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9" r:id="rId19"/>
    <p:sldId id="273" r:id="rId20"/>
    <p:sldId id="274" r:id="rId21"/>
    <p:sldId id="280" r:id="rId22"/>
    <p:sldId id="281" r:id="rId23"/>
    <p:sldId id="282" r:id="rId24"/>
    <p:sldId id="275" r:id="rId25"/>
    <p:sldId id="276" r:id="rId26"/>
    <p:sldId id="277" r:id="rId27"/>
    <p:sldId id="278" r:id="rId28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61" autoAdjust="0"/>
    <p:restoredTop sz="94660"/>
  </p:normalViewPr>
  <p:slideViewPr>
    <p:cSldViewPr>
      <p:cViewPr>
        <p:scale>
          <a:sx n="75" d="100"/>
          <a:sy n="75" d="100"/>
        </p:scale>
        <p:origin x="-1296" y="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BE1CE-A794-4D2E-8CB0-11AE88D3F919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F7B0A-6FAC-4458-9161-B4ED4323F2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53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F7B0A-6FAC-4458-9161-B4ED4323F29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790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DEDEDE"/>
                </a:solidFill>
                <a:latin typeface="Calisto MT"/>
                <a:cs typeface="Calisto MT"/>
              </a:defRPr>
            </a:lvl1pPr>
          </a:lstStyle>
          <a:p>
            <a:pPr marL="100965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DEDEDE"/>
                </a:solidFill>
                <a:latin typeface="Calisto MT"/>
                <a:cs typeface="Calisto MT"/>
              </a:defRPr>
            </a:lvl1pPr>
          </a:lstStyle>
          <a:p>
            <a:pPr marL="100965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DEDEDE"/>
                </a:solidFill>
                <a:latin typeface="Calisto MT"/>
                <a:cs typeface="Calisto MT"/>
              </a:defRPr>
            </a:lvl1pPr>
          </a:lstStyle>
          <a:p>
            <a:pPr marL="100965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DEDEDE"/>
                </a:solidFill>
                <a:latin typeface="Calisto MT"/>
                <a:cs typeface="Calisto MT"/>
              </a:defRPr>
            </a:lvl1pPr>
          </a:lstStyle>
          <a:p>
            <a:pPr marL="100965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DEDEDE"/>
                </a:solidFill>
                <a:latin typeface="Calisto MT"/>
                <a:cs typeface="Calisto MT"/>
              </a:defRPr>
            </a:lvl1pPr>
          </a:lstStyle>
          <a:p>
            <a:pPr marL="100965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936221" y="6570433"/>
            <a:ext cx="191134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DEDEDE"/>
                </a:solidFill>
                <a:latin typeface="Calisto MT"/>
                <a:cs typeface="Calisto MT"/>
              </a:defRPr>
            </a:lvl1pPr>
          </a:lstStyle>
          <a:p>
            <a:pPr marL="100965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04.png"/><Relationship Id="rId21" Type="http://schemas.openxmlformats.org/officeDocument/2006/relationships/image" Target="../media/image1108.png"/><Relationship Id="rId42" Type="http://schemas.openxmlformats.org/officeDocument/2006/relationships/image" Target="../media/image1129.png"/><Relationship Id="rId63" Type="http://schemas.openxmlformats.org/officeDocument/2006/relationships/image" Target="../media/image1150.png"/><Relationship Id="rId84" Type="http://schemas.openxmlformats.org/officeDocument/2006/relationships/image" Target="../media/image1171.png"/><Relationship Id="rId138" Type="http://schemas.openxmlformats.org/officeDocument/2006/relationships/image" Target="../media/image1225.png"/><Relationship Id="rId159" Type="http://schemas.openxmlformats.org/officeDocument/2006/relationships/image" Target="../media/image1246.png"/><Relationship Id="rId170" Type="http://schemas.openxmlformats.org/officeDocument/2006/relationships/image" Target="../media/image1257.png"/><Relationship Id="rId191" Type="http://schemas.openxmlformats.org/officeDocument/2006/relationships/image" Target="../media/image1278.png"/><Relationship Id="rId205" Type="http://schemas.openxmlformats.org/officeDocument/2006/relationships/image" Target="../media/image1292.png"/><Relationship Id="rId107" Type="http://schemas.openxmlformats.org/officeDocument/2006/relationships/image" Target="../media/image1194.png"/><Relationship Id="rId11" Type="http://schemas.openxmlformats.org/officeDocument/2006/relationships/image" Target="../media/image1098.png"/><Relationship Id="rId32" Type="http://schemas.openxmlformats.org/officeDocument/2006/relationships/image" Target="../media/image1119.png"/><Relationship Id="rId53" Type="http://schemas.openxmlformats.org/officeDocument/2006/relationships/image" Target="../media/image1140.png"/><Relationship Id="rId74" Type="http://schemas.openxmlformats.org/officeDocument/2006/relationships/image" Target="../media/image1161.png"/><Relationship Id="rId128" Type="http://schemas.openxmlformats.org/officeDocument/2006/relationships/image" Target="../media/image1215.png"/><Relationship Id="rId149" Type="http://schemas.openxmlformats.org/officeDocument/2006/relationships/image" Target="../media/image1236.png"/><Relationship Id="rId5" Type="http://schemas.openxmlformats.org/officeDocument/2006/relationships/image" Target="../media/image1092.png"/><Relationship Id="rId95" Type="http://schemas.openxmlformats.org/officeDocument/2006/relationships/image" Target="../media/image1182.png"/><Relationship Id="rId160" Type="http://schemas.openxmlformats.org/officeDocument/2006/relationships/image" Target="../media/image1247.png"/><Relationship Id="rId181" Type="http://schemas.openxmlformats.org/officeDocument/2006/relationships/image" Target="../media/image1268.png"/><Relationship Id="rId22" Type="http://schemas.openxmlformats.org/officeDocument/2006/relationships/image" Target="../media/image1109.png"/><Relationship Id="rId43" Type="http://schemas.openxmlformats.org/officeDocument/2006/relationships/image" Target="../media/image1130.png"/><Relationship Id="rId64" Type="http://schemas.openxmlformats.org/officeDocument/2006/relationships/image" Target="../media/image1151.png"/><Relationship Id="rId118" Type="http://schemas.openxmlformats.org/officeDocument/2006/relationships/image" Target="../media/image1205.png"/><Relationship Id="rId139" Type="http://schemas.openxmlformats.org/officeDocument/2006/relationships/image" Target="../media/image1226.png"/><Relationship Id="rId85" Type="http://schemas.openxmlformats.org/officeDocument/2006/relationships/image" Target="../media/image1172.png"/><Relationship Id="rId150" Type="http://schemas.openxmlformats.org/officeDocument/2006/relationships/image" Target="../media/image1237.png"/><Relationship Id="rId171" Type="http://schemas.openxmlformats.org/officeDocument/2006/relationships/image" Target="../media/image1258.png"/><Relationship Id="rId192" Type="http://schemas.openxmlformats.org/officeDocument/2006/relationships/image" Target="../media/image1279.png"/><Relationship Id="rId206" Type="http://schemas.openxmlformats.org/officeDocument/2006/relationships/image" Target="../media/image1293.png"/><Relationship Id="rId12" Type="http://schemas.openxmlformats.org/officeDocument/2006/relationships/image" Target="../media/image1099.png"/><Relationship Id="rId33" Type="http://schemas.openxmlformats.org/officeDocument/2006/relationships/image" Target="../media/image1120.png"/><Relationship Id="rId108" Type="http://schemas.openxmlformats.org/officeDocument/2006/relationships/image" Target="../media/image1195.png"/><Relationship Id="rId129" Type="http://schemas.openxmlformats.org/officeDocument/2006/relationships/image" Target="../media/image1216.png"/><Relationship Id="rId54" Type="http://schemas.openxmlformats.org/officeDocument/2006/relationships/image" Target="../media/image1141.png"/><Relationship Id="rId75" Type="http://schemas.openxmlformats.org/officeDocument/2006/relationships/image" Target="../media/image1162.png"/><Relationship Id="rId96" Type="http://schemas.openxmlformats.org/officeDocument/2006/relationships/image" Target="../media/image1183.png"/><Relationship Id="rId140" Type="http://schemas.openxmlformats.org/officeDocument/2006/relationships/image" Target="../media/image1227.png"/><Relationship Id="rId161" Type="http://schemas.openxmlformats.org/officeDocument/2006/relationships/image" Target="../media/image1248.png"/><Relationship Id="rId182" Type="http://schemas.openxmlformats.org/officeDocument/2006/relationships/image" Target="../media/image1269.png"/><Relationship Id="rId6" Type="http://schemas.openxmlformats.org/officeDocument/2006/relationships/image" Target="../media/image1093.png"/><Relationship Id="rId23" Type="http://schemas.openxmlformats.org/officeDocument/2006/relationships/image" Target="../media/image1110.png"/><Relationship Id="rId119" Type="http://schemas.openxmlformats.org/officeDocument/2006/relationships/image" Target="../media/image1206.png"/><Relationship Id="rId44" Type="http://schemas.openxmlformats.org/officeDocument/2006/relationships/image" Target="../media/image1131.png"/><Relationship Id="rId65" Type="http://schemas.openxmlformats.org/officeDocument/2006/relationships/image" Target="../media/image1152.png"/><Relationship Id="rId86" Type="http://schemas.openxmlformats.org/officeDocument/2006/relationships/image" Target="../media/image1173.png"/><Relationship Id="rId130" Type="http://schemas.openxmlformats.org/officeDocument/2006/relationships/image" Target="../media/image1217.png"/><Relationship Id="rId151" Type="http://schemas.openxmlformats.org/officeDocument/2006/relationships/image" Target="../media/image1238.png"/><Relationship Id="rId172" Type="http://schemas.openxmlformats.org/officeDocument/2006/relationships/image" Target="../media/image1259.png"/><Relationship Id="rId193" Type="http://schemas.openxmlformats.org/officeDocument/2006/relationships/image" Target="../media/image1280.png"/><Relationship Id="rId207" Type="http://schemas.openxmlformats.org/officeDocument/2006/relationships/image" Target="../media/image1294.png"/><Relationship Id="rId13" Type="http://schemas.openxmlformats.org/officeDocument/2006/relationships/image" Target="../media/image1100.png"/><Relationship Id="rId109" Type="http://schemas.openxmlformats.org/officeDocument/2006/relationships/image" Target="../media/image1196.png"/><Relationship Id="rId34" Type="http://schemas.openxmlformats.org/officeDocument/2006/relationships/image" Target="../media/image1121.png"/><Relationship Id="rId55" Type="http://schemas.openxmlformats.org/officeDocument/2006/relationships/image" Target="../media/image1142.png"/><Relationship Id="rId76" Type="http://schemas.openxmlformats.org/officeDocument/2006/relationships/image" Target="../media/image1163.png"/><Relationship Id="rId97" Type="http://schemas.openxmlformats.org/officeDocument/2006/relationships/image" Target="../media/image1184.png"/><Relationship Id="rId120" Type="http://schemas.openxmlformats.org/officeDocument/2006/relationships/image" Target="../media/image1207.png"/><Relationship Id="rId141" Type="http://schemas.openxmlformats.org/officeDocument/2006/relationships/image" Target="../media/image1228.png"/><Relationship Id="rId7" Type="http://schemas.openxmlformats.org/officeDocument/2006/relationships/image" Target="../media/image1094.png"/><Relationship Id="rId162" Type="http://schemas.openxmlformats.org/officeDocument/2006/relationships/image" Target="../media/image1249.png"/><Relationship Id="rId183" Type="http://schemas.openxmlformats.org/officeDocument/2006/relationships/image" Target="../media/image1270.png"/><Relationship Id="rId24" Type="http://schemas.openxmlformats.org/officeDocument/2006/relationships/image" Target="../media/image1111.png"/><Relationship Id="rId40" Type="http://schemas.openxmlformats.org/officeDocument/2006/relationships/image" Target="../media/image1127.png"/><Relationship Id="rId45" Type="http://schemas.openxmlformats.org/officeDocument/2006/relationships/image" Target="../media/image1132.png"/><Relationship Id="rId66" Type="http://schemas.openxmlformats.org/officeDocument/2006/relationships/image" Target="../media/image1153.png"/><Relationship Id="rId87" Type="http://schemas.openxmlformats.org/officeDocument/2006/relationships/image" Target="../media/image1174.png"/><Relationship Id="rId110" Type="http://schemas.openxmlformats.org/officeDocument/2006/relationships/image" Target="../media/image1197.png"/><Relationship Id="rId115" Type="http://schemas.openxmlformats.org/officeDocument/2006/relationships/image" Target="../media/image1202.png"/><Relationship Id="rId131" Type="http://schemas.openxmlformats.org/officeDocument/2006/relationships/image" Target="../media/image1218.png"/><Relationship Id="rId136" Type="http://schemas.openxmlformats.org/officeDocument/2006/relationships/image" Target="../media/image1223.png"/><Relationship Id="rId157" Type="http://schemas.openxmlformats.org/officeDocument/2006/relationships/image" Target="../media/image1244.png"/><Relationship Id="rId178" Type="http://schemas.openxmlformats.org/officeDocument/2006/relationships/image" Target="../media/image1265.png"/><Relationship Id="rId61" Type="http://schemas.openxmlformats.org/officeDocument/2006/relationships/image" Target="../media/image1148.png"/><Relationship Id="rId82" Type="http://schemas.openxmlformats.org/officeDocument/2006/relationships/image" Target="../media/image1169.png"/><Relationship Id="rId152" Type="http://schemas.openxmlformats.org/officeDocument/2006/relationships/image" Target="../media/image1239.png"/><Relationship Id="rId173" Type="http://schemas.openxmlformats.org/officeDocument/2006/relationships/image" Target="../media/image1260.png"/><Relationship Id="rId194" Type="http://schemas.openxmlformats.org/officeDocument/2006/relationships/image" Target="../media/image1281.png"/><Relationship Id="rId199" Type="http://schemas.openxmlformats.org/officeDocument/2006/relationships/image" Target="../media/image1286.png"/><Relationship Id="rId203" Type="http://schemas.openxmlformats.org/officeDocument/2006/relationships/image" Target="../media/image1290.png"/><Relationship Id="rId208" Type="http://schemas.openxmlformats.org/officeDocument/2006/relationships/image" Target="../media/image1295.png"/><Relationship Id="rId19" Type="http://schemas.openxmlformats.org/officeDocument/2006/relationships/image" Target="../media/image1106.png"/><Relationship Id="rId14" Type="http://schemas.openxmlformats.org/officeDocument/2006/relationships/image" Target="../media/image1101.png"/><Relationship Id="rId30" Type="http://schemas.openxmlformats.org/officeDocument/2006/relationships/image" Target="../media/image1117.png"/><Relationship Id="rId35" Type="http://schemas.openxmlformats.org/officeDocument/2006/relationships/image" Target="../media/image1122.png"/><Relationship Id="rId56" Type="http://schemas.openxmlformats.org/officeDocument/2006/relationships/image" Target="../media/image1143.png"/><Relationship Id="rId77" Type="http://schemas.openxmlformats.org/officeDocument/2006/relationships/image" Target="../media/image1164.png"/><Relationship Id="rId100" Type="http://schemas.openxmlformats.org/officeDocument/2006/relationships/image" Target="../media/image1187.png"/><Relationship Id="rId105" Type="http://schemas.openxmlformats.org/officeDocument/2006/relationships/image" Target="../media/image1192.png"/><Relationship Id="rId126" Type="http://schemas.openxmlformats.org/officeDocument/2006/relationships/image" Target="../media/image1213.png"/><Relationship Id="rId147" Type="http://schemas.openxmlformats.org/officeDocument/2006/relationships/image" Target="../media/image1234.png"/><Relationship Id="rId168" Type="http://schemas.openxmlformats.org/officeDocument/2006/relationships/image" Target="../media/image1255.png"/><Relationship Id="rId8" Type="http://schemas.openxmlformats.org/officeDocument/2006/relationships/image" Target="../media/image1095.png"/><Relationship Id="rId51" Type="http://schemas.openxmlformats.org/officeDocument/2006/relationships/image" Target="../media/image1138.png"/><Relationship Id="rId72" Type="http://schemas.openxmlformats.org/officeDocument/2006/relationships/image" Target="../media/image1159.png"/><Relationship Id="rId93" Type="http://schemas.openxmlformats.org/officeDocument/2006/relationships/image" Target="../media/image1180.png"/><Relationship Id="rId98" Type="http://schemas.openxmlformats.org/officeDocument/2006/relationships/image" Target="../media/image1185.png"/><Relationship Id="rId121" Type="http://schemas.openxmlformats.org/officeDocument/2006/relationships/image" Target="../media/image1208.png"/><Relationship Id="rId142" Type="http://schemas.openxmlformats.org/officeDocument/2006/relationships/image" Target="../media/image1229.png"/><Relationship Id="rId163" Type="http://schemas.openxmlformats.org/officeDocument/2006/relationships/image" Target="../media/image1250.png"/><Relationship Id="rId184" Type="http://schemas.openxmlformats.org/officeDocument/2006/relationships/image" Target="../media/image1271.png"/><Relationship Id="rId189" Type="http://schemas.openxmlformats.org/officeDocument/2006/relationships/image" Target="../media/image1276.png"/><Relationship Id="rId3" Type="http://schemas.openxmlformats.org/officeDocument/2006/relationships/image" Target="../media/image1090.png"/><Relationship Id="rId25" Type="http://schemas.openxmlformats.org/officeDocument/2006/relationships/image" Target="../media/image1112.png"/><Relationship Id="rId46" Type="http://schemas.openxmlformats.org/officeDocument/2006/relationships/image" Target="../media/image1133.png"/><Relationship Id="rId67" Type="http://schemas.openxmlformats.org/officeDocument/2006/relationships/image" Target="../media/image1154.png"/><Relationship Id="rId116" Type="http://schemas.openxmlformats.org/officeDocument/2006/relationships/image" Target="../media/image1203.png"/><Relationship Id="rId137" Type="http://schemas.openxmlformats.org/officeDocument/2006/relationships/image" Target="../media/image1224.png"/><Relationship Id="rId158" Type="http://schemas.openxmlformats.org/officeDocument/2006/relationships/image" Target="../media/image1245.png"/><Relationship Id="rId20" Type="http://schemas.openxmlformats.org/officeDocument/2006/relationships/image" Target="../media/image1107.png"/><Relationship Id="rId41" Type="http://schemas.openxmlformats.org/officeDocument/2006/relationships/image" Target="../media/image1128.png"/><Relationship Id="rId62" Type="http://schemas.openxmlformats.org/officeDocument/2006/relationships/image" Target="../media/image1149.png"/><Relationship Id="rId83" Type="http://schemas.openxmlformats.org/officeDocument/2006/relationships/image" Target="../media/image1170.png"/><Relationship Id="rId88" Type="http://schemas.openxmlformats.org/officeDocument/2006/relationships/image" Target="../media/image1175.png"/><Relationship Id="rId111" Type="http://schemas.openxmlformats.org/officeDocument/2006/relationships/image" Target="../media/image1198.png"/><Relationship Id="rId132" Type="http://schemas.openxmlformats.org/officeDocument/2006/relationships/image" Target="../media/image1219.png"/><Relationship Id="rId153" Type="http://schemas.openxmlformats.org/officeDocument/2006/relationships/image" Target="../media/image1240.png"/><Relationship Id="rId174" Type="http://schemas.openxmlformats.org/officeDocument/2006/relationships/image" Target="../media/image1261.png"/><Relationship Id="rId179" Type="http://schemas.openxmlformats.org/officeDocument/2006/relationships/image" Target="../media/image1266.png"/><Relationship Id="rId195" Type="http://schemas.openxmlformats.org/officeDocument/2006/relationships/image" Target="../media/image1282.png"/><Relationship Id="rId190" Type="http://schemas.openxmlformats.org/officeDocument/2006/relationships/image" Target="../media/image1277.png"/><Relationship Id="rId204" Type="http://schemas.openxmlformats.org/officeDocument/2006/relationships/image" Target="../media/image1291.png"/><Relationship Id="rId15" Type="http://schemas.openxmlformats.org/officeDocument/2006/relationships/image" Target="../media/image1102.png"/><Relationship Id="rId36" Type="http://schemas.openxmlformats.org/officeDocument/2006/relationships/image" Target="../media/image1123.png"/><Relationship Id="rId57" Type="http://schemas.openxmlformats.org/officeDocument/2006/relationships/image" Target="../media/image1144.png"/><Relationship Id="rId106" Type="http://schemas.openxmlformats.org/officeDocument/2006/relationships/image" Target="../media/image1193.png"/><Relationship Id="rId127" Type="http://schemas.openxmlformats.org/officeDocument/2006/relationships/image" Target="../media/image1214.png"/><Relationship Id="rId10" Type="http://schemas.openxmlformats.org/officeDocument/2006/relationships/image" Target="../media/image1097.png"/><Relationship Id="rId31" Type="http://schemas.openxmlformats.org/officeDocument/2006/relationships/image" Target="../media/image1118.png"/><Relationship Id="rId52" Type="http://schemas.openxmlformats.org/officeDocument/2006/relationships/image" Target="../media/image1139.png"/><Relationship Id="rId73" Type="http://schemas.openxmlformats.org/officeDocument/2006/relationships/image" Target="../media/image1160.png"/><Relationship Id="rId78" Type="http://schemas.openxmlformats.org/officeDocument/2006/relationships/image" Target="../media/image1165.png"/><Relationship Id="rId94" Type="http://schemas.openxmlformats.org/officeDocument/2006/relationships/image" Target="../media/image1181.png"/><Relationship Id="rId99" Type="http://schemas.openxmlformats.org/officeDocument/2006/relationships/image" Target="../media/image1186.png"/><Relationship Id="rId101" Type="http://schemas.openxmlformats.org/officeDocument/2006/relationships/image" Target="../media/image1188.png"/><Relationship Id="rId122" Type="http://schemas.openxmlformats.org/officeDocument/2006/relationships/image" Target="../media/image1209.png"/><Relationship Id="rId143" Type="http://schemas.openxmlformats.org/officeDocument/2006/relationships/image" Target="../media/image1230.png"/><Relationship Id="rId148" Type="http://schemas.openxmlformats.org/officeDocument/2006/relationships/image" Target="../media/image1235.png"/><Relationship Id="rId164" Type="http://schemas.openxmlformats.org/officeDocument/2006/relationships/image" Target="../media/image1251.png"/><Relationship Id="rId169" Type="http://schemas.openxmlformats.org/officeDocument/2006/relationships/image" Target="../media/image1256.png"/><Relationship Id="rId185" Type="http://schemas.openxmlformats.org/officeDocument/2006/relationships/image" Target="../media/image1272.png"/><Relationship Id="rId4" Type="http://schemas.openxmlformats.org/officeDocument/2006/relationships/image" Target="../media/image1091.png"/><Relationship Id="rId9" Type="http://schemas.openxmlformats.org/officeDocument/2006/relationships/image" Target="../media/image1096.png"/><Relationship Id="rId180" Type="http://schemas.openxmlformats.org/officeDocument/2006/relationships/image" Target="../media/image1267.png"/><Relationship Id="rId26" Type="http://schemas.openxmlformats.org/officeDocument/2006/relationships/image" Target="../media/image1113.png"/><Relationship Id="rId47" Type="http://schemas.openxmlformats.org/officeDocument/2006/relationships/image" Target="../media/image1134.png"/><Relationship Id="rId68" Type="http://schemas.openxmlformats.org/officeDocument/2006/relationships/image" Target="../media/image1155.png"/><Relationship Id="rId89" Type="http://schemas.openxmlformats.org/officeDocument/2006/relationships/image" Target="../media/image1176.png"/><Relationship Id="rId112" Type="http://schemas.openxmlformats.org/officeDocument/2006/relationships/image" Target="../media/image1199.png"/><Relationship Id="rId133" Type="http://schemas.openxmlformats.org/officeDocument/2006/relationships/image" Target="../media/image1220.png"/><Relationship Id="rId154" Type="http://schemas.openxmlformats.org/officeDocument/2006/relationships/image" Target="../media/image1241.png"/><Relationship Id="rId175" Type="http://schemas.openxmlformats.org/officeDocument/2006/relationships/image" Target="../media/image1262.png"/><Relationship Id="rId196" Type="http://schemas.openxmlformats.org/officeDocument/2006/relationships/image" Target="../media/image1283.png"/><Relationship Id="rId200" Type="http://schemas.openxmlformats.org/officeDocument/2006/relationships/image" Target="../media/image1287.png"/><Relationship Id="rId16" Type="http://schemas.openxmlformats.org/officeDocument/2006/relationships/image" Target="../media/image1103.png"/><Relationship Id="rId37" Type="http://schemas.openxmlformats.org/officeDocument/2006/relationships/image" Target="../media/image1124.png"/><Relationship Id="rId58" Type="http://schemas.openxmlformats.org/officeDocument/2006/relationships/image" Target="../media/image1145.png"/><Relationship Id="rId79" Type="http://schemas.openxmlformats.org/officeDocument/2006/relationships/image" Target="../media/image1166.png"/><Relationship Id="rId102" Type="http://schemas.openxmlformats.org/officeDocument/2006/relationships/image" Target="../media/image1189.png"/><Relationship Id="rId123" Type="http://schemas.openxmlformats.org/officeDocument/2006/relationships/image" Target="../media/image1210.png"/><Relationship Id="rId144" Type="http://schemas.openxmlformats.org/officeDocument/2006/relationships/image" Target="../media/image1231.png"/><Relationship Id="rId90" Type="http://schemas.openxmlformats.org/officeDocument/2006/relationships/image" Target="../media/image1177.png"/><Relationship Id="rId165" Type="http://schemas.openxmlformats.org/officeDocument/2006/relationships/image" Target="../media/image1252.png"/><Relationship Id="rId186" Type="http://schemas.openxmlformats.org/officeDocument/2006/relationships/image" Target="../media/image1273.png"/><Relationship Id="rId27" Type="http://schemas.openxmlformats.org/officeDocument/2006/relationships/image" Target="../media/image1114.png"/><Relationship Id="rId48" Type="http://schemas.openxmlformats.org/officeDocument/2006/relationships/image" Target="../media/image1135.png"/><Relationship Id="rId69" Type="http://schemas.openxmlformats.org/officeDocument/2006/relationships/image" Target="../media/image1156.png"/><Relationship Id="rId113" Type="http://schemas.openxmlformats.org/officeDocument/2006/relationships/image" Target="../media/image1200.png"/><Relationship Id="rId134" Type="http://schemas.openxmlformats.org/officeDocument/2006/relationships/image" Target="../media/image1221.png"/><Relationship Id="rId80" Type="http://schemas.openxmlformats.org/officeDocument/2006/relationships/image" Target="../media/image1167.png"/><Relationship Id="rId155" Type="http://schemas.openxmlformats.org/officeDocument/2006/relationships/image" Target="../media/image1242.png"/><Relationship Id="rId176" Type="http://schemas.openxmlformats.org/officeDocument/2006/relationships/image" Target="../media/image1263.png"/><Relationship Id="rId197" Type="http://schemas.openxmlformats.org/officeDocument/2006/relationships/image" Target="../media/image1284.png"/><Relationship Id="rId201" Type="http://schemas.openxmlformats.org/officeDocument/2006/relationships/image" Target="../media/image1288.png"/><Relationship Id="rId17" Type="http://schemas.openxmlformats.org/officeDocument/2006/relationships/image" Target="../media/image1104.png"/><Relationship Id="rId38" Type="http://schemas.openxmlformats.org/officeDocument/2006/relationships/image" Target="../media/image1125.png"/><Relationship Id="rId59" Type="http://schemas.openxmlformats.org/officeDocument/2006/relationships/image" Target="../media/image1146.png"/><Relationship Id="rId103" Type="http://schemas.openxmlformats.org/officeDocument/2006/relationships/image" Target="../media/image1190.png"/><Relationship Id="rId124" Type="http://schemas.openxmlformats.org/officeDocument/2006/relationships/image" Target="../media/image1211.png"/><Relationship Id="rId70" Type="http://schemas.openxmlformats.org/officeDocument/2006/relationships/image" Target="../media/image1157.png"/><Relationship Id="rId91" Type="http://schemas.openxmlformats.org/officeDocument/2006/relationships/image" Target="../media/image1178.png"/><Relationship Id="rId145" Type="http://schemas.openxmlformats.org/officeDocument/2006/relationships/image" Target="../media/image1232.png"/><Relationship Id="rId166" Type="http://schemas.openxmlformats.org/officeDocument/2006/relationships/image" Target="../media/image1253.png"/><Relationship Id="rId187" Type="http://schemas.openxmlformats.org/officeDocument/2006/relationships/image" Target="../media/image1274.png"/><Relationship Id="rId1" Type="http://schemas.openxmlformats.org/officeDocument/2006/relationships/slideLayout" Target="../slideLayouts/slideLayout5.xml"/><Relationship Id="rId28" Type="http://schemas.openxmlformats.org/officeDocument/2006/relationships/image" Target="../media/image1115.png"/><Relationship Id="rId49" Type="http://schemas.openxmlformats.org/officeDocument/2006/relationships/image" Target="../media/image1136.png"/><Relationship Id="rId114" Type="http://schemas.openxmlformats.org/officeDocument/2006/relationships/image" Target="../media/image1201.png"/><Relationship Id="rId60" Type="http://schemas.openxmlformats.org/officeDocument/2006/relationships/image" Target="../media/image1147.png"/><Relationship Id="rId81" Type="http://schemas.openxmlformats.org/officeDocument/2006/relationships/image" Target="../media/image1168.png"/><Relationship Id="rId135" Type="http://schemas.openxmlformats.org/officeDocument/2006/relationships/image" Target="../media/image1222.png"/><Relationship Id="rId156" Type="http://schemas.openxmlformats.org/officeDocument/2006/relationships/image" Target="../media/image1243.png"/><Relationship Id="rId177" Type="http://schemas.openxmlformats.org/officeDocument/2006/relationships/image" Target="../media/image1264.png"/><Relationship Id="rId198" Type="http://schemas.openxmlformats.org/officeDocument/2006/relationships/image" Target="../media/image1285.png"/><Relationship Id="rId202" Type="http://schemas.openxmlformats.org/officeDocument/2006/relationships/image" Target="../media/image1289.png"/><Relationship Id="rId18" Type="http://schemas.openxmlformats.org/officeDocument/2006/relationships/image" Target="../media/image1105.png"/><Relationship Id="rId39" Type="http://schemas.openxmlformats.org/officeDocument/2006/relationships/image" Target="../media/image1126.png"/><Relationship Id="rId50" Type="http://schemas.openxmlformats.org/officeDocument/2006/relationships/image" Target="../media/image1137.png"/><Relationship Id="rId104" Type="http://schemas.openxmlformats.org/officeDocument/2006/relationships/image" Target="../media/image1191.png"/><Relationship Id="rId125" Type="http://schemas.openxmlformats.org/officeDocument/2006/relationships/image" Target="../media/image1212.png"/><Relationship Id="rId146" Type="http://schemas.openxmlformats.org/officeDocument/2006/relationships/image" Target="../media/image1233.png"/><Relationship Id="rId167" Type="http://schemas.openxmlformats.org/officeDocument/2006/relationships/image" Target="../media/image1254.png"/><Relationship Id="rId188" Type="http://schemas.openxmlformats.org/officeDocument/2006/relationships/image" Target="../media/image1275.png"/><Relationship Id="rId71" Type="http://schemas.openxmlformats.org/officeDocument/2006/relationships/image" Target="../media/image1158.png"/><Relationship Id="rId92" Type="http://schemas.openxmlformats.org/officeDocument/2006/relationships/image" Target="../media/image1179.png"/><Relationship Id="rId2" Type="http://schemas.openxmlformats.org/officeDocument/2006/relationships/image" Target="../media/image1089.png"/><Relationship Id="rId29" Type="http://schemas.openxmlformats.org/officeDocument/2006/relationships/image" Target="../media/image1116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20.png"/><Relationship Id="rId21" Type="http://schemas.openxmlformats.org/officeDocument/2006/relationships/image" Target="../media/image1315.png"/><Relationship Id="rId42" Type="http://schemas.openxmlformats.org/officeDocument/2006/relationships/image" Target="../media/image1336.png"/><Relationship Id="rId47" Type="http://schemas.openxmlformats.org/officeDocument/2006/relationships/image" Target="../media/image1341.png"/><Relationship Id="rId63" Type="http://schemas.openxmlformats.org/officeDocument/2006/relationships/image" Target="../media/image1357.png"/><Relationship Id="rId68" Type="http://schemas.openxmlformats.org/officeDocument/2006/relationships/image" Target="../media/image1362.png"/><Relationship Id="rId84" Type="http://schemas.openxmlformats.org/officeDocument/2006/relationships/image" Target="../media/image1378.png"/><Relationship Id="rId89" Type="http://schemas.openxmlformats.org/officeDocument/2006/relationships/image" Target="../media/image1383.png"/><Relationship Id="rId16" Type="http://schemas.openxmlformats.org/officeDocument/2006/relationships/image" Target="../media/image1310.png"/><Relationship Id="rId11" Type="http://schemas.openxmlformats.org/officeDocument/2006/relationships/image" Target="../media/image1305.png"/><Relationship Id="rId32" Type="http://schemas.openxmlformats.org/officeDocument/2006/relationships/image" Target="../media/image1326.png"/><Relationship Id="rId37" Type="http://schemas.openxmlformats.org/officeDocument/2006/relationships/image" Target="../media/image1331.png"/><Relationship Id="rId53" Type="http://schemas.openxmlformats.org/officeDocument/2006/relationships/image" Target="../media/image1347.png"/><Relationship Id="rId58" Type="http://schemas.openxmlformats.org/officeDocument/2006/relationships/image" Target="../media/image1352.png"/><Relationship Id="rId74" Type="http://schemas.openxmlformats.org/officeDocument/2006/relationships/image" Target="../media/image1368.png"/><Relationship Id="rId79" Type="http://schemas.openxmlformats.org/officeDocument/2006/relationships/image" Target="../media/image1373.png"/><Relationship Id="rId5" Type="http://schemas.openxmlformats.org/officeDocument/2006/relationships/image" Target="../media/image1299.png"/><Relationship Id="rId90" Type="http://schemas.openxmlformats.org/officeDocument/2006/relationships/image" Target="../media/image1384.png"/><Relationship Id="rId95" Type="http://schemas.openxmlformats.org/officeDocument/2006/relationships/image" Target="../media/image1388.png"/><Relationship Id="rId22" Type="http://schemas.openxmlformats.org/officeDocument/2006/relationships/image" Target="../media/image1316.png"/><Relationship Id="rId27" Type="http://schemas.openxmlformats.org/officeDocument/2006/relationships/image" Target="../media/image1321.png"/><Relationship Id="rId43" Type="http://schemas.openxmlformats.org/officeDocument/2006/relationships/image" Target="../media/image1337.png"/><Relationship Id="rId48" Type="http://schemas.openxmlformats.org/officeDocument/2006/relationships/image" Target="../media/image1342.png"/><Relationship Id="rId64" Type="http://schemas.openxmlformats.org/officeDocument/2006/relationships/image" Target="../media/image1358.png"/><Relationship Id="rId69" Type="http://schemas.openxmlformats.org/officeDocument/2006/relationships/image" Target="../media/image1363.png"/><Relationship Id="rId8" Type="http://schemas.openxmlformats.org/officeDocument/2006/relationships/image" Target="../media/image1302.png"/><Relationship Id="rId51" Type="http://schemas.openxmlformats.org/officeDocument/2006/relationships/image" Target="../media/image1345.png"/><Relationship Id="rId72" Type="http://schemas.openxmlformats.org/officeDocument/2006/relationships/image" Target="../media/image1366.png"/><Relationship Id="rId80" Type="http://schemas.openxmlformats.org/officeDocument/2006/relationships/image" Target="../media/image1374.png"/><Relationship Id="rId85" Type="http://schemas.openxmlformats.org/officeDocument/2006/relationships/image" Target="../media/image1379.png"/><Relationship Id="rId93" Type="http://schemas.openxmlformats.org/officeDocument/2006/relationships/image" Target="../media/image1295.png"/><Relationship Id="rId3" Type="http://schemas.openxmlformats.org/officeDocument/2006/relationships/image" Target="../media/image1297.png"/><Relationship Id="rId12" Type="http://schemas.openxmlformats.org/officeDocument/2006/relationships/image" Target="../media/image1306.png"/><Relationship Id="rId17" Type="http://schemas.openxmlformats.org/officeDocument/2006/relationships/image" Target="../media/image1311.png"/><Relationship Id="rId25" Type="http://schemas.openxmlformats.org/officeDocument/2006/relationships/image" Target="../media/image1319.png"/><Relationship Id="rId33" Type="http://schemas.openxmlformats.org/officeDocument/2006/relationships/image" Target="../media/image1327.png"/><Relationship Id="rId38" Type="http://schemas.openxmlformats.org/officeDocument/2006/relationships/image" Target="../media/image1332.png"/><Relationship Id="rId46" Type="http://schemas.openxmlformats.org/officeDocument/2006/relationships/image" Target="../media/image1340.png"/><Relationship Id="rId59" Type="http://schemas.openxmlformats.org/officeDocument/2006/relationships/image" Target="../media/image1353.png"/><Relationship Id="rId67" Type="http://schemas.openxmlformats.org/officeDocument/2006/relationships/image" Target="../media/image1361.png"/><Relationship Id="rId20" Type="http://schemas.openxmlformats.org/officeDocument/2006/relationships/image" Target="../media/image1314.png"/><Relationship Id="rId41" Type="http://schemas.openxmlformats.org/officeDocument/2006/relationships/image" Target="../media/image1335.png"/><Relationship Id="rId54" Type="http://schemas.openxmlformats.org/officeDocument/2006/relationships/image" Target="../media/image1348.png"/><Relationship Id="rId62" Type="http://schemas.openxmlformats.org/officeDocument/2006/relationships/image" Target="../media/image1356.png"/><Relationship Id="rId70" Type="http://schemas.openxmlformats.org/officeDocument/2006/relationships/image" Target="../media/image1364.png"/><Relationship Id="rId75" Type="http://schemas.openxmlformats.org/officeDocument/2006/relationships/image" Target="../media/image1369.png"/><Relationship Id="rId83" Type="http://schemas.openxmlformats.org/officeDocument/2006/relationships/image" Target="../media/image1377.png"/><Relationship Id="rId88" Type="http://schemas.openxmlformats.org/officeDocument/2006/relationships/image" Target="../media/image1382.png"/><Relationship Id="rId91" Type="http://schemas.openxmlformats.org/officeDocument/2006/relationships/image" Target="../media/image1385.png"/><Relationship Id="rId96" Type="http://schemas.openxmlformats.org/officeDocument/2006/relationships/image" Target="../media/image13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0.png"/><Relationship Id="rId15" Type="http://schemas.openxmlformats.org/officeDocument/2006/relationships/image" Target="../media/image1309.png"/><Relationship Id="rId23" Type="http://schemas.openxmlformats.org/officeDocument/2006/relationships/image" Target="../media/image1317.png"/><Relationship Id="rId28" Type="http://schemas.openxmlformats.org/officeDocument/2006/relationships/image" Target="../media/image1322.png"/><Relationship Id="rId36" Type="http://schemas.openxmlformats.org/officeDocument/2006/relationships/image" Target="../media/image1330.png"/><Relationship Id="rId49" Type="http://schemas.openxmlformats.org/officeDocument/2006/relationships/image" Target="../media/image1343.png"/><Relationship Id="rId57" Type="http://schemas.openxmlformats.org/officeDocument/2006/relationships/image" Target="../media/image1351.png"/><Relationship Id="rId10" Type="http://schemas.openxmlformats.org/officeDocument/2006/relationships/image" Target="../media/image1304.png"/><Relationship Id="rId31" Type="http://schemas.openxmlformats.org/officeDocument/2006/relationships/image" Target="../media/image1325.png"/><Relationship Id="rId44" Type="http://schemas.openxmlformats.org/officeDocument/2006/relationships/image" Target="../media/image1338.png"/><Relationship Id="rId52" Type="http://schemas.openxmlformats.org/officeDocument/2006/relationships/image" Target="../media/image1346.png"/><Relationship Id="rId60" Type="http://schemas.openxmlformats.org/officeDocument/2006/relationships/image" Target="../media/image1354.png"/><Relationship Id="rId65" Type="http://schemas.openxmlformats.org/officeDocument/2006/relationships/image" Target="../media/image1359.png"/><Relationship Id="rId73" Type="http://schemas.openxmlformats.org/officeDocument/2006/relationships/image" Target="../media/image1367.png"/><Relationship Id="rId78" Type="http://schemas.openxmlformats.org/officeDocument/2006/relationships/image" Target="../media/image1372.png"/><Relationship Id="rId81" Type="http://schemas.openxmlformats.org/officeDocument/2006/relationships/image" Target="../media/image1375.png"/><Relationship Id="rId86" Type="http://schemas.openxmlformats.org/officeDocument/2006/relationships/image" Target="../media/image1380.png"/><Relationship Id="rId94" Type="http://schemas.openxmlformats.org/officeDocument/2006/relationships/image" Target="../media/image1387.png"/><Relationship Id="rId4" Type="http://schemas.openxmlformats.org/officeDocument/2006/relationships/image" Target="../media/image1298.png"/><Relationship Id="rId9" Type="http://schemas.openxmlformats.org/officeDocument/2006/relationships/image" Target="../media/image1303.png"/><Relationship Id="rId13" Type="http://schemas.openxmlformats.org/officeDocument/2006/relationships/image" Target="../media/image1307.png"/><Relationship Id="rId18" Type="http://schemas.openxmlformats.org/officeDocument/2006/relationships/image" Target="../media/image1312.png"/><Relationship Id="rId39" Type="http://schemas.openxmlformats.org/officeDocument/2006/relationships/image" Target="../media/image1333.png"/><Relationship Id="rId34" Type="http://schemas.openxmlformats.org/officeDocument/2006/relationships/image" Target="../media/image1328.png"/><Relationship Id="rId50" Type="http://schemas.openxmlformats.org/officeDocument/2006/relationships/image" Target="../media/image1344.png"/><Relationship Id="rId55" Type="http://schemas.openxmlformats.org/officeDocument/2006/relationships/image" Target="../media/image1349.png"/><Relationship Id="rId76" Type="http://schemas.openxmlformats.org/officeDocument/2006/relationships/image" Target="../media/image1370.png"/><Relationship Id="rId7" Type="http://schemas.openxmlformats.org/officeDocument/2006/relationships/image" Target="../media/image1301.png"/><Relationship Id="rId71" Type="http://schemas.openxmlformats.org/officeDocument/2006/relationships/image" Target="../media/image1365.png"/><Relationship Id="rId92" Type="http://schemas.openxmlformats.org/officeDocument/2006/relationships/image" Target="../media/image1386.jpg"/><Relationship Id="rId2" Type="http://schemas.openxmlformats.org/officeDocument/2006/relationships/image" Target="../media/image1296.png"/><Relationship Id="rId29" Type="http://schemas.openxmlformats.org/officeDocument/2006/relationships/image" Target="../media/image1323.png"/><Relationship Id="rId24" Type="http://schemas.openxmlformats.org/officeDocument/2006/relationships/image" Target="../media/image1318.png"/><Relationship Id="rId40" Type="http://schemas.openxmlformats.org/officeDocument/2006/relationships/image" Target="../media/image1334.png"/><Relationship Id="rId45" Type="http://schemas.openxmlformats.org/officeDocument/2006/relationships/image" Target="../media/image1339.png"/><Relationship Id="rId66" Type="http://schemas.openxmlformats.org/officeDocument/2006/relationships/image" Target="../media/image1360.png"/><Relationship Id="rId87" Type="http://schemas.openxmlformats.org/officeDocument/2006/relationships/image" Target="../media/image1381.png"/><Relationship Id="rId61" Type="http://schemas.openxmlformats.org/officeDocument/2006/relationships/image" Target="../media/image1355.png"/><Relationship Id="rId82" Type="http://schemas.openxmlformats.org/officeDocument/2006/relationships/image" Target="../media/image1376.png"/><Relationship Id="rId19" Type="http://schemas.openxmlformats.org/officeDocument/2006/relationships/image" Target="../media/image1313.png"/><Relationship Id="rId14" Type="http://schemas.openxmlformats.org/officeDocument/2006/relationships/image" Target="../media/image1308.png"/><Relationship Id="rId30" Type="http://schemas.openxmlformats.org/officeDocument/2006/relationships/image" Target="../media/image1324.png"/><Relationship Id="rId35" Type="http://schemas.openxmlformats.org/officeDocument/2006/relationships/image" Target="../media/image1329.png"/><Relationship Id="rId56" Type="http://schemas.openxmlformats.org/officeDocument/2006/relationships/image" Target="../media/image1350.png"/><Relationship Id="rId77" Type="http://schemas.openxmlformats.org/officeDocument/2006/relationships/image" Target="../media/image1371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14.png"/><Relationship Id="rId117" Type="http://schemas.openxmlformats.org/officeDocument/2006/relationships/image" Target="../media/image1503.png"/><Relationship Id="rId21" Type="http://schemas.openxmlformats.org/officeDocument/2006/relationships/image" Target="../media/image1409.png"/><Relationship Id="rId42" Type="http://schemas.openxmlformats.org/officeDocument/2006/relationships/image" Target="../media/image1430.png"/><Relationship Id="rId47" Type="http://schemas.openxmlformats.org/officeDocument/2006/relationships/image" Target="../media/image1435.png"/><Relationship Id="rId63" Type="http://schemas.openxmlformats.org/officeDocument/2006/relationships/image" Target="../media/image1451.png"/><Relationship Id="rId68" Type="http://schemas.openxmlformats.org/officeDocument/2006/relationships/image" Target="../media/image1456.png"/><Relationship Id="rId84" Type="http://schemas.openxmlformats.org/officeDocument/2006/relationships/image" Target="../media/image1472.png"/><Relationship Id="rId89" Type="http://schemas.openxmlformats.org/officeDocument/2006/relationships/image" Target="../media/image1477.png"/><Relationship Id="rId112" Type="http://schemas.openxmlformats.org/officeDocument/2006/relationships/image" Target="../media/image1347.png"/><Relationship Id="rId16" Type="http://schemas.openxmlformats.org/officeDocument/2006/relationships/image" Target="../media/image1404.png"/><Relationship Id="rId107" Type="http://schemas.openxmlformats.org/officeDocument/2006/relationships/image" Target="../media/image1495.png"/><Relationship Id="rId11" Type="http://schemas.openxmlformats.org/officeDocument/2006/relationships/image" Target="../media/image1399.png"/><Relationship Id="rId32" Type="http://schemas.openxmlformats.org/officeDocument/2006/relationships/image" Target="../media/image1420.png"/><Relationship Id="rId37" Type="http://schemas.openxmlformats.org/officeDocument/2006/relationships/image" Target="../media/image1425.png"/><Relationship Id="rId53" Type="http://schemas.openxmlformats.org/officeDocument/2006/relationships/image" Target="../media/image1441.png"/><Relationship Id="rId58" Type="http://schemas.openxmlformats.org/officeDocument/2006/relationships/image" Target="../media/image1446.png"/><Relationship Id="rId74" Type="http://schemas.openxmlformats.org/officeDocument/2006/relationships/image" Target="../media/image1462.png"/><Relationship Id="rId79" Type="http://schemas.openxmlformats.org/officeDocument/2006/relationships/image" Target="../media/image1467.png"/><Relationship Id="rId102" Type="http://schemas.openxmlformats.org/officeDocument/2006/relationships/image" Target="../media/image1490.png"/><Relationship Id="rId123" Type="http://schemas.openxmlformats.org/officeDocument/2006/relationships/image" Target="../media/image1509.png"/><Relationship Id="rId5" Type="http://schemas.openxmlformats.org/officeDocument/2006/relationships/image" Target="../media/image1393.png"/><Relationship Id="rId90" Type="http://schemas.openxmlformats.org/officeDocument/2006/relationships/image" Target="../media/image1478.png"/><Relationship Id="rId95" Type="http://schemas.openxmlformats.org/officeDocument/2006/relationships/image" Target="../media/image1483.png"/><Relationship Id="rId22" Type="http://schemas.openxmlformats.org/officeDocument/2006/relationships/image" Target="../media/image1410.png"/><Relationship Id="rId27" Type="http://schemas.openxmlformats.org/officeDocument/2006/relationships/image" Target="../media/image1415.png"/><Relationship Id="rId43" Type="http://schemas.openxmlformats.org/officeDocument/2006/relationships/image" Target="../media/image1431.png"/><Relationship Id="rId48" Type="http://schemas.openxmlformats.org/officeDocument/2006/relationships/image" Target="../media/image1436.png"/><Relationship Id="rId64" Type="http://schemas.openxmlformats.org/officeDocument/2006/relationships/image" Target="../media/image1452.png"/><Relationship Id="rId69" Type="http://schemas.openxmlformats.org/officeDocument/2006/relationships/image" Target="../media/image1457.png"/><Relationship Id="rId113" Type="http://schemas.openxmlformats.org/officeDocument/2006/relationships/image" Target="../media/image1499.png"/><Relationship Id="rId118" Type="http://schemas.openxmlformats.org/officeDocument/2006/relationships/image" Target="../media/image1504.png"/><Relationship Id="rId80" Type="http://schemas.openxmlformats.org/officeDocument/2006/relationships/image" Target="../media/image1468.png"/><Relationship Id="rId85" Type="http://schemas.openxmlformats.org/officeDocument/2006/relationships/image" Target="../media/image1473.png"/><Relationship Id="rId12" Type="http://schemas.openxmlformats.org/officeDocument/2006/relationships/image" Target="../media/image1400.png"/><Relationship Id="rId17" Type="http://schemas.openxmlformats.org/officeDocument/2006/relationships/image" Target="../media/image1405.png"/><Relationship Id="rId33" Type="http://schemas.openxmlformats.org/officeDocument/2006/relationships/image" Target="../media/image1421.png"/><Relationship Id="rId38" Type="http://schemas.openxmlformats.org/officeDocument/2006/relationships/image" Target="../media/image1426.png"/><Relationship Id="rId59" Type="http://schemas.openxmlformats.org/officeDocument/2006/relationships/image" Target="../media/image1447.png"/><Relationship Id="rId103" Type="http://schemas.openxmlformats.org/officeDocument/2006/relationships/image" Target="../media/image1491.png"/><Relationship Id="rId108" Type="http://schemas.openxmlformats.org/officeDocument/2006/relationships/image" Target="../media/image1496.png"/><Relationship Id="rId124" Type="http://schemas.openxmlformats.org/officeDocument/2006/relationships/image" Target="../media/image1510.png"/><Relationship Id="rId54" Type="http://schemas.openxmlformats.org/officeDocument/2006/relationships/image" Target="../media/image1442.png"/><Relationship Id="rId70" Type="http://schemas.openxmlformats.org/officeDocument/2006/relationships/image" Target="../media/image1458.png"/><Relationship Id="rId75" Type="http://schemas.openxmlformats.org/officeDocument/2006/relationships/image" Target="../media/image1463.png"/><Relationship Id="rId91" Type="http://schemas.openxmlformats.org/officeDocument/2006/relationships/image" Target="../media/image1479.png"/><Relationship Id="rId96" Type="http://schemas.openxmlformats.org/officeDocument/2006/relationships/image" Target="../media/image14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4.png"/><Relationship Id="rId23" Type="http://schemas.openxmlformats.org/officeDocument/2006/relationships/image" Target="../media/image1411.png"/><Relationship Id="rId28" Type="http://schemas.openxmlformats.org/officeDocument/2006/relationships/image" Target="../media/image1416.png"/><Relationship Id="rId49" Type="http://schemas.openxmlformats.org/officeDocument/2006/relationships/image" Target="../media/image1437.png"/><Relationship Id="rId114" Type="http://schemas.openxmlformats.org/officeDocument/2006/relationships/image" Target="../media/image1500.png"/><Relationship Id="rId119" Type="http://schemas.openxmlformats.org/officeDocument/2006/relationships/image" Target="../media/image1505.png"/><Relationship Id="rId44" Type="http://schemas.openxmlformats.org/officeDocument/2006/relationships/image" Target="../media/image1432.png"/><Relationship Id="rId60" Type="http://schemas.openxmlformats.org/officeDocument/2006/relationships/image" Target="../media/image1448.png"/><Relationship Id="rId65" Type="http://schemas.openxmlformats.org/officeDocument/2006/relationships/image" Target="../media/image1453.png"/><Relationship Id="rId81" Type="http://schemas.openxmlformats.org/officeDocument/2006/relationships/image" Target="../media/image1469.png"/><Relationship Id="rId86" Type="http://schemas.openxmlformats.org/officeDocument/2006/relationships/image" Target="../media/image1474.png"/><Relationship Id="rId13" Type="http://schemas.openxmlformats.org/officeDocument/2006/relationships/image" Target="../media/image1401.png"/><Relationship Id="rId18" Type="http://schemas.openxmlformats.org/officeDocument/2006/relationships/image" Target="../media/image1406.png"/><Relationship Id="rId39" Type="http://schemas.openxmlformats.org/officeDocument/2006/relationships/image" Target="../media/image1427.png"/><Relationship Id="rId109" Type="http://schemas.openxmlformats.org/officeDocument/2006/relationships/image" Target="../media/image1355.png"/><Relationship Id="rId34" Type="http://schemas.openxmlformats.org/officeDocument/2006/relationships/image" Target="../media/image1422.png"/><Relationship Id="rId50" Type="http://schemas.openxmlformats.org/officeDocument/2006/relationships/image" Target="../media/image1438.png"/><Relationship Id="rId55" Type="http://schemas.openxmlformats.org/officeDocument/2006/relationships/image" Target="../media/image1443.png"/><Relationship Id="rId76" Type="http://schemas.openxmlformats.org/officeDocument/2006/relationships/image" Target="../media/image1464.png"/><Relationship Id="rId97" Type="http://schemas.openxmlformats.org/officeDocument/2006/relationships/image" Target="../media/image1485.png"/><Relationship Id="rId104" Type="http://schemas.openxmlformats.org/officeDocument/2006/relationships/image" Target="../media/image1492.png"/><Relationship Id="rId120" Type="http://schemas.openxmlformats.org/officeDocument/2006/relationships/image" Target="../media/image1506.png"/><Relationship Id="rId125" Type="http://schemas.openxmlformats.org/officeDocument/2006/relationships/image" Target="../media/image1511.png"/><Relationship Id="rId7" Type="http://schemas.openxmlformats.org/officeDocument/2006/relationships/image" Target="../media/image1395.png"/><Relationship Id="rId71" Type="http://schemas.openxmlformats.org/officeDocument/2006/relationships/image" Target="../media/image1459.png"/><Relationship Id="rId92" Type="http://schemas.openxmlformats.org/officeDocument/2006/relationships/image" Target="../media/image1480.png"/><Relationship Id="rId2" Type="http://schemas.openxmlformats.org/officeDocument/2006/relationships/image" Target="../media/image1390.png"/><Relationship Id="rId29" Type="http://schemas.openxmlformats.org/officeDocument/2006/relationships/image" Target="../media/image1417.png"/><Relationship Id="rId24" Type="http://schemas.openxmlformats.org/officeDocument/2006/relationships/image" Target="../media/image1412.png"/><Relationship Id="rId40" Type="http://schemas.openxmlformats.org/officeDocument/2006/relationships/image" Target="../media/image1428.png"/><Relationship Id="rId45" Type="http://schemas.openxmlformats.org/officeDocument/2006/relationships/image" Target="../media/image1433.png"/><Relationship Id="rId66" Type="http://schemas.openxmlformats.org/officeDocument/2006/relationships/image" Target="../media/image1454.png"/><Relationship Id="rId87" Type="http://schemas.openxmlformats.org/officeDocument/2006/relationships/image" Target="../media/image1475.png"/><Relationship Id="rId110" Type="http://schemas.openxmlformats.org/officeDocument/2006/relationships/image" Target="../media/image1497.png"/><Relationship Id="rId115" Type="http://schemas.openxmlformats.org/officeDocument/2006/relationships/image" Target="../media/image1501.png"/><Relationship Id="rId61" Type="http://schemas.openxmlformats.org/officeDocument/2006/relationships/image" Target="../media/image1449.png"/><Relationship Id="rId82" Type="http://schemas.openxmlformats.org/officeDocument/2006/relationships/image" Target="../media/image1470.png"/><Relationship Id="rId19" Type="http://schemas.openxmlformats.org/officeDocument/2006/relationships/image" Target="../media/image1407.png"/><Relationship Id="rId14" Type="http://schemas.openxmlformats.org/officeDocument/2006/relationships/image" Target="../media/image1402.png"/><Relationship Id="rId30" Type="http://schemas.openxmlformats.org/officeDocument/2006/relationships/image" Target="../media/image1418.png"/><Relationship Id="rId35" Type="http://schemas.openxmlformats.org/officeDocument/2006/relationships/image" Target="../media/image1423.png"/><Relationship Id="rId56" Type="http://schemas.openxmlformats.org/officeDocument/2006/relationships/image" Target="../media/image1444.png"/><Relationship Id="rId77" Type="http://schemas.openxmlformats.org/officeDocument/2006/relationships/image" Target="../media/image1465.png"/><Relationship Id="rId100" Type="http://schemas.openxmlformats.org/officeDocument/2006/relationships/image" Target="../media/image1488.png"/><Relationship Id="rId105" Type="http://schemas.openxmlformats.org/officeDocument/2006/relationships/image" Target="../media/image1493.png"/><Relationship Id="rId8" Type="http://schemas.openxmlformats.org/officeDocument/2006/relationships/image" Target="../media/image1396.png"/><Relationship Id="rId51" Type="http://schemas.openxmlformats.org/officeDocument/2006/relationships/image" Target="../media/image1439.png"/><Relationship Id="rId72" Type="http://schemas.openxmlformats.org/officeDocument/2006/relationships/image" Target="../media/image1460.png"/><Relationship Id="rId93" Type="http://schemas.openxmlformats.org/officeDocument/2006/relationships/image" Target="../media/image1481.png"/><Relationship Id="rId98" Type="http://schemas.openxmlformats.org/officeDocument/2006/relationships/image" Target="../media/image1486.png"/><Relationship Id="rId121" Type="http://schemas.openxmlformats.org/officeDocument/2006/relationships/image" Target="../media/image1507.png"/><Relationship Id="rId3" Type="http://schemas.openxmlformats.org/officeDocument/2006/relationships/image" Target="../media/image1391.png"/><Relationship Id="rId25" Type="http://schemas.openxmlformats.org/officeDocument/2006/relationships/image" Target="../media/image1413.png"/><Relationship Id="rId46" Type="http://schemas.openxmlformats.org/officeDocument/2006/relationships/image" Target="../media/image1434.png"/><Relationship Id="rId67" Type="http://schemas.openxmlformats.org/officeDocument/2006/relationships/image" Target="../media/image1455.png"/><Relationship Id="rId116" Type="http://schemas.openxmlformats.org/officeDocument/2006/relationships/image" Target="../media/image1502.png"/><Relationship Id="rId20" Type="http://schemas.openxmlformats.org/officeDocument/2006/relationships/image" Target="../media/image1408.png"/><Relationship Id="rId41" Type="http://schemas.openxmlformats.org/officeDocument/2006/relationships/image" Target="../media/image1429.png"/><Relationship Id="rId62" Type="http://schemas.openxmlformats.org/officeDocument/2006/relationships/image" Target="../media/image1450.png"/><Relationship Id="rId83" Type="http://schemas.openxmlformats.org/officeDocument/2006/relationships/image" Target="../media/image1471.png"/><Relationship Id="rId88" Type="http://schemas.openxmlformats.org/officeDocument/2006/relationships/image" Target="../media/image1476.png"/><Relationship Id="rId111" Type="http://schemas.openxmlformats.org/officeDocument/2006/relationships/image" Target="../media/image1498.png"/><Relationship Id="rId15" Type="http://schemas.openxmlformats.org/officeDocument/2006/relationships/image" Target="../media/image1403.png"/><Relationship Id="rId36" Type="http://schemas.openxmlformats.org/officeDocument/2006/relationships/image" Target="../media/image1424.png"/><Relationship Id="rId57" Type="http://schemas.openxmlformats.org/officeDocument/2006/relationships/image" Target="../media/image1445.png"/><Relationship Id="rId106" Type="http://schemas.openxmlformats.org/officeDocument/2006/relationships/image" Target="../media/image1494.png"/><Relationship Id="rId10" Type="http://schemas.openxmlformats.org/officeDocument/2006/relationships/image" Target="../media/image1398.png"/><Relationship Id="rId31" Type="http://schemas.openxmlformats.org/officeDocument/2006/relationships/image" Target="../media/image1419.png"/><Relationship Id="rId52" Type="http://schemas.openxmlformats.org/officeDocument/2006/relationships/image" Target="../media/image1440.png"/><Relationship Id="rId73" Type="http://schemas.openxmlformats.org/officeDocument/2006/relationships/image" Target="../media/image1461.png"/><Relationship Id="rId78" Type="http://schemas.openxmlformats.org/officeDocument/2006/relationships/image" Target="../media/image1466.png"/><Relationship Id="rId94" Type="http://schemas.openxmlformats.org/officeDocument/2006/relationships/image" Target="../media/image1482.png"/><Relationship Id="rId99" Type="http://schemas.openxmlformats.org/officeDocument/2006/relationships/image" Target="../media/image1487.png"/><Relationship Id="rId101" Type="http://schemas.openxmlformats.org/officeDocument/2006/relationships/image" Target="../media/image1489.png"/><Relationship Id="rId122" Type="http://schemas.openxmlformats.org/officeDocument/2006/relationships/image" Target="../media/image1508.png"/><Relationship Id="rId4" Type="http://schemas.openxmlformats.org/officeDocument/2006/relationships/image" Target="../media/image1392.png"/><Relationship Id="rId9" Type="http://schemas.openxmlformats.org/officeDocument/2006/relationships/image" Target="../media/image1397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35.png"/><Relationship Id="rId21" Type="http://schemas.openxmlformats.org/officeDocument/2006/relationships/image" Target="../media/image1530.png"/><Relationship Id="rId42" Type="http://schemas.openxmlformats.org/officeDocument/2006/relationships/image" Target="../media/image1551.png"/><Relationship Id="rId47" Type="http://schemas.openxmlformats.org/officeDocument/2006/relationships/image" Target="../media/image1556.png"/><Relationship Id="rId63" Type="http://schemas.openxmlformats.org/officeDocument/2006/relationships/image" Target="../media/image1572.png"/><Relationship Id="rId68" Type="http://schemas.openxmlformats.org/officeDocument/2006/relationships/image" Target="../media/image1577.png"/><Relationship Id="rId16" Type="http://schemas.openxmlformats.org/officeDocument/2006/relationships/image" Target="../media/image1526.png"/><Relationship Id="rId11" Type="http://schemas.openxmlformats.org/officeDocument/2006/relationships/image" Target="../media/image1521.png"/><Relationship Id="rId24" Type="http://schemas.openxmlformats.org/officeDocument/2006/relationships/image" Target="../media/image1533.png"/><Relationship Id="rId32" Type="http://schemas.openxmlformats.org/officeDocument/2006/relationships/image" Target="../media/image1541.png"/><Relationship Id="rId37" Type="http://schemas.openxmlformats.org/officeDocument/2006/relationships/image" Target="../media/image1546.png"/><Relationship Id="rId40" Type="http://schemas.openxmlformats.org/officeDocument/2006/relationships/image" Target="../media/image1549.png"/><Relationship Id="rId45" Type="http://schemas.openxmlformats.org/officeDocument/2006/relationships/image" Target="../media/image1554.png"/><Relationship Id="rId53" Type="http://schemas.openxmlformats.org/officeDocument/2006/relationships/image" Target="../media/image1562.png"/><Relationship Id="rId58" Type="http://schemas.openxmlformats.org/officeDocument/2006/relationships/image" Target="../media/image1567.png"/><Relationship Id="rId66" Type="http://schemas.openxmlformats.org/officeDocument/2006/relationships/image" Target="../media/image1575.png"/><Relationship Id="rId74" Type="http://schemas.openxmlformats.org/officeDocument/2006/relationships/image" Target="../media/image1583.png"/><Relationship Id="rId5" Type="http://schemas.openxmlformats.org/officeDocument/2006/relationships/image" Target="../media/image1515.png"/><Relationship Id="rId61" Type="http://schemas.openxmlformats.org/officeDocument/2006/relationships/image" Target="../media/image1570.png"/><Relationship Id="rId19" Type="http://schemas.openxmlformats.org/officeDocument/2006/relationships/image" Target="../media/image1528.png"/><Relationship Id="rId14" Type="http://schemas.openxmlformats.org/officeDocument/2006/relationships/image" Target="../media/image1524.png"/><Relationship Id="rId22" Type="http://schemas.openxmlformats.org/officeDocument/2006/relationships/image" Target="../media/image1531.png"/><Relationship Id="rId27" Type="http://schemas.openxmlformats.org/officeDocument/2006/relationships/image" Target="../media/image1536.png"/><Relationship Id="rId30" Type="http://schemas.openxmlformats.org/officeDocument/2006/relationships/image" Target="../media/image1539.png"/><Relationship Id="rId35" Type="http://schemas.openxmlformats.org/officeDocument/2006/relationships/image" Target="../media/image1544.png"/><Relationship Id="rId43" Type="http://schemas.openxmlformats.org/officeDocument/2006/relationships/image" Target="../media/image1552.png"/><Relationship Id="rId48" Type="http://schemas.openxmlformats.org/officeDocument/2006/relationships/image" Target="../media/image1557.png"/><Relationship Id="rId56" Type="http://schemas.openxmlformats.org/officeDocument/2006/relationships/image" Target="../media/image1565.png"/><Relationship Id="rId64" Type="http://schemas.openxmlformats.org/officeDocument/2006/relationships/image" Target="../media/image1573.png"/><Relationship Id="rId69" Type="http://schemas.openxmlformats.org/officeDocument/2006/relationships/image" Target="../media/image1578.png"/><Relationship Id="rId77" Type="http://schemas.openxmlformats.org/officeDocument/2006/relationships/image" Target="../media/image1586.png"/><Relationship Id="rId8" Type="http://schemas.openxmlformats.org/officeDocument/2006/relationships/image" Target="../media/image1518.png"/><Relationship Id="rId51" Type="http://schemas.openxmlformats.org/officeDocument/2006/relationships/image" Target="../media/image1560.png"/><Relationship Id="rId72" Type="http://schemas.openxmlformats.org/officeDocument/2006/relationships/image" Target="../media/image1581.png"/><Relationship Id="rId3" Type="http://schemas.openxmlformats.org/officeDocument/2006/relationships/image" Target="../media/image1513.png"/><Relationship Id="rId12" Type="http://schemas.openxmlformats.org/officeDocument/2006/relationships/image" Target="../media/image1522.png"/><Relationship Id="rId17" Type="http://schemas.openxmlformats.org/officeDocument/2006/relationships/image" Target="../media/image1527.png"/><Relationship Id="rId25" Type="http://schemas.openxmlformats.org/officeDocument/2006/relationships/image" Target="../media/image1534.png"/><Relationship Id="rId33" Type="http://schemas.openxmlformats.org/officeDocument/2006/relationships/image" Target="../media/image1542.png"/><Relationship Id="rId38" Type="http://schemas.openxmlformats.org/officeDocument/2006/relationships/image" Target="../media/image1547.png"/><Relationship Id="rId46" Type="http://schemas.openxmlformats.org/officeDocument/2006/relationships/image" Target="../media/image1555.png"/><Relationship Id="rId59" Type="http://schemas.openxmlformats.org/officeDocument/2006/relationships/image" Target="../media/image1568.png"/><Relationship Id="rId67" Type="http://schemas.openxmlformats.org/officeDocument/2006/relationships/image" Target="../media/image1576.png"/><Relationship Id="rId20" Type="http://schemas.openxmlformats.org/officeDocument/2006/relationships/image" Target="../media/image1529.png"/><Relationship Id="rId41" Type="http://schemas.openxmlformats.org/officeDocument/2006/relationships/image" Target="../media/image1550.png"/><Relationship Id="rId54" Type="http://schemas.openxmlformats.org/officeDocument/2006/relationships/image" Target="../media/image1563.png"/><Relationship Id="rId62" Type="http://schemas.openxmlformats.org/officeDocument/2006/relationships/image" Target="../media/image1571.png"/><Relationship Id="rId70" Type="http://schemas.openxmlformats.org/officeDocument/2006/relationships/image" Target="../media/image1579.png"/><Relationship Id="rId75" Type="http://schemas.openxmlformats.org/officeDocument/2006/relationships/image" Target="../media/image15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16.png"/><Relationship Id="rId15" Type="http://schemas.openxmlformats.org/officeDocument/2006/relationships/image" Target="../media/image1525.png"/><Relationship Id="rId23" Type="http://schemas.openxmlformats.org/officeDocument/2006/relationships/image" Target="../media/image1532.png"/><Relationship Id="rId28" Type="http://schemas.openxmlformats.org/officeDocument/2006/relationships/image" Target="../media/image1537.png"/><Relationship Id="rId36" Type="http://schemas.openxmlformats.org/officeDocument/2006/relationships/image" Target="../media/image1545.png"/><Relationship Id="rId49" Type="http://schemas.openxmlformats.org/officeDocument/2006/relationships/image" Target="../media/image1558.png"/><Relationship Id="rId57" Type="http://schemas.openxmlformats.org/officeDocument/2006/relationships/image" Target="../media/image1566.png"/><Relationship Id="rId10" Type="http://schemas.openxmlformats.org/officeDocument/2006/relationships/image" Target="../media/image1520.png"/><Relationship Id="rId31" Type="http://schemas.openxmlformats.org/officeDocument/2006/relationships/image" Target="../media/image1540.png"/><Relationship Id="rId44" Type="http://schemas.openxmlformats.org/officeDocument/2006/relationships/image" Target="../media/image1553.png"/><Relationship Id="rId52" Type="http://schemas.openxmlformats.org/officeDocument/2006/relationships/image" Target="../media/image1561.png"/><Relationship Id="rId60" Type="http://schemas.openxmlformats.org/officeDocument/2006/relationships/image" Target="../media/image1569.png"/><Relationship Id="rId65" Type="http://schemas.openxmlformats.org/officeDocument/2006/relationships/image" Target="../media/image1574.png"/><Relationship Id="rId73" Type="http://schemas.openxmlformats.org/officeDocument/2006/relationships/image" Target="../media/image1582.png"/><Relationship Id="rId78" Type="http://schemas.openxmlformats.org/officeDocument/2006/relationships/image" Target="../media/image1587.png"/><Relationship Id="rId4" Type="http://schemas.openxmlformats.org/officeDocument/2006/relationships/image" Target="../media/image1514.png"/><Relationship Id="rId9" Type="http://schemas.openxmlformats.org/officeDocument/2006/relationships/image" Target="../media/image1519.png"/><Relationship Id="rId13" Type="http://schemas.openxmlformats.org/officeDocument/2006/relationships/image" Target="../media/image1523.png"/><Relationship Id="rId18" Type="http://schemas.openxmlformats.org/officeDocument/2006/relationships/image" Target="../media/image646.png"/><Relationship Id="rId39" Type="http://schemas.openxmlformats.org/officeDocument/2006/relationships/image" Target="../media/image1548.png"/><Relationship Id="rId34" Type="http://schemas.openxmlformats.org/officeDocument/2006/relationships/image" Target="../media/image1543.png"/><Relationship Id="rId50" Type="http://schemas.openxmlformats.org/officeDocument/2006/relationships/image" Target="../media/image1559.png"/><Relationship Id="rId55" Type="http://schemas.openxmlformats.org/officeDocument/2006/relationships/image" Target="../media/image1564.png"/><Relationship Id="rId76" Type="http://schemas.openxmlformats.org/officeDocument/2006/relationships/image" Target="../media/image1585.png"/><Relationship Id="rId7" Type="http://schemas.openxmlformats.org/officeDocument/2006/relationships/image" Target="../media/image1517.png"/><Relationship Id="rId71" Type="http://schemas.openxmlformats.org/officeDocument/2006/relationships/image" Target="../media/image1580.png"/><Relationship Id="rId2" Type="http://schemas.openxmlformats.org/officeDocument/2006/relationships/image" Target="../media/image1512.png"/><Relationship Id="rId29" Type="http://schemas.openxmlformats.org/officeDocument/2006/relationships/image" Target="../media/image15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9.png"/><Relationship Id="rId2" Type="http://schemas.openxmlformats.org/officeDocument/2006/relationships/image" Target="../media/image158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91.png"/><Relationship Id="rId4" Type="http://schemas.openxmlformats.org/officeDocument/2006/relationships/image" Target="../media/image1590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2.png"/><Relationship Id="rId21" Type="http://schemas.openxmlformats.org/officeDocument/2006/relationships/image" Target="../media/image1611.png"/><Relationship Id="rId42" Type="http://schemas.openxmlformats.org/officeDocument/2006/relationships/image" Target="../media/image1632.png"/><Relationship Id="rId63" Type="http://schemas.openxmlformats.org/officeDocument/2006/relationships/image" Target="../media/image1653.png"/><Relationship Id="rId84" Type="http://schemas.openxmlformats.org/officeDocument/2006/relationships/image" Target="../media/image1674.png"/><Relationship Id="rId138" Type="http://schemas.openxmlformats.org/officeDocument/2006/relationships/image" Target="../media/image1727.png"/><Relationship Id="rId159" Type="http://schemas.openxmlformats.org/officeDocument/2006/relationships/image" Target="../media/image1748.png"/><Relationship Id="rId170" Type="http://schemas.openxmlformats.org/officeDocument/2006/relationships/image" Target="../media/image1759.png"/><Relationship Id="rId107" Type="http://schemas.openxmlformats.org/officeDocument/2006/relationships/image" Target="../media/image1697.png"/><Relationship Id="rId11" Type="http://schemas.openxmlformats.org/officeDocument/2006/relationships/image" Target="../media/image1601.png"/><Relationship Id="rId32" Type="http://schemas.openxmlformats.org/officeDocument/2006/relationships/image" Target="../media/image1622.png"/><Relationship Id="rId53" Type="http://schemas.openxmlformats.org/officeDocument/2006/relationships/image" Target="../media/image1643.png"/><Relationship Id="rId74" Type="http://schemas.openxmlformats.org/officeDocument/2006/relationships/image" Target="../media/image1664.png"/><Relationship Id="rId128" Type="http://schemas.openxmlformats.org/officeDocument/2006/relationships/image" Target="../media/image1717.png"/><Relationship Id="rId149" Type="http://schemas.openxmlformats.org/officeDocument/2006/relationships/image" Target="../media/image1738.png"/><Relationship Id="rId5" Type="http://schemas.openxmlformats.org/officeDocument/2006/relationships/image" Target="../media/image1595.png"/><Relationship Id="rId95" Type="http://schemas.openxmlformats.org/officeDocument/2006/relationships/image" Target="../media/image1685.png"/><Relationship Id="rId160" Type="http://schemas.openxmlformats.org/officeDocument/2006/relationships/image" Target="../media/image1749.png"/><Relationship Id="rId22" Type="http://schemas.openxmlformats.org/officeDocument/2006/relationships/image" Target="../media/image1612.png"/><Relationship Id="rId43" Type="http://schemas.openxmlformats.org/officeDocument/2006/relationships/image" Target="../media/image1633.png"/><Relationship Id="rId64" Type="http://schemas.openxmlformats.org/officeDocument/2006/relationships/image" Target="../media/image1654.png"/><Relationship Id="rId118" Type="http://schemas.openxmlformats.org/officeDocument/2006/relationships/image" Target="../media/image1707.png"/><Relationship Id="rId139" Type="http://schemas.openxmlformats.org/officeDocument/2006/relationships/image" Target="../media/image1728.png"/><Relationship Id="rId85" Type="http://schemas.openxmlformats.org/officeDocument/2006/relationships/image" Target="../media/image1675.png"/><Relationship Id="rId150" Type="http://schemas.openxmlformats.org/officeDocument/2006/relationships/image" Target="../media/image1739.png"/><Relationship Id="rId171" Type="http://schemas.openxmlformats.org/officeDocument/2006/relationships/image" Target="../media/image1760.png"/><Relationship Id="rId12" Type="http://schemas.openxmlformats.org/officeDocument/2006/relationships/image" Target="../media/image1602.png"/><Relationship Id="rId33" Type="http://schemas.openxmlformats.org/officeDocument/2006/relationships/image" Target="../media/image1623.png"/><Relationship Id="rId108" Type="http://schemas.openxmlformats.org/officeDocument/2006/relationships/image" Target="../media/image1698.png"/><Relationship Id="rId129" Type="http://schemas.openxmlformats.org/officeDocument/2006/relationships/image" Target="../media/image1718.png"/><Relationship Id="rId54" Type="http://schemas.openxmlformats.org/officeDocument/2006/relationships/image" Target="../media/image1644.png"/><Relationship Id="rId75" Type="http://schemas.openxmlformats.org/officeDocument/2006/relationships/image" Target="../media/image1665.png"/><Relationship Id="rId96" Type="http://schemas.openxmlformats.org/officeDocument/2006/relationships/image" Target="../media/image1686.png"/><Relationship Id="rId140" Type="http://schemas.openxmlformats.org/officeDocument/2006/relationships/image" Target="../media/image1729.png"/><Relationship Id="rId161" Type="http://schemas.openxmlformats.org/officeDocument/2006/relationships/image" Target="../media/image1750.png"/><Relationship Id="rId6" Type="http://schemas.openxmlformats.org/officeDocument/2006/relationships/image" Target="../media/image1596.png"/><Relationship Id="rId23" Type="http://schemas.openxmlformats.org/officeDocument/2006/relationships/image" Target="../media/image1613.png"/><Relationship Id="rId28" Type="http://schemas.openxmlformats.org/officeDocument/2006/relationships/image" Target="../media/image1618.png"/><Relationship Id="rId49" Type="http://schemas.openxmlformats.org/officeDocument/2006/relationships/image" Target="../media/image1639.png"/><Relationship Id="rId114" Type="http://schemas.openxmlformats.org/officeDocument/2006/relationships/image" Target="../media/image1704.png"/><Relationship Id="rId119" Type="http://schemas.openxmlformats.org/officeDocument/2006/relationships/image" Target="../media/image1708.png"/><Relationship Id="rId44" Type="http://schemas.openxmlformats.org/officeDocument/2006/relationships/image" Target="../media/image1634.png"/><Relationship Id="rId60" Type="http://schemas.openxmlformats.org/officeDocument/2006/relationships/image" Target="../media/image1650.png"/><Relationship Id="rId65" Type="http://schemas.openxmlformats.org/officeDocument/2006/relationships/image" Target="../media/image1655.png"/><Relationship Id="rId81" Type="http://schemas.openxmlformats.org/officeDocument/2006/relationships/image" Target="../media/image1671.png"/><Relationship Id="rId86" Type="http://schemas.openxmlformats.org/officeDocument/2006/relationships/image" Target="../media/image1676.png"/><Relationship Id="rId130" Type="http://schemas.openxmlformats.org/officeDocument/2006/relationships/image" Target="../media/image1719.png"/><Relationship Id="rId135" Type="http://schemas.openxmlformats.org/officeDocument/2006/relationships/image" Target="../media/image1724.png"/><Relationship Id="rId151" Type="http://schemas.openxmlformats.org/officeDocument/2006/relationships/image" Target="../media/image1740.png"/><Relationship Id="rId156" Type="http://schemas.openxmlformats.org/officeDocument/2006/relationships/image" Target="../media/image1745.png"/><Relationship Id="rId177" Type="http://schemas.openxmlformats.org/officeDocument/2006/relationships/image" Target="../media/image1766.png"/><Relationship Id="rId172" Type="http://schemas.openxmlformats.org/officeDocument/2006/relationships/image" Target="../media/image1761.png"/><Relationship Id="rId13" Type="http://schemas.openxmlformats.org/officeDocument/2006/relationships/image" Target="../media/image1603.png"/><Relationship Id="rId18" Type="http://schemas.openxmlformats.org/officeDocument/2006/relationships/image" Target="../media/image1608.png"/><Relationship Id="rId39" Type="http://schemas.openxmlformats.org/officeDocument/2006/relationships/image" Target="../media/image1629.png"/><Relationship Id="rId109" Type="http://schemas.openxmlformats.org/officeDocument/2006/relationships/image" Target="../media/image1699.png"/><Relationship Id="rId34" Type="http://schemas.openxmlformats.org/officeDocument/2006/relationships/image" Target="../media/image1624.png"/><Relationship Id="rId50" Type="http://schemas.openxmlformats.org/officeDocument/2006/relationships/image" Target="../media/image1640.png"/><Relationship Id="rId55" Type="http://schemas.openxmlformats.org/officeDocument/2006/relationships/image" Target="../media/image1645.png"/><Relationship Id="rId76" Type="http://schemas.openxmlformats.org/officeDocument/2006/relationships/image" Target="../media/image1666.png"/><Relationship Id="rId97" Type="http://schemas.openxmlformats.org/officeDocument/2006/relationships/image" Target="../media/image1687.png"/><Relationship Id="rId104" Type="http://schemas.openxmlformats.org/officeDocument/2006/relationships/image" Target="../media/image1694.png"/><Relationship Id="rId120" Type="http://schemas.openxmlformats.org/officeDocument/2006/relationships/image" Target="../media/image1709.png"/><Relationship Id="rId125" Type="http://schemas.openxmlformats.org/officeDocument/2006/relationships/image" Target="../media/image1714.png"/><Relationship Id="rId141" Type="http://schemas.openxmlformats.org/officeDocument/2006/relationships/image" Target="../media/image1730.png"/><Relationship Id="rId146" Type="http://schemas.openxmlformats.org/officeDocument/2006/relationships/image" Target="../media/image1735.png"/><Relationship Id="rId167" Type="http://schemas.openxmlformats.org/officeDocument/2006/relationships/image" Target="../media/image1756.png"/><Relationship Id="rId7" Type="http://schemas.openxmlformats.org/officeDocument/2006/relationships/image" Target="../media/image1597.png"/><Relationship Id="rId71" Type="http://schemas.openxmlformats.org/officeDocument/2006/relationships/image" Target="../media/image1661.png"/><Relationship Id="rId92" Type="http://schemas.openxmlformats.org/officeDocument/2006/relationships/image" Target="../media/image1682.png"/><Relationship Id="rId162" Type="http://schemas.openxmlformats.org/officeDocument/2006/relationships/image" Target="../media/image1751.png"/><Relationship Id="rId2" Type="http://schemas.openxmlformats.org/officeDocument/2006/relationships/image" Target="../media/image1592.png"/><Relationship Id="rId29" Type="http://schemas.openxmlformats.org/officeDocument/2006/relationships/image" Target="../media/image1619.png"/><Relationship Id="rId24" Type="http://schemas.openxmlformats.org/officeDocument/2006/relationships/image" Target="../media/image1614.png"/><Relationship Id="rId40" Type="http://schemas.openxmlformats.org/officeDocument/2006/relationships/image" Target="../media/image1630.png"/><Relationship Id="rId45" Type="http://schemas.openxmlformats.org/officeDocument/2006/relationships/image" Target="../media/image1635.png"/><Relationship Id="rId66" Type="http://schemas.openxmlformats.org/officeDocument/2006/relationships/image" Target="../media/image1656.png"/><Relationship Id="rId87" Type="http://schemas.openxmlformats.org/officeDocument/2006/relationships/image" Target="../media/image1677.png"/><Relationship Id="rId110" Type="http://schemas.openxmlformats.org/officeDocument/2006/relationships/image" Target="../media/image1700.png"/><Relationship Id="rId115" Type="http://schemas.openxmlformats.org/officeDocument/2006/relationships/image" Target="../media/image1705.png"/><Relationship Id="rId131" Type="http://schemas.openxmlformats.org/officeDocument/2006/relationships/image" Target="../media/image1720.png"/><Relationship Id="rId136" Type="http://schemas.openxmlformats.org/officeDocument/2006/relationships/image" Target="../media/image1725.png"/><Relationship Id="rId157" Type="http://schemas.openxmlformats.org/officeDocument/2006/relationships/image" Target="../media/image1746.png"/><Relationship Id="rId178" Type="http://schemas.openxmlformats.org/officeDocument/2006/relationships/image" Target="../media/image1767.png"/><Relationship Id="rId61" Type="http://schemas.openxmlformats.org/officeDocument/2006/relationships/image" Target="../media/image1651.png"/><Relationship Id="rId82" Type="http://schemas.openxmlformats.org/officeDocument/2006/relationships/image" Target="../media/image1672.png"/><Relationship Id="rId152" Type="http://schemas.openxmlformats.org/officeDocument/2006/relationships/image" Target="../media/image1741.png"/><Relationship Id="rId173" Type="http://schemas.openxmlformats.org/officeDocument/2006/relationships/image" Target="../media/image1762.png"/><Relationship Id="rId19" Type="http://schemas.openxmlformats.org/officeDocument/2006/relationships/image" Target="../media/image1609.png"/><Relationship Id="rId14" Type="http://schemas.openxmlformats.org/officeDocument/2006/relationships/image" Target="../media/image1604.png"/><Relationship Id="rId30" Type="http://schemas.openxmlformats.org/officeDocument/2006/relationships/image" Target="../media/image1620.png"/><Relationship Id="rId35" Type="http://schemas.openxmlformats.org/officeDocument/2006/relationships/image" Target="../media/image1625.png"/><Relationship Id="rId56" Type="http://schemas.openxmlformats.org/officeDocument/2006/relationships/image" Target="../media/image1646.png"/><Relationship Id="rId77" Type="http://schemas.openxmlformats.org/officeDocument/2006/relationships/image" Target="../media/image1667.png"/><Relationship Id="rId100" Type="http://schemas.openxmlformats.org/officeDocument/2006/relationships/image" Target="../media/image1690.png"/><Relationship Id="rId105" Type="http://schemas.openxmlformats.org/officeDocument/2006/relationships/image" Target="../media/image1695.png"/><Relationship Id="rId126" Type="http://schemas.openxmlformats.org/officeDocument/2006/relationships/image" Target="../media/image1715.png"/><Relationship Id="rId147" Type="http://schemas.openxmlformats.org/officeDocument/2006/relationships/image" Target="../media/image1736.png"/><Relationship Id="rId168" Type="http://schemas.openxmlformats.org/officeDocument/2006/relationships/image" Target="../media/image1757.png"/><Relationship Id="rId8" Type="http://schemas.openxmlformats.org/officeDocument/2006/relationships/image" Target="../media/image1598.png"/><Relationship Id="rId51" Type="http://schemas.openxmlformats.org/officeDocument/2006/relationships/image" Target="../media/image1641.png"/><Relationship Id="rId72" Type="http://schemas.openxmlformats.org/officeDocument/2006/relationships/image" Target="../media/image1662.png"/><Relationship Id="rId93" Type="http://schemas.openxmlformats.org/officeDocument/2006/relationships/image" Target="../media/image1683.png"/><Relationship Id="rId98" Type="http://schemas.openxmlformats.org/officeDocument/2006/relationships/image" Target="../media/image1688.png"/><Relationship Id="rId121" Type="http://schemas.openxmlformats.org/officeDocument/2006/relationships/image" Target="../media/image1710.png"/><Relationship Id="rId142" Type="http://schemas.openxmlformats.org/officeDocument/2006/relationships/image" Target="../media/image1731.png"/><Relationship Id="rId163" Type="http://schemas.openxmlformats.org/officeDocument/2006/relationships/image" Target="../media/image1752.png"/><Relationship Id="rId3" Type="http://schemas.openxmlformats.org/officeDocument/2006/relationships/image" Target="../media/image1593.png"/><Relationship Id="rId25" Type="http://schemas.openxmlformats.org/officeDocument/2006/relationships/image" Target="../media/image1615.png"/><Relationship Id="rId46" Type="http://schemas.openxmlformats.org/officeDocument/2006/relationships/image" Target="../media/image1636.png"/><Relationship Id="rId67" Type="http://schemas.openxmlformats.org/officeDocument/2006/relationships/image" Target="../media/image1657.png"/><Relationship Id="rId116" Type="http://schemas.openxmlformats.org/officeDocument/2006/relationships/image" Target="../media/image1706.png"/><Relationship Id="rId137" Type="http://schemas.openxmlformats.org/officeDocument/2006/relationships/image" Target="../media/image1726.png"/><Relationship Id="rId158" Type="http://schemas.openxmlformats.org/officeDocument/2006/relationships/image" Target="../media/image1747.png"/><Relationship Id="rId20" Type="http://schemas.openxmlformats.org/officeDocument/2006/relationships/image" Target="../media/image1610.png"/><Relationship Id="rId41" Type="http://schemas.openxmlformats.org/officeDocument/2006/relationships/image" Target="../media/image1631.png"/><Relationship Id="rId62" Type="http://schemas.openxmlformats.org/officeDocument/2006/relationships/image" Target="../media/image1652.png"/><Relationship Id="rId83" Type="http://schemas.openxmlformats.org/officeDocument/2006/relationships/image" Target="../media/image1673.png"/><Relationship Id="rId88" Type="http://schemas.openxmlformats.org/officeDocument/2006/relationships/image" Target="../media/image1678.png"/><Relationship Id="rId111" Type="http://schemas.openxmlformats.org/officeDocument/2006/relationships/image" Target="../media/image1701.png"/><Relationship Id="rId132" Type="http://schemas.openxmlformats.org/officeDocument/2006/relationships/image" Target="../media/image1721.png"/><Relationship Id="rId153" Type="http://schemas.openxmlformats.org/officeDocument/2006/relationships/image" Target="../media/image1742.png"/><Relationship Id="rId174" Type="http://schemas.openxmlformats.org/officeDocument/2006/relationships/image" Target="../media/image1763.png"/><Relationship Id="rId15" Type="http://schemas.openxmlformats.org/officeDocument/2006/relationships/image" Target="../media/image1605.png"/><Relationship Id="rId36" Type="http://schemas.openxmlformats.org/officeDocument/2006/relationships/image" Target="../media/image1626.png"/><Relationship Id="rId57" Type="http://schemas.openxmlformats.org/officeDocument/2006/relationships/image" Target="../media/image1647.png"/><Relationship Id="rId106" Type="http://schemas.openxmlformats.org/officeDocument/2006/relationships/image" Target="../media/image1696.png"/><Relationship Id="rId127" Type="http://schemas.openxmlformats.org/officeDocument/2006/relationships/image" Target="../media/image1716.png"/><Relationship Id="rId10" Type="http://schemas.openxmlformats.org/officeDocument/2006/relationships/image" Target="../media/image1600.png"/><Relationship Id="rId31" Type="http://schemas.openxmlformats.org/officeDocument/2006/relationships/image" Target="../media/image1621.png"/><Relationship Id="rId52" Type="http://schemas.openxmlformats.org/officeDocument/2006/relationships/image" Target="../media/image1642.png"/><Relationship Id="rId73" Type="http://schemas.openxmlformats.org/officeDocument/2006/relationships/image" Target="../media/image1663.png"/><Relationship Id="rId78" Type="http://schemas.openxmlformats.org/officeDocument/2006/relationships/image" Target="../media/image1668.png"/><Relationship Id="rId94" Type="http://schemas.openxmlformats.org/officeDocument/2006/relationships/image" Target="../media/image1684.png"/><Relationship Id="rId99" Type="http://schemas.openxmlformats.org/officeDocument/2006/relationships/image" Target="../media/image1689.png"/><Relationship Id="rId101" Type="http://schemas.openxmlformats.org/officeDocument/2006/relationships/image" Target="../media/image1691.png"/><Relationship Id="rId122" Type="http://schemas.openxmlformats.org/officeDocument/2006/relationships/image" Target="../media/image1711.png"/><Relationship Id="rId143" Type="http://schemas.openxmlformats.org/officeDocument/2006/relationships/image" Target="../media/image1732.png"/><Relationship Id="rId148" Type="http://schemas.openxmlformats.org/officeDocument/2006/relationships/image" Target="../media/image1737.png"/><Relationship Id="rId164" Type="http://schemas.openxmlformats.org/officeDocument/2006/relationships/image" Target="../media/image1753.png"/><Relationship Id="rId169" Type="http://schemas.openxmlformats.org/officeDocument/2006/relationships/image" Target="../media/image1758.png"/><Relationship Id="rId4" Type="http://schemas.openxmlformats.org/officeDocument/2006/relationships/image" Target="../media/image1594.png"/><Relationship Id="rId9" Type="http://schemas.openxmlformats.org/officeDocument/2006/relationships/image" Target="../media/image1599.png"/><Relationship Id="rId26" Type="http://schemas.openxmlformats.org/officeDocument/2006/relationships/image" Target="../media/image1616.png"/><Relationship Id="rId47" Type="http://schemas.openxmlformats.org/officeDocument/2006/relationships/image" Target="../media/image1637.png"/><Relationship Id="rId68" Type="http://schemas.openxmlformats.org/officeDocument/2006/relationships/image" Target="../media/image1658.png"/><Relationship Id="rId89" Type="http://schemas.openxmlformats.org/officeDocument/2006/relationships/image" Target="../media/image1679.png"/><Relationship Id="rId112" Type="http://schemas.openxmlformats.org/officeDocument/2006/relationships/image" Target="../media/image1702.png"/><Relationship Id="rId133" Type="http://schemas.openxmlformats.org/officeDocument/2006/relationships/image" Target="../media/image1722.png"/><Relationship Id="rId154" Type="http://schemas.openxmlformats.org/officeDocument/2006/relationships/image" Target="../media/image1743.png"/><Relationship Id="rId175" Type="http://schemas.openxmlformats.org/officeDocument/2006/relationships/image" Target="../media/image1764.png"/><Relationship Id="rId16" Type="http://schemas.openxmlformats.org/officeDocument/2006/relationships/image" Target="../media/image1606.png"/><Relationship Id="rId37" Type="http://schemas.openxmlformats.org/officeDocument/2006/relationships/image" Target="../media/image1627.png"/><Relationship Id="rId58" Type="http://schemas.openxmlformats.org/officeDocument/2006/relationships/image" Target="../media/image1648.png"/><Relationship Id="rId79" Type="http://schemas.openxmlformats.org/officeDocument/2006/relationships/image" Target="../media/image1669.png"/><Relationship Id="rId102" Type="http://schemas.openxmlformats.org/officeDocument/2006/relationships/image" Target="../media/image1692.png"/><Relationship Id="rId123" Type="http://schemas.openxmlformats.org/officeDocument/2006/relationships/image" Target="../media/image1712.png"/><Relationship Id="rId144" Type="http://schemas.openxmlformats.org/officeDocument/2006/relationships/image" Target="../media/image1733.png"/><Relationship Id="rId90" Type="http://schemas.openxmlformats.org/officeDocument/2006/relationships/image" Target="../media/image1680.png"/><Relationship Id="rId165" Type="http://schemas.openxmlformats.org/officeDocument/2006/relationships/image" Target="../media/image1754.png"/><Relationship Id="rId27" Type="http://schemas.openxmlformats.org/officeDocument/2006/relationships/image" Target="../media/image1617.png"/><Relationship Id="rId48" Type="http://schemas.openxmlformats.org/officeDocument/2006/relationships/image" Target="../media/image1638.png"/><Relationship Id="rId69" Type="http://schemas.openxmlformats.org/officeDocument/2006/relationships/image" Target="../media/image1659.png"/><Relationship Id="rId113" Type="http://schemas.openxmlformats.org/officeDocument/2006/relationships/image" Target="../media/image1703.png"/><Relationship Id="rId134" Type="http://schemas.openxmlformats.org/officeDocument/2006/relationships/image" Target="../media/image1723.png"/><Relationship Id="rId80" Type="http://schemas.openxmlformats.org/officeDocument/2006/relationships/image" Target="../media/image1670.png"/><Relationship Id="rId155" Type="http://schemas.openxmlformats.org/officeDocument/2006/relationships/image" Target="../media/image1744.png"/><Relationship Id="rId176" Type="http://schemas.openxmlformats.org/officeDocument/2006/relationships/image" Target="../media/image1765.png"/><Relationship Id="rId17" Type="http://schemas.openxmlformats.org/officeDocument/2006/relationships/image" Target="../media/image1607.png"/><Relationship Id="rId38" Type="http://schemas.openxmlformats.org/officeDocument/2006/relationships/image" Target="../media/image1628.png"/><Relationship Id="rId59" Type="http://schemas.openxmlformats.org/officeDocument/2006/relationships/image" Target="../media/image1649.png"/><Relationship Id="rId103" Type="http://schemas.openxmlformats.org/officeDocument/2006/relationships/image" Target="../media/image1693.png"/><Relationship Id="rId124" Type="http://schemas.openxmlformats.org/officeDocument/2006/relationships/image" Target="../media/image1713.png"/><Relationship Id="rId70" Type="http://schemas.openxmlformats.org/officeDocument/2006/relationships/image" Target="../media/image1660.png"/><Relationship Id="rId91" Type="http://schemas.openxmlformats.org/officeDocument/2006/relationships/image" Target="../media/image1681.png"/><Relationship Id="rId145" Type="http://schemas.openxmlformats.org/officeDocument/2006/relationships/image" Target="../media/image1734.png"/><Relationship Id="rId166" Type="http://schemas.openxmlformats.org/officeDocument/2006/relationships/image" Target="../media/image175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80.png"/><Relationship Id="rId21" Type="http://schemas.openxmlformats.org/officeDocument/2006/relationships/image" Target="../media/image1786.png"/><Relationship Id="rId42" Type="http://schemas.openxmlformats.org/officeDocument/2006/relationships/image" Target="../media/image1806.png"/><Relationship Id="rId63" Type="http://schemas.openxmlformats.org/officeDocument/2006/relationships/image" Target="../media/image1827.png"/><Relationship Id="rId84" Type="http://schemas.openxmlformats.org/officeDocument/2006/relationships/image" Target="../media/image1848.png"/><Relationship Id="rId138" Type="http://schemas.openxmlformats.org/officeDocument/2006/relationships/image" Target="../media/image1901.png"/><Relationship Id="rId159" Type="http://schemas.openxmlformats.org/officeDocument/2006/relationships/image" Target="../media/image1922.png"/><Relationship Id="rId170" Type="http://schemas.openxmlformats.org/officeDocument/2006/relationships/image" Target="../media/image1932.png"/><Relationship Id="rId107" Type="http://schemas.openxmlformats.org/officeDocument/2006/relationships/image" Target="../media/image1870.png"/><Relationship Id="rId11" Type="http://schemas.openxmlformats.org/officeDocument/2006/relationships/image" Target="../media/image1776.png"/><Relationship Id="rId32" Type="http://schemas.openxmlformats.org/officeDocument/2006/relationships/image" Target="../media/image1796.png"/><Relationship Id="rId53" Type="http://schemas.openxmlformats.org/officeDocument/2006/relationships/image" Target="../media/image1817.png"/><Relationship Id="rId74" Type="http://schemas.openxmlformats.org/officeDocument/2006/relationships/image" Target="../media/image1838.png"/><Relationship Id="rId128" Type="http://schemas.openxmlformats.org/officeDocument/2006/relationships/image" Target="../media/image1891.png"/><Relationship Id="rId149" Type="http://schemas.openxmlformats.org/officeDocument/2006/relationships/image" Target="../media/image1912.png"/><Relationship Id="rId5" Type="http://schemas.openxmlformats.org/officeDocument/2006/relationships/image" Target="../media/image1771.png"/><Relationship Id="rId95" Type="http://schemas.openxmlformats.org/officeDocument/2006/relationships/image" Target="../media/image1858.png"/><Relationship Id="rId160" Type="http://schemas.openxmlformats.org/officeDocument/2006/relationships/image" Target="../media/image964.png"/><Relationship Id="rId181" Type="http://schemas.openxmlformats.org/officeDocument/2006/relationships/image" Target="../media/image591.png"/><Relationship Id="rId22" Type="http://schemas.openxmlformats.org/officeDocument/2006/relationships/image" Target="../media/image1787.png"/><Relationship Id="rId43" Type="http://schemas.openxmlformats.org/officeDocument/2006/relationships/image" Target="../media/image1807.png"/><Relationship Id="rId64" Type="http://schemas.openxmlformats.org/officeDocument/2006/relationships/image" Target="../media/image1828.png"/><Relationship Id="rId118" Type="http://schemas.openxmlformats.org/officeDocument/2006/relationships/image" Target="../media/image1881.png"/><Relationship Id="rId139" Type="http://schemas.openxmlformats.org/officeDocument/2006/relationships/image" Target="../media/image1902.png"/><Relationship Id="rId85" Type="http://schemas.openxmlformats.org/officeDocument/2006/relationships/image" Target="../media/image1849.png"/><Relationship Id="rId150" Type="http://schemas.openxmlformats.org/officeDocument/2006/relationships/image" Target="../media/image1913.png"/><Relationship Id="rId171" Type="http://schemas.openxmlformats.org/officeDocument/2006/relationships/image" Target="../media/image1933.png"/><Relationship Id="rId12" Type="http://schemas.openxmlformats.org/officeDocument/2006/relationships/image" Target="../media/image1777.png"/><Relationship Id="rId33" Type="http://schemas.openxmlformats.org/officeDocument/2006/relationships/image" Target="../media/image1797.png"/><Relationship Id="rId108" Type="http://schemas.openxmlformats.org/officeDocument/2006/relationships/image" Target="../media/image1871.png"/><Relationship Id="rId129" Type="http://schemas.openxmlformats.org/officeDocument/2006/relationships/image" Target="../media/image1892.png"/><Relationship Id="rId54" Type="http://schemas.openxmlformats.org/officeDocument/2006/relationships/image" Target="../media/image1818.png"/><Relationship Id="rId75" Type="http://schemas.openxmlformats.org/officeDocument/2006/relationships/image" Target="../media/image1839.png"/><Relationship Id="rId96" Type="http://schemas.openxmlformats.org/officeDocument/2006/relationships/image" Target="../media/image1859.png"/><Relationship Id="rId140" Type="http://schemas.openxmlformats.org/officeDocument/2006/relationships/image" Target="../media/image1903.png"/><Relationship Id="rId161" Type="http://schemas.openxmlformats.org/officeDocument/2006/relationships/image" Target="../media/image1923.png"/><Relationship Id="rId182" Type="http://schemas.openxmlformats.org/officeDocument/2006/relationships/image" Target="../media/image1943.png"/><Relationship Id="rId6" Type="http://schemas.openxmlformats.org/officeDocument/2006/relationships/image" Target="../media/image1772.png"/><Relationship Id="rId23" Type="http://schemas.openxmlformats.org/officeDocument/2006/relationships/image" Target="../media/image1788.png"/><Relationship Id="rId119" Type="http://schemas.openxmlformats.org/officeDocument/2006/relationships/image" Target="../media/image1882.png"/><Relationship Id="rId44" Type="http://schemas.openxmlformats.org/officeDocument/2006/relationships/image" Target="../media/image1808.png"/><Relationship Id="rId65" Type="http://schemas.openxmlformats.org/officeDocument/2006/relationships/image" Target="../media/image1829.png"/><Relationship Id="rId86" Type="http://schemas.openxmlformats.org/officeDocument/2006/relationships/image" Target="../media/image1850.png"/><Relationship Id="rId130" Type="http://schemas.openxmlformats.org/officeDocument/2006/relationships/image" Target="../media/image1893.png"/><Relationship Id="rId151" Type="http://schemas.openxmlformats.org/officeDocument/2006/relationships/image" Target="../media/image1914.png"/><Relationship Id="rId172" Type="http://schemas.openxmlformats.org/officeDocument/2006/relationships/image" Target="../media/image1934.png"/><Relationship Id="rId13" Type="http://schemas.openxmlformats.org/officeDocument/2006/relationships/image" Target="../media/image1778.png"/><Relationship Id="rId18" Type="http://schemas.openxmlformats.org/officeDocument/2006/relationships/image" Target="../media/image1783.png"/><Relationship Id="rId39" Type="http://schemas.openxmlformats.org/officeDocument/2006/relationships/image" Target="../media/image1803.png"/><Relationship Id="rId109" Type="http://schemas.openxmlformats.org/officeDocument/2006/relationships/image" Target="../media/image1872.png"/><Relationship Id="rId34" Type="http://schemas.openxmlformats.org/officeDocument/2006/relationships/image" Target="../media/image1798.png"/><Relationship Id="rId50" Type="http://schemas.openxmlformats.org/officeDocument/2006/relationships/image" Target="../media/image1814.png"/><Relationship Id="rId55" Type="http://schemas.openxmlformats.org/officeDocument/2006/relationships/image" Target="../media/image1819.png"/><Relationship Id="rId76" Type="http://schemas.openxmlformats.org/officeDocument/2006/relationships/image" Target="../media/image1840.png"/><Relationship Id="rId97" Type="http://schemas.openxmlformats.org/officeDocument/2006/relationships/image" Target="../media/image1860.png"/><Relationship Id="rId104" Type="http://schemas.openxmlformats.org/officeDocument/2006/relationships/image" Target="../media/image1867.png"/><Relationship Id="rId120" Type="http://schemas.openxmlformats.org/officeDocument/2006/relationships/image" Target="../media/image1883.png"/><Relationship Id="rId125" Type="http://schemas.openxmlformats.org/officeDocument/2006/relationships/image" Target="../media/image1888.png"/><Relationship Id="rId141" Type="http://schemas.openxmlformats.org/officeDocument/2006/relationships/image" Target="../media/image1904.png"/><Relationship Id="rId146" Type="http://schemas.openxmlformats.org/officeDocument/2006/relationships/image" Target="../media/image1909.png"/><Relationship Id="rId167" Type="http://schemas.openxmlformats.org/officeDocument/2006/relationships/image" Target="../media/image1929.png"/><Relationship Id="rId7" Type="http://schemas.openxmlformats.org/officeDocument/2006/relationships/image" Target="../media/image23.png"/><Relationship Id="rId71" Type="http://schemas.openxmlformats.org/officeDocument/2006/relationships/image" Target="../media/image1835.png"/><Relationship Id="rId92" Type="http://schemas.openxmlformats.org/officeDocument/2006/relationships/image" Target="../media/image1855.png"/><Relationship Id="rId162" Type="http://schemas.openxmlformats.org/officeDocument/2006/relationships/image" Target="../media/image1924.png"/><Relationship Id="rId183" Type="http://schemas.openxmlformats.org/officeDocument/2006/relationships/image" Target="../media/image1944.png"/><Relationship Id="rId2" Type="http://schemas.openxmlformats.org/officeDocument/2006/relationships/image" Target="../media/image1768.png"/><Relationship Id="rId29" Type="http://schemas.openxmlformats.org/officeDocument/2006/relationships/image" Target="../media/image1794.png"/><Relationship Id="rId24" Type="http://schemas.openxmlformats.org/officeDocument/2006/relationships/image" Target="../media/image1789.png"/><Relationship Id="rId40" Type="http://schemas.openxmlformats.org/officeDocument/2006/relationships/image" Target="../media/image1804.png"/><Relationship Id="rId45" Type="http://schemas.openxmlformats.org/officeDocument/2006/relationships/image" Target="../media/image1809.png"/><Relationship Id="rId66" Type="http://schemas.openxmlformats.org/officeDocument/2006/relationships/image" Target="../media/image1830.png"/><Relationship Id="rId87" Type="http://schemas.openxmlformats.org/officeDocument/2006/relationships/image" Target="../media/image1851.png"/><Relationship Id="rId110" Type="http://schemas.openxmlformats.org/officeDocument/2006/relationships/image" Target="../media/image1873.png"/><Relationship Id="rId115" Type="http://schemas.openxmlformats.org/officeDocument/2006/relationships/image" Target="../media/image1878.png"/><Relationship Id="rId131" Type="http://schemas.openxmlformats.org/officeDocument/2006/relationships/image" Target="../media/image1894.png"/><Relationship Id="rId136" Type="http://schemas.openxmlformats.org/officeDocument/2006/relationships/image" Target="../media/image1899.png"/><Relationship Id="rId157" Type="http://schemas.openxmlformats.org/officeDocument/2006/relationships/image" Target="../media/image1920.png"/><Relationship Id="rId178" Type="http://schemas.openxmlformats.org/officeDocument/2006/relationships/image" Target="../media/image1940.png"/><Relationship Id="rId61" Type="http://schemas.openxmlformats.org/officeDocument/2006/relationships/image" Target="../media/image1825.png"/><Relationship Id="rId82" Type="http://schemas.openxmlformats.org/officeDocument/2006/relationships/image" Target="../media/image1846.png"/><Relationship Id="rId152" Type="http://schemas.openxmlformats.org/officeDocument/2006/relationships/image" Target="../media/image1915.png"/><Relationship Id="rId173" Type="http://schemas.openxmlformats.org/officeDocument/2006/relationships/image" Target="../media/image1935.png"/><Relationship Id="rId19" Type="http://schemas.openxmlformats.org/officeDocument/2006/relationships/image" Target="../media/image1784.png"/><Relationship Id="rId14" Type="http://schemas.openxmlformats.org/officeDocument/2006/relationships/image" Target="../media/image1779.png"/><Relationship Id="rId30" Type="http://schemas.openxmlformats.org/officeDocument/2006/relationships/image" Target="../media/image1795.png"/><Relationship Id="rId35" Type="http://schemas.openxmlformats.org/officeDocument/2006/relationships/image" Target="../media/image1799.png"/><Relationship Id="rId56" Type="http://schemas.openxmlformats.org/officeDocument/2006/relationships/image" Target="../media/image1820.png"/><Relationship Id="rId77" Type="http://schemas.openxmlformats.org/officeDocument/2006/relationships/image" Target="../media/image1841.png"/><Relationship Id="rId100" Type="http://schemas.openxmlformats.org/officeDocument/2006/relationships/image" Target="../media/image1863.png"/><Relationship Id="rId105" Type="http://schemas.openxmlformats.org/officeDocument/2006/relationships/image" Target="../media/image1868.png"/><Relationship Id="rId126" Type="http://schemas.openxmlformats.org/officeDocument/2006/relationships/image" Target="../media/image1889.png"/><Relationship Id="rId147" Type="http://schemas.openxmlformats.org/officeDocument/2006/relationships/image" Target="../media/image1910.png"/><Relationship Id="rId168" Type="http://schemas.openxmlformats.org/officeDocument/2006/relationships/image" Target="../media/image1930.png"/><Relationship Id="rId8" Type="http://schemas.openxmlformats.org/officeDocument/2006/relationships/image" Target="../media/image1773.png"/><Relationship Id="rId51" Type="http://schemas.openxmlformats.org/officeDocument/2006/relationships/image" Target="../media/image1815.png"/><Relationship Id="rId72" Type="http://schemas.openxmlformats.org/officeDocument/2006/relationships/image" Target="../media/image1836.png"/><Relationship Id="rId93" Type="http://schemas.openxmlformats.org/officeDocument/2006/relationships/image" Target="../media/image1856.png"/><Relationship Id="rId98" Type="http://schemas.openxmlformats.org/officeDocument/2006/relationships/image" Target="../media/image1861.png"/><Relationship Id="rId121" Type="http://schemas.openxmlformats.org/officeDocument/2006/relationships/image" Target="../media/image1884.png"/><Relationship Id="rId142" Type="http://schemas.openxmlformats.org/officeDocument/2006/relationships/image" Target="../media/image1905.png"/><Relationship Id="rId163" Type="http://schemas.openxmlformats.org/officeDocument/2006/relationships/image" Target="../media/image1925.png"/><Relationship Id="rId184" Type="http://schemas.openxmlformats.org/officeDocument/2006/relationships/image" Target="../media/image1945.png"/><Relationship Id="rId3" Type="http://schemas.openxmlformats.org/officeDocument/2006/relationships/image" Target="../media/image1769.png"/><Relationship Id="rId25" Type="http://schemas.openxmlformats.org/officeDocument/2006/relationships/image" Target="../media/image1790.png"/><Relationship Id="rId46" Type="http://schemas.openxmlformats.org/officeDocument/2006/relationships/image" Target="../media/image1810.png"/><Relationship Id="rId67" Type="http://schemas.openxmlformats.org/officeDocument/2006/relationships/image" Target="../media/image1831.png"/><Relationship Id="rId116" Type="http://schemas.openxmlformats.org/officeDocument/2006/relationships/image" Target="../media/image1879.png"/><Relationship Id="rId137" Type="http://schemas.openxmlformats.org/officeDocument/2006/relationships/image" Target="../media/image1900.png"/><Relationship Id="rId158" Type="http://schemas.openxmlformats.org/officeDocument/2006/relationships/image" Target="../media/image1921.png"/><Relationship Id="rId20" Type="http://schemas.openxmlformats.org/officeDocument/2006/relationships/image" Target="../media/image1785.png"/><Relationship Id="rId41" Type="http://schemas.openxmlformats.org/officeDocument/2006/relationships/image" Target="../media/image1805.png"/><Relationship Id="rId62" Type="http://schemas.openxmlformats.org/officeDocument/2006/relationships/image" Target="../media/image1826.png"/><Relationship Id="rId83" Type="http://schemas.openxmlformats.org/officeDocument/2006/relationships/image" Target="../media/image1847.png"/><Relationship Id="rId88" Type="http://schemas.openxmlformats.org/officeDocument/2006/relationships/image" Target="../media/image1852.png"/><Relationship Id="rId111" Type="http://schemas.openxmlformats.org/officeDocument/2006/relationships/image" Target="../media/image1874.png"/><Relationship Id="rId132" Type="http://schemas.openxmlformats.org/officeDocument/2006/relationships/image" Target="../media/image1895.png"/><Relationship Id="rId153" Type="http://schemas.openxmlformats.org/officeDocument/2006/relationships/image" Target="../media/image1916.png"/><Relationship Id="rId174" Type="http://schemas.openxmlformats.org/officeDocument/2006/relationships/image" Target="../media/image1936.png"/><Relationship Id="rId179" Type="http://schemas.openxmlformats.org/officeDocument/2006/relationships/image" Target="../media/image1941.png"/><Relationship Id="rId15" Type="http://schemas.openxmlformats.org/officeDocument/2006/relationships/image" Target="../media/image1780.png"/><Relationship Id="rId36" Type="http://schemas.openxmlformats.org/officeDocument/2006/relationships/image" Target="../media/image1800.png"/><Relationship Id="rId57" Type="http://schemas.openxmlformats.org/officeDocument/2006/relationships/image" Target="../media/image1821.png"/><Relationship Id="rId106" Type="http://schemas.openxmlformats.org/officeDocument/2006/relationships/image" Target="../media/image1869.png"/><Relationship Id="rId127" Type="http://schemas.openxmlformats.org/officeDocument/2006/relationships/image" Target="../media/image1890.png"/><Relationship Id="rId10" Type="http://schemas.openxmlformats.org/officeDocument/2006/relationships/image" Target="../media/image1775.png"/><Relationship Id="rId31" Type="http://schemas.openxmlformats.org/officeDocument/2006/relationships/image" Target="../media/image349.png"/><Relationship Id="rId52" Type="http://schemas.openxmlformats.org/officeDocument/2006/relationships/image" Target="../media/image1816.png"/><Relationship Id="rId73" Type="http://schemas.openxmlformats.org/officeDocument/2006/relationships/image" Target="../media/image1837.png"/><Relationship Id="rId78" Type="http://schemas.openxmlformats.org/officeDocument/2006/relationships/image" Target="../media/image1842.png"/><Relationship Id="rId94" Type="http://schemas.openxmlformats.org/officeDocument/2006/relationships/image" Target="../media/image1857.png"/><Relationship Id="rId99" Type="http://schemas.openxmlformats.org/officeDocument/2006/relationships/image" Target="../media/image1862.png"/><Relationship Id="rId101" Type="http://schemas.openxmlformats.org/officeDocument/2006/relationships/image" Target="../media/image1864.png"/><Relationship Id="rId122" Type="http://schemas.openxmlformats.org/officeDocument/2006/relationships/image" Target="../media/image1885.png"/><Relationship Id="rId143" Type="http://schemas.openxmlformats.org/officeDocument/2006/relationships/image" Target="../media/image1906.png"/><Relationship Id="rId148" Type="http://schemas.openxmlformats.org/officeDocument/2006/relationships/image" Target="../media/image1911.png"/><Relationship Id="rId164" Type="http://schemas.openxmlformats.org/officeDocument/2006/relationships/image" Target="../media/image1926.png"/><Relationship Id="rId169" Type="http://schemas.openxmlformats.org/officeDocument/2006/relationships/image" Target="../media/image1931.png"/><Relationship Id="rId185" Type="http://schemas.openxmlformats.org/officeDocument/2006/relationships/image" Target="../media/image1946.png"/><Relationship Id="rId4" Type="http://schemas.openxmlformats.org/officeDocument/2006/relationships/image" Target="../media/image1770.png"/><Relationship Id="rId9" Type="http://schemas.openxmlformats.org/officeDocument/2006/relationships/image" Target="../media/image1774.png"/><Relationship Id="rId180" Type="http://schemas.openxmlformats.org/officeDocument/2006/relationships/image" Target="../media/image1942.png"/><Relationship Id="rId26" Type="http://schemas.openxmlformats.org/officeDocument/2006/relationships/image" Target="../media/image1791.png"/><Relationship Id="rId47" Type="http://schemas.openxmlformats.org/officeDocument/2006/relationships/image" Target="../media/image1811.png"/><Relationship Id="rId68" Type="http://schemas.openxmlformats.org/officeDocument/2006/relationships/image" Target="../media/image1832.png"/><Relationship Id="rId89" Type="http://schemas.openxmlformats.org/officeDocument/2006/relationships/image" Target="../media/image521.png"/><Relationship Id="rId112" Type="http://schemas.openxmlformats.org/officeDocument/2006/relationships/image" Target="../media/image1875.png"/><Relationship Id="rId133" Type="http://schemas.openxmlformats.org/officeDocument/2006/relationships/image" Target="../media/image1896.png"/><Relationship Id="rId154" Type="http://schemas.openxmlformats.org/officeDocument/2006/relationships/image" Target="../media/image1917.png"/><Relationship Id="rId175" Type="http://schemas.openxmlformats.org/officeDocument/2006/relationships/image" Target="../media/image1937.png"/><Relationship Id="rId16" Type="http://schemas.openxmlformats.org/officeDocument/2006/relationships/image" Target="../media/image1781.png"/><Relationship Id="rId37" Type="http://schemas.openxmlformats.org/officeDocument/2006/relationships/image" Target="../media/image1801.png"/><Relationship Id="rId58" Type="http://schemas.openxmlformats.org/officeDocument/2006/relationships/image" Target="../media/image1822.png"/><Relationship Id="rId79" Type="http://schemas.openxmlformats.org/officeDocument/2006/relationships/image" Target="../media/image1843.png"/><Relationship Id="rId102" Type="http://schemas.openxmlformats.org/officeDocument/2006/relationships/image" Target="../media/image1865.png"/><Relationship Id="rId123" Type="http://schemas.openxmlformats.org/officeDocument/2006/relationships/image" Target="../media/image1886.png"/><Relationship Id="rId144" Type="http://schemas.openxmlformats.org/officeDocument/2006/relationships/image" Target="../media/image1907.png"/><Relationship Id="rId90" Type="http://schemas.openxmlformats.org/officeDocument/2006/relationships/image" Target="../media/image1853.png"/><Relationship Id="rId165" Type="http://schemas.openxmlformats.org/officeDocument/2006/relationships/image" Target="../media/image1927.png"/><Relationship Id="rId27" Type="http://schemas.openxmlformats.org/officeDocument/2006/relationships/image" Target="../media/image1792.png"/><Relationship Id="rId48" Type="http://schemas.openxmlformats.org/officeDocument/2006/relationships/image" Target="../media/image1812.png"/><Relationship Id="rId69" Type="http://schemas.openxmlformats.org/officeDocument/2006/relationships/image" Target="../media/image1833.png"/><Relationship Id="rId113" Type="http://schemas.openxmlformats.org/officeDocument/2006/relationships/image" Target="../media/image1876.png"/><Relationship Id="rId134" Type="http://schemas.openxmlformats.org/officeDocument/2006/relationships/image" Target="../media/image1897.png"/><Relationship Id="rId80" Type="http://schemas.openxmlformats.org/officeDocument/2006/relationships/image" Target="../media/image1844.png"/><Relationship Id="rId155" Type="http://schemas.openxmlformats.org/officeDocument/2006/relationships/image" Target="../media/image1918.png"/><Relationship Id="rId176" Type="http://schemas.openxmlformats.org/officeDocument/2006/relationships/image" Target="../media/image1938.png"/><Relationship Id="rId17" Type="http://schemas.openxmlformats.org/officeDocument/2006/relationships/image" Target="../media/image1782.png"/><Relationship Id="rId38" Type="http://schemas.openxmlformats.org/officeDocument/2006/relationships/image" Target="../media/image1802.png"/><Relationship Id="rId59" Type="http://schemas.openxmlformats.org/officeDocument/2006/relationships/image" Target="../media/image1823.png"/><Relationship Id="rId103" Type="http://schemas.openxmlformats.org/officeDocument/2006/relationships/image" Target="../media/image1866.png"/><Relationship Id="rId124" Type="http://schemas.openxmlformats.org/officeDocument/2006/relationships/image" Target="../media/image1887.png"/><Relationship Id="rId70" Type="http://schemas.openxmlformats.org/officeDocument/2006/relationships/image" Target="../media/image1834.png"/><Relationship Id="rId91" Type="http://schemas.openxmlformats.org/officeDocument/2006/relationships/image" Target="../media/image1854.png"/><Relationship Id="rId145" Type="http://schemas.openxmlformats.org/officeDocument/2006/relationships/image" Target="../media/image1908.png"/><Relationship Id="rId166" Type="http://schemas.openxmlformats.org/officeDocument/2006/relationships/image" Target="../media/image1928.png"/><Relationship Id="rId1" Type="http://schemas.openxmlformats.org/officeDocument/2006/relationships/slideLayout" Target="../slideLayouts/slideLayout5.xml"/><Relationship Id="rId28" Type="http://schemas.openxmlformats.org/officeDocument/2006/relationships/image" Target="../media/image1793.png"/><Relationship Id="rId49" Type="http://schemas.openxmlformats.org/officeDocument/2006/relationships/image" Target="../media/image1813.png"/><Relationship Id="rId114" Type="http://schemas.openxmlformats.org/officeDocument/2006/relationships/image" Target="../media/image1877.png"/><Relationship Id="rId60" Type="http://schemas.openxmlformats.org/officeDocument/2006/relationships/image" Target="../media/image1824.png"/><Relationship Id="rId81" Type="http://schemas.openxmlformats.org/officeDocument/2006/relationships/image" Target="../media/image1845.png"/><Relationship Id="rId135" Type="http://schemas.openxmlformats.org/officeDocument/2006/relationships/image" Target="../media/image1898.png"/><Relationship Id="rId156" Type="http://schemas.openxmlformats.org/officeDocument/2006/relationships/image" Target="../media/image1919.png"/><Relationship Id="rId177" Type="http://schemas.openxmlformats.org/officeDocument/2006/relationships/image" Target="../media/image1939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62.png"/><Relationship Id="rId21" Type="http://schemas.openxmlformats.org/officeDocument/2006/relationships/image" Target="../media/image1966.png"/><Relationship Id="rId42" Type="http://schemas.openxmlformats.org/officeDocument/2006/relationships/image" Target="../media/image1987.png"/><Relationship Id="rId63" Type="http://schemas.openxmlformats.org/officeDocument/2006/relationships/image" Target="../media/image2008.png"/><Relationship Id="rId84" Type="http://schemas.openxmlformats.org/officeDocument/2006/relationships/image" Target="../media/image2029.png"/><Relationship Id="rId138" Type="http://schemas.openxmlformats.org/officeDocument/2006/relationships/image" Target="../media/image2083.png"/><Relationship Id="rId107" Type="http://schemas.openxmlformats.org/officeDocument/2006/relationships/image" Target="../media/image2052.png"/><Relationship Id="rId11" Type="http://schemas.openxmlformats.org/officeDocument/2006/relationships/image" Target="../media/image1956.png"/><Relationship Id="rId32" Type="http://schemas.openxmlformats.org/officeDocument/2006/relationships/image" Target="../media/image1977.png"/><Relationship Id="rId53" Type="http://schemas.openxmlformats.org/officeDocument/2006/relationships/image" Target="../media/image1998.png"/><Relationship Id="rId74" Type="http://schemas.openxmlformats.org/officeDocument/2006/relationships/image" Target="../media/image2019.png"/><Relationship Id="rId128" Type="http://schemas.openxmlformats.org/officeDocument/2006/relationships/image" Target="../media/image2073.png"/><Relationship Id="rId5" Type="http://schemas.openxmlformats.org/officeDocument/2006/relationships/image" Target="../media/image1950.png"/><Relationship Id="rId90" Type="http://schemas.openxmlformats.org/officeDocument/2006/relationships/image" Target="../media/image2035.png"/><Relationship Id="rId95" Type="http://schemas.openxmlformats.org/officeDocument/2006/relationships/image" Target="../media/image2040.png"/><Relationship Id="rId22" Type="http://schemas.openxmlformats.org/officeDocument/2006/relationships/image" Target="../media/image1967.png"/><Relationship Id="rId27" Type="http://schemas.openxmlformats.org/officeDocument/2006/relationships/image" Target="../media/image1972.png"/><Relationship Id="rId43" Type="http://schemas.openxmlformats.org/officeDocument/2006/relationships/image" Target="../media/image1988.png"/><Relationship Id="rId48" Type="http://schemas.openxmlformats.org/officeDocument/2006/relationships/image" Target="../media/image1993.png"/><Relationship Id="rId64" Type="http://schemas.openxmlformats.org/officeDocument/2006/relationships/image" Target="../media/image2009.png"/><Relationship Id="rId69" Type="http://schemas.openxmlformats.org/officeDocument/2006/relationships/image" Target="../media/image2014.png"/><Relationship Id="rId113" Type="http://schemas.openxmlformats.org/officeDocument/2006/relationships/image" Target="../media/image2058.png"/><Relationship Id="rId118" Type="http://schemas.openxmlformats.org/officeDocument/2006/relationships/image" Target="../media/image2063.png"/><Relationship Id="rId134" Type="http://schemas.openxmlformats.org/officeDocument/2006/relationships/image" Target="../media/image2079.png"/><Relationship Id="rId139" Type="http://schemas.openxmlformats.org/officeDocument/2006/relationships/image" Target="../media/image2084.png"/><Relationship Id="rId80" Type="http://schemas.openxmlformats.org/officeDocument/2006/relationships/image" Target="../media/image2025.png"/><Relationship Id="rId85" Type="http://schemas.openxmlformats.org/officeDocument/2006/relationships/image" Target="../media/image2030.png"/><Relationship Id="rId12" Type="http://schemas.openxmlformats.org/officeDocument/2006/relationships/image" Target="../media/image1957.png"/><Relationship Id="rId17" Type="http://schemas.openxmlformats.org/officeDocument/2006/relationships/image" Target="../media/image1962.png"/><Relationship Id="rId33" Type="http://schemas.openxmlformats.org/officeDocument/2006/relationships/image" Target="../media/image1978.png"/><Relationship Id="rId38" Type="http://schemas.openxmlformats.org/officeDocument/2006/relationships/image" Target="../media/image1983.png"/><Relationship Id="rId59" Type="http://schemas.openxmlformats.org/officeDocument/2006/relationships/image" Target="../media/image2004.png"/><Relationship Id="rId103" Type="http://schemas.openxmlformats.org/officeDocument/2006/relationships/image" Target="../media/image2048.png"/><Relationship Id="rId108" Type="http://schemas.openxmlformats.org/officeDocument/2006/relationships/image" Target="../media/image2053.png"/><Relationship Id="rId124" Type="http://schemas.openxmlformats.org/officeDocument/2006/relationships/image" Target="../media/image2069.png"/><Relationship Id="rId129" Type="http://schemas.openxmlformats.org/officeDocument/2006/relationships/image" Target="../media/image2074.png"/><Relationship Id="rId54" Type="http://schemas.openxmlformats.org/officeDocument/2006/relationships/image" Target="../media/image1999.png"/><Relationship Id="rId70" Type="http://schemas.openxmlformats.org/officeDocument/2006/relationships/image" Target="../media/image2015.png"/><Relationship Id="rId75" Type="http://schemas.openxmlformats.org/officeDocument/2006/relationships/image" Target="../media/image2020.png"/><Relationship Id="rId91" Type="http://schemas.openxmlformats.org/officeDocument/2006/relationships/image" Target="../media/image2036.png"/><Relationship Id="rId96" Type="http://schemas.openxmlformats.org/officeDocument/2006/relationships/image" Target="../media/image2041.png"/><Relationship Id="rId140" Type="http://schemas.openxmlformats.org/officeDocument/2006/relationships/image" Target="../media/image2085.png"/><Relationship Id="rId145" Type="http://schemas.openxmlformats.org/officeDocument/2006/relationships/image" Target="../media/image20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1.png"/><Relationship Id="rId23" Type="http://schemas.openxmlformats.org/officeDocument/2006/relationships/image" Target="../media/image1968.png"/><Relationship Id="rId28" Type="http://schemas.openxmlformats.org/officeDocument/2006/relationships/image" Target="../media/image1973.png"/><Relationship Id="rId49" Type="http://schemas.openxmlformats.org/officeDocument/2006/relationships/image" Target="../media/image1994.png"/><Relationship Id="rId114" Type="http://schemas.openxmlformats.org/officeDocument/2006/relationships/image" Target="../media/image2059.png"/><Relationship Id="rId119" Type="http://schemas.openxmlformats.org/officeDocument/2006/relationships/image" Target="../media/image2064.png"/><Relationship Id="rId44" Type="http://schemas.openxmlformats.org/officeDocument/2006/relationships/image" Target="../media/image1989.png"/><Relationship Id="rId60" Type="http://schemas.openxmlformats.org/officeDocument/2006/relationships/image" Target="../media/image2005.png"/><Relationship Id="rId65" Type="http://schemas.openxmlformats.org/officeDocument/2006/relationships/image" Target="../media/image2010.png"/><Relationship Id="rId81" Type="http://schemas.openxmlformats.org/officeDocument/2006/relationships/image" Target="../media/image2026.png"/><Relationship Id="rId86" Type="http://schemas.openxmlformats.org/officeDocument/2006/relationships/image" Target="../media/image2031.png"/><Relationship Id="rId130" Type="http://schemas.openxmlformats.org/officeDocument/2006/relationships/image" Target="../media/image2075.png"/><Relationship Id="rId135" Type="http://schemas.openxmlformats.org/officeDocument/2006/relationships/image" Target="../media/image2080.png"/><Relationship Id="rId13" Type="http://schemas.openxmlformats.org/officeDocument/2006/relationships/image" Target="../media/image1958.png"/><Relationship Id="rId18" Type="http://schemas.openxmlformats.org/officeDocument/2006/relationships/image" Target="../media/image1963.png"/><Relationship Id="rId39" Type="http://schemas.openxmlformats.org/officeDocument/2006/relationships/image" Target="../media/image1984.png"/><Relationship Id="rId109" Type="http://schemas.openxmlformats.org/officeDocument/2006/relationships/image" Target="../media/image2054.png"/><Relationship Id="rId34" Type="http://schemas.openxmlformats.org/officeDocument/2006/relationships/image" Target="../media/image1979.png"/><Relationship Id="rId50" Type="http://schemas.openxmlformats.org/officeDocument/2006/relationships/image" Target="../media/image1995.png"/><Relationship Id="rId55" Type="http://schemas.openxmlformats.org/officeDocument/2006/relationships/image" Target="../media/image2000.png"/><Relationship Id="rId76" Type="http://schemas.openxmlformats.org/officeDocument/2006/relationships/image" Target="../media/image2021.png"/><Relationship Id="rId97" Type="http://schemas.openxmlformats.org/officeDocument/2006/relationships/image" Target="../media/image2042.png"/><Relationship Id="rId104" Type="http://schemas.openxmlformats.org/officeDocument/2006/relationships/image" Target="../media/image2049.png"/><Relationship Id="rId120" Type="http://schemas.openxmlformats.org/officeDocument/2006/relationships/image" Target="../media/image2065.png"/><Relationship Id="rId125" Type="http://schemas.openxmlformats.org/officeDocument/2006/relationships/image" Target="../media/image2070.png"/><Relationship Id="rId141" Type="http://schemas.openxmlformats.org/officeDocument/2006/relationships/image" Target="../media/image2086.png"/><Relationship Id="rId146" Type="http://schemas.openxmlformats.org/officeDocument/2006/relationships/image" Target="../media/image2091.png"/><Relationship Id="rId7" Type="http://schemas.openxmlformats.org/officeDocument/2006/relationships/image" Target="../media/image1952.png"/><Relationship Id="rId71" Type="http://schemas.openxmlformats.org/officeDocument/2006/relationships/image" Target="../media/image2016.png"/><Relationship Id="rId92" Type="http://schemas.openxmlformats.org/officeDocument/2006/relationships/image" Target="../media/image2037.png"/><Relationship Id="rId2" Type="http://schemas.openxmlformats.org/officeDocument/2006/relationships/image" Target="../media/image1947.png"/><Relationship Id="rId29" Type="http://schemas.openxmlformats.org/officeDocument/2006/relationships/image" Target="../media/image1974.png"/><Relationship Id="rId24" Type="http://schemas.openxmlformats.org/officeDocument/2006/relationships/image" Target="../media/image1969.png"/><Relationship Id="rId40" Type="http://schemas.openxmlformats.org/officeDocument/2006/relationships/image" Target="../media/image1985.png"/><Relationship Id="rId45" Type="http://schemas.openxmlformats.org/officeDocument/2006/relationships/image" Target="../media/image1990.png"/><Relationship Id="rId66" Type="http://schemas.openxmlformats.org/officeDocument/2006/relationships/image" Target="../media/image2011.png"/><Relationship Id="rId87" Type="http://schemas.openxmlformats.org/officeDocument/2006/relationships/image" Target="../media/image2032.png"/><Relationship Id="rId110" Type="http://schemas.openxmlformats.org/officeDocument/2006/relationships/image" Target="../media/image2055.png"/><Relationship Id="rId115" Type="http://schemas.openxmlformats.org/officeDocument/2006/relationships/image" Target="../media/image2060.png"/><Relationship Id="rId131" Type="http://schemas.openxmlformats.org/officeDocument/2006/relationships/image" Target="../media/image2076.png"/><Relationship Id="rId136" Type="http://schemas.openxmlformats.org/officeDocument/2006/relationships/image" Target="../media/image2081.png"/><Relationship Id="rId61" Type="http://schemas.openxmlformats.org/officeDocument/2006/relationships/image" Target="../media/image2006.png"/><Relationship Id="rId82" Type="http://schemas.openxmlformats.org/officeDocument/2006/relationships/image" Target="../media/image2027.png"/><Relationship Id="rId19" Type="http://schemas.openxmlformats.org/officeDocument/2006/relationships/image" Target="../media/image1964.png"/><Relationship Id="rId14" Type="http://schemas.openxmlformats.org/officeDocument/2006/relationships/image" Target="../media/image1959.png"/><Relationship Id="rId30" Type="http://schemas.openxmlformats.org/officeDocument/2006/relationships/image" Target="../media/image1975.png"/><Relationship Id="rId35" Type="http://schemas.openxmlformats.org/officeDocument/2006/relationships/image" Target="../media/image1980.png"/><Relationship Id="rId56" Type="http://schemas.openxmlformats.org/officeDocument/2006/relationships/image" Target="../media/image2001.png"/><Relationship Id="rId77" Type="http://schemas.openxmlformats.org/officeDocument/2006/relationships/image" Target="../media/image2022.png"/><Relationship Id="rId100" Type="http://schemas.openxmlformats.org/officeDocument/2006/relationships/image" Target="../media/image2045.png"/><Relationship Id="rId105" Type="http://schemas.openxmlformats.org/officeDocument/2006/relationships/image" Target="../media/image2050.png"/><Relationship Id="rId126" Type="http://schemas.openxmlformats.org/officeDocument/2006/relationships/image" Target="../media/image2071.png"/><Relationship Id="rId147" Type="http://schemas.openxmlformats.org/officeDocument/2006/relationships/image" Target="../media/image2092.png"/><Relationship Id="rId8" Type="http://schemas.openxmlformats.org/officeDocument/2006/relationships/image" Target="../media/image1953.png"/><Relationship Id="rId51" Type="http://schemas.openxmlformats.org/officeDocument/2006/relationships/image" Target="../media/image1996.png"/><Relationship Id="rId72" Type="http://schemas.openxmlformats.org/officeDocument/2006/relationships/image" Target="../media/image2017.png"/><Relationship Id="rId93" Type="http://schemas.openxmlformats.org/officeDocument/2006/relationships/image" Target="../media/image2038.png"/><Relationship Id="rId98" Type="http://schemas.openxmlformats.org/officeDocument/2006/relationships/image" Target="../media/image2043.png"/><Relationship Id="rId121" Type="http://schemas.openxmlformats.org/officeDocument/2006/relationships/image" Target="../media/image2066.png"/><Relationship Id="rId142" Type="http://schemas.openxmlformats.org/officeDocument/2006/relationships/image" Target="../media/image2087.png"/><Relationship Id="rId3" Type="http://schemas.openxmlformats.org/officeDocument/2006/relationships/image" Target="../media/image1948.png"/><Relationship Id="rId25" Type="http://schemas.openxmlformats.org/officeDocument/2006/relationships/image" Target="../media/image1970.png"/><Relationship Id="rId46" Type="http://schemas.openxmlformats.org/officeDocument/2006/relationships/image" Target="../media/image1991.png"/><Relationship Id="rId67" Type="http://schemas.openxmlformats.org/officeDocument/2006/relationships/image" Target="../media/image2012.png"/><Relationship Id="rId116" Type="http://schemas.openxmlformats.org/officeDocument/2006/relationships/image" Target="../media/image2061.png"/><Relationship Id="rId137" Type="http://schemas.openxmlformats.org/officeDocument/2006/relationships/image" Target="../media/image2082.png"/><Relationship Id="rId20" Type="http://schemas.openxmlformats.org/officeDocument/2006/relationships/image" Target="../media/image1965.png"/><Relationship Id="rId41" Type="http://schemas.openxmlformats.org/officeDocument/2006/relationships/image" Target="../media/image1986.png"/><Relationship Id="rId62" Type="http://schemas.openxmlformats.org/officeDocument/2006/relationships/image" Target="../media/image2007.png"/><Relationship Id="rId83" Type="http://schemas.openxmlformats.org/officeDocument/2006/relationships/image" Target="../media/image2028.png"/><Relationship Id="rId88" Type="http://schemas.openxmlformats.org/officeDocument/2006/relationships/image" Target="../media/image2033.png"/><Relationship Id="rId111" Type="http://schemas.openxmlformats.org/officeDocument/2006/relationships/image" Target="../media/image2056.png"/><Relationship Id="rId132" Type="http://schemas.openxmlformats.org/officeDocument/2006/relationships/image" Target="../media/image2077.png"/><Relationship Id="rId15" Type="http://schemas.openxmlformats.org/officeDocument/2006/relationships/image" Target="../media/image1960.png"/><Relationship Id="rId36" Type="http://schemas.openxmlformats.org/officeDocument/2006/relationships/image" Target="../media/image1981.png"/><Relationship Id="rId57" Type="http://schemas.openxmlformats.org/officeDocument/2006/relationships/image" Target="../media/image2002.png"/><Relationship Id="rId106" Type="http://schemas.openxmlformats.org/officeDocument/2006/relationships/image" Target="../media/image2051.png"/><Relationship Id="rId127" Type="http://schemas.openxmlformats.org/officeDocument/2006/relationships/image" Target="../media/image2072.png"/><Relationship Id="rId10" Type="http://schemas.openxmlformats.org/officeDocument/2006/relationships/image" Target="../media/image1955.png"/><Relationship Id="rId31" Type="http://schemas.openxmlformats.org/officeDocument/2006/relationships/image" Target="../media/image1976.png"/><Relationship Id="rId52" Type="http://schemas.openxmlformats.org/officeDocument/2006/relationships/image" Target="../media/image1997.png"/><Relationship Id="rId73" Type="http://schemas.openxmlformats.org/officeDocument/2006/relationships/image" Target="../media/image2018.png"/><Relationship Id="rId78" Type="http://schemas.openxmlformats.org/officeDocument/2006/relationships/image" Target="../media/image2023.png"/><Relationship Id="rId94" Type="http://schemas.openxmlformats.org/officeDocument/2006/relationships/image" Target="../media/image2039.png"/><Relationship Id="rId99" Type="http://schemas.openxmlformats.org/officeDocument/2006/relationships/image" Target="../media/image2044.png"/><Relationship Id="rId101" Type="http://schemas.openxmlformats.org/officeDocument/2006/relationships/image" Target="../media/image2046.png"/><Relationship Id="rId122" Type="http://schemas.openxmlformats.org/officeDocument/2006/relationships/image" Target="../media/image2067.png"/><Relationship Id="rId143" Type="http://schemas.openxmlformats.org/officeDocument/2006/relationships/image" Target="../media/image2088.png"/><Relationship Id="rId148" Type="http://schemas.openxmlformats.org/officeDocument/2006/relationships/image" Target="../media/image2093.png"/><Relationship Id="rId4" Type="http://schemas.openxmlformats.org/officeDocument/2006/relationships/image" Target="../media/image1949.png"/><Relationship Id="rId9" Type="http://schemas.openxmlformats.org/officeDocument/2006/relationships/image" Target="../media/image1954.png"/><Relationship Id="rId26" Type="http://schemas.openxmlformats.org/officeDocument/2006/relationships/image" Target="../media/image1971.png"/><Relationship Id="rId47" Type="http://schemas.openxmlformats.org/officeDocument/2006/relationships/image" Target="../media/image1992.png"/><Relationship Id="rId68" Type="http://schemas.openxmlformats.org/officeDocument/2006/relationships/image" Target="../media/image2013.png"/><Relationship Id="rId89" Type="http://schemas.openxmlformats.org/officeDocument/2006/relationships/image" Target="../media/image2034.png"/><Relationship Id="rId112" Type="http://schemas.openxmlformats.org/officeDocument/2006/relationships/image" Target="../media/image2057.png"/><Relationship Id="rId133" Type="http://schemas.openxmlformats.org/officeDocument/2006/relationships/image" Target="../media/image2078.png"/><Relationship Id="rId16" Type="http://schemas.openxmlformats.org/officeDocument/2006/relationships/image" Target="../media/image1961.png"/><Relationship Id="rId37" Type="http://schemas.openxmlformats.org/officeDocument/2006/relationships/image" Target="../media/image1982.png"/><Relationship Id="rId58" Type="http://schemas.openxmlformats.org/officeDocument/2006/relationships/image" Target="../media/image2003.png"/><Relationship Id="rId79" Type="http://schemas.openxmlformats.org/officeDocument/2006/relationships/image" Target="../media/image2024.png"/><Relationship Id="rId102" Type="http://schemas.openxmlformats.org/officeDocument/2006/relationships/image" Target="../media/image2047.png"/><Relationship Id="rId123" Type="http://schemas.openxmlformats.org/officeDocument/2006/relationships/image" Target="../media/image2068.png"/><Relationship Id="rId144" Type="http://schemas.openxmlformats.org/officeDocument/2006/relationships/image" Target="../media/image208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5.png"/><Relationship Id="rId2" Type="http://schemas.openxmlformats.org/officeDocument/2006/relationships/image" Target="../media/image209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96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08.png"/><Relationship Id="rId18" Type="http://schemas.openxmlformats.org/officeDocument/2006/relationships/image" Target="../media/image2113.png"/><Relationship Id="rId26" Type="http://schemas.openxmlformats.org/officeDocument/2006/relationships/image" Target="../media/image2121.png"/><Relationship Id="rId39" Type="http://schemas.openxmlformats.org/officeDocument/2006/relationships/image" Target="../media/image2134.png"/><Relationship Id="rId21" Type="http://schemas.openxmlformats.org/officeDocument/2006/relationships/image" Target="../media/image2116.png"/><Relationship Id="rId34" Type="http://schemas.openxmlformats.org/officeDocument/2006/relationships/image" Target="../media/image2129.png"/><Relationship Id="rId42" Type="http://schemas.openxmlformats.org/officeDocument/2006/relationships/image" Target="../media/image2137.png"/><Relationship Id="rId47" Type="http://schemas.openxmlformats.org/officeDocument/2006/relationships/image" Target="../media/image2142.png"/><Relationship Id="rId50" Type="http://schemas.openxmlformats.org/officeDocument/2006/relationships/image" Target="../media/image2145.png"/><Relationship Id="rId55" Type="http://schemas.openxmlformats.org/officeDocument/2006/relationships/image" Target="../media/image2150.png"/><Relationship Id="rId63" Type="http://schemas.openxmlformats.org/officeDocument/2006/relationships/image" Target="../media/image2096.png"/><Relationship Id="rId7" Type="http://schemas.openxmlformats.org/officeDocument/2006/relationships/image" Target="../media/image2102.png"/><Relationship Id="rId2" Type="http://schemas.openxmlformats.org/officeDocument/2006/relationships/image" Target="../media/image2097.png"/><Relationship Id="rId16" Type="http://schemas.openxmlformats.org/officeDocument/2006/relationships/image" Target="../media/image2111.png"/><Relationship Id="rId29" Type="http://schemas.openxmlformats.org/officeDocument/2006/relationships/image" Target="../media/image2124.png"/><Relationship Id="rId11" Type="http://schemas.openxmlformats.org/officeDocument/2006/relationships/image" Target="../media/image2106.png"/><Relationship Id="rId24" Type="http://schemas.openxmlformats.org/officeDocument/2006/relationships/image" Target="../media/image2119.png"/><Relationship Id="rId32" Type="http://schemas.openxmlformats.org/officeDocument/2006/relationships/image" Target="../media/image2127.png"/><Relationship Id="rId37" Type="http://schemas.openxmlformats.org/officeDocument/2006/relationships/image" Target="../media/image2132.png"/><Relationship Id="rId40" Type="http://schemas.openxmlformats.org/officeDocument/2006/relationships/image" Target="../media/image2135.png"/><Relationship Id="rId45" Type="http://schemas.openxmlformats.org/officeDocument/2006/relationships/image" Target="../media/image2140.png"/><Relationship Id="rId53" Type="http://schemas.openxmlformats.org/officeDocument/2006/relationships/image" Target="../media/image2148.png"/><Relationship Id="rId58" Type="http://schemas.openxmlformats.org/officeDocument/2006/relationships/image" Target="../media/image2153.png"/><Relationship Id="rId5" Type="http://schemas.openxmlformats.org/officeDocument/2006/relationships/image" Target="../media/image2100.png"/><Relationship Id="rId61" Type="http://schemas.openxmlformats.org/officeDocument/2006/relationships/image" Target="../media/image2094.jpg"/><Relationship Id="rId19" Type="http://schemas.openxmlformats.org/officeDocument/2006/relationships/image" Target="../media/image2114.png"/><Relationship Id="rId14" Type="http://schemas.openxmlformats.org/officeDocument/2006/relationships/image" Target="../media/image2109.png"/><Relationship Id="rId22" Type="http://schemas.openxmlformats.org/officeDocument/2006/relationships/image" Target="../media/image2117.png"/><Relationship Id="rId27" Type="http://schemas.openxmlformats.org/officeDocument/2006/relationships/image" Target="../media/image2122.png"/><Relationship Id="rId30" Type="http://schemas.openxmlformats.org/officeDocument/2006/relationships/image" Target="../media/image2125.png"/><Relationship Id="rId35" Type="http://schemas.openxmlformats.org/officeDocument/2006/relationships/image" Target="../media/image2130.png"/><Relationship Id="rId43" Type="http://schemas.openxmlformats.org/officeDocument/2006/relationships/image" Target="../media/image2138.png"/><Relationship Id="rId48" Type="http://schemas.openxmlformats.org/officeDocument/2006/relationships/image" Target="../media/image2143.png"/><Relationship Id="rId56" Type="http://schemas.openxmlformats.org/officeDocument/2006/relationships/image" Target="../media/image2151.png"/><Relationship Id="rId8" Type="http://schemas.openxmlformats.org/officeDocument/2006/relationships/image" Target="../media/image2103.png"/><Relationship Id="rId51" Type="http://schemas.openxmlformats.org/officeDocument/2006/relationships/image" Target="../media/image2146.png"/><Relationship Id="rId3" Type="http://schemas.openxmlformats.org/officeDocument/2006/relationships/image" Target="../media/image2098.png"/><Relationship Id="rId12" Type="http://schemas.openxmlformats.org/officeDocument/2006/relationships/image" Target="../media/image2107.png"/><Relationship Id="rId17" Type="http://schemas.openxmlformats.org/officeDocument/2006/relationships/image" Target="../media/image2112.png"/><Relationship Id="rId25" Type="http://schemas.openxmlformats.org/officeDocument/2006/relationships/image" Target="../media/image2120.png"/><Relationship Id="rId33" Type="http://schemas.openxmlformats.org/officeDocument/2006/relationships/image" Target="../media/image2128.png"/><Relationship Id="rId38" Type="http://schemas.openxmlformats.org/officeDocument/2006/relationships/image" Target="../media/image2133.png"/><Relationship Id="rId46" Type="http://schemas.openxmlformats.org/officeDocument/2006/relationships/image" Target="../media/image2141.png"/><Relationship Id="rId59" Type="http://schemas.openxmlformats.org/officeDocument/2006/relationships/image" Target="../media/image2154.png"/><Relationship Id="rId20" Type="http://schemas.openxmlformats.org/officeDocument/2006/relationships/image" Target="../media/image2115.png"/><Relationship Id="rId41" Type="http://schemas.openxmlformats.org/officeDocument/2006/relationships/image" Target="../media/image2136.png"/><Relationship Id="rId54" Type="http://schemas.openxmlformats.org/officeDocument/2006/relationships/image" Target="../media/image2149.png"/><Relationship Id="rId62" Type="http://schemas.openxmlformats.org/officeDocument/2006/relationships/image" Target="../media/image20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01.png"/><Relationship Id="rId15" Type="http://schemas.openxmlformats.org/officeDocument/2006/relationships/image" Target="../media/image2110.png"/><Relationship Id="rId23" Type="http://schemas.openxmlformats.org/officeDocument/2006/relationships/image" Target="../media/image2118.png"/><Relationship Id="rId28" Type="http://schemas.openxmlformats.org/officeDocument/2006/relationships/image" Target="../media/image2123.png"/><Relationship Id="rId36" Type="http://schemas.openxmlformats.org/officeDocument/2006/relationships/image" Target="../media/image2131.png"/><Relationship Id="rId49" Type="http://schemas.openxmlformats.org/officeDocument/2006/relationships/image" Target="../media/image2144.png"/><Relationship Id="rId57" Type="http://schemas.openxmlformats.org/officeDocument/2006/relationships/image" Target="../media/image2152.png"/><Relationship Id="rId10" Type="http://schemas.openxmlformats.org/officeDocument/2006/relationships/image" Target="../media/image2105.png"/><Relationship Id="rId31" Type="http://schemas.openxmlformats.org/officeDocument/2006/relationships/image" Target="../media/image2126.png"/><Relationship Id="rId44" Type="http://schemas.openxmlformats.org/officeDocument/2006/relationships/image" Target="../media/image2139.png"/><Relationship Id="rId52" Type="http://schemas.openxmlformats.org/officeDocument/2006/relationships/image" Target="../media/image2147.png"/><Relationship Id="rId60" Type="http://schemas.openxmlformats.org/officeDocument/2006/relationships/image" Target="../media/image2155.jpg"/><Relationship Id="rId4" Type="http://schemas.openxmlformats.org/officeDocument/2006/relationships/image" Target="../media/image2099.png"/><Relationship Id="rId9" Type="http://schemas.openxmlformats.org/officeDocument/2006/relationships/image" Target="../media/image210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7.png"/><Relationship Id="rId2" Type="http://schemas.openxmlformats.org/officeDocument/2006/relationships/image" Target="../media/image21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59.png"/><Relationship Id="rId4" Type="http://schemas.openxmlformats.org/officeDocument/2006/relationships/image" Target="../media/image215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2.png"/><Relationship Id="rId7" Type="http://schemas.openxmlformats.org/officeDocument/2006/relationships/image" Target="../media/image2166.png"/><Relationship Id="rId2" Type="http://schemas.openxmlformats.org/officeDocument/2006/relationships/image" Target="../media/image21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65.png"/><Relationship Id="rId5" Type="http://schemas.openxmlformats.org/officeDocument/2006/relationships/image" Target="../media/image2164.png"/><Relationship Id="rId4" Type="http://schemas.openxmlformats.org/officeDocument/2006/relationships/image" Target="../media/image21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2.png"/><Relationship Id="rId7" Type="http://schemas.openxmlformats.org/officeDocument/2006/relationships/image" Target="../media/image2166.png"/><Relationship Id="rId2" Type="http://schemas.openxmlformats.org/officeDocument/2006/relationships/image" Target="../media/image21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65.png"/><Relationship Id="rId5" Type="http://schemas.openxmlformats.org/officeDocument/2006/relationships/image" Target="../media/image2164.png"/><Relationship Id="rId4" Type="http://schemas.openxmlformats.org/officeDocument/2006/relationships/image" Target="../media/image2163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77.png"/><Relationship Id="rId18" Type="http://schemas.openxmlformats.org/officeDocument/2006/relationships/image" Target="../media/image2182.png"/><Relationship Id="rId26" Type="http://schemas.openxmlformats.org/officeDocument/2006/relationships/image" Target="../media/image2190.png"/><Relationship Id="rId39" Type="http://schemas.openxmlformats.org/officeDocument/2006/relationships/image" Target="../media/image2203.png"/><Relationship Id="rId21" Type="http://schemas.openxmlformats.org/officeDocument/2006/relationships/image" Target="../media/image2185.png"/><Relationship Id="rId34" Type="http://schemas.openxmlformats.org/officeDocument/2006/relationships/image" Target="../media/image2198.png"/><Relationship Id="rId7" Type="http://schemas.openxmlformats.org/officeDocument/2006/relationships/image" Target="../media/image217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80.png"/><Relationship Id="rId20" Type="http://schemas.openxmlformats.org/officeDocument/2006/relationships/image" Target="../media/image2184.png"/><Relationship Id="rId29" Type="http://schemas.openxmlformats.org/officeDocument/2006/relationships/image" Target="../media/image2193.png"/><Relationship Id="rId41" Type="http://schemas.openxmlformats.org/officeDocument/2006/relationships/image" Target="../media/image22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70.png"/><Relationship Id="rId11" Type="http://schemas.openxmlformats.org/officeDocument/2006/relationships/image" Target="../media/image2175.png"/><Relationship Id="rId24" Type="http://schemas.openxmlformats.org/officeDocument/2006/relationships/image" Target="../media/image2188.png"/><Relationship Id="rId32" Type="http://schemas.openxmlformats.org/officeDocument/2006/relationships/image" Target="../media/image2196.png"/><Relationship Id="rId37" Type="http://schemas.openxmlformats.org/officeDocument/2006/relationships/image" Target="../media/image2201.png"/><Relationship Id="rId40" Type="http://schemas.openxmlformats.org/officeDocument/2006/relationships/image" Target="../media/image2204.png"/><Relationship Id="rId5" Type="http://schemas.openxmlformats.org/officeDocument/2006/relationships/image" Target="../media/image2169.png"/><Relationship Id="rId15" Type="http://schemas.openxmlformats.org/officeDocument/2006/relationships/image" Target="../media/image2179.png"/><Relationship Id="rId23" Type="http://schemas.openxmlformats.org/officeDocument/2006/relationships/image" Target="../media/image2187.png"/><Relationship Id="rId28" Type="http://schemas.openxmlformats.org/officeDocument/2006/relationships/image" Target="../media/image2192.png"/><Relationship Id="rId36" Type="http://schemas.openxmlformats.org/officeDocument/2006/relationships/image" Target="../media/image2200.png"/><Relationship Id="rId10" Type="http://schemas.openxmlformats.org/officeDocument/2006/relationships/image" Target="../media/image2174.png"/><Relationship Id="rId19" Type="http://schemas.openxmlformats.org/officeDocument/2006/relationships/image" Target="../media/image2183.png"/><Relationship Id="rId31" Type="http://schemas.openxmlformats.org/officeDocument/2006/relationships/image" Target="../media/image2195.png"/><Relationship Id="rId4" Type="http://schemas.openxmlformats.org/officeDocument/2006/relationships/image" Target="../media/image2168.png"/><Relationship Id="rId9" Type="http://schemas.openxmlformats.org/officeDocument/2006/relationships/image" Target="../media/image2173.png"/><Relationship Id="rId14" Type="http://schemas.openxmlformats.org/officeDocument/2006/relationships/image" Target="../media/image2178.png"/><Relationship Id="rId22" Type="http://schemas.openxmlformats.org/officeDocument/2006/relationships/image" Target="../media/image2186.png"/><Relationship Id="rId27" Type="http://schemas.openxmlformats.org/officeDocument/2006/relationships/image" Target="../media/image2191.png"/><Relationship Id="rId30" Type="http://schemas.openxmlformats.org/officeDocument/2006/relationships/image" Target="../media/image2194.png"/><Relationship Id="rId35" Type="http://schemas.openxmlformats.org/officeDocument/2006/relationships/image" Target="../media/image2199.png"/><Relationship Id="rId8" Type="http://schemas.openxmlformats.org/officeDocument/2006/relationships/image" Target="../media/image2172.png"/><Relationship Id="rId3" Type="http://schemas.openxmlformats.org/officeDocument/2006/relationships/image" Target="../media/image2167.jpg"/><Relationship Id="rId12" Type="http://schemas.openxmlformats.org/officeDocument/2006/relationships/image" Target="../media/image2176.png"/><Relationship Id="rId17" Type="http://schemas.openxmlformats.org/officeDocument/2006/relationships/image" Target="../media/image2181.png"/><Relationship Id="rId25" Type="http://schemas.openxmlformats.org/officeDocument/2006/relationships/image" Target="../media/image2189.png"/><Relationship Id="rId33" Type="http://schemas.openxmlformats.org/officeDocument/2006/relationships/image" Target="../media/image2197.png"/><Relationship Id="rId38" Type="http://schemas.openxmlformats.org/officeDocument/2006/relationships/image" Target="../media/image2202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17.png"/><Relationship Id="rId18" Type="http://schemas.openxmlformats.org/officeDocument/2006/relationships/image" Target="../media/image2222.png"/><Relationship Id="rId26" Type="http://schemas.openxmlformats.org/officeDocument/2006/relationships/image" Target="../media/image2230.png"/><Relationship Id="rId39" Type="http://schemas.openxmlformats.org/officeDocument/2006/relationships/image" Target="../media/image2243.png"/><Relationship Id="rId21" Type="http://schemas.openxmlformats.org/officeDocument/2006/relationships/image" Target="../media/image2225.png"/><Relationship Id="rId34" Type="http://schemas.openxmlformats.org/officeDocument/2006/relationships/image" Target="../media/image2238.png"/><Relationship Id="rId42" Type="http://schemas.openxmlformats.org/officeDocument/2006/relationships/image" Target="../media/image2246.png"/><Relationship Id="rId7" Type="http://schemas.openxmlformats.org/officeDocument/2006/relationships/image" Target="../media/image2211.png"/><Relationship Id="rId2" Type="http://schemas.openxmlformats.org/officeDocument/2006/relationships/image" Target="../media/image2206.png"/><Relationship Id="rId16" Type="http://schemas.openxmlformats.org/officeDocument/2006/relationships/image" Target="../media/image2220.png"/><Relationship Id="rId20" Type="http://schemas.openxmlformats.org/officeDocument/2006/relationships/image" Target="../media/image2224.png"/><Relationship Id="rId29" Type="http://schemas.openxmlformats.org/officeDocument/2006/relationships/image" Target="../media/image2233.png"/><Relationship Id="rId41" Type="http://schemas.openxmlformats.org/officeDocument/2006/relationships/image" Target="../media/image22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10.png"/><Relationship Id="rId11" Type="http://schemas.openxmlformats.org/officeDocument/2006/relationships/image" Target="../media/image2215.png"/><Relationship Id="rId24" Type="http://schemas.openxmlformats.org/officeDocument/2006/relationships/image" Target="../media/image2228.png"/><Relationship Id="rId32" Type="http://schemas.openxmlformats.org/officeDocument/2006/relationships/image" Target="../media/image2236.png"/><Relationship Id="rId37" Type="http://schemas.openxmlformats.org/officeDocument/2006/relationships/image" Target="../media/image2241.png"/><Relationship Id="rId40" Type="http://schemas.openxmlformats.org/officeDocument/2006/relationships/image" Target="../media/image2244.png"/><Relationship Id="rId5" Type="http://schemas.openxmlformats.org/officeDocument/2006/relationships/image" Target="../media/image2209.png"/><Relationship Id="rId15" Type="http://schemas.openxmlformats.org/officeDocument/2006/relationships/image" Target="../media/image2219.png"/><Relationship Id="rId23" Type="http://schemas.openxmlformats.org/officeDocument/2006/relationships/image" Target="../media/image2227.png"/><Relationship Id="rId28" Type="http://schemas.openxmlformats.org/officeDocument/2006/relationships/image" Target="../media/image2232.png"/><Relationship Id="rId36" Type="http://schemas.openxmlformats.org/officeDocument/2006/relationships/image" Target="../media/image2240.png"/><Relationship Id="rId10" Type="http://schemas.openxmlformats.org/officeDocument/2006/relationships/image" Target="../media/image2214.png"/><Relationship Id="rId19" Type="http://schemas.openxmlformats.org/officeDocument/2006/relationships/image" Target="../media/image2223.png"/><Relationship Id="rId31" Type="http://schemas.openxmlformats.org/officeDocument/2006/relationships/image" Target="../media/image2235.png"/><Relationship Id="rId4" Type="http://schemas.openxmlformats.org/officeDocument/2006/relationships/image" Target="../media/image2208.png"/><Relationship Id="rId9" Type="http://schemas.openxmlformats.org/officeDocument/2006/relationships/image" Target="../media/image2213.png"/><Relationship Id="rId14" Type="http://schemas.openxmlformats.org/officeDocument/2006/relationships/image" Target="../media/image2218.png"/><Relationship Id="rId22" Type="http://schemas.openxmlformats.org/officeDocument/2006/relationships/image" Target="../media/image2226.png"/><Relationship Id="rId27" Type="http://schemas.openxmlformats.org/officeDocument/2006/relationships/image" Target="../media/image2231.png"/><Relationship Id="rId30" Type="http://schemas.openxmlformats.org/officeDocument/2006/relationships/image" Target="../media/image2234.png"/><Relationship Id="rId35" Type="http://schemas.openxmlformats.org/officeDocument/2006/relationships/image" Target="../media/image2239.png"/><Relationship Id="rId8" Type="http://schemas.openxmlformats.org/officeDocument/2006/relationships/image" Target="../media/image2212.png"/><Relationship Id="rId3" Type="http://schemas.openxmlformats.org/officeDocument/2006/relationships/image" Target="../media/image2207.png"/><Relationship Id="rId12" Type="http://schemas.openxmlformats.org/officeDocument/2006/relationships/image" Target="../media/image2216.png"/><Relationship Id="rId17" Type="http://schemas.openxmlformats.org/officeDocument/2006/relationships/image" Target="../media/image2221.png"/><Relationship Id="rId25" Type="http://schemas.openxmlformats.org/officeDocument/2006/relationships/image" Target="../media/image2229.png"/><Relationship Id="rId33" Type="http://schemas.openxmlformats.org/officeDocument/2006/relationships/image" Target="../media/image2237.png"/><Relationship Id="rId38" Type="http://schemas.openxmlformats.org/officeDocument/2006/relationships/image" Target="../media/image2242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71.png"/><Relationship Id="rId21" Type="http://schemas.openxmlformats.org/officeDocument/2006/relationships/image" Target="../media/image2266.png"/><Relationship Id="rId42" Type="http://schemas.openxmlformats.org/officeDocument/2006/relationships/image" Target="../media/image2287.png"/><Relationship Id="rId47" Type="http://schemas.openxmlformats.org/officeDocument/2006/relationships/image" Target="../media/image2292.png"/><Relationship Id="rId63" Type="http://schemas.openxmlformats.org/officeDocument/2006/relationships/image" Target="../media/image2308.png"/><Relationship Id="rId68" Type="http://schemas.openxmlformats.org/officeDocument/2006/relationships/image" Target="../media/image2313.png"/><Relationship Id="rId84" Type="http://schemas.openxmlformats.org/officeDocument/2006/relationships/image" Target="../media/image2329.png"/><Relationship Id="rId89" Type="http://schemas.openxmlformats.org/officeDocument/2006/relationships/image" Target="../media/image2334.png"/><Relationship Id="rId16" Type="http://schemas.openxmlformats.org/officeDocument/2006/relationships/image" Target="../media/image2261.png"/><Relationship Id="rId11" Type="http://schemas.openxmlformats.org/officeDocument/2006/relationships/image" Target="../media/image2256.png"/><Relationship Id="rId32" Type="http://schemas.openxmlformats.org/officeDocument/2006/relationships/image" Target="../media/image2277.png"/><Relationship Id="rId37" Type="http://schemas.openxmlformats.org/officeDocument/2006/relationships/image" Target="../media/image2282.png"/><Relationship Id="rId53" Type="http://schemas.openxmlformats.org/officeDocument/2006/relationships/image" Target="../media/image2298.png"/><Relationship Id="rId58" Type="http://schemas.openxmlformats.org/officeDocument/2006/relationships/image" Target="../media/image2303.png"/><Relationship Id="rId74" Type="http://schemas.openxmlformats.org/officeDocument/2006/relationships/image" Target="../media/image2319.png"/><Relationship Id="rId79" Type="http://schemas.openxmlformats.org/officeDocument/2006/relationships/image" Target="../media/image2324.png"/><Relationship Id="rId102" Type="http://schemas.openxmlformats.org/officeDocument/2006/relationships/image" Target="../media/image2347.png"/><Relationship Id="rId5" Type="http://schemas.openxmlformats.org/officeDocument/2006/relationships/image" Target="../media/image2250.png"/><Relationship Id="rId90" Type="http://schemas.openxmlformats.org/officeDocument/2006/relationships/image" Target="../media/image2335.png"/><Relationship Id="rId95" Type="http://schemas.openxmlformats.org/officeDocument/2006/relationships/image" Target="../media/image2340.png"/><Relationship Id="rId22" Type="http://schemas.openxmlformats.org/officeDocument/2006/relationships/image" Target="../media/image2267.png"/><Relationship Id="rId27" Type="http://schemas.openxmlformats.org/officeDocument/2006/relationships/image" Target="../media/image2272.png"/><Relationship Id="rId43" Type="http://schemas.openxmlformats.org/officeDocument/2006/relationships/image" Target="../media/image2288.png"/><Relationship Id="rId48" Type="http://schemas.openxmlformats.org/officeDocument/2006/relationships/image" Target="../media/image2293.png"/><Relationship Id="rId64" Type="http://schemas.openxmlformats.org/officeDocument/2006/relationships/image" Target="../media/image2309.png"/><Relationship Id="rId69" Type="http://schemas.openxmlformats.org/officeDocument/2006/relationships/image" Target="../media/image2314.png"/><Relationship Id="rId80" Type="http://schemas.openxmlformats.org/officeDocument/2006/relationships/image" Target="../media/image2325.png"/><Relationship Id="rId85" Type="http://schemas.openxmlformats.org/officeDocument/2006/relationships/image" Target="../media/image2330.png"/><Relationship Id="rId12" Type="http://schemas.openxmlformats.org/officeDocument/2006/relationships/image" Target="../media/image2257.png"/><Relationship Id="rId17" Type="http://schemas.openxmlformats.org/officeDocument/2006/relationships/image" Target="../media/image2262.png"/><Relationship Id="rId33" Type="http://schemas.openxmlformats.org/officeDocument/2006/relationships/image" Target="../media/image2278.png"/><Relationship Id="rId38" Type="http://schemas.openxmlformats.org/officeDocument/2006/relationships/image" Target="../media/image2283.png"/><Relationship Id="rId59" Type="http://schemas.openxmlformats.org/officeDocument/2006/relationships/image" Target="../media/image2304.png"/><Relationship Id="rId103" Type="http://schemas.openxmlformats.org/officeDocument/2006/relationships/image" Target="../media/image2348.png"/><Relationship Id="rId20" Type="http://schemas.openxmlformats.org/officeDocument/2006/relationships/image" Target="../media/image2265.png"/><Relationship Id="rId41" Type="http://schemas.openxmlformats.org/officeDocument/2006/relationships/image" Target="../media/image2286.png"/><Relationship Id="rId54" Type="http://schemas.openxmlformats.org/officeDocument/2006/relationships/image" Target="../media/image2299.png"/><Relationship Id="rId62" Type="http://schemas.openxmlformats.org/officeDocument/2006/relationships/image" Target="../media/image2307.png"/><Relationship Id="rId70" Type="http://schemas.openxmlformats.org/officeDocument/2006/relationships/image" Target="../media/image2315.png"/><Relationship Id="rId75" Type="http://schemas.openxmlformats.org/officeDocument/2006/relationships/image" Target="../media/image2320.png"/><Relationship Id="rId83" Type="http://schemas.openxmlformats.org/officeDocument/2006/relationships/image" Target="../media/image2328.png"/><Relationship Id="rId88" Type="http://schemas.openxmlformats.org/officeDocument/2006/relationships/image" Target="../media/image2333.png"/><Relationship Id="rId91" Type="http://schemas.openxmlformats.org/officeDocument/2006/relationships/image" Target="../media/image2336.png"/><Relationship Id="rId96" Type="http://schemas.openxmlformats.org/officeDocument/2006/relationships/image" Target="../media/image23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51.png"/><Relationship Id="rId15" Type="http://schemas.openxmlformats.org/officeDocument/2006/relationships/image" Target="../media/image2260.png"/><Relationship Id="rId23" Type="http://schemas.openxmlformats.org/officeDocument/2006/relationships/image" Target="../media/image2268.png"/><Relationship Id="rId28" Type="http://schemas.openxmlformats.org/officeDocument/2006/relationships/image" Target="../media/image2273.png"/><Relationship Id="rId36" Type="http://schemas.openxmlformats.org/officeDocument/2006/relationships/image" Target="../media/image2281.png"/><Relationship Id="rId49" Type="http://schemas.openxmlformats.org/officeDocument/2006/relationships/image" Target="../media/image2294.png"/><Relationship Id="rId57" Type="http://schemas.openxmlformats.org/officeDocument/2006/relationships/image" Target="../media/image2302.png"/><Relationship Id="rId106" Type="http://schemas.openxmlformats.org/officeDocument/2006/relationships/image" Target="../media/image2351.png"/><Relationship Id="rId10" Type="http://schemas.openxmlformats.org/officeDocument/2006/relationships/image" Target="../media/image2255.png"/><Relationship Id="rId31" Type="http://schemas.openxmlformats.org/officeDocument/2006/relationships/image" Target="../media/image2276.png"/><Relationship Id="rId44" Type="http://schemas.openxmlformats.org/officeDocument/2006/relationships/image" Target="../media/image2289.png"/><Relationship Id="rId52" Type="http://schemas.openxmlformats.org/officeDocument/2006/relationships/image" Target="../media/image2297.png"/><Relationship Id="rId60" Type="http://schemas.openxmlformats.org/officeDocument/2006/relationships/image" Target="../media/image2305.png"/><Relationship Id="rId65" Type="http://schemas.openxmlformats.org/officeDocument/2006/relationships/image" Target="../media/image2310.png"/><Relationship Id="rId73" Type="http://schemas.openxmlformats.org/officeDocument/2006/relationships/image" Target="../media/image2318.png"/><Relationship Id="rId78" Type="http://schemas.openxmlformats.org/officeDocument/2006/relationships/image" Target="../media/image2323.png"/><Relationship Id="rId81" Type="http://schemas.openxmlformats.org/officeDocument/2006/relationships/image" Target="../media/image2326.png"/><Relationship Id="rId86" Type="http://schemas.openxmlformats.org/officeDocument/2006/relationships/image" Target="../media/image2331.png"/><Relationship Id="rId94" Type="http://schemas.openxmlformats.org/officeDocument/2006/relationships/image" Target="../media/image2339.png"/><Relationship Id="rId99" Type="http://schemas.openxmlformats.org/officeDocument/2006/relationships/image" Target="../media/image2344.png"/><Relationship Id="rId101" Type="http://schemas.openxmlformats.org/officeDocument/2006/relationships/image" Target="../media/image2346.png"/><Relationship Id="rId4" Type="http://schemas.openxmlformats.org/officeDocument/2006/relationships/image" Target="../media/image2249.png"/><Relationship Id="rId9" Type="http://schemas.openxmlformats.org/officeDocument/2006/relationships/image" Target="../media/image2254.png"/><Relationship Id="rId13" Type="http://schemas.openxmlformats.org/officeDocument/2006/relationships/image" Target="../media/image2258.png"/><Relationship Id="rId18" Type="http://schemas.openxmlformats.org/officeDocument/2006/relationships/image" Target="../media/image2263.png"/><Relationship Id="rId39" Type="http://schemas.openxmlformats.org/officeDocument/2006/relationships/image" Target="../media/image2284.png"/><Relationship Id="rId34" Type="http://schemas.openxmlformats.org/officeDocument/2006/relationships/image" Target="../media/image2279.png"/><Relationship Id="rId50" Type="http://schemas.openxmlformats.org/officeDocument/2006/relationships/image" Target="../media/image2295.png"/><Relationship Id="rId55" Type="http://schemas.openxmlformats.org/officeDocument/2006/relationships/image" Target="../media/image2300.png"/><Relationship Id="rId76" Type="http://schemas.openxmlformats.org/officeDocument/2006/relationships/image" Target="../media/image2321.png"/><Relationship Id="rId97" Type="http://schemas.openxmlformats.org/officeDocument/2006/relationships/image" Target="../media/image2342.png"/><Relationship Id="rId104" Type="http://schemas.openxmlformats.org/officeDocument/2006/relationships/image" Target="../media/image2349.png"/><Relationship Id="rId7" Type="http://schemas.openxmlformats.org/officeDocument/2006/relationships/image" Target="../media/image2252.png"/><Relationship Id="rId71" Type="http://schemas.openxmlformats.org/officeDocument/2006/relationships/image" Target="../media/image2316.png"/><Relationship Id="rId92" Type="http://schemas.openxmlformats.org/officeDocument/2006/relationships/image" Target="../media/image2337.png"/><Relationship Id="rId2" Type="http://schemas.openxmlformats.org/officeDocument/2006/relationships/image" Target="../media/image2247.png"/><Relationship Id="rId29" Type="http://schemas.openxmlformats.org/officeDocument/2006/relationships/image" Target="../media/image2274.png"/><Relationship Id="rId24" Type="http://schemas.openxmlformats.org/officeDocument/2006/relationships/image" Target="../media/image2269.png"/><Relationship Id="rId40" Type="http://schemas.openxmlformats.org/officeDocument/2006/relationships/image" Target="../media/image2285.png"/><Relationship Id="rId45" Type="http://schemas.openxmlformats.org/officeDocument/2006/relationships/image" Target="../media/image2290.png"/><Relationship Id="rId66" Type="http://schemas.openxmlformats.org/officeDocument/2006/relationships/image" Target="../media/image2311.png"/><Relationship Id="rId87" Type="http://schemas.openxmlformats.org/officeDocument/2006/relationships/image" Target="../media/image2332.png"/><Relationship Id="rId61" Type="http://schemas.openxmlformats.org/officeDocument/2006/relationships/image" Target="../media/image2306.png"/><Relationship Id="rId82" Type="http://schemas.openxmlformats.org/officeDocument/2006/relationships/image" Target="../media/image2327.png"/><Relationship Id="rId19" Type="http://schemas.openxmlformats.org/officeDocument/2006/relationships/image" Target="../media/image2264.png"/><Relationship Id="rId14" Type="http://schemas.openxmlformats.org/officeDocument/2006/relationships/image" Target="../media/image2259.png"/><Relationship Id="rId30" Type="http://schemas.openxmlformats.org/officeDocument/2006/relationships/image" Target="../media/image2275.png"/><Relationship Id="rId35" Type="http://schemas.openxmlformats.org/officeDocument/2006/relationships/image" Target="../media/image2280.png"/><Relationship Id="rId56" Type="http://schemas.openxmlformats.org/officeDocument/2006/relationships/image" Target="../media/image2301.png"/><Relationship Id="rId77" Type="http://schemas.openxmlformats.org/officeDocument/2006/relationships/image" Target="../media/image2322.png"/><Relationship Id="rId100" Type="http://schemas.openxmlformats.org/officeDocument/2006/relationships/image" Target="../media/image2345.png"/><Relationship Id="rId105" Type="http://schemas.openxmlformats.org/officeDocument/2006/relationships/image" Target="../media/image2350.png"/><Relationship Id="rId8" Type="http://schemas.openxmlformats.org/officeDocument/2006/relationships/image" Target="../media/image2253.png"/><Relationship Id="rId51" Type="http://schemas.openxmlformats.org/officeDocument/2006/relationships/image" Target="../media/image2296.png"/><Relationship Id="rId72" Type="http://schemas.openxmlformats.org/officeDocument/2006/relationships/image" Target="../media/image2317.png"/><Relationship Id="rId93" Type="http://schemas.openxmlformats.org/officeDocument/2006/relationships/image" Target="../media/image2338.png"/><Relationship Id="rId98" Type="http://schemas.openxmlformats.org/officeDocument/2006/relationships/image" Target="../media/image2343.png"/><Relationship Id="rId3" Type="http://schemas.openxmlformats.org/officeDocument/2006/relationships/image" Target="../media/image2248.png"/><Relationship Id="rId25" Type="http://schemas.openxmlformats.org/officeDocument/2006/relationships/image" Target="../media/image2270.png"/><Relationship Id="rId46" Type="http://schemas.openxmlformats.org/officeDocument/2006/relationships/image" Target="../media/image2291.png"/><Relationship Id="rId67" Type="http://schemas.openxmlformats.org/officeDocument/2006/relationships/image" Target="../media/image2312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63.png"/><Relationship Id="rId18" Type="http://schemas.openxmlformats.org/officeDocument/2006/relationships/image" Target="../media/image2368.png"/><Relationship Id="rId26" Type="http://schemas.openxmlformats.org/officeDocument/2006/relationships/image" Target="../media/image2376.png"/><Relationship Id="rId39" Type="http://schemas.openxmlformats.org/officeDocument/2006/relationships/image" Target="../media/image2389.png"/><Relationship Id="rId21" Type="http://schemas.openxmlformats.org/officeDocument/2006/relationships/image" Target="../media/image2371.png"/><Relationship Id="rId34" Type="http://schemas.openxmlformats.org/officeDocument/2006/relationships/image" Target="../media/image2384.png"/><Relationship Id="rId42" Type="http://schemas.openxmlformats.org/officeDocument/2006/relationships/image" Target="../media/image2392.png"/><Relationship Id="rId47" Type="http://schemas.openxmlformats.org/officeDocument/2006/relationships/image" Target="../media/image2160.png"/><Relationship Id="rId50" Type="http://schemas.openxmlformats.org/officeDocument/2006/relationships/image" Target="../media/image2163.png"/><Relationship Id="rId7" Type="http://schemas.openxmlformats.org/officeDocument/2006/relationships/image" Target="../media/image2357.png"/><Relationship Id="rId2" Type="http://schemas.openxmlformats.org/officeDocument/2006/relationships/image" Target="../media/image2352.png"/><Relationship Id="rId16" Type="http://schemas.openxmlformats.org/officeDocument/2006/relationships/image" Target="../media/image2366.png"/><Relationship Id="rId29" Type="http://schemas.openxmlformats.org/officeDocument/2006/relationships/image" Target="../media/image2379.png"/><Relationship Id="rId11" Type="http://schemas.openxmlformats.org/officeDocument/2006/relationships/image" Target="../media/image2361.png"/><Relationship Id="rId24" Type="http://schemas.openxmlformats.org/officeDocument/2006/relationships/image" Target="../media/image2374.png"/><Relationship Id="rId32" Type="http://schemas.openxmlformats.org/officeDocument/2006/relationships/image" Target="../media/image2382.png"/><Relationship Id="rId37" Type="http://schemas.openxmlformats.org/officeDocument/2006/relationships/image" Target="../media/image2387.png"/><Relationship Id="rId40" Type="http://schemas.openxmlformats.org/officeDocument/2006/relationships/image" Target="../media/image2390.png"/><Relationship Id="rId45" Type="http://schemas.openxmlformats.org/officeDocument/2006/relationships/image" Target="../media/image2395.png"/><Relationship Id="rId53" Type="http://schemas.openxmlformats.org/officeDocument/2006/relationships/image" Target="../media/image2166.png"/><Relationship Id="rId5" Type="http://schemas.openxmlformats.org/officeDocument/2006/relationships/image" Target="../media/image2355.png"/><Relationship Id="rId10" Type="http://schemas.openxmlformats.org/officeDocument/2006/relationships/image" Target="../media/image2360.png"/><Relationship Id="rId19" Type="http://schemas.openxmlformats.org/officeDocument/2006/relationships/image" Target="../media/image2369.png"/><Relationship Id="rId31" Type="http://schemas.openxmlformats.org/officeDocument/2006/relationships/image" Target="../media/image2381.png"/><Relationship Id="rId44" Type="http://schemas.openxmlformats.org/officeDocument/2006/relationships/image" Target="../media/image2394.png"/><Relationship Id="rId52" Type="http://schemas.openxmlformats.org/officeDocument/2006/relationships/image" Target="../media/image2165.png"/><Relationship Id="rId4" Type="http://schemas.openxmlformats.org/officeDocument/2006/relationships/image" Target="../media/image2354.png"/><Relationship Id="rId9" Type="http://schemas.openxmlformats.org/officeDocument/2006/relationships/image" Target="../media/image2359.png"/><Relationship Id="rId14" Type="http://schemas.openxmlformats.org/officeDocument/2006/relationships/image" Target="../media/image2364.png"/><Relationship Id="rId22" Type="http://schemas.openxmlformats.org/officeDocument/2006/relationships/image" Target="../media/image2372.png"/><Relationship Id="rId27" Type="http://schemas.openxmlformats.org/officeDocument/2006/relationships/image" Target="../media/image2377.png"/><Relationship Id="rId30" Type="http://schemas.openxmlformats.org/officeDocument/2006/relationships/image" Target="../media/image2380.png"/><Relationship Id="rId35" Type="http://schemas.openxmlformats.org/officeDocument/2006/relationships/image" Target="../media/image2385.png"/><Relationship Id="rId43" Type="http://schemas.openxmlformats.org/officeDocument/2006/relationships/image" Target="../media/image2393.png"/><Relationship Id="rId48" Type="http://schemas.openxmlformats.org/officeDocument/2006/relationships/image" Target="../media/image2161.png"/><Relationship Id="rId8" Type="http://schemas.openxmlformats.org/officeDocument/2006/relationships/image" Target="../media/image2358.png"/><Relationship Id="rId51" Type="http://schemas.openxmlformats.org/officeDocument/2006/relationships/image" Target="../media/image2164.png"/><Relationship Id="rId3" Type="http://schemas.openxmlformats.org/officeDocument/2006/relationships/image" Target="../media/image2353.png"/><Relationship Id="rId12" Type="http://schemas.openxmlformats.org/officeDocument/2006/relationships/image" Target="../media/image2362.png"/><Relationship Id="rId17" Type="http://schemas.openxmlformats.org/officeDocument/2006/relationships/image" Target="../media/image2367.png"/><Relationship Id="rId25" Type="http://schemas.openxmlformats.org/officeDocument/2006/relationships/image" Target="../media/image2375.png"/><Relationship Id="rId33" Type="http://schemas.openxmlformats.org/officeDocument/2006/relationships/image" Target="../media/image2383.png"/><Relationship Id="rId38" Type="http://schemas.openxmlformats.org/officeDocument/2006/relationships/image" Target="../media/image2388.png"/><Relationship Id="rId46" Type="http://schemas.openxmlformats.org/officeDocument/2006/relationships/image" Target="../media/image2396.png"/><Relationship Id="rId20" Type="http://schemas.openxmlformats.org/officeDocument/2006/relationships/image" Target="../media/image2370.png"/><Relationship Id="rId41" Type="http://schemas.openxmlformats.org/officeDocument/2006/relationships/image" Target="../media/image23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56.png"/><Relationship Id="rId15" Type="http://schemas.openxmlformats.org/officeDocument/2006/relationships/image" Target="../media/image2365.png"/><Relationship Id="rId23" Type="http://schemas.openxmlformats.org/officeDocument/2006/relationships/image" Target="../media/image2373.png"/><Relationship Id="rId28" Type="http://schemas.openxmlformats.org/officeDocument/2006/relationships/image" Target="../media/image2378.png"/><Relationship Id="rId36" Type="http://schemas.openxmlformats.org/officeDocument/2006/relationships/image" Target="../media/image2386.png"/><Relationship Id="rId49" Type="http://schemas.openxmlformats.org/officeDocument/2006/relationships/image" Target="../media/image2162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1.png"/><Relationship Id="rId21" Type="http://schemas.openxmlformats.org/officeDocument/2006/relationships/image" Target="../media/image35.png"/><Relationship Id="rId42" Type="http://schemas.openxmlformats.org/officeDocument/2006/relationships/image" Target="../media/image56.png"/><Relationship Id="rId63" Type="http://schemas.openxmlformats.org/officeDocument/2006/relationships/image" Target="../media/image77.png"/><Relationship Id="rId84" Type="http://schemas.openxmlformats.org/officeDocument/2006/relationships/image" Target="../media/image98.png"/><Relationship Id="rId138" Type="http://schemas.openxmlformats.org/officeDocument/2006/relationships/image" Target="../media/image152.png"/><Relationship Id="rId159" Type="http://schemas.openxmlformats.org/officeDocument/2006/relationships/image" Target="../media/image173.png"/><Relationship Id="rId170" Type="http://schemas.openxmlformats.org/officeDocument/2006/relationships/image" Target="../media/image184.png"/><Relationship Id="rId107" Type="http://schemas.openxmlformats.org/officeDocument/2006/relationships/image" Target="../media/image121.png"/><Relationship Id="rId11" Type="http://schemas.openxmlformats.org/officeDocument/2006/relationships/image" Target="../media/image25.png"/><Relationship Id="rId32" Type="http://schemas.openxmlformats.org/officeDocument/2006/relationships/image" Target="../media/image46.png"/><Relationship Id="rId53" Type="http://schemas.openxmlformats.org/officeDocument/2006/relationships/image" Target="../media/image67.png"/><Relationship Id="rId74" Type="http://schemas.openxmlformats.org/officeDocument/2006/relationships/image" Target="../media/image88.png"/><Relationship Id="rId128" Type="http://schemas.openxmlformats.org/officeDocument/2006/relationships/image" Target="../media/image142.png"/><Relationship Id="rId149" Type="http://schemas.openxmlformats.org/officeDocument/2006/relationships/image" Target="../media/image163.png"/><Relationship Id="rId5" Type="http://schemas.openxmlformats.org/officeDocument/2006/relationships/image" Target="../media/image19.png"/><Relationship Id="rId95" Type="http://schemas.openxmlformats.org/officeDocument/2006/relationships/image" Target="../media/image109.png"/><Relationship Id="rId160" Type="http://schemas.openxmlformats.org/officeDocument/2006/relationships/image" Target="../media/image174.png"/><Relationship Id="rId22" Type="http://schemas.openxmlformats.org/officeDocument/2006/relationships/image" Target="../media/image36.png"/><Relationship Id="rId43" Type="http://schemas.openxmlformats.org/officeDocument/2006/relationships/image" Target="../media/image57.png"/><Relationship Id="rId64" Type="http://schemas.openxmlformats.org/officeDocument/2006/relationships/image" Target="../media/image78.png"/><Relationship Id="rId118" Type="http://schemas.openxmlformats.org/officeDocument/2006/relationships/image" Target="../media/image132.png"/><Relationship Id="rId139" Type="http://schemas.openxmlformats.org/officeDocument/2006/relationships/image" Target="../media/image153.png"/><Relationship Id="rId85" Type="http://schemas.openxmlformats.org/officeDocument/2006/relationships/image" Target="../media/image99.png"/><Relationship Id="rId150" Type="http://schemas.openxmlformats.org/officeDocument/2006/relationships/image" Target="../media/image164.png"/><Relationship Id="rId171" Type="http://schemas.openxmlformats.org/officeDocument/2006/relationships/image" Target="../media/image185.png"/><Relationship Id="rId12" Type="http://schemas.openxmlformats.org/officeDocument/2006/relationships/image" Target="../media/image26.png"/><Relationship Id="rId33" Type="http://schemas.openxmlformats.org/officeDocument/2006/relationships/image" Target="../media/image47.png"/><Relationship Id="rId108" Type="http://schemas.openxmlformats.org/officeDocument/2006/relationships/image" Target="../media/image122.png"/><Relationship Id="rId129" Type="http://schemas.openxmlformats.org/officeDocument/2006/relationships/image" Target="../media/image143.png"/><Relationship Id="rId54" Type="http://schemas.openxmlformats.org/officeDocument/2006/relationships/image" Target="../media/image68.png"/><Relationship Id="rId75" Type="http://schemas.openxmlformats.org/officeDocument/2006/relationships/image" Target="../media/image89.png"/><Relationship Id="rId96" Type="http://schemas.openxmlformats.org/officeDocument/2006/relationships/image" Target="../media/image110.png"/><Relationship Id="rId140" Type="http://schemas.openxmlformats.org/officeDocument/2006/relationships/image" Target="../media/image154.png"/><Relationship Id="rId161" Type="http://schemas.openxmlformats.org/officeDocument/2006/relationships/image" Target="../media/image175.png"/><Relationship Id="rId6" Type="http://schemas.openxmlformats.org/officeDocument/2006/relationships/image" Target="../media/image20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49" Type="http://schemas.openxmlformats.org/officeDocument/2006/relationships/image" Target="../media/image63.png"/><Relationship Id="rId114" Type="http://schemas.openxmlformats.org/officeDocument/2006/relationships/image" Target="../media/image128.png"/><Relationship Id="rId119" Type="http://schemas.openxmlformats.org/officeDocument/2006/relationships/image" Target="../media/image133.png"/><Relationship Id="rId44" Type="http://schemas.openxmlformats.org/officeDocument/2006/relationships/image" Target="../media/image58.png"/><Relationship Id="rId60" Type="http://schemas.openxmlformats.org/officeDocument/2006/relationships/image" Target="../media/image74.png"/><Relationship Id="rId65" Type="http://schemas.openxmlformats.org/officeDocument/2006/relationships/image" Target="../media/image79.png"/><Relationship Id="rId81" Type="http://schemas.openxmlformats.org/officeDocument/2006/relationships/image" Target="../media/image95.png"/><Relationship Id="rId86" Type="http://schemas.openxmlformats.org/officeDocument/2006/relationships/image" Target="../media/image100.png"/><Relationship Id="rId130" Type="http://schemas.openxmlformats.org/officeDocument/2006/relationships/image" Target="../media/image144.png"/><Relationship Id="rId135" Type="http://schemas.openxmlformats.org/officeDocument/2006/relationships/image" Target="../media/image149.png"/><Relationship Id="rId151" Type="http://schemas.openxmlformats.org/officeDocument/2006/relationships/image" Target="../media/image165.png"/><Relationship Id="rId156" Type="http://schemas.openxmlformats.org/officeDocument/2006/relationships/image" Target="../media/image170.png"/><Relationship Id="rId177" Type="http://schemas.openxmlformats.org/officeDocument/2006/relationships/image" Target="../media/image191.png"/><Relationship Id="rId172" Type="http://schemas.openxmlformats.org/officeDocument/2006/relationships/image" Target="../media/image186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9" Type="http://schemas.openxmlformats.org/officeDocument/2006/relationships/image" Target="../media/image53.png"/><Relationship Id="rId109" Type="http://schemas.openxmlformats.org/officeDocument/2006/relationships/image" Target="../media/image123.png"/><Relationship Id="rId34" Type="http://schemas.openxmlformats.org/officeDocument/2006/relationships/image" Target="../media/image48.png"/><Relationship Id="rId50" Type="http://schemas.openxmlformats.org/officeDocument/2006/relationships/image" Target="../media/image64.png"/><Relationship Id="rId55" Type="http://schemas.openxmlformats.org/officeDocument/2006/relationships/image" Target="../media/image69.png"/><Relationship Id="rId76" Type="http://schemas.openxmlformats.org/officeDocument/2006/relationships/image" Target="../media/image90.png"/><Relationship Id="rId97" Type="http://schemas.openxmlformats.org/officeDocument/2006/relationships/image" Target="../media/image111.png"/><Relationship Id="rId104" Type="http://schemas.openxmlformats.org/officeDocument/2006/relationships/image" Target="../media/image118.png"/><Relationship Id="rId120" Type="http://schemas.openxmlformats.org/officeDocument/2006/relationships/image" Target="../media/image134.png"/><Relationship Id="rId125" Type="http://schemas.openxmlformats.org/officeDocument/2006/relationships/image" Target="../media/image139.png"/><Relationship Id="rId141" Type="http://schemas.openxmlformats.org/officeDocument/2006/relationships/image" Target="../media/image155.png"/><Relationship Id="rId146" Type="http://schemas.openxmlformats.org/officeDocument/2006/relationships/image" Target="../media/image160.png"/><Relationship Id="rId167" Type="http://schemas.openxmlformats.org/officeDocument/2006/relationships/image" Target="../media/image181.png"/><Relationship Id="rId7" Type="http://schemas.openxmlformats.org/officeDocument/2006/relationships/image" Target="../media/image21.png"/><Relationship Id="rId71" Type="http://schemas.openxmlformats.org/officeDocument/2006/relationships/image" Target="../media/image85.png"/><Relationship Id="rId92" Type="http://schemas.openxmlformats.org/officeDocument/2006/relationships/image" Target="../media/image106.png"/><Relationship Id="rId162" Type="http://schemas.openxmlformats.org/officeDocument/2006/relationships/image" Target="../media/image176.png"/><Relationship Id="rId2" Type="http://schemas.openxmlformats.org/officeDocument/2006/relationships/image" Target="../media/image16.png"/><Relationship Id="rId29" Type="http://schemas.openxmlformats.org/officeDocument/2006/relationships/image" Target="../media/image43.png"/><Relationship Id="rId24" Type="http://schemas.openxmlformats.org/officeDocument/2006/relationships/image" Target="../media/image38.png"/><Relationship Id="rId40" Type="http://schemas.openxmlformats.org/officeDocument/2006/relationships/image" Target="../media/image54.png"/><Relationship Id="rId45" Type="http://schemas.openxmlformats.org/officeDocument/2006/relationships/image" Target="../media/image59.png"/><Relationship Id="rId66" Type="http://schemas.openxmlformats.org/officeDocument/2006/relationships/image" Target="../media/image80.png"/><Relationship Id="rId87" Type="http://schemas.openxmlformats.org/officeDocument/2006/relationships/image" Target="../media/image101.png"/><Relationship Id="rId110" Type="http://schemas.openxmlformats.org/officeDocument/2006/relationships/image" Target="../media/image124.png"/><Relationship Id="rId115" Type="http://schemas.openxmlformats.org/officeDocument/2006/relationships/image" Target="../media/image129.png"/><Relationship Id="rId131" Type="http://schemas.openxmlformats.org/officeDocument/2006/relationships/image" Target="../media/image145.png"/><Relationship Id="rId136" Type="http://schemas.openxmlformats.org/officeDocument/2006/relationships/image" Target="../media/image150.png"/><Relationship Id="rId157" Type="http://schemas.openxmlformats.org/officeDocument/2006/relationships/image" Target="../media/image171.png"/><Relationship Id="rId178" Type="http://schemas.openxmlformats.org/officeDocument/2006/relationships/image" Target="../media/image192.png"/><Relationship Id="rId61" Type="http://schemas.openxmlformats.org/officeDocument/2006/relationships/image" Target="../media/image75.png"/><Relationship Id="rId82" Type="http://schemas.openxmlformats.org/officeDocument/2006/relationships/image" Target="../media/image96.png"/><Relationship Id="rId152" Type="http://schemas.openxmlformats.org/officeDocument/2006/relationships/image" Target="../media/image166.png"/><Relationship Id="rId173" Type="http://schemas.openxmlformats.org/officeDocument/2006/relationships/image" Target="../media/image187.png"/><Relationship Id="rId19" Type="http://schemas.openxmlformats.org/officeDocument/2006/relationships/image" Target="../media/image33.png"/><Relationship Id="rId14" Type="http://schemas.openxmlformats.org/officeDocument/2006/relationships/image" Target="../media/image28.png"/><Relationship Id="rId30" Type="http://schemas.openxmlformats.org/officeDocument/2006/relationships/image" Target="../media/image44.png"/><Relationship Id="rId35" Type="http://schemas.openxmlformats.org/officeDocument/2006/relationships/image" Target="../media/image49.png"/><Relationship Id="rId56" Type="http://schemas.openxmlformats.org/officeDocument/2006/relationships/image" Target="../media/image70.png"/><Relationship Id="rId77" Type="http://schemas.openxmlformats.org/officeDocument/2006/relationships/image" Target="../media/image91.png"/><Relationship Id="rId100" Type="http://schemas.openxmlformats.org/officeDocument/2006/relationships/image" Target="../media/image114.png"/><Relationship Id="rId105" Type="http://schemas.openxmlformats.org/officeDocument/2006/relationships/image" Target="../media/image119.png"/><Relationship Id="rId126" Type="http://schemas.openxmlformats.org/officeDocument/2006/relationships/image" Target="../media/image140.png"/><Relationship Id="rId147" Type="http://schemas.openxmlformats.org/officeDocument/2006/relationships/image" Target="../media/image161.png"/><Relationship Id="rId168" Type="http://schemas.openxmlformats.org/officeDocument/2006/relationships/image" Target="../media/image182.png"/><Relationship Id="rId8" Type="http://schemas.openxmlformats.org/officeDocument/2006/relationships/image" Target="../media/image22.png"/><Relationship Id="rId51" Type="http://schemas.openxmlformats.org/officeDocument/2006/relationships/image" Target="../media/image65.png"/><Relationship Id="rId72" Type="http://schemas.openxmlformats.org/officeDocument/2006/relationships/image" Target="../media/image86.png"/><Relationship Id="rId93" Type="http://schemas.openxmlformats.org/officeDocument/2006/relationships/image" Target="../media/image107.png"/><Relationship Id="rId98" Type="http://schemas.openxmlformats.org/officeDocument/2006/relationships/image" Target="../media/image112.png"/><Relationship Id="rId121" Type="http://schemas.openxmlformats.org/officeDocument/2006/relationships/image" Target="../media/image135.png"/><Relationship Id="rId142" Type="http://schemas.openxmlformats.org/officeDocument/2006/relationships/image" Target="../media/image156.png"/><Relationship Id="rId163" Type="http://schemas.openxmlformats.org/officeDocument/2006/relationships/image" Target="../media/image177.png"/><Relationship Id="rId3" Type="http://schemas.openxmlformats.org/officeDocument/2006/relationships/image" Target="../media/image17.png"/><Relationship Id="rId25" Type="http://schemas.openxmlformats.org/officeDocument/2006/relationships/image" Target="../media/image39.png"/><Relationship Id="rId46" Type="http://schemas.openxmlformats.org/officeDocument/2006/relationships/image" Target="../media/image60.png"/><Relationship Id="rId67" Type="http://schemas.openxmlformats.org/officeDocument/2006/relationships/image" Target="../media/image81.png"/><Relationship Id="rId116" Type="http://schemas.openxmlformats.org/officeDocument/2006/relationships/image" Target="../media/image130.png"/><Relationship Id="rId137" Type="http://schemas.openxmlformats.org/officeDocument/2006/relationships/image" Target="../media/image151.png"/><Relationship Id="rId158" Type="http://schemas.openxmlformats.org/officeDocument/2006/relationships/image" Target="../media/image172.png"/><Relationship Id="rId20" Type="http://schemas.openxmlformats.org/officeDocument/2006/relationships/image" Target="../media/image34.png"/><Relationship Id="rId41" Type="http://schemas.openxmlformats.org/officeDocument/2006/relationships/image" Target="../media/image55.png"/><Relationship Id="rId62" Type="http://schemas.openxmlformats.org/officeDocument/2006/relationships/image" Target="../media/image76.png"/><Relationship Id="rId83" Type="http://schemas.openxmlformats.org/officeDocument/2006/relationships/image" Target="../media/image97.png"/><Relationship Id="rId88" Type="http://schemas.openxmlformats.org/officeDocument/2006/relationships/image" Target="../media/image102.png"/><Relationship Id="rId111" Type="http://schemas.openxmlformats.org/officeDocument/2006/relationships/image" Target="../media/image125.png"/><Relationship Id="rId132" Type="http://schemas.openxmlformats.org/officeDocument/2006/relationships/image" Target="../media/image146.png"/><Relationship Id="rId153" Type="http://schemas.openxmlformats.org/officeDocument/2006/relationships/image" Target="../media/image167.png"/><Relationship Id="rId174" Type="http://schemas.openxmlformats.org/officeDocument/2006/relationships/image" Target="../media/image188.png"/><Relationship Id="rId179" Type="http://schemas.openxmlformats.org/officeDocument/2006/relationships/image" Target="../media/image193.png"/><Relationship Id="rId15" Type="http://schemas.openxmlformats.org/officeDocument/2006/relationships/image" Target="../media/image29.png"/><Relationship Id="rId36" Type="http://schemas.openxmlformats.org/officeDocument/2006/relationships/image" Target="../media/image50.png"/><Relationship Id="rId57" Type="http://schemas.openxmlformats.org/officeDocument/2006/relationships/image" Target="../media/image71.png"/><Relationship Id="rId106" Type="http://schemas.openxmlformats.org/officeDocument/2006/relationships/image" Target="../media/image120.png"/><Relationship Id="rId127" Type="http://schemas.openxmlformats.org/officeDocument/2006/relationships/image" Target="../media/image141.png"/><Relationship Id="rId10" Type="http://schemas.openxmlformats.org/officeDocument/2006/relationships/image" Target="../media/image24.png"/><Relationship Id="rId31" Type="http://schemas.openxmlformats.org/officeDocument/2006/relationships/image" Target="../media/image45.png"/><Relationship Id="rId52" Type="http://schemas.openxmlformats.org/officeDocument/2006/relationships/image" Target="../media/image66.png"/><Relationship Id="rId73" Type="http://schemas.openxmlformats.org/officeDocument/2006/relationships/image" Target="../media/image87.png"/><Relationship Id="rId78" Type="http://schemas.openxmlformats.org/officeDocument/2006/relationships/image" Target="../media/image92.png"/><Relationship Id="rId94" Type="http://schemas.openxmlformats.org/officeDocument/2006/relationships/image" Target="../media/image108.png"/><Relationship Id="rId99" Type="http://schemas.openxmlformats.org/officeDocument/2006/relationships/image" Target="../media/image113.png"/><Relationship Id="rId101" Type="http://schemas.openxmlformats.org/officeDocument/2006/relationships/image" Target="../media/image115.png"/><Relationship Id="rId122" Type="http://schemas.openxmlformats.org/officeDocument/2006/relationships/image" Target="../media/image136.png"/><Relationship Id="rId143" Type="http://schemas.openxmlformats.org/officeDocument/2006/relationships/image" Target="../media/image157.png"/><Relationship Id="rId148" Type="http://schemas.openxmlformats.org/officeDocument/2006/relationships/image" Target="../media/image162.png"/><Relationship Id="rId164" Type="http://schemas.openxmlformats.org/officeDocument/2006/relationships/image" Target="../media/image178.png"/><Relationship Id="rId169" Type="http://schemas.openxmlformats.org/officeDocument/2006/relationships/image" Target="../media/image18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26" Type="http://schemas.openxmlformats.org/officeDocument/2006/relationships/image" Target="../media/image40.png"/><Relationship Id="rId47" Type="http://schemas.openxmlformats.org/officeDocument/2006/relationships/image" Target="../media/image61.png"/><Relationship Id="rId68" Type="http://schemas.openxmlformats.org/officeDocument/2006/relationships/image" Target="../media/image82.png"/><Relationship Id="rId89" Type="http://schemas.openxmlformats.org/officeDocument/2006/relationships/image" Target="../media/image103.png"/><Relationship Id="rId112" Type="http://schemas.openxmlformats.org/officeDocument/2006/relationships/image" Target="../media/image126.png"/><Relationship Id="rId133" Type="http://schemas.openxmlformats.org/officeDocument/2006/relationships/image" Target="../media/image147.png"/><Relationship Id="rId154" Type="http://schemas.openxmlformats.org/officeDocument/2006/relationships/image" Target="../media/image168.png"/><Relationship Id="rId175" Type="http://schemas.openxmlformats.org/officeDocument/2006/relationships/image" Target="../media/image189.png"/><Relationship Id="rId16" Type="http://schemas.openxmlformats.org/officeDocument/2006/relationships/image" Target="../media/image30.png"/><Relationship Id="rId37" Type="http://schemas.openxmlformats.org/officeDocument/2006/relationships/image" Target="../media/image51.png"/><Relationship Id="rId58" Type="http://schemas.openxmlformats.org/officeDocument/2006/relationships/image" Target="../media/image72.png"/><Relationship Id="rId79" Type="http://schemas.openxmlformats.org/officeDocument/2006/relationships/image" Target="../media/image93.png"/><Relationship Id="rId102" Type="http://schemas.openxmlformats.org/officeDocument/2006/relationships/image" Target="../media/image116.png"/><Relationship Id="rId123" Type="http://schemas.openxmlformats.org/officeDocument/2006/relationships/image" Target="../media/image137.png"/><Relationship Id="rId144" Type="http://schemas.openxmlformats.org/officeDocument/2006/relationships/image" Target="../media/image158.png"/><Relationship Id="rId90" Type="http://schemas.openxmlformats.org/officeDocument/2006/relationships/image" Target="../media/image104.png"/><Relationship Id="rId165" Type="http://schemas.openxmlformats.org/officeDocument/2006/relationships/image" Target="../media/image179.png"/><Relationship Id="rId27" Type="http://schemas.openxmlformats.org/officeDocument/2006/relationships/image" Target="../media/image41.png"/><Relationship Id="rId48" Type="http://schemas.openxmlformats.org/officeDocument/2006/relationships/image" Target="../media/image62.png"/><Relationship Id="rId69" Type="http://schemas.openxmlformats.org/officeDocument/2006/relationships/image" Target="../media/image83.png"/><Relationship Id="rId113" Type="http://schemas.openxmlformats.org/officeDocument/2006/relationships/image" Target="../media/image127.png"/><Relationship Id="rId134" Type="http://schemas.openxmlformats.org/officeDocument/2006/relationships/image" Target="../media/image148.png"/><Relationship Id="rId80" Type="http://schemas.openxmlformats.org/officeDocument/2006/relationships/image" Target="../media/image94.png"/><Relationship Id="rId155" Type="http://schemas.openxmlformats.org/officeDocument/2006/relationships/image" Target="../media/image169.png"/><Relationship Id="rId176" Type="http://schemas.openxmlformats.org/officeDocument/2006/relationships/image" Target="../media/image190.png"/><Relationship Id="rId17" Type="http://schemas.openxmlformats.org/officeDocument/2006/relationships/image" Target="../media/image31.png"/><Relationship Id="rId38" Type="http://schemas.openxmlformats.org/officeDocument/2006/relationships/image" Target="../media/image52.png"/><Relationship Id="rId59" Type="http://schemas.openxmlformats.org/officeDocument/2006/relationships/image" Target="../media/image73.png"/><Relationship Id="rId103" Type="http://schemas.openxmlformats.org/officeDocument/2006/relationships/image" Target="../media/image117.png"/><Relationship Id="rId124" Type="http://schemas.openxmlformats.org/officeDocument/2006/relationships/image" Target="../media/image138.png"/><Relationship Id="rId70" Type="http://schemas.openxmlformats.org/officeDocument/2006/relationships/image" Target="../media/image84.png"/><Relationship Id="rId91" Type="http://schemas.openxmlformats.org/officeDocument/2006/relationships/image" Target="../media/image105.png"/><Relationship Id="rId145" Type="http://schemas.openxmlformats.org/officeDocument/2006/relationships/image" Target="../media/image159.png"/><Relationship Id="rId166" Type="http://schemas.openxmlformats.org/officeDocument/2006/relationships/image" Target="../media/image18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9.png"/><Relationship Id="rId21" Type="http://schemas.openxmlformats.org/officeDocument/2006/relationships/image" Target="../media/image213.png"/><Relationship Id="rId42" Type="http://schemas.openxmlformats.org/officeDocument/2006/relationships/image" Target="../media/image234.png"/><Relationship Id="rId63" Type="http://schemas.openxmlformats.org/officeDocument/2006/relationships/image" Target="../media/image255.png"/><Relationship Id="rId84" Type="http://schemas.openxmlformats.org/officeDocument/2006/relationships/image" Target="../media/image276.png"/><Relationship Id="rId138" Type="http://schemas.openxmlformats.org/officeDocument/2006/relationships/image" Target="../media/image330.jpg"/><Relationship Id="rId107" Type="http://schemas.openxmlformats.org/officeDocument/2006/relationships/image" Target="../media/image299.png"/><Relationship Id="rId11" Type="http://schemas.openxmlformats.org/officeDocument/2006/relationships/image" Target="../media/image203.png"/><Relationship Id="rId32" Type="http://schemas.openxmlformats.org/officeDocument/2006/relationships/image" Target="../media/image224.png"/><Relationship Id="rId37" Type="http://schemas.openxmlformats.org/officeDocument/2006/relationships/image" Target="../media/image229.png"/><Relationship Id="rId53" Type="http://schemas.openxmlformats.org/officeDocument/2006/relationships/image" Target="../media/image245.png"/><Relationship Id="rId58" Type="http://schemas.openxmlformats.org/officeDocument/2006/relationships/image" Target="../media/image250.png"/><Relationship Id="rId74" Type="http://schemas.openxmlformats.org/officeDocument/2006/relationships/image" Target="../media/image266.png"/><Relationship Id="rId79" Type="http://schemas.openxmlformats.org/officeDocument/2006/relationships/image" Target="../media/image271.png"/><Relationship Id="rId102" Type="http://schemas.openxmlformats.org/officeDocument/2006/relationships/image" Target="../media/image294.png"/><Relationship Id="rId123" Type="http://schemas.openxmlformats.org/officeDocument/2006/relationships/image" Target="../media/image315.png"/><Relationship Id="rId128" Type="http://schemas.openxmlformats.org/officeDocument/2006/relationships/image" Target="../media/image320.png"/><Relationship Id="rId5" Type="http://schemas.openxmlformats.org/officeDocument/2006/relationships/image" Target="../media/image197.png"/><Relationship Id="rId90" Type="http://schemas.openxmlformats.org/officeDocument/2006/relationships/image" Target="../media/image282.png"/><Relationship Id="rId95" Type="http://schemas.openxmlformats.org/officeDocument/2006/relationships/image" Target="../media/image287.png"/><Relationship Id="rId22" Type="http://schemas.openxmlformats.org/officeDocument/2006/relationships/image" Target="../media/image214.png"/><Relationship Id="rId27" Type="http://schemas.openxmlformats.org/officeDocument/2006/relationships/image" Target="../media/image219.png"/><Relationship Id="rId43" Type="http://schemas.openxmlformats.org/officeDocument/2006/relationships/image" Target="../media/image235.png"/><Relationship Id="rId48" Type="http://schemas.openxmlformats.org/officeDocument/2006/relationships/image" Target="../media/image240.png"/><Relationship Id="rId64" Type="http://schemas.openxmlformats.org/officeDocument/2006/relationships/image" Target="../media/image256.png"/><Relationship Id="rId69" Type="http://schemas.openxmlformats.org/officeDocument/2006/relationships/image" Target="../media/image261.png"/><Relationship Id="rId113" Type="http://schemas.openxmlformats.org/officeDocument/2006/relationships/image" Target="../media/image305.png"/><Relationship Id="rId118" Type="http://schemas.openxmlformats.org/officeDocument/2006/relationships/image" Target="../media/image310.png"/><Relationship Id="rId134" Type="http://schemas.openxmlformats.org/officeDocument/2006/relationships/image" Target="../media/image326.png"/><Relationship Id="rId139" Type="http://schemas.openxmlformats.org/officeDocument/2006/relationships/image" Target="../media/image331.jpg"/><Relationship Id="rId80" Type="http://schemas.openxmlformats.org/officeDocument/2006/relationships/image" Target="../media/image272.png"/><Relationship Id="rId85" Type="http://schemas.openxmlformats.org/officeDocument/2006/relationships/image" Target="../media/image277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33" Type="http://schemas.openxmlformats.org/officeDocument/2006/relationships/image" Target="../media/image225.png"/><Relationship Id="rId38" Type="http://schemas.openxmlformats.org/officeDocument/2006/relationships/image" Target="../media/image230.png"/><Relationship Id="rId59" Type="http://schemas.openxmlformats.org/officeDocument/2006/relationships/image" Target="../media/image251.png"/><Relationship Id="rId103" Type="http://schemas.openxmlformats.org/officeDocument/2006/relationships/image" Target="../media/image295.png"/><Relationship Id="rId108" Type="http://schemas.openxmlformats.org/officeDocument/2006/relationships/image" Target="../media/image300.png"/><Relationship Id="rId124" Type="http://schemas.openxmlformats.org/officeDocument/2006/relationships/image" Target="../media/image316.png"/><Relationship Id="rId129" Type="http://schemas.openxmlformats.org/officeDocument/2006/relationships/image" Target="../media/image321.png"/><Relationship Id="rId54" Type="http://schemas.openxmlformats.org/officeDocument/2006/relationships/image" Target="../media/image246.png"/><Relationship Id="rId70" Type="http://schemas.openxmlformats.org/officeDocument/2006/relationships/image" Target="../media/image262.png"/><Relationship Id="rId75" Type="http://schemas.openxmlformats.org/officeDocument/2006/relationships/image" Target="../media/image267.png"/><Relationship Id="rId91" Type="http://schemas.openxmlformats.org/officeDocument/2006/relationships/image" Target="../media/image283.png"/><Relationship Id="rId96" Type="http://schemas.openxmlformats.org/officeDocument/2006/relationships/image" Target="../media/image288.png"/><Relationship Id="rId140" Type="http://schemas.openxmlformats.org/officeDocument/2006/relationships/image" Target="../media/image3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8.png"/><Relationship Id="rId23" Type="http://schemas.openxmlformats.org/officeDocument/2006/relationships/image" Target="../media/image215.png"/><Relationship Id="rId28" Type="http://schemas.openxmlformats.org/officeDocument/2006/relationships/image" Target="../media/image220.png"/><Relationship Id="rId49" Type="http://schemas.openxmlformats.org/officeDocument/2006/relationships/image" Target="../media/image241.png"/><Relationship Id="rId114" Type="http://schemas.openxmlformats.org/officeDocument/2006/relationships/image" Target="../media/image306.png"/><Relationship Id="rId119" Type="http://schemas.openxmlformats.org/officeDocument/2006/relationships/image" Target="../media/image311.png"/><Relationship Id="rId44" Type="http://schemas.openxmlformats.org/officeDocument/2006/relationships/image" Target="../media/image236.png"/><Relationship Id="rId60" Type="http://schemas.openxmlformats.org/officeDocument/2006/relationships/image" Target="../media/image252.png"/><Relationship Id="rId65" Type="http://schemas.openxmlformats.org/officeDocument/2006/relationships/image" Target="../media/image257.png"/><Relationship Id="rId81" Type="http://schemas.openxmlformats.org/officeDocument/2006/relationships/image" Target="../media/image273.png"/><Relationship Id="rId86" Type="http://schemas.openxmlformats.org/officeDocument/2006/relationships/image" Target="../media/image278.png"/><Relationship Id="rId130" Type="http://schemas.openxmlformats.org/officeDocument/2006/relationships/image" Target="../media/image322.png"/><Relationship Id="rId135" Type="http://schemas.openxmlformats.org/officeDocument/2006/relationships/image" Target="../media/image327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9" Type="http://schemas.openxmlformats.org/officeDocument/2006/relationships/image" Target="../media/image231.png"/><Relationship Id="rId109" Type="http://schemas.openxmlformats.org/officeDocument/2006/relationships/image" Target="../media/image301.png"/><Relationship Id="rId34" Type="http://schemas.openxmlformats.org/officeDocument/2006/relationships/image" Target="../media/image226.png"/><Relationship Id="rId50" Type="http://schemas.openxmlformats.org/officeDocument/2006/relationships/image" Target="../media/image242.png"/><Relationship Id="rId55" Type="http://schemas.openxmlformats.org/officeDocument/2006/relationships/image" Target="../media/image247.png"/><Relationship Id="rId76" Type="http://schemas.openxmlformats.org/officeDocument/2006/relationships/image" Target="../media/image268.png"/><Relationship Id="rId97" Type="http://schemas.openxmlformats.org/officeDocument/2006/relationships/image" Target="../media/image289.png"/><Relationship Id="rId104" Type="http://schemas.openxmlformats.org/officeDocument/2006/relationships/image" Target="../media/image296.png"/><Relationship Id="rId120" Type="http://schemas.openxmlformats.org/officeDocument/2006/relationships/image" Target="../media/image312.png"/><Relationship Id="rId125" Type="http://schemas.openxmlformats.org/officeDocument/2006/relationships/image" Target="../media/image317.png"/><Relationship Id="rId141" Type="http://schemas.openxmlformats.org/officeDocument/2006/relationships/image" Target="../media/image333.jpg"/><Relationship Id="rId7" Type="http://schemas.openxmlformats.org/officeDocument/2006/relationships/image" Target="../media/image199.png"/><Relationship Id="rId71" Type="http://schemas.openxmlformats.org/officeDocument/2006/relationships/image" Target="../media/image263.png"/><Relationship Id="rId92" Type="http://schemas.openxmlformats.org/officeDocument/2006/relationships/image" Target="../media/image284.png"/><Relationship Id="rId2" Type="http://schemas.openxmlformats.org/officeDocument/2006/relationships/image" Target="../media/image194.png"/><Relationship Id="rId29" Type="http://schemas.openxmlformats.org/officeDocument/2006/relationships/image" Target="../media/image221.png"/><Relationship Id="rId24" Type="http://schemas.openxmlformats.org/officeDocument/2006/relationships/image" Target="../media/image216.png"/><Relationship Id="rId40" Type="http://schemas.openxmlformats.org/officeDocument/2006/relationships/image" Target="../media/image232.png"/><Relationship Id="rId45" Type="http://schemas.openxmlformats.org/officeDocument/2006/relationships/image" Target="../media/image237.png"/><Relationship Id="rId66" Type="http://schemas.openxmlformats.org/officeDocument/2006/relationships/image" Target="../media/image258.png"/><Relationship Id="rId87" Type="http://schemas.openxmlformats.org/officeDocument/2006/relationships/image" Target="../media/image279.png"/><Relationship Id="rId110" Type="http://schemas.openxmlformats.org/officeDocument/2006/relationships/image" Target="../media/image302.png"/><Relationship Id="rId115" Type="http://schemas.openxmlformats.org/officeDocument/2006/relationships/image" Target="../media/image307.png"/><Relationship Id="rId131" Type="http://schemas.openxmlformats.org/officeDocument/2006/relationships/image" Target="../media/image323.png"/><Relationship Id="rId136" Type="http://schemas.openxmlformats.org/officeDocument/2006/relationships/image" Target="../media/image328.png"/><Relationship Id="rId61" Type="http://schemas.openxmlformats.org/officeDocument/2006/relationships/image" Target="../media/image253.png"/><Relationship Id="rId82" Type="http://schemas.openxmlformats.org/officeDocument/2006/relationships/image" Target="../media/image274.png"/><Relationship Id="rId19" Type="http://schemas.openxmlformats.org/officeDocument/2006/relationships/image" Target="../media/image211.png"/><Relationship Id="rId14" Type="http://schemas.openxmlformats.org/officeDocument/2006/relationships/image" Target="../media/image206.png"/><Relationship Id="rId30" Type="http://schemas.openxmlformats.org/officeDocument/2006/relationships/image" Target="../media/image222.png"/><Relationship Id="rId35" Type="http://schemas.openxmlformats.org/officeDocument/2006/relationships/image" Target="../media/image227.png"/><Relationship Id="rId56" Type="http://schemas.openxmlformats.org/officeDocument/2006/relationships/image" Target="../media/image248.png"/><Relationship Id="rId77" Type="http://schemas.openxmlformats.org/officeDocument/2006/relationships/image" Target="../media/image269.png"/><Relationship Id="rId100" Type="http://schemas.openxmlformats.org/officeDocument/2006/relationships/image" Target="../media/image292.png"/><Relationship Id="rId105" Type="http://schemas.openxmlformats.org/officeDocument/2006/relationships/image" Target="../media/image297.png"/><Relationship Id="rId126" Type="http://schemas.openxmlformats.org/officeDocument/2006/relationships/image" Target="../media/image318.png"/><Relationship Id="rId8" Type="http://schemas.openxmlformats.org/officeDocument/2006/relationships/image" Target="../media/image200.png"/><Relationship Id="rId51" Type="http://schemas.openxmlformats.org/officeDocument/2006/relationships/image" Target="../media/image243.png"/><Relationship Id="rId72" Type="http://schemas.openxmlformats.org/officeDocument/2006/relationships/image" Target="../media/image264.png"/><Relationship Id="rId93" Type="http://schemas.openxmlformats.org/officeDocument/2006/relationships/image" Target="../media/image285.png"/><Relationship Id="rId98" Type="http://schemas.openxmlformats.org/officeDocument/2006/relationships/image" Target="../media/image290.png"/><Relationship Id="rId121" Type="http://schemas.openxmlformats.org/officeDocument/2006/relationships/image" Target="../media/image313.png"/><Relationship Id="rId142" Type="http://schemas.openxmlformats.org/officeDocument/2006/relationships/image" Target="../media/image334.jpg"/><Relationship Id="rId3" Type="http://schemas.openxmlformats.org/officeDocument/2006/relationships/image" Target="../media/image195.png"/><Relationship Id="rId25" Type="http://schemas.openxmlformats.org/officeDocument/2006/relationships/image" Target="../media/image217.png"/><Relationship Id="rId46" Type="http://schemas.openxmlformats.org/officeDocument/2006/relationships/image" Target="../media/image238.png"/><Relationship Id="rId67" Type="http://schemas.openxmlformats.org/officeDocument/2006/relationships/image" Target="../media/image259.png"/><Relationship Id="rId116" Type="http://schemas.openxmlformats.org/officeDocument/2006/relationships/image" Target="../media/image308.png"/><Relationship Id="rId137" Type="http://schemas.openxmlformats.org/officeDocument/2006/relationships/image" Target="../media/image329.png"/><Relationship Id="rId20" Type="http://schemas.openxmlformats.org/officeDocument/2006/relationships/image" Target="../media/image212.png"/><Relationship Id="rId41" Type="http://schemas.openxmlformats.org/officeDocument/2006/relationships/image" Target="../media/image233.png"/><Relationship Id="rId62" Type="http://schemas.openxmlformats.org/officeDocument/2006/relationships/image" Target="../media/image254.png"/><Relationship Id="rId83" Type="http://schemas.openxmlformats.org/officeDocument/2006/relationships/image" Target="../media/image275.png"/><Relationship Id="rId88" Type="http://schemas.openxmlformats.org/officeDocument/2006/relationships/image" Target="../media/image280.png"/><Relationship Id="rId111" Type="http://schemas.openxmlformats.org/officeDocument/2006/relationships/image" Target="../media/image303.png"/><Relationship Id="rId132" Type="http://schemas.openxmlformats.org/officeDocument/2006/relationships/image" Target="../media/image324.png"/><Relationship Id="rId15" Type="http://schemas.openxmlformats.org/officeDocument/2006/relationships/image" Target="../media/image207.png"/><Relationship Id="rId36" Type="http://schemas.openxmlformats.org/officeDocument/2006/relationships/image" Target="../media/image228.png"/><Relationship Id="rId57" Type="http://schemas.openxmlformats.org/officeDocument/2006/relationships/image" Target="../media/image249.png"/><Relationship Id="rId106" Type="http://schemas.openxmlformats.org/officeDocument/2006/relationships/image" Target="../media/image298.png"/><Relationship Id="rId127" Type="http://schemas.openxmlformats.org/officeDocument/2006/relationships/image" Target="../media/image319.png"/><Relationship Id="rId10" Type="http://schemas.openxmlformats.org/officeDocument/2006/relationships/image" Target="../media/image202.png"/><Relationship Id="rId31" Type="http://schemas.openxmlformats.org/officeDocument/2006/relationships/image" Target="../media/image223.png"/><Relationship Id="rId52" Type="http://schemas.openxmlformats.org/officeDocument/2006/relationships/image" Target="../media/image244.png"/><Relationship Id="rId73" Type="http://schemas.openxmlformats.org/officeDocument/2006/relationships/image" Target="../media/image265.png"/><Relationship Id="rId78" Type="http://schemas.openxmlformats.org/officeDocument/2006/relationships/image" Target="../media/image270.png"/><Relationship Id="rId94" Type="http://schemas.openxmlformats.org/officeDocument/2006/relationships/image" Target="../media/image286.png"/><Relationship Id="rId99" Type="http://schemas.openxmlformats.org/officeDocument/2006/relationships/image" Target="../media/image291.png"/><Relationship Id="rId101" Type="http://schemas.openxmlformats.org/officeDocument/2006/relationships/image" Target="../media/image293.png"/><Relationship Id="rId122" Type="http://schemas.openxmlformats.org/officeDocument/2006/relationships/image" Target="../media/image314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26" Type="http://schemas.openxmlformats.org/officeDocument/2006/relationships/image" Target="../media/image218.png"/><Relationship Id="rId47" Type="http://schemas.openxmlformats.org/officeDocument/2006/relationships/image" Target="../media/image239.png"/><Relationship Id="rId68" Type="http://schemas.openxmlformats.org/officeDocument/2006/relationships/image" Target="../media/image260.png"/><Relationship Id="rId89" Type="http://schemas.openxmlformats.org/officeDocument/2006/relationships/image" Target="../media/image281.png"/><Relationship Id="rId112" Type="http://schemas.openxmlformats.org/officeDocument/2006/relationships/image" Target="../media/image304.png"/><Relationship Id="rId133" Type="http://schemas.openxmlformats.org/officeDocument/2006/relationships/image" Target="../media/image325.png"/><Relationship Id="rId16" Type="http://schemas.openxmlformats.org/officeDocument/2006/relationships/image" Target="../media/image208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0.png"/><Relationship Id="rId21" Type="http://schemas.openxmlformats.org/officeDocument/2006/relationships/image" Target="../media/image354.png"/><Relationship Id="rId42" Type="http://schemas.openxmlformats.org/officeDocument/2006/relationships/image" Target="../media/image375.png"/><Relationship Id="rId63" Type="http://schemas.openxmlformats.org/officeDocument/2006/relationships/image" Target="../media/image396.png"/><Relationship Id="rId84" Type="http://schemas.openxmlformats.org/officeDocument/2006/relationships/image" Target="../media/image417.png"/><Relationship Id="rId138" Type="http://schemas.openxmlformats.org/officeDocument/2006/relationships/image" Target="../media/image471.png"/><Relationship Id="rId107" Type="http://schemas.openxmlformats.org/officeDocument/2006/relationships/image" Target="../media/image440.png"/><Relationship Id="rId11" Type="http://schemas.openxmlformats.org/officeDocument/2006/relationships/image" Target="../media/image344.png"/><Relationship Id="rId32" Type="http://schemas.openxmlformats.org/officeDocument/2006/relationships/image" Target="../media/image365.png"/><Relationship Id="rId37" Type="http://schemas.openxmlformats.org/officeDocument/2006/relationships/image" Target="../media/image370.png"/><Relationship Id="rId53" Type="http://schemas.openxmlformats.org/officeDocument/2006/relationships/image" Target="../media/image386.png"/><Relationship Id="rId58" Type="http://schemas.openxmlformats.org/officeDocument/2006/relationships/image" Target="../media/image391.png"/><Relationship Id="rId74" Type="http://schemas.openxmlformats.org/officeDocument/2006/relationships/image" Target="../media/image407.png"/><Relationship Id="rId79" Type="http://schemas.openxmlformats.org/officeDocument/2006/relationships/image" Target="../media/image412.png"/><Relationship Id="rId102" Type="http://schemas.openxmlformats.org/officeDocument/2006/relationships/image" Target="../media/image435.png"/><Relationship Id="rId123" Type="http://schemas.openxmlformats.org/officeDocument/2006/relationships/image" Target="../media/image456.png"/><Relationship Id="rId128" Type="http://schemas.openxmlformats.org/officeDocument/2006/relationships/image" Target="../media/image461.png"/><Relationship Id="rId5" Type="http://schemas.openxmlformats.org/officeDocument/2006/relationships/image" Target="../media/image338.png"/><Relationship Id="rId90" Type="http://schemas.openxmlformats.org/officeDocument/2006/relationships/image" Target="../media/image423.png"/><Relationship Id="rId95" Type="http://schemas.openxmlformats.org/officeDocument/2006/relationships/image" Target="../media/image428.png"/><Relationship Id="rId22" Type="http://schemas.openxmlformats.org/officeDocument/2006/relationships/image" Target="../media/image355.png"/><Relationship Id="rId27" Type="http://schemas.openxmlformats.org/officeDocument/2006/relationships/image" Target="../media/image360.png"/><Relationship Id="rId43" Type="http://schemas.openxmlformats.org/officeDocument/2006/relationships/image" Target="../media/image376.png"/><Relationship Id="rId48" Type="http://schemas.openxmlformats.org/officeDocument/2006/relationships/image" Target="../media/image381.png"/><Relationship Id="rId64" Type="http://schemas.openxmlformats.org/officeDocument/2006/relationships/image" Target="../media/image397.png"/><Relationship Id="rId69" Type="http://schemas.openxmlformats.org/officeDocument/2006/relationships/image" Target="../media/image402.png"/><Relationship Id="rId113" Type="http://schemas.openxmlformats.org/officeDocument/2006/relationships/image" Target="../media/image446.png"/><Relationship Id="rId118" Type="http://schemas.openxmlformats.org/officeDocument/2006/relationships/image" Target="../media/image451.png"/><Relationship Id="rId134" Type="http://schemas.openxmlformats.org/officeDocument/2006/relationships/image" Target="../media/image467.png"/><Relationship Id="rId139" Type="http://schemas.openxmlformats.org/officeDocument/2006/relationships/image" Target="../media/image472.png"/><Relationship Id="rId80" Type="http://schemas.openxmlformats.org/officeDocument/2006/relationships/image" Target="../media/image413.png"/><Relationship Id="rId85" Type="http://schemas.openxmlformats.org/officeDocument/2006/relationships/image" Target="../media/image418.png"/><Relationship Id="rId12" Type="http://schemas.openxmlformats.org/officeDocument/2006/relationships/image" Target="../media/image345.png"/><Relationship Id="rId17" Type="http://schemas.openxmlformats.org/officeDocument/2006/relationships/image" Target="../media/image350.png"/><Relationship Id="rId33" Type="http://schemas.openxmlformats.org/officeDocument/2006/relationships/image" Target="../media/image366.png"/><Relationship Id="rId38" Type="http://schemas.openxmlformats.org/officeDocument/2006/relationships/image" Target="../media/image371.png"/><Relationship Id="rId59" Type="http://schemas.openxmlformats.org/officeDocument/2006/relationships/image" Target="../media/image392.png"/><Relationship Id="rId103" Type="http://schemas.openxmlformats.org/officeDocument/2006/relationships/image" Target="../media/image436.png"/><Relationship Id="rId108" Type="http://schemas.openxmlformats.org/officeDocument/2006/relationships/image" Target="../media/image441.png"/><Relationship Id="rId124" Type="http://schemas.openxmlformats.org/officeDocument/2006/relationships/image" Target="../media/image457.png"/><Relationship Id="rId129" Type="http://schemas.openxmlformats.org/officeDocument/2006/relationships/image" Target="../media/image462.png"/><Relationship Id="rId54" Type="http://schemas.openxmlformats.org/officeDocument/2006/relationships/image" Target="../media/image387.png"/><Relationship Id="rId70" Type="http://schemas.openxmlformats.org/officeDocument/2006/relationships/image" Target="../media/image403.png"/><Relationship Id="rId75" Type="http://schemas.openxmlformats.org/officeDocument/2006/relationships/image" Target="../media/image408.png"/><Relationship Id="rId91" Type="http://schemas.openxmlformats.org/officeDocument/2006/relationships/image" Target="../media/image424.png"/><Relationship Id="rId96" Type="http://schemas.openxmlformats.org/officeDocument/2006/relationships/image" Target="../media/image429.png"/><Relationship Id="rId140" Type="http://schemas.openxmlformats.org/officeDocument/2006/relationships/image" Target="../media/image4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9.png"/><Relationship Id="rId23" Type="http://schemas.openxmlformats.org/officeDocument/2006/relationships/image" Target="../media/image356.png"/><Relationship Id="rId28" Type="http://schemas.openxmlformats.org/officeDocument/2006/relationships/image" Target="../media/image361.png"/><Relationship Id="rId49" Type="http://schemas.openxmlformats.org/officeDocument/2006/relationships/image" Target="../media/image382.png"/><Relationship Id="rId114" Type="http://schemas.openxmlformats.org/officeDocument/2006/relationships/image" Target="../media/image447.png"/><Relationship Id="rId119" Type="http://schemas.openxmlformats.org/officeDocument/2006/relationships/image" Target="../media/image452.png"/><Relationship Id="rId44" Type="http://schemas.openxmlformats.org/officeDocument/2006/relationships/image" Target="../media/image377.png"/><Relationship Id="rId60" Type="http://schemas.openxmlformats.org/officeDocument/2006/relationships/image" Target="../media/image393.png"/><Relationship Id="rId65" Type="http://schemas.openxmlformats.org/officeDocument/2006/relationships/image" Target="../media/image398.png"/><Relationship Id="rId81" Type="http://schemas.openxmlformats.org/officeDocument/2006/relationships/image" Target="../media/image414.png"/><Relationship Id="rId86" Type="http://schemas.openxmlformats.org/officeDocument/2006/relationships/image" Target="../media/image419.png"/><Relationship Id="rId130" Type="http://schemas.openxmlformats.org/officeDocument/2006/relationships/image" Target="../media/image463.png"/><Relationship Id="rId135" Type="http://schemas.openxmlformats.org/officeDocument/2006/relationships/image" Target="../media/image468.png"/><Relationship Id="rId13" Type="http://schemas.openxmlformats.org/officeDocument/2006/relationships/image" Target="../media/image346.png"/><Relationship Id="rId18" Type="http://schemas.openxmlformats.org/officeDocument/2006/relationships/image" Target="../media/image351.png"/><Relationship Id="rId39" Type="http://schemas.openxmlformats.org/officeDocument/2006/relationships/image" Target="../media/image372.png"/><Relationship Id="rId109" Type="http://schemas.openxmlformats.org/officeDocument/2006/relationships/image" Target="../media/image442.png"/><Relationship Id="rId34" Type="http://schemas.openxmlformats.org/officeDocument/2006/relationships/image" Target="../media/image367.png"/><Relationship Id="rId50" Type="http://schemas.openxmlformats.org/officeDocument/2006/relationships/image" Target="../media/image383.png"/><Relationship Id="rId55" Type="http://schemas.openxmlformats.org/officeDocument/2006/relationships/image" Target="../media/image388.png"/><Relationship Id="rId76" Type="http://schemas.openxmlformats.org/officeDocument/2006/relationships/image" Target="../media/image409.png"/><Relationship Id="rId97" Type="http://schemas.openxmlformats.org/officeDocument/2006/relationships/image" Target="../media/image430.png"/><Relationship Id="rId104" Type="http://schemas.openxmlformats.org/officeDocument/2006/relationships/image" Target="../media/image437.png"/><Relationship Id="rId120" Type="http://schemas.openxmlformats.org/officeDocument/2006/relationships/image" Target="../media/image453.png"/><Relationship Id="rId125" Type="http://schemas.openxmlformats.org/officeDocument/2006/relationships/image" Target="../media/image458.png"/><Relationship Id="rId141" Type="http://schemas.openxmlformats.org/officeDocument/2006/relationships/image" Target="../media/image474.png"/><Relationship Id="rId7" Type="http://schemas.openxmlformats.org/officeDocument/2006/relationships/image" Target="../media/image340.png"/><Relationship Id="rId71" Type="http://schemas.openxmlformats.org/officeDocument/2006/relationships/image" Target="../media/image404.png"/><Relationship Id="rId92" Type="http://schemas.openxmlformats.org/officeDocument/2006/relationships/image" Target="../media/image425.png"/><Relationship Id="rId2" Type="http://schemas.openxmlformats.org/officeDocument/2006/relationships/image" Target="../media/image335.png"/><Relationship Id="rId29" Type="http://schemas.openxmlformats.org/officeDocument/2006/relationships/image" Target="../media/image362.png"/><Relationship Id="rId24" Type="http://schemas.openxmlformats.org/officeDocument/2006/relationships/image" Target="../media/image357.png"/><Relationship Id="rId40" Type="http://schemas.openxmlformats.org/officeDocument/2006/relationships/image" Target="../media/image373.png"/><Relationship Id="rId45" Type="http://schemas.openxmlformats.org/officeDocument/2006/relationships/image" Target="../media/image378.png"/><Relationship Id="rId66" Type="http://schemas.openxmlformats.org/officeDocument/2006/relationships/image" Target="../media/image399.png"/><Relationship Id="rId87" Type="http://schemas.openxmlformats.org/officeDocument/2006/relationships/image" Target="../media/image420.png"/><Relationship Id="rId110" Type="http://schemas.openxmlformats.org/officeDocument/2006/relationships/image" Target="../media/image443.png"/><Relationship Id="rId115" Type="http://schemas.openxmlformats.org/officeDocument/2006/relationships/image" Target="../media/image448.png"/><Relationship Id="rId131" Type="http://schemas.openxmlformats.org/officeDocument/2006/relationships/image" Target="../media/image464.png"/><Relationship Id="rId136" Type="http://schemas.openxmlformats.org/officeDocument/2006/relationships/image" Target="../media/image469.png"/><Relationship Id="rId61" Type="http://schemas.openxmlformats.org/officeDocument/2006/relationships/image" Target="../media/image394.png"/><Relationship Id="rId82" Type="http://schemas.openxmlformats.org/officeDocument/2006/relationships/image" Target="../media/image415.png"/><Relationship Id="rId19" Type="http://schemas.openxmlformats.org/officeDocument/2006/relationships/image" Target="../media/image352.png"/><Relationship Id="rId14" Type="http://schemas.openxmlformats.org/officeDocument/2006/relationships/image" Target="../media/image347.png"/><Relationship Id="rId30" Type="http://schemas.openxmlformats.org/officeDocument/2006/relationships/image" Target="../media/image363.png"/><Relationship Id="rId35" Type="http://schemas.openxmlformats.org/officeDocument/2006/relationships/image" Target="../media/image368.png"/><Relationship Id="rId56" Type="http://schemas.openxmlformats.org/officeDocument/2006/relationships/image" Target="../media/image389.png"/><Relationship Id="rId77" Type="http://schemas.openxmlformats.org/officeDocument/2006/relationships/image" Target="../media/image410.png"/><Relationship Id="rId100" Type="http://schemas.openxmlformats.org/officeDocument/2006/relationships/image" Target="../media/image433.png"/><Relationship Id="rId105" Type="http://schemas.openxmlformats.org/officeDocument/2006/relationships/image" Target="../media/image438.png"/><Relationship Id="rId126" Type="http://schemas.openxmlformats.org/officeDocument/2006/relationships/image" Target="../media/image459.png"/><Relationship Id="rId8" Type="http://schemas.openxmlformats.org/officeDocument/2006/relationships/image" Target="../media/image341.png"/><Relationship Id="rId51" Type="http://schemas.openxmlformats.org/officeDocument/2006/relationships/image" Target="../media/image384.png"/><Relationship Id="rId72" Type="http://schemas.openxmlformats.org/officeDocument/2006/relationships/image" Target="../media/image405.png"/><Relationship Id="rId93" Type="http://schemas.openxmlformats.org/officeDocument/2006/relationships/image" Target="../media/image426.png"/><Relationship Id="rId98" Type="http://schemas.openxmlformats.org/officeDocument/2006/relationships/image" Target="../media/image431.png"/><Relationship Id="rId121" Type="http://schemas.openxmlformats.org/officeDocument/2006/relationships/image" Target="../media/image454.png"/><Relationship Id="rId142" Type="http://schemas.openxmlformats.org/officeDocument/2006/relationships/image" Target="../media/image475.png"/><Relationship Id="rId3" Type="http://schemas.openxmlformats.org/officeDocument/2006/relationships/image" Target="../media/image336.png"/><Relationship Id="rId25" Type="http://schemas.openxmlformats.org/officeDocument/2006/relationships/image" Target="../media/image358.png"/><Relationship Id="rId46" Type="http://schemas.openxmlformats.org/officeDocument/2006/relationships/image" Target="../media/image379.png"/><Relationship Id="rId67" Type="http://schemas.openxmlformats.org/officeDocument/2006/relationships/image" Target="../media/image400.png"/><Relationship Id="rId116" Type="http://schemas.openxmlformats.org/officeDocument/2006/relationships/image" Target="../media/image449.png"/><Relationship Id="rId137" Type="http://schemas.openxmlformats.org/officeDocument/2006/relationships/image" Target="../media/image470.png"/><Relationship Id="rId20" Type="http://schemas.openxmlformats.org/officeDocument/2006/relationships/image" Target="../media/image353.png"/><Relationship Id="rId41" Type="http://schemas.openxmlformats.org/officeDocument/2006/relationships/image" Target="../media/image374.png"/><Relationship Id="rId62" Type="http://schemas.openxmlformats.org/officeDocument/2006/relationships/image" Target="../media/image395.png"/><Relationship Id="rId83" Type="http://schemas.openxmlformats.org/officeDocument/2006/relationships/image" Target="../media/image416.png"/><Relationship Id="rId88" Type="http://schemas.openxmlformats.org/officeDocument/2006/relationships/image" Target="../media/image421.png"/><Relationship Id="rId111" Type="http://schemas.openxmlformats.org/officeDocument/2006/relationships/image" Target="../media/image444.png"/><Relationship Id="rId132" Type="http://schemas.openxmlformats.org/officeDocument/2006/relationships/image" Target="../media/image465.png"/><Relationship Id="rId15" Type="http://schemas.openxmlformats.org/officeDocument/2006/relationships/image" Target="../media/image348.png"/><Relationship Id="rId36" Type="http://schemas.openxmlformats.org/officeDocument/2006/relationships/image" Target="../media/image369.png"/><Relationship Id="rId57" Type="http://schemas.openxmlformats.org/officeDocument/2006/relationships/image" Target="../media/image390.png"/><Relationship Id="rId106" Type="http://schemas.openxmlformats.org/officeDocument/2006/relationships/image" Target="../media/image439.png"/><Relationship Id="rId127" Type="http://schemas.openxmlformats.org/officeDocument/2006/relationships/image" Target="../media/image460.png"/><Relationship Id="rId10" Type="http://schemas.openxmlformats.org/officeDocument/2006/relationships/image" Target="../media/image343.png"/><Relationship Id="rId31" Type="http://schemas.openxmlformats.org/officeDocument/2006/relationships/image" Target="../media/image364.png"/><Relationship Id="rId52" Type="http://schemas.openxmlformats.org/officeDocument/2006/relationships/image" Target="../media/image385.png"/><Relationship Id="rId73" Type="http://schemas.openxmlformats.org/officeDocument/2006/relationships/image" Target="../media/image406.png"/><Relationship Id="rId78" Type="http://schemas.openxmlformats.org/officeDocument/2006/relationships/image" Target="../media/image411.png"/><Relationship Id="rId94" Type="http://schemas.openxmlformats.org/officeDocument/2006/relationships/image" Target="../media/image427.png"/><Relationship Id="rId99" Type="http://schemas.openxmlformats.org/officeDocument/2006/relationships/image" Target="../media/image432.png"/><Relationship Id="rId101" Type="http://schemas.openxmlformats.org/officeDocument/2006/relationships/image" Target="../media/image434.png"/><Relationship Id="rId122" Type="http://schemas.openxmlformats.org/officeDocument/2006/relationships/image" Target="../media/image455.png"/><Relationship Id="rId4" Type="http://schemas.openxmlformats.org/officeDocument/2006/relationships/image" Target="../media/image337.png"/><Relationship Id="rId9" Type="http://schemas.openxmlformats.org/officeDocument/2006/relationships/image" Target="../media/image342.png"/><Relationship Id="rId26" Type="http://schemas.openxmlformats.org/officeDocument/2006/relationships/image" Target="../media/image359.png"/><Relationship Id="rId47" Type="http://schemas.openxmlformats.org/officeDocument/2006/relationships/image" Target="../media/image380.png"/><Relationship Id="rId68" Type="http://schemas.openxmlformats.org/officeDocument/2006/relationships/image" Target="../media/image401.png"/><Relationship Id="rId89" Type="http://schemas.openxmlformats.org/officeDocument/2006/relationships/image" Target="../media/image422.png"/><Relationship Id="rId112" Type="http://schemas.openxmlformats.org/officeDocument/2006/relationships/image" Target="../media/image445.png"/><Relationship Id="rId133" Type="http://schemas.openxmlformats.org/officeDocument/2006/relationships/image" Target="../media/image466.png"/><Relationship Id="rId16" Type="http://schemas.openxmlformats.org/officeDocument/2006/relationships/image" Target="../media/image349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7.png"/><Relationship Id="rId21" Type="http://schemas.openxmlformats.org/officeDocument/2006/relationships/image" Target="../media/image495.png"/><Relationship Id="rId42" Type="http://schemas.openxmlformats.org/officeDocument/2006/relationships/image" Target="../media/image54.png"/><Relationship Id="rId63" Type="http://schemas.openxmlformats.org/officeDocument/2006/relationships/image" Target="../media/image534.png"/><Relationship Id="rId84" Type="http://schemas.openxmlformats.org/officeDocument/2006/relationships/image" Target="../media/image555.png"/><Relationship Id="rId138" Type="http://schemas.openxmlformats.org/officeDocument/2006/relationships/image" Target="../media/image607.png"/><Relationship Id="rId159" Type="http://schemas.openxmlformats.org/officeDocument/2006/relationships/image" Target="../media/image628.png"/><Relationship Id="rId170" Type="http://schemas.openxmlformats.org/officeDocument/2006/relationships/image" Target="../media/image639.png"/><Relationship Id="rId107" Type="http://schemas.openxmlformats.org/officeDocument/2006/relationships/image" Target="../media/image577.png"/><Relationship Id="rId11" Type="http://schemas.openxmlformats.org/officeDocument/2006/relationships/image" Target="../media/image485.png"/><Relationship Id="rId32" Type="http://schemas.openxmlformats.org/officeDocument/2006/relationships/image" Target="../media/image506.png"/><Relationship Id="rId53" Type="http://schemas.openxmlformats.org/officeDocument/2006/relationships/image" Target="../media/image524.png"/><Relationship Id="rId74" Type="http://schemas.openxmlformats.org/officeDocument/2006/relationships/image" Target="../media/image545.png"/><Relationship Id="rId128" Type="http://schemas.openxmlformats.org/officeDocument/2006/relationships/image" Target="../media/image597.png"/><Relationship Id="rId149" Type="http://schemas.openxmlformats.org/officeDocument/2006/relationships/image" Target="../media/image618.png"/><Relationship Id="rId5" Type="http://schemas.openxmlformats.org/officeDocument/2006/relationships/image" Target="../media/image479.png"/><Relationship Id="rId95" Type="http://schemas.openxmlformats.org/officeDocument/2006/relationships/image" Target="../media/image565.png"/><Relationship Id="rId160" Type="http://schemas.openxmlformats.org/officeDocument/2006/relationships/image" Target="../media/image629.png"/><Relationship Id="rId22" Type="http://schemas.openxmlformats.org/officeDocument/2006/relationships/image" Target="../media/image496.png"/><Relationship Id="rId43" Type="http://schemas.openxmlformats.org/officeDocument/2006/relationships/image" Target="../media/image516.png"/><Relationship Id="rId64" Type="http://schemas.openxmlformats.org/officeDocument/2006/relationships/image" Target="../media/image535.png"/><Relationship Id="rId118" Type="http://schemas.openxmlformats.org/officeDocument/2006/relationships/image" Target="../media/image588.png"/><Relationship Id="rId139" Type="http://schemas.openxmlformats.org/officeDocument/2006/relationships/image" Target="../media/image608.png"/><Relationship Id="rId85" Type="http://schemas.openxmlformats.org/officeDocument/2006/relationships/image" Target="../media/image556.png"/><Relationship Id="rId150" Type="http://schemas.openxmlformats.org/officeDocument/2006/relationships/image" Target="../media/image619.png"/><Relationship Id="rId171" Type="http://schemas.openxmlformats.org/officeDocument/2006/relationships/image" Target="../media/image640.png"/><Relationship Id="rId12" Type="http://schemas.openxmlformats.org/officeDocument/2006/relationships/image" Target="../media/image486.png"/><Relationship Id="rId33" Type="http://schemas.openxmlformats.org/officeDocument/2006/relationships/image" Target="../media/image507.png"/><Relationship Id="rId108" Type="http://schemas.openxmlformats.org/officeDocument/2006/relationships/image" Target="../media/image578.png"/><Relationship Id="rId129" Type="http://schemas.openxmlformats.org/officeDocument/2006/relationships/image" Target="../media/image598.png"/><Relationship Id="rId54" Type="http://schemas.openxmlformats.org/officeDocument/2006/relationships/image" Target="../media/image525.png"/><Relationship Id="rId70" Type="http://schemas.openxmlformats.org/officeDocument/2006/relationships/image" Target="../media/image541.png"/><Relationship Id="rId75" Type="http://schemas.openxmlformats.org/officeDocument/2006/relationships/image" Target="../media/image546.png"/><Relationship Id="rId91" Type="http://schemas.openxmlformats.org/officeDocument/2006/relationships/image" Target="../media/image562.png"/><Relationship Id="rId96" Type="http://schemas.openxmlformats.org/officeDocument/2006/relationships/image" Target="../media/image566.png"/><Relationship Id="rId140" Type="http://schemas.openxmlformats.org/officeDocument/2006/relationships/image" Target="../media/image609.png"/><Relationship Id="rId145" Type="http://schemas.openxmlformats.org/officeDocument/2006/relationships/image" Target="../media/image614.png"/><Relationship Id="rId161" Type="http://schemas.openxmlformats.org/officeDocument/2006/relationships/image" Target="../media/image630.png"/><Relationship Id="rId166" Type="http://schemas.openxmlformats.org/officeDocument/2006/relationships/image" Target="../media/image6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0.png"/><Relationship Id="rId23" Type="http://schemas.openxmlformats.org/officeDocument/2006/relationships/image" Target="../media/image497.png"/><Relationship Id="rId28" Type="http://schemas.openxmlformats.org/officeDocument/2006/relationships/image" Target="../media/image502.png"/><Relationship Id="rId49" Type="http://schemas.openxmlformats.org/officeDocument/2006/relationships/image" Target="../media/image521.png"/><Relationship Id="rId114" Type="http://schemas.openxmlformats.org/officeDocument/2006/relationships/image" Target="../media/image584.png"/><Relationship Id="rId119" Type="http://schemas.openxmlformats.org/officeDocument/2006/relationships/image" Target="../media/image589.png"/><Relationship Id="rId44" Type="http://schemas.openxmlformats.org/officeDocument/2006/relationships/image" Target="../media/image461.png"/><Relationship Id="rId60" Type="http://schemas.openxmlformats.org/officeDocument/2006/relationships/image" Target="../media/image531.png"/><Relationship Id="rId65" Type="http://schemas.openxmlformats.org/officeDocument/2006/relationships/image" Target="../media/image536.png"/><Relationship Id="rId81" Type="http://schemas.openxmlformats.org/officeDocument/2006/relationships/image" Target="../media/image552.png"/><Relationship Id="rId86" Type="http://schemas.openxmlformats.org/officeDocument/2006/relationships/image" Target="../media/image557.png"/><Relationship Id="rId130" Type="http://schemas.openxmlformats.org/officeDocument/2006/relationships/image" Target="../media/image599.png"/><Relationship Id="rId135" Type="http://schemas.openxmlformats.org/officeDocument/2006/relationships/image" Target="../media/image604.png"/><Relationship Id="rId151" Type="http://schemas.openxmlformats.org/officeDocument/2006/relationships/image" Target="../media/image620.png"/><Relationship Id="rId156" Type="http://schemas.openxmlformats.org/officeDocument/2006/relationships/image" Target="../media/image625.png"/><Relationship Id="rId172" Type="http://schemas.openxmlformats.org/officeDocument/2006/relationships/image" Target="../media/image329.png"/><Relationship Id="rId13" Type="http://schemas.openxmlformats.org/officeDocument/2006/relationships/image" Target="../media/image487.png"/><Relationship Id="rId18" Type="http://schemas.openxmlformats.org/officeDocument/2006/relationships/image" Target="../media/image492.png"/><Relationship Id="rId39" Type="http://schemas.openxmlformats.org/officeDocument/2006/relationships/image" Target="../media/image513.png"/><Relationship Id="rId109" Type="http://schemas.openxmlformats.org/officeDocument/2006/relationships/image" Target="../media/image579.png"/><Relationship Id="rId34" Type="http://schemas.openxmlformats.org/officeDocument/2006/relationships/image" Target="../media/image508.png"/><Relationship Id="rId50" Type="http://schemas.openxmlformats.org/officeDocument/2006/relationships/image" Target="../media/image522.png"/><Relationship Id="rId55" Type="http://schemas.openxmlformats.org/officeDocument/2006/relationships/image" Target="../media/image526.png"/><Relationship Id="rId76" Type="http://schemas.openxmlformats.org/officeDocument/2006/relationships/image" Target="../media/image547.png"/><Relationship Id="rId97" Type="http://schemas.openxmlformats.org/officeDocument/2006/relationships/image" Target="../media/image567.png"/><Relationship Id="rId104" Type="http://schemas.openxmlformats.org/officeDocument/2006/relationships/image" Target="../media/image574.png"/><Relationship Id="rId120" Type="http://schemas.openxmlformats.org/officeDocument/2006/relationships/image" Target="../media/image590.png"/><Relationship Id="rId125" Type="http://schemas.openxmlformats.org/officeDocument/2006/relationships/image" Target="../media/image594.png"/><Relationship Id="rId141" Type="http://schemas.openxmlformats.org/officeDocument/2006/relationships/image" Target="../media/image610.png"/><Relationship Id="rId146" Type="http://schemas.openxmlformats.org/officeDocument/2006/relationships/image" Target="../media/image615.png"/><Relationship Id="rId167" Type="http://schemas.openxmlformats.org/officeDocument/2006/relationships/image" Target="../media/image636.png"/><Relationship Id="rId7" Type="http://schemas.openxmlformats.org/officeDocument/2006/relationships/image" Target="../media/image481.png"/><Relationship Id="rId71" Type="http://schemas.openxmlformats.org/officeDocument/2006/relationships/image" Target="../media/image542.png"/><Relationship Id="rId92" Type="http://schemas.openxmlformats.org/officeDocument/2006/relationships/image" Target="../media/image563.png"/><Relationship Id="rId162" Type="http://schemas.openxmlformats.org/officeDocument/2006/relationships/image" Target="../media/image631.png"/><Relationship Id="rId2" Type="http://schemas.openxmlformats.org/officeDocument/2006/relationships/image" Target="../media/image476.png"/><Relationship Id="rId29" Type="http://schemas.openxmlformats.org/officeDocument/2006/relationships/image" Target="../media/image503.png"/><Relationship Id="rId24" Type="http://schemas.openxmlformats.org/officeDocument/2006/relationships/image" Target="../media/image498.png"/><Relationship Id="rId40" Type="http://schemas.openxmlformats.org/officeDocument/2006/relationships/image" Target="../media/image514.png"/><Relationship Id="rId45" Type="http://schemas.openxmlformats.org/officeDocument/2006/relationships/image" Target="../media/image517.png"/><Relationship Id="rId66" Type="http://schemas.openxmlformats.org/officeDocument/2006/relationships/image" Target="../media/image537.png"/><Relationship Id="rId87" Type="http://schemas.openxmlformats.org/officeDocument/2006/relationships/image" Target="../media/image558.png"/><Relationship Id="rId110" Type="http://schemas.openxmlformats.org/officeDocument/2006/relationships/image" Target="../media/image580.png"/><Relationship Id="rId115" Type="http://schemas.openxmlformats.org/officeDocument/2006/relationships/image" Target="../media/image585.png"/><Relationship Id="rId131" Type="http://schemas.openxmlformats.org/officeDocument/2006/relationships/image" Target="../media/image600.png"/><Relationship Id="rId136" Type="http://schemas.openxmlformats.org/officeDocument/2006/relationships/image" Target="../media/image605.png"/><Relationship Id="rId157" Type="http://schemas.openxmlformats.org/officeDocument/2006/relationships/image" Target="../media/image626.png"/><Relationship Id="rId61" Type="http://schemas.openxmlformats.org/officeDocument/2006/relationships/image" Target="../media/image532.png"/><Relationship Id="rId82" Type="http://schemas.openxmlformats.org/officeDocument/2006/relationships/image" Target="../media/image553.png"/><Relationship Id="rId152" Type="http://schemas.openxmlformats.org/officeDocument/2006/relationships/image" Target="../media/image621.png"/><Relationship Id="rId19" Type="http://schemas.openxmlformats.org/officeDocument/2006/relationships/image" Target="../media/image493.png"/><Relationship Id="rId14" Type="http://schemas.openxmlformats.org/officeDocument/2006/relationships/image" Target="../media/image488.png"/><Relationship Id="rId30" Type="http://schemas.openxmlformats.org/officeDocument/2006/relationships/image" Target="../media/image504.png"/><Relationship Id="rId35" Type="http://schemas.openxmlformats.org/officeDocument/2006/relationships/image" Target="../media/image509.png"/><Relationship Id="rId56" Type="http://schemas.openxmlformats.org/officeDocument/2006/relationships/image" Target="../media/image527.png"/><Relationship Id="rId77" Type="http://schemas.openxmlformats.org/officeDocument/2006/relationships/image" Target="../media/image548.png"/><Relationship Id="rId100" Type="http://schemas.openxmlformats.org/officeDocument/2006/relationships/image" Target="../media/image570.png"/><Relationship Id="rId105" Type="http://schemas.openxmlformats.org/officeDocument/2006/relationships/image" Target="../media/image575.png"/><Relationship Id="rId126" Type="http://schemas.openxmlformats.org/officeDocument/2006/relationships/image" Target="../media/image595.png"/><Relationship Id="rId147" Type="http://schemas.openxmlformats.org/officeDocument/2006/relationships/image" Target="../media/image616.png"/><Relationship Id="rId168" Type="http://schemas.openxmlformats.org/officeDocument/2006/relationships/image" Target="../media/image637.png"/><Relationship Id="rId8" Type="http://schemas.openxmlformats.org/officeDocument/2006/relationships/image" Target="../media/image482.png"/><Relationship Id="rId51" Type="http://schemas.openxmlformats.org/officeDocument/2006/relationships/image" Target="../media/image462.png"/><Relationship Id="rId72" Type="http://schemas.openxmlformats.org/officeDocument/2006/relationships/image" Target="../media/image543.png"/><Relationship Id="rId93" Type="http://schemas.openxmlformats.org/officeDocument/2006/relationships/image" Target="../media/image564.png"/><Relationship Id="rId98" Type="http://schemas.openxmlformats.org/officeDocument/2006/relationships/image" Target="../media/image568.png"/><Relationship Id="rId121" Type="http://schemas.openxmlformats.org/officeDocument/2006/relationships/image" Target="../media/image591.png"/><Relationship Id="rId142" Type="http://schemas.openxmlformats.org/officeDocument/2006/relationships/image" Target="../media/image611.png"/><Relationship Id="rId163" Type="http://schemas.openxmlformats.org/officeDocument/2006/relationships/image" Target="../media/image632.png"/><Relationship Id="rId3" Type="http://schemas.openxmlformats.org/officeDocument/2006/relationships/image" Target="../media/image477.png"/><Relationship Id="rId25" Type="http://schemas.openxmlformats.org/officeDocument/2006/relationships/image" Target="../media/image499.png"/><Relationship Id="rId46" Type="http://schemas.openxmlformats.org/officeDocument/2006/relationships/image" Target="../media/image518.png"/><Relationship Id="rId67" Type="http://schemas.openxmlformats.org/officeDocument/2006/relationships/image" Target="../media/image538.png"/><Relationship Id="rId116" Type="http://schemas.openxmlformats.org/officeDocument/2006/relationships/image" Target="../media/image586.png"/><Relationship Id="rId137" Type="http://schemas.openxmlformats.org/officeDocument/2006/relationships/image" Target="../media/image606.png"/><Relationship Id="rId158" Type="http://schemas.openxmlformats.org/officeDocument/2006/relationships/image" Target="../media/image627.png"/><Relationship Id="rId20" Type="http://schemas.openxmlformats.org/officeDocument/2006/relationships/image" Target="../media/image494.png"/><Relationship Id="rId41" Type="http://schemas.openxmlformats.org/officeDocument/2006/relationships/image" Target="../media/image515.png"/><Relationship Id="rId62" Type="http://schemas.openxmlformats.org/officeDocument/2006/relationships/image" Target="../media/image533.png"/><Relationship Id="rId83" Type="http://schemas.openxmlformats.org/officeDocument/2006/relationships/image" Target="../media/image554.png"/><Relationship Id="rId88" Type="http://schemas.openxmlformats.org/officeDocument/2006/relationships/image" Target="../media/image559.png"/><Relationship Id="rId111" Type="http://schemas.openxmlformats.org/officeDocument/2006/relationships/image" Target="../media/image581.png"/><Relationship Id="rId132" Type="http://schemas.openxmlformats.org/officeDocument/2006/relationships/image" Target="../media/image601.png"/><Relationship Id="rId153" Type="http://schemas.openxmlformats.org/officeDocument/2006/relationships/image" Target="../media/image622.png"/><Relationship Id="rId15" Type="http://schemas.openxmlformats.org/officeDocument/2006/relationships/image" Target="../media/image489.png"/><Relationship Id="rId36" Type="http://schemas.openxmlformats.org/officeDocument/2006/relationships/image" Target="../media/image510.png"/><Relationship Id="rId57" Type="http://schemas.openxmlformats.org/officeDocument/2006/relationships/image" Target="../media/image528.png"/><Relationship Id="rId106" Type="http://schemas.openxmlformats.org/officeDocument/2006/relationships/image" Target="../media/image576.png"/><Relationship Id="rId127" Type="http://schemas.openxmlformats.org/officeDocument/2006/relationships/image" Target="../media/image596.png"/><Relationship Id="rId10" Type="http://schemas.openxmlformats.org/officeDocument/2006/relationships/image" Target="../media/image484.png"/><Relationship Id="rId31" Type="http://schemas.openxmlformats.org/officeDocument/2006/relationships/image" Target="../media/image505.png"/><Relationship Id="rId52" Type="http://schemas.openxmlformats.org/officeDocument/2006/relationships/image" Target="../media/image523.png"/><Relationship Id="rId73" Type="http://schemas.openxmlformats.org/officeDocument/2006/relationships/image" Target="../media/image544.png"/><Relationship Id="rId78" Type="http://schemas.openxmlformats.org/officeDocument/2006/relationships/image" Target="../media/image549.png"/><Relationship Id="rId94" Type="http://schemas.openxmlformats.org/officeDocument/2006/relationships/image" Target="../media/image456.png"/><Relationship Id="rId99" Type="http://schemas.openxmlformats.org/officeDocument/2006/relationships/image" Target="../media/image569.png"/><Relationship Id="rId101" Type="http://schemas.openxmlformats.org/officeDocument/2006/relationships/image" Target="../media/image571.png"/><Relationship Id="rId122" Type="http://schemas.openxmlformats.org/officeDocument/2006/relationships/image" Target="../media/image592.png"/><Relationship Id="rId143" Type="http://schemas.openxmlformats.org/officeDocument/2006/relationships/image" Target="../media/image612.png"/><Relationship Id="rId148" Type="http://schemas.openxmlformats.org/officeDocument/2006/relationships/image" Target="../media/image617.png"/><Relationship Id="rId164" Type="http://schemas.openxmlformats.org/officeDocument/2006/relationships/image" Target="../media/image633.png"/><Relationship Id="rId169" Type="http://schemas.openxmlformats.org/officeDocument/2006/relationships/image" Target="../media/image638.png"/><Relationship Id="rId4" Type="http://schemas.openxmlformats.org/officeDocument/2006/relationships/image" Target="../media/image478.png"/><Relationship Id="rId9" Type="http://schemas.openxmlformats.org/officeDocument/2006/relationships/image" Target="../media/image483.png"/><Relationship Id="rId26" Type="http://schemas.openxmlformats.org/officeDocument/2006/relationships/image" Target="../media/image500.png"/><Relationship Id="rId47" Type="http://schemas.openxmlformats.org/officeDocument/2006/relationships/image" Target="../media/image519.png"/><Relationship Id="rId68" Type="http://schemas.openxmlformats.org/officeDocument/2006/relationships/image" Target="../media/image539.png"/><Relationship Id="rId89" Type="http://schemas.openxmlformats.org/officeDocument/2006/relationships/image" Target="../media/image560.png"/><Relationship Id="rId112" Type="http://schemas.openxmlformats.org/officeDocument/2006/relationships/image" Target="../media/image582.png"/><Relationship Id="rId133" Type="http://schemas.openxmlformats.org/officeDocument/2006/relationships/image" Target="../media/image602.png"/><Relationship Id="rId154" Type="http://schemas.openxmlformats.org/officeDocument/2006/relationships/image" Target="../media/image623.png"/><Relationship Id="rId16" Type="http://schemas.openxmlformats.org/officeDocument/2006/relationships/image" Target="../media/image490.png"/><Relationship Id="rId37" Type="http://schemas.openxmlformats.org/officeDocument/2006/relationships/image" Target="../media/image511.png"/><Relationship Id="rId58" Type="http://schemas.openxmlformats.org/officeDocument/2006/relationships/image" Target="../media/image529.png"/><Relationship Id="rId79" Type="http://schemas.openxmlformats.org/officeDocument/2006/relationships/image" Target="../media/image550.png"/><Relationship Id="rId102" Type="http://schemas.openxmlformats.org/officeDocument/2006/relationships/image" Target="../media/image572.png"/><Relationship Id="rId123" Type="http://schemas.openxmlformats.org/officeDocument/2006/relationships/image" Target="../media/image593.png"/><Relationship Id="rId144" Type="http://schemas.openxmlformats.org/officeDocument/2006/relationships/image" Target="../media/image613.png"/><Relationship Id="rId90" Type="http://schemas.openxmlformats.org/officeDocument/2006/relationships/image" Target="../media/image561.png"/><Relationship Id="rId165" Type="http://schemas.openxmlformats.org/officeDocument/2006/relationships/image" Target="../media/image634.png"/><Relationship Id="rId27" Type="http://schemas.openxmlformats.org/officeDocument/2006/relationships/image" Target="../media/image501.png"/><Relationship Id="rId48" Type="http://schemas.openxmlformats.org/officeDocument/2006/relationships/image" Target="../media/image520.png"/><Relationship Id="rId69" Type="http://schemas.openxmlformats.org/officeDocument/2006/relationships/image" Target="../media/image540.png"/><Relationship Id="rId113" Type="http://schemas.openxmlformats.org/officeDocument/2006/relationships/image" Target="../media/image583.png"/><Relationship Id="rId134" Type="http://schemas.openxmlformats.org/officeDocument/2006/relationships/image" Target="../media/image603.png"/><Relationship Id="rId80" Type="http://schemas.openxmlformats.org/officeDocument/2006/relationships/image" Target="../media/image551.png"/><Relationship Id="rId155" Type="http://schemas.openxmlformats.org/officeDocument/2006/relationships/image" Target="../media/image624.png"/><Relationship Id="rId17" Type="http://schemas.openxmlformats.org/officeDocument/2006/relationships/image" Target="../media/image491.png"/><Relationship Id="rId38" Type="http://schemas.openxmlformats.org/officeDocument/2006/relationships/image" Target="../media/image512.png"/><Relationship Id="rId59" Type="http://schemas.openxmlformats.org/officeDocument/2006/relationships/image" Target="../media/image530.png"/><Relationship Id="rId103" Type="http://schemas.openxmlformats.org/officeDocument/2006/relationships/image" Target="../media/image573.png"/><Relationship Id="rId124" Type="http://schemas.openxmlformats.org/officeDocument/2006/relationships/image" Target="../media/image455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65.png"/><Relationship Id="rId21" Type="http://schemas.openxmlformats.org/officeDocument/2006/relationships/image" Target="../media/image660.png"/><Relationship Id="rId42" Type="http://schemas.openxmlformats.org/officeDocument/2006/relationships/image" Target="../media/image681.png"/><Relationship Id="rId47" Type="http://schemas.openxmlformats.org/officeDocument/2006/relationships/image" Target="../media/image686.png"/><Relationship Id="rId63" Type="http://schemas.openxmlformats.org/officeDocument/2006/relationships/image" Target="../media/image702.png"/><Relationship Id="rId68" Type="http://schemas.openxmlformats.org/officeDocument/2006/relationships/image" Target="../media/image707.png"/><Relationship Id="rId84" Type="http://schemas.openxmlformats.org/officeDocument/2006/relationships/image" Target="../media/image723.png"/><Relationship Id="rId89" Type="http://schemas.openxmlformats.org/officeDocument/2006/relationships/image" Target="../media/image728.png"/><Relationship Id="rId16" Type="http://schemas.openxmlformats.org/officeDocument/2006/relationships/image" Target="../media/image655.png"/><Relationship Id="rId11" Type="http://schemas.openxmlformats.org/officeDocument/2006/relationships/image" Target="../media/image650.png"/><Relationship Id="rId32" Type="http://schemas.openxmlformats.org/officeDocument/2006/relationships/image" Target="../media/image671.png"/><Relationship Id="rId37" Type="http://schemas.openxmlformats.org/officeDocument/2006/relationships/image" Target="../media/image676.png"/><Relationship Id="rId53" Type="http://schemas.openxmlformats.org/officeDocument/2006/relationships/image" Target="../media/image692.png"/><Relationship Id="rId58" Type="http://schemas.openxmlformats.org/officeDocument/2006/relationships/image" Target="../media/image697.png"/><Relationship Id="rId74" Type="http://schemas.openxmlformats.org/officeDocument/2006/relationships/image" Target="../media/image713.png"/><Relationship Id="rId79" Type="http://schemas.openxmlformats.org/officeDocument/2006/relationships/image" Target="../media/image718.png"/><Relationship Id="rId5" Type="http://schemas.openxmlformats.org/officeDocument/2006/relationships/image" Target="../media/image644.png"/><Relationship Id="rId90" Type="http://schemas.openxmlformats.org/officeDocument/2006/relationships/image" Target="../media/image729.png"/><Relationship Id="rId22" Type="http://schemas.openxmlformats.org/officeDocument/2006/relationships/image" Target="../media/image661.png"/><Relationship Id="rId27" Type="http://schemas.openxmlformats.org/officeDocument/2006/relationships/image" Target="../media/image666.png"/><Relationship Id="rId43" Type="http://schemas.openxmlformats.org/officeDocument/2006/relationships/image" Target="../media/image682.png"/><Relationship Id="rId48" Type="http://schemas.openxmlformats.org/officeDocument/2006/relationships/image" Target="../media/image687.png"/><Relationship Id="rId64" Type="http://schemas.openxmlformats.org/officeDocument/2006/relationships/image" Target="../media/image703.png"/><Relationship Id="rId69" Type="http://schemas.openxmlformats.org/officeDocument/2006/relationships/image" Target="../media/image708.png"/><Relationship Id="rId8" Type="http://schemas.openxmlformats.org/officeDocument/2006/relationships/image" Target="../media/image647.png"/><Relationship Id="rId51" Type="http://schemas.openxmlformats.org/officeDocument/2006/relationships/image" Target="../media/image690.png"/><Relationship Id="rId72" Type="http://schemas.openxmlformats.org/officeDocument/2006/relationships/image" Target="../media/image711.png"/><Relationship Id="rId80" Type="http://schemas.openxmlformats.org/officeDocument/2006/relationships/image" Target="../media/image719.png"/><Relationship Id="rId85" Type="http://schemas.openxmlformats.org/officeDocument/2006/relationships/image" Target="../media/image724.png"/><Relationship Id="rId93" Type="http://schemas.openxmlformats.org/officeDocument/2006/relationships/image" Target="../media/image732.png"/><Relationship Id="rId3" Type="http://schemas.openxmlformats.org/officeDocument/2006/relationships/image" Target="../media/image642.png"/><Relationship Id="rId12" Type="http://schemas.openxmlformats.org/officeDocument/2006/relationships/image" Target="../media/image651.png"/><Relationship Id="rId17" Type="http://schemas.openxmlformats.org/officeDocument/2006/relationships/image" Target="../media/image656.png"/><Relationship Id="rId25" Type="http://schemas.openxmlformats.org/officeDocument/2006/relationships/image" Target="../media/image664.png"/><Relationship Id="rId33" Type="http://schemas.openxmlformats.org/officeDocument/2006/relationships/image" Target="../media/image672.png"/><Relationship Id="rId38" Type="http://schemas.openxmlformats.org/officeDocument/2006/relationships/image" Target="../media/image677.png"/><Relationship Id="rId46" Type="http://schemas.openxmlformats.org/officeDocument/2006/relationships/image" Target="../media/image685.png"/><Relationship Id="rId59" Type="http://schemas.openxmlformats.org/officeDocument/2006/relationships/image" Target="../media/image698.png"/><Relationship Id="rId67" Type="http://schemas.openxmlformats.org/officeDocument/2006/relationships/image" Target="../media/image706.png"/><Relationship Id="rId20" Type="http://schemas.openxmlformats.org/officeDocument/2006/relationships/image" Target="../media/image659.png"/><Relationship Id="rId41" Type="http://schemas.openxmlformats.org/officeDocument/2006/relationships/image" Target="../media/image680.png"/><Relationship Id="rId54" Type="http://schemas.openxmlformats.org/officeDocument/2006/relationships/image" Target="../media/image693.png"/><Relationship Id="rId62" Type="http://schemas.openxmlformats.org/officeDocument/2006/relationships/image" Target="../media/image701.png"/><Relationship Id="rId70" Type="http://schemas.openxmlformats.org/officeDocument/2006/relationships/image" Target="../media/image709.png"/><Relationship Id="rId75" Type="http://schemas.openxmlformats.org/officeDocument/2006/relationships/image" Target="../media/image714.png"/><Relationship Id="rId83" Type="http://schemas.openxmlformats.org/officeDocument/2006/relationships/image" Target="../media/image722.png"/><Relationship Id="rId88" Type="http://schemas.openxmlformats.org/officeDocument/2006/relationships/image" Target="../media/image727.png"/><Relationship Id="rId91" Type="http://schemas.openxmlformats.org/officeDocument/2006/relationships/image" Target="../media/image7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5.png"/><Relationship Id="rId15" Type="http://schemas.openxmlformats.org/officeDocument/2006/relationships/image" Target="../media/image654.png"/><Relationship Id="rId23" Type="http://schemas.openxmlformats.org/officeDocument/2006/relationships/image" Target="../media/image662.png"/><Relationship Id="rId28" Type="http://schemas.openxmlformats.org/officeDocument/2006/relationships/image" Target="../media/image667.png"/><Relationship Id="rId36" Type="http://schemas.openxmlformats.org/officeDocument/2006/relationships/image" Target="../media/image675.png"/><Relationship Id="rId49" Type="http://schemas.openxmlformats.org/officeDocument/2006/relationships/image" Target="../media/image688.png"/><Relationship Id="rId57" Type="http://schemas.openxmlformats.org/officeDocument/2006/relationships/image" Target="../media/image696.png"/><Relationship Id="rId10" Type="http://schemas.openxmlformats.org/officeDocument/2006/relationships/image" Target="../media/image649.png"/><Relationship Id="rId31" Type="http://schemas.openxmlformats.org/officeDocument/2006/relationships/image" Target="../media/image670.png"/><Relationship Id="rId44" Type="http://schemas.openxmlformats.org/officeDocument/2006/relationships/image" Target="../media/image683.png"/><Relationship Id="rId52" Type="http://schemas.openxmlformats.org/officeDocument/2006/relationships/image" Target="../media/image691.png"/><Relationship Id="rId60" Type="http://schemas.openxmlformats.org/officeDocument/2006/relationships/image" Target="../media/image699.png"/><Relationship Id="rId65" Type="http://schemas.openxmlformats.org/officeDocument/2006/relationships/image" Target="../media/image704.png"/><Relationship Id="rId73" Type="http://schemas.openxmlformats.org/officeDocument/2006/relationships/image" Target="../media/image712.png"/><Relationship Id="rId78" Type="http://schemas.openxmlformats.org/officeDocument/2006/relationships/image" Target="../media/image717.png"/><Relationship Id="rId81" Type="http://schemas.openxmlformats.org/officeDocument/2006/relationships/image" Target="../media/image720.png"/><Relationship Id="rId86" Type="http://schemas.openxmlformats.org/officeDocument/2006/relationships/image" Target="../media/image725.png"/><Relationship Id="rId94" Type="http://schemas.openxmlformats.org/officeDocument/2006/relationships/image" Target="../media/image733.png"/><Relationship Id="rId4" Type="http://schemas.openxmlformats.org/officeDocument/2006/relationships/image" Target="../media/image643.png"/><Relationship Id="rId9" Type="http://schemas.openxmlformats.org/officeDocument/2006/relationships/image" Target="../media/image648.png"/><Relationship Id="rId13" Type="http://schemas.openxmlformats.org/officeDocument/2006/relationships/image" Target="../media/image652.png"/><Relationship Id="rId18" Type="http://schemas.openxmlformats.org/officeDocument/2006/relationships/image" Target="../media/image657.png"/><Relationship Id="rId39" Type="http://schemas.openxmlformats.org/officeDocument/2006/relationships/image" Target="../media/image678.png"/><Relationship Id="rId34" Type="http://schemas.openxmlformats.org/officeDocument/2006/relationships/image" Target="../media/image673.png"/><Relationship Id="rId50" Type="http://schemas.openxmlformats.org/officeDocument/2006/relationships/image" Target="../media/image689.png"/><Relationship Id="rId55" Type="http://schemas.openxmlformats.org/officeDocument/2006/relationships/image" Target="../media/image694.png"/><Relationship Id="rId76" Type="http://schemas.openxmlformats.org/officeDocument/2006/relationships/image" Target="../media/image715.png"/><Relationship Id="rId7" Type="http://schemas.openxmlformats.org/officeDocument/2006/relationships/image" Target="../media/image646.png"/><Relationship Id="rId71" Type="http://schemas.openxmlformats.org/officeDocument/2006/relationships/image" Target="../media/image710.png"/><Relationship Id="rId92" Type="http://schemas.openxmlformats.org/officeDocument/2006/relationships/image" Target="../media/image731.png"/><Relationship Id="rId2" Type="http://schemas.openxmlformats.org/officeDocument/2006/relationships/image" Target="../media/image641.png"/><Relationship Id="rId29" Type="http://schemas.openxmlformats.org/officeDocument/2006/relationships/image" Target="../media/image668.png"/><Relationship Id="rId24" Type="http://schemas.openxmlformats.org/officeDocument/2006/relationships/image" Target="../media/image663.png"/><Relationship Id="rId40" Type="http://schemas.openxmlformats.org/officeDocument/2006/relationships/image" Target="../media/image679.png"/><Relationship Id="rId45" Type="http://schemas.openxmlformats.org/officeDocument/2006/relationships/image" Target="../media/image684.png"/><Relationship Id="rId66" Type="http://schemas.openxmlformats.org/officeDocument/2006/relationships/image" Target="../media/image705.png"/><Relationship Id="rId87" Type="http://schemas.openxmlformats.org/officeDocument/2006/relationships/image" Target="../media/image726.png"/><Relationship Id="rId61" Type="http://schemas.openxmlformats.org/officeDocument/2006/relationships/image" Target="../media/image700.png"/><Relationship Id="rId82" Type="http://schemas.openxmlformats.org/officeDocument/2006/relationships/image" Target="../media/image721.png"/><Relationship Id="rId19" Type="http://schemas.openxmlformats.org/officeDocument/2006/relationships/image" Target="../media/image658.png"/><Relationship Id="rId14" Type="http://schemas.openxmlformats.org/officeDocument/2006/relationships/image" Target="../media/image653.png"/><Relationship Id="rId30" Type="http://schemas.openxmlformats.org/officeDocument/2006/relationships/image" Target="../media/image669.png"/><Relationship Id="rId35" Type="http://schemas.openxmlformats.org/officeDocument/2006/relationships/image" Target="../media/image674.png"/><Relationship Id="rId56" Type="http://schemas.openxmlformats.org/officeDocument/2006/relationships/image" Target="../media/image695.png"/><Relationship Id="rId77" Type="http://schemas.openxmlformats.org/officeDocument/2006/relationships/image" Target="../media/image716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58.png"/><Relationship Id="rId21" Type="http://schemas.openxmlformats.org/officeDocument/2006/relationships/image" Target="../media/image753.png"/><Relationship Id="rId42" Type="http://schemas.openxmlformats.org/officeDocument/2006/relationships/image" Target="../media/image774.png"/><Relationship Id="rId47" Type="http://schemas.openxmlformats.org/officeDocument/2006/relationships/image" Target="../media/image779.png"/><Relationship Id="rId63" Type="http://schemas.openxmlformats.org/officeDocument/2006/relationships/image" Target="../media/image795.png"/><Relationship Id="rId68" Type="http://schemas.openxmlformats.org/officeDocument/2006/relationships/image" Target="../media/image800.png"/><Relationship Id="rId84" Type="http://schemas.openxmlformats.org/officeDocument/2006/relationships/image" Target="../media/image816.png"/><Relationship Id="rId89" Type="http://schemas.openxmlformats.org/officeDocument/2006/relationships/image" Target="../media/image821.png"/><Relationship Id="rId112" Type="http://schemas.openxmlformats.org/officeDocument/2006/relationships/image" Target="../media/image844.png"/><Relationship Id="rId16" Type="http://schemas.openxmlformats.org/officeDocument/2006/relationships/image" Target="../media/image748.png"/><Relationship Id="rId107" Type="http://schemas.openxmlformats.org/officeDocument/2006/relationships/image" Target="../media/image839.png"/><Relationship Id="rId11" Type="http://schemas.openxmlformats.org/officeDocument/2006/relationships/image" Target="../media/image743.png"/><Relationship Id="rId32" Type="http://schemas.openxmlformats.org/officeDocument/2006/relationships/image" Target="../media/image764.png"/><Relationship Id="rId37" Type="http://schemas.openxmlformats.org/officeDocument/2006/relationships/image" Target="../media/image769.png"/><Relationship Id="rId53" Type="http://schemas.openxmlformats.org/officeDocument/2006/relationships/image" Target="../media/image785.png"/><Relationship Id="rId58" Type="http://schemas.openxmlformats.org/officeDocument/2006/relationships/image" Target="../media/image790.png"/><Relationship Id="rId74" Type="http://schemas.openxmlformats.org/officeDocument/2006/relationships/image" Target="../media/image806.png"/><Relationship Id="rId79" Type="http://schemas.openxmlformats.org/officeDocument/2006/relationships/image" Target="../media/image811.png"/><Relationship Id="rId102" Type="http://schemas.openxmlformats.org/officeDocument/2006/relationships/image" Target="../media/image834.png"/><Relationship Id="rId5" Type="http://schemas.openxmlformats.org/officeDocument/2006/relationships/image" Target="../media/image737.png"/><Relationship Id="rId90" Type="http://schemas.openxmlformats.org/officeDocument/2006/relationships/image" Target="../media/image822.png"/><Relationship Id="rId95" Type="http://schemas.openxmlformats.org/officeDocument/2006/relationships/image" Target="../media/image827.png"/><Relationship Id="rId22" Type="http://schemas.openxmlformats.org/officeDocument/2006/relationships/image" Target="../media/image754.png"/><Relationship Id="rId27" Type="http://schemas.openxmlformats.org/officeDocument/2006/relationships/image" Target="../media/image759.png"/><Relationship Id="rId43" Type="http://schemas.openxmlformats.org/officeDocument/2006/relationships/image" Target="../media/image775.png"/><Relationship Id="rId48" Type="http://schemas.openxmlformats.org/officeDocument/2006/relationships/image" Target="../media/image780.png"/><Relationship Id="rId64" Type="http://schemas.openxmlformats.org/officeDocument/2006/relationships/image" Target="../media/image796.png"/><Relationship Id="rId69" Type="http://schemas.openxmlformats.org/officeDocument/2006/relationships/image" Target="../media/image801.png"/><Relationship Id="rId80" Type="http://schemas.openxmlformats.org/officeDocument/2006/relationships/image" Target="../media/image812.png"/><Relationship Id="rId85" Type="http://schemas.openxmlformats.org/officeDocument/2006/relationships/image" Target="../media/image817.png"/><Relationship Id="rId12" Type="http://schemas.openxmlformats.org/officeDocument/2006/relationships/image" Target="../media/image744.png"/><Relationship Id="rId17" Type="http://schemas.openxmlformats.org/officeDocument/2006/relationships/image" Target="../media/image749.png"/><Relationship Id="rId33" Type="http://schemas.openxmlformats.org/officeDocument/2006/relationships/image" Target="../media/image765.png"/><Relationship Id="rId38" Type="http://schemas.openxmlformats.org/officeDocument/2006/relationships/image" Target="../media/image770.png"/><Relationship Id="rId59" Type="http://schemas.openxmlformats.org/officeDocument/2006/relationships/image" Target="../media/image791.png"/><Relationship Id="rId103" Type="http://schemas.openxmlformats.org/officeDocument/2006/relationships/image" Target="../media/image835.png"/><Relationship Id="rId108" Type="http://schemas.openxmlformats.org/officeDocument/2006/relationships/image" Target="../media/image840.jpg"/><Relationship Id="rId54" Type="http://schemas.openxmlformats.org/officeDocument/2006/relationships/image" Target="../media/image786.png"/><Relationship Id="rId70" Type="http://schemas.openxmlformats.org/officeDocument/2006/relationships/image" Target="../media/image802.png"/><Relationship Id="rId75" Type="http://schemas.openxmlformats.org/officeDocument/2006/relationships/image" Target="../media/image807.png"/><Relationship Id="rId91" Type="http://schemas.openxmlformats.org/officeDocument/2006/relationships/image" Target="../media/image823.png"/><Relationship Id="rId96" Type="http://schemas.openxmlformats.org/officeDocument/2006/relationships/image" Target="../media/image8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8.png"/><Relationship Id="rId15" Type="http://schemas.openxmlformats.org/officeDocument/2006/relationships/image" Target="../media/image747.png"/><Relationship Id="rId23" Type="http://schemas.openxmlformats.org/officeDocument/2006/relationships/image" Target="../media/image755.png"/><Relationship Id="rId28" Type="http://schemas.openxmlformats.org/officeDocument/2006/relationships/image" Target="../media/image760.png"/><Relationship Id="rId36" Type="http://schemas.openxmlformats.org/officeDocument/2006/relationships/image" Target="../media/image768.png"/><Relationship Id="rId49" Type="http://schemas.openxmlformats.org/officeDocument/2006/relationships/image" Target="../media/image781.png"/><Relationship Id="rId57" Type="http://schemas.openxmlformats.org/officeDocument/2006/relationships/image" Target="../media/image789.png"/><Relationship Id="rId106" Type="http://schemas.openxmlformats.org/officeDocument/2006/relationships/image" Target="../media/image838.png"/><Relationship Id="rId10" Type="http://schemas.openxmlformats.org/officeDocument/2006/relationships/image" Target="../media/image742.png"/><Relationship Id="rId31" Type="http://schemas.openxmlformats.org/officeDocument/2006/relationships/image" Target="../media/image763.png"/><Relationship Id="rId44" Type="http://schemas.openxmlformats.org/officeDocument/2006/relationships/image" Target="../media/image776.png"/><Relationship Id="rId52" Type="http://schemas.openxmlformats.org/officeDocument/2006/relationships/image" Target="../media/image784.png"/><Relationship Id="rId60" Type="http://schemas.openxmlformats.org/officeDocument/2006/relationships/image" Target="../media/image792.png"/><Relationship Id="rId65" Type="http://schemas.openxmlformats.org/officeDocument/2006/relationships/image" Target="../media/image797.png"/><Relationship Id="rId73" Type="http://schemas.openxmlformats.org/officeDocument/2006/relationships/image" Target="../media/image805.png"/><Relationship Id="rId78" Type="http://schemas.openxmlformats.org/officeDocument/2006/relationships/image" Target="../media/image810.png"/><Relationship Id="rId81" Type="http://schemas.openxmlformats.org/officeDocument/2006/relationships/image" Target="../media/image813.png"/><Relationship Id="rId86" Type="http://schemas.openxmlformats.org/officeDocument/2006/relationships/image" Target="../media/image818.png"/><Relationship Id="rId94" Type="http://schemas.openxmlformats.org/officeDocument/2006/relationships/image" Target="../media/image826.png"/><Relationship Id="rId99" Type="http://schemas.openxmlformats.org/officeDocument/2006/relationships/image" Target="../media/image831.png"/><Relationship Id="rId101" Type="http://schemas.openxmlformats.org/officeDocument/2006/relationships/image" Target="../media/image833.png"/><Relationship Id="rId4" Type="http://schemas.openxmlformats.org/officeDocument/2006/relationships/image" Target="../media/image736.png"/><Relationship Id="rId9" Type="http://schemas.openxmlformats.org/officeDocument/2006/relationships/image" Target="../media/image741.png"/><Relationship Id="rId13" Type="http://schemas.openxmlformats.org/officeDocument/2006/relationships/image" Target="../media/image745.png"/><Relationship Id="rId18" Type="http://schemas.openxmlformats.org/officeDocument/2006/relationships/image" Target="../media/image750.png"/><Relationship Id="rId39" Type="http://schemas.openxmlformats.org/officeDocument/2006/relationships/image" Target="../media/image771.png"/><Relationship Id="rId109" Type="http://schemas.openxmlformats.org/officeDocument/2006/relationships/image" Target="../media/image841.png"/><Relationship Id="rId34" Type="http://schemas.openxmlformats.org/officeDocument/2006/relationships/image" Target="../media/image766.png"/><Relationship Id="rId50" Type="http://schemas.openxmlformats.org/officeDocument/2006/relationships/image" Target="../media/image782.png"/><Relationship Id="rId55" Type="http://schemas.openxmlformats.org/officeDocument/2006/relationships/image" Target="../media/image787.png"/><Relationship Id="rId76" Type="http://schemas.openxmlformats.org/officeDocument/2006/relationships/image" Target="../media/image808.png"/><Relationship Id="rId97" Type="http://schemas.openxmlformats.org/officeDocument/2006/relationships/image" Target="../media/image829.png"/><Relationship Id="rId104" Type="http://schemas.openxmlformats.org/officeDocument/2006/relationships/image" Target="../media/image836.png"/><Relationship Id="rId7" Type="http://schemas.openxmlformats.org/officeDocument/2006/relationships/image" Target="../media/image739.png"/><Relationship Id="rId71" Type="http://schemas.openxmlformats.org/officeDocument/2006/relationships/image" Target="../media/image803.png"/><Relationship Id="rId92" Type="http://schemas.openxmlformats.org/officeDocument/2006/relationships/image" Target="../media/image824.png"/><Relationship Id="rId2" Type="http://schemas.openxmlformats.org/officeDocument/2006/relationships/image" Target="../media/image734.png"/><Relationship Id="rId29" Type="http://schemas.openxmlformats.org/officeDocument/2006/relationships/image" Target="../media/image761.png"/><Relationship Id="rId24" Type="http://schemas.openxmlformats.org/officeDocument/2006/relationships/image" Target="../media/image756.png"/><Relationship Id="rId40" Type="http://schemas.openxmlformats.org/officeDocument/2006/relationships/image" Target="../media/image772.png"/><Relationship Id="rId45" Type="http://schemas.openxmlformats.org/officeDocument/2006/relationships/image" Target="../media/image777.png"/><Relationship Id="rId66" Type="http://schemas.openxmlformats.org/officeDocument/2006/relationships/image" Target="../media/image798.png"/><Relationship Id="rId87" Type="http://schemas.openxmlformats.org/officeDocument/2006/relationships/image" Target="../media/image819.png"/><Relationship Id="rId110" Type="http://schemas.openxmlformats.org/officeDocument/2006/relationships/image" Target="../media/image842.png"/><Relationship Id="rId61" Type="http://schemas.openxmlformats.org/officeDocument/2006/relationships/image" Target="../media/image793.png"/><Relationship Id="rId82" Type="http://schemas.openxmlformats.org/officeDocument/2006/relationships/image" Target="../media/image814.png"/><Relationship Id="rId19" Type="http://schemas.openxmlformats.org/officeDocument/2006/relationships/image" Target="../media/image751.png"/><Relationship Id="rId14" Type="http://schemas.openxmlformats.org/officeDocument/2006/relationships/image" Target="../media/image746.png"/><Relationship Id="rId30" Type="http://schemas.openxmlformats.org/officeDocument/2006/relationships/image" Target="../media/image762.png"/><Relationship Id="rId35" Type="http://schemas.openxmlformats.org/officeDocument/2006/relationships/image" Target="../media/image767.png"/><Relationship Id="rId56" Type="http://schemas.openxmlformats.org/officeDocument/2006/relationships/image" Target="../media/image788.png"/><Relationship Id="rId77" Type="http://schemas.openxmlformats.org/officeDocument/2006/relationships/image" Target="../media/image809.png"/><Relationship Id="rId100" Type="http://schemas.openxmlformats.org/officeDocument/2006/relationships/image" Target="../media/image832.png"/><Relationship Id="rId105" Type="http://schemas.openxmlformats.org/officeDocument/2006/relationships/image" Target="../media/image837.png"/><Relationship Id="rId8" Type="http://schemas.openxmlformats.org/officeDocument/2006/relationships/image" Target="../media/image740.png"/><Relationship Id="rId51" Type="http://schemas.openxmlformats.org/officeDocument/2006/relationships/image" Target="../media/image783.png"/><Relationship Id="rId72" Type="http://schemas.openxmlformats.org/officeDocument/2006/relationships/image" Target="../media/image804.png"/><Relationship Id="rId93" Type="http://schemas.openxmlformats.org/officeDocument/2006/relationships/image" Target="../media/image825.png"/><Relationship Id="rId98" Type="http://schemas.openxmlformats.org/officeDocument/2006/relationships/image" Target="../media/image830.png"/><Relationship Id="rId3" Type="http://schemas.openxmlformats.org/officeDocument/2006/relationships/image" Target="../media/image735.png"/><Relationship Id="rId25" Type="http://schemas.openxmlformats.org/officeDocument/2006/relationships/image" Target="../media/image757.png"/><Relationship Id="rId46" Type="http://schemas.openxmlformats.org/officeDocument/2006/relationships/image" Target="../media/image778.png"/><Relationship Id="rId67" Type="http://schemas.openxmlformats.org/officeDocument/2006/relationships/image" Target="../media/image799.png"/><Relationship Id="rId20" Type="http://schemas.openxmlformats.org/officeDocument/2006/relationships/image" Target="../media/image752.png"/><Relationship Id="rId41" Type="http://schemas.openxmlformats.org/officeDocument/2006/relationships/image" Target="../media/image773.png"/><Relationship Id="rId62" Type="http://schemas.openxmlformats.org/officeDocument/2006/relationships/image" Target="../media/image794.png"/><Relationship Id="rId83" Type="http://schemas.openxmlformats.org/officeDocument/2006/relationships/image" Target="../media/image815.png"/><Relationship Id="rId88" Type="http://schemas.openxmlformats.org/officeDocument/2006/relationships/image" Target="../media/image820.png"/><Relationship Id="rId111" Type="http://schemas.openxmlformats.org/officeDocument/2006/relationships/image" Target="../media/image843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60.png"/><Relationship Id="rId21" Type="http://schemas.openxmlformats.org/officeDocument/2006/relationships/image" Target="../media/image864.png"/><Relationship Id="rId42" Type="http://schemas.openxmlformats.org/officeDocument/2006/relationships/image" Target="../media/image885.png"/><Relationship Id="rId63" Type="http://schemas.openxmlformats.org/officeDocument/2006/relationships/image" Target="../media/image906.png"/><Relationship Id="rId84" Type="http://schemas.openxmlformats.org/officeDocument/2006/relationships/image" Target="../media/image927.png"/><Relationship Id="rId138" Type="http://schemas.openxmlformats.org/officeDocument/2006/relationships/image" Target="../media/image981.png"/><Relationship Id="rId159" Type="http://schemas.openxmlformats.org/officeDocument/2006/relationships/image" Target="../media/image1002.png"/><Relationship Id="rId170" Type="http://schemas.openxmlformats.org/officeDocument/2006/relationships/image" Target="../media/image1013.png"/><Relationship Id="rId191" Type="http://schemas.openxmlformats.org/officeDocument/2006/relationships/image" Target="../media/image1034.png"/><Relationship Id="rId205" Type="http://schemas.openxmlformats.org/officeDocument/2006/relationships/image" Target="../media/image1048.png"/><Relationship Id="rId226" Type="http://schemas.openxmlformats.org/officeDocument/2006/relationships/image" Target="../media/image1069.png"/><Relationship Id="rId107" Type="http://schemas.openxmlformats.org/officeDocument/2006/relationships/image" Target="../media/image950.png"/><Relationship Id="rId11" Type="http://schemas.openxmlformats.org/officeDocument/2006/relationships/image" Target="../media/image854.png"/><Relationship Id="rId32" Type="http://schemas.openxmlformats.org/officeDocument/2006/relationships/image" Target="../media/image875.png"/><Relationship Id="rId53" Type="http://schemas.openxmlformats.org/officeDocument/2006/relationships/image" Target="../media/image896.png"/><Relationship Id="rId74" Type="http://schemas.openxmlformats.org/officeDocument/2006/relationships/image" Target="../media/image917.png"/><Relationship Id="rId128" Type="http://schemas.openxmlformats.org/officeDocument/2006/relationships/image" Target="../media/image971.png"/><Relationship Id="rId149" Type="http://schemas.openxmlformats.org/officeDocument/2006/relationships/image" Target="../media/image992.png"/><Relationship Id="rId5" Type="http://schemas.openxmlformats.org/officeDocument/2006/relationships/image" Target="../media/image848.png"/><Relationship Id="rId95" Type="http://schemas.openxmlformats.org/officeDocument/2006/relationships/image" Target="../media/image938.png"/><Relationship Id="rId160" Type="http://schemas.openxmlformats.org/officeDocument/2006/relationships/image" Target="../media/image1003.png"/><Relationship Id="rId181" Type="http://schemas.openxmlformats.org/officeDocument/2006/relationships/image" Target="../media/image1024.png"/><Relationship Id="rId216" Type="http://schemas.openxmlformats.org/officeDocument/2006/relationships/image" Target="../media/image1059.png"/><Relationship Id="rId237" Type="http://schemas.openxmlformats.org/officeDocument/2006/relationships/image" Target="../media/image1080.png"/><Relationship Id="rId22" Type="http://schemas.openxmlformats.org/officeDocument/2006/relationships/image" Target="../media/image865.png"/><Relationship Id="rId43" Type="http://schemas.openxmlformats.org/officeDocument/2006/relationships/image" Target="../media/image886.png"/><Relationship Id="rId64" Type="http://schemas.openxmlformats.org/officeDocument/2006/relationships/image" Target="../media/image907.png"/><Relationship Id="rId118" Type="http://schemas.openxmlformats.org/officeDocument/2006/relationships/image" Target="../media/image961.png"/><Relationship Id="rId139" Type="http://schemas.openxmlformats.org/officeDocument/2006/relationships/image" Target="../media/image982.png"/><Relationship Id="rId85" Type="http://schemas.openxmlformats.org/officeDocument/2006/relationships/image" Target="../media/image928.png"/><Relationship Id="rId150" Type="http://schemas.openxmlformats.org/officeDocument/2006/relationships/image" Target="../media/image993.png"/><Relationship Id="rId171" Type="http://schemas.openxmlformats.org/officeDocument/2006/relationships/image" Target="../media/image1014.png"/><Relationship Id="rId192" Type="http://schemas.openxmlformats.org/officeDocument/2006/relationships/image" Target="../media/image1035.png"/><Relationship Id="rId206" Type="http://schemas.openxmlformats.org/officeDocument/2006/relationships/image" Target="../media/image1049.png"/><Relationship Id="rId227" Type="http://schemas.openxmlformats.org/officeDocument/2006/relationships/image" Target="../media/image1070.png"/><Relationship Id="rId12" Type="http://schemas.openxmlformats.org/officeDocument/2006/relationships/image" Target="../media/image855.png"/><Relationship Id="rId33" Type="http://schemas.openxmlformats.org/officeDocument/2006/relationships/image" Target="../media/image876.png"/><Relationship Id="rId108" Type="http://schemas.openxmlformats.org/officeDocument/2006/relationships/image" Target="../media/image951.png"/><Relationship Id="rId129" Type="http://schemas.openxmlformats.org/officeDocument/2006/relationships/image" Target="../media/image972.png"/><Relationship Id="rId54" Type="http://schemas.openxmlformats.org/officeDocument/2006/relationships/image" Target="../media/image897.png"/><Relationship Id="rId75" Type="http://schemas.openxmlformats.org/officeDocument/2006/relationships/image" Target="../media/image918.png"/><Relationship Id="rId96" Type="http://schemas.openxmlformats.org/officeDocument/2006/relationships/image" Target="../media/image939.png"/><Relationship Id="rId140" Type="http://schemas.openxmlformats.org/officeDocument/2006/relationships/image" Target="../media/image983.png"/><Relationship Id="rId161" Type="http://schemas.openxmlformats.org/officeDocument/2006/relationships/image" Target="../media/image1004.png"/><Relationship Id="rId182" Type="http://schemas.openxmlformats.org/officeDocument/2006/relationships/image" Target="../media/image1025.png"/><Relationship Id="rId217" Type="http://schemas.openxmlformats.org/officeDocument/2006/relationships/image" Target="../media/image1060.png"/><Relationship Id="rId6" Type="http://schemas.openxmlformats.org/officeDocument/2006/relationships/image" Target="../media/image849.png"/><Relationship Id="rId238" Type="http://schemas.openxmlformats.org/officeDocument/2006/relationships/image" Target="../media/image1081.png"/><Relationship Id="rId23" Type="http://schemas.openxmlformats.org/officeDocument/2006/relationships/image" Target="../media/image866.png"/><Relationship Id="rId119" Type="http://schemas.openxmlformats.org/officeDocument/2006/relationships/image" Target="../media/image962.png"/><Relationship Id="rId44" Type="http://schemas.openxmlformats.org/officeDocument/2006/relationships/image" Target="../media/image887.png"/><Relationship Id="rId65" Type="http://schemas.openxmlformats.org/officeDocument/2006/relationships/image" Target="../media/image908.png"/><Relationship Id="rId86" Type="http://schemas.openxmlformats.org/officeDocument/2006/relationships/image" Target="../media/image929.png"/><Relationship Id="rId130" Type="http://schemas.openxmlformats.org/officeDocument/2006/relationships/image" Target="../media/image973.png"/><Relationship Id="rId151" Type="http://schemas.openxmlformats.org/officeDocument/2006/relationships/image" Target="../media/image994.png"/><Relationship Id="rId172" Type="http://schemas.openxmlformats.org/officeDocument/2006/relationships/image" Target="../media/image1015.png"/><Relationship Id="rId193" Type="http://schemas.openxmlformats.org/officeDocument/2006/relationships/image" Target="../media/image1036.png"/><Relationship Id="rId207" Type="http://schemas.openxmlformats.org/officeDocument/2006/relationships/image" Target="../media/image1050.png"/><Relationship Id="rId228" Type="http://schemas.openxmlformats.org/officeDocument/2006/relationships/image" Target="../media/image1071.png"/><Relationship Id="rId13" Type="http://schemas.openxmlformats.org/officeDocument/2006/relationships/image" Target="../media/image856.png"/><Relationship Id="rId109" Type="http://schemas.openxmlformats.org/officeDocument/2006/relationships/image" Target="../media/image952.png"/><Relationship Id="rId34" Type="http://schemas.openxmlformats.org/officeDocument/2006/relationships/image" Target="../media/image877.png"/><Relationship Id="rId55" Type="http://schemas.openxmlformats.org/officeDocument/2006/relationships/image" Target="../media/image898.png"/><Relationship Id="rId76" Type="http://schemas.openxmlformats.org/officeDocument/2006/relationships/image" Target="../media/image919.png"/><Relationship Id="rId97" Type="http://schemas.openxmlformats.org/officeDocument/2006/relationships/image" Target="../media/image940.png"/><Relationship Id="rId120" Type="http://schemas.openxmlformats.org/officeDocument/2006/relationships/image" Target="../media/image963.png"/><Relationship Id="rId141" Type="http://schemas.openxmlformats.org/officeDocument/2006/relationships/image" Target="../media/image984.png"/><Relationship Id="rId7" Type="http://schemas.openxmlformats.org/officeDocument/2006/relationships/image" Target="../media/image850.png"/><Relationship Id="rId162" Type="http://schemas.openxmlformats.org/officeDocument/2006/relationships/image" Target="../media/image1005.png"/><Relationship Id="rId183" Type="http://schemas.openxmlformats.org/officeDocument/2006/relationships/image" Target="../media/image1026.png"/><Relationship Id="rId218" Type="http://schemas.openxmlformats.org/officeDocument/2006/relationships/image" Target="../media/image1061.png"/><Relationship Id="rId239" Type="http://schemas.openxmlformats.org/officeDocument/2006/relationships/image" Target="../media/image1082.png"/><Relationship Id="rId24" Type="http://schemas.openxmlformats.org/officeDocument/2006/relationships/image" Target="../media/image867.png"/><Relationship Id="rId45" Type="http://schemas.openxmlformats.org/officeDocument/2006/relationships/image" Target="../media/image888.png"/><Relationship Id="rId66" Type="http://schemas.openxmlformats.org/officeDocument/2006/relationships/image" Target="../media/image909.png"/><Relationship Id="rId87" Type="http://schemas.openxmlformats.org/officeDocument/2006/relationships/image" Target="../media/image930.png"/><Relationship Id="rId110" Type="http://schemas.openxmlformats.org/officeDocument/2006/relationships/image" Target="../media/image953.png"/><Relationship Id="rId131" Type="http://schemas.openxmlformats.org/officeDocument/2006/relationships/image" Target="../media/image974.png"/><Relationship Id="rId152" Type="http://schemas.openxmlformats.org/officeDocument/2006/relationships/image" Target="../media/image995.png"/><Relationship Id="rId173" Type="http://schemas.openxmlformats.org/officeDocument/2006/relationships/image" Target="../media/image1016.png"/><Relationship Id="rId194" Type="http://schemas.openxmlformats.org/officeDocument/2006/relationships/image" Target="../media/image1037.png"/><Relationship Id="rId208" Type="http://schemas.openxmlformats.org/officeDocument/2006/relationships/image" Target="../media/image1051.png"/><Relationship Id="rId229" Type="http://schemas.openxmlformats.org/officeDocument/2006/relationships/image" Target="../media/image1072.png"/><Relationship Id="rId240" Type="http://schemas.openxmlformats.org/officeDocument/2006/relationships/image" Target="../media/image1083.png"/><Relationship Id="rId14" Type="http://schemas.openxmlformats.org/officeDocument/2006/relationships/image" Target="../media/image857.png"/><Relationship Id="rId35" Type="http://schemas.openxmlformats.org/officeDocument/2006/relationships/image" Target="../media/image878.png"/><Relationship Id="rId56" Type="http://schemas.openxmlformats.org/officeDocument/2006/relationships/image" Target="../media/image899.png"/><Relationship Id="rId77" Type="http://schemas.openxmlformats.org/officeDocument/2006/relationships/image" Target="../media/image920.png"/><Relationship Id="rId100" Type="http://schemas.openxmlformats.org/officeDocument/2006/relationships/image" Target="../media/image943.png"/><Relationship Id="rId8" Type="http://schemas.openxmlformats.org/officeDocument/2006/relationships/image" Target="../media/image851.png"/><Relationship Id="rId98" Type="http://schemas.openxmlformats.org/officeDocument/2006/relationships/image" Target="../media/image941.png"/><Relationship Id="rId121" Type="http://schemas.openxmlformats.org/officeDocument/2006/relationships/image" Target="../media/image964.png"/><Relationship Id="rId142" Type="http://schemas.openxmlformats.org/officeDocument/2006/relationships/image" Target="../media/image985.png"/><Relationship Id="rId163" Type="http://schemas.openxmlformats.org/officeDocument/2006/relationships/image" Target="../media/image1006.png"/><Relationship Id="rId184" Type="http://schemas.openxmlformats.org/officeDocument/2006/relationships/image" Target="../media/image1027.png"/><Relationship Id="rId219" Type="http://schemas.openxmlformats.org/officeDocument/2006/relationships/image" Target="../media/image1062.png"/><Relationship Id="rId230" Type="http://schemas.openxmlformats.org/officeDocument/2006/relationships/image" Target="../media/image1073.png"/><Relationship Id="rId25" Type="http://schemas.openxmlformats.org/officeDocument/2006/relationships/image" Target="../media/image868.png"/><Relationship Id="rId46" Type="http://schemas.openxmlformats.org/officeDocument/2006/relationships/image" Target="../media/image889.png"/><Relationship Id="rId67" Type="http://schemas.openxmlformats.org/officeDocument/2006/relationships/image" Target="../media/image910.png"/><Relationship Id="rId88" Type="http://schemas.openxmlformats.org/officeDocument/2006/relationships/image" Target="../media/image931.png"/><Relationship Id="rId111" Type="http://schemas.openxmlformats.org/officeDocument/2006/relationships/image" Target="../media/image954.png"/><Relationship Id="rId132" Type="http://schemas.openxmlformats.org/officeDocument/2006/relationships/image" Target="../media/image975.png"/><Relationship Id="rId153" Type="http://schemas.openxmlformats.org/officeDocument/2006/relationships/image" Target="../media/image996.png"/><Relationship Id="rId174" Type="http://schemas.openxmlformats.org/officeDocument/2006/relationships/image" Target="../media/image1017.png"/><Relationship Id="rId195" Type="http://schemas.openxmlformats.org/officeDocument/2006/relationships/image" Target="../media/image1038.png"/><Relationship Id="rId209" Type="http://schemas.openxmlformats.org/officeDocument/2006/relationships/image" Target="../media/image1052.png"/><Relationship Id="rId220" Type="http://schemas.openxmlformats.org/officeDocument/2006/relationships/image" Target="../media/image1063.png"/><Relationship Id="rId241" Type="http://schemas.openxmlformats.org/officeDocument/2006/relationships/image" Target="../media/image1084.png"/><Relationship Id="rId15" Type="http://schemas.openxmlformats.org/officeDocument/2006/relationships/image" Target="../media/image858.png"/><Relationship Id="rId36" Type="http://schemas.openxmlformats.org/officeDocument/2006/relationships/image" Target="../media/image879.png"/><Relationship Id="rId57" Type="http://schemas.openxmlformats.org/officeDocument/2006/relationships/image" Target="../media/image900.png"/><Relationship Id="rId10" Type="http://schemas.openxmlformats.org/officeDocument/2006/relationships/image" Target="../media/image853.png"/><Relationship Id="rId31" Type="http://schemas.openxmlformats.org/officeDocument/2006/relationships/image" Target="../media/image874.png"/><Relationship Id="rId52" Type="http://schemas.openxmlformats.org/officeDocument/2006/relationships/image" Target="../media/image895.png"/><Relationship Id="rId73" Type="http://schemas.openxmlformats.org/officeDocument/2006/relationships/image" Target="../media/image916.png"/><Relationship Id="rId78" Type="http://schemas.openxmlformats.org/officeDocument/2006/relationships/image" Target="../media/image921.png"/><Relationship Id="rId94" Type="http://schemas.openxmlformats.org/officeDocument/2006/relationships/image" Target="../media/image937.png"/><Relationship Id="rId99" Type="http://schemas.openxmlformats.org/officeDocument/2006/relationships/image" Target="../media/image942.png"/><Relationship Id="rId101" Type="http://schemas.openxmlformats.org/officeDocument/2006/relationships/image" Target="../media/image944.png"/><Relationship Id="rId122" Type="http://schemas.openxmlformats.org/officeDocument/2006/relationships/image" Target="../media/image965.png"/><Relationship Id="rId143" Type="http://schemas.openxmlformats.org/officeDocument/2006/relationships/image" Target="../media/image986.png"/><Relationship Id="rId148" Type="http://schemas.openxmlformats.org/officeDocument/2006/relationships/image" Target="../media/image991.png"/><Relationship Id="rId164" Type="http://schemas.openxmlformats.org/officeDocument/2006/relationships/image" Target="../media/image1007.png"/><Relationship Id="rId169" Type="http://schemas.openxmlformats.org/officeDocument/2006/relationships/image" Target="../media/image1012.png"/><Relationship Id="rId185" Type="http://schemas.openxmlformats.org/officeDocument/2006/relationships/image" Target="../media/image1028.png"/><Relationship Id="rId4" Type="http://schemas.openxmlformats.org/officeDocument/2006/relationships/image" Target="../media/image847.png"/><Relationship Id="rId9" Type="http://schemas.openxmlformats.org/officeDocument/2006/relationships/image" Target="../media/image852.png"/><Relationship Id="rId180" Type="http://schemas.openxmlformats.org/officeDocument/2006/relationships/image" Target="../media/image1023.png"/><Relationship Id="rId210" Type="http://schemas.openxmlformats.org/officeDocument/2006/relationships/image" Target="../media/image1053.png"/><Relationship Id="rId215" Type="http://schemas.openxmlformats.org/officeDocument/2006/relationships/image" Target="../media/image1058.png"/><Relationship Id="rId236" Type="http://schemas.openxmlformats.org/officeDocument/2006/relationships/image" Target="../media/image1079.png"/><Relationship Id="rId26" Type="http://schemas.openxmlformats.org/officeDocument/2006/relationships/image" Target="../media/image869.png"/><Relationship Id="rId231" Type="http://schemas.openxmlformats.org/officeDocument/2006/relationships/image" Target="../media/image1074.png"/><Relationship Id="rId47" Type="http://schemas.openxmlformats.org/officeDocument/2006/relationships/image" Target="../media/image890.png"/><Relationship Id="rId68" Type="http://schemas.openxmlformats.org/officeDocument/2006/relationships/image" Target="../media/image911.png"/><Relationship Id="rId89" Type="http://schemas.openxmlformats.org/officeDocument/2006/relationships/image" Target="../media/image932.png"/><Relationship Id="rId112" Type="http://schemas.openxmlformats.org/officeDocument/2006/relationships/image" Target="../media/image955.png"/><Relationship Id="rId133" Type="http://schemas.openxmlformats.org/officeDocument/2006/relationships/image" Target="../media/image976.png"/><Relationship Id="rId154" Type="http://schemas.openxmlformats.org/officeDocument/2006/relationships/image" Target="../media/image997.png"/><Relationship Id="rId175" Type="http://schemas.openxmlformats.org/officeDocument/2006/relationships/image" Target="../media/image1018.png"/><Relationship Id="rId196" Type="http://schemas.openxmlformats.org/officeDocument/2006/relationships/image" Target="../media/image1039.png"/><Relationship Id="rId200" Type="http://schemas.openxmlformats.org/officeDocument/2006/relationships/image" Target="../media/image1043.png"/><Relationship Id="rId16" Type="http://schemas.openxmlformats.org/officeDocument/2006/relationships/image" Target="../media/image859.png"/><Relationship Id="rId221" Type="http://schemas.openxmlformats.org/officeDocument/2006/relationships/image" Target="../media/image1064.png"/><Relationship Id="rId242" Type="http://schemas.openxmlformats.org/officeDocument/2006/relationships/image" Target="../media/image1085.png"/><Relationship Id="rId37" Type="http://schemas.openxmlformats.org/officeDocument/2006/relationships/image" Target="../media/image880.png"/><Relationship Id="rId58" Type="http://schemas.openxmlformats.org/officeDocument/2006/relationships/image" Target="../media/image901.png"/><Relationship Id="rId79" Type="http://schemas.openxmlformats.org/officeDocument/2006/relationships/image" Target="../media/image922.png"/><Relationship Id="rId102" Type="http://schemas.openxmlformats.org/officeDocument/2006/relationships/image" Target="../media/image945.png"/><Relationship Id="rId123" Type="http://schemas.openxmlformats.org/officeDocument/2006/relationships/image" Target="../media/image966.png"/><Relationship Id="rId144" Type="http://schemas.openxmlformats.org/officeDocument/2006/relationships/image" Target="../media/image987.png"/><Relationship Id="rId90" Type="http://schemas.openxmlformats.org/officeDocument/2006/relationships/image" Target="../media/image933.png"/><Relationship Id="rId165" Type="http://schemas.openxmlformats.org/officeDocument/2006/relationships/image" Target="../media/image1008.png"/><Relationship Id="rId186" Type="http://schemas.openxmlformats.org/officeDocument/2006/relationships/image" Target="../media/image1029.png"/><Relationship Id="rId211" Type="http://schemas.openxmlformats.org/officeDocument/2006/relationships/image" Target="../media/image1054.png"/><Relationship Id="rId232" Type="http://schemas.openxmlformats.org/officeDocument/2006/relationships/image" Target="../media/image1075.png"/><Relationship Id="rId27" Type="http://schemas.openxmlformats.org/officeDocument/2006/relationships/image" Target="../media/image870.png"/><Relationship Id="rId48" Type="http://schemas.openxmlformats.org/officeDocument/2006/relationships/image" Target="../media/image891.png"/><Relationship Id="rId69" Type="http://schemas.openxmlformats.org/officeDocument/2006/relationships/image" Target="../media/image912.png"/><Relationship Id="rId113" Type="http://schemas.openxmlformats.org/officeDocument/2006/relationships/image" Target="../media/image956.png"/><Relationship Id="rId134" Type="http://schemas.openxmlformats.org/officeDocument/2006/relationships/image" Target="../media/image977.png"/><Relationship Id="rId80" Type="http://schemas.openxmlformats.org/officeDocument/2006/relationships/image" Target="../media/image923.png"/><Relationship Id="rId155" Type="http://schemas.openxmlformats.org/officeDocument/2006/relationships/image" Target="../media/image998.png"/><Relationship Id="rId176" Type="http://schemas.openxmlformats.org/officeDocument/2006/relationships/image" Target="../media/image1019.png"/><Relationship Id="rId197" Type="http://schemas.openxmlformats.org/officeDocument/2006/relationships/image" Target="../media/image1040.png"/><Relationship Id="rId201" Type="http://schemas.openxmlformats.org/officeDocument/2006/relationships/image" Target="../media/image1044.png"/><Relationship Id="rId222" Type="http://schemas.openxmlformats.org/officeDocument/2006/relationships/image" Target="../media/image1065.png"/><Relationship Id="rId243" Type="http://schemas.openxmlformats.org/officeDocument/2006/relationships/image" Target="../media/image1086.png"/><Relationship Id="rId17" Type="http://schemas.openxmlformats.org/officeDocument/2006/relationships/image" Target="../media/image860.png"/><Relationship Id="rId38" Type="http://schemas.openxmlformats.org/officeDocument/2006/relationships/image" Target="../media/image881.png"/><Relationship Id="rId59" Type="http://schemas.openxmlformats.org/officeDocument/2006/relationships/image" Target="../media/image902.png"/><Relationship Id="rId103" Type="http://schemas.openxmlformats.org/officeDocument/2006/relationships/image" Target="../media/image946.png"/><Relationship Id="rId124" Type="http://schemas.openxmlformats.org/officeDocument/2006/relationships/image" Target="../media/image967.png"/><Relationship Id="rId70" Type="http://schemas.openxmlformats.org/officeDocument/2006/relationships/image" Target="../media/image913.png"/><Relationship Id="rId91" Type="http://schemas.openxmlformats.org/officeDocument/2006/relationships/image" Target="../media/image934.png"/><Relationship Id="rId145" Type="http://schemas.openxmlformats.org/officeDocument/2006/relationships/image" Target="../media/image988.png"/><Relationship Id="rId166" Type="http://schemas.openxmlformats.org/officeDocument/2006/relationships/image" Target="../media/image1009.png"/><Relationship Id="rId187" Type="http://schemas.openxmlformats.org/officeDocument/2006/relationships/image" Target="../media/image1030.png"/><Relationship Id="rId1" Type="http://schemas.openxmlformats.org/officeDocument/2006/relationships/slideLayout" Target="../slideLayouts/slideLayout5.xml"/><Relationship Id="rId212" Type="http://schemas.openxmlformats.org/officeDocument/2006/relationships/image" Target="../media/image1055.png"/><Relationship Id="rId233" Type="http://schemas.openxmlformats.org/officeDocument/2006/relationships/image" Target="../media/image1076.png"/><Relationship Id="rId28" Type="http://schemas.openxmlformats.org/officeDocument/2006/relationships/image" Target="../media/image871.png"/><Relationship Id="rId49" Type="http://schemas.openxmlformats.org/officeDocument/2006/relationships/image" Target="../media/image892.png"/><Relationship Id="rId114" Type="http://schemas.openxmlformats.org/officeDocument/2006/relationships/image" Target="../media/image957.png"/><Relationship Id="rId60" Type="http://schemas.openxmlformats.org/officeDocument/2006/relationships/image" Target="../media/image903.png"/><Relationship Id="rId81" Type="http://schemas.openxmlformats.org/officeDocument/2006/relationships/image" Target="../media/image924.png"/><Relationship Id="rId135" Type="http://schemas.openxmlformats.org/officeDocument/2006/relationships/image" Target="../media/image978.png"/><Relationship Id="rId156" Type="http://schemas.openxmlformats.org/officeDocument/2006/relationships/image" Target="../media/image999.png"/><Relationship Id="rId177" Type="http://schemas.openxmlformats.org/officeDocument/2006/relationships/image" Target="../media/image1020.png"/><Relationship Id="rId198" Type="http://schemas.openxmlformats.org/officeDocument/2006/relationships/image" Target="../media/image1041.png"/><Relationship Id="rId202" Type="http://schemas.openxmlformats.org/officeDocument/2006/relationships/image" Target="../media/image1045.png"/><Relationship Id="rId223" Type="http://schemas.openxmlformats.org/officeDocument/2006/relationships/image" Target="../media/image1066.png"/><Relationship Id="rId244" Type="http://schemas.openxmlformats.org/officeDocument/2006/relationships/image" Target="../media/image1087.png"/><Relationship Id="rId18" Type="http://schemas.openxmlformats.org/officeDocument/2006/relationships/image" Target="../media/image861.png"/><Relationship Id="rId39" Type="http://schemas.openxmlformats.org/officeDocument/2006/relationships/image" Target="../media/image882.png"/><Relationship Id="rId50" Type="http://schemas.openxmlformats.org/officeDocument/2006/relationships/image" Target="../media/image893.png"/><Relationship Id="rId104" Type="http://schemas.openxmlformats.org/officeDocument/2006/relationships/image" Target="../media/image947.png"/><Relationship Id="rId125" Type="http://schemas.openxmlformats.org/officeDocument/2006/relationships/image" Target="../media/image968.png"/><Relationship Id="rId146" Type="http://schemas.openxmlformats.org/officeDocument/2006/relationships/image" Target="../media/image989.png"/><Relationship Id="rId167" Type="http://schemas.openxmlformats.org/officeDocument/2006/relationships/image" Target="../media/image1010.png"/><Relationship Id="rId188" Type="http://schemas.openxmlformats.org/officeDocument/2006/relationships/image" Target="../media/image1031.png"/><Relationship Id="rId71" Type="http://schemas.openxmlformats.org/officeDocument/2006/relationships/image" Target="../media/image914.png"/><Relationship Id="rId92" Type="http://schemas.openxmlformats.org/officeDocument/2006/relationships/image" Target="../media/image935.png"/><Relationship Id="rId213" Type="http://schemas.openxmlformats.org/officeDocument/2006/relationships/image" Target="../media/image1056.png"/><Relationship Id="rId234" Type="http://schemas.openxmlformats.org/officeDocument/2006/relationships/image" Target="../media/image1077.png"/><Relationship Id="rId2" Type="http://schemas.openxmlformats.org/officeDocument/2006/relationships/image" Target="../media/image845.png"/><Relationship Id="rId29" Type="http://schemas.openxmlformats.org/officeDocument/2006/relationships/image" Target="../media/image872.png"/><Relationship Id="rId40" Type="http://schemas.openxmlformats.org/officeDocument/2006/relationships/image" Target="../media/image883.png"/><Relationship Id="rId115" Type="http://schemas.openxmlformats.org/officeDocument/2006/relationships/image" Target="../media/image958.png"/><Relationship Id="rId136" Type="http://schemas.openxmlformats.org/officeDocument/2006/relationships/image" Target="../media/image979.png"/><Relationship Id="rId157" Type="http://schemas.openxmlformats.org/officeDocument/2006/relationships/image" Target="../media/image1000.png"/><Relationship Id="rId178" Type="http://schemas.openxmlformats.org/officeDocument/2006/relationships/image" Target="../media/image1021.png"/><Relationship Id="rId61" Type="http://schemas.openxmlformats.org/officeDocument/2006/relationships/image" Target="../media/image904.png"/><Relationship Id="rId82" Type="http://schemas.openxmlformats.org/officeDocument/2006/relationships/image" Target="../media/image925.png"/><Relationship Id="rId199" Type="http://schemas.openxmlformats.org/officeDocument/2006/relationships/image" Target="../media/image1042.png"/><Relationship Id="rId203" Type="http://schemas.openxmlformats.org/officeDocument/2006/relationships/image" Target="../media/image1046.png"/><Relationship Id="rId19" Type="http://schemas.openxmlformats.org/officeDocument/2006/relationships/image" Target="../media/image862.png"/><Relationship Id="rId224" Type="http://schemas.openxmlformats.org/officeDocument/2006/relationships/image" Target="../media/image1067.png"/><Relationship Id="rId245" Type="http://schemas.openxmlformats.org/officeDocument/2006/relationships/image" Target="../media/image1088.png"/><Relationship Id="rId30" Type="http://schemas.openxmlformats.org/officeDocument/2006/relationships/image" Target="../media/image873.png"/><Relationship Id="rId105" Type="http://schemas.openxmlformats.org/officeDocument/2006/relationships/image" Target="../media/image948.png"/><Relationship Id="rId126" Type="http://schemas.openxmlformats.org/officeDocument/2006/relationships/image" Target="../media/image969.png"/><Relationship Id="rId147" Type="http://schemas.openxmlformats.org/officeDocument/2006/relationships/image" Target="../media/image990.png"/><Relationship Id="rId168" Type="http://schemas.openxmlformats.org/officeDocument/2006/relationships/image" Target="../media/image1011.png"/><Relationship Id="rId51" Type="http://schemas.openxmlformats.org/officeDocument/2006/relationships/image" Target="../media/image894.png"/><Relationship Id="rId72" Type="http://schemas.openxmlformats.org/officeDocument/2006/relationships/image" Target="../media/image915.png"/><Relationship Id="rId93" Type="http://schemas.openxmlformats.org/officeDocument/2006/relationships/image" Target="../media/image936.png"/><Relationship Id="rId189" Type="http://schemas.openxmlformats.org/officeDocument/2006/relationships/image" Target="../media/image1032.png"/><Relationship Id="rId3" Type="http://schemas.openxmlformats.org/officeDocument/2006/relationships/image" Target="../media/image846.png"/><Relationship Id="rId214" Type="http://schemas.openxmlformats.org/officeDocument/2006/relationships/image" Target="../media/image1057.png"/><Relationship Id="rId235" Type="http://schemas.openxmlformats.org/officeDocument/2006/relationships/image" Target="../media/image1078.png"/><Relationship Id="rId116" Type="http://schemas.openxmlformats.org/officeDocument/2006/relationships/image" Target="../media/image959.png"/><Relationship Id="rId137" Type="http://schemas.openxmlformats.org/officeDocument/2006/relationships/image" Target="../media/image980.png"/><Relationship Id="rId158" Type="http://schemas.openxmlformats.org/officeDocument/2006/relationships/image" Target="../media/image1001.png"/><Relationship Id="rId20" Type="http://schemas.openxmlformats.org/officeDocument/2006/relationships/image" Target="../media/image863.png"/><Relationship Id="rId41" Type="http://schemas.openxmlformats.org/officeDocument/2006/relationships/image" Target="../media/image884.png"/><Relationship Id="rId62" Type="http://schemas.openxmlformats.org/officeDocument/2006/relationships/image" Target="../media/image905.png"/><Relationship Id="rId83" Type="http://schemas.openxmlformats.org/officeDocument/2006/relationships/image" Target="../media/image926.png"/><Relationship Id="rId179" Type="http://schemas.openxmlformats.org/officeDocument/2006/relationships/image" Target="../media/image1022.png"/><Relationship Id="rId190" Type="http://schemas.openxmlformats.org/officeDocument/2006/relationships/image" Target="../media/image1033.png"/><Relationship Id="rId204" Type="http://schemas.openxmlformats.org/officeDocument/2006/relationships/image" Target="../media/image1047.png"/><Relationship Id="rId225" Type="http://schemas.openxmlformats.org/officeDocument/2006/relationships/image" Target="../media/image1068.png"/><Relationship Id="rId106" Type="http://schemas.openxmlformats.org/officeDocument/2006/relationships/image" Target="../media/image949.png"/><Relationship Id="rId127" Type="http://schemas.openxmlformats.org/officeDocument/2006/relationships/image" Target="../media/image9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5464" y="2842260"/>
            <a:ext cx="5199126" cy="589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81371" y="2868167"/>
            <a:ext cx="5147310" cy="5280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01438" y="2896361"/>
            <a:ext cx="5127498" cy="509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3100" y="3601211"/>
            <a:ext cx="3431286" cy="8694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38771" y="3627094"/>
            <a:ext cx="125729" cy="1470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52360" y="3645027"/>
            <a:ext cx="107314" cy="128270"/>
          </a:xfrm>
          <a:custGeom>
            <a:avLst/>
            <a:gdLst/>
            <a:ahLst/>
            <a:cxnLst/>
            <a:rect l="l" t="t" r="r" b="b"/>
            <a:pathLst>
              <a:path w="107315" h="128270">
                <a:moveTo>
                  <a:pt x="0" y="4445"/>
                </a:moveTo>
                <a:lnTo>
                  <a:pt x="0" y="9652"/>
                </a:lnTo>
                <a:lnTo>
                  <a:pt x="3556" y="10541"/>
                </a:lnTo>
                <a:lnTo>
                  <a:pt x="4572" y="10668"/>
                </a:lnTo>
                <a:lnTo>
                  <a:pt x="12192" y="12192"/>
                </a:lnTo>
                <a:lnTo>
                  <a:pt x="19685" y="114300"/>
                </a:lnTo>
                <a:lnTo>
                  <a:pt x="19177" y="117221"/>
                </a:lnTo>
                <a:lnTo>
                  <a:pt x="17907" y="118237"/>
                </a:lnTo>
                <a:lnTo>
                  <a:pt x="16764" y="119380"/>
                </a:lnTo>
                <a:lnTo>
                  <a:pt x="12065" y="120650"/>
                </a:lnTo>
                <a:lnTo>
                  <a:pt x="3810" y="122047"/>
                </a:lnTo>
                <a:lnTo>
                  <a:pt x="2921" y="122174"/>
                </a:lnTo>
                <a:lnTo>
                  <a:pt x="1650" y="122428"/>
                </a:lnTo>
                <a:lnTo>
                  <a:pt x="0" y="122809"/>
                </a:lnTo>
                <a:lnTo>
                  <a:pt x="0" y="128016"/>
                </a:lnTo>
                <a:lnTo>
                  <a:pt x="7834" y="127589"/>
                </a:lnTo>
                <a:lnTo>
                  <a:pt x="15335" y="127269"/>
                </a:lnTo>
                <a:lnTo>
                  <a:pt x="22502" y="127069"/>
                </a:lnTo>
                <a:lnTo>
                  <a:pt x="29337" y="127000"/>
                </a:lnTo>
                <a:lnTo>
                  <a:pt x="56388" y="127000"/>
                </a:lnTo>
                <a:lnTo>
                  <a:pt x="56388" y="122809"/>
                </a:lnTo>
                <a:lnTo>
                  <a:pt x="53848" y="122300"/>
                </a:lnTo>
                <a:lnTo>
                  <a:pt x="51816" y="122047"/>
                </a:lnTo>
                <a:lnTo>
                  <a:pt x="50546" y="121793"/>
                </a:lnTo>
                <a:lnTo>
                  <a:pt x="36546" y="105410"/>
                </a:lnTo>
                <a:lnTo>
                  <a:pt x="36387" y="73406"/>
                </a:lnTo>
                <a:lnTo>
                  <a:pt x="36418" y="51498"/>
                </a:lnTo>
                <a:lnTo>
                  <a:pt x="36597" y="35115"/>
                </a:lnTo>
                <a:lnTo>
                  <a:pt x="36703" y="18161"/>
                </a:lnTo>
                <a:lnTo>
                  <a:pt x="52959" y="10414"/>
                </a:lnTo>
                <a:lnTo>
                  <a:pt x="54483" y="10033"/>
                </a:lnTo>
                <a:lnTo>
                  <a:pt x="56515" y="9652"/>
                </a:lnTo>
                <a:lnTo>
                  <a:pt x="56515" y="5461"/>
                </a:lnTo>
                <a:lnTo>
                  <a:pt x="29464" y="5461"/>
                </a:lnTo>
                <a:lnTo>
                  <a:pt x="23681" y="5391"/>
                </a:lnTo>
                <a:lnTo>
                  <a:pt x="16827" y="5191"/>
                </a:lnTo>
                <a:lnTo>
                  <a:pt x="0" y="4445"/>
                </a:lnTo>
                <a:close/>
              </a:path>
              <a:path w="107315" h="128270">
                <a:moveTo>
                  <a:pt x="56388" y="127000"/>
                </a:moveTo>
                <a:lnTo>
                  <a:pt x="29337" y="127000"/>
                </a:lnTo>
                <a:lnTo>
                  <a:pt x="35885" y="127069"/>
                </a:lnTo>
                <a:lnTo>
                  <a:pt x="42576" y="127269"/>
                </a:lnTo>
                <a:lnTo>
                  <a:pt x="49410" y="127589"/>
                </a:lnTo>
                <a:lnTo>
                  <a:pt x="56388" y="128016"/>
                </a:lnTo>
                <a:lnTo>
                  <a:pt x="56388" y="127000"/>
                </a:lnTo>
                <a:close/>
              </a:path>
              <a:path w="107315" h="128270">
                <a:moveTo>
                  <a:pt x="56515" y="4445"/>
                </a:moveTo>
                <a:lnTo>
                  <a:pt x="49127" y="4871"/>
                </a:lnTo>
                <a:lnTo>
                  <a:pt x="42179" y="5191"/>
                </a:lnTo>
                <a:lnTo>
                  <a:pt x="35637" y="5391"/>
                </a:lnTo>
                <a:lnTo>
                  <a:pt x="29464" y="5461"/>
                </a:lnTo>
                <a:lnTo>
                  <a:pt x="56515" y="5461"/>
                </a:lnTo>
                <a:lnTo>
                  <a:pt x="56515" y="4445"/>
                </a:lnTo>
                <a:close/>
              </a:path>
              <a:path w="107315" h="128270">
                <a:moveTo>
                  <a:pt x="92872" y="15112"/>
                </a:moveTo>
                <a:lnTo>
                  <a:pt x="74295" y="15112"/>
                </a:lnTo>
                <a:lnTo>
                  <a:pt x="75692" y="15621"/>
                </a:lnTo>
                <a:lnTo>
                  <a:pt x="76581" y="16510"/>
                </a:lnTo>
                <a:lnTo>
                  <a:pt x="77470" y="17525"/>
                </a:lnTo>
                <a:lnTo>
                  <a:pt x="77850" y="19685"/>
                </a:lnTo>
                <a:lnTo>
                  <a:pt x="77879" y="107257"/>
                </a:lnTo>
                <a:lnTo>
                  <a:pt x="77724" y="113411"/>
                </a:lnTo>
                <a:lnTo>
                  <a:pt x="63627" y="123190"/>
                </a:lnTo>
                <a:lnTo>
                  <a:pt x="63627" y="128016"/>
                </a:lnTo>
                <a:lnTo>
                  <a:pt x="72390" y="127381"/>
                </a:lnTo>
                <a:lnTo>
                  <a:pt x="79502" y="127000"/>
                </a:lnTo>
                <a:lnTo>
                  <a:pt x="106807" y="127000"/>
                </a:lnTo>
                <a:lnTo>
                  <a:pt x="106807" y="123190"/>
                </a:lnTo>
                <a:lnTo>
                  <a:pt x="91821" y="62484"/>
                </a:lnTo>
                <a:lnTo>
                  <a:pt x="91961" y="41959"/>
                </a:lnTo>
                <a:lnTo>
                  <a:pt x="92376" y="24971"/>
                </a:lnTo>
                <a:lnTo>
                  <a:pt x="92872" y="15112"/>
                </a:lnTo>
                <a:close/>
              </a:path>
              <a:path w="107315" h="128270">
                <a:moveTo>
                  <a:pt x="106807" y="127000"/>
                </a:moveTo>
                <a:lnTo>
                  <a:pt x="90170" y="127000"/>
                </a:lnTo>
                <a:lnTo>
                  <a:pt x="97409" y="127381"/>
                </a:lnTo>
                <a:lnTo>
                  <a:pt x="106807" y="128016"/>
                </a:lnTo>
                <a:lnTo>
                  <a:pt x="106807" y="127000"/>
                </a:lnTo>
                <a:close/>
              </a:path>
              <a:path w="107315" h="128270">
                <a:moveTo>
                  <a:pt x="91567" y="0"/>
                </a:moveTo>
                <a:lnTo>
                  <a:pt x="85165" y="3143"/>
                </a:lnTo>
                <a:lnTo>
                  <a:pt x="78359" y="6096"/>
                </a:lnTo>
                <a:lnTo>
                  <a:pt x="71171" y="8858"/>
                </a:lnTo>
                <a:lnTo>
                  <a:pt x="63627" y="11430"/>
                </a:lnTo>
                <a:lnTo>
                  <a:pt x="63627" y="16256"/>
                </a:lnTo>
                <a:lnTo>
                  <a:pt x="67945" y="15493"/>
                </a:lnTo>
                <a:lnTo>
                  <a:pt x="70866" y="15112"/>
                </a:lnTo>
                <a:lnTo>
                  <a:pt x="92872" y="15112"/>
                </a:lnTo>
                <a:lnTo>
                  <a:pt x="93062" y="11430"/>
                </a:lnTo>
                <a:lnTo>
                  <a:pt x="93980" y="1650"/>
                </a:lnTo>
                <a:lnTo>
                  <a:pt x="91567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52360" y="3649471"/>
            <a:ext cx="56515" cy="123825"/>
          </a:xfrm>
          <a:custGeom>
            <a:avLst/>
            <a:gdLst/>
            <a:ahLst/>
            <a:cxnLst/>
            <a:rect l="l" t="t" r="r" b="b"/>
            <a:pathLst>
              <a:path w="56515" h="123825">
                <a:moveTo>
                  <a:pt x="0" y="0"/>
                </a:moveTo>
                <a:lnTo>
                  <a:pt x="8925" y="426"/>
                </a:lnTo>
                <a:lnTo>
                  <a:pt x="16827" y="746"/>
                </a:lnTo>
                <a:lnTo>
                  <a:pt x="23681" y="946"/>
                </a:lnTo>
                <a:lnTo>
                  <a:pt x="29464" y="1015"/>
                </a:lnTo>
                <a:lnTo>
                  <a:pt x="35637" y="946"/>
                </a:lnTo>
                <a:lnTo>
                  <a:pt x="42179" y="746"/>
                </a:lnTo>
                <a:lnTo>
                  <a:pt x="49127" y="426"/>
                </a:lnTo>
                <a:lnTo>
                  <a:pt x="56515" y="0"/>
                </a:lnTo>
                <a:lnTo>
                  <a:pt x="56515" y="5206"/>
                </a:lnTo>
                <a:lnTo>
                  <a:pt x="54483" y="5587"/>
                </a:lnTo>
                <a:lnTo>
                  <a:pt x="52959" y="5968"/>
                </a:lnTo>
                <a:lnTo>
                  <a:pt x="51943" y="6095"/>
                </a:lnTo>
                <a:lnTo>
                  <a:pt x="36703" y="13715"/>
                </a:lnTo>
                <a:lnTo>
                  <a:pt x="36703" y="17906"/>
                </a:lnTo>
                <a:lnTo>
                  <a:pt x="36703" y="20954"/>
                </a:lnTo>
                <a:lnTo>
                  <a:pt x="36322" y="55879"/>
                </a:lnTo>
                <a:lnTo>
                  <a:pt x="36575" y="106806"/>
                </a:lnTo>
                <a:lnTo>
                  <a:pt x="36575" y="110870"/>
                </a:lnTo>
                <a:lnTo>
                  <a:pt x="50546" y="117347"/>
                </a:lnTo>
                <a:lnTo>
                  <a:pt x="51816" y="117601"/>
                </a:lnTo>
                <a:lnTo>
                  <a:pt x="53848" y="117855"/>
                </a:lnTo>
                <a:lnTo>
                  <a:pt x="56388" y="118363"/>
                </a:lnTo>
                <a:lnTo>
                  <a:pt x="56388" y="123570"/>
                </a:lnTo>
                <a:lnTo>
                  <a:pt x="49410" y="123144"/>
                </a:lnTo>
                <a:lnTo>
                  <a:pt x="42576" y="122824"/>
                </a:lnTo>
                <a:lnTo>
                  <a:pt x="35885" y="122624"/>
                </a:lnTo>
                <a:lnTo>
                  <a:pt x="29337" y="122554"/>
                </a:lnTo>
                <a:lnTo>
                  <a:pt x="22502" y="122624"/>
                </a:lnTo>
                <a:lnTo>
                  <a:pt x="15335" y="122824"/>
                </a:lnTo>
                <a:lnTo>
                  <a:pt x="7834" y="123144"/>
                </a:lnTo>
                <a:lnTo>
                  <a:pt x="0" y="123570"/>
                </a:lnTo>
                <a:lnTo>
                  <a:pt x="0" y="118363"/>
                </a:lnTo>
                <a:lnTo>
                  <a:pt x="1650" y="117982"/>
                </a:lnTo>
                <a:lnTo>
                  <a:pt x="2921" y="117728"/>
                </a:lnTo>
                <a:lnTo>
                  <a:pt x="3810" y="117601"/>
                </a:lnTo>
                <a:lnTo>
                  <a:pt x="12065" y="116204"/>
                </a:lnTo>
                <a:lnTo>
                  <a:pt x="16764" y="114934"/>
                </a:lnTo>
                <a:lnTo>
                  <a:pt x="17907" y="113791"/>
                </a:lnTo>
                <a:lnTo>
                  <a:pt x="19177" y="112775"/>
                </a:lnTo>
                <a:lnTo>
                  <a:pt x="19685" y="109854"/>
                </a:lnTo>
                <a:lnTo>
                  <a:pt x="19685" y="105282"/>
                </a:lnTo>
                <a:lnTo>
                  <a:pt x="19558" y="100964"/>
                </a:lnTo>
                <a:lnTo>
                  <a:pt x="19812" y="68960"/>
                </a:lnTo>
                <a:lnTo>
                  <a:pt x="19732" y="30670"/>
                </a:lnTo>
                <a:lnTo>
                  <a:pt x="3556" y="6095"/>
                </a:lnTo>
                <a:lnTo>
                  <a:pt x="2032" y="5714"/>
                </a:lnTo>
                <a:lnTo>
                  <a:pt x="0" y="520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15988" y="3645027"/>
            <a:ext cx="43180" cy="128270"/>
          </a:xfrm>
          <a:custGeom>
            <a:avLst/>
            <a:gdLst/>
            <a:ahLst/>
            <a:cxnLst/>
            <a:rect l="l" t="t" r="r" b="b"/>
            <a:pathLst>
              <a:path w="43179" h="128270">
                <a:moveTo>
                  <a:pt x="27939" y="0"/>
                </a:moveTo>
                <a:lnTo>
                  <a:pt x="30352" y="1650"/>
                </a:lnTo>
                <a:lnTo>
                  <a:pt x="29426" y="11531"/>
                </a:lnTo>
                <a:lnTo>
                  <a:pt x="28749" y="24971"/>
                </a:lnTo>
                <a:lnTo>
                  <a:pt x="28334" y="41959"/>
                </a:lnTo>
                <a:lnTo>
                  <a:pt x="28193" y="62484"/>
                </a:lnTo>
                <a:lnTo>
                  <a:pt x="28217" y="82440"/>
                </a:lnTo>
                <a:lnTo>
                  <a:pt x="30606" y="118491"/>
                </a:lnTo>
                <a:lnTo>
                  <a:pt x="31622" y="119506"/>
                </a:lnTo>
                <a:lnTo>
                  <a:pt x="35813" y="121158"/>
                </a:lnTo>
                <a:lnTo>
                  <a:pt x="43179" y="123190"/>
                </a:lnTo>
                <a:lnTo>
                  <a:pt x="43179" y="128016"/>
                </a:lnTo>
                <a:lnTo>
                  <a:pt x="33781" y="127381"/>
                </a:lnTo>
                <a:lnTo>
                  <a:pt x="26542" y="127000"/>
                </a:lnTo>
                <a:lnTo>
                  <a:pt x="21462" y="127000"/>
                </a:lnTo>
                <a:lnTo>
                  <a:pt x="15875" y="127000"/>
                </a:lnTo>
                <a:lnTo>
                  <a:pt x="8762" y="127381"/>
                </a:lnTo>
                <a:lnTo>
                  <a:pt x="0" y="128016"/>
                </a:lnTo>
                <a:lnTo>
                  <a:pt x="0" y="123190"/>
                </a:lnTo>
                <a:lnTo>
                  <a:pt x="14347" y="84407"/>
                </a:lnTo>
                <a:lnTo>
                  <a:pt x="14350" y="65405"/>
                </a:lnTo>
                <a:lnTo>
                  <a:pt x="14223" y="24003"/>
                </a:lnTo>
                <a:lnTo>
                  <a:pt x="14223" y="22860"/>
                </a:lnTo>
                <a:lnTo>
                  <a:pt x="14223" y="19685"/>
                </a:lnTo>
                <a:lnTo>
                  <a:pt x="13842" y="17525"/>
                </a:lnTo>
                <a:lnTo>
                  <a:pt x="12953" y="16510"/>
                </a:lnTo>
                <a:lnTo>
                  <a:pt x="12064" y="15621"/>
                </a:lnTo>
                <a:lnTo>
                  <a:pt x="10667" y="15112"/>
                </a:lnTo>
                <a:lnTo>
                  <a:pt x="8889" y="15112"/>
                </a:lnTo>
                <a:lnTo>
                  <a:pt x="7238" y="15112"/>
                </a:lnTo>
                <a:lnTo>
                  <a:pt x="4317" y="15493"/>
                </a:lnTo>
                <a:lnTo>
                  <a:pt x="0" y="16256"/>
                </a:lnTo>
                <a:lnTo>
                  <a:pt x="0" y="11430"/>
                </a:lnTo>
                <a:lnTo>
                  <a:pt x="7544" y="8858"/>
                </a:lnTo>
                <a:lnTo>
                  <a:pt x="14731" y="6096"/>
                </a:lnTo>
                <a:lnTo>
                  <a:pt x="21538" y="3143"/>
                </a:lnTo>
                <a:lnTo>
                  <a:pt x="279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3071" y="3706399"/>
            <a:ext cx="61722" cy="328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66915" y="3724147"/>
            <a:ext cx="43180" cy="14604"/>
          </a:xfrm>
          <a:custGeom>
            <a:avLst/>
            <a:gdLst/>
            <a:ahLst/>
            <a:cxnLst/>
            <a:rect l="l" t="t" r="r" b="b"/>
            <a:pathLst>
              <a:path w="43179" h="14604">
                <a:moveTo>
                  <a:pt x="3428" y="1143"/>
                </a:moveTo>
                <a:lnTo>
                  <a:pt x="2377" y="5460"/>
                </a:lnTo>
                <a:lnTo>
                  <a:pt x="1269" y="9397"/>
                </a:lnTo>
                <a:lnTo>
                  <a:pt x="0" y="13334"/>
                </a:lnTo>
                <a:lnTo>
                  <a:pt x="1142" y="14350"/>
                </a:lnTo>
                <a:lnTo>
                  <a:pt x="17525" y="13969"/>
                </a:lnTo>
                <a:lnTo>
                  <a:pt x="38832" y="13969"/>
                </a:lnTo>
                <a:lnTo>
                  <a:pt x="39877" y="9906"/>
                </a:lnTo>
                <a:lnTo>
                  <a:pt x="41327" y="5333"/>
                </a:lnTo>
                <a:lnTo>
                  <a:pt x="42948" y="1396"/>
                </a:lnTo>
                <a:lnTo>
                  <a:pt x="16509" y="1396"/>
                </a:lnTo>
                <a:lnTo>
                  <a:pt x="3428" y="1143"/>
                </a:lnTo>
                <a:close/>
              </a:path>
              <a:path w="43179" h="14604">
                <a:moveTo>
                  <a:pt x="38832" y="13969"/>
                </a:moveTo>
                <a:lnTo>
                  <a:pt x="26542" y="13969"/>
                </a:lnTo>
                <a:lnTo>
                  <a:pt x="32130" y="14096"/>
                </a:lnTo>
                <a:lnTo>
                  <a:pt x="38734" y="14350"/>
                </a:lnTo>
                <a:lnTo>
                  <a:pt x="38832" y="13969"/>
                </a:lnTo>
                <a:close/>
              </a:path>
              <a:path w="43179" h="14604">
                <a:moveTo>
                  <a:pt x="42036" y="0"/>
                </a:moveTo>
                <a:lnTo>
                  <a:pt x="35686" y="888"/>
                </a:lnTo>
                <a:lnTo>
                  <a:pt x="28448" y="1396"/>
                </a:lnTo>
                <a:lnTo>
                  <a:pt x="42948" y="1396"/>
                </a:lnTo>
                <a:lnTo>
                  <a:pt x="43052" y="1143"/>
                </a:lnTo>
                <a:lnTo>
                  <a:pt x="42036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66915" y="3724147"/>
            <a:ext cx="43180" cy="14604"/>
          </a:xfrm>
          <a:custGeom>
            <a:avLst/>
            <a:gdLst/>
            <a:ahLst/>
            <a:cxnLst/>
            <a:rect l="l" t="t" r="r" b="b"/>
            <a:pathLst>
              <a:path w="43179" h="14604">
                <a:moveTo>
                  <a:pt x="42036" y="0"/>
                </a:moveTo>
                <a:lnTo>
                  <a:pt x="43052" y="1143"/>
                </a:lnTo>
                <a:lnTo>
                  <a:pt x="41275" y="5460"/>
                </a:lnTo>
                <a:lnTo>
                  <a:pt x="39877" y="9906"/>
                </a:lnTo>
                <a:lnTo>
                  <a:pt x="38734" y="14350"/>
                </a:lnTo>
                <a:lnTo>
                  <a:pt x="32130" y="14096"/>
                </a:lnTo>
                <a:lnTo>
                  <a:pt x="26542" y="13969"/>
                </a:lnTo>
                <a:lnTo>
                  <a:pt x="21843" y="13969"/>
                </a:lnTo>
                <a:lnTo>
                  <a:pt x="17525" y="13969"/>
                </a:lnTo>
                <a:lnTo>
                  <a:pt x="10667" y="14096"/>
                </a:lnTo>
                <a:lnTo>
                  <a:pt x="1142" y="14350"/>
                </a:lnTo>
                <a:lnTo>
                  <a:pt x="0" y="13334"/>
                </a:lnTo>
                <a:lnTo>
                  <a:pt x="1269" y="9397"/>
                </a:lnTo>
                <a:lnTo>
                  <a:pt x="2412" y="5333"/>
                </a:lnTo>
                <a:lnTo>
                  <a:pt x="3428" y="1143"/>
                </a:lnTo>
                <a:lnTo>
                  <a:pt x="10921" y="1269"/>
                </a:lnTo>
                <a:lnTo>
                  <a:pt x="16509" y="1396"/>
                </a:lnTo>
                <a:lnTo>
                  <a:pt x="20192" y="1396"/>
                </a:lnTo>
                <a:lnTo>
                  <a:pt x="28448" y="1396"/>
                </a:lnTo>
                <a:lnTo>
                  <a:pt x="35686" y="888"/>
                </a:lnTo>
                <a:lnTo>
                  <a:pt x="42036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07935" y="3627145"/>
            <a:ext cx="889508" cy="1530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79008" y="3797795"/>
            <a:ext cx="3379470" cy="1878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81088" y="3970020"/>
            <a:ext cx="569467" cy="1515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07123" y="4258043"/>
            <a:ext cx="1521714" cy="1879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20713" y="4425822"/>
            <a:ext cx="1501140" cy="0"/>
          </a:xfrm>
          <a:custGeom>
            <a:avLst/>
            <a:gdLst/>
            <a:ahLst/>
            <a:cxnLst/>
            <a:rect l="l" t="t" r="r" b="b"/>
            <a:pathLst>
              <a:path w="1501140">
                <a:moveTo>
                  <a:pt x="0" y="0"/>
                </a:moveTo>
                <a:lnTo>
                  <a:pt x="1501140" y="0"/>
                </a:lnTo>
              </a:path>
            </a:pathLst>
          </a:custGeom>
          <a:ln w="9143">
            <a:solidFill>
              <a:srgbClr val="E980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16141" y="4425822"/>
            <a:ext cx="1510665" cy="0"/>
          </a:xfrm>
          <a:custGeom>
            <a:avLst/>
            <a:gdLst/>
            <a:ahLst/>
            <a:cxnLst/>
            <a:rect l="l" t="t" r="r" b="b"/>
            <a:pathLst>
              <a:path w="1510665">
                <a:moveTo>
                  <a:pt x="0" y="0"/>
                </a:moveTo>
                <a:lnTo>
                  <a:pt x="1510284" y="0"/>
                </a:lnTo>
              </a:path>
            </a:pathLst>
          </a:custGeom>
          <a:ln w="1828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951207" y="6536434"/>
            <a:ext cx="240792" cy="2948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5" dirty="0"/>
              <a:t>1</a:t>
            </a:fld>
            <a:endParaRPr spc="-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89776" y="184391"/>
            <a:ext cx="5374385" cy="4168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5683" y="210299"/>
            <a:ext cx="5322570" cy="3573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29400" y="231013"/>
            <a:ext cx="5310251" cy="344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14472" y="419100"/>
            <a:ext cx="5203698" cy="60510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0379" y="477012"/>
            <a:ext cx="121157" cy="1211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49523" y="489838"/>
            <a:ext cx="111379" cy="1113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39084" y="445033"/>
            <a:ext cx="686562" cy="1532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9267" y="487654"/>
            <a:ext cx="564641" cy="1459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50335" y="928146"/>
            <a:ext cx="115091" cy="1135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61765" y="943355"/>
            <a:ext cx="103886" cy="1038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23132" y="905281"/>
            <a:ext cx="105949" cy="1318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34180" y="921638"/>
            <a:ext cx="95377" cy="12153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43528" y="902233"/>
            <a:ext cx="31132" cy="1683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54450" y="903706"/>
            <a:ext cx="123951" cy="17261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00170" y="924560"/>
            <a:ext cx="74295" cy="114300"/>
          </a:xfrm>
          <a:custGeom>
            <a:avLst/>
            <a:gdLst/>
            <a:ahLst/>
            <a:cxnLst/>
            <a:rect l="l" t="t" r="r" b="b"/>
            <a:pathLst>
              <a:path w="74295" h="114300">
                <a:moveTo>
                  <a:pt x="50800" y="0"/>
                </a:moveTo>
                <a:lnTo>
                  <a:pt x="44322" y="0"/>
                </a:lnTo>
                <a:lnTo>
                  <a:pt x="38353" y="1650"/>
                </a:lnTo>
                <a:lnTo>
                  <a:pt x="10287" y="33147"/>
                </a:lnTo>
                <a:lnTo>
                  <a:pt x="610" y="73151"/>
                </a:lnTo>
                <a:lnTo>
                  <a:pt x="0" y="79375"/>
                </a:lnTo>
                <a:lnTo>
                  <a:pt x="0" y="94487"/>
                </a:lnTo>
                <a:lnTo>
                  <a:pt x="2031" y="101726"/>
                </a:lnTo>
                <a:lnTo>
                  <a:pt x="5841" y="106679"/>
                </a:lnTo>
                <a:lnTo>
                  <a:pt x="9778" y="111505"/>
                </a:lnTo>
                <a:lnTo>
                  <a:pt x="15747" y="113918"/>
                </a:lnTo>
                <a:lnTo>
                  <a:pt x="30099" y="113918"/>
                </a:lnTo>
                <a:lnTo>
                  <a:pt x="35940" y="112267"/>
                </a:lnTo>
                <a:lnTo>
                  <a:pt x="41401" y="108838"/>
                </a:lnTo>
                <a:lnTo>
                  <a:pt x="43712" y="107441"/>
                </a:lnTo>
                <a:lnTo>
                  <a:pt x="20574" y="107441"/>
                </a:lnTo>
                <a:lnTo>
                  <a:pt x="17652" y="106044"/>
                </a:lnTo>
                <a:lnTo>
                  <a:pt x="15875" y="103250"/>
                </a:lnTo>
                <a:lnTo>
                  <a:pt x="13969" y="100456"/>
                </a:lnTo>
                <a:lnTo>
                  <a:pt x="13080" y="96012"/>
                </a:lnTo>
                <a:lnTo>
                  <a:pt x="13143" y="88391"/>
                </a:lnTo>
                <a:lnTo>
                  <a:pt x="13319" y="83708"/>
                </a:lnTo>
                <a:lnTo>
                  <a:pt x="14033" y="76707"/>
                </a:lnTo>
                <a:lnTo>
                  <a:pt x="15224" y="69040"/>
                </a:lnTo>
                <a:lnTo>
                  <a:pt x="16890" y="60705"/>
                </a:lnTo>
                <a:lnTo>
                  <a:pt x="70108" y="60705"/>
                </a:lnTo>
                <a:lnTo>
                  <a:pt x="70992" y="57276"/>
                </a:lnTo>
                <a:lnTo>
                  <a:pt x="71784" y="52450"/>
                </a:lnTo>
                <a:lnTo>
                  <a:pt x="18795" y="52450"/>
                </a:lnTo>
                <a:lnTo>
                  <a:pt x="21794" y="42025"/>
                </a:lnTo>
                <a:lnTo>
                  <a:pt x="43560" y="6476"/>
                </a:lnTo>
                <a:lnTo>
                  <a:pt x="67063" y="6476"/>
                </a:lnTo>
                <a:lnTo>
                  <a:pt x="60987" y="1855"/>
                </a:lnTo>
                <a:lnTo>
                  <a:pt x="50800" y="0"/>
                </a:lnTo>
                <a:close/>
              </a:path>
              <a:path w="74295" h="114300">
                <a:moveTo>
                  <a:pt x="70108" y="60705"/>
                </a:moveTo>
                <a:lnTo>
                  <a:pt x="55499" y="60705"/>
                </a:lnTo>
                <a:lnTo>
                  <a:pt x="52498" y="71302"/>
                </a:lnTo>
                <a:lnTo>
                  <a:pt x="49212" y="80613"/>
                </a:lnTo>
                <a:lnTo>
                  <a:pt x="45640" y="88638"/>
                </a:lnTo>
                <a:lnTo>
                  <a:pt x="41782" y="95376"/>
                </a:lnTo>
                <a:lnTo>
                  <a:pt x="36321" y="103377"/>
                </a:lnTo>
                <a:lnTo>
                  <a:pt x="30733" y="107441"/>
                </a:lnTo>
                <a:lnTo>
                  <a:pt x="43712" y="107441"/>
                </a:lnTo>
                <a:lnTo>
                  <a:pt x="46862" y="105537"/>
                </a:lnTo>
                <a:lnTo>
                  <a:pt x="51688" y="100711"/>
                </a:lnTo>
                <a:lnTo>
                  <a:pt x="55879" y="94487"/>
                </a:lnTo>
                <a:lnTo>
                  <a:pt x="60070" y="88391"/>
                </a:lnTo>
                <a:lnTo>
                  <a:pt x="63500" y="81279"/>
                </a:lnTo>
                <a:lnTo>
                  <a:pt x="66378" y="72898"/>
                </a:lnTo>
                <a:lnTo>
                  <a:pt x="68960" y="65150"/>
                </a:lnTo>
                <a:lnTo>
                  <a:pt x="70108" y="60705"/>
                </a:lnTo>
                <a:close/>
              </a:path>
              <a:path w="74295" h="114300">
                <a:moveTo>
                  <a:pt x="67063" y="6476"/>
                </a:moveTo>
                <a:lnTo>
                  <a:pt x="53720" y="6476"/>
                </a:lnTo>
                <a:lnTo>
                  <a:pt x="56514" y="7874"/>
                </a:lnTo>
                <a:lnTo>
                  <a:pt x="58419" y="10667"/>
                </a:lnTo>
                <a:lnTo>
                  <a:pt x="60197" y="13462"/>
                </a:lnTo>
                <a:lnTo>
                  <a:pt x="60876" y="16662"/>
                </a:lnTo>
                <a:lnTo>
                  <a:pt x="60988" y="25907"/>
                </a:lnTo>
                <a:lnTo>
                  <a:pt x="60848" y="29698"/>
                </a:lnTo>
                <a:lnTo>
                  <a:pt x="60134" y="36702"/>
                </a:lnTo>
                <a:lnTo>
                  <a:pt x="58943" y="44279"/>
                </a:lnTo>
                <a:lnTo>
                  <a:pt x="57276" y="52450"/>
                </a:lnTo>
                <a:lnTo>
                  <a:pt x="71784" y="52450"/>
                </a:lnTo>
                <a:lnTo>
                  <a:pt x="73532" y="41782"/>
                </a:lnTo>
                <a:lnTo>
                  <a:pt x="74167" y="35178"/>
                </a:lnTo>
                <a:lnTo>
                  <a:pt x="74167" y="29590"/>
                </a:lnTo>
                <a:lnTo>
                  <a:pt x="72695" y="16662"/>
                </a:lnTo>
                <a:lnTo>
                  <a:pt x="68294" y="7413"/>
                </a:lnTo>
                <a:lnTo>
                  <a:pt x="67063" y="647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13251" y="985266"/>
            <a:ext cx="42545" cy="46990"/>
          </a:xfrm>
          <a:custGeom>
            <a:avLst/>
            <a:gdLst/>
            <a:ahLst/>
            <a:cxnLst/>
            <a:rect l="l" t="t" r="r" b="b"/>
            <a:pathLst>
              <a:path w="42545" h="46990">
                <a:moveTo>
                  <a:pt x="3810" y="0"/>
                </a:moveTo>
                <a:lnTo>
                  <a:pt x="2143" y="8334"/>
                </a:lnTo>
                <a:lnTo>
                  <a:pt x="952" y="16001"/>
                </a:lnTo>
                <a:lnTo>
                  <a:pt x="238" y="23002"/>
                </a:lnTo>
                <a:lnTo>
                  <a:pt x="0" y="29337"/>
                </a:lnTo>
                <a:lnTo>
                  <a:pt x="0" y="35306"/>
                </a:lnTo>
                <a:lnTo>
                  <a:pt x="888" y="39750"/>
                </a:lnTo>
                <a:lnTo>
                  <a:pt x="2794" y="42545"/>
                </a:lnTo>
                <a:lnTo>
                  <a:pt x="4572" y="45338"/>
                </a:lnTo>
                <a:lnTo>
                  <a:pt x="7493" y="46736"/>
                </a:lnTo>
                <a:lnTo>
                  <a:pt x="11557" y="46736"/>
                </a:lnTo>
                <a:lnTo>
                  <a:pt x="17652" y="46736"/>
                </a:lnTo>
                <a:lnTo>
                  <a:pt x="39417" y="10596"/>
                </a:lnTo>
                <a:lnTo>
                  <a:pt x="42418" y="0"/>
                </a:lnTo>
                <a:lnTo>
                  <a:pt x="381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18965" y="931036"/>
            <a:ext cx="42545" cy="46355"/>
          </a:xfrm>
          <a:custGeom>
            <a:avLst/>
            <a:gdLst/>
            <a:ahLst/>
            <a:cxnLst/>
            <a:rect l="l" t="t" r="r" b="b"/>
            <a:pathLst>
              <a:path w="42545" h="46355">
                <a:moveTo>
                  <a:pt x="30987" y="0"/>
                </a:moveTo>
                <a:lnTo>
                  <a:pt x="24764" y="0"/>
                </a:lnTo>
                <a:lnTo>
                  <a:pt x="18923" y="3937"/>
                </a:lnTo>
                <a:lnTo>
                  <a:pt x="0" y="45974"/>
                </a:lnTo>
                <a:lnTo>
                  <a:pt x="38481" y="45974"/>
                </a:lnTo>
                <a:lnTo>
                  <a:pt x="40147" y="37802"/>
                </a:lnTo>
                <a:lnTo>
                  <a:pt x="41338" y="30225"/>
                </a:lnTo>
                <a:lnTo>
                  <a:pt x="42052" y="23221"/>
                </a:lnTo>
                <a:lnTo>
                  <a:pt x="42291" y="16763"/>
                </a:lnTo>
                <a:lnTo>
                  <a:pt x="42291" y="11175"/>
                </a:lnTo>
                <a:lnTo>
                  <a:pt x="41401" y="6985"/>
                </a:lnTo>
                <a:lnTo>
                  <a:pt x="39624" y="4190"/>
                </a:lnTo>
                <a:lnTo>
                  <a:pt x="37719" y="1397"/>
                </a:lnTo>
                <a:lnTo>
                  <a:pt x="34925" y="0"/>
                </a:lnTo>
                <a:lnTo>
                  <a:pt x="309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00170" y="924560"/>
            <a:ext cx="74295" cy="114300"/>
          </a:xfrm>
          <a:custGeom>
            <a:avLst/>
            <a:gdLst/>
            <a:ahLst/>
            <a:cxnLst/>
            <a:rect l="l" t="t" r="r" b="b"/>
            <a:pathLst>
              <a:path w="74295" h="114300">
                <a:moveTo>
                  <a:pt x="50800" y="0"/>
                </a:moveTo>
                <a:lnTo>
                  <a:pt x="60987" y="1855"/>
                </a:lnTo>
                <a:lnTo>
                  <a:pt x="68294" y="7413"/>
                </a:lnTo>
                <a:lnTo>
                  <a:pt x="72695" y="16662"/>
                </a:lnTo>
                <a:lnTo>
                  <a:pt x="74167" y="29590"/>
                </a:lnTo>
                <a:lnTo>
                  <a:pt x="74167" y="35178"/>
                </a:lnTo>
                <a:lnTo>
                  <a:pt x="66293" y="73151"/>
                </a:lnTo>
                <a:lnTo>
                  <a:pt x="55879" y="94487"/>
                </a:lnTo>
                <a:lnTo>
                  <a:pt x="51688" y="100711"/>
                </a:lnTo>
                <a:lnTo>
                  <a:pt x="46862" y="105537"/>
                </a:lnTo>
                <a:lnTo>
                  <a:pt x="41401" y="108838"/>
                </a:lnTo>
                <a:lnTo>
                  <a:pt x="35940" y="112267"/>
                </a:lnTo>
                <a:lnTo>
                  <a:pt x="30099" y="113918"/>
                </a:lnTo>
                <a:lnTo>
                  <a:pt x="23749" y="113918"/>
                </a:lnTo>
                <a:lnTo>
                  <a:pt x="15747" y="113918"/>
                </a:lnTo>
                <a:lnTo>
                  <a:pt x="9778" y="111505"/>
                </a:lnTo>
                <a:lnTo>
                  <a:pt x="5841" y="106679"/>
                </a:lnTo>
                <a:lnTo>
                  <a:pt x="2031" y="101726"/>
                </a:lnTo>
                <a:lnTo>
                  <a:pt x="0" y="94487"/>
                </a:lnTo>
                <a:lnTo>
                  <a:pt x="0" y="84709"/>
                </a:lnTo>
                <a:lnTo>
                  <a:pt x="0" y="79375"/>
                </a:lnTo>
                <a:lnTo>
                  <a:pt x="634" y="72898"/>
                </a:lnTo>
                <a:lnTo>
                  <a:pt x="1777" y="65150"/>
                </a:lnTo>
                <a:lnTo>
                  <a:pt x="2920" y="57276"/>
                </a:lnTo>
                <a:lnTo>
                  <a:pt x="18033" y="19685"/>
                </a:lnTo>
                <a:lnTo>
                  <a:pt x="44322" y="0"/>
                </a:lnTo>
                <a:lnTo>
                  <a:pt x="50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70020" y="975360"/>
            <a:ext cx="69388" cy="937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85514" y="995044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4" h="76200">
                <a:moveTo>
                  <a:pt x="32258" y="13842"/>
                </a:moveTo>
                <a:lnTo>
                  <a:pt x="18541" y="13842"/>
                </a:lnTo>
                <a:lnTo>
                  <a:pt x="19431" y="14224"/>
                </a:lnTo>
                <a:lnTo>
                  <a:pt x="19938" y="14858"/>
                </a:lnTo>
                <a:lnTo>
                  <a:pt x="20574" y="15493"/>
                </a:lnTo>
                <a:lnTo>
                  <a:pt x="20669" y="15875"/>
                </a:lnTo>
                <a:lnTo>
                  <a:pt x="20719" y="63372"/>
                </a:lnTo>
                <a:lnTo>
                  <a:pt x="20574" y="64388"/>
                </a:lnTo>
                <a:lnTo>
                  <a:pt x="20320" y="65150"/>
                </a:lnTo>
                <a:lnTo>
                  <a:pt x="20065" y="65785"/>
                </a:lnTo>
                <a:lnTo>
                  <a:pt x="19938" y="66420"/>
                </a:lnTo>
                <a:lnTo>
                  <a:pt x="14350" y="69722"/>
                </a:lnTo>
                <a:lnTo>
                  <a:pt x="13208" y="69976"/>
                </a:lnTo>
                <a:lnTo>
                  <a:pt x="12064" y="70103"/>
                </a:lnTo>
                <a:lnTo>
                  <a:pt x="7493" y="70484"/>
                </a:lnTo>
                <a:lnTo>
                  <a:pt x="5587" y="70484"/>
                </a:lnTo>
                <a:lnTo>
                  <a:pt x="3301" y="70612"/>
                </a:lnTo>
                <a:lnTo>
                  <a:pt x="3301" y="75691"/>
                </a:lnTo>
                <a:lnTo>
                  <a:pt x="49911" y="75691"/>
                </a:lnTo>
                <a:lnTo>
                  <a:pt x="49911" y="70612"/>
                </a:lnTo>
                <a:lnTo>
                  <a:pt x="47498" y="70612"/>
                </a:lnTo>
                <a:lnTo>
                  <a:pt x="43687" y="70357"/>
                </a:lnTo>
                <a:lnTo>
                  <a:pt x="42037" y="70357"/>
                </a:lnTo>
                <a:lnTo>
                  <a:pt x="40512" y="70103"/>
                </a:lnTo>
                <a:lnTo>
                  <a:pt x="38100" y="69850"/>
                </a:lnTo>
                <a:lnTo>
                  <a:pt x="37084" y="69595"/>
                </a:lnTo>
                <a:lnTo>
                  <a:pt x="35560" y="69087"/>
                </a:lnTo>
                <a:lnTo>
                  <a:pt x="34925" y="68706"/>
                </a:lnTo>
                <a:lnTo>
                  <a:pt x="34416" y="68199"/>
                </a:lnTo>
                <a:lnTo>
                  <a:pt x="34036" y="67944"/>
                </a:lnTo>
                <a:lnTo>
                  <a:pt x="33782" y="67563"/>
                </a:lnTo>
                <a:lnTo>
                  <a:pt x="33400" y="67182"/>
                </a:lnTo>
                <a:lnTo>
                  <a:pt x="32893" y="66166"/>
                </a:lnTo>
                <a:lnTo>
                  <a:pt x="32765" y="65531"/>
                </a:lnTo>
                <a:lnTo>
                  <a:pt x="32512" y="65024"/>
                </a:lnTo>
                <a:lnTo>
                  <a:pt x="32385" y="63372"/>
                </a:lnTo>
                <a:lnTo>
                  <a:pt x="32258" y="13842"/>
                </a:lnTo>
                <a:close/>
              </a:path>
              <a:path w="50164" h="76200">
                <a:moveTo>
                  <a:pt x="32512" y="0"/>
                </a:moveTo>
                <a:lnTo>
                  <a:pt x="28956" y="0"/>
                </a:lnTo>
                <a:lnTo>
                  <a:pt x="24002" y="2666"/>
                </a:lnTo>
                <a:lnTo>
                  <a:pt x="19176" y="5206"/>
                </a:lnTo>
                <a:lnTo>
                  <a:pt x="14477" y="7874"/>
                </a:lnTo>
                <a:lnTo>
                  <a:pt x="0" y="15875"/>
                </a:lnTo>
                <a:lnTo>
                  <a:pt x="508" y="16763"/>
                </a:lnTo>
                <a:lnTo>
                  <a:pt x="888" y="17779"/>
                </a:lnTo>
                <a:lnTo>
                  <a:pt x="1397" y="18668"/>
                </a:lnTo>
                <a:lnTo>
                  <a:pt x="1777" y="19557"/>
                </a:lnTo>
                <a:lnTo>
                  <a:pt x="2794" y="21335"/>
                </a:lnTo>
                <a:lnTo>
                  <a:pt x="9651" y="17017"/>
                </a:lnTo>
                <a:lnTo>
                  <a:pt x="14477" y="14477"/>
                </a:lnTo>
                <a:lnTo>
                  <a:pt x="16256" y="13842"/>
                </a:lnTo>
                <a:lnTo>
                  <a:pt x="32258" y="13842"/>
                </a:lnTo>
                <a:lnTo>
                  <a:pt x="32385" y="2158"/>
                </a:lnTo>
                <a:lnTo>
                  <a:pt x="325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85514" y="995044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4" h="76200">
                <a:moveTo>
                  <a:pt x="28956" y="0"/>
                </a:moveTo>
                <a:lnTo>
                  <a:pt x="32512" y="0"/>
                </a:lnTo>
                <a:lnTo>
                  <a:pt x="32385" y="2158"/>
                </a:lnTo>
                <a:lnTo>
                  <a:pt x="32385" y="4063"/>
                </a:lnTo>
                <a:lnTo>
                  <a:pt x="32385" y="5841"/>
                </a:lnTo>
                <a:lnTo>
                  <a:pt x="32258" y="7492"/>
                </a:lnTo>
                <a:lnTo>
                  <a:pt x="32258" y="9143"/>
                </a:lnTo>
                <a:lnTo>
                  <a:pt x="32258" y="62483"/>
                </a:lnTo>
                <a:lnTo>
                  <a:pt x="32385" y="63372"/>
                </a:lnTo>
                <a:lnTo>
                  <a:pt x="32385" y="64262"/>
                </a:lnTo>
                <a:lnTo>
                  <a:pt x="32512" y="65024"/>
                </a:lnTo>
                <a:lnTo>
                  <a:pt x="32765" y="65531"/>
                </a:lnTo>
                <a:lnTo>
                  <a:pt x="32893" y="66166"/>
                </a:lnTo>
                <a:lnTo>
                  <a:pt x="33147" y="66675"/>
                </a:lnTo>
                <a:lnTo>
                  <a:pt x="33400" y="67182"/>
                </a:lnTo>
                <a:lnTo>
                  <a:pt x="33782" y="67563"/>
                </a:lnTo>
                <a:lnTo>
                  <a:pt x="34036" y="67944"/>
                </a:lnTo>
                <a:lnTo>
                  <a:pt x="34416" y="68199"/>
                </a:lnTo>
                <a:lnTo>
                  <a:pt x="34925" y="68706"/>
                </a:lnTo>
                <a:lnTo>
                  <a:pt x="35560" y="69087"/>
                </a:lnTo>
                <a:lnTo>
                  <a:pt x="36322" y="69341"/>
                </a:lnTo>
                <a:lnTo>
                  <a:pt x="37084" y="69595"/>
                </a:lnTo>
                <a:lnTo>
                  <a:pt x="38100" y="69850"/>
                </a:lnTo>
                <a:lnTo>
                  <a:pt x="39370" y="69976"/>
                </a:lnTo>
                <a:lnTo>
                  <a:pt x="40512" y="70103"/>
                </a:lnTo>
                <a:lnTo>
                  <a:pt x="42037" y="70357"/>
                </a:lnTo>
                <a:lnTo>
                  <a:pt x="43687" y="70357"/>
                </a:lnTo>
                <a:lnTo>
                  <a:pt x="45465" y="70484"/>
                </a:lnTo>
                <a:lnTo>
                  <a:pt x="47498" y="70612"/>
                </a:lnTo>
                <a:lnTo>
                  <a:pt x="49911" y="70612"/>
                </a:lnTo>
                <a:lnTo>
                  <a:pt x="49911" y="75691"/>
                </a:lnTo>
                <a:lnTo>
                  <a:pt x="3301" y="75691"/>
                </a:lnTo>
                <a:lnTo>
                  <a:pt x="3301" y="70612"/>
                </a:lnTo>
                <a:lnTo>
                  <a:pt x="5587" y="70484"/>
                </a:lnTo>
                <a:lnTo>
                  <a:pt x="7493" y="70484"/>
                </a:lnTo>
                <a:lnTo>
                  <a:pt x="9144" y="70357"/>
                </a:lnTo>
                <a:lnTo>
                  <a:pt x="10668" y="70230"/>
                </a:lnTo>
                <a:lnTo>
                  <a:pt x="12064" y="70103"/>
                </a:lnTo>
                <a:lnTo>
                  <a:pt x="13208" y="69976"/>
                </a:lnTo>
                <a:lnTo>
                  <a:pt x="14350" y="69722"/>
                </a:lnTo>
                <a:lnTo>
                  <a:pt x="15239" y="69595"/>
                </a:lnTo>
                <a:lnTo>
                  <a:pt x="20065" y="65785"/>
                </a:lnTo>
                <a:lnTo>
                  <a:pt x="20320" y="65150"/>
                </a:lnTo>
                <a:lnTo>
                  <a:pt x="20574" y="64388"/>
                </a:lnTo>
                <a:lnTo>
                  <a:pt x="20700" y="63500"/>
                </a:lnTo>
                <a:lnTo>
                  <a:pt x="20827" y="62610"/>
                </a:lnTo>
                <a:lnTo>
                  <a:pt x="20827" y="61467"/>
                </a:lnTo>
                <a:lnTo>
                  <a:pt x="20827" y="60197"/>
                </a:lnTo>
                <a:lnTo>
                  <a:pt x="20827" y="18033"/>
                </a:lnTo>
                <a:lnTo>
                  <a:pt x="20827" y="16509"/>
                </a:lnTo>
                <a:lnTo>
                  <a:pt x="20574" y="15493"/>
                </a:lnTo>
                <a:lnTo>
                  <a:pt x="19938" y="14858"/>
                </a:lnTo>
                <a:lnTo>
                  <a:pt x="19431" y="14224"/>
                </a:lnTo>
                <a:lnTo>
                  <a:pt x="18541" y="13842"/>
                </a:lnTo>
                <a:lnTo>
                  <a:pt x="17525" y="13842"/>
                </a:lnTo>
                <a:lnTo>
                  <a:pt x="16256" y="13842"/>
                </a:lnTo>
                <a:lnTo>
                  <a:pt x="14477" y="14477"/>
                </a:lnTo>
                <a:lnTo>
                  <a:pt x="12064" y="15747"/>
                </a:lnTo>
                <a:lnTo>
                  <a:pt x="9651" y="17017"/>
                </a:lnTo>
                <a:lnTo>
                  <a:pt x="6603" y="18922"/>
                </a:lnTo>
                <a:lnTo>
                  <a:pt x="2794" y="21335"/>
                </a:lnTo>
                <a:lnTo>
                  <a:pt x="2286" y="20446"/>
                </a:lnTo>
                <a:lnTo>
                  <a:pt x="1777" y="19557"/>
                </a:lnTo>
                <a:lnTo>
                  <a:pt x="1397" y="18668"/>
                </a:lnTo>
                <a:lnTo>
                  <a:pt x="888" y="17779"/>
                </a:lnTo>
                <a:lnTo>
                  <a:pt x="508" y="16763"/>
                </a:lnTo>
                <a:lnTo>
                  <a:pt x="0" y="15875"/>
                </a:lnTo>
                <a:lnTo>
                  <a:pt x="4825" y="13207"/>
                </a:lnTo>
                <a:lnTo>
                  <a:pt x="9651" y="10540"/>
                </a:lnTo>
                <a:lnTo>
                  <a:pt x="14477" y="7874"/>
                </a:lnTo>
                <a:lnTo>
                  <a:pt x="19176" y="5206"/>
                </a:lnTo>
                <a:lnTo>
                  <a:pt x="24002" y="2666"/>
                </a:lnTo>
                <a:lnTo>
                  <a:pt x="289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84320" y="998261"/>
            <a:ext cx="113507" cy="374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78680" y="1018539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16256" y="0"/>
                </a:moveTo>
                <a:lnTo>
                  <a:pt x="0" y="0"/>
                </a:lnTo>
                <a:lnTo>
                  <a:pt x="0" y="18669"/>
                </a:lnTo>
                <a:lnTo>
                  <a:pt x="16256" y="18669"/>
                </a:lnTo>
                <a:lnTo>
                  <a:pt x="1625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39310" y="1018539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16255" y="0"/>
                </a:moveTo>
                <a:lnTo>
                  <a:pt x="0" y="0"/>
                </a:lnTo>
                <a:lnTo>
                  <a:pt x="0" y="18669"/>
                </a:lnTo>
                <a:lnTo>
                  <a:pt x="16255" y="18669"/>
                </a:lnTo>
                <a:lnTo>
                  <a:pt x="1625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99940" y="1018539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16256" y="0"/>
                </a:moveTo>
                <a:lnTo>
                  <a:pt x="0" y="0"/>
                </a:lnTo>
                <a:lnTo>
                  <a:pt x="0" y="18669"/>
                </a:lnTo>
                <a:lnTo>
                  <a:pt x="16256" y="18669"/>
                </a:lnTo>
                <a:lnTo>
                  <a:pt x="1625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78680" y="1018539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0" y="0"/>
                </a:moveTo>
                <a:lnTo>
                  <a:pt x="16256" y="0"/>
                </a:lnTo>
                <a:lnTo>
                  <a:pt x="16256" y="18669"/>
                </a:lnTo>
                <a:lnTo>
                  <a:pt x="0" y="18669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39310" y="1018539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0" y="0"/>
                </a:moveTo>
                <a:lnTo>
                  <a:pt x="16255" y="0"/>
                </a:lnTo>
                <a:lnTo>
                  <a:pt x="16255" y="18669"/>
                </a:lnTo>
                <a:lnTo>
                  <a:pt x="0" y="1866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99940" y="1018539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0" y="0"/>
                </a:moveTo>
                <a:lnTo>
                  <a:pt x="16256" y="0"/>
                </a:lnTo>
                <a:lnTo>
                  <a:pt x="16256" y="18669"/>
                </a:lnTo>
                <a:lnTo>
                  <a:pt x="0" y="18669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24528" y="903706"/>
            <a:ext cx="93725" cy="1333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40021" y="924560"/>
            <a:ext cx="74295" cy="114300"/>
          </a:xfrm>
          <a:custGeom>
            <a:avLst/>
            <a:gdLst/>
            <a:ahLst/>
            <a:cxnLst/>
            <a:rect l="l" t="t" r="r" b="b"/>
            <a:pathLst>
              <a:path w="74295" h="114300">
                <a:moveTo>
                  <a:pt x="50800" y="0"/>
                </a:moveTo>
                <a:lnTo>
                  <a:pt x="44323" y="0"/>
                </a:lnTo>
                <a:lnTo>
                  <a:pt x="38353" y="1650"/>
                </a:lnTo>
                <a:lnTo>
                  <a:pt x="10287" y="33147"/>
                </a:lnTo>
                <a:lnTo>
                  <a:pt x="610" y="73151"/>
                </a:lnTo>
                <a:lnTo>
                  <a:pt x="0" y="79375"/>
                </a:lnTo>
                <a:lnTo>
                  <a:pt x="0" y="94487"/>
                </a:lnTo>
                <a:lnTo>
                  <a:pt x="2031" y="101726"/>
                </a:lnTo>
                <a:lnTo>
                  <a:pt x="5841" y="106679"/>
                </a:lnTo>
                <a:lnTo>
                  <a:pt x="9778" y="111505"/>
                </a:lnTo>
                <a:lnTo>
                  <a:pt x="15748" y="113918"/>
                </a:lnTo>
                <a:lnTo>
                  <a:pt x="30099" y="113918"/>
                </a:lnTo>
                <a:lnTo>
                  <a:pt x="35940" y="112267"/>
                </a:lnTo>
                <a:lnTo>
                  <a:pt x="41401" y="108838"/>
                </a:lnTo>
                <a:lnTo>
                  <a:pt x="43712" y="107441"/>
                </a:lnTo>
                <a:lnTo>
                  <a:pt x="20574" y="107441"/>
                </a:lnTo>
                <a:lnTo>
                  <a:pt x="17652" y="106044"/>
                </a:lnTo>
                <a:lnTo>
                  <a:pt x="15875" y="103250"/>
                </a:lnTo>
                <a:lnTo>
                  <a:pt x="13969" y="100456"/>
                </a:lnTo>
                <a:lnTo>
                  <a:pt x="13080" y="96012"/>
                </a:lnTo>
                <a:lnTo>
                  <a:pt x="13143" y="88391"/>
                </a:lnTo>
                <a:lnTo>
                  <a:pt x="13319" y="83708"/>
                </a:lnTo>
                <a:lnTo>
                  <a:pt x="14033" y="76707"/>
                </a:lnTo>
                <a:lnTo>
                  <a:pt x="15224" y="69040"/>
                </a:lnTo>
                <a:lnTo>
                  <a:pt x="16890" y="60705"/>
                </a:lnTo>
                <a:lnTo>
                  <a:pt x="70108" y="60705"/>
                </a:lnTo>
                <a:lnTo>
                  <a:pt x="70992" y="57276"/>
                </a:lnTo>
                <a:lnTo>
                  <a:pt x="71784" y="52450"/>
                </a:lnTo>
                <a:lnTo>
                  <a:pt x="18795" y="52450"/>
                </a:lnTo>
                <a:lnTo>
                  <a:pt x="21794" y="42025"/>
                </a:lnTo>
                <a:lnTo>
                  <a:pt x="43561" y="6476"/>
                </a:lnTo>
                <a:lnTo>
                  <a:pt x="67063" y="6476"/>
                </a:lnTo>
                <a:lnTo>
                  <a:pt x="60987" y="1855"/>
                </a:lnTo>
                <a:lnTo>
                  <a:pt x="50800" y="0"/>
                </a:lnTo>
                <a:close/>
              </a:path>
              <a:path w="74295" h="114300">
                <a:moveTo>
                  <a:pt x="70108" y="60705"/>
                </a:moveTo>
                <a:lnTo>
                  <a:pt x="55499" y="60705"/>
                </a:lnTo>
                <a:lnTo>
                  <a:pt x="52498" y="71302"/>
                </a:lnTo>
                <a:lnTo>
                  <a:pt x="49212" y="80613"/>
                </a:lnTo>
                <a:lnTo>
                  <a:pt x="45640" y="88638"/>
                </a:lnTo>
                <a:lnTo>
                  <a:pt x="41782" y="95376"/>
                </a:lnTo>
                <a:lnTo>
                  <a:pt x="36322" y="103377"/>
                </a:lnTo>
                <a:lnTo>
                  <a:pt x="30733" y="107441"/>
                </a:lnTo>
                <a:lnTo>
                  <a:pt x="43712" y="107441"/>
                </a:lnTo>
                <a:lnTo>
                  <a:pt x="46862" y="105537"/>
                </a:lnTo>
                <a:lnTo>
                  <a:pt x="51688" y="100711"/>
                </a:lnTo>
                <a:lnTo>
                  <a:pt x="55879" y="94487"/>
                </a:lnTo>
                <a:lnTo>
                  <a:pt x="60070" y="88391"/>
                </a:lnTo>
                <a:lnTo>
                  <a:pt x="63500" y="81279"/>
                </a:lnTo>
                <a:lnTo>
                  <a:pt x="66378" y="72898"/>
                </a:lnTo>
                <a:lnTo>
                  <a:pt x="68961" y="65150"/>
                </a:lnTo>
                <a:lnTo>
                  <a:pt x="70108" y="60705"/>
                </a:lnTo>
                <a:close/>
              </a:path>
              <a:path w="74295" h="114300">
                <a:moveTo>
                  <a:pt x="67063" y="6476"/>
                </a:moveTo>
                <a:lnTo>
                  <a:pt x="53720" y="6476"/>
                </a:lnTo>
                <a:lnTo>
                  <a:pt x="56514" y="7874"/>
                </a:lnTo>
                <a:lnTo>
                  <a:pt x="58419" y="10667"/>
                </a:lnTo>
                <a:lnTo>
                  <a:pt x="60198" y="13462"/>
                </a:lnTo>
                <a:lnTo>
                  <a:pt x="60876" y="16662"/>
                </a:lnTo>
                <a:lnTo>
                  <a:pt x="60988" y="25907"/>
                </a:lnTo>
                <a:lnTo>
                  <a:pt x="60848" y="29698"/>
                </a:lnTo>
                <a:lnTo>
                  <a:pt x="60134" y="36702"/>
                </a:lnTo>
                <a:lnTo>
                  <a:pt x="58943" y="44279"/>
                </a:lnTo>
                <a:lnTo>
                  <a:pt x="57276" y="52450"/>
                </a:lnTo>
                <a:lnTo>
                  <a:pt x="71784" y="52450"/>
                </a:lnTo>
                <a:lnTo>
                  <a:pt x="73532" y="41782"/>
                </a:lnTo>
                <a:lnTo>
                  <a:pt x="74167" y="35178"/>
                </a:lnTo>
                <a:lnTo>
                  <a:pt x="74167" y="29590"/>
                </a:lnTo>
                <a:lnTo>
                  <a:pt x="72695" y="16662"/>
                </a:lnTo>
                <a:lnTo>
                  <a:pt x="68294" y="7413"/>
                </a:lnTo>
                <a:lnTo>
                  <a:pt x="67063" y="647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53103" y="985266"/>
            <a:ext cx="42545" cy="46990"/>
          </a:xfrm>
          <a:custGeom>
            <a:avLst/>
            <a:gdLst/>
            <a:ahLst/>
            <a:cxnLst/>
            <a:rect l="l" t="t" r="r" b="b"/>
            <a:pathLst>
              <a:path w="42545" h="46990">
                <a:moveTo>
                  <a:pt x="3810" y="0"/>
                </a:moveTo>
                <a:lnTo>
                  <a:pt x="2143" y="8334"/>
                </a:lnTo>
                <a:lnTo>
                  <a:pt x="952" y="16001"/>
                </a:lnTo>
                <a:lnTo>
                  <a:pt x="238" y="23002"/>
                </a:lnTo>
                <a:lnTo>
                  <a:pt x="0" y="29337"/>
                </a:lnTo>
                <a:lnTo>
                  <a:pt x="0" y="35306"/>
                </a:lnTo>
                <a:lnTo>
                  <a:pt x="888" y="39750"/>
                </a:lnTo>
                <a:lnTo>
                  <a:pt x="2794" y="42545"/>
                </a:lnTo>
                <a:lnTo>
                  <a:pt x="4572" y="45338"/>
                </a:lnTo>
                <a:lnTo>
                  <a:pt x="7493" y="46736"/>
                </a:lnTo>
                <a:lnTo>
                  <a:pt x="11557" y="46736"/>
                </a:lnTo>
                <a:lnTo>
                  <a:pt x="17652" y="46736"/>
                </a:lnTo>
                <a:lnTo>
                  <a:pt x="39417" y="10596"/>
                </a:lnTo>
                <a:lnTo>
                  <a:pt x="42418" y="0"/>
                </a:lnTo>
                <a:lnTo>
                  <a:pt x="381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58817" y="931036"/>
            <a:ext cx="42545" cy="46355"/>
          </a:xfrm>
          <a:custGeom>
            <a:avLst/>
            <a:gdLst/>
            <a:ahLst/>
            <a:cxnLst/>
            <a:rect l="l" t="t" r="r" b="b"/>
            <a:pathLst>
              <a:path w="42545" h="46355">
                <a:moveTo>
                  <a:pt x="30987" y="0"/>
                </a:moveTo>
                <a:lnTo>
                  <a:pt x="24765" y="0"/>
                </a:lnTo>
                <a:lnTo>
                  <a:pt x="18923" y="3937"/>
                </a:lnTo>
                <a:lnTo>
                  <a:pt x="0" y="45974"/>
                </a:lnTo>
                <a:lnTo>
                  <a:pt x="38481" y="45974"/>
                </a:lnTo>
                <a:lnTo>
                  <a:pt x="40147" y="37802"/>
                </a:lnTo>
                <a:lnTo>
                  <a:pt x="41338" y="30225"/>
                </a:lnTo>
                <a:lnTo>
                  <a:pt x="42052" y="23221"/>
                </a:lnTo>
                <a:lnTo>
                  <a:pt x="42291" y="16763"/>
                </a:lnTo>
                <a:lnTo>
                  <a:pt x="42291" y="11175"/>
                </a:lnTo>
                <a:lnTo>
                  <a:pt x="41402" y="6985"/>
                </a:lnTo>
                <a:lnTo>
                  <a:pt x="39624" y="4190"/>
                </a:lnTo>
                <a:lnTo>
                  <a:pt x="37719" y="1397"/>
                </a:lnTo>
                <a:lnTo>
                  <a:pt x="34925" y="0"/>
                </a:lnTo>
                <a:lnTo>
                  <a:pt x="309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40021" y="924560"/>
            <a:ext cx="74295" cy="114300"/>
          </a:xfrm>
          <a:custGeom>
            <a:avLst/>
            <a:gdLst/>
            <a:ahLst/>
            <a:cxnLst/>
            <a:rect l="l" t="t" r="r" b="b"/>
            <a:pathLst>
              <a:path w="74295" h="114300">
                <a:moveTo>
                  <a:pt x="50800" y="0"/>
                </a:moveTo>
                <a:lnTo>
                  <a:pt x="60987" y="1855"/>
                </a:lnTo>
                <a:lnTo>
                  <a:pt x="68294" y="7413"/>
                </a:lnTo>
                <a:lnTo>
                  <a:pt x="72695" y="16662"/>
                </a:lnTo>
                <a:lnTo>
                  <a:pt x="74167" y="29590"/>
                </a:lnTo>
                <a:lnTo>
                  <a:pt x="74167" y="35178"/>
                </a:lnTo>
                <a:lnTo>
                  <a:pt x="66293" y="73151"/>
                </a:lnTo>
                <a:lnTo>
                  <a:pt x="55879" y="94487"/>
                </a:lnTo>
                <a:lnTo>
                  <a:pt x="51688" y="100711"/>
                </a:lnTo>
                <a:lnTo>
                  <a:pt x="46862" y="105537"/>
                </a:lnTo>
                <a:lnTo>
                  <a:pt x="41401" y="108838"/>
                </a:lnTo>
                <a:lnTo>
                  <a:pt x="35940" y="112267"/>
                </a:lnTo>
                <a:lnTo>
                  <a:pt x="30099" y="113918"/>
                </a:lnTo>
                <a:lnTo>
                  <a:pt x="23749" y="113918"/>
                </a:lnTo>
                <a:lnTo>
                  <a:pt x="15748" y="113918"/>
                </a:lnTo>
                <a:lnTo>
                  <a:pt x="9778" y="111505"/>
                </a:lnTo>
                <a:lnTo>
                  <a:pt x="5841" y="106679"/>
                </a:lnTo>
                <a:lnTo>
                  <a:pt x="2031" y="101726"/>
                </a:lnTo>
                <a:lnTo>
                  <a:pt x="0" y="94487"/>
                </a:lnTo>
                <a:lnTo>
                  <a:pt x="0" y="84709"/>
                </a:lnTo>
                <a:lnTo>
                  <a:pt x="0" y="79375"/>
                </a:lnTo>
                <a:lnTo>
                  <a:pt x="635" y="72898"/>
                </a:lnTo>
                <a:lnTo>
                  <a:pt x="1777" y="65150"/>
                </a:lnTo>
                <a:lnTo>
                  <a:pt x="2920" y="57276"/>
                </a:lnTo>
                <a:lnTo>
                  <a:pt x="18033" y="19685"/>
                </a:lnTo>
                <a:lnTo>
                  <a:pt x="44323" y="0"/>
                </a:lnTo>
                <a:lnTo>
                  <a:pt x="50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02252" y="990600"/>
            <a:ext cx="128778" cy="8572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03471" y="1018539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59" y="0"/>
                </a:moveTo>
                <a:lnTo>
                  <a:pt x="8762" y="0"/>
                </a:lnTo>
                <a:lnTo>
                  <a:pt x="9143" y="4063"/>
                </a:lnTo>
                <a:lnTo>
                  <a:pt x="9365" y="7493"/>
                </a:lnTo>
                <a:lnTo>
                  <a:pt x="5841" y="28956"/>
                </a:lnTo>
                <a:lnTo>
                  <a:pt x="4699" y="31114"/>
                </a:lnTo>
                <a:lnTo>
                  <a:pt x="2666" y="33400"/>
                </a:lnTo>
                <a:lnTo>
                  <a:pt x="0" y="35940"/>
                </a:lnTo>
                <a:lnTo>
                  <a:pt x="4317" y="40894"/>
                </a:lnTo>
                <a:lnTo>
                  <a:pt x="24002" y="14859"/>
                </a:lnTo>
                <a:lnTo>
                  <a:pt x="24002" y="7493"/>
                </a:lnTo>
                <a:lnTo>
                  <a:pt x="23621" y="3810"/>
                </a:lnTo>
                <a:lnTo>
                  <a:pt x="228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98898" y="938783"/>
            <a:ext cx="163226" cy="12522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470908" y="959103"/>
            <a:ext cx="87630" cy="79375"/>
          </a:xfrm>
          <a:custGeom>
            <a:avLst/>
            <a:gdLst/>
            <a:ahLst/>
            <a:cxnLst/>
            <a:rect l="l" t="t" r="r" b="b"/>
            <a:pathLst>
              <a:path w="87629" h="79375">
                <a:moveTo>
                  <a:pt x="48513" y="0"/>
                </a:moveTo>
                <a:lnTo>
                  <a:pt x="34416" y="0"/>
                </a:lnTo>
                <a:lnTo>
                  <a:pt x="27050" y="2412"/>
                </a:lnTo>
                <a:lnTo>
                  <a:pt x="3053" y="34129"/>
                </a:lnTo>
                <a:lnTo>
                  <a:pt x="0" y="54863"/>
                </a:lnTo>
                <a:lnTo>
                  <a:pt x="0" y="59309"/>
                </a:lnTo>
                <a:lnTo>
                  <a:pt x="13842" y="79375"/>
                </a:lnTo>
                <a:lnTo>
                  <a:pt x="23367" y="79375"/>
                </a:lnTo>
                <a:lnTo>
                  <a:pt x="28701" y="77597"/>
                </a:lnTo>
                <a:lnTo>
                  <a:pt x="38480" y="70358"/>
                </a:lnTo>
                <a:lnTo>
                  <a:pt x="38924" y="69850"/>
                </a:lnTo>
                <a:lnTo>
                  <a:pt x="20574" y="69850"/>
                </a:lnTo>
                <a:lnTo>
                  <a:pt x="18161" y="68580"/>
                </a:lnTo>
                <a:lnTo>
                  <a:pt x="16637" y="65912"/>
                </a:lnTo>
                <a:lnTo>
                  <a:pt x="14986" y="63246"/>
                </a:lnTo>
                <a:lnTo>
                  <a:pt x="14224" y="59309"/>
                </a:lnTo>
                <a:lnTo>
                  <a:pt x="24002" y="17399"/>
                </a:lnTo>
                <a:lnTo>
                  <a:pt x="36956" y="6350"/>
                </a:lnTo>
                <a:lnTo>
                  <a:pt x="57302" y="6350"/>
                </a:lnTo>
                <a:lnTo>
                  <a:pt x="56641" y="5587"/>
                </a:lnTo>
                <a:lnTo>
                  <a:pt x="53212" y="1905"/>
                </a:lnTo>
                <a:lnTo>
                  <a:pt x="48513" y="0"/>
                </a:lnTo>
                <a:close/>
              </a:path>
              <a:path w="87629" h="79375">
                <a:moveTo>
                  <a:pt x="61087" y="56134"/>
                </a:moveTo>
                <a:lnTo>
                  <a:pt x="50037" y="56134"/>
                </a:lnTo>
                <a:lnTo>
                  <a:pt x="49529" y="61468"/>
                </a:lnTo>
                <a:lnTo>
                  <a:pt x="49529" y="74168"/>
                </a:lnTo>
                <a:lnTo>
                  <a:pt x="53086" y="79375"/>
                </a:lnTo>
                <a:lnTo>
                  <a:pt x="63753" y="79375"/>
                </a:lnTo>
                <a:lnTo>
                  <a:pt x="67182" y="78486"/>
                </a:lnTo>
                <a:lnTo>
                  <a:pt x="70484" y="76708"/>
                </a:lnTo>
                <a:lnTo>
                  <a:pt x="73913" y="74930"/>
                </a:lnTo>
                <a:lnTo>
                  <a:pt x="77724" y="71628"/>
                </a:lnTo>
                <a:lnTo>
                  <a:pt x="79047" y="70231"/>
                </a:lnTo>
                <a:lnTo>
                  <a:pt x="64515" y="70231"/>
                </a:lnTo>
                <a:lnTo>
                  <a:pt x="63118" y="69469"/>
                </a:lnTo>
                <a:lnTo>
                  <a:pt x="62356" y="67818"/>
                </a:lnTo>
                <a:lnTo>
                  <a:pt x="61594" y="66294"/>
                </a:lnTo>
                <a:lnTo>
                  <a:pt x="61193" y="64388"/>
                </a:lnTo>
                <a:lnTo>
                  <a:pt x="61087" y="56134"/>
                </a:lnTo>
                <a:close/>
              </a:path>
              <a:path w="87629" h="79375">
                <a:moveTo>
                  <a:pt x="77596" y="62484"/>
                </a:moveTo>
                <a:lnTo>
                  <a:pt x="75437" y="65024"/>
                </a:lnTo>
                <a:lnTo>
                  <a:pt x="73405" y="67056"/>
                </a:lnTo>
                <a:lnTo>
                  <a:pt x="69595" y="69596"/>
                </a:lnTo>
                <a:lnTo>
                  <a:pt x="67817" y="70231"/>
                </a:lnTo>
                <a:lnTo>
                  <a:pt x="79047" y="70231"/>
                </a:lnTo>
                <a:lnTo>
                  <a:pt x="82295" y="66801"/>
                </a:lnTo>
                <a:lnTo>
                  <a:pt x="77596" y="62484"/>
                </a:lnTo>
                <a:close/>
              </a:path>
              <a:path w="87629" h="79375">
                <a:moveTo>
                  <a:pt x="57302" y="6350"/>
                </a:moveTo>
                <a:lnTo>
                  <a:pt x="45719" y="6350"/>
                </a:lnTo>
                <a:lnTo>
                  <a:pt x="48513" y="7874"/>
                </a:lnTo>
                <a:lnTo>
                  <a:pt x="52069" y="13716"/>
                </a:lnTo>
                <a:lnTo>
                  <a:pt x="52958" y="18287"/>
                </a:lnTo>
                <a:lnTo>
                  <a:pt x="52927" y="29104"/>
                </a:lnTo>
                <a:lnTo>
                  <a:pt x="52577" y="33528"/>
                </a:lnTo>
                <a:lnTo>
                  <a:pt x="33146" y="67183"/>
                </a:lnTo>
                <a:lnTo>
                  <a:pt x="28447" y="69850"/>
                </a:lnTo>
                <a:lnTo>
                  <a:pt x="38924" y="69850"/>
                </a:lnTo>
                <a:lnTo>
                  <a:pt x="43687" y="64388"/>
                </a:lnTo>
                <a:lnTo>
                  <a:pt x="49275" y="56134"/>
                </a:lnTo>
                <a:lnTo>
                  <a:pt x="61087" y="56134"/>
                </a:lnTo>
                <a:lnTo>
                  <a:pt x="61849" y="48768"/>
                </a:lnTo>
                <a:lnTo>
                  <a:pt x="63118" y="38608"/>
                </a:lnTo>
                <a:lnTo>
                  <a:pt x="69665" y="29104"/>
                </a:lnTo>
                <a:lnTo>
                  <a:pt x="74579" y="22098"/>
                </a:lnTo>
                <a:lnTo>
                  <a:pt x="62229" y="22098"/>
                </a:lnTo>
                <a:lnTo>
                  <a:pt x="61849" y="14859"/>
                </a:lnTo>
                <a:lnTo>
                  <a:pt x="59943" y="9398"/>
                </a:lnTo>
                <a:lnTo>
                  <a:pt x="57302" y="6350"/>
                </a:lnTo>
                <a:close/>
              </a:path>
              <a:path w="87629" h="79375">
                <a:moveTo>
                  <a:pt x="87375" y="1270"/>
                </a:moveTo>
                <a:lnTo>
                  <a:pt x="73532" y="1270"/>
                </a:lnTo>
                <a:lnTo>
                  <a:pt x="62991" y="21971"/>
                </a:lnTo>
                <a:lnTo>
                  <a:pt x="62229" y="22098"/>
                </a:lnTo>
                <a:lnTo>
                  <a:pt x="74579" y="22098"/>
                </a:lnTo>
                <a:lnTo>
                  <a:pt x="75771" y="20399"/>
                </a:lnTo>
                <a:lnTo>
                  <a:pt x="81541" y="12319"/>
                </a:lnTo>
                <a:lnTo>
                  <a:pt x="86613" y="5334"/>
                </a:lnTo>
                <a:lnTo>
                  <a:pt x="87375" y="127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485132" y="965453"/>
            <a:ext cx="38735" cy="63500"/>
          </a:xfrm>
          <a:custGeom>
            <a:avLst/>
            <a:gdLst/>
            <a:ahLst/>
            <a:cxnLst/>
            <a:rect l="l" t="t" r="r" b="b"/>
            <a:pathLst>
              <a:path w="38735" h="63500">
                <a:moveTo>
                  <a:pt x="27685" y="0"/>
                </a:moveTo>
                <a:lnTo>
                  <a:pt x="22732" y="0"/>
                </a:lnTo>
                <a:lnTo>
                  <a:pt x="18160" y="2159"/>
                </a:lnTo>
                <a:lnTo>
                  <a:pt x="13969" y="6604"/>
                </a:lnTo>
                <a:lnTo>
                  <a:pt x="9778" y="11049"/>
                </a:lnTo>
                <a:lnTo>
                  <a:pt x="6350" y="16891"/>
                </a:lnTo>
                <a:lnTo>
                  <a:pt x="3809" y="24384"/>
                </a:lnTo>
                <a:lnTo>
                  <a:pt x="1269" y="31876"/>
                </a:lnTo>
                <a:lnTo>
                  <a:pt x="0" y="39624"/>
                </a:lnTo>
                <a:lnTo>
                  <a:pt x="0" y="47498"/>
                </a:lnTo>
                <a:lnTo>
                  <a:pt x="0" y="52959"/>
                </a:lnTo>
                <a:lnTo>
                  <a:pt x="762" y="56896"/>
                </a:lnTo>
                <a:lnTo>
                  <a:pt x="2412" y="59562"/>
                </a:lnTo>
                <a:lnTo>
                  <a:pt x="3937" y="62230"/>
                </a:lnTo>
                <a:lnTo>
                  <a:pt x="6350" y="63500"/>
                </a:lnTo>
                <a:lnTo>
                  <a:pt x="9651" y="63500"/>
                </a:lnTo>
                <a:lnTo>
                  <a:pt x="14223" y="63500"/>
                </a:lnTo>
                <a:lnTo>
                  <a:pt x="37464" y="32766"/>
                </a:lnTo>
                <a:lnTo>
                  <a:pt x="38734" y="22351"/>
                </a:lnTo>
                <a:lnTo>
                  <a:pt x="38734" y="18034"/>
                </a:lnTo>
                <a:lnTo>
                  <a:pt x="38734" y="11937"/>
                </a:lnTo>
                <a:lnTo>
                  <a:pt x="37845" y="7366"/>
                </a:lnTo>
                <a:lnTo>
                  <a:pt x="36067" y="4445"/>
                </a:lnTo>
                <a:lnTo>
                  <a:pt x="34289" y="1524"/>
                </a:lnTo>
                <a:lnTo>
                  <a:pt x="31495" y="0"/>
                </a:lnTo>
                <a:lnTo>
                  <a:pt x="2768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70908" y="959103"/>
            <a:ext cx="87630" cy="79375"/>
          </a:xfrm>
          <a:custGeom>
            <a:avLst/>
            <a:gdLst/>
            <a:ahLst/>
            <a:cxnLst/>
            <a:rect l="l" t="t" r="r" b="b"/>
            <a:pathLst>
              <a:path w="87629" h="79375">
                <a:moveTo>
                  <a:pt x="42544" y="0"/>
                </a:moveTo>
                <a:lnTo>
                  <a:pt x="48513" y="0"/>
                </a:lnTo>
                <a:lnTo>
                  <a:pt x="53212" y="1905"/>
                </a:lnTo>
                <a:lnTo>
                  <a:pt x="56641" y="5587"/>
                </a:lnTo>
                <a:lnTo>
                  <a:pt x="59943" y="9398"/>
                </a:lnTo>
                <a:lnTo>
                  <a:pt x="61849" y="14859"/>
                </a:lnTo>
                <a:lnTo>
                  <a:pt x="62229" y="22098"/>
                </a:lnTo>
                <a:lnTo>
                  <a:pt x="62991" y="21971"/>
                </a:lnTo>
                <a:lnTo>
                  <a:pt x="73532" y="1270"/>
                </a:lnTo>
                <a:lnTo>
                  <a:pt x="87375" y="1270"/>
                </a:lnTo>
                <a:lnTo>
                  <a:pt x="86613" y="5334"/>
                </a:lnTo>
                <a:lnTo>
                  <a:pt x="81424" y="12479"/>
                </a:lnTo>
                <a:lnTo>
                  <a:pt x="75771" y="20399"/>
                </a:lnTo>
                <a:lnTo>
                  <a:pt x="69665" y="29104"/>
                </a:lnTo>
                <a:lnTo>
                  <a:pt x="63118" y="38608"/>
                </a:lnTo>
                <a:lnTo>
                  <a:pt x="61849" y="48768"/>
                </a:lnTo>
                <a:lnTo>
                  <a:pt x="61087" y="56007"/>
                </a:lnTo>
                <a:lnTo>
                  <a:pt x="61087" y="60325"/>
                </a:lnTo>
                <a:lnTo>
                  <a:pt x="61087" y="63881"/>
                </a:lnTo>
                <a:lnTo>
                  <a:pt x="61594" y="66294"/>
                </a:lnTo>
                <a:lnTo>
                  <a:pt x="62356" y="67818"/>
                </a:lnTo>
                <a:lnTo>
                  <a:pt x="63118" y="69469"/>
                </a:lnTo>
                <a:lnTo>
                  <a:pt x="64515" y="70231"/>
                </a:lnTo>
                <a:lnTo>
                  <a:pt x="66420" y="70231"/>
                </a:lnTo>
                <a:lnTo>
                  <a:pt x="67817" y="70231"/>
                </a:lnTo>
                <a:lnTo>
                  <a:pt x="69595" y="69596"/>
                </a:lnTo>
                <a:lnTo>
                  <a:pt x="71500" y="68325"/>
                </a:lnTo>
                <a:lnTo>
                  <a:pt x="73405" y="67056"/>
                </a:lnTo>
                <a:lnTo>
                  <a:pt x="75437" y="65024"/>
                </a:lnTo>
                <a:lnTo>
                  <a:pt x="77596" y="62484"/>
                </a:lnTo>
                <a:lnTo>
                  <a:pt x="82295" y="66801"/>
                </a:lnTo>
                <a:lnTo>
                  <a:pt x="77724" y="71628"/>
                </a:lnTo>
                <a:lnTo>
                  <a:pt x="73913" y="74930"/>
                </a:lnTo>
                <a:lnTo>
                  <a:pt x="70484" y="76708"/>
                </a:lnTo>
                <a:lnTo>
                  <a:pt x="67182" y="78486"/>
                </a:lnTo>
                <a:lnTo>
                  <a:pt x="63753" y="79375"/>
                </a:lnTo>
                <a:lnTo>
                  <a:pt x="60197" y="79375"/>
                </a:lnTo>
                <a:lnTo>
                  <a:pt x="53086" y="79375"/>
                </a:lnTo>
                <a:lnTo>
                  <a:pt x="49529" y="74168"/>
                </a:lnTo>
                <a:lnTo>
                  <a:pt x="49529" y="63881"/>
                </a:lnTo>
                <a:lnTo>
                  <a:pt x="49529" y="61468"/>
                </a:lnTo>
                <a:lnTo>
                  <a:pt x="49783" y="58928"/>
                </a:lnTo>
                <a:lnTo>
                  <a:pt x="50037" y="56134"/>
                </a:lnTo>
                <a:lnTo>
                  <a:pt x="49275" y="56134"/>
                </a:lnTo>
                <a:lnTo>
                  <a:pt x="43687" y="64388"/>
                </a:lnTo>
                <a:lnTo>
                  <a:pt x="38480" y="70358"/>
                </a:lnTo>
                <a:lnTo>
                  <a:pt x="33527" y="74041"/>
                </a:lnTo>
                <a:lnTo>
                  <a:pt x="28701" y="77597"/>
                </a:lnTo>
                <a:lnTo>
                  <a:pt x="23367" y="79375"/>
                </a:lnTo>
                <a:lnTo>
                  <a:pt x="17779" y="79375"/>
                </a:lnTo>
                <a:lnTo>
                  <a:pt x="13842" y="79375"/>
                </a:lnTo>
                <a:lnTo>
                  <a:pt x="0" y="59309"/>
                </a:lnTo>
                <a:lnTo>
                  <a:pt x="0" y="54863"/>
                </a:lnTo>
                <a:lnTo>
                  <a:pt x="14096" y="12319"/>
                </a:lnTo>
                <a:lnTo>
                  <a:pt x="20574" y="7366"/>
                </a:lnTo>
                <a:lnTo>
                  <a:pt x="27050" y="2412"/>
                </a:lnTo>
                <a:lnTo>
                  <a:pt x="34416" y="0"/>
                </a:lnTo>
                <a:lnTo>
                  <a:pt x="4254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52188" y="998165"/>
            <a:ext cx="43434" cy="6025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568063" y="1018539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60" y="0"/>
                </a:moveTo>
                <a:lnTo>
                  <a:pt x="8762" y="0"/>
                </a:lnTo>
                <a:lnTo>
                  <a:pt x="9144" y="4063"/>
                </a:lnTo>
                <a:lnTo>
                  <a:pt x="9365" y="7493"/>
                </a:lnTo>
                <a:lnTo>
                  <a:pt x="5841" y="28956"/>
                </a:lnTo>
                <a:lnTo>
                  <a:pt x="4699" y="31114"/>
                </a:lnTo>
                <a:lnTo>
                  <a:pt x="2666" y="33400"/>
                </a:lnTo>
                <a:lnTo>
                  <a:pt x="0" y="35940"/>
                </a:lnTo>
                <a:lnTo>
                  <a:pt x="4317" y="40894"/>
                </a:lnTo>
                <a:lnTo>
                  <a:pt x="24002" y="14859"/>
                </a:lnTo>
                <a:lnTo>
                  <a:pt x="24002" y="7493"/>
                </a:lnTo>
                <a:lnTo>
                  <a:pt x="23622" y="3810"/>
                </a:lnTo>
                <a:lnTo>
                  <a:pt x="228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68063" y="1018539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8762" y="0"/>
                </a:moveTo>
                <a:lnTo>
                  <a:pt x="22860" y="0"/>
                </a:lnTo>
                <a:lnTo>
                  <a:pt x="23622" y="3810"/>
                </a:lnTo>
                <a:lnTo>
                  <a:pt x="24002" y="7493"/>
                </a:lnTo>
                <a:lnTo>
                  <a:pt x="24002" y="11175"/>
                </a:lnTo>
                <a:lnTo>
                  <a:pt x="24002" y="14859"/>
                </a:lnTo>
                <a:lnTo>
                  <a:pt x="15875" y="30734"/>
                </a:lnTo>
                <a:lnTo>
                  <a:pt x="13081" y="33782"/>
                </a:lnTo>
                <a:lnTo>
                  <a:pt x="9271" y="37211"/>
                </a:lnTo>
                <a:lnTo>
                  <a:pt x="4317" y="40894"/>
                </a:lnTo>
                <a:lnTo>
                  <a:pt x="0" y="35940"/>
                </a:lnTo>
                <a:lnTo>
                  <a:pt x="2666" y="33400"/>
                </a:lnTo>
                <a:lnTo>
                  <a:pt x="4699" y="31114"/>
                </a:lnTo>
                <a:lnTo>
                  <a:pt x="5841" y="28956"/>
                </a:lnTo>
                <a:lnTo>
                  <a:pt x="7112" y="26924"/>
                </a:lnTo>
                <a:lnTo>
                  <a:pt x="8000" y="24637"/>
                </a:lnTo>
                <a:lnTo>
                  <a:pt x="8509" y="21971"/>
                </a:lnTo>
                <a:lnTo>
                  <a:pt x="9016" y="19304"/>
                </a:lnTo>
                <a:lnTo>
                  <a:pt x="9398" y="16001"/>
                </a:lnTo>
                <a:lnTo>
                  <a:pt x="9398" y="12064"/>
                </a:lnTo>
                <a:lnTo>
                  <a:pt x="9398" y="8000"/>
                </a:lnTo>
                <a:lnTo>
                  <a:pt x="9144" y="4063"/>
                </a:lnTo>
                <a:lnTo>
                  <a:pt x="876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16196" y="906754"/>
            <a:ext cx="130301" cy="1288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31563" y="927480"/>
            <a:ext cx="111125" cy="109855"/>
          </a:xfrm>
          <a:custGeom>
            <a:avLst/>
            <a:gdLst/>
            <a:ahLst/>
            <a:cxnLst/>
            <a:rect l="l" t="t" r="r" b="b"/>
            <a:pathLst>
              <a:path w="111125" h="109855">
                <a:moveTo>
                  <a:pt x="53212" y="0"/>
                </a:moveTo>
                <a:lnTo>
                  <a:pt x="21082" y="0"/>
                </a:lnTo>
                <a:lnTo>
                  <a:pt x="20192" y="3937"/>
                </a:lnTo>
                <a:lnTo>
                  <a:pt x="22987" y="4191"/>
                </a:lnTo>
                <a:lnTo>
                  <a:pt x="25019" y="4699"/>
                </a:lnTo>
                <a:lnTo>
                  <a:pt x="26162" y="5715"/>
                </a:lnTo>
                <a:lnTo>
                  <a:pt x="27432" y="6731"/>
                </a:lnTo>
                <a:lnTo>
                  <a:pt x="27840" y="7874"/>
                </a:lnTo>
                <a:lnTo>
                  <a:pt x="27939" y="14351"/>
                </a:lnTo>
                <a:lnTo>
                  <a:pt x="27177" y="19431"/>
                </a:lnTo>
                <a:lnTo>
                  <a:pt x="26797" y="21717"/>
                </a:lnTo>
                <a:lnTo>
                  <a:pt x="26288" y="23876"/>
                </a:lnTo>
                <a:lnTo>
                  <a:pt x="11557" y="91059"/>
                </a:lnTo>
                <a:lnTo>
                  <a:pt x="10667" y="94742"/>
                </a:lnTo>
                <a:lnTo>
                  <a:pt x="9990" y="96647"/>
                </a:lnTo>
                <a:lnTo>
                  <a:pt x="9398" y="98425"/>
                </a:lnTo>
                <a:lnTo>
                  <a:pt x="888" y="105791"/>
                </a:lnTo>
                <a:lnTo>
                  <a:pt x="0" y="109728"/>
                </a:lnTo>
                <a:lnTo>
                  <a:pt x="32258" y="109728"/>
                </a:lnTo>
                <a:lnTo>
                  <a:pt x="33147" y="105791"/>
                </a:lnTo>
                <a:lnTo>
                  <a:pt x="29972" y="105537"/>
                </a:lnTo>
                <a:lnTo>
                  <a:pt x="27939" y="104902"/>
                </a:lnTo>
                <a:lnTo>
                  <a:pt x="26797" y="103886"/>
                </a:lnTo>
                <a:lnTo>
                  <a:pt x="25781" y="102870"/>
                </a:lnTo>
                <a:lnTo>
                  <a:pt x="25312" y="101346"/>
                </a:lnTo>
                <a:lnTo>
                  <a:pt x="25400" y="94742"/>
                </a:lnTo>
                <a:lnTo>
                  <a:pt x="25653" y="92964"/>
                </a:lnTo>
                <a:lnTo>
                  <a:pt x="26288" y="89027"/>
                </a:lnTo>
                <a:lnTo>
                  <a:pt x="26924" y="86360"/>
                </a:lnTo>
                <a:lnTo>
                  <a:pt x="33527" y="56007"/>
                </a:lnTo>
                <a:lnTo>
                  <a:pt x="91003" y="56007"/>
                </a:lnTo>
                <a:lnTo>
                  <a:pt x="92623" y="48641"/>
                </a:lnTo>
                <a:lnTo>
                  <a:pt x="35178" y="48641"/>
                </a:lnTo>
                <a:lnTo>
                  <a:pt x="41783" y="18796"/>
                </a:lnTo>
                <a:lnTo>
                  <a:pt x="52324" y="3937"/>
                </a:lnTo>
                <a:lnTo>
                  <a:pt x="53212" y="0"/>
                </a:lnTo>
                <a:close/>
              </a:path>
              <a:path w="111125" h="109855">
                <a:moveTo>
                  <a:pt x="91003" y="56007"/>
                </a:moveTo>
                <a:lnTo>
                  <a:pt x="76708" y="56007"/>
                </a:lnTo>
                <a:lnTo>
                  <a:pt x="68961" y="91059"/>
                </a:lnTo>
                <a:lnTo>
                  <a:pt x="68072" y="94742"/>
                </a:lnTo>
                <a:lnTo>
                  <a:pt x="67403" y="96647"/>
                </a:lnTo>
                <a:lnTo>
                  <a:pt x="66928" y="98425"/>
                </a:lnTo>
                <a:lnTo>
                  <a:pt x="66294" y="99949"/>
                </a:lnTo>
                <a:lnTo>
                  <a:pt x="65468" y="101346"/>
                </a:lnTo>
                <a:lnTo>
                  <a:pt x="64897" y="102489"/>
                </a:lnTo>
                <a:lnTo>
                  <a:pt x="64008" y="103505"/>
                </a:lnTo>
                <a:lnTo>
                  <a:pt x="61975" y="105029"/>
                </a:lnTo>
                <a:lnTo>
                  <a:pt x="60451" y="105537"/>
                </a:lnTo>
                <a:lnTo>
                  <a:pt x="58420" y="105791"/>
                </a:lnTo>
                <a:lnTo>
                  <a:pt x="57531" y="109728"/>
                </a:lnTo>
                <a:lnTo>
                  <a:pt x="89662" y="109728"/>
                </a:lnTo>
                <a:lnTo>
                  <a:pt x="90550" y="105791"/>
                </a:lnTo>
                <a:lnTo>
                  <a:pt x="87757" y="105537"/>
                </a:lnTo>
                <a:lnTo>
                  <a:pt x="85725" y="105029"/>
                </a:lnTo>
                <a:lnTo>
                  <a:pt x="84454" y="104013"/>
                </a:lnTo>
                <a:lnTo>
                  <a:pt x="83312" y="102997"/>
                </a:lnTo>
                <a:lnTo>
                  <a:pt x="82676" y="101346"/>
                </a:lnTo>
                <a:lnTo>
                  <a:pt x="82803" y="95758"/>
                </a:lnTo>
                <a:lnTo>
                  <a:pt x="83058" y="93853"/>
                </a:lnTo>
                <a:lnTo>
                  <a:pt x="83185" y="92075"/>
                </a:lnTo>
                <a:lnTo>
                  <a:pt x="84327" y="86360"/>
                </a:lnTo>
                <a:lnTo>
                  <a:pt x="91003" y="56007"/>
                </a:lnTo>
                <a:close/>
              </a:path>
              <a:path w="111125" h="109855">
                <a:moveTo>
                  <a:pt x="110744" y="0"/>
                </a:moveTo>
                <a:lnTo>
                  <a:pt x="78612" y="0"/>
                </a:lnTo>
                <a:lnTo>
                  <a:pt x="77724" y="3937"/>
                </a:lnTo>
                <a:lnTo>
                  <a:pt x="80390" y="4191"/>
                </a:lnTo>
                <a:lnTo>
                  <a:pt x="82423" y="4699"/>
                </a:lnTo>
                <a:lnTo>
                  <a:pt x="84962" y="6731"/>
                </a:lnTo>
                <a:lnTo>
                  <a:pt x="85598" y="8509"/>
                </a:lnTo>
                <a:lnTo>
                  <a:pt x="85598" y="12446"/>
                </a:lnTo>
                <a:lnTo>
                  <a:pt x="85344" y="14351"/>
                </a:lnTo>
                <a:lnTo>
                  <a:pt x="85089" y="16891"/>
                </a:lnTo>
                <a:lnTo>
                  <a:pt x="84709" y="19431"/>
                </a:lnTo>
                <a:lnTo>
                  <a:pt x="84327" y="21717"/>
                </a:lnTo>
                <a:lnTo>
                  <a:pt x="83820" y="23876"/>
                </a:lnTo>
                <a:lnTo>
                  <a:pt x="78359" y="48641"/>
                </a:lnTo>
                <a:lnTo>
                  <a:pt x="92623" y="48641"/>
                </a:lnTo>
                <a:lnTo>
                  <a:pt x="99187" y="18796"/>
                </a:lnTo>
                <a:lnTo>
                  <a:pt x="100202" y="15113"/>
                </a:lnTo>
                <a:lnTo>
                  <a:pt x="101726" y="10541"/>
                </a:lnTo>
                <a:lnTo>
                  <a:pt x="102362" y="8890"/>
                </a:lnTo>
                <a:lnTo>
                  <a:pt x="103124" y="7874"/>
                </a:lnTo>
                <a:lnTo>
                  <a:pt x="103759" y="6731"/>
                </a:lnTo>
                <a:lnTo>
                  <a:pt x="104521" y="5969"/>
                </a:lnTo>
                <a:lnTo>
                  <a:pt x="106299" y="4953"/>
                </a:lnTo>
                <a:lnTo>
                  <a:pt x="107823" y="4445"/>
                </a:lnTo>
                <a:lnTo>
                  <a:pt x="109854" y="3937"/>
                </a:lnTo>
                <a:lnTo>
                  <a:pt x="11074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631563" y="927480"/>
            <a:ext cx="111125" cy="109855"/>
          </a:xfrm>
          <a:custGeom>
            <a:avLst/>
            <a:gdLst/>
            <a:ahLst/>
            <a:cxnLst/>
            <a:rect l="l" t="t" r="r" b="b"/>
            <a:pathLst>
              <a:path w="111125" h="109855">
                <a:moveTo>
                  <a:pt x="21082" y="0"/>
                </a:moveTo>
                <a:lnTo>
                  <a:pt x="53212" y="0"/>
                </a:lnTo>
                <a:lnTo>
                  <a:pt x="52324" y="3937"/>
                </a:lnTo>
                <a:lnTo>
                  <a:pt x="50291" y="4445"/>
                </a:lnTo>
                <a:lnTo>
                  <a:pt x="48895" y="4953"/>
                </a:lnTo>
                <a:lnTo>
                  <a:pt x="43434" y="12827"/>
                </a:lnTo>
                <a:lnTo>
                  <a:pt x="42672" y="15113"/>
                </a:lnTo>
                <a:lnTo>
                  <a:pt x="41783" y="18796"/>
                </a:lnTo>
                <a:lnTo>
                  <a:pt x="40639" y="24003"/>
                </a:lnTo>
                <a:lnTo>
                  <a:pt x="35178" y="48641"/>
                </a:lnTo>
                <a:lnTo>
                  <a:pt x="78359" y="48641"/>
                </a:lnTo>
                <a:lnTo>
                  <a:pt x="83820" y="23876"/>
                </a:lnTo>
                <a:lnTo>
                  <a:pt x="84327" y="21717"/>
                </a:lnTo>
                <a:lnTo>
                  <a:pt x="84709" y="19431"/>
                </a:lnTo>
                <a:lnTo>
                  <a:pt x="85089" y="16891"/>
                </a:lnTo>
                <a:lnTo>
                  <a:pt x="85344" y="14351"/>
                </a:lnTo>
                <a:lnTo>
                  <a:pt x="85598" y="12446"/>
                </a:lnTo>
                <a:lnTo>
                  <a:pt x="85598" y="10922"/>
                </a:lnTo>
                <a:lnTo>
                  <a:pt x="85598" y="8509"/>
                </a:lnTo>
                <a:lnTo>
                  <a:pt x="84962" y="6731"/>
                </a:lnTo>
                <a:lnTo>
                  <a:pt x="83692" y="5715"/>
                </a:lnTo>
                <a:lnTo>
                  <a:pt x="82423" y="4699"/>
                </a:lnTo>
                <a:lnTo>
                  <a:pt x="80390" y="4191"/>
                </a:lnTo>
                <a:lnTo>
                  <a:pt x="77724" y="3937"/>
                </a:lnTo>
                <a:lnTo>
                  <a:pt x="78612" y="0"/>
                </a:lnTo>
                <a:lnTo>
                  <a:pt x="110744" y="0"/>
                </a:lnTo>
                <a:lnTo>
                  <a:pt x="109854" y="3937"/>
                </a:lnTo>
                <a:lnTo>
                  <a:pt x="107823" y="4445"/>
                </a:lnTo>
                <a:lnTo>
                  <a:pt x="106299" y="4953"/>
                </a:lnTo>
                <a:lnTo>
                  <a:pt x="105410" y="5461"/>
                </a:lnTo>
                <a:lnTo>
                  <a:pt x="104521" y="5969"/>
                </a:lnTo>
                <a:lnTo>
                  <a:pt x="103759" y="6731"/>
                </a:lnTo>
                <a:lnTo>
                  <a:pt x="103124" y="7874"/>
                </a:lnTo>
                <a:lnTo>
                  <a:pt x="102362" y="8890"/>
                </a:lnTo>
                <a:lnTo>
                  <a:pt x="101726" y="10541"/>
                </a:lnTo>
                <a:lnTo>
                  <a:pt x="100964" y="12827"/>
                </a:lnTo>
                <a:lnTo>
                  <a:pt x="100202" y="15113"/>
                </a:lnTo>
                <a:lnTo>
                  <a:pt x="99187" y="18796"/>
                </a:lnTo>
                <a:lnTo>
                  <a:pt x="98044" y="24003"/>
                </a:lnTo>
                <a:lnTo>
                  <a:pt x="84327" y="86360"/>
                </a:lnTo>
                <a:lnTo>
                  <a:pt x="83692" y="89535"/>
                </a:lnTo>
                <a:lnTo>
                  <a:pt x="83185" y="92075"/>
                </a:lnTo>
                <a:lnTo>
                  <a:pt x="83058" y="93853"/>
                </a:lnTo>
                <a:lnTo>
                  <a:pt x="82803" y="95758"/>
                </a:lnTo>
                <a:lnTo>
                  <a:pt x="82676" y="97409"/>
                </a:lnTo>
                <a:lnTo>
                  <a:pt x="82676" y="98933"/>
                </a:lnTo>
                <a:lnTo>
                  <a:pt x="82676" y="101346"/>
                </a:lnTo>
                <a:lnTo>
                  <a:pt x="90550" y="105791"/>
                </a:lnTo>
                <a:lnTo>
                  <a:pt x="89662" y="109728"/>
                </a:lnTo>
                <a:lnTo>
                  <a:pt x="57531" y="109728"/>
                </a:lnTo>
                <a:lnTo>
                  <a:pt x="58420" y="105791"/>
                </a:lnTo>
                <a:lnTo>
                  <a:pt x="60451" y="105537"/>
                </a:lnTo>
                <a:lnTo>
                  <a:pt x="61975" y="105029"/>
                </a:lnTo>
                <a:lnTo>
                  <a:pt x="62991" y="104267"/>
                </a:lnTo>
                <a:lnTo>
                  <a:pt x="64008" y="103505"/>
                </a:lnTo>
                <a:lnTo>
                  <a:pt x="64897" y="102489"/>
                </a:lnTo>
                <a:lnTo>
                  <a:pt x="65532" y="101219"/>
                </a:lnTo>
                <a:lnTo>
                  <a:pt x="66294" y="99949"/>
                </a:lnTo>
                <a:lnTo>
                  <a:pt x="66928" y="98425"/>
                </a:lnTo>
                <a:lnTo>
                  <a:pt x="67437" y="96520"/>
                </a:lnTo>
                <a:lnTo>
                  <a:pt x="68072" y="94742"/>
                </a:lnTo>
                <a:lnTo>
                  <a:pt x="68961" y="91059"/>
                </a:lnTo>
                <a:lnTo>
                  <a:pt x="70103" y="85852"/>
                </a:lnTo>
                <a:lnTo>
                  <a:pt x="76708" y="56007"/>
                </a:lnTo>
                <a:lnTo>
                  <a:pt x="33527" y="56007"/>
                </a:lnTo>
                <a:lnTo>
                  <a:pt x="26924" y="86360"/>
                </a:lnTo>
                <a:lnTo>
                  <a:pt x="26288" y="89027"/>
                </a:lnTo>
                <a:lnTo>
                  <a:pt x="25908" y="91313"/>
                </a:lnTo>
                <a:lnTo>
                  <a:pt x="25653" y="92964"/>
                </a:lnTo>
                <a:lnTo>
                  <a:pt x="25400" y="94742"/>
                </a:lnTo>
                <a:lnTo>
                  <a:pt x="25273" y="96647"/>
                </a:lnTo>
                <a:lnTo>
                  <a:pt x="25273" y="98933"/>
                </a:lnTo>
                <a:lnTo>
                  <a:pt x="25273" y="101219"/>
                </a:lnTo>
                <a:lnTo>
                  <a:pt x="33147" y="105791"/>
                </a:lnTo>
                <a:lnTo>
                  <a:pt x="32258" y="109728"/>
                </a:lnTo>
                <a:lnTo>
                  <a:pt x="0" y="109728"/>
                </a:lnTo>
                <a:lnTo>
                  <a:pt x="888" y="105791"/>
                </a:lnTo>
                <a:lnTo>
                  <a:pt x="2921" y="105537"/>
                </a:lnTo>
                <a:lnTo>
                  <a:pt x="4445" y="105029"/>
                </a:lnTo>
                <a:lnTo>
                  <a:pt x="5461" y="104267"/>
                </a:lnTo>
                <a:lnTo>
                  <a:pt x="6476" y="103505"/>
                </a:lnTo>
                <a:lnTo>
                  <a:pt x="7365" y="102489"/>
                </a:lnTo>
                <a:lnTo>
                  <a:pt x="8127" y="101219"/>
                </a:lnTo>
                <a:lnTo>
                  <a:pt x="8762" y="99949"/>
                </a:lnTo>
                <a:lnTo>
                  <a:pt x="9398" y="98425"/>
                </a:lnTo>
                <a:lnTo>
                  <a:pt x="10033" y="96520"/>
                </a:lnTo>
                <a:lnTo>
                  <a:pt x="10667" y="94742"/>
                </a:lnTo>
                <a:lnTo>
                  <a:pt x="11557" y="91059"/>
                </a:lnTo>
                <a:lnTo>
                  <a:pt x="12700" y="85852"/>
                </a:lnTo>
                <a:lnTo>
                  <a:pt x="26288" y="23876"/>
                </a:lnTo>
                <a:lnTo>
                  <a:pt x="26797" y="21717"/>
                </a:lnTo>
                <a:lnTo>
                  <a:pt x="27177" y="19431"/>
                </a:lnTo>
                <a:lnTo>
                  <a:pt x="27559" y="16891"/>
                </a:lnTo>
                <a:lnTo>
                  <a:pt x="27939" y="14351"/>
                </a:lnTo>
                <a:lnTo>
                  <a:pt x="28066" y="12446"/>
                </a:lnTo>
                <a:lnTo>
                  <a:pt x="28066" y="10922"/>
                </a:lnTo>
                <a:lnTo>
                  <a:pt x="28066" y="8509"/>
                </a:lnTo>
                <a:lnTo>
                  <a:pt x="27432" y="6731"/>
                </a:lnTo>
                <a:lnTo>
                  <a:pt x="26162" y="5715"/>
                </a:lnTo>
                <a:lnTo>
                  <a:pt x="25019" y="4699"/>
                </a:lnTo>
                <a:lnTo>
                  <a:pt x="22987" y="4191"/>
                </a:lnTo>
                <a:lnTo>
                  <a:pt x="20192" y="3937"/>
                </a:lnTo>
                <a:lnTo>
                  <a:pt x="2108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747259" y="955547"/>
            <a:ext cx="115091" cy="4800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61991" y="976122"/>
            <a:ext cx="97790" cy="28575"/>
          </a:xfrm>
          <a:custGeom>
            <a:avLst/>
            <a:gdLst/>
            <a:ahLst/>
            <a:cxnLst/>
            <a:rect l="l" t="t" r="r" b="b"/>
            <a:pathLst>
              <a:path w="97789" h="28575">
                <a:moveTo>
                  <a:pt x="54153" y="11175"/>
                </a:moveTo>
                <a:lnTo>
                  <a:pt x="29083" y="11175"/>
                </a:lnTo>
                <a:lnTo>
                  <a:pt x="35813" y="13969"/>
                </a:lnTo>
                <a:lnTo>
                  <a:pt x="44577" y="19685"/>
                </a:lnTo>
                <a:lnTo>
                  <a:pt x="53467" y="25273"/>
                </a:lnTo>
                <a:lnTo>
                  <a:pt x="61213" y="28066"/>
                </a:lnTo>
                <a:lnTo>
                  <a:pt x="75311" y="28066"/>
                </a:lnTo>
                <a:lnTo>
                  <a:pt x="81280" y="25653"/>
                </a:lnTo>
                <a:lnTo>
                  <a:pt x="86233" y="20827"/>
                </a:lnTo>
                <a:lnTo>
                  <a:pt x="90377" y="16890"/>
                </a:lnTo>
                <a:lnTo>
                  <a:pt x="65532" y="16890"/>
                </a:lnTo>
                <a:lnTo>
                  <a:pt x="58800" y="14097"/>
                </a:lnTo>
                <a:lnTo>
                  <a:pt x="54153" y="11175"/>
                </a:lnTo>
                <a:close/>
              </a:path>
              <a:path w="97789" h="28575">
                <a:moveTo>
                  <a:pt x="33274" y="0"/>
                </a:moveTo>
                <a:lnTo>
                  <a:pt x="20700" y="0"/>
                </a:lnTo>
                <a:lnTo>
                  <a:pt x="15367" y="2158"/>
                </a:lnTo>
                <a:lnTo>
                  <a:pt x="10922" y="6350"/>
                </a:lnTo>
                <a:lnTo>
                  <a:pt x="6350" y="10540"/>
                </a:lnTo>
                <a:lnTo>
                  <a:pt x="2794" y="15748"/>
                </a:lnTo>
                <a:lnTo>
                  <a:pt x="0" y="22098"/>
                </a:lnTo>
                <a:lnTo>
                  <a:pt x="6350" y="25653"/>
                </a:lnTo>
                <a:lnTo>
                  <a:pt x="8636" y="20954"/>
                </a:lnTo>
                <a:lnTo>
                  <a:pt x="11175" y="17399"/>
                </a:lnTo>
                <a:lnTo>
                  <a:pt x="14097" y="14858"/>
                </a:lnTo>
                <a:lnTo>
                  <a:pt x="17018" y="12445"/>
                </a:lnTo>
                <a:lnTo>
                  <a:pt x="20447" y="11175"/>
                </a:lnTo>
                <a:lnTo>
                  <a:pt x="54153" y="11175"/>
                </a:lnTo>
                <a:lnTo>
                  <a:pt x="49911" y="8508"/>
                </a:lnTo>
                <a:lnTo>
                  <a:pt x="41021" y="2793"/>
                </a:lnTo>
                <a:lnTo>
                  <a:pt x="33274" y="0"/>
                </a:lnTo>
                <a:close/>
              </a:path>
              <a:path w="97789" h="28575">
                <a:moveTo>
                  <a:pt x="90805" y="2031"/>
                </a:moveTo>
                <a:lnTo>
                  <a:pt x="87630" y="7112"/>
                </a:lnTo>
                <a:lnTo>
                  <a:pt x="84582" y="10922"/>
                </a:lnTo>
                <a:lnTo>
                  <a:pt x="78486" y="15748"/>
                </a:lnTo>
                <a:lnTo>
                  <a:pt x="74675" y="16890"/>
                </a:lnTo>
                <a:lnTo>
                  <a:pt x="90377" y="16890"/>
                </a:lnTo>
                <a:lnTo>
                  <a:pt x="91312" y="16001"/>
                </a:lnTo>
                <a:lnTo>
                  <a:pt x="94869" y="11175"/>
                </a:lnTo>
                <a:lnTo>
                  <a:pt x="97282" y="6350"/>
                </a:lnTo>
                <a:lnTo>
                  <a:pt x="90805" y="203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61991" y="976122"/>
            <a:ext cx="97790" cy="28575"/>
          </a:xfrm>
          <a:custGeom>
            <a:avLst/>
            <a:gdLst/>
            <a:ahLst/>
            <a:cxnLst/>
            <a:rect l="l" t="t" r="r" b="b"/>
            <a:pathLst>
              <a:path w="97789" h="28575">
                <a:moveTo>
                  <a:pt x="26924" y="0"/>
                </a:moveTo>
                <a:lnTo>
                  <a:pt x="33274" y="0"/>
                </a:lnTo>
                <a:lnTo>
                  <a:pt x="41021" y="2793"/>
                </a:lnTo>
                <a:lnTo>
                  <a:pt x="49911" y="8508"/>
                </a:lnTo>
                <a:lnTo>
                  <a:pt x="58800" y="14097"/>
                </a:lnTo>
                <a:lnTo>
                  <a:pt x="65532" y="16890"/>
                </a:lnTo>
                <a:lnTo>
                  <a:pt x="70104" y="16890"/>
                </a:lnTo>
                <a:lnTo>
                  <a:pt x="74675" y="16890"/>
                </a:lnTo>
                <a:lnTo>
                  <a:pt x="78486" y="15748"/>
                </a:lnTo>
                <a:lnTo>
                  <a:pt x="81534" y="13335"/>
                </a:lnTo>
                <a:lnTo>
                  <a:pt x="84582" y="10922"/>
                </a:lnTo>
                <a:lnTo>
                  <a:pt x="87630" y="7112"/>
                </a:lnTo>
                <a:lnTo>
                  <a:pt x="90805" y="2031"/>
                </a:lnTo>
                <a:lnTo>
                  <a:pt x="97282" y="6350"/>
                </a:lnTo>
                <a:lnTo>
                  <a:pt x="94869" y="11175"/>
                </a:lnTo>
                <a:lnTo>
                  <a:pt x="91312" y="16001"/>
                </a:lnTo>
                <a:lnTo>
                  <a:pt x="86233" y="20827"/>
                </a:lnTo>
                <a:lnTo>
                  <a:pt x="81280" y="25653"/>
                </a:lnTo>
                <a:lnTo>
                  <a:pt x="75311" y="28066"/>
                </a:lnTo>
                <a:lnTo>
                  <a:pt x="68072" y="28066"/>
                </a:lnTo>
                <a:lnTo>
                  <a:pt x="61213" y="28066"/>
                </a:lnTo>
                <a:lnTo>
                  <a:pt x="53467" y="25273"/>
                </a:lnTo>
                <a:lnTo>
                  <a:pt x="44577" y="19685"/>
                </a:lnTo>
                <a:lnTo>
                  <a:pt x="35813" y="13969"/>
                </a:lnTo>
                <a:lnTo>
                  <a:pt x="29083" y="11175"/>
                </a:lnTo>
                <a:lnTo>
                  <a:pt x="24384" y="11175"/>
                </a:lnTo>
                <a:lnTo>
                  <a:pt x="20447" y="11175"/>
                </a:lnTo>
                <a:lnTo>
                  <a:pt x="17018" y="12445"/>
                </a:lnTo>
                <a:lnTo>
                  <a:pt x="14097" y="14858"/>
                </a:lnTo>
                <a:lnTo>
                  <a:pt x="11175" y="17399"/>
                </a:lnTo>
                <a:lnTo>
                  <a:pt x="8636" y="20954"/>
                </a:lnTo>
                <a:lnTo>
                  <a:pt x="6350" y="25653"/>
                </a:lnTo>
                <a:lnTo>
                  <a:pt x="0" y="22098"/>
                </a:lnTo>
                <a:lnTo>
                  <a:pt x="2794" y="15748"/>
                </a:lnTo>
                <a:lnTo>
                  <a:pt x="6350" y="10540"/>
                </a:lnTo>
                <a:lnTo>
                  <a:pt x="10922" y="6350"/>
                </a:lnTo>
                <a:lnTo>
                  <a:pt x="15367" y="2158"/>
                </a:lnTo>
                <a:lnTo>
                  <a:pt x="20700" y="0"/>
                </a:lnTo>
                <a:lnTo>
                  <a:pt x="2692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58511" y="906754"/>
            <a:ext cx="223253" cy="1288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73878" y="927480"/>
            <a:ext cx="205104" cy="109855"/>
          </a:xfrm>
          <a:custGeom>
            <a:avLst/>
            <a:gdLst/>
            <a:ahLst/>
            <a:cxnLst/>
            <a:rect l="l" t="t" r="r" b="b"/>
            <a:pathLst>
              <a:path w="205104" h="109855">
                <a:moveTo>
                  <a:pt x="177292" y="0"/>
                </a:moveTo>
                <a:lnTo>
                  <a:pt x="135382" y="0"/>
                </a:lnTo>
                <a:lnTo>
                  <a:pt x="134493" y="3937"/>
                </a:lnTo>
                <a:lnTo>
                  <a:pt x="137287" y="4191"/>
                </a:lnTo>
                <a:lnTo>
                  <a:pt x="139319" y="4699"/>
                </a:lnTo>
                <a:lnTo>
                  <a:pt x="140588" y="5715"/>
                </a:lnTo>
                <a:lnTo>
                  <a:pt x="141732" y="6731"/>
                </a:lnTo>
                <a:lnTo>
                  <a:pt x="142324" y="8509"/>
                </a:lnTo>
                <a:lnTo>
                  <a:pt x="142367" y="14351"/>
                </a:lnTo>
                <a:lnTo>
                  <a:pt x="141859" y="18542"/>
                </a:lnTo>
                <a:lnTo>
                  <a:pt x="140588" y="23876"/>
                </a:lnTo>
                <a:lnTo>
                  <a:pt x="125765" y="91440"/>
                </a:lnTo>
                <a:lnTo>
                  <a:pt x="124968" y="94742"/>
                </a:lnTo>
                <a:lnTo>
                  <a:pt x="124290" y="96647"/>
                </a:lnTo>
                <a:lnTo>
                  <a:pt x="123698" y="98425"/>
                </a:lnTo>
                <a:lnTo>
                  <a:pt x="115188" y="105791"/>
                </a:lnTo>
                <a:lnTo>
                  <a:pt x="114300" y="109728"/>
                </a:lnTo>
                <a:lnTo>
                  <a:pt x="147447" y="109728"/>
                </a:lnTo>
                <a:lnTo>
                  <a:pt x="148209" y="105791"/>
                </a:lnTo>
                <a:lnTo>
                  <a:pt x="145669" y="105537"/>
                </a:lnTo>
                <a:lnTo>
                  <a:pt x="143763" y="105283"/>
                </a:lnTo>
                <a:lnTo>
                  <a:pt x="142748" y="104902"/>
                </a:lnTo>
                <a:lnTo>
                  <a:pt x="141605" y="104394"/>
                </a:lnTo>
                <a:lnTo>
                  <a:pt x="140843" y="103759"/>
                </a:lnTo>
                <a:lnTo>
                  <a:pt x="140335" y="102743"/>
                </a:lnTo>
                <a:lnTo>
                  <a:pt x="139826" y="101854"/>
                </a:lnTo>
                <a:lnTo>
                  <a:pt x="139700" y="101219"/>
                </a:lnTo>
                <a:lnTo>
                  <a:pt x="139584" y="96520"/>
                </a:lnTo>
                <a:lnTo>
                  <a:pt x="139954" y="92583"/>
                </a:lnTo>
                <a:lnTo>
                  <a:pt x="140208" y="91440"/>
                </a:lnTo>
                <a:lnTo>
                  <a:pt x="140335" y="90297"/>
                </a:lnTo>
                <a:lnTo>
                  <a:pt x="140716" y="88519"/>
                </a:lnTo>
                <a:lnTo>
                  <a:pt x="141224" y="86360"/>
                </a:lnTo>
                <a:lnTo>
                  <a:pt x="146304" y="62738"/>
                </a:lnTo>
                <a:lnTo>
                  <a:pt x="170713" y="62738"/>
                </a:lnTo>
                <a:lnTo>
                  <a:pt x="176911" y="61722"/>
                </a:lnTo>
                <a:lnTo>
                  <a:pt x="189992" y="56134"/>
                </a:lnTo>
                <a:lnTo>
                  <a:pt x="190137" y="56007"/>
                </a:lnTo>
                <a:lnTo>
                  <a:pt x="147700" y="56007"/>
                </a:lnTo>
                <a:lnTo>
                  <a:pt x="158623" y="7366"/>
                </a:lnTo>
                <a:lnTo>
                  <a:pt x="165735" y="7112"/>
                </a:lnTo>
                <a:lnTo>
                  <a:pt x="198056" y="7112"/>
                </a:lnTo>
                <a:lnTo>
                  <a:pt x="194056" y="4064"/>
                </a:lnTo>
                <a:lnTo>
                  <a:pt x="190626" y="2540"/>
                </a:lnTo>
                <a:lnTo>
                  <a:pt x="182499" y="508"/>
                </a:lnTo>
                <a:lnTo>
                  <a:pt x="177292" y="0"/>
                </a:lnTo>
                <a:close/>
              </a:path>
              <a:path w="205104" h="109855">
                <a:moveTo>
                  <a:pt x="170713" y="62738"/>
                </a:moveTo>
                <a:lnTo>
                  <a:pt x="146304" y="62738"/>
                </a:lnTo>
                <a:lnTo>
                  <a:pt x="149987" y="62992"/>
                </a:lnTo>
                <a:lnTo>
                  <a:pt x="169163" y="62992"/>
                </a:lnTo>
                <a:lnTo>
                  <a:pt x="170713" y="62738"/>
                </a:lnTo>
                <a:close/>
              </a:path>
              <a:path w="205104" h="109855">
                <a:moveTo>
                  <a:pt x="198056" y="7112"/>
                </a:moveTo>
                <a:lnTo>
                  <a:pt x="176403" y="7112"/>
                </a:lnTo>
                <a:lnTo>
                  <a:pt x="181737" y="8509"/>
                </a:lnTo>
                <a:lnTo>
                  <a:pt x="184785" y="11430"/>
                </a:lnTo>
                <a:lnTo>
                  <a:pt x="187960" y="14351"/>
                </a:lnTo>
                <a:lnTo>
                  <a:pt x="189611" y="18923"/>
                </a:lnTo>
                <a:lnTo>
                  <a:pt x="189611" y="29718"/>
                </a:lnTo>
                <a:lnTo>
                  <a:pt x="162560" y="56007"/>
                </a:lnTo>
                <a:lnTo>
                  <a:pt x="190137" y="56007"/>
                </a:lnTo>
                <a:lnTo>
                  <a:pt x="195072" y="51689"/>
                </a:lnTo>
                <a:lnTo>
                  <a:pt x="202692" y="40005"/>
                </a:lnTo>
                <a:lnTo>
                  <a:pt x="204597" y="33020"/>
                </a:lnTo>
                <a:lnTo>
                  <a:pt x="204597" y="20828"/>
                </a:lnTo>
                <a:lnTo>
                  <a:pt x="203962" y="17145"/>
                </a:lnTo>
                <a:lnTo>
                  <a:pt x="202692" y="13970"/>
                </a:lnTo>
                <a:lnTo>
                  <a:pt x="201295" y="10795"/>
                </a:lnTo>
                <a:lnTo>
                  <a:pt x="199390" y="8128"/>
                </a:lnTo>
                <a:lnTo>
                  <a:pt x="198056" y="7112"/>
                </a:lnTo>
                <a:close/>
              </a:path>
              <a:path w="205104" h="109855">
                <a:moveTo>
                  <a:pt x="59690" y="0"/>
                </a:moveTo>
                <a:lnTo>
                  <a:pt x="21082" y="0"/>
                </a:lnTo>
                <a:lnTo>
                  <a:pt x="20193" y="3937"/>
                </a:lnTo>
                <a:lnTo>
                  <a:pt x="22987" y="4191"/>
                </a:lnTo>
                <a:lnTo>
                  <a:pt x="25019" y="4699"/>
                </a:lnTo>
                <a:lnTo>
                  <a:pt x="26162" y="5715"/>
                </a:lnTo>
                <a:lnTo>
                  <a:pt x="27432" y="6731"/>
                </a:lnTo>
                <a:lnTo>
                  <a:pt x="28067" y="8509"/>
                </a:lnTo>
                <a:lnTo>
                  <a:pt x="28067" y="14224"/>
                </a:lnTo>
                <a:lnTo>
                  <a:pt x="27559" y="18542"/>
                </a:lnTo>
                <a:lnTo>
                  <a:pt x="26288" y="23876"/>
                </a:lnTo>
                <a:lnTo>
                  <a:pt x="11557" y="91059"/>
                </a:lnTo>
                <a:lnTo>
                  <a:pt x="10668" y="94742"/>
                </a:lnTo>
                <a:lnTo>
                  <a:pt x="10033" y="96520"/>
                </a:lnTo>
                <a:lnTo>
                  <a:pt x="9398" y="98425"/>
                </a:lnTo>
                <a:lnTo>
                  <a:pt x="888" y="105791"/>
                </a:lnTo>
                <a:lnTo>
                  <a:pt x="0" y="109728"/>
                </a:lnTo>
                <a:lnTo>
                  <a:pt x="40512" y="109728"/>
                </a:lnTo>
                <a:lnTo>
                  <a:pt x="46355" y="109220"/>
                </a:lnTo>
                <a:lnTo>
                  <a:pt x="51435" y="108077"/>
                </a:lnTo>
                <a:lnTo>
                  <a:pt x="56387" y="107061"/>
                </a:lnTo>
                <a:lnTo>
                  <a:pt x="60960" y="105410"/>
                </a:lnTo>
                <a:lnTo>
                  <a:pt x="65024" y="103124"/>
                </a:lnTo>
                <a:lnTo>
                  <a:pt x="65980" y="102616"/>
                </a:lnTo>
                <a:lnTo>
                  <a:pt x="27940" y="102616"/>
                </a:lnTo>
                <a:lnTo>
                  <a:pt x="24892" y="102489"/>
                </a:lnTo>
                <a:lnTo>
                  <a:pt x="23368" y="102362"/>
                </a:lnTo>
                <a:lnTo>
                  <a:pt x="44196" y="7239"/>
                </a:lnTo>
                <a:lnTo>
                  <a:pt x="49403" y="6985"/>
                </a:lnTo>
                <a:lnTo>
                  <a:pt x="83271" y="6985"/>
                </a:lnTo>
                <a:lnTo>
                  <a:pt x="81025" y="5334"/>
                </a:lnTo>
                <a:lnTo>
                  <a:pt x="76326" y="3175"/>
                </a:lnTo>
                <a:lnTo>
                  <a:pt x="66167" y="635"/>
                </a:lnTo>
                <a:lnTo>
                  <a:pt x="59690" y="0"/>
                </a:lnTo>
                <a:close/>
              </a:path>
              <a:path w="205104" h="109855">
                <a:moveTo>
                  <a:pt x="83271" y="6985"/>
                </a:moveTo>
                <a:lnTo>
                  <a:pt x="62103" y="6985"/>
                </a:lnTo>
                <a:lnTo>
                  <a:pt x="69850" y="9906"/>
                </a:lnTo>
                <a:lnTo>
                  <a:pt x="75057" y="15494"/>
                </a:lnTo>
                <a:lnTo>
                  <a:pt x="78484" y="20282"/>
                </a:lnTo>
                <a:lnTo>
                  <a:pt x="80946" y="26082"/>
                </a:lnTo>
                <a:lnTo>
                  <a:pt x="82432" y="32906"/>
                </a:lnTo>
                <a:lnTo>
                  <a:pt x="82931" y="40767"/>
                </a:lnTo>
                <a:lnTo>
                  <a:pt x="82931" y="48768"/>
                </a:lnTo>
                <a:lnTo>
                  <a:pt x="81915" y="56261"/>
                </a:lnTo>
                <a:lnTo>
                  <a:pt x="79756" y="63373"/>
                </a:lnTo>
                <a:lnTo>
                  <a:pt x="77724" y="70612"/>
                </a:lnTo>
                <a:lnTo>
                  <a:pt x="54356" y="98044"/>
                </a:lnTo>
                <a:lnTo>
                  <a:pt x="48387" y="101092"/>
                </a:lnTo>
                <a:lnTo>
                  <a:pt x="41021" y="102616"/>
                </a:lnTo>
                <a:lnTo>
                  <a:pt x="65980" y="102616"/>
                </a:lnTo>
                <a:lnTo>
                  <a:pt x="91948" y="73660"/>
                </a:lnTo>
                <a:lnTo>
                  <a:pt x="98551" y="47498"/>
                </a:lnTo>
                <a:lnTo>
                  <a:pt x="98531" y="32906"/>
                </a:lnTo>
                <a:lnTo>
                  <a:pt x="97409" y="26670"/>
                </a:lnTo>
                <a:lnTo>
                  <a:pt x="95250" y="21336"/>
                </a:lnTo>
                <a:lnTo>
                  <a:pt x="92963" y="16002"/>
                </a:lnTo>
                <a:lnTo>
                  <a:pt x="89788" y="11811"/>
                </a:lnTo>
                <a:lnTo>
                  <a:pt x="83271" y="698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021579" y="934592"/>
            <a:ext cx="41910" cy="48895"/>
          </a:xfrm>
          <a:custGeom>
            <a:avLst/>
            <a:gdLst/>
            <a:ahLst/>
            <a:cxnLst/>
            <a:rect l="l" t="t" r="r" b="b"/>
            <a:pathLst>
              <a:path w="41910" h="48894">
                <a:moveTo>
                  <a:pt x="21336" y="0"/>
                </a:moveTo>
                <a:lnTo>
                  <a:pt x="18034" y="0"/>
                </a:lnTo>
                <a:lnTo>
                  <a:pt x="14605" y="127"/>
                </a:lnTo>
                <a:lnTo>
                  <a:pt x="10922" y="254"/>
                </a:lnTo>
                <a:lnTo>
                  <a:pt x="0" y="48895"/>
                </a:lnTo>
                <a:lnTo>
                  <a:pt x="8382" y="48895"/>
                </a:lnTo>
                <a:lnTo>
                  <a:pt x="14859" y="48895"/>
                </a:lnTo>
                <a:lnTo>
                  <a:pt x="41910" y="22606"/>
                </a:lnTo>
                <a:lnTo>
                  <a:pt x="41910" y="18034"/>
                </a:lnTo>
                <a:lnTo>
                  <a:pt x="41910" y="11811"/>
                </a:lnTo>
                <a:lnTo>
                  <a:pt x="40259" y="7239"/>
                </a:lnTo>
                <a:lnTo>
                  <a:pt x="37084" y="4318"/>
                </a:lnTo>
                <a:lnTo>
                  <a:pt x="34036" y="1397"/>
                </a:lnTo>
                <a:lnTo>
                  <a:pt x="28702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897246" y="934466"/>
            <a:ext cx="59690" cy="95885"/>
          </a:xfrm>
          <a:custGeom>
            <a:avLst/>
            <a:gdLst/>
            <a:ahLst/>
            <a:cxnLst/>
            <a:rect l="l" t="t" r="r" b="b"/>
            <a:pathLst>
              <a:path w="59689" h="95884">
                <a:moveTo>
                  <a:pt x="28448" y="0"/>
                </a:moveTo>
                <a:lnTo>
                  <a:pt x="26035" y="0"/>
                </a:lnTo>
                <a:lnTo>
                  <a:pt x="23494" y="126"/>
                </a:lnTo>
                <a:lnTo>
                  <a:pt x="20827" y="254"/>
                </a:lnTo>
                <a:lnTo>
                  <a:pt x="0" y="95376"/>
                </a:lnTo>
                <a:lnTo>
                  <a:pt x="1524" y="95504"/>
                </a:lnTo>
                <a:lnTo>
                  <a:pt x="4572" y="95631"/>
                </a:lnTo>
                <a:lnTo>
                  <a:pt x="8889" y="95631"/>
                </a:lnTo>
                <a:lnTo>
                  <a:pt x="17652" y="95631"/>
                </a:lnTo>
                <a:lnTo>
                  <a:pt x="25018" y="94107"/>
                </a:lnTo>
                <a:lnTo>
                  <a:pt x="30987" y="91059"/>
                </a:lnTo>
                <a:lnTo>
                  <a:pt x="37083" y="88011"/>
                </a:lnTo>
                <a:lnTo>
                  <a:pt x="56387" y="56387"/>
                </a:lnTo>
                <a:lnTo>
                  <a:pt x="58547" y="49275"/>
                </a:lnTo>
                <a:lnTo>
                  <a:pt x="59562" y="41783"/>
                </a:lnTo>
                <a:lnTo>
                  <a:pt x="59562" y="33782"/>
                </a:lnTo>
                <a:lnTo>
                  <a:pt x="38735" y="0"/>
                </a:lnTo>
                <a:lnTo>
                  <a:pt x="284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88178" y="927480"/>
            <a:ext cx="90805" cy="109855"/>
          </a:xfrm>
          <a:custGeom>
            <a:avLst/>
            <a:gdLst/>
            <a:ahLst/>
            <a:cxnLst/>
            <a:rect l="l" t="t" r="r" b="b"/>
            <a:pathLst>
              <a:path w="90804" h="109855">
                <a:moveTo>
                  <a:pt x="21082" y="0"/>
                </a:moveTo>
                <a:lnTo>
                  <a:pt x="56515" y="0"/>
                </a:lnTo>
                <a:lnTo>
                  <a:pt x="62992" y="0"/>
                </a:lnTo>
                <a:lnTo>
                  <a:pt x="68199" y="508"/>
                </a:lnTo>
                <a:lnTo>
                  <a:pt x="90297" y="20828"/>
                </a:lnTo>
                <a:lnTo>
                  <a:pt x="90297" y="25019"/>
                </a:lnTo>
                <a:lnTo>
                  <a:pt x="90297" y="33020"/>
                </a:lnTo>
                <a:lnTo>
                  <a:pt x="88392" y="40005"/>
                </a:lnTo>
                <a:lnTo>
                  <a:pt x="84582" y="45847"/>
                </a:lnTo>
                <a:lnTo>
                  <a:pt x="80772" y="51689"/>
                </a:lnTo>
                <a:lnTo>
                  <a:pt x="75692" y="56134"/>
                </a:lnTo>
                <a:lnTo>
                  <a:pt x="69087" y="58928"/>
                </a:lnTo>
                <a:lnTo>
                  <a:pt x="62611" y="61722"/>
                </a:lnTo>
                <a:lnTo>
                  <a:pt x="54863" y="62992"/>
                </a:lnTo>
                <a:lnTo>
                  <a:pt x="45720" y="62992"/>
                </a:lnTo>
                <a:lnTo>
                  <a:pt x="40259" y="62992"/>
                </a:lnTo>
                <a:lnTo>
                  <a:pt x="35687" y="62992"/>
                </a:lnTo>
                <a:lnTo>
                  <a:pt x="32004" y="62738"/>
                </a:lnTo>
                <a:lnTo>
                  <a:pt x="26924" y="86360"/>
                </a:lnTo>
                <a:lnTo>
                  <a:pt x="26416" y="88519"/>
                </a:lnTo>
                <a:lnTo>
                  <a:pt x="26035" y="90297"/>
                </a:lnTo>
                <a:lnTo>
                  <a:pt x="25908" y="91440"/>
                </a:lnTo>
                <a:lnTo>
                  <a:pt x="25654" y="92583"/>
                </a:lnTo>
                <a:lnTo>
                  <a:pt x="25526" y="93853"/>
                </a:lnTo>
                <a:lnTo>
                  <a:pt x="25400" y="95250"/>
                </a:lnTo>
                <a:lnTo>
                  <a:pt x="25273" y="96647"/>
                </a:lnTo>
                <a:lnTo>
                  <a:pt x="25273" y="97790"/>
                </a:lnTo>
                <a:lnTo>
                  <a:pt x="25273" y="98933"/>
                </a:lnTo>
                <a:lnTo>
                  <a:pt x="25273" y="100584"/>
                </a:lnTo>
                <a:lnTo>
                  <a:pt x="25526" y="101854"/>
                </a:lnTo>
                <a:lnTo>
                  <a:pt x="26035" y="102743"/>
                </a:lnTo>
                <a:lnTo>
                  <a:pt x="26543" y="103759"/>
                </a:lnTo>
                <a:lnTo>
                  <a:pt x="33909" y="105791"/>
                </a:lnTo>
                <a:lnTo>
                  <a:pt x="33147" y="109728"/>
                </a:lnTo>
                <a:lnTo>
                  <a:pt x="0" y="109728"/>
                </a:lnTo>
                <a:lnTo>
                  <a:pt x="888" y="105791"/>
                </a:lnTo>
                <a:lnTo>
                  <a:pt x="2921" y="105537"/>
                </a:lnTo>
                <a:lnTo>
                  <a:pt x="4445" y="105029"/>
                </a:lnTo>
                <a:lnTo>
                  <a:pt x="5461" y="104267"/>
                </a:lnTo>
                <a:lnTo>
                  <a:pt x="6476" y="103505"/>
                </a:lnTo>
                <a:lnTo>
                  <a:pt x="7366" y="102489"/>
                </a:lnTo>
                <a:lnTo>
                  <a:pt x="8128" y="101219"/>
                </a:lnTo>
                <a:lnTo>
                  <a:pt x="8762" y="99949"/>
                </a:lnTo>
                <a:lnTo>
                  <a:pt x="9398" y="98425"/>
                </a:lnTo>
                <a:lnTo>
                  <a:pt x="10033" y="96520"/>
                </a:lnTo>
                <a:lnTo>
                  <a:pt x="10668" y="94742"/>
                </a:lnTo>
                <a:lnTo>
                  <a:pt x="11557" y="91059"/>
                </a:lnTo>
                <a:lnTo>
                  <a:pt x="12700" y="85852"/>
                </a:lnTo>
                <a:lnTo>
                  <a:pt x="26288" y="23876"/>
                </a:lnTo>
                <a:lnTo>
                  <a:pt x="27559" y="18542"/>
                </a:lnTo>
                <a:lnTo>
                  <a:pt x="28067" y="14351"/>
                </a:lnTo>
                <a:lnTo>
                  <a:pt x="28067" y="11176"/>
                </a:lnTo>
                <a:lnTo>
                  <a:pt x="28067" y="8636"/>
                </a:lnTo>
                <a:lnTo>
                  <a:pt x="20193" y="3937"/>
                </a:lnTo>
                <a:lnTo>
                  <a:pt x="2108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873878" y="927480"/>
            <a:ext cx="99060" cy="109855"/>
          </a:xfrm>
          <a:custGeom>
            <a:avLst/>
            <a:gdLst/>
            <a:ahLst/>
            <a:cxnLst/>
            <a:rect l="l" t="t" r="r" b="b"/>
            <a:pathLst>
              <a:path w="99060" h="109855">
                <a:moveTo>
                  <a:pt x="21082" y="0"/>
                </a:moveTo>
                <a:lnTo>
                  <a:pt x="51562" y="0"/>
                </a:lnTo>
                <a:lnTo>
                  <a:pt x="59690" y="0"/>
                </a:lnTo>
                <a:lnTo>
                  <a:pt x="66167" y="635"/>
                </a:lnTo>
                <a:lnTo>
                  <a:pt x="71247" y="1905"/>
                </a:lnTo>
                <a:lnTo>
                  <a:pt x="76326" y="3175"/>
                </a:lnTo>
                <a:lnTo>
                  <a:pt x="81025" y="5334"/>
                </a:lnTo>
                <a:lnTo>
                  <a:pt x="98551" y="33020"/>
                </a:lnTo>
                <a:lnTo>
                  <a:pt x="98551" y="40259"/>
                </a:lnTo>
                <a:lnTo>
                  <a:pt x="98551" y="47498"/>
                </a:lnTo>
                <a:lnTo>
                  <a:pt x="97662" y="54483"/>
                </a:lnTo>
                <a:lnTo>
                  <a:pt x="96012" y="61087"/>
                </a:lnTo>
                <a:lnTo>
                  <a:pt x="94361" y="67691"/>
                </a:lnTo>
                <a:lnTo>
                  <a:pt x="69087" y="100965"/>
                </a:lnTo>
                <a:lnTo>
                  <a:pt x="65024" y="103124"/>
                </a:lnTo>
                <a:lnTo>
                  <a:pt x="60960" y="105410"/>
                </a:lnTo>
                <a:lnTo>
                  <a:pt x="56387" y="107061"/>
                </a:lnTo>
                <a:lnTo>
                  <a:pt x="51435" y="108077"/>
                </a:lnTo>
                <a:lnTo>
                  <a:pt x="46355" y="109220"/>
                </a:lnTo>
                <a:lnTo>
                  <a:pt x="40512" y="109728"/>
                </a:lnTo>
                <a:lnTo>
                  <a:pt x="33782" y="109728"/>
                </a:lnTo>
                <a:lnTo>
                  <a:pt x="0" y="109728"/>
                </a:lnTo>
                <a:lnTo>
                  <a:pt x="888" y="105791"/>
                </a:lnTo>
                <a:lnTo>
                  <a:pt x="2921" y="105537"/>
                </a:lnTo>
                <a:lnTo>
                  <a:pt x="4445" y="105029"/>
                </a:lnTo>
                <a:lnTo>
                  <a:pt x="5461" y="104267"/>
                </a:lnTo>
                <a:lnTo>
                  <a:pt x="6476" y="103505"/>
                </a:lnTo>
                <a:lnTo>
                  <a:pt x="7366" y="102489"/>
                </a:lnTo>
                <a:lnTo>
                  <a:pt x="8128" y="101219"/>
                </a:lnTo>
                <a:lnTo>
                  <a:pt x="8762" y="99949"/>
                </a:lnTo>
                <a:lnTo>
                  <a:pt x="9398" y="98425"/>
                </a:lnTo>
                <a:lnTo>
                  <a:pt x="10033" y="96520"/>
                </a:lnTo>
                <a:lnTo>
                  <a:pt x="10668" y="94742"/>
                </a:lnTo>
                <a:lnTo>
                  <a:pt x="11557" y="91059"/>
                </a:lnTo>
                <a:lnTo>
                  <a:pt x="12700" y="85852"/>
                </a:lnTo>
                <a:lnTo>
                  <a:pt x="26288" y="23876"/>
                </a:lnTo>
                <a:lnTo>
                  <a:pt x="27559" y="18542"/>
                </a:lnTo>
                <a:lnTo>
                  <a:pt x="28067" y="14224"/>
                </a:lnTo>
                <a:lnTo>
                  <a:pt x="28067" y="10922"/>
                </a:lnTo>
                <a:lnTo>
                  <a:pt x="28067" y="8509"/>
                </a:lnTo>
                <a:lnTo>
                  <a:pt x="27432" y="6731"/>
                </a:lnTo>
                <a:lnTo>
                  <a:pt x="26162" y="5715"/>
                </a:lnTo>
                <a:lnTo>
                  <a:pt x="25019" y="4699"/>
                </a:lnTo>
                <a:lnTo>
                  <a:pt x="22987" y="4191"/>
                </a:lnTo>
                <a:lnTo>
                  <a:pt x="20193" y="3937"/>
                </a:lnTo>
                <a:lnTo>
                  <a:pt x="2108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116067" y="807707"/>
            <a:ext cx="1962149" cy="34367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31439" y="827658"/>
            <a:ext cx="1943735" cy="325120"/>
          </a:xfrm>
          <a:custGeom>
            <a:avLst/>
            <a:gdLst/>
            <a:ahLst/>
            <a:cxnLst/>
            <a:rect l="l" t="t" r="r" b="b"/>
            <a:pathLst>
              <a:path w="1943734" h="325119">
                <a:moveTo>
                  <a:pt x="1885945" y="0"/>
                </a:moveTo>
                <a:lnTo>
                  <a:pt x="1881373" y="5333"/>
                </a:lnTo>
                <a:lnTo>
                  <a:pt x="1891041" y="16053"/>
                </a:lnTo>
                <a:lnTo>
                  <a:pt x="1899851" y="29368"/>
                </a:lnTo>
                <a:lnTo>
                  <a:pt x="1920715" y="84907"/>
                </a:lnTo>
                <a:lnTo>
                  <a:pt x="1927295" y="134246"/>
                </a:lnTo>
                <a:lnTo>
                  <a:pt x="1928109" y="162560"/>
                </a:lnTo>
                <a:lnTo>
                  <a:pt x="1927295" y="190873"/>
                </a:lnTo>
                <a:lnTo>
                  <a:pt x="1920715" y="240212"/>
                </a:lnTo>
                <a:lnTo>
                  <a:pt x="1907805" y="279763"/>
                </a:lnTo>
                <a:lnTo>
                  <a:pt x="1881373" y="319786"/>
                </a:lnTo>
                <a:lnTo>
                  <a:pt x="1885945" y="325119"/>
                </a:lnTo>
                <a:lnTo>
                  <a:pt x="1917431" y="284900"/>
                </a:lnTo>
                <a:lnTo>
                  <a:pt x="1934032" y="243800"/>
                </a:lnTo>
                <a:lnTo>
                  <a:pt x="1942656" y="192174"/>
                </a:lnTo>
                <a:lnTo>
                  <a:pt x="1943730" y="162432"/>
                </a:lnTo>
                <a:lnTo>
                  <a:pt x="1942656" y="132838"/>
                </a:lnTo>
                <a:lnTo>
                  <a:pt x="1934032" y="81315"/>
                </a:lnTo>
                <a:lnTo>
                  <a:pt x="1917431" y="40219"/>
                </a:lnTo>
                <a:lnTo>
                  <a:pt x="1897186" y="10501"/>
                </a:lnTo>
                <a:lnTo>
                  <a:pt x="1885945" y="0"/>
                </a:lnTo>
                <a:close/>
              </a:path>
              <a:path w="1943734" h="325119">
                <a:moveTo>
                  <a:pt x="57780" y="0"/>
                </a:moveTo>
                <a:lnTo>
                  <a:pt x="26294" y="40219"/>
                </a:lnTo>
                <a:lnTo>
                  <a:pt x="9693" y="81315"/>
                </a:lnTo>
                <a:lnTo>
                  <a:pt x="1068" y="132838"/>
                </a:lnTo>
                <a:lnTo>
                  <a:pt x="0" y="162560"/>
                </a:lnTo>
                <a:lnTo>
                  <a:pt x="1068" y="192174"/>
                </a:lnTo>
                <a:lnTo>
                  <a:pt x="9693" y="243800"/>
                </a:lnTo>
                <a:lnTo>
                  <a:pt x="26294" y="284900"/>
                </a:lnTo>
                <a:lnTo>
                  <a:pt x="57780" y="325119"/>
                </a:lnTo>
                <a:lnTo>
                  <a:pt x="62479" y="319786"/>
                </a:lnTo>
                <a:lnTo>
                  <a:pt x="52738" y="309048"/>
                </a:lnTo>
                <a:lnTo>
                  <a:pt x="43889" y="295703"/>
                </a:lnTo>
                <a:lnTo>
                  <a:pt x="23063" y="240212"/>
                </a:lnTo>
                <a:lnTo>
                  <a:pt x="16447" y="190873"/>
                </a:lnTo>
                <a:lnTo>
                  <a:pt x="15620" y="162432"/>
                </a:lnTo>
                <a:lnTo>
                  <a:pt x="16447" y="134246"/>
                </a:lnTo>
                <a:lnTo>
                  <a:pt x="23063" y="84907"/>
                </a:lnTo>
                <a:lnTo>
                  <a:pt x="35922" y="45303"/>
                </a:lnTo>
                <a:lnTo>
                  <a:pt x="62479" y="5333"/>
                </a:lnTo>
                <a:lnTo>
                  <a:pt x="577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12813" y="827658"/>
            <a:ext cx="62865" cy="325120"/>
          </a:xfrm>
          <a:custGeom>
            <a:avLst/>
            <a:gdLst/>
            <a:ahLst/>
            <a:cxnLst/>
            <a:rect l="l" t="t" r="r" b="b"/>
            <a:pathLst>
              <a:path w="62865" h="325119">
                <a:moveTo>
                  <a:pt x="4571" y="0"/>
                </a:moveTo>
                <a:lnTo>
                  <a:pt x="36058" y="40219"/>
                </a:lnTo>
                <a:lnTo>
                  <a:pt x="52659" y="81315"/>
                </a:lnTo>
                <a:lnTo>
                  <a:pt x="61283" y="132838"/>
                </a:lnTo>
                <a:lnTo>
                  <a:pt x="62356" y="162432"/>
                </a:lnTo>
                <a:lnTo>
                  <a:pt x="61283" y="192174"/>
                </a:lnTo>
                <a:lnTo>
                  <a:pt x="52659" y="243800"/>
                </a:lnTo>
                <a:lnTo>
                  <a:pt x="36058" y="284900"/>
                </a:lnTo>
                <a:lnTo>
                  <a:pt x="4571" y="325119"/>
                </a:lnTo>
                <a:lnTo>
                  <a:pt x="0" y="319786"/>
                </a:lnTo>
                <a:lnTo>
                  <a:pt x="9667" y="309048"/>
                </a:lnTo>
                <a:lnTo>
                  <a:pt x="18478" y="295703"/>
                </a:lnTo>
                <a:lnTo>
                  <a:pt x="39342" y="240212"/>
                </a:lnTo>
                <a:lnTo>
                  <a:pt x="45922" y="190873"/>
                </a:lnTo>
                <a:lnTo>
                  <a:pt x="46735" y="162560"/>
                </a:lnTo>
                <a:lnTo>
                  <a:pt x="45922" y="134246"/>
                </a:lnTo>
                <a:lnTo>
                  <a:pt x="39342" y="84907"/>
                </a:lnTo>
                <a:lnTo>
                  <a:pt x="26431" y="45303"/>
                </a:lnTo>
                <a:lnTo>
                  <a:pt x="0" y="5333"/>
                </a:lnTo>
                <a:lnTo>
                  <a:pt x="45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31434" y="827658"/>
            <a:ext cx="62865" cy="325120"/>
          </a:xfrm>
          <a:custGeom>
            <a:avLst/>
            <a:gdLst/>
            <a:ahLst/>
            <a:cxnLst/>
            <a:rect l="l" t="t" r="r" b="b"/>
            <a:pathLst>
              <a:path w="62864" h="325119">
                <a:moveTo>
                  <a:pt x="57785" y="0"/>
                </a:moveTo>
                <a:lnTo>
                  <a:pt x="62484" y="5333"/>
                </a:lnTo>
                <a:lnTo>
                  <a:pt x="52742" y="16053"/>
                </a:lnTo>
                <a:lnTo>
                  <a:pt x="43894" y="29368"/>
                </a:lnTo>
                <a:lnTo>
                  <a:pt x="23068" y="84907"/>
                </a:lnTo>
                <a:lnTo>
                  <a:pt x="16452" y="134246"/>
                </a:lnTo>
                <a:lnTo>
                  <a:pt x="15620" y="162560"/>
                </a:lnTo>
                <a:lnTo>
                  <a:pt x="16452" y="190873"/>
                </a:lnTo>
                <a:lnTo>
                  <a:pt x="23068" y="240212"/>
                </a:lnTo>
                <a:lnTo>
                  <a:pt x="35927" y="279763"/>
                </a:lnTo>
                <a:lnTo>
                  <a:pt x="62484" y="319786"/>
                </a:lnTo>
                <a:lnTo>
                  <a:pt x="57785" y="325119"/>
                </a:lnTo>
                <a:lnTo>
                  <a:pt x="26298" y="284900"/>
                </a:lnTo>
                <a:lnTo>
                  <a:pt x="9697" y="243800"/>
                </a:lnTo>
                <a:lnTo>
                  <a:pt x="1073" y="192174"/>
                </a:lnTo>
                <a:lnTo>
                  <a:pt x="0" y="162432"/>
                </a:lnTo>
                <a:lnTo>
                  <a:pt x="1073" y="132838"/>
                </a:lnTo>
                <a:lnTo>
                  <a:pt x="9697" y="81315"/>
                </a:lnTo>
                <a:lnTo>
                  <a:pt x="26298" y="40219"/>
                </a:lnTo>
                <a:lnTo>
                  <a:pt x="46543" y="10501"/>
                </a:lnTo>
                <a:lnTo>
                  <a:pt x="5778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92267" y="938783"/>
            <a:ext cx="105949" cy="9829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202428" y="954532"/>
            <a:ext cx="96520" cy="8851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335523" y="918972"/>
            <a:ext cx="118080" cy="12115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346191" y="933958"/>
            <a:ext cx="108077" cy="11239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86400" y="938783"/>
            <a:ext cx="110520" cy="9829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502275" y="958977"/>
            <a:ext cx="90805" cy="80010"/>
          </a:xfrm>
          <a:custGeom>
            <a:avLst/>
            <a:gdLst/>
            <a:ahLst/>
            <a:cxnLst/>
            <a:rect l="l" t="t" r="r" b="b"/>
            <a:pathLst>
              <a:path w="90804" h="80009">
                <a:moveTo>
                  <a:pt x="77874" y="9525"/>
                </a:moveTo>
                <a:lnTo>
                  <a:pt x="59436" y="9525"/>
                </a:lnTo>
                <a:lnTo>
                  <a:pt x="61467" y="10413"/>
                </a:lnTo>
                <a:lnTo>
                  <a:pt x="62737" y="11937"/>
                </a:lnTo>
                <a:lnTo>
                  <a:pt x="63880" y="13588"/>
                </a:lnTo>
                <a:lnTo>
                  <a:pt x="64274" y="15239"/>
                </a:lnTo>
                <a:lnTo>
                  <a:pt x="64388" y="23495"/>
                </a:lnTo>
                <a:lnTo>
                  <a:pt x="64008" y="25908"/>
                </a:lnTo>
                <a:lnTo>
                  <a:pt x="62737" y="32003"/>
                </a:lnTo>
                <a:lnTo>
                  <a:pt x="61467" y="37084"/>
                </a:lnTo>
                <a:lnTo>
                  <a:pt x="57912" y="50926"/>
                </a:lnTo>
                <a:lnTo>
                  <a:pt x="56134" y="57658"/>
                </a:lnTo>
                <a:lnTo>
                  <a:pt x="55422" y="61722"/>
                </a:lnTo>
                <a:lnTo>
                  <a:pt x="55326" y="70358"/>
                </a:lnTo>
                <a:lnTo>
                  <a:pt x="56261" y="73278"/>
                </a:lnTo>
                <a:lnTo>
                  <a:pt x="60451" y="78232"/>
                </a:lnTo>
                <a:lnTo>
                  <a:pt x="63246" y="79501"/>
                </a:lnTo>
                <a:lnTo>
                  <a:pt x="71120" y="79501"/>
                </a:lnTo>
                <a:lnTo>
                  <a:pt x="75057" y="78359"/>
                </a:lnTo>
                <a:lnTo>
                  <a:pt x="81914" y="73787"/>
                </a:lnTo>
                <a:lnTo>
                  <a:pt x="85711" y="70358"/>
                </a:lnTo>
                <a:lnTo>
                  <a:pt x="71627" y="70358"/>
                </a:lnTo>
                <a:lnTo>
                  <a:pt x="70485" y="69850"/>
                </a:lnTo>
                <a:lnTo>
                  <a:pt x="69723" y="68834"/>
                </a:lnTo>
                <a:lnTo>
                  <a:pt x="69087" y="67945"/>
                </a:lnTo>
                <a:lnTo>
                  <a:pt x="68707" y="66294"/>
                </a:lnTo>
                <a:lnTo>
                  <a:pt x="68707" y="61722"/>
                </a:lnTo>
                <a:lnTo>
                  <a:pt x="69469" y="57658"/>
                </a:lnTo>
                <a:lnTo>
                  <a:pt x="70865" y="51815"/>
                </a:lnTo>
                <a:lnTo>
                  <a:pt x="76073" y="30734"/>
                </a:lnTo>
                <a:lnTo>
                  <a:pt x="77724" y="24511"/>
                </a:lnTo>
                <a:lnTo>
                  <a:pt x="78385" y="20320"/>
                </a:lnTo>
                <a:lnTo>
                  <a:pt x="78486" y="11302"/>
                </a:lnTo>
                <a:lnTo>
                  <a:pt x="77874" y="9525"/>
                </a:lnTo>
                <a:close/>
              </a:path>
              <a:path w="90804" h="80009">
                <a:moveTo>
                  <a:pt x="34289" y="9271"/>
                </a:moveTo>
                <a:lnTo>
                  <a:pt x="18923" y="9271"/>
                </a:lnTo>
                <a:lnTo>
                  <a:pt x="19938" y="9778"/>
                </a:lnTo>
                <a:lnTo>
                  <a:pt x="20700" y="10795"/>
                </a:lnTo>
                <a:lnTo>
                  <a:pt x="21336" y="11684"/>
                </a:lnTo>
                <a:lnTo>
                  <a:pt x="21589" y="12700"/>
                </a:lnTo>
                <a:lnTo>
                  <a:pt x="21614" y="18796"/>
                </a:lnTo>
                <a:lnTo>
                  <a:pt x="21082" y="22098"/>
                </a:lnTo>
                <a:lnTo>
                  <a:pt x="19909" y="27432"/>
                </a:lnTo>
                <a:lnTo>
                  <a:pt x="8254" y="78232"/>
                </a:lnTo>
                <a:lnTo>
                  <a:pt x="22098" y="78232"/>
                </a:lnTo>
                <a:lnTo>
                  <a:pt x="29717" y="43434"/>
                </a:lnTo>
                <a:lnTo>
                  <a:pt x="30861" y="38481"/>
                </a:lnTo>
                <a:lnTo>
                  <a:pt x="32385" y="34289"/>
                </a:lnTo>
                <a:lnTo>
                  <a:pt x="34224" y="30734"/>
                </a:lnTo>
                <a:lnTo>
                  <a:pt x="35813" y="27432"/>
                </a:lnTo>
                <a:lnTo>
                  <a:pt x="38226" y="24002"/>
                </a:lnTo>
                <a:lnTo>
                  <a:pt x="39838" y="21971"/>
                </a:lnTo>
                <a:lnTo>
                  <a:pt x="33274" y="21971"/>
                </a:lnTo>
                <a:lnTo>
                  <a:pt x="32385" y="21589"/>
                </a:lnTo>
                <a:lnTo>
                  <a:pt x="33654" y="18161"/>
                </a:lnTo>
                <a:lnTo>
                  <a:pt x="34239" y="15239"/>
                </a:lnTo>
                <a:lnTo>
                  <a:pt x="34289" y="9271"/>
                </a:lnTo>
                <a:close/>
              </a:path>
              <a:path w="90804" h="80009">
                <a:moveTo>
                  <a:pt x="85978" y="60833"/>
                </a:moveTo>
                <a:lnTo>
                  <a:pt x="82676" y="64515"/>
                </a:lnTo>
                <a:lnTo>
                  <a:pt x="80010" y="67056"/>
                </a:lnTo>
                <a:lnTo>
                  <a:pt x="76453" y="69596"/>
                </a:lnTo>
                <a:lnTo>
                  <a:pt x="74675" y="70358"/>
                </a:lnTo>
                <a:lnTo>
                  <a:pt x="85711" y="70358"/>
                </a:lnTo>
                <a:lnTo>
                  <a:pt x="85972" y="70103"/>
                </a:lnTo>
                <a:lnTo>
                  <a:pt x="90550" y="65277"/>
                </a:lnTo>
                <a:lnTo>
                  <a:pt x="85978" y="60833"/>
                </a:lnTo>
                <a:close/>
              </a:path>
              <a:path w="90804" h="80009">
                <a:moveTo>
                  <a:pt x="67945" y="126"/>
                </a:moveTo>
                <a:lnTo>
                  <a:pt x="57912" y="126"/>
                </a:lnTo>
                <a:lnTo>
                  <a:pt x="53086" y="1905"/>
                </a:lnTo>
                <a:lnTo>
                  <a:pt x="48260" y="5461"/>
                </a:lnTo>
                <a:lnTo>
                  <a:pt x="43561" y="9017"/>
                </a:lnTo>
                <a:lnTo>
                  <a:pt x="38608" y="14477"/>
                </a:lnTo>
                <a:lnTo>
                  <a:pt x="33274" y="21971"/>
                </a:lnTo>
                <a:lnTo>
                  <a:pt x="39838" y="21971"/>
                </a:lnTo>
                <a:lnTo>
                  <a:pt x="41148" y="20320"/>
                </a:lnTo>
                <a:lnTo>
                  <a:pt x="44069" y="16763"/>
                </a:lnTo>
                <a:lnTo>
                  <a:pt x="46862" y="13970"/>
                </a:lnTo>
                <a:lnTo>
                  <a:pt x="49402" y="12192"/>
                </a:lnTo>
                <a:lnTo>
                  <a:pt x="52070" y="10413"/>
                </a:lnTo>
                <a:lnTo>
                  <a:pt x="54483" y="9525"/>
                </a:lnTo>
                <a:lnTo>
                  <a:pt x="77874" y="9525"/>
                </a:lnTo>
                <a:lnTo>
                  <a:pt x="77088" y="7238"/>
                </a:lnTo>
                <a:lnTo>
                  <a:pt x="74422" y="4445"/>
                </a:lnTo>
                <a:lnTo>
                  <a:pt x="71754" y="1524"/>
                </a:lnTo>
                <a:lnTo>
                  <a:pt x="67945" y="126"/>
                </a:lnTo>
                <a:close/>
              </a:path>
              <a:path w="90804" h="80009">
                <a:moveTo>
                  <a:pt x="26670" y="0"/>
                </a:moveTo>
                <a:lnTo>
                  <a:pt x="19176" y="0"/>
                </a:lnTo>
                <a:lnTo>
                  <a:pt x="15494" y="1143"/>
                </a:lnTo>
                <a:lnTo>
                  <a:pt x="12191" y="3301"/>
                </a:lnTo>
                <a:lnTo>
                  <a:pt x="9016" y="5461"/>
                </a:lnTo>
                <a:lnTo>
                  <a:pt x="4825" y="9144"/>
                </a:lnTo>
                <a:lnTo>
                  <a:pt x="0" y="14224"/>
                </a:lnTo>
                <a:lnTo>
                  <a:pt x="4572" y="18796"/>
                </a:lnTo>
                <a:lnTo>
                  <a:pt x="7747" y="15239"/>
                </a:lnTo>
                <a:lnTo>
                  <a:pt x="10287" y="12700"/>
                </a:lnTo>
                <a:lnTo>
                  <a:pt x="12064" y="11302"/>
                </a:lnTo>
                <a:lnTo>
                  <a:pt x="13970" y="10033"/>
                </a:lnTo>
                <a:lnTo>
                  <a:pt x="15748" y="9271"/>
                </a:lnTo>
                <a:lnTo>
                  <a:pt x="34289" y="9271"/>
                </a:lnTo>
                <a:lnTo>
                  <a:pt x="34289" y="8509"/>
                </a:lnTo>
                <a:lnTo>
                  <a:pt x="33274" y="5587"/>
                </a:lnTo>
                <a:lnTo>
                  <a:pt x="29337" y="1143"/>
                </a:lnTo>
                <a:lnTo>
                  <a:pt x="2667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502275" y="958977"/>
            <a:ext cx="90805" cy="80010"/>
          </a:xfrm>
          <a:custGeom>
            <a:avLst/>
            <a:gdLst/>
            <a:ahLst/>
            <a:cxnLst/>
            <a:rect l="l" t="t" r="r" b="b"/>
            <a:pathLst>
              <a:path w="90804" h="80009">
                <a:moveTo>
                  <a:pt x="23367" y="0"/>
                </a:moveTo>
                <a:lnTo>
                  <a:pt x="26670" y="0"/>
                </a:lnTo>
                <a:lnTo>
                  <a:pt x="29337" y="1143"/>
                </a:lnTo>
                <a:lnTo>
                  <a:pt x="31369" y="3428"/>
                </a:lnTo>
                <a:lnTo>
                  <a:pt x="33274" y="5587"/>
                </a:lnTo>
                <a:lnTo>
                  <a:pt x="34289" y="8509"/>
                </a:lnTo>
                <a:lnTo>
                  <a:pt x="34289" y="12064"/>
                </a:lnTo>
                <a:lnTo>
                  <a:pt x="34289" y="14986"/>
                </a:lnTo>
                <a:lnTo>
                  <a:pt x="33654" y="18161"/>
                </a:lnTo>
                <a:lnTo>
                  <a:pt x="32385" y="21589"/>
                </a:lnTo>
                <a:lnTo>
                  <a:pt x="33274" y="21971"/>
                </a:lnTo>
                <a:lnTo>
                  <a:pt x="57912" y="126"/>
                </a:lnTo>
                <a:lnTo>
                  <a:pt x="62991" y="126"/>
                </a:lnTo>
                <a:lnTo>
                  <a:pt x="67945" y="126"/>
                </a:lnTo>
                <a:lnTo>
                  <a:pt x="71754" y="1524"/>
                </a:lnTo>
                <a:lnTo>
                  <a:pt x="74422" y="4445"/>
                </a:lnTo>
                <a:lnTo>
                  <a:pt x="77088" y="7238"/>
                </a:lnTo>
                <a:lnTo>
                  <a:pt x="78486" y="11302"/>
                </a:lnTo>
                <a:lnTo>
                  <a:pt x="78486" y="16383"/>
                </a:lnTo>
                <a:lnTo>
                  <a:pt x="78486" y="19685"/>
                </a:lnTo>
                <a:lnTo>
                  <a:pt x="77724" y="24511"/>
                </a:lnTo>
                <a:lnTo>
                  <a:pt x="76073" y="30734"/>
                </a:lnTo>
                <a:lnTo>
                  <a:pt x="70865" y="51815"/>
                </a:lnTo>
                <a:lnTo>
                  <a:pt x="69469" y="57658"/>
                </a:lnTo>
                <a:lnTo>
                  <a:pt x="68707" y="61722"/>
                </a:lnTo>
                <a:lnTo>
                  <a:pt x="68707" y="64135"/>
                </a:lnTo>
                <a:lnTo>
                  <a:pt x="68707" y="66294"/>
                </a:lnTo>
                <a:lnTo>
                  <a:pt x="69087" y="67945"/>
                </a:lnTo>
                <a:lnTo>
                  <a:pt x="69723" y="68834"/>
                </a:lnTo>
                <a:lnTo>
                  <a:pt x="70485" y="69850"/>
                </a:lnTo>
                <a:lnTo>
                  <a:pt x="71627" y="70358"/>
                </a:lnTo>
                <a:lnTo>
                  <a:pt x="73025" y="70358"/>
                </a:lnTo>
                <a:lnTo>
                  <a:pt x="74675" y="70358"/>
                </a:lnTo>
                <a:lnTo>
                  <a:pt x="76453" y="69596"/>
                </a:lnTo>
                <a:lnTo>
                  <a:pt x="78232" y="68325"/>
                </a:lnTo>
                <a:lnTo>
                  <a:pt x="80010" y="67056"/>
                </a:lnTo>
                <a:lnTo>
                  <a:pt x="82676" y="64515"/>
                </a:lnTo>
                <a:lnTo>
                  <a:pt x="85978" y="60833"/>
                </a:lnTo>
                <a:lnTo>
                  <a:pt x="90550" y="65277"/>
                </a:lnTo>
                <a:lnTo>
                  <a:pt x="85851" y="70231"/>
                </a:lnTo>
                <a:lnTo>
                  <a:pt x="81914" y="73787"/>
                </a:lnTo>
                <a:lnTo>
                  <a:pt x="78486" y="76073"/>
                </a:lnTo>
                <a:lnTo>
                  <a:pt x="75057" y="78359"/>
                </a:lnTo>
                <a:lnTo>
                  <a:pt x="71120" y="79501"/>
                </a:lnTo>
                <a:lnTo>
                  <a:pt x="66675" y="79501"/>
                </a:lnTo>
                <a:lnTo>
                  <a:pt x="63246" y="79501"/>
                </a:lnTo>
                <a:lnTo>
                  <a:pt x="60451" y="78232"/>
                </a:lnTo>
                <a:lnTo>
                  <a:pt x="58420" y="75819"/>
                </a:lnTo>
                <a:lnTo>
                  <a:pt x="56261" y="73278"/>
                </a:lnTo>
                <a:lnTo>
                  <a:pt x="55245" y="70103"/>
                </a:lnTo>
                <a:lnTo>
                  <a:pt x="55245" y="66294"/>
                </a:lnTo>
                <a:lnTo>
                  <a:pt x="55245" y="62737"/>
                </a:lnTo>
                <a:lnTo>
                  <a:pt x="56134" y="57658"/>
                </a:lnTo>
                <a:lnTo>
                  <a:pt x="57912" y="50926"/>
                </a:lnTo>
                <a:lnTo>
                  <a:pt x="61467" y="37084"/>
                </a:lnTo>
                <a:lnTo>
                  <a:pt x="62737" y="32003"/>
                </a:lnTo>
                <a:lnTo>
                  <a:pt x="63500" y="28321"/>
                </a:lnTo>
                <a:lnTo>
                  <a:pt x="64008" y="25908"/>
                </a:lnTo>
                <a:lnTo>
                  <a:pt x="64388" y="23495"/>
                </a:lnTo>
                <a:lnTo>
                  <a:pt x="64515" y="21462"/>
                </a:lnTo>
                <a:lnTo>
                  <a:pt x="64515" y="19938"/>
                </a:lnTo>
                <a:lnTo>
                  <a:pt x="64515" y="16256"/>
                </a:lnTo>
                <a:lnTo>
                  <a:pt x="63880" y="13588"/>
                </a:lnTo>
                <a:lnTo>
                  <a:pt x="62737" y="11937"/>
                </a:lnTo>
                <a:lnTo>
                  <a:pt x="61467" y="10413"/>
                </a:lnTo>
                <a:lnTo>
                  <a:pt x="59436" y="9525"/>
                </a:lnTo>
                <a:lnTo>
                  <a:pt x="56641" y="9525"/>
                </a:lnTo>
                <a:lnTo>
                  <a:pt x="54483" y="9525"/>
                </a:lnTo>
                <a:lnTo>
                  <a:pt x="34162" y="30861"/>
                </a:lnTo>
                <a:lnTo>
                  <a:pt x="32385" y="34289"/>
                </a:lnTo>
                <a:lnTo>
                  <a:pt x="30861" y="38481"/>
                </a:lnTo>
                <a:lnTo>
                  <a:pt x="29717" y="43434"/>
                </a:lnTo>
                <a:lnTo>
                  <a:pt x="22098" y="78232"/>
                </a:lnTo>
                <a:lnTo>
                  <a:pt x="8254" y="78232"/>
                </a:lnTo>
                <a:lnTo>
                  <a:pt x="19938" y="27305"/>
                </a:lnTo>
                <a:lnTo>
                  <a:pt x="21082" y="22098"/>
                </a:lnTo>
                <a:lnTo>
                  <a:pt x="21716" y="18161"/>
                </a:lnTo>
                <a:lnTo>
                  <a:pt x="21716" y="15367"/>
                </a:lnTo>
                <a:lnTo>
                  <a:pt x="21716" y="13208"/>
                </a:lnTo>
                <a:lnTo>
                  <a:pt x="21336" y="11684"/>
                </a:lnTo>
                <a:lnTo>
                  <a:pt x="20700" y="10795"/>
                </a:lnTo>
                <a:lnTo>
                  <a:pt x="19938" y="9778"/>
                </a:lnTo>
                <a:lnTo>
                  <a:pt x="18923" y="9271"/>
                </a:lnTo>
                <a:lnTo>
                  <a:pt x="17399" y="9271"/>
                </a:lnTo>
                <a:lnTo>
                  <a:pt x="15748" y="9271"/>
                </a:lnTo>
                <a:lnTo>
                  <a:pt x="4572" y="18796"/>
                </a:lnTo>
                <a:lnTo>
                  <a:pt x="0" y="14224"/>
                </a:lnTo>
                <a:lnTo>
                  <a:pt x="19176" y="0"/>
                </a:lnTo>
                <a:lnTo>
                  <a:pt x="2336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583935" y="998165"/>
            <a:ext cx="43434" cy="6025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599810" y="1018539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60" y="0"/>
                </a:moveTo>
                <a:lnTo>
                  <a:pt x="8762" y="0"/>
                </a:lnTo>
                <a:lnTo>
                  <a:pt x="9143" y="4063"/>
                </a:lnTo>
                <a:lnTo>
                  <a:pt x="9365" y="7493"/>
                </a:lnTo>
                <a:lnTo>
                  <a:pt x="5841" y="28956"/>
                </a:lnTo>
                <a:lnTo>
                  <a:pt x="4699" y="31114"/>
                </a:lnTo>
                <a:lnTo>
                  <a:pt x="2666" y="33400"/>
                </a:lnTo>
                <a:lnTo>
                  <a:pt x="0" y="35940"/>
                </a:lnTo>
                <a:lnTo>
                  <a:pt x="4317" y="40894"/>
                </a:lnTo>
                <a:lnTo>
                  <a:pt x="24002" y="14859"/>
                </a:lnTo>
                <a:lnTo>
                  <a:pt x="24002" y="7493"/>
                </a:lnTo>
                <a:lnTo>
                  <a:pt x="23622" y="3810"/>
                </a:lnTo>
                <a:lnTo>
                  <a:pt x="228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599810" y="1018539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8762" y="0"/>
                </a:moveTo>
                <a:lnTo>
                  <a:pt x="22860" y="0"/>
                </a:lnTo>
                <a:lnTo>
                  <a:pt x="23622" y="3810"/>
                </a:lnTo>
                <a:lnTo>
                  <a:pt x="24002" y="7493"/>
                </a:lnTo>
                <a:lnTo>
                  <a:pt x="24002" y="11175"/>
                </a:lnTo>
                <a:lnTo>
                  <a:pt x="24002" y="14859"/>
                </a:lnTo>
                <a:lnTo>
                  <a:pt x="4317" y="40894"/>
                </a:lnTo>
                <a:lnTo>
                  <a:pt x="0" y="35940"/>
                </a:lnTo>
                <a:lnTo>
                  <a:pt x="2666" y="33400"/>
                </a:lnTo>
                <a:lnTo>
                  <a:pt x="4699" y="31114"/>
                </a:lnTo>
                <a:lnTo>
                  <a:pt x="5841" y="28956"/>
                </a:lnTo>
                <a:lnTo>
                  <a:pt x="7112" y="26924"/>
                </a:lnTo>
                <a:lnTo>
                  <a:pt x="8000" y="24637"/>
                </a:lnTo>
                <a:lnTo>
                  <a:pt x="8509" y="21971"/>
                </a:lnTo>
                <a:lnTo>
                  <a:pt x="9016" y="19304"/>
                </a:lnTo>
                <a:lnTo>
                  <a:pt x="9398" y="16001"/>
                </a:lnTo>
                <a:lnTo>
                  <a:pt x="9398" y="12064"/>
                </a:lnTo>
                <a:lnTo>
                  <a:pt x="9398" y="8000"/>
                </a:lnTo>
                <a:lnTo>
                  <a:pt x="9143" y="4063"/>
                </a:lnTo>
                <a:lnTo>
                  <a:pt x="876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643371" y="964691"/>
            <a:ext cx="270522" cy="2971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58739" y="99072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54166" y="990727"/>
            <a:ext cx="260985" cy="0"/>
          </a:xfrm>
          <a:custGeom>
            <a:avLst/>
            <a:gdLst/>
            <a:ahLst/>
            <a:cxnLst/>
            <a:rect l="l" t="t" r="r" b="b"/>
            <a:pathLst>
              <a:path w="260985">
                <a:moveTo>
                  <a:pt x="0" y="0"/>
                </a:moveTo>
                <a:lnTo>
                  <a:pt x="260604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33288" y="861060"/>
            <a:ext cx="89535" cy="8572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650991" y="1039367"/>
            <a:ext cx="89535" cy="8572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737859" y="1028738"/>
            <a:ext cx="86065" cy="9063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52591" y="1049655"/>
            <a:ext cx="67945" cy="71120"/>
          </a:xfrm>
          <a:custGeom>
            <a:avLst/>
            <a:gdLst/>
            <a:ahLst/>
            <a:cxnLst/>
            <a:rect l="l" t="t" r="r" b="b"/>
            <a:pathLst>
              <a:path w="67945" h="71119">
                <a:moveTo>
                  <a:pt x="38608" y="40005"/>
                </a:moveTo>
                <a:lnTo>
                  <a:pt x="29083" y="40005"/>
                </a:lnTo>
                <a:lnTo>
                  <a:pt x="29083" y="70866"/>
                </a:lnTo>
                <a:lnTo>
                  <a:pt x="38608" y="70866"/>
                </a:lnTo>
                <a:lnTo>
                  <a:pt x="38608" y="40005"/>
                </a:lnTo>
                <a:close/>
              </a:path>
              <a:path w="67945" h="71119">
                <a:moveTo>
                  <a:pt x="67691" y="30987"/>
                </a:moveTo>
                <a:lnTo>
                  <a:pt x="0" y="30987"/>
                </a:lnTo>
                <a:lnTo>
                  <a:pt x="0" y="40005"/>
                </a:lnTo>
                <a:lnTo>
                  <a:pt x="67691" y="40005"/>
                </a:lnTo>
                <a:lnTo>
                  <a:pt x="67691" y="30987"/>
                </a:lnTo>
                <a:close/>
              </a:path>
              <a:path w="67945" h="71119">
                <a:moveTo>
                  <a:pt x="38608" y="0"/>
                </a:moveTo>
                <a:lnTo>
                  <a:pt x="29083" y="0"/>
                </a:lnTo>
                <a:lnTo>
                  <a:pt x="29083" y="30987"/>
                </a:lnTo>
                <a:lnTo>
                  <a:pt x="38608" y="30987"/>
                </a:lnTo>
                <a:lnTo>
                  <a:pt x="3860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52591" y="1049655"/>
            <a:ext cx="67945" cy="71120"/>
          </a:xfrm>
          <a:custGeom>
            <a:avLst/>
            <a:gdLst/>
            <a:ahLst/>
            <a:cxnLst/>
            <a:rect l="l" t="t" r="r" b="b"/>
            <a:pathLst>
              <a:path w="67945" h="71119">
                <a:moveTo>
                  <a:pt x="29083" y="0"/>
                </a:moveTo>
                <a:lnTo>
                  <a:pt x="38608" y="0"/>
                </a:lnTo>
                <a:lnTo>
                  <a:pt x="38608" y="30987"/>
                </a:lnTo>
                <a:lnTo>
                  <a:pt x="67691" y="30987"/>
                </a:lnTo>
                <a:lnTo>
                  <a:pt x="67691" y="40005"/>
                </a:lnTo>
                <a:lnTo>
                  <a:pt x="38608" y="40005"/>
                </a:lnTo>
                <a:lnTo>
                  <a:pt x="38608" y="70866"/>
                </a:lnTo>
                <a:lnTo>
                  <a:pt x="29083" y="70866"/>
                </a:lnTo>
                <a:lnTo>
                  <a:pt x="29083" y="40005"/>
                </a:lnTo>
                <a:lnTo>
                  <a:pt x="0" y="40005"/>
                </a:lnTo>
                <a:lnTo>
                  <a:pt x="0" y="30987"/>
                </a:lnTo>
                <a:lnTo>
                  <a:pt x="29083" y="30987"/>
                </a:lnTo>
                <a:lnTo>
                  <a:pt x="290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818632" y="1039367"/>
            <a:ext cx="92963" cy="8572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926835" y="906754"/>
            <a:ext cx="130301" cy="1288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937630" y="922908"/>
            <a:ext cx="119888" cy="11887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096000" y="918972"/>
            <a:ext cx="118080" cy="12115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106667" y="933958"/>
            <a:ext cx="108077" cy="11239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245352" y="964691"/>
            <a:ext cx="270522" cy="2971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260719" y="99072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256146" y="990727"/>
            <a:ext cx="260985" cy="0"/>
          </a:xfrm>
          <a:custGeom>
            <a:avLst/>
            <a:gdLst/>
            <a:ahLst/>
            <a:cxnLst/>
            <a:rect l="l" t="t" r="r" b="b"/>
            <a:pathLst>
              <a:path w="260984">
                <a:moveTo>
                  <a:pt x="0" y="0"/>
                </a:moveTo>
                <a:lnTo>
                  <a:pt x="260603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333744" y="861060"/>
            <a:ext cx="92963" cy="8572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252971" y="1039367"/>
            <a:ext cx="89535" cy="8572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339840" y="1028738"/>
            <a:ext cx="86065" cy="9063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354571" y="1049655"/>
            <a:ext cx="67945" cy="71120"/>
          </a:xfrm>
          <a:custGeom>
            <a:avLst/>
            <a:gdLst/>
            <a:ahLst/>
            <a:cxnLst/>
            <a:rect l="l" t="t" r="r" b="b"/>
            <a:pathLst>
              <a:path w="67945" h="71119">
                <a:moveTo>
                  <a:pt x="38607" y="40005"/>
                </a:moveTo>
                <a:lnTo>
                  <a:pt x="29082" y="40005"/>
                </a:lnTo>
                <a:lnTo>
                  <a:pt x="29082" y="70866"/>
                </a:lnTo>
                <a:lnTo>
                  <a:pt x="38607" y="70866"/>
                </a:lnTo>
                <a:lnTo>
                  <a:pt x="38607" y="40005"/>
                </a:lnTo>
                <a:close/>
              </a:path>
              <a:path w="67945" h="71119">
                <a:moveTo>
                  <a:pt x="67690" y="30987"/>
                </a:moveTo>
                <a:lnTo>
                  <a:pt x="0" y="30987"/>
                </a:lnTo>
                <a:lnTo>
                  <a:pt x="0" y="40005"/>
                </a:lnTo>
                <a:lnTo>
                  <a:pt x="67690" y="40005"/>
                </a:lnTo>
                <a:lnTo>
                  <a:pt x="67690" y="30987"/>
                </a:lnTo>
                <a:close/>
              </a:path>
              <a:path w="67945" h="71119">
                <a:moveTo>
                  <a:pt x="38607" y="0"/>
                </a:moveTo>
                <a:lnTo>
                  <a:pt x="29082" y="0"/>
                </a:lnTo>
                <a:lnTo>
                  <a:pt x="29082" y="30987"/>
                </a:lnTo>
                <a:lnTo>
                  <a:pt x="38607" y="30987"/>
                </a:lnTo>
                <a:lnTo>
                  <a:pt x="3860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354571" y="1049655"/>
            <a:ext cx="67945" cy="71120"/>
          </a:xfrm>
          <a:custGeom>
            <a:avLst/>
            <a:gdLst/>
            <a:ahLst/>
            <a:cxnLst/>
            <a:rect l="l" t="t" r="r" b="b"/>
            <a:pathLst>
              <a:path w="67945" h="71119">
                <a:moveTo>
                  <a:pt x="29082" y="0"/>
                </a:moveTo>
                <a:lnTo>
                  <a:pt x="38607" y="0"/>
                </a:lnTo>
                <a:lnTo>
                  <a:pt x="38607" y="30987"/>
                </a:lnTo>
                <a:lnTo>
                  <a:pt x="67690" y="30987"/>
                </a:lnTo>
                <a:lnTo>
                  <a:pt x="67690" y="40005"/>
                </a:lnTo>
                <a:lnTo>
                  <a:pt x="38607" y="40005"/>
                </a:lnTo>
                <a:lnTo>
                  <a:pt x="38607" y="70866"/>
                </a:lnTo>
                <a:lnTo>
                  <a:pt x="29082" y="70866"/>
                </a:lnTo>
                <a:lnTo>
                  <a:pt x="29082" y="40005"/>
                </a:lnTo>
                <a:lnTo>
                  <a:pt x="0" y="40005"/>
                </a:lnTo>
                <a:lnTo>
                  <a:pt x="0" y="30987"/>
                </a:lnTo>
                <a:lnTo>
                  <a:pt x="29082" y="30987"/>
                </a:lnTo>
                <a:lnTo>
                  <a:pt x="2908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420611" y="1039367"/>
            <a:ext cx="92963" cy="8572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524243" y="964691"/>
            <a:ext cx="486918" cy="2971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539610" y="990727"/>
            <a:ext cx="467995" cy="0"/>
          </a:xfrm>
          <a:custGeom>
            <a:avLst/>
            <a:gdLst/>
            <a:ahLst/>
            <a:cxnLst/>
            <a:rect l="l" t="t" r="r" b="b"/>
            <a:pathLst>
              <a:path w="467995">
                <a:moveTo>
                  <a:pt x="0" y="0"/>
                </a:moveTo>
                <a:lnTo>
                  <a:pt x="467868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535039" y="990727"/>
            <a:ext cx="477520" cy="0"/>
          </a:xfrm>
          <a:custGeom>
            <a:avLst/>
            <a:gdLst/>
            <a:ahLst/>
            <a:cxnLst/>
            <a:rect l="l" t="t" r="r" b="b"/>
            <a:pathLst>
              <a:path w="477520">
                <a:moveTo>
                  <a:pt x="0" y="0"/>
                </a:moveTo>
                <a:lnTo>
                  <a:pt x="477012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525768" y="801598"/>
            <a:ext cx="95213" cy="1288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541134" y="822071"/>
            <a:ext cx="76835" cy="109855"/>
          </a:xfrm>
          <a:custGeom>
            <a:avLst/>
            <a:gdLst/>
            <a:ahLst/>
            <a:cxnLst/>
            <a:rect l="l" t="t" r="r" b="b"/>
            <a:pathLst>
              <a:path w="76834" h="109855">
                <a:moveTo>
                  <a:pt x="74930" y="0"/>
                </a:moveTo>
                <a:lnTo>
                  <a:pt x="2286" y="0"/>
                </a:lnTo>
                <a:lnTo>
                  <a:pt x="2286" y="3301"/>
                </a:lnTo>
                <a:lnTo>
                  <a:pt x="36322" y="56133"/>
                </a:lnTo>
                <a:lnTo>
                  <a:pt x="0" y="106044"/>
                </a:lnTo>
                <a:lnTo>
                  <a:pt x="0" y="109346"/>
                </a:lnTo>
                <a:lnTo>
                  <a:pt x="74549" y="109346"/>
                </a:lnTo>
                <a:lnTo>
                  <a:pt x="75249" y="98043"/>
                </a:lnTo>
                <a:lnTo>
                  <a:pt x="15748" y="98043"/>
                </a:lnTo>
                <a:lnTo>
                  <a:pt x="47751" y="53975"/>
                </a:lnTo>
                <a:lnTo>
                  <a:pt x="47751" y="49529"/>
                </a:lnTo>
                <a:lnTo>
                  <a:pt x="19176" y="6095"/>
                </a:lnTo>
                <a:lnTo>
                  <a:pt x="74930" y="6095"/>
                </a:lnTo>
                <a:lnTo>
                  <a:pt x="74930" y="0"/>
                </a:lnTo>
                <a:close/>
              </a:path>
              <a:path w="76834" h="109855">
                <a:moveTo>
                  <a:pt x="76326" y="80644"/>
                </a:moveTo>
                <a:lnTo>
                  <a:pt x="69469" y="80644"/>
                </a:lnTo>
                <a:lnTo>
                  <a:pt x="68834" y="83946"/>
                </a:lnTo>
                <a:lnTo>
                  <a:pt x="68199" y="86613"/>
                </a:lnTo>
                <a:lnTo>
                  <a:pt x="66929" y="90677"/>
                </a:lnTo>
                <a:lnTo>
                  <a:pt x="66167" y="92328"/>
                </a:lnTo>
                <a:lnTo>
                  <a:pt x="65405" y="93471"/>
                </a:lnTo>
                <a:lnTo>
                  <a:pt x="64770" y="94614"/>
                </a:lnTo>
                <a:lnTo>
                  <a:pt x="56769" y="98043"/>
                </a:lnTo>
                <a:lnTo>
                  <a:pt x="75249" y="98043"/>
                </a:lnTo>
                <a:lnTo>
                  <a:pt x="76326" y="80644"/>
                </a:lnTo>
                <a:close/>
              </a:path>
              <a:path w="76834" h="109855">
                <a:moveTo>
                  <a:pt x="74930" y="6095"/>
                </a:moveTo>
                <a:lnTo>
                  <a:pt x="53975" y="6095"/>
                </a:lnTo>
                <a:lnTo>
                  <a:pt x="55625" y="6223"/>
                </a:lnTo>
                <a:lnTo>
                  <a:pt x="58166" y="6984"/>
                </a:lnTo>
                <a:lnTo>
                  <a:pt x="62992" y="11429"/>
                </a:lnTo>
                <a:lnTo>
                  <a:pt x="64008" y="12826"/>
                </a:lnTo>
                <a:lnTo>
                  <a:pt x="64897" y="14604"/>
                </a:lnTo>
                <a:lnTo>
                  <a:pt x="66675" y="19430"/>
                </a:lnTo>
                <a:lnTo>
                  <a:pt x="67564" y="22351"/>
                </a:lnTo>
                <a:lnTo>
                  <a:pt x="68580" y="26162"/>
                </a:lnTo>
                <a:lnTo>
                  <a:pt x="74930" y="26162"/>
                </a:lnTo>
                <a:lnTo>
                  <a:pt x="74930" y="609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541134" y="822071"/>
            <a:ext cx="76835" cy="109855"/>
          </a:xfrm>
          <a:custGeom>
            <a:avLst/>
            <a:gdLst/>
            <a:ahLst/>
            <a:cxnLst/>
            <a:rect l="l" t="t" r="r" b="b"/>
            <a:pathLst>
              <a:path w="76834" h="109855">
                <a:moveTo>
                  <a:pt x="2286" y="0"/>
                </a:moveTo>
                <a:lnTo>
                  <a:pt x="74930" y="0"/>
                </a:lnTo>
                <a:lnTo>
                  <a:pt x="74930" y="26162"/>
                </a:lnTo>
                <a:lnTo>
                  <a:pt x="68580" y="26162"/>
                </a:lnTo>
                <a:lnTo>
                  <a:pt x="67564" y="22351"/>
                </a:lnTo>
                <a:lnTo>
                  <a:pt x="66675" y="19430"/>
                </a:lnTo>
                <a:lnTo>
                  <a:pt x="65786" y="17017"/>
                </a:lnTo>
                <a:lnTo>
                  <a:pt x="64897" y="14604"/>
                </a:lnTo>
                <a:lnTo>
                  <a:pt x="64008" y="12826"/>
                </a:lnTo>
                <a:lnTo>
                  <a:pt x="62992" y="11429"/>
                </a:lnTo>
                <a:lnTo>
                  <a:pt x="62103" y="10032"/>
                </a:lnTo>
                <a:lnTo>
                  <a:pt x="56896" y="6603"/>
                </a:lnTo>
                <a:lnTo>
                  <a:pt x="55625" y="6223"/>
                </a:lnTo>
                <a:lnTo>
                  <a:pt x="53975" y="6095"/>
                </a:lnTo>
                <a:lnTo>
                  <a:pt x="51943" y="6095"/>
                </a:lnTo>
                <a:lnTo>
                  <a:pt x="19176" y="6095"/>
                </a:lnTo>
                <a:lnTo>
                  <a:pt x="47751" y="49529"/>
                </a:lnTo>
                <a:lnTo>
                  <a:pt x="47751" y="53975"/>
                </a:lnTo>
                <a:lnTo>
                  <a:pt x="15748" y="98043"/>
                </a:lnTo>
                <a:lnTo>
                  <a:pt x="54356" y="98043"/>
                </a:lnTo>
                <a:lnTo>
                  <a:pt x="56769" y="98043"/>
                </a:lnTo>
                <a:lnTo>
                  <a:pt x="58674" y="97916"/>
                </a:lnTo>
                <a:lnTo>
                  <a:pt x="59817" y="97662"/>
                </a:lnTo>
                <a:lnTo>
                  <a:pt x="61087" y="97281"/>
                </a:lnTo>
                <a:lnTo>
                  <a:pt x="62103" y="96774"/>
                </a:lnTo>
                <a:lnTo>
                  <a:pt x="62992" y="96138"/>
                </a:lnTo>
                <a:lnTo>
                  <a:pt x="63881" y="95503"/>
                </a:lnTo>
                <a:lnTo>
                  <a:pt x="64770" y="94614"/>
                </a:lnTo>
                <a:lnTo>
                  <a:pt x="65405" y="93471"/>
                </a:lnTo>
                <a:lnTo>
                  <a:pt x="66167" y="92328"/>
                </a:lnTo>
                <a:lnTo>
                  <a:pt x="66929" y="90677"/>
                </a:lnTo>
                <a:lnTo>
                  <a:pt x="67564" y="88645"/>
                </a:lnTo>
                <a:lnTo>
                  <a:pt x="68199" y="86613"/>
                </a:lnTo>
                <a:lnTo>
                  <a:pt x="68834" y="83946"/>
                </a:lnTo>
                <a:lnTo>
                  <a:pt x="69469" y="80644"/>
                </a:lnTo>
                <a:lnTo>
                  <a:pt x="76326" y="80644"/>
                </a:lnTo>
                <a:lnTo>
                  <a:pt x="74549" y="109346"/>
                </a:lnTo>
                <a:lnTo>
                  <a:pt x="0" y="109346"/>
                </a:lnTo>
                <a:lnTo>
                  <a:pt x="0" y="106044"/>
                </a:lnTo>
                <a:lnTo>
                  <a:pt x="36322" y="56133"/>
                </a:lnTo>
                <a:lnTo>
                  <a:pt x="2286" y="3301"/>
                </a:lnTo>
                <a:lnTo>
                  <a:pt x="22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618731" y="858050"/>
            <a:ext cx="44881" cy="9063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629527" y="873760"/>
            <a:ext cx="101174" cy="8064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669785" y="905383"/>
            <a:ext cx="57785" cy="30480"/>
          </a:xfrm>
          <a:custGeom>
            <a:avLst/>
            <a:gdLst/>
            <a:ahLst/>
            <a:cxnLst/>
            <a:rect l="l" t="t" r="r" b="b"/>
            <a:pathLst>
              <a:path w="57784" h="30480">
                <a:moveTo>
                  <a:pt x="57658" y="21970"/>
                </a:moveTo>
                <a:lnTo>
                  <a:pt x="0" y="21970"/>
                </a:lnTo>
                <a:lnTo>
                  <a:pt x="0" y="30352"/>
                </a:lnTo>
                <a:lnTo>
                  <a:pt x="57658" y="30352"/>
                </a:lnTo>
                <a:lnTo>
                  <a:pt x="57658" y="21970"/>
                </a:lnTo>
                <a:close/>
              </a:path>
              <a:path w="57784" h="30480">
                <a:moveTo>
                  <a:pt x="57658" y="0"/>
                </a:moveTo>
                <a:lnTo>
                  <a:pt x="0" y="0"/>
                </a:lnTo>
                <a:lnTo>
                  <a:pt x="0" y="8381"/>
                </a:lnTo>
                <a:lnTo>
                  <a:pt x="57658" y="8381"/>
                </a:lnTo>
                <a:lnTo>
                  <a:pt x="5765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669785" y="927353"/>
            <a:ext cx="57785" cy="8890"/>
          </a:xfrm>
          <a:custGeom>
            <a:avLst/>
            <a:gdLst/>
            <a:ahLst/>
            <a:cxnLst/>
            <a:rect l="l" t="t" r="r" b="b"/>
            <a:pathLst>
              <a:path w="57784" h="8890">
                <a:moveTo>
                  <a:pt x="0" y="0"/>
                </a:moveTo>
                <a:lnTo>
                  <a:pt x="57658" y="0"/>
                </a:lnTo>
                <a:lnTo>
                  <a:pt x="57658" y="8382"/>
                </a:lnTo>
                <a:lnTo>
                  <a:pt x="0" y="838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669785" y="905383"/>
            <a:ext cx="57785" cy="8890"/>
          </a:xfrm>
          <a:custGeom>
            <a:avLst/>
            <a:gdLst/>
            <a:ahLst/>
            <a:cxnLst/>
            <a:rect l="l" t="t" r="r" b="b"/>
            <a:pathLst>
              <a:path w="57784" h="8890">
                <a:moveTo>
                  <a:pt x="0" y="0"/>
                </a:moveTo>
                <a:lnTo>
                  <a:pt x="57658" y="0"/>
                </a:lnTo>
                <a:lnTo>
                  <a:pt x="57658" y="8381"/>
                </a:lnTo>
                <a:lnTo>
                  <a:pt x="0" y="838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729983" y="868638"/>
            <a:ext cx="61722" cy="7852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745096" y="889380"/>
            <a:ext cx="43180" cy="59690"/>
          </a:xfrm>
          <a:custGeom>
            <a:avLst/>
            <a:gdLst/>
            <a:ahLst/>
            <a:cxnLst/>
            <a:rect l="l" t="t" r="r" b="b"/>
            <a:pathLst>
              <a:path w="43179" h="59690">
                <a:moveTo>
                  <a:pt x="27685" y="11557"/>
                </a:moveTo>
                <a:lnTo>
                  <a:pt x="16001" y="11557"/>
                </a:lnTo>
                <a:lnTo>
                  <a:pt x="16636" y="11811"/>
                </a:lnTo>
                <a:lnTo>
                  <a:pt x="17145" y="12319"/>
                </a:lnTo>
                <a:lnTo>
                  <a:pt x="17525" y="12827"/>
                </a:lnTo>
                <a:lnTo>
                  <a:pt x="17652" y="50419"/>
                </a:lnTo>
                <a:lnTo>
                  <a:pt x="17145" y="51181"/>
                </a:lnTo>
                <a:lnTo>
                  <a:pt x="16763" y="52070"/>
                </a:lnTo>
                <a:lnTo>
                  <a:pt x="2667" y="54991"/>
                </a:lnTo>
                <a:lnTo>
                  <a:pt x="2667" y="59436"/>
                </a:lnTo>
                <a:lnTo>
                  <a:pt x="42799" y="59436"/>
                </a:lnTo>
                <a:lnTo>
                  <a:pt x="42799" y="54991"/>
                </a:lnTo>
                <a:lnTo>
                  <a:pt x="38734" y="54864"/>
                </a:lnTo>
                <a:lnTo>
                  <a:pt x="35686" y="54737"/>
                </a:lnTo>
                <a:lnTo>
                  <a:pt x="28194" y="51181"/>
                </a:lnTo>
                <a:lnTo>
                  <a:pt x="27812" y="50419"/>
                </a:lnTo>
                <a:lnTo>
                  <a:pt x="27685" y="11557"/>
                </a:lnTo>
                <a:close/>
              </a:path>
              <a:path w="43179" h="59690">
                <a:moveTo>
                  <a:pt x="27939" y="0"/>
                </a:moveTo>
                <a:lnTo>
                  <a:pt x="24764" y="0"/>
                </a:lnTo>
                <a:lnTo>
                  <a:pt x="0" y="12827"/>
                </a:lnTo>
                <a:lnTo>
                  <a:pt x="2667" y="17653"/>
                </a:lnTo>
                <a:lnTo>
                  <a:pt x="5842" y="15621"/>
                </a:lnTo>
                <a:lnTo>
                  <a:pt x="8508" y="14097"/>
                </a:lnTo>
                <a:lnTo>
                  <a:pt x="12573" y="12065"/>
                </a:lnTo>
                <a:lnTo>
                  <a:pt x="14097" y="11557"/>
                </a:lnTo>
                <a:lnTo>
                  <a:pt x="27685" y="11557"/>
                </a:lnTo>
                <a:lnTo>
                  <a:pt x="27812" y="2286"/>
                </a:lnTo>
                <a:lnTo>
                  <a:pt x="2793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745096" y="889380"/>
            <a:ext cx="43180" cy="59690"/>
          </a:xfrm>
          <a:custGeom>
            <a:avLst/>
            <a:gdLst/>
            <a:ahLst/>
            <a:cxnLst/>
            <a:rect l="l" t="t" r="r" b="b"/>
            <a:pathLst>
              <a:path w="43179" h="59690">
                <a:moveTo>
                  <a:pt x="24764" y="0"/>
                </a:moveTo>
                <a:lnTo>
                  <a:pt x="27939" y="0"/>
                </a:lnTo>
                <a:lnTo>
                  <a:pt x="27939" y="635"/>
                </a:lnTo>
                <a:lnTo>
                  <a:pt x="27812" y="2286"/>
                </a:lnTo>
                <a:lnTo>
                  <a:pt x="27812" y="4953"/>
                </a:lnTo>
                <a:lnTo>
                  <a:pt x="27685" y="7620"/>
                </a:lnTo>
                <a:lnTo>
                  <a:pt x="27685" y="10160"/>
                </a:lnTo>
                <a:lnTo>
                  <a:pt x="27685" y="12827"/>
                </a:lnTo>
                <a:lnTo>
                  <a:pt x="27685" y="46863"/>
                </a:lnTo>
                <a:lnTo>
                  <a:pt x="27685" y="48895"/>
                </a:lnTo>
                <a:lnTo>
                  <a:pt x="27812" y="50419"/>
                </a:lnTo>
                <a:lnTo>
                  <a:pt x="28194" y="51181"/>
                </a:lnTo>
                <a:lnTo>
                  <a:pt x="28575" y="52070"/>
                </a:lnTo>
                <a:lnTo>
                  <a:pt x="29082" y="52832"/>
                </a:lnTo>
                <a:lnTo>
                  <a:pt x="29845" y="53340"/>
                </a:lnTo>
                <a:lnTo>
                  <a:pt x="30733" y="53848"/>
                </a:lnTo>
                <a:lnTo>
                  <a:pt x="32003" y="54229"/>
                </a:lnTo>
                <a:lnTo>
                  <a:pt x="33908" y="54483"/>
                </a:lnTo>
                <a:lnTo>
                  <a:pt x="35686" y="54737"/>
                </a:lnTo>
                <a:lnTo>
                  <a:pt x="38734" y="54864"/>
                </a:lnTo>
                <a:lnTo>
                  <a:pt x="42799" y="54991"/>
                </a:lnTo>
                <a:lnTo>
                  <a:pt x="42799" y="59436"/>
                </a:lnTo>
                <a:lnTo>
                  <a:pt x="2667" y="59436"/>
                </a:lnTo>
                <a:lnTo>
                  <a:pt x="2667" y="54991"/>
                </a:lnTo>
                <a:lnTo>
                  <a:pt x="6603" y="54864"/>
                </a:lnTo>
                <a:lnTo>
                  <a:pt x="9525" y="54737"/>
                </a:lnTo>
                <a:lnTo>
                  <a:pt x="11302" y="54483"/>
                </a:lnTo>
                <a:lnTo>
                  <a:pt x="13080" y="54229"/>
                </a:lnTo>
                <a:lnTo>
                  <a:pt x="14477" y="53848"/>
                </a:lnTo>
                <a:lnTo>
                  <a:pt x="15367" y="53340"/>
                </a:lnTo>
                <a:lnTo>
                  <a:pt x="16128" y="52832"/>
                </a:lnTo>
                <a:lnTo>
                  <a:pt x="16763" y="52070"/>
                </a:lnTo>
                <a:lnTo>
                  <a:pt x="17145" y="51181"/>
                </a:lnTo>
                <a:lnTo>
                  <a:pt x="17652" y="50419"/>
                </a:lnTo>
                <a:lnTo>
                  <a:pt x="17779" y="48895"/>
                </a:lnTo>
                <a:lnTo>
                  <a:pt x="17779" y="46863"/>
                </a:lnTo>
                <a:lnTo>
                  <a:pt x="17779" y="14859"/>
                </a:lnTo>
                <a:lnTo>
                  <a:pt x="17779" y="13589"/>
                </a:lnTo>
                <a:lnTo>
                  <a:pt x="17525" y="12827"/>
                </a:lnTo>
                <a:lnTo>
                  <a:pt x="17145" y="12319"/>
                </a:lnTo>
                <a:lnTo>
                  <a:pt x="16636" y="11811"/>
                </a:lnTo>
                <a:lnTo>
                  <a:pt x="16001" y="11557"/>
                </a:lnTo>
                <a:lnTo>
                  <a:pt x="15112" y="11557"/>
                </a:lnTo>
                <a:lnTo>
                  <a:pt x="14097" y="11557"/>
                </a:lnTo>
                <a:lnTo>
                  <a:pt x="12573" y="12065"/>
                </a:lnTo>
                <a:lnTo>
                  <a:pt x="10541" y="13081"/>
                </a:lnTo>
                <a:lnTo>
                  <a:pt x="8508" y="14097"/>
                </a:lnTo>
                <a:lnTo>
                  <a:pt x="5842" y="15621"/>
                </a:lnTo>
                <a:lnTo>
                  <a:pt x="2667" y="17653"/>
                </a:lnTo>
                <a:lnTo>
                  <a:pt x="0" y="12827"/>
                </a:lnTo>
                <a:lnTo>
                  <a:pt x="2476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612635" y="787908"/>
            <a:ext cx="83098" cy="7086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627748" y="807973"/>
            <a:ext cx="65405" cy="52069"/>
          </a:xfrm>
          <a:custGeom>
            <a:avLst/>
            <a:gdLst/>
            <a:ahLst/>
            <a:cxnLst/>
            <a:rect l="l" t="t" r="r" b="b"/>
            <a:pathLst>
              <a:path w="65404" h="52069">
                <a:moveTo>
                  <a:pt x="55245" y="7112"/>
                </a:moveTo>
                <a:lnTo>
                  <a:pt x="43433" y="7112"/>
                </a:lnTo>
                <a:lnTo>
                  <a:pt x="44967" y="8762"/>
                </a:lnTo>
                <a:lnTo>
                  <a:pt x="45061" y="15112"/>
                </a:lnTo>
                <a:lnTo>
                  <a:pt x="44450" y="18414"/>
                </a:lnTo>
                <a:lnTo>
                  <a:pt x="43306" y="22605"/>
                </a:lnTo>
                <a:lnTo>
                  <a:pt x="41021" y="31496"/>
                </a:lnTo>
                <a:lnTo>
                  <a:pt x="39750" y="35813"/>
                </a:lnTo>
                <a:lnTo>
                  <a:pt x="39229" y="38735"/>
                </a:lnTo>
                <a:lnTo>
                  <a:pt x="39116" y="45085"/>
                </a:lnTo>
                <a:lnTo>
                  <a:pt x="40004" y="47371"/>
                </a:lnTo>
                <a:lnTo>
                  <a:pt x="41655" y="49275"/>
                </a:lnTo>
                <a:lnTo>
                  <a:pt x="43306" y="51053"/>
                </a:lnTo>
                <a:lnTo>
                  <a:pt x="45466" y="51942"/>
                </a:lnTo>
                <a:lnTo>
                  <a:pt x="50926" y="51942"/>
                </a:lnTo>
                <a:lnTo>
                  <a:pt x="53467" y="51180"/>
                </a:lnTo>
                <a:lnTo>
                  <a:pt x="58547" y="48133"/>
                </a:lnTo>
                <a:lnTo>
                  <a:pt x="61468" y="45592"/>
                </a:lnTo>
                <a:lnTo>
                  <a:pt x="62259" y="44830"/>
                </a:lnTo>
                <a:lnTo>
                  <a:pt x="50165" y="44830"/>
                </a:lnTo>
                <a:lnTo>
                  <a:pt x="49149" y="43687"/>
                </a:lnTo>
                <a:lnTo>
                  <a:pt x="49149" y="40766"/>
                </a:lnTo>
                <a:lnTo>
                  <a:pt x="49529" y="38226"/>
                </a:lnTo>
                <a:lnTo>
                  <a:pt x="50037" y="36322"/>
                </a:lnTo>
                <a:lnTo>
                  <a:pt x="50673" y="33527"/>
                </a:lnTo>
                <a:lnTo>
                  <a:pt x="53975" y="19812"/>
                </a:lnTo>
                <a:lnTo>
                  <a:pt x="54864" y="15748"/>
                </a:lnTo>
                <a:lnTo>
                  <a:pt x="55283" y="13335"/>
                </a:lnTo>
                <a:lnTo>
                  <a:pt x="55245" y="7112"/>
                </a:lnTo>
                <a:close/>
              </a:path>
              <a:path w="65404" h="52069">
                <a:moveTo>
                  <a:pt x="25019" y="7238"/>
                </a:moveTo>
                <a:lnTo>
                  <a:pt x="14731" y="7238"/>
                </a:lnTo>
                <a:lnTo>
                  <a:pt x="15748" y="8381"/>
                </a:lnTo>
                <a:lnTo>
                  <a:pt x="15621" y="13335"/>
                </a:lnTo>
                <a:lnTo>
                  <a:pt x="15367" y="15112"/>
                </a:lnTo>
                <a:lnTo>
                  <a:pt x="14477" y="18796"/>
                </a:lnTo>
                <a:lnTo>
                  <a:pt x="6984" y="50926"/>
                </a:lnTo>
                <a:lnTo>
                  <a:pt x="17399" y="50926"/>
                </a:lnTo>
                <a:lnTo>
                  <a:pt x="22478" y="26542"/>
                </a:lnTo>
                <a:lnTo>
                  <a:pt x="22986" y="24256"/>
                </a:lnTo>
                <a:lnTo>
                  <a:pt x="23749" y="22098"/>
                </a:lnTo>
                <a:lnTo>
                  <a:pt x="25780" y="18034"/>
                </a:lnTo>
                <a:lnTo>
                  <a:pt x="27177" y="16001"/>
                </a:lnTo>
                <a:lnTo>
                  <a:pt x="28955" y="13970"/>
                </a:lnTo>
                <a:lnTo>
                  <a:pt x="30001" y="12700"/>
                </a:lnTo>
                <a:lnTo>
                  <a:pt x="25273" y="12700"/>
                </a:lnTo>
                <a:lnTo>
                  <a:pt x="24637" y="12446"/>
                </a:lnTo>
                <a:lnTo>
                  <a:pt x="24819" y="11811"/>
                </a:lnTo>
                <a:lnTo>
                  <a:pt x="24920" y="11302"/>
                </a:lnTo>
                <a:lnTo>
                  <a:pt x="25019" y="7238"/>
                </a:lnTo>
                <a:close/>
              </a:path>
              <a:path w="65404" h="52069">
                <a:moveTo>
                  <a:pt x="61214" y="38735"/>
                </a:moveTo>
                <a:lnTo>
                  <a:pt x="53721" y="44830"/>
                </a:lnTo>
                <a:lnTo>
                  <a:pt x="62259" y="44830"/>
                </a:lnTo>
                <a:lnTo>
                  <a:pt x="64897" y="42290"/>
                </a:lnTo>
                <a:lnTo>
                  <a:pt x="61214" y="38735"/>
                </a:lnTo>
                <a:close/>
              </a:path>
              <a:path w="65404" h="52069">
                <a:moveTo>
                  <a:pt x="19430" y="0"/>
                </a:moveTo>
                <a:lnTo>
                  <a:pt x="13970" y="0"/>
                </a:lnTo>
                <a:lnTo>
                  <a:pt x="11429" y="888"/>
                </a:lnTo>
                <a:lnTo>
                  <a:pt x="6350" y="3937"/>
                </a:lnTo>
                <a:lnTo>
                  <a:pt x="3428" y="6476"/>
                </a:lnTo>
                <a:lnTo>
                  <a:pt x="0" y="9778"/>
                </a:lnTo>
                <a:lnTo>
                  <a:pt x="3682" y="13335"/>
                </a:lnTo>
                <a:lnTo>
                  <a:pt x="5587" y="11302"/>
                </a:lnTo>
                <a:lnTo>
                  <a:pt x="7239" y="9778"/>
                </a:lnTo>
                <a:lnTo>
                  <a:pt x="8508" y="8762"/>
                </a:lnTo>
                <a:lnTo>
                  <a:pt x="9905" y="7747"/>
                </a:lnTo>
                <a:lnTo>
                  <a:pt x="11302" y="7238"/>
                </a:lnTo>
                <a:lnTo>
                  <a:pt x="25019" y="7238"/>
                </a:lnTo>
                <a:lnTo>
                  <a:pt x="25019" y="6476"/>
                </a:lnTo>
                <a:lnTo>
                  <a:pt x="24256" y="4317"/>
                </a:lnTo>
                <a:lnTo>
                  <a:pt x="22859" y="2539"/>
                </a:lnTo>
                <a:lnTo>
                  <a:pt x="21335" y="888"/>
                </a:lnTo>
                <a:lnTo>
                  <a:pt x="19430" y="0"/>
                </a:lnTo>
                <a:close/>
              </a:path>
              <a:path w="65404" h="52069">
                <a:moveTo>
                  <a:pt x="48005" y="0"/>
                </a:moveTo>
                <a:lnTo>
                  <a:pt x="40894" y="0"/>
                </a:lnTo>
                <a:lnTo>
                  <a:pt x="37719" y="1142"/>
                </a:lnTo>
                <a:lnTo>
                  <a:pt x="34544" y="3175"/>
                </a:lnTo>
                <a:lnTo>
                  <a:pt x="31369" y="5334"/>
                </a:lnTo>
                <a:lnTo>
                  <a:pt x="28321" y="8509"/>
                </a:lnTo>
                <a:lnTo>
                  <a:pt x="25273" y="12700"/>
                </a:lnTo>
                <a:lnTo>
                  <a:pt x="30001" y="12700"/>
                </a:lnTo>
                <a:lnTo>
                  <a:pt x="30733" y="11811"/>
                </a:lnTo>
                <a:lnTo>
                  <a:pt x="32639" y="10160"/>
                </a:lnTo>
                <a:lnTo>
                  <a:pt x="34417" y="8889"/>
                </a:lnTo>
                <a:lnTo>
                  <a:pt x="36322" y="7747"/>
                </a:lnTo>
                <a:lnTo>
                  <a:pt x="38226" y="7112"/>
                </a:lnTo>
                <a:lnTo>
                  <a:pt x="55245" y="7112"/>
                </a:lnTo>
                <a:lnTo>
                  <a:pt x="54482" y="4825"/>
                </a:lnTo>
                <a:lnTo>
                  <a:pt x="52577" y="2921"/>
                </a:lnTo>
                <a:lnTo>
                  <a:pt x="50800" y="1015"/>
                </a:lnTo>
                <a:lnTo>
                  <a:pt x="480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627748" y="807973"/>
            <a:ext cx="65405" cy="52069"/>
          </a:xfrm>
          <a:custGeom>
            <a:avLst/>
            <a:gdLst/>
            <a:ahLst/>
            <a:cxnLst/>
            <a:rect l="l" t="t" r="r" b="b"/>
            <a:pathLst>
              <a:path w="65404" h="52069">
                <a:moveTo>
                  <a:pt x="16764" y="0"/>
                </a:moveTo>
                <a:lnTo>
                  <a:pt x="19430" y="0"/>
                </a:lnTo>
                <a:lnTo>
                  <a:pt x="21335" y="888"/>
                </a:lnTo>
                <a:lnTo>
                  <a:pt x="22859" y="2539"/>
                </a:lnTo>
                <a:lnTo>
                  <a:pt x="24256" y="4317"/>
                </a:lnTo>
                <a:lnTo>
                  <a:pt x="25019" y="6476"/>
                </a:lnTo>
                <a:lnTo>
                  <a:pt x="25019" y="9271"/>
                </a:lnTo>
                <a:lnTo>
                  <a:pt x="25019" y="10413"/>
                </a:lnTo>
                <a:lnTo>
                  <a:pt x="24892" y="11556"/>
                </a:lnTo>
                <a:lnTo>
                  <a:pt x="24637" y="12446"/>
                </a:lnTo>
                <a:lnTo>
                  <a:pt x="25273" y="12700"/>
                </a:lnTo>
                <a:lnTo>
                  <a:pt x="40894" y="0"/>
                </a:lnTo>
                <a:lnTo>
                  <a:pt x="44323" y="0"/>
                </a:lnTo>
                <a:lnTo>
                  <a:pt x="48005" y="0"/>
                </a:lnTo>
                <a:lnTo>
                  <a:pt x="50800" y="1015"/>
                </a:lnTo>
                <a:lnTo>
                  <a:pt x="52577" y="2921"/>
                </a:lnTo>
                <a:lnTo>
                  <a:pt x="54482" y="4825"/>
                </a:lnTo>
                <a:lnTo>
                  <a:pt x="55372" y="7492"/>
                </a:lnTo>
                <a:lnTo>
                  <a:pt x="55372" y="11049"/>
                </a:lnTo>
                <a:lnTo>
                  <a:pt x="55372" y="12826"/>
                </a:lnTo>
                <a:lnTo>
                  <a:pt x="54864" y="15748"/>
                </a:lnTo>
                <a:lnTo>
                  <a:pt x="53975" y="19812"/>
                </a:lnTo>
                <a:lnTo>
                  <a:pt x="50673" y="33527"/>
                </a:lnTo>
                <a:lnTo>
                  <a:pt x="50037" y="36322"/>
                </a:lnTo>
                <a:lnTo>
                  <a:pt x="49529" y="38226"/>
                </a:lnTo>
                <a:lnTo>
                  <a:pt x="49402" y="39115"/>
                </a:lnTo>
                <a:lnTo>
                  <a:pt x="49275" y="40004"/>
                </a:lnTo>
                <a:lnTo>
                  <a:pt x="49149" y="40766"/>
                </a:lnTo>
                <a:lnTo>
                  <a:pt x="49149" y="41401"/>
                </a:lnTo>
                <a:lnTo>
                  <a:pt x="49149" y="43687"/>
                </a:lnTo>
                <a:lnTo>
                  <a:pt x="50165" y="44830"/>
                </a:lnTo>
                <a:lnTo>
                  <a:pt x="52324" y="44830"/>
                </a:lnTo>
                <a:lnTo>
                  <a:pt x="53721" y="44830"/>
                </a:lnTo>
                <a:lnTo>
                  <a:pt x="61214" y="38735"/>
                </a:lnTo>
                <a:lnTo>
                  <a:pt x="64897" y="42290"/>
                </a:lnTo>
                <a:lnTo>
                  <a:pt x="61468" y="45592"/>
                </a:lnTo>
                <a:lnTo>
                  <a:pt x="58547" y="48133"/>
                </a:lnTo>
                <a:lnTo>
                  <a:pt x="56006" y="49656"/>
                </a:lnTo>
                <a:lnTo>
                  <a:pt x="53467" y="51180"/>
                </a:lnTo>
                <a:lnTo>
                  <a:pt x="50926" y="51942"/>
                </a:lnTo>
                <a:lnTo>
                  <a:pt x="48132" y="51942"/>
                </a:lnTo>
                <a:lnTo>
                  <a:pt x="45466" y="51942"/>
                </a:lnTo>
                <a:lnTo>
                  <a:pt x="43306" y="51053"/>
                </a:lnTo>
                <a:lnTo>
                  <a:pt x="41655" y="49275"/>
                </a:lnTo>
                <a:lnTo>
                  <a:pt x="40004" y="47371"/>
                </a:lnTo>
                <a:lnTo>
                  <a:pt x="39116" y="45085"/>
                </a:lnTo>
                <a:lnTo>
                  <a:pt x="39116" y="42417"/>
                </a:lnTo>
                <a:lnTo>
                  <a:pt x="39116" y="39370"/>
                </a:lnTo>
                <a:lnTo>
                  <a:pt x="39750" y="35813"/>
                </a:lnTo>
                <a:lnTo>
                  <a:pt x="41021" y="31496"/>
                </a:lnTo>
                <a:lnTo>
                  <a:pt x="43306" y="22605"/>
                </a:lnTo>
                <a:lnTo>
                  <a:pt x="44450" y="18414"/>
                </a:lnTo>
                <a:lnTo>
                  <a:pt x="45084" y="14986"/>
                </a:lnTo>
                <a:lnTo>
                  <a:pt x="45084" y="12573"/>
                </a:lnTo>
                <a:lnTo>
                  <a:pt x="45084" y="8889"/>
                </a:lnTo>
                <a:lnTo>
                  <a:pt x="43433" y="7112"/>
                </a:lnTo>
                <a:lnTo>
                  <a:pt x="40258" y="7112"/>
                </a:lnTo>
                <a:lnTo>
                  <a:pt x="38226" y="7112"/>
                </a:lnTo>
                <a:lnTo>
                  <a:pt x="28955" y="13970"/>
                </a:lnTo>
                <a:lnTo>
                  <a:pt x="27177" y="16001"/>
                </a:lnTo>
                <a:lnTo>
                  <a:pt x="25780" y="18034"/>
                </a:lnTo>
                <a:lnTo>
                  <a:pt x="24765" y="20065"/>
                </a:lnTo>
                <a:lnTo>
                  <a:pt x="23749" y="22098"/>
                </a:lnTo>
                <a:lnTo>
                  <a:pt x="22986" y="24256"/>
                </a:lnTo>
                <a:lnTo>
                  <a:pt x="22478" y="26542"/>
                </a:lnTo>
                <a:lnTo>
                  <a:pt x="17399" y="50926"/>
                </a:lnTo>
                <a:lnTo>
                  <a:pt x="6984" y="50926"/>
                </a:lnTo>
                <a:lnTo>
                  <a:pt x="14477" y="18796"/>
                </a:lnTo>
                <a:lnTo>
                  <a:pt x="15367" y="15112"/>
                </a:lnTo>
                <a:lnTo>
                  <a:pt x="15748" y="12446"/>
                </a:lnTo>
                <a:lnTo>
                  <a:pt x="15748" y="10667"/>
                </a:lnTo>
                <a:lnTo>
                  <a:pt x="15748" y="8381"/>
                </a:lnTo>
                <a:lnTo>
                  <a:pt x="14731" y="7238"/>
                </a:lnTo>
                <a:lnTo>
                  <a:pt x="12573" y="7238"/>
                </a:lnTo>
                <a:lnTo>
                  <a:pt x="11302" y="7238"/>
                </a:lnTo>
                <a:lnTo>
                  <a:pt x="9905" y="7747"/>
                </a:lnTo>
                <a:lnTo>
                  <a:pt x="8508" y="8762"/>
                </a:lnTo>
                <a:lnTo>
                  <a:pt x="7239" y="9778"/>
                </a:lnTo>
                <a:lnTo>
                  <a:pt x="5587" y="11302"/>
                </a:lnTo>
                <a:lnTo>
                  <a:pt x="3682" y="13335"/>
                </a:lnTo>
                <a:lnTo>
                  <a:pt x="0" y="9778"/>
                </a:lnTo>
                <a:lnTo>
                  <a:pt x="3428" y="6476"/>
                </a:lnTo>
                <a:lnTo>
                  <a:pt x="6350" y="3937"/>
                </a:lnTo>
                <a:lnTo>
                  <a:pt x="8890" y="2412"/>
                </a:lnTo>
                <a:lnTo>
                  <a:pt x="11429" y="888"/>
                </a:lnTo>
                <a:lnTo>
                  <a:pt x="13970" y="0"/>
                </a:lnTo>
                <a:lnTo>
                  <a:pt x="1676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813804" y="806164"/>
            <a:ext cx="82676" cy="11166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886956" y="847308"/>
            <a:ext cx="69388" cy="9223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901942" y="867917"/>
            <a:ext cx="50800" cy="73025"/>
          </a:xfrm>
          <a:custGeom>
            <a:avLst/>
            <a:gdLst/>
            <a:ahLst/>
            <a:cxnLst/>
            <a:rect l="l" t="t" r="r" b="b"/>
            <a:pathLst>
              <a:path w="50800" h="73025">
                <a:moveTo>
                  <a:pt x="33654" y="0"/>
                </a:moveTo>
                <a:lnTo>
                  <a:pt x="27685" y="0"/>
                </a:lnTo>
                <a:lnTo>
                  <a:pt x="22098" y="2286"/>
                </a:lnTo>
                <a:lnTo>
                  <a:pt x="16890" y="6985"/>
                </a:lnTo>
                <a:lnTo>
                  <a:pt x="11556" y="11557"/>
                </a:lnTo>
                <a:lnTo>
                  <a:pt x="21" y="51308"/>
                </a:lnTo>
                <a:lnTo>
                  <a:pt x="0" y="58674"/>
                </a:lnTo>
                <a:lnTo>
                  <a:pt x="1397" y="63881"/>
                </a:lnTo>
                <a:lnTo>
                  <a:pt x="4295" y="67564"/>
                </a:lnTo>
                <a:lnTo>
                  <a:pt x="7111" y="70993"/>
                </a:lnTo>
                <a:lnTo>
                  <a:pt x="11302" y="72771"/>
                </a:lnTo>
                <a:lnTo>
                  <a:pt x="23240" y="72771"/>
                </a:lnTo>
                <a:lnTo>
                  <a:pt x="28828" y="70485"/>
                </a:lnTo>
                <a:lnTo>
                  <a:pt x="32074" y="67564"/>
                </a:lnTo>
                <a:lnTo>
                  <a:pt x="14731" y="67564"/>
                </a:lnTo>
                <a:lnTo>
                  <a:pt x="12826" y="66675"/>
                </a:lnTo>
                <a:lnTo>
                  <a:pt x="11556" y="65024"/>
                </a:lnTo>
                <a:lnTo>
                  <a:pt x="10413" y="63373"/>
                </a:lnTo>
                <a:lnTo>
                  <a:pt x="9778" y="60452"/>
                </a:lnTo>
                <a:lnTo>
                  <a:pt x="9778" y="51308"/>
                </a:lnTo>
                <a:lnTo>
                  <a:pt x="10413" y="45720"/>
                </a:lnTo>
                <a:lnTo>
                  <a:pt x="11683" y="39624"/>
                </a:lnTo>
                <a:lnTo>
                  <a:pt x="48224" y="39624"/>
                </a:lnTo>
                <a:lnTo>
                  <a:pt x="49529" y="33813"/>
                </a:lnTo>
                <a:lnTo>
                  <a:pt x="49636" y="33020"/>
                </a:lnTo>
                <a:lnTo>
                  <a:pt x="13207" y="33020"/>
                </a:lnTo>
                <a:lnTo>
                  <a:pt x="15493" y="23749"/>
                </a:lnTo>
                <a:lnTo>
                  <a:pt x="18414" y="16764"/>
                </a:lnTo>
                <a:lnTo>
                  <a:pt x="21716" y="12192"/>
                </a:lnTo>
                <a:lnTo>
                  <a:pt x="25146" y="7493"/>
                </a:lnTo>
                <a:lnTo>
                  <a:pt x="29082" y="5207"/>
                </a:lnTo>
                <a:lnTo>
                  <a:pt x="46359" y="5207"/>
                </a:lnTo>
                <a:lnTo>
                  <a:pt x="41082" y="1309"/>
                </a:lnTo>
                <a:lnTo>
                  <a:pt x="33654" y="0"/>
                </a:lnTo>
                <a:close/>
              </a:path>
              <a:path w="50800" h="73025">
                <a:moveTo>
                  <a:pt x="48224" y="39624"/>
                </a:moveTo>
                <a:lnTo>
                  <a:pt x="37464" y="39624"/>
                </a:lnTo>
                <a:lnTo>
                  <a:pt x="35305" y="48768"/>
                </a:lnTo>
                <a:lnTo>
                  <a:pt x="32384" y="55626"/>
                </a:lnTo>
                <a:lnTo>
                  <a:pt x="28955" y="60452"/>
                </a:lnTo>
                <a:lnTo>
                  <a:pt x="25653" y="65151"/>
                </a:lnTo>
                <a:lnTo>
                  <a:pt x="21716" y="67564"/>
                </a:lnTo>
                <a:lnTo>
                  <a:pt x="32074" y="67564"/>
                </a:lnTo>
                <a:lnTo>
                  <a:pt x="38988" y="61341"/>
                </a:lnTo>
                <a:lnTo>
                  <a:pt x="43052" y="54864"/>
                </a:lnTo>
                <a:lnTo>
                  <a:pt x="46100" y="46482"/>
                </a:lnTo>
                <a:lnTo>
                  <a:pt x="48101" y="40171"/>
                </a:lnTo>
                <a:lnTo>
                  <a:pt x="48224" y="39624"/>
                </a:lnTo>
                <a:close/>
              </a:path>
              <a:path w="50800" h="73025">
                <a:moveTo>
                  <a:pt x="46359" y="5207"/>
                </a:moveTo>
                <a:lnTo>
                  <a:pt x="36194" y="5207"/>
                </a:lnTo>
                <a:lnTo>
                  <a:pt x="38100" y="6096"/>
                </a:lnTo>
                <a:lnTo>
                  <a:pt x="39115" y="7874"/>
                </a:lnTo>
                <a:lnTo>
                  <a:pt x="40258" y="9652"/>
                </a:lnTo>
                <a:lnTo>
                  <a:pt x="40836" y="12192"/>
                </a:lnTo>
                <a:lnTo>
                  <a:pt x="40893" y="21209"/>
                </a:lnTo>
                <a:lnTo>
                  <a:pt x="40258" y="26797"/>
                </a:lnTo>
                <a:lnTo>
                  <a:pt x="39115" y="33020"/>
                </a:lnTo>
                <a:lnTo>
                  <a:pt x="49636" y="33020"/>
                </a:lnTo>
                <a:lnTo>
                  <a:pt x="50387" y="27408"/>
                </a:lnTo>
                <a:lnTo>
                  <a:pt x="50673" y="20955"/>
                </a:lnTo>
                <a:lnTo>
                  <a:pt x="49603" y="11787"/>
                </a:lnTo>
                <a:lnTo>
                  <a:pt x="46402" y="52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911720" y="907541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1904" y="0"/>
                </a:moveTo>
                <a:lnTo>
                  <a:pt x="634" y="6096"/>
                </a:lnTo>
                <a:lnTo>
                  <a:pt x="0" y="11684"/>
                </a:lnTo>
                <a:lnTo>
                  <a:pt x="0" y="16763"/>
                </a:lnTo>
                <a:lnTo>
                  <a:pt x="0" y="20828"/>
                </a:lnTo>
                <a:lnTo>
                  <a:pt x="634" y="23749"/>
                </a:lnTo>
                <a:lnTo>
                  <a:pt x="1777" y="25400"/>
                </a:lnTo>
                <a:lnTo>
                  <a:pt x="3048" y="27050"/>
                </a:lnTo>
                <a:lnTo>
                  <a:pt x="4952" y="27940"/>
                </a:lnTo>
                <a:lnTo>
                  <a:pt x="7620" y="27940"/>
                </a:lnTo>
                <a:lnTo>
                  <a:pt x="11937" y="27940"/>
                </a:lnTo>
                <a:lnTo>
                  <a:pt x="15875" y="25527"/>
                </a:lnTo>
                <a:lnTo>
                  <a:pt x="19176" y="20828"/>
                </a:lnTo>
                <a:lnTo>
                  <a:pt x="22605" y="16002"/>
                </a:lnTo>
                <a:lnTo>
                  <a:pt x="25526" y="9144"/>
                </a:lnTo>
                <a:lnTo>
                  <a:pt x="27685" y="0"/>
                </a:lnTo>
                <a:lnTo>
                  <a:pt x="190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915150" y="873125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0320" y="0"/>
                </a:moveTo>
                <a:lnTo>
                  <a:pt x="15875" y="0"/>
                </a:lnTo>
                <a:lnTo>
                  <a:pt x="11938" y="2286"/>
                </a:lnTo>
                <a:lnTo>
                  <a:pt x="8508" y="6985"/>
                </a:lnTo>
                <a:lnTo>
                  <a:pt x="5206" y="11557"/>
                </a:lnTo>
                <a:lnTo>
                  <a:pt x="2285" y="18541"/>
                </a:lnTo>
                <a:lnTo>
                  <a:pt x="0" y="27812"/>
                </a:lnTo>
                <a:lnTo>
                  <a:pt x="25907" y="27812"/>
                </a:lnTo>
                <a:lnTo>
                  <a:pt x="27050" y="21589"/>
                </a:lnTo>
                <a:lnTo>
                  <a:pt x="27685" y="16001"/>
                </a:lnTo>
                <a:lnTo>
                  <a:pt x="27685" y="10922"/>
                </a:lnTo>
                <a:lnTo>
                  <a:pt x="27685" y="7238"/>
                </a:lnTo>
                <a:lnTo>
                  <a:pt x="27050" y="4445"/>
                </a:lnTo>
                <a:lnTo>
                  <a:pt x="25907" y="2666"/>
                </a:lnTo>
                <a:lnTo>
                  <a:pt x="24892" y="888"/>
                </a:lnTo>
                <a:lnTo>
                  <a:pt x="22986" y="0"/>
                </a:lnTo>
                <a:lnTo>
                  <a:pt x="2032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897369" y="863346"/>
            <a:ext cx="103047" cy="10972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970903" y="902716"/>
            <a:ext cx="26034" cy="71755"/>
          </a:xfrm>
          <a:custGeom>
            <a:avLst/>
            <a:gdLst/>
            <a:ahLst/>
            <a:cxnLst/>
            <a:rect l="l" t="t" r="r" b="b"/>
            <a:pathLst>
              <a:path w="26034" h="71755">
                <a:moveTo>
                  <a:pt x="18542" y="20066"/>
                </a:moveTo>
                <a:lnTo>
                  <a:pt x="14477" y="20066"/>
                </a:lnTo>
                <a:lnTo>
                  <a:pt x="762" y="20700"/>
                </a:lnTo>
                <a:lnTo>
                  <a:pt x="126" y="24384"/>
                </a:lnTo>
                <a:lnTo>
                  <a:pt x="2158" y="24511"/>
                </a:lnTo>
                <a:lnTo>
                  <a:pt x="3810" y="24764"/>
                </a:lnTo>
                <a:lnTo>
                  <a:pt x="5842" y="25781"/>
                </a:lnTo>
                <a:lnTo>
                  <a:pt x="6223" y="26543"/>
                </a:lnTo>
                <a:lnTo>
                  <a:pt x="6223" y="29337"/>
                </a:lnTo>
                <a:lnTo>
                  <a:pt x="5969" y="31242"/>
                </a:lnTo>
                <a:lnTo>
                  <a:pt x="5715" y="32638"/>
                </a:lnTo>
                <a:lnTo>
                  <a:pt x="5206" y="34544"/>
                </a:lnTo>
                <a:lnTo>
                  <a:pt x="1524" y="51054"/>
                </a:lnTo>
                <a:lnTo>
                  <a:pt x="507" y="55753"/>
                </a:lnTo>
                <a:lnTo>
                  <a:pt x="0" y="59309"/>
                </a:lnTo>
                <a:lnTo>
                  <a:pt x="0" y="64643"/>
                </a:lnTo>
                <a:lnTo>
                  <a:pt x="889" y="66929"/>
                </a:lnTo>
                <a:lnTo>
                  <a:pt x="2540" y="68834"/>
                </a:lnTo>
                <a:lnTo>
                  <a:pt x="4191" y="70612"/>
                </a:lnTo>
                <a:lnTo>
                  <a:pt x="6350" y="71500"/>
                </a:lnTo>
                <a:lnTo>
                  <a:pt x="11683" y="71500"/>
                </a:lnTo>
                <a:lnTo>
                  <a:pt x="14350" y="70738"/>
                </a:lnTo>
                <a:lnTo>
                  <a:pt x="19430" y="67691"/>
                </a:lnTo>
                <a:lnTo>
                  <a:pt x="22351" y="65150"/>
                </a:lnTo>
                <a:lnTo>
                  <a:pt x="23143" y="64388"/>
                </a:lnTo>
                <a:lnTo>
                  <a:pt x="11049" y="64388"/>
                </a:lnTo>
                <a:lnTo>
                  <a:pt x="10032" y="63246"/>
                </a:lnTo>
                <a:lnTo>
                  <a:pt x="10128" y="59309"/>
                </a:lnTo>
                <a:lnTo>
                  <a:pt x="10287" y="58038"/>
                </a:lnTo>
                <a:lnTo>
                  <a:pt x="10541" y="56896"/>
                </a:lnTo>
                <a:lnTo>
                  <a:pt x="10795" y="55245"/>
                </a:lnTo>
                <a:lnTo>
                  <a:pt x="11302" y="53086"/>
                </a:lnTo>
                <a:lnTo>
                  <a:pt x="18542" y="20066"/>
                </a:lnTo>
                <a:close/>
              </a:path>
              <a:path w="26034" h="71755">
                <a:moveTo>
                  <a:pt x="22098" y="58293"/>
                </a:moveTo>
                <a:lnTo>
                  <a:pt x="14477" y="64388"/>
                </a:lnTo>
                <a:lnTo>
                  <a:pt x="23143" y="64388"/>
                </a:lnTo>
                <a:lnTo>
                  <a:pt x="25780" y="61849"/>
                </a:lnTo>
                <a:lnTo>
                  <a:pt x="22098" y="58293"/>
                </a:lnTo>
                <a:close/>
              </a:path>
              <a:path w="26034" h="71755">
                <a:moveTo>
                  <a:pt x="22987" y="0"/>
                </a:moveTo>
                <a:lnTo>
                  <a:pt x="12446" y="0"/>
                </a:lnTo>
                <a:lnTo>
                  <a:pt x="10032" y="11049"/>
                </a:lnTo>
                <a:lnTo>
                  <a:pt x="20574" y="11049"/>
                </a:lnTo>
                <a:lnTo>
                  <a:pt x="229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970903" y="922782"/>
            <a:ext cx="26034" cy="51435"/>
          </a:xfrm>
          <a:custGeom>
            <a:avLst/>
            <a:gdLst/>
            <a:ahLst/>
            <a:cxnLst/>
            <a:rect l="l" t="t" r="r" b="b"/>
            <a:pathLst>
              <a:path w="26034" h="51434">
                <a:moveTo>
                  <a:pt x="14477" y="0"/>
                </a:moveTo>
                <a:lnTo>
                  <a:pt x="18542" y="0"/>
                </a:lnTo>
                <a:lnTo>
                  <a:pt x="11302" y="33019"/>
                </a:lnTo>
                <a:lnTo>
                  <a:pt x="10795" y="35178"/>
                </a:lnTo>
                <a:lnTo>
                  <a:pt x="10541" y="36829"/>
                </a:lnTo>
                <a:lnTo>
                  <a:pt x="10287" y="37972"/>
                </a:lnTo>
                <a:lnTo>
                  <a:pt x="10160" y="38988"/>
                </a:lnTo>
                <a:lnTo>
                  <a:pt x="10032" y="40004"/>
                </a:lnTo>
                <a:lnTo>
                  <a:pt x="10032" y="40893"/>
                </a:lnTo>
                <a:lnTo>
                  <a:pt x="10032" y="43179"/>
                </a:lnTo>
                <a:lnTo>
                  <a:pt x="11049" y="44322"/>
                </a:lnTo>
                <a:lnTo>
                  <a:pt x="13207" y="44322"/>
                </a:lnTo>
                <a:lnTo>
                  <a:pt x="14477" y="44322"/>
                </a:lnTo>
                <a:lnTo>
                  <a:pt x="15875" y="43814"/>
                </a:lnTo>
                <a:lnTo>
                  <a:pt x="17272" y="42798"/>
                </a:lnTo>
                <a:lnTo>
                  <a:pt x="18542" y="41782"/>
                </a:lnTo>
                <a:lnTo>
                  <a:pt x="20193" y="40258"/>
                </a:lnTo>
                <a:lnTo>
                  <a:pt x="22098" y="38226"/>
                </a:lnTo>
                <a:lnTo>
                  <a:pt x="25780" y="41782"/>
                </a:lnTo>
                <a:lnTo>
                  <a:pt x="11683" y="51434"/>
                </a:lnTo>
                <a:lnTo>
                  <a:pt x="9017" y="51434"/>
                </a:lnTo>
                <a:lnTo>
                  <a:pt x="6350" y="51434"/>
                </a:lnTo>
                <a:lnTo>
                  <a:pt x="4191" y="50545"/>
                </a:lnTo>
                <a:lnTo>
                  <a:pt x="2540" y="48767"/>
                </a:lnTo>
                <a:lnTo>
                  <a:pt x="889" y="46862"/>
                </a:lnTo>
                <a:lnTo>
                  <a:pt x="0" y="44576"/>
                </a:lnTo>
                <a:lnTo>
                  <a:pt x="0" y="41909"/>
                </a:lnTo>
                <a:lnTo>
                  <a:pt x="0" y="39242"/>
                </a:lnTo>
                <a:lnTo>
                  <a:pt x="507" y="35687"/>
                </a:lnTo>
                <a:lnTo>
                  <a:pt x="1524" y="30987"/>
                </a:lnTo>
                <a:lnTo>
                  <a:pt x="5206" y="14477"/>
                </a:lnTo>
                <a:lnTo>
                  <a:pt x="5715" y="12572"/>
                </a:lnTo>
                <a:lnTo>
                  <a:pt x="5969" y="11175"/>
                </a:lnTo>
                <a:lnTo>
                  <a:pt x="6096" y="10287"/>
                </a:lnTo>
                <a:lnTo>
                  <a:pt x="6223" y="9270"/>
                </a:lnTo>
                <a:lnTo>
                  <a:pt x="6223" y="8381"/>
                </a:lnTo>
                <a:lnTo>
                  <a:pt x="6223" y="7619"/>
                </a:lnTo>
                <a:lnTo>
                  <a:pt x="6223" y="6476"/>
                </a:lnTo>
                <a:lnTo>
                  <a:pt x="5842" y="5714"/>
                </a:lnTo>
                <a:lnTo>
                  <a:pt x="4825" y="5206"/>
                </a:lnTo>
                <a:lnTo>
                  <a:pt x="3810" y="4698"/>
                </a:lnTo>
                <a:lnTo>
                  <a:pt x="2158" y="4444"/>
                </a:lnTo>
                <a:lnTo>
                  <a:pt x="126" y="4317"/>
                </a:lnTo>
                <a:lnTo>
                  <a:pt x="762" y="634"/>
                </a:lnTo>
                <a:lnTo>
                  <a:pt x="1447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980935" y="902716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4" h="11430">
                <a:moveTo>
                  <a:pt x="2413" y="0"/>
                </a:moveTo>
                <a:lnTo>
                  <a:pt x="12954" y="0"/>
                </a:lnTo>
                <a:lnTo>
                  <a:pt x="10541" y="11049"/>
                </a:lnTo>
                <a:lnTo>
                  <a:pt x="0" y="11049"/>
                </a:lnTo>
                <a:lnTo>
                  <a:pt x="24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720840" y="1039367"/>
            <a:ext cx="92963" cy="8572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451859" y="1322802"/>
            <a:ext cx="113507" cy="11509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461765" y="1336547"/>
            <a:ext cx="103886" cy="10388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718559" y="1302994"/>
            <a:ext cx="113507" cy="12880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732403" y="1320672"/>
            <a:ext cx="95250" cy="109855"/>
          </a:xfrm>
          <a:custGeom>
            <a:avLst/>
            <a:gdLst/>
            <a:ahLst/>
            <a:cxnLst/>
            <a:rect l="l" t="t" r="r" b="b"/>
            <a:pathLst>
              <a:path w="95250" h="109855">
                <a:moveTo>
                  <a:pt x="94996" y="0"/>
                </a:moveTo>
                <a:lnTo>
                  <a:pt x="21082" y="0"/>
                </a:lnTo>
                <a:lnTo>
                  <a:pt x="20193" y="3937"/>
                </a:lnTo>
                <a:lnTo>
                  <a:pt x="22987" y="4190"/>
                </a:lnTo>
                <a:lnTo>
                  <a:pt x="25019" y="4699"/>
                </a:lnTo>
                <a:lnTo>
                  <a:pt x="26162" y="5714"/>
                </a:lnTo>
                <a:lnTo>
                  <a:pt x="27432" y="6730"/>
                </a:lnTo>
                <a:lnTo>
                  <a:pt x="28067" y="8509"/>
                </a:lnTo>
                <a:lnTo>
                  <a:pt x="28067" y="14224"/>
                </a:lnTo>
                <a:lnTo>
                  <a:pt x="27559" y="18541"/>
                </a:lnTo>
                <a:lnTo>
                  <a:pt x="26288" y="23875"/>
                </a:lnTo>
                <a:lnTo>
                  <a:pt x="11557" y="91059"/>
                </a:lnTo>
                <a:lnTo>
                  <a:pt x="10668" y="94741"/>
                </a:lnTo>
                <a:lnTo>
                  <a:pt x="10033" y="96519"/>
                </a:lnTo>
                <a:lnTo>
                  <a:pt x="9398" y="98425"/>
                </a:lnTo>
                <a:lnTo>
                  <a:pt x="888" y="105790"/>
                </a:lnTo>
                <a:lnTo>
                  <a:pt x="0" y="109727"/>
                </a:lnTo>
                <a:lnTo>
                  <a:pt x="71374" y="109727"/>
                </a:lnTo>
                <a:lnTo>
                  <a:pt x="73160" y="102615"/>
                </a:lnTo>
                <a:lnTo>
                  <a:pt x="23368" y="102615"/>
                </a:lnTo>
                <a:lnTo>
                  <a:pt x="33655" y="56261"/>
                </a:lnTo>
                <a:lnTo>
                  <a:pt x="68294" y="56261"/>
                </a:lnTo>
                <a:lnTo>
                  <a:pt x="69933" y="49275"/>
                </a:lnTo>
                <a:lnTo>
                  <a:pt x="35179" y="49275"/>
                </a:lnTo>
                <a:lnTo>
                  <a:pt x="44323" y="7112"/>
                </a:lnTo>
                <a:lnTo>
                  <a:pt x="93427" y="7112"/>
                </a:lnTo>
                <a:lnTo>
                  <a:pt x="94996" y="0"/>
                </a:lnTo>
                <a:close/>
              </a:path>
              <a:path w="95250" h="109855">
                <a:moveTo>
                  <a:pt x="78359" y="81914"/>
                </a:moveTo>
                <a:lnTo>
                  <a:pt x="70612" y="81914"/>
                </a:lnTo>
                <a:lnTo>
                  <a:pt x="68325" y="86360"/>
                </a:lnTo>
                <a:lnTo>
                  <a:pt x="66421" y="89915"/>
                </a:lnTo>
                <a:lnTo>
                  <a:pt x="64770" y="92455"/>
                </a:lnTo>
                <a:lnTo>
                  <a:pt x="63119" y="95123"/>
                </a:lnTo>
                <a:lnTo>
                  <a:pt x="61468" y="97154"/>
                </a:lnTo>
                <a:lnTo>
                  <a:pt x="58293" y="100075"/>
                </a:lnTo>
                <a:lnTo>
                  <a:pt x="56514" y="101091"/>
                </a:lnTo>
                <a:lnTo>
                  <a:pt x="54610" y="101726"/>
                </a:lnTo>
                <a:lnTo>
                  <a:pt x="52832" y="102362"/>
                </a:lnTo>
                <a:lnTo>
                  <a:pt x="50292" y="102615"/>
                </a:lnTo>
                <a:lnTo>
                  <a:pt x="73160" y="102615"/>
                </a:lnTo>
                <a:lnTo>
                  <a:pt x="78359" y="81914"/>
                </a:lnTo>
                <a:close/>
              </a:path>
              <a:path w="95250" h="109855">
                <a:moveTo>
                  <a:pt x="68294" y="56261"/>
                </a:moveTo>
                <a:lnTo>
                  <a:pt x="52450" y="56261"/>
                </a:lnTo>
                <a:lnTo>
                  <a:pt x="54356" y="56514"/>
                </a:lnTo>
                <a:lnTo>
                  <a:pt x="56387" y="57276"/>
                </a:lnTo>
                <a:lnTo>
                  <a:pt x="57276" y="58292"/>
                </a:lnTo>
                <a:lnTo>
                  <a:pt x="58293" y="61340"/>
                </a:lnTo>
                <a:lnTo>
                  <a:pt x="58547" y="64262"/>
                </a:lnTo>
                <a:lnTo>
                  <a:pt x="58547" y="68579"/>
                </a:lnTo>
                <a:lnTo>
                  <a:pt x="65405" y="68579"/>
                </a:lnTo>
                <a:lnTo>
                  <a:pt x="68294" y="56261"/>
                </a:lnTo>
                <a:close/>
              </a:path>
              <a:path w="95250" h="109855">
                <a:moveTo>
                  <a:pt x="72644" y="37718"/>
                </a:moveTo>
                <a:lnTo>
                  <a:pt x="65277" y="37718"/>
                </a:lnTo>
                <a:lnTo>
                  <a:pt x="63246" y="41782"/>
                </a:lnTo>
                <a:lnTo>
                  <a:pt x="61213" y="44703"/>
                </a:lnTo>
                <a:lnTo>
                  <a:pt x="57276" y="48387"/>
                </a:lnTo>
                <a:lnTo>
                  <a:pt x="54356" y="49275"/>
                </a:lnTo>
                <a:lnTo>
                  <a:pt x="69933" y="49275"/>
                </a:lnTo>
                <a:lnTo>
                  <a:pt x="72644" y="37718"/>
                </a:lnTo>
                <a:close/>
              </a:path>
              <a:path w="95250" h="109855">
                <a:moveTo>
                  <a:pt x="93427" y="7112"/>
                </a:moveTo>
                <a:lnTo>
                  <a:pt x="72644" y="7112"/>
                </a:lnTo>
                <a:lnTo>
                  <a:pt x="74295" y="7238"/>
                </a:lnTo>
                <a:lnTo>
                  <a:pt x="75437" y="7619"/>
                </a:lnTo>
                <a:lnTo>
                  <a:pt x="81787" y="24764"/>
                </a:lnTo>
                <a:lnTo>
                  <a:pt x="89535" y="24764"/>
                </a:lnTo>
                <a:lnTo>
                  <a:pt x="93427" y="711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732403" y="1320672"/>
            <a:ext cx="95250" cy="109855"/>
          </a:xfrm>
          <a:custGeom>
            <a:avLst/>
            <a:gdLst/>
            <a:ahLst/>
            <a:cxnLst/>
            <a:rect l="l" t="t" r="r" b="b"/>
            <a:pathLst>
              <a:path w="95250" h="109855">
                <a:moveTo>
                  <a:pt x="21082" y="0"/>
                </a:moveTo>
                <a:lnTo>
                  <a:pt x="94996" y="0"/>
                </a:lnTo>
                <a:lnTo>
                  <a:pt x="89535" y="24764"/>
                </a:lnTo>
                <a:lnTo>
                  <a:pt x="81787" y="24764"/>
                </a:lnTo>
                <a:lnTo>
                  <a:pt x="81534" y="20065"/>
                </a:lnTo>
                <a:lnTo>
                  <a:pt x="81152" y="16510"/>
                </a:lnTo>
                <a:lnTo>
                  <a:pt x="75437" y="7619"/>
                </a:lnTo>
                <a:lnTo>
                  <a:pt x="74295" y="7238"/>
                </a:lnTo>
                <a:lnTo>
                  <a:pt x="72644" y="7112"/>
                </a:lnTo>
                <a:lnTo>
                  <a:pt x="70485" y="7112"/>
                </a:lnTo>
                <a:lnTo>
                  <a:pt x="44323" y="7112"/>
                </a:lnTo>
                <a:lnTo>
                  <a:pt x="35179" y="49275"/>
                </a:lnTo>
                <a:lnTo>
                  <a:pt x="50546" y="49275"/>
                </a:lnTo>
                <a:lnTo>
                  <a:pt x="54356" y="49275"/>
                </a:lnTo>
                <a:lnTo>
                  <a:pt x="57276" y="48387"/>
                </a:lnTo>
                <a:lnTo>
                  <a:pt x="59309" y="46481"/>
                </a:lnTo>
                <a:lnTo>
                  <a:pt x="61213" y="44703"/>
                </a:lnTo>
                <a:lnTo>
                  <a:pt x="63246" y="41782"/>
                </a:lnTo>
                <a:lnTo>
                  <a:pt x="65277" y="37718"/>
                </a:lnTo>
                <a:lnTo>
                  <a:pt x="72644" y="37718"/>
                </a:lnTo>
                <a:lnTo>
                  <a:pt x="65405" y="68579"/>
                </a:lnTo>
                <a:lnTo>
                  <a:pt x="58547" y="68579"/>
                </a:lnTo>
                <a:lnTo>
                  <a:pt x="58547" y="64262"/>
                </a:lnTo>
                <a:lnTo>
                  <a:pt x="58293" y="61340"/>
                </a:lnTo>
                <a:lnTo>
                  <a:pt x="57785" y="59816"/>
                </a:lnTo>
                <a:lnTo>
                  <a:pt x="57276" y="58292"/>
                </a:lnTo>
                <a:lnTo>
                  <a:pt x="56387" y="57276"/>
                </a:lnTo>
                <a:lnTo>
                  <a:pt x="55372" y="56896"/>
                </a:lnTo>
                <a:lnTo>
                  <a:pt x="54356" y="56514"/>
                </a:lnTo>
                <a:lnTo>
                  <a:pt x="52450" y="56261"/>
                </a:lnTo>
                <a:lnTo>
                  <a:pt x="49784" y="56261"/>
                </a:lnTo>
                <a:lnTo>
                  <a:pt x="33655" y="56261"/>
                </a:lnTo>
                <a:lnTo>
                  <a:pt x="23368" y="102615"/>
                </a:lnTo>
                <a:lnTo>
                  <a:pt x="47117" y="102615"/>
                </a:lnTo>
                <a:lnTo>
                  <a:pt x="50292" y="102615"/>
                </a:lnTo>
                <a:lnTo>
                  <a:pt x="52832" y="102362"/>
                </a:lnTo>
                <a:lnTo>
                  <a:pt x="54610" y="101726"/>
                </a:lnTo>
                <a:lnTo>
                  <a:pt x="56514" y="101091"/>
                </a:lnTo>
                <a:lnTo>
                  <a:pt x="58293" y="100075"/>
                </a:lnTo>
                <a:lnTo>
                  <a:pt x="59944" y="98551"/>
                </a:lnTo>
                <a:lnTo>
                  <a:pt x="61468" y="97154"/>
                </a:lnTo>
                <a:lnTo>
                  <a:pt x="63119" y="95123"/>
                </a:lnTo>
                <a:lnTo>
                  <a:pt x="64770" y="92455"/>
                </a:lnTo>
                <a:lnTo>
                  <a:pt x="66421" y="89915"/>
                </a:lnTo>
                <a:lnTo>
                  <a:pt x="68325" y="86360"/>
                </a:lnTo>
                <a:lnTo>
                  <a:pt x="70612" y="81914"/>
                </a:lnTo>
                <a:lnTo>
                  <a:pt x="78359" y="81914"/>
                </a:lnTo>
                <a:lnTo>
                  <a:pt x="71374" y="109727"/>
                </a:lnTo>
                <a:lnTo>
                  <a:pt x="0" y="109727"/>
                </a:lnTo>
                <a:lnTo>
                  <a:pt x="888" y="105790"/>
                </a:lnTo>
                <a:lnTo>
                  <a:pt x="2921" y="105537"/>
                </a:lnTo>
                <a:lnTo>
                  <a:pt x="4445" y="105028"/>
                </a:lnTo>
                <a:lnTo>
                  <a:pt x="5461" y="104266"/>
                </a:lnTo>
                <a:lnTo>
                  <a:pt x="6476" y="103504"/>
                </a:lnTo>
                <a:lnTo>
                  <a:pt x="7366" y="102488"/>
                </a:lnTo>
                <a:lnTo>
                  <a:pt x="8127" y="101218"/>
                </a:lnTo>
                <a:lnTo>
                  <a:pt x="8762" y="99949"/>
                </a:lnTo>
                <a:lnTo>
                  <a:pt x="9398" y="98425"/>
                </a:lnTo>
                <a:lnTo>
                  <a:pt x="10033" y="96519"/>
                </a:lnTo>
                <a:lnTo>
                  <a:pt x="10668" y="94741"/>
                </a:lnTo>
                <a:lnTo>
                  <a:pt x="11557" y="91059"/>
                </a:lnTo>
                <a:lnTo>
                  <a:pt x="12700" y="85851"/>
                </a:lnTo>
                <a:lnTo>
                  <a:pt x="26288" y="23875"/>
                </a:lnTo>
                <a:lnTo>
                  <a:pt x="27559" y="18541"/>
                </a:lnTo>
                <a:lnTo>
                  <a:pt x="28067" y="14224"/>
                </a:lnTo>
                <a:lnTo>
                  <a:pt x="28067" y="10922"/>
                </a:lnTo>
                <a:lnTo>
                  <a:pt x="28067" y="8509"/>
                </a:lnTo>
                <a:lnTo>
                  <a:pt x="27432" y="6730"/>
                </a:lnTo>
                <a:lnTo>
                  <a:pt x="26162" y="5714"/>
                </a:lnTo>
                <a:lnTo>
                  <a:pt x="25019" y="4699"/>
                </a:lnTo>
                <a:lnTo>
                  <a:pt x="22987" y="4190"/>
                </a:lnTo>
                <a:lnTo>
                  <a:pt x="20193" y="3937"/>
                </a:lnTo>
                <a:lnTo>
                  <a:pt x="2108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840479" y="1289303"/>
            <a:ext cx="1343405" cy="17145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142610" y="1452880"/>
            <a:ext cx="36195" cy="6350"/>
          </a:xfrm>
          <a:custGeom>
            <a:avLst/>
            <a:gdLst/>
            <a:ahLst/>
            <a:cxnLst/>
            <a:rect l="l" t="t" r="r" b="b"/>
            <a:pathLst>
              <a:path w="36195" h="6350">
                <a:moveTo>
                  <a:pt x="0" y="6350"/>
                </a:moveTo>
                <a:lnTo>
                  <a:pt x="35813" y="6350"/>
                </a:lnTo>
                <a:lnTo>
                  <a:pt x="35813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171757" y="1313180"/>
            <a:ext cx="0" cy="139700"/>
          </a:xfrm>
          <a:custGeom>
            <a:avLst/>
            <a:gdLst/>
            <a:ahLst/>
            <a:cxnLst/>
            <a:rect l="l" t="t" r="r" b="b"/>
            <a:pathLst>
              <a:path h="139700">
                <a:moveTo>
                  <a:pt x="0" y="0"/>
                </a:moveTo>
                <a:lnTo>
                  <a:pt x="0" y="139700"/>
                </a:lnTo>
              </a:path>
            </a:pathLst>
          </a:custGeom>
          <a:ln w="13335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142610" y="1306830"/>
            <a:ext cx="36195" cy="6350"/>
          </a:xfrm>
          <a:custGeom>
            <a:avLst/>
            <a:gdLst/>
            <a:ahLst/>
            <a:cxnLst/>
            <a:rect l="l" t="t" r="r" b="b"/>
            <a:pathLst>
              <a:path w="36195" h="6350">
                <a:moveTo>
                  <a:pt x="0" y="6350"/>
                </a:moveTo>
                <a:lnTo>
                  <a:pt x="35813" y="6350"/>
                </a:lnTo>
                <a:lnTo>
                  <a:pt x="35813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854450" y="1452880"/>
            <a:ext cx="36195" cy="6350"/>
          </a:xfrm>
          <a:custGeom>
            <a:avLst/>
            <a:gdLst/>
            <a:ahLst/>
            <a:cxnLst/>
            <a:rect l="l" t="t" r="r" b="b"/>
            <a:pathLst>
              <a:path w="36195" h="6350">
                <a:moveTo>
                  <a:pt x="0" y="6350"/>
                </a:moveTo>
                <a:lnTo>
                  <a:pt x="35813" y="6350"/>
                </a:lnTo>
                <a:lnTo>
                  <a:pt x="35813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861117" y="1313180"/>
            <a:ext cx="0" cy="139700"/>
          </a:xfrm>
          <a:custGeom>
            <a:avLst/>
            <a:gdLst/>
            <a:ahLst/>
            <a:cxnLst/>
            <a:rect l="l" t="t" r="r" b="b"/>
            <a:pathLst>
              <a:path h="139700">
                <a:moveTo>
                  <a:pt x="0" y="0"/>
                </a:moveTo>
                <a:lnTo>
                  <a:pt x="0" y="139700"/>
                </a:lnTo>
              </a:path>
            </a:pathLst>
          </a:custGeom>
          <a:ln w="13335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854450" y="1306830"/>
            <a:ext cx="36195" cy="6350"/>
          </a:xfrm>
          <a:custGeom>
            <a:avLst/>
            <a:gdLst/>
            <a:ahLst/>
            <a:cxnLst/>
            <a:rect l="l" t="t" r="r" b="b"/>
            <a:pathLst>
              <a:path w="36195" h="6350">
                <a:moveTo>
                  <a:pt x="0" y="6350"/>
                </a:moveTo>
                <a:lnTo>
                  <a:pt x="35813" y="6350"/>
                </a:lnTo>
                <a:lnTo>
                  <a:pt x="35813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142610" y="1306322"/>
            <a:ext cx="36195" cy="153670"/>
          </a:xfrm>
          <a:custGeom>
            <a:avLst/>
            <a:gdLst/>
            <a:ahLst/>
            <a:cxnLst/>
            <a:rect l="l" t="t" r="r" b="b"/>
            <a:pathLst>
              <a:path w="36195" h="153669">
                <a:moveTo>
                  <a:pt x="0" y="0"/>
                </a:moveTo>
                <a:lnTo>
                  <a:pt x="35813" y="0"/>
                </a:lnTo>
                <a:lnTo>
                  <a:pt x="35813" y="153288"/>
                </a:lnTo>
                <a:lnTo>
                  <a:pt x="0" y="153288"/>
                </a:lnTo>
                <a:lnTo>
                  <a:pt x="0" y="147065"/>
                </a:lnTo>
                <a:lnTo>
                  <a:pt x="22478" y="147065"/>
                </a:lnTo>
                <a:lnTo>
                  <a:pt x="22478" y="6223"/>
                </a:lnTo>
                <a:lnTo>
                  <a:pt x="0" y="6223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849878" y="1299946"/>
            <a:ext cx="133096" cy="164236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903217" y="1317752"/>
            <a:ext cx="74295" cy="114300"/>
          </a:xfrm>
          <a:custGeom>
            <a:avLst/>
            <a:gdLst/>
            <a:ahLst/>
            <a:cxnLst/>
            <a:rect l="l" t="t" r="r" b="b"/>
            <a:pathLst>
              <a:path w="74295" h="114300">
                <a:moveTo>
                  <a:pt x="50800" y="0"/>
                </a:moveTo>
                <a:lnTo>
                  <a:pt x="44323" y="0"/>
                </a:lnTo>
                <a:lnTo>
                  <a:pt x="38354" y="1650"/>
                </a:lnTo>
                <a:lnTo>
                  <a:pt x="10287" y="33147"/>
                </a:lnTo>
                <a:lnTo>
                  <a:pt x="610" y="73151"/>
                </a:lnTo>
                <a:lnTo>
                  <a:pt x="0" y="79375"/>
                </a:lnTo>
                <a:lnTo>
                  <a:pt x="0" y="94487"/>
                </a:lnTo>
                <a:lnTo>
                  <a:pt x="2032" y="101726"/>
                </a:lnTo>
                <a:lnTo>
                  <a:pt x="5842" y="106680"/>
                </a:lnTo>
                <a:lnTo>
                  <a:pt x="9779" y="111506"/>
                </a:lnTo>
                <a:lnTo>
                  <a:pt x="15748" y="113919"/>
                </a:lnTo>
                <a:lnTo>
                  <a:pt x="30099" y="113919"/>
                </a:lnTo>
                <a:lnTo>
                  <a:pt x="35941" y="112268"/>
                </a:lnTo>
                <a:lnTo>
                  <a:pt x="41402" y="108838"/>
                </a:lnTo>
                <a:lnTo>
                  <a:pt x="43712" y="107442"/>
                </a:lnTo>
                <a:lnTo>
                  <a:pt x="20574" y="107442"/>
                </a:lnTo>
                <a:lnTo>
                  <a:pt x="17653" y="106045"/>
                </a:lnTo>
                <a:lnTo>
                  <a:pt x="15875" y="103250"/>
                </a:lnTo>
                <a:lnTo>
                  <a:pt x="13970" y="100457"/>
                </a:lnTo>
                <a:lnTo>
                  <a:pt x="13081" y="96012"/>
                </a:lnTo>
                <a:lnTo>
                  <a:pt x="13143" y="88392"/>
                </a:lnTo>
                <a:lnTo>
                  <a:pt x="13319" y="83708"/>
                </a:lnTo>
                <a:lnTo>
                  <a:pt x="14033" y="76708"/>
                </a:lnTo>
                <a:lnTo>
                  <a:pt x="15224" y="69040"/>
                </a:lnTo>
                <a:lnTo>
                  <a:pt x="16891" y="60706"/>
                </a:lnTo>
                <a:lnTo>
                  <a:pt x="70108" y="60706"/>
                </a:lnTo>
                <a:lnTo>
                  <a:pt x="70993" y="57276"/>
                </a:lnTo>
                <a:lnTo>
                  <a:pt x="71784" y="52450"/>
                </a:lnTo>
                <a:lnTo>
                  <a:pt x="18796" y="52450"/>
                </a:lnTo>
                <a:lnTo>
                  <a:pt x="21794" y="42025"/>
                </a:lnTo>
                <a:lnTo>
                  <a:pt x="43561" y="6476"/>
                </a:lnTo>
                <a:lnTo>
                  <a:pt x="67063" y="6476"/>
                </a:lnTo>
                <a:lnTo>
                  <a:pt x="60987" y="1855"/>
                </a:lnTo>
                <a:lnTo>
                  <a:pt x="50800" y="0"/>
                </a:lnTo>
                <a:close/>
              </a:path>
              <a:path w="74295" h="114300">
                <a:moveTo>
                  <a:pt x="70108" y="60706"/>
                </a:moveTo>
                <a:lnTo>
                  <a:pt x="55499" y="60706"/>
                </a:lnTo>
                <a:lnTo>
                  <a:pt x="52498" y="71302"/>
                </a:lnTo>
                <a:lnTo>
                  <a:pt x="49212" y="80613"/>
                </a:lnTo>
                <a:lnTo>
                  <a:pt x="45640" y="88638"/>
                </a:lnTo>
                <a:lnTo>
                  <a:pt x="41783" y="95376"/>
                </a:lnTo>
                <a:lnTo>
                  <a:pt x="36322" y="103377"/>
                </a:lnTo>
                <a:lnTo>
                  <a:pt x="30734" y="107442"/>
                </a:lnTo>
                <a:lnTo>
                  <a:pt x="43712" y="107442"/>
                </a:lnTo>
                <a:lnTo>
                  <a:pt x="46862" y="105537"/>
                </a:lnTo>
                <a:lnTo>
                  <a:pt x="51689" y="100711"/>
                </a:lnTo>
                <a:lnTo>
                  <a:pt x="55880" y="94487"/>
                </a:lnTo>
                <a:lnTo>
                  <a:pt x="60071" y="88392"/>
                </a:lnTo>
                <a:lnTo>
                  <a:pt x="63500" y="81280"/>
                </a:lnTo>
                <a:lnTo>
                  <a:pt x="66378" y="72898"/>
                </a:lnTo>
                <a:lnTo>
                  <a:pt x="68961" y="65150"/>
                </a:lnTo>
                <a:lnTo>
                  <a:pt x="70108" y="60706"/>
                </a:lnTo>
                <a:close/>
              </a:path>
              <a:path w="74295" h="114300">
                <a:moveTo>
                  <a:pt x="67063" y="6476"/>
                </a:moveTo>
                <a:lnTo>
                  <a:pt x="53721" y="6476"/>
                </a:lnTo>
                <a:lnTo>
                  <a:pt x="56515" y="7874"/>
                </a:lnTo>
                <a:lnTo>
                  <a:pt x="58420" y="10668"/>
                </a:lnTo>
                <a:lnTo>
                  <a:pt x="60198" y="13462"/>
                </a:lnTo>
                <a:lnTo>
                  <a:pt x="60876" y="16662"/>
                </a:lnTo>
                <a:lnTo>
                  <a:pt x="60988" y="25908"/>
                </a:lnTo>
                <a:lnTo>
                  <a:pt x="60848" y="29698"/>
                </a:lnTo>
                <a:lnTo>
                  <a:pt x="60134" y="36702"/>
                </a:lnTo>
                <a:lnTo>
                  <a:pt x="58943" y="44279"/>
                </a:lnTo>
                <a:lnTo>
                  <a:pt x="57277" y="52450"/>
                </a:lnTo>
                <a:lnTo>
                  <a:pt x="71784" y="52450"/>
                </a:lnTo>
                <a:lnTo>
                  <a:pt x="73533" y="41783"/>
                </a:lnTo>
                <a:lnTo>
                  <a:pt x="74168" y="35178"/>
                </a:lnTo>
                <a:lnTo>
                  <a:pt x="74168" y="29590"/>
                </a:lnTo>
                <a:lnTo>
                  <a:pt x="72695" y="16662"/>
                </a:lnTo>
                <a:lnTo>
                  <a:pt x="68294" y="7413"/>
                </a:lnTo>
                <a:lnTo>
                  <a:pt x="67063" y="647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916298" y="1378458"/>
            <a:ext cx="42545" cy="46990"/>
          </a:xfrm>
          <a:custGeom>
            <a:avLst/>
            <a:gdLst/>
            <a:ahLst/>
            <a:cxnLst/>
            <a:rect l="l" t="t" r="r" b="b"/>
            <a:pathLst>
              <a:path w="42545" h="46990">
                <a:moveTo>
                  <a:pt x="3810" y="0"/>
                </a:moveTo>
                <a:lnTo>
                  <a:pt x="2143" y="8334"/>
                </a:lnTo>
                <a:lnTo>
                  <a:pt x="952" y="16001"/>
                </a:lnTo>
                <a:lnTo>
                  <a:pt x="238" y="23002"/>
                </a:lnTo>
                <a:lnTo>
                  <a:pt x="0" y="29337"/>
                </a:lnTo>
                <a:lnTo>
                  <a:pt x="0" y="35305"/>
                </a:lnTo>
                <a:lnTo>
                  <a:pt x="888" y="39750"/>
                </a:lnTo>
                <a:lnTo>
                  <a:pt x="2793" y="42544"/>
                </a:lnTo>
                <a:lnTo>
                  <a:pt x="4572" y="45338"/>
                </a:lnTo>
                <a:lnTo>
                  <a:pt x="7492" y="46736"/>
                </a:lnTo>
                <a:lnTo>
                  <a:pt x="11556" y="46736"/>
                </a:lnTo>
                <a:lnTo>
                  <a:pt x="17652" y="46736"/>
                </a:lnTo>
                <a:lnTo>
                  <a:pt x="39417" y="10596"/>
                </a:lnTo>
                <a:lnTo>
                  <a:pt x="42417" y="0"/>
                </a:lnTo>
                <a:lnTo>
                  <a:pt x="381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922014" y="1324228"/>
            <a:ext cx="42545" cy="46355"/>
          </a:xfrm>
          <a:custGeom>
            <a:avLst/>
            <a:gdLst/>
            <a:ahLst/>
            <a:cxnLst/>
            <a:rect l="l" t="t" r="r" b="b"/>
            <a:pathLst>
              <a:path w="42545" h="46355">
                <a:moveTo>
                  <a:pt x="30987" y="0"/>
                </a:moveTo>
                <a:lnTo>
                  <a:pt x="24764" y="0"/>
                </a:lnTo>
                <a:lnTo>
                  <a:pt x="18923" y="3937"/>
                </a:lnTo>
                <a:lnTo>
                  <a:pt x="0" y="45974"/>
                </a:lnTo>
                <a:lnTo>
                  <a:pt x="38481" y="45974"/>
                </a:lnTo>
                <a:lnTo>
                  <a:pt x="40147" y="37802"/>
                </a:lnTo>
                <a:lnTo>
                  <a:pt x="41338" y="30225"/>
                </a:lnTo>
                <a:lnTo>
                  <a:pt x="42052" y="23221"/>
                </a:lnTo>
                <a:lnTo>
                  <a:pt x="42290" y="16763"/>
                </a:lnTo>
                <a:lnTo>
                  <a:pt x="42290" y="11175"/>
                </a:lnTo>
                <a:lnTo>
                  <a:pt x="41401" y="6985"/>
                </a:lnTo>
                <a:lnTo>
                  <a:pt x="39624" y="4191"/>
                </a:lnTo>
                <a:lnTo>
                  <a:pt x="37719" y="1397"/>
                </a:lnTo>
                <a:lnTo>
                  <a:pt x="34925" y="0"/>
                </a:lnTo>
                <a:lnTo>
                  <a:pt x="3098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903217" y="1317752"/>
            <a:ext cx="74295" cy="114300"/>
          </a:xfrm>
          <a:custGeom>
            <a:avLst/>
            <a:gdLst/>
            <a:ahLst/>
            <a:cxnLst/>
            <a:rect l="l" t="t" r="r" b="b"/>
            <a:pathLst>
              <a:path w="74295" h="114300">
                <a:moveTo>
                  <a:pt x="50800" y="0"/>
                </a:moveTo>
                <a:lnTo>
                  <a:pt x="60987" y="1855"/>
                </a:lnTo>
                <a:lnTo>
                  <a:pt x="68294" y="7413"/>
                </a:lnTo>
                <a:lnTo>
                  <a:pt x="72695" y="16662"/>
                </a:lnTo>
                <a:lnTo>
                  <a:pt x="74168" y="29590"/>
                </a:lnTo>
                <a:lnTo>
                  <a:pt x="74168" y="35178"/>
                </a:lnTo>
                <a:lnTo>
                  <a:pt x="73533" y="41783"/>
                </a:lnTo>
                <a:lnTo>
                  <a:pt x="72262" y="49530"/>
                </a:lnTo>
                <a:lnTo>
                  <a:pt x="70993" y="57276"/>
                </a:lnTo>
                <a:lnTo>
                  <a:pt x="55880" y="94487"/>
                </a:lnTo>
                <a:lnTo>
                  <a:pt x="51689" y="100711"/>
                </a:lnTo>
                <a:lnTo>
                  <a:pt x="46862" y="105537"/>
                </a:lnTo>
                <a:lnTo>
                  <a:pt x="41402" y="108838"/>
                </a:lnTo>
                <a:lnTo>
                  <a:pt x="35941" y="112268"/>
                </a:lnTo>
                <a:lnTo>
                  <a:pt x="30099" y="113919"/>
                </a:lnTo>
                <a:lnTo>
                  <a:pt x="23749" y="113919"/>
                </a:lnTo>
                <a:lnTo>
                  <a:pt x="15748" y="113919"/>
                </a:lnTo>
                <a:lnTo>
                  <a:pt x="9779" y="111506"/>
                </a:lnTo>
                <a:lnTo>
                  <a:pt x="5842" y="106680"/>
                </a:lnTo>
                <a:lnTo>
                  <a:pt x="2032" y="101726"/>
                </a:lnTo>
                <a:lnTo>
                  <a:pt x="0" y="94487"/>
                </a:lnTo>
                <a:lnTo>
                  <a:pt x="0" y="84709"/>
                </a:lnTo>
                <a:lnTo>
                  <a:pt x="0" y="79375"/>
                </a:lnTo>
                <a:lnTo>
                  <a:pt x="635" y="72898"/>
                </a:lnTo>
                <a:lnTo>
                  <a:pt x="1778" y="65150"/>
                </a:lnTo>
                <a:lnTo>
                  <a:pt x="2921" y="57276"/>
                </a:lnTo>
                <a:lnTo>
                  <a:pt x="4953" y="49402"/>
                </a:lnTo>
                <a:lnTo>
                  <a:pt x="7620" y="41275"/>
                </a:lnTo>
                <a:lnTo>
                  <a:pt x="10287" y="33147"/>
                </a:lnTo>
                <a:lnTo>
                  <a:pt x="32766" y="5080"/>
                </a:lnTo>
                <a:lnTo>
                  <a:pt x="38354" y="1650"/>
                </a:lnTo>
                <a:lnTo>
                  <a:pt x="44323" y="0"/>
                </a:lnTo>
                <a:lnTo>
                  <a:pt x="5080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965447" y="1386839"/>
            <a:ext cx="93725" cy="82677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080002" y="1299946"/>
            <a:ext cx="127000" cy="16347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127246" y="1317752"/>
            <a:ext cx="74295" cy="114300"/>
          </a:xfrm>
          <a:custGeom>
            <a:avLst/>
            <a:gdLst/>
            <a:ahLst/>
            <a:cxnLst/>
            <a:rect l="l" t="t" r="r" b="b"/>
            <a:pathLst>
              <a:path w="74295" h="114300">
                <a:moveTo>
                  <a:pt x="50800" y="0"/>
                </a:moveTo>
                <a:lnTo>
                  <a:pt x="44323" y="0"/>
                </a:lnTo>
                <a:lnTo>
                  <a:pt x="38353" y="1650"/>
                </a:lnTo>
                <a:lnTo>
                  <a:pt x="10287" y="33147"/>
                </a:lnTo>
                <a:lnTo>
                  <a:pt x="610" y="73151"/>
                </a:lnTo>
                <a:lnTo>
                  <a:pt x="0" y="79375"/>
                </a:lnTo>
                <a:lnTo>
                  <a:pt x="0" y="94487"/>
                </a:lnTo>
                <a:lnTo>
                  <a:pt x="2031" y="101726"/>
                </a:lnTo>
                <a:lnTo>
                  <a:pt x="5841" y="106680"/>
                </a:lnTo>
                <a:lnTo>
                  <a:pt x="9778" y="111506"/>
                </a:lnTo>
                <a:lnTo>
                  <a:pt x="15748" y="113919"/>
                </a:lnTo>
                <a:lnTo>
                  <a:pt x="30099" y="113919"/>
                </a:lnTo>
                <a:lnTo>
                  <a:pt x="35940" y="112268"/>
                </a:lnTo>
                <a:lnTo>
                  <a:pt x="41401" y="108838"/>
                </a:lnTo>
                <a:lnTo>
                  <a:pt x="43712" y="107442"/>
                </a:lnTo>
                <a:lnTo>
                  <a:pt x="20574" y="107442"/>
                </a:lnTo>
                <a:lnTo>
                  <a:pt x="17652" y="106045"/>
                </a:lnTo>
                <a:lnTo>
                  <a:pt x="15875" y="103250"/>
                </a:lnTo>
                <a:lnTo>
                  <a:pt x="13969" y="100457"/>
                </a:lnTo>
                <a:lnTo>
                  <a:pt x="13080" y="96012"/>
                </a:lnTo>
                <a:lnTo>
                  <a:pt x="13143" y="88392"/>
                </a:lnTo>
                <a:lnTo>
                  <a:pt x="13319" y="83708"/>
                </a:lnTo>
                <a:lnTo>
                  <a:pt x="14033" y="76708"/>
                </a:lnTo>
                <a:lnTo>
                  <a:pt x="15224" y="69040"/>
                </a:lnTo>
                <a:lnTo>
                  <a:pt x="16890" y="60706"/>
                </a:lnTo>
                <a:lnTo>
                  <a:pt x="70108" y="60706"/>
                </a:lnTo>
                <a:lnTo>
                  <a:pt x="70992" y="57276"/>
                </a:lnTo>
                <a:lnTo>
                  <a:pt x="71784" y="52450"/>
                </a:lnTo>
                <a:lnTo>
                  <a:pt x="18795" y="52450"/>
                </a:lnTo>
                <a:lnTo>
                  <a:pt x="21794" y="42025"/>
                </a:lnTo>
                <a:lnTo>
                  <a:pt x="43561" y="6476"/>
                </a:lnTo>
                <a:lnTo>
                  <a:pt x="67063" y="6476"/>
                </a:lnTo>
                <a:lnTo>
                  <a:pt x="60987" y="1855"/>
                </a:lnTo>
                <a:lnTo>
                  <a:pt x="50800" y="0"/>
                </a:lnTo>
                <a:close/>
              </a:path>
              <a:path w="74295" h="114300">
                <a:moveTo>
                  <a:pt x="70108" y="60706"/>
                </a:moveTo>
                <a:lnTo>
                  <a:pt x="55499" y="60706"/>
                </a:lnTo>
                <a:lnTo>
                  <a:pt x="52498" y="71302"/>
                </a:lnTo>
                <a:lnTo>
                  <a:pt x="49212" y="80613"/>
                </a:lnTo>
                <a:lnTo>
                  <a:pt x="45640" y="88638"/>
                </a:lnTo>
                <a:lnTo>
                  <a:pt x="41782" y="95376"/>
                </a:lnTo>
                <a:lnTo>
                  <a:pt x="36321" y="103377"/>
                </a:lnTo>
                <a:lnTo>
                  <a:pt x="30733" y="107442"/>
                </a:lnTo>
                <a:lnTo>
                  <a:pt x="43712" y="107442"/>
                </a:lnTo>
                <a:lnTo>
                  <a:pt x="46862" y="105537"/>
                </a:lnTo>
                <a:lnTo>
                  <a:pt x="51688" y="100711"/>
                </a:lnTo>
                <a:lnTo>
                  <a:pt x="55879" y="94487"/>
                </a:lnTo>
                <a:lnTo>
                  <a:pt x="60070" y="88392"/>
                </a:lnTo>
                <a:lnTo>
                  <a:pt x="63500" y="81280"/>
                </a:lnTo>
                <a:lnTo>
                  <a:pt x="66378" y="72898"/>
                </a:lnTo>
                <a:lnTo>
                  <a:pt x="68961" y="65150"/>
                </a:lnTo>
                <a:lnTo>
                  <a:pt x="70108" y="60706"/>
                </a:lnTo>
                <a:close/>
              </a:path>
              <a:path w="74295" h="114300">
                <a:moveTo>
                  <a:pt x="67063" y="6476"/>
                </a:moveTo>
                <a:lnTo>
                  <a:pt x="53720" y="6476"/>
                </a:lnTo>
                <a:lnTo>
                  <a:pt x="56514" y="7874"/>
                </a:lnTo>
                <a:lnTo>
                  <a:pt x="58419" y="10668"/>
                </a:lnTo>
                <a:lnTo>
                  <a:pt x="60198" y="13462"/>
                </a:lnTo>
                <a:lnTo>
                  <a:pt x="60876" y="16662"/>
                </a:lnTo>
                <a:lnTo>
                  <a:pt x="60988" y="25908"/>
                </a:lnTo>
                <a:lnTo>
                  <a:pt x="60848" y="29698"/>
                </a:lnTo>
                <a:lnTo>
                  <a:pt x="60134" y="36702"/>
                </a:lnTo>
                <a:lnTo>
                  <a:pt x="58943" y="44279"/>
                </a:lnTo>
                <a:lnTo>
                  <a:pt x="57276" y="52450"/>
                </a:lnTo>
                <a:lnTo>
                  <a:pt x="71784" y="52450"/>
                </a:lnTo>
                <a:lnTo>
                  <a:pt x="73532" y="41783"/>
                </a:lnTo>
                <a:lnTo>
                  <a:pt x="74167" y="35178"/>
                </a:lnTo>
                <a:lnTo>
                  <a:pt x="74167" y="29590"/>
                </a:lnTo>
                <a:lnTo>
                  <a:pt x="72695" y="16662"/>
                </a:lnTo>
                <a:lnTo>
                  <a:pt x="68294" y="7413"/>
                </a:lnTo>
                <a:lnTo>
                  <a:pt x="67063" y="647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140327" y="1378458"/>
            <a:ext cx="42545" cy="46990"/>
          </a:xfrm>
          <a:custGeom>
            <a:avLst/>
            <a:gdLst/>
            <a:ahLst/>
            <a:cxnLst/>
            <a:rect l="l" t="t" r="r" b="b"/>
            <a:pathLst>
              <a:path w="42545" h="46990">
                <a:moveTo>
                  <a:pt x="3810" y="0"/>
                </a:moveTo>
                <a:lnTo>
                  <a:pt x="2143" y="8334"/>
                </a:lnTo>
                <a:lnTo>
                  <a:pt x="952" y="16001"/>
                </a:lnTo>
                <a:lnTo>
                  <a:pt x="238" y="23002"/>
                </a:lnTo>
                <a:lnTo>
                  <a:pt x="0" y="29337"/>
                </a:lnTo>
                <a:lnTo>
                  <a:pt x="0" y="35305"/>
                </a:lnTo>
                <a:lnTo>
                  <a:pt x="888" y="39750"/>
                </a:lnTo>
                <a:lnTo>
                  <a:pt x="2794" y="42544"/>
                </a:lnTo>
                <a:lnTo>
                  <a:pt x="4572" y="45338"/>
                </a:lnTo>
                <a:lnTo>
                  <a:pt x="7493" y="46736"/>
                </a:lnTo>
                <a:lnTo>
                  <a:pt x="11557" y="46736"/>
                </a:lnTo>
                <a:lnTo>
                  <a:pt x="17652" y="46736"/>
                </a:lnTo>
                <a:lnTo>
                  <a:pt x="39417" y="10596"/>
                </a:lnTo>
                <a:lnTo>
                  <a:pt x="42418" y="0"/>
                </a:lnTo>
                <a:lnTo>
                  <a:pt x="381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146041" y="1324228"/>
            <a:ext cx="42545" cy="46355"/>
          </a:xfrm>
          <a:custGeom>
            <a:avLst/>
            <a:gdLst/>
            <a:ahLst/>
            <a:cxnLst/>
            <a:rect l="l" t="t" r="r" b="b"/>
            <a:pathLst>
              <a:path w="42545" h="46355">
                <a:moveTo>
                  <a:pt x="30987" y="0"/>
                </a:moveTo>
                <a:lnTo>
                  <a:pt x="24765" y="0"/>
                </a:lnTo>
                <a:lnTo>
                  <a:pt x="18923" y="3937"/>
                </a:lnTo>
                <a:lnTo>
                  <a:pt x="0" y="45974"/>
                </a:lnTo>
                <a:lnTo>
                  <a:pt x="38481" y="45974"/>
                </a:lnTo>
                <a:lnTo>
                  <a:pt x="40147" y="37802"/>
                </a:lnTo>
                <a:lnTo>
                  <a:pt x="41338" y="30225"/>
                </a:lnTo>
                <a:lnTo>
                  <a:pt x="42052" y="23221"/>
                </a:lnTo>
                <a:lnTo>
                  <a:pt x="42291" y="16763"/>
                </a:lnTo>
                <a:lnTo>
                  <a:pt x="42291" y="11175"/>
                </a:lnTo>
                <a:lnTo>
                  <a:pt x="41402" y="6985"/>
                </a:lnTo>
                <a:lnTo>
                  <a:pt x="39624" y="4191"/>
                </a:lnTo>
                <a:lnTo>
                  <a:pt x="37719" y="1397"/>
                </a:lnTo>
                <a:lnTo>
                  <a:pt x="34925" y="0"/>
                </a:lnTo>
                <a:lnTo>
                  <a:pt x="309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127246" y="1317752"/>
            <a:ext cx="74295" cy="114300"/>
          </a:xfrm>
          <a:custGeom>
            <a:avLst/>
            <a:gdLst/>
            <a:ahLst/>
            <a:cxnLst/>
            <a:rect l="l" t="t" r="r" b="b"/>
            <a:pathLst>
              <a:path w="74295" h="114300">
                <a:moveTo>
                  <a:pt x="50800" y="0"/>
                </a:moveTo>
                <a:lnTo>
                  <a:pt x="60987" y="1855"/>
                </a:lnTo>
                <a:lnTo>
                  <a:pt x="68294" y="7413"/>
                </a:lnTo>
                <a:lnTo>
                  <a:pt x="72695" y="16662"/>
                </a:lnTo>
                <a:lnTo>
                  <a:pt x="74167" y="29590"/>
                </a:lnTo>
                <a:lnTo>
                  <a:pt x="74167" y="35178"/>
                </a:lnTo>
                <a:lnTo>
                  <a:pt x="66293" y="73151"/>
                </a:lnTo>
                <a:lnTo>
                  <a:pt x="55879" y="94487"/>
                </a:lnTo>
                <a:lnTo>
                  <a:pt x="51688" y="100711"/>
                </a:lnTo>
                <a:lnTo>
                  <a:pt x="46862" y="105537"/>
                </a:lnTo>
                <a:lnTo>
                  <a:pt x="41401" y="108838"/>
                </a:lnTo>
                <a:lnTo>
                  <a:pt x="35940" y="112268"/>
                </a:lnTo>
                <a:lnTo>
                  <a:pt x="30099" y="113919"/>
                </a:lnTo>
                <a:lnTo>
                  <a:pt x="23749" y="113919"/>
                </a:lnTo>
                <a:lnTo>
                  <a:pt x="15748" y="113919"/>
                </a:lnTo>
                <a:lnTo>
                  <a:pt x="9778" y="111506"/>
                </a:lnTo>
                <a:lnTo>
                  <a:pt x="5841" y="106680"/>
                </a:lnTo>
                <a:lnTo>
                  <a:pt x="2031" y="101726"/>
                </a:lnTo>
                <a:lnTo>
                  <a:pt x="0" y="94487"/>
                </a:lnTo>
                <a:lnTo>
                  <a:pt x="0" y="84709"/>
                </a:lnTo>
                <a:lnTo>
                  <a:pt x="0" y="79375"/>
                </a:lnTo>
                <a:lnTo>
                  <a:pt x="634" y="72898"/>
                </a:lnTo>
                <a:lnTo>
                  <a:pt x="1777" y="65150"/>
                </a:lnTo>
                <a:lnTo>
                  <a:pt x="2920" y="57276"/>
                </a:lnTo>
                <a:lnTo>
                  <a:pt x="18033" y="19685"/>
                </a:lnTo>
                <a:lnTo>
                  <a:pt x="32765" y="5080"/>
                </a:lnTo>
                <a:lnTo>
                  <a:pt x="38353" y="1650"/>
                </a:lnTo>
                <a:lnTo>
                  <a:pt x="44323" y="0"/>
                </a:lnTo>
                <a:lnTo>
                  <a:pt x="50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197096" y="1370112"/>
            <a:ext cx="69388" cy="9521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211065" y="1388236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4" h="76200">
                <a:moveTo>
                  <a:pt x="32258" y="13842"/>
                </a:moveTo>
                <a:lnTo>
                  <a:pt x="18542" y="13842"/>
                </a:lnTo>
                <a:lnTo>
                  <a:pt x="19431" y="14224"/>
                </a:lnTo>
                <a:lnTo>
                  <a:pt x="19938" y="14859"/>
                </a:lnTo>
                <a:lnTo>
                  <a:pt x="20574" y="15493"/>
                </a:lnTo>
                <a:lnTo>
                  <a:pt x="20669" y="15875"/>
                </a:lnTo>
                <a:lnTo>
                  <a:pt x="20719" y="63373"/>
                </a:lnTo>
                <a:lnTo>
                  <a:pt x="20574" y="64388"/>
                </a:lnTo>
                <a:lnTo>
                  <a:pt x="20320" y="65150"/>
                </a:lnTo>
                <a:lnTo>
                  <a:pt x="20066" y="65786"/>
                </a:lnTo>
                <a:lnTo>
                  <a:pt x="19938" y="66421"/>
                </a:lnTo>
                <a:lnTo>
                  <a:pt x="14350" y="69723"/>
                </a:lnTo>
                <a:lnTo>
                  <a:pt x="13208" y="69976"/>
                </a:lnTo>
                <a:lnTo>
                  <a:pt x="12064" y="70103"/>
                </a:lnTo>
                <a:lnTo>
                  <a:pt x="7493" y="70485"/>
                </a:lnTo>
                <a:lnTo>
                  <a:pt x="5587" y="70485"/>
                </a:lnTo>
                <a:lnTo>
                  <a:pt x="3301" y="70612"/>
                </a:lnTo>
                <a:lnTo>
                  <a:pt x="3301" y="75691"/>
                </a:lnTo>
                <a:lnTo>
                  <a:pt x="49911" y="75691"/>
                </a:lnTo>
                <a:lnTo>
                  <a:pt x="49911" y="70612"/>
                </a:lnTo>
                <a:lnTo>
                  <a:pt x="47498" y="70612"/>
                </a:lnTo>
                <a:lnTo>
                  <a:pt x="43687" y="70358"/>
                </a:lnTo>
                <a:lnTo>
                  <a:pt x="42037" y="70358"/>
                </a:lnTo>
                <a:lnTo>
                  <a:pt x="40512" y="70103"/>
                </a:lnTo>
                <a:lnTo>
                  <a:pt x="38100" y="69850"/>
                </a:lnTo>
                <a:lnTo>
                  <a:pt x="37084" y="69596"/>
                </a:lnTo>
                <a:lnTo>
                  <a:pt x="35560" y="69087"/>
                </a:lnTo>
                <a:lnTo>
                  <a:pt x="34925" y="68707"/>
                </a:lnTo>
                <a:lnTo>
                  <a:pt x="34417" y="68199"/>
                </a:lnTo>
                <a:lnTo>
                  <a:pt x="34036" y="67945"/>
                </a:lnTo>
                <a:lnTo>
                  <a:pt x="33782" y="67563"/>
                </a:lnTo>
                <a:lnTo>
                  <a:pt x="33400" y="67183"/>
                </a:lnTo>
                <a:lnTo>
                  <a:pt x="32893" y="66166"/>
                </a:lnTo>
                <a:lnTo>
                  <a:pt x="32766" y="65532"/>
                </a:lnTo>
                <a:lnTo>
                  <a:pt x="32512" y="65024"/>
                </a:lnTo>
                <a:lnTo>
                  <a:pt x="32385" y="63373"/>
                </a:lnTo>
                <a:lnTo>
                  <a:pt x="32258" y="13842"/>
                </a:lnTo>
                <a:close/>
              </a:path>
              <a:path w="50164" h="76200">
                <a:moveTo>
                  <a:pt x="32512" y="0"/>
                </a:moveTo>
                <a:lnTo>
                  <a:pt x="28956" y="0"/>
                </a:lnTo>
                <a:lnTo>
                  <a:pt x="24003" y="2666"/>
                </a:lnTo>
                <a:lnTo>
                  <a:pt x="19176" y="5207"/>
                </a:lnTo>
                <a:lnTo>
                  <a:pt x="14478" y="7874"/>
                </a:lnTo>
                <a:lnTo>
                  <a:pt x="0" y="15875"/>
                </a:lnTo>
                <a:lnTo>
                  <a:pt x="508" y="16763"/>
                </a:lnTo>
                <a:lnTo>
                  <a:pt x="888" y="17779"/>
                </a:lnTo>
                <a:lnTo>
                  <a:pt x="1397" y="18668"/>
                </a:lnTo>
                <a:lnTo>
                  <a:pt x="1778" y="19558"/>
                </a:lnTo>
                <a:lnTo>
                  <a:pt x="2794" y="21336"/>
                </a:lnTo>
                <a:lnTo>
                  <a:pt x="9651" y="17017"/>
                </a:lnTo>
                <a:lnTo>
                  <a:pt x="14478" y="14477"/>
                </a:lnTo>
                <a:lnTo>
                  <a:pt x="16256" y="13842"/>
                </a:lnTo>
                <a:lnTo>
                  <a:pt x="32258" y="13842"/>
                </a:lnTo>
                <a:lnTo>
                  <a:pt x="32385" y="2159"/>
                </a:lnTo>
                <a:lnTo>
                  <a:pt x="325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211065" y="1388236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4" h="76200">
                <a:moveTo>
                  <a:pt x="28956" y="0"/>
                </a:moveTo>
                <a:lnTo>
                  <a:pt x="32512" y="0"/>
                </a:lnTo>
                <a:lnTo>
                  <a:pt x="32385" y="2159"/>
                </a:lnTo>
                <a:lnTo>
                  <a:pt x="32385" y="4063"/>
                </a:lnTo>
                <a:lnTo>
                  <a:pt x="32385" y="5841"/>
                </a:lnTo>
                <a:lnTo>
                  <a:pt x="32258" y="7492"/>
                </a:lnTo>
                <a:lnTo>
                  <a:pt x="32258" y="9143"/>
                </a:lnTo>
                <a:lnTo>
                  <a:pt x="32258" y="62484"/>
                </a:lnTo>
                <a:lnTo>
                  <a:pt x="32385" y="63373"/>
                </a:lnTo>
                <a:lnTo>
                  <a:pt x="32385" y="64262"/>
                </a:lnTo>
                <a:lnTo>
                  <a:pt x="32512" y="65024"/>
                </a:lnTo>
                <a:lnTo>
                  <a:pt x="32766" y="65532"/>
                </a:lnTo>
                <a:lnTo>
                  <a:pt x="32893" y="66166"/>
                </a:lnTo>
                <a:lnTo>
                  <a:pt x="33147" y="66675"/>
                </a:lnTo>
                <a:lnTo>
                  <a:pt x="33400" y="67183"/>
                </a:lnTo>
                <a:lnTo>
                  <a:pt x="33782" y="67563"/>
                </a:lnTo>
                <a:lnTo>
                  <a:pt x="34036" y="67945"/>
                </a:lnTo>
                <a:lnTo>
                  <a:pt x="34417" y="68199"/>
                </a:lnTo>
                <a:lnTo>
                  <a:pt x="34925" y="68707"/>
                </a:lnTo>
                <a:lnTo>
                  <a:pt x="35560" y="69087"/>
                </a:lnTo>
                <a:lnTo>
                  <a:pt x="36322" y="69341"/>
                </a:lnTo>
                <a:lnTo>
                  <a:pt x="37084" y="69596"/>
                </a:lnTo>
                <a:lnTo>
                  <a:pt x="38100" y="69850"/>
                </a:lnTo>
                <a:lnTo>
                  <a:pt x="39370" y="69976"/>
                </a:lnTo>
                <a:lnTo>
                  <a:pt x="40512" y="70103"/>
                </a:lnTo>
                <a:lnTo>
                  <a:pt x="42037" y="70358"/>
                </a:lnTo>
                <a:lnTo>
                  <a:pt x="43687" y="70358"/>
                </a:lnTo>
                <a:lnTo>
                  <a:pt x="45466" y="70485"/>
                </a:lnTo>
                <a:lnTo>
                  <a:pt x="47498" y="70612"/>
                </a:lnTo>
                <a:lnTo>
                  <a:pt x="49911" y="70612"/>
                </a:lnTo>
                <a:lnTo>
                  <a:pt x="49911" y="75691"/>
                </a:lnTo>
                <a:lnTo>
                  <a:pt x="3301" y="75691"/>
                </a:lnTo>
                <a:lnTo>
                  <a:pt x="3301" y="70612"/>
                </a:lnTo>
                <a:lnTo>
                  <a:pt x="5587" y="70485"/>
                </a:lnTo>
                <a:lnTo>
                  <a:pt x="7493" y="70485"/>
                </a:lnTo>
                <a:lnTo>
                  <a:pt x="9144" y="70358"/>
                </a:lnTo>
                <a:lnTo>
                  <a:pt x="10668" y="70230"/>
                </a:lnTo>
                <a:lnTo>
                  <a:pt x="12064" y="70103"/>
                </a:lnTo>
                <a:lnTo>
                  <a:pt x="13208" y="69976"/>
                </a:lnTo>
                <a:lnTo>
                  <a:pt x="14350" y="69723"/>
                </a:lnTo>
                <a:lnTo>
                  <a:pt x="15239" y="69596"/>
                </a:lnTo>
                <a:lnTo>
                  <a:pt x="16001" y="69341"/>
                </a:lnTo>
                <a:lnTo>
                  <a:pt x="16637" y="69087"/>
                </a:lnTo>
                <a:lnTo>
                  <a:pt x="17272" y="68834"/>
                </a:lnTo>
                <a:lnTo>
                  <a:pt x="20066" y="65786"/>
                </a:lnTo>
                <a:lnTo>
                  <a:pt x="20320" y="65150"/>
                </a:lnTo>
                <a:lnTo>
                  <a:pt x="20574" y="64388"/>
                </a:lnTo>
                <a:lnTo>
                  <a:pt x="20700" y="63500"/>
                </a:lnTo>
                <a:lnTo>
                  <a:pt x="20828" y="62611"/>
                </a:lnTo>
                <a:lnTo>
                  <a:pt x="20828" y="61467"/>
                </a:lnTo>
                <a:lnTo>
                  <a:pt x="20828" y="60198"/>
                </a:lnTo>
                <a:lnTo>
                  <a:pt x="20828" y="18034"/>
                </a:lnTo>
                <a:lnTo>
                  <a:pt x="20828" y="16510"/>
                </a:lnTo>
                <a:lnTo>
                  <a:pt x="20574" y="15493"/>
                </a:lnTo>
                <a:lnTo>
                  <a:pt x="19938" y="14859"/>
                </a:lnTo>
                <a:lnTo>
                  <a:pt x="19431" y="14224"/>
                </a:lnTo>
                <a:lnTo>
                  <a:pt x="18542" y="13842"/>
                </a:lnTo>
                <a:lnTo>
                  <a:pt x="17525" y="13842"/>
                </a:lnTo>
                <a:lnTo>
                  <a:pt x="16256" y="13842"/>
                </a:lnTo>
                <a:lnTo>
                  <a:pt x="14478" y="14477"/>
                </a:lnTo>
                <a:lnTo>
                  <a:pt x="12064" y="15748"/>
                </a:lnTo>
                <a:lnTo>
                  <a:pt x="9651" y="17017"/>
                </a:lnTo>
                <a:lnTo>
                  <a:pt x="6604" y="18923"/>
                </a:lnTo>
                <a:lnTo>
                  <a:pt x="2794" y="21336"/>
                </a:lnTo>
                <a:lnTo>
                  <a:pt x="2286" y="20447"/>
                </a:lnTo>
                <a:lnTo>
                  <a:pt x="1778" y="19558"/>
                </a:lnTo>
                <a:lnTo>
                  <a:pt x="1397" y="18668"/>
                </a:lnTo>
                <a:lnTo>
                  <a:pt x="888" y="17779"/>
                </a:lnTo>
                <a:lnTo>
                  <a:pt x="508" y="16763"/>
                </a:lnTo>
                <a:lnTo>
                  <a:pt x="0" y="15875"/>
                </a:lnTo>
                <a:lnTo>
                  <a:pt x="4825" y="13208"/>
                </a:lnTo>
                <a:lnTo>
                  <a:pt x="9651" y="10540"/>
                </a:lnTo>
                <a:lnTo>
                  <a:pt x="14478" y="7874"/>
                </a:lnTo>
                <a:lnTo>
                  <a:pt x="19176" y="5207"/>
                </a:lnTo>
                <a:lnTo>
                  <a:pt x="24003" y="2666"/>
                </a:lnTo>
                <a:lnTo>
                  <a:pt x="289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311396" y="1394501"/>
            <a:ext cx="113507" cy="3742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404233" y="1411732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16255" y="0"/>
                </a:moveTo>
                <a:lnTo>
                  <a:pt x="0" y="0"/>
                </a:lnTo>
                <a:lnTo>
                  <a:pt x="0" y="18668"/>
                </a:lnTo>
                <a:lnTo>
                  <a:pt x="16255" y="18668"/>
                </a:lnTo>
                <a:lnTo>
                  <a:pt x="1625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364863" y="1411732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16256" y="0"/>
                </a:moveTo>
                <a:lnTo>
                  <a:pt x="0" y="0"/>
                </a:lnTo>
                <a:lnTo>
                  <a:pt x="0" y="18668"/>
                </a:lnTo>
                <a:lnTo>
                  <a:pt x="16256" y="18668"/>
                </a:lnTo>
                <a:lnTo>
                  <a:pt x="1625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325492" y="1411732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16256" y="0"/>
                </a:moveTo>
                <a:lnTo>
                  <a:pt x="0" y="0"/>
                </a:lnTo>
                <a:lnTo>
                  <a:pt x="0" y="18668"/>
                </a:lnTo>
                <a:lnTo>
                  <a:pt x="16256" y="18668"/>
                </a:lnTo>
                <a:lnTo>
                  <a:pt x="1625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404233" y="1411732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0" y="0"/>
                </a:moveTo>
                <a:lnTo>
                  <a:pt x="16255" y="0"/>
                </a:lnTo>
                <a:lnTo>
                  <a:pt x="16255" y="18668"/>
                </a:lnTo>
                <a:lnTo>
                  <a:pt x="0" y="186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364863" y="1411732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0" y="0"/>
                </a:moveTo>
                <a:lnTo>
                  <a:pt x="16256" y="0"/>
                </a:lnTo>
                <a:lnTo>
                  <a:pt x="16256" y="18668"/>
                </a:lnTo>
                <a:lnTo>
                  <a:pt x="0" y="186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325492" y="1411732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0" y="0"/>
                </a:moveTo>
                <a:lnTo>
                  <a:pt x="16256" y="0"/>
                </a:lnTo>
                <a:lnTo>
                  <a:pt x="16256" y="18668"/>
                </a:lnTo>
                <a:lnTo>
                  <a:pt x="0" y="186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453128" y="1299946"/>
            <a:ext cx="93725" cy="133375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467097" y="1317752"/>
            <a:ext cx="74295" cy="114300"/>
          </a:xfrm>
          <a:custGeom>
            <a:avLst/>
            <a:gdLst/>
            <a:ahLst/>
            <a:cxnLst/>
            <a:rect l="l" t="t" r="r" b="b"/>
            <a:pathLst>
              <a:path w="74295" h="114300">
                <a:moveTo>
                  <a:pt x="50800" y="0"/>
                </a:moveTo>
                <a:lnTo>
                  <a:pt x="44323" y="0"/>
                </a:lnTo>
                <a:lnTo>
                  <a:pt x="38353" y="1650"/>
                </a:lnTo>
                <a:lnTo>
                  <a:pt x="10287" y="33147"/>
                </a:lnTo>
                <a:lnTo>
                  <a:pt x="610" y="73151"/>
                </a:lnTo>
                <a:lnTo>
                  <a:pt x="0" y="79375"/>
                </a:lnTo>
                <a:lnTo>
                  <a:pt x="0" y="94487"/>
                </a:lnTo>
                <a:lnTo>
                  <a:pt x="2031" y="101726"/>
                </a:lnTo>
                <a:lnTo>
                  <a:pt x="5841" y="106680"/>
                </a:lnTo>
                <a:lnTo>
                  <a:pt x="9778" y="111506"/>
                </a:lnTo>
                <a:lnTo>
                  <a:pt x="15748" y="113919"/>
                </a:lnTo>
                <a:lnTo>
                  <a:pt x="30099" y="113919"/>
                </a:lnTo>
                <a:lnTo>
                  <a:pt x="35940" y="112268"/>
                </a:lnTo>
                <a:lnTo>
                  <a:pt x="41401" y="108838"/>
                </a:lnTo>
                <a:lnTo>
                  <a:pt x="43712" y="107442"/>
                </a:lnTo>
                <a:lnTo>
                  <a:pt x="20574" y="107442"/>
                </a:lnTo>
                <a:lnTo>
                  <a:pt x="17652" y="106045"/>
                </a:lnTo>
                <a:lnTo>
                  <a:pt x="15875" y="103250"/>
                </a:lnTo>
                <a:lnTo>
                  <a:pt x="13969" y="100457"/>
                </a:lnTo>
                <a:lnTo>
                  <a:pt x="13080" y="96012"/>
                </a:lnTo>
                <a:lnTo>
                  <a:pt x="13143" y="88392"/>
                </a:lnTo>
                <a:lnTo>
                  <a:pt x="13319" y="83708"/>
                </a:lnTo>
                <a:lnTo>
                  <a:pt x="14033" y="76708"/>
                </a:lnTo>
                <a:lnTo>
                  <a:pt x="15224" y="69040"/>
                </a:lnTo>
                <a:lnTo>
                  <a:pt x="16890" y="60706"/>
                </a:lnTo>
                <a:lnTo>
                  <a:pt x="70108" y="60706"/>
                </a:lnTo>
                <a:lnTo>
                  <a:pt x="70992" y="57276"/>
                </a:lnTo>
                <a:lnTo>
                  <a:pt x="71784" y="52450"/>
                </a:lnTo>
                <a:lnTo>
                  <a:pt x="18796" y="52450"/>
                </a:lnTo>
                <a:lnTo>
                  <a:pt x="21794" y="42025"/>
                </a:lnTo>
                <a:lnTo>
                  <a:pt x="43561" y="6476"/>
                </a:lnTo>
                <a:lnTo>
                  <a:pt x="67063" y="6476"/>
                </a:lnTo>
                <a:lnTo>
                  <a:pt x="60987" y="1855"/>
                </a:lnTo>
                <a:lnTo>
                  <a:pt x="50800" y="0"/>
                </a:lnTo>
                <a:close/>
              </a:path>
              <a:path w="74295" h="114300">
                <a:moveTo>
                  <a:pt x="70108" y="60706"/>
                </a:moveTo>
                <a:lnTo>
                  <a:pt x="55499" y="60706"/>
                </a:lnTo>
                <a:lnTo>
                  <a:pt x="52498" y="71302"/>
                </a:lnTo>
                <a:lnTo>
                  <a:pt x="49212" y="80613"/>
                </a:lnTo>
                <a:lnTo>
                  <a:pt x="45640" y="88638"/>
                </a:lnTo>
                <a:lnTo>
                  <a:pt x="41782" y="95376"/>
                </a:lnTo>
                <a:lnTo>
                  <a:pt x="36322" y="103377"/>
                </a:lnTo>
                <a:lnTo>
                  <a:pt x="30734" y="107442"/>
                </a:lnTo>
                <a:lnTo>
                  <a:pt x="43712" y="107442"/>
                </a:lnTo>
                <a:lnTo>
                  <a:pt x="46862" y="105537"/>
                </a:lnTo>
                <a:lnTo>
                  <a:pt x="51688" y="100711"/>
                </a:lnTo>
                <a:lnTo>
                  <a:pt x="55879" y="94487"/>
                </a:lnTo>
                <a:lnTo>
                  <a:pt x="60071" y="88392"/>
                </a:lnTo>
                <a:lnTo>
                  <a:pt x="63500" y="81280"/>
                </a:lnTo>
                <a:lnTo>
                  <a:pt x="66378" y="72898"/>
                </a:lnTo>
                <a:lnTo>
                  <a:pt x="68961" y="65150"/>
                </a:lnTo>
                <a:lnTo>
                  <a:pt x="70108" y="60706"/>
                </a:lnTo>
                <a:close/>
              </a:path>
              <a:path w="74295" h="114300">
                <a:moveTo>
                  <a:pt x="67063" y="6476"/>
                </a:moveTo>
                <a:lnTo>
                  <a:pt x="53721" y="6476"/>
                </a:lnTo>
                <a:lnTo>
                  <a:pt x="56514" y="7874"/>
                </a:lnTo>
                <a:lnTo>
                  <a:pt x="58419" y="10668"/>
                </a:lnTo>
                <a:lnTo>
                  <a:pt x="60198" y="13462"/>
                </a:lnTo>
                <a:lnTo>
                  <a:pt x="60876" y="16662"/>
                </a:lnTo>
                <a:lnTo>
                  <a:pt x="60988" y="25908"/>
                </a:lnTo>
                <a:lnTo>
                  <a:pt x="60848" y="29698"/>
                </a:lnTo>
                <a:lnTo>
                  <a:pt x="60134" y="36702"/>
                </a:lnTo>
                <a:lnTo>
                  <a:pt x="58943" y="44279"/>
                </a:lnTo>
                <a:lnTo>
                  <a:pt x="57276" y="52450"/>
                </a:lnTo>
                <a:lnTo>
                  <a:pt x="71784" y="52450"/>
                </a:lnTo>
                <a:lnTo>
                  <a:pt x="73532" y="41783"/>
                </a:lnTo>
                <a:lnTo>
                  <a:pt x="74167" y="35178"/>
                </a:lnTo>
                <a:lnTo>
                  <a:pt x="74167" y="29590"/>
                </a:lnTo>
                <a:lnTo>
                  <a:pt x="72695" y="16662"/>
                </a:lnTo>
                <a:lnTo>
                  <a:pt x="68294" y="7413"/>
                </a:lnTo>
                <a:lnTo>
                  <a:pt x="67063" y="647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480178" y="1378458"/>
            <a:ext cx="42545" cy="46990"/>
          </a:xfrm>
          <a:custGeom>
            <a:avLst/>
            <a:gdLst/>
            <a:ahLst/>
            <a:cxnLst/>
            <a:rect l="l" t="t" r="r" b="b"/>
            <a:pathLst>
              <a:path w="42545" h="46990">
                <a:moveTo>
                  <a:pt x="3810" y="0"/>
                </a:moveTo>
                <a:lnTo>
                  <a:pt x="2143" y="8334"/>
                </a:lnTo>
                <a:lnTo>
                  <a:pt x="952" y="16001"/>
                </a:lnTo>
                <a:lnTo>
                  <a:pt x="238" y="23002"/>
                </a:lnTo>
                <a:lnTo>
                  <a:pt x="0" y="29337"/>
                </a:lnTo>
                <a:lnTo>
                  <a:pt x="0" y="35305"/>
                </a:lnTo>
                <a:lnTo>
                  <a:pt x="888" y="39750"/>
                </a:lnTo>
                <a:lnTo>
                  <a:pt x="2794" y="42544"/>
                </a:lnTo>
                <a:lnTo>
                  <a:pt x="4572" y="45338"/>
                </a:lnTo>
                <a:lnTo>
                  <a:pt x="7493" y="46736"/>
                </a:lnTo>
                <a:lnTo>
                  <a:pt x="11557" y="46736"/>
                </a:lnTo>
                <a:lnTo>
                  <a:pt x="17653" y="46736"/>
                </a:lnTo>
                <a:lnTo>
                  <a:pt x="39417" y="10596"/>
                </a:lnTo>
                <a:lnTo>
                  <a:pt x="42418" y="0"/>
                </a:lnTo>
                <a:lnTo>
                  <a:pt x="381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485894" y="1324228"/>
            <a:ext cx="42545" cy="46355"/>
          </a:xfrm>
          <a:custGeom>
            <a:avLst/>
            <a:gdLst/>
            <a:ahLst/>
            <a:cxnLst/>
            <a:rect l="l" t="t" r="r" b="b"/>
            <a:pathLst>
              <a:path w="42545" h="46355">
                <a:moveTo>
                  <a:pt x="30987" y="0"/>
                </a:moveTo>
                <a:lnTo>
                  <a:pt x="24764" y="0"/>
                </a:lnTo>
                <a:lnTo>
                  <a:pt x="18922" y="3937"/>
                </a:lnTo>
                <a:lnTo>
                  <a:pt x="0" y="45974"/>
                </a:lnTo>
                <a:lnTo>
                  <a:pt x="38480" y="45974"/>
                </a:lnTo>
                <a:lnTo>
                  <a:pt x="40147" y="37802"/>
                </a:lnTo>
                <a:lnTo>
                  <a:pt x="41338" y="30225"/>
                </a:lnTo>
                <a:lnTo>
                  <a:pt x="42052" y="23221"/>
                </a:lnTo>
                <a:lnTo>
                  <a:pt x="42290" y="16763"/>
                </a:lnTo>
                <a:lnTo>
                  <a:pt x="42290" y="11175"/>
                </a:lnTo>
                <a:lnTo>
                  <a:pt x="41401" y="6985"/>
                </a:lnTo>
                <a:lnTo>
                  <a:pt x="39623" y="4191"/>
                </a:lnTo>
                <a:lnTo>
                  <a:pt x="37718" y="1397"/>
                </a:lnTo>
                <a:lnTo>
                  <a:pt x="34925" y="0"/>
                </a:lnTo>
                <a:lnTo>
                  <a:pt x="3098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467097" y="1317752"/>
            <a:ext cx="74295" cy="114300"/>
          </a:xfrm>
          <a:custGeom>
            <a:avLst/>
            <a:gdLst/>
            <a:ahLst/>
            <a:cxnLst/>
            <a:rect l="l" t="t" r="r" b="b"/>
            <a:pathLst>
              <a:path w="74295" h="114300">
                <a:moveTo>
                  <a:pt x="50800" y="0"/>
                </a:moveTo>
                <a:lnTo>
                  <a:pt x="60987" y="1855"/>
                </a:lnTo>
                <a:lnTo>
                  <a:pt x="68294" y="7413"/>
                </a:lnTo>
                <a:lnTo>
                  <a:pt x="72695" y="16662"/>
                </a:lnTo>
                <a:lnTo>
                  <a:pt x="74167" y="29590"/>
                </a:lnTo>
                <a:lnTo>
                  <a:pt x="74167" y="35178"/>
                </a:lnTo>
                <a:lnTo>
                  <a:pt x="66293" y="73151"/>
                </a:lnTo>
                <a:lnTo>
                  <a:pt x="55879" y="94487"/>
                </a:lnTo>
                <a:lnTo>
                  <a:pt x="51688" y="100711"/>
                </a:lnTo>
                <a:lnTo>
                  <a:pt x="46862" y="105537"/>
                </a:lnTo>
                <a:lnTo>
                  <a:pt x="41401" y="108838"/>
                </a:lnTo>
                <a:lnTo>
                  <a:pt x="35940" y="112268"/>
                </a:lnTo>
                <a:lnTo>
                  <a:pt x="30099" y="113919"/>
                </a:lnTo>
                <a:lnTo>
                  <a:pt x="23749" y="113919"/>
                </a:lnTo>
                <a:lnTo>
                  <a:pt x="15748" y="113919"/>
                </a:lnTo>
                <a:lnTo>
                  <a:pt x="9778" y="111506"/>
                </a:lnTo>
                <a:lnTo>
                  <a:pt x="5841" y="106680"/>
                </a:lnTo>
                <a:lnTo>
                  <a:pt x="2031" y="101726"/>
                </a:lnTo>
                <a:lnTo>
                  <a:pt x="0" y="94487"/>
                </a:lnTo>
                <a:lnTo>
                  <a:pt x="0" y="84709"/>
                </a:lnTo>
                <a:lnTo>
                  <a:pt x="0" y="79375"/>
                </a:lnTo>
                <a:lnTo>
                  <a:pt x="635" y="72898"/>
                </a:lnTo>
                <a:lnTo>
                  <a:pt x="1777" y="65150"/>
                </a:lnTo>
                <a:lnTo>
                  <a:pt x="2921" y="57276"/>
                </a:lnTo>
                <a:lnTo>
                  <a:pt x="18034" y="19685"/>
                </a:lnTo>
                <a:lnTo>
                  <a:pt x="32765" y="5080"/>
                </a:lnTo>
                <a:lnTo>
                  <a:pt x="38353" y="1650"/>
                </a:lnTo>
                <a:lnTo>
                  <a:pt x="44323" y="0"/>
                </a:lnTo>
                <a:lnTo>
                  <a:pt x="50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532376" y="1386839"/>
            <a:ext cx="176060" cy="82677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635500" y="1425089"/>
            <a:ext cx="67945" cy="9525"/>
          </a:xfrm>
          <a:custGeom>
            <a:avLst/>
            <a:gdLst/>
            <a:ahLst/>
            <a:cxnLst/>
            <a:rect l="l" t="t" r="r" b="b"/>
            <a:pathLst>
              <a:path w="67945" h="9525">
                <a:moveTo>
                  <a:pt x="0" y="8994"/>
                </a:moveTo>
                <a:lnTo>
                  <a:pt x="67722" y="8994"/>
                </a:lnTo>
                <a:lnTo>
                  <a:pt x="67722" y="0"/>
                </a:lnTo>
                <a:lnTo>
                  <a:pt x="0" y="0"/>
                </a:lnTo>
                <a:lnTo>
                  <a:pt x="0" y="899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635500" y="1425089"/>
            <a:ext cx="67945" cy="9525"/>
          </a:xfrm>
          <a:custGeom>
            <a:avLst/>
            <a:gdLst/>
            <a:ahLst/>
            <a:cxnLst/>
            <a:rect l="l" t="t" r="r" b="b"/>
            <a:pathLst>
              <a:path w="67945" h="9525">
                <a:moveTo>
                  <a:pt x="0" y="8994"/>
                </a:moveTo>
                <a:lnTo>
                  <a:pt x="67722" y="8994"/>
                </a:lnTo>
                <a:lnTo>
                  <a:pt x="67722" y="0"/>
                </a:lnTo>
                <a:lnTo>
                  <a:pt x="0" y="0"/>
                </a:lnTo>
                <a:lnTo>
                  <a:pt x="0" y="8994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709159" y="1370112"/>
            <a:ext cx="69388" cy="9521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718558" y="1383664"/>
            <a:ext cx="101092" cy="8483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790566" y="1411732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60" y="0"/>
                </a:moveTo>
                <a:lnTo>
                  <a:pt x="8762" y="0"/>
                </a:lnTo>
                <a:lnTo>
                  <a:pt x="9144" y="4063"/>
                </a:lnTo>
                <a:lnTo>
                  <a:pt x="9365" y="7492"/>
                </a:lnTo>
                <a:lnTo>
                  <a:pt x="5842" y="28955"/>
                </a:lnTo>
                <a:lnTo>
                  <a:pt x="4699" y="31114"/>
                </a:lnTo>
                <a:lnTo>
                  <a:pt x="2667" y="33400"/>
                </a:lnTo>
                <a:lnTo>
                  <a:pt x="0" y="35940"/>
                </a:lnTo>
                <a:lnTo>
                  <a:pt x="4318" y="40893"/>
                </a:lnTo>
                <a:lnTo>
                  <a:pt x="24003" y="14858"/>
                </a:lnTo>
                <a:lnTo>
                  <a:pt x="24003" y="7492"/>
                </a:lnTo>
                <a:lnTo>
                  <a:pt x="23622" y="3809"/>
                </a:lnTo>
                <a:lnTo>
                  <a:pt x="228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785995" y="1335024"/>
            <a:ext cx="164719" cy="12217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858003" y="1352296"/>
            <a:ext cx="87630" cy="79375"/>
          </a:xfrm>
          <a:custGeom>
            <a:avLst/>
            <a:gdLst/>
            <a:ahLst/>
            <a:cxnLst/>
            <a:rect l="l" t="t" r="r" b="b"/>
            <a:pathLst>
              <a:path w="87629" h="79375">
                <a:moveTo>
                  <a:pt x="48513" y="0"/>
                </a:moveTo>
                <a:lnTo>
                  <a:pt x="34417" y="0"/>
                </a:lnTo>
                <a:lnTo>
                  <a:pt x="27050" y="2412"/>
                </a:lnTo>
                <a:lnTo>
                  <a:pt x="3053" y="34129"/>
                </a:lnTo>
                <a:lnTo>
                  <a:pt x="0" y="54863"/>
                </a:lnTo>
                <a:lnTo>
                  <a:pt x="0" y="59308"/>
                </a:lnTo>
                <a:lnTo>
                  <a:pt x="13843" y="79375"/>
                </a:lnTo>
                <a:lnTo>
                  <a:pt x="23368" y="79375"/>
                </a:lnTo>
                <a:lnTo>
                  <a:pt x="28701" y="77596"/>
                </a:lnTo>
                <a:lnTo>
                  <a:pt x="38481" y="70357"/>
                </a:lnTo>
                <a:lnTo>
                  <a:pt x="38924" y="69850"/>
                </a:lnTo>
                <a:lnTo>
                  <a:pt x="20574" y="69850"/>
                </a:lnTo>
                <a:lnTo>
                  <a:pt x="18161" y="68579"/>
                </a:lnTo>
                <a:lnTo>
                  <a:pt x="16637" y="65912"/>
                </a:lnTo>
                <a:lnTo>
                  <a:pt x="14986" y="63245"/>
                </a:lnTo>
                <a:lnTo>
                  <a:pt x="14224" y="59308"/>
                </a:lnTo>
                <a:lnTo>
                  <a:pt x="24003" y="17399"/>
                </a:lnTo>
                <a:lnTo>
                  <a:pt x="36957" y="6350"/>
                </a:lnTo>
                <a:lnTo>
                  <a:pt x="57302" y="6350"/>
                </a:lnTo>
                <a:lnTo>
                  <a:pt x="56642" y="5587"/>
                </a:lnTo>
                <a:lnTo>
                  <a:pt x="53212" y="1904"/>
                </a:lnTo>
                <a:lnTo>
                  <a:pt x="48513" y="0"/>
                </a:lnTo>
                <a:close/>
              </a:path>
              <a:path w="87629" h="79375">
                <a:moveTo>
                  <a:pt x="61087" y="56133"/>
                </a:moveTo>
                <a:lnTo>
                  <a:pt x="50037" y="56133"/>
                </a:lnTo>
                <a:lnTo>
                  <a:pt x="49530" y="61467"/>
                </a:lnTo>
                <a:lnTo>
                  <a:pt x="49530" y="74167"/>
                </a:lnTo>
                <a:lnTo>
                  <a:pt x="53086" y="79375"/>
                </a:lnTo>
                <a:lnTo>
                  <a:pt x="63754" y="79375"/>
                </a:lnTo>
                <a:lnTo>
                  <a:pt x="67183" y="78486"/>
                </a:lnTo>
                <a:lnTo>
                  <a:pt x="70485" y="76707"/>
                </a:lnTo>
                <a:lnTo>
                  <a:pt x="73913" y="74929"/>
                </a:lnTo>
                <a:lnTo>
                  <a:pt x="77724" y="71627"/>
                </a:lnTo>
                <a:lnTo>
                  <a:pt x="79047" y="70230"/>
                </a:lnTo>
                <a:lnTo>
                  <a:pt x="64516" y="70230"/>
                </a:lnTo>
                <a:lnTo>
                  <a:pt x="63119" y="69468"/>
                </a:lnTo>
                <a:lnTo>
                  <a:pt x="62357" y="67817"/>
                </a:lnTo>
                <a:lnTo>
                  <a:pt x="61595" y="66293"/>
                </a:lnTo>
                <a:lnTo>
                  <a:pt x="61193" y="64388"/>
                </a:lnTo>
                <a:lnTo>
                  <a:pt x="61087" y="56133"/>
                </a:lnTo>
                <a:close/>
              </a:path>
              <a:path w="87629" h="79375">
                <a:moveTo>
                  <a:pt x="77597" y="62483"/>
                </a:moveTo>
                <a:lnTo>
                  <a:pt x="75437" y="65024"/>
                </a:lnTo>
                <a:lnTo>
                  <a:pt x="73406" y="67055"/>
                </a:lnTo>
                <a:lnTo>
                  <a:pt x="69596" y="69595"/>
                </a:lnTo>
                <a:lnTo>
                  <a:pt x="67818" y="70230"/>
                </a:lnTo>
                <a:lnTo>
                  <a:pt x="79047" y="70230"/>
                </a:lnTo>
                <a:lnTo>
                  <a:pt x="82296" y="66801"/>
                </a:lnTo>
                <a:lnTo>
                  <a:pt x="77597" y="62483"/>
                </a:lnTo>
                <a:close/>
              </a:path>
              <a:path w="87629" h="79375">
                <a:moveTo>
                  <a:pt x="57302" y="6350"/>
                </a:moveTo>
                <a:lnTo>
                  <a:pt x="45720" y="6350"/>
                </a:lnTo>
                <a:lnTo>
                  <a:pt x="48513" y="7874"/>
                </a:lnTo>
                <a:lnTo>
                  <a:pt x="52070" y="13715"/>
                </a:lnTo>
                <a:lnTo>
                  <a:pt x="52959" y="18287"/>
                </a:lnTo>
                <a:lnTo>
                  <a:pt x="52927" y="29104"/>
                </a:lnTo>
                <a:lnTo>
                  <a:pt x="52578" y="33527"/>
                </a:lnTo>
                <a:lnTo>
                  <a:pt x="33147" y="67182"/>
                </a:lnTo>
                <a:lnTo>
                  <a:pt x="28448" y="69850"/>
                </a:lnTo>
                <a:lnTo>
                  <a:pt x="38924" y="69850"/>
                </a:lnTo>
                <a:lnTo>
                  <a:pt x="43687" y="64388"/>
                </a:lnTo>
                <a:lnTo>
                  <a:pt x="49275" y="56133"/>
                </a:lnTo>
                <a:lnTo>
                  <a:pt x="61087" y="56133"/>
                </a:lnTo>
                <a:lnTo>
                  <a:pt x="61849" y="48767"/>
                </a:lnTo>
                <a:lnTo>
                  <a:pt x="63119" y="38607"/>
                </a:lnTo>
                <a:lnTo>
                  <a:pt x="69665" y="29104"/>
                </a:lnTo>
                <a:lnTo>
                  <a:pt x="74579" y="22098"/>
                </a:lnTo>
                <a:lnTo>
                  <a:pt x="62230" y="22098"/>
                </a:lnTo>
                <a:lnTo>
                  <a:pt x="61849" y="14858"/>
                </a:lnTo>
                <a:lnTo>
                  <a:pt x="59944" y="9398"/>
                </a:lnTo>
                <a:lnTo>
                  <a:pt x="57302" y="6350"/>
                </a:lnTo>
                <a:close/>
              </a:path>
              <a:path w="87629" h="79375">
                <a:moveTo>
                  <a:pt x="87375" y="1269"/>
                </a:moveTo>
                <a:lnTo>
                  <a:pt x="73533" y="1269"/>
                </a:lnTo>
                <a:lnTo>
                  <a:pt x="62992" y="21970"/>
                </a:lnTo>
                <a:lnTo>
                  <a:pt x="62230" y="22098"/>
                </a:lnTo>
                <a:lnTo>
                  <a:pt x="74579" y="22098"/>
                </a:lnTo>
                <a:lnTo>
                  <a:pt x="75771" y="20399"/>
                </a:lnTo>
                <a:lnTo>
                  <a:pt x="81541" y="12318"/>
                </a:lnTo>
                <a:lnTo>
                  <a:pt x="86613" y="5333"/>
                </a:lnTo>
                <a:lnTo>
                  <a:pt x="87375" y="126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872228" y="1358646"/>
            <a:ext cx="38735" cy="63500"/>
          </a:xfrm>
          <a:custGeom>
            <a:avLst/>
            <a:gdLst/>
            <a:ahLst/>
            <a:cxnLst/>
            <a:rect l="l" t="t" r="r" b="b"/>
            <a:pathLst>
              <a:path w="38735" h="63500">
                <a:moveTo>
                  <a:pt x="27686" y="0"/>
                </a:moveTo>
                <a:lnTo>
                  <a:pt x="22733" y="0"/>
                </a:lnTo>
                <a:lnTo>
                  <a:pt x="18161" y="2158"/>
                </a:lnTo>
                <a:lnTo>
                  <a:pt x="13970" y="6603"/>
                </a:lnTo>
                <a:lnTo>
                  <a:pt x="9779" y="11049"/>
                </a:lnTo>
                <a:lnTo>
                  <a:pt x="6350" y="16890"/>
                </a:lnTo>
                <a:lnTo>
                  <a:pt x="3810" y="24383"/>
                </a:lnTo>
                <a:lnTo>
                  <a:pt x="1270" y="31876"/>
                </a:lnTo>
                <a:lnTo>
                  <a:pt x="0" y="39624"/>
                </a:lnTo>
                <a:lnTo>
                  <a:pt x="0" y="47498"/>
                </a:lnTo>
                <a:lnTo>
                  <a:pt x="0" y="52958"/>
                </a:lnTo>
                <a:lnTo>
                  <a:pt x="762" y="56895"/>
                </a:lnTo>
                <a:lnTo>
                  <a:pt x="2412" y="59562"/>
                </a:lnTo>
                <a:lnTo>
                  <a:pt x="3937" y="62229"/>
                </a:lnTo>
                <a:lnTo>
                  <a:pt x="6350" y="63500"/>
                </a:lnTo>
                <a:lnTo>
                  <a:pt x="9651" y="63500"/>
                </a:lnTo>
                <a:lnTo>
                  <a:pt x="14224" y="63500"/>
                </a:lnTo>
                <a:lnTo>
                  <a:pt x="37464" y="32765"/>
                </a:lnTo>
                <a:lnTo>
                  <a:pt x="38735" y="22351"/>
                </a:lnTo>
                <a:lnTo>
                  <a:pt x="38735" y="18033"/>
                </a:lnTo>
                <a:lnTo>
                  <a:pt x="38735" y="11937"/>
                </a:lnTo>
                <a:lnTo>
                  <a:pt x="37846" y="7365"/>
                </a:lnTo>
                <a:lnTo>
                  <a:pt x="36068" y="4444"/>
                </a:lnTo>
                <a:lnTo>
                  <a:pt x="34289" y="1524"/>
                </a:lnTo>
                <a:lnTo>
                  <a:pt x="31496" y="0"/>
                </a:lnTo>
                <a:lnTo>
                  <a:pt x="276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858003" y="1352296"/>
            <a:ext cx="87630" cy="79375"/>
          </a:xfrm>
          <a:custGeom>
            <a:avLst/>
            <a:gdLst/>
            <a:ahLst/>
            <a:cxnLst/>
            <a:rect l="l" t="t" r="r" b="b"/>
            <a:pathLst>
              <a:path w="87629" h="79375">
                <a:moveTo>
                  <a:pt x="42545" y="0"/>
                </a:moveTo>
                <a:lnTo>
                  <a:pt x="48513" y="0"/>
                </a:lnTo>
                <a:lnTo>
                  <a:pt x="53212" y="1904"/>
                </a:lnTo>
                <a:lnTo>
                  <a:pt x="56642" y="5587"/>
                </a:lnTo>
                <a:lnTo>
                  <a:pt x="59944" y="9398"/>
                </a:lnTo>
                <a:lnTo>
                  <a:pt x="61849" y="14858"/>
                </a:lnTo>
                <a:lnTo>
                  <a:pt x="62230" y="22098"/>
                </a:lnTo>
                <a:lnTo>
                  <a:pt x="62992" y="21970"/>
                </a:lnTo>
                <a:lnTo>
                  <a:pt x="73533" y="1269"/>
                </a:lnTo>
                <a:lnTo>
                  <a:pt x="87375" y="1269"/>
                </a:lnTo>
                <a:lnTo>
                  <a:pt x="86613" y="5333"/>
                </a:lnTo>
                <a:lnTo>
                  <a:pt x="81424" y="12479"/>
                </a:lnTo>
                <a:lnTo>
                  <a:pt x="75771" y="20399"/>
                </a:lnTo>
                <a:lnTo>
                  <a:pt x="69665" y="29104"/>
                </a:lnTo>
                <a:lnTo>
                  <a:pt x="63119" y="38607"/>
                </a:lnTo>
                <a:lnTo>
                  <a:pt x="61849" y="48767"/>
                </a:lnTo>
                <a:lnTo>
                  <a:pt x="61087" y="56006"/>
                </a:lnTo>
                <a:lnTo>
                  <a:pt x="61087" y="60325"/>
                </a:lnTo>
                <a:lnTo>
                  <a:pt x="61087" y="63880"/>
                </a:lnTo>
                <a:lnTo>
                  <a:pt x="61595" y="66293"/>
                </a:lnTo>
                <a:lnTo>
                  <a:pt x="62357" y="67817"/>
                </a:lnTo>
                <a:lnTo>
                  <a:pt x="63119" y="69468"/>
                </a:lnTo>
                <a:lnTo>
                  <a:pt x="64516" y="70230"/>
                </a:lnTo>
                <a:lnTo>
                  <a:pt x="66421" y="70230"/>
                </a:lnTo>
                <a:lnTo>
                  <a:pt x="67818" y="70230"/>
                </a:lnTo>
                <a:lnTo>
                  <a:pt x="77597" y="62483"/>
                </a:lnTo>
                <a:lnTo>
                  <a:pt x="82296" y="66801"/>
                </a:lnTo>
                <a:lnTo>
                  <a:pt x="77724" y="71627"/>
                </a:lnTo>
                <a:lnTo>
                  <a:pt x="73913" y="74929"/>
                </a:lnTo>
                <a:lnTo>
                  <a:pt x="70485" y="76707"/>
                </a:lnTo>
                <a:lnTo>
                  <a:pt x="67183" y="78486"/>
                </a:lnTo>
                <a:lnTo>
                  <a:pt x="63754" y="79375"/>
                </a:lnTo>
                <a:lnTo>
                  <a:pt x="60198" y="79375"/>
                </a:lnTo>
                <a:lnTo>
                  <a:pt x="53086" y="79375"/>
                </a:lnTo>
                <a:lnTo>
                  <a:pt x="49530" y="74167"/>
                </a:lnTo>
                <a:lnTo>
                  <a:pt x="49530" y="63880"/>
                </a:lnTo>
                <a:lnTo>
                  <a:pt x="49530" y="61467"/>
                </a:lnTo>
                <a:lnTo>
                  <a:pt x="49784" y="58927"/>
                </a:lnTo>
                <a:lnTo>
                  <a:pt x="50037" y="56133"/>
                </a:lnTo>
                <a:lnTo>
                  <a:pt x="49275" y="56133"/>
                </a:lnTo>
                <a:lnTo>
                  <a:pt x="43687" y="64388"/>
                </a:lnTo>
                <a:lnTo>
                  <a:pt x="38481" y="70357"/>
                </a:lnTo>
                <a:lnTo>
                  <a:pt x="33528" y="74040"/>
                </a:lnTo>
                <a:lnTo>
                  <a:pt x="28701" y="77596"/>
                </a:lnTo>
                <a:lnTo>
                  <a:pt x="23368" y="79375"/>
                </a:lnTo>
                <a:lnTo>
                  <a:pt x="17780" y="79375"/>
                </a:lnTo>
                <a:lnTo>
                  <a:pt x="13843" y="79375"/>
                </a:lnTo>
                <a:lnTo>
                  <a:pt x="1905" y="67055"/>
                </a:lnTo>
                <a:lnTo>
                  <a:pt x="635" y="63373"/>
                </a:lnTo>
                <a:lnTo>
                  <a:pt x="0" y="59308"/>
                </a:lnTo>
                <a:lnTo>
                  <a:pt x="0" y="54863"/>
                </a:lnTo>
                <a:lnTo>
                  <a:pt x="14097" y="12318"/>
                </a:lnTo>
                <a:lnTo>
                  <a:pt x="20574" y="7365"/>
                </a:lnTo>
                <a:lnTo>
                  <a:pt x="27050" y="2412"/>
                </a:lnTo>
                <a:lnTo>
                  <a:pt x="34417" y="0"/>
                </a:lnTo>
                <a:lnTo>
                  <a:pt x="4254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940808" y="1394518"/>
            <a:ext cx="43434" cy="58615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955159" y="1411732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60" y="0"/>
                </a:moveTo>
                <a:lnTo>
                  <a:pt x="8762" y="0"/>
                </a:lnTo>
                <a:lnTo>
                  <a:pt x="9143" y="4063"/>
                </a:lnTo>
                <a:lnTo>
                  <a:pt x="9365" y="7492"/>
                </a:lnTo>
                <a:lnTo>
                  <a:pt x="5841" y="28955"/>
                </a:lnTo>
                <a:lnTo>
                  <a:pt x="4699" y="31114"/>
                </a:lnTo>
                <a:lnTo>
                  <a:pt x="2666" y="33400"/>
                </a:lnTo>
                <a:lnTo>
                  <a:pt x="0" y="35940"/>
                </a:lnTo>
                <a:lnTo>
                  <a:pt x="4317" y="40893"/>
                </a:lnTo>
                <a:lnTo>
                  <a:pt x="24002" y="14858"/>
                </a:lnTo>
                <a:lnTo>
                  <a:pt x="24002" y="7492"/>
                </a:lnTo>
                <a:lnTo>
                  <a:pt x="23621" y="3809"/>
                </a:lnTo>
                <a:lnTo>
                  <a:pt x="228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955159" y="1411732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8762" y="0"/>
                </a:moveTo>
                <a:lnTo>
                  <a:pt x="22860" y="0"/>
                </a:lnTo>
                <a:lnTo>
                  <a:pt x="23621" y="3809"/>
                </a:lnTo>
                <a:lnTo>
                  <a:pt x="24002" y="7492"/>
                </a:lnTo>
                <a:lnTo>
                  <a:pt x="24002" y="11175"/>
                </a:lnTo>
                <a:lnTo>
                  <a:pt x="24002" y="14858"/>
                </a:lnTo>
                <a:lnTo>
                  <a:pt x="4317" y="40893"/>
                </a:lnTo>
                <a:lnTo>
                  <a:pt x="0" y="35940"/>
                </a:lnTo>
                <a:lnTo>
                  <a:pt x="2666" y="33400"/>
                </a:lnTo>
                <a:lnTo>
                  <a:pt x="4699" y="31114"/>
                </a:lnTo>
                <a:lnTo>
                  <a:pt x="5841" y="28955"/>
                </a:lnTo>
                <a:lnTo>
                  <a:pt x="7112" y="26923"/>
                </a:lnTo>
                <a:lnTo>
                  <a:pt x="8000" y="24637"/>
                </a:lnTo>
                <a:lnTo>
                  <a:pt x="8508" y="21970"/>
                </a:lnTo>
                <a:lnTo>
                  <a:pt x="9016" y="19303"/>
                </a:lnTo>
                <a:lnTo>
                  <a:pt x="9398" y="16001"/>
                </a:lnTo>
                <a:lnTo>
                  <a:pt x="9398" y="12064"/>
                </a:lnTo>
                <a:lnTo>
                  <a:pt x="9398" y="8000"/>
                </a:lnTo>
                <a:lnTo>
                  <a:pt x="9143" y="4063"/>
                </a:lnTo>
                <a:lnTo>
                  <a:pt x="87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004815" y="1302994"/>
            <a:ext cx="128803" cy="12880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018659" y="1320672"/>
            <a:ext cx="111125" cy="109855"/>
          </a:xfrm>
          <a:custGeom>
            <a:avLst/>
            <a:gdLst/>
            <a:ahLst/>
            <a:cxnLst/>
            <a:rect l="l" t="t" r="r" b="b"/>
            <a:pathLst>
              <a:path w="111125" h="109855">
                <a:moveTo>
                  <a:pt x="53212" y="0"/>
                </a:moveTo>
                <a:lnTo>
                  <a:pt x="21081" y="0"/>
                </a:lnTo>
                <a:lnTo>
                  <a:pt x="20192" y="3937"/>
                </a:lnTo>
                <a:lnTo>
                  <a:pt x="22987" y="4190"/>
                </a:lnTo>
                <a:lnTo>
                  <a:pt x="25018" y="4699"/>
                </a:lnTo>
                <a:lnTo>
                  <a:pt x="26162" y="5714"/>
                </a:lnTo>
                <a:lnTo>
                  <a:pt x="27431" y="6730"/>
                </a:lnTo>
                <a:lnTo>
                  <a:pt x="27840" y="7874"/>
                </a:lnTo>
                <a:lnTo>
                  <a:pt x="27939" y="14350"/>
                </a:lnTo>
                <a:lnTo>
                  <a:pt x="27177" y="19430"/>
                </a:lnTo>
                <a:lnTo>
                  <a:pt x="26796" y="21716"/>
                </a:lnTo>
                <a:lnTo>
                  <a:pt x="26288" y="23875"/>
                </a:lnTo>
                <a:lnTo>
                  <a:pt x="11556" y="91059"/>
                </a:lnTo>
                <a:lnTo>
                  <a:pt x="10667" y="94741"/>
                </a:lnTo>
                <a:lnTo>
                  <a:pt x="9990" y="96647"/>
                </a:lnTo>
                <a:lnTo>
                  <a:pt x="9398" y="98425"/>
                </a:lnTo>
                <a:lnTo>
                  <a:pt x="888" y="105790"/>
                </a:lnTo>
                <a:lnTo>
                  <a:pt x="0" y="109727"/>
                </a:lnTo>
                <a:lnTo>
                  <a:pt x="32257" y="109727"/>
                </a:lnTo>
                <a:lnTo>
                  <a:pt x="33146" y="105790"/>
                </a:lnTo>
                <a:lnTo>
                  <a:pt x="29971" y="105537"/>
                </a:lnTo>
                <a:lnTo>
                  <a:pt x="27939" y="104901"/>
                </a:lnTo>
                <a:lnTo>
                  <a:pt x="26796" y="103886"/>
                </a:lnTo>
                <a:lnTo>
                  <a:pt x="25780" y="102869"/>
                </a:lnTo>
                <a:lnTo>
                  <a:pt x="25312" y="101346"/>
                </a:lnTo>
                <a:lnTo>
                  <a:pt x="25400" y="94741"/>
                </a:lnTo>
                <a:lnTo>
                  <a:pt x="25653" y="92963"/>
                </a:lnTo>
                <a:lnTo>
                  <a:pt x="26288" y="89026"/>
                </a:lnTo>
                <a:lnTo>
                  <a:pt x="26924" y="86360"/>
                </a:lnTo>
                <a:lnTo>
                  <a:pt x="33527" y="56006"/>
                </a:lnTo>
                <a:lnTo>
                  <a:pt x="91003" y="56006"/>
                </a:lnTo>
                <a:lnTo>
                  <a:pt x="92623" y="48640"/>
                </a:lnTo>
                <a:lnTo>
                  <a:pt x="35178" y="48640"/>
                </a:lnTo>
                <a:lnTo>
                  <a:pt x="41782" y="18796"/>
                </a:lnTo>
                <a:lnTo>
                  <a:pt x="52324" y="3937"/>
                </a:lnTo>
                <a:lnTo>
                  <a:pt x="53212" y="0"/>
                </a:lnTo>
                <a:close/>
              </a:path>
              <a:path w="111125" h="109855">
                <a:moveTo>
                  <a:pt x="91003" y="56006"/>
                </a:moveTo>
                <a:lnTo>
                  <a:pt x="76707" y="56006"/>
                </a:lnTo>
                <a:lnTo>
                  <a:pt x="68961" y="91059"/>
                </a:lnTo>
                <a:lnTo>
                  <a:pt x="68071" y="94741"/>
                </a:lnTo>
                <a:lnTo>
                  <a:pt x="67403" y="96647"/>
                </a:lnTo>
                <a:lnTo>
                  <a:pt x="66928" y="98425"/>
                </a:lnTo>
                <a:lnTo>
                  <a:pt x="66293" y="99949"/>
                </a:lnTo>
                <a:lnTo>
                  <a:pt x="65468" y="101346"/>
                </a:lnTo>
                <a:lnTo>
                  <a:pt x="64896" y="102488"/>
                </a:lnTo>
                <a:lnTo>
                  <a:pt x="64007" y="103504"/>
                </a:lnTo>
                <a:lnTo>
                  <a:pt x="61975" y="105028"/>
                </a:lnTo>
                <a:lnTo>
                  <a:pt x="60451" y="105537"/>
                </a:lnTo>
                <a:lnTo>
                  <a:pt x="58419" y="105790"/>
                </a:lnTo>
                <a:lnTo>
                  <a:pt x="57530" y="109727"/>
                </a:lnTo>
                <a:lnTo>
                  <a:pt x="89662" y="109727"/>
                </a:lnTo>
                <a:lnTo>
                  <a:pt x="90550" y="105790"/>
                </a:lnTo>
                <a:lnTo>
                  <a:pt x="87756" y="105537"/>
                </a:lnTo>
                <a:lnTo>
                  <a:pt x="85725" y="105028"/>
                </a:lnTo>
                <a:lnTo>
                  <a:pt x="84454" y="104012"/>
                </a:lnTo>
                <a:lnTo>
                  <a:pt x="83312" y="102997"/>
                </a:lnTo>
                <a:lnTo>
                  <a:pt x="82676" y="101346"/>
                </a:lnTo>
                <a:lnTo>
                  <a:pt x="82803" y="95757"/>
                </a:lnTo>
                <a:lnTo>
                  <a:pt x="83057" y="93852"/>
                </a:lnTo>
                <a:lnTo>
                  <a:pt x="83185" y="92075"/>
                </a:lnTo>
                <a:lnTo>
                  <a:pt x="84327" y="86360"/>
                </a:lnTo>
                <a:lnTo>
                  <a:pt x="91003" y="56006"/>
                </a:lnTo>
                <a:close/>
              </a:path>
              <a:path w="111125" h="109855">
                <a:moveTo>
                  <a:pt x="110743" y="0"/>
                </a:moveTo>
                <a:lnTo>
                  <a:pt x="78612" y="0"/>
                </a:lnTo>
                <a:lnTo>
                  <a:pt x="77724" y="3937"/>
                </a:lnTo>
                <a:lnTo>
                  <a:pt x="80390" y="4190"/>
                </a:lnTo>
                <a:lnTo>
                  <a:pt x="82423" y="4699"/>
                </a:lnTo>
                <a:lnTo>
                  <a:pt x="84962" y="6730"/>
                </a:lnTo>
                <a:lnTo>
                  <a:pt x="85598" y="8509"/>
                </a:lnTo>
                <a:lnTo>
                  <a:pt x="85598" y="12446"/>
                </a:lnTo>
                <a:lnTo>
                  <a:pt x="85343" y="14350"/>
                </a:lnTo>
                <a:lnTo>
                  <a:pt x="85089" y="16890"/>
                </a:lnTo>
                <a:lnTo>
                  <a:pt x="84708" y="19430"/>
                </a:lnTo>
                <a:lnTo>
                  <a:pt x="84327" y="21716"/>
                </a:lnTo>
                <a:lnTo>
                  <a:pt x="83819" y="23875"/>
                </a:lnTo>
                <a:lnTo>
                  <a:pt x="78358" y="48640"/>
                </a:lnTo>
                <a:lnTo>
                  <a:pt x="92623" y="48640"/>
                </a:lnTo>
                <a:lnTo>
                  <a:pt x="99187" y="18796"/>
                </a:lnTo>
                <a:lnTo>
                  <a:pt x="100202" y="15112"/>
                </a:lnTo>
                <a:lnTo>
                  <a:pt x="101726" y="10540"/>
                </a:lnTo>
                <a:lnTo>
                  <a:pt x="102362" y="8889"/>
                </a:lnTo>
                <a:lnTo>
                  <a:pt x="103124" y="7874"/>
                </a:lnTo>
                <a:lnTo>
                  <a:pt x="103758" y="6730"/>
                </a:lnTo>
                <a:lnTo>
                  <a:pt x="104520" y="5968"/>
                </a:lnTo>
                <a:lnTo>
                  <a:pt x="106299" y="4952"/>
                </a:lnTo>
                <a:lnTo>
                  <a:pt x="107823" y="4444"/>
                </a:lnTo>
                <a:lnTo>
                  <a:pt x="109854" y="3937"/>
                </a:lnTo>
                <a:lnTo>
                  <a:pt x="1107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018659" y="1320672"/>
            <a:ext cx="111125" cy="109855"/>
          </a:xfrm>
          <a:custGeom>
            <a:avLst/>
            <a:gdLst/>
            <a:ahLst/>
            <a:cxnLst/>
            <a:rect l="l" t="t" r="r" b="b"/>
            <a:pathLst>
              <a:path w="111125" h="109855">
                <a:moveTo>
                  <a:pt x="21081" y="0"/>
                </a:moveTo>
                <a:lnTo>
                  <a:pt x="53212" y="0"/>
                </a:lnTo>
                <a:lnTo>
                  <a:pt x="52324" y="3937"/>
                </a:lnTo>
                <a:lnTo>
                  <a:pt x="50291" y="4444"/>
                </a:lnTo>
                <a:lnTo>
                  <a:pt x="48894" y="4952"/>
                </a:lnTo>
                <a:lnTo>
                  <a:pt x="48005" y="5461"/>
                </a:lnTo>
                <a:lnTo>
                  <a:pt x="47116" y="5968"/>
                </a:lnTo>
                <a:lnTo>
                  <a:pt x="46354" y="6730"/>
                </a:lnTo>
                <a:lnTo>
                  <a:pt x="45592" y="7874"/>
                </a:lnTo>
                <a:lnTo>
                  <a:pt x="44957" y="8889"/>
                </a:lnTo>
                <a:lnTo>
                  <a:pt x="44195" y="10540"/>
                </a:lnTo>
                <a:lnTo>
                  <a:pt x="43433" y="12826"/>
                </a:lnTo>
                <a:lnTo>
                  <a:pt x="42671" y="15112"/>
                </a:lnTo>
                <a:lnTo>
                  <a:pt x="41782" y="18796"/>
                </a:lnTo>
                <a:lnTo>
                  <a:pt x="40639" y="24002"/>
                </a:lnTo>
                <a:lnTo>
                  <a:pt x="35178" y="48640"/>
                </a:lnTo>
                <a:lnTo>
                  <a:pt x="78358" y="48640"/>
                </a:lnTo>
                <a:lnTo>
                  <a:pt x="83819" y="23875"/>
                </a:lnTo>
                <a:lnTo>
                  <a:pt x="84327" y="21716"/>
                </a:lnTo>
                <a:lnTo>
                  <a:pt x="84708" y="19430"/>
                </a:lnTo>
                <a:lnTo>
                  <a:pt x="85089" y="16890"/>
                </a:lnTo>
                <a:lnTo>
                  <a:pt x="85343" y="14350"/>
                </a:lnTo>
                <a:lnTo>
                  <a:pt x="85598" y="12446"/>
                </a:lnTo>
                <a:lnTo>
                  <a:pt x="85598" y="10922"/>
                </a:lnTo>
                <a:lnTo>
                  <a:pt x="85598" y="8509"/>
                </a:lnTo>
                <a:lnTo>
                  <a:pt x="84962" y="6730"/>
                </a:lnTo>
                <a:lnTo>
                  <a:pt x="83692" y="5714"/>
                </a:lnTo>
                <a:lnTo>
                  <a:pt x="82423" y="4699"/>
                </a:lnTo>
                <a:lnTo>
                  <a:pt x="80390" y="4190"/>
                </a:lnTo>
                <a:lnTo>
                  <a:pt x="77724" y="3937"/>
                </a:lnTo>
                <a:lnTo>
                  <a:pt x="78612" y="0"/>
                </a:lnTo>
                <a:lnTo>
                  <a:pt x="110743" y="0"/>
                </a:lnTo>
                <a:lnTo>
                  <a:pt x="109854" y="3937"/>
                </a:lnTo>
                <a:lnTo>
                  <a:pt x="107823" y="4444"/>
                </a:lnTo>
                <a:lnTo>
                  <a:pt x="106299" y="4952"/>
                </a:lnTo>
                <a:lnTo>
                  <a:pt x="105410" y="5461"/>
                </a:lnTo>
                <a:lnTo>
                  <a:pt x="104520" y="5968"/>
                </a:lnTo>
                <a:lnTo>
                  <a:pt x="103758" y="6730"/>
                </a:lnTo>
                <a:lnTo>
                  <a:pt x="103124" y="7874"/>
                </a:lnTo>
                <a:lnTo>
                  <a:pt x="102362" y="8889"/>
                </a:lnTo>
                <a:lnTo>
                  <a:pt x="101726" y="10540"/>
                </a:lnTo>
                <a:lnTo>
                  <a:pt x="100964" y="12826"/>
                </a:lnTo>
                <a:lnTo>
                  <a:pt x="100202" y="15112"/>
                </a:lnTo>
                <a:lnTo>
                  <a:pt x="99187" y="18796"/>
                </a:lnTo>
                <a:lnTo>
                  <a:pt x="98043" y="24002"/>
                </a:lnTo>
                <a:lnTo>
                  <a:pt x="84327" y="86360"/>
                </a:lnTo>
                <a:lnTo>
                  <a:pt x="83692" y="89535"/>
                </a:lnTo>
                <a:lnTo>
                  <a:pt x="83185" y="92075"/>
                </a:lnTo>
                <a:lnTo>
                  <a:pt x="83057" y="93852"/>
                </a:lnTo>
                <a:lnTo>
                  <a:pt x="82803" y="95757"/>
                </a:lnTo>
                <a:lnTo>
                  <a:pt x="82676" y="97409"/>
                </a:lnTo>
                <a:lnTo>
                  <a:pt x="82676" y="98932"/>
                </a:lnTo>
                <a:lnTo>
                  <a:pt x="82676" y="101346"/>
                </a:lnTo>
                <a:lnTo>
                  <a:pt x="90550" y="105790"/>
                </a:lnTo>
                <a:lnTo>
                  <a:pt x="89662" y="109727"/>
                </a:lnTo>
                <a:lnTo>
                  <a:pt x="57530" y="109727"/>
                </a:lnTo>
                <a:lnTo>
                  <a:pt x="58419" y="105790"/>
                </a:lnTo>
                <a:lnTo>
                  <a:pt x="60451" y="105537"/>
                </a:lnTo>
                <a:lnTo>
                  <a:pt x="61975" y="105028"/>
                </a:lnTo>
                <a:lnTo>
                  <a:pt x="62991" y="104266"/>
                </a:lnTo>
                <a:lnTo>
                  <a:pt x="64007" y="103504"/>
                </a:lnTo>
                <a:lnTo>
                  <a:pt x="64896" y="102488"/>
                </a:lnTo>
                <a:lnTo>
                  <a:pt x="65531" y="101218"/>
                </a:lnTo>
                <a:lnTo>
                  <a:pt x="66293" y="99949"/>
                </a:lnTo>
                <a:lnTo>
                  <a:pt x="66928" y="98425"/>
                </a:lnTo>
                <a:lnTo>
                  <a:pt x="67437" y="96519"/>
                </a:lnTo>
                <a:lnTo>
                  <a:pt x="68071" y="94741"/>
                </a:lnTo>
                <a:lnTo>
                  <a:pt x="68961" y="91059"/>
                </a:lnTo>
                <a:lnTo>
                  <a:pt x="70103" y="85851"/>
                </a:lnTo>
                <a:lnTo>
                  <a:pt x="76707" y="56006"/>
                </a:lnTo>
                <a:lnTo>
                  <a:pt x="33527" y="56006"/>
                </a:lnTo>
                <a:lnTo>
                  <a:pt x="26924" y="86360"/>
                </a:lnTo>
                <a:lnTo>
                  <a:pt x="26288" y="89026"/>
                </a:lnTo>
                <a:lnTo>
                  <a:pt x="25907" y="91312"/>
                </a:lnTo>
                <a:lnTo>
                  <a:pt x="25653" y="92963"/>
                </a:lnTo>
                <a:lnTo>
                  <a:pt x="25400" y="94741"/>
                </a:lnTo>
                <a:lnTo>
                  <a:pt x="25273" y="96647"/>
                </a:lnTo>
                <a:lnTo>
                  <a:pt x="25273" y="98932"/>
                </a:lnTo>
                <a:lnTo>
                  <a:pt x="25273" y="101218"/>
                </a:lnTo>
                <a:lnTo>
                  <a:pt x="33146" y="105790"/>
                </a:lnTo>
                <a:lnTo>
                  <a:pt x="32257" y="109727"/>
                </a:lnTo>
                <a:lnTo>
                  <a:pt x="0" y="109727"/>
                </a:lnTo>
                <a:lnTo>
                  <a:pt x="888" y="105790"/>
                </a:lnTo>
                <a:lnTo>
                  <a:pt x="2920" y="105537"/>
                </a:lnTo>
                <a:lnTo>
                  <a:pt x="4444" y="105028"/>
                </a:lnTo>
                <a:lnTo>
                  <a:pt x="10032" y="96519"/>
                </a:lnTo>
                <a:lnTo>
                  <a:pt x="10667" y="94741"/>
                </a:lnTo>
                <a:lnTo>
                  <a:pt x="11556" y="91059"/>
                </a:lnTo>
                <a:lnTo>
                  <a:pt x="12700" y="85851"/>
                </a:lnTo>
                <a:lnTo>
                  <a:pt x="26288" y="23875"/>
                </a:lnTo>
                <a:lnTo>
                  <a:pt x="26796" y="21716"/>
                </a:lnTo>
                <a:lnTo>
                  <a:pt x="27177" y="19430"/>
                </a:lnTo>
                <a:lnTo>
                  <a:pt x="27558" y="16890"/>
                </a:lnTo>
                <a:lnTo>
                  <a:pt x="27939" y="14350"/>
                </a:lnTo>
                <a:lnTo>
                  <a:pt x="28066" y="12446"/>
                </a:lnTo>
                <a:lnTo>
                  <a:pt x="28066" y="10922"/>
                </a:lnTo>
                <a:lnTo>
                  <a:pt x="28066" y="8509"/>
                </a:lnTo>
                <a:lnTo>
                  <a:pt x="27431" y="6730"/>
                </a:lnTo>
                <a:lnTo>
                  <a:pt x="26162" y="5714"/>
                </a:lnTo>
                <a:lnTo>
                  <a:pt x="25018" y="4699"/>
                </a:lnTo>
                <a:lnTo>
                  <a:pt x="22987" y="4190"/>
                </a:lnTo>
                <a:lnTo>
                  <a:pt x="20192" y="3937"/>
                </a:lnTo>
                <a:lnTo>
                  <a:pt x="210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192011" y="1683956"/>
            <a:ext cx="119661" cy="51117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209791" y="1707642"/>
            <a:ext cx="97790" cy="28575"/>
          </a:xfrm>
          <a:custGeom>
            <a:avLst/>
            <a:gdLst/>
            <a:ahLst/>
            <a:cxnLst/>
            <a:rect l="l" t="t" r="r" b="b"/>
            <a:pathLst>
              <a:path w="97789" h="28575">
                <a:moveTo>
                  <a:pt x="54153" y="11175"/>
                </a:moveTo>
                <a:lnTo>
                  <a:pt x="29083" y="11175"/>
                </a:lnTo>
                <a:lnTo>
                  <a:pt x="35813" y="13970"/>
                </a:lnTo>
                <a:lnTo>
                  <a:pt x="44577" y="19685"/>
                </a:lnTo>
                <a:lnTo>
                  <a:pt x="53467" y="25273"/>
                </a:lnTo>
                <a:lnTo>
                  <a:pt x="61213" y="28067"/>
                </a:lnTo>
                <a:lnTo>
                  <a:pt x="75311" y="28067"/>
                </a:lnTo>
                <a:lnTo>
                  <a:pt x="81280" y="25654"/>
                </a:lnTo>
                <a:lnTo>
                  <a:pt x="86233" y="20828"/>
                </a:lnTo>
                <a:lnTo>
                  <a:pt x="90377" y="16891"/>
                </a:lnTo>
                <a:lnTo>
                  <a:pt x="65532" y="16891"/>
                </a:lnTo>
                <a:lnTo>
                  <a:pt x="58800" y="14097"/>
                </a:lnTo>
                <a:lnTo>
                  <a:pt x="54153" y="11175"/>
                </a:lnTo>
                <a:close/>
              </a:path>
              <a:path w="97789" h="28575">
                <a:moveTo>
                  <a:pt x="33274" y="0"/>
                </a:moveTo>
                <a:lnTo>
                  <a:pt x="20700" y="0"/>
                </a:lnTo>
                <a:lnTo>
                  <a:pt x="15367" y="2159"/>
                </a:lnTo>
                <a:lnTo>
                  <a:pt x="10922" y="6350"/>
                </a:lnTo>
                <a:lnTo>
                  <a:pt x="6350" y="10541"/>
                </a:lnTo>
                <a:lnTo>
                  <a:pt x="2794" y="15748"/>
                </a:lnTo>
                <a:lnTo>
                  <a:pt x="0" y="22098"/>
                </a:lnTo>
                <a:lnTo>
                  <a:pt x="6350" y="25654"/>
                </a:lnTo>
                <a:lnTo>
                  <a:pt x="8636" y="20955"/>
                </a:lnTo>
                <a:lnTo>
                  <a:pt x="11175" y="17399"/>
                </a:lnTo>
                <a:lnTo>
                  <a:pt x="14097" y="14859"/>
                </a:lnTo>
                <a:lnTo>
                  <a:pt x="17018" y="12446"/>
                </a:lnTo>
                <a:lnTo>
                  <a:pt x="20447" y="11175"/>
                </a:lnTo>
                <a:lnTo>
                  <a:pt x="54153" y="11175"/>
                </a:lnTo>
                <a:lnTo>
                  <a:pt x="49911" y="8509"/>
                </a:lnTo>
                <a:lnTo>
                  <a:pt x="41021" y="2794"/>
                </a:lnTo>
                <a:lnTo>
                  <a:pt x="33274" y="0"/>
                </a:lnTo>
                <a:close/>
              </a:path>
              <a:path w="97789" h="28575">
                <a:moveTo>
                  <a:pt x="90805" y="2032"/>
                </a:moveTo>
                <a:lnTo>
                  <a:pt x="87630" y="7112"/>
                </a:lnTo>
                <a:lnTo>
                  <a:pt x="84582" y="10922"/>
                </a:lnTo>
                <a:lnTo>
                  <a:pt x="78486" y="15748"/>
                </a:lnTo>
                <a:lnTo>
                  <a:pt x="74675" y="16891"/>
                </a:lnTo>
                <a:lnTo>
                  <a:pt x="90377" y="16891"/>
                </a:lnTo>
                <a:lnTo>
                  <a:pt x="91312" y="16002"/>
                </a:lnTo>
                <a:lnTo>
                  <a:pt x="94869" y="11175"/>
                </a:lnTo>
                <a:lnTo>
                  <a:pt x="97282" y="6350"/>
                </a:lnTo>
                <a:lnTo>
                  <a:pt x="90805" y="203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209791" y="1707642"/>
            <a:ext cx="97790" cy="28575"/>
          </a:xfrm>
          <a:custGeom>
            <a:avLst/>
            <a:gdLst/>
            <a:ahLst/>
            <a:cxnLst/>
            <a:rect l="l" t="t" r="r" b="b"/>
            <a:pathLst>
              <a:path w="97789" h="28575">
                <a:moveTo>
                  <a:pt x="26924" y="0"/>
                </a:moveTo>
                <a:lnTo>
                  <a:pt x="33274" y="0"/>
                </a:lnTo>
                <a:lnTo>
                  <a:pt x="41021" y="2794"/>
                </a:lnTo>
                <a:lnTo>
                  <a:pt x="49911" y="8509"/>
                </a:lnTo>
                <a:lnTo>
                  <a:pt x="58800" y="14097"/>
                </a:lnTo>
                <a:lnTo>
                  <a:pt x="65532" y="16891"/>
                </a:lnTo>
                <a:lnTo>
                  <a:pt x="70104" y="16891"/>
                </a:lnTo>
                <a:lnTo>
                  <a:pt x="74675" y="16891"/>
                </a:lnTo>
                <a:lnTo>
                  <a:pt x="78486" y="15748"/>
                </a:lnTo>
                <a:lnTo>
                  <a:pt x="81534" y="13335"/>
                </a:lnTo>
                <a:lnTo>
                  <a:pt x="84582" y="10922"/>
                </a:lnTo>
                <a:lnTo>
                  <a:pt x="87630" y="7112"/>
                </a:lnTo>
                <a:lnTo>
                  <a:pt x="90805" y="2032"/>
                </a:lnTo>
                <a:lnTo>
                  <a:pt x="97282" y="6350"/>
                </a:lnTo>
                <a:lnTo>
                  <a:pt x="94869" y="11175"/>
                </a:lnTo>
                <a:lnTo>
                  <a:pt x="91312" y="16002"/>
                </a:lnTo>
                <a:lnTo>
                  <a:pt x="86233" y="20828"/>
                </a:lnTo>
                <a:lnTo>
                  <a:pt x="81280" y="25654"/>
                </a:lnTo>
                <a:lnTo>
                  <a:pt x="75311" y="28067"/>
                </a:lnTo>
                <a:lnTo>
                  <a:pt x="68072" y="28067"/>
                </a:lnTo>
                <a:lnTo>
                  <a:pt x="61213" y="28067"/>
                </a:lnTo>
                <a:lnTo>
                  <a:pt x="53467" y="25273"/>
                </a:lnTo>
                <a:lnTo>
                  <a:pt x="44577" y="19685"/>
                </a:lnTo>
                <a:lnTo>
                  <a:pt x="35813" y="13970"/>
                </a:lnTo>
                <a:lnTo>
                  <a:pt x="29083" y="11175"/>
                </a:lnTo>
                <a:lnTo>
                  <a:pt x="24384" y="11175"/>
                </a:lnTo>
                <a:lnTo>
                  <a:pt x="20447" y="11175"/>
                </a:lnTo>
                <a:lnTo>
                  <a:pt x="17018" y="12446"/>
                </a:lnTo>
                <a:lnTo>
                  <a:pt x="14097" y="14859"/>
                </a:lnTo>
                <a:lnTo>
                  <a:pt x="11175" y="17399"/>
                </a:lnTo>
                <a:lnTo>
                  <a:pt x="8636" y="20955"/>
                </a:lnTo>
                <a:lnTo>
                  <a:pt x="6350" y="25654"/>
                </a:lnTo>
                <a:lnTo>
                  <a:pt x="0" y="22098"/>
                </a:lnTo>
                <a:lnTo>
                  <a:pt x="2794" y="15748"/>
                </a:lnTo>
                <a:lnTo>
                  <a:pt x="6350" y="10541"/>
                </a:lnTo>
                <a:lnTo>
                  <a:pt x="10922" y="6350"/>
                </a:lnTo>
                <a:lnTo>
                  <a:pt x="15367" y="2159"/>
                </a:lnTo>
                <a:lnTo>
                  <a:pt x="20700" y="0"/>
                </a:lnTo>
                <a:lnTo>
                  <a:pt x="2692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327647" y="1693195"/>
            <a:ext cx="709422" cy="3286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344539" y="1722247"/>
            <a:ext cx="687705" cy="0"/>
          </a:xfrm>
          <a:custGeom>
            <a:avLst/>
            <a:gdLst/>
            <a:ahLst/>
            <a:cxnLst/>
            <a:rect l="l" t="t" r="r" b="b"/>
            <a:pathLst>
              <a:path w="687704">
                <a:moveTo>
                  <a:pt x="0" y="0"/>
                </a:moveTo>
                <a:lnTo>
                  <a:pt x="687323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339966" y="1722247"/>
            <a:ext cx="696595" cy="0"/>
          </a:xfrm>
          <a:custGeom>
            <a:avLst/>
            <a:gdLst/>
            <a:ahLst/>
            <a:cxnLst/>
            <a:rect l="l" t="t" r="r" b="b"/>
            <a:pathLst>
              <a:path w="696595">
                <a:moveTo>
                  <a:pt x="0" y="0"/>
                </a:moveTo>
                <a:lnTo>
                  <a:pt x="69646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626352" y="1542254"/>
            <a:ext cx="110519" cy="10137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639559" y="1561083"/>
            <a:ext cx="96520" cy="88519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335267" y="1776951"/>
            <a:ext cx="110520" cy="10137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348476" y="1795779"/>
            <a:ext cx="96520" cy="88519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480047" y="1757172"/>
            <a:ext cx="119660" cy="125729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492240" y="1775205"/>
            <a:ext cx="108077" cy="112395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629400" y="1776951"/>
            <a:ext cx="112012" cy="101379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642227" y="1795652"/>
            <a:ext cx="99695" cy="88646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775704" y="1802923"/>
            <a:ext cx="119661" cy="32861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792468" y="1831456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9013" y="0"/>
                </a:lnTo>
              </a:path>
            </a:pathLst>
          </a:custGeom>
          <a:ln w="1068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787895" y="1831456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57" y="0"/>
                </a:lnTo>
              </a:path>
            </a:pathLst>
          </a:custGeom>
          <a:ln w="1983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937247" y="1745005"/>
            <a:ext cx="86065" cy="131800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950202" y="1762886"/>
            <a:ext cx="73151" cy="120142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048500" y="1636776"/>
            <a:ext cx="131800" cy="130301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060818" y="1654429"/>
            <a:ext cx="119887" cy="118872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217664" y="1647444"/>
            <a:ext cx="119661" cy="125729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229856" y="1665477"/>
            <a:ext cx="108076" cy="112395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365492" y="1693195"/>
            <a:ext cx="709422" cy="3286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382382" y="1722247"/>
            <a:ext cx="687705" cy="0"/>
          </a:xfrm>
          <a:custGeom>
            <a:avLst/>
            <a:gdLst/>
            <a:ahLst/>
            <a:cxnLst/>
            <a:rect l="l" t="t" r="r" b="b"/>
            <a:pathLst>
              <a:path w="687704">
                <a:moveTo>
                  <a:pt x="0" y="0"/>
                </a:moveTo>
                <a:lnTo>
                  <a:pt x="687324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377810" y="1722247"/>
            <a:ext cx="696595" cy="0"/>
          </a:xfrm>
          <a:custGeom>
            <a:avLst/>
            <a:gdLst/>
            <a:ahLst/>
            <a:cxnLst/>
            <a:rect l="l" t="t" r="r" b="b"/>
            <a:pathLst>
              <a:path w="696595">
                <a:moveTo>
                  <a:pt x="0" y="0"/>
                </a:moveTo>
                <a:lnTo>
                  <a:pt x="696468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415783" y="1490472"/>
            <a:ext cx="125729" cy="171450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433309" y="1513586"/>
            <a:ext cx="104775" cy="149860"/>
          </a:xfrm>
          <a:custGeom>
            <a:avLst/>
            <a:gdLst/>
            <a:ahLst/>
            <a:cxnLst/>
            <a:rect l="l" t="t" r="r" b="b"/>
            <a:pathLst>
              <a:path w="104775" h="149860">
                <a:moveTo>
                  <a:pt x="102235" y="0"/>
                </a:moveTo>
                <a:lnTo>
                  <a:pt x="3048" y="0"/>
                </a:lnTo>
                <a:lnTo>
                  <a:pt x="3048" y="4572"/>
                </a:lnTo>
                <a:lnTo>
                  <a:pt x="49657" y="76835"/>
                </a:lnTo>
                <a:lnTo>
                  <a:pt x="0" y="145034"/>
                </a:lnTo>
                <a:lnTo>
                  <a:pt x="0" y="149478"/>
                </a:lnTo>
                <a:lnTo>
                  <a:pt x="101854" y="149478"/>
                </a:lnTo>
                <a:lnTo>
                  <a:pt x="102798" y="134112"/>
                </a:lnTo>
                <a:lnTo>
                  <a:pt x="21336" y="134112"/>
                </a:lnTo>
                <a:lnTo>
                  <a:pt x="65278" y="73787"/>
                </a:lnTo>
                <a:lnTo>
                  <a:pt x="65278" y="67690"/>
                </a:lnTo>
                <a:lnTo>
                  <a:pt x="26035" y="8254"/>
                </a:lnTo>
                <a:lnTo>
                  <a:pt x="102235" y="8254"/>
                </a:lnTo>
                <a:lnTo>
                  <a:pt x="102235" y="0"/>
                </a:lnTo>
                <a:close/>
              </a:path>
              <a:path w="104775" h="149860">
                <a:moveTo>
                  <a:pt x="104267" y="110236"/>
                </a:moveTo>
                <a:lnTo>
                  <a:pt x="94869" y="110236"/>
                </a:lnTo>
                <a:lnTo>
                  <a:pt x="93980" y="114808"/>
                </a:lnTo>
                <a:lnTo>
                  <a:pt x="93091" y="118490"/>
                </a:lnTo>
                <a:lnTo>
                  <a:pt x="92201" y="121285"/>
                </a:lnTo>
                <a:lnTo>
                  <a:pt x="91313" y="123951"/>
                </a:lnTo>
                <a:lnTo>
                  <a:pt x="90424" y="126237"/>
                </a:lnTo>
                <a:lnTo>
                  <a:pt x="89408" y="127762"/>
                </a:lnTo>
                <a:lnTo>
                  <a:pt x="88392" y="129412"/>
                </a:lnTo>
                <a:lnTo>
                  <a:pt x="77597" y="134112"/>
                </a:lnTo>
                <a:lnTo>
                  <a:pt x="102798" y="134112"/>
                </a:lnTo>
                <a:lnTo>
                  <a:pt x="104267" y="110236"/>
                </a:lnTo>
                <a:close/>
              </a:path>
              <a:path w="104775" h="149860">
                <a:moveTo>
                  <a:pt x="102235" y="8254"/>
                </a:moveTo>
                <a:lnTo>
                  <a:pt x="73660" y="8254"/>
                </a:lnTo>
                <a:lnTo>
                  <a:pt x="75946" y="8509"/>
                </a:lnTo>
                <a:lnTo>
                  <a:pt x="77724" y="9016"/>
                </a:lnTo>
                <a:lnTo>
                  <a:pt x="93599" y="35687"/>
                </a:lnTo>
                <a:lnTo>
                  <a:pt x="102235" y="35687"/>
                </a:lnTo>
                <a:lnTo>
                  <a:pt x="102235" y="825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433309" y="1513586"/>
            <a:ext cx="104775" cy="149860"/>
          </a:xfrm>
          <a:custGeom>
            <a:avLst/>
            <a:gdLst/>
            <a:ahLst/>
            <a:cxnLst/>
            <a:rect l="l" t="t" r="r" b="b"/>
            <a:pathLst>
              <a:path w="104775" h="149860">
                <a:moveTo>
                  <a:pt x="3048" y="0"/>
                </a:moveTo>
                <a:lnTo>
                  <a:pt x="102235" y="0"/>
                </a:lnTo>
                <a:lnTo>
                  <a:pt x="102235" y="35687"/>
                </a:lnTo>
                <a:lnTo>
                  <a:pt x="93599" y="35687"/>
                </a:lnTo>
                <a:lnTo>
                  <a:pt x="92329" y="30606"/>
                </a:lnTo>
                <a:lnTo>
                  <a:pt x="90932" y="26415"/>
                </a:lnTo>
                <a:lnTo>
                  <a:pt x="73660" y="8254"/>
                </a:lnTo>
                <a:lnTo>
                  <a:pt x="70866" y="8254"/>
                </a:lnTo>
                <a:lnTo>
                  <a:pt x="26035" y="8254"/>
                </a:lnTo>
                <a:lnTo>
                  <a:pt x="65278" y="67690"/>
                </a:lnTo>
                <a:lnTo>
                  <a:pt x="65278" y="73787"/>
                </a:lnTo>
                <a:lnTo>
                  <a:pt x="21336" y="134112"/>
                </a:lnTo>
                <a:lnTo>
                  <a:pt x="74295" y="134112"/>
                </a:lnTo>
                <a:lnTo>
                  <a:pt x="77597" y="134112"/>
                </a:lnTo>
                <a:lnTo>
                  <a:pt x="80010" y="133858"/>
                </a:lnTo>
                <a:lnTo>
                  <a:pt x="89408" y="127762"/>
                </a:lnTo>
                <a:lnTo>
                  <a:pt x="90424" y="126237"/>
                </a:lnTo>
                <a:lnTo>
                  <a:pt x="94869" y="110236"/>
                </a:lnTo>
                <a:lnTo>
                  <a:pt x="104267" y="110236"/>
                </a:lnTo>
                <a:lnTo>
                  <a:pt x="101854" y="149478"/>
                </a:lnTo>
                <a:lnTo>
                  <a:pt x="0" y="149478"/>
                </a:lnTo>
                <a:lnTo>
                  <a:pt x="0" y="145034"/>
                </a:lnTo>
                <a:lnTo>
                  <a:pt x="49657" y="76835"/>
                </a:lnTo>
                <a:lnTo>
                  <a:pt x="3048" y="4572"/>
                </a:lnTo>
                <a:lnTo>
                  <a:pt x="30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540752" y="1569688"/>
            <a:ext cx="51117" cy="105949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553706" y="1588135"/>
            <a:ext cx="124929" cy="93217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605776" y="1624075"/>
            <a:ext cx="67945" cy="34925"/>
          </a:xfrm>
          <a:custGeom>
            <a:avLst/>
            <a:gdLst/>
            <a:ahLst/>
            <a:cxnLst/>
            <a:rect l="l" t="t" r="r" b="b"/>
            <a:pathLst>
              <a:path w="67945" h="34925">
                <a:moveTo>
                  <a:pt x="67691" y="25653"/>
                </a:moveTo>
                <a:lnTo>
                  <a:pt x="0" y="25653"/>
                </a:lnTo>
                <a:lnTo>
                  <a:pt x="0" y="34544"/>
                </a:lnTo>
                <a:lnTo>
                  <a:pt x="67691" y="34544"/>
                </a:lnTo>
                <a:lnTo>
                  <a:pt x="67691" y="25653"/>
                </a:lnTo>
                <a:close/>
              </a:path>
              <a:path w="67945" h="34925">
                <a:moveTo>
                  <a:pt x="67691" y="0"/>
                </a:moveTo>
                <a:lnTo>
                  <a:pt x="0" y="0"/>
                </a:lnTo>
                <a:lnTo>
                  <a:pt x="0" y="9016"/>
                </a:lnTo>
                <a:lnTo>
                  <a:pt x="67691" y="9016"/>
                </a:lnTo>
                <a:lnTo>
                  <a:pt x="6769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605776" y="1649729"/>
            <a:ext cx="67945" cy="8890"/>
          </a:xfrm>
          <a:custGeom>
            <a:avLst/>
            <a:gdLst/>
            <a:ahLst/>
            <a:cxnLst/>
            <a:rect l="l" t="t" r="r" b="b"/>
            <a:pathLst>
              <a:path w="67945" h="8889">
                <a:moveTo>
                  <a:pt x="0" y="0"/>
                </a:moveTo>
                <a:lnTo>
                  <a:pt x="67691" y="0"/>
                </a:lnTo>
                <a:lnTo>
                  <a:pt x="67691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605776" y="1624075"/>
            <a:ext cx="67945" cy="9525"/>
          </a:xfrm>
          <a:custGeom>
            <a:avLst/>
            <a:gdLst/>
            <a:ahLst/>
            <a:cxnLst/>
            <a:rect l="l" t="t" r="r" b="b"/>
            <a:pathLst>
              <a:path w="67945" h="9525">
                <a:moveTo>
                  <a:pt x="0" y="0"/>
                </a:moveTo>
                <a:lnTo>
                  <a:pt x="67691" y="0"/>
                </a:lnTo>
                <a:lnTo>
                  <a:pt x="67691" y="9016"/>
                </a:lnTo>
                <a:lnTo>
                  <a:pt x="0" y="9016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676388" y="1577305"/>
            <a:ext cx="70866" cy="96808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693406" y="1600072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5" h="76200">
                <a:moveTo>
                  <a:pt x="32258" y="13842"/>
                </a:moveTo>
                <a:lnTo>
                  <a:pt x="18542" y="13842"/>
                </a:lnTo>
                <a:lnTo>
                  <a:pt x="19430" y="14224"/>
                </a:lnTo>
                <a:lnTo>
                  <a:pt x="19939" y="14859"/>
                </a:lnTo>
                <a:lnTo>
                  <a:pt x="20574" y="15493"/>
                </a:lnTo>
                <a:lnTo>
                  <a:pt x="20669" y="15875"/>
                </a:lnTo>
                <a:lnTo>
                  <a:pt x="20719" y="63373"/>
                </a:lnTo>
                <a:lnTo>
                  <a:pt x="20574" y="64388"/>
                </a:lnTo>
                <a:lnTo>
                  <a:pt x="20320" y="65150"/>
                </a:lnTo>
                <a:lnTo>
                  <a:pt x="20066" y="65786"/>
                </a:lnTo>
                <a:lnTo>
                  <a:pt x="19939" y="66421"/>
                </a:lnTo>
                <a:lnTo>
                  <a:pt x="14350" y="69723"/>
                </a:lnTo>
                <a:lnTo>
                  <a:pt x="13208" y="69976"/>
                </a:lnTo>
                <a:lnTo>
                  <a:pt x="12065" y="70103"/>
                </a:lnTo>
                <a:lnTo>
                  <a:pt x="7493" y="70485"/>
                </a:lnTo>
                <a:lnTo>
                  <a:pt x="5588" y="70485"/>
                </a:lnTo>
                <a:lnTo>
                  <a:pt x="3301" y="70612"/>
                </a:lnTo>
                <a:lnTo>
                  <a:pt x="3301" y="75691"/>
                </a:lnTo>
                <a:lnTo>
                  <a:pt x="49911" y="75691"/>
                </a:lnTo>
                <a:lnTo>
                  <a:pt x="49911" y="70612"/>
                </a:lnTo>
                <a:lnTo>
                  <a:pt x="47498" y="70612"/>
                </a:lnTo>
                <a:lnTo>
                  <a:pt x="43688" y="70357"/>
                </a:lnTo>
                <a:lnTo>
                  <a:pt x="42037" y="70357"/>
                </a:lnTo>
                <a:lnTo>
                  <a:pt x="40513" y="70103"/>
                </a:lnTo>
                <a:lnTo>
                  <a:pt x="38100" y="69850"/>
                </a:lnTo>
                <a:lnTo>
                  <a:pt x="37084" y="69596"/>
                </a:lnTo>
                <a:lnTo>
                  <a:pt x="35560" y="69087"/>
                </a:lnTo>
                <a:lnTo>
                  <a:pt x="34925" y="68706"/>
                </a:lnTo>
                <a:lnTo>
                  <a:pt x="34417" y="68199"/>
                </a:lnTo>
                <a:lnTo>
                  <a:pt x="34036" y="67944"/>
                </a:lnTo>
                <a:lnTo>
                  <a:pt x="33782" y="67563"/>
                </a:lnTo>
                <a:lnTo>
                  <a:pt x="33400" y="67182"/>
                </a:lnTo>
                <a:lnTo>
                  <a:pt x="32893" y="66166"/>
                </a:lnTo>
                <a:lnTo>
                  <a:pt x="32766" y="65531"/>
                </a:lnTo>
                <a:lnTo>
                  <a:pt x="32512" y="65024"/>
                </a:lnTo>
                <a:lnTo>
                  <a:pt x="32385" y="63373"/>
                </a:lnTo>
                <a:lnTo>
                  <a:pt x="32258" y="13842"/>
                </a:lnTo>
                <a:close/>
              </a:path>
              <a:path w="50165" h="76200">
                <a:moveTo>
                  <a:pt x="32512" y="0"/>
                </a:moveTo>
                <a:lnTo>
                  <a:pt x="28955" y="0"/>
                </a:lnTo>
                <a:lnTo>
                  <a:pt x="24002" y="2666"/>
                </a:lnTo>
                <a:lnTo>
                  <a:pt x="19176" y="5206"/>
                </a:lnTo>
                <a:lnTo>
                  <a:pt x="14477" y="7874"/>
                </a:lnTo>
                <a:lnTo>
                  <a:pt x="0" y="15875"/>
                </a:lnTo>
                <a:lnTo>
                  <a:pt x="508" y="16763"/>
                </a:lnTo>
                <a:lnTo>
                  <a:pt x="889" y="17779"/>
                </a:lnTo>
                <a:lnTo>
                  <a:pt x="1397" y="18668"/>
                </a:lnTo>
                <a:lnTo>
                  <a:pt x="1777" y="19557"/>
                </a:lnTo>
                <a:lnTo>
                  <a:pt x="2794" y="21336"/>
                </a:lnTo>
                <a:lnTo>
                  <a:pt x="9651" y="17017"/>
                </a:lnTo>
                <a:lnTo>
                  <a:pt x="14477" y="14477"/>
                </a:lnTo>
                <a:lnTo>
                  <a:pt x="16255" y="13842"/>
                </a:lnTo>
                <a:lnTo>
                  <a:pt x="32258" y="13842"/>
                </a:lnTo>
                <a:lnTo>
                  <a:pt x="32385" y="2159"/>
                </a:lnTo>
                <a:lnTo>
                  <a:pt x="325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693406" y="1600072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5" h="76200">
                <a:moveTo>
                  <a:pt x="28955" y="0"/>
                </a:moveTo>
                <a:lnTo>
                  <a:pt x="32512" y="0"/>
                </a:lnTo>
                <a:lnTo>
                  <a:pt x="32385" y="2159"/>
                </a:lnTo>
                <a:lnTo>
                  <a:pt x="32385" y="4063"/>
                </a:lnTo>
                <a:lnTo>
                  <a:pt x="32385" y="5841"/>
                </a:lnTo>
                <a:lnTo>
                  <a:pt x="32258" y="7492"/>
                </a:lnTo>
                <a:lnTo>
                  <a:pt x="32258" y="9143"/>
                </a:lnTo>
                <a:lnTo>
                  <a:pt x="32258" y="62484"/>
                </a:lnTo>
                <a:lnTo>
                  <a:pt x="32385" y="63373"/>
                </a:lnTo>
                <a:lnTo>
                  <a:pt x="32385" y="64262"/>
                </a:lnTo>
                <a:lnTo>
                  <a:pt x="32512" y="65024"/>
                </a:lnTo>
                <a:lnTo>
                  <a:pt x="32766" y="65531"/>
                </a:lnTo>
                <a:lnTo>
                  <a:pt x="32893" y="66166"/>
                </a:lnTo>
                <a:lnTo>
                  <a:pt x="33147" y="66675"/>
                </a:lnTo>
                <a:lnTo>
                  <a:pt x="33400" y="67182"/>
                </a:lnTo>
                <a:lnTo>
                  <a:pt x="33782" y="67563"/>
                </a:lnTo>
                <a:lnTo>
                  <a:pt x="34036" y="67944"/>
                </a:lnTo>
                <a:lnTo>
                  <a:pt x="34417" y="68199"/>
                </a:lnTo>
                <a:lnTo>
                  <a:pt x="34925" y="68706"/>
                </a:lnTo>
                <a:lnTo>
                  <a:pt x="35560" y="69087"/>
                </a:lnTo>
                <a:lnTo>
                  <a:pt x="36322" y="69341"/>
                </a:lnTo>
                <a:lnTo>
                  <a:pt x="37084" y="69596"/>
                </a:lnTo>
                <a:lnTo>
                  <a:pt x="38100" y="69850"/>
                </a:lnTo>
                <a:lnTo>
                  <a:pt x="39370" y="69976"/>
                </a:lnTo>
                <a:lnTo>
                  <a:pt x="40513" y="70103"/>
                </a:lnTo>
                <a:lnTo>
                  <a:pt x="42037" y="70357"/>
                </a:lnTo>
                <a:lnTo>
                  <a:pt x="43688" y="70357"/>
                </a:lnTo>
                <a:lnTo>
                  <a:pt x="45466" y="70485"/>
                </a:lnTo>
                <a:lnTo>
                  <a:pt x="47498" y="70612"/>
                </a:lnTo>
                <a:lnTo>
                  <a:pt x="49911" y="70612"/>
                </a:lnTo>
                <a:lnTo>
                  <a:pt x="49911" y="75691"/>
                </a:lnTo>
                <a:lnTo>
                  <a:pt x="3301" y="75691"/>
                </a:lnTo>
                <a:lnTo>
                  <a:pt x="3301" y="70612"/>
                </a:lnTo>
                <a:lnTo>
                  <a:pt x="5588" y="70485"/>
                </a:lnTo>
                <a:lnTo>
                  <a:pt x="7493" y="70485"/>
                </a:lnTo>
                <a:lnTo>
                  <a:pt x="9144" y="70357"/>
                </a:lnTo>
                <a:lnTo>
                  <a:pt x="10668" y="70230"/>
                </a:lnTo>
                <a:lnTo>
                  <a:pt x="12065" y="70103"/>
                </a:lnTo>
                <a:lnTo>
                  <a:pt x="13208" y="69976"/>
                </a:lnTo>
                <a:lnTo>
                  <a:pt x="14350" y="69723"/>
                </a:lnTo>
                <a:lnTo>
                  <a:pt x="15240" y="69596"/>
                </a:lnTo>
                <a:lnTo>
                  <a:pt x="20066" y="65786"/>
                </a:lnTo>
                <a:lnTo>
                  <a:pt x="20320" y="65150"/>
                </a:lnTo>
                <a:lnTo>
                  <a:pt x="20574" y="64388"/>
                </a:lnTo>
                <a:lnTo>
                  <a:pt x="20700" y="63500"/>
                </a:lnTo>
                <a:lnTo>
                  <a:pt x="20827" y="62611"/>
                </a:lnTo>
                <a:lnTo>
                  <a:pt x="20827" y="61467"/>
                </a:lnTo>
                <a:lnTo>
                  <a:pt x="20827" y="60198"/>
                </a:lnTo>
                <a:lnTo>
                  <a:pt x="20827" y="18034"/>
                </a:lnTo>
                <a:lnTo>
                  <a:pt x="20827" y="16510"/>
                </a:lnTo>
                <a:lnTo>
                  <a:pt x="20574" y="15493"/>
                </a:lnTo>
                <a:lnTo>
                  <a:pt x="19939" y="14859"/>
                </a:lnTo>
                <a:lnTo>
                  <a:pt x="19430" y="14224"/>
                </a:lnTo>
                <a:lnTo>
                  <a:pt x="18542" y="13842"/>
                </a:lnTo>
                <a:lnTo>
                  <a:pt x="17525" y="13842"/>
                </a:lnTo>
                <a:lnTo>
                  <a:pt x="16255" y="13842"/>
                </a:lnTo>
                <a:lnTo>
                  <a:pt x="14477" y="14477"/>
                </a:lnTo>
                <a:lnTo>
                  <a:pt x="12065" y="15748"/>
                </a:lnTo>
                <a:lnTo>
                  <a:pt x="9651" y="17017"/>
                </a:lnTo>
                <a:lnTo>
                  <a:pt x="6603" y="18923"/>
                </a:lnTo>
                <a:lnTo>
                  <a:pt x="2794" y="21336"/>
                </a:lnTo>
                <a:lnTo>
                  <a:pt x="2286" y="20447"/>
                </a:lnTo>
                <a:lnTo>
                  <a:pt x="1777" y="19557"/>
                </a:lnTo>
                <a:lnTo>
                  <a:pt x="1397" y="18668"/>
                </a:lnTo>
                <a:lnTo>
                  <a:pt x="889" y="17779"/>
                </a:lnTo>
                <a:lnTo>
                  <a:pt x="508" y="16763"/>
                </a:lnTo>
                <a:lnTo>
                  <a:pt x="0" y="15875"/>
                </a:lnTo>
                <a:lnTo>
                  <a:pt x="4825" y="13207"/>
                </a:lnTo>
                <a:lnTo>
                  <a:pt x="9651" y="10540"/>
                </a:lnTo>
                <a:lnTo>
                  <a:pt x="14477" y="7874"/>
                </a:lnTo>
                <a:lnTo>
                  <a:pt x="19176" y="5206"/>
                </a:lnTo>
                <a:lnTo>
                  <a:pt x="24002" y="2666"/>
                </a:lnTo>
                <a:lnTo>
                  <a:pt x="289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533131" y="1482811"/>
            <a:ext cx="179031" cy="88813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639304" y="1527197"/>
            <a:ext cx="67945" cy="9525"/>
          </a:xfrm>
          <a:custGeom>
            <a:avLst/>
            <a:gdLst/>
            <a:ahLst/>
            <a:cxnLst/>
            <a:rect l="l" t="t" r="r" b="b"/>
            <a:pathLst>
              <a:path w="67945" h="9525">
                <a:moveTo>
                  <a:pt x="0" y="8994"/>
                </a:moveTo>
                <a:lnTo>
                  <a:pt x="67722" y="8994"/>
                </a:lnTo>
                <a:lnTo>
                  <a:pt x="67722" y="0"/>
                </a:lnTo>
                <a:lnTo>
                  <a:pt x="0" y="0"/>
                </a:lnTo>
                <a:lnTo>
                  <a:pt x="0" y="899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639304" y="1527197"/>
            <a:ext cx="67945" cy="9525"/>
          </a:xfrm>
          <a:custGeom>
            <a:avLst/>
            <a:gdLst/>
            <a:ahLst/>
            <a:cxnLst/>
            <a:rect l="l" t="t" r="r" b="b"/>
            <a:pathLst>
              <a:path w="67945" h="9525">
                <a:moveTo>
                  <a:pt x="0" y="8994"/>
                </a:moveTo>
                <a:lnTo>
                  <a:pt x="67722" y="8994"/>
                </a:lnTo>
                <a:lnTo>
                  <a:pt x="67722" y="0"/>
                </a:lnTo>
                <a:lnTo>
                  <a:pt x="0" y="0"/>
                </a:lnTo>
                <a:lnTo>
                  <a:pt x="0" y="8994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709916" y="1467577"/>
            <a:ext cx="70866" cy="96808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7726933" y="1490344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5" h="76200">
                <a:moveTo>
                  <a:pt x="32258" y="13842"/>
                </a:moveTo>
                <a:lnTo>
                  <a:pt x="18542" y="13842"/>
                </a:lnTo>
                <a:lnTo>
                  <a:pt x="19431" y="14224"/>
                </a:lnTo>
                <a:lnTo>
                  <a:pt x="19939" y="14858"/>
                </a:lnTo>
                <a:lnTo>
                  <a:pt x="20574" y="15493"/>
                </a:lnTo>
                <a:lnTo>
                  <a:pt x="20669" y="15875"/>
                </a:lnTo>
                <a:lnTo>
                  <a:pt x="20719" y="63372"/>
                </a:lnTo>
                <a:lnTo>
                  <a:pt x="20574" y="64388"/>
                </a:lnTo>
                <a:lnTo>
                  <a:pt x="20320" y="65150"/>
                </a:lnTo>
                <a:lnTo>
                  <a:pt x="20066" y="65785"/>
                </a:lnTo>
                <a:lnTo>
                  <a:pt x="19939" y="66420"/>
                </a:lnTo>
                <a:lnTo>
                  <a:pt x="14350" y="69722"/>
                </a:lnTo>
                <a:lnTo>
                  <a:pt x="13208" y="69976"/>
                </a:lnTo>
                <a:lnTo>
                  <a:pt x="12065" y="70103"/>
                </a:lnTo>
                <a:lnTo>
                  <a:pt x="7493" y="70484"/>
                </a:lnTo>
                <a:lnTo>
                  <a:pt x="5588" y="70484"/>
                </a:lnTo>
                <a:lnTo>
                  <a:pt x="3301" y="70612"/>
                </a:lnTo>
                <a:lnTo>
                  <a:pt x="3301" y="75691"/>
                </a:lnTo>
                <a:lnTo>
                  <a:pt x="49911" y="75691"/>
                </a:lnTo>
                <a:lnTo>
                  <a:pt x="49911" y="70612"/>
                </a:lnTo>
                <a:lnTo>
                  <a:pt x="47498" y="70612"/>
                </a:lnTo>
                <a:lnTo>
                  <a:pt x="43688" y="70357"/>
                </a:lnTo>
                <a:lnTo>
                  <a:pt x="42037" y="70357"/>
                </a:lnTo>
                <a:lnTo>
                  <a:pt x="40513" y="70103"/>
                </a:lnTo>
                <a:lnTo>
                  <a:pt x="38100" y="69850"/>
                </a:lnTo>
                <a:lnTo>
                  <a:pt x="37084" y="69595"/>
                </a:lnTo>
                <a:lnTo>
                  <a:pt x="35560" y="69087"/>
                </a:lnTo>
                <a:lnTo>
                  <a:pt x="34925" y="68706"/>
                </a:lnTo>
                <a:lnTo>
                  <a:pt x="34417" y="68199"/>
                </a:lnTo>
                <a:lnTo>
                  <a:pt x="34036" y="67944"/>
                </a:lnTo>
                <a:lnTo>
                  <a:pt x="33782" y="67563"/>
                </a:lnTo>
                <a:lnTo>
                  <a:pt x="33400" y="67182"/>
                </a:lnTo>
                <a:lnTo>
                  <a:pt x="32893" y="66166"/>
                </a:lnTo>
                <a:lnTo>
                  <a:pt x="32766" y="65531"/>
                </a:lnTo>
                <a:lnTo>
                  <a:pt x="32512" y="65024"/>
                </a:lnTo>
                <a:lnTo>
                  <a:pt x="32385" y="63372"/>
                </a:lnTo>
                <a:lnTo>
                  <a:pt x="32258" y="13842"/>
                </a:lnTo>
                <a:close/>
              </a:path>
              <a:path w="50165" h="76200">
                <a:moveTo>
                  <a:pt x="32512" y="0"/>
                </a:moveTo>
                <a:lnTo>
                  <a:pt x="28956" y="0"/>
                </a:lnTo>
                <a:lnTo>
                  <a:pt x="24002" y="2666"/>
                </a:lnTo>
                <a:lnTo>
                  <a:pt x="19176" y="5206"/>
                </a:lnTo>
                <a:lnTo>
                  <a:pt x="14477" y="7874"/>
                </a:lnTo>
                <a:lnTo>
                  <a:pt x="0" y="15875"/>
                </a:lnTo>
                <a:lnTo>
                  <a:pt x="508" y="16763"/>
                </a:lnTo>
                <a:lnTo>
                  <a:pt x="889" y="17779"/>
                </a:lnTo>
                <a:lnTo>
                  <a:pt x="1397" y="18668"/>
                </a:lnTo>
                <a:lnTo>
                  <a:pt x="1777" y="19557"/>
                </a:lnTo>
                <a:lnTo>
                  <a:pt x="2794" y="21335"/>
                </a:lnTo>
                <a:lnTo>
                  <a:pt x="9651" y="17017"/>
                </a:lnTo>
                <a:lnTo>
                  <a:pt x="14477" y="14477"/>
                </a:lnTo>
                <a:lnTo>
                  <a:pt x="16256" y="13842"/>
                </a:lnTo>
                <a:lnTo>
                  <a:pt x="32258" y="13842"/>
                </a:lnTo>
                <a:lnTo>
                  <a:pt x="32385" y="2158"/>
                </a:lnTo>
                <a:lnTo>
                  <a:pt x="325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7726933" y="1490344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5" h="76200">
                <a:moveTo>
                  <a:pt x="28956" y="0"/>
                </a:moveTo>
                <a:lnTo>
                  <a:pt x="32512" y="0"/>
                </a:lnTo>
                <a:lnTo>
                  <a:pt x="32385" y="2158"/>
                </a:lnTo>
                <a:lnTo>
                  <a:pt x="32385" y="4063"/>
                </a:lnTo>
                <a:lnTo>
                  <a:pt x="32385" y="5841"/>
                </a:lnTo>
                <a:lnTo>
                  <a:pt x="32258" y="7492"/>
                </a:lnTo>
                <a:lnTo>
                  <a:pt x="32258" y="9143"/>
                </a:lnTo>
                <a:lnTo>
                  <a:pt x="32258" y="62483"/>
                </a:lnTo>
                <a:lnTo>
                  <a:pt x="32385" y="63372"/>
                </a:lnTo>
                <a:lnTo>
                  <a:pt x="32385" y="64262"/>
                </a:lnTo>
                <a:lnTo>
                  <a:pt x="32512" y="65024"/>
                </a:lnTo>
                <a:lnTo>
                  <a:pt x="32766" y="65531"/>
                </a:lnTo>
                <a:lnTo>
                  <a:pt x="32893" y="66166"/>
                </a:lnTo>
                <a:lnTo>
                  <a:pt x="33147" y="66675"/>
                </a:lnTo>
                <a:lnTo>
                  <a:pt x="33400" y="67182"/>
                </a:lnTo>
                <a:lnTo>
                  <a:pt x="33782" y="67563"/>
                </a:lnTo>
                <a:lnTo>
                  <a:pt x="34036" y="67944"/>
                </a:lnTo>
                <a:lnTo>
                  <a:pt x="34417" y="68199"/>
                </a:lnTo>
                <a:lnTo>
                  <a:pt x="34925" y="68706"/>
                </a:lnTo>
                <a:lnTo>
                  <a:pt x="35560" y="69087"/>
                </a:lnTo>
                <a:lnTo>
                  <a:pt x="36322" y="69341"/>
                </a:lnTo>
                <a:lnTo>
                  <a:pt x="37084" y="69595"/>
                </a:lnTo>
                <a:lnTo>
                  <a:pt x="38100" y="69850"/>
                </a:lnTo>
                <a:lnTo>
                  <a:pt x="39370" y="69976"/>
                </a:lnTo>
                <a:lnTo>
                  <a:pt x="40513" y="70103"/>
                </a:lnTo>
                <a:lnTo>
                  <a:pt x="42037" y="70357"/>
                </a:lnTo>
                <a:lnTo>
                  <a:pt x="43688" y="70357"/>
                </a:lnTo>
                <a:lnTo>
                  <a:pt x="45466" y="70484"/>
                </a:lnTo>
                <a:lnTo>
                  <a:pt x="47498" y="70612"/>
                </a:lnTo>
                <a:lnTo>
                  <a:pt x="49911" y="70612"/>
                </a:lnTo>
                <a:lnTo>
                  <a:pt x="49911" y="75691"/>
                </a:lnTo>
                <a:lnTo>
                  <a:pt x="3301" y="75691"/>
                </a:lnTo>
                <a:lnTo>
                  <a:pt x="3301" y="70612"/>
                </a:lnTo>
                <a:lnTo>
                  <a:pt x="5588" y="70484"/>
                </a:lnTo>
                <a:lnTo>
                  <a:pt x="7493" y="70484"/>
                </a:lnTo>
                <a:lnTo>
                  <a:pt x="9144" y="70357"/>
                </a:lnTo>
                <a:lnTo>
                  <a:pt x="10668" y="70230"/>
                </a:lnTo>
                <a:lnTo>
                  <a:pt x="12065" y="70103"/>
                </a:lnTo>
                <a:lnTo>
                  <a:pt x="13208" y="69976"/>
                </a:lnTo>
                <a:lnTo>
                  <a:pt x="14350" y="69722"/>
                </a:lnTo>
                <a:lnTo>
                  <a:pt x="15240" y="69595"/>
                </a:lnTo>
                <a:lnTo>
                  <a:pt x="20066" y="65785"/>
                </a:lnTo>
                <a:lnTo>
                  <a:pt x="20320" y="65150"/>
                </a:lnTo>
                <a:lnTo>
                  <a:pt x="20574" y="64388"/>
                </a:lnTo>
                <a:lnTo>
                  <a:pt x="20700" y="63500"/>
                </a:lnTo>
                <a:lnTo>
                  <a:pt x="20827" y="62610"/>
                </a:lnTo>
                <a:lnTo>
                  <a:pt x="20827" y="61467"/>
                </a:lnTo>
                <a:lnTo>
                  <a:pt x="20827" y="60197"/>
                </a:lnTo>
                <a:lnTo>
                  <a:pt x="20827" y="18033"/>
                </a:lnTo>
                <a:lnTo>
                  <a:pt x="20827" y="16509"/>
                </a:lnTo>
                <a:lnTo>
                  <a:pt x="20574" y="15493"/>
                </a:lnTo>
                <a:lnTo>
                  <a:pt x="19939" y="14858"/>
                </a:lnTo>
                <a:lnTo>
                  <a:pt x="19431" y="14224"/>
                </a:lnTo>
                <a:lnTo>
                  <a:pt x="18542" y="13842"/>
                </a:lnTo>
                <a:lnTo>
                  <a:pt x="17525" y="13842"/>
                </a:lnTo>
                <a:lnTo>
                  <a:pt x="16256" y="13842"/>
                </a:lnTo>
                <a:lnTo>
                  <a:pt x="14477" y="14477"/>
                </a:lnTo>
                <a:lnTo>
                  <a:pt x="12065" y="15747"/>
                </a:lnTo>
                <a:lnTo>
                  <a:pt x="9651" y="17017"/>
                </a:lnTo>
                <a:lnTo>
                  <a:pt x="6604" y="18922"/>
                </a:lnTo>
                <a:lnTo>
                  <a:pt x="2794" y="21335"/>
                </a:lnTo>
                <a:lnTo>
                  <a:pt x="2286" y="20446"/>
                </a:lnTo>
                <a:lnTo>
                  <a:pt x="1777" y="19557"/>
                </a:lnTo>
                <a:lnTo>
                  <a:pt x="1397" y="18668"/>
                </a:lnTo>
                <a:lnTo>
                  <a:pt x="889" y="17779"/>
                </a:lnTo>
                <a:lnTo>
                  <a:pt x="508" y="16763"/>
                </a:lnTo>
                <a:lnTo>
                  <a:pt x="0" y="15875"/>
                </a:lnTo>
                <a:lnTo>
                  <a:pt x="4825" y="13207"/>
                </a:lnTo>
                <a:lnTo>
                  <a:pt x="9651" y="10540"/>
                </a:lnTo>
                <a:lnTo>
                  <a:pt x="14477" y="7874"/>
                </a:lnTo>
                <a:lnTo>
                  <a:pt x="19176" y="5206"/>
                </a:lnTo>
                <a:lnTo>
                  <a:pt x="24002" y="2666"/>
                </a:lnTo>
                <a:lnTo>
                  <a:pt x="289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7804404" y="1496542"/>
            <a:ext cx="101379" cy="137947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7821919" y="1519174"/>
            <a:ext cx="79375" cy="116839"/>
          </a:xfrm>
          <a:custGeom>
            <a:avLst/>
            <a:gdLst/>
            <a:ahLst/>
            <a:cxnLst/>
            <a:rect l="l" t="t" r="r" b="b"/>
            <a:pathLst>
              <a:path w="79375" h="116839">
                <a:moveTo>
                  <a:pt x="54239" y="0"/>
                </a:moveTo>
                <a:lnTo>
                  <a:pt x="44587" y="0"/>
                </a:lnTo>
                <a:lnTo>
                  <a:pt x="40142" y="888"/>
                </a:lnTo>
                <a:lnTo>
                  <a:pt x="25283" y="14731"/>
                </a:lnTo>
                <a:lnTo>
                  <a:pt x="25283" y="21209"/>
                </a:lnTo>
                <a:lnTo>
                  <a:pt x="37475" y="40386"/>
                </a:lnTo>
                <a:lnTo>
                  <a:pt x="28786" y="44600"/>
                </a:lnTo>
                <a:lnTo>
                  <a:pt x="2265" y="74898"/>
                </a:lnTo>
                <a:lnTo>
                  <a:pt x="0" y="96392"/>
                </a:lnTo>
                <a:lnTo>
                  <a:pt x="899" y="100329"/>
                </a:lnTo>
                <a:lnTo>
                  <a:pt x="22616" y="116712"/>
                </a:lnTo>
                <a:lnTo>
                  <a:pt x="37094" y="116712"/>
                </a:lnTo>
                <a:lnTo>
                  <a:pt x="43825" y="114935"/>
                </a:lnTo>
                <a:lnTo>
                  <a:pt x="49667" y="111251"/>
                </a:lnTo>
                <a:lnTo>
                  <a:pt x="51128" y="110362"/>
                </a:lnTo>
                <a:lnTo>
                  <a:pt x="19441" y="110362"/>
                </a:lnTo>
                <a:lnTo>
                  <a:pt x="14092" y="104266"/>
                </a:lnTo>
                <a:lnTo>
                  <a:pt x="21473" y="63373"/>
                </a:lnTo>
                <a:lnTo>
                  <a:pt x="41285" y="45592"/>
                </a:lnTo>
                <a:lnTo>
                  <a:pt x="56973" y="45592"/>
                </a:lnTo>
                <a:lnTo>
                  <a:pt x="55890" y="44068"/>
                </a:lnTo>
                <a:lnTo>
                  <a:pt x="50937" y="38226"/>
                </a:lnTo>
                <a:lnTo>
                  <a:pt x="46873" y="33527"/>
                </a:lnTo>
                <a:lnTo>
                  <a:pt x="43952" y="29845"/>
                </a:lnTo>
                <a:lnTo>
                  <a:pt x="42047" y="27304"/>
                </a:lnTo>
                <a:lnTo>
                  <a:pt x="40055" y="24511"/>
                </a:lnTo>
                <a:lnTo>
                  <a:pt x="38745" y="22605"/>
                </a:lnTo>
                <a:lnTo>
                  <a:pt x="38110" y="21081"/>
                </a:lnTo>
                <a:lnTo>
                  <a:pt x="37348" y="19430"/>
                </a:lnTo>
                <a:lnTo>
                  <a:pt x="37137" y="18161"/>
                </a:lnTo>
                <a:lnTo>
                  <a:pt x="37094" y="13462"/>
                </a:lnTo>
                <a:lnTo>
                  <a:pt x="38110" y="11049"/>
                </a:lnTo>
                <a:lnTo>
                  <a:pt x="42301" y="7365"/>
                </a:lnTo>
                <a:lnTo>
                  <a:pt x="45222" y="6350"/>
                </a:lnTo>
                <a:lnTo>
                  <a:pt x="72135" y="6350"/>
                </a:lnTo>
                <a:lnTo>
                  <a:pt x="68209" y="4190"/>
                </a:lnTo>
                <a:lnTo>
                  <a:pt x="58938" y="888"/>
                </a:lnTo>
                <a:lnTo>
                  <a:pt x="54239" y="0"/>
                </a:lnTo>
                <a:close/>
              </a:path>
              <a:path w="79375" h="116839">
                <a:moveTo>
                  <a:pt x="56973" y="45592"/>
                </a:moveTo>
                <a:lnTo>
                  <a:pt x="41285" y="45592"/>
                </a:lnTo>
                <a:lnTo>
                  <a:pt x="45603" y="50418"/>
                </a:lnTo>
                <a:lnTo>
                  <a:pt x="48651" y="55372"/>
                </a:lnTo>
                <a:lnTo>
                  <a:pt x="52207" y="65277"/>
                </a:lnTo>
                <a:lnTo>
                  <a:pt x="52922" y="69869"/>
                </a:lnTo>
                <a:lnTo>
                  <a:pt x="53034" y="83565"/>
                </a:lnTo>
                <a:lnTo>
                  <a:pt x="52207" y="88646"/>
                </a:lnTo>
                <a:lnTo>
                  <a:pt x="50175" y="93852"/>
                </a:lnTo>
                <a:lnTo>
                  <a:pt x="48270" y="99060"/>
                </a:lnTo>
                <a:lnTo>
                  <a:pt x="45603" y="103124"/>
                </a:lnTo>
                <a:lnTo>
                  <a:pt x="38745" y="108965"/>
                </a:lnTo>
                <a:lnTo>
                  <a:pt x="34808" y="110362"/>
                </a:lnTo>
                <a:lnTo>
                  <a:pt x="51128" y="110362"/>
                </a:lnTo>
                <a:lnTo>
                  <a:pt x="67828" y="72136"/>
                </a:lnTo>
                <a:lnTo>
                  <a:pt x="67320" y="67817"/>
                </a:lnTo>
                <a:lnTo>
                  <a:pt x="65288" y="60198"/>
                </a:lnTo>
                <a:lnTo>
                  <a:pt x="63764" y="56387"/>
                </a:lnTo>
                <a:lnTo>
                  <a:pt x="61605" y="52577"/>
                </a:lnTo>
                <a:lnTo>
                  <a:pt x="59319" y="48895"/>
                </a:lnTo>
                <a:lnTo>
                  <a:pt x="56973" y="45592"/>
                </a:lnTo>
                <a:close/>
              </a:path>
              <a:path w="79375" h="116839">
                <a:moveTo>
                  <a:pt x="72135" y="6350"/>
                </a:moveTo>
                <a:lnTo>
                  <a:pt x="53604" y="6350"/>
                </a:lnTo>
                <a:lnTo>
                  <a:pt x="57668" y="7874"/>
                </a:lnTo>
                <a:lnTo>
                  <a:pt x="61097" y="10795"/>
                </a:lnTo>
                <a:lnTo>
                  <a:pt x="64399" y="13715"/>
                </a:lnTo>
                <a:lnTo>
                  <a:pt x="67066" y="18161"/>
                </a:lnTo>
                <a:lnTo>
                  <a:pt x="68971" y="24002"/>
                </a:lnTo>
                <a:lnTo>
                  <a:pt x="76337" y="24002"/>
                </a:lnTo>
                <a:lnTo>
                  <a:pt x="79131" y="11175"/>
                </a:lnTo>
                <a:lnTo>
                  <a:pt x="73289" y="6985"/>
                </a:lnTo>
                <a:lnTo>
                  <a:pt x="72135" y="63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835900" y="1564766"/>
            <a:ext cx="39370" cy="64769"/>
          </a:xfrm>
          <a:custGeom>
            <a:avLst/>
            <a:gdLst/>
            <a:ahLst/>
            <a:cxnLst/>
            <a:rect l="l" t="t" r="r" b="b"/>
            <a:pathLst>
              <a:path w="39370" h="64769">
                <a:moveTo>
                  <a:pt x="27304" y="0"/>
                </a:moveTo>
                <a:lnTo>
                  <a:pt x="1889" y="31178"/>
                </a:lnTo>
                <a:lnTo>
                  <a:pt x="0" y="46100"/>
                </a:lnTo>
                <a:lnTo>
                  <a:pt x="0" y="58547"/>
                </a:lnTo>
                <a:lnTo>
                  <a:pt x="5460" y="64770"/>
                </a:lnTo>
                <a:lnTo>
                  <a:pt x="16509" y="64770"/>
                </a:lnTo>
                <a:lnTo>
                  <a:pt x="20827" y="64770"/>
                </a:lnTo>
                <a:lnTo>
                  <a:pt x="36195" y="48260"/>
                </a:lnTo>
                <a:lnTo>
                  <a:pt x="38226" y="43053"/>
                </a:lnTo>
                <a:lnTo>
                  <a:pt x="39116" y="37592"/>
                </a:lnTo>
                <a:lnTo>
                  <a:pt x="39116" y="31750"/>
                </a:lnTo>
                <a:lnTo>
                  <a:pt x="39116" y="25400"/>
                </a:lnTo>
                <a:lnTo>
                  <a:pt x="38226" y="19685"/>
                </a:lnTo>
                <a:lnTo>
                  <a:pt x="36449" y="14732"/>
                </a:lnTo>
                <a:lnTo>
                  <a:pt x="34671" y="9779"/>
                </a:lnTo>
                <a:lnTo>
                  <a:pt x="31623" y="4825"/>
                </a:lnTo>
                <a:lnTo>
                  <a:pt x="2730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821803" y="1519174"/>
            <a:ext cx="79375" cy="116839"/>
          </a:xfrm>
          <a:custGeom>
            <a:avLst/>
            <a:gdLst/>
            <a:ahLst/>
            <a:cxnLst/>
            <a:rect l="l" t="t" r="r" b="b"/>
            <a:pathLst>
              <a:path w="79375" h="116839">
                <a:moveTo>
                  <a:pt x="49656" y="0"/>
                </a:moveTo>
                <a:lnTo>
                  <a:pt x="54355" y="0"/>
                </a:lnTo>
                <a:lnTo>
                  <a:pt x="59054" y="888"/>
                </a:lnTo>
                <a:lnTo>
                  <a:pt x="63626" y="2539"/>
                </a:lnTo>
                <a:lnTo>
                  <a:pt x="68325" y="4190"/>
                </a:lnTo>
                <a:lnTo>
                  <a:pt x="73405" y="6985"/>
                </a:lnTo>
                <a:lnTo>
                  <a:pt x="79248" y="11175"/>
                </a:lnTo>
                <a:lnTo>
                  <a:pt x="76453" y="24002"/>
                </a:lnTo>
                <a:lnTo>
                  <a:pt x="69088" y="24002"/>
                </a:lnTo>
                <a:lnTo>
                  <a:pt x="67182" y="18161"/>
                </a:lnTo>
                <a:lnTo>
                  <a:pt x="64516" y="13715"/>
                </a:lnTo>
                <a:lnTo>
                  <a:pt x="61214" y="10795"/>
                </a:lnTo>
                <a:lnTo>
                  <a:pt x="57785" y="7874"/>
                </a:lnTo>
                <a:lnTo>
                  <a:pt x="53721" y="6350"/>
                </a:lnTo>
                <a:lnTo>
                  <a:pt x="48895" y="6350"/>
                </a:lnTo>
                <a:lnTo>
                  <a:pt x="45339" y="6350"/>
                </a:lnTo>
                <a:lnTo>
                  <a:pt x="42418" y="7365"/>
                </a:lnTo>
                <a:lnTo>
                  <a:pt x="40386" y="9143"/>
                </a:lnTo>
                <a:lnTo>
                  <a:pt x="38226" y="11049"/>
                </a:lnTo>
                <a:lnTo>
                  <a:pt x="37211" y="13462"/>
                </a:lnTo>
                <a:lnTo>
                  <a:pt x="37211" y="16383"/>
                </a:lnTo>
                <a:lnTo>
                  <a:pt x="37211" y="17906"/>
                </a:lnTo>
                <a:lnTo>
                  <a:pt x="37465" y="19430"/>
                </a:lnTo>
                <a:lnTo>
                  <a:pt x="38226" y="21081"/>
                </a:lnTo>
                <a:lnTo>
                  <a:pt x="38862" y="22605"/>
                </a:lnTo>
                <a:lnTo>
                  <a:pt x="51053" y="38226"/>
                </a:lnTo>
                <a:lnTo>
                  <a:pt x="56006" y="44068"/>
                </a:lnTo>
                <a:lnTo>
                  <a:pt x="66421" y="64008"/>
                </a:lnTo>
                <a:lnTo>
                  <a:pt x="67437" y="67817"/>
                </a:lnTo>
                <a:lnTo>
                  <a:pt x="67945" y="72136"/>
                </a:lnTo>
                <a:lnTo>
                  <a:pt x="67945" y="76835"/>
                </a:lnTo>
                <a:lnTo>
                  <a:pt x="67945" y="83565"/>
                </a:lnTo>
                <a:lnTo>
                  <a:pt x="49783" y="111251"/>
                </a:lnTo>
                <a:lnTo>
                  <a:pt x="43942" y="114935"/>
                </a:lnTo>
                <a:lnTo>
                  <a:pt x="37211" y="116712"/>
                </a:lnTo>
                <a:lnTo>
                  <a:pt x="29591" y="116712"/>
                </a:lnTo>
                <a:lnTo>
                  <a:pt x="22732" y="116712"/>
                </a:lnTo>
                <a:lnTo>
                  <a:pt x="0" y="95885"/>
                </a:lnTo>
                <a:lnTo>
                  <a:pt x="0" y="90931"/>
                </a:lnTo>
                <a:lnTo>
                  <a:pt x="14857" y="54887"/>
                </a:lnTo>
                <a:lnTo>
                  <a:pt x="37592" y="40386"/>
                </a:lnTo>
                <a:lnTo>
                  <a:pt x="33400" y="35687"/>
                </a:lnTo>
                <a:lnTo>
                  <a:pt x="30352" y="31496"/>
                </a:lnTo>
                <a:lnTo>
                  <a:pt x="28321" y="28066"/>
                </a:lnTo>
                <a:lnTo>
                  <a:pt x="26416" y="24511"/>
                </a:lnTo>
                <a:lnTo>
                  <a:pt x="25400" y="21209"/>
                </a:lnTo>
                <a:lnTo>
                  <a:pt x="25400" y="18161"/>
                </a:lnTo>
                <a:lnTo>
                  <a:pt x="25400" y="14731"/>
                </a:lnTo>
                <a:lnTo>
                  <a:pt x="44703" y="0"/>
                </a:lnTo>
                <a:lnTo>
                  <a:pt x="496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7888223" y="1559083"/>
            <a:ext cx="81490" cy="108934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7906384" y="1582800"/>
            <a:ext cx="59055" cy="86360"/>
          </a:xfrm>
          <a:custGeom>
            <a:avLst/>
            <a:gdLst/>
            <a:ahLst/>
            <a:cxnLst/>
            <a:rect l="l" t="t" r="r" b="b"/>
            <a:pathLst>
              <a:path w="59054" h="86360">
                <a:moveTo>
                  <a:pt x="39497" y="0"/>
                </a:moveTo>
                <a:lnTo>
                  <a:pt x="35941" y="0"/>
                </a:lnTo>
                <a:lnTo>
                  <a:pt x="32385" y="635"/>
                </a:lnTo>
                <a:lnTo>
                  <a:pt x="5239" y="31876"/>
                </a:lnTo>
                <a:lnTo>
                  <a:pt x="0" y="62484"/>
                </a:lnTo>
                <a:lnTo>
                  <a:pt x="1212" y="72965"/>
                </a:lnTo>
                <a:lnTo>
                  <a:pt x="4841" y="80422"/>
                </a:lnTo>
                <a:lnTo>
                  <a:pt x="10876" y="84879"/>
                </a:lnTo>
                <a:lnTo>
                  <a:pt x="19304" y="86360"/>
                </a:lnTo>
                <a:lnTo>
                  <a:pt x="22987" y="86360"/>
                </a:lnTo>
                <a:lnTo>
                  <a:pt x="16764" y="80772"/>
                </a:lnTo>
                <a:lnTo>
                  <a:pt x="14478" y="79756"/>
                </a:lnTo>
                <a:lnTo>
                  <a:pt x="13081" y="77724"/>
                </a:lnTo>
                <a:lnTo>
                  <a:pt x="11684" y="75564"/>
                </a:lnTo>
                <a:lnTo>
                  <a:pt x="10922" y="72262"/>
                </a:lnTo>
                <a:lnTo>
                  <a:pt x="10922" y="64515"/>
                </a:lnTo>
                <a:lnTo>
                  <a:pt x="11189" y="61213"/>
                </a:lnTo>
                <a:lnTo>
                  <a:pt x="11938" y="54356"/>
                </a:lnTo>
                <a:lnTo>
                  <a:pt x="12573" y="50673"/>
                </a:lnTo>
                <a:lnTo>
                  <a:pt x="13462" y="46609"/>
                </a:lnTo>
                <a:lnTo>
                  <a:pt x="55601" y="46609"/>
                </a:lnTo>
                <a:lnTo>
                  <a:pt x="56134" y="44576"/>
                </a:lnTo>
                <a:lnTo>
                  <a:pt x="56980" y="39497"/>
                </a:lnTo>
                <a:lnTo>
                  <a:pt x="15113" y="39497"/>
                </a:lnTo>
                <a:lnTo>
                  <a:pt x="17399" y="31636"/>
                </a:lnTo>
                <a:lnTo>
                  <a:pt x="34036" y="5714"/>
                </a:lnTo>
                <a:lnTo>
                  <a:pt x="53406" y="5714"/>
                </a:lnTo>
                <a:lnTo>
                  <a:pt x="47831" y="1500"/>
                </a:lnTo>
                <a:lnTo>
                  <a:pt x="39497" y="0"/>
                </a:lnTo>
                <a:close/>
              </a:path>
              <a:path w="59054" h="86360">
                <a:moveTo>
                  <a:pt x="55601" y="46609"/>
                </a:moveTo>
                <a:lnTo>
                  <a:pt x="43561" y="46609"/>
                </a:lnTo>
                <a:lnTo>
                  <a:pt x="42164" y="52197"/>
                </a:lnTo>
                <a:lnTo>
                  <a:pt x="40640" y="57023"/>
                </a:lnTo>
                <a:lnTo>
                  <a:pt x="38936" y="61340"/>
                </a:lnTo>
                <a:lnTo>
                  <a:pt x="37211" y="65532"/>
                </a:lnTo>
                <a:lnTo>
                  <a:pt x="35306" y="69087"/>
                </a:lnTo>
                <a:lnTo>
                  <a:pt x="33008" y="72262"/>
                </a:lnTo>
                <a:lnTo>
                  <a:pt x="31242" y="74802"/>
                </a:lnTo>
                <a:lnTo>
                  <a:pt x="29083" y="76962"/>
                </a:lnTo>
                <a:lnTo>
                  <a:pt x="26924" y="78486"/>
                </a:lnTo>
                <a:lnTo>
                  <a:pt x="24638" y="80010"/>
                </a:lnTo>
                <a:lnTo>
                  <a:pt x="22225" y="80772"/>
                </a:lnTo>
                <a:lnTo>
                  <a:pt x="36195" y="80772"/>
                </a:lnTo>
                <a:lnTo>
                  <a:pt x="52705" y="55372"/>
                </a:lnTo>
                <a:lnTo>
                  <a:pt x="54737" y="49911"/>
                </a:lnTo>
                <a:lnTo>
                  <a:pt x="55601" y="46609"/>
                </a:lnTo>
                <a:close/>
              </a:path>
              <a:path w="59054" h="86360">
                <a:moveTo>
                  <a:pt x="53406" y="5714"/>
                </a:moveTo>
                <a:lnTo>
                  <a:pt x="42164" y="5714"/>
                </a:lnTo>
                <a:lnTo>
                  <a:pt x="44323" y="6858"/>
                </a:lnTo>
                <a:lnTo>
                  <a:pt x="45720" y="8889"/>
                </a:lnTo>
                <a:lnTo>
                  <a:pt x="46990" y="11049"/>
                </a:lnTo>
                <a:lnTo>
                  <a:pt x="47751" y="14224"/>
                </a:lnTo>
                <a:lnTo>
                  <a:pt x="47711" y="22225"/>
                </a:lnTo>
                <a:lnTo>
                  <a:pt x="45212" y="39497"/>
                </a:lnTo>
                <a:lnTo>
                  <a:pt x="56980" y="39497"/>
                </a:lnTo>
                <a:lnTo>
                  <a:pt x="58039" y="33909"/>
                </a:lnTo>
                <a:lnTo>
                  <a:pt x="58547" y="28828"/>
                </a:lnTo>
                <a:lnTo>
                  <a:pt x="58547" y="24002"/>
                </a:lnTo>
                <a:lnTo>
                  <a:pt x="57356" y="13501"/>
                </a:lnTo>
                <a:lnTo>
                  <a:pt x="53784" y="6000"/>
                </a:lnTo>
                <a:lnTo>
                  <a:pt x="53406" y="571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917306" y="1629410"/>
            <a:ext cx="33020" cy="34290"/>
          </a:xfrm>
          <a:custGeom>
            <a:avLst/>
            <a:gdLst/>
            <a:ahLst/>
            <a:cxnLst/>
            <a:rect l="l" t="t" r="r" b="b"/>
            <a:pathLst>
              <a:path w="33020" h="34289">
                <a:moveTo>
                  <a:pt x="2540" y="0"/>
                </a:moveTo>
                <a:lnTo>
                  <a:pt x="1650" y="4063"/>
                </a:lnTo>
                <a:lnTo>
                  <a:pt x="1016" y="7747"/>
                </a:lnTo>
                <a:lnTo>
                  <a:pt x="635" y="11302"/>
                </a:lnTo>
                <a:lnTo>
                  <a:pt x="253" y="14731"/>
                </a:lnTo>
                <a:lnTo>
                  <a:pt x="0" y="17906"/>
                </a:lnTo>
                <a:lnTo>
                  <a:pt x="0" y="20954"/>
                </a:lnTo>
                <a:lnTo>
                  <a:pt x="0" y="25653"/>
                </a:lnTo>
                <a:lnTo>
                  <a:pt x="762" y="28955"/>
                </a:lnTo>
                <a:lnTo>
                  <a:pt x="2159" y="31114"/>
                </a:lnTo>
                <a:lnTo>
                  <a:pt x="3556" y="33147"/>
                </a:lnTo>
                <a:lnTo>
                  <a:pt x="5842" y="34162"/>
                </a:lnTo>
                <a:lnTo>
                  <a:pt x="8890" y="34162"/>
                </a:lnTo>
                <a:lnTo>
                  <a:pt x="11302" y="34162"/>
                </a:lnTo>
                <a:lnTo>
                  <a:pt x="22351" y="25273"/>
                </a:lnTo>
                <a:lnTo>
                  <a:pt x="24384" y="22478"/>
                </a:lnTo>
                <a:lnTo>
                  <a:pt x="32639" y="0"/>
                </a:lnTo>
                <a:lnTo>
                  <a:pt x="254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921497" y="1588516"/>
            <a:ext cx="33020" cy="34290"/>
          </a:xfrm>
          <a:custGeom>
            <a:avLst/>
            <a:gdLst/>
            <a:ahLst/>
            <a:cxnLst/>
            <a:rect l="l" t="t" r="r" b="b"/>
            <a:pathLst>
              <a:path w="33020" h="34290">
                <a:moveTo>
                  <a:pt x="24002" y="0"/>
                </a:moveTo>
                <a:lnTo>
                  <a:pt x="18923" y="0"/>
                </a:lnTo>
                <a:lnTo>
                  <a:pt x="14350" y="2921"/>
                </a:lnTo>
                <a:lnTo>
                  <a:pt x="0" y="33782"/>
                </a:lnTo>
                <a:lnTo>
                  <a:pt x="30099" y="33782"/>
                </a:lnTo>
                <a:lnTo>
                  <a:pt x="32638" y="16001"/>
                </a:lnTo>
                <a:lnTo>
                  <a:pt x="32638" y="12954"/>
                </a:lnTo>
                <a:lnTo>
                  <a:pt x="32638" y="8509"/>
                </a:lnTo>
                <a:lnTo>
                  <a:pt x="31876" y="5334"/>
                </a:lnTo>
                <a:lnTo>
                  <a:pt x="30606" y="3175"/>
                </a:lnTo>
                <a:lnTo>
                  <a:pt x="29209" y="1143"/>
                </a:lnTo>
                <a:lnTo>
                  <a:pt x="27050" y="0"/>
                </a:lnTo>
                <a:lnTo>
                  <a:pt x="2400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7906384" y="1582800"/>
            <a:ext cx="59055" cy="86360"/>
          </a:xfrm>
          <a:custGeom>
            <a:avLst/>
            <a:gdLst/>
            <a:ahLst/>
            <a:cxnLst/>
            <a:rect l="l" t="t" r="r" b="b"/>
            <a:pathLst>
              <a:path w="59054" h="86360">
                <a:moveTo>
                  <a:pt x="39497" y="0"/>
                </a:moveTo>
                <a:lnTo>
                  <a:pt x="47831" y="1500"/>
                </a:lnTo>
                <a:lnTo>
                  <a:pt x="53784" y="6000"/>
                </a:lnTo>
                <a:lnTo>
                  <a:pt x="57356" y="13501"/>
                </a:lnTo>
                <a:lnTo>
                  <a:pt x="58547" y="24002"/>
                </a:lnTo>
                <a:lnTo>
                  <a:pt x="58547" y="28828"/>
                </a:lnTo>
                <a:lnTo>
                  <a:pt x="58039" y="33909"/>
                </a:lnTo>
                <a:lnTo>
                  <a:pt x="57023" y="39243"/>
                </a:lnTo>
                <a:lnTo>
                  <a:pt x="56134" y="44576"/>
                </a:lnTo>
                <a:lnTo>
                  <a:pt x="54737" y="49911"/>
                </a:lnTo>
                <a:lnTo>
                  <a:pt x="52705" y="55372"/>
                </a:lnTo>
                <a:lnTo>
                  <a:pt x="51054" y="60198"/>
                </a:lnTo>
                <a:lnTo>
                  <a:pt x="38989" y="78104"/>
                </a:lnTo>
                <a:lnTo>
                  <a:pt x="36195" y="80772"/>
                </a:lnTo>
                <a:lnTo>
                  <a:pt x="33020" y="82803"/>
                </a:lnTo>
                <a:lnTo>
                  <a:pt x="29718" y="84327"/>
                </a:lnTo>
                <a:lnTo>
                  <a:pt x="26416" y="85725"/>
                </a:lnTo>
                <a:lnTo>
                  <a:pt x="22987" y="86360"/>
                </a:lnTo>
                <a:lnTo>
                  <a:pt x="19304" y="86360"/>
                </a:lnTo>
                <a:lnTo>
                  <a:pt x="10876" y="84879"/>
                </a:lnTo>
                <a:lnTo>
                  <a:pt x="4841" y="80422"/>
                </a:lnTo>
                <a:lnTo>
                  <a:pt x="1212" y="72965"/>
                </a:lnTo>
                <a:lnTo>
                  <a:pt x="0" y="62484"/>
                </a:lnTo>
                <a:lnTo>
                  <a:pt x="0" y="57658"/>
                </a:lnTo>
                <a:lnTo>
                  <a:pt x="11684" y="18287"/>
                </a:lnTo>
                <a:lnTo>
                  <a:pt x="35941" y="0"/>
                </a:lnTo>
                <a:lnTo>
                  <a:pt x="3949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965947" y="1600200"/>
            <a:ext cx="48005" cy="93725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982839" y="1623567"/>
            <a:ext cx="26034" cy="71755"/>
          </a:xfrm>
          <a:custGeom>
            <a:avLst/>
            <a:gdLst/>
            <a:ahLst/>
            <a:cxnLst/>
            <a:rect l="l" t="t" r="r" b="b"/>
            <a:pathLst>
              <a:path w="26034" h="71755">
                <a:moveTo>
                  <a:pt x="18541" y="20066"/>
                </a:moveTo>
                <a:lnTo>
                  <a:pt x="14477" y="20066"/>
                </a:lnTo>
                <a:lnTo>
                  <a:pt x="761" y="20701"/>
                </a:lnTo>
                <a:lnTo>
                  <a:pt x="126" y="24384"/>
                </a:lnTo>
                <a:lnTo>
                  <a:pt x="2158" y="24511"/>
                </a:lnTo>
                <a:lnTo>
                  <a:pt x="3809" y="24765"/>
                </a:lnTo>
                <a:lnTo>
                  <a:pt x="5841" y="25781"/>
                </a:lnTo>
                <a:lnTo>
                  <a:pt x="6222" y="26543"/>
                </a:lnTo>
                <a:lnTo>
                  <a:pt x="6222" y="29337"/>
                </a:lnTo>
                <a:lnTo>
                  <a:pt x="5968" y="31242"/>
                </a:lnTo>
                <a:lnTo>
                  <a:pt x="5714" y="32639"/>
                </a:lnTo>
                <a:lnTo>
                  <a:pt x="5206" y="34544"/>
                </a:lnTo>
                <a:lnTo>
                  <a:pt x="1524" y="51054"/>
                </a:lnTo>
                <a:lnTo>
                  <a:pt x="507" y="55753"/>
                </a:lnTo>
                <a:lnTo>
                  <a:pt x="0" y="59309"/>
                </a:lnTo>
                <a:lnTo>
                  <a:pt x="0" y="64643"/>
                </a:lnTo>
                <a:lnTo>
                  <a:pt x="888" y="66929"/>
                </a:lnTo>
                <a:lnTo>
                  <a:pt x="2539" y="68834"/>
                </a:lnTo>
                <a:lnTo>
                  <a:pt x="4190" y="70612"/>
                </a:lnTo>
                <a:lnTo>
                  <a:pt x="6350" y="71501"/>
                </a:lnTo>
                <a:lnTo>
                  <a:pt x="11683" y="71501"/>
                </a:lnTo>
                <a:lnTo>
                  <a:pt x="14350" y="70739"/>
                </a:lnTo>
                <a:lnTo>
                  <a:pt x="19430" y="67691"/>
                </a:lnTo>
                <a:lnTo>
                  <a:pt x="22351" y="65151"/>
                </a:lnTo>
                <a:lnTo>
                  <a:pt x="23143" y="64389"/>
                </a:lnTo>
                <a:lnTo>
                  <a:pt x="11049" y="64389"/>
                </a:lnTo>
                <a:lnTo>
                  <a:pt x="10032" y="63246"/>
                </a:lnTo>
                <a:lnTo>
                  <a:pt x="10128" y="59309"/>
                </a:lnTo>
                <a:lnTo>
                  <a:pt x="10286" y="58039"/>
                </a:lnTo>
                <a:lnTo>
                  <a:pt x="10540" y="56896"/>
                </a:lnTo>
                <a:lnTo>
                  <a:pt x="10794" y="55245"/>
                </a:lnTo>
                <a:lnTo>
                  <a:pt x="11302" y="53086"/>
                </a:lnTo>
                <a:lnTo>
                  <a:pt x="18541" y="20066"/>
                </a:lnTo>
                <a:close/>
              </a:path>
              <a:path w="26034" h="71755">
                <a:moveTo>
                  <a:pt x="22097" y="58293"/>
                </a:moveTo>
                <a:lnTo>
                  <a:pt x="14477" y="64389"/>
                </a:lnTo>
                <a:lnTo>
                  <a:pt x="23143" y="64389"/>
                </a:lnTo>
                <a:lnTo>
                  <a:pt x="25780" y="61849"/>
                </a:lnTo>
                <a:lnTo>
                  <a:pt x="22097" y="58293"/>
                </a:lnTo>
                <a:close/>
              </a:path>
              <a:path w="26034" h="71755">
                <a:moveTo>
                  <a:pt x="22986" y="0"/>
                </a:moveTo>
                <a:lnTo>
                  <a:pt x="12445" y="0"/>
                </a:lnTo>
                <a:lnTo>
                  <a:pt x="10032" y="11049"/>
                </a:lnTo>
                <a:lnTo>
                  <a:pt x="20574" y="11049"/>
                </a:lnTo>
                <a:lnTo>
                  <a:pt x="2298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982839" y="1643633"/>
            <a:ext cx="26034" cy="51435"/>
          </a:xfrm>
          <a:custGeom>
            <a:avLst/>
            <a:gdLst/>
            <a:ahLst/>
            <a:cxnLst/>
            <a:rect l="l" t="t" r="r" b="b"/>
            <a:pathLst>
              <a:path w="26034" h="51435">
                <a:moveTo>
                  <a:pt x="14477" y="0"/>
                </a:moveTo>
                <a:lnTo>
                  <a:pt x="18541" y="0"/>
                </a:lnTo>
                <a:lnTo>
                  <a:pt x="11302" y="33019"/>
                </a:lnTo>
                <a:lnTo>
                  <a:pt x="10794" y="35178"/>
                </a:lnTo>
                <a:lnTo>
                  <a:pt x="10540" y="36829"/>
                </a:lnTo>
                <a:lnTo>
                  <a:pt x="10286" y="37973"/>
                </a:lnTo>
                <a:lnTo>
                  <a:pt x="10159" y="38988"/>
                </a:lnTo>
                <a:lnTo>
                  <a:pt x="10032" y="40004"/>
                </a:lnTo>
                <a:lnTo>
                  <a:pt x="10032" y="40893"/>
                </a:lnTo>
                <a:lnTo>
                  <a:pt x="10032" y="43179"/>
                </a:lnTo>
                <a:lnTo>
                  <a:pt x="11049" y="44323"/>
                </a:lnTo>
                <a:lnTo>
                  <a:pt x="13207" y="44323"/>
                </a:lnTo>
                <a:lnTo>
                  <a:pt x="14477" y="44323"/>
                </a:lnTo>
                <a:lnTo>
                  <a:pt x="15875" y="43814"/>
                </a:lnTo>
                <a:lnTo>
                  <a:pt x="17271" y="42799"/>
                </a:lnTo>
                <a:lnTo>
                  <a:pt x="18541" y="41782"/>
                </a:lnTo>
                <a:lnTo>
                  <a:pt x="20192" y="40258"/>
                </a:lnTo>
                <a:lnTo>
                  <a:pt x="22097" y="38226"/>
                </a:lnTo>
                <a:lnTo>
                  <a:pt x="25780" y="41782"/>
                </a:lnTo>
                <a:lnTo>
                  <a:pt x="22351" y="45085"/>
                </a:lnTo>
                <a:lnTo>
                  <a:pt x="19430" y="47625"/>
                </a:lnTo>
                <a:lnTo>
                  <a:pt x="16890" y="49149"/>
                </a:lnTo>
                <a:lnTo>
                  <a:pt x="14350" y="50673"/>
                </a:lnTo>
                <a:lnTo>
                  <a:pt x="11683" y="51435"/>
                </a:lnTo>
                <a:lnTo>
                  <a:pt x="9016" y="51435"/>
                </a:lnTo>
                <a:lnTo>
                  <a:pt x="6350" y="51435"/>
                </a:lnTo>
                <a:lnTo>
                  <a:pt x="4190" y="50545"/>
                </a:lnTo>
                <a:lnTo>
                  <a:pt x="2539" y="48767"/>
                </a:lnTo>
                <a:lnTo>
                  <a:pt x="888" y="46862"/>
                </a:lnTo>
                <a:lnTo>
                  <a:pt x="0" y="44576"/>
                </a:lnTo>
                <a:lnTo>
                  <a:pt x="0" y="41910"/>
                </a:lnTo>
                <a:lnTo>
                  <a:pt x="0" y="39242"/>
                </a:lnTo>
                <a:lnTo>
                  <a:pt x="507" y="35687"/>
                </a:lnTo>
                <a:lnTo>
                  <a:pt x="1524" y="30987"/>
                </a:lnTo>
                <a:lnTo>
                  <a:pt x="5206" y="14477"/>
                </a:lnTo>
                <a:lnTo>
                  <a:pt x="5714" y="12573"/>
                </a:lnTo>
                <a:lnTo>
                  <a:pt x="5968" y="11175"/>
                </a:lnTo>
                <a:lnTo>
                  <a:pt x="6095" y="10287"/>
                </a:lnTo>
                <a:lnTo>
                  <a:pt x="6222" y="9270"/>
                </a:lnTo>
                <a:lnTo>
                  <a:pt x="6222" y="8381"/>
                </a:lnTo>
                <a:lnTo>
                  <a:pt x="6222" y="7619"/>
                </a:lnTo>
                <a:lnTo>
                  <a:pt x="6222" y="6476"/>
                </a:lnTo>
                <a:lnTo>
                  <a:pt x="5841" y="5714"/>
                </a:lnTo>
                <a:lnTo>
                  <a:pt x="4825" y="5206"/>
                </a:lnTo>
                <a:lnTo>
                  <a:pt x="3809" y="4699"/>
                </a:lnTo>
                <a:lnTo>
                  <a:pt x="2158" y="4444"/>
                </a:lnTo>
                <a:lnTo>
                  <a:pt x="126" y="4317"/>
                </a:lnTo>
                <a:lnTo>
                  <a:pt x="761" y="635"/>
                </a:lnTo>
                <a:lnTo>
                  <a:pt x="1447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7992871" y="1623567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4" h="11430">
                <a:moveTo>
                  <a:pt x="2412" y="0"/>
                </a:moveTo>
                <a:lnTo>
                  <a:pt x="12953" y="0"/>
                </a:lnTo>
                <a:lnTo>
                  <a:pt x="10541" y="11049"/>
                </a:lnTo>
                <a:lnTo>
                  <a:pt x="0" y="11049"/>
                </a:lnTo>
                <a:lnTo>
                  <a:pt x="24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373111" y="1776951"/>
            <a:ext cx="110519" cy="10137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7386319" y="1795779"/>
            <a:ext cx="96520" cy="88519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7517892" y="1757172"/>
            <a:ext cx="119661" cy="125729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7530083" y="1775205"/>
            <a:ext cx="108077" cy="112395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7668768" y="1776951"/>
            <a:ext cx="112012" cy="101379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7681594" y="1795652"/>
            <a:ext cx="99695" cy="88646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7813547" y="1802923"/>
            <a:ext cx="119661" cy="32861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7830311" y="1831456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9013" y="0"/>
                </a:lnTo>
              </a:path>
            </a:pathLst>
          </a:custGeom>
          <a:ln w="1068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7825740" y="1831456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57" y="0"/>
                </a:lnTo>
              </a:path>
            </a:pathLst>
          </a:custGeom>
          <a:ln w="1983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975092" y="1745005"/>
            <a:ext cx="86065" cy="131800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988045" y="1762886"/>
            <a:ext cx="73151" cy="120142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192011" y="2098484"/>
            <a:ext cx="119661" cy="51117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209791" y="2122170"/>
            <a:ext cx="97790" cy="28575"/>
          </a:xfrm>
          <a:custGeom>
            <a:avLst/>
            <a:gdLst/>
            <a:ahLst/>
            <a:cxnLst/>
            <a:rect l="l" t="t" r="r" b="b"/>
            <a:pathLst>
              <a:path w="97789" h="28575">
                <a:moveTo>
                  <a:pt x="54153" y="11175"/>
                </a:moveTo>
                <a:lnTo>
                  <a:pt x="29083" y="11175"/>
                </a:lnTo>
                <a:lnTo>
                  <a:pt x="35813" y="13969"/>
                </a:lnTo>
                <a:lnTo>
                  <a:pt x="44577" y="19684"/>
                </a:lnTo>
                <a:lnTo>
                  <a:pt x="53467" y="25272"/>
                </a:lnTo>
                <a:lnTo>
                  <a:pt x="61213" y="28066"/>
                </a:lnTo>
                <a:lnTo>
                  <a:pt x="75311" y="28066"/>
                </a:lnTo>
                <a:lnTo>
                  <a:pt x="81280" y="25653"/>
                </a:lnTo>
                <a:lnTo>
                  <a:pt x="86233" y="20827"/>
                </a:lnTo>
                <a:lnTo>
                  <a:pt x="90377" y="16890"/>
                </a:lnTo>
                <a:lnTo>
                  <a:pt x="65532" y="16890"/>
                </a:lnTo>
                <a:lnTo>
                  <a:pt x="58800" y="14096"/>
                </a:lnTo>
                <a:lnTo>
                  <a:pt x="54153" y="11175"/>
                </a:lnTo>
                <a:close/>
              </a:path>
              <a:path w="97789" h="28575">
                <a:moveTo>
                  <a:pt x="33274" y="0"/>
                </a:moveTo>
                <a:lnTo>
                  <a:pt x="20700" y="0"/>
                </a:lnTo>
                <a:lnTo>
                  <a:pt x="15367" y="2158"/>
                </a:lnTo>
                <a:lnTo>
                  <a:pt x="10922" y="6350"/>
                </a:lnTo>
                <a:lnTo>
                  <a:pt x="6350" y="10540"/>
                </a:lnTo>
                <a:lnTo>
                  <a:pt x="2794" y="15747"/>
                </a:lnTo>
                <a:lnTo>
                  <a:pt x="0" y="22097"/>
                </a:lnTo>
                <a:lnTo>
                  <a:pt x="6350" y="25653"/>
                </a:lnTo>
                <a:lnTo>
                  <a:pt x="8636" y="20954"/>
                </a:lnTo>
                <a:lnTo>
                  <a:pt x="11175" y="17399"/>
                </a:lnTo>
                <a:lnTo>
                  <a:pt x="14097" y="14858"/>
                </a:lnTo>
                <a:lnTo>
                  <a:pt x="17018" y="12445"/>
                </a:lnTo>
                <a:lnTo>
                  <a:pt x="20447" y="11175"/>
                </a:lnTo>
                <a:lnTo>
                  <a:pt x="54153" y="11175"/>
                </a:lnTo>
                <a:lnTo>
                  <a:pt x="49911" y="8508"/>
                </a:lnTo>
                <a:lnTo>
                  <a:pt x="41021" y="2793"/>
                </a:lnTo>
                <a:lnTo>
                  <a:pt x="33274" y="0"/>
                </a:lnTo>
                <a:close/>
              </a:path>
              <a:path w="97789" h="28575">
                <a:moveTo>
                  <a:pt x="90805" y="2031"/>
                </a:moveTo>
                <a:lnTo>
                  <a:pt x="87630" y="7112"/>
                </a:lnTo>
                <a:lnTo>
                  <a:pt x="84582" y="10921"/>
                </a:lnTo>
                <a:lnTo>
                  <a:pt x="78486" y="15747"/>
                </a:lnTo>
                <a:lnTo>
                  <a:pt x="74675" y="16890"/>
                </a:lnTo>
                <a:lnTo>
                  <a:pt x="90377" y="16890"/>
                </a:lnTo>
                <a:lnTo>
                  <a:pt x="91312" y="16001"/>
                </a:lnTo>
                <a:lnTo>
                  <a:pt x="94869" y="11175"/>
                </a:lnTo>
                <a:lnTo>
                  <a:pt x="97282" y="6350"/>
                </a:lnTo>
                <a:lnTo>
                  <a:pt x="90805" y="203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209791" y="2122170"/>
            <a:ext cx="97790" cy="28575"/>
          </a:xfrm>
          <a:custGeom>
            <a:avLst/>
            <a:gdLst/>
            <a:ahLst/>
            <a:cxnLst/>
            <a:rect l="l" t="t" r="r" b="b"/>
            <a:pathLst>
              <a:path w="97789" h="28575">
                <a:moveTo>
                  <a:pt x="26924" y="0"/>
                </a:moveTo>
                <a:lnTo>
                  <a:pt x="33274" y="0"/>
                </a:lnTo>
                <a:lnTo>
                  <a:pt x="41021" y="2793"/>
                </a:lnTo>
                <a:lnTo>
                  <a:pt x="49911" y="8508"/>
                </a:lnTo>
                <a:lnTo>
                  <a:pt x="58800" y="14096"/>
                </a:lnTo>
                <a:lnTo>
                  <a:pt x="65532" y="16890"/>
                </a:lnTo>
                <a:lnTo>
                  <a:pt x="70104" y="16890"/>
                </a:lnTo>
                <a:lnTo>
                  <a:pt x="74675" y="16890"/>
                </a:lnTo>
                <a:lnTo>
                  <a:pt x="78486" y="15747"/>
                </a:lnTo>
                <a:lnTo>
                  <a:pt x="81534" y="13334"/>
                </a:lnTo>
                <a:lnTo>
                  <a:pt x="84582" y="10921"/>
                </a:lnTo>
                <a:lnTo>
                  <a:pt x="87630" y="7112"/>
                </a:lnTo>
                <a:lnTo>
                  <a:pt x="90805" y="2031"/>
                </a:lnTo>
                <a:lnTo>
                  <a:pt x="97282" y="6350"/>
                </a:lnTo>
                <a:lnTo>
                  <a:pt x="94869" y="11175"/>
                </a:lnTo>
                <a:lnTo>
                  <a:pt x="91312" y="16001"/>
                </a:lnTo>
                <a:lnTo>
                  <a:pt x="86233" y="20827"/>
                </a:lnTo>
                <a:lnTo>
                  <a:pt x="81280" y="25653"/>
                </a:lnTo>
                <a:lnTo>
                  <a:pt x="75311" y="28066"/>
                </a:lnTo>
                <a:lnTo>
                  <a:pt x="68072" y="28066"/>
                </a:lnTo>
                <a:lnTo>
                  <a:pt x="61213" y="28066"/>
                </a:lnTo>
                <a:lnTo>
                  <a:pt x="53467" y="25272"/>
                </a:lnTo>
                <a:lnTo>
                  <a:pt x="44577" y="19684"/>
                </a:lnTo>
                <a:lnTo>
                  <a:pt x="35813" y="13969"/>
                </a:lnTo>
                <a:lnTo>
                  <a:pt x="29083" y="11175"/>
                </a:lnTo>
                <a:lnTo>
                  <a:pt x="24384" y="11175"/>
                </a:lnTo>
                <a:lnTo>
                  <a:pt x="20447" y="11175"/>
                </a:lnTo>
                <a:lnTo>
                  <a:pt x="17018" y="12445"/>
                </a:lnTo>
                <a:lnTo>
                  <a:pt x="14097" y="14858"/>
                </a:lnTo>
                <a:lnTo>
                  <a:pt x="11175" y="17399"/>
                </a:lnTo>
                <a:lnTo>
                  <a:pt x="8636" y="20954"/>
                </a:lnTo>
                <a:lnTo>
                  <a:pt x="6350" y="25653"/>
                </a:lnTo>
                <a:lnTo>
                  <a:pt x="0" y="22097"/>
                </a:lnTo>
                <a:lnTo>
                  <a:pt x="2794" y="15747"/>
                </a:lnTo>
                <a:lnTo>
                  <a:pt x="6350" y="10540"/>
                </a:lnTo>
                <a:lnTo>
                  <a:pt x="10922" y="6350"/>
                </a:lnTo>
                <a:lnTo>
                  <a:pt x="15367" y="2158"/>
                </a:lnTo>
                <a:lnTo>
                  <a:pt x="20700" y="0"/>
                </a:lnTo>
                <a:lnTo>
                  <a:pt x="2692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327647" y="2109247"/>
            <a:ext cx="709422" cy="32861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344539" y="2136775"/>
            <a:ext cx="687705" cy="0"/>
          </a:xfrm>
          <a:custGeom>
            <a:avLst/>
            <a:gdLst/>
            <a:ahLst/>
            <a:cxnLst/>
            <a:rect l="l" t="t" r="r" b="b"/>
            <a:pathLst>
              <a:path w="687704">
                <a:moveTo>
                  <a:pt x="0" y="0"/>
                </a:moveTo>
                <a:lnTo>
                  <a:pt x="687323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339966" y="2136775"/>
            <a:ext cx="696595" cy="0"/>
          </a:xfrm>
          <a:custGeom>
            <a:avLst/>
            <a:gdLst/>
            <a:ahLst/>
            <a:cxnLst/>
            <a:rect l="l" t="t" r="r" b="b"/>
            <a:pathLst>
              <a:path w="696595">
                <a:moveTo>
                  <a:pt x="0" y="0"/>
                </a:moveTo>
                <a:lnTo>
                  <a:pt x="69646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626352" y="1956782"/>
            <a:ext cx="110519" cy="101379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639559" y="1975611"/>
            <a:ext cx="96520" cy="88519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6335267" y="2191479"/>
            <a:ext cx="110520" cy="101379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6348476" y="2210307"/>
            <a:ext cx="96520" cy="88519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6480047" y="2171700"/>
            <a:ext cx="119660" cy="125729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6492240" y="2189733"/>
            <a:ext cx="108077" cy="112395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6629400" y="2191479"/>
            <a:ext cx="112012" cy="101379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6642227" y="2210180"/>
            <a:ext cx="99695" cy="88646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6775704" y="2217451"/>
            <a:ext cx="119661" cy="32861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6792468" y="2245984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9013" y="0"/>
                </a:lnTo>
              </a:path>
            </a:pathLst>
          </a:custGeom>
          <a:ln w="1068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6787895" y="2245984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57" y="0"/>
                </a:lnTo>
              </a:path>
            </a:pathLst>
          </a:custGeom>
          <a:ln w="1983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937247" y="2159482"/>
            <a:ext cx="86065" cy="133375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6950202" y="2177414"/>
            <a:ext cx="73151" cy="120142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7048500" y="2051329"/>
            <a:ext cx="131800" cy="131800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7060818" y="2068957"/>
            <a:ext cx="119887" cy="118872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7217664" y="2061972"/>
            <a:ext cx="119661" cy="125729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7229856" y="2080005"/>
            <a:ext cx="108076" cy="112395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7365492" y="2109247"/>
            <a:ext cx="826770" cy="32861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7382382" y="2136775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7377810" y="2136775"/>
            <a:ext cx="814069" cy="0"/>
          </a:xfrm>
          <a:custGeom>
            <a:avLst/>
            <a:gdLst/>
            <a:ahLst/>
            <a:cxnLst/>
            <a:rect l="l" t="t" r="r" b="b"/>
            <a:pathLst>
              <a:path w="814070">
                <a:moveTo>
                  <a:pt x="0" y="0"/>
                </a:moveTo>
                <a:lnTo>
                  <a:pt x="813816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7367016" y="1906523"/>
            <a:ext cx="125729" cy="171450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7384542" y="1929638"/>
            <a:ext cx="104775" cy="149860"/>
          </a:xfrm>
          <a:custGeom>
            <a:avLst/>
            <a:gdLst/>
            <a:ahLst/>
            <a:cxnLst/>
            <a:rect l="l" t="t" r="r" b="b"/>
            <a:pathLst>
              <a:path w="104775" h="149860">
                <a:moveTo>
                  <a:pt x="102234" y="0"/>
                </a:moveTo>
                <a:lnTo>
                  <a:pt x="3048" y="0"/>
                </a:lnTo>
                <a:lnTo>
                  <a:pt x="3048" y="4572"/>
                </a:lnTo>
                <a:lnTo>
                  <a:pt x="49656" y="76835"/>
                </a:lnTo>
                <a:lnTo>
                  <a:pt x="0" y="145034"/>
                </a:lnTo>
                <a:lnTo>
                  <a:pt x="0" y="149478"/>
                </a:lnTo>
                <a:lnTo>
                  <a:pt x="101853" y="149478"/>
                </a:lnTo>
                <a:lnTo>
                  <a:pt x="102798" y="134112"/>
                </a:lnTo>
                <a:lnTo>
                  <a:pt x="21335" y="134112"/>
                </a:lnTo>
                <a:lnTo>
                  <a:pt x="65277" y="73787"/>
                </a:lnTo>
                <a:lnTo>
                  <a:pt x="65277" y="67690"/>
                </a:lnTo>
                <a:lnTo>
                  <a:pt x="26034" y="8254"/>
                </a:lnTo>
                <a:lnTo>
                  <a:pt x="102234" y="8254"/>
                </a:lnTo>
                <a:lnTo>
                  <a:pt x="102234" y="0"/>
                </a:lnTo>
                <a:close/>
              </a:path>
              <a:path w="104775" h="149860">
                <a:moveTo>
                  <a:pt x="104266" y="110236"/>
                </a:moveTo>
                <a:lnTo>
                  <a:pt x="94868" y="110236"/>
                </a:lnTo>
                <a:lnTo>
                  <a:pt x="93979" y="114808"/>
                </a:lnTo>
                <a:lnTo>
                  <a:pt x="93090" y="118490"/>
                </a:lnTo>
                <a:lnTo>
                  <a:pt x="92201" y="121285"/>
                </a:lnTo>
                <a:lnTo>
                  <a:pt x="91312" y="123951"/>
                </a:lnTo>
                <a:lnTo>
                  <a:pt x="90424" y="126237"/>
                </a:lnTo>
                <a:lnTo>
                  <a:pt x="89407" y="127762"/>
                </a:lnTo>
                <a:lnTo>
                  <a:pt x="88391" y="129412"/>
                </a:lnTo>
                <a:lnTo>
                  <a:pt x="77597" y="134112"/>
                </a:lnTo>
                <a:lnTo>
                  <a:pt x="102798" y="134112"/>
                </a:lnTo>
                <a:lnTo>
                  <a:pt x="104266" y="110236"/>
                </a:lnTo>
                <a:close/>
              </a:path>
              <a:path w="104775" h="149860">
                <a:moveTo>
                  <a:pt x="102234" y="8254"/>
                </a:moveTo>
                <a:lnTo>
                  <a:pt x="73659" y="8254"/>
                </a:lnTo>
                <a:lnTo>
                  <a:pt x="75946" y="8509"/>
                </a:lnTo>
                <a:lnTo>
                  <a:pt x="77724" y="9016"/>
                </a:lnTo>
                <a:lnTo>
                  <a:pt x="93599" y="35687"/>
                </a:lnTo>
                <a:lnTo>
                  <a:pt x="102234" y="35687"/>
                </a:lnTo>
                <a:lnTo>
                  <a:pt x="102234" y="825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7384542" y="1929638"/>
            <a:ext cx="104775" cy="149860"/>
          </a:xfrm>
          <a:custGeom>
            <a:avLst/>
            <a:gdLst/>
            <a:ahLst/>
            <a:cxnLst/>
            <a:rect l="l" t="t" r="r" b="b"/>
            <a:pathLst>
              <a:path w="104775" h="149860">
                <a:moveTo>
                  <a:pt x="3048" y="0"/>
                </a:moveTo>
                <a:lnTo>
                  <a:pt x="102234" y="0"/>
                </a:lnTo>
                <a:lnTo>
                  <a:pt x="102234" y="35687"/>
                </a:lnTo>
                <a:lnTo>
                  <a:pt x="93599" y="35687"/>
                </a:lnTo>
                <a:lnTo>
                  <a:pt x="92201" y="30607"/>
                </a:lnTo>
                <a:lnTo>
                  <a:pt x="90931" y="26415"/>
                </a:lnTo>
                <a:lnTo>
                  <a:pt x="89788" y="23240"/>
                </a:lnTo>
                <a:lnTo>
                  <a:pt x="88518" y="20065"/>
                </a:lnTo>
                <a:lnTo>
                  <a:pt x="87375" y="17525"/>
                </a:lnTo>
                <a:lnTo>
                  <a:pt x="86105" y="15621"/>
                </a:lnTo>
                <a:lnTo>
                  <a:pt x="84835" y="13715"/>
                </a:lnTo>
                <a:lnTo>
                  <a:pt x="73659" y="8254"/>
                </a:lnTo>
                <a:lnTo>
                  <a:pt x="70865" y="8254"/>
                </a:lnTo>
                <a:lnTo>
                  <a:pt x="26034" y="8254"/>
                </a:lnTo>
                <a:lnTo>
                  <a:pt x="65277" y="67690"/>
                </a:lnTo>
                <a:lnTo>
                  <a:pt x="65277" y="73787"/>
                </a:lnTo>
                <a:lnTo>
                  <a:pt x="21335" y="134112"/>
                </a:lnTo>
                <a:lnTo>
                  <a:pt x="74294" y="134112"/>
                </a:lnTo>
                <a:lnTo>
                  <a:pt x="77597" y="134112"/>
                </a:lnTo>
                <a:lnTo>
                  <a:pt x="80009" y="133858"/>
                </a:lnTo>
                <a:lnTo>
                  <a:pt x="89407" y="127762"/>
                </a:lnTo>
                <a:lnTo>
                  <a:pt x="90424" y="126237"/>
                </a:lnTo>
                <a:lnTo>
                  <a:pt x="94868" y="110236"/>
                </a:lnTo>
                <a:lnTo>
                  <a:pt x="104266" y="110236"/>
                </a:lnTo>
                <a:lnTo>
                  <a:pt x="101853" y="149478"/>
                </a:lnTo>
                <a:lnTo>
                  <a:pt x="0" y="149478"/>
                </a:lnTo>
                <a:lnTo>
                  <a:pt x="0" y="145034"/>
                </a:lnTo>
                <a:lnTo>
                  <a:pt x="49656" y="76835"/>
                </a:lnTo>
                <a:lnTo>
                  <a:pt x="3048" y="4572"/>
                </a:lnTo>
                <a:lnTo>
                  <a:pt x="30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7488935" y="1987295"/>
            <a:ext cx="84581" cy="102870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7506589" y="201002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80">
                <a:moveTo>
                  <a:pt x="36872" y="50800"/>
                </a:moveTo>
                <a:lnTo>
                  <a:pt x="23113" y="50800"/>
                </a:lnTo>
                <a:lnTo>
                  <a:pt x="23749" y="50926"/>
                </a:lnTo>
                <a:lnTo>
                  <a:pt x="24383" y="50926"/>
                </a:lnTo>
                <a:lnTo>
                  <a:pt x="24891" y="51181"/>
                </a:lnTo>
                <a:lnTo>
                  <a:pt x="25653" y="51688"/>
                </a:lnTo>
                <a:lnTo>
                  <a:pt x="26161" y="52705"/>
                </a:lnTo>
                <a:lnTo>
                  <a:pt x="26415" y="53340"/>
                </a:lnTo>
                <a:lnTo>
                  <a:pt x="26669" y="54101"/>
                </a:lnTo>
                <a:lnTo>
                  <a:pt x="27050" y="54991"/>
                </a:lnTo>
                <a:lnTo>
                  <a:pt x="29209" y="62611"/>
                </a:lnTo>
                <a:lnTo>
                  <a:pt x="30099" y="65912"/>
                </a:lnTo>
                <a:lnTo>
                  <a:pt x="30987" y="69087"/>
                </a:lnTo>
                <a:lnTo>
                  <a:pt x="31876" y="71882"/>
                </a:lnTo>
                <a:lnTo>
                  <a:pt x="33019" y="74168"/>
                </a:lnTo>
                <a:lnTo>
                  <a:pt x="34035" y="76454"/>
                </a:lnTo>
                <a:lnTo>
                  <a:pt x="35305" y="78232"/>
                </a:lnTo>
                <a:lnTo>
                  <a:pt x="38353" y="80772"/>
                </a:lnTo>
                <a:lnTo>
                  <a:pt x="40385" y="81280"/>
                </a:lnTo>
                <a:lnTo>
                  <a:pt x="44195" y="81280"/>
                </a:lnTo>
                <a:lnTo>
                  <a:pt x="55499" y="75437"/>
                </a:lnTo>
                <a:lnTo>
                  <a:pt x="57150" y="74041"/>
                </a:lnTo>
                <a:lnTo>
                  <a:pt x="57784" y="73406"/>
                </a:lnTo>
                <a:lnTo>
                  <a:pt x="46608" y="73406"/>
                </a:lnTo>
                <a:lnTo>
                  <a:pt x="45974" y="73279"/>
                </a:lnTo>
                <a:lnTo>
                  <a:pt x="45338" y="72898"/>
                </a:lnTo>
                <a:lnTo>
                  <a:pt x="44830" y="72644"/>
                </a:lnTo>
                <a:lnTo>
                  <a:pt x="43814" y="71374"/>
                </a:lnTo>
                <a:lnTo>
                  <a:pt x="42925" y="69596"/>
                </a:lnTo>
                <a:lnTo>
                  <a:pt x="42163" y="67310"/>
                </a:lnTo>
                <a:lnTo>
                  <a:pt x="41655" y="65912"/>
                </a:lnTo>
                <a:lnTo>
                  <a:pt x="41275" y="64388"/>
                </a:lnTo>
                <a:lnTo>
                  <a:pt x="38152" y="54991"/>
                </a:lnTo>
                <a:lnTo>
                  <a:pt x="37337" y="52197"/>
                </a:lnTo>
                <a:lnTo>
                  <a:pt x="36872" y="50800"/>
                </a:lnTo>
                <a:close/>
              </a:path>
              <a:path w="62865" h="81280">
                <a:moveTo>
                  <a:pt x="29209" y="0"/>
                </a:moveTo>
                <a:lnTo>
                  <a:pt x="24891" y="0"/>
                </a:lnTo>
                <a:lnTo>
                  <a:pt x="8762" y="762"/>
                </a:lnTo>
                <a:lnTo>
                  <a:pt x="7874" y="4699"/>
                </a:lnTo>
                <a:lnTo>
                  <a:pt x="9397" y="4825"/>
                </a:lnTo>
                <a:lnTo>
                  <a:pt x="10540" y="4825"/>
                </a:lnTo>
                <a:lnTo>
                  <a:pt x="11556" y="5080"/>
                </a:lnTo>
                <a:lnTo>
                  <a:pt x="15493" y="10033"/>
                </a:lnTo>
                <a:lnTo>
                  <a:pt x="15239" y="12192"/>
                </a:lnTo>
                <a:lnTo>
                  <a:pt x="14985" y="13462"/>
                </a:lnTo>
                <a:lnTo>
                  <a:pt x="14731" y="15112"/>
                </a:lnTo>
                <a:lnTo>
                  <a:pt x="14224" y="17145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800"/>
                </a:lnTo>
                <a:lnTo>
                  <a:pt x="36872" y="50800"/>
                </a:lnTo>
                <a:lnTo>
                  <a:pt x="36321" y="49149"/>
                </a:lnTo>
                <a:lnTo>
                  <a:pt x="35432" y="46100"/>
                </a:lnTo>
                <a:lnTo>
                  <a:pt x="35960" y="45720"/>
                </a:lnTo>
                <a:lnTo>
                  <a:pt x="18795" y="45720"/>
                </a:lnTo>
                <a:lnTo>
                  <a:pt x="29209" y="0"/>
                </a:lnTo>
                <a:close/>
              </a:path>
              <a:path w="62865" h="81280">
                <a:moveTo>
                  <a:pt x="56641" y="66675"/>
                </a:moveTo>
                <a:lnTo>
                  <a:pt x="55499" y="68072"/>
                </a:lnTo>
                <a:lnTo>
                  <a:pt x="53593" y="69976"/>
                </a:lnTo>
                <a:lnTo>
                  <a:pt x="52577" y="70866"/>
                </a:lnTo>
                <a:lnTo>
                  <a:pt x="51815" y="71628"/>
                </a:lnTo>
                <a:lnTo>
                  <a:pt x="50291" y="72644"/>
                </a:lnTo>
                <a:lnTo>
                  <a:pt x="49656" y="73025"/>
                </a:lnTo>
                <a:lnTo>
                  <a:pt x="49149" y="73151"/>
                </a:lnTo>
                <a:lnTo>
                  <a:pt x="48513" y="73406"/>
                </a:lnTo>
                <a:lnTo>
                  <a:pt x="57784" y="73406"/>
                </a:lnTo>
                <a:lnTo>
                  <a:pt x="60705" y="70485"/>
                </a:lnTo>
                <a:lnTo>
                  <a:pt x="56641" y="66675"/>
                </a:lnTo>
                <a:close/>
              </a:path>
              <a:path w="62865" h="81280">
                <a:moveTo>
                  <a:pt x="60959" y="21462"/>
                </a:moveTo>
                <a:lnTo>
                  <a:pt x="39750" y="21462"/>
                </a:lnTo>
                <a:lnTo>
                  <a:pt x="38988" y="25273"/>
                </a:lnTo>
                <a:lnTo>
                  <a:pt x="40639" y="25400"/>
                </a:lnTo>
                <a:lnTo>
                  <a:pt x="41782" y="25908"/>
                </a:lnTo>
                <a:lnTo>
                  <a:pt x="42417" y="26416"/>
                </a:lnTo>
                <a:lnTo>
                  <a:pt x="43052" y="27050"/>
                </a:lnTo>
                <a:lnTo>
                  <a:pt x="43433" y="27812"/>
                </a:lnTo>
                <a:lnTo>
                  <a:pt x="43433" y="29463"/>
                </a:lnTo>
                <a:lnTo>
                  <a:pt x="43052" y="30480"/>
                </a:lnTo>
                <a:lnTo>
                  <a:pt x="42290" y="31623"/>
                </a:lnTo>
                <a:lnTo>
                  <a:pt x="41655" y="32766"/>
                </a:lnTo>
                <a:lnTo>
                  <a:pt x="39496" y="35179"/>
                </a:lnTo>
                <a:lnTo>
                  <a:pt x="36956" y="37719"/>
                </a:lnTo>
                <a:lnTo>
                  <a:pt x="35305" y="38988"/>
                </a:lnTo>
                <a:lnTo>
                  <a:pt x="33781" y="40259"/>
                </a:lnTo>
                <a:lnTo>
                  <a:pt x="25272" y="44831"/>
                </a:lnTo>
                <a:lnTo>
                  <a:pt x="23621" y="45466"/>
                </a:lnTo>
                <a:lnTo>
                  <a:pt x="21970" y="45720"/>
                </a:lnTo>
                <a:lnTo>
                  <a:pt x="35960" y="45720"/>
                </a:lnTo>
                <a:lnTo>
                  <a:pt x="37718" y="44450"/>
                </a:lnTo>
                <a:lnTo>
                  <a:pt x="44195" y="39497"/>
                </a:lnTo>
                <a:lnTo>
                  <a:pt x="46481" y="37846"/>
                </a:lnTo>
                <a:lnTo>
                  <a:pt x="50800" y="34544"/>
                </a:lnTo>
                <a:lnTo>
                  <a:pt x="52958" y="32766"/>
                </a:lnTo>
                <a:lnTo>
                  <a:pt x="59943" y="27305"/>
                </a:lnTo>
                <a:lnTo>
                  <a:pt x="62356" y="25146"/>
                </a:lnTo>
                <a:lnTo>
                  <a:pt x="60959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7506589" y="201002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80">
                <a:moveTo>
                  <a:pt x="24891" y="0"/>
                </a:moveTo>
                <a:lnTo>
                  <a:pt x="29209" y="0"/>
                </a:lnTo>
                <a:lnTo>
                  <a:pt x="18795" y="45720"/>
                </a:lnTo>
                <a:lnTo>
                  <a:pt x="20446" y="45720"/>
                </a:lnTo>
                <a:lnTo>
                  <a:pt x="21970" y="45720"/>
                </a:lnTo>
                <a:lnTo>
                  <a:pt x="23621" y="45466"/>
                </a:lnTo>
                <a:lnTo>
                  <a:pt x="25272" y="44831"/>
                </a:lnTo>
                <a:lnTo>
                  <a:pt x="27050" y="44196"/>
                </a:lnTo>
                <a:lnTo>
                  <a:pt x="35305" y="38988"/>
                </a:lnTo>
                <a:lnTo>
                  <a:pt x="36956" y="37719"/>
                </a:lnTo>
                <a:lnTo>
                  <a:pt x="42290" y="31623"/>
                </a:lnTo>
                <a:lnTo>
                  <a:pt x="43052" y="30480"/>
                </a:lnTo>
                <a:lnTo>
                  <a:pt x="43433" y="29463"/>
                </a:lnTo>
                <a:lnTo>
                  <a:pt x="43433" y="28701"/>
                </a:lnTo>
                <a:lnTo>
                  <a:pt x="43433" y="27812"/>
                </a:lnTo>
                <a:lnTo>
                  <a:pt x="38988" y="25273"/>
                </a:lnTo>
                <a:lnTo>
                  <a:pt x="39750" y="21462"/>
                </a:lnTo>
                <a:lnTo>
                  <a:pt x="60959" y="21462"/>
                </a:lnTo>
                <a:lnTo>
                  <a:pt x="62356" y="25146"/>
                </a:lnTo>
                <a:lnTo>
                  <a:pt x="59943" y="27305"/>
                </a:lnTo>
                <a:lnTo>
                  <a:pt x="57530" y="29210"/>
                </a:lnTo>
                <a:lnTo>
                  <a:pt x="55244" y="30987"/>
                </a:lnTo>
                <a:lnTo>
                  <a:pt x="52958" y="32766"/>
                </a:lnTo>
                <a:lnTo>
                  <a:pt x="50800" y="34544"/>
                </a:lnTo>
                <a:lnTo>
                  <a:pt x="48640" y="36195"/>
                </a:lnTo>
                <a:lnTo>
                  <a:pt x="46481" y="37846"/>
                </a:lnTo>
                <a:lnTo>
                  <a:pt x="44195" y="39497"/>
                </a:lnTo>
                <a:lnTo>
                  <a:pt x="42036" y="41148"/>
                </a:lnTo>
                <a:lnTo>
                  <a:pt x="39877" y="42799"/>
                </a:lnTo>
                <a:lnTo>
                  <a:pt x="37718" y="44450"/>
                </a:lnTo>
                <a:lnTo>
                  <a:pt x="35432" y="46100"/>
                </a:lnTo>
                <a:lnTo>
                  <a:pt x="36321" y="49149"/>
                </a:lnTo>
                <a:lnTo>
                  <a:pt x="37337" y="52197"/>
                </a:lnTo>
                <a:lnTo>
                  <a:pt x="38226" y="55245"/>
                </a:lnTo>
                <a:lnTo>
                  <a:pt x="39242" y="58293"/>
                </a:lnTo>
                <a:lnTo>
                  <a:pt x="40258" y="61341"/>
                </a:lnTo>
                <a:lnTo>
                  <a:pt x="41275" y="64388"/>
                </a:lnTo>
                <a:lnTo>
                  <a:pt x="41655" y="65912"/>
                </a:lnTo>
                <a:lnTo>
                  <a:pt x="42163" y="67310"/>
                </a:lnTo>
                <a:lnTo>
                  <a:pt x="42544" y="68453"/>
                </a:lnTo>
                <a:lnTo>
                  <a:pt x="42925" y="69596"/>
                </a:lnTo>
                <a:lnTo>
                  <a:pt x="43433" y="70612"/>
                </a:lnTo>
                <a:lnTo>
                  <a:pt x="43814" y="71374"/>
                </a:lnTo>
                <a:lnTo>
                  <a:pt x="44322" y="72009"/>
                </a:lnTo>
                <a:lnTo>
                  <a:pt x="44830" y="72644"/>
                </a:lnTo>
                <a:lnTo>
                  <a:pt x="45338" y="72898"/>
                </a:lnTo>
                <a:lnTo>
                  <a:pt x="45974" y="73279"/>
                </a:lnTo>
                <a:lnTo>
                  <a:pt x="46608" y="73406"/>
                </a:lnTo>
                <a:lnTo>
                  <a:pt x="47370" y="73406"/>
                </a:lnTo>
                <a:lnTo>
                  <a:pt x="47878" y="73406"/>
                </a:lnTo>
                <a:lnTo>
                  <a:pt x="48513" y="73406"/>
                </a:lnTo>
                <a:lnTo>
                  <a:pt x="49149" y="73151"/>
                </a:lnTo>
                <a:lnTo>
                  <a:pt x="49656" y="73025"/>
                </a:lnTo>
                <a:lnTo>
                  <a:pt x="50291" y="72644"/>
                </a:lnTo>
                <a:lnTo>
                  <a:pt x="51053" y="72136"/>
                </a:lnTo>
                <a:lnTo>
                  <a:pt x="51815" y="71628"/>
                </a:lnTo>
                <a:lnTo>
                  <a:pt x="52577" y="70866"/>
                </a:lnTo>
                <a:lnTo>
                  <a:pt x="53593" y="69976"/>
                </a:lnTo>
                <a:lnTo>
                  <a:pt x="54482" y="69087"/>
                </a:lnTo>
                <a:lnTo>
                  <a:pt x="55499" y="68072"/>
                </a:lnTo>
                <a:lnTo>
                  <a:pt x="56641" y="66675"/>
                </a:lnTo>
                <a:lnTo>
                  <a:pt x="60705" y="70485"/>
                </a:lnTo>
                <a:lnTo>
                  <a:pt x="58800" y="72390"/>
                </a:lnTo>
                <a:lnTo>
                  <a:pt x="57150" y="74041"/>
                </a:lnTo>
                <a:lnTo>
                  <a:pt x="55499" y="75437"/>
                </a:lnTo>
                <a:lnTo>
                  <a:pt x="53975" y="76835"/>
                </a:lnTo>
                <a:lnTo>
                  <a:pt x="44195" y="81280"/>
                </a:lnTo>
                <a:lnTo>
                  <a:pt x="42799" y="81280"/>
                </a:lnTo>
                <a:lnTo>
                  <a:pt x="40385" y="81280"/>
                </a:lnTo>
                <a:lnTo>
                  <a:pt x="38353" y="80772"/>
                </a:lnTo>
                <a:lnTo>
                  <a:pt x="36829" y="79501"/>
                </a:lnTo>
                <a:lnTo>
                  <a:pt x="35305" y="78232"/>
                </a:lnTo>
                <a:lnTo>
                  <a:pt x="34035" y="76454"/>
                </a:lnTo>
                <a:lnTo>
                  <a:pt x="33019" y="74168"/>
                </a:lnTo>
                <a:lnTo>
                  <a:pt x="31876" y="71882"/>
                </a:lnTo>
                <a:lnTo>
                  <a:pt x="30987" y="69087"/>
                </a:lnTo>
                <a:lnTo>
                  <a:pt x="30099" y="65912"/>
                </a:lnTo>
                <a:lnTo>
                  <a:pt x="29209" y="62611"/>
                </a:lnTo>
                <a:lnTo>
                  <a:pt x="28193" y="59055"/>
                </a:lnTo>
                <a:lnTo>
                  <a:pt x="27050" y="54991"/>
                </a:lnTo>
                <a:lnTo>
                  <a:pt x="26669" y="54101"/>
                </a:lnTo>
                <a:lnTo>
                  <a:pt x="26415" y="53340"/>
                </a:lnTo>
                <a:lnTo>
                  <a:pt x="26161" y="52705"/>
                </a:lnTo>
                <a:lnTo>
                  <a:pt x="25907" y="52197"/>
                </a:lnTo>
                <a:lnTo>
                  <a:pt x="25653" y="51688"/>
                </a:lnTo>
                <a:lnTo>
                  <a:pt x="25272" y="51435"/>
                </a:lnTo>
                <a:lnTo>
                  <a:pt x="24891" y="51181"/>
                </a:lnTo>
                <a:lnTo>
                  <a:pt x="24383" y="50926"/>
                </a:lnTo>
                <a:lnTo>
                  <a:pt x="23749" y="50926"/>
                </a:lnTo>
                <a:lnTo>
                  <a:pt x="23113" y="50800"/>
                </a:lnTo>
                <a:lnTo>
                  <a:pt x="22478" y="50800"/>
                </a:lnTo>
                <a:lnTo>
                  <a:pt x="21462" y="50800"/>
                </a:lnTo>
                <a:lnTo>
                  <a:pt x="17779" y="50800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145"/>
                </a:lnTo>
                <a:lnTo>
                  <a:pt x="14731" y="15112"/>
                </a:lnTo>
                <a:lnTo>
                  <a:pt x="14985" y="13462"/>
                </a:lnTo>
                <a:lnTo>
                  <a:pt x="15239" y="12192"/>
                </a:lnTo>
                <a:lnTo>
                  <a:pt x="15366" y="11049"/>
                </a:lnTo>
                <a:lnTo>
                  <a:pt x="15493" y="10033"/>
                </a:lnTo>
                <a:lnTo>
                  <a:pt x="15493" y="9017"/>
                </a:lnTo>
                <a:lnTo>
                  <a:pt x="15493" y="8255"/>
                </a:lnTo>
                <a:lnTo>
                  <a:pt x="15366" y="7620"/>
                </a:lnTo>
                <a:lnTo>
                  <a:pt x="11556" y="5080"/>
                </a:lnTo>
                <a:lnTo>
                  <a:pt x="10540" y="4825"/>
                </a:lnTo>
                <a:lnTo>
                  <a:pt x="9397" y="4825"/>
                </a:lnTo>
                <a:lnTo>
                  <a:pt x="7874" y="4699"/>
                </a:lnTo>
                <a:lnTo>
                  <a:pt x="8762" y="762"/>
                </a:lnTo>
                <a:lnTo>
                  <a:pt x="2489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7568183" y="2016193"/>
            <a:ext cx="90639" cy="55684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7585964" y="2038604"/>
            <a:ext cx="67945" cy="34925"/>
          </a:xfrm>
          <a:custGeom>
            <a:avLst/>
            <a:gdLst/>
            <a:ahLst/>
            <a:cxnLst/>
            <a:rect l="l" t="t" r="r" b="b"/>
            <a:pathLst>
              <a:path w="67945" h="34925">
                <a:moveTo>
                  <a:pt x="67690" y="25654"/>
                </a:moveTo>
                <a:lnTo>
                  <a:pt x="0" y="25654"/>
                </a:lnTo>
                <a:lnTo>
                  <a:pt x="0" y="34544"/>
                </a:lnTo>
                <a:lnTo>
                  <a:pt x="67690" y="34544"/>
                </a:lnTo>
                <a:lnTo>
                  <a:pt x="67690" y="25654"/>
                </a:lnTo>
                <a:close/>
              </a:path>
              <a:path w="67945" h="34925">
                <a:moveTo>
                  <a:pt x="67690" y="0"/>
                </a:moveTo>
                <a:lnTo>
                  <a:pt x="0" y="0"/>
                </a:lnTo>
                <a:lnTo>
                  <a:pt x="0" y="9017"/>
                </a:lnTo>
                <a:lnTo>
                  <a:pt x="67690" y="9017"/>
                </a:lnTo>
                <a:lnTo>
                  <a:pt x="6769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7585964" y="2064257"/>
            <a:ext cx="67945" cy="8890"/>
          </a:xfrm>
          <a:custGeom>
            <a:avLst/>
            <a:gdLst/>
            <a:ahLst/>
            <a:cxnLst/>
            <a:rect l="l" t="t" r="r" b="b"/>
            <a:pathLst>
              <a:path w="67945" h="8889">
                <a:moveTo>
                  <a:pt x="0" y="0"/>
                </a:moveTo>
                <a:lnTo>
                  <a:pt x="67690" y="0"/>
                </a:lnTo>
                <a:lnTo>
                  <a:pt x="67690" y="8889"/>
                </a:lnTo>
                <a:lnTo>
                  <a:pt x="0" y="88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7585964" y="2038604"/>
            <a:ext cx="67945" cy="9525"/>
          </a:xfrm>
          <a:custGeom>
            <a:avLst/>
            <a:gdLst/>
            <a:ahLst/>
            <a:cxnLst/>
            <a:rect l="l" t="t" r="r" b="b"/>
            <a:pathLst>
              <a:path w="67945" h="9525">
                <a:moveTo>
                  <a:pt x="0" y="0"/>
                </a:moveTo>
                <a:lnTo>
                  <a:pt x="67690" y="0"/>
                </a:lnTo>
                <a:lnTo>
                  <a:pt x="67690" y="9017"/>
                </a:lnTo>
                <a:lnTo>
                  <a:pt x="0" y="901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7658100" y="1991867"/>
            <a:ext cx="70866" cy="98298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7675118" y="2014601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5" h="76200">
                <a:moveTo>
                  <a:pt x="32257" y="13843"/>
                </a:moveTo>
                <a:lnTo>
                  <a:pt x="18541" y="13843"/>
                </a:lnTo>
                <a:lnTo>
                  <a:pt x="19430" y="14224"/>
                </a:lnTo>
                <a:lnTo>
                  <a:pt x="19938" y="14859"/>
                </a:lnTo>
                <a:lnTo>
                  <a:pt x="20574" y="15494"/>
                </a:lnTo>
                <a:lnTo>
                  <a:pt x="20669" y="15875"/>
                </a:lnTo>
                <a:lnTo>
                  <a:pt x="20719" y="63373"/>
                </a:lnTo>
                <a:lnTo>
                  <a:pt x="20574" y="64388"/>
                </a:lnTo>
                <a:lnTo>
                  <a:pt x="20320" y="65150"/>
                </a:lnTo>
                <a:lnTo>
                  <a:pt x="20065" y="65786"/>
                </a:lnTo>
                <a:lnTo>
                  <a:pt x="19938" y="66421"/>
                </a:lnTo>
                <a:lnTo>
                  <a:pt x="14350" y="69723"/>
                </a:lnTo>
                <a:lnTo>
                  <a:pt x="13207" y="69976"/>
                </a:lnTo>
                <a:lnTo>
                  <a:pt x="12064" y="70103"/>
                </a:lnTo>
                <a:lnTo>
                  <a:pt x="7492" y="70485"/>
                </a:lnTo>
                <a:lnTo>
                  <a:pt x="5587" y="70485"/>
                </a:lnTo>
                <a:lnTo>
                  <a:pt x="3301" y="70612"/>
                </a:lnTo>
                <a:lnTo>
                  <a:pt x="3301" y="75691"/>
                </a:lnTo>
                <a:lnTo>
                  <a:pt x="49910" y="75691"/>
                </a:lnTo>
                <a:lnTo>
                  <a:pt x="49910" y="70612"/>
                </a:lnTo>
                <a:lnTo>
                  <a:pt x="47498" y="70612"/>
                </a:lnTo>
                <a:lnTo>
                  <a:pt x="43687" y="70358"/>
                </a:lnTo>
                <a:lnTo>
                  <a:pt x="42036" y="70358"/>
                </a:lnTo>
                <a:lnTo>
                  <a:pt x="40512" y="70103"/>
                </a:lnTo>
                <a:lnTo>
                  <a:pt x="38100" y="69850"/>
                </a:lnTo>
                <a:lnTo>
                  <a:pt x="37083" y="69596"/>
                </a:lnTo>
                <a:lnTo>
                  <a:pt x="35559" y="69087"/>
                </a:lnTo>
                <a:lnTo>
                  <a:pt x="34925" y="68707"/>
                </a:lnTo>
                <a:lnTo>
                  <a:pt x="34416" y="68199"/>
                </a:lnTo>
                <a:lnTo>
                  <a:pt x="34035" y="67945"/>
                </a:lnTo>
                <a:lnTo>
                  <a:pt x="33781" y="67563"/>
                </a:lnTo>
                <a:lnTo>
                  <a:pt x="33400" y="67183"/>
                </a:lnTo>
                <a:lnTo>
                  <a:pt x="32892" y="66166"/>
                </a:lnTo>
                <a:lnTo>
                  <a:pt x="32765" y="65532"/>
                </a:lnTo>
                <a:lnTo>
                  <a:pt x="32511" y="65024"/>
                </a:lnTo>
                <a:lnTo>
                  <a:pt x="32384" y="63373"/>
                </a:lnTo>
                <a:lnTo>
                  <a:pt x="32257" y="13843"/>
                </a:lnTo>
                <a:close/>
              </a:path>
              <a:path w="50165" h="76200">
                <a:moveTo>
                  <a:pt x="32511" y="0"/>
                </a:moveTo>
                <a:lnTo>
                  <a:pt x="28955" y="0"/>
                </a:lnTo>
                <a:lnTo>
                  <a:pt x="24002" y="2666"/>
                </a:lnTo>
                <a:lnTo>
                  <a:pt x="19176" y="5207"/>
                </a:lnTo>
                <a:lnTo>
                  <a:pt x="14477" y="7874"/>
                </a:lnTo>
                <a:lnTo>
                  <a:pt x="0" y="15875"/>
                </a:lnTo>
                <a:lnTo>
                  <a:pt x="507" y="16763"/>
                </a:lnTo>
                <a:lnTo>
                  <a:pt x="888" y="17779"/>
                </a:lnTo>
                <a:lnTo>
                  <a:pt x="1397" y="18669"/>
                </a:lnTo>
                <a:lnTo>
                  <a:pt x="1777" y="19558"/>
                </a:lnTo>
                <a:lnTo>
                  <a:pt x="2793" y="21336"/>
                </a:lnTo>
                <a:lnTo>
                  <a:pt x="9651" y="17018"/>
                </a:lnTo>
                <a:lnTo>
                  <a:pt x="14477" y="14477"/>
                </a:lnTo>
                <a:lnTo>
                  <a:pt x="16255" y="13843"/>
                </a:lnTo>
                <a:lnTo>
                  <a:pt x="32257" y="13843"/>
                </a:lnTo>
                <a:lnTo>
                  <a:pt x="32384" y="2159"/>
                </a:lnTo>
                <a:lnTo>
                  <a:pt x="325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7675118" y="2014601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5" h="76200">
                <a:moveTo>
                  <a:pt x="28955" y="0"/>
                </a:moveTo>
                <a:lnTo>
                  <a:pt x="32511" y="0"/>
                </a:lnTo>
                <a:lnTo>
                  <a:pt x="32384" y="2159"/>
                </a:lnTo>
                <a:lnTo>
                  <a:pt x="32384" y="4063"/>
                </a:lnTo>
                <a:lnTo>
                  <a:pt x="32384" y="5841"/>
                </a:lnTo>
                <a:lnTo>
                  <a:pt x="32257" y="7493"/>
                </a:lnTo>
                <a:lnTo>
                  <a:pt x="32257" y="9144"/>
                </a:lnTo>
                <a:lnTo>
                  <a:pt x="32257" y="62484"/>
                </a:lnTo>
                <a:lnTo>
                  <a:pt x="32384" y="63373"/>
                </a:lnTo>
                <a:lnTo>
                  <a:pt x="32384" y="64262"/>
                </a:lnTo>
                <a:lnTo>
                  <a:pt x="32511" y="65024"/>
                </a:lnTo>
                <a:lnTo>
                  <a:pt x="32765" y="65532"/>
                </a:lnTo>
                <a:lnTo>
                  <a:pt x="32892" y="66166"/>
                </a:lnTo>
                <a:lnTo>
                  <a:pt x="33147" y="66675"/>
                </a:lnTo>
                <a:lnTo>
                  <a:pt x="33400" y="67183"/>
                </a:lnTo>
                <a:lnTo>
                  <a:pt x="33781" y="67563"/>
                </a:lnTo>
                <a:lnTo>
                  <a:pt x="34035" y="67945"/>
                </a:lnTo>
                <a:lnTo>
                  <a:pt x="34416" y="68199"/>
                </a:lnTo>
                <a:lnTo>
                  <a:pt x="34925" y="68707"/>
                </a:lnTo>
                <a:lnTo>
                  <a:pt x="35559" y="69087"/>
                </a:lnTo>
                <a:lnTo>
                  <a:pt x="36322" y="69341"/>
                </a:lnTo>
                <a:lnTo>
                  <a:pt x="37083" y="69596"/>
                </a:lnTo>
                <a:lnTo>
                  <a:pt x="38100" y="69850"/>
                </a:lnTo>
                <a:lnTo>
                  <a:pt x="39370" y="69976"/>
                </a:lnTo>
                <a:lnTo>
                  <a:pt x="40512" y="70103"/>
                </a:lnTo>
                <a:lnTo>
                  <a:pt x="42036" y="70358"/>
                </a:lnTo>
                <a:lnTo>
                  <a:pt x="43687" y="70358"/>
                </a:lnTo>
                <a:lnTo>
                  <a:pt x="45465" y="70485"/>
                </a:lnTo>
                <a:lnTo>
                  <a:pt x="47498" y="70612"/>
                </a:lnTo>
                <a:lnTo>
                  <a:pt x="49910" y="70612"/>
                </a:lnTo>
                <a:lnTo>
                  <a:pt x="49910" y="75691"/>
                </a:lnTo>
                <a:lnTo>
                  <a:pt x="3301" y="75691"/>
                </a:lnTo>
                <a:lnTo>
                  <a:pt x="3301" y="70612"/>
                </a:lnTo>
                <a:lnTo>
                  <a:pt x="5587" y="70485"/>
                </a:lnTo>
                <a:lnTo>
                  <a:pt x="7492" y="70485"/>
                </a:lnTo>
                <a:lnTo>
                  <a:pt x="9143" y="70358"/>
                </a:lnTo>
                <a:lnTo>
                  <a:pt x="10667" y="70231"/>
                </a:lnTo>
                <a:lnTo>
                  <a:pt x="12064" y="70103"/>
                </a:lnTo>
                <a:lnTo>
                  <a:pt x="13207" y="69976"/>
                </a:lnTo>
                <a:lnTo>
                  <a:pt x="14350" y="69723"/>
                </a:lnTo>
                <a:lnTo>
                  <a:pt x="15239" y="69596"/>
                </a:lnTo>
                <a:lnTo>
                  <a:pt x="16001" y="69341"/>
                </a:lnTo>
                <a:lnTo>
                  <a:pt x="16636" y="69087"/>
                </a:lnTo>
                <a:lnTo>
                  <a:pt x="17272" y="68834"/>
                </a:lnTo>
                <a:lnTo>
                  <a:pt x="17779" y="68579"/>
                </a:lnTo>
                <a:lnTo>
                  <a:pt x="18287" y="68199"/>
                </a:lnTo>
                <a:lnTo>
                  <a:pt x="18796" y="67818"/>
                </a:lnTo>
                <a:lnTo>
                  <a:pt x="19176" y="67437"/>
                </a:lnTo>
                <a:lnTo>
                  <a:pt x="19557" y="66928"/>
                </a:lnTo>
                <a:lnTo>
                  <a:pt x="19938" y="66421"/>
                </a:lnTo>
                <a:lnTo>
                  <a:pt x="20065" y="65786"/>
                </a:lnTo>
                <a:lnTo>
                  <a:pt x="20320" y="65150"/>
                </a:lnTo>
                <a:lnTo>
                  <a:pt x="20574" y="64388"/>
                </a:lnTo>
                <a:lnTo>
                  <a:pt x="20700" y="63500"/>
                </a:lnTo>
                <a:lnTo>
                  <a:pt x="20827" y="62611"/>
                </a:lnTo>
                <a:lnTo>
                  <a:pt x="20827" y="61468"/>
                </a:lnTo>
                <a:lnTo>
                  <a:pt x="20827" y="60198"/>
                </a:lnTo>
                <a:lnTo>
                  <a:pt x="20827" y="18034"/>
                </a:lnTo>
                <a:lnTo>
                  <a:pt x="20827" y="16510"/>
                </a:lnTo>
                <a:lnTo>
                  <a:pt x="20574" y="15494"/>
                </a:lnTo>
                <a:lnTo>
                  <a:pt x="19938" y="14859"/>
                </a:lnTo>
                <a:lnTo>
                  <a:pt x="19430" y="14224"/>
                </a:lnTo>
                <a:lnTo>
                  <a:pt x="18541" y="13843"/>
                </a:lnTo>
                <a:lnTo>
                  <a:pt x="17525" y="13843"/>
                </a:lnTo>
                <a:lnTo>
                  <a:pt x="16255" y="13843"/>
                </a:lnTo>
                <a:lnTo>
                  <a:pt x="14477" y="14477"/>
                </a:lnTo>
                <a:lnTo>
                  <a:pt x="12064" y="15748"/>
                </a:lnTo>
                <a:lnTo>
                  <a:pt x="9651" y="17018"/>
                </a:lnTo>
                <a:lnTo>
                  <a:pt x="6603" y="18923"/>
                </a:lnTo>
                <a:lnTo>
                  <a:pt x="2793" y="21336"/>
                </a:lnTo>
                <a:lnTo>
                  <a:pt x="2285" y="20447"/>
                </a:lnTo>
                <a:lnTo>
                  <a:pt x="1777" y="19558"/>
                </a:lnTo>
                <a:lnTo>
                  <a:pt x="1397" y="18669"/>
                </a:lnTo>
                <a:lnTo>
                  <a:pt x="888" y="17779"/>
                </a:lnTo>
                <a:lnTo>
                  <a:pt x="507" y="16763"/>
                </a:lnTo>
                <a:lnTo>
                  <a:pt x="0" y="15875"/>
                </a:lnTo>
                <a:lnTo>
                  <a:pt x="4825" y="13208"/>
                </a:lnTo>
                <a:lnTo>
                  <a:pt x="9651" y="10540"/>
                </a:lnTo>
                <a:lnTo>
                  <a:pt x="14477" y="7874"/>
                </a:lnTo>
                <a:lnTo>
                  <a:pt x="19176" y="5207"/>
                </a:lnTo>
                <a:lnTo>
                  <a:pt x="24002" y="2666"/>
                </a:lnTo>
                <a:lnTo>
                  <a:pt x="289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7485888" y="1886711"/>
            <a:ext cx="104359" cy="102997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7749540" y="1918741"/>
            <a:ext cx="133375" cy="131800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7766304" y="1940941"/>
            <a:ext cx="111760" cy="109855"/>
          </a:xfrm>
          <a:custGeom>
            <a:avLst/>
            <a:gdLst/>
            <a:ahLst/>
            <a:cxnLst/>
            <a:rect l="l" t="t" r="r" b="b"/>
            <a:pathLst>
              <a:path w="111759" h="109855">
                <a:moveTo>
                  <a:pt x="46736" y="0"/>
                </a:moveTo>
                <a:lnTo>
                  <a:pt x="21081" y="0"/>
                </a:lnTo>
                <a:lnTo>
                  <a:pt x="20193" y="3937"/>
                </a:lnTo>
                <a:lnTo>
                  <a:pt x="22987" y="4191"/>
                </a:lnTo>
                <a:lnTo>
                  <a:pt x="24892" y="4699"/>
                </a:lnTo>
                <a:lnTo>
                  <a:pt x="27431" y="6731"/>
                </a:lnTo>
                <a:lnTo>
                  <a:pt x="27840" y="7874"/>
                </a:lnTo>
                <a:lnTo>
                  <a:pt x="27940" y="15239"/>
                </a:lnTo>
                <a:lnTo>
                  <a:pt x="27559" y="17272"/>
                </a:lnTo>
                <a:lnTo>
                  <a:pt x="27304" y="19431"/>
                </a:lnTo>
                <a:lnTo>
                  <a:pt x="26797" y="21589"/>
                </a:lnTo>
                <a:lnTo>
                  <a:pt x="12700" y="85851"/>
                </a:lnTo>
                <a:lnTo>
                  <a:pt x="10541" y="94742"/>
                </a:lnTo>
                <a:lnTo>
                  <a:pt x="10032" y="96520"/>
                </a:lnTo>
                <a:lnTo>
                  <a:pt x="9398" y="98425"/>
                </a:lnTo>
                <a:lnTo>
                  <a:pt x="8763" y="99949"/>
                </a:lnTo>
                <a:lnTo>
                  <a:pt x="7937" y="101346"/>
                </a:lnTo>
                <a:lnTo>
                  <a:pt x="7366" y="102488"/>
                </a:lnTo>
                <a:lnTo>
                  <a:pt x="6476" y="103505"/>
                </a:lnTo>
                <a:lnTo>
                  <a:pt x="4445" y="105029"/>
                </a:lnTo>
                <a:lnTo>
                  <a:pt x="2921" y="105537"/>
                </a:lnTo>
                <a:lnTo>
                  <a:pt x="889" y="105791"/>
                </a:lnTo>
                <a:lnTo>
                  <a:pt x="0" y="109728"/>
                </a:lnTo>
                <a:lnTo>
                  <a:pt x="28194" y="109728"/>
                </a:lnTo>
                <a:lnTo>
                  <a:pt x="29082" y="105791"/>
                </a:lnTo>
                <a:lnTo>
                  <a:pt x="26162" y="105537"/>
                </a:lnTo>
                <a:lnTo>
                  <a:pt x="24129" y="105029"/>
                </a:lnTo>
                <a:lnTo>
                  <a:pt x="22987" y="104012"/>
                </a:lnTo>
                <a:lnTo>
                  <a:pt x="21717" y="102997"/>
                </a:lnTo>
                <a:lnTo>
                  <a:pt x="21209" y="101346"/>
                </a:lnTo>
                <a:lnTo>
                  <a:pt x="21316" y="94742"/>
                </a:lnTo>
                <a:lnTo>
                  <a:pt x="21717" y="91439"/>
                </a:lnTo>
                <a:lnTo>
                  <a:pt x="29972" y="54356"/>
                </a:lnTo>
                <a:lnTo>
                  <a:pt x="31496" y="46989"/>
                </a:lnTo>
                <a:lnTo>
                  <a:pt x="37211" y="16129"/>
                </a:lnTo>
                <a:lnTo>
                  <a:pt x="52198" y="16129"/>
                </a:lnTo>
                <a:lnTo>
                  <a:pt x="46736" y="0"/>
                </a:lnTo>
                <a:close/>
              </a:path>
              <a:path w="111759" h="109855">
                <a:moveTo>
                  <a:pt x="52198" y="16129"/>
                </a:moveTo>
                <a:lnTo>
                  <a:pt x="38226" y="16129"/>
                </a:lnTo>
                <a:lnTo>
                  <a:pt x="39897" y="22246"/>
                </a:lnTo>
                <a:lnTo>
                  <a:pt x="41687" y="28400"/>
                </a:lnTo>
                <a:lnTo>
                  <a:pt x="43620" y="34577"/>
                </a:lnTo>
                <a:lnTo>
                  <a:pt x="69088" y="109728"/>
                </a:lnTo>
                <a:lnTo>
                  <a:pt x="80010" y="109728"/>
                </a:lnTo>
                <a:lnTo>
                  <a:pt x="85362" y="85471"/>
                </a:lnTo>
                <a:lnTo>
                  <a:pt x="75056" y="85471"/>
                </a:lnTo>
                <a:lnTo>
                  <a:pt x="73405" y="79248"/>
                </a:lnTo>
                <a:lnTo>
                  <a:pt x="70993" y="71628"/>
                </a:lnTo>
                <a:lnTo>
                  <a:pt x="52198" y="16129"/>
                </a:lnTo>
                <a:close/>
              </a:path>
              <a:path w="111759" h="109855">
                <a:moveTo>
                  <a:pt x="111632" y="0"/>
                </a:moveTo>
                <a:lnTo>
                  <a:pt x="83439" y="0"/>
                </a:lnTo>
                <a:lnTo>
                  <a:pt x="82550" y="3937"/>
                </a:lnTo>
                <a:lnTo>
                  <a:pt x="85344" y="4191"/>
                </a:lnTo>
                <a:lnTo>
                  <a:pt x="87249" y="4699"/>
                </a:lnTo>
                <a:lnTo>
                  <a:pt x="89789" y="6731"/>
                </a:lnTo>
                <a:lnTo>
                  <a:pt x="90197" y="7874"/>
                </a:lnTo>
                <a:lnTo>
                  <a:pt x="90311" y="15112"/>
                </a:lnTo>
                <a:lnTo>
                  <a:pt x="89761" y="18796"/>
                </a:lnTo>
                <a:lnTo>
                  <a:pt x="83057" y="49275"/>
                </a:lnTo>
                <a:lnTo>
                  <a:pt x="81788" y="54863"/>
                </a:lnTo>
                <a:lnTo>
                  <a:pt x="80391" y="61595"/>
                </a:lnTo>
                <a:lnTo>
                  <a:pt x="77343" y="76708"/>
                </a:lnTo>
                <a:lnTo>
                  <a:pt x="76326" y="82169"/>
                </a:lnTo>
                <a:lnTo>
                  <a:pt x="75946" y="85471"/>
                </a:lnTo>
                <a:lnTo>
                  <a:pt x="85362" y="85471"/>
                </a:lnTo>
                <a:lnTo>
                  <a:pt x="100106" y="18669"/>
                </a:lnTo>
                <a:lnTo>
                  <a:pt x="100965" y="15112"/>
                </a:lnTo>
                <a:lnTo>
                  <a:pt x="110744" y="3937"/>
                </a:lnTo>
                <a:lnTo>
                  <a:pt x="11163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7766304" y="1940941"/>
            <a:ext cx="111760" cy="109855"/>
          </a:xfrm>
          <a:custGeom>
            <a:avLst/>
            <a:gdLst/>
            <a:ahLst/>
            <a:cxnLst/>
            <a:rect l="l" t="t" r="r" b="b"/>
            <a:pathLst>
              <a:path w="111759" h="109855">
                <a:moveTo>
                  <a:pt x="21081" y="0"/>
                </a:moveTo>
                <a:lnTo>
                  <a:pt x="46736" y="0"/>
                </a:lnTo>
                <a:lnTo>
                  <a:pt x="67945" y="62611"/>
                </a:lnTo>
                <a:lnTo>
                  <a:pt x="70993" y="71628"/>
                </a:lnTo>
                <a:lnTo>
                  <a:pt x="73405" y="79248"/>
                </a:lnTo>
                <a:lnTo>
                  <a:pt x="75056" y="85471"/>
                </a:lnTo>
                <a:lnTo>
                  <a:pt x="75946" y="85471"/>
                </a:lnTo>
                <a:lnTo>
                  <a:pt x="76326" y="82169"/>
                </a:lnTo>
                <a:lnTo>
                  <a:pt x="77343" y="76708"/>
                </a:lnTo>
                <a:lnTo>
                  <a:pt x="78867" y="69214"/>
                </a:lnTo>
                <a:lnTo>
                  <a:pt x="80391" y="61595"/>
                </a:lnTo>
                <a:lnTo>
                  <a:pt x="81788" y="54863"/>
                </a:lnTo>
                <a:lnTo>
                  <a:pt x="83057" y="49275"/>
                </a:lnTo>
                <a:lnTo>
                  <a:pt x="88646" y="23875"/>
                </a:lnTo>
                <a:lnTo>
                  <a:pt x="89789" y="18669"/>
                </a:lnTo>
                <a:lnTo>
                  <a:pt x="90424" y="14350"/>
                </a:lnTo>
                <a:lnTo>
                  <a:pt x="90424" y="10922"/>
                </a:lnTo>
                <a:lnTo>
                  <a:pt x="90424" y="8509"/>
                </a:lnTo>
                <a:lnTo>
                  <a:pt x="82550" y="3937"/>
                </a:lnTo>
                <a:lnTo>
                  <a:pt x="83439" y="0"/>
                </a:lnTo>
                <a:lnTo>
                  <a:pt x="111632" y="0"/>
                </a:lnTo>
                <a:lnTo>
                  <a:pt x="110744" y="3937"/>
                </a:lnTo>
                <a:lnTo>
                  <a:pt x="108712" y="4445"/>
                </a:lnTo>
                <a:lnTo>
                  <a:pt x="107188" y="4953"/>
                </a:lnTo>
                <a:lnTo>
                  <a:pt x="98932" y="24003"/>
                </a:lnTo>
                <a:lnTo>
                  <a:pt x="80010" y="109728"/>
                </a:lnTo>
                <a:lnTo>
                  <a:pt x="69088" y="109728"/>
                </a:lnTo>
                <a:lnTo>
                  <a:pt x="45720" y="40767"/>
                </a:lnTo>
                <a:lnTo>
                  <a:pt x="43620" y="34577"/>
                </a:lnTo>
                <a:lnTo>
                  <a:pt x="41687" y="28400"/>
                </a:lnTo>
                <a:lnTo>
                  <a:pt x="39897" y="22246"/>
                </a:lnTo>
                <a:lnTo>
                  <a:pt x="38226" y="16129"/>
                </a:lnTo>
                <a:lnTo>
                  <a:pt x="37211" y="16129"/>
                </a:lnTo>
                <a:lnTo>
                  <a:pt x="29972" y="54356"/>
                </a:lnTo>
                <a:lnTo>
                  <a:pt x="21717" y="91439"/>
                </a:lnTo>
                <a:lnTo>
                  <a:pt x="21209" y="95631"/>
                </a:lnTo>
                <a:lnTo>
                  <a:pt x="21209" y="98933"/>
                </a:lnTo>
                <a:lnTo>
                  <a:pt x="21209" y="101346"/>
                </a:lnTo>
                <a:lnTo>
                  <a:pt x="21717" y="102997"/>
                </a:lnTo>
                <a:lnTo>
                  <a:pt x="22987" y="104012"/>
                </a:lnTo>
                <a:lnTo>
                  <a:pt x="24129" y="105029"/>
                </a:lnTo>
                <a:lnTo>
                  <a:pt x="26162" y="105537"/>
                </a:lnTo>
                <a:lnTo>
                  <a:pt x="29082" y="105791"/>
                </a:lnTo>
                <a:lnTo>
                  <a:pt x="28194" y="109728"/>
                </a:lnTo>
                <a:lnTo>
                  <a:pt x="0" y="109728"/>
                </a:lnTo>
                <a:lnTo>
                  <a:pt x="889" y="105791"/>
                </a:lnTo>
                <a:lnTo>
                  <a:pt x="2921" y="105537"/>
                </a:lnTo>
                <a:lnTo>
                  <a:pt x="4445" y="105029"/>
                </a:lnTo>
                <a:lnTo>
                  <a:pt x="5461" y="104267"/>
                </a:lnTo>
                <a:lnTo>
                  <a:pt x="6476" y="103505"/>
                </a:lnTo>
                <a:lnTo>
                  <a:pt x="7366" y="102488"/>
                </a:lnTo>
                <a:lnTo>
                  <a:pt x="8000" y="101219"/>
                </a:lnTo>
                <a:lnTo>
                  <a:pt x="8763" y="99949"/>
                </a:lnTo>
                <a:lnTo>
                  <a:pt x="9398" y="98425"/>
                </a:lnTo>
                <a:lnTo>
                  <a:pt x="10032" y="96520"/>
                </a:lnTo>
                <a:lnTo>
                  <a:pt x="10541" y="94742"/>
                </a:lnTo>
                <a:lnTo>
                  <a:pt x="11429" y="91059"/>
                </a:lnTo>
                <a:lnTo>
                  <a:pt x="12700" y="85851"/>
                </a:lnTo>
                <a:lnTo>
                  <a:pt x="26289" y="23875"/>
                </a:lnTo>
                <a:lnTo>
                  <a:pt x="26797" y="21589"/>
                </a:lnTo>
                <a:lnTo>
                  <a:pt x="27304" y="19431"/>
                </a:lnTo>
                <a:lnTo>
                  <a:pt x="27559" y="17272"/>
                </a:lnTo>
                <a:lnTo>
                  <a:pt x="27940" y="15239"/>
                </a:lnTo>
                <a:lnTo>
                  <a:pt x="28067" y="13081"/>
                </a:lnTo>
                <a:lnTo>
                  <a:pt x="28067" y="10922"/>
                </a:lnTo>
                <a:lnTo>
                  <a:pt x="28067" y="8509"/>
                </a:lnTo>
                <a:lnTo>
                  <a:pt x="20193" y="3937"/>
                </a:lnTo>
                <a:lnTo>
                  <a:pt x="2108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857743" y="1981200"/>
            <a:ext cx="84581" cy="102870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7875396" y="2003932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80">
                <a:moveTo>
                  <a:pt x="36872" y="50800"/>
                </a:moveTo>
                <a:lnTo>
                  <a:pt x="23113" y="50800"/>
                </a:lnTo>
                <a:lnTo>
                  <a:pt x="23749" y="50926"/>
                </a:lnTo>
                <a:lnTo>
                  <a:pt x="24383" y="50926"/>
                </a:lnTo>
                <a:lnTo>
                  <a:pt x="24892" y="51180"/>
                </a:lnTo>
                <a:lnTo>
                  <a:pt x="25653" y="51688"/>
                </a:lnTo>
                <a:lnTo>
                  <a:pt x="26161" y="52704"/>
                </a:lnTo>
                <a:lnTo>
                  <a:pt x="26416" y="53339"/>
                </a:lnTo>
                <a:lnTo>
                  <a:pt x="26670" y="54101"/>
                </a:lnTo>
                <a:lnTo>
                  <a:pt x="27050" y="54990"/>
                </a:lnTo>
                <a:lnTo>
                  <a:pt x="29209" y="62611"/>
                </a:lnTo>
                <a:lnTo>
                  <a:pt x="30099" y="65912"/>
                </a:lnTo>
                <a:lnTo>
                  <a:pt x="30987" y="69087"/>
                </a:lnTo>
                <a:lnTo>
                  <a:pt x="31876" y="71881"/>
                </a:lnTo>
                <a:lnTo>
                  <a:pt x="33020" y="74167"/>
                </a:lnTo>
                <a:lnTo>
                  <a:pt x="34035" y="76453"/>
                </a:lnTo>
                <a:lnTo>
                  <a:pt x="35305" y="78231"/>
                </a:lnTo>
                <a:lnTo>
                  <a:pt x="38353" y="80771"/>
                </a:lnTo>
                <a:lnTo>
                  <a:pt x="40385" y="81279"/>
                </a:lnTo>
                <a:lnTo>
                  <a:pt x="44196" y="81279"/>
                </a:lnTo>
                <a:lnTo>
                  <a:pt x="55499" y="75437"/>
                </a:lnTo>
                <a:lnTo>
                  <a:pt x="57150" y="74040"/>
                </a:lnTo>
                <a:lnTo>
                  <a:pt x="57784" y="73405"/>
                </a:lnTo>
                <a:lnTo>
                  <a:pt x="46608" y="73405"/>
                </a:lnTo>
                <a:lnTo>
                  <a:pt x="45974" y="73278"/>
                </a:lnTo>
                <a:lnTo>
                  <a:pt x="45338" y="72897"/>
                </a:lnTo>
                <a:lnTo>
                  <a:pt x="44830" y="72643"/>
                </a:lnTo>
                <a:lnTo>
                  <a:pt x="43814" y="71374"/>
                </a:lnTo>
                <a:lnTo>
                  <a:pt x="42925" y="69595"/>
                </a:lnTo>
                <a:lnTo>
                  <a:pt x="42163" y="67309"/>
                </a:lnTo>
                <a:lnTo>
                  <a:pt x="41655" y="65912"/>
                </a:lnTo>
                <a:lnTo>
                  <a:pt x="41275" y="64388"/>
                </a:lnTo>
                <a:lnTo>
                  <a:pt x="38152" y="54990"/>
                </a:lnTo>
                <a:lnTo>
                  <a:pt x="37337" y="52196"/>
                </a:lnTo>
                <a:lnTo>
                  <a:pt x="36872" y="50800"/>
                </a:lnTo>
                <a:close/>
              </a:path>
              <a:path w="62865" h="81280">
                <a:moveTo>
                  <a:pt x="29209" y="0"/>
                </a:moveTo>
                <a:lnTo>
                  <a:pt x="24892" y="0"/>
                </a:lnTo>
                <a:lnTo>
                  <a:pt x="8762" y="762"/>
                </a:lnTo>
                <a:lnTo>
                  <a:pt x="7874" y="4699"/>
                </a:lnTo>
                <a:lnTo>
                  <a:pt x="9398" y="4825"/>
                </a:lnTo>
                <a:lnTo>
                  <a:pt x="10541" y="4825"/>
                </a:lnTo>
                <a:lnTo>
                  <a:pt x="11556" y="5079"/>
                </a:lnTo>
                <a:lnTo>
                  <a:pt x="15494" y="10032"/>
                </a:lnTo>
                <a:lnTo>
                  <a:pt x="15239" y="12191"/>
                </a:lnTo>
                <a:lnTo>
                  <a:pt x="14985" y="13462"/>
                </a:lnTo>
                <a:lnTo>
                  <a:pt x="14731" y="15112"/>
                </a:lnTo>
                <a:lnTo>
                  <a:pt x="14224" y="17144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800"/>
                </a:lnTo>
                <a:lnTo>
                  <a:pt x="36872" y="50800"/>
                </a:lnTo>
                <a:lnTo>
                  <a:pt x="36322" y="49149"/>
                </a:lnTo>
                <a:lnTo>
                  <a:pt x="35432" y="46100"/>
                </a:lnTo>
                <a:lnTo>
                  <a:pt x="35960" y="45719"/>
                </a:lnTo>
                <a:lnTo>
                  <a:pt x="18796" y="45719"/>
                </a:lnTo>
                <a:lnTo>
                  <a:pt x="29209" y="0"/>
                </a:lnTo>
                <a:close/>
              </a:path>
              <a:path w="62865" h="81280">
                <a:moveTo>
                  <a:pt x="56642" y="66675"/>
                </a:moveTo>
                <a:lnTo>
                  <a:pt x="55499" y="68071"/>
                </a:lnTo>
                <a:lnTo>
                  <a:pt x="53594" y="69976"/>
                </a:lnTo>
                <a:lnTo>
                  <a:pt x="52577" y="70865"/>
                </a:lnTo>
                <a:lnTo>
                  <a:pt x="51816" y="71627"/>
                </a:lnTo>
                <a:lnTo>
                  <a:pt x="50292" y="72643"/>
                </a:lnTo>
                <a:lnTo>
                  <a:pt x="49656" y="73025"/>
                </a:lnTo>
                <a:lnTo>
                  <a:pt x="49149" y="73151"/>
                </a:lnTo>
                <a:lnTo>
                  <a:pt x="48513" y="73405"/>
                </a:lnTo>
                <a:lnTo>
                  <a:pt x="57784" y="73405"/>
                </a:lnTo>
                <a:lnTo>
                  <a:pt x="60705" y="70484"/>
                </a:lnTo>
                <a:lnTo>
                  <a:pt x="56642" y="66675"/>
                </a:lnTo>
                <a:close/>
              </a:path>
              <a:path w="62865" h="81280">
                <a:moveTo>
                  <a:pt x="60959" y="21462"/>
                </a:moveTo>
                <a:lnTo>
                  <a:pt x="39750" y="21462"/>
                </a:lnTo>
                <a:lnTo>
                  <a:pt x="38988" y="25272"/>
                </a:lnTo>
                <a:lnTo>
                  <a:pt x="40639" y="25400"/>
                </a:lnTo>
                <a:lnTo>
                  <a:pt x="41782" y="25907"/>
                </a:lnTo>
                <a:lnTo>
                  <a:pt x="42418" y="26415"/>
                </a:lnTo>
                <a:lnTo>
                  <a:pt x="43052" y="27050"/>
                </a:lnTo>
                <a:lnTo>
                  <a:pt x="43433" y="27812"/>
                </a:lnTo>
                <a:lnTo>
                  <a:pt x="43433" y="29463"/>
                </a:lnTo>
                <a:lnTo>
                  <a:pt x="43052" y="30479"/>
                </a:lnTo>
                <a:lnTo>
                  <a:pt x="42291" y="31622"/>
                </a:lnTo>
                <a:lnTo>
                  <a:pt x="41655" y="32765"/>
                </a:lnTo>
                <a:lnTo>
                  <a:pt x="39497" y="35178"/>
                </a:lnTo>
                <a:lnTo>
                  <a:pt x="36956" y="37718"/>
                </a:lnTo>
                <a:lnTo>
                  <a:pt x="35305" y="38988"/>
                </a:lnTo>
                <a:lnTo>
                  <a:pt x="33781" y="40258"/>
                </a:lnTo>
                <a:lnTo>
                  <a:pt x="25273" y="44830"/>
                </a:lnTo>
                <a:lnTo>
                  <a:pt x="23622" y="45465"/>
                </a:lnTo>
                <a:lnTo>
                  <a:pt x="21971" y="45719"/>
                </a:lnTo>
                <a:lnTo>
                  <a:pt x="35960" y="45719"/>
                </a:lnTo>
                <a:lnTo>
                  <a:pt x="37719" y="44450"/>
                </a:lnTo>
                <a:lnTo>
                  <a:pt x="44196" y="39496"/>
                </a:lnTo>
                <a:lnTo>
                  <a:pt x="46481" y="37845"/>
                </a:lnTo>
                <a:lnTo>
                  <a:pt x="50800" y="34543"/>
                </a:lnTo>
                <a:lnTo>
                  <a:pt x="52958" y="32765"/>
                </a:lnTo>
                <a:lnTo>
                  <a:pt x="59944" y="27304"/>
                </a:lnTo>
                <a:lnTo>
                  <a:pt x="62356" y="25145"/>
                </a:lnTo>
                <a:lnTo>
                  <a:pt x="60959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7875396" y="2003932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80">
                <a:moveTo>
                  <a:pt x="24892" y="0"/>
                </a:moveTo>
                <a:lnTo>
                  <a:pt x="29209" y="0"/>
                </a:lnTo>
                <a:lnTo>
                  <a:pt x="18796" y="45719"/>
                </a:lnTo>
                <a:lnTo>
                  <a:pt x="20447" y="45719"/>
                </a:lnTo>
                <a:lnTo>
                  <a:pt x="21971" y="45719"/>
                </a:lnTo>
                <a:lnTo>
                  <a:pt x="23622" y="45465"/>
                </a:lnTo>
                <a:lnTo>
                  <a:pt x="25273" y="44830"/>
                </a:lnTo>
                <a:lnTo>
                  <a:pt x="27050" y="44195"/>
                </a:lnTo>
                <a:lnTo>
                  <a:pt x="35305" y="38988"/>
                </a:lnTo>
                <a:lnTo>
                  <a:pt x="36956" y="37718"/>
                </a:lnTo>
                <a:lnTo>
                  <a:pt x="42291" y="31622"/>
                </a:lnTo>
                <a:lnTo>
                  <a:pt x="43052" y="30479"/>
                </a:lnTo>
                <a:lnTo>
                  <a:pt x="43433" y="29463"/>
                </a:lnTo>
                <a:lnTo>
                  <a:pt x="43433" y="28701"/>
                </a:lnTo>
                <a:lnTo>
                  <a:pt x="43433" y="27812"/>
                </a:lnTo>
                <a:lnTo>
                  <a:pt x="38988" y="25272"/>
                </a:lnTo>
                <a:lnTo>
                  <a:pt x="39750" y="21462"/>
                </a:lnTo>
                <a:lnTo>
                  <a:pt x="60959" y="21462"/>
                </a:lnTo>
                <a:lnTo>
                  <a:pt x="62356" y="25145"/>
                </a:lnTo>
                <a:lnTo>
                  <a:pt x="59944" y="27304"/>
                </a:lnTo>
                <a:lnTo>
                  <a:pt x="57530" y="29209"/>
                </a:lnTo>
                <a:lnTo>
                  <a:pt x="55245" y="30987"/>
                </a:lnTo>
                <a:lnTo>
                  <a:pt x="52958" y="32765"/>
                </a:lnTo>
                <a:lnTo>
                  <a:pt x="50800" y="34543"/>
                </a:lnTo>
                <a:lnTo>
                  <a:pt x="48641" y="36194"/>
                </a:lnTo>
                <a:lnTo>
                  <a:pt x="46481" y="37845"/>
                </a:lnTo>
                <a:lnTo>
                  <a:pt x="44196" y="39496"/>
                </a:lnTo>
                <a:lnTo>
                  <a:pt x="42036" y="41147"/>
                </a:lnTo>
                <a:lnTo>
                  <a:pt x="39877" y="42799"/>
                </a:lnTo>
                <a:lnTo>
                  <a:pt x="37719" y="44450"/>
                </a:lnTo>
                <a:lnTo>
                  <a:pt x="35432" y="46100"/>
                </a:lnTo>
                <a:lnTo>
                  <a:pt x="36322" y="49149"/>
                </a:lnTo>
                <a:lnTo>
                  <a:pt x="37337" y="52196"/>
                </a:lnTo>
                <a:lnTo>
                  <a:pt x="38226" y="55244"/>
                </a:lnTo>
                <a:lnTo>
                  <a:pt x="39243" y="58292"/>
                </a:lnTo>
                <a:lnTo>
                  <a:pt x="40258" y="61340"/>
                </a:lnTo>
                <a:lnTo>
                  <a:pt x="41275" y="64388"/>
                </a:lnTo>
                <a:lnTo>
                  <a:pt x="41655" y="65912"/>
                </a:lnTo>
                <a:lnTo>
                  <a:pt x="42163" y="67309"/>
                </a:lnTo>
                <a:lnTo>
                  <a:pt x="42545" y="68452"/>
                </a:lnTo>
                <a:lnTo>
                  <a:pt x="42925" y="69595"/>
                </a:lnTo>
                <a:lnTo>
                  <a:pt x="43433" y="70612"/>
                </a:lnTo>
                <a:lnTo>
                  <a:pt x="43814" y="71374"/>
                </a:lnTo>
                <a:lnTo>
                  <a:pt x="44323" y="72008"/>
                </a:lnTo>
                <a:lnTo>
                  <a:pt x="44830" y="72643"/>
                </a:lnTo>
                <a:lnTo>
                  <a:pt x="45338" y="72897"/>
                </a:lnTo>
                <a:lnTo>
                  <a:pt x="45974" y="73278"/>
                </a:lnTo>
                <a:lnTo>
                  <a:pt x="46608" y="73405"/>
                </a:lnTo>
                <a:lnTo>
                  <a:pt x="47371" y="73405"/>
                </a:lnTo>
                <a:lnTo>
                  <a:pt x="47878" y="73405"/>
                </a:lnTo>
                <a:lnTo>
                  <a:pt x="48513" y="73405"/>
                </a:lnTo>
                <a:lnTo>
                  <a:pt x="49149" y="73151"/>
                </a:lnTo>
                <a:lnTo>
                  <a:pt x="49656" y="73025"/>
                </a:lnTo>
                <a:lnTo>
                  <a:pt x="50292" y="72643"/>
                </a:lnTo>
                <a:lnTo>
                  <a:pt x="51053" y="72136"/>
                </a:lnTo>
                <a:lnTo>
                  <a:pt x="51816" y="71627"/>
                </a:lnTo>
                <a:lnTo>
                  <a:pt x="52577" y="70865"/>
                </a:lnTo>
                <a:lnTo>
                  <a:pt x="53594" y="69976"/>
                </a:lnTo>
                <a:lnTo>
                  <a:pt x="54482" y="69087"/>
                </a:lnTo>
                <a:lnTo>
                  <a:pt x="55499" y="68071"/>
                </a:lnTo>
                <a:lnTo>
                  <a:pt x="56642" y="66675"/>
                </a:lnTo>
                <a:lnTo>
                  <a:pt x="60705" y="70484"/>
                </a:lnTo>
                <a:lnTo>
                  <a:pt x="58800" y="72389"/>
                </a:lnTo>
                <a:lnTo>
                  <a:pt x="57150" y="74040"/>
                </a:lnTo>
                <a:lnTo>
                  <a:pt x="55499" y="75437"/>
                </a:lnTo>
                <a:lnTo>
                  <a:pt x="53975" y="76834"/>
                </a:lnTo>
                <a:lnTo>
                  <a:pt x="44196" y="81279"/>
                </a:lnTo>
                <a:lnTo>
                  <a:pt x="42799" y="81279"/>
                </a:lnTo>
                <a:lnTo>
                  <a:pt x="40385" y="81279"/>
                </a:lnTo>
                <a:lnTo>
                  <a:pt x="33020" y="74167"/>
                </a:lnTo>
                <a:lnTo>
                  <a:pt x="31876" y="71881"/>
                </a:lnTo>
                <a:lnTo>
                  <a:pt x="30987" y="69087"/>
                </a:lnTo>
                <a:lnTo>
                  <a:pt x="30099" y="65912"/>
                </a:lnTo>
                <a:lnTo>
                  <a:pt x="29209" y="62611"/>
                </a:lnTo>
                <a:lnTo>
                  <a:pt x="28194" y="59054"/>
                </a:lnTo>
                <a:lnTo>
                  <a:pt x="27050" y="54990"/>
                </a:lnTo>
                <a:lnTo>
                  <a:pt x="26670" y="54101"/>
                </a:lnTo>
                <a:lnTo>
                  <a:pt x="26416" y="53339"/>
                </a:lnTo>
                <a:lnTo>
                  <a:pt x="24383" y="50926"/>
                </a:lnTo>
                <a:lnTo>
                  <a:pt x="23749" y="50926"/>
                </a:lnTo>
                <a:lnTo>
                  <a:pt x="23113" y="50800"/>
                </a:lnTo>
                <a:lnTo>
                  <a:pt x="22478" y="50800"/>
                </a:lnTo>
                <a:lnTo>
                  <a:pt x="21462" y="50800"/>
                </a:lnTo>
                <a:lnTo>
                  <a:pt x="17779" y="50800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144"/>
                </a:lnTo>
                <a:lnTo>
                  <a:pt x="14731" y="15112"/>
                </a:lnTo>
                <a:lnTo>
                  <a:pt x="14985" y="13462"/>
                </a:lnTo>
                <a:lnTo>
                  <a:pt x="15239" y="12191"/>
                </a:lnTo>
                <a:lnTo>
                  <a:pt x="15367" y="11049"/>
                </a:lnTo>
                <a:lnTo>
                  <a:pt x="15494" y="10032"/>
                </a:lnTo>
                <a:lnTo>
                  <a:pt x="15494" y="9016"/>
                </a:lnTo>
                <a:lnTo>
                  <a:pt x="15494" y="8254"/>
                </a:lnTo>
                <a:lnTo>
                  <a:pt x="15367" y="7619"/>
                </a:lnTo>
                <a:lnTo>
                  <a:pt x="15112" y="7112"/>
                </a:lnTo>
                <a:lnTo>
                  <a:pt x="14858" y="6603"/>
                </a:lnTo>
                <a:lnTo>
                  <a:pt x="14477" y="6095"/>
                </a:lnTo>
                <a:lnTo>
                  <a:pt x="13843" y="5714"/>
                </a:lnTo>
                <a:lnTo>
                  <a:pt x="13334" y="5461"/>
                </a:lnTo>
                <a:lnTo>
                  <a:pt x="12573" y="5206"/>
                </a:lnTo>
                <a:lnTo>
                  <a:pt x="11556" y="5079"/>
                </a:lnTo>
                <a:lnTo>
                  <a:pt x="10541" y="4825"/>
                </a:lnTo>
                <a:lnTo>
                  <a:pt x="9398" y="4825"/>
                </a:lnTo>
                <a:lnTo>
                  <a:pt x="7874" y="4699"/>
                </a:lnTo>
                <a:lnTo>
                  <a:pt x="8762" y="762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7941564" y="1912594"/>
            <a:ext cx="101379" cy="137947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7959079" y="1935226"/>
            <a:ext cx="79375" cy="116839"/>
          </a:xfrm>
          <a:custGeom>
            <a:avLst/>
            <a:gdLst/>
            <a:ahLst/>
            <a:cxnLst/>
            <a:rect l="l" t="t" r="r" b="b"/>
            <a:pathLst>
              <a:path w="79375" h="116839">
                <a:moveTo>
                  <a:pt x="54239" y="0"/>
                </a:moveTo>
                <a:lnTo>
                  <a:pt x="44587" y="0"/>
                </a:lnTo>
                <a:lnTo>
                  <a:pt x="40142" y="888"/>
                </a:lnTo>
                <a:lnTo>
                  <a:pt x="25283" y="14732"/>
                </a:lnTo>
                <a:lnTo>
                  <a:pt x="25283" y="21209"/>
                </a:lnTo>
                <a:lnTo>
                  <a:pt x="37475" y="40386"/>
                </a:lnTo>
                <a:lnTo>
                  <a:pt x="28786" y="44600"/>
                </a:lnTo>
                <a:lnTo>
                  <a:pt x="2265" y="74898"/>
                </a:lnTo>
                <a:lnTo>
                  <a:pt x="0" y="96393"/>
                </a:lnTo>
                <a:lnTo>
                  <a:pt x="899" y="100329"/>
                </a:lnTo>
                <a:lnTo>
                  <a:pt x="22616" y="116712"/>
                </a:lnTo>
                <a:lnTo>
                  <a:pt x="37094" y="116712"/>
                </a:lnTo>
                <a:lnTo>
                  <a:pt x="43825" y="114935"/>
                </a:lnTo>
                <a:lnTo>
                  <a:pt x="49667" y="111251"/>
                </a:lnTo>
                <a:lnTo>
                  <a:pt x="51128" y="110362"/>
                </a:lnTo>
                <a:lnTo>
                  <a:pt x="19441" y="110362"/>
                </a:lnTo>
                <a:lnTo>
                  <a:pt x="14092" y="104266"/>
                </a:lnTo>
                <a:lnTo>
                  <a:pt x="21473" y="63373"/>
                </a:lnTo>
                <a:lnTo>
                  <a:pt x="41285" y="45593"/>
                </a:lnTo>
                <a:lnTo>
                  <a:pt x="56973" y="45593"/>
                </a:lnTo>
                <a:lnTo>
                  <a:pt x="55890" y="44069"/>
                </a:lnTo>
                <a:lnTo>
                  <a:pt x="50937" y="38226"/>
                </a:lnTo>
                <a:lnTo>
                  <a:pt x="46873" y="33527"/>
                </a:lnTo>
                <a:lnTo>
                  <a:pt x="43952" y="29845"/>
                </a:lnTo>
                <a:lnTo>
                  <a:pt x="42047" y="27304"/>
                </a:lnTo>
                <a:lnTo>
                  <a:pt x="40055" y="24511"/>
                </a:lnTo>
                <a:lnTo>
                  <a:pt x="38745" y="22606"/>
                </a:lnTo>
                <a:lnTo>
                  <a:pt x="38110" y="21082"/>
                </a:lnTo>
                <a:lnTo>
                  <a:pt x="37348" y="19431"/>
                </a:lnTo>
                <a:lnTo>
                  <a:pt x="37137" y="18161"/>
                </a:lnTo>
                <a:lnTo>
                  <a:pt x="37094" y="13462"/>
                </a:lnTo>
                <a:lnTo>
                  <a:pt x="38110" y="11049"/>
                </a:lnTo>
                <a:lnTo>
                  <a:pt x="42301" y="7365"/>
                </a:lnTo>
                <a:lnTo>
                  <a:pt x="45222" y="6350"/>
                </a:lnTo>
                <a:lnTo>
                  <a:pt x="72135" y="6350"/>
                </a:lnTo>
                <a:lnTo>
                  <a:pt x="68209" y="4190"/>
                </a:lnTo>
                <a:lnTo>
                  <a:pt x="58938" y="888"/>
                </a:lnTo>
                <a:lnTo>
                  <a:pt x="54239" y="0"/>
                </a:lnTo>
                <a:close/>
              </a:path>
              <a:path w="79375" h="116839">
                <a:moveTo>
                  <a:pt x="56973" y="45593"/>
                </a:moveTo>
                <a:lnTo>
                  <a:pt x="41285" y="45593"/>
                </a:lnTo>
                <a:lnTo>
                  <a:pt x="45603" y="50419"/>
                </a:lnTo>
                <a:lnTo>
                  <a:pt x="48651" y="55372"/>
                </a:lnTo>
                <a:lnTo>
                  <a:pt x="52207" y="65277"/>
                </a:lnTo>
                <a:lnTo>
                  <a:pt x="52922" y="69869"/>
                </a:lnTo>
                <a:lnTo>
                  <a:pt x="53026" y="83565"/>
                </a:lnTo>
                <a:lnTo>
                  <a:pt x="52080" y="88646"/>
                </a:lnTo>
                <a:lnTo>
                  <a:pt x="48270" y="99060"/>
                </a:lnTo>
                <a:lnTo>
                  <a:pt x="45603" y="103124"/>
                </a:lnTo>
                <a:lnTo>
                  <a:pt x="38745" y="108965"/>
                </a:lnTo>
                <a:lnTo>
                  <a:pt x="34808" y="110362"/>
                </a:lnTo>
                <a:lnTo>
                  <a:pt x="51128" y="110362"/>
                </a:lnTo>
                <a:lnTo>
                  <a:pt x="67828" y="72136"/>
                </a:lnTo>
                <a:lnTo>
                  <a:pt x="67320" y="67818"/>
                </a:lnTo>
                <a:lnTo>
                  <a:pt x="65288" y="60198"/>
                </a:lnTo>
                <a:lnTo>
                  <a:pt x="63764" y="56387"/>
                </a:lnTo>
                <a:lnTo>
                  <a:pt x="61605" y="52577"/>
                </a:lnTo>
                <a:lnTo>
                  <a:pt x="59319" y="48895"/>
                </a:lnTo>
                <a:lnTo>
                  <a:pt x="56973" y="45593"/>
                </a:lnTo>
                <a:close/>
              </a:path>
              <a:path w="79375" h="116839">
                <a:moveTo>
                  <a:pt x="72135" y="6350"/>
                </a:moveTo>
                <a:lnTo>
                  <a:pt x="53604" y="6350"/>
                </a:lnTo>
                <a:lnTo>
                  <a:pt x="57668" y="7874"/>
                </a:lnTo>
                <a:lnTo>
                  <a:pt x="61097" y="10795"/>
                </a:lnTo>
                <a:lnTo>
                  <a:pt x="64399" y="13715"/>
                </a:lnTo>
                <a:lnTo>
                  <a:pt x="67066" y="18161"/>
                </a:lnTo>
                <a:lnTo>
                  <a:pt x="68971" y="24002"/>
                </a:lnTo>
                <a:lnTo>
                  <a:pt x="76337" y="24002"/>
                </a:lnTo>
                <a:lnTo>
                  <a:pt x="79131" y="11175"/>
                </a:lnTo>
                <a:lnTo>
                  <a:pt x="73289" y="6985"/>
                </a:lnTo>
                <a:lnTo>
                  <a:pt x="72135" y="63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7973059" y="1980819"/>
            <a:ext cx="39370" cy="64769"/>
          </a:xfrm>
          <a:custGeom>
            <a:avLst/>
            <a:gdLst/>
            <a:ahLst/>
            <a:cxnLst/>
            <a:rect l="l" t="t" r="r" b="b"/>
            <a:pathLst>
              <a:path w="39370" h="64769">
                <a:moveTo>
                  <a:pt x="27305" y="0"/>
                </a:moveTo>
                <a:lnTo>
                  <a:pt x="1889" y="31178"/>
                </a:lnTo>
                <a:lnTo>
                  <a:pt x="0" y="46100"/>
                </a:lnTo>
                <a:lnTo>
                  <a:pt x="0" y="58546"/>
                </a:lnTo>
                <a:lnTo>
                  <a:pt x="5461" y="64769"/>
                </a:lnTo>
                <a:lnTo>
                  <a:pt x="16510" y="64769"/>
                </a:lnTo>
                <a:lnTo>
                  <a:pt x="20828" y="64769"/>
                </a:lnTo>
                <a:lnTo>
                  <a:pt x="36195" y="48259"/>
                </a:lnTo>
                <a:lnTo>
                  <a:pt x="38100" y="43052"/>
                </a:lnTo>
                <a:lnTo>
                  <a:pt x="39116" y="37591"/>
                </a:lnTo>
                <a:lnTo>
                  <a:pt x="39116" y="31750"/>
                </a:lnTo>
                <a:lnTo>
                  <a:pt x="39116" y="25400"/>
                </a:lnTo>
                <a:lnTo>
                  <a:pt x="38226" y="19684"/>
                </a:lnTo>
                <a:lnTo>
                  <a:pt x="36449" y="14731"/>
                </a:lnTo>
                <a:lnTo>
                  <a:pt x="34671" y="9778"/>
                </a:lnTo>
                <a:lnTo>
                  <a:pt x="31623" y="4825"/>
                </a:lnTo>
                <a:lnTo>
                  <a:pt x="273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7958963" y="1935226"/>
            <a:ext cx="79375" cy="116839"/>
          </a:xfrm>
          <a:custGeom>
            <a:avLst/>
            <a:gdLst/>
            <a:ahLst/>
            <a:cxnLst/>
            <a:rect l="l" t="t" r="r" b="b"/>
            <a:pathLst>
              <a:path w="79375" h="116839">
                <a:moveTo>
                  <a:pt x="49656" y="0"/>
                </a:moveTo>
                <a:lnTo>
                  <a:pt x="54355" y="0"/>
                </a:lnTo>
                <a:lnTo>
                  <a:pt x="59054" y="888"/>
                </a:lnTo>
                <a:lnTo>
                  <a:pt x="63626" y="2539"/>
                </a:lnTo>
                <a:lnTo>
                  <a:pt x="68325" y="4190"/>
                </a:lnTo>
                <a:lnTo>
                  <a:pt x="73405" y="6985"/>
                </a:lnTo>
                <a:lnTo>
                  <a:pt x="79247" y="11175"/>
                </a:lnTo>
                <a:lnTo>
                  <a:pt x="76453" y="24002"/>
                </a:lnTo>
                <a:lnTo>
                  <a:pt x="69087" y="24002"/>
                </a:lnTo>
                <a:lnTo>
                  <a:pt x="67182" y="18161"/>
                </a:lnTo>
                <a:lnTo>
                  <a:pt x="64515" y="13715"/>
                </a:lnTo>
                <a:lnTo>
                  <a:pt x="61213" y="10795"/>
                </a:lnTo>
                <a:lnTo>
                  <a:pt x="57784" y="7874"/>
                </a:lnTo>
                <a:lnTo>
                  <a:pt x="53720" y="6350"/>
                </a:lnTo>
                <a:lnTo>
                  <a:pt x="48894" y="6350"/>
                </a:lnTo>
                <a:lnTo>
                  <a:pt x="45338" y="6350"/>
                </a:lnTo>
                <a:lnTo>
                  <a:pt x="42417" y="7365"/>
                </a:lnTo>
                <a:lnTo>
                  <a:pt x="40385" y="9144"/>
                </a:lnTo>
                <a:lnTo>
                  <a:pt x="38226" y="11049"/>
                </a:lnTo>
                <a:lnTo>
                  <a:pt x="37210" y="13462"/>
                </a:lnTo>
                <a:lnTo>
                  <a:pt x="37210" y="16383"/>
                </a:lnTo>
                <a:lnTo>
                  <a:pt x="37210" y="17907"/>
                </a:lnTo>
                <a:lnTo>
                  <a:pt x="37464" y="19431"/>
                </a:lnTo>
                <a:lnTo>
                  <a:pt x="38226" y="21082"/>
                </a:lnTo>
                <a:lnTo>
                  <a:pt x="38861" y="22606"/>
                </a:lnTo>
                <a:lnTo>
                  <a:pt x="51053" y="38226"/>
                </a:lnTo>
                <a:lnTo>
                  <a:pt x="56006" y="44069"/>
                </a:lnTo>
                <a:lnTo>
                  <a:pt x="66420" y="64008"/>
                </a:lnTo>
                <a:lnTo>
                  <a:pt x="67436" y="67818"/>
                </a:lnTo>
                <a:lnTo>
                  <a:pt x="67944" y="72136"/>
                </a:lnTo>
                <a:lnTo>
                  <a:pt x="67944" y="76835"/>
                </a:lnTo>
                <a:lnTo>
                  <a:pt x="67944" y="83565"/>
                </a:lnTo>
                <a:lnTo>
                  <a:pt x="49783" y="111251"/>
                </a:lnTo>
                <a:lnTo>
                  <a:pt x="43941" y="114935"/>
                </a:lnTo>
                <a:lnTo>
                  <a:pt x="37210" y="116712"/>
                </a:lnTo>
                <a:lnTo>
                  <a:pt x="29590" y="116712"/>
                </a:lnTo>
                <a:lnTo>
                  <a:pt x="22732" y="116712"/>
                </a:lnTo>
                <a:lnTo>
                  <a:pt x="0" y="95885"/>
                </a:lnTo>
                <a:lnTo>
                  <a:pt x="0" y="90932"/>
                </a:lnTo>
                <a:lnTo>
                  <a:pt x="14857" y="54887"/>
                </a:lnTo>
                <a:lnTo>
                  <a:pt x="37591" y="40386"/>
                </a:lnTo>
                <a:lnTo>
                  <a:pt x="33400" y="35687"/>
                </a:lnTo>
                <a:lnTo>
                  <a:pt x="30352" y="31496"/>
                </a:lnTo>
                <a:lnTo>
                  <a:pt x="28320" y="28066"/>
                </a:lnTo>
                <a:lnTo>
                  <a:pt x="26415" y="24511"/>
                </a:lnTo>
                <a:lnTo>
                  <a:pt x="25400" y="21209"/>
                </a:lnTo>
                <a:lnTo>
                  <a:pt x="25400" y="18161"/>
                </a:lnTo>
                <a:lnTo>
                  <a:pt x="25400" y="14732"/>
                </a:lnTo>
                <a:lnTo>
                  <a:pt x="44703" y="0"/>
                </a:lnTo>
                <a:lnTo>
                  <a:pt x="496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8026907" y="1975135"/>
            <a:ext cx="81490" cy="108934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8045068" y="1998852"/>
            <a:ext cx="59055" cy="86360"/>
          </a:xfrm>
          <a:custGeom>
            <a:avLst/>
            <a:gdLst/>
            <a:ahLst/>
            <a:cxnLst/>
            <a:rect l="l" t="t" r="r" b="b"/>
            <a:pathLst>
              <a:path w="59054" h="86360">
                <a:moveTo>
                  <a:pt x="39497" y="0"/>
                </a:moveTo>
                <a:lnTo>
                  <a:pt x="35940" y="0"/>
                </a:lnTo>
                <a:lnTo>
                  <a:pt x="32384" y="635"/>
                </a:lnTo>
                <a:lnTo>
                  <a:pt x="5460" y="31242"/>
                </a:lnTo>
                <a:lnTo>
                  <a:pt x="0" y="62484"/>
                </a:lnTo>
                <a:lnTo>
                  <a:pt x="1212" y="72965"/>
                </a:lnTo>
                <a:lnTo>
                  <a:pt x="4841" y="80422"/>
                </a:lnTo>
                <a:lnTo>
                  <a:pt x="10876" y="84879"/>
                </a:lnTo>
                <a:lnTo>
                  <a:pt x="19303" y="86360"/>
                </a:lnTo>
                <a:lnTo>
                  <a:pt x="22986" y="86360"/>
                </a:lnTo>
                <a:lnTo>
                  <a:pt x="16763" y="80772"/>
                </a:lnTo>
                <a:lnTo>
                  <a:pt x="14477" y="79756"/>
                </a:lnTo>
                <a:lnTo>
                  <a:pt x="13080" y="77724"/>
                </a:lnTo>
                <a:lnTo>
                  <a:pt x="11683" y="75564"/>
                </a:lnTo>
                <a:lnTo>
                  <a:pt x="10922" y="72262"/>
                </a:lnTo>
                <a:lnTo>
                  <a:pt x="10922" y="64516"/>
                </a:lnTo>
                <a:lnTo>
                  <a:pt x="11189" y="61213"/>
                </a:lnTo>
                <a:lnTo>
                  <a:pt x="11937" y="54356"/>
                </a:lnTo>
                <a:lnTo>
                  <a:pt x="12573" y="50673"/>
                </a:lnTo>
                <a:lnTo>
                  <a:pt x="13461" y="46609"/>
                </a:lnTo>
                <a:lnTo>
                  <a:pt x="55601" y="46609"/>
                </a:lnTo>
                <a:lnTo>
                  <a:pt x="56133" y="44576"/>
                </a:lnTo>
                <a:lnTo>
                  <a:pt x="57101" y="39497"/>
                </a:lnTo>
                <a:lnTo>
                  <a:pt x="15112" y="39497"/>
                </a:lnTo>
                <a:lnTo>
                  <a:pt x="17398" y="31636"/>
                </a:lnTo>
                <a:lnTo>
                  <a:pt x="34035" y="5714"/>
                </a:lnTo>
                <a:lnTo>
                  <a:pt x="53406" y="5714"/>
                </a:lnTo>
                <a:lnTo>
                  <a:pt x="47831" y="1500"/>
                </a:lnTo>
                <a:lnTo>
                  <a:pt x="39497" y="0"/>
                </a:lnTo>
                <a:close/>
              </a:path>
              <a:path w="59054" h="86360">
                <a:moveTo>
                  <a:pt x="55601" y="46609"/>
                </a:moveTo>
                <a:lnTo>
                  <a:pt x="43560" y="46609"/>
                </a:lnTo>
                <a:lnTo>
                  <a:pt x="42163" y="52197"/>
                </a:lnTo>
                <a:lnTo>
                  <a:pt x="40639" y="57023"/>
                </a:lnTo>
                <a:lnTo>
                  <a:pt x="38936" y="61341"/>
                </a:lnTo>
                <a:lnTo>
                  <a:pt x="37210" y="65532"/>
                </a:lnTo>
                <a:lnTo>
                  <a:pt x="35305" y="69087"/>
                </a:lnTo>
                <a:lnTo>
                  <a:pt x="33008" y="72262"/>
                </a:lnTo>
                <a:lnTo>
                  <a:pt x="31241" y="74802"/>
                </a:lnTo>
                <a:lnTo>
                  <a:pt x="29082" y="76962"/>
                </a:lnTo>
                <a:lnTo>
                  <a:pt x="26924" y="78486"/>
                </a:lnTo>
                <a:lnTo>
                  <a:pt x="24637" y="80010"/>
                </a:lnTo>
                <a:lnTo>
                  <a:pt x="22225" y="80772"/>
                </a:lnTo>
                <a:lnTo>
                  <a:pt x="36195" y="80772"/>
                </a:lnTo>
                <a:lnTo>
                  <a:pt x="52704" y="55372"/>
                </a:lnTo>
                <a:lnTo>
                  <a:pt x="54736" y="49911"/>
                </a:lnTo>
                <a:lnTo>
                  <a:pt x="55601" y="46609"/>
                </a:lnTo>
                <a:close/>
              </a:path>
              <a:path w="59054" h="86360">
                <a:moveTo>
                  <a:pt x="53406" y="5714"/>
                </a:moveTo>
                <a:lnTo>
                  <a:pt x="42163" y="5714"/>
                </a:lnTo>
                <a:lnTo>
                  <a:pt x="44323" y="6858"/>
                </a:lnTo>
                <a:lnTo>
                  <a:pt x="45720" y="8889"/>
                </a:lnTo>
                <a:lnTo>
                  <a:pt x="46989" y="11049"/>
                </a:lnTo>
                <a:lnTo>
                  <a:pt x="47751" y="14224"/>
                </a:lnTo>
                <a:lnTo>
                  <a:pt x="47711" y="22225"/>
                </a:lnTo>
                <a:lnTo>
                  <a:pt x="45211" y="39497"/>
                </a:lnTo>
                <a:lnTo>
                  <a:pt x="57101" y="39497"/>
                </a:lnTo>
                <a:lnTo>
                  <a:pt x="58038" y="33909"/>
                </a:lnTo>
                <a:lnTo>
                  <a:pt x="58547" y="28829"/>
                </a:lnTo>
                <a:lnTo>
                  <a:pt x="58547" y="24002"/>
                </a:lnTo>
                <a:lnTo>
                  <a:pt x="57356" y="13501"/>
                </a:lnTo>
                <a:lnTo>
                  <a:pt x="53784" y="6000"/>
                </a:lnTo>
                <a:lnTo>
                  <a:pt x="53406" y="571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8055991" y="2045461"/>
            <a:ext cx="33020" cy="34290"/>
          </a:xfrm>
          <a:custGeom>
            <a:avLst/>
            <a:gdLst/>
            <a:ahLst/>
            <a:cxnLst/>
            <a:rect l="l" t="t" r="r" b="b"/>
            <a:pathLst>
              <a:path w="33020" h="34289">
                <a:moveTo>
                  <a:pt x="2539" y="0"/>
                </a:moveTo>
                <a:lnTo>
                  <a:pt x="1650" y="4063"/>
                </a:lnTo>
                <a:lnTo>
                  <a:pt x="1015" y="7747"/>
                </a:lnTo>
                <a:lnTo>
                  <a:pt x="634" y="11302"/>
                </a:lnTo>
                <a:lnTo>
                  <a:pt x="253" y="14732"/>
                </a:lnTo>
                <a:lnTo>
                  <a:pt x="0" y="17907"/>
                </a:lnTo>
                <a:lnTo>
                  <a:pt x="0" y="20954"/>
                </a:lnTo>
                <a:lnTo>
                  <a:pt x="0" y="25653"/>
                </a:lnTo>
                <a:lnTo>
                  <a:pt x="761" y="28955"/>
                </a:lnTo>
                <a:lnTo>
                  <a:pt x="2158" y="31114"/>
                </a:lnTo>
                <a:lnTo>
                  <a:pt x="3555" y="33147"/>
                </a:lnTo>
                <a:lnTo>
                  <a:pt x="5841" y="34162"/>
                </a:lnTo>
                <a:lnTo>
                  <a:pt x="8889" y="34162"/>
                </a:lnTo>
                <a:lnTo>
                  <a:pt x="11302" y="34162"/>
                </a:lnTo>
                <a:lnTo>
                  <a:pt x="22351" y="25273"/>
                </a:lnTo>
                <a:lnTo>
                  <a:pt x="24383" y="22478"/>
                </a:lnTo>
                <a:lnTo>
                  <a:pt x="32638" y="0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8060181" y="2004567"/>
            <a:ext cx="33020" cy="34290"/>
          </a:xfrm>
          <a:custGeom>
            <a:avLst/>
            <a:gdLst/>
            <a:ahLst/>
            <a:cxnLst/>
            <a:rect l="l" t="t" r="r" b="b"/>
            <a:pathLst>
              <a:path w="33020" h="34289">
                <a:moveTo>
                  <a:pt x="24002" y="0"/>
                </a:moveTo>
                <a:lnTo>
                  <a:pt x="18923" y="0"/>
                </a:lnTo>
                <a:lnTo>
                  <a:pt x="14350" y="2921"/>
                </a:lnTo>
                <a:lnTo>
                  <a:pt x="0" y="33782"/>
                </a:lnTo>
                <a:lnTo>
                  <a:pt x="30099" y="33782"/>
                </a:lnTo>
                <a:lnTo>
                  <a:pt x="32639" y="16002"/>
                </a:lnTo>
                <a:lnTo>
                  <a:pt x="32639" y="12954"/>
                </a:lnTo>
                <a:lnTo>
                  <a:pt x="32639" y="8509"/>
                </a:lnTo>
                <a:lnTo>
                  <a:pt x="31876" y="5334"/>
                </a:lnTo>
                <a:lnTo>
                  <a:pt x="30607" y="3175"/>
                </a:lnTo>
                <a:lnTo>
                  <a:pt x="29210" y="1143"/>
                </a:lnTo>
                <a:lnTo>
                  <a:pt x="27050" y="0"/>
                </a:lnTo>
                <a:lnTo>
                  <a:pt x="240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8040496" y="1994280"/>
            <a:ext cx="136525" cy="115697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8118982" y="2040382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19">
                <a:moveTo>
                  <a:pt x="31851" y="44957"/>
                </a:moveTo>
                <a:lnTo>
                  <a:pt x="19431" y="44957"/>
                </a:lnTo>
                <a:lnTo>
                  <a:pt x="20193" y="45084"/>
                </a:lnTo>
                <a:lnTo>
                  <a:pt x="20700" y="45212"/>
                </a:lnTo>
                <a:lnTo>
                  <a:pt x="27940" y="64007"/>
                </a:lnTo>
                <a:lnTo>
                  <a:pt x="29210" y="66675"/>
                </a:lnTo>
                <a:lnTo>
                  <a:pt x="32258" y="69976"/>
                </a:lnTo>
                <a:lnTo>
                  <a:pt x="34417" y="70738"/>
                </a:lnTo>
                <a:lnTo>
                  <a:pt x="39750" y="70738"/>
                </a:lnTo>
                <a:lnTo>
                  <a:pt x="42291" y="69976"/>
                </a:lnTo>
                <a:lnTo>
                  <a:pt x="44831" y="68325"/>
                </a:lnTo>
                <a:lnTo>
                  <a:pt x="47371" y="66801"/>
                </a:lnTo>
                <a:lnTo>
                  <a:pt x="50165" y="64515"/>
                </a:lnTo>
                <a:lnTo>
                  <a:pt x="51018" y="63626"/>
                </a:lnTo>
                <a:lnTo>
                  <a:pt x="40513" y="63626"/>
                </a:lnTo>
                <a:lnTo>
                  <a:pt x="39750" y="63372"/>
                </a:lnTo>
                <a:lnTo>
                  <a:pt x="39116" y="62864"/>
                </a:lnTo>
                <a:lnTo>
                  <a:pt x="38608" y="62356"/>
                </a:lnTo>
                <a:lnTo>
                  <a:pt x="38100" y="61594"/>
                </a:lnTo>
                <a:lnTo>
                  <a:pt x="37528" y="60325"/>
                </a:lnTo>
                <a:lnTo>
                  <a:pt x="37084" y="59435"/>
                </a:lnTo>
                <a:lnTo>
                  <a:pt x="36575" y="58292"/>
                </a:lnTo>
                <a:lnTo>
                  <a:pt x="36195" y="57022"/>
                </a:lnTo>
                <a:lnTo>
                  <a:pt x="31851" y="44957"/>
                </a:lnTo>
                <a:close/>
              </a:path>
              <a:path w="53975" h="71119">
                <a:moveTo>
                  <a:pt x="25781" y="0"/>
                </a:moveTo>
                <a:lnTo>
                  <a:pt x="21590" y="0"/>
                </a:lnTo>
                <a:lnTo>
                  <a:pt x="7620" y="634"/>
                </a:lnTo>
                <a:lnTo>
                  <a:pt x="6731" y="4444"/>
                </a:lnTo>
                <a:lnTo>
                  <a:pt x="9398" y="4444"/>
                </a:lnTo>
                <a:lnTo>
                  <a:pt x="11175" y="4825"/>
                </a:lnTo>
                <a:lnTo>
                  <a:pt x="12192" y="5333"/>
                </a:lnTo>
                <a:lnTo>
                  <a:pt x="13081" y="5841"/>
                </a:lnTo>
                <a:lnTo>
                  <a:pt x="13462" y="6730"/>
                </a:lnTo>
                <a:lnTo>
                  <a:pt x="13462" y="9525"/>
                </a:lnTo>
                <a:lnTo>
                  <a:pt x="13208" y="11302"/>
                </a:lnTo>
                <a:lnTo>
                  <a:pt x="12953" y="12572"/>
                </a:lnTo>
                <a:lnTo>
                  <a:pt x="12573" y="14096"/>
                </a:lnTo>
                <a:lnTo>
                  <a:pt x="0" y="69722"/>
                </a:lnTo>
                <a:lnTo>
                  <a:pt x="10160" y="69722"/>
                </a:lnTo>
                <a:lnTo>
                  <a:pt x="15494" y="44957"/>
                </a:lnTo>
                <a:lnTo>
                  <a:pt x="31851" y="44957"/>
                </a:lnTo>
                <a:lnTo>
                  <a:pt x="30480" y="41147"/>
                </a:lnTo>
                <a:lnTo>
                  <a:pt x="31513" y="40385"/>
                </a:lnTo>
                <a:lnTo>
                  <a:pt x="16510" y="40385"/>
                </a:lnTo>
                <a:lnTo>
                  <a:pt x="25781" y="0"/>
                </a:lnTo>
                <a:close/>
              </a:path>
              <a:path w="53975" h="71119">
                <a:moveTo>
                  <a:pt x="49657" y="57784"/>
                </a:moveTo>
                <a:lnTo>
                  <a:pt x="47117" y="60451"/>
                </a:lnTo>
                <a:lnTo>
                  <a:pt x="45593" y="61975"/>
                </a:lnTo>
                <a:lnTo>
                  <a:pt x="44450" y="62610"/>
                </a:lnTo>
                <a:lnTo>
                  <a:pt x="43434" y="63245"/>
                </a:lnTo>
                <a:lnTo>
                  <a:pt x="42418" y="63626"/>
                </a:lnTo>
                <a:lnTo>
                  <a:pt x="51018" y="63626"/>
                </a:lnTo>
                <a:lnTo>
                  <a:pt x="53213" y="61340"/>
                </a:lnTo>
                <a:lnTo>
                  <a:pt x="49657" y="57784"/>
                </a:lnTo>
                <a:close/>
              </a:path>
              <a:path w="53975" h="71119">
                <a:moveTo>
                  <a:pt x="52324" y="19938"/>
                </a:moveTo>
                <a:lnTo>
                  <a:pt x="33782" y="19938"/>
                </a:lnTo>
                <a:lnTo>
                  <a:pt x="33147" y="23494"/>
                </a:lnTo>
                <a:lnTo>
                  <a:pt x="34544" y="23621"/>
                </a:lnTo>
                <a:lnTo>
                  <a:pt x="35560" y="24002"/>
                </a:lnTo>
                <a:lnTo>
                  <a:pt x="36068" y="24510"/>
                </a:lnTo>
                <a:lnTo>
                  <a:pt x="36702" y="25018"/>
                </a:lnTo>
                <a:lnTo>
                  <a:pt x="36957" y="25780"/>
                </a:lnTo>
                <a:lnTo>
                  <a:pt x="36957" y="28066"/>
                </a:lnTo>
                <a:lnTo>
                  <a:pt x="35814" y="29844"/>
                </a:lnTo>
                <a:lnTo>
                  <a:pt x="20574" y="40385"/>
                </a:lnTo>
                <a:lnTo>
                  <a:pt x="31513" y="40385"/>
                </a:lnTo>
                <a:lnTo>
                  <a:pt x="43052" y="31876"/>
                </a:lnTo>
                <a:lnTo>
                  <a:pt x="45847" y="29717"/>
                </a:lnTo>
                <a:lnTo>
                  <a:pt x="49402" y="26796"/>
                </a:lnTo>
                <a:lnTo>
                  <a:pt x="53848" y="23367"/>
                </a:lnTo>
                <a:lnTo>
                  <a:pt x="52324" y="199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8118982" y="2040382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19">
                <a:moveTo>
                  <a:pt x="21590" y="0"/>
                </a:moveTo>
                <a:lnTo>
                  <a:pt x="25781" y="0"/>
                </a:lnTo>
                <a:lnTo>
                  <a:pt x="16510" y="40385"/>
                </a:lnTo>
                <a:lnTo>
                  <a:pt x="17525" y="40385"/>
                </a:lnTo>
                <a:lnTo>
                  <a:pt x="20574" y="40385"/>
                </a:lnTo>
                <a:lnTo>
                  <a:pt x="23368" y="39496"/>
                </a:lnTo>
                <a:lnTo>
                  <a:pt x="26035" y="37718"/>
                </a:lnTo>
                <a:lnTo>
                  <a:pt x="28701" y="35813"/>
                </a:lnTo>
                <a:lnTo>
                  <a:pt x="31242" y="33908"/>
                </a:lnTo>
                <a:lnTo>
                  <a:pt x="33527" y="31876"/>
                </a:lnTo>
                <a:lnTo>
                  <a:pt x="35814" y="29844"/>
                </a:lnTo>
                <a:lnTo>
                  <a:pt x="36957" y="28066"/>
                </a:lnTo>
                <a:lnTo>
                  <a:pt x="36957" y="26542"/>
                </a:lnTo>
                <a:lnTo>
                  <a:pt x="36957" y="25780"/>
                </a:lnTo>
                <a:lnTo>
                  <a:pt x="36702" y="25018"/>
                </a:lnTo>
                <a:lnTo>
                  <a:pt x="36068" y="24510"/>
                </a:lnTo>
                <a:lnTo>
                  <a:pt x="35560" y="24002"/>
                </a:lnTo>
                <a:lnTo>
                  <a:pt x="34544" y="23621"/>
                </a:lnTo>
                <a:lnTo>
                  <a:pt x="33147" y="23494"/>
                </a:lnTo>
                <a:lnTo>
                  <a:pt x="33782" y="19938"/>
                </a:lnTo>
                <a:lnTo>
                  <a:pt x="52324" y="19938"/>
                </a:lnTo>
                <a:lnTo>
                  <a:pt x="53848" y="23367"/>
                </a:lnTo>
                <a:lnTo>
                  <a:pt x="49402" y="26796"/>
                </a:lnTo>
                <a:lnTo>
                  <a:pt x="45847" y="29717"/>
                </a:lnTo>
                <a:lnTo>
                  <a:pt x="43052" y="31876"/>
                </a:lnTo>
                <a:lnTo>
                  <a:pt x="30480" y="41147"/>
                </a:lnTo>
                <a:lnTo>
                  <a:pt x="36195" y="57022"/>
                </a:lnTo>
                <a:lnTo>
                  <a:pt x="36575" y="58292"/>
                </a:lnTo>
                <a:lnTo>
                  <a:pt x="37084" y="59435"/>
                </a:lnTo>
                <a:lnTo>
                  <a:pt x="37592" y="60451"/>
                </a:lnTo>
                <a:lnTo>
                  <a:pt x="38100" y="61594"/>
                </a:lnTo>
                <a:lnTo>
                  <a:pt x="38608" y="62356"/>
                </a:lnTo>
                <a:lnTo>
                  <a:pt x="39116" y="62864"/>
                </a:lnTo>
                <a:lnTo>
                  <a:pt x="39750" y="63372"/>
                </a:lnTo>
                <a:lnTo>
                  <a:pt x="40513" y="63626"/>
                </a:lnTo>
                <a:lnTo>
                  <a:pt x="41528" y="63626"/>
                </a:lnTo>
                <a:lnTo>
                  <a:pt x="42418" y="63626"/>
                </a:lnTo>
                <a:lnTo>
                  <a:pt x="43434" y="63245"/>
                </a:lnTo>
                <a:lnTo>
                  <a:pt x="44450" y="62610"/>
                </a:lnTo>
                <a:lnTo>
                  <a:pt x="45593" y="61975"/>
                </a:lnTo>
                <a:lnTo>
                  <a:pt x="47244" y="60325"/>
                </a:lnTo>
                <a:lnTo>
                  <a:pt x="49657" y="57784"/>
                </a:lnTo>
                <a:lnTo>
                  <a:pt x="53213" y="61340"/>
                </a:lnTo>
                <a:lnTo>
                  <a:pt x="50165" y="64515"/>
                </a:lnTo>
                <a:lnTo>
                  <a:pt x="47371" y="66801"/>
                </a:lnTo>
                <a:lnTo>
                  <a:pt x="44831" y="68325"/>
                </a:lnTo>
                <a:lnTo>
                  <a:pt x="42291" y="69976"/>
                </a:lnTo>
                <a:lnTo>
                  <a:pt x="39750" y="70738"/>
                </a:lnTo>
                <a:lnTo>
                  <a:pt x="37211" y="70738"/>
                </a:lnTo>
                <a:lnTo>
                  <a:pt x="34417" y="70738"/>
                </a:lnTo>
                <a:lnTo>
                  <a:pt x="32258" y="69976"/>
                </a:lnTo>
                <a:lnTo>
                  <a:pt x="30734" y="68325"/>
                </a:lnTo>
                <a:lnTo>
                  <a:pt x="29210" y="66675"/>
                </a:lnTo>
                <a:lnTo>
                  <a:pt x="27940" y="64007"/>
                </a:lnTo>
                <a:lnTo>
                  <a:pt x="26797" y="60325"/>
                </a:lnTo>
                <a:lnTo>
                  <a:pt x="22987" y="48259"/>
                </a:lnTo>
                <a:lnTo>
                  <a:pt x="22606" y="47370"/>
                </a:lnTo>
                <a:lnTo>
                  <a:pt x="22351" y="46735"/>
                </a:lnTo>
                <a:lnTo>
                  <a:pt x="21971" y="46227"/>
                </a:lnTo>
                <a:lnTo>
                  <a:pt x="19431" y="44957"/>
                </a:lnTo>
                <a:lnTo>
                  <a:pt x="18415" y="44957"/>
                </a:lnTo>
                <a:lnTo>
                  <a:pt x="15494" y="44957"/>
                </a:lnTo>
                <a:lnTo>
                  <a:pt x="10160" y="69722"/>
                </a:lnTo>
                <a:lnTo>
                  <a:pt x="0" y="69722"/>
                </a:lnTo>
                <a:lnTo>
                  <a:pt x="12573" y="14096"/>
                </a:lnTo>
                <a:lnTo>
                  <a:pt x="12953" y="12572"/>
                </a:lnTo>
                <a:lnTo>
                  <a:pt x="13208" y="11302"/>
                </a:lnTo>
                <a:lnTo>
                  <a:pt x="13335" y="10413"/>
                </a:lnTo>
                <a:lnTo>
                  <a:pt x="13462" y="9525"/>
                </a:lnTo>
                <a:lnTo>
                  <a:pt x="13462" y="8635"/>
                </a:lnTo>
                <a:lnTo>
                  <a:pt x="13462" y="7873"/>
                </a:lnTo>
                <a:lnTo>
                  <a:pt x="13462" y="6730"/>
                </a:lnTo>
                <a:lnTo>
                  <a:pt x="13081" y="5841"/>
                </a:lnTo>
                <a:lnTo>
                  <a:pt x="12192" y="5333"/>
                </a:lnTo>
                <a:lnTo>
                  <a:pt x="11175" y="4825"/>
                </a:lnTo>
                <a:lnTo>
                  <a:pt x="9398" y="4444"/>
                </a:lnTo>
                <a:lnTo>
                  <a:pt x="6731" y="4444"/>
                </a:lnTo>
                <a:lnTo>
                  <a:pt x="7620" y="634"/>
                </a:lnTo>
                <a:lnTo>
                  <a:pt x="2159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431023" y="2191479"/>
            <a:ext cx="110519" cy="101379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444231" y="2210307"/>
            <a:ext cx="96520" cy="88519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575804" y="2171700"/>
            <a:ext cx="119661" cy="125729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587995" y="2189733"/>
            <a:ext cx="108076" cy="112395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726680" y="2191479"/>
            <a:ext cx="112012" cy="101379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739506" y="2210180"/>
            <a:ext cx="99695" cy="88646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871459" y="2217451"/>
            <a:ext cx="119661" cy="32861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888223" y="2245984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9013" y="0"/>
                </a:lnTo>
              </a:path>
            </a:pathLst>
          </a:custGeom>
          <a:ln w="1068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883652" y="2245984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57" y="0"/>
                </a:lnTo>
              </a:path>
            </a:pathLst>
          </a:custGeom>
          <a:ln w="1983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8034528" y="2159482"/>
            <a:ext cx="86065" cy="133375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8047481" y="2177414"/>
            <a:ext cx="73151" cy="120142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3718559" y="2330170"/>
            <a:ext cx="130301" cy="128803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3732276" y="2347848"/>
            <a:ext cx="111760" cy="109855"/>
          </a:xfrm>
          <a:custGeom>
            <a:avLst/>
            <a:gdLst/>
            <a:ahLst/>
            <a:cxnLst/>
            <a:rect l="l" t="t" r="r" b="b"/>
            <a:pathLst>
              <a:path w="111760" h="109855">
                <a:moveTo>
                  <a:pt x="46736" y="0"/>
                </a:moveTo>
                <a:lnTo>
                  <a:pt x="21082" y="0"/>
                </a:lnTo>
                <a:lnTo>
                  <a:pt x="20193" y="3937"/>
                </a:lnTo>
                <a:lnTo>
                  <a:pt x="22987" y="4190"/>
                </a:lnTo>
                <a:lnTo>
                  <a:pt x="24891" y="4699"/>
                </a:lnTo>
                <a:lnTo>
                  <a:pt x="27432" y="6730"/>
                </a:lnTo>
                <a:lnTo>
                  <a:pt x="27840" y="7874"/>
                </a:lnTo>
                <a:lnTo>
                  <a:pt x="27939" y="15239"/>
                </a:lnTo>
                <a:lnTo>
                  <a:pt x="27559" y="17272"/>
                </a:lnTo>
                <a:lnTo>
                  <a:pt x="27304" y="19430"/>
                </a:lnTo>
                <a:lnTo>
                  <a:pt x="26797" y="21589"/>
                </a:lnTo>
                <a:lnTo>
                  <a:pt x="12700" y="85851"/>
                </a:lnTo>
                <a:lnTo>
                  <a:pt x="10540" y="94741"/>
                </a:lnTo>
                <a:lnTo>
                  <a:pt x="10033" y="96520"/>
                </a:lnTo>
                <a:lnTo>
                  <a:pt x="9398" y="98425"/>
                </a:lnTo>
                <a:lnTo>
                  <a:pt x="8762" y="99949"/>
                </a:lnTo>
                <a:lnTo>
                  <a:pt x="7937" y="101346"/>
                </a:lnTo>
                <a:lnTo>
                  <a:pt x="7365" y="102488"/>
                </a:lnTo>
                <a:lnTo>
                  <a:pt x="6476" y="103504"/>
                </a:lnTo>
                <a:lnTo>
                  <a:pt x="4445" y="105028"/>
                </a:lnTo>
                <a:lnTo>
                  <a:pt x="2921" y="105537"/>
                </a:lnTo>
                <a:lnTo>
                  <a:pt x="888" y="105790"/>
                </a:lnTo>
                <a:lnTo>
                  <a:pt x="0" y="109727"/>
                </a:lnTo>
                <a:lnTo>
                  <a:pt x="28194" y="109727"/>
                </a:lnTo>
                <a:lnTo>
                  <a:pt x="29083" y="105790"/>
                </a:lnTo>
                <a:lnTo>
                  <a:pt x="26162" y="105537"/>
                </a:lnTo>
                <a:lnTo>
                  <a:pt x="24129" y="105028"/>
                </a:lnTo>
                <a:lnTo>
                  <a:pt x="22987" y="104012"/>
                </a:lnTo>
                <a:lnTo>
                  <a:pt x="21716" y="102997"/>
                </a:lnTo>
                <a:lnTo>
                  <a:pt x="21209" y="101346"/>
                </a:lnTo>
                <a:lnTo>
                  <a:pt x="21316" y="94741"/>
                </a:lnTo>
                <a:lnTo>
                  <a:pt x="21716" y="91439"/>
                </a:lnTo>
                <a:lnTo>
                  <a:pt x="29972" y="54355"/>
                </a:lnTo>
                <a:lnTo>
                  <a:pt x="31496" y="46989"/>
                </a:lnTo>
                <a:lnTo>
                  <a:pt x="37211" y="16128"/>
                </a:lnTo>
                <a:lnTo>
                  <a:pt x="52198" y="16128"/>
                </a:lnTo>
                <a:lnTo>
                  <a:pt x="46736" y="0"/>
                </a:lnTo>
                <a:close/>
              </a:path>
              <a:path w="111760" h="109855">
                <a:moveTo>
                  <a:pt x="52198" y="16128"/>
                </a:moveTo>
                <a:lnTo>
                  <a:pt x="38226" y="16128"/>
                </a:lnTo>
                <a:lnTo>
                  <a:pt x="39897" y="22246"/>
                </a:lnTo>
                <a:lnTo>
                  <a:pt x="41687" y="28400"/>
                </a:lnTo>
                <a:lnTo>
                  <a:pt x="43620" y="34577"/>
                </a:lnTo>
                <a:lnTo>
                  <a:pt x="69087" y="109727"/>
                </a:lnTo>
                <a:lnTo>
                  <a:pt x="80010" y="109727"/>
                </a:lnTo>
                <a:lnTo>
                  <a:pt x="85362" y="85471"/>
                </a:lnTo>
                <a:lnTo>
                  <a:pt x="75057" y="85471"/>
                </a:lnTo>
                <a:lnTo>
                  <a:pt x="73406" y="79248"/>
                </a:lnTo>
                <a:lnTo>
                  <a:pt x="70993" y="71627"/>
                </a:lnTo>
                <a:lnTo>
                  <a:pt x="52198" y="16128"/>
                </a:lnTo>
                <a:close/>
              </a:path>
              <a:path w="111760" h="109855">
                <a:moveTo>
                  <a:pt x="111633" y="0"/>
                </a:moveTo>
                <a:lnTo>
                  <a:pt x="83438" y="0"/>
                </a:lnTo>
                <a:lnTo>
                  <a:pt x="82550" y="3937"/>
                </a:lnTo>
                <a:lnTo>
                  <a:pt x="85344" y="4190"/>
                </a:lnTo>
                <a:lnTo>
                  <a:pt x="87249" y="4699"/>
                </a:lnTo>
                <a:lnTo>
                  <a:pt x="89788" y="6730"/>
                </a:lnTo>
                <a:lnTo>
                  <a:pt x="90197" y="7874"/>
                </a:lnTo>
                <a:lnTo>
                  <a:pt x="90311" y="15112"/>
                </a:lnTo>
                <a:lnTo>
                  <a:pt x="89761" y="18796"/>
                </a:lnTo>
                <a:lnTo>
                  <a:pt x="83058" y="49275"/>
                </a:lnTo>
                <a:lnTo>
                  <a:pt x="81787" y="54863"/>
                </a:lnTo>
                <a:lnTo>
                  <a:pt x="80390" y="61595"/>
                </a:lnTo>
                <a:lnTo>
                  <a:pt x="77343" y="76835"/>
                </a:lnTo>
                <a:lnTo>
                  <a:pt x="76326" y="82168"/>
                </a:lnTo>
                <a:lnTo>
                  <a:pt x="75946" y="85471"/>
                </a:lnTo>
                <a:lnTo>
                  <a:pt x="85362" y="85471"/>
                </a:lnTo>
                <a:lnTo>
                  <a:pt x="100106" y="18668"/>
                </a:lnTo>
                <a:lnTo>
                  <a:pt x="100964" y="15112"/>
                </a:lnTo>
                <a:lnTo>
                  <a:pt x="110744" y="3937"/>
                </a:lnTo>
                <a:lnTo>
                  <a:pt x="11163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3732276" y="2347848"/>
            <a:ext cx="111760" cy="109855"/>
          </a:xfrm>
          <a:custGeom>
            <a:avLst/>
            <a:gdLst/>
            <a:ahLst/>
            <a:cxnLst/>
            <a:rect l="l" t="t" r="r" b="b"/>
            <a:pathLst>
              <a:path w="111760" h="109855">
                <a:moveTo>
                  <a:pt x="21082" y="0"/>
                </a:moveTo>
                <a:lnTo>
                  <a:pt x="46736" y="0"/>
                </a:lnTo>
                <a:lnTo>
                  <a:pt x="67945" y="62611"/>
                </a:lnTo>
                <a:lnTo>
                  <a:pt x="70993" y="71627"/>
                </a:lnTo>
                <a:lnTo>
                  <a:pt x="73406" y="79248"/>
                </a:lnTo>
                <a:lnTo>
                  <a:pt x="75057" y="85471"/>
                </a:lnTo>
                <a:lnTo>
                  <a:pt x="75946" y="85471"/>
                </a:lnTo>
                <a:lnTo>
                  <a:pt x="83058" y="49275"/>
                </a:lnTo>
                <a:lnTo>
                  <a:pt x="88646" y="23875"/>
                </a:lnTo>
                <a:lnTo>
                  <a:pt x="89788" y="18668"/>
                </a:lnTo>
                <a:lnTo>
                  <a:pt x="90424" y="14350"/>
                </a:lnTo>
                <a:lnTo>
                  <a:pt x="90424" y="10922"/>
                </a:lnTo>
                <a:lnTo>
                  <a:pt x="90424" y="8509"/>
                </a:lnTo>
                <a:lnTo>
                  <a:pt x="82550" y="3937"/>
                </a:lnTo>
                <a:lnTo>
                  <a:pt x="83438" y="0"/>
                </a:lnTo>
                <a:lnTo>
                  <a:pt x="111633" y="0"/>
                </a:lnTo>
                <a:lnTo>
                  <a:pt x="110744" y="3937"/>
                </a:lnTo>
                <a:lnTo>
                  <a:pt x="108712" y="4445"/>
                </a:lnTo>
                <a:lnTo>
                  <a:pt x="107187" y="4952"/>
                </a:lnTo>
                <a:lnTo>
                  <a:pt x="106299" y="5461"/>
                </a:lnTo>
                <a:lnTo>
                  <a:pt x="105410" y="5968"/>
                </a:lnTo>
                <a:lnTo>
                  <a:pt x="104648" y="6730"/>
                </a:lnTo>
                <a:lnTo>
                  <a:pt x="103886" y="7874"/>
                </a:lnTo>
                <a:lnTo>
                  <a:pt x="103250" y="8889"/>
                </a:lnTo>
                <a:lnTo>
                  <a:pt x="102488" y="10540"/>
                </a:lnTo>
                <a:lnTo>
                  <a:pt x="101726" y="12826"/>
                </a:lnTo>
                <a:lnTo>
                  <a:pt x="100964" y="15112"/>
                </a:lnTo>
                <a:lnTo>
                  <a:pt x="100075" y="18796"/>
                </a:lnTo>
                <a:lnTo>
                  <a:pt x="98933" y="24002"/>
                </a:lnTo>
                <a:lnTo>
                  <a:pt x="80010" y="109727"/>
                </a:lnTo>
                <a:lnTo>
                  <a:pt x="69087" y="109727"/>
                </a:lnTo>
                <a:lnTo>
                  <a:pt x="45720" y="40766"/>
                </a:lnTo>
                <a:lnTo>
                  <a:pt x="43620" y="34577"/>
                </a:lnTo>
                <a:lnTo>
                  <a:pt x="41687" y="28400"/>
                </a:lnTo>
                <a:lnTo>
                  <a:pt x="39897" y="22246"/>
                </a:lnTo>
                <a:lnTo>
                  <a:pt x="38226" y="16128"/>
                </a:lnTo>
                <a:lnTo>
                  <a:pt x="37211" y="16128"/>
                </a:lnTo>
                <a:lnTo>
                  <a:pt x="29972" y="54355"/>
                </a:lnTo>
                <a:lnTo>
                  <a:pt x="21716" y="91439"/>
                </a:lnTo>
                <a:lnTo>
                  <a:pt x="21209" y="95630"/>
                </a:lnTo>
                <a:lnTo>
                  <a:pt x="21209" y="98933"/>
                </a:lnTo>
                <a:lnTo>
                  <a:pt x="21209" y="101346"/>
                </a:lnTo>
                <a:lnTo>
                  <a:pt x="21716" y="102997"/>
                </a:lnTo>
                <a:lnTo>
                  <a:pt x="22987" y="104012"/>
                </a:lnTo>
                <a:lnTo>
                  <a:pt x="24129" y="105028"/>
                </a:lnTo>
                <a:lnTo>
                  <a:pt x="26162" y="105537"/>
                </a:lnTo>
                <a:lnTo>
                  <a:pt x="29083" y="105790"/>
                </a:lnTo>
                <a:lnTo>
                  <a:pt x="28194" y="109727"/>
                </a:lnTo>
                <a:lnTo>
                  <a:pt x="0" y="109727"/>
                </a:lnTo>
                <a:lnTo>
                  <a:pt x="888" y="105790"/>
                </a:lnTo>
                <a:lnTo>
                  <a:pt x="2921" y="105537"/>
                </a:lnTo>
                <a:lnTo>
                  <a:pt x="4445" y="105028"/>
                </a:lnTo>
                <a:lnTo>
                  <a:pt x="5461" y="104266"/>
                </a:lnTo>
                <a:lnTo>
                  <a:pt x="6476" y="103504"/>
                </a:lnTo>
                <a:lnTo>
                  <a:pt x="7365" y="102488"/>
                </a:lnTo>
                <a:lnTo>
                  <a:pt x="8000" y="101218"/>
                </a:lnTo>
                <a:lnTo>
                  <a:pt x="8762" y="99949"/>
                </a:lnTo>
                <a:lnTo>
                  <a:pt x="9398" y="98425"/>
                </a:lnTo>
                <a:lnTo>
                  <a:pt x="10033" y="96520"/>
                </a:lnTo>
                <a:lnTo>
                  <a:pt x="10540" y="94741"/>
                </a:lnTo>
                <a:lnTo>
                  <a:pt x="11429" y="91059"/>
                </a:lnTo>
                <a:lnTo>
                  <a:pt x="12700" y="85851"/>
                </a:lnTo>
                <a:lnTo>
                  <a:pt x="26288" y="23875"/>
                </a:lnTo>
                <a:lnTo>
                  <a:pt x="26797" y="21589"/>
                </a:lnTo>
                <a:lnTo>
                  <a:pt x="27304" y="19430"/>
                </a:lnTo>
                <a:lnTo>
                  <a:pt x="27559" y="17272"/>
                </a:lnTo>
                <a:lnTo>
                  <a:pt x="27939" y="15239"/>
                </a:lnTo>
                <a:lnTo>
                  <a:pt x="28066" y="13080"/>
                </a:lnTo>
                <a:lnTo>
                  <a:pt x="28066" y="10922"/>
                </a:lnTo>
                <a:lnTo>
                  <a:pt x="28066" y="8509"/>
                </a:lnTo>
                <a:lnTo>
                  <a:pt x="27432" y="6730"/>
                </a:lnTo>
                <a:lnTo>
                  <a:pt x="26162" y="5714"/>
                </a:lnTo>
                <a:lnTo>
                  <a:pt x="24891" y="4699"/>
                </a:lnTo>
                <a:lnTo>
                  <a:pt x="22987" y="4190"/>
                </a:lnTo>
                <a:lnTo>
                  <a:pt x="20193" y="3937"/>
                </a:lnTo>
                <a:lnTo>
                  <a:pt x="2108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3826764" y="2392646"/>
            <a:ext cx="81492" cy="101379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3841369" y="2410841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36872" y="50800"/>
                </a:moveTo>
                <a:lnTo>
                  <a:pt x="23113" y="50800"/>
                </a:lnTo>
                <a:lnTo>
                  <a:pt x="23748" y="50926"/>
                </a:lnTo>
                <a:lnTo>
                  <a:pt x="24383" y="50926"/>
                </a:lnTo>
                <a:lnTo>
                  <a:pt x="24891" y="51181"/>
                </a:lnTo>
                <a:lnTo>
                  <a:pt x="25653" y="51688"/>
                </a:lnTo>
                <a:lnTo>
                  <a:pt x="26161" y="52705"/>
                </a:lnTo>
                <a:lnTo>
                  <a:pt x="26415" y="53339"/>
                </a:lnTo>
                <a:lnTo>
                  <a:pt x="26669" y="54101"/>
                </a:lnTo>
                <a:lnTo>
                  <a:pt x="27050" y="54991"/>
                </a:lnTo>
                <a:lnTo>
                  <a:pt x="29209" y="62611"/>
                </a:lnTo>
                <a:lnTo>
                  <a:pt x="30098" y="65912"/>
                </a:lnTo>
                <a:lnTo>
                  <a:pt x="30987" y="69087"/>
                </a:lnTo>
                <a:lnTo>
                  <a:pt x="31876" y="71882"/>
                </a:lnTo>
                <a:lnTo>
                  <a:pt x="33019" y="74168"/>
                </a:lnTo>
                <a:lnTo>
                  <a:pt x="34035" y="76454"/>
                </a:lnTo>
                <a:lnTo>
                  <a:pt x="35305" y="78232"/>
                </a:lnTo>
                <a:lnTo>
                  <a:pt x="38353" y="80772"/>
                </a:lnTo>
                <a:lnTo>
                  <a:pt x="40385" y="81280"/>
                </a:lnTo>
                <a:lnTo>
                  <a:pt x="44195" y="81280"/>
                </a:lnTo>
                <a:lnTo>
                  <a:pt x="55498" y="75437"/>
                </a:lnTo>
                <a:lnTo>
                  <a:pt x="57150" y="74041"/>
                </a:lnTo>
                <a:lnTo>
                  <a:pt x="57785" y="73406"/>
                </a:lnTo>
                <a:lnTo>
                  <a:pt x="46608" y="73406"/>
                </a:lnTo>
                <a:lnTo>
                  <a:pt x="45973" y="73279"/>
                </a:lnTo>
                <a:lnTo>
                  <a:pt x="45338" y="72898"/>
                </a:lnTo>
                <a:lnTo>
                  <a:pt x="44830" y="72644"/>
                </a:lnTo>
                <a:lnTo>
                  <a:pt x="43814" y="71374"/>
                </a:lnTo>
                <a:lnTo>
                  <a:pt x="42925" y="69596"/>
                </a:lnTo>
                <a:lnTo>
                  <a:pt x="42163" y="67310"/>
                </a:lnTo>
                <a:lnTo>
                  <a:pt x="41655" y="65912"/>
                </a:lnTo>
                <a:lnTo>
                  <a:pt x="41275" y="64388"/>
                </a:lnTo>
                <a:lnTo>
                  <a:pt x="38152" y="54991"/>
                </a:lnTo>
                <a:lnTo>
                  <a:pt x="37337" y="52197"/>
                </a:lnTo>
                <a:lnTo>
                  <a:pt x="36872" y="50800"/>
                </a:lnTo>
                <a:close/>
              </a:path>
              <a:path w="62864" h="81280">
                <a:moveTo>
                  <a:pt x="29209" y="0"/>
                </a:moveTo>
                <a:lnTo>
                  <a:pt x="24891" y="0"/>
                </a:lnTo>
                <a:lnTo>
                  <a:pt x="8762" y="762"/>
                </a:lnTo>
                <a:lnTo>
                  <a:pt x="7873" y="4699"/>
                </a:lnTo>
                <a:lnTo>
                  <a:pt x="9397" y="4825"/>
                </a:lnTo>
                <a:lnTo>
                  <a:pt x="10540" y="4825"/>
                </a:lnTo>
                <a:lnTo>
                  <a:pt x="11556" y="5080"/>
                </a:lnTo>
                <a:lnTo>
                  <a:pt x="15493" y="10033"/>
                </a:lnTo>
                <a:lnTo>
                  <a:pt x="15239" y="12192"/>
                </a:lnTo>
                <a:lnTo>
                  <a:pt x="14985" y="13462"/>
                </a:lnTo>
                <a:lnTo>
                  <a:pt x="14731" y="15112"/>
                </a:lnTo>
                <a:lnTo>
                  <a:pt x="14223" y="17145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800"/>
                </a:lnTo>
                <a:lnTo>
                  <a:pt x="36872" y="50800"/>
                </a:lnTo>
                <a:lnTo>
                  <a:pt x="36321" y="49149"/>
                </a:lnTo>
                <a:lnTo>
                  <a:pt x="35432" y="46100"/>
                </a:lnTo>
                <a:lnTo>
                  <a:pt x="35960" y="45720"/>
                </a:lnTo>
                <a:lnTo>
                  <a:pt x="18795" y="45720"/>
                </a:lnTo>
                <a:lnTo>
                  <a:pt x="29209" y="0"/>
                </a:lnTo>
                <a:close/>
              </a:path>
              <a:path w="62864" h="81280">
                <a:moveTo>
                  <a:pt x="56641" y="66675"/>
                </a:moveTo>
                <a:lnTo>
                  <a:pt x="55498" y="68072"/>
                </a:lnTo>
                <a:lnTo>
                  <a:pt x="53593" y="69976"/>
                </a:lnTo>
                <a:lnTo>
                  <a:pt x="52577" y="70866"/>
                </a:lnTo>
                <a:lnTo>
                  <a:pt x="51815" y="71628"/>
                </a:lnTo>
                <a:lnTo>
                  <a:pt x="50291" y="72644"/>
                </a:lnTo>
                <a:lnTo>
                  <a:pt x="49656" y="73025"/>
                </a:lnTo>
                <a:lnTo>
                  <a:pt x="49148" y="73151"/>
                </a:lnTo>
                <a:lnTo>
                  <a:pt x="48513" y="73406"/>
                </a:lnTo>
                <a:lnTo>
                  <a:pt x="57785" y="73406"/>
                </a:lnTo>
                <a:lnTo>
                  <a:pt x="60705" y="70485"/>
                </a:lnTo>
                <a:lnTo>
                  <a:pt x="56641" y="66675"/>
                </a:lnTo>
                <a:close/>
              </a:path>
              <a:path w="62864" h="81280">
                <a:moveTo>
                  <a:pt x="60959" y="21462"/>
                </a:moveTo>
                <a:lnTo>
                  <a:pt x="39750" y="21462"/>
                </a:lnTo>
                <a:lnTo>
                  <a:pt x="38988" y="25273"/>
                </a:lnTo>
                <a:lnTo>
                  <a:pt x="40639" y="25400"/>
                </a:lnTo>
                <a:lnTo>
                  <a:pt x="41782" y="25908"/>
                </a:lnTo>
                <a:lnTo>
                  <a:pt x="42417" y="26416"/>
                </a:lnTo>
                <a:lnTo>
                  <a:pt x="43052" y="27050"/>
                </a:lnTo>
                <a:lnTo>
                  <a:pt x="43433" y="27812"/>
                </a:lnTo>
                <a:lnTo>
                  <a:pt x="43433" y="29463"/>
                </a:lnTo>
                <a:lnTo>
                  <a:pt x="43052" y="30480"/>
                </a:lnTo>
                <a:lnTo>
                  <a:pt x="42290" y="31623"/>
                </a:lnTo>
                <a:lnTo>
                  <a:pt x="41655" y="32766"/>
                </a:lnTo>
                <a:lnTo>
                  <a:pt x="39496" y="35179"/>
                </a:lnTo>
                <a:lnTo>
                  <a:pt x="36956" y="37719"/>
                </a:lnTo>
                <a:lnTo>
                  <a:pt x="35305" y="38988"/>
                </a:lnTo>
                <a:lnTo>
                  <a:pt x="33781" y="40259"/>
                </a:lnTo>
                <a:lnTo>
                  <a:pt x="25272" y="44831"/>
                </a:lnTo>
                <a:lnTo>
                  <a:pt x="23621" y="45466"/>
                </a:lnTo>
                <a:lnTo>
                  <a:pt x="21970" y="45720"/>
                </a:lnTo>
                <a:lnTo>
                  <a:pt x="35960" y="45720"/>
                </a:lnTo>
                <a:lnTo>
                  <a:pt x="37718" y="44450"/>
                </a:lnTo>
                <a:lnTo>
                  <a:pt x="44195" y="39497"/>
                </a:lnTo>
                <a:lnTo>
                  <a:pt x="46481" y="37846"/>
                </a:lnTo>
                <a:lnTo>
                  <a:pt x="50800" y="34544"/>
                </a:lnTo>
                <a:lnTo>
                  <a:pt x="52958" y="32766"/>
                </a:lnTo>
                <a:lnTo>
                  <a:pt x="59943" y="27305"/>
                </a:lnTo>
                <a:lnTo>
                  <a:pt x="62356" y="25146"/>
                </a:lnTo>
                <a:lnTo>
                  <a:pt x="60959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3841369" y="2410841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24891" y="0"/>
                </a:moveTo>
                <a:lnTo>
                  <a:pt x="29209" y="0"/>
                </a:lnTo>
                <a:lnTo>
                  <a:pt x="18795" y="45720"/>
                </a:lnTo>
                <a:lnTo>
                  <a:pt x="20446" y="45720"/>
                </a:lnTo>
                <a:lnTo>
                  <a:pt x="21970" y="45720"/>
                </a:lnTo>
                <a:lnTo>
                  <a:pt x="23621" y="45466"/>
                </a:lnTo>
                <a:lnTo>
                  <a:pt x="25272" y="44831"/>
                </a:lnTo>
                <a:lnTo>
                  <a:pt x="27050" y="44196"/>
                </a:lnTo>
                <a:lnTo>
                  <a:pt x="35305" y="38988"/>
                </a:lnTo>
                <a:lnTo>
                  <a:pt x="36956" y="37719"/>
                </a:lnTo>
                <a:lnTo>
                  <a:pt x="38226" y="36449"/>
                </a:lnTo>
                <a:lnTo>
                  <a:pt x="39496" y="35179"/>
                </a:lnTo>
                <a:lnTo>
                  <a:pt x="40639" y="33909"/>
                </a:lnTo>
                <a:lnTo>
                  <a:pt x="41655" y="32766"/>
                </a:lnTo>
                <a:lnTo>
                  <a:pt x="42290" y="31623"/>
                </a:lnTo>
                <a:lnTo>
                  <a:pt x="43052" y="30480"/>
                </a:lnTo>
                <a:lnTo>
                  <a:pt x="43433" y="29463"/>
                </a:lnTo>
                <a:lnTo>
                  <a:pt x="43433" y="28701"/>
                </a:lnTo>
                <a:lnTo>
                  <a:pt x="43433" y="27812"/>
                </a:lnTo>
                <a:lnTo>
                  <a:pt x="38988" y="25273"/>
                </a:lnTo>
                <a:lnTo>
                  <a:pt x="39750" y="21462"/>
                </a:lnTo>
                <a:lnTo>
                  <a:pt x="60959" y="21462"/>
                </a:lnTo>
                <a:lnTo>
                  <a:pt x="62356" y="25146"/>
                </a:lnTo>
                <a:lnTo>
                  <a:pt x="59943" y="27305"/>
                </a:lnTo>
                <a:lnTo>
                  <a:pt x="57530" y="29210"/>
                </a:lnTo>
                <a:lnTo>
                  <a:pt x="55244" y="30987"/>
                </a:lnTo>
                <a:lnTo>
                  <a:pt x="52958" y="32766"/>
                </a:lnTo>
                <a:lnTo>
                  <a:pt x="50800" y="34544"/>
                </a:lnTo>
                <a:lnTo>
                  <a:pt x="48640" y="36195"/>
                </a:lnTo>
                <a:lnTo>
                  <a:pt x="46481" y="37846"/>
                </a:lnTo>
                <a:lnTo>
                  <a:pt x="44195" y="39497"/>
                </a:lnTo>
                <a:lnTo>
                  <a:pt x="42036" y="41148"/>
                </a:lnTo>
                <a:lnTo>
                  <a:pt x="39877" y="42799"/>
                </a:lnTo>
                <a:lnTo>
                  <a:pt x="37718" y="44450"/>
                </a:lnTo>
                <a:lnTo>
                  <a:pt x="35432" y="46100"/>
                </a:lnTo>
                <a:lnTo>
                  <a:pt x="36321" y="49149"/>
                </a:lnTo>
                <a:lnTo>
                  <a:pt x="37337" y="52197"/>
                </a:lnTo>
                <a:lnTo>
                  <a:pt x="38226" y="55245"/>
                </a:lnTo>
                <a:lnTo>
                  <a:pt x="39242" y="58293"/>
                </a:lnTo>
                <a:lnTo>
                  <a:pt x="40258" y="61341"/>
                </a:lnTo>
                <a:lnTo>
                  <a:pt x="41275" y="64388"/>
                </a:lnTo>
                <a:lnTo>
                  <a:pt x="41655" y="65912"/>
                </a:lnTo>
                <a:lnTo>
                  <a:pt x="42163" y="67310"/>
                </a:lnTo>
                <a:lnTo>
                  <a:pt x="42544" y="68453"/>
                </a:lnTo>
                <a:lnTo>
                  <a:pt x="45338" y="72898"/>
                </a:lnTo>
                <a:lnTo>
                  <a:pt x="45973" y="73279"/>
                </a:lnTo>
                <a:lnTo>
                  <a:pt x="46608" y="73406"/>
                </a:lnTo>
                <a:lnTo>
                  <a:pt x="47370" y="73406"/>
                </a:lnTo>
                <a:lnTo>
                  <a:pt x="47878" y="73406"/>
                </a:lnTo>
                <a:lnTo>
                  <a:pt x="48513" y="73406"/>
                </a:lnTo>
                <a:lnTo>
                  <a:pt x="49148" y="73151"/>
                </a:lnTo>
                <a:lnTo>
                  <a:pt x="49656" y="73025"/>
                </a:lnTo>
                <a:lnTo>
                  <a:pt x="50291" y="72644"/>
                </a:lnTo>
                <a:lnTo>
                  <a:pt x="51053" y="72136"/>
                </a:lnTo>
                <a:lnTo>
                  <a:pt x="51815" y="71628"/>
                </a:lnTo>
                <a:lnTo>
                  <a:pt x="52577" y="70866"/>
                </a:lnTo>
                <a:lnTo>
                  <a:pt x="53593" y="69976"/>
                </a:lnTo>
                <a:lnTo>
                  <a:pt x="54482" y="69087"/>
                </a:lnTo>
                <a:lnTo>
                  <a:pt x="55498" y="68072"/>
                </a:lnTo>
                <a:lnTo>
                  <a:pt x="56641" y="66675"/>
                </a:lnTo>
                <a:lnTo>
                  <a:pt x="60705" y="70485"/>
                </a:lnTo>
                <a:lnTo>
                  <a:pt x="58800" y="72389"/>
                </a:lnTo>
                <a:lnTo>
                  <a:pt x="57150" y="74041"/>
                </a:lnTo>
                <a:lnTo>
                  <a:pt x="55498" y="75437"/>
                </a:lnTo>
                <a:lnTo>
                  <a:pt x="44195" y="81280"/>
                </a:lnTo>
                <a:lnTo>
                  <a:pt x="42798" y="81280"/>
                </a:lnTo>
                <a:lnTo>
                  <a:pt x="40385" y="81280"/>
                </a:lnTo>
                <a:lnTo>
                  <a:pt x="38353" y="80772"/>
                </a:lnTo>
                <a:lnTo>
                  <a:pt x="36829" y="79501"/>
                </a:lnTo>
                <a:lnTo>
                  <a:pt x="35305" y="78232"/>
                </a:lnTo>
                <a:lnTo>
                  <a:pt x="34035" y="76454"/>
                </a:lnTo>
                <a:lnTo>
                  <a:pt x="33019" y="74168"/>
                </a:lnTo>
                <a:lnTo>
                  <a:pt x="31876" y="71882"/>
                </a:lnTo>
                <a:lnTo>
                  <a:pt x="30987" y="69087"/>
                </a:lnTo>
                <a:lnTo>
                  <a:pt x="30098" y="65912"/>
                </a:lnTo>
                <a:lnTo>
                  <a:pt x="29209" y="62611"/>
                </a:lnTo>
                <a:lnTo>
                  <a:pt x="28193" y="59055"/>
                </a:lnTo>
                <a:lnTo>
                  <a:pt x="27050" y="54991"/>
                </a:lnTo>
                <a:lnTo>
                  <a:pt x="26669" y="54101"/>
                </a:lnTo>
                <a:lnTo>
                  <a:pt x="26415" y="53339"/>
                </a:lnTo>
                <a:lnTo>
                  <a:pt x="26161" y="52705"/>
                </a:lnTo>
                <a:lnTo>
                  <a:pt x="25907" y="52197"/>
                </a:lnTo>
                <a:lnTo>
                  <a:pt x="25653" y="51688"/>
                </a:lnTo>
                <a:lnTo>
                  <a:pt x="25272" y="51435"/>
                </a:lnTo>
                <a:lnTo>
                  <a:pt x="24891" y="51181"/>
                </a:lnTo>
                <a:lnTo>
                  <a:pt x="24383" y="50926"/>
                </a:lnTo>
                <a:lnTo>
                  <a:pt x="23748" y="50926"/>
                </a:lnTo>
                <a:lnTo>
                  <a:pt x="23113" y="50800"/>
                </a:lnTo>
                <a:lnTo>
                  <a:pt x="22478" y="50800"/>
                </a:lnTo>
                <a:lnTo>
                  <a:pt x="21462" y="50800"/>
                </a:lnTo>
                <a:lnTo>
                  <a:pt x="17779" y="50800"/>
                </a:lnTo>
                <a:lnTo>
                  <a:pt x="11302" y="80263"/>
                </a:lnTo>
                <a:lnTo>
                  <a:pt x="0" y="80263"/>
                </a:lnTo>
                <a:lnTo>
                  <a:pt x="14223" y="17145"/>
                </a:lnTo>
                <a:lnTo>
                  <a:pt x="14731" y="15112"/>
                </a:lnTo>
                <a:lnTo>
                  <a:pt x="14985" y="13462"/>
                </a:lnTo>
                <a:lnTo>
                  <a:pt x="15239" y="12192"/>
                </a:lnTo>
                <a:lnTo>
                  <a:pt x="15366" y="11049"/>
                </a:lnTo>
                <a:lnTo>
                  <a:pt x="15493" y="10033"/>
                </a:lnTo>
                <a:lnTo>
                  <a:pt x="15493" y="9017"/>
                </a:lnTo>
                <a:lnTo>
                  <a:pt x="15493" y="8255"/>
                </a:lnTo>
                <a:lnTo>
                  <a:pt x="15366" y="7620"/>
                </a:lnTo>
                <a:lnTo>
                  <a:pt x="11556" y="5080"/>
                </a:lnTo>
                <a:lnTo>
                  <a:pt x="10540" y="4825"/>
                </a:lnTo>
                <a:lnTo>
                  <a:pt x="9397" y="4825"/>
                </a:lnTo>
                <a:lnTo>
                  <a:pt x="7873" y="4699"/>
                </a:lnTo>
                <a:lnTo>
                  <a:pt x="8762" y="762"/>
                </a:lnTo>
                <a:lnTo>
                  <a:pt x="2489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3960876" y="2322576"/>
            <a:ext cx="1259527" cy="142367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5175503" y="2413380"/>
            <a:ext cx="40005" cy="13335"/>
          </a:xfrm>
          <a:custGeom>
            <a:avLst/>
            <a:gdLst/>
            <a:ahLst/>
            <a:cxnLst/>
            <a:rect l="l" t="t" r="r" b="b"/>
            <a:pathLst>
              <a:path w="40004" h="13335">
                <a:moveTo>
                  <a:pt x="3175" y="1016"/>
                </a:moveTo>
                <a:lnTo>
                  <a:pt x="2246" y="5080"/>
                </a:lnTo>
                <a:lnTo>
                  <a:pt x="1143" y="8636"/>
                </a:lnTo>
                <a:lnTo>
                  <a:pt x="0" y="12192"/>
                </a:lnTo>
                <a:lnTo>
                  <a:pt x="1016" y="13335"/>
                </a:lnTo>
                <a:lnTo>
                  <a:pt x="9906" y="12954"/>
                </a:lnTo>
                <a:lnTo>
                  <a:pt x="16256" y="12827"/>
                </a:lnTo>
                <a:lnTo>
                  <a:pt x="35937" y="12827"/>
                </a:lnTo>
                <a:lnTo>
                  <a:pt x="36830" y="9144"/>
                </a:lnTo>
                <a:lnTo>
                  <a:pt x="38274" y="4953"/>
                </a:lnTo>
                <a:lnTo>
                  <a:pt x="39655" y="1270"/>
                </a:lnTo>
                <a:lnTo>
                  <a:pt x="15240" y="1270"/>
                </a:lnTo>
                <a:lnTo>
                  <a:pt x="3175" y="1016"/>
                </a:lnTo>
                <a:close/>
              </a:path>
              <a:path w="40004" h="13335">
                <a:moveTo>
                  <a:pt x="35937" y="12827"/>
                </a:moveTo>
                <a:lnTo>
                  <a:pt x="24511" y="12827"/>
                </a:lnTo>
                <a:lnTo>
                  <a:pt x="29718" y="12954"/>
                </a:lnTo>
                <a:lnTo>
                  <a:pt x="35813" y="13335"/>
                </a:lnTo>
                <a:lnTo>
                  <a:pt x="35937" y="12827"/>
                </a:lnTo>
                <a:close/>
              </a:path>
              <a:path w="40004" h="13335">
                <a:moveTo>
                  <a:pt x="38862" y="0"/>
                </a:moveTo>
                <a:lnTo>
                  <a:pt x="33020" y="762"/>
                </a:lnTo>
                <a:lnTo>
                  <a:pt x="26288" y="1270"/>
                </a:lnTo>
                <a:lnTo>
                  <a:pt x="39655" y="1270"/>
                </a:lnTo>
                <a:lnTo>
                  <a:pt x="39750" y="1016"/>
                </a:lnTo>
                <a:lnTo>
                  <a:pt x="3886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5175503" y="2413380"/>
            <a:ext cx="40005" cy="13335"/>
          </a:xfrm>
          <a:custGeom>
            <a:avLst/>
            <a:gdLst/>
            <a:ahLst/>
            <a:cxnLst/>
            <a:rect l="l" t="t" r="r" b="b"/>
            <a:pathLst>
              <a:path w="40004" h="13335">
                <a:moveTo>
                  <a:pt x="38862" y="0"/>
                </a:moveTo>
                <a:lnTo>
                  <a:pt x="39750" y="1016"/>
                </a:lnTo>
                <a:lnTo>
                  <a:pt x="38226" y="5080"/>
                </a:lnTo>
                <a:lnTo>
                  <a:pt x="36830" y="9144"/>
                </a:lnTo>
                <a:lnTo>
                  <a:pt x="35813" y="13335"/>
                </a:lnTo>
                <a:lnTo>
                  <a:pt x="29718" y="12954"/>
                </a:lnTo>
                <a:lnTo>
                  <a:pt x="24511" y="12827"/>
                </a:lnTo>
                <a:lnTo>
                  <a:pt x="20320" y="12827"/>
                </a:lnTo>
                <a:lnTo>
                  <a:pt x="16256" y="12827"/>
                </a:lnTo>
                <a:lnTo>
                  <a:pt x="9906" y="12954"/>
                </a:lnTo>
                <a:lnTo>
                  <a:pt x="1016" y="13335"/>
                </a:lnTo>
                <a:lnTo>
                  <a:pt x="0" y="12192"/>
                </a:lnTo>
                <a:lnTo>
                  <a:pt x="1143" y="8636"/>
                </a:lnTo>
                <a:lnTo>
                  <a:pt x="2286" y="4953"/>
                </a:lnTo>
                <a:lnTo>
                  <a:pt x="3175" y="1016"/>
                </a:lnTo>
                <a:lnTo>
                  <a:pt x="10033" y="1143"/>
                </a:lnTo>
                <a:lnTo>
                  <a:pt x="15240" y="1270"/>
                </a:lnTo>
                <a:lnTo>
                  <a:pt x="18669" y="1270"/>
                </a:lnTo>
                <a:lnTo>
                  <a:pt x="26288" y="1270"/>
                </a:lnTo>
                <a:lnTo>
                  <a:pt x="33020" y="762"/>
                </a:lnTo>
                <a:lnTo>
                  <a:pt x="388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5207508" y="2322550"/>
            <a:ext cx="156337" cy="141630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391911" y="2322576"/>
            <a:ext cx="1326641" cy="142367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3448811" y="2961132"/>
            <a:ext cx="116586" cy="116586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3461765" y="2980944"/>
            <a:ext cx="103886" cy="1038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3713988" y="2939821"/>
            <a:ext cx="112013" cy="131800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3727830" y="2960497"/>
            <a:ext cx="99441" cy="118872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3829811" y="2926054"/>
            <a:ext cx="1186434" cy="174523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3847465" y="2951098"/>
            <a:ext cx="1165860" cy="152400"/>
          </a:xfrm>
          <a:custGeom>
            <a:avLst/>
            <a:gdLst/>
            <a:ahLst/>
            <a:cxnLst/>
            <a:rect l="l" t="t" r="r" b="b"/>
            <a:pathLst>
              <a:path w="1165860" h="152400">
                <a:moveTo>
                  <a:pt x="257048" y="2666"/>
                </a:moveTo>
                <a:lnTo>
                  <a:pt x="244729" y="2666"/>
                </a:lnTo>
                <a:lnTo>
                  <a:pt x="244729" y="152146"/>
                </a:lnTo>
                <a:lnTo>
                  <a:pt x="257048" y="152146"/>
                </a:lnTo>
                <a:lnTo>
                  <a:pt x="257048" y="2666"/>
                </a:lnTo>
                <a:close/>
              </a:path>
              <a:path w="1165860" h="152400">
                <a:moveTo>
                  <a:pt x="1117092" y="0"/>
                </a:moveTo>
                <a:lnTo>
                  <a:pt x="1114806" y="6096"/>
                </a:lnTo>
                <a:lnTo>
                  <a:pt x="1123690" y="9957"/>
                </a:lnTo>
                <a:lnTo>
                  <a:pt x="1131300" y="15271"/>
                </a:lnTo>
                <a:lnTo>
                  <a:pt x="1149492" y="50561"/>
                </a:lnTo>
                <a:lnTo>
                  <a:pt x="1151763" y="75437"/>
                </a:lnTo>
                <a:lnTo>
                  <a:pt x="1151193" y="88896"/>
                </a:lnTo>
                <a:lnTo>
                  <a:pt x="1137598" y="130174"/>
                </a:lnTo>
                <a:lnTo>
                  <a:pt x="1115060" y="146176"/>
                </a:lnTo>
                <a:lnTo>
                  <a:pt x="1117092" y="152400"/>
                </a:lnTo>
                <a:lnTo>
                  <a:pt x="1153160" y="125729"/>
                </a:lnTo>
                <a:lnTo>
                  <a:pt x="1165606" y="76200"/>
                </a:lnTo>
                <a:lnTo>
                  <a:pt x="1164820" y="62245"/>
                </a:lnTo>
                <a:lnTo>
                  <a:pt x="1146077" y="17287"/>
                </a:lnTo>
                <a:lnTo>
                  <a:pt x="1128119" y="3952"/>
                </a:lnTo>
                <a:lnTo>
                  <a:pt x="1117092" y="0"/>
                </a:lnTo>
                <a:close/>
              </a:path>
              <a:path w="1165860" h="152400">
                <a:moveTo>
                  <a:pt x="48640" y="0"/>
                </a:moveTo>
                <a:lnTo>
                  <a:pt x="12573" y="26670"/>
                </a:lnTo>
                <a:lnTo>
                  <a:pt x="0" y="76200"/>
                </a:lnTo>
                <a:lnTo>
                  <a:pt x="785" y="90225"/>
                </a:lnTo>
                <a:lnTo>
                  <a:pt x="19548" y="135112"/>
                </a:lnTo>
                <a:lnTo>
                  <a:pt x="48640" y="152400"/>
                </a:lnTo>
                <a:lnTo>
                  <a:pt x="50546" y="146176"/>
                </a:lnTo>
                <a:lnTo>
                  <a:pt x="41882" y="142367"/>
                </a:lnTo>
                <a:lnTo>
                  <a:pt x="34385" y="137033"/>
                </a:lnTo>
                <a:lnTo>
                  <a:pt x="16192" y="101091"/>
                </a:lnTo>
                <a:lnTo>
                  <a:pt x="13970" y="75437"/>
                </a:lnTo>
                <a:lnTo>
                  <a:pt x="14521" y="62410"/>
                </a:lnTo>
                <a:lnTo>
                  <a:pt x="28082" y="22062"/>
                </a:lnTo>
                <a:lnTo>
                  <a:pt x="50800" y="6096"/>
                </a:lnTo>
                <a:lnTo>
                  <a:pt x="486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4962271" y="2951098"/>
            <a:ext cx="50800" cy="152400"/>
          </a:xfrm>
          <a:custGeom>
            <a:avLst/>
            <a:gdLst/>
            <a:ahLst/>
            <a:cxnLst/>
            <a:rect l="l" t="t" r="r" b="b"/>
            <a:pathLst>
              <a:path w="50800" h="152400">
                <a:moveTo>
                  <a:pt x="2286" y="0"/>
                </a:moveTo>
                <a:lnTo>
                  <a:pt x="38226" y="26670"/>
                </a:lnTo>
                <a:lnTo>
                  <a:pt x="50800" y="76200"/>
                </a:lnTo>
                <a:lnTo>
                  <a:pt x="50016" y="90225"/>
                </a:lnTo>
                <a:lnTo>
                  <a:pt x="31378" y="135112"/>
                </a:lnTo>
                <a:lnTo>
                  <a:pt x="2286" y="152400"/>
                </a:lnTo>
                <a:lnTo>
                  <a:pt x="253" y="146176"/>
                </a:lnTo>
                <a:lnTo>
                  <a:pt x="8973" y="142366"/>
                </a:lnTo>
                <a:lnTo>
                  <a:pt x="16478" y="137032"/>
                </a:lnTo>
                <a:lnTo>
                  <a:pt x="34686" y="101092"/>
                </a:lnTo>
                <a:lnTo>
                  <a:pt x="36956" y="75437"/>
                </a:lnTo>
                <a:lnTo>
                  <a:pt x="36387" y="62410"/>
                </a:lnTo>
                <a:lnTo>
                  <a:pt x="22842" y="22062"/>
                </a:lnTo>
                <a:lnTo>
                  <a:pt x="0" y="6096"/>
                </a:lnTo>
                <a:lnTo>
                  <a:pt x="22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3842892" y="2936773"/>
            <a:ext cx="146211" cy="171297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3910838" y="2962148"/>
            <a:ext cx="74295" cy="114300"/>
          </a:xfrm>
          <a:custGeom>
            <a:avLst/>
            <a:gdLst/>
            <a:ahLst/>
            <a:cxnLst/>
            <a:rect l="l" t="t" r="r" b="b"/>
            <a:pathLst>
              <a:path w="74295" h="114300">
                <a:moveTo>
                  <a:pt x="50800" y="0"/>
                </a:moveTo>
                <a:lnTo>
                  <a:pt x="44323" y="0"/>
                </a:lnTo>
                <a:lnTo>
                  <a:pt x="38353" y="1650"/>
                </a:lnTo>
                <a:lnTo>
                  <a:pt x="10287" y="33147"/>
                </a:lnTo>
                <a:lnTo>
                  <a:pt x="610" y="73151"/>
                </a:lnTo>
                <a:lnTo>
                  <a:pt x="0" y="79375"/>
                </a:lnTo>
                <a:lnTo>
                  <a:pt x="0" y="94487"/>
                </a:lnTo>
                <a:lnTo>
                  <a:pt x="2032" y="101726"/>
                </a:lnTo>
                <a:lnTo>
                  <a:pt x="5841" y="106679"/>
                </a:lnTo>
                <a:lnTo>
                  <a:pt x="9778" y="111505"/>
                </a:lnTo>
                <a:lnTo>
                  <a:pt x="15748" y="113918"/>
                </a:lnTo>
                <a:lnTo>
                  <a:pt x="30099" y="113918"/>
                </a:lnTo>
                <a:lnTo>
                  <a:pt x="35940" y="112267"/>
                </a:lnTo>
                <a:lnTo>
                  <a:pt x="41401" y="108838"/>
                </a:lnTo>
                <a:lnTo>
                  <a:pt x="43712" y="107441"/>
                </a:lnTo>
                <a:lnTo>
                  <a:pt x="20574" y="107441"/>
                </a:lnTo>
                <a:lnTo>
                  <a:pt x="17652" y="106044"/>
                </a:lnTo>
                <a:lnTo>
                  <a:pt x="15875" y="103250"/>
                </a:lnTo>
                <a:lnTo>
                  <a:pt x="13970" y="100456"/>
                </a:lnTo>
                <a:lnTo>
                  <a:pt x="13081" y="96012"/>
                </a:lnTo>
                <a:lnTo>
                  <a:pt x="13143" y="88391"/>
                </a:lnTo>
                <a:lnTo>
                  <a:pt x="13319" y="83708"/>
                </a:lnTo>
                <a:lnTo>
                  <a:pt x="14033" y="76707"/>
                </a:lnTo>
                <a:lnTo>
                  <a:pt x="15224" y="69040"/>
                </a:lnTo>
                <a:lnTo>
                  <a:pt x="16890" y="60705"/>
                </a:lnTo>
                <a:lnTo>
                  <a:pt x="70108" y="60705"/>
                </a:lnTo>
                <a:lnTo>
                  <a:pt x="70992" y="57276"/>
                </a:lnTo>
                <a:lnTo>
                  <a:pt x="71784" y="52450"/>
                </a:lnTo>
                <a:lnTo>
                  <a:pt x="18796" y="52450"/>
                </a:lnTo>
                <a:lnTo>
                  <a:pt x="21794" y="42025"/>
                </a:lnTo>
                <a:lnTo>
                  <a:pt x="43561" y="6476"/>
                </a:lnTo>
                <a:lnTo>
                  <a:pt x="67063" y="6476"/>
                </a:lnTo>
                <a:lnTo>
                  <a:pt x="60987" y="1855"/>
                </a:lnTo>
                <a:lnTo>
                  <a:pt x="50800" y="0"/>
                </a:lnTo>
                <a:close/>
              </a:path>
              <a:path w="74295" h="114300">
                <a:moveTo>
                  <a:pt x="70108" y="60705"/>
                </a:moveTo>
                <a:lnTo>
                  <a:pt x="55499" y="60705"/>
                </a:lnTo>
                <a:lnTo>
                  <a:pt x="52498" y="71302"/>
                </a:lnTo>
                <a:lnTo>
                  <a:pt x="49212" y="80613"/>
                </a:lnTo>
                <a:lnTo>
                  <a:pt x="45640" y="88638"/>
                </a:lnTo>
                <a:lnTo>
                  <a:pt x="41783" y="95376"/>
                </a:lnTo>
                <a:lnTo>
                  <a:pt x="36322" y="103377"/>
                </a:lnTo>
                <a:lnTo>
                  <a:pt x="30734" y="107441"/>
                </a:lnTo>
                <a:lnTo>
                  <a:pt x="43712" y="107441"/>
                </a:lnTo>
                <a:lnTo>
                  <a:pt x="46862" y="105537"/>
                </a:lnTo>
                <a:lnTo>
                  <a:pt x="51688" y="100711"/>
                </a:lnTo>
                <a:lnTo>
                  <a:pt x="55879" y="94487"/>
                </a:lnTo>
                <a:lnTo>
                  <a:pt x="60071" y="88391"/>
                </a:lnTo>
                <a:lnTo>
                  <a:pt x="63500" y="81279"/>
                </a:lnTo>
                <a:lnTo>
                  <a:pt x="66378" y="72898"/>
                </a:lnTo>
                <a:lnTo>
                  <a:pt x="68961" y="65150"/>
                </a:lnTo>
                <a:lnTo>
                  <a:pt x="70108" y="60705"/>
                </a:lnTo>
                <a:close/>
              </a:path>
              <a:path w="74295" h="114300">
                <a:moveTo>
                  <a:pt x="67063" y="6476"/>
                </a:moveTo>
                <a:lnTo>
                  <a:pt x="53721" y="6476"/>
                </a:lnTo>
                <a:lnTo>
                  <a:pt x="56514" y="7874"/>
                </a:lnTo>
                <a:lnTo>
                  <a:pt x="58420" y="10667"/>
                </a:lnTo>
                <a:lnTo>
                  <a:pt x="60198" y="13462"/>
                </a:lnTo>
                <a:lnTo>
                  <a:pt x="60876" y="16662"/>
                </a:lnTo>
                <a:lnTo>
                  <a:pt x="60988" y="25907"/>
                </a:lnTo>
                <a:lnTo>
                  <a:pt x="60848" y="29698"/>
                </a:lnTo>
                <a:lnTo>
                  <a:pt x="60134" y="36702"/>
                </a:lnTo>
                <a:lnTo>
                  <a:pt x="58943" y="44279"/>
                </a:lnTo>
                <a:lnTo>
                  <a:pt x="57276" y="52450"/>
                </a:lnTo>
                <a:lnTo>
                  <a:pt x="71784" y="52450"/>
                </a:lnTo>
                <a:lnTo>
                  <a:pt x="73533" y="41782"/>
                </a:lnTo>
                <a:lnTo>
                  <a:pt x="74167" y="35178"/>
                </a:lnTo>
                <a:lnTo>
                  <a:pt x="74167" y="29590"/>
                </a:lnTo>
                <a:lnTo>
                  <a:pt x="72695" y="16662"/>
                </a:lnTo>
                <a:lnTo>
                  <a:pt x="68294" y="7413"/>
                </a:lnTo>
                <a:lnTo>
                  <a:pt x="67063" y="647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3923919" y="3022854"/>
            <a:ext cx="42545" cy="46990"/>
          </a:xfrm>
          <a:custGeom>
            <a:avLst/>
            <a:gdLst/>
            <a:ahLst/>
            <a:cxnLst/>
            <a:rect l="l" t="t" r="r" b="b"/>
            <a:pathLst>
              <a:path w="42545" h="46989">
                <a:moveTo>
                  <a:pt x="3809" y="0"/>
                </a:moveTo>
                <a:lnTo>
                  <a:pt x="2143" y="8334"/>
                </a:lnTo>
                <a:lnTo>
                  <a:pt x="952" y="16001"/>
                </a:lnTo>
                <a:lnTo>
                  <a:pt x="238" y="23002"/>
                </a:lnTo>
                <a:lnTo>
                  <a:pt x="0" y="29337"/>
                </a:lnTo>
                <a:lnTo>
                  <a:pt x="0" y="35306"/>
                </a:lnTo>
                <a:lnTo>
                  <a:pt x="888" y="39750"/>
                </a:lnTo>
                <a:lnTo>
                  <a:pt x="2793" y="42545"/>
                </a:lnTo>
                <a:lnTo>
                  <a:pt x="4571" y="45338"/>
                </a:lnTo>
                <a:lnTo>
                  <a:pt x="7492" y="46736"/>
                </a:lnTo>
                <a:lnTo>
                  <a:pt x="11556" y="46736"/>
                </a:lnTo>
                <a:lnTo>
                  <a:pt x="17652" y="46736"/>
                </a:lnTo>
                <a:lnTo>
                  <a:pt x="39417" y="10596"/>
                </a:lnTo>
                <a:lnTo>
                  <a:pt x="42417" y="0"/>
                </a:lnTo>
                <a:lnTo>
                  <a:pt x="380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3929634" y="2968625"/>
            <a:ext cx="42545" cy="46355"/>
          </a:xfrm>
          <a:custGeom>
            <a:avLst/>
            <a:gdLst/>
            <a:ahLst/>
            <a:cxnLst/>
            <a:rect l="l" t="t" r="r" b="b"/>
            <a:pathLst>
              <a:path w="42545" h="46355">
                <a:moveTo>
                  <a:pt x="30987" y="0"/>
                </a:moveTo>
                <a:lnTo>
                  <a:pt x="24764" y="0"/>
                </a:lnTo>
                <a:lnTo>
                  <a:pt x="18923" y="3937"/>
                </a:lnTo>
                <a:lnTo>
                  <a:pt x="0" y="45974"/>
                </a:lnTo>
                <a:lnTo>
                  <a:pt x="38480" y="45974"/>
                </a:lnTo>
                <a:lnTo>
                  <a:pt x="40147" y="37802"/>
                </a:lnTo>
                <a:lnTo>
                  <a:pt x="41338" y="30225"/>
                </a:lnTo>
                <a:lnTo>
                  <a:pt x="42052" y="23221"/>
                </a:lnTo>
                <a:lnTo>
                  <a:pt x="42290" y="16763"/>
                </a:lnTo>
                <a:lnTo>
                  <a:pt x="42290" y="11175"/>
                </a:lnTo>
                <a:lnTo>
                  <a:pt x="41401" y="6985"/>
                </a:lnTo>
                <a:lnTo>
                  <a:pt x="39624" y="4190"/>
                </a:lnTo>
                <a:lnTo>
                  <a:pt x="37718" y="1397"/>
                </a:lnTo>
                <a:lnTo>
                  <a:pt x="34925" y="0"/>
                </a:lnTo>
                <a:lnTo>
                  <a:pt x="3098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3910838" y="2962148"/>
            <a:ext cx="74295" cy="114300"/>
          </a:xfrm>
          <a:custGeom>
            <a:avLst/>
            <a:gdLst/>
            <a:ahLst/>
            <a:cxnLst/>
            <a:rect l="l" t="t" r="r" b="b"/>
            <a:pathLst>
              <a:path w="74295" h="114300">
                <a:moveTo>
                  <a:pt x="50800" y="0"/>
                </a:moveTo>
                <a:lnTo>
                  <a:pt x="60987" y="1855"/>
                </a:lnTo>
                <a:lnTo>
                  <a:pt x="68294" y="7413"/>
                </a:lnTo>
                <a:lnTo>
                  <a:pt x="72695" y="16662"/>
                </a:lnTo>
                <a:lnTo>
                  <a:pt x="74167" y="29590"/>
                </a:lnTo>
                <a:lnTo>
                  <a:pt x="74167" y="35178"/>
                </a:lnTo>
                <a:lnTo>
                  <a:pt x="73533" y="41782"/>
                </a:lnTo>
                <a:lnTo>
                  <a:pt x="72262" y="49529"/>
                </a:lnTo>
                <a:lnTo>
                  <a:pt x="70992" y="57276"/>
                </a:lnTo>
                <a:lnTo>
                  <a:pt x="55879" y="94487"/>
                </a:lnTo>
                <a:lnTo>
                  <a:pt x="51688" y="100711"/>
                </a:lnTo>
                <a:lnTo>
                  <a:pt x="46862" y="105537"/>
                </a:lnTo>
                <a:lnTo>
                  <a:pt x="41401" y="108838"/>
                </a:lnTo>
                <a:lnTo>
                  <a:pt x="35940" y="112267"/>
                </a:lnTo>
                <a:lnTo>
                  <a:pt x="30099" y="113918"/>
                </a:lnTo>
                <a:lnTo>
                  <a:pt x="23749" y="113918"/>
                </a:lnTo>
                <a:lnTo>
                  <a:pt x="15748" y="113918"/>
                </a:lnTo>
                <a:lnTo>
                  <a:pt x="9778" y="111505"/>
                </a:lnTo>
                <a:lnTo>
                  <a:pt x="5841" y="106679"/>
                </a:lnTo>
                <a:lnTo>
                  <a:pt x="2032" y="101726"/>
                </a:lnTo>
                <a:lnTo>
                  <a:pt x="0" y="94487"/>
                </a:lnTo>
                <a:lnTo>
                  <a:pt x="0" y="84709"/>
                </a:lnTo>
                <a:lnTo>
                  <a:pt x="0" y="79375"/>
                </a:lnTo>
                <a:lnTo>
                  <a:pt x="635" y="72898"/>
                </a:lnTo>
                <a:lnTo>
                  <a:pt x="1777" y="65150"/>
                </a:lnTo>
                <a:lnTo>
                  <a:pt x="2921" y="57276"/>
                </a:lnTo>
                <a:lnTo>
                  <a:pt x="4952" y="49402"/>
                </a:lnTo>
                <a:lnTo>
                  <a:pt x="7620" y="41275"/>
                </a:lnTo>
                <a:lnTo>
                  <a:pt x="10287" y="33147"/>
                </a:lnTo>
                <a:lnTo>
                  <a:pt x="38353" y="1650"/>
                </a:lnTo>
                <a:lnTo>
                  <a:pt x="44323" y="0"/>
                </a:lnTo>
                <a:lnTo>
                  <a:pt x="50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3970020" y="3023575"/>
            <a:ext cx="95213" cy="83098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3983228" y="3043808"/>
            <a:ext cx="82804" cy="70104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4087621" y="2936773"/>
            <a:ext cx="123986" cy="171043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4133341" y="2962148"/>
            <a:ext cx="74295" cy="114300"/>
          </a:xfrm>
          <a:custGeom>
            <a:avLst/>
            <a:gdLst/>
            <a:ahLst/>
            <a:cxnLst/>
            <a:rect l="l" t="t" r="r" b="b"/>
            <a:pathLst>
              <a:path w="74295" h="114300">
                <a:moveTo>
                  <a:pt x="50800" y="0"/>
                </a:moveTo>
                <a:lnTo>
                  <a:pt x="44323" y="0"/>
                </a:lnTo>
                <a:lnTo>
                  <a:pt x="38354" y="1650"/>
                </a:lnTo>
                <a:lnTo>
                  <a:pt x="10287" y="33147"/>
                </a:lnTo>
                <a:lnTo>
                  <a:pt x="610" y="73151"/>
                </a:lnTo>
                <a:lnTo>
                  <a:pt x="0" y="79375"/>
                </a:lnTo>
                <a:lnTo>
                  <a:pt x="0" y="94487"/>
                </a:lnTo>
                <a:lnTo>
                  <a:pt x="2032" y="101726"/>
                </a:lnTo>
                <a:lnTo>
                  <a:pt x="5842" y="106679"/>
                </a:lnTo>
                <a:lnTo>
                  <a:pt x="9779" y="111505"/>
                </a:lnTo>
                <a:lnTo>
                  <a:pt x="15748" y="113918"/>
                </a:lnTo>
                <a:lnTo>
                  <a:pt x="30099" y="113918"/>
                </a:lnTo>
                <a:lnTo>
                  <a:pt x="35941" y="112267"/>
                </a:lnTo>
                <a:lnTo>
                  <a:pt x="41402" y="108838"/>
                </a:lnTo>
                <a:lnTo>
                  <a:pt x="43712" y="107441"/>
                </a:lnTo>
                <a:lnTo>
                  <a:pt x="20574" y="107441"/>
                </a:lnTo>
                <a:lnTo>
                  <a:pt x="17653" y="106044"/>
                </a:lnTo>
                <a:lnTo>
                  <a:pt x="15875" y="103250"/>
                </a:lnTo>
                <a:lnTo>
                  <a:pt x="13970" y="100456"/>
                </a:lnTo>
                <a:lnTo>
                  <a:pt x="13081" y="96012"/>
                </a:lnTo>
                <a:lnTo>
                  <a:pt x="13143" y="88391"/>
                </a:lnTo>
                <a:lnTo>
                  <a:pt x="13319" y="83708"/>
                </a:lnTo>
                <a:lnTo>
                  <a:pt x="14033" y="76707"/>
                </a:lnTo>
                <a:lnTo>
                  <a:pt x="15224" y="69040"/>
                </a:lnTo>
                <a:lnTo>
                  <a:pt x="16891" y="60705"/>
                </a:lnTo>
                <a:lnTo>
                  <a:pt x="70108" y="60705"/>
                </a:lnTo>
                <a:lnTo>
                  <a:pt x="70993" y="57276"/>
                </a:lnTo>
                <a:lnTo>
                  <a:pt x="71784" y="52450"/>
                </a:lnTo>
                <a:lnTo>
                  <a:pt x="18796" y="52450"/>
                </a:lnTo>
                <a:lnTo>
                  <a:pt x="21794" y="42025"/>
                </a:lnTo>
                <a:lnTo>
                  <a:pt x="43561" y="6476"/>
                </a:lnTo>
                <a:lnTo>
                  <a:pt x="67063" y="6476"/>
                </a:lnTo>
                <a:lnTo>
                  <a:pt x="60987" y="1855"/>
                </a:lnTo>
                <a:lnTo>
                  <a:pt x="50800" y="0"/>
                </a:lnTo>
                <a:close/>
              </a:path>
              <a:path w="74295" h="114300">
                <a:moveTo>
                  <a:pt x="70108" y="60705"/>
                </a:moveTo>
                <a:lnTo>
                  <a:pt x="55499" y="60705"/>
                </a:lnTo>
                <a:lnTo>
                  <a:pt x="52498" y="71302"/>
                </a:lnTo>
                <a:lnTo>
                  <a:pt x="49212" y="80613"/>
                </a:lnTo>
                <a:lnTo>
                  <a:pt x="45640" y="88638"/>
                </a:lnTo>
                <a:lnTo>
                  <a:pt x="41783" y="95376"/>
                </a:lnTo>
                <a:lnTo>
                  <a:pt x="36322" y="103377"/>
                </a:lnTo>
                <a:lnTo>
                  <a:pt x="30734" y="107441"/>
                </a:lnTo>
                <a:lnTo>
                  <a:pt x="43712" y="107441"/>
                </a:lnTo>
                <a:lnTo>
                  <a:pt x="46862" y="105537"/>
                </a:lnTo>
                <a:lnTo>
                  <a:pt x="51688" y="100711"/>
                </a:lnTo>
                <a:lnTo>
                  <a:pt x="55880" y="94487"/>
                </a:lnTo>
                <a:lnTo>
                  <a:pt x="60071" y="88391"/>
                </a:lnTo>
                <a:lnTo>
                  <a:pt x="63500" y="81279"/>
                </a:lnTo>
                <a:lnTo>
                  <a:pt x="66378" y="72898"/>
                </a:lnTo>
                <a:lnTo>
                  <a:pt x="68961" y="65150"/>
                </a:lnTo>
                <a:lnTo>
                  <a:pt x="70108" y="60705"/>
                </a:lnTo>
                <a:close/>
              </a:path>
              <a:path w="74295" h="114300">
                <a:moveTo>
                  <a:pt x="67063" y="6476"/>
                </a:moveTo>
                <a:lnTo>
                  <a:pt x="53721" y="6476"/>
                </a:lnTo>
                <a:lnTo>
                  <a:pt x="56515" y="7874"/>
                </a:lnTo>
                <a:lnTo>
                  <a:pt x="58420" y="10667"/>
                </a:lnTo>
                <a:lnTo>
                  <a:pt x="60198" y="13462"/>
                </a:lnTo>
                <a:lnTo>
                  <a:pt x="60876" y="16662"/>
                </a:lnTo>
                <a:lnTo>
                  <a:pt x="60988" y="25907"/>
                </a:lnTo>
                <a:lnTo>
                  <a:pt x="60848" y="29698"/>
                </a:lnTo>
                <a:lnTo>
                  <a:pt x="60134" y="36702"/>
                </a:lnTo>
                <a:lnTo>
                  <a:pt x="58943" y="44279"/>
                </a:lnTo>
                <a:lnTo>
                  <a:pt x="57277" y="52450"/>
                </a:lnTo>
                <a:lnTo>
                  <a:pt x="71784" y="52450"/>
                </a:lnTo>
                <a:lnTo>
                  <a:pt x="73533" y="41782"/>
                </a:lnTo>
                <a:lnTo>
                  <a:pt x="74168" y="35178"/>
                </a:lnTo>
                <a:lnTo>
                  <a:pt x="74168" y="29590"/>
                </a:lnTo>
                <a:lnTo>
                  <a:pt x="72695" y="16662"/>
                </a:lnTo>
                <a:lnTo>
                  <a:pt x="68294" y="7413"/>
                </a:lnTo>
                <a:lnTo>
                  <a:pt x="67063" y="647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4146422" y="3022854"/>
            <a:ext cx="42545" cy="46990"/>
          </a:xfrm>
          <a:custGeom>
            <a:avLst/>
            <a:gdLst/>
            <a:ahLst/>
            <a:cxnLst/>
            <a:rect l="l" t="t" r="r" b="b"/>
            <a:pathLst>
              <a:path w="42545" h="46989">
                <a:moveTo>
                  <a:pt x="3810" y="0"/>
                </a:moveTo>
                <a:lnTo>
                  <a:pt x="2143" y="8334"/>
                </a:lnTo>
                <a:lnTo>
                  <a:pt x="952" y="16001"/>
                </a:lnTo>
                <a:lnTo>
                  <a:pt x="238" y="23002"/>
                </a:lnTo>
                <a:lnTo>
                  <a:pt x="0" y="29337"/>
                </a:lnTo>
                <a:lnTo>
                  <a:pt x="0" y="35306"/>
                </a:lnTo>
                <a:lnTo>
                  <a:pt x="888" y="39750"/>
                </a:lnTo>
                <a:lnTo>
                  <a:pt x="2793" y="42545"/>
                </a:lnTo>
                <a:lnTo>
                  <a:pt x="4572" y="45338"/>
                </a:lnTo>
                <a:lnTo>
                  <a:pt x="7492" y="46736"/>
                </a:lnTo>
                <a:lnTo>
                  <a:pt x="11556" y="46736"/>
                </a:lnTo>
                <a:lnTo>
                  <a:pt x="17652" y="46736"/>
                </a:lnTo>
                <a:lnTo>
                  <a:pt x="39417" y="10596"/>
                </a:lnTo>
                <a:lnTo>
                  <a:pt x="42417" y="0"/>
                </a:lnTo>
                <a:lnTo>
                  <a:pt x="381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4152138" y="2968625"/>
            <a:ext cx="42545" cy="46355"/>
          </a:xfrm>
          <a:custGeom>
            <a:avLst/>
            <a:gdLst/>
            <a:ahLst/>
            <a:cxnLst/>
            <a:rect l="l" t="t" r="r" b="b"/>
            <a:pathLst>
              <a:path w="42545" h="46355">
                <a:moveTo>
                  <a:pt x="30987" y="0"/>
                </a:moveTo>
                <a:lnTo>
                  <a:pt x="24764" y="0"/>
                </a:lnTo>
                <a:lnTo>
                  <a:pt x="18923" y="3937"/>
                </a:lnTo>
                <a:lnTo>
                  <a:pt x="0" y="45974"/>
                </a:lnTo>
                <a:lnTo>
                  <a:pt x="38481" y="45974"/>
                </a:lnTo>
                <a:lnTo>
                  <a:pt x="40147" y="37802"/>
                </a:lnTo>
                <a:lnTo>
                  <a:pt x="41338" y="30225"/>
                </a:lnTo>
                <a:lnTo>
                  <a:pt x="42052" y="23221"/>
                </a:lnTo>
                <a:lnTo>
                  <a:pt x="42290" y="16763"/>
                </a:lnTo>
                <a:lnTo>
                  <a:pt x="42290" y="11175"/>
                </a:lnTo>
                <a:lnTo>
                  <a:pt x="41401" y="6985"/>
                </a:lnTo>
                <a:lnTo>
                  <a:pt x="39624" y="4190"/>
                </a:lnTo>
                <a:lnTo>
                  <a:pt x="37719" y="1397"/>
                </a:lnTo>
                <a:lnTo>
                  <a:pt x="34925" y="0"/>
                </a:lnTo>
                <a:lnTo>
                  <a:pt x="3098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4133341" y="2962148"/>
            <a:ext cx="74295" cy="114300"/>
          </a:xfrm>
          <a:custGeom>
            <a:avLst/>
            <a:gdLst/>
            <a:ahLst/>
            <a:cxnLst/>
            <a:rect l="l" t="t" r="r" b="b"/>
            <a:pathLst>
              <a:path w="74295" h="114300">
                <a:moveTo>
                  <a:pt x="50800" y="0"/>
                </a:moveTo>
                <a:lnTo>
                  <a:pt x="60987" y="1855"/>
                </a:lnTo>
                <a:lnTo>
                  <a:pt x="68294" y="7413"/>
                </a:lnTo>
                <a:lnTo>
                  <a:pt x="72695" y="16662"/>
                </a:lnTo>
                <a:lnTo>
                  <a:pt x="74168" y="29590"/>
                </a:lnTo>
                <a:lnTo>
                  <a:pt x="74168" y="35178"/>
                </a:lnTo>
                <a:lnTo>
                  <a:pt x="73533" y="41782"/>
                </a:lnTo>
                <a:lnTo>
                  <a:pt x="72262" y="49529"/>
                </a:lnTo>
                <a:lnTo>
                  <a:pt x="70993" y="57276"/>
                </a:lnTo>
                <a:lnTo>
                  <a:pt x="55880" y="94487"/>
                </a:lnTo>
                <a:lnTo>
                  <a:pt x="51688" y="100711"/>
                </a:lnTo>
                <a:lnTo>
                  <a:pt x="46862" y="105537"/>
                </a:lnTo>
                <a:lnTo>
                  <a:pt x="41402" y="108838"/>
                </a:lnTo>
                <a:lnTo>
                  <a:pt x="35941" y="112267"/>
                </a:lnTo>
                <a:lnTo>
                  <a:pt x="30099" y="113918"/>
                </a:lnTo>
                <a:lnTo>
                  <a:pt x="23749" y="113918"/>
                </a:lnTo>
                <a:lnTo>
                  <a:pt x="15748" y="113918"/>
                </a:lnTo>
                <a:lnTo>
                  <a:pt x="9779" y="111505"/>
                </a:lnTo>
                <a:lnTo>
                  <a:pt x="5842" y="106679"/>
                </a:lnTo>
                <a:lnTo>
                  <a:pt x="2032" y="101726"/>
                </a:lnTo>
                <a:lnTo>
                  <a:pt x="0" y="94487"/>
                </a:lnTo>
                <a:lnTo>
                  <a:pt x="0" y="84709"/>
                </a:lnTo>
                <a:lnTo>
                  <a:pt x="0" y="79375"/>
                </a:lnTo>
                <a:lnTo>
                  <a:pt x="635" y="72898"/>
                </a:lnTo>
                <a:lnTo>
                  <a:pt x="1778" y="65150"/>
                </a:lnTo>
                <a:lnTo>
                  <a:pt x="2921" y="57276"/>
                </a:lnTo>
                <a:lnTo>
                  <a:pt x="4953" y="49402"/>
                </a:lnTo>
                <a:lnTo>
                  <a:pt x="7620" y="41275"/>
                </a:lnTo>
                <a:lnTo>
                  <a:pt x="10287" y="33147"/>
                </a:lnTo>
                <a:lnTo>
                  <a:pt x="38354" y="1650"/>
                </a:lnTo>
                <a:lnTo>
                  <a:pt x="44323" y="0"/>
                </a:lnTo>
                <a:lnTo>
                  <a:pt x="5080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4198620" y="3008341"/>
            <a:ext cx="72341" cy="96808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4217161" y="3032632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4" h="76200">
                <a:moveTo>
                  <a:pt x="32258" y="13842"/>
                </a:moveTo>
                <a:lnTo>
                  <a:pt x="18541" y="13842"/>
                </a:lnTo>
                <a:lnTo>
                  <a:pt x="19430" y="14224"/>
                </a:lnTo>
                <a:lnTo>
                  <a:pt x="19938" y="14858"/>
                </a:lnTo>
                <a:lnTo>
                  <a:pt x="20574" y="15493"/>
                </a:lnTo>
                <a:lnTo>
                  <a:pt x="20669" y="15875"/>
                </a:lnTo>
                <a:lnTo>
                  <a:pt x="20719" y="63372"/>
                </a:lnTo>
                <a:lnTo>
                  <a:pt x="20574" y="64388"/>
                </a:lnTo>
                <a:lnTo>
                  <a:pt x="20320" y="65150"/>
                </a:lnTo>
                <a:lnTo>
                  <a:pt x="20065" y="65786"/>
                </a:lnTo>
                <a:lnTo>
                  <a:pt x="19938" y="66420"/>
                </a:lnTo>
                <a:lnTo>
                  <a:pt x="14350" y="69722"/>
                </a:lnTo>
                <a:lnTo>
                  <a:pt x="13208" y="69976"/>
                </a:lnTo>
                <a:lnTo>
                  <a:pt x="12064" y="70103"/>
                </a:lnTo>
                <a:lnTo>
                  <a:pt x="7492" y="70484"/>
                </a:lnTo>
                <a:lnTo>
                  <a:pt x="5587" y="70484"/>
                </a:lnTo>
                <a:lnTo>
                  <a:pt x="3301" y="70612"/>
                </a:lnTo>
                <a:lnTo>
                  <a:pt x="3301" y="75691"/>
                </a:lnTo>
                <a:lnTo>
                  <a:pt x="49911" y="75691"/>
                </a:lnTo>
                <a:lnTo>
                  <a:pt x="49911" y="70612"/>
                </a:lnTo>
                <a:lnTo>
                  <a:pt x="47498" y="70612"/>
                </a:lnTo>
                <a:lnTo>
                  <a:pt x="43687" y="70357"/>
                </a:lnTo>
                <a:lnTo>
                  <a:pt x="42037" y="70357"/>
                </a:lnTo>
                <a:lnTo>
                  <a:pt x="40512" y="70103"/>
                </a:lnTo>
                <a:lnTo>
                  <a:pt x="38100" y="69850"/>
                </a:lnTo>
                <a:lnTo>
                  <a:pt x="37084" y="69595"/>
                </a:lnTo>
                <a:lnTo>
                  <a:pt x="35560" y="69087"/>
                </a:lnTo>
                <a:lnTo>
                  <a:pt x="34925" y="68706"/>
                </a:lnTo>
                <a:lnTo>
                  <a:pt x="34416" y="68199"/>
                </a:lnTo>
                <a:lnTo>
                  <a:pt x="34036" y="67944"/>
                </a:lnTo>
                <a:lnTo>
                  <a:pt x="33782" y="67563"/>
                </a:lnTo>
                <a:lnTo>
                  <a:pt x="33400" y="67182"/>
                </a:lnTo>
                <a:lnTo>
                  <a:pt x="32892" y="66166"/>
                </a:lnTo>
                <a:lnTo>
                  <a:pt x="32765" y="65531"/>
                </a:lnTo>
                <a:lnTo>
                  <a:pt x="32512" y="65024"/>
                </a:lnTo>
                <a:lnTo>
                  <a:pt x="32385" y="63372"/>
                </a:lnTo>
                <a:lnTo>
                  <a:pt x="32258" y="13842"/>
                </a:lnTo>
                <a:close/>
              </a:path>
              <a:path w="50164" h="76200">
                <a:moveTo>
                  <a:pt x="32512" y="0"/>
                </a:moveTo>
                <a:lnTo>
                  <a:pt x="28955" y="0"/>
                </a:lnTo>
                <a:lnTo>
                  <a:pt x="24002" y="2666"/>
                </a:lnTo>
                <a:lnTo>
                  <a:pt x="19176" y="5206"/>
                </a:lnTo>
                <a:lnTo>
                  <a:pt x="14477" y="7874"/>
                </a:lnTo>
                <a:lnTo>
                  <a:pt x="0" y="15875"/>
                </a:lnTo>
                <a:lnTo>
                  <a:pt x="508" y="16763"/>
                </a:lnTo>
                <a:lnTo>
                  <a:pt x="888" y="17779"/>
                </a:lnTo>
                <a:lnTo>
                  <a:pt x="1397" y="18668"/>
                </a:lnTo>
                <a:lnTo>
                  <a:pt x="1777" y="19557"/>
                </a:lnTo>
                <a:lnTo>
                  <a:pt x="2793" y="21336"/>
                </a:lnTo>
                <a:lnTo>
                  <a:pt x="9651" y="17017"/>
                </a:lnTo>
                <a:lnTo>
                  <a:pt x="14477" y="14477"/>
                </a:lnTo>
                <a:lnTo>
                  <a:pt x="16255" y="13842"/>
                </a:lnTo>
                <a:lnTo>
                  <a:pt x="32258" y="13842"/>
                </a:lnTo>
                <a:lnTo>
                  <a:pt x="32385" y="2158"/>
                </a:lnTo>
                <a:lnTo>
                  <a:pt x="325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4217161" y="3032632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4" h="76200">
                <a:moveTo>
                  <a:pt x="28955" y="0"/>
                </a:moveTo>
                <a:lnTo>
                  <a:pt x="32512" y="0"/>
                </a:lnTo>
                <a:lnTo>
                  <a:pt x="32385" y="2158"/>
                </a:lnTo>
                <a:lnTo>
                  <a:pt x="32385" y="4063"/>
                </a:lnTo>
                <a:lnTo>
                  <a:pt x="32385" y="5841"/>
                </a:lnTo>
                <a:lnTo>
                  <a:pt x="32258" y="7492"/>
                </a:lnTo>
                <a:lnTo>
                  <a:pt x="32258" y="9143"/>
                </a:lnTo>
                <a:lnTo>
                  <a:pt x="32258" y="62483"/>
                </a:lnTo>
                <a:lnTo>
                  <a:pt x="32385" y="63372"/>
                </a:lnTo>
                <a:lnTo>
                  <a:pt x="32385" y="64262"/>
                </a:lnTo>
                <a:lnTo>
                  <a:pt x="32512" y="65024"/>
                </a:lnTo>
                <a:lnTo>
                  <a:pt x="32765" y="65531"/>
                </a:lnTo>
                <a:lnTo>
                  <a:pt x="32892" y="66166"/>
                </a:lnTo>
                <a:lnTo>
                  <a:pt x="33147" y="66675"/>
                </a:lnTo>
                <a:lnTo>
                  <a:pt x="33400" y="67182"/>
                </a:lnTo>
                <a:lnTo>
                  <a:pt x="33782" y="67563"/>
                </a:lnTo>
                <a:lnTo>
                  <a:pt x="34036" y="67944"/>
                </a:lnTo>
                <a:lnTo>
                  <a:pt x="34416" y="68199"/>
                </a:lnTo>
                <a:lnTo>
                  <a:pt x="34925" y="68706"/>
                </a:lnTo>
                <a:lnTo>
                  <a:pt x="35560" y="69087"/>
                </a:lnTo>
                <a:lnTo>
                  <a:pt x="36322" y="69341"/>
                </a:lnTo>
                <a:lnTo>
                  <a:pt x="37084" y="69595"/>
                </a:lnTo>
                <a:lnTo>
                  <a:pt x="38100" y="69850"/>
                </a:lnTo>
                <a:lnTo>
                  <a:pt x="39370" y="69976"/>
                </a:lnTo>
                <a:lnTo>
                  <a:pt x="40512" y="70103"/>
                </a:lnTo>
                <a:lnTo>
                  <a:pt x="42037" y="70357"/>
                </a:lnTo>
                <a:lnTo>
                  <a:pt x="43687" y="70357"/>
                </a:lnTo>
                <a:lnTo>
                  <a:pt x="45465" y="70484"/>
                </a:lnTo>
                <a:lnTo>
                  <a:pt x="47498" y="70612"/>
                </a:lnTo>
                <a:lnTo>
                  <a:pt x="49911" y="70612"/>
                </a:lnTo>
                <a:lnTo>
                  <a:pt x="49911" y="75691"/>
                </a:lnTo>
                <a:lnTo>
                  <a:pt x="3301" y="75691"/>
                </a:lnTo>
                <a:lnTo>
                  <a:pt x="3301" y="70612"/>
                </a:lnTo>
                <a:lnTo>
                  <a:pt x="5587" y="70484"/>
                </a:lnTo>
                <a:lnTo>
                  <a:pt x="7492" y="70484"/>
                </a:lnTo>
                <a:lnTo>
                  <a:pt x="9143" y="70357"/>
                </a:lnTo>
                <a:lnTo>
                  <a:pt x="10667" y="70230"/>
                </a:lnTo>
                <a:lnTo>
                  <a:pt x="12064" y="70103"/>
                </a:lnTo>
                <a:lnTo>
                  <a:pt x="13208" y="69976"/>
                </a:lnTo>
                <a:lnTo>
                  <a:pt x="14350" y="69722"/>
                </a:lnTo>
                <a:lnTo>
                  <a:pt x="15239" y="69595"/>
                </a:lnTo>
                <a:lnTo>
                  <a:pt x="20065" y="65786"/>
                </a:lnTo>
                <a:lnTo>
                  <a:pt x="20320" y="65150"/>
                </a:lnTo>
                <a:lnTo>
                  <a:pt x="20574" y="64388"/>
                </a:lnTo>
                <a:lnTo>
                  <a:pt x="20700" y="63500"/>
                </a:lnTo>
                <a:lnTo>
                  <a:pt x="20827" y="62611"/>
                </a:lnTo>
                <a:lnTo>
                  <a:pt x="20827" y="61467"/>
                </a:lnTo>
                <a:lnTo>
                  <a:pt x="20827" y="60197"/>
                </a:lnTo>
                <a:lnTo>
                  <a:pt x="20827" y="18033"/>
                </a:lnTo>
                <a:lnTo>
                  <a:pt x="20827" y="16509"/>
                </a:lnTo>
                <a:lnTo>
                  <a:pt x="20574" y="15493"/>
                </a:lnTo>
                <a:lnTo>
                  <a:pt x="19938" y="14858"/>
                </a:lnTo>
                <a:lnTo>
                  <a:pt x="19430" y="14224"/>
                </a:lnTo>
                <a:lnTo>
                  <a:pt x="18541" y="13842"/>
                </a:lnTo>
                <a:lnTo>
                  <a:pt x="17525" y="13842"/>
                </a:lnTo>
                <a:lnTo>
                  <a:pt x="16255" y="13842"/>
                </a:lnTo>
                <a:lnTo>
                  <a:pt x="14477" y="14477"/>
                </a:lnTo>
                <a:lnTo>
                  <a:pt x="12064" y="15747"/>
                </a:lnTo>
                <a:lnTo>
                  <a:pt x="9651" y="17017"/>
                </a:lnTo>
                <a:lnTo>
                  <a:pt x="6603" y="18922"/>
                </a:lnTo>
                <a:lnTo>
                  <a:pt x="2793" y="21336"/>
                </a:lnTo>
                <a:lnTo>
                  <a:pt x="2286" y="20446"/>
                </a:lnTo>
                <a:lnTo>
                  <a:pt x="1777" y="19557"/>
                </a:lnTo>
                <a:lnTo>
                  <a:pt x="1397" y="18668"/>
                </a:lnTo>
                <a:lnTo>
                  <a:pt x="888" y="17779"/>
                </a:lnTo>
                <a:lnTo>
                  <a:pt x="508" y="16763"/>
                </a:lnTo>
                <a:lnTo>
                  <a:pt x="0" y="15875"/>
                </a:lnTo>
                <a:lnTo>
                  <a:pt x="4825" y="13207"/>
                </a:lnTo>
                <a:lnTo>
                  <a:pt x="9651" y="10540"/>
                </a:lnTo>
                <a:lnTo>
                  <a:pt x="14477" y="7874"/>
                </a:lnTo>
                <a:lnTo>
                  <a:pt x="19176" y="5206"/>
                </a:lnTo>
                <a:lnTo>
                  <a:pt x="24002" y="2666"/>
                </a:lnTo>
                <a:lnTo>
                  <a:pt x="289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4314444" y="3031194"/>
            <a:ext cx="118080" cy="40300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4411853" y="3056127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16256" y="0"/>
                </a:moveTo>
                <a:lnTo>
                  <a:pt x="0" y="0"/>
                </a:lnTo>
                <a:lnTo>
                  <a:pt x="0" y="18669"/>
                </a:lnTo>
                <a:lnTo>
                  <a:pt x="16256" y="18669"/>
                </a:lnTo>
                <a:lnTo>
                  <a:pt x="1625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4372483" y="3056127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16255" y="0"/>
                </a:moveTo>
                <a:lnTo>
                  <a:pt x="0" y="0"/>
                </a:lnTo>
                <a:lnTo>
                  <a:pt x="0" y="18669"/>
                </a:lnTo>
                <a:lnTo>
                  <a:pt x="16255" y="18669"/>
                </a:lnTo>
                <a:lnTo>
                  <a:pt x="1625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4333113" y="3056127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16256" y="0"/>
                </a:moveTo>
                <a:lnTo>
                  <a:pt x="0" y="0"/>
                </a:lnTo>
                <a:lnTo>
                  <a:pt x="0" y="18669"/>
                </a:lnTo>
                <a:lnTo>
                  <a:pt x="16256" y="18669"/>
                </a:lnTo>
                <a:lnTo>
                  <a:pt x="1625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4411853" y="3056127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0" y="0"/>
                </a:moveTo>
                <a:lnTo>
                  <a:pt x="16256" y="0"/>
                </a:lnTo>
                <a:lnTo>
                  <a:pt x="16256" y="18669"/>
                </a:lnTo>
                <a:lnTo>
                  <a:pt x="0" y="18669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4372483" y="3056127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0" y="0"/>
                </a:moveTo>
                <a:lnTo>
                  <a:pt x="16255" y="0"/>
                </a:lnTo>
                <a:lnTo>
                  <a:pt x="16255" y="18669"/>
                </a:lnTo>
                <a:lnTo>
                  <a:pt x="0" y="1866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4333113" y="3056127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0" y="0"/>
                </a:moveTo>
                <a:lnTo>
                  <a:pt x="16256" y="0"/>
                </a:lnTo>
                <a:lnTo>
                  <a:pt x="16256" y="18669"/>
                </a:lnTo>
                <a:lnTo>
                  <a:pt x="0" y="18669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4454652" y="2936773"/>
            <a:ext cx="96808" cy="136372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4473194" y="2962148"/>
            <a:ext cx="74295" cy="114300"/>
          </a:xfrm>
          <a:custGeom>
            <a:avLst/>
            <a:gdLst/>
            <a:ahLst/>
            <a:cxnLst/>
            <a:rect l="l" t="t" r="r" b="b"/>
            <a:pathLst>
              <a:path w="74295" h="114300">
                <a:moveTo>
                  <a:pt x="50800" y="0"/>
                </a:moveTo>
                <a:lnTo>
                  <a:pt x="44322" y="0"/>
                </a:lnTo>
                <a:lnTo>
                  <a:pt x="38353" y="1650"/>
                </a:lnTo>
                <a:lnTo>
                  <a:pt x="10286" y="33147"/>
                </a:lnTo>
                <a:lnTo>
                  <a:pt x="610" y="73151"/>
                </a:lnTo>
                <a:lnTo>
                  <a:pt x="0" y="79375"/>
                </a:lnTo>
                <a:lnTo>
                  <a:pt x="0" y="94487"/>
                </a:lnTo>
                <a:lnTo>
                  <a:pt x="2031" y="101726"/>
                </a:lnTo>
                <a:lnTo>
                  <a:pt x="5841" y="106679"/>
                </a:lnTo>
                <a:lnTo>
                  <a:pt x="9778" y="111505"/>
                </a:lnTo>
                <a:lnTo>
                  <a:pt x="15747" y="113918"/>
                </a:lnTo>
                <a:lnTo>
                  <a:pt x="30098" y="113918"/>
                </a:lnTo>
                <a:lnTo>
                  <a:pt x="35940" y="112267"/>
                </a:lnTo>
                <a:lnTo>
                  <a:pt x="41401" y="108838"/>
                </a:lnTo>
                <a:lnTo>
                  <a:pt x="43712" y="107441"/>
                </a:lnTo>
                <a:lnTo>
                  <a:pt x="20573" y="107441"/>
                </a:lnTo>
                <a:lnTo>
                  <a:pt x="17652" y="106044"/>
                </a:lnTo>
                <a:lnTo>
                  <a:pt x="15875" y="103250"/>
                </a:lnTo>
                <a:lnTo>
                  <a:pt x="13969" y="100456"/>
                </a:lnTo>
                <a:lnTo>
                  <a:pt x="13080" y="96012"/>
                </a:lnTo>
                <a:lnTo>
                  <a:pt x="13143" y="88391"/>
                </a:lnTo>
                <a:lnTo>
                  <a:pt x="13319" y="83708"/>
                </a:lnTo>
                <a:lnTo>
                  <a:pt x="14033" y="76707"/>
                </a:lnTo>
                <a:lnTo>
                  <a:pt x="15224" y="69040"/>
                </a:lnTo>
                <a:lnTo>
                  <a:pt x="16890" y="60705"/>
                </a:lnTo>
                <a:lnTo>
                  <a:pt x="70108" y="60705"/>
                </a:lnTo>
                <a:lnTo>
                  <a:pt x="70992" y="57276"/>
                </a:lnTo>
                <a:lnTo>
                  <a:pt x="71784" y="52450"/>
                </a:lnTo>
                <a:lnTo>
                  <a:pt x="18795" y="52450"/>
                </a:lnTo>
                <a:lnTo>
                  <a:pt x="21794" y="42025"/>
                </a:lnTo>
                <a:lnTo>
                  <a:pt x="43560" y="6476"/>
                </a:lnTo>
                <a:lnTo>
                  <a:pt x="67063" y="6476"/>
                </a:lnTo>
                <a:lnTo>
                  <a:pt x="60987" y="1855"/>
                </a:lnTo>
                <a:lnTo>
                  <a:pt x="50800" y="0"/>
                </a:lnTo>
                <a:close/>
              </a:path>
              <a:path w="74295" h="114300">
                <a:moveTo>
                  <a:pt x="70108" y="60705"/>
                </a:moveTo>
                <a:lnTo>
                  <a:pt x="55498" y="60705"/>
                </a:lnTo>
                <a:lnTo>
                  <a:pt x="52498" y="71302"/>
                </a:lnTo>
                <a:lnTo>
                  <a:pt x="49212" y="80613"/>
                </a:lnTo>
                <a:lnTo>
                  <a:pt x="45640" y="88638"/>
                </a:lnTo>
                <a:lnTo>
                  <a:pt x="41782" y="95376"/>
                </a:lnTo>
                <a:lnTo>
                  <a:pt x="36321" y="103377"/>
                </a:lnTo>
                <a:lnTo>
                  <a:pt x="30733" y="107441"/>
                </a:lnTo>
                <a:lnTo>
                  <a:pt x="43712" y="107441"/>
                </a:lnTo>
                <a:lnTo>
                  <a:pt x="46862" y="105537"/>
                </a:lnTo>
                <a:lnTo>
                  <a:pt x="51688" y="100711"/>
                </a:lnTo>
                <a:lnTo>
                  <a:pt x="55879" y="94487"/>
                </a:lnTo>
                <a:lnTo>
                  <a:pt x="60070" y="88391"/>
                </a:lnTo>
                <a:lnTo>
                  <a:pt x="63500" y="81279"/>
                </a:lnTo>
                <a:lnTo>
                  <a:pt x="66378" y="72898"/>
                </a:lnTo>
                <a:lnTo>
                  <a:pt x="68960" y="65150"/>
                </a:lnTo>
                <a:lnTo>
                  <a:pt x="70108" y="60705"/>
                </a:lnTo>
                <a:close/>
              </a:path>
              <a:path w="74295" h="114300">
                <a:moveTo>
                  <a:pt x="67063" y="6476"/>
                </a:moveTo>
                <a:lnTo>
                  <a:pt x="53720" y="6476"/>
                </a:lnTo>
                <a:lnTo>
                  <a:pt x="56514" y="7874"/>
                </a:lnTo>
                <a:lnTo>
                  <a:pt x="58419" y="10667"/>
                </a:lnTo>
                <a:lnTo>
                  <a:pt x="60197" y="13462"/>
                </a:lnTo>
                <a:lnTo>
                  <a:pt x="60876" y="16662"/>
                </a:lnTo>
                <a:lnTo>
                  <a:pt x="60988" y="25907"/>
                </a:lnTo>
                <a:lnTo>
                  <a:pt x="60848" y="29698"/>
                </a:lnTo>
                <a:lnTo>
                  <a:pt x="60134" y="36702"/>
                </a:lnTo>
                <a:lnTo>
                  <a:pt x="58943" y="44279"/>
                </a:lnTo>
                <a:lnTo>
                  <a:pt x="57276" y="52450"/>
                </a:lnTo>
                <a:lnTo>
                  <a:pt x="71784" y="52450"/>
                </a:lnTo>
                <a:lnTo>
                  <a:pt x="73532" y="41782"/>
                </a:lnTo>
                <a:lnTo>
                  <a:pt x="74167" y="35178"/>
                </a:lnTo>
                <a:lnTo>
                  <a:pt x="74167" y="29590"/>
                </a:lnTo>
                <a:lnTo>
                  <a:pt x="72695" y="16662"/>
                </a:lnTo>
                <a:lnTo>
                  <a:pt x="68294" y="7413"/>
                </a:lnTo>
                <a:lnTo>
                  <a:pt x="67063" y="647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4486275" y="3022854"/>
            <a:ext cx="42545" cy="46990"/>
          </a:xfrm>
          <a:custGeom>
            <a:avLst/>
            <a:gdLst/>
            <a:ahLst/>
            <a:cxnLst/>
            <a:rect l="l" t="t" r="r" b="b"/>
            <a:pathLst>
              <a:path w="42545" h="46989">
                <a:moveTo>
                  <a:pt x="3810" y="0"/>
                </a:moveTo>
                <a:lnTo>
                  <a:pt x="2143" y="8334"/>
                </a:lnTo>
                <a:lnTo>
                  <a:pt x="952" y="16001"/>
                </a:lnTo>
                <a:lnTo>
                  <a:pt x="238" y="23002"/>
                </a:lnTo>
                <a:lnTo>
                  <a:pt x="0" y="29337"/>
                </a:lnTo>
                <a:lnTo>
                  <a:pt x="0" y="35306"/>
                </a:lnTo>
                <a:lnTo>
                  <a:pt x="888" y="39750"/>
                </a:lnTo>
                <a:lnTo>
                  <a:pt x="2794" y="42545"/>
                </a:lnTo>
                <a:lnTo>
                  <a:pt x="4572" y="45338"/>
                </a:lnTo>
                <a:lnTo>
                  <a:pt x="7492" y="46736"/>
                </a:lnTo>
                <a:lnTo>
                  <a:pt x="11557" y="46736"/>
                </a:lnTo>
                <a:lnTo>
                  <a:pt x="17652" y="46736"/>
                </a:lnTo>
                <a:lnTo>
                  <a:pt x="39417" y="10596"/>
                </a:lnTo>
                <a:lnTo>
                  <a:pt x="42417" y="0"/>
                </a:lnTo>
                <a:lnTo>
                  <a:pt x="381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4491990" y="2968625"/>
            <a:ext cx="42545" cy="46355"/>
          </a:xfrm>
          <a:custGeom>
            <a:avLst/>
            <a:gdLst/>
            <a:ahLst/>
            <a:cxnLst/>
            <a:rect l="l" t="t" r="r" b="b"/>
            <a:pathLst>
              <a:path w="42545" h="46355">
                <a:moveTo>
                  <a:pt x="30987" y="0"/>
                </a:moveTo>
                <a:lnTo>
                  <a:pt x="24764" y="0"/>
                </a:lnTo>
                <a:lnTo>
                  <a:pt x="18923" y="3937"/>
                </a:lnTo>
                <a:lnTo>
                  <a:pt x="0" y="45974"/>
                </a:lnTo>
                <a:lnTo>
                  <a:pt x="38481" y="45974"/>
                </a:lnTo>
                <a:lnTo>
                  <a:pt x="40147" y="37802"/>
                </a:lnTo>
                <a:lnTo>
                  <a:pt x="41338" y="30225"/>
                </a:lnTo>
                <a:lnTo>
                  <a:pt x="42052" y="23221"/>
                </a:lnTo>
                <a:lnTo>
                  <a:pt x="42290" y="16763"/>
                </a:lnTo>
                <a:lnTo>
                  <a:pt x="42290" y="11175"/>
                </a:lnTo>
                <a:lnTo>
                  <a:pt x="41401" y="6985"/>
                </a:lnTo>
                <a:lnTo>
                  <a:pt x="39624" y="4190"/>
                </a:lnTo>
                <a:lnTo>
                  <a:pt x="37719" y="1397"/>
                </a:lnTo>
                <a:lnTo>
                  <a:pt x="34925" y="0"/>
                </a:lnTo>
                <a:lnTo>
                  <a:pt x="3098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4473194" y="2962148"/>
            <a:ext cx="74295" cy="114300"/>
          </a:xfrm>
          <a:custGeom>
            <a:avLst/>
            <a:gdLst/>
            <a:ahLst/>
            <a:cxnLst/>
            <a:rect l="l" t="t" r="r" b="b"/>
            <a:pathLst>
              <a:path w="74295" h="114300">
                <a:moveTo>
                  <a:pt x="50800" y="0"/>
                </a:moveTo>
                <a:lnTo>
                  <a:pt x="60987" y="1855"/>
                </a:lnTo>
                <a:lnTo>
                  <a:pt x="68294" y="7413"/>
                </a:lnTo>
                <a:lnTo>
                  <a:pt x="72695" y="16662"/>
                </a:lnTo>
                <a:lnTo>
                  <a:pt x="74167" y="29590"/>
                </a:lnTo>
                <a:lnTo>
                  <a:pt x="74167" y="35178"/>
                </a:lnTo>
                <a:lnTo>
                  <a:pt x="66293" y="73151"/>
                </a:lnTo>
                <a:lnTo>
                  <a:pt x="55879" y="94487"/>
                </a:lnTo>
                <a:lnTo>
                  <a:pt x="51688" y="100711"/>
                </a:lnTo>
                <a:lnTo>
                  <a:pt x="46862" y="105537"/>
                </a:lnTo>
                <a:lnTo>
                  <a:pt x="41401" y="108838"/>
                </a:lnTo>
                <a:lnTo>
                  <a:pt x="35940" y="112267"/>
                </a:lnTo>
                <a:lnTo>
                  <a:pt x="30098" y="113918"/>
                </a:lnTo>
                <a:lnTo>
                  <a:pt x="23748" y="113918"/>
                </a:lnTo>
                <a:lnTo>
                  <a:pt x="15747" y="113918"/>
                </a:lnTo>
                <a:lnTo>
                  <a:pt x="9778" y="111505"/>
                </a:lnTo>
                <a:lnTo>
                  <a:pt x="5841" y="106679"/>
                </a:lnTo>
                <a:lnTo>
                  <a:pt x="2031" y="101726"/>
                </a:lnTo>
                <a:lnTo>
                  <a:pt x="0" y="94487"/>
                </a:lnTo>
                <a:lnTo>
                  <a:pt x="0" y="84709"/>
                </a:lnTo>
                <a:lnTo>
                  <a:pt x="0" y="79375"/>
                </a:lnTo>
                <a:lnTo>
                  <a:pt x="634" y="72898"/>
                </a:lnTo>
                <a:lnTo>
                  <a:pt x="1777" y="65150"/>
                </a:lnTo>
                <a:lnTo>
                  <a:pt x="2920" y="57276"/>
                </a:lnTo>
                <a:lnTo>
                  <a:pt x="4952" y="49402"/>
                </a:lnTo>
                <a:lnTo>
                  <a:pt x="7619" y="41275"/>
                </a:lnTo>
                <a:lnTo>
                  <a:pt x="10286" y="33147"/>
                </a:lnTo>
                <a:lnTo>
                  <a:pt x="38353" y="1650"/>
                </a:lnTo>
                <a:lnTo>
                  <a:pt x="44322" y="0"/>
                </a:lnTo>
                <a:lnTo>
                  <a:pt x="50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535423" y="3023575"/>
            <a:ext cx="95213" cy="83098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548632" y="3043808"/>
            <a:ext cx="164337" cy="70104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641596" y="3069485"/>
            <a:ext cx="67945" cy="9525"/>
          </a:xfrm>
          <a:custGeom>
            <a:avLst/>
            <a:gdLst/>
            <a:ahLst/>
            <a:cxnLst/>
            <a:rect l="l" t="t" r="r" b="b"/>
            <a:pathLst>
              <a:path w="67945" h="9525">
                <a:moveTo>
                  <a:pt x="0" y="8994"/>
                </a:moveTo>
                <a:lnTo>
                  <a:pt x="67722" y="8994"/>
                </a:lnTo>
                <a:lnTo>
                  <a:pt x="67722" y="0"/>
                </a:lnTo>
                <a:lnTo>
                  <a:pt x="0" y="0"/>
                </a:lnTo>
                <a:lnTo>
                  <a:pt x="0" y="899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641596" y="3069485"/>
            <a:ext cx="67945" cy="9525"/>
          </a:xfrm>
          <a:custGeom>
            <a:avLst/>
            <a:gdLst/>
            <a:ahLst/>
            <a:cxnLst/>
            <a:rect l="l" t="t" r="r" b="b"/>
            <a:pathLst>
              <a:path w="67945" h="9525">
                <a:moveTo>
                  <a:pt x="0" y="8994"/>
                </a:moveTo>
                <a:lnTo>
                  <a:pt x="67722" y="8994"/>
                </a:lnTo>
                <a:lnTo>
                  <a:pt x="67722" y="0"/>
                </a:lnTo>
                <a:lnTo>
                  <a:pt x="0" y="0"/>
                </a:lnTo>
                <a:lnTo>
                  <a:pt x="0" y="8994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710684" y="3008341"/>
            <a:ext cx="72341" cy="96808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724653" y="3028060"/>
            <a:ext cx="101160" cy="84836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4798186" y="3056127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60" y="0"/>
                </a:moveTo>
                <a:lnTo>
                  <a:pt x="8762" y="0"/>
                </a:lnTo>
                <a:lnTo>
                  <a:pt x="9143" y="4063"/>
                </a:lnTo>
                <a:lnTo>
                  <a:pt x="9365" y="7493"/>
                </a:lnTo>
                <a:lnTo>
                  <a:pt x="5841" y="28956"/>
                </a:lnTo>
                <a:lnTo>
                  <a:pt x="4699" y="31114"/>
                </a:lnTo>
                <a:lnTo>
                  <a:pt x="2666" y="33400"/>
                </a:lnTo>
                <a:lnTo>
                  <a:pt x="0" y="35941"/>
                </a:lnTo>
                <a:lnTo>
                  <a:pt x="4317" y="40894"/>
                </a:lnTo>
                <a:lnTo>
                  <a:pt x="24002" y="14859"/>
                </a:lnTo>
                <a:lnTo>
                  <a:pt x="24002" y="7493"/>
                </a:lnTo>
                <a:lnTo>
                  <a:pt x="23622" y="3810"/>
                </a:lnTo>
                <a:lnTo>
                  <a:pt x="228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4793615" y="2971767"/>
            <a:ext cx="161639" cy="129827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864100" y="2996692"/>
            <a:ext cx="87630" cy="79375"/>
          </a:xfrm>
          <a:custGeom>
            <a:avLst/>
            <a:gdLst/>
            <a:ahLst/>
            <a:cxnLst/>
            <a:rect l="l" t="t" r="r" b="b"/>
            <a:pathLst>
              <a:path w="87629" h="79375">
                <a:moveTo>
                  <a:pt x="48513" y="0"/>
                </a:moveTo>
                <a:lnTo>
                  <a:pt x="34416" y="0"/>
                </a:lnTo>
                <a:lnTo>
                  <a:pt x="27050" y="2412"/>
                </a:lnTo>
                <a:lnTo>
                  <a:pt x="3053" y="34129"/>
                </a:lnTo>
                <a:lnTo>
                  <a:pt x="0" y="54863"/>
                </a:lnTo>
                <a:lnTo>
                  <a:pt x="0" y="59309"/>
                </a:lnTo>
                <a:lnTo>
                  <a:pt x="13842" y="79375"/>
                </a:lnTo>
                <a:lnTo>
                  <a:pt x="23367" y="79375"/>
                </a:lnTo>
                <a:lnTo>
                  <a:pt x="28701" y="77597"/>
                </a:lnTo>
                <a:lnTo>
                  <a:pt x="38480" y="70358"/>
                </a:lnTo>
                <a:lnTo>
                  <a:pt x="38924" y="69850"/>
                </a:lnTo>
                <a:lnTo>
                  <a:pt x="20574" y="69850"/>
                </a:lnTo>
                <a:lnTo>
                  <a:pt x="18161" y="68580"/>
                </a:lnTo>
                <a:lnTo>
                  <a:pt x="16637" y="65912"/>
                </a:lnTo>
                <a:lnTo>
                  <a:pt x="14986" y="63246"/>
                </a:lnTo>
                <a:lnTo>
                  <a:pt x="14224" y="59309"/>
                </a:lnTo>
                <a:lnTo>
                  <a:pt x="24002" y="17399"/>
                </a:lnTo>
                <a:lnTo>
                  <a:pt x="36957" y="6350"/>
                </a:lnTo>
                <a:lnTo>
                  <a:pt x="57302" y="6350"/>
                </a:lnTo>
                <a:lnTo>
                  <a:pt x="56641" y="5587"/>
                </a:lnTo>
                <a:lnTo>
                  <a:pt x="53212" y="1905"/>
                </a:lnTo>
                <a:lnTo>
                  <a:pt x="48513" y="0"/>
                </a:lnTo>
                <a:close/>
              </a:path>
              <a:path w="87629" h="79375">
                <a:moveTo>
                  <a:pt x="61087" y="56134"/>
                </a:moveTo>
                <a:lnTo>
                  <a:pt x="50037" y="56134"/>
                </a:lnTo>
                <a:lnTo>
                  <a:pt x="49529" y="61468"/>
                </a:lnTo>
                <a:lnTo>
                  <a:pt x="49529" y="74168"/>
                </a:lnTo>
                <a:lnTo>
                  <a:pt x="53086" y="79375"/>
                </a:lnTo>
                <a:lnTo>
                  <a:pt x="63753" y="79375"/>
                </a:lnTo>
                <a:lnTo>
                  <a:pt x="67183" y="78486"/>
                </a:lnTo>
                <a:lnTo>
                  <a:pt x="70485" y="76708"/>
                </a:lnTo>
                <a:lnTo>
                  <a:pt x="73913" y="74930"/>
                </a:lnTo>
                <a:lnTo>
                  <a:pt x="77724" y="71628"/>
                </a:lnTo>
                <a:lnTo>
                  <a:pt x="79047" y="70231"/>
                </a:lnTo>
                <a:lnTo>
                  <a:pt x="64515" y="70231"/>
                </a:lnTo>
                <a:lnTo>
                  <a:pt x="63119" y="69469"/>
                </a:lnTo>
                <a:lnTo>
                  <a:pt x="62357" y="67818"/>
                </a:lnTo>
                <a:lnTo>
                  <a:pt x="61595" y="66294"/>
                </a:lnTo>
                <a:lnTo>
                  <a:pt x="61193" y="64388"/>
                </a:lnTo>
                <a:lnTo>
                  <a:pt x="61087" y="56134"/>
                </a:lnTo>
                <a:close/>
              </a:path>
              <a:path w="87629" h="79375">
                <a:moveTo>
                  <a:pt x="77597" y="62484"/>
                </a:moveTo>
                <a:lnTo>
                  <a:pt x="75437" y="65024"/>
                </a:lnTo>
                <a:lnTo>
                  <a:pt x="73405" y="67056"/>
                </a:lnTo>
                <a:lnTo>
                  <a:pt x="69596" y="69596"/>
                </a:lnTo>
                <a:lnTo>
                  <a:pt x="67817" y="70231"/>
                </a:lnTo>
                <a:lnTo>
                  <a:pt x="79047" y="70231"/>
                </a:lnTo>
                <a:lnTo>
                  <a:pt x="82296" y="66802"/>
                </a:lnTo>
                <a:lnTo>
                  <a:pt x="77597" y="62484"/>
                </a:lnTo>
                <a:close/>
              </a:path>
              <a:path w="87629" h="79375">
                <a:moveTo>
                  <a:pt x="57302" y="6350"/>
                </a:moveTo>
                <a:lnTo>
                  <a:pt x="45720" y="6350"/>
                </a:lnTo>
                <a:lnTo>
                  <a:pt x="48513" y="7874"/>
                </a:lnTo>
                <a:lnTo>
                  <a:pt x="52070" y="13716"/>
                </a:lnTo>
                <a:lnTo>
                  <a:pt x="52959" y="18287"/>
                </a:lnTo>
                <a:lnTo>
                  <a:pt x="52927" y="29104"/>
                </a:lnTo>
                <a:lnTo>
                  <a:pt x="52577" y="33528"/>
                </a:lnTo>
                <a:lnTo>
                  <a:pt x="33147" y="67183"/>
                </a:lnTo>
                <a:lnTo>
                  <a:pt x="28448" y="69850"/>
                </a:lnTo>
                <a:lnTo>
                  <a:pt x="38924" y="69850"/>
                </a:lnTo>
                <a:lnTo>
                  <a:pt x="43687" y="64388"/>
                </a:lnTo>
                <a:lnTo>
                  <a:pt x="49275" y="56134"/>
                </a:lnTo>
                <a:lnTo>
                  <a:pt x="61087" y="56134"/>
                </a:lnTo>
                <a:lnTo>
                  <a:pt x="61849" y="48768"/>
                </a:lnTo>
                <a:lnTo>
                  <a:pt x="63119" y="38608"/>
                </a:lnTo>
                <a:lnTo>
                  <a:pt x="69665" y="29104"/>
                </a:lnTo>
                <a:lnTo>
                  <a:pt x="74579" y="22098"/>
                </a:lnTo>
                <a:lnTo>
                  <a:pt x="62229" y="22098"/>
                </a:lnTo>
                <a:lnTo>
                  <a:pt x="61849" y="14859"/>
                </a:lnTo>
                <a:lnTo>
                  <a:pt x="59944" y="9398"/>
                </a:lnTo>
                <a:lnTo>
                  <a:pt x="57302" y="6350"/>
                </a:lnTo>
                <a:close/>
              </a:path>
              <a:path w="87629" h="79375">
                <a:moveTo>
                  <a:pt x="87375" y="1270"/>
                </a:moveTo>
                <a:lnTo>
                  <a:pt x="73533" y="1270"/>
                </a:lnTo>
                <a:lnTo>
                  <a:pt x="62991" y="21971"/>
                </a:lnTo>
                <a:lnTo>
                  <a:pt x="62229" y="22098"/>
                </a:lnTo>
                <a:lnTo>
                  <a:pt x="74579" y="22098"/>
                </a:lnTo>
                <a:lnTo>
                  <a:pt x="75771" y="20399"/>
                </a:lnTo>
                <a:lnTo>
                  <a:pt x="81541" y="12319"/>
                </a:lnTo>
                <a:lnTo>
                  <a:pt x="86613" y="5334"/>
                </a:lnTo>
                <a:lnTo>
                  <a:pt x="87375" y="127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878323" y="3003042"/>
            <a:ext cx="38735" cy="63500"/>
          </a:xfrm>
          <a:custGeom>
            <a:avLst/>
            <a:gdLst/>
            <a:ahLst/>
            <a:cxnLst/>
            <a:rect l="l" t="t" r="r" b="b"/>
            <a:pathLst>
              <a:path w="38735" h="63500">
                <a:moveTo>
                  <a:pt x="27686" y="0"/>
                </a:moveTo>
                <a:lnTo>
                  <a:pt x="22733" y="0"/>
                </a:lnTo>
                <a:lnTo>
                  <a:pt x="18161" y="2159"/>
                </a:lnTo>
                <a:lnTo>
                  <a:pt x="13970" y="6604"/>
                </a:lnTo>
                <a:lnTo>
                  <a:pt x="9778" y="11049"/>
                </a:lnTo>
                <a:lnTo>
                  <a:pt x="6350" y="16891"/>
                </a:lnTo>
                <a:lnTo>
                  <a:pt x="3810" y="24384"/>
                </a:lnTo>
                <a:lnTo>
                  <a:pt x="1270" y="32004"/>
                </a:lnTo>
                <a:lnTo>
                  <a:pt x="0" y="39624"/>
                </a:lnTo>
                <a:lnTo>
                  <a:pt x="0" y="47498"/>
                </a:lnTo>
                <a:lnTo>
                  <a:pt x="0" y="52959"/>
                </a:lnTo>
                <a:lnTo>
                  <a:pt x="762" y="56896"/>
                </a:lnTo>
                <a:lnTo>
                  <a:pt x="2412" y="59562"/>
                </a:lnTo>
                <a:lnTo>
                  <a:pt x="3937" y="62230"/>
                </a:lnTo>
                <a:lnTo>
                  <a:pt x="6350" y="63500"/>
                </a:lnTo>
                <a:lnTo>
                  <a:pt x="9651" y="63500"/>
                </a:lnTo>
                <a:lnTo>
                  <a:pt x="14224" y="63500"/>
                </a:lnTo>
                <a:lnTo>
                  <a:pt x="37464" y="32766"/>
                </a:lnTo>
                <a:lnTo>
                  <a:pt x="38735" y="22352"/>
                </a:lnTo>
                <a:lnTo>
                  <a:pt x="38735" y="18034"/>
                </a:lnTo>
                <a:lnTo>
                  <a:pt x="38735" y="11937"/>
                </a:lnTo>
                <a:lnTo>
                  <a:pt x="37846" y="7366"/>
                </a:lnTo>
                <a:lnTo>
                  <a:pt x="36067" y="4445"/>
                </a:lnTo>
                <a:lnTo>
                  <a:pt x="34289" y="1524"/>
                </a:lnTo>
                <a:lnTo>
                  <a:pt x="31496" y="0"/>
                </a:lnTo>
                <a:lnTo>
                  <a:pt x="276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864100" y="2996692"/>
            <a:ext cx="87630" cy="79375"/>
          </a:xfrm>
          <a:custGeom>
            <a:avLst/>
            <a:gdLst/>
            <a:ahLst/>
            <a:cxnLst/>
            <a:rect l="l" t="t" r="r" b="b"/>
            <a:pathLst>
              <a:path w="87629" h="79375">
                <a:moveTo>
                  <a:pt x="42545" y="0"/>
                </a:moveTo>
                <a:lnTo>
                  <a:pt x="48513" y="0"/>
                </a:lnTo>
                <a:lnTo>
                  <a:pt x="53212" y="1905"/>
                </a:lnTo>
                <a:lnTo>
                  <a:pt x="56641" y="5587"/>
                </a:lnTo>
                <a:lnTo>
                  <a:pt x="59944" y="9398"/>
                </a:lnTo>
                <a:lnTo>
                  <a:pt x="61849" y="14859"/>
                </a:lnTo>
                <a:lnTo>
                  <a:pt x="62229" y="22098"/>
                </a:lnTo>
                <a:lnTo>
                  <a:pt x="62991" y="21971"/>
                </a:lnTo>
                <a:lnTo>
                  <a:pt x="73533" y="1270"/>
                </a:lnTo>
                <a:lnTo>
                  <a:pt x="87375" y="1270"/>
                </a:lnTo>
                <a:lnTo>
                  <a:pt x="86613" y="5334"/>
                </a:lnTo>
                <a:lnTo>
                  <a:pt x="81424" y="12479"/>
                </a:lnTo>
                <a:lnTo>
                  <a:pt x="75771" y="20399"/>
                </a:lnTo>
                <a:lnTo>
                  <a:pt x="69665" y="29104"/>
                </a:lnTo>
                <a:lnTo>
                  <a:pt x="63119" y="38608"/>
                </a:lnTo>
                <a:lnTo>
                  <a:pt x="61849" y="48768"/>
                </a:lnTo>
                <a:lnTo>
                  <a:pt x="61087" y="56007"/>
                </a:lnTo>
                <a:lnTo>
                  <a:pt x="61087" y="60325"/>
                </a:lnTo>
                <a:lnTo>
                  <a:pt x="61087" y="63881"/>
                </a:lnTo>
                <a:lnTo>
                  <a:pt x="61595" y="66294"/>
                </a:lnTo>
                <a:lnTo>
                  <a:pt x="62357" y="67818"/>
                </a:lnTo>
                <a:lnTo>
                  <a:pt x="63119" y="69469"/>
                </a:lnTo>
                <a:lnTo>
                  <a:pt x="64515" y="70231"/>
                </a:lnTo>
                <a:lnTo>
                  <a:pt x="66421" y="70231"/>
                </a:lnTo>
                <a:lnTo>
                  <a:pt x="67817" y="70231"/>
                </a:lnTo>
                <a:lnTo>
                  <a:pt x="69596" y="69596"/>
                </a:lnTo>
                <a:lnTo>
                  <a:pt x="71500" y="68325"/>
                </a:lnTo>
                <a:lnTo>
                  <a:pt x="73405" y="67056"/>
                </a:lnTo>
                <a:lnTo>
                  <a:pt x="75437" y="65024"/>
                </a:lnTo>
                <a:lnTo>
                  <a:pt x="77597" y="62484"/>
                </a:lnTo>
                <a:lnTo>
                  <a:pt x="82296" y="66802"/>
                </a:lnTo>
                <a:lnTo>
                  <a:pt x="77724" y="71628"/>
                </a:lnTo>
                <a:lnTo>
                  <a:pt x="73913" y="74930"/>
                </a:lnTo>
                <a:lnTo>
                  <a:pt x="70485" y="76708"/>
                </a:lnTo>
                <a:lnTo>
                  <a:pt x="67183" y="78486"/>
                </a:lnTo>
                <a:lnTo>
                  <a:pt x="63753" y="79375"/>
                </a:lnTo>
                <a:lnTo>
                  <a:pt x="60198" y="79375"/>
                </a:lnTo>
                <a:lnTo>
                  <a:pt x="53086" y="79375"/>
                </a:lnTo>
                <a:lnTo>
                  <a:pt x="49529" y="74168"/>
                </a:lnTo>
                <a:lnTo>
                  <a:pt x="49529" y="63881"/>
                </a:lnTo>
                <a:lnTo>
                  <a:pt x="49529" y="61468"/>
                </a:lnTo>
                <a:lnTo>
                  <a:pt x="49784" y="58928"/>
                </a:lnTo>
                <a:lnTo>
                  <a:pt x="50037" y="56134"/>
                </a:lnTo>
                <a:lnTo>
                  <a:pt x="49275" y="56134"/>
                </a:lnTo>
                <a:lnTo>
                  <a:pt x="43687" y="64388"/>
                </a:lnTo>
                <a:lnTo>
                  <a:pt x="38480" y="70358"/>
                </a:lnTo>
                <a:lnTo>
                  <a:pt x="33527" y="74041"/>
                </a:lnTo>
                <a:lnTo>
                  <a:pt x="28701" y="77597"/>
                </a:lnTo>
                <a:lnTo>
                  <a:pt x="23367" y="79375"/>
                </a:lnTo>
                <a:lnTo>
                  <a:pt x="17779" y="79375"/>
                </a:lnTo>
                <a:lnTo>
                  <a:pt x="13842" y="79375"/>
                </a:lnTo>
                <a:lnTo>
                  <a:pt x="0" y="59309"/>
                </a:lnTo>
                <a:lnTo>
                  <a:pt x="0" y="54863"/>
                </a:lnTo>
                <a:lnTo>
                  <a:pt x="14097" y="12319"/>
                </a:lnTo>
                <a:lnTo>
                  <a:pt x="20574" y="7366"/>
                </a:lnTo>
                <a:lnTo>
                  <a:pt x="27050" y="2412"/>
                </a:lnTo>
                <a:lnTo>
                  <a:pt x="34416" y="0"/>
                </a:lnTo>
                <a:lnTo>
                  <a:pt x="4254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5067300" y="2980944"/>
            <a:ext cx="121158" cy="66294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5085588" y="3044444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5085588" y="3011170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5081015" y="3044444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5081015" y="3011170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5234940" y="2700527"/>
            <a:ext cx="105949" cy="628650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5252846" y="2724530"/>
            <a:ext cx="83820" cy="607060"/>
          </a:xfrm>
          <a:custGeom>
            <a:avLst/>
            <a:gdLst/>
            <a:ahLst/>
            <a:cxnLst/>
            <a:rect l="l" t="t" r="r" b="b"/>
            <a:pathLst>
              <a:path w="83820" h="607060">
                <a:moveTo>
                  <a:pt x="83692" y="0"/>
                </a:moveTo>
                <a:lnTo>
                  <a:pt x="46974" y="24395"/>
                </a:lnTo>
                <a:lnTo>
                  <a:pt x="25685" y="78549"/>
                </a:lnTo>
                <a:lnTo>
                  <a:pt x="21589" y="128270"/>
                </a:lnTo>
                <a:lnTo>
                  <a:pt x="21918" y="140970"/>
                </a:lnTo>
                <a:lnTo>
                  <a:pt x="22844" y="154828"/>
                </a:lnTo>
                <a:lnTo>
                  <a:pt x="24429" y="170578"/>
                </a:lnTo>
                <a:lnTo>
                  <a:pt x="26669" y="187960"/>
                </a:lnTo>
                <a:lnTo>
                  <a:pt x="28910" y="204700"/>
                </a:lnTo>
                <a:lnTo>
                  <a:pt x="30495" y="218725"/>
                </a:lnTo>
                <a:lnTo>
                  <a:pt x="31438" y="230036"/>
                </a:lnTo>
                <a:lnTo>
                  <a:pt x="31750" y="238633"/>
                </a:lnTo>
                <a:lnTo>
                  <a:pt x="31224" y="252803"/>
                </a:lnTo>
                <a:lnTo>
                  <a:pt x="18573" y="290171"/>
                </a:lnTo>
                <a:lnTo>
                  <a:pt x="0" y="298958"/>
                </a:lnTo>
                <a:lnTo>
                  <a:pt x="0" y="307594"/>
                </a:lnTo>
                <a:lnTo>
                  <a:pt x="29638" y="342090"/>
                </a:lnTo>
                <a:lnTo>
                  <a:pt x="31750" y="367919"/>
                </a:lnTo>
                <a:lnTo>
                  <a:pt x="31438" y="375463"/>
                </a:lnTo>
                <a:lnTo>
                  <a:pt x="30495" y="387032"/>
                </a:lnTo>
                <a:lnTo>
                  <a:pt x="28910" y="402601"/>
                </a:lnTo>
                <a:lnTo>
                  <a:pt x="26669" y="422148"/>
                </a:lnTo>
                <a:lnTo>
                  <a:pt x="24429" y="442368"/>
                </a:lnTo>
                <a:lnTo>
                  <a:pt x="22844" y="459803"/>
                </a:lnTo>
                <a:lnTo>
                  <a:pt x="21901" y="474475"/>
                </a:lnTo>
                <a:lnTo>
                  <a:pt x="21589" y="486410"/>
                </a:lnTo>
                <a:lnTo>
                  <a:pt x="22711" y="511032"/>
                </a:lnTo>
                <a:lnTo>
                  <a:pt x="31716" y="553132"/>
                </a:lnTo>
                <a:lnTo>
                  <a:pt x="59610" y="595868"/>
                </a:lnTo>
                <a:lnTo>
                  <a:pt x="83692" y="606552"/>
                </a:lnTo>
                <a:lnTo>
                  <a:pt x="83692" y="598424"/>
                </a:lnTo>
                <a:lnTo>
                  <a:pt x="76835" y="596773"/>
                </a:lnTo>
                <a:lnTo>
                  <a:pt x="70738" y="593090"/>
                </a:lnTo>
                <a:lnTo>
                  <a:pt x="47742" y="557722"/>
                </a:lnTo>
                <a:lnTo>
                  <a:pt x="39179" y="512016"/>
                </a:lnTo>
                <a:lnTo>
                  <a:pt x="38599" y="486410"/>
                </a:lnTo>
                <a:lnTo>
                  <a:pt x="38768" y="482209"/>
                </a:lnTo>
                <a:lnTo>
                  <a:pt x="39639" y="470360"/>
                </a:lnTo>
                <a:lnTo>
                  <a:pt x="41106" y="453772"/>
                </a:lnTo>
                <a:lnTo>
                  <a:pt x="43179" y="432435"/>
                </a:lnTo>
                <a:lnTo>
                  <a:pt x="45253" y="411384"/>
                </a:lnTo>
                <a:lnTo>
                  <a:pt x="46720" y="395478"/>
                </a:lnTo>
                <a:lnTo>
                  <a:pt x="47591" y="384714"/>
                </a:lnTo>
                <a:lnTo>
                  <a:pt x="47878" y="379095"/>
                </a:lnTo>
                <a:lnTo>
                  <a:pt x="47259" y="364283"/>
                </a:lnTo>
                <a:lnTo>
                  <a:pt x="33002" y="319490"/>
                </a:lnTo>
                <a:lnTo>
                  <a:pt x="17017" y="304292"/>
                </a:lnTo>
                <a:lnTo>
                  <a:pt x="17017" y="302260"/>
                </a:lnTo>
                <a:lnTo>
                  <a:pt x="42306" y="267406"/>
                </a:lnTo>
                <a:lnTo>
                  <a:pt x="47878" y="227330"/>
                </a:lnTo>
                <a:lnTo>
                  <a:pt x="47591" y="220043"/>
                </a:lnTo>
                <a:lnTo>
                  <a:pt x="46720" y="209042"/>
                </a:lnTo>
                <a:lnTo>
                  <a:pt x="45253" y="194325"/>
                </a:lnTo>
                <a:lnTo>
                  <a:pt x="43179" y="175895"/>
                </a:lnTo>
                <a:lnTo>
                  <a:pt x="41106" y="157063"/>
                </a:lnTo>
                <a:lnTo>
                  <a:pt x="39623" y="140721"/>
                </a:lnTo>
                <a:lnTo>
                  <a:pt x="38768" y="127638"/>
                </a:lnTo>
                <a:lnTo>
                  <a:pt x="38480" y="117094"/>
                </a:lnTo>
                <a:lnTo>
                  <a:pt x="38673" y="105495"/>
                </a:lnTo>
                <a:lnTo>
                  <a:pt x="43441" y="65156"/>
                </a:lnTo>
                <a:lnTo>
                  <a:pt x="57356" y="28971"/>
                </a:lnTo>
                <a:lnTo>
                  <a:pt x="83692" y="8128"/>
                </a:lnTo>
                <a:lnTo>
                  <a:pt x="8369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5252846" y="2724530"/>
            <a:ext cx="83820" cy="607060"/>
          </a:xfrm>
          <a:custGeom>
            <a:avLst/>
            <a:gdLst/>
            <a:ahLst/>
            <a:cxnLst/>
            <a:rect l="l" t="t" r="r" b="b"/>
            <a:pathLst>
              <a:path w="83820" h="607060">
                <a:moveTo>
                  <a:pt x="83692" y="0"/>
                </a:moveTo>
                <a:lnTo>
                  <a:pt x="83692" y="8128"/>
                </a:lnTo>
                <a:lnTo>
                  <a:pt x="76835" y="9779"/>
                </a:lnTo>
                <a:lnTo>
                  <a:pt x="70738" y="13462"/>
                </a:lnTo>
                <a:lnTo>
                  <a:pt x="48013" y="48738"/>
                </a:lnTo>
                <a:lnTo>
                  <a:pt x="39258" y="94503"/>
                </a:lnTo>
                <a:lnTo>
                  <a:pt x="38480" y="117094"/>
                </a:lnTo>
                <a:lnTo>
                  <a:pt x="38768" y="127638"/>
                </a:lnTo>
                <a:lnTo>
                  <a:pt x="39639" y="140970"/>
                </a:lnTo>
                <a:lnTo>
                  <a:pt x="41106" y="157063"/>
                </a:lnTo>
                <a:lnTo>
                  <a:pt x="43179" y="175895"/>
                </a:lnTo>
                <a:lnTo>
                  <a:pt x="45253" y="194325"/>
                </a:lnTo>
                <a:lnTo>
                  <a:pt x="46720" y="209042"/>
                </a:lnTo>
                <a:lnTo>
                  <a:pt x="47591" y="220043"/>
                </a:lnTo>
                <a:lnTo>
                  <a:pt x="47878" y="227330"/>
                </a:lnTo>
                <a:lnTo>
                  <a:pt x="47259" y="242069"/>
                </a:lnTo>
                <a:lnTo>
                  <a:pt x="33002" y="286936"/>
                </a:lnTo>
                <a:lnTo>
                  <a:pt x="17017" y="302260"/>
                </a:lnTo>
                <a:lnTo>
                  <a:pt x="17017" y="304292"/>
                </a:lnTo>
                <a:lnTo>
                  <a:pt x="42306" y="338947"/>
                </a:lnTo>
                <a:lnTo>
                  <a:pt x="47878" y="379095"/>
                </a:lnTo>
                <a:lnTo>
                  <a:pt x="47591" y="384714"/>
                </a:lnTo>
                <a:lnTo>
                  <a:pt x="46720" y="395478"/>
                </a:lnTo>
                <a:lnTo>
                  <a:pt x="45253" y="411384"/>
                </a:lnTo>
                <a:lnTo>
                  <a:pt x="43179" y="432435"/>
                </a:lnTo>
                <a:lnTo>
                  <a:pt x="41106" y="453772"/>
                </a:lnTo>
                <a:lnTo>
                  <a:pt x="39639" y="470360"/>
                </a:lnTo>
                <a:lnTo>
                  <a:pt x="38768" y="482209"/>
                </a:lnTo>
                <a:lnTo>
                  <a:pt x="38480" y="489331"/>
                </a:lnTo>
                <a:lnTo>
                  <a:pt x="38651" y="501001"/>
                </a:lnTo>
                <a:lnTo>
                  <a:pt x="43118" y="541200"/>
                </a:lnTo>
                <a:lnTo>
                  <a:pt x="57435" y="577818"/>
                </a:lnTo>
                <a:lnTo>
                  <a:pt x="83692" y="598424"/>
                </a:lnTo>
                <a:lnTo>
                  <a:pt x="83692" y="606552"/>
                </a:lnTo>
                <a:lnTo>
                  <a:pt x="49099" y="585067"/>
                </a:lnTo>
                <a:lnTo>
                  <a:pt x="26082" y="533273"/>
                </a:lnTo>
                <a:lnTo>
                  <a:pt x="21589" y="486410"/>
                </a:lnTo>
                <a:lnTo>
                  <a:pt x="21901" y="474475"/>
                </a:lnTo>
                <a:lnTo>
                  <a:pt x="22844" y="459803"/>
                </a:lnTo>
                <a:lnTo>
                  <a:pt x="24429" y="442368"/>
                </a:lnTo>
                <a:lnTo>
                  <a:pt x="26669" y="422148"/>
                </a:lnTo>
                <a:lnTo>
                  <a:pt x="28910" y="402601"/>
                </a:lnTo>
                <a:lnTo>
                  <a:pt x="30495" y="387032"/>
                </a:lnTo>
                <a:lnTo>
                  <a:pt x="31438" y="375463"/>
                </a:lnTo>
                <a:lnTo>
                  <a:pt x="31750" y="367919"/>
                </a:lnTo>
                <a:lnTo>
                  <a:pt x="31224" y="354129"/>
                </a:lnTo>
                <a:lnTo>
                  <a:pt x="18573" y="316523"/>
                </a:lnTo>
                <a:lnTo>
                  <a:pt x="0" y="307594"/>
                </a:lnTo>
                <a:lnTo>
                  <a:pt x="0" y="298958"/>
                </a:lnTo>
                <a:lnTo>
                  <a:pt x="29638" y="265033"/>
                </a:lnTo>
                <a:lnTo>
                  <a:pt x="31750" y="238633"/>
                </a:lnTo>
                <a:lnTo>
                  <a:pt x="31438" y="230036"/>
                </a:lnTo>
                <a:lnTo>
                  <a:pt x="30495" y="218725"/>
                </a:lnTo>
                <a:lnTo>
                  <a:pt x="28910" y="204700"/>
                </a:lnTo>
                <a:lnTo>
                  <a:pt x="26669" y="187960"/>
                </a:lnTo>
                <a:lnTo>
                  <a:pt x="24429" y="170578"/>
                </a:lnTo>
                <a:lnTo>
                  <a:pt x="22844" y="154828"/>
                </a:lnTo>
                <a:lnTo>
                  <a:pt x="21901" y="140721"/>
                </a:lnTo>
                <a:lnTo>
                  <a:pt x="21589" y="128270"/>
                </a:lnTo>
                <a:lnTo>
                  <a:pt x="22613" y="102076"/>
                </a:lnTo>
                <a:lnTo>
                  <a:pt x="30805" y="57689"/>
                </a:lnTo>
                <a:lnTo>
                  <a:pt x="57594" y="12795"/>
                </a:lnTo>
                <a:lnTo>
                  <a:pt x="69834" y="4671"/>
                </a:lnTo>
                <a:lnTo>
                  <a:pt x="836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5323332" y="2848387"/>
            <a:ext cx="430542" cy="32861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5341746" y="2878963"/>
            <a:ext cx="408940" cy="0"/>
          </a:xfrm>
          <a:custGeom>
            <a:avLst/>
            <a:gdLst/>
            <a:ahLst/>
            <a:cxnLst/>
            <a:rect l="l" t="t" r="r" b="b"/>
            <a:pathLst>
              <a:path w="408939">
                <a:moveTo>
                  <a:pt x="0" y="0"/>
                </a:moveTo>
                <a:lnTo>
                  <a:pt x="408431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5337175" y="2878963"/>
            <a:ext cx="417830" cy="0"/>
          </a:xfrm>
          <a:custGeom>
            <a:avLst/>
            <a:gdLst/>
            <a:ahLst/>
            <a:cxnLst/>
            <a:rect l="l" t="t" r="r" b="b"/>
            <a:pathLst>
              <a:path w="417829">
                <a:moveTo>
                  <a:pt x="0" y="0"/>
                </a:moveTo>
                <a:lnTo>
                  <a:pt x="417575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452871" y="2727960"/>
            <a:ext cx="104360" cy="98298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470525" y="2753232"/>
            <a:ext cx="83820" cy="76200"/>
          </a:xfrm>
          <a:custGeom>
            <a:avLst/>
            <a:gdLst/>
            <a:ahLst/>
            <a:cxnLst/>
            <a:rect l="l" t="t" r="r" b="b"/>
            <a:pathLst>
              <a:path w="83820" h="76200">
                <a:moveTo>
                  <a:pt x="34798" y="0"/>
                </a:moveTo>
                <a:lnTo>
                  <a:pt x="14477" y="0"/>
                </a:lnTo>
                <a:lnTo>
                  <a:pt x="13588" y="3682"/>
                </a:lnTo>
                <a:lnTo>
                  <a:pt x="16001" y="3682"/>
                </a:lnTo>
                <a:lnTo>
                  <a:pt x="17652" y="4063"/>
                </a:lnTo>
                <a:lnTo>
                  <a:pt x="19430" y="5587"/>
                </a:lnTo>
                <a:lnTo>
                  <a:pt x="19938" y="6730"/>
                </a:lnTo>
                <a:lnTo>
                  <a:pt x="19888" y="10032"/>
                </a:lnTo>
                <a:lnTo>
                  <a:pt x="19685" y="12064"/>
                </a:lnTo>
                <a:lnTo>
                  <a:pt x="18923" y="16509"/>
                </a:lnTo>
                <a:lnTo>
                  <a:pt x="9271" y="59308"/>
                </a:lnTo>
                <a:lnTo>
                  <a:pt x="8509" y="62356"/>
                </a:lnTo>
                <a:lnTo>
                  <a:pt x="8000" y="64769"/>
                </a:lnTo>
                <a:lnTo>
                  <a:pt x="7492" y="66420"/>
                </a:lnTo>
                <a:lnTo>
                  <a:pt x="6858" y="68199"/>
                </a:lnTo>
                <a:lnTo>
                  <a:pt x="6350" y="69468"/>
                </a:lnTo>
                <a:lnTo>
                  <a:pt x="5714" y="70230"/>
                </a:lnTo>
                <a:lnTo>
                  <a:pt x="5207" y="71119"/>
                </a:lnTo>
                <a:lnTo>
                  <a:pt x="4445" y="71627"/>
                </a:lnTo>
                <a:lnTo>
                  <a:pt x="3683" y="71881"/>
                </a:lnTo>
                <a:lnTo>
                  <a:pt x="2921" y="72262"/>
                </a:lnTo>
                <a:lnTo>
                  <a:pt x="1904" y="72389"/>
                </a:lnTo>
                <a:lnTo>
                  <a:pt x="762" y="72643"/>
                </a:lnTo>
                <a:lnTo>
                  <a:pt x="0" y="76200"/>
                </a:lnTo>
                <a:lnTo>
                  <a:pt x="21971" y="76200"/>
                </a:lnTo>
                <a:lnTo>
                  <a:pt x="22605" y="72643"/>
                </a:lnTo>
                <a:lnTo>
                  <a:pt x="20320" y="72516"/>
                </a:lnTo>
                <a:lnTo>
                  <a:pt x="18669" y="72008"/>
                </a:lnTo>
                <a:lnTo>
                  <a:pt x="17779" y="71374"/>
                </a:lnTo>
                <a:lnTo>
                  <a:pt x="16763" y="70738"/>
                </a:lnTo>
                <a:lnTo>
                  <a:pt x="16383" y="69468"/>
                </a:lnTo>
                <a:lnTo>
                  <a:pt x="16510" y="65531"/>
                </a:lnTo>
                <a:lnTo>
                  <a:pt x="17301" y="60070"/>
                </a:lnTo>
                <a:lnTo>
                  <a:pt x="17779" y="58038"/>
                </a:lnTo>
                <a:lnTo>
                  <a:pt x="18217" y="55752"/>
                </a:lnTo>
                <a:lnTo>
                  <a:pt x="20850" y="43941"/>
                </a:lnTo>
                <a:lnTo>
                  <a:pt x="21716" y="40258"/>
                </a:lnTo>
                <a:lnTo>
                  <a:pt x="22225" y="38226"/>
                </a:lnTo>
                <a:lnTo>
                  <a:pt x="22733" y="36321"/>
                </a:lnTo>
                <a:lnTo>
                  <a:pt x="23113" y="34543"/>
                </a:lnTo>
                <a:lnTo>
                  <a:pt x="23495" y="33019"/>
                </a:lnTo>
                <a:lnTo>
                  <a:pt x="25780" y="21462"/>
                </a:lnTo>
                <a:lnTo>
                  <a:pt x="26035" y="19557"/>
                </a:lnTo>
                <a:lnTo>
                  <a:pt x="26415" y="17906"/>
                </a:lnTo>
                <a:lnTo>
                  <a:pt x="26924" y="14604"/>
                </a:lnTo>
                <a:lnTo>
                  <a:pt x="27177" y="13207"/>
                </a:lnTo>
                <a:lnTo>
                  <a:pt x="27304" y="12064"/>
                </a:lnTo>
                <a:lnTo>
                  <a:pt x="39418" y="12064"/>
                </a:lnTo>
                <a:lnTo>
                  <a:pt x="38389" y="9525"/>
                </a:lnTo>
                <a:lnTo>
                  <a:pt x="36201" y="3555"/>
                </a:lnTo>
                <a:lnTo>
                  <a:pt x="34798" y="0"/>
                </a:lnTo>
                <a:close/>
              </a:path>
              <a:path w="83820" h="76200">
                <a:moveTo>
                  <a:pt x="39418" y="12064"/>
                </a:moveTo>
                <a:lnTo>
                  <a:pt x="28066" y="12064"/>
                </a:lnTo>
                <a:lnTo>
                  <a:pt x="29717" y="17144"/>
                </a:lnTo>
                <a:lnTo>
                  <a:pt x="31369" y="22478"/>
                </a:lnTo>
                <a:lnTo>
                  <a:pt x="33274" y="27812"/>
                </a:lnTo>
                <a:lnTo>
                  <a:pt x="35305" y="33146"/>
                </a:lnTo>
                <a:lnTo>
                  <a:pt x="37311" y="38734"/>
                </a:lnTo>
                <a:lnTo>
                  <a:pt x="39466" y="44195"/>
                </a:lnTo>
                <a:lnTo>
                  <a:pt x="41452" y="49402"/>
                </a:lnTo>
                <a:lnTo>
                  <a:pt x="47878" y="65531"/>
                </a:lnTo>
                <a:lnTo>
                  <a:pt x="52197" y="76200"/>
                </a:lnTo>
                <a:lnTo>
                  <a:pt x="60960" y="76200"/>
                </a:lnTo>
                <a:lnTo>
                  <a:pt x="64986" y="58292"/>
                </a:lnTo>
                <a:lnTo>
                  <a:pt x="56387" y="58292"/>
                </a:lnTo>
                <a:lnTo>
                  <a:pt x="54990" y="53720"/>
                </a:lnTo>
                <a:lnTo>
                  <a:pt x="53339" y="49021"/>
                </a:lnTo>
                <a:lnTo>
                  <a:pt x="51595" y="43941"/>
                </a:lnTo>
                <a:lnTo>
                  <a:pt x="48133" y="34543"/>
                </a:lnTo>
                <a:lnTo>
                  <a:pt x="40460" y="14604"/>
                </a:lnTo>
                <a:lnTo>
                  <a:pt x="39418" y="12064"/>
                </a:lnTo>
                <a:close/>
              </a:path>
              <a:path w="83820" h="76200">
                <a:moveTo>
                  <a:pt x="83565" y="0"/>
                </a:moveTo>
                <a:lnTo>
                  <a:pt x="61722" y="0"/>
                </a:lnTo>
                <a:lnTo>
                  <a:pt x="60960" y="3682"/>
                </a:lnTo>
                <a:lnTo>
                  <a:pt x="63246" y="3682"/>
                </a:lnTo>
                <a:lnTo>
                  <a:pt x="64897" y="4063"/>
                </a:lnTo>
                <a:lnTo>
                  <a:pt x="66675" y="5587"/>
                </a:lnTo>
                <a:lnTo>
                  <a:pt x="67183" y="6730"/>
                </a:lnTo>
                <a:lnTo>
                  <a:pt x="67183" y="10032"/>
                </a:lnTo>
                <a:lnTo>
                  <a:pt x="66908" y="12064"/>
                </a:lnTo>
                <a:lnTo>
                  <a:pt x="65786" y="18922"/>
                </a:lnTo>
                <a:lnTo>
                  <a:pt x="65150" y="21716"/>
                </a:lnTo>
                <a:lnTo>
                  <a:pt x="64515" y="24383"/>
                </a:lnTo>
                <a:lnTo>
                  <a:pt x="63880" y="27177"/>
                </a:lnTo>
                <a:lnTo>
                  <a:pt x="63246" y="30099"/>
                </a:lnTo>
                <a:lnTo>
                  <a:pt x="62456" y="33146"/>
                </a:lnTo>
                <a:lnTo>
                  <a:pt x="61213" y="38734"/>
                </a:lnTo>
                <a:lnTo>
                  <a:pt x="60325" y="42417"/>
                </a:lnTo>
                <a:lnTo>
                  <a:pt x="59562" y="45974"/>
                </a:lnTo>
                <a:lnTo>
                  <a:pt x="58800" y="49402"/>
                </a:lnTo>
                <a:lnTo>
                  <a:pt x="58165" y="52831"/>
                </a:lnTo>
                <a:lnTo>
                  <a:pt x="57607" y="56006"/>
                </a:lnTo>
                <a:lnTo>
                  <a:pt x="57150" y="58292"/>
                </a:lnTo>
                <a:lnTo>
                  <a:pt x="64986" y="58292"/>
                </a:lnTo>
                <a:lnTo>
                  <a:pt x="74374" y="16509"/>
                </a:lnTo>
                <a:lnTo>
                  <a:pt x="74929" y="13842"/>
                </a:lnTo>
                <a:lnTo>
                  <a:pt x="75564" y="11556"/>
                </a:lnTo>
                <a:lnTo>
                  <a:pt x="79628" y="4571"/>
                </a:lnTo>
                <a:lnTo>
                  <a:pt x="80390" y="4190"/>
                </a:lnTo>
                <a:lnTo>
                  <a:pt x="81407" y="3937"/>
                </a:lnTo>
                <a:lnTo>
                  <a:pt x="82803" y="3555"/>
                </a:lnTo>
                <a:lnTo>
                  <a:pt x="835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470525" y="2753232"/>
            <a:ext cx="83820" cy="76200"/>
          </a:xfrm>
          <a:custGeom>
            <a:avLst/>
            <a:gdLst/>
            <a:ahLst/>
            <a:cxnLst/>
            <a:rect l="l" t="t" r="r" b="b"/>
            <a:pathLst>
              <a:path w="83820" h="76200">
                <a:moveTo>
                  <a:pt x="14477" y="0"/>
                </a:moveTo>
                <a:lnTo>
                  <a:pt x="34798" y="0"/>
                </a:lnTo>
                <a:lnTo>
                  <a:pt x="36702" y="4825"/>
                </a:lnTo>
                <a:lnTo>
                  <a:pt x="38480" y="9778"/>
                </a:lnTo>
                <a:lnTo>
                  <a:pt x="40512" y="14731"/>
                </a:lnTo>
                <a:lnTo>
                  <a:pt x="42417" y="19684"/>
                </a:lnTo>
                <a:lnTo>
                  <a:pt x="44323" y="24637"/>
                </a:lnTo>
                <a:lnTo>
                  <a:pt x="46227" y="29590"/>
                </a:lnTo>
                <a:lnTo>
                  <a:pt x="48133" y="34543"/>
                </a:lnTo>
                <a:lnTo>
                  <a:pt x="49911" y="39369"/>
                </a:lnTo>
                <a:lnTo>
                  <a:pt x="51688" y="44195"/>
                </a:lnTo>
                <a:lnTo>
                  <a:pt x="53339" y="49021"/>
                </a:lnTo>
                <a:lnTo>
                  <a:pt x="54990" y="53720"/>
                </a:lnTo>
                <a:lnTo>
                  <a:pt x="56387" y="58292"/>
                </a:lnTo>
                <a:lnTo>
                  <a:pt x="57150" y="58292"/>
                </a:lnTo>
                <a:lnTo>
                  <a:pt x="57658" y="55752"/>
                </a:lnTo>
                <a:lnTo>
                  <a:pt x="58165" y="52831"/>
                </a:lnTo>
                <a:lnTo>
                  <a:pt x="58800" y="49402"/>
                </a:lnTo>
                <a:lnTo>
                  <a:pt x="59562" y="45974"/>
                </a:lnTo>
                <a:lnTo>
                  <a:pt x="60325" y="42417"/>
                </a:lnTo>
                <a:lnTo>
                  <a:pt x="61213" y="38734"/>
                </a:lnTo>
                <a:lnTo>
                  <a:pt x="61849" y="35940"/>
                </a:lnTo>
                <a:lnTo>
                  <a:pt x="62484" y="33019"/>
                </a:lnTo>
                <a:lnTo>
                  <a:pt x="63246" y="30099"/>
                </a:lnTo>
                <a:lnTo>
                  <a:pt x="63880" y="27177"/>
                </a:lnTo>
                <a:lnTo>
                  <a:pt x="64515" y="24383"/>
                </a:lnTo>
                <a:lnTo>
                  <a:pt x="65150" y="21716"/>
                </a:lnTo>
                <a:lnTo>
                  <a:pt x="65786" y="18922"/>
                </a:lnTo>
                <a:lnTo>
                  <a:pt x="66166" y="16509"/>
                </a:lnTo>
                <a:lnTo>
                  <a:pt x="66548" y="14224"/>
                </a:lnTo>
                <a:lnTo>
                  <a:pt x="66928" y="11937"/>
                </a:lnTo>
                <a:lnTo>
                  <a:pt x="67183" y="10032"/>
                </a:lnTo>
                <a:lnTo>
                  <a:pt x="67183" y="8508"/>
                </a:lnTo>
                <a:lnTo>
                  <a:pt x="67183" y="6730"/>
                </a:lnTo>
                <a:lnTo>
                  <a:pt x="66675" y="5587"/>
                </a:lnTo>
                <a:lnTo>
                  <a:pt x="65786" y="4825"/>
                </a:lnTo>
                <a:lnTo>
                  <a:pt x="64897" y="4063"/>
                </a:lnTo>
                <a:lnTo>
                  <a:pt x="63246" y="3682"/>
                </a:lnTo>
                <a:lnTo>
                  <a:pt x="60960" y="3682"/>
                </a:lnTo>
                <a:lnTo>
                  <a:pt x="61722" y="0"/>
                </a:lnTo>
                <a:lnTo>
                  <a:pt x="83565" y="0"/>
                </a:lnTo>
                <a:lnTo>
                  <a:pt x="82803" y="3555"/>
                </a:lnTo>
                <a:lnTo>
                  <a:pt x="81407" y="3937"/>
                </a:lnTo>
                <a:lnTo>
                  <a:pt x="80390" y="4190"/>
                </a:lnTo>
                <a:lnTo>
                  <a:pt x="79628" y="4571"/>
                </a:lnTo>
                <a:lnTo>
                  <a:pt x="78866" y="4825"/>
                </a:lnTo>
                <a:lnTo>
                  <a:pt x="78104" y="5333"/>
                </a:lnTo>
                <a:lnTo>
                  <a:pt x="77597" y="6222"/>
                </a:lnTo>
                <a:lnTo>
                  <a:pt x="77088" y="7112"/>
                </a:lnTo>
                <a:lnTo>
                  <a:pt x="76580" y="8254"/>
                </a:lnTo>
                <a:lnTo>
                  <a:pt x="76073" y="9905"/>
                </a:lnTo>
                <a:lnTo>
                  <a:pt x="75564" y="11556"/>
                </a:lnTo>
                <a:lnTo>
                  <a:pt x="74929" y="13842"/>
                </a:lnTo>
                <a:lnTo>
                  <a:pt x="74295" y="16890"/>
                </a:lnTo>
                <a:lnTo>
                  <a:pt x="60960" y="76200"/>
                </a:lnTo>
                <a:lnTo>
                  <a:pt x="52197" y="76200"/>
                </a:lnTo>
                <a:lnTo>
                  <a:pt x="50037" y="70865"/>
                </a:lnTo>
                <a:lnTo>
                  <a:pt x="47878" y="65531"/>
                </a:lnTo>
                <a:lnTo>
                  <a:pt x="45720" y="60070"/>
                </a:lnTo>
                <a:lnTo>
                  <a:pt x="43561" y="54737"/>
                </a:lnTo>
                <a:lnTo>
                  <a:pt x="41401" y="49275"/>
                </a:lnTo>
                <a:lnTo>
                  <a:pt x="39370" y="43941"/>
                </a:lnTo>
                <a:lnTo>
                  <a:pt x="37211" y="38480"/>
                </a:lnTo>
                <a:lnTo>
                  <a:pt x="35305" y="33146"/>
                </a:lnTo>
                <a:lnTo>
                  <a:pt x="33274" y="27812"/>
                </a:lnTo>
                <a:lnTo>
                  <a:pt x="31369" y="22478"/>
                </a:lnTo>
                <a:lnTo>
                  <a:pt x="29717" y="17144"/>
                </a:lnTo>
                <a:lnTo>
                  <a:pt x="28066" y="12064"/>
                </a:lnTo>
                <a:lnTo>
                  <a:pt x="27304" y="12064"/>
                </a:lnTo>
                <a:lnTo>
                  <a:pt x="27177" y="13207"/>
                </a:lnTo>
                <a:lnTo>
                  <a:pt x="26924" y="14604"/>
                </a:lnTo>
                <a:lnTo>
                  <a:pt x="26670" y="16255"/>
                </a:lnTo>
                <a:lnTo>
                  <a:pt x="26415" y="17906"/>
                </a:lnTo>
                <a:lnTo>
                  <a:pt x="26035" y="19557"/>
                </a:lnTo>
                <a:lnTo>
                  <a:pt x="25780" y="21462"/>
                </a:lnTo>
                <a:lnTo>
                  <a:pt x="25400" y="23367"/>
                </a:lnTo>
                <a:lnTo>
                  <a:pt x="25019" y="25272"/>
                </a:lnTo>
                <a:lnTo>
                  <a:pt x="24637" y="27177"/>
                </a:lnTo>
                <a:lnTo>
                  <a:pt x="24257" y="29209"/>
                </a:lnTo>
                <a:lnTo>
                  <a:pt x="23875" y="31114"/>
                </a:lnTo>
                <a:lnTo>
                  <a:pt x="23495" y="33019"/>
                </a:lnTo>
                <a:lnTo>
                  <a:pt x="23113" y="34543"/>
                </a:lnTo>
                <a:lnTo>
                  <a:pt x="22733" y="36321"/>
                </a:lnTo>
                <a:lnTo>
                  <a:pt x="22225" y="38226"/>
                </a:lnTo>
                <a:lnTo>
                  <a:pt x="21716" y="40258"/>
                </a:lnTo>
                <a:lnTo>
                  <a:pt x="21209" y="42417"/>
                </a:lnTo>
                <a:lnTo>
                  <a:pt x="20700" y="44576"/>
                </a:lnTo>
                <a:lnTo>
                  <a:pt x="20192" y="46862"/>
                </a:lnTo>
                <a:lnTo>
                  <a:pt x="19685" y="49149"/>
                </a:lnTo>
                <a:lnTo>
                  <a:pt x="19176" y="51434"/>
                </a:lnTo>
                <a:lnTo>
                  <a:pt x="18669" y="53720"/>
                </a:lnTo>
                <a:lnTo>
                  <a:pt x="18161" y="56006"/>
                </a:lnTo>
                <a:lnTo>
                  <a:pt x="17779" y="58038"/>
                </a:lnTo>
                <a:lnTo>
                  <a:pt x="17272" y="60197"/>
                </a:lnTo>
                <a:lnTo>
                  <a:pt x="17017" y="62102"/>
                </a:lnTo>
                <a:lnTo>
                  <a:pt x="16763" y="63753"/>
                </a:lnTo>
                <a:lnTo>
                  <a:pt x="16510" y="65531"/>
                </a:lnTo>
                <a:lnTo>
                  <a:pt x="16383" y="66928"/>
                </a:lnTo>
                <a:lnTo>
                  <a:pt x="16383" y="67817"/>
                </a:lnTo>
                <a:lnTo>
                  <a:pt x="16383" y="69468"/>
                </a:lnTo>
                <a:lnTo>
                  <a:pt x="16763" y="70738"/>
                </a:lnTo>
                <a:lnTo>
                  <a:pt x="17779" y="71374"/>
                </a:lnTo>
                <a:lnTo>
                  <a:pt x="18669" y="72008"/>
                </a:lnTo>
                <a:lnTo>
                  <a:pt x="20320" y="72516"/>
                </a:lnTo>
                <a:lnTo>
                  <a:pt x="22605" y="72643"/>
                </a:lnTo>
                <a:lnTo>
                  <a:pt x="21971" y="76200"/>
                </a:lnTo>
                <a:lnTo>
                  <a:pt x="0" y="76200"/>
                </a:lnTo>
                <a:lnTo>
                  <a:pt x="762" y="72643"/>
                </a:lnTo>
                <a:lnTo>
                  <a:pt x="1904" y="72389"/>
                </a:lnTo>
                <a:lnTo>
                  <a:pt x="2921" y="72262"/>
                </a:lnTo>
                <a:lnTo>
                  <a:pt x="3683" y="71881"/>
                </a:lnTo>
                <a:lnTo>
                  <a:pt x="4445" y="71627"/>
                </a:lnTo>
                <a:lnTo>
                  <a:pt x="5207" y="71119"/>
                </a:lnTo>
                <a:lnTo>
                  <a:pt x="5714" y="70230"/>
                </a:lnTo>
                <a:lnTo>
                  <a:pt x="6350" y="69468"/>
                </a:lnTo>
                <a:lnTo>
                  <a:pt x="6858" y="68199"/>
                </a:lnTo>
                <a:lnTo>
                  <a:pt x="7492" y="66420"/>
                </a:lnTo>
                <a:lnTo>
                  <a:pt x="8000" y="64769"/>
                </a:lnTo>
                <a:lnTo>
                  <a:pt x="8509" y="62356"/>
                </a:lnTo>
                <a:lnTo>
                  <a:pt x="9271" y="59308"/>
                </a:lnTo>
                <a:lnTo>
                  <a:pt x="18923" y="16509"/>
                </a:lnTo>
                <a:lnTo>
                  <a:pt x="19176" y="14986"/>
                </a:lnTo>
                <a:lnTo>
                  <a:pt x="19430" y="13462"/>
                </a:lnTo>
                <a:lnTo>
                  <a:pt x="19685" y="12064"/>
                </a:lnTo>
                <a:lnTo>
                  <a:pt x="19812" y="10794"/>
                </a:lnTo>
                <a:lnTo>
                  <a:pt x="19938" y="9525"/>
                </a:lnTo>
                <a:lnTo>
                  <a:pt x="19938" y="8508"/>
                </a:lnTo>
                <a:lnTo>
                  <a:pt x="19938" y="6730"/>
                </a:lnTo>
                <a:lnTo>
                  <a:pt x="19430" y="5587"/>
                </a:lnTo>
                <a:lnTo>
                  <a:pt x="18541" y="4825"/>
                </a:lnTo>
                <a:lnTo>
                  <a:pt x="17652" y="4063"/>
                </a:lnTo>
                <a:lnTo>
                  <a:pt x="16001" y="3682"/>
                </a:lnTo>
                <a:lnTo>
                  <a:pt x="13588" y="3682"/>
                </a:lnTo>
                <a:lnTo>
                  <a:pt x="1447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545835" y="2761452"/>
            <a:ext cx="76917" cy="92237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5564759" y="2785617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19">
                <a:moveTo>
                  <a:pt x="31851" y="44958"/>
                </a:moveTo>
                <a:lnTo>
                  <a:pt x="19430" y="44958"/>
                </a:lnTo>
                <a:lnTo>
                  <a:pt x="20192" y="45085"/>
                </a:lnTo>
                <a:lnTo>
                  <a:pt x="20700" y="45212"/>
                </a:lnTo>
                <a:lnTo>
                  <a:pt x="27939" y="64008"/>
                </a:lnTo>
                <a:lnTo>
                  <a:pt x="29210" y="66675"/>
                </a:lnTo>
                <a:lnTo>
                  <a:pt x="32257" y="69977"/>
                </a:lnTo>
                <a:lnTo>
                  <a:pt x="34416" y="70739"/>
                </a:lnTo>
                <a:lnTo>
                  <a:pt x="39750" y="70739"/>
                </a:lnTo>
                <a:lnTo>
                  <a:pt x="51018" y="63627"/>
                </a:lnTo>
                <a:lnTo>
                  <a:pt x="40512" y="63627"/>
                </a:lnTo>
                <a:lnTo>
                  <a:pt x="39750" y="63373"/>
                </a:lnTo>
                <a:lnTo>
                  <a:pt x="39115" y="62865"/>
                </a:lnTo>
                <a:lnTo>
                  <a:pt x="38607" y="62357"/>
                </a:lnTo>
                <a:lnTo>
                  <a:pt x="38100" y="61595"/>
                </a:lnTo>
                <a:lnTo>
                  <a:pt x="37528" y="60325"/>
                </a:lnTo>
                <a:lnTo>
                  <a:pt x="37083" y="59436"/>
                </a:lnTo>
                <a:lnTo>
                  <a:pt x="36575" y="58293"/>
                </a:lnTo>
                <a:lnTo>
                  <a:pt x="36194" y="57023"/>
                </a:lnTo>
                <a:lnTo>
                  <a:pt x="31851" y="44958"/>
                </a:lnTo>
                <a:close/>
              </a:path>
              <a:path w="53975" h="71119">
                <a:moveTo>
                  <a:pt x="25780" y="0"/>
                </a:moveTo>
                <a:lnTo>
                  <a:pt x="21589" y="0"/>
                </a:lnTo>
                <a:lnTo>
                  <a:pt x="7619" y="635"/>
                </a:lnTo>
                <a:lnTo>
                  <a:pt x="6730" y="4445"/>
                </a:lnTo>
                <a:lnTo>
                  <a:pt x="9398" y="4445"/>
                </a:lnTo>
                <a:lnTo>
                  <a:pt x="11175" y="4826"/>
                </a:lnTo>
                <a:lnTo>
                  <a:pt x="12191" y="5334"/>
                </a:lnTo>
                <a:lnTo>
                  <a:pt x="13080" y="5842"/>
                </a:lnTo>
                <a:lnTo>
                  <a:pt x="13462" y="6731"/>
                </a:lnTo>
                <a:lnTo>
                  <a:pt x="13462" y="9525"/>
                </a:lnTo>
                <a:lnTo>
                  <a:pt x="13207" y="11303"/>
                </a:lnTo>
                <a:lnTo>
                  <a:pt x="12953" y="12573"/>
                </a:lnTo>
                <a:lnTo>
                  <a:pt x="12573" y="14097"/>
                </a:lnTo>
                <a:lnTo>
                  <a:pt x="0" y="69723"/>
                </a:lnTo>
                <a:lnTo>
                  <a:pt x="10160" y="69723"/>
                </a:lnTo>
                <a:lnTo>
                  <a:pt x="15493" y="44958"/>
                </a:lnTo>
                <a:lnTo>
                  <a:pt x="31851" y="44958"/>
                </a:lnTo>
                <a:lnTo>
                  <a:pt x="30479" y="41148"/>
                </a:lnTo>
                <a:lnTo>
                  <a:pt x="31513" y="40386"/>
                </a:lnTo>
                <a:lnTo>
                  <a:pt x="16510" y="40386"/>
                </a:lnTo>
                <a:lnTo>
                  <a:pt x="25780" y="0"/>
                </a:lnTo>
                <a:close/>
              </a:path>
              <a:path w="53975" h="71119">
                <a:moveTo>
                  <a:pt x="49656" y="57785"/>
                </a:moveTo>
                <a:lnTo>
                  <a:pt x="47243" y="60325"/>
                </a:lnTo>
                <a:lnTo>
                  <a:pt x="45592" y="61976"/>
                </a:lnTo>
                <a:lnTo>
                  <a:pt x="44450" y="62611"/>
                </a:lnTo>
                <a:lnTo>
                  <a:pt x="43433" y="63246"/>
                </a:lnTo>
                <a:lnTo>
                  <a:pt x="42417" y="63627"/>
                </a:lnTo>
                <a:lnTo>
                  <a:pt x="51018" y="63627"/>
                </a:lnTo>
                <a:lnTo>
                  <a:pt x="53212" y="61341"/>
                </a:lnTo>
                <a:lnTo>
                  <a:pt x="49656" y="57785"/>
                </a:lnTo>
                <a:close/>
              </a:path>
              <a:path w="53975" h="71119">
                <a:moveTo>
                  <a:pt x="52324" y="19939"/>
                </a:moveTo>
                <a:lnTo>
                  <a:pt x="33781" y="19939"/>
                </a:lnTo>
                <a:lnTo>
                  <a:pt x="33146" y="23495"/>
                </a:lnTo>
                <a:lnTo>
                  <a:pt x="34543" y="23622"/>
                </a:lnTo>
                <a:lnTo>
                  <a:pt x="35560" y="24003"/>
                </a:lnTo>
                <a:lnTo>
                  <a:pt x="36067" y="24511"/>
                </a:lnTo>
                <a:lnTo>
                  <a:pt x="36702" y="25019"/>
                </a:lnTo>
                <a:lnTo>
                  <a:pt x="36956" y="25781"/>
                </a:lnTo>
                <a:lnTo>
                  <a:pt x="36956" y="28067"/>
                </a:lnTo>
                <a:lnTo>
                  <a:pt x="35813" y="29845"/>
                </a:lnTo>
                <a:lnTo>
                  <a:pt x="20574" y="40386"/>
                </a:lnTo>
                <a:lnTo>
                  <a:pt x="31513" y="40386"/>
                </a:lnTo>
                <a:lnTo>
                  <a:pt x="43052" y="31877"/>
                </a:lnTo>
                <a:lnTo>
                  <a:pt x="45846" y="29718"/>
                </a:lnTo>
                <a:lnTo>
                  <a:pt x="49402" y="26797"/>
                </a:lnTo>
                <a:lnTo>
                  <a:pt x="53848" y="23368"/>
                </a:lnTo>
                <a:lnTo>
                  <a:pt x="52324" y="1993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5564759" y="2785617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19">
                <a:moveTo>
                  <a:pt x="21589" y="0"/>
                </a:moveTo>
                <a:lnTo>
                  <a:pt x="25780" y="0"/>
                </a:lnTo>
                <a:lnTo>
                  <a:pt x="16510" y="40386"/>
                </a:lnTo>
                <a:lnTo>
                  <a:pt x="17525" y="40386"/>
                </a:lnTo>
                <a:lnTo>
                  <a:pt x="20574" y="40386"/>
                </a:lnTo>
                <a:lnTo>
                  <a:pt x="23367" y="39497"/>
                </a:lnTo>
                <a:lnTo>
                  <a:pt x="36956" y="28067"/>
                </a:lnTo>
                <a:lnTo>
                  <a:pt x="36956" y="26543"/>
                </a:lnTo>
                <a:lnTo>
                  <a:pt x="36956" y="25781"/>
                </a:lnTo>
                <a:lnTo>
                  <a:pt x="36702" y="25019"/>
                </a:lnTo>
                <a:lnTo>
                  <a:pt x="36067" y="24511"/>
                </a:lnTo>
                <a:lnTo>
                  <a:pt x="35560" y="24003"/>
                </a:lnTo>
                <a:lnTo>
                  <a:pt x="34543" y="23622"/>
                </a:lnTo>
                <a:lnTo>
                  <a:pt x="33146" y="23495"/>
                </a:lnTo>
                <a:lnTo>
                  <a:pt x="33781" y="19939"/>
                </a:lnTo>
                <a:lnTo>
                  <a:pt x="52324" y="19939"/>
                </a:lnTo>
                <a:lnTo>
                  <a:pt x="53848" y="23368"/>
                </a:lnTo>
                <a:lnTo>
                  <a:pt x="49402" y="26797"/>
                </a:lnTo>
                <a:lnTo>
                  <a:pt x="45846" y="29718"/>
                </a:lnTo>
                <a:lnTo>
                  <a:pt x="43052" y="31877"/>
                </a:lnTo>
                <a:lnTo>
                  <a:pt x="30479" y="41148"/>
                </a:lnTo>
                <a:lnTo>
                  <a:pt x="36194" y="57023"/>
                </a:lnTo>
                <a:lnTo>
                  <a:pt x="36575" y="58293"/>
                </a:lnTo>
                <a:lnTo>
                  <a:pt x="37083" y="59436"/>
                </a:lnTo>
                <a:lnTo>
                  <a:pt x="37591" y="60452"/>
                </a:lnTo>
                <a:lnTo>
                  <a:pt x="38100" y="61595"/>
                </a:lnTo>
                <a:lnTo>
                  <a:pt x="38607" y="62357"/>
                </a:lnTo>
                <a:lnTo>
                  <a:pt x="39115" y="62865"/>
                </a:lnTo>
                <a:lnTo>
                  <a:pt x="39750" y="63373"/>
                </a:lnTo>
                <a:lnTo>
                  <a:pt x="40512" y="63627"/>
                </a:lnTo>
                <a:lnTo>
                  <a:pt x="41528" y="63627"/>
                </a:lnTo>
                <a:lnTo>
                  <a:pt x="42417" y="63627"/>
                </a:lnTo>
                <a:lnTo>
                  <a:pt x="43433" y="63246"/>
                </a:lnTo>
                <a:lnTo>
                  <a:pt x="44450" y="62611"/>
                </a:lnTo>
                <a:lnTo>
                  <a:pt x="45592" y="61976"/>
                </a:lnTo>
                <a:lnTo>
                  <a:pt x="47243" y="60325"/>
                </a:lnTo>
                <a:lnTo>
                  <a:pt x="49656" y="57785"/>
                </a:lnTo>
                <a:lnTo>
                  <a:pt x="53212" y="61341"/>
                </a:lnTo>
                <a:lnTo>
                  <a:pt x="39750" y="70739"/>
                </a:lnTo>
                <a:lnTo>
                  <a:pt x="37211" y="70739"/>
                </a:lnTo>
                <a:lnTo>
                  <a:pt x="34416" y="70739"/>
                </a:lnTo>
                <a:lnTo>
                  <a:pt x="26796" y="60325"/>
                </a:lnTo>
                <a:lnTo>
                  <a:pt x="22987" y="48260"/>
                </a:lnTo>
                <a:lnTo>
                  <a:pt x="22605" y="47371"/>
                </a:lnTo>
                <a:lnTo>
                  <a:pt x="22351" y="46736"/>
                </a:lnTo>
                <a:lnTo>
                  <a:pt x="21970" y="46228"/>
                </a:lnTo>
                <a:lnTo>
                  <a:pt x="19430" y="44958"/>
                </a:lnTo>
                <a:lnTo>
                  <a:pt x="18414" y="44958"/>
                </a:lnTo>
                <a:lnTo>
                  <a:pt x="15493" y="44958"/>
                </a:lnTo>
                <a:lnTo>
                  <a:pt x="10160" y="69723"/>
                </a:lnTo>
                <a:lnTo>
                  <a:pt x="0" y="69723"/>
                </a:lnTo>
                <a:lnTo>
                  <a:pt x="12573" y="14097"/>
                </a:lnTo>
                <a:lnTo>
                  <a:pt x="12953" y="12573"/>
                </a:lnTo>
                <a:lnTo>
                  <a:pt x="13207" y="11303"/>
                </a:lnTo>
                <a:lnTo>
                  <a:pt x="13335" y="10414"/>
                </a:lnTo>
                <a:lnTo>
                  <a:pt x="13462" y="9525"/>
                </a:lnTo>
                <a:lnTo>
                  <a:pt x="13462" y="8636"/>
                </a:lnTo>
                <a:lnTo>
                  <a:pt x="13462" y="7874"/>
                </a:lnTo>
                <a:lnTo>
                  <a:pt x="13462" y="6731"/>
                </a:lnTo>
                <a:lnTo>
                  <a:pt x="13080" y="5842"/>
                </a:lnTo>
                <a:lnTo>
                  <a:pt x="12191" y="5334"/>
                </a:lnTo>
                <a:lnTo>
                  <a:pt x="11175" y="4826"/>
                </a:lnTo>
                <a:lnTo>
                  <a:pt x="9398" y="4445"/>
                </a:lnTo>
                <a:lnTo>
                  <a:pt x="6730" y="4445"/>
                </a:lnTo>
                <a:lnTo>
                  <a:pt x="7619" y="635"/>
                </a:lnTo>
                <a:lnTo>
                  <a:pt x="2158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5330952" y="2922991"/>
            <a:ext cx="92237" cy="83098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5344795" y="2943225"/>
            <a:ext cx="78740" cy="70104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5419344" y="2913852"/>
            <a:ext cx="89153" cy="92237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5437123" y="2937891"/>
            <a:ext cx="67945" cy="71120"/>
          </a:xfrm>
          <a:custGeom>
            <a:avLst/>
            <a:gdLst/>
            <a:ahLst/>
            <a:cxnLst/>
            <a:rect l="l" t="t" r="r" b="b"/>
            <a:pathLst>
              <a:path w="67945" h="71119">
                <a:moveTo>
                  <a:pt x="38608" y="40005"/>
                </a:moveTo>
                <a:lnTo>
                  <a:pt x="29083" y="40005"/>
                </a:lnTo>
                <a:lnTo>
                  <a:pt x="29083" y="70866"/>
                </a:lnTo>
                <a:lnTo>
                  <a:pt x="38608" y="70866"/>
                </a:lnTo>
                <a:lnTo>
                  <a:pt x="38608" y="40005"/>
                </a:lnTo>
                <a:close/>
              </a:path>
              <a:path w="67945" h="71119">
                <a:moveTo>
                  <a:pt x="67690" y="30987"/>
                </a:moveTo>
                <a:lnTo>
                  <a:pt x="0" y="30987"/>
                </a:lnTo>
                <a:lnTo>
                  <a:pt x="0" y="40005"/>
                </a:lnTo>
                <a:lnTo>
                  <a:pt x="67690" y="40005"/>
                </a:lnTo>
                <a:lnTo>
                  <a:pt x="67690" y="30987"/>
                </a:lnTo>
                <a:close/>
              </a:path>
              <a:path w="67945" h="71119">
                <a:moveTo>
                  <a:pt x="38608" y="0"/>
                </a:moveTo>
                <a:lnTo>
                  <a:pt x="29083" y="0"/>
                </a:lnTo>
                <a:lnTo>
                  <a:pt x="29083" y="30987"/>
                </a:lnTo>
                <a:lnTo>
                  <a:pt x="38608" y="30987"/>
                </a:lnTo>
                <a:lnTo>
                  <a:pt x="3860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5437123" y="2937891"/>
            <a:ext cx="67945" cy="71120"/>
          </a:xfrm>
          <a:custGeom>
            <a:avLst/>
            <a:gdLst/>
            <a:ahLst/>
            <a:cxnLst/>
            <a:rect l="l" t="t" r="r" b="b"/>
            <a:pathLst>
              <a:path w="67945" h="71119">
                <a:moveTo>
                  <a:pt x="29083" y="0"/>
                </a:moveTo>
                <a:lnTo>
                  <a:pt x="38608" y="0"/>
                </a:lnTo>
                <a:lnTo>
                  <a:pt x="38608" y="30987"/>
                </a:lnTo>
                <a:lnTo>
                  <a:pt x="67690" y="30987"/>
                </a:lnTo>
                <a:lnTo>
                  <a:pt x="67690" y="40005"/>
                </a:lnTo>
                <a:lnTo>
                  <a:pt x="38608" y="40005"/>
                </a:lnTo>
                <a:lnTo>
                  <a:pt x="38608" y="70866"/>
                </a:lnTo>
                <a:lnTo>
                  <a:pt x="29083" y="70866"/>
                </a:lnTo>
                <a:lnTo>
                  <a:pt x="29083" y="40005"/>
                </a:lnTo>
                <a:lnTo>
                  <a:pt x="0" y="40005"/>
                </a:lnTo>
                <a:lnTo>
                  <a:pt x="0" y="30987"/>
                </a:lnTo>
                <a:lnTo>
                  <a:pt x="29083" y="30987"/>
                </a:lnTo>
                <a:lnTo>
                  <a:pt x="290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5498591" y="2922991"/>
            <a:ext cx="95213" cy="83098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5511800" y="2943225"/>
            <a:ext cx="162813" cy="70104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5603240" y="2968901"/>
            <a:ext cx="67945" cy="9525"/>
          </a:xfrm>
          <a:custGeom>
            <a:avLst/>
            <a:gdLst/>
            <a:ahLst/>
            <a:cxnLst/>
            <a:rect l="l" t="t" r="r" b="b"/>
            <a:pathLst>
              <a:path w="67945" h="9525">
                <a:moveTo>
                  <a:pt x="0" y="8994"/>
                </a:moveTo>
                <a:lnTo>
                  <a:pt x="67722" y="8994"/>
                </a:lnTo>
                <a:lnTo>
                  <a:pt x="67722" y="0"/>
                </a:lnTo>
                <a:lnTo>
                  <a:pt x="0" y="0"/>
                </a:lnTo>
                <a:lnTo>
                  <a:pt x="0" y="899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5603240" y="2968901"/>
            <a:ext cx="67945" cy="9525"/>
          </a:xfrm>
          <a:custGeom>
            <a:avLst/>
            <a:gdLst/>
            <a:ahLst/>
            <a:cxnLst/>
            <a:rect l="l" t="t" r="r" b="b"/>
            <a:pathLst>
              <a:path w="67945" h="9525">
                <a:moveTo>
                  <a:pt x="0" y="8994"/>
                </a:moveTo>
                <a:lnTo>
                  <a:pt x="67722" y="8994"/>
                </a:lnTo>
                <a:lnTo>
                  <a:pt x="67722" y="0"/>
                </a:lnTo>
                <a:lnTo>
                  <a:pt x="0" y="0"/>
                </a:lnTo>
                <a:lnTo>
                  <a:pt x="0" y="8994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5673852" y="2907757"/>
            <a:ext cx="72341" cy="96808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5692394" y="2932048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4" h="76200">
                <a:moveTo>
                  <a:pt x="32257" y="13842"/>
                </a:moveTo>
                <a:lnTo>
                  <a:pt x="18541" y="13842"/>
                </a:lnTo>
                <a:lnTo>
                  <a:pt x="19430" y="14224"/>
                </a:lnTo>
                <a:lnTo>
                  <a:pt x="19938" y="14859"/>
                </a:lnTo>
                <a:lnTo>
                  <a:pt x="20573" y="15493"/>
                </a:lnTo>
                <a:lnTo>
                  <a:pt x="20669" y="15875"/>
                </a:lnTo>
                <a:lnTo>
                  <a:pt x="20719" y="63373"/>
                </a:lnTo>
                <a:lnTo>
                  <a:pt x="20573" y="64388"/>
                </a:lnTo>
                <a:lnTo>
                  <a:pt x="20319" y="65150"/>
                </a:lnTo>
                <a:lnTo>
                  <a:pt x="20065" y="65786"/>
                </a:lnTo>
                <a:lnTo>
                  <a:pt x="19938" y="66421"/>
                </a:lnTo>
                <a:lnTo>
                  <a:pt x="14350" y="69723"/>
                </a:lnTo>
                <a:lnTo>
                  <a:pt x="13207" y="69976"/>
                </a:lnTo>
                <a:lnTo>
                  <a:pt x="12064" y="70103"/>
                </a:lnTo>
                <a:lnTo>
                  <a:pt x="7492" y="70485"/>
                </a:lnTo>
                <a:lnTo>
                  <a:pt x="5587" y="70485"/>
                </a:lnTo>
                <a:lnTo>
                  <a:pt x="3301" y="70612"/>
                </a:lnTo>
                <a:lnTo>
                  <a:pt x="3301" y="75691"/>
                </a:lnTo>
                <a:lnTo>
                  <a:pt x="49910" y="75691"/>
                </a:lnTo>
                <a:lnTo>
                  <a:pt x="49910" y="70612"/>
                </a:lnTo>
                <a:lnTo>
                  <a:pt x="47497" y="70612"/>
                </a:lnTo>
                <a:lnTo>
                  <a:pt x="43687" y="70358"/>
                </a:lnTo>
                <a:lnTo>
                  <a:pt x="42036" y="70358"/>
                </a:lnTo>
                <a:lnTo>
                  <a:pt x="40512" y="70103"/>
                </a:lnTo>
                <a:lnTo>
                  <a:pt x="38100" y="69850"/>
                </a:lnTo>
                <a:lnTo>
                  <a:pt x="37083" y="69596"/>
                </a:lnTo>
                <a:lnTo>
                  <a:pt x="35559" y="69087"/>
                </a:lnTo>
                <a:lnTo>
                  <a:pt x="34925" y="68706"/>
                </a:lnTo>
                <a:lnTo>
                  <a:pt x="34416" y="68199"/>
                </a:lnTo>
                <a:lnTo>
                  <a:pt x="34035" y="67945"/>
                </a:lnTo>
                <a:lnTo>
                  <a:pt x="33781" y="67563"/>
                </a:lnTo>
                <a:lnTo>
                  <a:pt x="33400" y="67183"/>
                </a:lnTo>
                <a:lnTo>
                  <a:pt x="32892" y="66166"/>
                </a:lnTo>
                <a:lnTo>
                  <a:pt x="32765" y="65531"/>
                </a:lnTo>
                <a:lnTo>
                  <a:pt x="32511" y="65024"/>
                </a:lnTo>
                <a:lnTo>
                  <a:pt x="32384" y="63373"/>
                </a:lnTo>
                <a:lnTo>
                  <a:pt x="32257" y="13842"/>
                </a:lnTo>
                <a:close/>
              </a:path>
              <a:path w="50164" h="76200">
                <a:moveTo>
                  <a:pt x="32511" y="0"/>
                </a:moveTo>
                <a:lnTo>
                  <a:pt x="28955" y="0"/>
                </a:lnTo>
                <a:lnTo>
                  <a:pt x="24002" y="2666"/>
                </a:lnTo>
                <a:lnTo>
                  <a:pt x="19176" y="5206"/>
                </a:lnTo>
                <a:lnTo>
                  <a:pt x="14477" y="7874"/>
                </a:lnTo>
                <a:lnTo>
                  <a:pt x="0" y="15875"/>
                </a:lnTo>
                <a:lnTo>
                  <a:pt x="507" y="16763"/>
                </a:lnTo>
                <a:lnTo>
                  <a:pt x="888" y="17779"/>
                </a:lnTo>
                <a:lnTo>
                  <a:pt x="1396" y="18668"/>
                </a:lnTo>
                <a:lnTo>
                  <a:pt x="1777" y="19558"/>
                </a:lnTo>
                <a:lnTo>
                  <a:pt x="2793" y="21336"/>
                </a:lnTo>
                <a:lnTo>
                  <a:pt x="9651" y="17017"/>
                </a:lnTo>
                <a:lnTo>
                  <a:pt x="14477" y="14477"/>
                </a:lnTo>
                <a:lnTo>
                  <a:pt x="16255" y="13842"/>
                </a:lnTo>
                <a:lnTo>
                  <a:pt x="32257" y="13842"/>
                </a:lnTo>
                <a:lnTo>
                  <a:pt x="32384" y="2159"/>
                </a:lnTo>
                <a:lnTo>
                  <a:pt x="325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692394" y="2932048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4" h="76200">
                <a:moveTo>
                  <a:pt x="28955" y="0"/>
                </a:moveTo>
                <a:lnTo>
                  <a:pt x="32511" y="0"/>
                </a:lnTo>
                <a:lnTo>
                  <a:pt x="32384" y="2159"/>
                </a:lnTo>
                <a:lnTo>
                  <a:pt x="32384" y="4063"/>
                </a:lnTo>
                <a:lnTo>
                  <a:pt x="32384" y="5841"/>
                </a:lnTo>
                <a:lnTo>
                  <a:pt x="32257" y="7492"/>
                </a:lnTo>
                <a:lnTo>
                  <a:pt x="32257" y="9143"/>
                </a:lnTo>
                <a:lnTo>
                  <a:pt x="32257" y="62484"/>
                </a:lnTo>
                <a:lnTo>
                  <a:pt x="32384" y="63373"/>
                </a:lnTo>
                <a:lnTo>
                  <a:pt x="32384" y="64262"/>
                </a:lnTo>
                <a:lnTo>
                  <a:pt x="32511" y="65024"/>
                </a:lnTo>
                <a:lnTo>
                  <a:pt x="32765" y="65531"/>
                </a:lnTo>
                <a:lnTo>
                  <a:pt x="32892" y="66166"/>
                </a:lnTo>
                <a:lnTo>
                  <a:pt x="33146" y="66675"/>
                </a:lnTo>
                <a:lnTo>
                  <a:pt x="33400" y="67183"/>
                </a:lnTo>
                <a:lnTo>
                  <a:pt x="33781" y="67563"/>
                </a:lnTo>
                <a:lnTo>
                  <a:pt x="34035" y="67945"/>
                </a:lnTo>
                <a:lnTo>
                  <a:pt x="34416" y="68199"/>
                </a:lnTo>
                <a:lnTo>
                  <a:pt x="34925" y="68706"/>
                </a:lnTo>
                <a:lnTo>
                  <a:pt x="35559" y="69087"/>
                </a:lnTo>
                <a:lnTo>
                  <a:pt x="36321" y="69341"/>
                </a:lnTo>
                <a:lnTo>
                  <a:pt x="37083" y="69596"/>
                </a:lnTo>
                <a:lnTo>
                  <a:pt x="38100" y="69850"/>
                </a:lnTo>
                <a:lnTo>
                  <a:pt x="39369" y="69976"/>
                </a:lnTo>
                <a:lnTo>
                  <a:pt x="40512" y="70103"/>
                </a:lnTo>
                <a:lnTo>
                  <a:pt x="42036" y="70358"/>
                </a:lnTo>
                <a:lnTo>
                  <a:pt x="43687" y="70358"/>
                </a:lnTo>
                <a:lnTo>
                  <a:pt x="45465" y="70485"/>
                </a:lnTo>
                <a:lnTo>
                  <a:pt x="47497" y="70612"/>
                </a:lnTo>
                <a:lnTo>
                  <a:pt x="49910" y="70612"/>
                </a:lnTo>
                <a:lnTo>
                  <a:pt x="49910" y="75691"/>
                </a:lnTo>
                <a:lnTo>
                  <a:pt x="3301" y="75691"/>
                </a:lnTo>
                <a:lnTo>
                  <a:pt x="3301" y="70612"/>
                </a:lnTo>
                <a:lnTo>
                  <a:pt x="5587" y="70485"/>
                </a:lnTo>
                <a:lnTo>
                  <a:pt x="7492" y="70485"/>
                </a:lnTo>
                <a:lnTo>
                  <a:pt x="9143" y="70358"/>
                </a:lnTo>
                <a:lnTo>
                  <a:pt x="10667" y="70230"/>
                </a:lnTo>
                <a:lnTo>
                  <a:pt x="12064" y="70103"/>
                </a:lnTo>
                <a:lnTo>
                  <a:pt x="13207" y="69976"/>
                </a:lnTo>
                <a:lnTo>
                  <a:pt x="14350" y="69723"/>
                </a:lnTo>
                <a:lnTo>
                  <a:pt x="15239" y="69596"/>
                </a:lnTo>
                <a:lnTo>
                  <a:pt x="16001" y="69341"/>
                </a:lnTo>
                <a:lnTo>
                  <a:pt x="16636" y="69087"/>
                </a:lnTo>
                <a:lnTo>
                  <a:pt x="17271" y="68834"/>
                </a:lnTo>
                <a:lnTo>
                  <a:pt x="19557" y="66928"/>
                </a:lnTo>
                <a:lnTo>
                  <a:pt x="19938" y="66421"/>
                </a:lnTo>
                <a:lnTo>
                  <a:pt x="20065" y="65786"/>
                </a:lnTo>
                <a:lnTo>
                  <a:pt x="20319" y="65150"/>
                </a:lnTo>
                <a:lnTo>
                  <a:pt x="20573" y="64388"/>
                </a:lnTo>
                <a:lnTo>
                  <a:pt x="20700" y="63500"/>
                </a:lnTo>
                <a:lnTo>
                  <a:pt x="20827" y="62611"/>
                </a:lnTo>
                <a:lnTo>
                  <a:pt x="20827" y="61467"/>
                </a:lnTo>
                <a:lnTo>
                  <a:pt x="20827" y="60198"/>
                </a:lnTo>
                <a:lnTo>
                  <a:pt x="20827" y="18034"/>
                </a:lnTo>
                <a:lnTo>
                  <a:pt x="20827" y="16510"/>
                </a:lnTo>
                <a:lnTo>
                  <a:pt x="20573" y="15493"/>
                </a:lnTo>
                <a:lnTo>
                  <a:pt x="19938" y="14859"/>
                </a:lnTo>
                <a:lnTo>
                  <a:pt x="19430" y="14224"/>
                </a:lnTo>
                <a:lnTo>
                  <a:pt x="18541" y="13842"/>
                </a:lnTo>
                <a:lnTo>
                  <a:pt x="17525" y="13842"/>
                </a:lnTo>
                <a:lnTo>
                  <a:pt x="16255" y="13842"/>
                </a:lnTo>
                <a:lnTo>
                  <a:pt x="14477" y="14477"/>
                </a:lnTo>
                <a:lnTo>
                  <a:pt x="12064" y="15748"/>
                </a:lnTo>
                <a:lnTo>
                  <a:pt x="9651" y="17017"/>
                </a:lnTo>
                <a:lnTo>
                  <a:pt x="6603" y="18923"/>
                </a:lnTo>
                <a:lnTo>
                  <a:pt x="2793" y="21336"/>
                </a:lnTo>
                <a:lnTo>
                  <a:pt x="2285" y="20447"/>
                </a:lnTo>
                <a:lnTo>
                  <a:pt x="1777" y="19558"/>
                </a:lnTo>
                <a:lnTo>
                  <a:pt x="1396" y="18668"/>
                </a:lnTo>
                <a:lnTo>
                  <a:pt x="888" y="17779"/>
                </a:lnTo>
                <a:lnTo>
                  <a:pt x="507" y="16763"/>
                </a:lnTo>
                <a:lnTo>
                  <a:pt x="0" y="15875"/>
                </a:lnTo>
                <a:lnTo>
                  <a:pt x="4825" y="13208"/>
                </a:lnTo>
                <a:lnTo>
                  <a:pt x="9651" y="10540"/>
                </a:lnTo>
                <a:lnTo>
                  <a:pt x="14477" y="7874"/>
                </a:lnTo>
                <a:lnTo>
                  <a:pt x="19176" y="5206"/>
                </a:lnTo>
                <a:lnTo>
                  <a:pt x="24002" y="2666"/>
                </a:lnTo>
                <a:lnTo>
                  <a:pt x="289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323332" y="3142519"/>
            <a:ext cx="430542" cy="32861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5341746" y="3173095"/>
            <a:ext cx="408940" cy="0"/>
          </a:xfrm>
          <a:custGeom>
            <a:avLst/>
            <a:gdLst/>
            <a:ahLst/>
            <a:cxnLst/>
            <a:rect l="l" t="t" r="r" b="b"/>
            <a:pathLst>
              <a:path w="408939">
                <a:moveTo>
                  <a:pt x="0" y="0"/>
                </a:moveTo>
                <a:lnTo>
                  <a:pt x="408431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5337175" y="3173095"/>
            <a:ext cx="417830" cy="0"/>
          </a:xfrm>
          <a:custGeom>
            <a:avLst/>
            <a:gdLst/>
            <a:ahLst/>
            <a:cxnLst/>
            <a:rect l="l" t="t" r="r" b="b"/>
            <a:pathLst>
              <a:path w="417829">
                <a:moveTo>
                  <a:pt x="0" y="0"/>
                </a:moveTo>
                <a:lnTo>
                  <a:pt x="417575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5492496" y="3038815"/>
            <a:ext cx="92237" cy="83098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5506339" y="3059048"/>
            <a:ext cx="78740" cy="70103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5330952" y="3217124"/>
            <a:ext cx="92237" cy="83097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5344795" y="3237357"/>
            <a:ext cx="78740" cy="70104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5419344" y="3207984"/>
            <a:ext cx="89153" cy="92237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5437123" y="3232023"/>
            <a:ext cx="67945" cy="71120"/>
          </a:xfrm>
          <a:custGeom>
            <a:avLst/>
            <a:gdLst/>
            <a:ahLst/>
            <a:cxnLst/>
            <a:rect l="l" t="t" r="r" b="b"/>
            <a:pathLst>
              <a:path w="67945" h="71120">
                <a:moveTo>
                  <a:pt x="38608" y="40004"/>
                </a:moveTo>
                <a:lnTo>
                  <a:pt x="29083" y="40004"/>
                </a:lnTo>
                <a:lnTo>
                  <a:pt x="29083" y="70865"/>
                </a:lnTo>
                <a:lnTo>
                  <a:pt x="38608" y="70865"/>
                </a:lnTo>
                <a:lnTo>
                  <a:pt x="38608" y="40004"/>
                </a:lnTo>
                <a:close/>
              </a:path>
              <a:path w="67945" h="71120">
                <a:moveTo>
                  <a:pt x="67690" y="30987"/>
                </a:moveTo>
                <a:lnTo>
                  <a:pt x="0" y="30987"/>
                </a:lnTo>
                <a:lnTo>
                  <a:pt x="0" y="40004"/>
                </a:lnTo>
                <a:lnTo>
                  <a:pt x="67690" y="40004"/>
                </a:lnTo>
                <a:lnTo>
                  <a:pt x="67690" y="30987"/>
                </a:lnTo>
                <a:close/>
              </a:path>
              <a:path w="67945" h="71120">
                <a:moveTo>
                  <a:pt x="38608" y="0"/>
                </a:moveTo>
                <a:lnTo>
                  <a:pt x="29083" y="0"/>
                </a:lnTo>
                <a:lnTo>
                  <a:pt x="29083" y="30987"/>
                </a:lnTo>
                <a:lnTo>
                  <a:pt x="38608" y="30987"/>
                </a:lnTo>
                <a:lnTo>
                  <a:pt x="3860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5437123" y="3232023"/>
            <a:ext cx="67945" cy="71120"/>
          </a:xfrm>
          <a:custGeom>
            <a:avLst/>
            <a:gdLst/>
            <a:ahLst/>
            <a:cxnLst/>
            <a:rect l="l" t="t" r="r" b="b"/>
            <a:pathLst>
              <a:path w="67945" h="71120">
                <a:moveTo>
                  <a:pt x="29083" y="0"/>
                </a:moveTo>
                <a:lnTo>
                  <a:pt x="38608" y="0"/>
                </a:lnTo>
                <a:lnTo>
                  <a:pt x="38608" y="30987"/>
                </a:lnTo>
                <a:lnTo>
                  <a:pt x="67690" y="30987"/>
                </a:lnTo>
                <a:lnTo>
                  <a:pt x="67690" y="40004"/>
                </a:lnTo>
                <a:lnTo>
                  <a:pt x="38608" y="40004"/>
                </a:lnTo>
                <a:lnTo>
                  <a:pt x="38608" y="70865"/>
                </a:lnTo>
                <a:lnTo>
                  <a:pt x="29083" y="70865"/>
                </a:lnTo>
                <a:lnTo>
                  <a:pt x="29083" y="40004"/>
                </a:lnTo>
                <a:lnTo>
                  <a:pt x="0" y="40004"/>
                </a:lnTo>
                <a:lnTo>
                  <a:pt x="0" y="30987"/>
                </a:lnTo>
                <a:lnTo>
                  <a:pt x="29083" y="30987"/>
                </a:lnTo>
                <a:lnTo>
                  <a:pt x="290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5498591" y="3217124"/>
            <a:ext cx="95213" cy="83097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5511800" y="3237357"/>
            <a:ext cx="162813" cy="70104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5603240" y="3263033"/>
            <a:ext cx="67945" cy="9525"/>
          </a:xfrm>
          <a:custGeom>
            <a:avLst/>
            <a:gdLst/>
            <a:ahLst/>
            <a:cxnLst/>
            <a:rect l="l" t="t" r="r" b="b"/>
            <a:pathLst>
              <a:path w="67945" h="9525">
                <a:moveTo>
                  <a:pt x="0" y="8994"/>
                </a:moveTo>
                <a:lnTo>
                  <a:pt x="67722" y="8994"/>
                </a:lnTo>
                <a:lnTo>
                  <a:pt x="67722" y="0"/>
                </a:lnTo>
                <a:lnTo>
                  <a:pt x="0" y="0"/>
                </a:lnTo>
                <a:lnTo>
                  <a:pt x="0" y="899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5603240" y="3263033"/>
            <a:ext cx="67945" cy="9525"/>
          </a:xfrm>
          <a:custGeom>
            <a:avLst/>
            <a:gdLst/>
            <a:ahLst/>
            <a:cxnLst/>
            <a:rect l="l" t="t" r="r" b="b"/>
            <a:pathLst>
              <a:path w="67945" h="9525">
                <a:moveTo>
                  <a:pt x="0" y="8994"/>
                </a:moveTo>
                <a:lnTo>
                  <a:pt x="67722" y="8994"/>
                </a:lnTo>
                <a:lnTo>
                  <a:pt x="67722" y="0"/>
                </a:lnTo>
                <a:lnTo>
                  <a:pt x="0" y="0"/>
                </a:lnTo>
                <a:lnTo>
                  <a:pt x="0" y="8994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5673852" y="3201889"/>
            <a:ext cx="72341" cy="96808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5692394" y="3226180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4" h="76200">
                <a:moveTo>
                  <a:pt x="32257" y="13843"/>
                </a:moveTo>
                <a:lnTo>
                  <a:pt x="18541" y="13843"/>
                </a:lnTo>
                <a:lnTo>
                  <a:pt x="19430" y="14224"/>
                </a:lnTo>
                <a:lnTo>
                  <a:pt x="19938" y="14859"/>
                </a:lnTo>
                <a:lnTo>
                  <a:pt x="20573" y="15494"/>
                </a:lnTo>
                <a:lnTo>
                  <a:pt x="20669" y="15875"/>
                </a:lnTo>
                <a:lnTo>
                  <a:pt x="20719" y="63373"/>
                </a:lnTo>
                <a:lnTo>
                  <a:pt x="20573" y="64389"/>
                </a:lnTo>
                <a:lnTo>
                  <a:pt x="20319" y="65151"/>
                </a:lnTo>
                <a:lnTo>
                  <a:pt x="20065" y="65786"/>
                </a:lnTo>
                <a:lnTo>
                  <a:pt x="19938" y="66421"/>
                </a:lnTo>
                <a:lnTo>
                  <a:pt x="14350" y="69723"/>
                </a:lnTo>
                <a:lnTo>
                  <a:pt x="13207" y="69977"/>
                </a:lnTo>
                <a:lnTo>
                  <a:pt x="12064" y="70104"/>
                </a:lnTo>
                <a:lnTo>
                  <a:pt x="7492" y="70485"/>
                </a:lnTo>
                <a:lnTo>
                  <a:pt x="5587" y="70485"/>
                </a:lnTo>
                <a:lnTo>
                  <a:pt x="3301" y="70612"/>
                </a:lnTo>
                <a:lnTo>
                  <a:pt x="3301" y="75692"/>
                </a:lnTo>
                <a:lnTo>
                  <a:pt x="49910" y="75692"/>
                </a:lnTo>
                <a:lnTo>
                  <a:pt x="49910" y="70612"/>
                </a:lnTo>
                <a:lnTo>
                  <a:pt x="47497" y="70612"/>
                </a:lnTo>
                <a:lnTo>
                  <a:pt x="45465" y="70485"/>
                </a:lnTo>
                <a:lnTo>
                  <a:pt x="34416" y="68199"/>
                </a:lnTo>
                <a:lnTo>
                  <a:pt x="34035" y="67945"/>
                </a:lnTo>
                <a:lnTo>
                  <a:pt x="33781" y="67564"/>
                </a:lnTo>
                <a:lnTo>
                  <a:pt x="33400" y="67183"/>
                </a:lnTo>
                <a:lnTo>
                  <a:pt x="32892" y="66167"/>
                </a:lnTo>
                <a:lnTo>
                  <a:pt x="32765" y="65532"/>
                </a:lnTo>
                <a:lnTo>
                  <a:pt x="32511" y="65024"/>
                </a:lnTo>
                <a:lnTo>
                  <a:pt x="32384" y="63373"/>
                </a:lnTo>
                <a:lnTo>
                  <a:pt x="32257" y="13843"/>
                </a:lnTo>
                <a:close/>
              </a:path>
              <a:path w="50164" h="76200">
                <a:moveTo>
                  <a:pt x="32511" y="0"/>
                </a:moveTo>
                <a:lnTo>
                  <a:pt x="28955" y="0"/>
                </a:lnTo>
                <a:lnTo>
                  <a:pt x="24002" y="2667"/>
                </a:lnTo>
                <a:lnTo>
                  <a:pt x="19176" y="5207"/>
                </a:lnTo>
                <a:lnTo>
                  <a:pt x="14477" y="7874"/>
                </a:lnTo>
                <a:lnTo>
                  <a:pt x="0" y="15875"/>
                </a:lnTo>
                <a:lnTo>
                  <a:pt x="507" y="16764"/>
                </a:lnTo>
                <a:lnTo>
                  <a:pt x="888" y="17780"/>
                </a:lnTo>
                <a:lnTo>
                  <a:pt x="1396" y="18669"/>
                </a:lnTo>
                <a:lnTo>
                  <a:pt x="1777" y="19558"/>
                </a:lnTo>
                <a:lnTo>
                  <a:pt x="2793" y="21336"/>
                </a:lnTo>
                <a:lnTo>
                  <a:pt x="9651" y="17018"/>
                </a:lnTo>
                <a:lnTo>
                  <a:pt x="14477" y="14478"/>
                </a:lnTo>
                <a:lnTo>
                  <a:pt x="16255" y="13843"/>
                </a:lnTo>
                <a:lnTo>
                  <a:pt x="32257" y="13843"/>
                </a:lnTo>
                <a:lnTo>
                  <a:pt x="32384" y="2159"/>
                </a:lnTo>
                <a:lnTo>
                  <a:pt x="325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5692394" y="3226180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4" h="76200">
                <a:moveTo>
                  <a:pt x="28955" y="0"/>
                </a:moveTo>
                <a:lnTo>
                  <a:pt x="32511" y="0"/>
                </a:lnTo>
                <a:lnTo>
                  <a:pt x="32384" y="2159"/>
                </a:lnTo>
                <a:lnTo>
                  <a:pt x="32384" y="4064"/>
                </a:lnTo>
                <a:lnTo>
                  <a:pt x="32384" y="5842"/>
                </a:lnTo>
                <a:lnTo>
                  <a:pt x="32257" y="7493"/>
                </a:lnTo>
                <a:lnTo>
                  <a:pt x="32257" y="9144"/>
                </a:lnTo>
                <a:lnTo>
                  <a:pt x="32257" y="62484"/>
                </a:lnTo>
                <a:lnTo>
                  <a:pt x="32384" y="63373"/>
                </a:lnTo>
                <a:lnTo>
                  <a:pt x="32384" y="64262"/>
                </a:lnTo>
                <a:lnTo>
                  <a:pt x="32511" y="65024"/>
                </a:lnTo>
                <a:lnTo>
                  <a:pt x="32765" y="65532"/>
                </a:lnTo>
                <a:lnTo>
                  <a:pt x="32892" y="66167"/>
                </a:lnTo>
                <a:lnTo>
                  <a:pt x="33146" y="66675"/>
                </a:lnTo>
                <a:lnTo>
                  <a:pt x="33400" y="67183"/>
                </a:lnTo>
                <a:lnTo>
                  <a:pt x="33781" y="67564"/>
                </a:lnTo>
                <a:lnTo>
                  <a:pt x="34035" y="67945"/>
                </a:lnTo>
                <a:lnTo>
                  <a:pt x="34416" y="68199"/>
                </a:lnTo>
                <a:lnTo>
                  <a:pt x="34925" y="68707"/>
                </a:lnTo>
                <a:lnTo>
                  <a:pt x="35559" y="69088"/>
                </a:lnTo>
                <a:lnTo>
                  <a:pt x="36321" y="69342"/>
                </a:lnTo>
                <a:lnTo>
                  <a:pt x="37083" y="69596"/>
                </a:lnTo>
                <a:lnTo>
                  <a:pt x="38100" y="69850"/>
                </a:lnTo>
                <a:lnTo>
                  <a:pt x="39369" y="69977"/>
                </a:lnTo>
                <a:lnTo>
                  <a:pt x="40512" y="70104"/>
                </a:lnTo>
                <a:lnTo>
                  <a:pt x="42036" y="70231"/>
                </a:lnTo>
                <a:lnTo>
                  <a:pt x="43687" y="70358"/>
                </a:lnTo>
                <a:lnTo>
                  <a:pt x="45465" y="70485"/>
                </a:lnTo>
                <a:lnTo>
                  <a:pt x="47497" y="70612"/>
                </a:lnTo>
                <a:lnTo>
                  <a:pt x="49910" y="70612"/>
                </a:lnTo>
                <a:lnTo>
                  <a:pt x="49910" y="75692"/>
                </a:lnTo>
                <a:lnTo>
                  <a:pt x="3301" y="75692"/>
                </a:lnTo>
                <a:lnTo>
                  <a:pt x="3301" y="70612"/>
                </a:lnTo>
                <a:lnTo>
                  <a:pt x="5587" y="70485"/>
                </a:lnTo>
                <a:lnTo>
                  <a:pt x="7492" y="70485"/>
                </a:lnTo>
                <a:lnTo>
                  <a:pt x="9143" y="70358"/>
                </a:lnTo>
                <a:lnTo>
                  <a:pt x="10667" y="70231"/>
                </a:lnTo>
                <a:lnTo>
                  <a:pt x="12064" y="70104"/>
                </a:lnTo>
                <a:lnTo>
                  <a:pt x="13207" y="69977"/>
                </a:lnTo>
                <a:lnTo>
                  <a:pt x="14350" y="69723"/>
                </a:lnTo>
                <a:lnTo>
                  <a:pt x="15239" y="69596"/>
                </a:lnTo>
                <a:lnTo>
                  <a:pt x="18287" y="68199"/>
                </a:lnTo>
                <a:lnTo>
                  <a:pt x="18795" y="67818"/>
                </a:lnTo>
                <a:lnTo>
                  <a:pt x="19176" y="67437"/>
                </a:lnTo>
                <a:lnTo>
                  <a:pt x="19557" y="66929"/>
                </a:lnTo>
                <a:lnTo>
                  <a:pt x="19938" y="66421"/>
                </a:lnTo>
                <a:lnTo>
                  <a:pt x="20065" y="65786"/>
                </a:lnTo>
                <a:lnTo>
                  <a:pt x="20319" y="65151"/>
                </a:lnTo>
                <a:lnTo>
                  <a:pt x="20573" y="64389"/>
                </a:lnTo>
                <a:lnTo>
                  <a:pt x="20700" y="63500"/>
                </a:lnTo>
                <a:lnTo>
                  <a:pt x="20827" y="62611"/>
                </a:lnTo>
                <a:lnTo>
                  <a:pt x="20827" y="61468"/>
                </a:lnTo>
                <a:lnTo>
                  <a:pt x="20827" y="60198"/>
                </a:lnTo>
                <a:lnTo>
                  <a:pt x="20827" y="18034"/>
                </a:lnTo>
                <a:lnTo>
                  <a:pt x="20827" y="16510"/>
                </a:lnTo>
                <a:lnTo>
                  <a:pt x="20573" y="15494"/>
                </a:lnTo>
                <a:lnTo>
                  <a:pt x="19938" y="14859"/>
                </a:lnTo>
                <a:lnTo>
                  <a:pt x="19430" y="14224"/>
                </a:lnTo>
                <a:lnTo>
                  <a:pt x="18541" y="13843"/>
                </a:lnTo>
                <a:lnTo>
                  <a:pt x="17525" y="13843"/>
                </a:lnTo>
                <a:lnTo>
                  <a:pt x="16255" y="13843"/>
                </a:lnTo>
                <a:lnTo>
                  <a:pt x="14477" y="14478"/>
                </a:lnTo>
                <a:lnTo>
                  <a:pt x="12064" y="15748"/>
                </a:lnTo>
                <a:lnTo>
                  <a:pt x="9651" y="17018"/>
                </a:lnTo>
                <a:lnTo>
                  <a:pt x="6603" y="18923"/>
                </a:lnTo>
                <a:lnTo>
                  <a:pt x="2793" y="21336"/>
                </a:lnTo>
                <a:lnTo>
                  <a:pt x="2285" y="20447"/>
                </a:lnTo>
                <a:lnTo>
                  <a:pt x="1777" y="19558"/>
                </a:lnTo>
                <a:lnTo>
                  <a:pt x="1396" y="18669"/>
                </a:lnTo>
                <a:lnTo>
                  <a:pt x="888" y="17780"/>
                </a:lnTo>
                <a:lnTo>
                  <a:pt x="507" y="16764"/>
                </a:lnTo>
                <a:lnTo>
                  <a:pt x="0" y="15875"/>
                </a:lnTo>
                <a:lnTo>
                  <a:pt x="4825" y="13208"/>
                </a:lnTo>
                <a:lnTo>
                  <a:pt x="9651" y="10541"/>
                </a:lnTo>
                <a:lnTo>
                  <a:pt x="14477" y="7874"/>
                </a:lnTo>
                <a:lnTo>
                  <a:pt x="19176" y="5207"/>
                </a:lnTo>
                <a:lnTo>
                  <a:pt x="24002" y="2667"/>
                </a:lnTo>
                <a:lnTo>
                  <a:pt x="289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3040379" y="3465576"/>
            <a:ext cx="121157" cy="1211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3049523" y="3478403"/>
            <a:ext cx="111379" cy="111379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3343655" y="3433571"/>
            <a:ext cx="2009394" cy="188594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3451859" y="3749010"/>
            <a:ext cx="113507" cy="115091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3461765" y="3762755"/>
            <a:ext cx="103886" cy="1038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3713988" y="3721608"/>
            <a:ext cx="3393186" cy="142366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3451859" y="4023330"/>
            <a:ext cx="113507" cy="115091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3461765" y="4037076"/>
            <a:ext cx="103886" cy="10388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3717035" y="3995928"/>
            <a:ext cx="2399919" cy="142367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3451859" y="4297650"/>
            <a:ext cx="113507" cy="115091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3461765" y="4311396"/>
            <a:ext cx="103886" cy="1038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3717035" y="4270247"/>
            <a:ext cx="2006345" cy="175006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3811523" y="4605563"/>
            <a:ext cx="99786" cy="99786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3821429" y="4619625"/>
            <a:ext cx="88900" cy="89027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4034028" y="4581144"/>
            <a:ext cx="484378" cy="152400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4539996" y="4581144"/>
            <a:ext cx="84582" cy="124841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4636008" y="4581144"/>
            <a:ext cx="284238" cy="125222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4940808" y="4587270"/>
            <a:ext cx="96808" cy="113507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4950967" y="4601336"/>
            <a:ext cx="85979" cy="102616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5041391" y="4578096"/>
            <a:ext cx="1009650" cy="148589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5055361" y="4595876"/>
            <a:ext cx="991235" cy="130175"/>
          </a:xfrm>
          <a:custGeom>
            <a:avLst/>
            <a:gdLst/>
            <a:ahLst/>
            <a:cxnLst/>
            <a:rect l="l" t="t" r="r" b="b"/>
            <a:pathLst>
              <a:path w="991235" h="130175">
                <a:moveTo>
                  <a:pt x="217932" y="1016"/>
                </a:moveTo>
                <a:lnTo>
                  <a:pt x="207390" y="1016"/>
                </a:lnTo>
                <a:lnTo>
                  <a:pt x="207390" y="128397"/>
                </a:lnTo>
                <a:lnTo>
                  <a:pt x="217932" y="128397"/>
                </a:lnTo>
                <a:lnTo>
                  <a:pt x="217932" y="1016"/>
                </a:lnTo>
                <a:close/>
              </a:path>
              <a:path w="991235" h="130175">
                <a:moveTo>
                  <a:pt x="949198" y="0"/>
                </a:moveTo>
                <a:lnTo>
                  <a:pt x="947420" y="5334"/>
                </a:lnTo>
                <a:lnTo>
                  <a:pt x="954916" y="8548"/>
                </a:lnTo>
                <a:lnTo>
                  <a:pt x="961389" y="13049"/>
                </a:lnTo>
                <a:lnTo>
                  <a:pt x="978312" y="53214"/>
                </a:lnTo>
                <a:lnTo>
                  <a:pt x="978788" y="64262"/>
                </a:lnTo>
                <a:lnTo>
                  <a:pt x="978312" y="75737"/>
                </a:lnTo>
                <a:lnTo>
                  <a:pt x="961358" y="116792"/>
                </a:lnTo>
                <a:lnTo>
                  <a:pt x="947547" y="124587"/>
                </a:lnTo>
                <a:lnTo>
                  <a:pt x="949198" y="129921"/>
                </a:lnTo>
                <a:lnTo>
                  <a:pt x="979932" y="107187"/>
                </a:lnTo>
                <a:lnTo>
                  <a:pt x="990726" y="65024"/>
                </a:lnTo>
                <a:lnTo>
                  <a:pt x="990040" y="53093"/>
                </a:lnTo>
                <a:lnTo>
                  <a:pt x="974004" y="14805"/>
                </a:lnTo>
                <a:lnTo>
                  <a:pt x="958625" y="3427"/>
                </a:lnTo>
                <a:lnTo>
                  <a:pt x="949198" y="0"/>
                </a:lnTo>
                <a:close/>
              </a:path>
              <a:path w="991235" h="130175">
                <a:moveTo>
                  <a:pt x="41528" y="0"/>
                </a:moveTo>
                <a:lnTo>
                  <a:pt x="10795" y="22732"/>
                </a:lnTo>
                <a:lnTo>
                  <a:pt x="0" y="65024"/>
                </a:lnTo>
                <a:lnTo>
                  <a:pt x="666" y="76952"/>
                </a:lnTo>
                <a:lnTo>
                  <a:pt x="16650" y="115169"/>
                </a:lnTo>
                <a:lnTo>
                  <a:pt x="41528" y="129921"/>
                </a:lnTo>
                <a:lnTo>
                  <a:pt x="43052" y="124587"/>
                </a:lnTo>
                <a:lnTo>
                  <a:pt x="35667" y="121350"/>
                </a:lnTo>
                <a:lnTo>
                  <a:pt x="29305" y="116792"/>
                </a:lnTo>
                <a:lnTo>
                  <a:pt x="12414" y="75737"/>
                </a:lnTo>
                <a:lnTo>
                  <a:pt x="11937" y="64262"/>
                </a:lnTo>
                <a:lnTo>
                  <a:pt x="12431" y="53093"/>
                </a:lnTo>
                <a:lnTo>
                  <a:pt x="29384" y="13049"/>
                </a:lnTo>
                <a:lnTo>
                  <a:pt x="43307" y="5334"/>
                </a:lnTo>
                <a:lnTo>
                  <a:pt x="4152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002782" y="4595876"/>
            <a:ext cx="43815" cy="130175"/>
          </a:xfrm>
          <a:custGeom>
            <a:avLst/>
            <a:gdLst/>
            <a:ahLst/>
            <a:cxnLst/>
            <a:rect l="l" t="t" r="r" b="b"/>
            <a:pathLst>
              <a:path w="43814" h="130175">
                <a:moveTo>
                  <a:pt x="1777" y="0"/>
                </a:moveTo>
                <a:lnTo>
                  <a:pt x="32512" y="22732"/>
                </a:lnTo>
                <a:lnTo>
                  <a:pt x="43306" y="65024"/>
                </a:lnTo>
                <a:lnTo>
                  <a:pt x="42638" y="76952"/>
                </a:lnTo>
                <a:lnTo>
                  <a:pt x="26602" y="115169"/>
                </a:lnTo>
                <a:lnTo>
                  <a:pt x="1777" y="129921"/>
                </a:lnTo>
                <a:lnTo>
                  <a:pt x="126" y="124587"/>
                </a:lnTo>
                <a:lnTo>
                  <a:pt x="7532" y="121350"/>
                </a:lnTo>
                <a:lnTo>
                  <a:pt x="13938" y="116792"/>
                </a:lnTo>
                <a:lnTo>
                  <a:pt x="30892" y="75737"/>
                </a:lnTo>
                <a:lnTo>
                  <a:pt x="31368" y="64262"/>
                </a:lnTo>
                <a:lnTo>
                  <a:pt x="30892" y="53214"/>
                </a:lnTo>
                <a:lnTo>
                  <a:pt x="13969" y="13049"/>
                </a:lnTo>
                <a:lnTo>
                  <a:pt x="0" y="5334"/>
                </a:lnTo>
                <a:lnTo>
                  <a:pt x="177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5050790" y="4585715"/>
            <a:ext cx="125434" cy="144653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5108828" y="4603369"/>
            <a:ext cx="63500" cy="97155"/>
          </a:xfrm>
          <a:custGeom>
            <a:avLst/>
            <a:gdLst/>
            <a:ahLst/>
            <a:cxnLst/>
            <a:rect l="l" t="t" r="r" b="b"/>
            <a:pathLst>
              <a:path w="63500" h="97154">
                <a:moveTo>
                  <a:pt x="43307" y="0"/>
                </a:moveTo>
                <a:lnTo>
                  <a:pt x="37846" y="0"/>
                </a:lnTo>
                <a:lnTo>
                  <a:pt x="32638" y="1523"/>
                </a:lnTo>
                <a:lnTo>
                  <a:pt x="27940" y="4444"/>
                </a:lnTo>
                <a:lnTo>
                  <a:pt x="23241" y="7238"/>
                </a:lnTo>
                <a:lnTo>
                  <a:pt x="4159" y="42290"/>
                </a:lnTo>
                <a:lnTo>
                  <a:pt x="0" y="67690"/>
                </a:lnTo>
                <a:lnTo>
                  <a:pt x="33" y="80644"/>
                </a:lnTo>
                <a:lnTo>
                  <a:pt x="1650" y="86740"/>
                </a:lnTo>
                <a:lnTo>
                  <a:pt x="8382" y="94995"/>
                </a:lnTo>
                <a:lnTo>
                  <a:pt x="13462" y="97154"/>
                </a:lnTo>
                <a:lnTo>
                  <a:pt x="25654" y="97154"/>
                </a:lnTo>
                <a:lnTo>
                  <a:pt x="30607" y="95630"/>
                </a:lnTo>
                <a:lnTo>
                  <a:pt x="35306" y="92836"/>
                </a:lnTo>
                <a:lnTo>
                  <a:pt x="37349" y="91566"/>
                </a:lnTo>
                <a:lnTo>
                  <a:pt x="17653" y="91566"/>
                </a:lnTo>
                <a:lnTo>
                  <a:pt x="15112" y="90423"/>
                </a:lnTo>
                <a:lnTo>
                  <a:pt x="13588" y="88010"/>
                </a:lnTo>
                <a:lnTo>
                  <a:pt x="11937" y="85597"/>
                </a:lnTo>
                <a:lnTo>
                  <a:pt x="11175" y="81787"/>
                </a:lnTo>
                <a:lnTo>
                  <a:pt x="11279" y="69214"/>
                </a:lnTo>
                <a:lnTo>
                  <a:pt x="12319" y="61594"/>
                </a:lnTo>
                <a:lnTo>
                  <a:pt x="14478" y="51688"/>
                </a:lnTo>
                <a:lnTo>
                  <a:pt x="59766" y="51688"/>
                </a:lnTo>
                <a:lnTo>
                  <a:pt x="60451" y="48894"/>
                </a:lnTo>
                <a:lnTo>
                  <a:pt x="61177" y="44703"/>
                </a:lnTo>
                <a:lnTo>
                  <a:pt x="16129" y="44703"/>
                </a:lnTo>
                <a:lnTo>
                  <a:pt x="18678" y="35686"/>
                </a:lnTo>
                <a:lnTo>
                  <a:pt x="37211" y="5587"/>
                </a:lnTo>
                <a:lnTo>
                  <a:pt x="57174" y="5587"/>
                </a:lnTo>
                <a:lnTo>
                  <a:pt x="51974" y="1591"/>
                </a:lnTo>
                <a:lnTo>
                  <a:pt x="43307" y="0"/>
                </a:lnTo>
                <a:close/>
              </a:path>
              <a:path w="63500" h="97154">
                <a:moveTo>
                  <a:pt x="59766" y="51688"/>
                </a:moveTo>
                <a:lnTo>
                  <a:pt x="47244" y="51688"/>
                </a:lnTo>
                <a:lnTo>
                  <a:pt x="44739" y="60759"/>
                </a:lnTo>
                <a:lnTo>
                  <a:pt x="41973" y="68722"/>
                </a:lnTo>
                <a:lnTo>
                  <a:pt x="38921" y="75566"/>
                </a:lnTo>
                <a:lnTo>
                  <a:pt x="35560" y="81279"/>
                </a:lnTo>
                <a:lnTo>
                  <a:pt x="30987" y="88137"/>
                </a:lnTo>
                <a:lnTo>
                  <a:pt x="26162" y="91566"/>
                </a:lnTo>
                <a:lnTo>
                  <a:pt x="37349" y="91566"/>
                </a:lnTo>
                <a:lnTo>
                  <a:pt x="58800" y="55625"/>
                </a:lnTo>
                <a:lnTo>
                  <a:pt x="59766" y="51688"/>
                </a:lnTo>
                <a:close/>
              </a:path>
              <a:path w="63500" h="97154">
                <a:moveTo>
                  <a:pt x="57174" y="5587"/>
                </a:moveTo>
                <a:lnTo>
                  <a:pt x="45720" y="5587"/>
                </a:lnTo>
                <a:lnTo>
                  <a:pt x="48260" y="6730"/>
                </a:lnTo>
                <a:lnTo>
                  <a:pt x="51308" y="11556"/>
                </a:lnTo>
                <a:lnTo>
                  <a:pt x="52070" y="15112"/>
                </a:lnTo>
                <a:lnTo>
                  <a:pt x="52070" y="26796"/>
                </a:lnTo>
                <a:lnTo>
                  <a:pt x="51054" y="35178"/>
                </a:lnTo>
                <a:lnTo>
                  <a:pt x="48895" y="44703"/>
                </a:lnTo>
                <a:lnTo>
                  <a:pt x="61177" y="44703"/>
                </a:lnTo>
                <a:lnTo>
                  <a:pt x="61614" y="42163"/>
                </a:lnTo>
                <a:lnTo>
                  <a:pt x="62590" y="35821"/>
                </a:lnTo>
                <a:lnTo>
                  <a:pt x="63119" y="29971"/>
                </a:lnTo>
                <a:lnTo>
                  <a:pt x="63119" y="25272"/>
                </a:lnTo>
                <a:lnTo>
                  <a:pt x="61880" y="14251"/>
                </a:lnTo>
                <a:lnTo>
                  <a:pt x="58166" y="6349"/>
                </a:lnTo>
                <a:lnTo>
                  <a:pt x="57174" y="558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5120004" y="4655058"/>
            <a:ext cx="36195" cy="40005"/>
          </a:xfrm>
          <a:custGeom>
            <a:avLst/>
            <a:gdLst/>
            <a:ahLst/>
            <a:cxnLst/>
            <a:rect l="l" t="t" r="r" b="b"/>
            <a:pathLst>
              <a:path w="36195" h="40004">
                <a:moveTo>
                  <a:pt x="3302" y="0"/>
                </a:moveTo>
                <a:lnTo>
                  <a:pt x="1143" y="9906"/>
                </a:lnTo>
                <a:lnTo>
                  <a:pt x="0" y="18288"/>
                </a:lnTo>
                <a:lnTo>
                  <a:pt x="0" y="25019"/>
                </a:lnTo>
                <a:lnTo>
                  <a:pt x="0" y="30099"/>
                </a:lnTo>
                <a:lnTo>
                  <a:pt x="762" y="33909"/>
                </a:lnTo>
                <a:lnTo>
                  <a:pt x="2412" y="36322"/>
                </a:lnTo>
                <a:lnTo>
                  <a:pt x="3937" y="38735"/>
                </a:lnTo>
                <a:lnTo>
                  <a:pt x="6477" y="39878"/>
                </a:lnTo>
                <a:lnTo>
                  <a:pt x="9906" y="39878"/>
                </a:lnTo>
                <a:lnTo>
                  <a:pt x="14986" y="39878"/>
                </a:lnTo>
                <a:lnTo>
                  <a:pt x="36068" y="0"/>
                </a:lnTo>
                <a:lnTo>
                  <a:pt x="33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5124958" y="4608957"/>
            <a:ext cx="36195" cy="39370"/>
          </a:xfrm>
          <a:custGeom>
            <a:avLst/>
            <a:gdLst/>
            <a:ahLst/>
            <a:cxnLst/>
            <a:rect l="l" t="t" r="r" b="b"/>
            <a:pathLst>
              <a:path w="36195" h="39370">
                <a:moveTo>
                  <a:pt x="26415" y="0"/>
                </a:moveTo>
                <a:lnTo>
                  <a:pt x="21081" y="0"/>
                </a:lnTo>
                <a:lnTo>
                  <a:pt x="16128" y="3429"/>
                </a:lnTo>
                <a:lnTo>
                  <a:pt x="0" y="39116"/>
                </a:lnTo>
                <a:lnTo>
                  <a:pt x="32765" y="39116"/>
                </a:lnTo>
                <a:lnTo>
                  <a:pt x="34925" y="29591"/>
                </a:lnTo>
                <a:lnTo>
                  <a:pt x="35940" y="21209"/>
                </a:lnTo>
                <a:lnTo>
                  <a:pt x="35940" y="14351"/>
                </a:lnTo>
                <a:lnTo>
                  <a:pt x="35940" y="9525"/>
                </a:lnTo>
                <a:lnTo>
                  <a:pt x="35178" y="5969"/>
                </a:lnTo>
                <a:lnTo>
                  <a:pt x="33654" y="3556"/>
                </a:lnTo>
                <a:lnTo>
                  <a:pt x="32130" y="1143"/>
                </a:lnTo>
                <a:lnTo>
                  <a:pt x="29590" y="0"/>
                </a:lnTo>
                <a:lnTo>
                  <a:pt x="2641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104257" y="4598796"/>
            <a:ext cx="137499" cy="135001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5258180" y="4585715"/>
            <a:ext cx="107019" cy="143129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297804" y="4603369"/>
            <a:ext cx="63500" cy="97155"/>
          </a:xfrm>
          <a:custGeom>
            <a:avLst/>
            <a:gdLst/>
            <a:ahLst/>
            <a:cxnLst/>
            <a:rect l="l" t="t" r="r" b="b"/>
            <a:pathLst>
              <a:path w="63500" h="97154">
                <a:moveTo>
                  <a:pt x="43307" y="0"/>
                </a:moveTo>
                <a:lnTo>
                  <a:pt x="37846" y="0"/>
                </a:lnTo>
                <a:lnTo>
                  <a:pt x="32639" y="1523"/>
                </a:lnTo>
                <a:lnTo>
                  <a:pt x="27940" y="4444"/>
                </a:lnTo>
                <a:lnTo>
                  <a:pt x="23241" y="7238"/>
                </a:lnTo>
                <a:lnTo>
                  <a:pt x="4159" y="42290"/>
                </a:lnTo>
                <a:lnTo>
                  <a:pt x="0" y="67690"/>
                </a:lnTo>
                <a:lnTo>
                  <a:pt x="33" y="80644"/>
                </a:lnTo>
                <a:lnTo>
                  <a:pt x="1650" y="86740"/>
                </a:lnTo>
                <a:lnTo>
                  <a:pt x="8382" y="94995"/>
                </a:lnTo>
                <a:lnTo>
                  <a:pt x="13462" y="97154"/>
                </a:lnTo>
                <a:lnTo>
                  <a:pt x="25654" y="97154"/>
                </a:lnTo>
                <a:lnTo>
                  <a:pt x="30607" y="95630"/>
                </a:lnTo>
                <a:lnTo>
                  <a:pt x="35306" y="92836"/>
                </a:lnTo>
                <a:lnTo>
                  <a:pt x="37349" y="91566"/>
                </a:lnTo>
                <a:lnTo>
                  <a:pt x="17653" y="91566"/>
                </a:lnTo>
                <a:lnTo>
                  <a:pt x="15112" y="90423"/>
                </a:lnTo>
                <a:lnTo>
                  <a:pt x="13589" y="88010"/>
                </a:lnTo>
                <a:lnTo>
                  <a:pt x="11937" y="85597"/>
                </a:lnTo>
                <a:lnTo>
                  <a:pt x="11175" y="81787"/>
                </a:lnTo>
                <a:lnTo>
                  <a:pt x="11279" y="69214"/>
                </a:lnTo>
                <a:lnTo>
                  <a:pt x="12319" y="61594"/>
                </a:lnTo>
                <a:lnTo>
                  <a:pt x="14478" y="51688"/>
                </a:lnTo>
                <a:lnTo>
                  <a:pt x="59766" y="51688"/>
                </a:lnTo>
                <a:lnTo>
                  <a:pt x="60452" y="48894"/>
                </a:lnTo>
                <a:lnTo>
                  <a:pt x="61177" y="44703"/>
                </a:lnTo>
                <a:lnTo>
                  <a:pt x="16129" y="44703"/>
                </a:lnTo>
                <a:lnTo>
                  <a:pt x="18678" y="35686"/>
                </a:lnTo>
                <a:lnTo>
                  <a:pt x="37211" y="5587"/>
                </a:lnTo>
                <a:lnTo>
                  <a:pt x="57174" y="5587"/>
                </a:lnTo>
                <a:lnTo>
                  <a:pt x="51974" y="1591"/>
                </a:lnTo>
                <a:lnTo>
                  <a:pt x="43307" y="0"/>
                </a:lnTo>
                <a:close/>
              </a:path>
              <a:path w="63500" h="97154">
                <a:moveTo>
                  <a:pt x="59766" y="51688"/>
                </a:moveTo>
                <a:lnTo>
                  <a:pt x="47244" y="51688"/>
                </a:lnTo>
                <a:lnTo>
                  <a:pt x="44739" y="60759"/>
                </a:lnTo>
                <a:lnTo>
                  <a:pt x="41973" y="68722"/>
                </a:lnTo>
                <a:lnTo>
                  <a:pt x="38921" y="75566"/>
                </a:lnTo>
                <a:lnTo>
                  <a:pt x="35560" y="81279"/>
                </a:lnTo>
                <a:lnTo>
                  <a:pt x="30987" y="88137"/>
                </a:lnTo>
                <a:lnTo>
                  <a:pt x="26162" y="91566"/>
                </a:lnTo>
                <a:lnTo>
                  <a:pt x="37349" y="91566"/>
                </a:lnTo>
                <a:lnTo>
                  <a:pt x="58800" y="55625"/>
                </a:lnTo>
                <a:lnTo>
                  <a:pt x="59766" y="51688"/>
                </a:lnTo>
                <a:close/>
              </a:path>
              <a:path w="63500" h="97154">
                <a:moveTo>
                  <a:pt x="57174" y="5587"/>
                </a:moveTo>
                <a:lnTo>
                  <a:pt x="45720" y="5587"/>
                </a:lnTo>
                <a:lnTo>
                  <a:pt x="48260" y="6730"/>
                </a:lnTo>
                <a:lnTo>
                  <a:pt x="51308" y="11556"/>
                </a:lnTo>
                <a:lnTo>
                  <a:pt x="52070" y="15112"/>
                </a:lnTo>
                <a:lnTo>
                  <a:pt x="52070" y="26796"/>
                </a:lnTo>
                <a:lnTo>
                  <a:pt x="51054" y="35178"/>
                </a:lnTo>
                <a:lnTo>
                  <a:pt x="48895" y="44703"/>
                </a:lnTo>
                <a:lnTo>
                  <a:pt x="61177" y="44703"/>
                </a:lnTo>
                <a:lnTo>
                  <a:pt x="61614" y="42163"/>
                </a:lnTo>
                <a:lnTo>
                  <a:pt x="62590" y="35821"/>
                </a:lnTo>
                <a:lnTo>
                  <a:pt x="63119" y="29971"/>
                </a:lnTo>
                <a:lnTo>
                  <a:pt x="63119" y="25272"/>
                </a:lnTo>
                <a:lnTo>
                  <a:pt x="61880" y="14251"/>
                </a:lnTo>
                <a:lnTo>
                  <a:pt x="58166" y="6349"/>
                </a:lnTo>
                <a:lnTo>
                  <a:pt x="57174" y="558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5308980" y="4655058"/>
            <a:ext cx="36195" cy="40005"/>
          </a:xfrm>
          <a:custGeom>
            <a:avLst/>
            <a:gdLst/>
            <a:ahLst/>
            <a:cxnLst/>
            <a:rect l="l" t="t" r="r" b="b"/>
            <a:pathLst>
              <a:path w="36195" h="40004">
                <a:moveTo>
                  <a:pt x="3302" y="0"/>
                </a:moveTo>
                <a:lnTo>
                  <a:pt x="1143" y="9906"/>
                </a:lnTo>
                <a:lnTo>
                  <a:pt x="0" y="18288"/>
                </a:lnTo>
                <a:lnTo>
                  <a:pt x="0" y="25019"/>
                </a:lnTo>
                <a:lnTo>
                  <a:pt x="0" y="30099"/>
                </a:lnTo>
                <a:lnTo>
                  <a:pt x="762" y="33909"/>
                </a:lnTo>
                <a:lnTo>
                  <a:pt x="2413" y="36322"/>
                </a:lnTo>
                <a:lnTo>
                  <a:pt x="3937" y="38735"/>
                </a:lnTo>
                <a:lnTo>
                  <a:pt x="6477" y="39878"/>
                </a:lnTo>
                <a:lnTo>
                  <a:pt x="9906" y="39878"/>
                </a:lnTo>
                <a:lnTo>
                  <a:pt x="14986" y="39878"/>
                </a:lnTo>
                <a:lnTo>
                  <a:pt x="36068" y="0"/>
                </a:lnTo>
                <a:lnTo>
                  <a:pt x="33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5313934" y="4608957"/>
            <a:ext cx="36195" cy="39370"/>
          </a:xfrm>
          <a:custGeom>
            <a:avLst/>
            <a:gdLst/>
            <a:ahLst/>
            <a:cxnLst/>
            <a:rect l="l" t="t" r="r" b="b"/>
            <a:pathLst>
              <a:path w="36195" h="39370">
                <a:moveTo>
                  <a:pt x="26415" y="0"/>
                </a:moveTo>
                <a:lnTo>
                  <a:pt x="21081" y="0"/>
                </a:lnTo>
                <a:lnTo>
                  <a:pt x="16128" y="3429"/>
                </a:lnTo>
                <a:lnTo>
                  <a:pt x="0" y="39116"/>
                </a:lnTo>
                <a:lnTo>
                  <a:pt x="32765" y="39116"/>
                </a:lnTo>
                <a:lnTo>
                  <a:pt x="34925" y="29591"/>
                </a:lnTo>
                <a:lnTo>
                  <a:pt x="35940" y="21209"/>
                </a:lnTo>
                <a:lnTo>
                  <a:pt x="35940" y="14351"/>
                </a:lnTo>
                <a:lnTo>
                  <a:pt x="35940" y="9525"/>
                </a:lnTo>
                <a:lnTo>
                  <a:pt x="35178" y="5969"/>
                </a:lnTo>
                <a:lnTo>
                  <a:pt x="33654" y="3556"/>
                </a:lnTo>
                <a:lnTo>
                  <a:pt x="32130" y="1143"/>
                </a:lnTo>
                <a:lnTo>
                  <a:pt x="29590" y="0"/>
                </a:lnTo>
                <a:lnTo>
                  <a:pt x="2641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297804" y="4603369"/>
            <a:ext cx="63500" cy="97155"/>
          </a:xfrm>
          <a:custGeom>
            <a:avLst/>
            <a:gdLst/>
            <a:ahLst/>
            <a:cxnLst/>
            <a:rect l="l" t="t" r="r" b="b"/>
            <a:pathLst>
              <a:path w="63500" h="97154">
                <a:moveTo>
                  <a:pt x="43307" y="0"/>
                </a:moveTo>
                <a:lnTo>
                  <a:pt x="51974" y="1591"/>
                </a:lnTo>
                <a:lnTo>
                  <a:pt x="58166" y="6349"/>
                </a:lnTo>
                <a:lnTo>
                  <a:pt x="61880" y="14251"/>
                </a:lnTo>
                <a:lnTo>
                  <a:pt x="63119" y="25272"/>
                </a:lnTo>
                <a:lnTo>
                  <a:pt x="63119" y="29971"/>
                </a:lnTo>
                <a:lnTo>
                  <a:pt x="54102" y="69214"/>
                </a:lnTo>
                <a:lnTo>
                  <a:pt x="25654" y="97154"/>
                </a:lnTo>
                <a:lnTo>
                  <a:pt x="20193" y="97154"/>
                </a:lnTo>
                <a:lnTo>
                  <a:pt x="13462" y="97154"/>
                </a:lnTo>
                <a:lnTo>
                  <a:pt x="8382" y="94995"/>
                </a:lnTo>
                <a:lnTo>
                  <a:pt x="5080" y="90931"/>
                </a:lnTo>
                <a:lnTo>
                  <a:pt x="1650" y="86740"/>
                </a:lnTo>
                <a:lnTo>
                  <a:pt x="0" y="80517"/>
                </a:lnTo>
                <a:lnTo>
                  <a:pt x="0" y="72262"/>
                </a:lnTo>
                <a:lnTo>
                  <a:pt x="0" y="67690"/>
                </a:lnTo>
                <a:lnTo>
                  <a:pt x="8762" y="28320"/>
                </a:lnTo>
                <a:lnTo>
                  <a:pt x="27940" y="4444"/>
                </a:lnTo>
                <a:lnTo>
                  <a:pt x="32639" y="1523"/>
                </a:lnTo>
                <a:lnTo>
                  <a:pt x="37846" y="0"/>
                </a:lnTo>
                <a:lnTo>
                  <a:pt x="4330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5356859" y="4646636"/>
            <a:ext cx="61722" cy="83097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5370703" y="4664202"/>
            <a:ext cx="42545" cy="64135"/>
          </a:xfrm>
          <a:custGeom>
            <a:avLst/>
            <a:gdLst/>
            <a:ahLst/>
            <a:cxnLst/>
            <a:rect l="l" t="t" r="r" b="b"/>
            <a:pathLst>
              <a:path w="42545" h="64135">
                <a:moveTo>
                  <a:pt x="38481" y="59690"/>
                </a:moveTo>
                <a:lnTo>
                  <a:pt x="4699" y="59690"/>
                </a:lnTo>
                <a:lnTo>
                  <a:pt x="2794" y="59817"/>
                </a:lnTo>
                <a:lnTo>
                  <a:pt x="2794" y="64135"/>
                </a:lnTo>
                <a:lnTo>
                  <a:pt x="42291" y="64135"/>
                </a:lnTo>
                <a:lnTo>
                  <a:pt x="42291" y="59817"/>
                </a:lnTo>
                <a:lnTo>
                  <a:pt x="40259" y="59817"/>
                </a:lnTo>
                <a:lnTo>
                  <a:pt x="38481" y="59690"/>
                </a:lnTo>
                <a:close/>
              </a:path>
              <a:path w="42545" h="64135">
                <a:moveTo>
                  <a:pt x="27305" y="11684"/>
                </a:moveTo>
                <a:lnTo>
                  <a:pt x="15748" y="11684"/>
                </a:lnTo>
                <a:lnTo>
                  <a:pt x="16510" y="11937"/>
                </a:lnTo>
                <a:lnTo>
                  <a:pt x="17018" y="12446"/>
                </a:lnTo>
                <a:lnTo>
                  <a:pt x="17525" y="13081"/>
                </a:lnTo>
                <a:lnTo>
                  <a:pt x="17598" y="13335"/>
                </a:lnTo>
                <a:lnTo>
                  <a:pt x="17668" y="52959"/>
                </a:lnTo>
                <a:lnTo>
                  <a:pt x="17272" y="55245"/>
                </a:lnTo>
                <a:lnTo>
                  <a:pt x="17018" y="55753"/>
                </a:lnTo>
                <a:lnTo>
                  <a:pt x="16891" y="56261"/>
                </a:lnTo>
                <a:lnTo>
                  <a:pt x="11302" y="59181"/>
                </a:lnTo>
                <a:lnTo>
                  <a:pt x="10287" y="59436"/>
                </a:lnTo>
                <a:lnTo>
                  <a:pt x="9144" y="59562"/>
                </a:lnTo>
                <a:lnTo>
                  <a:pt x="7747" y="59562"/>
                </a:lnTo>
                <a:lnTo>
                  <a:pt x="6350" y="59690"/>
                </a:lnTo>
                <a:lnTo>
                  <a:pt x="37084" y="59690"/>
                </a:lnTo>
                <a:lnTo>
                  <a:pt x="34417" y="59436"/>
                </a:lnTo>
                <a:lnTo>
                  <a:pt x="32385" y="59181"/>
                </a:lnTo>
                <a:lnTo>
                  <a:pt x="31496" y="58928"/>
                </a:lnTo>
                <a:lnTo>
                  <a:pt x="30861" y="58800"/>
                </a:lnTo>
                <a:lnTo>
                  <a:pt x="30225" y="58547"/>
                </a:lnTo>
                <a:lnTo>
                  <a:pt x="29591" y="58166"/>
                </a:lnTo>
                <a:lnTo>
                  <a:pt x="28956" y="57531"/>
                </a:lnTo>
                <a:lnTo>
                  <a:pt x="28575" y="57277"/>
                </a:lnTo>
                <a:lnTo>
                  <a:pt x="28067" y="56515"/>
                </a:lnTo>
                <a:lnTo>
                  <a:pt x="27982" y="56261"/>
                </a:lnTo>
                <a:lnTo>
                  <a:pt x="27686" y="54991"/>
                </a:lnTo>
                <a:lnTo>
                  <a:pt x="27432" y="53721"/>
                </a:lnTo>
                <a:lnTo>
                  <a:pt x="27305" y="11684"/>
                </a:lnTo>
                <a:close/>
              </a:path>
              <a:path w="42545" h="64135">
                <a:moveTo>
                  <a:pt x="27559" y="0"/>
                </a:moveTo>
                <a:lnTo>
                  <a:pt x="24511" y="0"/>
                </a:lnTo>
                <a:lnTo>
                  <a:pt x="20447" y="2159"/>
                </a:lnTo>
                <a:lnTo>
                  <a:pt x="12319" y="6604"/>
                </a:lnTo>
                <a:lnTo>
                  <a:pt x="4191" y="11175"/>
                </a:lnTo>
                <a:lnTo>
                  <a:pt x="0" y="13462"/>
                </a:lnTo>
                <a:lnTo>
                  <a:pt x="1905" y="17272"/>
                </a:lnTo>
                <a:lnTo>
                  <a:pt x="2412" y="18034"/>
                </a:lnTo>
                <a:lnTo>
                  <a:pt x="5587" y="16002"/>
                </a:lnTo>
                <a:lnTo>
                  <a:pt x="8255" y="14350"/>
                </a:lnTo>
                <a:lnTo>
                  <a:pt x="10287" y="13335"/>
                </a:lnTo>
                <a:lnTo>
                  <a:pt x="12319" y="12192"/>
                </a:lnTo>
                <a:lnTo>
                  <a:pt x="13843" y="11684"/>
                </a:lnTo>
                <a:lnTo>
                  <a:pt x="27305" y="11684"/>
                </a:lnTo>
                <a:lnTo>
                  <a:pt x="27432" y="3429"/>
                </a:lnTo>
                <a:lnTo>
                  <a:pt x="275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5370703" y="4664202"/>
            <a:ext cx="42545" cy="64135"/>
          </a:xfrm>
          <a:custGeom>
            <a:avLst/>
            <a:gdLst/>
            <a:ahLst/>
            <a:cxnLst/>
            <a:rect l="l" t="t" r="r" b="b"/>
            <a:pathLst>
              <a:path w="42545" h="64135">
                <a:moveTo>
                  <a:pt x="24511" y="0"/>
                </a:moveTo>
                <a:lnTo>
                  <a:pt x="27559" y="0"/>
                </a:lnTo>
                <a:lnTo>
                  <a:pt x="27559" y="1778"/>
                </a:lnTo>
                <a:lnTo>
                  <a:pt x="27432" y="3429"/>
                </a:lnTo>
                <a:lnTo>
                  <a:pt x="27432" y="4825"/>
                </a:lnTo>
                <a:lnTo>
                  <a:pt x="27432" y="6350"/>
                </a:lnTo>
                <a:lnTo>
                  <a:pt x="27432" y="7747"/>
                </a:lnTo>
                <a:lnTo>
                  <a:pt x="27432" y="9017"/>
                </a:lnTo>
                <a:lnTo>
                  <a:pt x="27305" y="10414"/>
                </a:lnTo>
                <a:lnTo>
                  <a:pt x="27305" y="11811"/>
                </a:lnTo>
                <a:lnTo>
                  <a:pt x="27305" y="13081"/>
                </a:lnTo>
                <a:lnTo>
                  <a:pt x="27305" y="51054"/>
                </a:lnTo>
                <a:lnTo>
                  <a:pt x="27305" y="52070"/>
                </a:lnTo>
                <a:lnTo>
                  <a:pt x="27432" y="52959"/>
                </a:lnTo>
                <a:lnTo>
                  <a:pt x="27432" y="53721"/>
                </a:lnTo>
                <a:lnTo>
                  <a:pt x="27559" y="54356"/>
                </a:lnTo>
                <a:lnTo>
                  <a:pt x="27686" y="54991"/>
                </a:lnTo>
                <a:lnTo>
                  <a:pt x="27812" y="55499"/>
                </a:lnTo>
                <a:lnTo>
                  <a:pt x="27939" y="56134"/>
                </a:lnTo>
                <a:lnTo>
                  <a:pt x="28067" y="56515"/>
                </a:lnTo>
                <a:lnTo>
                  <a:pt x="28321" y="56896"/>
                </a:lnTo>
                <a:lnTo>
                  <a:pt x="28575" y="57277"/>
                </a:lnTo>
                <a:lnTo>
                  <a:pt x="28956" y="57531"/>
                </a:lnTo>
                <a:lnTo>
                  <a:pt x="31496" y="58928"/>
                </a:lnTo>
                <a:lnTo>
                  <a:pt x="32385" y="59181"/>
                </a:lnTo>
                <a:lnTo>
                  <a:pt x="33400" y="59309"/>
                </a:lnTo>
                <a:lnTo>
                  <a:pt x="34417" y="59436"/>
                </a:lnTo>
                <a:lnTo>
                  <a:pt x="35687" y="59562"/>
                </a:lnTo>
                <a:lnTo>
                  <a:pt x="37084" y="59690"/>
                </a:lnTo>
                <a:lnTo>
                  <a:pt x="38481" y="59690"/>
                </a:lnTo>
                <a:lnTo>
                  <a:pt x="40259" y="59817"/>
                </a:lnTo>
                <a:lnTo>
                  <a:pt x="42291" y="59817"/>
                </a:lnTo>
                <a:lnTo>
                  <a:pt x="42291" y="64135"/>
                </a:lnTo>
                <a:lnTo>
                  <a:pt x="2794" y="64135"/>
                </a:lnTo>
                <a:lnTo>
                  <a:pt x="2794" y="59817"/>
                </a:lnTo>
                <a:lnTo>
                  <a:pt x="4699" y="59690"/>
                </a:lnTo>
                <a:lnTo>
                  <a:pt x="6350" y="59690"/>
                </a:lnTo>
                <a:lnTo>
                  <a:pt x="7747" y="59562"/>
                </a:lnTo>
                <a:lnTo>
                  <a:pt x="9144" y="59562"/>
                </a:lnTo>
                <a:lnTo>
                  <a:pt x="10287" y="59436"/>
                </a:lnTo>
                <a:lnTo>
                  <a:pt x="11302" y="59181"/>
                </a:lnTo>
                <a:lnTo>
                  <a:pt x="12192" y="59055"/>
                </a:lnTo>
                <a:lnTo>
                  <a:pt x="12954" y="58928"/>
                </a:lnTo>
                <a:lnTo>
                  <a:pt x="13588" y="58800"/>
                </a:lnTo>
                <a:lnTo>
                  <a:pt x="14097" y="58547"/>
                </a:lnTo>
                <a:lnTo>
                  <a:pt x="14605" y="58293"/>
                </a:lnTo>
                <a:lnTo>
                  <a:pt x="15112" y="58039"/>
                </a:lnTo>
                <a:lnTo>
                  <a:pt x="17018" y="55753"/>
                </a:lnTo>
                <a:lnTo>
                  <a:pt x="17272" y="55245"/>
                </a:lnTo>
                <a:lnTo>
                  <a:pt x="17399" y="54610"/>
                </a:lnTo>
                <a:lnTo>
                  <a:pt x="17525" y="53848"/>
                </a:lnTo>
                <a:lnTo>
                  <a:pt x="17652" y="53086"/>
                </a:lnTo>
                <a:lnTo>
                  <a:pt x="17780" y="52070"/>
                </a:lnTo>
                <a:lnTo>
                  <a:pt x="17780" y="51054"/>
                </a:lnTo>
                <a:lnTo>
                  <a:pt x="17780" y="15240"/>
                </a:lnTo>
                <a:lnTo>
                  <a:pt x="17780" y="13970"/>
                </a:lnTo>
                <a:lnTo>
                  <a:pt x="17525" y="13081"/>
                </a:lnTo>
                <a:lnTo>
                  <a:pt x="17018" y="12446"/>
                </a:lnTo>
                <a:lnTo>
                  <a:pt x="16510" y="11937"/>
                </a:lnTo>
                <a:lnTo>
                  <a:pt x="15748" y="11684"/>
                </a:lnTo>
                <a:lnTo>
                  <a:pt x="14859" y="11684"/>
                </a:lnTo>
                <a:lnTo>
                  <a:pt x="13843" y="11684"/>
                </a:lnTo>
                <a:lnTo>
                  <a:pt x="12319" y="12192"/>
                </a:lnTo>
                <a:lnTo>
                  <a:pt x="10287" y="13335"/>
                </a:lnTo>
                <a:lnTo>
                  <a:pt x="8255" y="14350"/>
                </a:lnTo>
                <a:lnTo>
                  <a:pt x="5587" y="16002"/>
                </a:lnTo>
                <a:lnTo>
                  <a:pt x="2412" y="18034"/>
                </a:lnTo>
                <a:lnTo>
                  <a:pt x="1905" y="17272"/>
                </a:lnTo>
                <a:lnTo>
                  <a:pt x="1524" y="16510"/>
                </a:lnTo>
                <a:lnTo>
                  <a:pt x="1143" y="15748"/>
                </a:lnTo>
                <a:lnTo>
                  <a:pt x="762" y="14986"/>
                </a:lnTo>
                <a:lnTo>
                  <a:pt x="381" y="14224"/>
                </a:lnTo>
                <a:lnTo>
                  <a:pt x="0" y="13462"/>
                </a:lnTo>
                <a:lnTo>
                  <a:pt x="4191" y="11175"/>
                </a:lnTo>
                <a:lnTo>
                  <a:pt x="8255" y="8890"/>
                </a:lnTo>
                <a:lnTo>
                  <a:pt x="12319" y="6604"/>
                </a:lnTo>
                <a:lnTo>
                  <a:pt x="16256" y="4445"/>
                </a:lnTo>
                <a:lnTo>
                  <a:pt x="20447" y="2159"/>
                </a:lnTo>
                <a:lnTo>
                  <a:pt x="2451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5452871" y="4664932"/>
            <a:ext cx="99786" cy="35718"/>
          </a:xfrm>
          <a:prstGeom prst="rect">
            <a:avLst/>
          </a:prstGeom>
          <a:blipFill>
            <a:blip r:embed="rId1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5467096" y="4683505"/>
            <a:ext cx="81280" cy="15875"/>
          </a:xfrm>
          <a:custGeom>
            <a:avLst/>
            <a:gdLst/>
            <a:ahLst/>
            <a:cxnLst/>
            <a:rect l="l" t="t" r="r" b="b"/>
            <a:pathLst>
              <a:path w="81279" h="15875">
                <a:moveTo>
                  <a:pt x="80899" y="0"/>
                </a:moveTo>
                <a:lnTo>
                  <a:pt x="67055" y="0"/>
                </a:lnTo>
                <a:lnTo>
                  <a:pt x="67055" y="15875"/>
                </a:lnTo>
                <a:lnTo>
                  <a:pt x="80899" y="15875"/>
                </a:lnTo>
                <a:lnTo>
                  <a:pt x="80899" y="0"/>
                </a:lnTo>
                <a:close/>
              </a:path>
              <a:path w="81279" h="15875">
                <a:moveTo>
                  <a:pt x="47370" y="0"/>
                </a:moveTo>
                <a:lnTo>
                  <a:pt x="33527" y="0"/>
                </a:lnTo>
                <a:lnTo>
                  <a:pt x="33527" y="15875"/>
                </a:lnTo>
                <a:lnTo>
                  <a:pt x="47370" y="15875"/>
                </a:lnTo>
                <a:lnTo>
                  <a:pt x="47370" y="0"/>
                </a:lnTo>
                <a:close/>
              </a:path>
              <a:path w="81279" h="15875">
                <a:moveTo>
                  <a:pt x="13715" y="0"/>
                </a:moveTo>
                <a:lnTo>
                  <a:pt x="0" y="0"/>
                </a:lnTo>
                <a:lnTo>
                  <a:pt x="0" y="15875"/>
                </a:lnTo>
                <a:lnTo>
                  <a:pt x="13715" y="15875"/>
                </a:lnTo>
                <a:lnTo>
                  <a:pt x="137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5534152" y="4683505"/>
            <a:ext cx="13970" cy="15875"/>
          </a:xfrm>
          <a:custGeom>
            <a:avLst/>
            <a:gdLst/>
            <a:ahLst/>
            <a:cxnLst/>
            <a:rect l="l" t="t" r="r" b="b"/>
            <a:pathLst>
              <a:path w="13970" h="15875">
                <a:moveTo>
                  <a:pt x="0" y="0"/>
                </a:moveTo>
                <a:lnTo>
                  <a:pt x="13843" y="0"/>
                </a:lnTo>
                <a:lnTo>
                  <a:pt x="13843" y="15875"/>
                </a:lnTo>
                <a:lnTo>
                  <a:pt x="0" y="15875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5500623" y="4683505"/>
            <a:ext cx="13970" cy="15875"/>
          </a:xfrm>
          <a:custGeom>
            <a:avLst/>
            <a:gdLst/>
            <a:ahLst/>
            <a:cxnLst/>
            <a:rect l="l" t="t" r="r" b="b"/>
            <a:pathLst>
              <a:path w="13970" h="15875">
                <a:moveTo>
                  <a:pt x="0" y="0"/>
                </a:moveTo>
                <a:lnTo>
                  <a:pt x="13842" y="0"/>
                </a:lnTo>
                <a:lnTo>
                  <a:pt x="13842" y="15875"/>
                </a:lnTo>
                <a:lnTo>
                  <a:pt x="0" y="158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467096" y="4683505"/>
            <a:ext cx="13970" cy="15875"/>
          </a:xfrm>
          <a:custGeom>
            <a:avLst/>
            <a:gdLst/>
            <a:ahLst/>
            <a:cxnLst/>
            <a:rect l="l" t="t" r="r" b="b"/>
            <a:pathLst>
              <a:path w="13970" h="15875">
                <a:moveTo>
                  <a:pt x="0" y="0"/>
                </a:moveTo>
                <a:lnTo>
                  <a:pt x="13715" y="0"/>
                </a:lnTo>
                <a:lnTo>
                  <a:pt x="13715" y="15875"/>
                </a:lnTo>
                <a:lnTo>
                  <a:pt x="0" y="158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5571744" y="4585715"/>
            <a:ext cx="81492" cy="116586"/>
          </a:xfrm>
          <a:prstGeom prst="rect">
            <a:avLst/>
          </a:prstGeom>
          <a:blipFill>
            <a:blip r:embed="rId1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5585840" y="4603369"/>
            <a:ext cx="63500" cy="97155"/>
          </a:xfrm>
          <a:custGeom>
            <a:avLst/>
            <a:gdLst/>
            <a:ahLst/>
            <a:cxnLst/>
            <a:rect l="l" t="t" r="r" b="b"/>
            <a:pathLst>
              <a:path w="63500" h="97154">
                <a:moveTo>
                  <a:pt x="43307" y="0"/>
                </a:moveTo>
                <a:lnTo>
                  <a:pt x="37846" y="0"/>
                </a:lnTo>
                <a:lnTo>
                  <a:pt x="32638" y="1523"/>
                </a:lnTo>
                <a:lnTo>
                  <a:pt x="27939" y="4444"/>
                </a:lnTo>
                <a:lnTo>
                  <a:pt x="23241" y="7238"/>
                </a:lnTo>
                <a:lnTo>
                  <a:pt x="4159" y="42290"/>
                </a:lnTo>
                <a:lnTo>
                  <a:pt x="0" y="67690"/>
                </a:lnTo>
                <a:lnTo>
                  <a:pt x="33" y="80644"/>
                </a:lnTo>
                <a:lnTo>
                  <a:pt x="1650" y="86740"/>
                </a:lnTo>
                <a:lnTo>
                  <a:pt x="8382" y="94995"/>
                </a:lnTo>
                <a:lnTo>
                  <a:pt x="13462" y="97154"/>
                </a:lnTo>
                <a:lnTo>
                  <a:pt x="25654" y="97154"/>
                </a:lnTo>
                <a:lnTo>
                  <a:pt x="30607" y="95630"/>
                </a:lnTo>
                <a:lnTo>
                  <a:pt x="35306" y="92836"/>
                </a:lnTo>
                <a:lnTo>
                  <a:pt x="37349" y="91566"/>
                </a:lnTo>
                <a:lnTo>
                  <a:pt x="17653" y="91566"/>
                </a:lnTo>
                <a:lnTo>
                  <a:pt x="15112" y="90423"/>
                </a:lnTo>
                <a:lnTo>
                  <a:pt x="13588" y="88010"/>
                </a:lnTo>
                <a:lnTo>
                  <a:pt x="11937" y="85597"/>
                </a:lnTo>
                <a:lnTo>
                  <a:pt x="11175" y="81787"/>
                </a:lnTo>
                <a:lnTo>
                  <a:pt x="11279" y="69214"/>
                </a:lnTo>
                <a:lnTo>
                  <a:pt x="12319" y="61594"/>
                </a:lnTo>
                <a:lnTo>
                  <a:pt x="14478" y="51688"/>
                </a:lnTo>
                <a:lnTo>
                  <a:pt x="59766" y="51688"/>
                </a:lnTo>
                <a:lnTo>
                  <a:pt x="60451" y="48894"/>
                </a:lnTo>
                <a:lnTo>
                  <a:pt x="61177" y="44703"/>
                </a:lnTo>
                <a:lnTo>
                  <a:pt x="16129" y="44703"/>
                </a:lnTo>
                <a:lnTo>
                  <a:pt x="18678" y="35686"/>
                </a:lnTo>
                <a:lnTo>
                  <a:pt x="37211" y="5587"/>
                </a:lnTo>
                <a:lnTo>
                  <a:pt x="57174" y="5587"/>
                </a:lnTo>
                <a:lnTo>
                  <a:pt x="51974" y="1591"/>
                </a:lnTo>
                <a:lnTo>
                  <a:pt x="43307" y="0"/>
                </a:lnTo>
                <a:close/>
              </a:path>
              <a:path w="63500" h="97154">
                <a:moveTo>
                  <a:pt x="59766" y="51688"/>
                </a:moveTo>
                <a:lnTo>
                  <a:pt x="47244" y="51688"/>
                </a:lnTo>
                <a:lnTo>
                  <a:pt x="44739" y="60759"/>
                </a:lnTo>
                <a:lnTo>
                  <a:pt x="41973" y="68722"/>
                </a:lnTo>
                <a:lnTo>
                  <a:pt x="38921" y="75566"/>
                </a:lnTo>
                <a:lnTo>
                  <a:pt x="35560" y="81279"/>
                </a:lnTo>
                <a:lnTo>
                  <a:pt x="30987" y="88137"/>
                </a:lnTo>
                <a:lnTo>
                  <a:pt x="26162" y="91566"/>
                </a:lnTo>
                <a:lnTo>
                  <a:pt x="37349" y="91566"/>
                </a:lnTo>
                <a:lnTo>
                  <a:pt x="58800" y="55625"/>
                </a:lnTo>
                <a:lnTo>
                  <a:pt x="59766" y="51688"/>
                </a:lnTo>
                <a:close/>
              </a:path>
              <a:path w="63500" h="97154">
                <a:moveTo>
                  <a:pt x="57174" y="5587"/>
                </a:moveTo>
                <a:lnTo>
                  <a:pt x="45720" y="5587"/>
                </a:lnTo>
                <a:lnTo>
                  <a:pt x="48260" y="6730"/>
                </a:lnTo>
                <a:lnTo>
                  <a:pt x="51308" y="11556"/>
                </a:lnTo>
                <a:lnTo>
                  <a:pt x="52070" y="15112"/>
                </a:lnTo>
                <a:lnTo>
                  <a:pt x="52070" y="26796"/>
                </a:lnTo>
                <a:lnTo>
                  <a:pt x="51054" y="35178"/>
                </a:lnTo>
                <a:lnTo>
                  <a:pt x="48895" y="44703"/>
                </a:lnTo>
                <a:lnTo>
                  <a:pt x="61177" y="44703"/>
                </a:lnTo>
                <a:lnTo>
                  <a:pt x="61614" y="42163"/>
                </a:lnTo>
                <a:lnTo>
                  <a:pt x="62590" y="35821"/>
                </a:lnTo>
                <a:lnTo>
                  <a:pt x="63119" y="29971"/>
                </a:lnTo>
                <a:lnTo>
                  <a:pt x="63119" y="25272"/>
                </a:lnTo>
                <a:lnTo>
                  <a:pt x="61880" y="14251"/>
                </a:lnTo>
                <a:lnTo>
                  <a:pt x="58166" y="6349"/>
                </a:lnTo>
                <a:lnTo>
                  <a:pt x="57174" y="558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5597016" y="4655058"/>
            <a:ext cx="36195" cy="40005"/>
          </a:xfrm>
          <a:custGeom>
            <a:avLst/>
            <a:gdLst/>
            <a:ahLst/>
            <a:cxnLst/>
            <a:rect l="l" t="t" r="r" b="b"/>
            <a:pathLst>
              <a:path w="36195" h="40004">
                <a:moveTo>
                  <a:pt x="3302" y="0"/>
                </a:moveTo>
                <a:lnTo>
                  <a:pt x="1143" y="9906"/>
                </a:lnTo>
                <a:lnTo>
                  <a:pt x="0" y="18288"/>
                </a:lnTo>
                <a:lnTo>
                  <a:pt x="0" y="25019"/>
                </a:lnTo>
                <a:lnTo>
                  <a:pt x="0" y="30099"/>
                </a:lnTo>
                <a:lnTo>
                  <a:pt x="762" y="33909"/>
                </a:lnTo>
                <a:lnTo>
                  <a:pt x="2412" y="36322"/>
                </a:lnTo>
                <a:lnTo>
                  <a:pt x="3937" y="38735"/>
                </a:lnTo>
                <a:lnTo>
                  <a:pt x="6477" y="39878"/>
                </a:lnTo>
                <a:lnTo>
                  <a:pt x="9906" y="39878"/>
                </a:lnTo>
                <a:lnTo>
                  <a:pt x="14986" y="39878"/>
                </a:lnTo>
                <a:lnTo>
                  <a:pt x="36068" y="0"/>
                </a:lnTo>
                <a:lnTo>
                  <a:pt x="33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5601970" y="4608957"/>
            <a:ext cx="36195" cy="39370"/>
          </a:xfrm>
          <a:custGeom>
            <a:avLst/>
            <a:gdLst/>
            <a:ahLst/>
            <a:cxnLst/>
            <a:rect l="l" t="t" r="r" b="b"/>
            <a:pathLst>
              <a:path w="36195" h="39370">
                <a:moveTo>
                  <a:pt x="26415" y="0"/>
                </a:moveTo>
                <a:lnTo>
                  <a:pt x="21081" y="0"/>
                </a:lnTo>
                <a:lnTo>
                  <a:pt x="16128" y="3429"/>
                </a:lnTo>
                <a:lnTo>
                  <a:pt x="0" y="39116"/>
                </a:lnTo>
                <a:lnTo>
                  <a:pt x="32765" y="39116"/>
                </a:lnTo>
                <a:lnTo>
                  <a:pt x="34925" y="29591"/>
                </a:lnTo>
                <a:lnTo>
                  <a:pt x="35940" y="21209"/>
                </a:lnTo>
                <a:lnTo>
                  <a:pt x="35940" y="14351"/>
                </a:lnTo>
                <a:lnTo>
                  <a:pt x="35940" y="9525"/>
                </a:lnTo>
                <a:lnTo>
                  <a:pt x="35178" y="5969"/>
                </a:lnTo>
                <a:lnTo>
                  <a:pt x="33654" y="3556"/>
                </a:lnTo>
                <a:lnTo>
                  <a:pt x="32130" y="1143"/>
                </a:lnTo>
                <a:lnTo>
                  <a:pt x="29590" y="0"/>
                </a:lnTo>
                <a:lnTo>
                  <a:pt x="2641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5581269" y="4598796"/>
            <a:ext cx="210648" cy="135001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5729732" y="4695308"/>
            <a:ext cx="57785" cy="8255"/>
          </a:xfrm>
          <a:custGeom>
            <a:avLst/>
            <a:gdLst/>
            <a:ahLst/>
            <a:cxnLst/>
            <a:rect l="l" t="t" r="r" b="b"/>
            <a:pathLst>
              <a:path w="57785" h="8254">
                <a:moveTo>
                  <a:pt x="0" y="7628"/>
                </a:moveTo>
                <a:lnTo>
                  <a:pt x="57435" y="7628"/>
                </a:lnTo>
                <a:lnTo>
                  <a:pt x="57435" y="0"/>
                </a:lnTo>
                <a:lnTo>
                  <a:pt x="0" y="0"/>
                </a:lnTo>
                <a:lnTo>
                  <a:pt x="0" y="762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5729732" y="4695308"/>
            <a:ext cx="57785" cy="8255"/>
          </a:xfrm>
          <a:custGeom>
            <a:avLst/>
            <a:gdLst/>
            <a:ahLst/>
            <a:cxnLst/>
            <a:rect l="l" t="t" r="r" b="b"/>
            <a:pathLst>
              <a:path w="57785" h="8254">
                <a:moveTo>
                  <a:pt x="0" y="7628"/>
                </a:moveTo>
                <a:lnTo>
                  <a:pt x="57435" y="7628"/>
                </a:lnTo>
                <a:lnTo>
                  <a:pt x="57435" y="0"/>
                </a:lnTo>
                <a:lnTo>
                  <a:pt x="0" y="0"/>
                </a:lnTo>
                <a:lnTo>
                  <a:pt x="0" y="7628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5791200" y="4646636"/>
            <a:ext cx="61722" cy="83097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5800471" y="4659629"/>
            <a:ext cx="87503" cy="73279"/>
          </a:xfrm>
          <a:prstGeom prst="rect">
            <a:avLst/>
          </a:prstGeom>
          <a:blipFill>
            <a:blip r:embed="rId1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5863082" y="4683505"/>
            <a:ext cx="20955" cy="34925"/>
          </a:xfrm>
          <a:custGeom>
            <a:avLst/>
            <a:gdLst/>
            <a:ahLst/>
            <a:cxnLst/>
            <a:rect l="l" t="t" r="r" b="b"/>
            <a:pathLst>
              <a:path w="20954" h="34925">
                <a:moveTo>
                  <a:pt x="19557" y="0"/>
                </a:moveTo>
                <a:lnTo>
                  <a:pt x="7619" y="0"/>
                </a:lnTo>
                <a:lnTo>
                  <a:pt x="7855" y="3175"/>
                </a:lnTo>
                <a:lnTo>
                  <a:pt x="7914" y="15621"/>
                </a:lnTo>
                <a:lnTo>
                  <a:pt x="7873" y="16510"/>
                </a:lnTo>
                <a:lnTo>
                  <a:pt x="7365" y="18669"/>
                </a:lnTo>
                <a:lnTo>
                  <a:pt x="6857" y="20955"/>
                </a:lnTo>
                <a:lnTo>
                  <a:pt x="6095" y="22987"/>
                </a:lnTo>
                <a:lnTo>
                  <a:pt x="5079" y="24638"/>
                </a:lnTo>
                <a:lnTo>
                  <a:pt x="4063" y="26416"/>
                </a:lnTo>
                <a:lnTo>
                  <a:pt x="2412" y="28448"/>
                </a:lnTo>
                <a:lnTo>
                  <a:pt x="0" y="30607"/>
                </a:lnTo>
                <a:lnTo>
                  <a:pt x="3682" y="34798"/>
                </a:lnTo>
                <a:lnTo>
                  <a:pt x="20446" y="12700"/>
                </a:lnTo>
                <a:lnTo>
                  <a:pt x="20446" y="6350"/>
                </a:lnTo>
                <a:lnTo>
                  <a:pt x="20192" y="3175"/>
                </a:lnTo>
                <a:lnTo>
                  <a:pt x="1955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5858509" y="4614633"/>
            <a:ext cx="139191" cy="108242"/>
          </a:xfrm>
          <a:prstGeom prst="rect">
            <a:avLst/>
          </a:prstGeom>
          <a:blipFill>
            <a:blip r:embed="rId1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5918961" y="4632833"/>
            <a:ext cx="74930" cy="67945"/>
          </a:xfrm>
          <a:custGeom>
            <a:avLst/>
            <a:gdLst/>
            <a:ahLst/>
            <a:cxnLst/>
            <a:rect l="l" t="t" r="r" b="b"/>
            <a:pathLst>
              <a:path w="74929" h="67945">
                <a:moveTo>
                  <a:pt x="41275" y="0"/>
                </a:moveTo>
                <a:lnTo>
                  <a:pt x="29337" y="0"/>
                </a:lnTo>
                <a:lnTo>
                  <a:pt x="23113" y="2159"/>
                </a:lnTo>
                <a:lnTo>
                  <a:pt x="17652" y="6350"/>
                </a:lnTo>
                <a:lnTo>
                  <a:pt x="12064" y="10414"/>
                </a:lnTo>
                <a:lnTo>
                  <a:pt x="7747" y="16256"/>
                </a:lnTo>
                <a:lnTo>
                  <a:pt x="4699" y="23495"/>
                </a:lnTo>
                <a:lnTo>
                  <a:pt x="1524" y="30861"/>
                </a:lnTo>
                <a:lnTo>
                  <a:pt x="0" y="38608"/>
                </a:lnTo>
                <a:lnTo>
                  <a:pt x="0" y="50546"/>
                </a:lnTo>
                <a:lnTo>
                  <a:pt x="11811" y="67691"/>
                </a:lnTo>
                <a:lnTo>
                  <a:pt x="19938" y="67691"/>
                </a:lnTo>
                <a:lnTo>
                  <a:pt x="24384" y="66167"/>
                </a:lnTo>
                <a:lnTo>
                  <a:pt x="28575" y="62992"/>
                </a:lnTo>
                <a:lnTo>
                  <a:pt x="32765" y="59944"/>
                </a:lnTo>
                <a:lnTo>
                  <a:pt x="33099" y="59563"/>
                </a:lnTo>
                <a:lnTo>
                  <a:pt x="17652" y="59563"/>
                </a:lnTo>
                <a:lnTo>
                  <a:pt x="15493" y="58420"/>
                </a:lnTo>
                <a:lnTo>
                  <a:pt x="14224" y="56134"/>
                </a:lnTo>
                <a:lnTo>
                  <a:pt x="12826" y="53975"/>
                </a:lnTo>
                <a:lnTo>
                  <a:pt x="12064" y="50546"/>
                </a:lnTo>
                <a:lnTo>
                  <a:pt x="12174" y="38608"/>
                </a:lnTo>
                <a:lnTo>
                  <a:pt x="13208" y="32639"/>
                </a:lnTo>
                <a:lnTo>
                  <a:pt x="15366" y="26289"/>
                </a:lnTo>
                <a:lnTo>
                  <a:pt x="17525" y="19812"/>
                </a:lnTo>
                <a:lnTo>
                  <a:pt x="20447" y="14732"/>
                </a:lnTo>
                <a:lnTo>
                  <a:pt x="24002" y="11049"/>
                </a:lnTo>
                <a:lnTo>
                  <a:pt x="27686" y="7366"/>
                </a:lnTo>
                <a:lnTo>
                  <a:pt x="31496" y="5461"/>
                </a:lnTo>
                <a:lnTo>
                  <a:pt x="48844" y="5461"/>
                </a:lnTo>
                <a:lnTo>
                  <a:pt x="45338" y="1651"/>
                </a:lnTo>
                <a:lnTo>
                  <a:pt x="41275" y="0"/>
                </a:lnTo>
                <a:close/>
              </a:path>
              <a:path w="74929" h="67945">
                <a:moveTo>
                  <a:pt x="52070" y="47879"/>
                </a:moveTo>
                <a:lnTo>
                  <a:pt x="42672" y="47879"/>
                </a:lnTo>
                <a:lnTo>
                  <a:pt x="42417" y="50292"/>
                </a:lnTo>
                <a:lnTo>
                  <a:pt x="42290" y="63246"/>
                </a:lnTo>
                <a:lnTo>
                  <a:pt x="45212" y="67691"/>
                </a:lnTo>
                <a:lnTo>
                  <a:pt x="54355" y="67691"/>
                </a:lnTo>
                <a:lnTo>
                  <a:pt x="57276" y="66929"/>
                </a:lnTo>
                <a:lnTo>
                  <a:pt x="60071" y="65405"/>
                </a:lnTo>
                <a:lnTo>
                  <a:pt x="62991" y="63881"/>
                </a:lnTo>
                <a:lnTo>
                  <a:pt x="66293" y="60960"/>
                </a:lnTo>
                <a:lnTo>
                  <a:pt x="67365" y="59817"/>
                </a:lnTo>
                <a:lnTo>
                  <a:pt x="54990" y="59817"/>
                </a:lnTo>
                <a:lnTo>
                  <a:pt x="53848" y="59182"/>
                </a:lnTo>
                <a:lnTo>
                  <a:pt x="53086" y="57785"/>
                </a:lnTo>
                <a:lnTo>
                  <a:pt x="52450" y="56515"/>
                </a:lnTo>
                <a:lnTo>
                  <a:pt x="52159" y="54864"/>
                </a:lnTo>
                <a:lnTo>
                  <a:pt x="52070" y="47879"/>
                </a:lnTo>
                <a:close/>
              </a:path>
              <a:path w="74929" h="67945">
                <a:moveTo>
                  <a:pt x="66166" y="53213"/>
                </a:moveTo>
                <a:lnTo>
                  <a:pt x="64262" y="55499"/>
                </a:lnTo>
                <a:lnTo>
                  <a:pt x="62484" y="57150"/>
                </a:lnTo>
                <a:lnTo>
                  <a:pt x="60833" y="58166"/>
                </a:lnTo>
                <a:lnTo>
                  <a:pt x="59309" y="59309"/>
                </a:lnTo>
                <a:lnTo>
                  <a:pt x="57785" y="59817"/>
                </a:lnTo>
                <a:lnTo>
                  <a:pt x="67365" y="59817"/>
                </a:lnTo>
                <a:lnTo>
                  <a:pt x="70103" y="56896"/>
                </a:lnTo>
                <a:lnTo>
                  <a:pt x="66166" y="53213"/>
                </a:lnTo>
                <a:close/>
              </a:path>
              <a:path w="74929" h="67945">
                <a:moveTo>
                  <a:pt x="48844" y="5461"/>
                </a:moveTo>
                <a:lnTo>
                  <a:pt x="38988" y="5461"/>
                </a:lnTo>
                <a:lnTo>
                  <a:pt x="41401" y="6731"/>
                </a:lnTo>
                <a:lnTo>
                  <a:pt x="42925" y="9144"/>
                </a:lnTo>
                <a:lnTo>
                  <a:pt x="44450" y="11684"/>
                </a:lnTo>
                <a:lnTo>
                  <a:pt x="45212" y="15621"/>
                </a:lnTo>
                <a:lnTo>
                  <a:pt x="45170" y="24842"/>
                </a:lnTo>
                <a:lnTo>
                  <a:pt x="32385" y="52578"/>
                </a:lnTo>
                <a:lnTo>
                  <a:pt x="28321" y="57150"/>
                </a:lnTo>
                <a:lnTo>
                  <a:pt x="24257" y="59563"/>
                </a:lnTo>
                <a:lnTo>
                  <a:pt x="33099" y="59563"/>
                </a:lnTo>
                <a:lnTo>
                  <a:pt x="37211" y="54864"/>
                </a:lnTo>
                <a:lnTo>
                  <a:pt x="41910" y="47879"/>
                </a:lnTo>
                <a:lnTo>
                  <a:pt x="52070" y="47879"/>
                </a:lnTo>
                <a:lnTo>
                  <a:pt x="52721" y="41529"/>
                </a:lnTo>
                <a:lnTo>
                  <a:pt x="53848" y="32893"/>
                </a:lnTo>
                <a:lnTo>
                  <a:pt x="59392" y="24842"/>
                </a:lnTo>
                <a:lnTo>
                  <a:pt x="63633" y="18796"/>
                </a:lnTo>
                <a:lnTo>
                  <a:pt x="53086" y="18796"/>
                </a:lnTo>
                <a:lnTo>
                  <a:pt x="52704" y="12700"/>
                </a:lnTo>
                <a:lnTo>
                  <a:pt x="51180" y="8001"/>
                </a:lnTo>
                <a:lnTo>
                  <a:pt x="48844" y="5461"/>
                </a:lnTo>
                <a:close/>
              </a:path>
              <a:path w="74929" h="67945">
                <a:moveTo>
                  <a:pt x="74422" y="1143"/>
                </a:moveTo>
                <a:lnTo>
                  <a:pt x="62611" y="1143"/>
                </a:lnTo>
                <a:lnTo>
                  <a:pt x="53721" y="18796"/>
                </a:lnTo>
                <a:lnTo>
                  <a:pt x="63633" y="18796"/>
                </a:lnTo>
                <a:lnTo>
                  <a:pt x="69385" y="10693"/>
                </a:lnTo>
                <a:lnTo>
                  <a:pt x="73787" y="4572"/>
                </a:lnTo>
                <a:lnTo>
                  <a:pt x="74422" y="114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5931027" y="4638294"/>
            <a:ext cx="33655" cy="54610"/>
          </a:xfrm>
          <a:custGeom>
            <a:avLst/>
            <a:gdLst/>
            <a:ahLst/>
            <a:cxnLst/>
            <a:rect l="l" t="t" r="r" b="b"/>
            <a:pathLst>
              <a:path w="33654" h="54610">
                <a:moveTo>
                  <a:pt x="23622" y="0"/>
                </a:moveTo>
                <a:lnTo>
                  <a:pt x="19431" y="0"/>
                </a:lnTo>
                <a:lnTo>
                  <a:pt x="15621" y="1904"/>
                </a:lnTo>
                <a:lnTo>
                  <a:pt x="11937" y="5587"/>
                </a:lnTo>
                <a:lnTo>
                  <a:pt x="8382" y="9270"/>
                </a:lnTo>
                <a:lnTo>
                  <a:pt x="5461" y="14350"/>
                </a:lnTo>
                <a:lnTo>
                  <a:pt x="3301" y="20827"/>
                </a:lnTo>
                <a:lnTo>
                  <a:pt x="1143" y="27177"/>
                </a:lnTo>
                <a:lnTo>
                  <a:pt x="0" y="33781"/>
                </a:lnTo>
                <a:lnTo>
                  <a:pt x="0" y="40385"/>
                </a:lnTo>
                <a:lnTo>
                  <a:pt x="0" y="45084"/>
                </a:lnTo>
                <a:lnTo>
                  <a:pt x="762" y="48513"/>
                </a:lnTo>
                <a:lnTo>
                  <a:pt x="2159" y="50672"/>
                </a:lnTo>
                <a:lnTo>
                  <a:pt x="3428" y="52958"/>
                </a:lnTo>
                <a:lnTo>
                  <a:pt x="5587" y="54101"/>
                </a:lnTo>
                <a:lnTo>
                  <a:pt x="8255" y="54101"/>
                </a:lnTo>
                <a:lnTo>
                  <a:pt x="12192" y="54101"/>
                </a:lnTo>
                <a:lnTo>
                  <a:pt x="16256" y="51688"/>
                </a:lnTo>
                <a:lnTo>
                  <a:pt x="20320" y="47116"/>
                </a:lnTo>
                <a:lnTo>
                  <a:pt x="24511" y="42544"/>
                </a:lnTo>
                <a:lnTo>
                  <a:pt x="28448" y="36067"/>
                </a:lnTo>
                <a:lnTo>
                  <a:pt x="32003" y="27939"/>
                </a:lnTo>
                <a:lnTo>
                  <a:pt x="32765" y="23113"/>
                </a:lnTo>
                <a:lnTo>
                  <a:pt x="33147" y="18922"/>
                </a:lnTo>
                <a:lnTo>
                  <a:pt x="33147" y="15366"/>
                </a:lnTo>
                <a:lnTo>
                  <a:pt x="33147" y="10159"/>
                </a:lnTo>
                <a:lnTo>
                  <a:pt x="32385" y="6222"/>
                </a:lnTo>
                <a:lnTo>
                  <a:pt x="30861" y="3682"/>
                </a:lnTo>
                <a:lnTo>
                  <a:pt x="29337" y="1269"/>
                </a:lnTo>
                <a:lnTo>
                  <a:pt x="26924" y="0"/>
                </a:lnTo>
                <a:lnTo>
                  <a:pt x="2362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5918961" y="4632833"/>
            <a:ext cx="74930" cy="67945"/>
          </a:xfrm>
          <a:custGeom>
            <a:avLst/>
            <a:gdLst/>
            <a:ahLst/>
            <a:cxnLst/>
            <a:rect l="l" t="t" r="r" b="b"/>
            <a:pathLst>
              <a:path w="74929" h="67945">
                <a:moveTo>
                  <a:pt x="36195" y="0"/>
                </a:moveTo>
                <a:lnTo>
                  <a:pt x="41275" y="0"/>
                </a:lnTo>
                <a:lnTo>
                  <a:pt x="45338" y="1651"/>
                </a:lnTo>
                <a:lnTo>
                  <a:pt x="48260" y="4826"/>
                </a:lnTo>
                <a:lnTo>
                  <a:pt x="51180" y="8001"/>
                </a:lnTo>
                <a:lnTo>
                  <a:pt x="52704" y="12700"/>
                </a:lnTo>
                <a:lnTo>
                  <a:pt x="53086" y="18796"/>
                </a:lnTo>
                <a:lnTo>
                  <a:pt x="53721" y="18796"/>
                </a:lnTo>
                <a:lnTo>
                  <a:pt x="62611" y="1143"/>
                </a:lnTo>
                <a:lnTo>
                  <a:pt x="74422" y="1143"/>
                </a:lnTo>
                <a:lnTo>
                  <a:pt x="73787" y="4572"/>
                </a:lnTo>
                <a:lnTo>
                  <a:pt x="69385" y="10693"/>
                </a:lnTo>
                <a:lnTo>
                  <a:pt x="64579" y="17446"/>
                </a:lnTo>
                <a:lnTo>
                  <a:pt x="59392" y="24842"/>
                </a:lnTo>
                <a:lnTo>
                  <a:pt x="53848" y="32893"/>
                </a:lnTo>
                <a:lnTo>
                  <a:pt x="52704" y="41656"/>
                </a:lnTo>
                <a:lnTo>
                  <a:pt x="52070" y="47752"/>
                </a:lnTo>
                <a:lnTo>
                  <a:pt x="52070" y="51308"/>
                </a:lnTo>
                <a:lnTo>
                  <a:pt x="52070" y="54356"/>
                </a:lnTo>
                <a:lnTo>
                  <a:pt x="52450" y="56515"/>
                </a:lnTo>
                <a:lnTo>
                  <a:pt x="53086" y="57785"/>
                </a:lnTo>
                <a:lnTo>
                  <a:pt x="53848" y="59182"/>
                </a:lnTo>
                <a:lnTo>
                  <a:pt x="54990" y="59817"/>
                </a:lnTo>
                <a:lnTo>
                  <a:pt x="56514" y="59817"/>
                </a:lnTo>
                <a:lnTo>
                  <a:pt x="57785" y="59817"/>
                </a:lnTo>
                <a:lnTo>
                  <a:pt x="59309" y="59309"/>
                </a:lnTo>
                <a:lnTo>
                  <a:pt x="60833" y="58166"/>
                </a:lnTo>
                <a:lnTo>
                  <a:pt x="62484" y="57150"/>
                </a:lnTo>
                <a:lnTo>
                  <a:pt x="64262" y="55499"/>
                </a:lnTo>
                <a:lnTo>
                  <a:pt x="66166" y="53213"/>
                </a:lnTo>
                <a:lnTo>
                  <a:pt x="70103" y="56896"/>
                </a:lnTo>
                <a:lnTo>
                  <a:pt x="66293" y="60960"/>
                </a:lnTo>
                <a:lnTo>
                  <a:pt x="62991" y="63881"/>
                </a:lnTo>
                <a:lnTo>
                  <a:pt x="60071" y="65405"/>
                </a:lnTo>
                <a:lnTo>
                  <a:pt x="57276" y="66929"/>
                </a:lnTo>
                <a:lnTo>
                  <a:pt x="54355" y="67691"/>
                </a:lnTo>
                <a:lnTo>
                  <a:pt x="51308" y="67691"/>
                </a:lnTo>
                <a:lnTo>
                  <a:pt x="45212" y="67691"/>
                </a:lnTo>
                <a:lnTo>
                  <a:pt x="42290" y="63246"/>
                </a:lnTo>
                <a:lnTo>
                  <a:pt x="42290" y="54356"/>
                </a:lnTo>
                <a:lnTo>
                  <a:pt x="42290" y="52451"/>
                </a:lnTo>
                <a:lnTo>
                  <a:pt x="42417" y="50292"/>
                </a:lnTo>
                <a:lnTo>
                  <a:pt x="42672" y="47879"/>
                </a:lnTo>
                <a:lnTo>
                  <a:pt x="41910" y="47879"/>
                </a:lnTo>
                <a:lnTo>
                  <a:pt x="37211" y="54864"/>
                </a:lnTo>
                <a:lnTo>
                  <a:pt x="32765" y="59944"/>
                </a:lnTo>
                <a:lnTo>
                  <a:pt x="28575" y="62992"/>
                </a:lnTo>
                <a:lnTo>
                  <a:pt x="24384" y="66167"/>
                </a:lnTo>
                <a:lnTo>
                  <a:pt x="19938" y="67691"/>
                </a:lnTo>
                <a:lnTo>
                  <a:pt x="15112" y="67691"/>
                </a:lnTo>
                <a:lnTo>
                  <a:pt x="11811" y="67691"/>
                </a:lnTo>
                <a:lnTo>
                  <a:pt x="1650" y="57150"/>
                </a:lnTo>
                <a:lnTo>
                  <a:pt x="508" y="53975"/>
                </a:lnTo>
                <a:lnTo>
                  <a:pt x="0" y="50546"/>
                </a:lnTo>
                <a:lnTo>
                  <a:pt x="0" y="46736"/>
                </a:lnTo>
                <a:lnTo>
                  <a:pt x="0" y="38608"/>
                </a:lnTo>
                <a:lnTo>
                  <a:pt x="1524" y="30861"/>
                </a:lnTo>
                <a:lnTo>
                  <a:pt x="4699" y="23495"/>
                </a:lnTo>
                <a:lnTo>
                  <a:pt x="7747" y="16256"/>
                </a:lnTo>
                <a:lnTo>
                  <a:pt x="12064" y="10414"/>
                </a:lnTo>
                <a:lnTo>
                  <a:pt x="17652" y="6350"/>
                </a:lnTo>
                <a:lnTo>
                  <a:pt x="23113" y="2159"/>
                </a:lnTo>
                <a:lnTo>
                  <a:pt x="29337" y="0"/>
                </a:lnTo>
                <a:lnTo>
                  <a:pt x="361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6091428" y="4622291"/>
            <a:ext cx="104360" cy="57150"/>
          </a:xfrm>
          <a:prstGeom prst="rect">
            <a:avLst/>
          </a:prstGeom>
          <a:blipFill>
            <a:blip r:embed="rId1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6106414" y="4640579"/>
            <a:ext cx="84455" cy="38100"/>
          </a:xfrm>
          <a:custGeom>
            <a:avLst/>
            <a:gdLst/>
            <a:ahLst/>
            <a:cxnLst/>
            <a:rect l="l" t="t" r="r" b="b"/>
            <a:pathLst>
              <a:path w="84454" h="38100">
                <a:moveTo>
                  <a:pt x="84327" y="28448"/>
                </a:moveTo>
                <a:lnTo>
                  <a:pt x="0" y="28448"/>
                </a:lnTo>
                <a:lnTo>
                  <a:pt x="0" y="37592"/>
                </a:lnTo>
                <a:lnTo>
                  <a:pt x="84327" y="37592"/>
                </a:lnTo>
                <a:lnTo>
                  <a:pt x="84327" y="28448"/>
                </a:lnTo>
                <a:close/>
              </a:path>
              <a:path w="84454" h="38100">
                <a:moveTo>
                  <a:pt x="84327" y="0"/>
                </a:moveTo>
                <a:lnTo>
                  <a:pt x="0" y="0"/>
                </a:lnTo>
                <a:lnTo>
                  <a:pt x="0" y="9144"/>
                </a:lnTo>
                <a:lnTo>
                  <a:pt x="84327" y="9144"/>
                </a:lnTo>
                <a:lnTo>
                  <a:pt x="8432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6101841" y="4673600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>
                <a:moveTo>
                  <a:pt x="0" y="0"/>
                </a:moveTo>
                <a:lnTo>
                  <a:pt x="93472" y="0"/>
                </a:lnTo>
              </a:path>
            </a:pathLst>
          </a:custGeom>
          <a:ln w="1828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6101841" y="4645152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>
                <a:moveTo>
                  <a:pt x="0" y="0"/>
                </a:moveTo>
                <a:lnTo>
                  <a:pt x="93472" y="0"/>
                </a:lnTo>
              </a:path>
            </a:pathLst>
          </a:custGeom>
          <a:ln w="1828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6227064" y="4637549"/>
            <a:ext cx="366534" cy="28303"/>
          </a:xfrm>
          <a:prstGeom prst="rect">
            <a:avLst/>
          </a:prstGeom>
          <a:blipFill>
            <a:blip r:embed="rId1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6240907" y="4659757"/>
            <a:ext cx="347980" cy="0"/>
          </a:xfrm>
          <a:custGeom>
            <a:avLst/>
            <a:gdLst/>
            <a:ahLst/>
            <a:cxnLst/>
            <a:rect l="l" t="t" r="r" b="b"/>
            <a:pathLst>
              <a:path w="347979">
                <a:moveTo>
                  <a:pt x="0" y="0"/>
                </a:moveTo>
                <a:lnTo>
                  <a:pt x="347471" y="0"/>
                </a:lnTo>
              </a:path>
            </a:pathLst>
          </a:custGeom>
          <a:ln w="9143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6236334" y="4659757"/>
            <a:ext cx="356870" cy="0"/>
          </a:xfrm>
          <a:custGeom>
            <a:avLst/>
            <a:gdLst/>
            <a:ahLst/>
            <a:cxnLst/>
            <a:rect l="l" t="t" r="r" b="b"/>
            <a:pathLst>
              <a:path w="356870">
                <a:moveTo>
                  <a:pt x="0" y="0"/>
                </a:moveTo>
                <a:lnTo>
                  <a:pt x="356615" y="0"/>
                </a:lnTo>
              </a:path>
            </a:pathLst>
          </a:custGeom>
          <a:ln w="1828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6335267" y="4533900"/>
            <a:ext cx="89153" cy="84581"/>
          </a:xfrm>
          <a:prstGeom prst="rect">
            <a:avLst/>
          </a:prstGeom>
          <a:blipFill>
            <a:blip r:embed="rId1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6349238" y="4552441"/>
            <a:ext cx="71120" cy="64769"/>
          </a:xfrm>
          <a:custGeom>
            <a:avLst/>
            <a:gdLst/>
            <a:ahLst/>
            <a:cxnLst/>
            <a:rect l="l" t="t" r="r" b="b"/>
            <a:pathLst>
              <a:path w="71120" h="64770">
                <a:moveTo>
                  <a:pt x="29590" y="0"/>
                </a:moveTo>
                <a:lnTo>
                  <a:pt x="12319" y="0"/>
                </a:lnTo>
                <a:lnTo>
                  <a:pt x="11684" y="3174"/>
                </a:lnTo>
                <a:lnTo>
                  <a:pt x="13715" y="3174"/>
                </a:lnTo>
                <a:lnTo>
                  <a:pt x="15112" y="3555"/>
                </a:lnTo>
                <a:lnTo>
                  <a:pt x="15875" y="4063"/>
                </a:lnTo>
                <a:lnTo>
                  <a:pt x="16637" y="4698"/>
                </a:lnTo>
                <a:lnTo>
                  <a:pt x="16875" y="5333"/>
                </a:lnTo>
                <a:lnTo>
                  <a:pt x="16974" y="8508"/>
                </a:lnTo>
                <a:lnTo>
                  <a:pt x="16637" y="11429"/>
                </a:lnTo>
                <a:lnTo>
                  <a:pt x="16042" y="14350"/>
                </a:lnTo>
                <a:lnTo>
                  <a:pt x="7874" y="50291"/>
                </a:lnTo>
                <a:lnTo>
                  <a:pt x="7365" y="52958"/>
                </a:lnTo>
                <a:lnTo>
                  <a:pt x="6858" y="54990"/>
                </a:lnTo>
                <a:lnTo>
                  <a:pt x="6350" y="56387"/>
                </a:lnTo>
                <a:lnTo>
                  <a:pt x="5969" y="57784"/>
                </a:lnTo>
                <a:lnTo>
                  <a:pt x="5461" y="58927"/>
                </a:lnTo>
                <a:lnTo>
                  <a:pt x="4952" y="59562"/>
                </a:lnTo>
                <a:lnTo>
                  <a:pt x="4445" y="60324"/>
                </a:lnTo>
                <a:lnTo>
                  <a:pt x="3810" y="60832"/>
                </a:lnTo>
                <a:lnTo>
                  <a:pt x="3175" y="61086"/>
                </a:lnTo>
                <a:lnTo>
                  <a:pt x="2539" y="61213"/>
                </a:lnTo>
                <a:lnTo>
                  <a:pt x="1650" y="61467"/>
                </a:lnTo>
                <a:lnTo>
                  <a:pt x="762" y="61594"/>
                </a:lnTo>
                <a:lnTo>
                  <a:pt x="0" y="64642"/>
                </a:lnTo>
                <a:lnTo>
                  <a:pt x="18669" y="64642"/>
                </a:lnTo>
                <a:lnTo>
                  <a:pt x="19176" y="61594"/>
                </a:lnTo>
                <a:lnTo>
                  <a:pt x="17272" y="61467"/>
                </a:lnTo>
                <a:lnTo>
                  <a:pt x="15875" y="61086"/>
                </a:lnTo>
                <a:lnTo>
                  <a:pt x="15112" y="60578"/>
                </a:lnTo>
                <a:lnTo>
                  <a:pt x="14350" y="59943"/>
                </a:lnTo>
                <a:lnTo>
                  <a:pt x="13970" y="58927"/>
                </a:lnTo>
                <a:lnTo>
                  <a:pt x="14080" y="54990"/>
                </a:lnTo>
                <a:lnTo>
                  <a:pt x="14477" y="52704"/>
                </a:lnTo>
                <a:lnTo>
                  <a:pt x="14732" y="51053"/>
                </a:lnTo>
                <a:lnTo>
                  <a:pt x="15519" y="47370"/>
                </a:lnTo>
                <a:lnTo>
                  <a:pt x="15875" y="45592"/>
                </a:lnTo>
                <a:lnTo>
                  <a:pt x="16383" y="43687"/>
                </a:lnTo>
                <a:lnTo>
                  <a:pt x="16797" y="41528"/>
                </a:lnTo>
                <a:lnTo>
                  <a:pt x="17272" y="39750"/>
                </a:lnTo>
                <a:lnTo>
                  <a:pt x="18034" y="35940"/>
                </a:lnTo>
                <a:lnTo>
                  <a:pt x="18541" y="34162"/>
                </a:lnTo>
                <a:lnTo>
                  <a:pt x="19399" y="30479"/>
                </a:lnTo>
                <a:lnTo>
                  <a:pt x="19685" y="29336"/>
                </a:lnTo>
                <a:lnTo>
                  <a:pt x="20065" y="28066"/>
                </a:lnTo>
                <a:lnTo>
                  <a:pt x="20320" y="26415"/>
                </a:lnTo>
                <a:lnTo>
                  <a:pt x="20700" y="24764"/>
                </a:lnTo>
                <a:lnTo>
                  <a:pt x="20954" y="23113"/>
                </a:lnTo>
                <a:lnTo>
                  <a:pt x="21336" y="21462"/>
                </a:lnTo>
                <a:lnTo>
                  <a:pt x="22098" y="16636"/>
                </a:lnTo>
                <a:lnTo>
                  <a:pt x="22478" y="15112"/>
                </a:lnTo>
                <a:lnTo>
                  <a:pt x="22606" y="13842"/>
                </a:lnTo>
                <a:lnTo>
                  <a:pt x="23113" y="11302"/>
                </a:lnTo>
                <a:lnTo>
                  <a:pt x="23240" y="10159"/>
                </a:lnTo>
                <a:lnTo>
                  <a:pt x="33466" y="10159"/>
                </a:lnTo>
                <a:lnTo>
                  <a:pt x="31068" y="4063"/>
                </a:lnTo>
                <a:lnTo>
                  <a:pt x="29590" y="0"/>
                </a:lnTo>
                <a:close/>
              </a:path>
              <a:path w="71120" h="64770">
                <a:moveTo>
                  <a:pt x="33466" y="10159"/>
                </a:moveTo>
                <a:lnTo>
                  <a:pt x="23875" y="10159"/>
                </a:lnTo>
                <a:lnTo>
                  <a:pt x="26670" y="19049"/>
                </a:lnTo>
                <a:lnTo>
                  <a:pt x="28321" y="23621"/>
                </a:lnTo>
                <a:lnTo>
                  <a:pt x="29972" y="28066"/>
                </a:lnTo>
                <a:lnTo>
                  <a:pt x="31721" y="32892"/>
                </a:lnTo>
                <a:lnTo>
                  <a:pt x="35231" y="41909"/>
                </a:lnTo>
                <a:lnTo>
                  <a:pt x="37084" y="46354"/>
                </a:lnTo>
                <a:lnTo>
                  <a:pt x="38862" y="51053"/>
                </a:lnTo>
                <a:lnTo>
                  <a:pt x="40766" y="55625"/>
                </a:lnTo>
                <a:lnTo>
                  <a:pt x="43103" y="61594"/>
                </a:lnTo>
                <a:lnTo>
                  <a:pt x="44323" y="64642"/>
                </a:lnTo>
                <a:lnTo>
                  <a:pt x="51815" y="64642"/>
                </a:lnTo>
                <a:lnTo>
                  <a:pt x="55241" y="49402"/>
                </a:lnTo>
                <a:lnTo>
                  <a:pt x="47878" y="49402"/>
                </a:lnTo>
                <a:lnTo>
                  <a:pt x="46736" y="45592"/>
                </a:lnTo>
                <a:lnTo>
                  <a:pt x="45338" y="41528"/>
                </a:lnTo>
                <a:lnTo>
                  <a:pt x="43814" y="37464"/>
                </a:lnTo>
                <a:lnTo>
                  <a:pt x="42417" y="33400"/>
                </a:lnTo>
                <a:lnTo>
                  <a:pt x="40894" y="29336"/>
                </a:lnTo>
                <a:lnTo>
                  <a:pt x="39242" y="25145"/>
                </a:lnTo>
                <a:lnTo>
                  <a:pt x="37618" y="20700"/>
                </a:lnTo>
                <a:lnTo>
                  <a:pt x="33466" y="10159"/>
                </a:lnTo>
                <a:close/>
              </a:path>
              <a:path w="71120" h="64770">
                <a:moveTo>
                  <a:pt x="70865" y="0"/>
                </a:moveTo>
                <a:lnTo>
                  <a:pt x="52450" y="0"/>
                </a:lnTo>
                <a:lnTo>
                  <a:pt x="51688" y="3174"/>
                </a:lnTo>
                <a:lnTo>
                  <a:pt x="53721" y="3174"/>
                </a:lnTo>
                <a:lnTo>
                  <a:pt x="55117" y="3555"/>
                </a:lnTo>
                <a:lnTo>
                  <a:pt x="55879" y="4063"/>
                </a:lnTo>
                <a:lnTo>
                  <a:pt x="56641" y="4698"/>
                </a:lnTo>
                <a:lnTo>
                  <a:pt x="56880" y="5333"/>
                </a:lnTo>
                <a:lnTo>
                  <a:pt x="56917" y="9778"/>
                </a:lnTo>
                <a:lnTo>
                  <a:pt x="56872" y="10159"/>
                </a:lnTo>
                <a:lnTo>
                  <a:pt x="56562" y="11810"/>
                </a:lnTo>
                <a:lnTo>
                  <a:pt x="56277" y="13842"/>
                </a:lnTo>
                <a:lnTo>
                  <a:pt x="55245" y="18414"/>
                </a:lnTo>
                <a:lnTo>
                  <a:pt x="54863" y="20700"/>
                </a:lnTo>
                <a:lnTo>
                  <a:pt x="54228" y="23113"/>
                </a:lnTo>
                <a:lnTo>
                  <a:pt x="53721" y="25526"/>
                </a:lnTo>
                <a:lnTo>
                  <a:pt x="53086" y="28066"/>
                </a:lnTo>
                <a:lnTo>
                  <a:pt x="52577" y="30479"/>
                </a:lnTo>
                <a:lnTo>
                  <a:pt x="51815" y="33400"/>
                </a:lnTo>
                <a:lnTo>
                  <a:pt x="51181" y="35940"/>
                </a:lnTo>
                <a:lnTo>
                  <a:pt x="49911" y="41909"/>
                </a:lnTo>
                <a:lnTo>
                  <a:pt x="49402" y="44830"/>
                </a:lnTo>
                <a:lnTo>
                  <a:pt x="48871" y="47497"/>
                </a:lnTo>
                <a:lnTo>
                  <a:pt x="48513" y="49402"/>
                </a:lnTo>
                <a:lnTo>
                  <a:pt x="55241" y="49402"/>
                </a:lnTo>
                <a:lnTo>
                  <a:pt x="63220" y="13842"/>
                </a:lnTo>
                <a:lnTo>
                  <a:pt x="63626" y="11810"/>
                </a:lnTo>
                <a:lnTo>
                  <a:pt x="64135" y="9778"/>
                </a:lnTo>
                <a:lnTo>
                  <a:pt x="64515" y="8381"/>
                </a:lnTo>
                <a:lnTo>
                  <a:pt x="65024" y="7111"/>
                </a:lnTo>
                <a:lnTo>
                  <a:pt x="65404" y="5968"/>
                </a:lnTo>
                <a:lnTo>
                  <a:pt x="65912" y="5333"/>
                </a:lnTo>
                <a:lnTo>
                  <a:pt x="66294" y="4571"/>
                </a:lnTo>
                <a:lnTo>
                  <a:pt x="66928" y="4063"/>
                </a:lnTo>
                <a:lnTo>
                  <a:pt x="68199" y="3555"/>
                </a:lnTo>
                <a:lnTo>
                  <a:pt x="69087" y="3301"/>
                </a:lnTo>
                <a:lnTo>
                  <a:pt x="70231" y="3047"/>
                </a:lnTo>
                <a:lnTo>
                  <a:pt x="708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6349238" y="4552441"/>
            <a:ext cx="71120" cy="64769"/>
          </a:xfrm>
          <a:custGeom>
            <a:avLst/>
            <a:gdLst/>
            <a:ahLst/>
            <a:cxnLst/>
            <a:rect l="l" t="t" r="r" b="b"/>
            <a:pathLst>
              <a:path w="71120" h="64770">
                <a:moveTo>
                  <a:pt x="12319" y="0"/>
                </a:moveTo>
                <a:lnTo>
                  <a:pt x="29590" y="0"/>
                </a:lnTo>
                <a:lnTo>
                  <a:pt x="31114" y="4190"/>
                </a:lnTo>
                <a:lnTo>
                  <a:pt x="32765" y="8381"/>
                </a:lnTo>
                <a:lnTo>
                  <a:pt x="34416" y="12572"/>
                </a:lnTo>
                <a:lnTo>
                  <a:pt x="36067" y="16763"/>
                </a:lnTo>
                <a:lnTo>
                  <a:pt x="37719" y="20954"/>
                </a:lnTo>
                <a:lnTo>
                  <a:pt x="39242" y="25145"/>
                </a:lnTo>
                <a:lnTo>
                  <a:pt x="40894" y="29336"/>
                </a:lnTo>
                <a:lnTo>
                  <a:pt x="42417" y="33400"/>
                </a:lnTo>
                <a:lnTo>
                  <a:pt x="43814" y="37464"/>
                </a:lnTo>
                <a:lnTo>
                  <a:pt x="45338" y="41528"/>
                </a:lnTo>
                <a:lnTo>
                  <a:pt x="46736" y="45592"/>
                </a:lnTo>
                <a:lnTo>
                  <a:pt x="47878" y="49402"/>
                </a:lnTo>
                <a:lnTo>
                  <a:pt x="48513" y="49402"/>
                </a:lnTo>
                <a:lnTo>
                  <a:pt x="48895" y="47370"/>
                </a:lnTo>
                <a:lnTo>
                  <a:pt x="49402" y="44830"/>
                </a:lnTo>
                <a:lnTo>
                  <a:pt x="49911" y="41909"/>
                </a:lnTo>
                <a:lnTo>
                  <a:pt x="50546" y="38988"/>
                </a:lnTo>
                <a:lnTo>
                  <a:pt x="51181" y="35940"/>
                </a:lnTo>
                <a:lnTo>
                  <a:pt x="51942" y="32892"/>
                </a:lnTo>
                <a:lnTo>
                  <a:pt x="52577" y="30479"/>
                </a:lnTo>
                <a:lnTo>
                  <a:pt x="53086" y="28066"/>
                </a:lnTo>
                <a:lnTo>
                  <a:pt x="53721" y="25526"/>
                </a:lnTo>
                <a:lnTo>
                  <a:pt x="54228" y="23113"/>
                </a:lnTo>
                <a:lnTo>
                  <a:pt x="54863" y="20700"/>
                </a:lnTo>
                <a:lnTo>
                  <a:pt x="55245" y="18414"/>
                </a:lnTo>
                <a:lnTo>
                  <a:pt x="55752" y="16128"/>
                </a:lnTo>
                <a:lnTo>
                  <a:pt x="56261" y="13969"/>
                </a:lnTo>
                <a:lnTo>
                  <a:pt x="56514" y="12064"/>
                </a:lnTo>
                <a:lnTo>
                  <a:pt x="56896" y="10032"/>
                </a:lnTo>
                <a:lnTo>
                  <a:pt x="57023" y="8508"/>
                </a:lnTo>
                <a:lnTo>
                  <a:pt x="57023" y="7238"/>
                </a:lnTo>
                <a:lnTo>
                  <a:pt x="57023" y="5714"/>
                </a:lnTo>
                <a:lnTo>
                  <a:pt x="56641" y="4698"/>
                </a:lnTo>
                <a:lnTo>
                  <a:pt x="55879" y="4063"/>
                </a:lnTo>
                <a:lnTo>
                  <a:pt x="55117" y="3555"/>
                </a:lnTo>
                <a:lnTo>
                  <a:pt x="53721" y="3174"/>
                </a:lnTo>
                <a:lnTo>
                  <a:pt x="51688" y="3174"/>
                </a:lnTo>
                <a:lnTo>
                  <a:pt x="52450" y="0"/>
                </a:lnTo>
                <a:lnTo>
                  <a:pt x="70865" y="0"/>
                </a:lnTo>
                <a:lnTo>
                  <a:pt x="70231" y="3047"/>
                </a:lnTo>
                <a:lnTo>
                  <a:pt x="69087" y="3301"/>
                </a:lnTo>
                <a:lnTo>
                  <a:pt x="68199" y="3555"/>
                </a:lnTo>
                <a:lnTo>
                  <a:pt x="67563" y="3809"/>
                </a:lnTo>
                <a:lnTo>
                  <a:pt x="66928" y="4063"/>
                </a:lnTo>
                <a:lnTo>
                  <a:pt x="66294" y="4571"/>
                </a:lnTo>
                <a:lnTo>
                  <a:pt x="65912" y="5333"/>
                </a:lnTo>
                <a:lnTo>
                  <a:pt x="65404" y="5968"/>
                </a:lnTo>
                <a:lnTo>
                  <a:pt x="65024" y="7111"/>
                </a:lnTo>
                <a:lnTo>
                  <a:pt x="64515" y="8381"/>
                </a:lnTo>
                <a:lnTo>
                  <a:pt x="64135" y="9778"/>
                </a:lnTo>
                <a:lnTo>
                  <a:pt x="63626" y="11810"/>
                </a:lnTo>
                <a:lnTo>
                  <a:pt x="63119" y="14350"/>
                </a:lnTo>
                <a:lnTo>
                  <a:pt x="51815" y="64642"/>
                </a:lnTo>
                <a:lnTo>
                  <a:pt x="44323" y="64642"/>
                </a:lnTo>
                <a:lnTo>
                  <a:pt x="42545" y="60197"/>
                </a:lnTo>
                <a:lnTo>
                  <a:pt x="40766" y="55625"/>
                </a:lnTo>
                <a:lnTo>
                  <a:pt x="38862" y="51053"/>
                </a:lnTo>
                <a:lnTo>
                  <a:pt x="37084" y="46354"/>
                </a:lnTo>
                <a:lnTo>
                  <a:pt x="35178" y="41782"/>
                </a:lnTo>
                <a:lnTo>
                  <a:pt x="33400" y="37210"/>
                </a:lnTo>
                <a:lnTo>
                  <a:pt x="31623" y="32638"/>
                </a:lnTo>
                <a:lnTo>
                  <a:pt x="29972" y="28066"/>
                </a:lnTo>
                <a:lnTo>
                  <a:pt x="28321" y="23621"/>
                </a:lnTo>
                <a:lnTo>
                  <a:pt x="26670" y="19049"/>
                </a:lnTo>
                <a:lnTo>
                  <a:pt x="25273" y="14604"/>
                </a:lnTo>
                <a:lnTo>
                  <a:pt x="23875" y="10159"/>
                </a:lnTo>
                <a:lnTo>
                  <a:pt x="23240" y="10159"/>
                </a:lnTo>
                <a:lnTo>
                  <a:pt x="23113" y="11302"/>
                </a:lnTo>
                <a:lnTo>
                  <a:pt x="22860" y="12445"/>
                </a:lnTo>
                <a:lnTo>
                  <a:pt x="22606" y="13842"/>
                </a:lnTo>
                <a:lnTo>
                  <a:pt x="22478" y="15112"/>
                </a:lnTo>
                <a:lnTo>
                  <a:pt x="22098" y="16636"/>
                </a:lnTo>
                <a:lnTo>
                  <a:pt x="21844" y="18160"/>
                </a:lnTo>
                <a:lnTo>
                  <a:pt x="21589" y="19811"/>
                </a:lnTo>
                <a:lnTo>
                  <a:pt x="21336" y="21462"/>
                </a:lnTo>
                <a:lnTo>
                  <a:pt x="20954" y="23113"/>
                </a:lnTo>
                <a:lnTo>
                  <a:pt x="20700" y="24764"/>
                </a:lnTo>
                <a:lnTo>
                  <a:pt x="20320" y="26415"/>
                </a:lnTo>
                <a:lnTo>
                  <a:pt x="20065" y="28066"/>
                </a:lnTo>
                <a:lnTo>
                  <a:pt x="19685" y="29336"/>
                </a:lnTo>
                <a:lnTo>
                  <a:pt x="19303" y="30860"/>
                </a:lnTo>
                <a:lnTo>
                  <a:pt x="18923" y="32511"/>
                </a:lnTo>
                <a:lnTo>
                  <a:pt x="18541" y="34162"/>
                </a:lnTo>
                <a:lnTo>
                  <a:pt x="18034" y="35940"/>
                </a:lnTo>
                <a:lnTo>
                  <a:pt x="17652" y="37845"/>
                </a:lnTo>
                <a:lnTo>
                  <a:pt x="17272" y="39750"/>
                </a:lnTo>
                <a:lnTo>
                  <a:pt x="16763" y="41655"/>
                </a:lnTo>
                <a:lnTo>
                  <a:pt x="16383" y="43687"/>
                </a:lnTo>
                <a:lnTo>
                  <a:pt x="15875" y="45592"/>
                </a:lnTo>
                <a:lnTo>
                  <a:pt x="15494" y="47497"/>
                </a:lnTo>
                <a:lnTo>
                  <a:pt x="15112" y="49275"/>
                </a:lnTo>
                <a:lnTo>
                  <a:pt x="14732" y="51053"/>
                </a:lnTo>
                <a:lnTo>
                  <a:pt x="14477" y="52704"/>
                </a:lnTo>
                <a:lnTo>
                  <a:pt x="14224" y="54101"/>
                </a:lnTo>
                <a:lnTo>
                  <a:pt x="13970" y="55625"/>
                </a:lnTo>
                <a:lnTo>
                  <a:pt x="13970" y="56768"/>
                </a:lnTo>
                <a:lnTo>
                  <a:pt x="13970" y="57530"/>
                </a:lnTo>
                <a:lnTo>
                  <a:pt x="13970" y="58927"/>
                </a:lnTo>
                <a:lnTo>
                  <a:pt x="14350" y="59943"/>
                </a:lnTo>
                <a:lnTo>
                  <a:pt x="15112" y="60578"/>
                </a:lnTo>
                <a:lnTo>
                  <a:pt x="15875" y="61086"/>
                </a:lnTo>
                <a:lnTo>
                  <a:pt x="17272" y="61467"/>
                </a:lnTo>
                <a:lnTo>
                  <a:pt x="19176" y="61594"/>
                </a:lnTo>
                <a:lnTo>
                  <a:pt x="18669" y="64642"/>
                </a:lnTo>
                <a:lnTo>
                  <a:pt x="0" y="64642"/>
                </a:lnTo>
                <a:lnTo>
                  <a:pt x="762" y="61594"/>
                </a:lnTo>
                <a:lnTo>
                  <a:pt x="1650" y="61467"/>
                </a:lnTo>
                <a:lnTo>
                  <a:pt x="2539" y="61213"/>
                </a:lnTo>
                <a:lnTo>
                  <a:pt x="3175" y="61086"/>
                </a:lnTo>
                <a:lnTo>
                  <a:pt x="3810" y="60832"/>
                </a:lnTo>
                <a:lnTo>
                  <a:pt x="4445" y="60324"/>
                </a:lnTo>
                <a:lnTo>
                  <a:pt x="4952" y="59562"/>
                </a:lnTo>
                <a:lnTo>
                  <a:pt x="5461" y="58927"/>
                </a:lnTo>
                <a:lnTo>
                  <a:pt x="5969" y="57784"/>
                </a:lnTo>
                <a:lnTo>
                  <a:pt x="6350" y="56387"/>
                </a:lnTo>
                <a:lnTo>
                  <a:pt x="6858" y="54990"/>
                </a:lnTo>
                <a:lnTo>
                  <a:pt x="7365" y="52958"/>
                </a:lnTo>
                <a:lnTo>
                  <a:pt x="7874" y="50291"/>
                </a:lnTo>
                <a:lnTo>
                  <a:pt x="16128" y="13969"/>
                </a:lnTo>
                <a:lnTo>
                  <a:pt x="16383" y="12699"/>
                </a:lnTo>
                <a:lnTo>
                  <a:pt x="16637" y="11429"/>
                </a:lnTo>
                <a:lnTo>
                  <a:pt x="16763" y="10286"/>
                </a:lnTo>
                <a:lnTo>
                  <a:pt x="16890" y="9143"/>
                </a:lnTo>
                <a:lnTo>
                  <a:pt x="17017" y="8127"/>
                </a:lnTo>
                <a:lnTo>
                  <a:pt x="17017" y="7238"/>
                </a:lnTo>
                <a:lnTo>
                  <a:pt x="17017" y="5714"/>
                </a:lnTo>
                <a:lnTo>
                  <a:pt x="16637" y="4698"/>
                </a:lnTo>
                <a:lnTo>
                  <a:pt x="15875" y="4063"/>
                </a:lnTo>
                <a:lnTo>
                  <a:pt x="15112" y="3555"/>
                </a:lnTo>
                <a:lnTo>
                  <a:pt x="13715" y="3174"/>
                </a:lnTo>
                <a:lnTo>
                  <a:pt x="11684" y="3174"/>
                </a:lnTo>
                <a:lnTo>
                  <a:pt x="1231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6414515" y="4561290"/>
            <a:ext cx="64820" cy="78527"/>
          </a:xfrm>
          <a:prstGeom prst="rect">
            <a:avLst/>
          </a:prstGeom>
          <a:blipFill>
            <a:blip r:embed="rId1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6429375" y="4579365"/>
            <a:ext cx="45720" cy="60325"/>
          </a:xfrm>
          <a:custGeom>
            <a:avLst/>
            <a:gdLst/>
            <a:ahLst/>
            <a:cxnLst/>
            <a:rect l="l" t="t" r="r" b="b"/>
            <a:pathLst>
              <a:path w="45720" h="60325">
                <a:moveTo>
                  <a:pt x="26964" y="38099"/>
                </a:moveTo>
                <a:lnTo>
                  <a:pt x="16383" y="38099"/>
                </a:lnTo>
                <a:lnTo>
                  <a:pt x="17145" y="38226"/>
                </a:lnTo>
                <a:lnTo>
                  <a:pt x="17907" y="38480"/>
                </a:lnTo>
                <a:lnTo>
                  <a:pt x="18287" y="38861"/>
                </a:lnTo>
                <a:lnTo>
                  <a:pt x="18541" y="39242"/>
                </a:lnTo>
                <a:lnTo>
                  <a:pt x="18923" y="39623"/>
                </a:lnTo>
                <a:lnTo>
                  <a:pt x="19176" y="40131"/>
                </a:lnTo>
                <a:lnTo>
                  <a:pt x="19430" y="40893"/>
                </a:lnTo>
                <a:lnTo>
                  <a:pt x="22648" y="51307"/>
                </a:lnTo>
                <a:lnTo>
                  <a:pt x="23622" y="54228"/>
                </a:lnTo>
                <a:lnTo>
                  <a:pt x="24764" y="56514"/>
                </a:lnTo>
                <a:lnTo>
                  <a:pt x="27304" y="59308"/>
                </a:lnTo>
                <a:lnTo>
                  <a:pt x="29083" y="59943"/>
                </a:lnTo>
                <a:lnTo>
                  <a:pt x="33654" y="59943"/>
                </a:lnTo>
                <a:lnTo>
                  <a:pt x="35813" y="59308"/>
                </a:lnTo>
                <a:lnTo>
                  <a:pt x="37846" y="57911"/>
                </a:lnTo>
                <a:lnTo>
                  <a:pt x="40004" y="56641"/>
                </a:lnTo>
                <a:lnTo>
                  <a:pt x="42417" y="54609"/>
                </a:lnTo>
                <a:lnTo>
                  <a:pt x="43052" y="53974"/>
                </a:lnTo>
                <a:lnTo>
                  <a:pt x="34289" y="53974"/>
                </a:lnTo>
                <a:lnTo>
                  <a:pt x="33654" y="53720"/>
                </a:lnTo>
                <a:lnTo>
                  <a:pt x="33147" y="53212"/>
                </a:lnTo>
                <a:lnTo>
                  <a:pt x="32638" y="52831"/>
                </a:lnTo>
                <a:lnTo>
                  <a:pt x="32130" y="52069"/>
                </a:lnTo>
                <a:lnTo>
                  <a:pt x="31641" y="51053"/>
                </a:lnTo>
                <a:lnTo>
                  <a:pt x="31369" y="50418"/>
                </a:lnTo>
                <a:lnTo>
                  <a:pt x="30861" y="49021"/>
                </a:lnTo>
                <a:lnTo>
                  <a:pt x="30607" y="48259"/>
                </a:lnTo>
                <a:lnTo>
                  <a:pt x="26964" y="38099"/>
                </a:lnTo>
                <a:close/>
              </a:path>
              <a:path w="45720" h="60325">
                <a:moveTo>
                  <a:pt x="21844" y="0"/>
                </a:moveTo>
                <a:lnTo>
                  <a:pt x="18287" y="0"/>
                </a:lnTo>
                <a:lnTo>
                  <a:pt x="6350" y="634"/>
                </a:lnTo>
                <a:lnTo>
                  <a:pt x="5714" y="3809"/>
                </a:lnTo>
                <a:lnTo>
                  <a:pt x="8000" y="3809"/>
                </a:lnTo>
                <a:lnTo>
                  <a:pt x="9525" y="4063"/>
                </a:lnTo>
                <a:lnTo>
                  <a:pt x="10287" y="4571"/>
                </a:lnTo>
                <a:lnTo>
                  <a:pt x="11049" y="4952"/>
                </a:lnTo>
                <a:lnTo>
                  <a:pt x="11429" y="5714"/>
                </a:lnTo>
                <a:lnTo>
                  <a:pt x="11429" y="8127"/>
                </a:lnTo>
                <a:lnTo>
                  <a:pt x="11175" y="9651"/>
                </a:lnTo>
                <a:lnTo>
                  <a:pt x="10922" y="10667"/>
                </a:lnTo>
                <a:lnTo>
                  <a:pt x="10667" y="12064"/>
                </a:lnTo>
                <a:lnTo>
                  <a:pt x="0" y="59054"/>
                </a:lnTo>
                <a:lnTo>
                  <a:pt x="8636" y="59054"/>
                </a:lnTo>
                <a:lnTo>
                  <a:pt x="13080" y="38099"/>
                </a:lnTo>
                <a:lnTo>
                  <a:pt x="26964" y="38099"/>
                </a:lnTo>
                <a:lnTo>
                  <a:pt x="25780" y="34797"/>
                </a:lnTo>
                <a:lnTo>
                  <a:pt x="26480" y="34289"/>
                </a:lnTo>
                <a:lnTo>
                  <a:pt x="13970" y="34289"/>
                </a:lnTo>
                <a:lnTo>
                  <a:pt x="21844" y="0"/>
                </a:lnTo>
                <a:close/>
              </a:path>
              <a:path w="45720" h="60325">
                <a:moveTo>
                  <a:pt x="42037" y="49021"/>
                </a:moveTo>
                <a:lnTo>
                  <a:pt x="35940" y="53974"/>
                </a:lnTo>
                <a:lnTo>
                  <a:pt x="43052" y="53974"/>
                </a:lnTo>
                <a:lnTo>
                  <a:pt x="45085" y="51942"/>
                </a:lnTo>
                <a:lnTo>
                  <a:pt x="42037" y="49021"/>
                </a:lnTo>
                <a:close/>
              </a:path>
              <a:path w="45720" h="60325">
                <a:moveTo>
                  <a:pt x="44323" y="16890"/>
                </a:moveTo>
                <a:lnTo>
                  <a:pt x="28575" y="16890"/>
                </a:lnTo>
                <a:lnTo>
                  <a:pt x="28066" y="19938"/>
                </a:lnTo>
                <a:lnTo>
                  <a:pt x="29337" y="20065"/>
                </a:lnTo>
                <a:lnTo>
                  <a:pt x="30099" y="20319"/>
                </a:lnTo>
                <a:lnTo>
                  <a:pt x="30987" y="21208"/>
                </a:lnTo>
                <a:lnTo>
                  <a:pt x="31241" y="21843"/>
                </a:lnTo>
                <a:lnTo>
                  <a:pt x="31241" y="23875"/>
                </a:lnTo>
                <a:lnTo>
                  <a:pt x="30352" y="25399"/>
                </a:lnTo>
                <a:lnTo>
                  <a:pt x="28321" y="27050"/>
                </a:lnTo>
                <a:lnTo>
                  <a:pt x="26415" y="28828"/>
                </a:lnTo>
                <a:lnTo>
                  <a:pt x="24384" y="30352"/>
                </a:lnTo>
                <a:lnTo>
                  <a:pt x="22098" y="31876"/>
                </a:lnTo>
                <a:lnTo>
                  <a:pt x="19812" y="33527"/>
                </a:lnTo>
                <a:lnTo>
                  <a:pt x="17399" y="34289"/>
                </a:lnTo>
                <a:lnTo>
                  <a:pt x="26480" y="34289"/>
                </a:lnTo>
                <a:lnTo>
                  <a:pt x="36449" y="27050"/>
                </a:lnTo>
                <a:lnTo>
                  <a:pt x="38735" y="25145"/>
                </a:lnTo>
                <a:lnTo>
                  <a:pt x="41910" y="22732"/>
                </a:lnTo>
                <a:lnTo>
                  <a:pt x="45592" y="19811"/>
                </a:lnTo>
                <a:lnTo>
                  <a:pt x="44323" y="1689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6429375" y="4579365"/>
            <a:ext cx="45720" cy="60325"/>
          </a:xfrm>
          <a:custGeom>
            <a:avLst/>
            <a:gdLst/>
            <a:ahLst/>
            <a:cxnLst/>
            <a:rect l="l" t="t" r="r" b="b"/>
            <a:pathLst>
              <a:path w="45720" h="60325">
                <a:moveTo>
                  <a:pt x="18287" y="0"/>
                </a:moveTo>
                <a:lnTo>
                  <a:pt x="21844" y="0"/>
                </a:lnTo>
                <a:lnTo>
                  <a:pt x="13970" y="34289"/>
                </a:lnTo>
                <a:lnTo>
                  <a:pt x="14859" y="34289"/>
                </a:lnTo>
                <a:lnTo>
                  <a:pt x="17399" y="34289"/>
                </a:lnTo>
                <a:lnTo>
                  <a:pt x="19812" y="33527"/>
                </a:lnTo>
                <a:lnTo>
                  <a:pt x="22098" y="31876"/>
                </a:lnTo>
                <a:lnTo>
                  <a:pt x="24384" y="30352"/>
                </a:lnTo>
                <a:lnTo>
                  <a:pt x="26415" y="28828"/>
                </a:lnTo>
                <a:lnTo>
                  <a:pt x="28321" y="27050"/>
                </a:lnTo>
                <a:lnTo>
                  <a:pt x="30352" y="25399"/>
                </a:lnTo>
                <a:lnTo>
                  <a:pt x="31241" y="23875"/>
                </a:lnTo>
                <a:lnTo>
                  <a:pt x="31241" y="22605"/>
                </a:lnTo>
                <a:lnTo>
                  <a:pt x="31241" y="21843"/>
                </a:lnTo>
                <a:lnTo>
                  <a:pt x="28066" y="19938"/>
                </a:lnTo>
                <a:lnTo>
                  <a:pt x="28575" y="16890"/>
                </a:lnTo>
                <a:lnTo>
                  <a:pt x="44323" y="16890"/>
                </a:lnTo>
                <a:lnTo>
                  <a:pt x="45592" y="19811"/>
                </a:lnTo>
                <a:lnTo>
                  <a:pt x="41910" y="22732"/>
                </a:lnTo>
                <a:lnTo>
                  <a:pt x="38735" y="25145"/>
                </a:lnTo>
                <a:lnTo>
                  <a:pt x="36449" y="27050"/>
                </a:lnTo>
                <a:lnTo>
                  <a:pt x="25780" y="34797"/>
                </a:lnTo>
                <a:lnTo>
                  <a:pt x="30607" y="48259"/>
                </a:lnTo>
                <a:lnTo>
                  <a:pt x="30987" y="49402"/>
                </a:lnTo>
                <a:lnTo>
                  <a:pt x="33147" y="53212"/>
                </a:lnTo>
                <a:lnTo>
                  <a:pt x="33654" y="53720"/>
                </a:lnTo>
                <a:lnTo>
                  <a:pt x="34289" y="53974"/>
                </a:lnTo>
                <a:lnTo>
                  <a:pt x="35178" y="53974"/>
                </a:lnTo>
                <a:lnTo>
                  <a:pt x="35940" y="53974"/>
                </a:lnTo>
                <a:lnTo>
                  <a:pt x="42037" y="49021"/>
                </a:lnTo>
                <a:lnTo>
                  <a:pt x="45085" y="51942"/>
                </a:lnTo>
                <a:lnTo>
                  <a:pt x="42417" y="54609"/>
                </a:lnTo>
                <a:lnTo>
                  <a:pt x="40004" y="56641"/>
                </a:lnTo>
                <a:lnTo>
                  <a:pt x="37846" y="57911"/>
                </a:lnTo>
                <a:lnTo>
                  <a:pt x="35813" y="59308"/>
                </a:lnTo>
                <a:lnTo>
                  <a:pt x="33654" y="59943"/>
                </a:lnTo>
                <a:lnTo>
                  <a:pt x="31496" y="59943"/>
                </a:lnTo>
                <a:lnTo>
                  <a:pt x="29083" y="59943"/>
                </a:lnTo>
                <a:lnTo>
                  <a:pt x="27304" y="59308"/>
                </a:lnTo>
                <a:lnTo>
                  <a:pt x="26035" y="57911"/>
                </a:lnTo>
                <a:lnTo>
                  <a:pt x="24764" y="56514"/>
                </a:lnTo>
                <a:lnTo>
                  <a:pt x="23622" y="54228"/>
                </a:lnTo>
                <a:lnTo>
                  <a:pt x="22605" y="51180"/>
                </a:lnTo>
                <a:lnTo>
                  <a:pt x="19430" y="40893"/>
                </a:lnTo>
                <a:lnTo>
                  <a:pt x="19176" y="40131"/>
                </a:lnTo>
                <a:lnTo>
                  <a:pt x="18923" y="39623"/>
                </a:lnTo>
                <a:lnTo>
                  <a:pt x="18541" y="39242"/>
                </a:lnTo>
                <a:lnTo>
                  <a:pt x="18287" y="38861"/>
                </a:lnTo>
                <a:lnTo>
                  <a:pt x="17907" y="38480"/>
                </a:lnTo>
                <a:lnTo>
                  <a:pt x="17525" y="38353"/>
                </a:lnTo>
                <a:lnTo>
                  <a:pt x="17145" y="38226"/>
                </a:lnTo>
                <a:lnTo>
                  <a:pt x="16383" y="38099"/>
                </a:lnTo>
                <a:lnTo>
                  <a:pt x="15494" y="38099"/>
                </a:lnTo>
                <a:lnTo>
                  <a:pt x="13080" y="38099"/>
                </a:lnTo>
                <a:lnTo>
                  <a:pt x="8636" y="59054"/>
                </a:lnTo>
                <a:lnTo>
                  <a:pt x="0" y="59054"/>
                </a:lnTo>
                <a:lnTo>
                  <a:pt x="10667" y="12064"/>
                </a:lnTo>
                <a:lnTo>
                  <a:pt x="10922" y="10667"/>
                </a:lnTo>
                <a:lnTo>
                  <a:pt x="11175" y="9651"/>
                </a:lnTo>
                <a:lnTo>
                  <a:pt x="11302" y="8889"/>
                </a:lnTo>
                <a:lnTo>
                  <a:pt x="11429" y="8127"/>
                </a:lnTo>
                <a:lnTo>
                  <a:pt x="11429" y="7365"/>
                </a:lnTo>
                <a:lnTo>
                  <a:pt x="11429" y="6730"/>
                </a:lnTo>
                <a:lnTo>
                  <a:pt x="11429" y="5714"/>
                </a:lnTo>
                <a:lnTo>
                  <a:pt x="11049" y="4952"/>
                </a:lnTo>
                <a:lnTo>
                  <a:pt x="10287" y="4571"/>
                </a:lnTo>
                <a:lnTo>
                  <a:pt x="9525" y="4063"/>
                </a:lnTo>
                <a:lnTo>
                  <a:pt x="8000" y="3809"/>
                </a:lnTo>
                <a:lnTo>
                  <a:pt x="5714" y="3809"/>
                </a:lnTo>
                <a:lnTo>
                  <a:pt x="6350" y="634"/>
                </a:lnTo>
                <a:lnTo>
                  <a:pt x="1828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6233159" y="4700015"/>
            <a:ext cx="78527" cy="74930"/>
          </a:xfrm>
          <a:prstGeom prst="rect">
            <a:avLst/>
          </a:prstGeom>
          <a:blipFill>
            <a:blip r:embed="rId1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6304788" y="4692354"/>
            <a:ext cx="76917" cy="78527"/>
          </a:xfrm>
          <a:prstGeom prst="rect">
            <a:avLst/>
          </a:prstGeom>
          <a:blipFill>
            <a:blip r:embed="rId1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6314947" y="4700015"/>
            <a:ext cx="210013" cy="74930"/>
          </a:xfrm>
          <a:prstGeom prst="rect">
            <a:avLst/>
          </a:prstGeom>
          <a:blipFill>
            <a:blip r:embed="rId1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6462776" y="4736456"/>
            <a:ext cx="57785" cy="8255"/>
          </a:xfrm>
          <a:custGeom>
            <a:avLst/>
            <a:gdLst/>
            <a:ahLst/>
            <a:cxnLst/>
            <a:rect l="l" t="t" r="r" b="b"/>
            <a:pathLst>
              <a:path w="57784" h="8254">
                <a:moveTo>
                  <a:pt x="0" y="7628"/>
                </a:moveTo>
                <a:lnTo>
                  <a:pt x="57435" y="7628"/>
                </a:lnTo>
                <a:lnTo>
                  <a:pt x="57435" y="0"/>
                </a:lnTo>
                <a:lnTo>
                  <a:pt x="0" y="0"/>
                </a:lnTo>
                <a:lnTo>
                  <a:pt x="0" y="762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6462776" y="4736456"/>
            <a:ext cx="57785" cy="8255"/>
          </a:xfrm>
          <a:custGeom>
            <a:avLst/>
            <a:gdLst/>
            <a:ahLst/>
            <a:cxnLst/>
            <a:rect l="l" t="t" r="r" b="b"/>
            <a:pathLst>
              <a:path w="57784" h="8254">
                <a:moveTo>
                  <a:pt x="0" y="7628"/>
                </a:moveTo>
                <a:lnTo>
                  <a:pt x="57435" y="7628"/>
                </a:lnTo>
                <a:lnTo>
                  <a:pt x="57435" y="0"/>
                </a:lnTo>
                <a:lnTo>
                  <a:pt x="0" y="0"/>
                </a:lnTo>
                <a:lnTo>
                  <a:pt x="0" y="7628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6524243" y="4687784"/>
            <a:ext cx="61722" cy="83097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6538086" y="4705350"/>
            <a:ext cx="42545" cy="64135"/>
          </a:xfrm>
          <a:custGeom>
            <a:avLst/>
            <a:gdLst/>
            <a:ahLst/>
            <a:cxnLst/>
            <a:rect l="l" t="t" r="r" b="b"/>
            <a:pathLst>
              <a:path w="42545" h="64135">
                <a:moveTo>
                  <a:pt x="38481" y="59689"/>
                </a:moveTo>
                <a:lnTo>
                  <a:pt x="4699" y="59689"/>
                </a:lnTo>
                <a:lnTo>
                  <a:pt x="2794" y="59817"/>
                </a:lnTo>
                <a:lnTo>
                  <a:pt x="2794" y="64135"/>
                </a:lnTo>
                <a:lnTo>
                  <a:pt x="42291" y="64135"/>
                </a:lnTo>
                <a:lnTo>
                  <a:pt x="42291" y="59817"/>
                </a:lnTo>
                <a:lnTo>
                  <a:pt x="40259" y="59817"/>
                </a:lnTo>
                <a:lnTo>
                  <a:pt x="38481" y="59689"/>
                </a:lnTo>
                <a:close/>
              </a:path>
              <a:path w="42545" h="64135">
                <a:moveTo>
                  <a:pt x="27305" y="11683"/>
                </a:moveTo>
                <a:lnTo>
                  <a:pt x="15748" y="11683"/>
                </a:lnTo>
                <a:lnTo>
                  <a:pt x="16510" y="11937"/>
                </a:lnTo>
                <a:lnTo>
                  <a:pt x="17018" y="12445"/>
                </a:lnTo>
                <a:lnTo>
                  <a:pt x="17526" y="13081"/>
                </a:lnTo>
                <a:lnTo>
                  <a:pt x="17653" y="53086"/>
                </a:lnTo>
                <a:lnTo>
                  <a:pt x="17272" y="55244"/>
                </a:lnTo>
                <a:lnTo>
                  <a:pt x="17018" y="55752"/>
                </a:lnTo>
                <a:lnTo>
                  <a:pt x="16891" y="56261"/>
                </a:lnTo>
                <a:lnTo>
                  <a:pt x="11303" y="59181"/>
                </a:lnTo>
                <a:lnTo>
                  <a:pt x="10287" y="59436"/>
                </a:lnTo>
                <a:lnTo>
                  <a:pt x="9144" y="59562"/>
                </a:lnTo>
                <a:lnTo>
                  <a:pt x="7747" y="59562"/>
                </a:lnTo>
                <a:lnTo>
                  <a:pt x="6350" y="59689"/>
                </a:lnTo>
                <a:lnTo>
                  <a:pt x="37084" y="59689"/>
                </a:lnTo>
                <a:lnTo>
                  <a:pt x="34417" y="59436"/>
                </a:lnTo>
                <a:lnTo>
                  <a:pt x="32385" y="59181"/>
                </a:lnTo>
                <a:lnTo>
                  <a:pt x="31496" y="58927"/>
                </a:lnTo>
                <a:lnTo>
                  <a:pt x="30861" y="58800"/>
                </a:lnTo>
                <a:lnTo>
                  <a:pt x="30226" y="58547"/>
                </a:lnTo>
                <a:lnTo>
                  <a:pt x="29591" y="58166"/>
                </a:lnTo>
                <a:lnTo>
                  <a:pt x="28956" y="57531"/>
                </a:lnTo>
                <a:lnTo>
                  <a:pt x="28575" y="57276"/>
                </a:lnTo>
                <a:lnTo>
                  <a:pt x="28067" y="56514"/>
                </a:lnTo>
                <a:lnTo>
                  <a:pt x="27940" y="56133"/>
                </a:lnTo>
                <a:lnTo>
                  <a:pt x="27813" y="55499"/>
                </a:lnTo>
                <a:lnTo>
                  <a:pt x="27686" y="54991"/>
                </a:lnTo>
                <a:lnTo>
                  <a:pt x="27432" y="53720"/>
                </a:lnTo>
                <a:lnTo>
                  <a:pt x="27305" y="11683"/>
                </a:lnTo>
                <a:close/>
              </a:path>
              <a:path w="42545" h="64135">
                <a:moveTo>
                  <a:pt x="27559" y="0"/>
                </a:moveTo>
                <a:lnTo>
                  <a:pt x="24511" y="0"/>
                </a:lnTo>
                <a:lnTo>
                  <a:pt x="20447" y="2158"/>
                </a:lnTo>
                <a:lnTo>
                  <a:pt x="12319" y="6604"/>
                </a:lnTo>
                <a:lnTo>
                  <a:pt x="4191" y="11175"/>
                </a:lnTo>
                <a:lnTo>
                  <a:pt x="0" y="13462"/>
                </a:lnTo>
                <a:lnTo>
                  <a:pt x="1905" y="17272"/>
                </a:lnTo>
                <a:lnTo>
                  <a:pt x="2413" y="18033"/>
                </a:lnTo>
                <a:lnTo>
                  <a:pt x="5588" y="16001"/>
                </a:lnTo>
                <a:lnTo>
                  <a:pt x="8255" y="14350"/>
                </a:lnTo>
                <a:lnTo>
                  <a:pt x="10287" y="13335"/>
                </a:lnTo>
                <a:lnTo>
                  <a:pt x="12319" y="12192"/>
                </a:lnTo>
                <a:lnTo>
                  <a:pt x="13843" y="11683"/>
                </a:lnTo>
                <a:lnTo>
                  <a:pt x="27305" y="11683"/>
                </a:lnTo>
                <a:lnTo>
                  <a:pt x="27432" y="3429"/>
                </a:lnTo>
                <a:lnTo>
                  <a:pt x="275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6538086" y="4705350"/>
            <a:ext cx="42545" cy="64135"/>
          </a:xfrm>
          <a:custGeom>
            <a:avLst/>
            <a:gdLst/>
            <a:ahLst/>
            <a:cxnLst/>
            <a:rect l="l" t="t" r="r" b="b"/>
            <a:pathLst>
              <a:path w="42545" h="64135">
                <a:moveTo>
                  <a:pt x="24511" y="0"/>
                </a:moveTo>
                <a:lnTo>
                  <a:pt x="27559" y="0"/>
                </a:lnTo>
                <a:lnTo>
                  <a:pt x="27559" y="1777"/>
                </a:lnTo>
                <a:lnTo>
                  <a:pt x="27432" y="3429"/>
                </a:lnTo>
                <a:lnTo>
                  <a:pt x="27432" y="4825"/>
                </a:lnTo>
                <a:lnTo>
                  <a:pt x="27432" y="6350"/>
                </a:lnTo>
                <a:lnTo>
                  <a:pt x="27432" y="7747"/>
                </a:lnTo>
                <a:lnTo>
                  <a:pt x="27432" y="9017"/>
                </a:lnTo>
                <a:lnTo>
                  <a:pt x="27305" y="10413"/>
                </a:lnTo>
                <a:lnTo>
                  <a:pt x="27305" y="11811"/>
                </a:lnTo>
                <a:lnTo>
                  <a:pt x="27305" y="13081"/>
                </a:lnTo>
                <a:lnTo>
                  <a:pt x="27305" y="51054"/>
                </a:lnTo>
                <a:lnTo>
                  <a:pt x="27305" y="52069"/>
                </a:lnTo>
                <a:lnTo>
                  <a:pt x="27432" y="52958"/>
                </a:lnTo>
                <a:lnTo>
                  <a:pt x="27432" y="53720"/>
                </a:lnTo>
                <a:lnTo>
                  <a:pt x="27559" y="54356"/>
                </a:lnTo>
                <a:lnTo>
                  <a:pt x="27686" y="54991"/>
                </a:lnTo>
                <a:lnTo>
                  <a:pt x="27813" y="55499"/>
                </a:lnTo>
                <a:lnTo>
                  <a:pt x="27940" y="56133"/>
                </a:lnTo>
                <a:lnTo>
                  <a:pt x="28067" y="56514"/>
                </a:lnTo>
                <a:lnTo>
                  <a:pt x="28321" y="56895"/>
                </a:lnTo>
                <a:lnTo>
                  <a:pt x="28575" y="57276"/>
                </a:lnTo>
                <a:lnTo>
                  <a:pt x="28956" y="57531"/>
                </a:lnTo>
                <a:lnTo>
                  <a:pt x="31496" y="58927"/>
                </a:lnTo>
                <a:lnTo>
                  <a:pt x="32385" y="59181"/>
                </a:lnTo>
                <a:lnTo>
                  <a:pt x="33401" y="59308"/>
                </a:lnTo>
                <a:lnTo>
                  <a:pt x="34417" y="59436"/>
                </a:lnTo>
                <a:lnTo>
                  <a:pt x="35687" y="59562"/>
                </a:lnTo>
                <a:lnTo>
                  <a:pt x="37084" y="59689"/>
                </a:lnTo>
                <a:lnTo>
                  <a:pt x="38481" y="59689"/>
                </a:lnTo>
                <a:lnTo>
                  <a:pt x="40259" y="59817"/>
                </a:lnTo>
                <a:lnTo>
                  <a:pt x="42291" y="59817"/>
                </a:lnTo>
                <a:lnTo>
                  <a:pt x="42291" y="64135"/>
                </a:lnTo>
                <a:lnTo>
                  <a:pt x="2794" y="64135"/>
                </a:lnTo>
                <a:lnTo>
                  <a:pt x="2794" y="59817"/>
                </a:lnTo>
                <a:lnTo>
                  <a:pt x="4699" y="59689"/>
                </a:lnTo>
                <a:lnTo>
                  <a:pt x="6350" y="59689"/>
                </a:lnTo>
                <a:lnTo>
                  <a:pt x="7747" y="59562"/>
                </a:lnTo>
                <a:lnTo>
                  <a:pt x="9144" y="59562"/>
                </a:lnTo>
                <a:lnTo>
                  <a:pt x="10287" y="59436"/>
                </a:lnTo>
                <a:lnTo>
                  <a:pt x="11303" y="59181"/>
                </a:lnTo>
                <a:lnTo>
                  <a:pt x="12192" y="59055"/>
                </a:lnTo>
                <a:lnTo>
                  <a:pt x="12954" y="58927"/>
                </a:lnTo>
                <a:lnTo>
                  <a:pt x="13589" y="58800"/>
                </a:lnTo>
                <a:lnTo>
                  <a:pt x="14097" y="58547"/>
                </a:lnTo>
                <a:lnTo>
                  <a:pt x="14605" y="58293"/>
                </a:lnTo>
                <a:lnTo>
                  <a:pt x="15113" y="58038"/>
                </a:lnTo>
                <a:lnTo>
                  <a:pt x="15494" y="57785"/>
                </a:lnTo>
                <a:lnTo>
                  <a:pt x="16002" y="57404"/>
                </a:lnTo>
                <a:lnTo>
                  <a:pt x="16256" y="57150"/>
                </a:lnTo>
                <a:lnTo>
                  <a:pt x="16637" y="56768"/>
                </a:lnTo>
                <a:lnTo>
                  <a:pt x="16891" y="56261"/>
                </a:lnTo>
                <a:lnTo>
                  <a:pt x="17018" y="55752"/>
                </a:lnTo>
                <a:lnTo>
                  <a:pt x="17272" y="55244"/>
                </a:lnTo>
                <a:lnTo>
                  <a:pt x="17399" y="54610"/>
                </a:lnTo>
                <a:lnTo>
                  <a:pt x="17526" y="53848"/>
                </a:lnTo>
                <a:lnTo>
                  <a:pt x="17653" y="53086"/>
                </a:lnTo>
                <a:lnTo>
                  <a:pt x="17780" y="52069"/>
                </a:lnTo>
                <a:lnTo>
                  <a:pt x="17780" y="51054"/>
                </a:lnTo>
                <a:lnTo>
                  <a:pt x="17780" y="15239"/>
                </a:lnTo>
                <a:lnTo>
                  <a:pt x="17780" y="13969"/>
                </a:lnTo>
                <a:lnTo>
                  <a:pt x="17526" y="13081"/>
                </a:lnTo>
                <a:lnTo>
                  <a:pt x="17018" y="12445"/>
                </a:lnTo>
                <a:lnTo>
                  <a:pt x="16510" y="11937"/>
                </a:lnTo>
                <a:lnTo>
                  <a:pt x="15748" y="11683"/>
                </a:lnTo>
                <a:lnTo>
                  <a:pt x="14859" y="11683"/>
                </a:lnTo>
                <a:lnTo>
                  <a:pt x="13843" y="11683"/>
                </a:lnTo>
                <a:lnTo>
                  <a:pt x="12319" y="12192"/>
                </a:lnTo>
                <a:lnTo>
                  <a:pt x="10287" y="13335"/>
                </a:lnTo>
                <a:lnTo>
                  <a:pt x="8255" y="14350"/>
                </a:lnTo>
                <a:lnTo>
                  <a:pt x="5588" y="16001"/>
                </a:lnTo>
                <a:lnTo>
                  <a:pt x="2413" y="18033"/>
                </a:lnTo>
                <a:lnTo>
                  <a:pt x="1905" y="17272"/>
                </a:lnTo>
                <a:lnTo>
                  <a:pt x="1524" y="16510"/>
                </a:lnTo>
                <a:lnTo>
                  <a:pt x="1143" y="15748"/>
                </a:lnTo>
                <a:lnTo>
                  <a:pt x="762" y="14986"/>
                </a:lnTo>
                <a:lnTo>
                  <a:pt x="381" y="14224"/>
                </a:lnTo>
                <a:lnTo>
                  <a:pt x="0" y="13462"/>
                </a:lnTo>
                <a:lnTo>
                  <a:pt x="4191" y="11175"/>
                </a:lnTo>
                <a:lnTo>
                  <a:pt x="8255" y="8889"/>
                </a:lnTo>
                <a:lnTo>
                  <a:pt x="12319" y="6604"/>
                </a:lnTo>
                <a:lnTo>
                  <a:pt x="16256" y="4444"/>
                </a:lnTo>
                <a:lnTo>
                  <a:pt x="20447" y="2158"/>
                </a:lnTo>
                <a:lnTo>
                  <a:pt x="2451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3811523" y="4907279"/>
            <a:ext cx="99786" cy="98298"/>
          </a:xfrm>
          <a:prstGeom prst="rect">
            <a:avLst/>
          </a:prstGeom>
          <a:blipFill>
            <a:blip r:embed="rId1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3821429" y="4919853"/>
            <a:ext cx="88900" cy="89027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4021835" y="4881371"/>
            <a:ext cx="874013" cy="152400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4916423" y="4882868"/>
            <a:ext cx="235458" cy="123344"/>
          </a:xfrm>
          <a:prstGeom prst="rect">
            <a:avLst/>
          </a:prstGeom>
          <a:blipFill>
            <a:blip r:embed="rId1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5170932" y="4881400"/>
            <a:ext cx="284238" cy="125194"/>
          </a:xfrm>
          <a:prstGeom prst="rect">
            <a:avLst/>
          </a:prstGeom>
          <a:blipFill>
            <a:blip r:embed="rId1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5475732" y="4888991"/>
            <a:ext cx="96808" cy="112013"/>
          </a:xfrm>
          <a:prstGeom prst="rect">
            <a:avLst/>
          </a:prstGeom>
          <a:blipFill>
            <a:blip r:embed="rId1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5485891" y="4901565"/>
            <a:ext cx="85979" cy="102616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5574791" y="4878323"/>
            <a:ext cx="1009650" cy="148589"/>
          </a:xfrm>
          <a:prstGeom prst="rect">
            <a:avLst/>
          </a:prstGeom>
          <a:blipFill>
            <a:blip r:embed="rId1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5588761" y="4896103"/>
            <a:ext cx="991235" cy="130175"/>
          </a:xfrm>
          <a:custGeom>
            <a:avLst/>
            <a:gdLst/>
            <a:ahLst/>
            <a:cxnLst/>
            <a:rect l="l" t="t" r="r" b="b"/>
            <a:pathLst>
              <a:path w="991234" h="130175">
                <a:moveTo>
                  <a:pt x="217932" y="1016"/>
                </a:moveTo>
                <a:lnTo>
                  <a:pt x="207390" y="1016"/>
                </a:lnTo>
                <a:lnTo>
                  <a:pt x="207390" y="128397"/>
                </a:lnTo>
                <a:lnTo>
                  <a:pt x="217932" y="128397"/>
                </a:lnTo>
                <a:lnTo>
                  <a:pt x="217932" y="1016"/>
                </a:lnTo>
                <a:close/>
              </a:path>
              <a:path w="991234" h="130175">
                <a:moveTo>
                  <a:pt x="949197" y="0"/>
                </a:moveTo>
                <a:lnTo>
                  <a:pt x="947419" y="5334"/>
                </a:lnTo>
                <a:lnTo>
                  <a:pt x="954916" y="8548"/>
                </a:lnTo>
                <a:lnTo>
                  <a:pt x="961389" y="13049"/>
                </a:lnTo>
                <a:lnTo>
                  <a:pt x="978312" y="53214"/>
                </a:lnTo>
                <a:lnTo>
                  <a:pt x="978788" y="64262"/>
                </a:lnTo>
                <a:lnTo>
                  <a:pt x="978312" y="75737"/>
                </a:lnTo>
                <a:lnTo>
                  <a:pt x="961358" y="116792"/>
                </a:lnTo>
                <a:lnTo>
                  <a:pt x="947546" y="124587"/>
                </a:lnTo>
                <a:lnTo>
                  <a:pt x="949197" y="129921"/>
                </a:lnTo>
                <a:lnTo>
                  <a:pt x="979932" y="107188"/>
                </a:lnTo>
                <a:lnTo>
                  <a:pt x="990727" y="65024"/>
                </a:lnTo>
                <a:lnTo>
                  <a:pt x="990040" y="53093"/>
                </a:lnTo>
                <a:lnTo>
                  <a:pt x="974004" y="14805"/>
                </a:lnTo>
                <a:lnTo>
                  <a:pt x="958625" y="3427"/>
                </a:lnTo>
                <a:lnTo>
                  <a:pt x="949197" y="0"/>
                </a:lnTo>
                <a:close/>
              </a:path>
              <a:path w="991234" h="130175">
                <a:moveTo>
                  <a:pt x="41528" y="0"/>
                </a:moveTo>
                <a:lnTo>
                  <a:pt x="10795" y="22733"/>
                </a:lnTo>
                <a:lnTo>
                  <a:pt x="0" y="65024"/>
                </a:lnTo>
                <a:lnTo>
                  <a:pt x="666" y="76952"/>
                </a:lnTo>
                <a:lnTo>
                  <a:pt x="16650" y="115169"/>
                </a:lnTo>
                <a:lnTo>
                  <a:pt x="41528" y="129921"/>
                </a:lnTo>
                <a:lnTo>
                  <a:pt x="43052" y="124587"/>
                </a:lnTo>
                <a:lnTo>
                  <a:pt x="35667" y="121350"/>
                </a:lnTo>
                <a:lnTo>
                  <a:pt x="29305" y="116792"/>
                </a:lnTo>
                <a:lnTo>
                  <a:pt x="12414" y="75737"/>
                </a:lnTo>
                <a:lnTo>
                  <a:pt x="11937" y="64262"/>
                </a:lnTo>
                <a:lnTo>
                  <a:pt x="12431" y="53093"/>
                </a:lnTo>
                <a:lnTo>
                  <a:pt x="29384" y="13049"/>
                </a:lnTo>
                <a:lnTo>
                  <a:pt x="43307" y="5334"/>
                </a:lnTo>
                <a:lnTo>
                  <a:pt x="4152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6536181" y="4896103"/>
            <a:ext cx="43815" cy="130175"/>
          </a:xfrm>
          <a:custGeom>
            <a:avLst/>
            <a:gdLst/>
            <a:ahLst/>
            <a:cxnLst/>
            <a:rect l="l" t="t" r="r" b="b"/>
            <a:pathLst>
              <a:path w="43815" h="130175">
                <a:moveTo>
                  <a:pt x="1777" y="0"/>
                </a:moveTo>
                <a:lnTo>
                  <a:pt x="32512" y="22733"/>
                </a:lnTo>
                <a:lnTo>
                  <a:pt x="43307" y="65024"/>
                </a:lnTo>
                <a:lnTo>
                  <a:pt x="42638" y="76952"/>
                </a:lnTo>
                <a:lnTo>
                  <a:pt x="26602" y="115169"/>
                </a:lnTo>
                <a:lnTo>
                  <a:pt x="1777" y="129921"/>
                </a:lnTo>
                <a:lnTo>
                  <a:pt x="126" y="124587"/>
                </a:lnTo>
                <a:lnTo>
                  <a:pt x="7532" y="121350"/>
                </a:lnTo>
                <a:lnTo>
                  <a:pt x="13938" y="116792"/>
                </a:lnTo>
                <a:lnTo>
                  <a:pt x="30892" y="75737"/>
                </a:lnTo>
                <a:lnTo>
                  <a:pt x="31369" y="64262"/>
                </a:lnTo>
                <a:lnTo>
                  <a:pt x="30892" y="53214"/>
                </a:lnTo>
                <a:lnTo>
                  <a:pt x="13970" y="13049"/>
                </a:lnTo>
                <a:lnTo>
                  <a:pt x="0" y="5334"/>
                </a:lnTo>
                <a:lnTo>
                  <a:pt x="177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5584190" y="4885944"/>
            <a:ext cx="125434" cy="144653"/>
          </a:xfrm>
          <a:prstGeom prst="rect">
            <a:avLst/>
          </a:prstGeom>
          <a:blipFill>
            <a:blip r:embed="rId1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5642228" y="4903596"/>
            <a:ext cx="63500" cy="97155"/>
          </a:xfrm>
          <a:custGeom>
            <a:avLst/>
            <a:gdLst/>
            <a:ahLst/>
            <a:cxnLst/>
            <a:rect l="l" t="t" r="r" b="b"/>
            <a:pathLst>
              <a:path w="63500" h="97154">
                <a:moveTo>
                  <a:pt x="43307" y="0"/>
                </a:moveTo>
                <a:lnTo>
                  <a:pt x="37846" y="0"/>
                </a:lnTo>
                <a:lnTo>
                  <a:pt x="32638" y="1523"/>
                </a:lnTo>
                <a:lnTo>
                  <a:pt x="27940" y="4444"/>
                </a:lnTo>
                <a:lnTo>
                  <a:pt x="23241" y="7238"/>
                </a:lnTo>
                <a:lnTo>
                  <a:pt x="4159" y="42290"/>
                </a:lnTo>
                <a:lnTo>
                  <a:pt x="0" y="67690"/>
                </a:lnTo>
                <a:lnTo>
                  <a:pt x="33" y="80644"/>
                </a:lnTo>
                <a:lnTo>
                  <a:pt x="1650" y="86740"/>
                </a:lnTo>
                <a:lnTo>
                  <a:pt x="8382" y="94995"/>
                </a:lnTo>
                <a:lnTo>
                  <a:pt x="13462" y="97154"/>
                </a:lnTo>
                <a:lnTo>
                  <a:pt x="25654" y="97154"/>
                </a:lnTo>
                <a:lnTo>
                  <a:pt x="30607" y="95630"/>
                </a:lnTo>
                <a:lnTo>
                  <a:pt x="35306" y="92836"/>
                </a:lnTo>
                <a:lnTo>
                  <a:pt x="37349" y="91566"/>
                </a:lnTo>
                <a:lnTo>
                  <a:pt x="17653" y="91566"/>
                </a:lnTo>
                <a:lnTo>
                  <a:pt x="15112" y="90423"/>
                </a:lnTo>
                <a:lnTo>
                  <a:pt x="13588" y="88010"/>
                </a:lnTo>
                <a:lnTo>
                  <a:pt x="11937" y="85597"/>
                </a:lnTo>
                <a:lnTo>
                  <a:pt x="11175" y="81787"/>
                </a:lnTo>
                <a:lnTo>
                  <a:pt x="11279" y="69214"/>
                </a:lnTo>
                <a:lnTo>
                  <a:pt x="12319" y="61594"/>
                </a:lnTo>
                <a:lnTo>
                  <a:pt x="14478" y="51688"/>
                </a:lnTo>
                <a:lnTo>
                  <a:pt x="59766" y="51688"/>
                </a:lnTo>
                <a:lnTo>
                  <a:pt x="60451" y="48894"/>
                </a:lnTo>
                <a:lnTo>
                  <a:pt x="61177" y="44703"/>
                </a:lnTo>
                <a:lnTo>
                  <a:pt x="16129" y="44703"/>
                </a:lnTo>
                <a:lnTo>
                  <a:pt x="18678" y="35686"/>
                </a:lnTo>
                <a:lnTo>
                  <a:pt x="37211" y="5587"/>
                </a:lnTo>
                <a:lnTo>
                  <a:pt x="57174" y="5587"/>
                </a:lnTo>
                <a:lnTo>
                  <a:pt x="51974" y="1591"/>
                </a:lnTo>
                <a:lnTo>
                  <a:pt x="43307" y="0"/>
                </a:lnTo>
                <a:close/>
              </a:path>
              <a:path w="63500" h="97154">
                <a:moveTo>
                  <a:pt x="59766" y="51688"/>
                </a:moveTo>
                <a:lnTo>
                  <a:pt x="47244" y="51688"/>
                </a:lnTo>
                <a:lnTo>
                  <a:pt x="44739" y="60759"/>
                </a:lnTo>
                <a:lnTo>
                  <a:pt x="41973" y="68722"/>
                </a:lnTo>
                <a:lnTo>
                  <a:pt x="38921" y="75566"/>
                </a:lnTo>
                <a:lnTo>
                  <a:pt x="35560" y="81279"/>
                </a:lnTo>
                <a:lnTo>
                  <a:pt x="30987" y="88137"/>
                </a:lnTo>
                <a:lnTo>
                  <a:pt x="26162" y="91566"/>
                </a:lnTo>
                <a:lnTo>
                  <a:pt x="37349" y="91566"/>
                </a:lnTo>
                <a:lnTo>
                  <a:pt x="58800" y="55625"/>
                </a:lnTo>
                <a:lnTo>
                  <a:pt x="59766" y="51688"/>
                </a:lnTo>
                <a:close/>
              </a:path>
              <a:path w="63500" h="97154">
                <a:moveTo>
                  <a:pt x="57174" y="5587"/>
                </a:moveTo>
                <a:lnTo>
                  <a:pt x="45720" y="5587"/>
                </a:lnTo>
                <a:lnTo>
                  <a:pt x="48260" y="6730"/>
                </a:lnTo>
                <a:lnTo>
                  <a:pt x="51308" y="11556"/>
                </a:lnTo>
                <a:lnTo>
                  <a:pt x="52070" y="15112"/>
                </a:lnTo>
                <a:lnTo>
                  <a:pt x="52070" y="26796"/>
                </a:lnTo>
                <a:lnTo>
                  <a:pt x="51054" y="35178"/>
                </a:lnTo>
                <a:lnTo>
                  <a:pt x="48895" y="44703"/>
                </a:lnTo>
                <a:lnTo>
                  <a:pt x="61177" y="44703"/>
                </a:lnTo>
                <a:lnTo>
                  <a:pt x="61614" y="42163"/>
                </a:lnTo>
                <a:lnTo>
                  <a:pt x="62590" y="35821"/>
                </a:lnTo>
                <a:lnTo>
                  <a:pt x="63119" y="29971"/>
                </a:lnTo>
                <a:lnTo>
                  <a:pt x="63119" y="25272"/>
                </a:lnTo>
                <a:lnTo>
                  <a:pt x="61880" y="14251"/>
                </a:lnTo>
                <a:lnTo>
                  <a:pt x="58166" y="6350"/>
                </a:lnTo>
                <a:lnTo>
                  <a:pt x="57174" y="558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5653404" y="4955285"/>
            <a:ext cx="36195" cy="40005"/>
          </a:xfrm>
          <a:custGeom>
            <a:avLst/>
            <a:gdLst/>
            <a:ahLst/>
            <a:cxnLst/>
            <a:rect l="l" t="t" r="r" b="b"/>
            <a:pathLst>
              <a:path w="36195" h="40004">
                <a:moveTo>
                  <a:pt x="3302" y="0"/>
                </a:moveTo>
                <a:lnTo>
                  <a:pt x="1143" y="9906"/>
                </a:lnTo>
                <a:lnTo>
                  <a:pt x="0" y="18287"/>
                </a:lnTo>
                <a:lnTo>
                  <a:pt x="0" y="25018"/>
                </a:lnTo>
                <a:lnTo>
                  <a:pt x="0" y="30099"/>
                </a:lnTo>
                <a:lnTo>
                  <a:pt x="762" y="33908"/>
                </a:lnTo>
                <a:lnTo>
                  <a:pt x="2412" y="36321"/>
                </a:lnTo>
                <a:lnTo>
                  <a:pt x="3937" y="38734"/>
                </a:lnTo>
                <a:lnTo>
                  <a:pt x="6477" y="39877"/>
                </a:lnTo>
                <a:lnTo>
                  <a:pt x="9906" y="39877"/>
                </a:lnTo>
                <a:lnTo>
                  <a:pt x="14986" y="39877"/>
                </a:lnTo>
                <a:lnTo>
                  <a:pt x="36068" y="0"/>
                </a:lnTo>
                <a:lnTo>
                  <a:pt x="33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5658358" y="4909184"/>
            <a:ext cx="36195" cy="39370"/>
          </a:xfrm>
          <a:custGeom>
            <a:avLst/>
            <a:gdLst/>
            <a:ahLst/>
            <a:cxnLst/>
            <a:rect l="l" t="t" r="r" b="b"/>
            <a:pathLst>
              <a:path w="36195" h="39370">
                <a:moveTo>
                  <a:pt x="26415" y="0"/>
                </a:moveTo>
                <a:lnTo>
                  <a:pt x="21081" y="0"/>
                </a:lnTo>
                <a:lnTo>
                  <a:pt x="16128" y="3428"/>
                </a:lnTo>
                <a:lnTo>
                  <a:pt x="0" y="39115"/>
                </a:lnTo>
                <a:lnTo>
                  <a:pt x="32765" y="39115"/>
                </a:lnTo>
                <a:lnTo>
                  <a:pt x="34925" y="29590"/>
                </a:lnTo>
                <a:lnTo>
                  <a:pt x="35940" y="21208"/>
                </a:lnTo>
                <a:lnTo>
                  <a:pt x="35940" y="14350"/>
                </a:lnTo>
                <a:lnTo>
                  <a:pt x="35940" y="9525"/>
                </a:lnTo>
                <a:lnTo>
                  <a:pt x="35178" y="5968"/>
                </a:lnTo>
                <a:lnTo>
                  <a:pt x="33654" y="3556"/>
                </a:lnTo>
                <a:lnTo>
                  <a:pt x="32130" y="1142"/>
                </a:lnTo>
                <a:lnTo>
                  <a:pt x="29590" y="0"/>
                </a:lnTo>
                <a:lnTo>
                  <a:pt x="2641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5637657" y="4899025"/>
            <a:ext cx="137499" cy="135001"/>
          </a:xfrm>
          <a:prstGeom prst="rect">
            <a:avLst/>
          </a:prstGeom>
          <a:blipFill>
            <a:blip r:embed="rId1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5791580" y="4885944"/>
            <a:ext cx="107019" cy="143129"/>
          </a:xfrm>
          <a:prstGeom prst="rect">
            <a:avLst/>
          </a:prstGeom>
          <a:blipFill>
            <a:blip r:embed="rId1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5831204" y="4903596"/>
            <a:ext cx="63500" cy="97155"/>
          </a:xfrm>
          <a:custGeom>
            <a:avLst/>
            <a:gdLst/>
            <a:ahLst/>
            <a:cxnLst/>
            <a:rect l="l" t="t" r="r" b="b"/>
            <a:pathLst>
              <a:path w="63500" h="97154">
                <a:moveTo>
                  <a:pt x="43307" y="0"/>
                </a:moveTo>
                <a:lnTo>
                  <a:pt x="37846" y="0"/>
                </a:lnTo>
                <a:lnTo>
                  <a:pt x="32639" y="1523"/>
                </a:lnTo>
                <a:lnTo>
                  <a:pt x="27940" y="4444"/>
                </a:lnTo>
                <a:lnTo>
                  <a:pt x="23241" y="7238"/>
                </a:lnTo>
                <a:lnTo>
                  <a:pt x="4159" y="42290"/>
                </a:lnTo>
                <a:lnTo>
                  <a:pt x="0" y="67690"/>
                </a:lnTo>
                <a:lnTo>
                  <a:pt x="33" y="80644"/>
                </a:lnTo>
                <a:lnTo>
                  <a:pt x="1650" y="86740"/>
                </a:lnTo>
                <a:lnTo>
                  <a:pt x="8382" y="94995"/>
                </a:lnTo>
                <a:lnTo>
                  <a:pt x="13462" y="97154"/>
                </a:lnTo>
                <a:lnTo>
                  <a:pt x="25654" y="97154"/>
                </a:lnTo>
                <a:lnTo>
                  <a:pt x="30607" y="95630"/>
                </a:lnTo>
                <a:lnTo>
                  <a:pt x="35306" y="92836"/>
                </a:lnTo>
                <a:lnTo>
                  <a:pt x="37349" y="91566"/>
                </a:lnTo>
                <a:lnTo>
                  <a:pt x="17653" y="91566"/>
                </a:lnTo>
                <a:lnTo>
                  <a:pt x="15112" y="90423"/>
                </a:lnTo>
                <a:lnTo>
                  <a:pt x="13589" y="88010"/>
                </a:lnTo>
                <a:lnTo>
                  <a:pt x="11937" y="85597"/>
                </a:lnTo>
                <a:lnTo>
                  <a:pt x="11175" y="81787"/>
                </a:lnTo>
                <a:lnTo>
                  <a:pt x="11279" y="69214"/>
                </a:lnTo>
                <a:lnTo>
                  <a:pt x="12319" y="61594"/>
                </a:lnTo>
                <a:lnTo>
                  <a:pt x="14478" y="51688"/>
                </a:lnTo>
                <a:lnTo>
                  <a:pt x="59766" y="51688"/>
                </a:lnTo>
                <a:lnTo>
                  <a:pt x="60452" y="48894"/>
                </a:lnTo>
                <a:lnTo>
                  <a:pt x="61177" y="44703"/>
                </a:lnTo>
                <a:lnTo>
                  <a:pt x="16129" y="44703"/>
                </a:lnTo>
                <a:lnTo>
                  <a:pt x="18678" y="35686"/>
                </a:lnTo>
                <a:lnTo>
                  <a:pt x="37211" y="5587"/>
                </a:lnTo>
                <a:lnTo>
                  <a:pt x="57174" y="5587"/>
                </a:lnTo>
                <a:lnTo>
                  <a:pt x="51974" y="1591"/>
                </a:lnTo>
                <a:lnTo>
                  <a:pt x="43307" y="0"/>
                </a:lnTo>
                <a:close/>
              </a:path>
              <a:path w="63500" h="97154">
                <a:moveTo>
                  <a:pt x="59766" y="51688"/>
                </a:moveTo>
                <a:lnTo>
                  <a:pt x="47244" y="51688"/>
                </a:lnTo>
                <a:lnTo>
                  <a:pt x="44739" y="60759"/>
                </a:lnTo>
                <a:lnTo>
                  <a:pt x="41973" y="68722"/>
                </a:lnTo>
                <a:lnTo>
                  <a:pt x="38921" y="75566"/>
                </a:lnTo>
                <a:lnTo>
                  <a:pt x="35560" y="81279"/>
                </a:lnTo>
                <a:lnTo>
                  <a:pt x="30987" y="88137"/>
                </a:lnTo>
                <a:lnTo>
                  <a:pt x="26162" y="91566"/>
                </a:lnTo>
                <a:lnTo>
                  <a:pt x="37349" y="91566"/>
                </a:lnTo>
                <a:lnTo>
                  <a:pt x="58800" y="55625"/>
                </a:lnTo>
                <a:lnTo>
                  <a:pt x="59766" y="51688"/>
                </a:lnTo>
                <a:close/>
              </a:path>
              <a:path w="63500" h="97154">
                <a:moveTo>
                  <a:pt x="57174" y="5587"/>
                </a:moveTo>
                <a:lnTo>
                  <a:pt x="45720" y="5587"/>
                </a:lnTo>
                <a:lnTo>
                  <a:pt x="48260" y="6730"/>
                </a:lnTo>
                <a:lnTo>
                  <a:pt x="51308" y="11556"/>
                </a:lnTo>
                <a:lnTo>
                  <a:pt x="52070" y="15112"/>
                </a:lnTo>
                <a:lnTo>
                  <a:pt x="52070" y="26796"/>
                </a:lnTo>
                <a:lnTo>
                  <a:pt x="51054" y="35178"/>
                </a:lnTo>
                <a:lnTo>
                  <a:pt x="48895" y="44703"/>
                </a:lnTo>
                <a:lnTo>
                  <a:pt x="61177" y="44703"/>
                </a:lnTo>
                <a:lnTo>
                  <a:pt x="61614" y="42163"/>
                </a:lnTo>
                <a:lnTo>
                  <a:pt x="62590" y="35821"/>
                </a:lnTo>
                <a:lnTo>
                  <a:pt x="63119" y="29971"/>
                </a:lnTo>
                <a:lnTo>
                  <a:pt x="63119" y="25272"/>
                </a:lnTo>
                <a:lnTo>
                  <a:pt x="61880" y="14251"/>
                </a:lnTo>
                <a:lnTo>
                  <a:pt x="58166" y="6350"/>
                </a:lnTo>
                <a:lnTo>
                  <a:pt x="57174" y="558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5842380" y="4955285"/>
            <a:ext cx="36195" cy="40005"/>
          </a:xfrm>
          <a:custGeom>
            <a:avLst/>
            <a:gdLst/>
            <a:ahLst/>
            <a:cxnLst/>
            <a:rect l="l" t="t" r="r" b="b"/>
            <a:pathLst>
              <a:path w="36195" h="40004">
                <a:moveTo>
                  <a:pt x="3302" y="0"/>
                </a:moveTo>
                <a:lnTo>
                  <a:pt x="1143" y="9906"/>
                </a:lnTo>
                <a:lnTo>
                  <a:pt x="0" y="18287"/>
                </a:lnTo>
                <a:lnTo>
                  <a:pt x="0" y="25018"/>
                </a:lnTo>
                <a:lnTo>
                  <a:pt x="0" y="30099"/>
                </a:lnTo>
                <a:lnTo>
                  <a:pt x="762" y="33908"/>
                </a:lnTo>
                <a:lnTo>
                  <a:pt x="2413" y="36321"/>
                </a:lnTo>
                <a:lnTo>
                  <a:pt x="3937" y="38734"/>
                </a:lnTo>
                <a:lnTo>
                  <a:pt x="6477" y="39877"/>
                </a:lnTo>
                <a:lnTo>
                  <a:pt x="9906" y="39877"/>
                </a:lnTo>
                <a:lnTo>
                  <a:pt x="14986" y="39877"/>
                </a:lnTo>
                <a:lnTo>
                  <a:pt x="36068" y="0"/>
                </a:lnTo>
                <a:lnTo>
                  <a:pt x="33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5847334" y="4909184"/>
            <a:ext cx="36195" cy="39370"/>
          </a:xfrm>
          <a:custGeom>
            <a:avLst/>
            <a:gdLst/>
            <a:ahLst/>
            <a:cxnLst/>
            <a:rect l="l" t="t" r="r" b="b"/>
            <a:pathLst>
              <a:path w="36195" h="39370">
                <a:moveTo>
                  <a:pt x="26415" y="0"/>
                </a:moveTo>
                <a:lnTo>
                  <a:pt x="21081" y="0"/>
                </a:lnTo>
                <a:lnTo>
                  <a:pt x="16128" y="3428"/>
                </a:lnTo>
                <a:lnTo>
                  <a:pt x="0" y="39115"/>
                </a:lnTo>
                <a:lnTo>
                  <a:pt x="32765" y="39115"/>
                </a:lnTo>
                <a:lnTo>
                  <a:pt x="34925" y="29590"/>
                </a:lnTo>
                <a:lnTo>
                  <a:pt x="35940" y="21208"/>
                </a:lnTo>
                <a:lnTo>
                  <a:pt x="35940" y="14350"/>
                </a:lnTo>
                <a:lnTo>
                  <a:pt x="35940" y="9525"/>
                </a:lnTo>
                <a:lnTo>
                  <a:pt x="35178" y="5968"/>
                </a:lnTo>
                <a:lnTo>
                  <a:pt x="33654" y="3556"/>
                </a:lnTo>
                <a:lnTo>
                  <a:pt x="32130" y="1142"/>
                </a:lnTo>
                <a:lnTo>
                  <a:pt x="29590" y="0"/>
                </a:lnTo>
                <a:lnTo>
                  <a:pt x="2641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5831204" y="4903596"/>
            <a:ext cx="63500" cy="97155"/>
          </a:xfrm>
          <a:custGeom>
            <a:avLst/>
            <a:gdLst/>
            <a:ahLst/>
            <a:cxnLst/>
            <a:rect l="l" t="t" r="r" b="b"/>
            <a:pathLst>
              <a:path w="63500" h="97154">
                <a:moveTo>
                  <a:pt x="43307" y="0"/>
                </a:moveTo>
                <a:lnTo>
                  <a:pt x="51974" y="1591"/>
                </a:lnTo>
                <a:lnTo>
                  <a:pt x="58166" y="6350"/>
                </a:lnTo>
                <a:lnTo>
                  <a:pt x="61880" y="14251"/>
                </a:lnTo>
                <a:lnTo>
                  <a:pt x="63119" y="25272"/>
                </a:lnTo>
                <a:lnTo>
                  <a:pt x="63119" y="29971"/>
                </a:lnTo>
                <a:lnTo>
                  <a:pt x="54102" y="69214"/>
                </a:lnTo>
                <a:lnTo>
                  <a:pt x="25654" y="97154"/>
                </a:lnTo>
                <a:lnTo>
                  <a:pt x="20193" y="97154"/>
                </a:lnTo>
                <a:lnTo>
                  <a:pt x="13462" y="97154"/>
                </a:lnTo>
                <a:lnTo>
                  <a:pt x="8382" y="94995"/>
                </a:lnTo>
                <a:lnTo>
                  <a:pt x="5080" y="90931"/>
                </a:lnTo>
                <a:lnTo>
                  <a:pt x="1650" y="86740"/>
                </a:lnTo>
                <a:lnTo>
                  <a:pt x="0" y="80517"/>
                </a:lnTo>
                <a:lnTo>
                  <a:pt x="0" y="72262"/>
                </a:lnTo>
                <a:lnTo>
                  <a:pt x="0" y="67690"/>
                </a:lnTo>
                <a:lnTo>
                  <a:pt x="8762" y="28320"/>
                </a:lnTo>
                <a:lnTo>
                  <a:pt x="27940" y="4444"/>
                </a:lnTo>
                <a:lnTo>
                  <a:pt x="32639" y="1523"/>
                </a:lnTo>
                <a:lnTo>
                  <a:pt x="37846" y="0"/>
                </a:lnTo>
                <a:lnTo>
                  <a:pt x="4330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5890259" y="4946864"/>
            <a:ext cx="61722" cy="83097"/>
          </a:xfrm>
          <a:prstGeom prst="rect">
            <a:avLst/>
          </a:prstGeom>
          <a:blipFill>
            <a:blip r:embed="rId1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5904103" y="4964429"/>
            <a:ext cx="42545" cy="64135"/>
          </a:xfrm>
          <a:custGeom>
            <a:avLst/>
            <a:gdLst/>
            <a:ahLst/>
            <a:cxnLst/>
            <a:rect l="l" t="t" r="r" b="b"/>
            <a:pathLst>
              <a:path w="42545" h="64135">
                <a:moveTo>
                  <a:pt x="38481" y="59690"/>
                </a:moveTo>
                <a:lnTo>
                  <a:pt x="4699" y="59690"/>
                </a:lnTo>
                <a:lnTo>
                  <a:pt x="2794" y="59817"/>
                </a:lnTo>
                <a:lnTo>
                  <a:pt x="2794" y="64135"/>
                </a:lnTo>
                <a:lnTo>
                  <a:pt x="42291" y="64135"/>
                </a:lnTo>
                <a:lnTo>
                  <a:pt x="42291" y="59817"/>
                </a:lnTo>
                <a:lnTo>
                  <a:pt x="40259" y="59817"/>
                </a:lnTo>
                <a:lnTo>
                  <a:pt x="38481" y="59690"/>
                </a:lnTo>
                <a:close/>
              </a:path>
              <a:path w="42545" h="64135">
                <a:moveTo>
                  <a:pt x="27305" y="11684"/>
                </a:moveTo>
                <a:lnTo>
                  <a:pt x="15748" y="11684"/>
                </a:lnTo>
                <a:lnTo>
                  <a:pt x="16510" y="11938"/>
                </a:lnTo>
                <a:lnTo>
                  <a:pt x="17018" y="12446"/>
                </a:lnTo>
                <a:lnTo>
                  <a:pt x="17525" y="13081"/>
                </a:lnTo>
                <a:lnTo>
                  <a:pt x="17598" y="13335"/>
                </a:lnTo>
                <a:lnTo>
                  <a:pt x="17668" y="52959"/>
                </a:lnTo>
                <a:lnTo>
                  <a:pt x="17272" y="55245"/>
                </a:lnTo>
                <a:lnTo>
                  <a:pt x="17018" y="55753"/>
                </a:lnTo>
                <a:lnTo>
                  <a:pt x="16891" y="56261"/>
                </a:lnTo>
                <a:lnTo>
                  <a:pt x="11302" y="59182"/>
                </a:lnTo>
                <a:lnTo>
                  <a:pt x="10287" y="59436"/>
                </a:lnTo>
                <a:lnTo>
                  <a:pt x="9144" y="59563"/>
                </a:lnTo>
                <a:lnTo>
                  <a:pt x="7747" y="59563"/>
                </a:lnTo>
                <a:lnTo>
                  <a:pt x="6350" y="59690"/>
                </a:lnTo>
                <a:lnTo>
                  <a:pt x="37084" y="59690"/>
                </a:lnTo>
                <a:lnTo>
                  <a:pt x="34417" y="59436"/>
                </a:lnTo>
                <a:lnTo>
                  <a:pt x="32385" y="59182"/>
                </a:lnTo>
                <a:lnTo>
                  <a:pt x="31496" y="58928"/>
                </a:lnTo>
                <a:lnTo>
                  <a:pt x="30861" y="58801"/>
                </a:lnTo>
                <a:lnTo>
                  <a:pt x="30225" y="58547"/>
                </a:lnTo>
                <a:lnTo>
                  <a:pt x="29591" y="58166"/>
                </a:lnTo>
                <a:lnTo>
                  <a:pt x="28956" y="57531"/>
                </a:lnTo>
                <a:lnTo>
                  <a:pt x="28575" y="57277"/>
                </a:lnTo>
                <a:lnTo>
                  <a:pt x="28067" y="56515"/>
                </a:lnTo>
                <a:lnTo>
                  <a:pt x="27686" y="54991"/>
                </a:lnTo>
                <a:lnTo>
                  <a:pt x="27432" y="53721"/>
                </a:lnTo>
                <a:lnTo>
                  <a:pt x="27305" y="11684"/>
                </a:lnTo>
                <a:close/>
              </a:path>
              <a:path w="42545" h="64135">
                <a:moveTo>
                  <a:pt x="27559" y="0"/>
                </a:moveTo>
                <a:lnTo>
                  <a:pt x="24511" y="0"/>
                </a:lnTo>
                <a:lnTo>
                  <a:pt x="20447" y="2159"/>
                </a:lnTo>
                <a:lnTo>
                  <a:pt x="12319" y="6604"/>
                </a:lnTo>
                <a:lnTo>
                  <a:pt x="4191" y="11176"/>
                </a:lnTo>
                <a:lnTo>
                  <a:pt x="0" y="13462"/>
                </a:lnTo>
                <a:lnTo>
                  <a:pt x="1905" y="17272"/>
                </a:lnTo>
                <a:lnTo>
                  <a:pt x="2412" y="18034"/>
                </a:lnTo>
                <a:lnTo>
                  <a:pt x="5587" y="16002"/>
                </a:lnTo>
                <a:lnTo>
                  <a:pt x="8255" y="14351"/>
                </a:lnTo>
                <a:lnTo>
                  <a:pt x="10287" y="13335"/>
                </a:lnTo>
                <a:lnTo>
                  <a:pt x="12319" y="12192"/>
                </a:lnTo>
                <a:lnTo>
                  <a:pt x="13843" y="11684"/>
                </a:lnTo>
                <a:lnTo>
                  <a:pt x="27305" y="11684"/>
                </a:lnTo>
                <a:lnTo>
                  <a:pt x="27432" y="3429"/>
                </a:lnTo>
                <a:lnTo>
                  <a:pt x="275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5904103" y="4964429"/>
            <a:ext cx="42545" cy="64135"/>
          </a:xfrm>
          <a:custGeom>
            <a:avLst/>
            <a:gdLst/>
            <a:ahLst/>
            <a:cxnLst/>
            <a:rect l="l" t="t" r="r" b="b"/>
            <a:pathLst>
              <a:path w="42545" h="64135">
                <a:moveTo>
                  <a:pt x="24511" y="0"/>
                </a:moveTo>
                <a:lnTo>
                  <a:pt x="27559" y="0"/>
                </a:lnTo>
                <a:lnTo>
                  <a:pt x="27559" y="1778"/>
                </a:lnTo>
                <a:lnTo>
                  <a:pt x="27432" y="3429"/>
                </a:lnTo>
                <a:lnTo>
                  <a:pt x="27432" y="4826"/>
                </a:lnTo>
                <a:lnTo>
                  <a:pt x="27432" y="6350"/>
                </a:lnTo>
                <a:lnTo>
                  <a:pt x="27432" y="7747"/>
                </a:lnTo>
                <a:lnTo>
                  <a:pt x="27432" y="9017"/>
                </a:lnTo>
                <a:lnTo>
                  <a:pt x="27305" y="10414"/>
                </a:lnTo>
                <a:lnTo>
                  <a:pt x="27305" y="11811"/>
                </a:lnTo>
                <a:lnTo>
                  <a:pt x="27305" y="13081"/>
                </a:lnTo>
                <a:lnTo>
                  <a:pt x="27305" y="51054"/>
                </a:lnTo>
                <a:lnTo>
                  <a:pt x="27305" y="52070"/>
                </a:lnTo>
                <a:lnTo>
                  <a:pt x="27432" y="52959"/>
                </a:lnTo>
                <a:lnTo>
                  <a:pt x="27432" y="53721"/>
                </a:lnTo>
                <a:lnTo>
                  <a:pt x="27559" y="54356"/>
                </a:lnTo>
                <a:lnTo>
                  <a:pt x="28321" y="56896"/>
                </a:lnTo>
                <a:lnTo>
                  <a:pt x="28575" y="57277"/>
                </a:lnTo>
                <a:lnTo>
                  <a:pt x="28956" y="57531"/>
                </a:lnTo>
                <a:lnTo>
                  <a:pt x="29210" y="57785"/>
                </a:lnTo>
                <a:lnTo>
                  <a:pt x="29591" y="58166"/>
                </a:lnTo>
                <a:lnTo>
                  <a:pt x="30225" y="58547"/>
                </a:lnTo>
                <a:lnTo>
                  <a:pt x="30861" y="58801"/>
                </a:lnTo>
                <a:lnTo>
                  <a:pt x="31496" y="58928"/>
                </a:lnTo>
                <a:lnTo>
                  <a:pt x="32385" y="59182"/>
                </a:lnTo>
                <a:lnTo>
                  <a:pt x="33400" y="59309"/>
                </a:lnTo>
                <a:lnTo>
                  <a:pt x="34417" y="59436"/>
                </a:lnTo>
                <a:lnTo>
                  <a:pt x="35687" y="59563"/>
                </a:lnTo>
                <a:lnTo>
                  <a:pt x="37084" y="59690"/>
                </a:lnTo>
                <a:lnTo>
                  <a:pt x="38481" y="59690"/>
                </a:lnTo>
                <a:lnTo>
                  <a:pt x="40259" y="59817"/>
                </a:lnTo>
                <a:lnTo>
                  <a:pt x="42291" y="59817"/>
                </a:lnTo>
                <a:lnTo>
                  <a:pt x="42291" y="64135"/>
                </a:lnTo>
                <a:lnTo>
                  <a:pt x="2794" y="64135"/>
                </a:lnTo>
                <a:lnTo>
                  <a:pt x="2794" y="59817"/>
                </a:lnTo>
                <a:lnTo>
                  <a:pt x="4699" y="59690"/>
                </a:lnTo>
                <a:lnTo>
                  <a:pt x="6350" y="59690"/>
                </a:lnTo>
                <a:lnTo>
                  <a:pt x="7747" y="59563"/>
                </a:lnTo>
                <a:lnTo>
                  <a:pt x="9144" y="59563"/>
                </a:lnTo>
                <a:lnTo>
                  <a:pt x="10287" y="59436"/>
                </a:lnTo>
                <a:lnTo>
                  <a:pt x="11302" y="59182"/>
                </a:lnTo>
                <a:lnTo>
                  <a:pt x="12192" y="59055"/>
                </a:lnTo>
                <a:lnTo>
                  <a:pt x="12954" y="58928"/>
                </a:lnTo>
                <a:lnTo>
                  <a:pt x="13588" y="58801"/>
                </a:lnTo>
                <a:lnTo>
                  <a:pt x="14097" y="58547"/>
                </a:lnTo>
                <a:lnTo>
                  <a:pt x="14605" y="58293"/>
                </a:lnTo>
                <a:lnTo>
                  <a:pt x="17018" y="55753"/>
                </a:lnTo>
                <a:lnTo>
                  <a:pt x="17272" y="55245"/>
                </a:lnTo>
                <a:lnTo>
                  <a:pt x="17399" y="54610"/>
                </a:lnTo>
                <a:lnTo>
                  <a:pt x="17525" y="53848"/>
                </a:lnTo>
                <a:lnTo>
                  <a:pt x="17652" y="53086"/>
                </a:lnTo>
                <a:lnTo>
                  <a:pt x="17780" y="52070"/>
                </a:lnTo>
                <a:lnTo>
                  <a:pt x="17780" y="51054"/>
                </a:lnTo>
                <a:lnTo>
                  <a:pt x="17780" y="15240"/>
                </a:lnTo>
                <a:lnTo>
                  <a:pt x="17780" y="13970"/>
                </a:lnTo>
                <a:lnTo>
                  <a:pt x="17525" y="13081"/>
                </a:lnTo>
                <a:lnTo>
                  <a:pt x="17018" y="12446"/>
                </a:lnTo>
                <a:lnTo>
                  <a:pt x="16510" y="11938"/>
                </a:lnTo>
                <a:lnTo>
                  <a:pt x="15748" y="11684"/>
                </a:lnTo>
                <a:lnTo>
                  <a:pt x="14859" y="11684"/>
                </a:lnTo>
                <a:lnTo>
                  <a:pt x="13843" y="11684"/>
                </a:lnTo>
                <a:lnTo>
                  <a:pt x="12319" y="12192"/>
                </a:lnTo>
                <a:lnTo>
                  <a:pt x="10287" y="13335"/>
                </a:lnTo>
                <a:lnTo>
                  <a:pt x="8255" y="14351"/>
                </a:lnTo>
                <a:lnTo>
                  <a:pt x="5587" y="16002"/>
                </a:lnTo>
                <a:lnTo>
                  <a:pt x="2412" y="18034"/>
                </a:lnTo>
                <a:lnTo>
                  <a:pt x="1905" y="17272"/>
                </a:lnTo>
                <a:lnTo>
                  <a:pt x="1524" y="16510"/>
                </a:lnTo>
                <a:lnTo>
                  <a:pt x="1143" y="15748"/>
                </a:lnTo>
                <a:lnTo>
                  <a:pt x="762" y="14986"/>
                </a:lnTo>
                <a:lnTo>
                  <a:pt x="381" y="14224"/>
                </a:lnTo>
                <a:lnTo>
                  <a:pt x="0" y="13462"/>
                </a:lnTo>
                <a:lnTo>
                  <a:pt x="4191" y="11176"/>
                </a:lnTo>
                <a:lnTo>
                  <a:pt x="8255" y="8890"/>
                </a:lnTo>
                <a:lnTo>
                  <a:pt x="12319" y="6604"/>
                </a:lnTo>
                <a:lnTo>
                  <a:pt x="16256" y="4445"/>
                </a:lnTo>
                <a:lnTo>
                  <a:pt x="20447" y="2159"/>
                </a:lnTo>
                <a:lnTo>
                  <a:pt x="2451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5986271" y="4966715"/>
            <a:ext cx="99786" cy="34289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6000496" y="4983734"/>
            <a:ext cx="81280" cy="15875"/>
          </a:xfrm>
          <a:custGeom>
            <a:avLst/>
            <a:gdLst/>
            <a:ahLst/>
            <a:cxnLst/>
            <a:rect l="l" t="t" r="r" b="b"/>
            <a:pathLst>
              <a:path w="81279" h="15875">
                <a:moveTo>
                  <a:pt x="80899" y="0"/>
                </a:moveTo>
                <a:lnTo>
                  <a:pt x="67055" y="0"/>
                </a:lnTo>
                <a:lnTo>
                  <a:pt x="67055" y="15875"/>
                </a:lnTo>
                <a:lnTo>
                  <a:pt x="80899" y="15875"/>
                </a:lnTo>
                <a:lnTo>
                  <a:pt x="80899" y="0"/>
                </a:lnTo>
                <a:close/>
              </a:path>
              <a:path w="81279" h="15875">
                <a:moveTo>
                  <a:pt x="47370" y="0"/>
                </a:moveTo>
                <a:lnTo>
                  <a:pt x="33527" y="0"/>
                </a:lnTo>
                <a:lnTo>
                  <a:pt x="33527" y="15875"/>
                </a:lnTo>
                <a:lnTo>
                  <a:pt x="47370" y="15875"/>
                </a:lnTo>
                <a:lnTo>
                  <a:pt x="47370" y="0"/>
                </a:lnTo>
                <a:close/>
              </a:path>
              <a:path w="81279" h="15875">
                <a:moveTo>
                  <a:pt x="13715" y="0"/>
                </a:moveTo>
                <a:lnTo>
                  <a:pt x="0" y="0"/>
                </a:lnTo>
                <a:lnTo>
                  <a:pt x="0" y="15875"/>
                </a:lnTo>
                <a:lnTo>
                  <a:pt x="13715" y="15875"/>
                </a:lnTo>
                <a:lnTo>
                  <a:pt x="137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6067552" y="4983734"/>
            <a:ext cx="13970" cy="15875"/>
          </a:xfrm>
          <a:custGeom>
            <a:avLst/>
            <a:gdLst/>
            <a:ahLst/>
            <a:cxnLst/>
            <a:rect l="l" t="t" r="r" b="b"/>
            <a:pathLst>
              <a:path w="13970" h="15875">
                <a:moveTo>
                  <a:pt x="0" y="0"/>
                </a:moveTo>
                <a:lnTo>
                  <a:pt x="13843" y="0"/>
                </a:lnTo>
                <a:lnTo>
                  <a:pt x="13843" y="15875"/>
                </a:lnTo>
                <a:lnTo>
                  <a:pt x="0" y="15875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6034023" y="4983734"/>
            <a:ext cx="13970" cy="15875"/>
          </a:xfrm>
          <a:custGeom>
            <a:avLst/>
            <a:gdLst/>
            <a:ahLst/>
            <a:cxnLst/>
            <a:rect l="l" t="t" r="r" b="b"/>
            <a:pathLst>
              <a:path w="13970" h="15875">
                <a:moveTo>
                  <a:pt x="0" y="0"/>
                </a:moveTo>
                <a:lnTo>
                  <a:pt x="13842" y="0"/>
                </a:lnTo>
                <a:lnTo>
                  <a:pt x="13842" y="15875"/>
                </a:lnTo>
                <a:lnTo>
                  <a:pt x="0" y="158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6000496" y="4983734"/>
            <a:ext cx="13970" cy="15875"/>
          </a:xfrm>
          <a:custGeom>
            <a:avLst/>
            <a:gdLst/>
            <a:ahLst/>
            <a:cxnLst/>
            <a:rect l="l" t="t" r="r" b="b"/>
            <a:pathLst>
              <a:path w="13970" h="15875">
                <a:moveTo>
                  <a:pt x="0" y="0"/>
                </a:moveTo>
                <a:lnTo>
                  <a:pt x="13715" y="0"/>
                </a:lnTo>
                <a:lnTo>
                  <a:pt x="13715" y="15875"/>
                </a:lnTo>
                <a:lnTo>
                  <a:pt x="0" y="158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6105144" y="4885944"/>
            <a:ext cx="81492" cy="116586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6119240" y="4903596"/>
            <a:ext cx="63500" cy="97155"/>
          </a:xfrm>
          <a:custGeom>
            <a:avLst/>
            <a:gdLst/>
            <a:ahLst/>
            <a:cxnLst/>
            <a:rect l="l" t="t" r="r" b="b"/>
            <a:pathLst>
              <a:path w="63500" h="97154">
                <a:moveTo>
                  <a:pt x="43307" y="0"/>
                </a:moveTo>
                <a:lnTo>
                  <a:pt x="37846" y="0"/>
                </a:lnTo>
                <a:lnTo>
                  <a:pt x="32638" y="1523"/>
                </a:lnTo>
                <a:lnTo>
                  <a:pt x="27939" y="4444"/>
                </a:lnTo>
                <a:lnTo>
                  <a:pt x="23241" y="7238"/>
                </a:lnTo>
                <a:lnTo>
                  <a:pt x="4159" y="42290"/>
                </a:lnTo>
                <a:lnTo>
                  <a:pt x="0" y="67690"/>
                </a:lnTo>
                <a:lnTo>
                  <a:pt x="33" y="80644"/>
                </a:lnTo>
                <a:lnTo>
                  <a:pt x="1650" y="86740"/>
                </a:lnTo>
                <a:lnTo>
                  <a:pt x="8382" y="94995"/>
                </a:lnTo>
                <a:lnTo>
                  <a:pt x="13462" y="97154"/>
                </a:lnTo>
                <a:lnTo>
                  <a:pt x="25654" y="97154"/>
                </a:lnTo>
                <a:lnTo>
                  <a:pt x="30607" y="95630"/>
                </a:lnTo>
                <a:lnTo>
                  <a:pt x="35306" y="92836"/>
                </a:lnTo>
                <a:lnTo>
                  <a:pt x="37349" y="91566"/>
                </a:lnTo>
                <a:lnTo>
                  <a:pt x="17653" y="91566"/>
                </a:lnTo>
                <a:lnTo>
                  <a:pt x="15112" y="90423"/>
                </a:lnTo>
                <a:lnTo>
                  <a:pt x="13588" y="88010"/>
                </a:lnTo>
                <a:lnTo>
                  <a:pt x="11937" y="85597"/>
                </a:lnTo>
                <a:lnTo>
                  <a:pt x="11175" y="81787"/>
                </a:lnTo>
                <a:lnTo>
                  <a:pt x="11279" y="69214"/>
                </a:lnTo>
                <a:lnTo>
                  <a:pt x="12319" y="61594"/>
                </a:lnTo>
                <a:lnTo>
                  <a:pt x="14478" y="51688"/>
                </a:lnTo>
                <a:lnTo>
                  <a:pt x="59766" y="51688"/>
                </a:lnTo>
                <a:lnTo>
                  <a:pt x="60451" y="48894"/>
                </a:lnTo>
                <a:lnTo>
                  <a:pt x="61177" y="44703"/>
                </a:lnTo>
                <a:lnTo>
                  <a:pt x="16129" y="44703"/>
                </a:lnTo>
                <a:lnTo>
                  <a:pt x="18678" y="35686"/>
                </a:lnTo>
                <a:lnTo>
                  <a:pt x="37211" y="5587"/>
                </a:lnTo>
                <a:lnTo>
                  <a:pt x="57174" y="5587"/>
                </a:lnTo>
                <a:lnTo>
                  <a:pt x="51974" y="1591"/>
                </a:lnTo>
                <a:lnTo>
                  <a:pt x="43307" y="0"/>
                </a:lnTo>
                <a:close/>
              </a:path>
              <a:path w="63500" h="97154">
                <a:moveTo>
                  <a:pt x="59766" y="51688"/>
                </a:moveTo>
                <a:lnTo>
                  <a:pt x="47244" y="51688"/>
                </a:lnTo>
                <a:lnTo>
                  <a:pt x="44739" y="60759"/>
                </a:lnTo>
                <a:lnTo>
                  <a:pt x="41973" y="68722"/>
                </a:lnTo>
                <a:lnTo>
                  <a:pt x="38921" y="75566"/>
                </a:lnTo>
                <a:lnTo>
                  <a:pt x="35560" y="81279"/>
                </a:lnTo>
                <a:lnTo>
                  <a:pt x="30987" y="88137"/>
                </a:lnTo>
                <a:lnTo>
                  <a:pt x="26162" y="91566"/>
                </a:lnTo>
                <a:lnTo>
                  <a:pt x="37349" y="91566"/>
                </a:lnTo>
                <a:lnTo>
                  <a:pt x="58800" y="55625"/>
                </a:lnTo>
                <a:lnTo>
                  <a:pt x="59766" y="51688"/>
                </a:lnTo>
                <a:close/>
              </a:path>
              <a:path w="63500" h="97154">
                <a:moveTo>
                  <a:pt x="57174" y="5587"/>
                </a:moveTo>
                <a:lnTo>
                  <a:pt x="45720" y="5587"/>
                </a:lnTo>
                <a:lnTo>
                  <a:pt x="48260" y="6730"/>
                </a:lnTo>
                <a:lnTo>
                  <a:pt x="51308" y="11556"/>
                </a:lnTo>
                <a:lnTo>
                  <a:pt x="52070" y="15112"/>
                </a:lnTo>
                <a:lnTo>
                  <a:pt x="52070" y="26796"/>
                </a:lnTo>
                <a:lnTo>
                  <a:pt x="51054" y="35178"/>
                </a:lnTo>
                <a:lnTo>
                  <a:pt x="48895" y="44703"/>
                </a:lnTo>
                <a:lnTo>
                  <a:pt x="61177" y="44703"/>
                </a:lnTo>
                <a:lnTo>
                  <a:pt x="61614" y="42163"/>
                </a:lnTo>
                <a:lnTo>
                  <a:pt x="62590" y="35821"/>
                </a:lnTo>
                <a:lnTo>
                  <a:pt x="63119" y="29971"/>
                </a:lnTo>
                <a:lnTo>
                  <a:pt x="63119" y="25272"/>
                </a:lnTo>
                <a:lnTo>
                  <a:pt x="61880" y="14251"/>
                </a:lnTo>
                <a:lnTo>
                  <a:pt x="58166" y="6350"/>
                </a:lnTo>
                <a:lnTo>
                  <a:pt x="57174" y="558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6130416" y="4955285"/>
            <a:ext cx="36195" cy="40005"/>
          </a:xfrm>
          <a:custGeom>
            <a:avLst/>
            <a:gdLst/>
            <a:ahLst/>
            <a:cxnLst/>
            <a:rect l="l" t="t" r="r" b="b"/>
            <a:pathLst>
              <a:path w="36195" h="40004">
                <a:moveTo>
                  <a:pt x="3302" y="0"/>
                </a:moveTo>
                <a:lnTo>
                  <a:pt x="1143" y="9906"/>
                </a:lnTo>
                <a:lnTo>
                  <a:pt x="0" y="18287"/>
                </a:lnTo>
                <a:lnTo>
                  <a:pt x="0" y="25018"/>
                </a:lnTo>
                <a:lnTo>
                  <a:pt x="0" y="30099"/>
                </a:lnTo>
                <a:lnTo>
                  <a:pt x="762" y="33908"/>
                </a:lnTo>
                <a:lnTo>
                  <a:pt x="2412" y="36321"/>
                </a:lnTo>
                <a:lnTo>
                  <a:pt x="3937" y="38734"/>
                </a:lnTo>
                <a:lnTo>
                  <a:pt x="6477" y="39877"/>
                </a:lnTo>
                <a:lnTo>
                  <a:pt x="9906" y="39877"/>
                </a:lnTo>
                <a:lnTo>
                  <a:pt x="14986" y="39877"/>
                </a:lnTo>
                <a:lnTo>
                  <a:pt x="36068" y="0"/>
                </a:lnTo>
                <a:lnTo>
                  <a:pt x="33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6135370" y="4909184"/>
            <a:ext cx="36195" cy="39370"/>
          </a:xfrm>
          <a:custGeom>
            <a:avLst/>
            <a:gdLst/>
            <a:ahLst/>
            <a:cxnLst/>
            <a:rect l="l" t="t" r="r" b="b"/>
            <a:pathLst>
              <a:path w="36195" h="39370">
                <a:moveTo>
                  <a:pt x="26415" y="0"/>
                </a:moveTo>
                <a:lnTo>
                  <a:pt x="21081" y="0"/>
                </a:lnTo>
                <a:lnTo>
                  <a:pt x="16128" y="3428"/>
                </a:lnTo>
                <a:lnTo>
                  <a:pt x="0" y="39115"/>
                </a:lnTo>
                <a:lnTo>
                  <a:pt x="32765" y="39115"/>
                </a:lnTo>
                <a:lnTo>
                  <a:pt x="34925" y="29590"/>
                </a:lnTo>
                <a:lnTo>
                  <a:pt x="35940" y="21208"/>
                </a:lnTo>
                <a:lnTo>
                  <a:pt x="35940" y="14350"/>
                </a:lnTo>
                <a:lnTo>
                  <a:pt x="35940" y="9525"/>
                </a:lnTo>
                <a:lnTo>
                  <a:pt x="35178" y="5968"/>
                </a:lnTo>
                <a:lnTo>
                  <a:pt x="33654" y="3556"/>
                </a:lnTo>
                <a:lnTo>
                  <a:pt x="32130" y="1142"/>
                </a:lnTo>
                <a:lnTo>
                  <a:pt x="29590" y="0"/>
                </a:lnTo>
                <a:lnTo>
                  <a:pt x="2641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6114669" y="4899025"/>
            <a:ext cx="210648" cy="135001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6263132" y="4995536"/>
            <a:ext cx="57785" cy="8255"/>
          </a:xfrm>
          <a:custGeom>
            <a:avLst/>
            <a:gdLst/>
            <a:ahLst/>
            <a:cxnLst/>
            <a:rect l="l" t="t" r="r" b="b"/>
            <a:pathLst>
              <a:path w="57785" h="8254">
                <a:moveTo>
                  <a:pt x="0" y="7628"/>
                </a:moveTo>
                <a:lnTo>
                  <a:pt x="57435" y="7628"/>
                </a:lnTo>
                <a:lnTo>
                  <a:pt x="57435" y="0"/>
                </a:lnTo>
                <a:lnTo>
                  <a:pt x="0" y="0"/>
                </a:lnTo>
                <a:lnTo>
                  <a:pt x="0" y="762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6263132" y="4995536"/>
            <a:ext cx="57785" cy="8255"/>
          </a:xfrm>
          <a:custGeom>
            <a:avLst/>
            <a:gdLst/>
            <a:ahLst/>
            <a:cxnLst/>
            <a:rect l="l" t="t" r="r" b="b"/>
            <a:pathLst>
              <a:path w="57785" h="8254">
                <a:moveTo>
                  <a:pt x="0" y="7628"/>
                </a:moveTo>
                <a:lnTo>
                  <a:pt x="57435" y="7628"/>
                </a:lnTo>
                <a:lnTo>
                  <a:pt x="57435" y="0"/>
                </a:lnTo>
                <a:lnTo>
                  <a:pt x="0" y="0"/>
                </a:lnTo>
                <a:lnTo>
                  <a:pt x="0" y="7628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6324600" y="4946864"/>
            <a:ext cx="61722" cy="83097"/>
          </a:xfrm>
          <a:prstGeom prst="rect">
            <a:avLst/>
          </a:prstGeom>
          <a:blipFill>
            <a:blip r:embed="rId1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6333871" y="4959858"/>
            <a:ext cx="87503" cy="73279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6396482" y="4983734"/>
            <a:ext cx="20955" cy="34925"/>
          </a:xfrm>
          <a:custGeom>
            <a:avLst/>
            <a:gdLst/>
            <a:ahLst/>
            <a:cxnLst/>
            <a:rect l="l" t="t" r="r" b="b"/>
            <a:pathLst>
              <a:path w="20954" h="34925">
                <a:moveTo>
                  <a:pt x="19557" y="0"/>
                </a:moveTo>
                <a:lnTo>
                  <a:pt x="7619" y="0"/>
                </a:lnTo>
                <a:lnTo>
                  <a:pt x="7855" y="3175"/>
                </a:lnTo>
                <a:lnTo>
                  <a:pt x="7914" y="15621"/>
                </a:lnTo>
                <a:lnTo>
                  <a:pt x="7873" y="16510"/>
                </a:lnTo>
                <a:lnTo>
                  <a:pt x="7365" y="18669"/>
                </a:lnTo>
                <a:lnTo>
                  <a:pt x="6857" y="20955"/>
                </a:lnTo>
                <a:lnTo>
                  <a:pt x="6095" y="22987"/>
                </a:lnTo>
                <a:lnTo>
                  <a:pt x="5079" y="24638"/>
                </a:lnTo>
                <a:lnTo>
                  <a:pt x="4063" y="26416"/>
                </a:lnTo>
                <a:lnTo>
                  <a:pt x="2412" y="28448"/>
                </a:lnTo>
                <a:lnTo>
                  <a:pt x="0" y="30607"/>
                </a:lnTo>
                <a:lnTo>
                  <a:pt x="3682" y="34798"/>
                </a:lnTo>
                <a:lnTo>
                  <a:pt x="20446" y="12700"/>
                </a:lnTo>
                <a:lnTo>
                  <a:pt x="20446" y="6350"/>
                </a:lnTo>
                <a:lnTo>
                  <a:pt x="20192" y="3175"/>
                </a:lnTo>
                <a:lnTo>
                  <a:pt x="1955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6391909" y="4914862"/>
            <a:ext cx="139227" cy="108242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6452361" y="4933060"/>
            <a:ext cx="74930" cy="67945"/>
          </a:xfrm>
          <a:custGeom>
            <a:avLst/>
            <a:gdLst/>
            <a:ahLst/>
            <a:cxnLst/>
            <a:rect l="l" t="t" r="r" b="b"/>
            <a:pathLst>
              <a:path w="74929" h="67945">
                <a:moveTo>
                  <a:pt x="41275" y="0"/>
                </a:moveTo>
                <a:lnTo>
                  <a:pt x="29337" y="0"/>
                </a:lnTo>
                <a:lnTo>
                  <a:pt x="23113" y="2158"/>
                </a:lnTo>
                <a:lnTo>
                  <a:pt x="17652" y="6350"/>
                </a:lnTo>
                <a:lnTo>
                  <a:pt x="12064" y="10413"/>
                </a:lnTo>
                <a:lnTo>
                  <a:pt x="7747" y="16256"/>
                </a:lnTo>
                <a:lnTo>
                  <a:pt x="4699" y="23494"/>
                </a:lnTo>
                <a:lnTo>
                  <a:pt x="1524" y="30861"/>
                </a:lnTo>
                <a:lnTo>
                  <a:pt x="0" y="38607"/>
                </a:lnTo>
                <a:lnTo>
                  <a:pt x="0" y="50545"/>
                </a:lnTo>
                <a:lnTo>
                  <a:pt x="11811" y="67690"/>
                </a:lnTo>
                <a:lnTo>
                  <a:pt x="19938" y="67690"/>
                </a:lnTo>
                <a:lnTo>
                  <a:pt x="24384" y="66166"/>
                </a:lnTo>
                <a:lnTo>
                  <a:pt x="28575" y="62991"/>
                </a:lnTo>
                <a:lnTo>
                  <a:pt x="32765" y="59943"/>
                </a:lnTo>
                <a:lnTo>
                  <a:pt x="33099" y="59562"/>
                </a:lnTo>
                <a:lnTo>
                  <a:pt x="17652" y="59562"/>
                </a:lnTo>
                <a:lnTo>
                  <a:pt x="15493" y="58419"/>
                </a:lnTo>
                <a:lnTo>
                  <a:pt x="14224" y="56133"/>
                </a:lnTo>
                <a:lnTo>
                  <a:pt x="12826" y="53975"/>
                </a:lnTo>
                <a:lnTo>
                  <a:pt x="12064" y="50545"/>
                </a:lnTo>
                <a:lnTo>
                  <a:pt x="12174" y="38607"/>
                </a:lnTo>
                <a:lnTo>
                  <a:pt x="13208" y="32638"/>
                </a:lnTo>
                <a:lnTo>
                  <a:pt x="15366" y="26288"/>
                </a:lnTo>
                <a:lnTo>
                  <a:pt x="17525" y="19812"/>
                </a:lnTo>
                <a:lnTo>
                  <a:pt x="20447" y="14731"/>
                </a:lnTo>
                <a:lnTo>
                  <a:pt x="24002" y="11049"/>
                </a:lnTo>
                <a:lnTo>
                  <a:pt x="27686" y="7365"/>
                </a:lnTo>
                <a:lnTo>
                  <a:pt x="31496" y="5461"/>
                </a:lnTo>
                <a:lnTo>
                  <a:pt x="48844" y="5461"/>
                </a:lnTo>
                <a:lnTo>
                  <a:pt x="45338" y="1650"/>
                </a:lnTo>
                <a:lnTo>
                  <a:pt x="41275" y="0"/>
                </a:lnTo>
                <a:close/>
              </a:path>
              <a:path w="74929" h="67945">
                <a:moveTo>
                  <a:pt x="52069" y="47878"/>
                </a:moveTo>
                <a:lnTo>
                  <a:pt x="42672" y="47878"/>
                </a:lnTo>
                <a:lnTo>
                  <a:pt x="42417" y="50291"/>
                </a:lnTo>
                <a:lnTo>
                  <a:pt x="42290" y="63245"/>
                </a:lnTo>
                <a:lnTo>
                  <a:pt x="45212" y="67690"/>
                </a:lnTo>
                <a:lnTo>
                  <a:pt x="54356" y="67690"/>
                </a:lnTo>
                <a:lnTo>
                  <a:pt x="57277" y="66928"/>
                </a:lnTo>
                <a:lnTo>
                  <a:pt x="60070" y="65405"/>
                </a:lnTo>
                <a:lnTo>
                  <a:pt x="62991" y="63881"/>
                </a:lnTo>
                <a:lnTo>
                  <a:pt x="66293" y="60959"/>
                </a:lnTo>
                <a:lnTo>
                  <a:pt x="67365" y="59816"/>
                </a:lnTo>
                <a:lnTo>
                  <a:pt x="54990" y="59816"/>
                </a:lnTo>
                <a:lnTo>
                  <a:pt x="53847" y="59181"/>
                </a:lnTo>
                <a:lnTo>
                  <a:pt x="53086" y="57784"/>
                </a:lnTo>
                <a:lnTo>
                  <a:pt x="52451" y="56514"/>
                </a:lnTo>
                <a:lnTo>
                  <a:pt x="52159" y="54863"/>
                </a:lnTo>
                <a:lnTo>
                  <a:pt x="52069" y="47878"/>
                </a:lnTo>
                <a:close/>
              </a:path>
              <a:path w="74929" h="67945">
                <a:moveTo>
                  <a:pt x="66166" y="53212"/>
                </a:moveTo>
                <a:lnTo>
                  <a:pt x="64262" y="55499"/>
                </a:lnTo>
                <a:lnTo>
                  <a:pt x="62484" y="57150"/>
                </a:lnTo>
                <a:lnTo>
                  <a:pt x="60833" y="58165"/>
                </a:lnTo>
                <a:lnTo>
                  <a:pt x="59309" y="59308"/>
                </a:lnTo>
                <a:lnTo>
                  <a:pt x="57785" y="59816"/>
                </a:lnTo>
                <a:lnTo>
                  <a:pt x="67365" y="59816"/>
                </a:lnTo>
                <a:lnTo>
                  <a:pt x="70104" y="56895"/>
                </a:lnTo>
                <a:lnTo>
                  <a:pt x="66166" y="53212"/>
                </a:lnTo>
                <a:close/>
              </a:path>
              <a:path w="74929" h="67945">
                <a:moveTo>
                  <a:pt x="48844" y="5461"/>
                </a:moveTo>
                <a:lnTo>
                  <a:pt x="38988" y="5461"/>
                </a:lnTo>
                <a:lnTo>
                  <a:pt x="41401" y="6731"/>
                </a:lnTo>
                <a:lnTo>
                  <a:pt x="42925" y="9143"/>
                </a:lnTo>
                <a:lnTo>
                  <a:pt x="44450" y="11683"/>
                </a:lnTo>
                <a:lnTo>
                  <a:pt x="45212" y="15620"/>
                </a:lnTo>
                <a:lnTo>
                  <a:pt x="45170" y="24842"/>
                </a:lnTo>
                <a:lnTo>
                  <a:pt x="32385" y="52577"/>
                </a:lnTo>
                <a:lnTo>
                  <a:pt x="28321" y="57150"/>
                </a:lnTo>
                <a:lnTo>
                  <a:pt x="24257" y="59562"/>
                </a:lnTo>
                <a:lnTo>
                  <a:pt x="33099" y="59562"/>
                </a:lnTo>
                <a:lnTo>
                  <a:pt x="37211" y="54863"/>
                </a:lnTo>
                <a:lnTo>
                  <a:pt x="41910" y="47878"/>
                </a:lnTo>
                <a:lnTo>
                  <a:pt x="52069" y="47878"/>
                </a:lnTo>
                <a:lnTo>
                  <a:pt x="52721" y="41528"/>
                </a:lnTo>
                <a:lnTo>
                  <a:pt x="53847" y="32893"/>
                </a:lnTo>
                <a:lnTo>
                  <a:pt x="59392" y="24842"/>
                </a:lnTo>
                <a:lnTo>
                  <a:pt x="63633" y="18795"/>
                </a:lnTo>
                <a:lnTo>
                  <a:pt x="53086" y="18795"/>
                </a:lnTo>
                <a:lnTo>
                  <a:pt x="52705" y="12700"/>
                </a:lnTo>
                <a:lnTo>
                  <a:pt x="51181" y="8000"/>
                </a:lnTo>
                <a:lnTo>
                  <a:pt x="48844" y="5461"/>
                </a:lnTo>
                <a:close/>
              </a:path>
              <a:path w="74929" h="67945">
                <a:moveTo>
                  <a:pt x="74421" y="1143"/>
                </a:moveTo>
                <a:lnTo>
                  <a:pt x="62611" y="1143"/>
                </a:lnTo>
                <a:lnTo>
                  <a:pt x="53720" y="18795"/>
                </a:lnTo>
                <a:lnTo>
                  <a:pt x="63633" y="18795"/>
                </a:lnTo>
                <a:lnTo>
                  <a:pt x="69385" y="10693"/>
                </a:lnTo>
                <a:lnTo>
                  <a:pt x="73787" y="4571"/>
                </a:lnTo>
                <a:lnTo>
                  <a:pt x="74421" y="114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6464427" y="4938521"/>
            <a:ext cx="33655" cy="54610"/>
          </a:xfrm>
          <a:custGeom>
            <a:avLst/>
            <a:gdLst/>
            <a:ahLst/>
            <a:cxnLst/>
            <a:rect l="l" t="t" r="r" b="b"/>
            <a:pathLst>
              <a:path w="33654" h="54610">
                <a:moveTo>
                  <a:pt x="23622" y="0"/>
                </a:moveTo>
                <a:lnTo>
                  <a:pt x="19431" y="0"/>
                </a:lnTo>
                <a:lnTo>
                  <a:pt x="15621" y="1904"/>
                </a:lnTo>
                <a:lnTo>
                  <a:pt x="11937" y="5587"/>
                </a:lnTo>
                <a:lnTo>
                  <a:pt x="8382" y="9270"/>
                </a:lnTo>
                <a:lnTo>
                  <a:pt x="5461" y="14350"/>
                </a:lnTo>
                <a:lnTo>
                  <a:pt x="3301" y="20827"/>
                </a:lnTo>
                <a:lnTo>
                  <a:pt x="1143" y="27177"/>
                </a:lnTo>
                <a:lnTo>
                  <a:pt x="0" y="33781"/>
                </a:lnTo>
                <a:lnTo>
                  <a:pt x="0" y="40385"/>
                </a:lnTo>
                <a:lnTo>
                  <a:pt x="0" y="45084"/>
                </a:lnTo>
                <a:lnTo>
                  <a:pt x="762" y="48513"/>
                </a:lnTo>
                <a:lnTo>
                  <a:pt x="2159" y="50672"/>
                </a:lnTo>
                <a:lnTo>
                  <a:pt x="3428" y="52958"/>
                </a:lnTo>
                <a:lnTo>
                  <a:pt x="5587" y="54101"/>
                </a:lnTo>
                <a:lnTo>
                  <a:pt x="8255" y="54101"/>
                </a:lnTo>
                <a:lnTo>
                  <a:pt x="12192" y="54101"/>
                </a:lnTo>
                <a:lnTo>
                  <a:pt x="16256" y="51688"/>
                </a:lnTo>
                <a:lnTo>
                  <a:pt x="20320" y="47116"/>
                </a:lnTo>
                <a:lnTo>
                  <a:pt x="24511" y="42544"/>
                </a:lnTo>
                <a:lnTo>
                  <a:pt x="28448" y="36067"/>
                </a:lnTo>
                <a:lnTo>
                  <a:pt x="32003" y="27939"/>
                </a:lnTo>
                <a:lnTo>
                  <a:pt x="32765" y="23113"/>
                </a:lnTo>
                <a:lnTo>
                  <a:pt x="33147" y="18922"/>
                </a:lnTo>
                <a:lnTo>
                  <a:pt x="33147" y="15366"/>
                </a:lnTo>
                <a:lnTo>
                  <a:pt x="33147" y="10159"/>
                </a:lnTo>
                <a:lnTo>
                  <a:pt x="32385" y="6222"/>
                </a:lnTo>
                <a:lnTo>
                  <a:pt x="30861" y="3682"/>
                </a:lnTo>
                <a:lnTo>
                  <a:pt x="29337" y="1269"/>
                </a:lnTo>
                <a:lnTo>
                  <a:pt x="26924" y="0"/>
                </a:lnTo>
                <a:lnTo>
                  <a:pt x="2362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6452361" y="4933060"/>
            <a:ext cx="74930" cy="67945"/>
          </a:xfrm>
          <a:custGeom>
            <a:avLst/>
            <a:gdLst/>
            <a:ahLst/>
            <a:cxnLst/>
            <a:rect l="l" t="t" r="r" b="b"/>
            <a:pathLst>
              <a:path w="74929" h="67945">
                <a:moveTo>
                  <a:pt x="36195" y="0"/>
                </a:moveTo>
                <a:lnTo>
                  <a:pt x="41275" y="0"/>
                </a:lnTo>
                <a:lnTo>
                  <a:pt x="45338" y="1650"/>
                </a:lnTo>
                <a:lnTo>
                  <a:pt x="48260" y="4825"/>
                </a:lnTo>
                <a:lnTo>
                  <a:pt x="51181" y="8000"/>
                </a:lnTo>
                <a:lnTo>
                  <a:pt x="52705" y="12700"/>
                </a:lnTo>
                <a:lnTo>
                  <a:pt x="53086" y="18795"/>
                </a:lnTo>
                <a:lnTo>
                  <a:pt x="53720" y="18795"/>
                </a:lnTo>
                <a:lnTo>
                  <a:pt x="62611" y="1143"/>
                </a:lnTo>
                <a:lnTo>
                  <a:pt x="74421" y="1143"/>
                </a:lnTo>
                <a:lnTo>
                  <a:pt x="73787" y="4571"/>
                </a:lnTo>
                <a:lnTo>
                  <a:pt x="69385" y="10693"/>
                </a:lnTo>
                <a:lnTo>
                  <a:pt x="64579" y="17446"/>
                </a:lnTo>
                <a:lnTo>
                  <a:pt x="59392" y="24842"/>
                </a:lnTo>
                <a:lnTo>
                  <a:pt x="53847" y="32893"/>
                </a:lnTo>
                <a:lnTo>
                  <a:pt x="52705" y="41656"/>
                </a:lnTo>
                <a:lnTo>
                  <a:pt x="52069" y="47751"/>
                </a:lnTo>
                <a:lnTo>
                  <a:pt x="52069" y="51307"/>
                </a:lnTo>
                <a:lnTo>
                  <a:pt x="52069" y="54356"/>
                </a:lnTo>
                <a:lnTo>
                  <a:pt x="52451" y="56514"/>
                </a:lnTo>
                <a:lnTo>
                  <a:pt x="53086" y="57784"/>
                </a:lnTo>
                <a:lnTo>
                  <a:pt x="53847" y="59181"/>
                </a:lnTo>
                <a:lnTo>
                  <a:pt x="54990" y="59816"/>
                </a:lnTo>
                <a:lnTo>
                  <a:pt x="56514" y="59816"/>
                </a:lnTo>
                <a:lnTo>
                  <a:pt x="57785" y="59816"/>
                </a:lnTo>
                <a:lnTo>
                  <a:pt x="59309" y="59308"/>
                </a:lnTo>
                <a:lnTo>
                  <a:pt x="60833" y="58165"/>
                </a:lnTo>
                <a:lnTo>
                  <a:pt x="62484" y="57150"/>
                </a:lnTo>
                <a:lnTo>
                  <a:pt x="64262" y="55499"/>
                </a:lnTo>
                <a:lnTo>
                  <a:pt x="66166" y="53212"/>
                </a:lnTo>
                <a:lnTo>
                  <a:pt x="70104" y="56895"/>
                </a:lnTo>
                <a:lnTo>
                  <a:pt x="66293" y="60959"/>
                </a:lnTo>
                <a:lnTo>
                  <a:pt x="62991" y="63881"/>
                </a:lnTo>
                <a:lnTo>
                  <a:pt x="60070" y="65405"/>
                </a:lnTo>
                <a:lnTo>
                  <a:pt x="57277" y="66928"/>
                </a:lnTo>
                <a:lnTo>
                  <a:pt x="54356" y="67690"/>
                </a:lnTo>
                <a:lnTo>
                  <a:pt x="51308" y="67690"/>
                </a:lnTo>
                <a:lnTo>
                  <a:pt x="45212" y="67690"/>
                </a:lnTo>
                <a:lnTo>
                  <a:pt x="42290" y="63245"/>
                </a:lnTo>
                <a:lnTo>
                  <a:pt x="42290" y="54356"/>
                </a:lnTo>
                <a:lnTo>
                  <a:pt x="42290" y="52450"/>
                </a:lnTo>
                <a:lnTo>
                  <a:pt x="42417" y="50291"/>
                </a:lnTo>
                <a:lnTo>
                  <a:pt x="42672" y="47878"/>
                </a:lnTo>
                <a:lnTo>
                  <a:pt x="41910" y="47878"/>
                </a:lnTo>
                <a:lnTo>
                  <a:pt x="37211" y="54863"/>
                </a:lnTo>
                <a:lnTo>
                  <a:pt x="32765" y="59943"/>
                </a:lnTo>
                <a:lnTo>
                  <a:pt x="28575" y="62991"/>
                </a:lnTo>
                <a:lnTo>
                  <a:pt x="24384" y="66166"/>
                </a:lnTo>
                <a:lnTo>
                  <a:pt x="19938" y="67690"/>
                </a:lnTo>
                <a:lnTo>
                  <a:pt x="15112" y="67690"/>
                </a:lnTo>
                <a:lnTo>
                  <a:pt x="11811" y="67690"/>
                </a:lnTo>
                <a:lnTo>
                  <a:pt x="1650" y="57150"/>
                </a:lnTo>
                <a:lnTo>
                  <a:pt x="508" y="53975"/>
                </a:lnTo>
                <a:lnTo>
                  <a:pt x="0" y="50545"/>
                </a:lnTo>
                <a:lnTo>
                  <a:pt x="0" y="46736"/>
                </a:lnTo>
                <a:lnTo>
                  <a:pt x="0" y="38607"/>
                </a:lnTo>
                <a:lnTo>
                  <a:pt x="1524" y="30861"/>
                </a:lnTo>
                <a:lnTo>
                  <a:pt x="4699" y="23494"/>
                </a:lnTo>
                <a:lnTo>
                  <a:pt x="7747" y="16256"/>
                </a:lnTo>
                <a:lnTo>
                  <a:pt x="12064" y="10413"/>
                </a:lnTo>
                <a:lnTo>
                  <a:pt x="17652" y="6350"/>
                </a:lnTo>
                <a:lnTo>
                  <a:pt x="23113" y="2158"/>
                </a:lnTo>
                <a:lnTo>
                  <a:pt x="29337" y="0"/>
                </a:lnTo>
                <a:lnTo>
                  <a:pt x="361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6626352" y="4922520"/>
            <a:ext cx="102870" cy="57150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6639814" y="4940808"/>
            <a:ext cx="84455" cy="38100"/>
          </a:xfrm>
          <a:custGeom>
            <a:avLst/>
            <a:gdLst/>
            <a:ahLst/>
            <a:cxnLst/>
            <a:rect l="l" t="t" r="r" b="b"/>
            <a:pathLst>
              <a:path w="84454" h="38100">
                <a:moveTo>
                  <a:pt x="84327" y="28448"/>
                </a:moveTo>
                <a:lnTo>
                  <a:pt x="0" y="28448"/>
                </a:lnTo>
                <a:lnTo>
                  <a:pt x="0" y="37592"/>
                </a:lnTo>
                <a:lnTo>
                  <a:pt x="84327" y="37592"/>
                </a:lnTo>
                <a:lnTo>
                  <a:pt x="84327" y="28448"/>
                </a:lnTo>
                <a:close/>
              </a:path>
              <a:path w="84454" h="38100">
                <a:moveTo>
                  <a:pt x="84327" y="0"/>
                </a:moveTo>
                <a:lnTo>
                  <a:pt x="0" y="0"/>
                </a:lnTo>
                <a:lnTo>
                  <a:pt x="0" y="9144"/>
                </a:lnTo>
                <a:lnTo>
                  <a:pt x="84327" y="9144"/>
                </a:lnTo>
                <a:lnTo>
                  <a:pt x="8432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6635242" y="4973828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>
                <a:moveTo>
                  <a:pt x="0" y="0"/>
                </a:moveTo>
                <a:lnTo>
                  <a:pt x="93472" y="0"/>
                </a:lnTo>
              </a:path>
            </a:pathLst>
          </a:custGeom>
          <a:ln w="1828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6635242" y="4945379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>
                <a:moveTo>
                  <a:pt x="0" y="0"/>
                </a:moveTo>
                <a:lnTo>
                  <a:pt x="93472" y="0"/>
                </a:lnTo>
              </a:path>
            </a:pathLst>
          </a:custGeom>
          <a:ln w="1828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6760464" y="4937777"/>
            <a:ext cx="366534" cy="28303"/>
          </a:xfrm>
          <a:prstGeom prst="rect">
            <a:avLst/>
          </a:prstGeom>
          <a:blipFill>
            <a:blip r:embed="rId1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6774306" y="4959984"/>
            <a:ext cx="347980" cy="0"/>
          </a:xfrm>
          <a:custGeom>
            <a:avLst/>
            <a:gdLst/>
            <a:ahLst/>
            <a:cxnLst/>
            <a:rect l="l" t="t" r="r" b="b"/>
            <a:pathLst>
              <a:path w="347979">
                <a:moveTo>
                  <a:pt x="0" y="0"/>
                </a:moveTo>
                <a:lnTo>
                  <a:pt x="347472" y="0"/>
                </a:lnTo>
              </a:path>
            </a:pathLst>
          </a:custGeom>
          <a:ln w="9143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6769734" y="4959984"/>
            <a:ext cx="356870" cy="0"/>
          </a:xfrm>
          <a:custGeom>
            <a:avLst/>
            <a:gdLst/>
            <a:ahLst/>
            <a:cxnLst/>
            <a:rect l="l" t="t" r="r" b="b"/>
            <a:pathLst>
              <a:path w="356870">
                <a:moveTo>
                  <a:pt x="0" y="0"/>
                </a:moveTo>
                <a:lnTo>
                  <a:pt x="356616" y="0"/>
                </a:lnTo>
              </a:path>
            </a:pathLst>
          </a:custGeom>
          <a:ln w="1828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6903719" y="4849367"/>
            <a:ext cx="78527" cy="73406"/>
          </a:xfrm>
          <a:prstGeom prst="rect">
            <a:avLst/>
          </a:prstGeom>
          <a:blipFill>
            <a:blip r:embed="rId1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6766559" y="5001767"/>
            <a:ext cx="78527" cy="73406"/>
          </a:xfrm>
          <a:prstGeom prst="rect">
            <a:avLst/>
          </a:prstGeom>
          <a:blipFill>
            <a:blip r:embed="rId1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6838188" y="4992623"/>
            <a:ext cx="76917" cy="80010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6848347" y="5001767"/>
            <a:ext cx="210013" cy="73406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6996176" y="5036684"/>
            <a:ext cx="57785" cy="8255"/>
          </a:xfrm>
          <a:custGeom>
            <a:avLst/>
            <a:gdLst/>
            <a:ahLst/>
            <a:cxnLst/>
            <a:rect l="l" t="t" r="r" b="b"/>
            <a:pathLst>
              <a:path w="57784" h="8254">
                <a:moveTo>
                  <a:pt x="0" y="7628"/>
                </a:moveTo>
                <a:lnTo>
                  <a:pt x="57435" y="7628"/>
                </a:lnTo>
                <a:lnTo>
                  <a:pt x="57435" y="0"/>
                </a:lnTo>
                <a:lnTo>
                  <a:pt x="0" y="0"/>
                </a:lnTo>
                <a:lnTo>
                  <a:pt x="0" y="762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6996176" y="5036684"/>
            <a:ext cx="57785" cy="8255"/>
          </a:xfrm>
          <a:custGeom>
            <a:avLst/>
            <a:gdLst/>
            <a:ahLst/>
            <a:cxnLst/>
            <a:rect l="l" t="t" r="r" b="b"/>
            <a:pathLst>
              <a:path w="57784" h="8254">
                <a:moveTo>
                  <a:pt x="0" y="7628"/>
                </a:moveTo>
                <a:lnTo>
                  <a:pt x="57435" y="7628"/>
                </a:lnTo>
                <a:lnTo>
                  <a:pt x="57435" y="0"/>
                </a:lnTo>
                <a:lnTo>
                  <a:pt x="0" y="0"/>
                </a:lnTo>
                <a:lnTo>
                  <a:pt x="0" y="7628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7057643" y="4988012"/>
            <a:ext cx="61722" cy="83097"/>
          </a:xfrm>
          <a:prstGeom prst="rect">
            <a:avLst/>
          </a:prstGeom>
          <a:blipFill>
            <a:blip r:embed="rId1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7071486" y="5005578"/>
            <a:ext cx="42545" cy="64135"/>
          </a:xfrm>
          <a:custGeom>
            <a:avLst/>
            <a:gdLst/>
            <a:ahLst/>
            <a:cxnLst/>
            <a:rect l="l" t="t" r="r" b="b"/>
            <a:pathLst>
              <a:path w="42545" h="64135">
                <a:moveTo>
                  <a:pt x="38481" y="59690"/>
                </a:moveTo>
                <a:lnTo>
                  <a:pt x="4699" y="59690"/>
                </a:lnTo>
                <a:lnTo>
                  <a:pt x="2794" y="59817"/>
                </a:lnTo>
                <a:lnTo>
                  <a:pt x="2794" y="64135"/>
                </a:lnTo>
                <a:lnTo>
                  <a:pt x="42291" y="64135"/>
                </a:lnTo>
                <a:lnTo>
                  <a:pt x="42291" y="59817"/>
                </a:lnTo>
                <a:lnTo>
                  <a:pt x="40259" y="59817"/>
                </a:lnTo>
                <a:lnTo>
                  <a:pt x="38481" y="59690"/>
                </a:lnTo>
                <a:close/>
              </a:path>
              <a:path w="42545" h="64135">
                <a:moveTo>
                  <a:pt x="27305" y="11684"/>
                </a:moveTo>
                <a:lnTo>
                  <a:pt x="15748" y="11684"/>
                </a:lnTo>
                <a:lnTo>
                  <a:pt x="16510" y="11938"/>
                </a:lnTo>
                <a:lnTo>
                  <a:pt x="17018" y="12446"/>
                </a:lnTo>
                <a:lnTo>
                  <a:pt x="17526" y="13081"/>
                </a:lnTo>
                <a:lnTo>
                  <a:pt x="17653" y="53086"/>
                </a:lnTo>
                <a:lnTo>
                  <a:pt x="17272" y="55245"/>
                </a:lnTo>
                <a:lnTo>
                  <a:pt x="17018" y="55753"/>
                </a:lnTo>
                <a:lnTo>
                  <a:pt x="16891" y="56261"/>
                </a:lnTo>
                <a:lnTo>
                  <a:pt x="11303" y="59182"/>
                </a:lnTo>
                <a:lnTo>
                  <a:pt x="10287" y="59436"/>
                </a:lnTo>
                <a:lnTo>
                  <a:pt x="9144" y="59563"/>
                </a:lnTo>
                <a:lnTo>
                  <a:pt x="7747" y="59563"/>
                </a:lnTo>
                <a:lnTo>
                  <a:pt x="6350" y="59690"/>
                </a:lnTo>
                <a:lnTo>
                  <a:pt x="37084" y="59690"/>
                </a:lnTo>
                <a:lnTo>
                  <a:pt x="34417" y="59436"/>
                </a:lnTo>
                <a:lnTo>
                  <a:pt x="32385" y="59182"/>
                </a:lnTo>
                <a:lnTo>
                  <a:pt x="31496" y="58928"/>
                </a:lnTo>
                <a:lnTo>
                  <a:pt x="30861" y="58801"/>
                </a:lnTo>
                <a:lnTo>
                  <a:pt x="30226" y="58547"/>
                </a:lnTo>
                <a:lnTo>
                  <a:pt x="29591" y="58166"/>
                </a:lnTo>
                <a:lnTo>
                  <a:pt x="28956" y="57531"/>
                </a:lnTo>
                <a:lnTo>
                  <a:pt x="28575" y="57277"/>
                </a:lnTo>
                <a:lnTo>
                  <a:pt x="28067" y="56515"/>
                </a:lnTo>
                <a:lnTo>
                  <a:pt x="27940" y="56134"/>
                </a:lnTo>
                <a:lnTo>
                  <a:pt x="27813" y="55499"/>
                </a:lnTo>
                <a:lnTo>
                  <a:pt x="27686" y="54991"/>
                </a:lnTo>
                <a:lnTo>
                  <a:pt x="27432" y="53721"/>
                </a:lnTo>
                <a:lnTo>
                  <a:pt x="27305" y="11684"/>
                </a:lnTo>
                <a:close/>
              </a:path>
              <a:path w="42545" h="64135">
                <a:moveTo>
                  <a:pt x="27559" y="0"/>
                </a:moveTo>
                <a:lnTo>
                  <a:pt x="24511" y="0"/>
                </a:lnTo>
                <a:lnTo>
                  <a:pt x="20447" y="2159"/>
                </a:lnTo>
                <a:lnTo>
                  <a:pt x="12319" y="6604"/>
                </a:lnTo>
                <a:lnTo>
                  <a:pt x="4191" y="11176"/>
                </a:lnTo>
                <a:lnTo>
                  <a:pt x="0" y="13462"/>
                </a:lnTo>
                <a:lnTo>
                  <a:pt x="1905" y="17272"/>
                </a:lnTo>
                <a:lnTo>
                  <a:pt x="2413" y="18034"/>
                </a:lnTo>
                <a:lnTo>
                  <a:pt x="5588" y="16002"/>
                </a:lnTo>
                <a:lnTo>
                  <a:pt x="8255" y="14351"/>
                </a:lnTo>
                <a:lnTo>
                  <a:pt x="10287" y="13335"/>
                </a:lnTo>
                <a:lnTo>
                  <a:pt x="12319" y="12192"/>
                </a:lnTo>
                <a:lnTo>
                  <a:pt x="13843" y="11684"/>
                </a:lnTo>
                <a:lnTo>
                  <a:pt x="27305" y="11684"/>
                </a:lnTo>
                <a:lnTo>
                  <a:pt x="27432" y="3429"/>
                </a:lnTo>
                <a:lnTo>
                  <a:pt x="275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7071486" y="5005578"/>
            <a:ext cx="42545" cy="64135"/>
          </a:xfrm>
          <a:custGeom>
            <a:avLst/>
            <a:gdLst/>
            <a:ahLst/>
            <a:cxnLst/>
            <a:rect l="l" t="t" r="r" b="b"/>
            <a:pathLst>
              <a:path w="42545" h="64135">
                <a:moveTo>
                  <a:pt x="24511" y="0"/>
                </a:moveTo>
                <a:lnTo>
                  <a:pt x="27559" y="0"/>
                </a:lnTo>
                <a:lnTo>
                  <a:pt x="27559" y="1778"/>
                </a:lnTo>
                <a:lnTo>
                  <a:pt x="27432" y="3429"/>
                </a:lnTo>
                <a:lnTo>
                  <a:pt x="27432" y="4826"/>
                </a:lnTo>
                <a:lnTo>
                  <a:pt x="27432" y="6350"/>
                </a:lnTo>
                <a:lnTo>
                  <a:pt x="27432" y="7747"/>
                </a:lnTo>
                <a:lnTo>
                  <a:pt x="27432" y="9017"/>
                </a:lnTo>
                <a:lnTo>
                  <a:pt x="27305" y="10414"/>
                </a:lnTo>
                <a:lnTo>
                  <a:pt x="27305" y="11811"/>
                </a:lnTo>
                <a:lnTo>
                  <a:pt x="27305" y="13081"/>
                </a:lnTo>
                <a:lnTo>
                  <a:pt x="27305" y="51054"/>
                </a:lnTo>
                <a:lnTo>
                  <a:pt x="27305" y="52070"/>
                </a:lnTo>
                <a:lnTo>
                  <a:pt x="27432" y="52959"/>
                </a:lnTo>
                <a:lnTo>
                  <a:pt x="27432" y="53721"/>
                </a:lnTo>
                <a:lnTo>
                  <a:pt x="27559" y="54356"/>
                </a:lnTo>
                <a:lnTo>
                  <a:pt x="27686" y="54991"/>
                </a:lnTo>
                <a:lnTo>
                  <a:pt x="27813" y="55499"/>
                </a:lnTo>
                <a:lnTo>
                  <a:pt x="27940" y="56134"/>
                </a:lnTo>
                <a:lnTo>
                  <a:pt x="28067" y="56515"/>
                </a:lnTo>
                <a:lnTo>
                  <a:pt x="28321" y="56896"/>
                </a:lnTo>
                <a:lnTo>
                  <a:pt x="28575" y="57277"/>
                </a:lnTo>
                <a:lnTo>
                  <a:pt x="28956" y="57531"/>
                </a:lnTo>
                <a:lnTo>
                  <a:pt x="31496" y="58928"/>
                </a:lnTo>
                <a:lnTo>
                  <a:pt x="32385" y="59182"/>
                </a:lnTo>
                <a:lnTo>
                  <a:pt x="33401" y="59309"/>
                </a:lnTo>
                <a:lnTo>
                  <a:pt x="34417" y="59436"/>
                </a:lnTo>
                <a:lnTo>
                  <a:pt x="35687" y="59563"/>
                </a:lnTo>
                <a:lnTo>
                  <a:pt x="37084" y="59690"/>
                </a:lnTo>
                <a:lnTo>
                  <a:pt x="38481" y="59690"/>
                </a:lnTo>
                <a:lnTo>
                  <a:pt x="40259" y="59817"/>
                </a:lnTo>
                <a:lnTo>
                  <a:pt x="42291" y="59817"/>
                </a:lnTo>
                <a:lnTo>
                  <a:pt x="42291" y="64135"/>
                </a:lnTo>
                <a:lnTo>
                  <a:pt x="2794" y="64135"/>
                </a:lnTo>
                <a:lnTo>
                  <a:pt x="2794" y="59817"/>
                </a:lnTo>
                <a:lnTo>
                  <a:pt x="4699" y="59690"/>
                </a:lnTo>
                <a:lnTo>
                  <a:pt x="6350" y="59690"/>
                </a:lnTo>
                <a:lnTo>
                  <a:pt x="7747" y="59563"/>
                </a:lnTo>
                <a:lnTo>
                  <a:pt x="9144" y="59563"/>
                </a:lnTo>
                <a:lnTo>
                  <a:pt x="10287" y="59436"/>
                </a:lnTo>
                <a:lnTo>
                  <a:pt x="11303" y="59182"/>
                </a:lnTo>
                <a:lnTo>
                  <a:pt x="12192" y="59055"/>
                </a:lnTo>
                <a:lnTo>
                  <a:pt x="12954" y="58928"/>
                </a:lnTo>
                <a:lnTo>
                  <a:pt x="13589" y="58801"/>
                </a:lnTo>
                <a:lnTo>
                  <a:pt x="14097" y="58547"/>
                </a:lnTo>
                <a:lnTo>
                  <a:pt x="14605" y="58293"/>
                </a:lnTo>
                <a:lnTo>
                  <a:pt x="15113" y="58039"/>
                </a:lnTo>
                <a:lnTo>
                  <a:pt x="15494" y="57785"/>
                </a:lnTo>
                <a:lnTo>
                  <a:pt x="16002" y="57404"/>
                </a:lnTo>
                <a:lnTo>
                  <a:pt x="16256" y="57150"/>
                </a:lnTo>
                <a:lnTo>
                  <a:pt x="16637" y="56769"/>
                </a:lnTo>
                <a:lnTo>
                  <a:pt x="16891" y="56261"/>
                </a:lnTo>
                <a:lnTo>
                  <a:pt x="17018" y="55753"/>
                </a:lnTo>
                <a:lnTo>
                  <a:pt x="17272" y="55245"/>
                </a:lnTo>
                <a:lnTo>
                  <a:pt x="17399" y="54610"/>
                </a:lnTo>
                <a:lnTo>
                  <a:pt x="17526" y="53848"/>
                </a:lnTo>
                <a:lnTo>
                  <a:pt x="17653" y="53086"/>
                </a:lnTo>
                <a:lnTo>
                  <a:pt x="17780" y="52070"/>
                </a:lnTo>
                <a:lnTo>
                  <a:pt x="17780" y="51054"/>
                </a:lnTo>
                <a:lnTo>
                  <a:pt x="17780" y="15240"/>
                </a:lnTo>
                <a:lnTo>
                  <a:pt x="17780" y="13970"/>
                </a:lnTo>
                <a:lnTo>
                  <a:pt x="17526" y="13081"/>
                </a:lnTo>
                <a:lnTo>
                  <a:pt x="17018" y="12446"/>
                </a:lnTo>
                <a:lnTo>
                  <a:pt x="16510" y="11938"/>
                </a:lnTo>
                <a:lnTo>
                  <a:pt x="15748" y="11684"/>
                </a:lnTo>
                <a:lnTo>
                  <a:pt x="14859" y="11684"/>
                </a:lnTo>
                <a:lnTo>
                  <a:pt x="13843" y="11684"/>
                </a:lnTo>
                <a:lnTo>
                  <a:pt x="12319" y="12192"/>
                </a:lnTo>
                <a:lnTo>
                  <a:pt x="10287" y="13335"/>
                </a:lnTo>
                <a:lnTo>
                  <a:pt x="8255" y="14351"/>
                </a:lnTo>
                <a:lnTo>
                  <a:pt x="5588" y="16002"/>
                </a:lnTo>
                <a:lnTo>
                  <a:pt x="2413" y="18034"/>
                </a:lnTo>
                <a:lnTo>
                  <a:pt x="1905" y="17272"/>
                </a:lnTo>
                <a:lnTo>
                  <a:pt x="1524" y="16510"/>
                </a:lnTo>
                <a:lnTo>
                  <a:pt x="1143" y="15748"/>
                </a:lnTo>
                <a:lnTo>
                  <a:pt x="762" y="14986"/>
                </a:lnTo>
                <a:lnTo>
                  <a:pt x="381" y="14224"/>
                </a:lnTo>
                <a:lnTo>
                  <a:pt x="0" y="13462"/>
                </a:lnTo>
                <a:lnTo>
                  <a:pt x="4191" y="11176"/>
                </a:lnTo>
                <a:lnTo>
                  <a:pt x="8255" y="8890"/>
                </a:lnTo>
                <a:lnTo>
                  <a:pt x="12319" y="6604"/>
                </a:lnTo>
                <a:lnTo>
                  <a:pt x="16256" y="4445"/>
                </a:lnTo>
                <a:lnTo>
                  <a:pt x="20447" y="2159"/>
                </a:lnTo>
                <a:lnTo>
                  <a:pt x="2451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3040379" y="5192267"/>
            <a:ext cx="121157" cy="1211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3049523" y="5205095"/>
            <a:ext cx="111379" cy="1113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3339084" y="5160264"/>
            <a:ext cx="3039617" cy="188595"/>
          </a:xfrm>
          <a:prstGeom prst="rect">
            <a:avLst/>
          </a:prstGeom>
          <a:blipFill>
            <a:blip r:embed="rId1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3451859" y="5475728"/>
            <a:ext cx="113507" cy="115091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3461765" y="5489447"/>
            <a:ext cx="103886" cy="103936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3721608" y="5448300"/>
            <a:ext cx="1469898" cy="174155"/>
          </a:xfrm>
          <a:prstGeom prst="rect">
            <a:avLst/>
          </a:prstGeom>
          <a:blipFill>
            <a:blip r:embed="rId1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3451859" y="5750048"/>
            <a:ext cx="113507" cy="115091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3461765" y="5763831"/>
            <a:ext cx="103886" cy="103873"/>
          </a:xfrm>
          <a:prstGeom prst="rect">
            <a:avLst/>
          </a:prstGeom>
          <a:blipFill>
            <a:blip r:embed="rId1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3717035" y="5722620"/>
            <a:ext cx="389323" cy="142405"/>
          </a:xfrm>
          <a:prstGeom prst="rect">
            <a:avLst/>
          </a:prstGeom>
          <a:blipFill>
            <a:blip r:embed="rId1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4061459" y="5813437"/>
            <a:ext cx="40005" cy="13335"/>
          </a:xfrm>
          <a:custGeom>
            <a:avLst/>
            <a:gdLst/>
            <a:ahLst/>
            <a:cxnLst/>
            <a:rect l="l" t="t" r="r" b="b"/>
            <a:pathLst>
              <a:path w="40004" h="13335">
                <a:moveTo>
                  <a:pt x="3175" y="1041"/>
                </a:moveTo>
                <a:lnTo>
                  <a:pt x="2235" y="5041"/>
                </a:lnTo>
                <a:lnTo>
                  <a:pt x="1142" y="8597"/>
                </a:lnTo>
                <a:lnTo>
                  <a:pt x="0" y="12217"/>
                </a:lnTo>
                <a:lnTo>
                  <a:pt x="1015" y="13258"/>
                </a:lnTo>
                <a:lnTo>
                  <a:pt x="16255" y="12865"/>
                </a:lnTo>
                <a:lnTo>
                  <a:pt x="35910" y="12865"/>
                </a:lnTo>
                <a:lnTo>
                  <a:pt x="36829" y="9105"/>
                </a:lnTo>
                <a:lnTo>
                  <a:pt x="38289" y="4876"/>
                </a:lnTo>
                <a:lnTo>
                  <a:pt x="39688" y="1206"/>
                </a:lnTo>
                <a:lnTo>
                  <a:pt x="15239" y="1206"/>
                </a:lnTo>
                <a:lnTo>
                  <a:pt x="3175" y="1041"/>
                </a:lnTo>
                <a:close/>
              </a:path>
              <a:path w="40004" h="13335">
                <a:moveTo>
                  <a:pt x="35910" y="12865"/>
                </a:moveTo>
                <a:lnTo>
                  <a:pt x="24511" y="12865"/>
                </a:lnTo>
                <a:lnTo>
                  <a:pt x="29717" y="12992"/>
                </a:lnTo>
                <a:lnTo>
                  <a:pt x="35813" y="13258"/>
                </a:lnTo>
                <a:lnTo>
                  <a:pt x="35910" y="12865"/>
                </a:lnTo>
                <a:close/>
              </a:path>
              <a:path w="40004" h="13335">
                <a:moveTo>
                  <a:pt x="38862" y="0"/>
                </a:moveTo>
                <a:lnTo>
                  <a:pt x="33019" y="800"/>
                </a:lnTo>
                <a:lnTo>
                  <a:pt x="26288" y="1206"/>
                </a:lnTo>
                <a:lnTo>
                  <a:pt x="39688" y="1206"/>
                </a:lnTo>
                <a:lnTo>
                  <a:pt x="39750" y="1041"/>
                </a:lnTo>
                <a:lnTo>
                  <a:pt x="3886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4061459" y="5813437"/>
            <a:ext cx="40005" cy="13335"/>
          </a:xfrm>
          <a:custGeom>
            <a:avLst/>
            <a:gdLst/>
            <a:ahLst/>
            <a:cxnLst/>
            <a:rect l="l" t="t" r="r" b="b"/>
            <a:pathLst>
              <a:path w="40004" h="13335">
                <a:moveTo>
                  <a:pt x="38862" y="0"/>
                </a:moveTo>
                <a:lnTo>
                  <a:pt x="39750" y="1041"/>
                </a:lnTo>
                <a:lnTo>
                  <a:pt x="38226" y="5041"/>
                </a:lnTo>
                <a:lnTo>
                  <a:pt x="36829" y="9105"/>
                </a:lnTo>
                <a:lnTo>
                  <a:pt x="35813" y="13258"/>
                </a:lnTo>
                <a:lnTo>
                  <a:pt x="29717" y="12992"/>
                </a:lnTo>
                <a:lnTo>
                  <a:pt x="24511" y="12865"/>
                </a:lnTo>
                <a:lnTo>
                  <a:pt x="20319" y="12865"/>
                </a:lnTo>
                <a:lnTo>
                  <a:pt x="16255" y="12865"/>
                </a:lnTo>
                <a:lnTo>
                  <a:pt x="9905" y="12992"/>
                </a:lnTo>
                <a:lnTo>
                  <a:pt x="1015" y="13258"/>
                </a:lnTo>
                <a:lnTo>
                  <a:pt x="0" y="12217"/>
                </a:lnTo>
                <a:lnTo>
                  <a:pt x="1142" y="8597"/>
                </a:lnTo>
                <a:lnTo>
                  <a:pt x="2286" y="4876"/>
                </a:lnTo>
                <a:lnTo>
                  <a:pt x="3175" y="1041"/>
                </a:lnTo>
                <a:lnTo>
                  <a:pt x="10032" y="1155"/>
                </a:lnTo>
                <a:lnTo>
                  <a:pt x="15239" y="1206"/>
                </a:lnTo>
                <a:lnTo>
                  <a:pt x="18668" y="1206"/>
                </a:lnTo>
                <a:lnTo>
                  <a:pt x="26288" y="1206"/>
                </a:lnTo>
                <a:lnTo>
                  <a:pt x="33019" y="800"/>
                </a:lnTo>
                <a:lnTo>
                  <a:pt x="3886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4093464" y="5743955"/>
            <a:ext cx="264355" cy="152819"/>
          </a:xfrm>
          <a:prstGeom prst="rect">
            <a:avLst/>
          </a:prstGeom>
          <a:blipFill>
            <a:blip r:embed="rId1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4312920" y="5813437"/>
            <a:ext cx="40005" cy="13335"/>
          </a:xfrm>
          <a:custGeom>
            <a:avLst/>
            <a:gdLst/>
            <a:ahLst/>
            <a:cxnLst/>
            <a:rect l="l" t="t" r="r" b="b"/>
            <a:pathLst>
              <a:path w="40004" h="13335">
                <a:moveTo>
                  <a:pt x="3175" y="1041"/>
                </a:moveTo>
                <a:lnTo>
                  <a:pt x="2235" y="5041"/>
                </a:lnTo>
                <a:lnTo>
                  <a:pt x="1142" y="8597"/>
                </a:lnTo>
                <a:lnTo>
                  <a:pt x="0" y="12217"/>
                </a:lnTo>
                <a:lnTo>
                  <a:pt x="1015" y="13258"/>
                </a:lnTo>
                <a:lnTo>
                  <a:pt x="16255" y="12865"/>
                </a:lnTo>
                <a:lnTo>
                  <a:pt x="35910" y="12865"/>
                </a:lnTo>
                <a:lnTo>
                  <a:pt x="36829" y="9105"/>
                </a:lnTo>
                <a:lnTo>
                  <a:pt x="38289" y="4876"/>
                </a:lnTo>
                <a:lnTo>
                  <a:pt x="39688" y="1206"/>
                </a:lnTo>
                <a:lnTo>
                  <a:pt x="15239" y="1206"/>
                </a:lnTo>
                <a:lnTo>
                  <a:pt x="3175" y="1041"/>
                </a:lnTo>
                <a:close/>
              </a:path>
              <a:path w="40004" h="13335">
                <a:moveTo>
                  <a:pt x="35910" y="12865"/>
                </a:moveTo>
                <a:lnTo>
                  <a:pt x="24510" y="12865"/>
                </a:lnTo>
                <a:lnTo>
                  <a:pt x="29717" y="12992"/>
                </a:lnTo>
                <a:lnTo>
                  <a:pt x="35813" y="13258"/>
                </a:lnTo>
                <a:lnTo>
                  <a:pt x="35910" y="12865"/>
                </a:lnTo>
                <a:close/>
              </a:path>
              <a:path w="40004" h="13335">
                <a:moveTo>
                  <a:pt x="38862" y="0"/>
                </a:moveTo>
                <a:lnTo>
                  <a:pt x="33019" y="800"/>
                </a:lnTo>
                <a:lnTo>
                  <a:pt x="26288" y="1206"/>
                </a:lnTo>
                <a:lnTo>
                  <a:pt x="39688" y="1206"/>
                </a:lnTo>
                <a:lnTo>
                  <a:pt x="39750" y="1041"/>
                </a:lnTo>
                <a:lnTo>
                  <a:pt x="3886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4312920" y="5813437"/>
            <a:ext cx="40005" cy="13335"/>
          </a:xfrm>
          <a:custGeom>
            <a:avLst/>
            <a:gdLst/>
            <a:ahLst/>
            <a:cxnLst/>
            <a:rect l="l" t="t" r="r" b="b"/>
            <a:pathLst>
              <a:path w="40004" h="13335">
                <a:moveTo>
                  <a:pt x="38862" y="0"/>
                </a:moveTo>
                <a:lnTo>
                  <a:pt x="39750" y="1041"/>
                </a:lnTo>
                <a:lnTo>
                  <a:pt x="38226" y="5041"/>
                </a:lnTo>
                <a:lnTo>
                  <a:pt x="36829" y="9105"/>
                </a:lnTo>
                <a:lnTo>
                  <a:pt x="35813" y="13258"/>
                </a:lnTo>
                <a:lnTo>
                  <a:pt x="29717" y="12992"/>
                </a:lnTo>
                <a:lnTo>
                  <a:pt x="24510" y="12865"/>
                </a:lnTo>
                <a:lnTo>
                  <a:pt x="20319" y="12865"/>
                </a:lnTo>
                <a:lnTo>
                  <a:pt x="16255" y="12865"/>
                </a:lnTo>
                <a:lnTo>
                  <a:pt x="9905" y="12992"/>
                </a:lnTo>
                <a:lnTo>
                  <a:pt x="1015" y="13258"/>
                </a:lnTo>
                <a:lnTo>
                  <a:pt x="0" y="12217"/>
                </a:lnTo>
                <a:lnTo>
                  <a:pt x="1142" y="8597"/>
                </a:lnTo>
                <a:lnTo>
                  <a:pt x="2285" y="4876"/>
                </a:lnTo>
                <a:lnTo>
                  <a:pt x="3175" y="1041"/>
                </a:lnTo>
                <a:lnTo>
                  <a:pt x="10032" y="1155"/>
                </a:lnTo>
                <a:lnTo>
                  <a:pt x="15239" y="1206"/>
                </a:lnTo>
                <a:lnTo>
                  <a:pt x="18668" y="1206"/>
                </a:lnTo>
                <a:lnTo>
                  <a:pt x="26288" y="1206"/>
                </a:lnTo>
                <a:lnTo>
                  <a:pt x="33019" y="800"/>
                </a:lnTo>
                <a:lnTo>
                  <a:pt x="3886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4346447" y="5722620"/>
            <a:ext cx="1053846" cy="174955"/>
          </a:xfrm>
          <a:prstGeom prst="rect">
            <a:avLst/>
          </a:prstGeom>
          <a:blipFill>
            <a:blip r:embed="rId1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3451859" y="6024368"/>
            <a:ext cx="113507" cy="115091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3461765" y="6038151"/>
            <a:ext cx="103886" cy="103873"/>
          </a:xfrm>
          <a:prstGeom prst="rect">
            <a:avLst/>
          </a:prstGeom>
          <a:blipFill>
            <a:blip r:embed="rId1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3713988" y="5996940"/>
            <a:ext cx="4284725" cy="142887"/>
          </a:xfrm>
          <a:prstGeom prst="rect">
            <a:avLst/>
          </a:prstGeom>
          <a:blipFill>
            <a:blip r:embed="rId1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3451859" y="6298688"/>
            <a:ext cx="113507" cy="115091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3461765" y="6312471"/>
            <a:ext cx="103886" cy="103873"/>
          </a:xfrm>
          <a:prstGeom prst="rect">
            <a:avLst/>
          </a:prstGeom>
          <a:blipFill>
            <a:blip r:embed="rId1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3713988" y="6271259"/>
            <a:ext cx="1346581" cy="142405"/>
          </a:xfrm>
          <a:prstGeom prst="rect">
            <a:avLst/>
          </a:prstGeom>
          <a:blipFill>
            <a:blip r:embed="rId1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5093208" y="6271259"/>
            <a:ext cx="400303" cy="174155"/>
          </a:xfrm>
          <a:prstGeom prst="rect">
            <a:avLst/>
          </a:prstGeom>
          <a:blipFill>
            <a:blip r:embed="rId1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5519928" y="6271259"/>
            <a:ext cx="886587" cy="142887"/>
          </a:xfrm>
          <a:prstGeom prst="rect">
            <a:avLst/>
          </a:prstGeom>
          <a:blipFill>
            <a:blip r:embed="rId2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11887200" y="6553199"/>
            <a:ext cx="304799" cy="294894"/>
          </a:xfrm>
          <a:prstGeom prst="rect">
            <a:avLst/>
          </a:prstGeom>
          <a:blipFill>
            <a:blip r:embed="rId2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9326880" y="2074164"/>
            <a:ext cx="902335" cy="789940"/>
          </a:xfrm>
          <a:custGeom>
            <a:avLst/>
            <a:gdLst/>
            <a:ahLst/>
            <a:cxnLst/>
            <a:rect l="l" t="t" r="r" b="b"/>
            <a:pathLst>
              <a:path w="902334" h="789939">
                <a:moveTo>
                  <a:pt x="0" y="394715"/>
                </a:moveTo>
                <a:lnTo>
                  <a:pt x="3034" y="348672"/>
                </a:lnTo>
                <a:lnTo>
                  <a:pt x="11912" y="304191"/>
                </a:lnTo>
                <a:lnTo>
                  <a:pt x="26294" y="261569"/>
                </a:lnTo>
                <a:lnTo>
                  <a:pt x="45844" y="221102"/>
                </a:lnTo>
                <a:lnTo>
                  <a:pt x="70222" y="183085"/>
                </a:lnTo>
                <a:lnTo>
                  <a:pt x="99091" y="147814"/>
                </a:lnTo>
                <a:lnTo>
                  <a:pt x="132111" y="115585"/>
                </a:lnTo>
                <a:lnTo>
                  <a:pt x="168946" y="86694"/>
                </a:lnTo>
                <a:lnTo>
                  <a:pt x="209256" y="61436"/>
                </a:lnTo>
                <a:lnTo>
                  <a:pt x="252704" y="40108"/>
                </a:lnTo>
                <a:lnTo>
                  <a:pt x="298950" y="23004"/>
                </a:lnTo>
                <a:lnTo>
                  <a:pt x="347658" y="10421"/>
                </a:lnTo>
                <a:lnTo>
                  <a:pt x="398489" y="2654"/>
                </a:lnTo>
                <a:lnTo>
                  <a:pt x="451103" y="0"/>
                </a:lnTo>
                <a:lnTo>
                  <a:pt x="503718" y="2654"/>
                </a:lnTo>
                <a:lnTo>
                  <a:pt x="554549" y="10421"/>
                </a:lnTo>
                <a:lnTo>
                  <a:pt x="603257" y="23004"/>
                </a:lnTo>
                <a:lnTo>
                  <a:pt x="649503" y="40108"/>
                </a:lnTo>
                <a:lnTo>
                  <a:pt x="692951" y="61436"/>
                </a:lnTo>
                <a:lnTo>
                  <a:pt x="733261" y="86694"/>
                </a:lnTo>
                <a:lnTo>
                  <a:pt x="770096" y="115585"/>
                </a:lnTo>
                <a:lnTo>
                  <a:pt x="803116" y="147814"/>
                </a:lnTo>
                <a:lnTo>
                  <a:pt x="831985" y="183085"/>
                </a:lnTo>
                <a:lnTo>
                  <a:pt x="856363" y="221102"/>
                </a:lnTo>
                <a:lnTo>
                  <a:pt x="875913" y="261569"/>
                </a:lnTo>
                <a:lnTo>
                  <a:pt x="890295" y="304191"/>
                </a:lnTo>
                <a:lnTo>
                  <a:pt x="899173" y="348672"/>
                </a:lnTo>
                <a:lnTo>
                  <a:pt x="902208" y="394715"/>
                </a:lnTo>
                <a:lnTo>
                  <a:pt x="899173" y="440736"/>
                </a:lnTo>
                <a:lnTo>
                  <a:pt x="890295" y="485200"/>
                </a:lnTo>
                <a:lnTo>
                  <a:pt x="875913" y="527812"/>
                </a:lnTo>
                <a:lnTo>
                  <a:pt x="856363" y="568274"/>
                </a:lnTo>
                <a:lnTo>
                  <a:pt x="831985" y="606290"/>
                </a:lnTo>
                <a:lnTo>
                  <a:pt x="803116" y="641564"/>
                </a:lnTo>
                <a:lnTo>
                  <a:pt x="770096" y="673798"/>
                </a:lnTo>
                <a:lnTo>
                  <a:pt x="733261" y="702697"/>
                </a:lnTo>
                <a:lnTo>
                  <a:pt x="692951" y="727963"/>
                </a:lnTo>
                <a:lnTo>
                  <a:pt x="649503" y="749301"/>
                </a:lnTo>
                <a:lnTo>
                  <a:pt x="603257" y="766413"/>
                </a:lnTo>
                <a:lnTo>
                  <a:pt x="554549" y="779003"/>
                </a:lnTo>
                <a:lnTo>
                  <a:pt x="503718" y="786775"/>
                </a:lnTo>
                <a:lnTo>
                  <a:pt x="451103" y="789432"/>
                </a:lnTo>
                <a:lnTo>
                  <a:pt x="398489" y="786775"/>
                </a:lnTo>
                <a:lnTo>
                  <a:pt x="347658" y="779003"/>
                </a:lnTo>
                <a:lnTo>
                  <a:pt x="298950" y="766413"/>
                </a:lnTo>
                <a:lnTo>
                  <a:pt x="252704" y="749301"/>
                </a:lnTo>
                <a:lnTo>
                  <a:pt x="209256" y="727963"/>
                </a:lnTo>
                <a:lnTo>
                  <a:pt x="168946" y="702697"/>
                </a:lnTo>
                <a:lnTo>
                  <a:pt x="132111" y="673798"/>
                </a:lnTo>
                <a:lnTo>
                  <a:pt x="99091" y="641564"/>
                </a:lnTo>
                <a:lnTo>
                  <a:pt x="70222" y="606290"/>
                </a:lnTo>
                <a:lnTo>
                  <a:pt x="45844" y="568274"/>
                </a:lnTo>
                <a:lnTo>
                  <a:pt x="26294" y="527812"/>
                </a:lnTo>
                <a:lnTo>
                  <a:pt x="11912" y="485200"/>
                </a:lnTo>
                <a:lnTo>
                  <a:pt x="3034" y="440736"/>
                </a:lnTo>
                <a:lnTo>
                  <a:pt x="0" y="394715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 txBox="1"/>
          <p:nvPr/>
        </p:nvSpPr>
        <p:spPr>
          <a:xfrm>
            <a:off x="9553193" y="2283332"/>
            <a:ext cx="451484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EAEAEA"/>
                </a:solidFill>
                <a:latin typeface="Calisto MT"/>
                <a:cs typeface="Calisto MT"/>
              </a:rPr>
              <a:t>Clus</a:t>
            </a:r>
            <a:r>
              <a:rPr sz="1100" dirty="0">
                <a:solidFill>
                  <a:srgbClr val="EAEAEA"/>
                </a:solidFill>
                <a:latin typeface="Calisto MT"/>
                <a:cs typeface="Calisto MT"/>
              </a:rPr>
              <a:t>ter</a:t>
            </a:r>
            <a:endParaRPr sz="1100">
              <a:latin typeface="Calisto MT"/>
              <a:cs typeface="Calisto MT"/>
            </a:endParaRPr>
          </a:p>
          <a:p>
            <a:pPr algn="ctr">
              <a:lnSpc>
                <a:spcPct val="100000"/>
              </a:lnSpc>
            </a:pPr>
            <a:r>
              <a:rPr sz="1100" dirty="0">
                <a:solidFill>
                  <a:srgbClr val="EAEAEA"/>
                </a:solidFill>
                <a:latin typeface="Calisto MT"/>
                <a:cs typeface="Calisto MT"/>
              </a:rPr>
              <a:t>1</a:t>
            </a:r>
            <a:endParaRPr sz="1100">
              <a:latin typeface="Calisto MT"/>
              <a:cs typeface="Calisto MT"/>
            </a:endParaRPr>
          </a:p>
        </p:txBody>
      </p:sp>
      <p:sp>
        <p:nvSpPr>
          <p:cNvPr id="570" name="object 570"/>
          <p:cNvSpPr/>
          <p:nvPr/>
        </p:nvSpPr>
        <p:spPr>
          <a:xfrm>
            <a:off x="10626852" y="2075688"/>
            <a:ext cx="902335" cy="789940"/>
          </a:xfrm>
          <a:custGeom>
            <a:avLst/>
            <a:gdLst/>
            <a:ahLst/>
            <a:cxnLst/>
            <a:rect l="l" t="t" r="r" b="b"/>
            <a:pathLst>
              <a:path w="902334" h="789939">
                <a:moveTo>
                  <a:pt x="0" y="394715"/>
                </a:moveTo>
                <a:lnTo>
                  <a:pt x="3034" y="348672"/>
                </a:lnTo>
                <a:lnTo>
                  <a:pt x="11912" y="304191"/>
                </a:lnTo>
                <a:lnTo>
                  <a:pt x="26294" y="261569"/>
                </a:lnTo>
                <a:lnTo>
                  <a:pt x="45844" y="221102"/>
                </a:lnTo>
                <a:lnTo>
                  <a:pt x="70222" y="183085"/>
                </a:lnTo>
                <a:lnTo>
                  <a:pt x="99091" y="147814"/>
                </a:lnTo>
                <a:lnTo>
                  <a:pt x="132111" y="115585"/>
                </a:lnTo>
                <a:lnTo>
                  <a:pt x="168946" y="86694"/>
                </a:lnTo>
                <a:lnTo>
                  <a:pt x="209256" y="61436"/>
                </a:lnTo>
                <a:lnTo>
                  <a:pt x="252704" y="40108"/>
                </a:lnTo>
                <a:lnTo>
                  <a:pt x="298950" y="23004"/>
                </a:lnTo>
                <a:lnTo>
                  <a:pt x="347658" y="10421"/>
                </a:lnTo>
                <a:lnTo>
                  <a:pt x="398489" y="2654"/>
                </a:lnTo>
                <a:lnTo>
                  <a:pt x="451103" y="0"/>
                </a:lnTo>
                <a:lnTo>
                  <a:pt x="503718" y="2654"/>
                </a:lnTo>
                <a:lnTo>
                  <a:pt x="554549" y="10421"/>
                </a:lnTo>
                <a:lnTo>
                  <a:pt x="603257" y="23004"/>
                </a:lnTo>
                <a:lnTo>
                  <a:pt x="649503" y="40108"/>
                </a:lnTo>
                <a:lnTo>
                  <a:pt x="692951" y="61436"/>
                </a:lnTo>
                <a:lnTo>
                  <a:pt x="733261" y="86694"/>
                </a:lnTo>
                <a:lnTo>
                  <a:pt x="770096" y="115585"/>
                </a:lnTo>
                <a:lnTo>
                  <a:pt x="803116" y="147814"/>
                </a:lnTo>
                <a:lnTo>
                  <a:pt x="831985" y="183085"/>
                </a:lnTo>
                <a:lnTo>
                  <a:pt x="856363" y="221102"/>
                </a:lnTo>
                <a:lnTo>
                  <a:pt x="875913" y="261569"/>
                </a:lnTo>
                <a:lnTo>
                  <a:pt x="890295" y="304191"/>
                </a:lnTo>
                <a:lnTo>
                  <a:pt x="899173" y="348672"/>
                </a:lnTo>
                <a:lnTo>
                  <a:pt x="902207" y="394715"/>
                </a:lnTo>
                <a:lnTo>
                  <a:pt x="899173" y="440736"/>
                </a:lnTo>
                <a:lnTo>
                  <a:pt x="890295" y="485200"/>
                </a:lnTo>
                <a:lnTo>
                  <a:pt x="875913" y="527812"/>
                </a:lnTo>
                <a:lnTo>
                  <a:pt x="856363" y="568274"/>
                </a:lnTo>
                <a:lnTo>
                  <a:pt x="831985" y="606290"/>
                </a:lnTo>
                <a:lnTo>
                  <a:pt x="803116" y="641564"/>
                </a:lnTo>
                <a:lnTo>
                  <a:pt x="770096" y="673798"/>
                </a:lnTo>
                <a:lnTo>
                  <a:pt x="733261" y="702697"/>
                </a:lnTo>
                <a:lnTo>
                  <a:pt x="692951" y="727963"/>
                </a:lnTo>
                <a:lnTo>
                  <a:pt x="649503" y="749301"/>
                </a:lnTo>
                <a:lnTo>
                  <a:pt x="603257" y="766413"/>
                </a:lnTo>
                <a:lnTo>
                  <a:pt x="554549" y="779003"/>
                </a:lnTo>
                <a:lnTo>
                  <a:pt x="503718" y="786775"/>
                </a:lnTo>
                <a:lnTo>
                  <a:pt x="451103" y="789432"/>
                </a:lnTo>
                <a:lnTo>
                  <a:pt x="398489" y="786775"/>
                </a:lnTo>
                <a:lnTo>
                  <a:pt x="347658" y="779003"/>
                </a:lnTo>
                <a:lnTo>
                  <a:pt x="298950" y="766413"/>
                </a:lnTo>
                <a:lnTo>
                  <a:pt x="252704" y="749301"/>
                </a:lnTo>
                <a:lnTo>
                  <a:pt x="209256" y="727963"/>
                </a:lnTo>
                <a:lnTo>
                  <a:pt x="168946" y="702697"/>
                </a:lnTo>
                <a:lnTo>
                  <a:pt x="132111" y="673798"/>
                </a:lnTo>
                <a:lnTo>
                  <a:pt x="99091" y="641564"/>
                </a:lnTo>
                <a:lnTo>
                  <a:pt x="70222" y="606290"/>
                </a:lnTo>
                <a:lnTo>
                  <a:pt x="45844" y="568274"/>
                </a:lnTo>
                <a:lnTo>
                  <a:pt x="26294" y="527812"/>
                </a:lnTo>
                <a:lnTo>
                  <a:pt x="11912" y="485200"/>
                </a:lnTo>
                <a:lnTo>
                  <a:pt x="3034" y="440736"/>
                </a:lnTo>
                <a:lnTo>
                  <a:pt x="0" y="394715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 txBox="1"/>
          <p:nvPr/>
        </p:nvSpPr>
        <p:spPr>
          <a:xfrm>
            <a:off x="10852784" y="2284222"/>
            <a:ext cx="451484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9230" marR="5080" indent="-177165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EAEAEA"/>
                </a:solidFill>
                <a:latin typeface="Calisto MT"/>
                <a:cs typeface="Calisto MT"/>
              </a:rPr>
              <a:t>Clus</a:t>
            </a:r>
            <a:r>
              <a:rPr sz="1100" dirty="0">
                <a:solidFill>
                  <a:srgbClr val="EAEAEA"/>
                </a:solidFill>
                <a:latin typeface="Calisto MT"/>
                <a:cs typeface="Calisto MT"/>
              </a:rPr>
              <a:t>ter  2</a:t>
            </a:r>
            <a:endParaRPr sz="1100">
              <a:latin typeface="Calisto MT"/>
              <a:cs typeface="Calisto MT"/>
            </a:endParaRPr>
          </a:p>
        </p:txBody>
      </p:sp>
      <p:sp>
        <p:nvSpPr>
          <p:cNvPr id="572" name="object 572"/>
          <p:cNvSpPr/>
          <p:nvPr/>
        </p:nvSpPr>
        <p:spPr>
          <a:xfrm>
            <a:off x="9378695" y="1723644"/>
            <a:ext cx="211835" cy="350519"/>
          </a:xfrm>
          <a:prstGeom prst="rect">
            <a:avLst/>
          </a:prstGeom>
          <a:blipFill>
            <a:blip r:embed="rId2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9031223" y="2392679"/>
            <a:ext cx="211835" cy="350520"/>
          </a:xfrm>
          <a:prstGeom prst="rect">
            <a:avLst/>
          </a:prstGeom>
          <a:blipFill>
            <a:blip r:embed="rId2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9910571" y="2814827"/>
            <a:ext cx="213359" cy="350520"/>
          </a:xfrm>
          <a:prstGeom prst="rect">
            <a:avLst/>
          </a:prstGeom>
          <a:blipFill>
            <a:blip r:embed="rId2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10796016" y="1684020"/>
            <a:ext cx="211835" cy="350519"/>
          </a:xfrm>
          <a:prstGeom prst="rect">
            <a:avLst/>
          </a:prstGeom>
          <a:blipFill>
            <a:blip r:embed="rId2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8721852" y="3343655"/>
            <a:ext cx="2961640" cy="497205"/>
          </a:xfrm>
          <a:custGeom>
            <a:avLst/>
            <a:gdLst/>
            <a:ahLst/>
            <a:cxnLst/>
            <a:rect l="l" t="t" r="r" b="b"/>
            <a:pathLst>
              <a:path w="2961640" h="497204">
                <a:moveTo>
                  <a:pt x="0" y="248412"/>
                </a:moveTo>
                <a:lnTo>
                  <a:pt x="374269" y="248412"/>
                </a:lnTo>
                <a:lnTo>
                  <a:pt x="374269" y="0"/>
                </a:lnTo>
                <a:lnTo>
                  <a:pt x="2586863" y="0"/>
                </a:lnTo>
                <a:lnTo>
                  <a:pt x="2586863" y="248412"/>
                </a:lnTo>
                <a:lnTo>
                  <a:pt x="2961131" y="248412"/>
                </a:lnTo>
                <a:lnTo>
                  <a:pt x="1480566" y="496824"/>
                </a:lnTo>
                <a:lnTo>
                  <a:pt x="0" y="248412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 txBox="1"/>
          <p:nvPr/>
        </p:nvSpPr>
        <p:spPr>
          <a:xfrm>
            <a:off x="9246234" y="3340989"/>
            <a:ext cx="1911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AEAEA"/>
                </a:solidFill>
                <a:latin typeface="Calisto MT"/>
                <a:cs typeface="Calisto MT"/>
              </a:rPr>
              <a:t>5</a:t>
            </a:r>
            <a:r>
              <a:rPr sz="1800" spc="-7" baseline="25462" dirty="0">
                <a:solidFill>
                  <a:srgbClr val="EAEAEA"/>
                </a:solidFill>
                <a:latin typeface="Calisto MT"/>
                <a:cs typeface="Calisto MT"/>
              </a:rPr>
              <a:t>th </a:t>
            </a:r>
            <a:r>
              <a:rPr sz="1800" spc="-5" dirty="0">
                <a:solidFill>
                  <a:srgbClr val="EAEAEA"/>
                </a:solidFill>
                <a:latin typeface="Calisto MT"/>
                <a:cs typeface="Calisto MT"/>
              </a:rPr>
              <a:t>Customer</a:t>
            </a:r>
            <a:r>
              <a:rPr sz="1800" spc="-204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800" spc="-5" dirty="0">
                <a:solidFill>
                  <a:srgbClr val="EAEAEA"/>
                </a:solidFill>
                <a:latin typeface="Calisto MT"/>
                <a:cs typeface="Calisto MT"/>
              </a:rPr>
              <a:t>enters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578" name="object 578"/>
          <p:cNvSpPr/>
          <p:nvPr/>
        </p:nvSpPr>
        <p:spPr>
          <a:xfrm>
            <a:off x="8478011" y="4457700"/>
            <a:ext cx="902335" cy="789940"/>
          </a:xfrm>
          <a:custGeom>
            <a:avLst/>
            <a:gdLst/>
            <a:ahLst/>
            <a:cxnLst/>
            <a:rect l="l" t="t" r="r" b="b"/>
            <a:pathLst>
              <a:path w="902334" h="789939">
                <a:moveTo>
                  <a:pt x="0" y="394716"/>
                </a:moveTo>
                <a:lnTo>
                  <a:pt x="3034" y="348672"/>
                </a:lnTo>
                <a:lnTo>
                  <a:pt x="11912" y="304191"/>
                </a:lnTo>
                <a:lnTo>
                  <a:pt x="26294" y="261569"/>
                </a:lnTo>
                <a:lnTo>
                  <a:pt x="45844" y="221102"/>
                </a:lnTo>
                <a:lnTo>
                  <a:pt x="70222" y="183085"/>
                </a:lnTo>
                <a:lnTo>
                  <a:pt x="99091" y="147814"/>
                </a:lnTo>
                <a:lnTo>
                  <a:pt x="132111" y="115585"/>
                </a:lnTo>
                <a:lnTo>
                  <a:pt x="168946" y="86694"/>
                </a:lnTo>
                <a:lnTo>
                  <a:pt x="209256" y="61436"/>
                </a:lnTo>
                <a:lnTo>
                  <a:pt x="252704" y="40108"/>
                </a:lnTo>
                <a:lnTo>
                  <a:pt x="298950" y="23004"/>
                </a:lnTo>
                <a:lnTo>
                  <a:pt x="347658" y="10421"/>
                </a:lnTo>
                <a:lnTo>
                  <a:pt x="398489" y="2654"/>
                </a:lnTo>
                <a:lnTo>
                  <a:pt x="451104" y="0"/>
                </a:lnTo>
                <a:lnTo>
                  <a:pt x="503718" y="2654"/>
                </a:lnTo>
                <a:lnTo>
                  <a:pt x="554549" y="10421"/>
                </a:lnTo>
                <a:lnTo>
                  <a:pt x="603257" y="23004"/>
                </a:lnTo>
                <a:lnTo>
                  <a:pt x="649503" y="40108"/>
                </a:lnTo>
                <a:lnTo>
                  <a:pt x="692951" y="61436"/>
                </a:lnTo>
                <a:lnTo>
                  <a:pt x="733261" y="86694"/>
                </a:lnTo>
                <a:lnTo>
                  <a:pt x="770096" y="115585"/>
                </a:lnTo>
                <a:lnTo>
                  <a:pt x="803116" y="147814"/>
                </a:lnTo>
                <a:lnTo>
                  <a:pt x="831985" y="183085"/>
                </a:lnTo>
                <a:lnTo>
                  <a:pt x="856363" y="221102"/>
                </a:lnTo>
                <a:lnTo>
                  <a:pt x="875913" y="261569"/>
                </a:lnTo>
                <a:lnTo>
                  <a:pt x="890295" y="304191"/>
                </a:lnTo>
                <a:lnTo>
                  <a:pt x="899173" y="348672"/>
                </a:lnTo>
                <a:lnTo>
                  <a:pt x="902208" y="394716"/>
                </a:lnTo>
                <a:lnTo>
                  <a:pt x="899173" y="440736"/>
                </a:lnTo>
                <a:lnTo>
                  <a:pt x="890295" y="485200"/>
                </a:lnTo>
                <a:lnTo>
                  <a:pt x="875913" y="527812"/>
                </a:lnTo>
                <a:lnTo>
                  <a:pt x="856363" y="568274"/>
                </a:lnTo>
                <a:lnTo>
                  <a:pt x="831985" y="606290"/>
                </a:lnTo>
                <a:lnTo>
                  <a:pt x="803116" y="641564"/>
                </a:lnTo>
                <a:lnTo>
                  <a:pt x="770096" y="673798"/>
                </a:lnTo>
                <a:lnTo>
                  <a:pt x="733261" y="702697"/>
                </a:lnTo>
                <a:lnTo>
                  <a:pt x="692951" y="727963"/>
                </a:lnTo>
                <a:lnTo>
                  <a:pt x="649503" y="749301"/>
                </a:lnTo>
                <a:lnTo>
                  <a:pt x="603257" y="766413"/>
                </a:lnTo>
                <a:lnTo>
                  <a:pt x="554549" y="779003"/>
                </a:lnTo>
                <a:lnTo>
                  <a:pt x="503718" y="786775"/>
                </a:lnTo>
                <a:lnTo>
                  <a:pt x="451104" y="789432"/>
                </a:lnTo>
                <a:lnTo>
                  <a:pt x="398489" y="786775"/>
                </a:lnTo>
                <a:lnTo>
                  <a:pt x="347658" y="779003"/>
                </a:lnTo>
                <a:lnTo>
                  <a:pt x="298950" y="766413"/>
                </a:lnTo>
                <a:lnTo>
                  <a:pt x="252704" y="749301"/>
                </a:lnTo>
                <a:lnTo>
                  <a:pt x="209256" y="727963"/>
                </a:lnTo>
                <a:lnTo>
                  <a:pt x="168946" y="702697"/>
                </a:lnTo>
                <a:lnTo>
                  <a:pt x="132111" y="673798"/>
                </a:lnTo>
                <a:lnTo>
                  <a:pt x="99091" y="641564"/>
                </a:lnTo>
                <a:lnTo>
                  <a:pt x="70222" y="606290"/>
                </a:lnTo>
                <a:lnTo>
                  <a:pt x="45844" y="568274"/>
                </a:lnTo>
                <a:lnTo>
                  <a:pt x="26294" y="527812"/>
                </a:lnTo>
                <a:lnTo>
                  <a:pt x="11912" y="485200"/>
                </a:lnTo>
                <a:lnTo>
                  <a:pt x="3034" y="440736"/>
                </a:lnTo>
                <a:lnTo>
                  <a:pt x="0" y="394716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 txBox="1"/>
          <p:nvPr/>
        </p:nvSpPr>
        <p:spPr>
          <a:xfrm>
            <a:off x="8704580" y="4666869"/>
            <a:ext cx="451484" cy="36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EAEAEA"/>
                </a:solidFill>
                <a:latin typeface="Calisto MT"/>
                <a:cs typeface="Calisto MT"/>
              </a:rPr>
              <a:t>Clus</a:t>
            </a:r>
            <a:r>
              <a:rPr sz="1100" dirty="0">
                <a:solidFill>
                  <a:srgbClr val="EAEAEA"/>
                </a:solidFill>
                <a:latin typeface="Calisto MT"/>
                <a:cs typeface="Calisto MT"/>
              </a:rPr>
              <a:t>ter</a:t>
            </a:r>
            <a:endParaRPr sz="1100">
              <a:latin typeface="Calisto MT"/>
              <a:cs typeface="Calisto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EAEAEA"/>
                </a:solidFill>
                <a:latin typeface="Calisto MT"/>
                <a:cs typeface="Calisto MT"/>
              </a:rPr>
              <a:t>1</a:t>
            </a:r>
            <a:endParaRPr sz="1100">
              <a:latin typeface="Calisto MT"/>
              <a:cs typeface="Calisto MT"/>
            </a:endParaRPr>
          </a:p>
        </p:txBody>
      </p:sp>
      <p:sp>
        <p:nvSpPr>
          <p:cNvPr id="580" name="object 580"/>
          <p:cNvSpPr/>
          <p:nvPr/>
        </p:nvSpPr>
        <p:spPr>
          <a:xfrm>
            <a:off x="9777983" y="4457700"/>
            <a:ext cx="902335" cy="791210"/>
          </a:xfrm>
          <a:custGeom>
            <a:avLst/>
            <a:gdLst/>
            <a:ahLst/>
            <a:cxnLst/>
            <a:rect l="l" t="t" r="r" b="b"/>
            <a:pathLst>
              <a:path w="902334" h="791210">
                <a:moveTo>
                  <a:pt x="0" y="395477"/>
                </a:moveTo>
                <a:lnTo>
                  <a:pt x="3034" y="349352"/>
                </a:lnTo>
                <a:lnTo>
                  <a:pt x="11912" y="304791"/>
                </a:lnTo>
                <a:lnTo>
                  <a:pt x="26294" y="262090"/>
                </a:lnTo>
                <a:lnTo>
                  <a:pt x="45844" y="221546"/>
                </a:lnTo>
                <a:lnTo>
                  <a:pt x="70222" y="183456"/>
                </a:lnTo>
                <a:lnTo>
                  <a:pt x="99091" y="148116"/>
                </a:lnTo>
                <a:lnTo>
                  <a:pt x="132111" y="115823"/>
                </a:lnTo>
                <a:lnTo>
                  <a:pt x="168946" y="86874"/>
                </a:lnTo>
                <a:lnTo>
                  <a:pt x="209256" y="61565"/>
                </a:lnTo>
                <a:lnTo>
                  <a:pt x="252704" y="40192"/>
                </a:lnTo>
                <a:lnTo>
                  <a:pt x="298950" y="23053"/>
                </a:lnTo>
                <a:lnTo>
                  <a:pt x="347658" y="10443"/>
                </a:lnTo>
                <a:lnTo>
                  <a:pt x="398489" y="2660"/>
                </a:lnTo>
                <a:lnTo>
                  <a:pt x="451104" y="0"/>
                </a:lnTo>
                <a:lnTo>
                  <a:pt x="503718" y="2660"/>
                </a:lnTo>
                <a:lnTo>
                  <a:pt x="554549" y="10443"/>
                </a:lnTo>
                <a:lnTo>
                  <a:pt x="603257" y="23053"/>
                </a:lnTo>
                <a:lnTo>
                  <a:pt x="649503" y="40192"/>
                </a:lnTo>
                <a:lnTo>
                  <a:pt x="692951" y="61565"/>
                </a:lnTo>
                <a:lnTo>
                  <a:pt x="733261" y="86874"/>
                </a:lnTo>
                <a:lnTo>
                  <a:pt x="770096" y="115823"/>
                </a:lnTo>
                <a:lnTo>
                  <a:pt x="803116" y="148116"/>
                </a:lnTo>
                <a:lnTo>
                  <a:pt x="831985" y="183456"/>
                </a:lnTo>
                <a:lnTo>
                  <a:pt x="856363" y="221546"/>
                </a:lnTo>
                <a:lnTo>
                  <a:pt x="875913" y="262090"/>
                </a:lnTo>
                <a:lnTo>
                  <a:pt x="890295" y="304791"/>
                </a:lnTo>
                <a:lnTo>
                  <a:pt x="899173" y="349352"/>
                </a:lnTo>
                <a:lnTo>
                  <a:pt x="902208" y="395477"/>
                </a:lnTo>
                <a:lnTo>
                  <a:pt x="899173" y="441603"/>
                </a:lnTo>
                <a:lnTo>
                  <a:pt x="890295" y="486164"/>
                </a:lnTo>
                <a:lnTo>
                  <a:pt x="875913" y="528865"/>
                </a:lnTo>
                <a:lnTo>
                  <a:pt x="856363" y="569409"/>
                </a:lnTo>
                <a:lnTo>
                  <a:pt x="831985" y="607499"/>
                </a:lnTo>
                <a:lnTo>
                  <a:pt x="803116" y="642839"/>
                </a:lnTo>
                <a:lnTo>
                  <a:pt x="770096" y="675132"/>
                </a:lnTo>
                <a:lnTo>
                  <a:pt x="733261" y="704081"/>
                </a:lnTo>
                <a:lnTo>
                  <a:pt x="692951" y="729390"/>
                </a:lnTo>
                <a:lnTo>
                  <a:pt x="649503" y="750763"/>
                </a:lnTo>
                <a:lnTo>
                  <a:pt x="603257" y="767902"/>
                </a:lnTo>
                <a:lnTo>
                  <a:pt x="554549" y="780512"/>
                </a:lnTo>
                <a:lnTo>
                  <a:pt x="503718" y="788295"/>
                </a:lnTo>
                <a:lnTo>
                  <a:pt x="451104" y="790956"/>
                </a:lnTo>
                <a:lnTo>
                  <a:pt x="398489" y="788295"/>
                </a:lnTo>
                <a:lnTo>
                  <a:pt x="347658" y="780512"/>
                </a:lnTo>
                <a:lnTo>
                  <a:pt x="298950" y="767902"/>
                </a:lnTo>
                <a:lnTo>
                  <a:pt x="252704" y="750763"/>
                </a:lnTo>
                <a:lnTo>
                  <a:pt x="209256" y="729390"/>
                </a:lnTo>
                <a:lnTo>
                  <a:pt x="168946" y="704081"/>
                </a:lnTo>
                <a:lnTo>
                  <a:pt x="132111" y="675132"/>
                </a:lnTo>
                <a:lnTo>
                  <a:pt x="99091" y="642839"/>
                </a:lnTo>
                <a:lnTo>
                  <a:pt x="70222" y="607499"/>
                </a:lnTo>
                <a:lnTo>
                  <a:pt x="45844" y="569409"/>
                </a:lnTo>
                <a:lnTo>
                  <a:pt x="26294" y="528865"/>
                </a:lnTo>
                <a:lnTo>
                  <a:pt x="11912" y="486164"/>
                </a:lnTo>
                <a:lnTo>
                  <a:pt x="3034" y="441603"/>
                </a:lnTo>
                <a:lnTo>
                  <a:pt x="0" y="395477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 txBox="1"/>
          <p:nvPr/>
        </p:nvSpPr>
        <p:spPr>
          <a:xfrm>
            <a:off x="10004297" y="4667758"/>
            <a:ext cx="45148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230" marR="5080" indent="-177165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EAEAEA"/>
                </a:solidFill>
                <a:latin typeface="Calisto MT"/>
                <a:cs typeface="Calisto MT"/>
              </a:rPr>
              <a:t>Cl</a:t>
            </a:r>
            <a:r>
              <a:rPr sz="1100" dirty="0">
                <a:solidFill>
                  <a:srgbClr val="EAEAEA"/>
                </a:solidFill>
                <a:latin typeface="Calisto MT"/>
                <a:cs typeface="Calisto MT"/>
              </a:rPr>
              <a:t>u</a:t>
            </a:r>
            <a:r>
              <a:rPr sz="1100" spc="-10" dirty="0">
                <a:solidFill>
                  <a:srgbClr val="EAEAEA"/>
                </a:solidFill>
                <a:latin typeface="Calisto MT"/>
                <a:cs typeface="Calisto MT"/>
              </a:rPr>
              <a:t>s</a:t>
            </a:r>
            <a:r>
              <a:rPr sz="1100" dirty="0">
                <a:solidFill>
                  <a:srgbClr val="EAEAEA"/>
                </a:solidFill>
                <a:latin typeface="Calisto MT"/>
                <a:cs typeface="Calisto MT"/>
              </a:rPr>
              <a:t>ter  2</a:t>
            </a:r>
            <a:endParaRPr sz="1100">
              <a:latin typeface="Calisto MT"/>
              <a:cs typeface="Calisto MT"/>
            </a:endParaRPr>
          </a:p>
        </p:txBody>
      </p:sp>
      <p:sp>
        <p:nvSpPr>
          <p:cNvPr id="582" name="object 582"/>
          <p:cNvSpPr/>
          <p:nvPr/>
        </p:nvSpPr>
        <p:spPr>
          <a:xfrm>
            <a:off x="8529828" y="4105655"/>
            <a:ext cx="211835" cy="352044"/>
          </a:xfrm>
          <a:prstGeom prst="rect">
            <a:avLst/>
          </a:prstGeom>
          <a:blipFill>
            <a:blip r:embed="rId2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8182356" y="4776215"/>
            <a:ext cx="211835" cy="350519"/>
          </a:xfrm>
          <a:prstGeom prst="rect">
            <a:avLst/>
          </a:prstGeom>
          <a:blipFill>
            <a:blip r:embed="rId2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9063228" y="5198364"/>
            <a:ext cx="211835" cy="350520"/>
          </a:xfrm>
          <a:prstGeom prst="rect">
            <a:avLst/>
          </a:prstGeom>
          <a:blipFill>
            <a:blip r:embed="rId2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9947147" y="4066032"/>
            <a:ext cx="211835" cy="352044"/>
          </a:xfrm>
          <a:prstGeom prst="rect">
            <a:avLst/>
          </a:prstGeom>
          <a:blipFill>
            <a:blip r:embed="rId2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11099292" y="4459223"/>
            <a:ext cx="904240" cy="789940"/>
          </a:xfrm>
          <a:custGeom>
            <a:avLst/>
            <a:gdLst/>
            <a:ahLst/>
            <a:cxnLst/>
            <a:rect l="l" t="t" r="r" b="b"/>
            <a:pathLst>
              <a:path w="904240" h="789939">
                <a:moveTo>
                  <a:pt x="0" y="394715"/>
                </a:moveTo>
                <a:lnTo>
                  <a:pt x="3040" y="348672"/>
                </a:lnTo>
                <a:lnTo>
                  <a:pt x="11934" y="304191"/>
                </a:lnTo>
                <a:lnTo>
                  <a:pt x="26343" y="261569"/>
                </a:lnTo>
                <a:lnTo>
                  <a:pt x="45928" y="221102"/>
                </a:lnTo>
                <a:lnTo>
                  <a:pt x="70351" y="183085"/>
                </a:lnTo>
                <a:lnTo>
                  <a:pt x="99271" y="147814"/>
                </a:lnTo>
                <a:lnTo>
                  <a:pt x="132349" y="115585"/>
                </a:lnTo>
                <a:lnTo>
                  <a:pt x="169248" y="86694"/>
                </a:lnTo>
                <a:lnTo>
                  <a:pt x="209627" y="61436"/>
                </a:lnTo>
                <a:lnTo>
                  <a:pt x="253148" y="40108"/>
                </a:lnTo>
                <a:lnTo>
                  <a:pt x="299471" y="23004"/>
                </a:lnTo>
                <a:lnTo>
                  <a:pt x="348258" y="10421"/>
                </a:lnTo>
                <a:lnTo>
                  <a:pt x="399169" y="2654"/>
                </a:lnTo>
                <a:lnTo>
                  <a:pt x="451865" y="0"/>
                </a:lnTo>
                <a:lnTo>
                  <a:pt x="504562" y="2654"/>
                </a:lnTo>
                <a:lnTo>
                  <a:pt x="555473" y="10421"/>
                </a:lnTo>
                <a:lnTo>
                  <a:pt x="604260" y="23004"/>
                </a:lnTo>
                <a:lnTo>
                  <a:pt x="650583" y="40108"/>
                </a:lnTo>
                <a:lnTo>
                  <a:pt x="694104" y="61436"/>
                </a:lnTo>
                <a:lnTo>
                  <a:pt x="734483" y="86694"/>
                </a:lnTo>
                <a:lnTo>
                  <a:pt x="771382" y="115585"/>
                </a:lnTo>
                <a:lnTo>
                  <a:pt x="804460" y="147814"/>
                </a:lnTo>
                <a:lnTo>
                  <a:pt x="833380" y="183085"/>
                </a:lnTo>
                <a:lnTo>
                  <a:pt x="857803" y="221102"/>
                </a:lnTo>
                <a:lnTo>
                  <a:pt x="877388" y="261569"/>
                </a:lnTo>
                <a:lnTo>
                  <a:pt x="891797" y="304191"/>
                </a:lnTo>
                <a:lnTo>
                  <a:pt x="900691" y="348672"/>
                </a:lnTo>
                <a:lnTo>
                  <a:pt x="903731" y="394715"/>
                </a:lnTo>
                <a:lnTo>
                  <a:pt x="900691" y="440736"/>
                </a:lnTo>
                <a:lnTo>
                  <a:pt x="891797" y="485200"/>
                </a:lnTo>
                <a:lnTo>
                  <a:pt x="877388" y="527812"/>
                </a:lnTo>
                <a:lnTo>
                  <a:pt x="857803" y="568274"/>
                </a:lnTo>
                <a:lnTo>
                  <a:pt x="833380" y="606290"/>
                </a:lnTo>
                <a:lnTo>
                  <a:pt x="804460" y="641564"/>
                </a:lnTo>
                <a:lnTo>
                  <a:pt x="771382" y="673798"/>
                </a:lnTo>
                <a:lnTo>
                  <a:pt x="734483" y="702697"/>
                </a:lnTo>
                <a:lnTo>
                  <a:pt x="694104" y="727963"/>
                </a:lnTo>
                <a:lnTo>
                  <a:pt x="650583" y="749301"/>
                </a:lnTo>
                <a:lnTo>
                  <a:pt x="604260" y="766413"/>
                </a:lnTo>
                <a:lnTo>
                  <a:pt x="555473" y="779003"/>
                </a:lnTo>
                <a:lnTo>
                  <a:pt x="504562" y="786775"/>
                </a:lnTo>
                <a:lnTo>
                  <a:pt x="451865" y="789432"/>
                </a:lnTo>
                <a:lnTo>
                  <a:pt x="399169" y="786775"/>
                </a:lnTo>
                <a:lnTo>
                  <a:pt x="348258" y="779003"/>
                </a:lnTo>
                <a:lnTo>
                  <a:pt x="299471" y="766413"/>
                </a:lnTo>
                <a:lnTo>
                  <a:pt x="253148" y="749301"/>
                </a:lnTo>
                <a:lnTo>
                  <a:pt x="209627" y="727963"/>
                </a:lnTo>
                <a:lnTo>
                  <a:pt x="169248" y="702697"/>
                </a:lnTo>
                <a:lnTo>
                  <a:pt x="132349" y="673798"/>
                </a:lnTo>
                <a:lnTo>
                  <a:pt x="99271" y="641564"/>
                </a:lnTo>
                <a:lnTo>
                  <a:pt x="70351" y="606290"/>
                </a:lnTo>
                <a:lnTo>
                  <a:pt x="45928" y="568274"/>
                </a:lnTo>
                <a:lnTo>
                  <a:pt x="26343" y="527812"/>
                </a:lnTo>
                <a:lnTo>
                  <a:pt x="11934" y="485200"/>
                </a:lnTo>
                <a:lnTo>
                  <a:pt x="3040" y="440736"/>
                </a:lnTo>
                <a:lnTo>
                  <a:pt x="0" y="394715"/>
                </a:lnTo>
                <a:close/>
              </a:path>
            </a:pathLst>
          </a:custGeom>
          <a:ln w="15240">
            <a:solidFill>
              <a:srgbClr val="F8F8F8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 txBox="1"/>
          <p:nvPr/>
        </p:nvSpPr>
        <p:spPr>
          <a:xfrm>
            <a:off x="11299952" y="4669027"/>
            <a:ext cx="50673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335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EAEAEA"/>
                </a:solidFill>
                <a:latin typeface="Calisto MT"/>
                <a:cs typeface="Calisto MT"/>
              </a:rPr>
              <a:t>Cluster  </a:t>
            </a:r>
            <a:r>
              <a:rPr sz="1100" dirty="0">
                <a:solidFill>
                  <a:srgbClr val="EAEAEA"/>
                </a:solidFill>
                <a:latin typeface="Calisto MT"/>
                <a:cs typeface="Calisto MT"/>
              </a:rPr>
              <a:t>3</a:t>
            </a:r>
            <a:r>
              <a:rPr sz="1100" spc="-80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100" spc="-5" dirty="0">
                <a:solidFill>
                  <a:srgbClr val="EAEAEA"/>
                </a:solidFill>
                <a:latin typeface="Calisto MT"/>
                <a:cs typeface="Calisto MT"/>
              </a:rPr>
              <a:t>(New)</a:t>
            </a:r>
            <a:endParaRPr sz="1100">
              <a:latin typeface="Calisto MT"/>
              <a:cs typeface="Calisto MT"/>
            </a:endParaRPr>
          </a:p>
        </p:txBody>
      </p:sp>
      <p:sp>
        <p:nvSpPr>
          <p:cNvPr id="588" name="object 588"/>
          <p:cNvSpPr/>
          <p:nvPr/>
        </p:nvSpPr>
        <p:spPr>
          <a:xfrm>
            <a:off x="8333613" y="5624360"/>
            <a:ext cx="1050290" cy="117475"/>
          </a:xfrm>
          <a:custGeom>
            <a:avLst/>
            <a:gdLst/>
            <a:ahLst/>
            <a:cxnLst/>
            <a:rect l="l" t="t" r="r" b="b"/>
            <a:pathLst>
              <a:path w="1050290" h="117475">
                <a:moveTo>
                  <a:pt x="482980" y="863"/>
                </a:moveTo>
                <a:lnTo>
                  <a:pt x="473455" y="863"/>
                </a:lnTo>
                <a:lnTo>
                  <a:pt x="473455" y="115798"/>
                </a:lnTo>
                <a:lnTo>
                  <a:pt x="482980" y="115798"/>
                </a:lnTo>
                <a:lnTo>
                  <a:pt x="482980" y="863"/>
                </a:lnTo>
                <a:close/>
              </a:path>
              <a:path w="1050290" h="117475">
                <a:moveTo>
                  <a:pt x="37337" y="0"/>
                </a:moveTo>
                <a:lnTo>
                  <a:pt x="5411" y="28831"/>
                </a:lnTo>
                <a:lnTo>
                  <a:pt x="0" y="58610"/>
                </a:lnTo>
                <a:lnTo>
                  <a:pt x="597" y="69376"/>
                </a:lnTo>
                <a:lnTo>
                  <a:pt x="21351" y="109664"/>
                </a:lnTo>
                <a:lnTo>
                  <a:pt x="37337" y="117157"/>
                </a:lnTo>
                <a:lnTo>
                  <a:pt x="38861" y="112407"/>
                </a:lnTo>
                <a:lnTo>
                  <a:pt x="32172" y="109449"/>
                </a:lnTo>
                <a:lnTo>
                  <a:pt x="26400" y="105336"/>
                </a:lnTo>
                <a:lnTo>
                  <a:pt x="11098" y="68325"/>
                </a:lnTo>
                <a:lnTo>
                  <a:pt x="10667" y="57988"/>
                </a:lnTo>
                <a:lnTo>
                  <a:pt x="11116" y="47871"/>
                </a:lnTo>
                <a:lnTo>
                  <a:pt x="26415" y="11771"/>
                </a:lnTo>
                <a:lnTo>
                  <a:pt x="38988" y="4749"/>
                </a:lnTo>
                <a:lnTo>
                  <a:pt x="37337" y="0"/>
                </a:lnTo>
                <a:close/>
              </a:path>
              <a:path w="1050290" h="117475">
                <a:moveTo>
                  <a:pt x="1012443" y="0"/>
                </a:moveTo>
                <a:lnTo>
                  <a:pt x="1010792" y="4749"/>
                </a:lnTo>
                <a:lnTo>
                  <a:pt x="1017557" y="7695"/>
                </a:lnTo>
                <a:lnTo>
                  <a:pt x="1023381" y="11771"/>
                </a:lnTo>
                <a:lnTo>
                  <a:pt x="1038685" y="47997"/>
                </a:lnTo>
                <a:lnTo>
                  <a:pt x="1039113" y="57988"/>
                </a:lnTo>
                <a:lnTo>
                  <a:pt x="1038683" y="68325"/>
                </a:lnTo>
                <a:lnTo>
                  <a:pt x="1023381" y="105336"/>
                </a:lnTo>
                <a:lnTo>
                  <a:pt x="1010919" y="112407"/>
                </a:lnTo>
                <a:lnTo>
                  <a:pt x="1012443" y="117157"/>
                </a:lnTo>
                <a:lnTo>
                  <a:pt x="1044370" y="88412"/>
                </a:lnTo>
                <a:lnTo>
                  <a:pt x="1049781" y="58610"/>
                </a:lnTo>
                <a:lnTo>
                  <a:pt x="1049184" y="47871"/>
                </a:lnTo>
                <a:lnTo>
                  <a:pt x="1028382" y="7505"/>
                </a:lnTo>
                <a:lnTo>
                  <a:pt x="1020949" y="3062"/>
                </a:lnTo>
                <a:lnTo>
                  <a:pt x="1012443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 txBox="1"/>
          <p:nvPr/>
        </p:nvSpPr>
        <p:spPr>
          <a:xfrm>
            <a:off x="8226932" y="5580379"/>
            <a:ext cx="1125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𝑃 𝜃</a:t>
            </a:r>
            <a:r>
              <a:rPr sz="1050" spc="-7" baseline="-15873" dirty="0">
                <a:solidFill>
                  <a:srgbClr val="EAEAEA"/>
                </a:solidFill>
                <a:latin typeface="Cambria Math"/>
                <a:cs typeface="Cambria Math"/>
              </a:rPr>
              <a:t>5 </a:t>
            </a: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= </a:t>
            </a:r>
            <a:r>
              <a:rPr sz="1000" spc="-25" dirty="0">
                <a:solidFill>
                  <a:srgbClr val="EAEAEA"/>
                </a:solidFill>
                <a:latin typeface="Cambria Math"/>
                <a:cs typeface="Cambria Math"/>
              </a:rPr>
              <a:t>𝐶</a:t>
            </a:r>
            <a:r>
              <a:rPr sz="1050" spc="-37" baseline="-15873" dirty="0">
                <a:solidFill>
                  <a:srgbClr val="EAEAEA"/>
                </a:solidFill>
                <a:latin typeface="Cambria Math"/>
                <a:cs typeface="Cambria Math"/>
              </a:rPr>
              <a:t>1 </a:t>
            </a:r>
            <a:r>
              <a:rPr sz="1000" spc="-15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050" spc="-22" baseline="-15873" dirty="0">
                <a:solidFill>
                  <a:srgbClr val="EAEAEA"/>
                </a:solidFill>
                <a:latin typeface="Cambria Math"/>
                <a:cs typeface="Cambria Math"/>
              </a:rPr>
              <a:t>1 </a:t>
            </a: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… </a:t>
            </a:r>
            <a:r>
              <a:rPr sz="1000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050" baseline="-15873" dirty="0">
                <a:solidFill>
                  <a:srgbClr val="EAEAEA"/>
                </a:solidFill>
                <a:latin typeface="Cambria Math"/>
                <a:cs typeface="Cambria Math"/>
              </a:rPr>
              <a:t>4</a:t>
            </a:r>
            <a:r>
              <a:rPr sz="1000" dirty="0">
                <a:solidFill>
                  <a:srgbClr val="EAEAEA"/>
                </a:solidFill>
                <a:latin typeface="Cambria Math"/>
                <a:cs typeface="Cambria Math"/>
              </a:rPr>
              <a:t>,</a:t>
            </a:r>
            <a:r>
              <a:rPr sz="1000" spc="-17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𝛼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590" name="object 590"/>
          <p:cNvSpPr txBox="1"/>
          <p:nvPr/>
        </p:nvSpPr>
        <p:spPr>
          <a:xfrm>
            <a:off x="8226932" y="5810503"/>
            <a:ext cx="12001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591" name="object 591"/>
          <p:cNvSpPr/>
          <p:nvPr/>
        </p:nvSpPr>
        <p:spPr>
          <a:xfrm>
            <a:off x="8369681" y="5912484"/>
            <a:ext cx="302260" cy="0"/>
          </a:xfrm>
          <a:custGeom>
            <a:avLst/>
            <a:gdLst/>
            <a:ahLst/>
            <a:cxnLst/>
            <a:rect l="l" t="t" r="r" b="b"/>
            <a:pathLst>
              <a:path w="302259">
                <a:moveTo>
                  <a:pt x="0" y="0"/>
                </a:moveTo>
                <a:lnTo>
                  <a:pt x="301751" y="0"/>
                </a:lnTo>
              </a:path>
            </a:pathLst>
          </a:custGeom>
          <a:ln w="7619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 txBox="1"/>
          <p:nvPr/>
        </p:nvSpPr>
        <p:spPr>
          <a:xfrm>
            <a:off x="8473820" y="5714491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3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593" name="object 593"/>
          <p:cNvSpPr txBox="1"/>
          <p:nvPr/>
        </p:nvSpPr>
        <p:spPr>
          <a:xfrm>
            <a:off x="8357996" y="5895847"/>
            <a:ext cx="3276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𝛼 +</a:t>
            </a:r>
            <a:r>
              <a:rPr sz="1000" spc="-4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4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594" name="object 594"/>
          <p:cNvSpPr/>
          <p:nvPr/>
        </p:nvSpPr>
        <p:spPr>
          <a:xfrm>
            <a:off x="9855454" y="5326253"/>
            <a:ext cx="1052830" cy="117475"/>
          </a:xfrm>
          <a:custGeom>
            <a:avLst/>
            <a:gdLst/>
            <a:ahLst/>
            <a:cxnLst/>
            <a:rect l="l" t="t" r="r" b="b"/>
            <a:pathLst>
              <a:path w="1052829" h="117475">
                <a:moveTo>
                  <a:pt x="486028" y="889"/>
                </a:moveTo>
                <a:lnTo>
                  <a:pt x="476503" y="889"/>
                </a:lnTo>
                <a:lnTo>
                  <a:pt x="476503" y="115824"/>
                </a:lnTo>
                <a:lnTo>
                  <a:pt x="486028" y="115824"/>
                </a:lnTo>
                <a:lnTo>
                  <a:pt x="486028" y="889"/>
                </a:lnTo>
                <a:close/>
              </a:path>
              <a:path w="1052829" h="117475">
                <a:moveTo>
                  <a:pt x="37338" y="0"/>
                </a:moveTo>
                <a:lnTo>
                  <a:pt x="5411" y="28757"/>
                </a:lnTo>
                <a:lnTo>
                  <a:pt x="0" y="58547"/>
                </a:lnTo>
                <a:lnTo>
                  <a:pt x="597" y="69357"/>
                </a:lnTo>
                <a:lnTo>
                  <a:pt x="21351" y="109632"/>
                </a:lnTo>
                <a:lnTo>
                  <a:pt x="37338" y="117094"/>
                </a:lnTo>
                <a:lnTo>
                  <a:pt x="38862" y="112395"/>
                </a:lnTo>
                <a:lnTo>
                  <a:pt x="32172" y="109440"/>
                </a:lnTo>
                <a:lnTo>
                  <a:pt x="26400" y="105330"/>
                </a:lnTo>
                <a:lnTo>
                  <a:pt x="11098" y="68274"/>
                </a:lnTo>
                <a:lnTo>
                  <a:pt x="10668" y="57912"/>
                </a:lnTo>
                <a:lnTo>
                  <a:pt x="11098" y="47958"/>
                </a:lnTo>
                <a:lnTo>
                  <a:pt x="26416" y="11731"/>
                </a:lnTo>
                <a:lnTo>
                  <a:pt x="38989" y="4699"/>
                </a:lnTo>
                <a:lnTo>
                  <a:pt x="37338" y="0"/>
                </a:lnTo>
                <a:close/>
              </a:path>
              <a:path w="1052829" h="117475">
                <a:moveTo>
                  <a:pt x="1015492" y="0"/>
                </a:moveTo>
                <a:lnTo>
                  <a:pt x="1013841" y="4699"/>
                </a:lnTo>
                <a:lnTo>
                  <a:pt x="1020605" y="7649"/>
                </a:lnTo>
                <a:lnTo>
                  <a:pt x="1026429" y="11731"/>
                </a:lnTo>
                <a:lnTo>
                  <a:pt x="1041733" y="47958"/>
                </a:lnTo>
                <a:lnTo>
                  <a:pt x="1042162" y="57912"/>
                </a:lnTo>
                <a:lnTo>
                  <a:pt x="1041731" y="68274"/>
                </a:lnTo>
                <a:lnTo>
                  <a:pt x="1026429" y="105330"/>
                </a:lnTo>
                <a:lnTo>
                  <a:pt x="1013968" y="112395"/>
                </a:lnTo>
                <a:lnTo>
                  <a:pt x="1015492" y="117094"/>
                </a:lnTo>
                <a:lnTo>
                  <a:pt x="1047418" y="88407"/>
                </a:lnTo>
                <a:lnTo>
                  <a:pt x="1052829" y="58547"/>
                </a:lnTo>
                <a:lnTo>
                  <a:pt x="1052232" y="47807"/>
                </a:lnTo>
                <a:lnTo>
                  <a:pt x="1031430" y="7508"/>
                </a:lnTo>
                <a:lnTo>
                  <a:pt x="1023997" y="3069"/>
                </a:lnTo>
                <a:lnTo>
                  <a:pt x="1015492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9891521" y="5614352"/>
            <a:ext cx="302260" cy="0"/>
          </a:xfrm>
          <a:custGeom>
            <a:avLst/>
            <a:gdLst/>
            <a:ahLst/>
            <a:cxnLst/>
            <a:rect l="l" t="t" r="r" b="b"/>
            <a:pathLst>
              <a:path w="302259">
                <a:moveTo>
                  <a:pt x="0" y="0"/>
                </a:moveTo>
                <a:lnTo>
                  <a:pt x="301751" y="0"/>
                </a:lnTo>
              </a:path>
            </a:pathLst>
          </a:custGeom>
          <a:ln w="7619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 txBox="1"/>
          <p:nvPr/>
        </p:nvSpPr>
        <p:spPr>
          <a:xfrm>
            <a:off x="9750297" y="5282310"/>
            <a:ext cx="1127760" cy="31178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257810" marR="5080" indent="-245745">
              <a:lnSpc>
                <a:spcPts val="1060"/>
              </a:lnSpc>
              <a:spcBef>
                <a:spcPts val="245"/>
              </a:spcBef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𝑃 𝜃</a:t>
            </a:r>
            <a:r>
              <a:rPr sz="1050" spc="-7" baseline="-15873" dirty="0">
                <a:solidFill>
                  <a:srgbClr val="EAEAEA"/>
                </a:solidFill>
                <a:latin typeface="Cambria Math"/>
                <a:cs typeface="Cambria Math"/>
              </a:rPr>
              <a:t>5 </a:t>
            </a: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= </a:t>
            </a:r>
            <a:r>
              <a:rPr sz="1000" spc="-15" dirty="0">
                <a:solidFill>
                  <a:srgbClr val="EAEAEA"/>
                </a:solidFill>
                <a:latin typeface="Cambria Math"/>
                <a:cs typeface="Cambria Math"/>
              </a:rPr>
              <a:t>𝐶</a:t>
            </a:r>
            <a:r>
              <a:rPr sz="1050" spc="-22" baseline="-15873" dirty="0">
                <a:solidFill>
                  <a:srgbClr val="EAEAEA"/>
                </a:solidFill>
                <a:latin typeface="Cambria Math"/>
                <a:cs typeface="Cambria Math"/>
              </a:rPr>
              <a:t>2 </a:t>
            </a:r>
            <a:r>
              <a:rPr sz="1000" spc="-15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050" spc="-22" baseline="-15873" dirty="0">
                <a:solidFill>
                  <a:srgbClr val="EAEAEA"/>
                </a:solidFill>
                <a:latin typeface="Cambria Math"/>
                <a:cs typeface="Cambria Math"/>
              </a:rPr>
              <a:t>1 </a:t>
            </a: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… </a:t>
            </a:r>
            <a:r>
              <a:rPr sz="1000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050" baseline="-15873" dirty="0">
                <a:solidFill>
                  <a:srgbClr val="EAEAEA"/>
                </a:solidFill>
                <a:latin typeface="Cambria Math"/>
                <a:cs typeface="Cambria Math"/>
              </a:rPr>
              <a:t>4</a:t>
            </a:r>
            <a:r>
              <a:rPr sz="1000" dirty="0">
                <a:solidFill>
                  <a:srgbClr val="EAEAEA"/>
                </a:solidFill>
                <a:latin typeface="Cambria Math"/>
                <a:cs typeface="Cambria Math"/>
              </a:rPr>
              <a:t>, </a:t>
            </a: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𝛼  1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597" name="object 597"/>
          <p:cNvSpPr txBox="1"/>
          <p:nvPr/>
        </p:nvSpPr>
        <p:spPr>
          <a:xfrm>
            <a:off x="9750297" y="5512409"/>
            <a:ext cx="457200" cy="262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935"/>
              </a:lnSpc>
              <a:spcBef>
                <a:spcPts val="95"/>
              </a:spcBef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endParaRPr sz="1000">
              <a:latin typeface="Cambria Math"/>
              <a:cs typeface="Cambria Math"/>
            </a:endParaRPr>
          </a:p>
          <a:p>
            <a:pPr marL="142240">
              <a:lnSpc>
                <a:spcPts val="935"/>
              </a:lnSpc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𝛼 +</a:t>
            </a:r>
            <a:r>
              <a:rPr sz="1000" spc="-4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4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598" name="object 598"/>
          <p:cNvSpPr/>
          <p:nvPr/>
        </p:nvSpPr>
        <p:spPr>
          <a:xfrm>
            <a:off x="10884281" y="4033392"/>
            <a:ext cx="1052830" cy="117475"/>
          </a:xfrm>
          <a:custGeom>
            <a:avLst/>
            <a:gdLst/>
            <a:ahLst/>
            <a:cxnLst/>
            <a:rect l="l" t="t" r="r" b="b"/>
            <a:pathLst>
              <a:path w="1052829" h="117475">
                <a:moveTo>
                  <a:pt x="486028" y="761"/>
                </a:moveTo>
                <a:lnTo>
                  <a:pt x="476503" y="761"/>
                </a:lnTo>
                <a:lnTo>
                  <a:pt x="476503" y="115823"/>
                </a:lnTo>
                <a:lnTo>
                  <a:pt x="486028" y="115823"/>
                </a:lnTo>
                <a:lnTo>
                  <a:pt x="486028" y="761"/>
                </a:lnTo>
                <a:close/>
              </a:path>
              <a:path w="1052829" h="117475">
                <a:moveTo>
                  <a:pt x="37338" y="0"/>
                </a:moveTo>
                <a:lnTo>
                  <a:pt x="5411" y="28757"/>
                </a:lnTo>
                <a:lnTo>
                  <a:pt x="0" y="58546"/>
                </a:lnTo>
                <a:lnTo>
                  <a:pt x="595" y="69340"/>
                </a:lnTo>
                <a:lnTo>
                  <a:pt x="21336" y="109585"/>
                </a:lnTo>
                <a:lnTo>
                  <a:pt x="37338" y="117093"/>
                </a:lnTo>
                <a:lnTo>
                  <a:pt x="38735" y="112394"/>
                </a:lnTo>
                <a:lnTo>
                  <a:pt x="32117" y="109440"/>
                </a:lnTo>
                <a:lnTo>
                  <a:pt x="26368" y="105330"/>
                </a:lnTo>
                <a:lnTo>
                  <a:pt x="11096" y="68274"/>
                </a:lnTo>
                <a:lnTo>
                  <a:pt x="10668" y="57911"/>
                </a:lnTo>
                <a:lnTo>
                  <a:pt x="11096" y="47958"/>
                </a:lnTo>
                <a:lnTo>
                  <a:pt x="26400" y="11731"/>
                </a:lnTo>
                <a:lnTo>
                  <a:pt x="38989" y="4698"/>
                </a:lnTo>
                <a:lnTo>
                  <a:pt x="37338" y="0"/>
                </a:lnTo>
                <a:close/>
              </a:path>
              <a:path w="1052829" h="117475">
                <a:moveTo>
                  <a:pt x="1015492" y="0"/>
                </a:moveTo>
                <a:lnTo>
                  <a:pt x="1013714" y="4698"/>
                </a:lnTo>
                <a:lnTo>
                  <a:pt x="1020550" y="7649"/>
                </a:lnTo>
                <a:lnTo>
                  <a:pt x="1026398" y="11731"/>
                </a:lnTo>
                <a:lnTo>
                  <a:pt x="1041731" y="47958"/>
                </a:lnTo>
                <a:lnTo>
                  <a:pt x="1042162" y="57911"/>
                </a:lnTo>
                <a:lnTo>
                  <a:pt x="1041713" y="68274"/>
                </a:lnTo>
                <a:lnTo>
                  <a:pt x="1026382" y="105330"/>
                </a:lnTo>
                <a:lnTo>
                  <a:pt x="1013968" y="112394"/>
                </a:lnTo>
                <a:lnTo>
                  <a:pt x="1015492" y="117093"/>
                </a:lnTo>
                <a:lnTo>
                  <a:pt x="1047418" y="88354"/>
                </a:lnTo>
                <a:lnTo>
                  <a:pt x="1052829" y="58546"/>
                </a:lnTo>
                <a:lnTo>
                  <a:pt x="1052214" y="47807"/>
                </a:lnTo>
                <a:lnTo>
                  <a:pt x="1031382" y="7508"/>
                </a:lnTo>
                <a:lnTo>
                  <a:pt x="1023943" y="3069"/>
                </a:lnTo>
                <a:lnTo>
                  <a:pt x="1015492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 txBox="1"/>
          <p:nvPr/>
        </p:nvSpPr>
        <p:spPr>
          <a:xfrm>
            <a:off x="10779379" y="3989070"/>
            <a:ext cx="11271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𝑃 𝜃</a:t>
            </a:r>
            <a:r>
              <a:rPr sz="1050" spc="-7" baseline="-15873" dirty="0">
                <a:solidFill>
                  <a:srgbClr val="EAEAEA"/>
                </a:solidFill>
                <a:latin typeface="Cambria Math"/>
                <a:cs typeface="Cambria Math"/>
              </a:rPr>
              <a:t>5 </a:t>
            </a: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= </a:t>
            </a:r>
            <a:r>
              <a:rPr sz="1000" spc="-15" dirty="0">
                <a:solidFill>
                  <a:srgbClr val="EAEAEA"/>
                </a:solidFill>
                <a:latin typeface="Cambria Math"/>
                <a:cs typeface="Cambria Math"/>
              </a:rPr>
              <a:t>𝐶</a:t>
            </a:r>
            <a:r>
              <a:rPr sz="1050" spc="-22" baseline="-15873" dirty="0">
                <a:solidFill>
                  <a:srgbClr val="EAEAEA"/>
                </a:solidFill>
                <a:latin typeface="Cambria Math"/>
                <a:cs typeface="Cambria Math"/>
              </a:rPr>
              <a:t>2 </a:t>
            </a:r>
            <a:r>
              <a:rPr sz="1000" spc="-15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050" spc="-22" baseline="-15873" dirty="0">
                <a:solidFill>
                  <a:srgbClr val="EAEAEA"/>
                </a:solidFill>
                <a:latin typeface="Cambria Math"/>
                <a:cs typeface="Cambria Math"/>
              </a:rPr>
              <a:t>1 </a:t>
            </a: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… </a:t>
            </a:r>
            <a:r>
              <a:rPr sz="1000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050" baseline="-15873" dirty="0">
                <a:solidFill>
                  <a:srgbClr val="EAEAEA"/>
                </a:solidFill>
                <a:latin typeface="Cambria Math"/>
                <a:cs typeface="Cambria Math"/>
              </a:rPr>
              <a:t>4</a:t>
            </a:r>
            <a:r>
              <a:rPr sz="1000" dirty="0">
                <a:solidFill>
                  <a:srgbClr val="EAEAEA"/>
                </a:solidFill>
                <a:latin typeface="Cambria Math"/>
                <a:cs typeface="Cambria Math"/>
              </a:rPr>
              <a:t>,</a:t>
            </a:r>
            <a:r>
              <a:rPr sz="1000" spc="7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𝛼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600" name="object 600"/>
          <p:cNvSpPr txBox="1"/>
          <p:nvPr/>
        </p:nvSpPr>
        <p:spPr>
          <a:xfrm>
            <a:off x="10779379" y="4193285"/>
            <a:ext cx="12001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601" name="object 601"/>
          <p:cNvSpPr/>
          <p:nvPr/>
        </p:nvSpPr>
        <p:spPr>
          <a:xfrm>
            <a:off x="10920348" y="4295521"/>
            <a:ext cx="302260" cy="0"/>
          </a:xfrm>
          <a:custGeom>
            <a:avLst/>
            <a:gdLst/>
            <a:ahLst/>
            <a:cxnLst/>
            <a:rect l="l" t="t" r="r" b="b"/>
            <a:pathLst>
              <a:path w="302259">
                <a:moveTo>
                  <a:pt x="0" y="0"/>
                </a:moveTo>
                <a:lnTo>
                  <a:pt x="301751" y="0"/>
                </a:lnTo>
              </a:path>
            </a:pathLst>
          </a:custGeom>
          <a:ln w="7619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 txBox="1"/>
          <p:nvPr/>
        </p:nvSpPr>
        <p:spPr>
          <a:xfrm>
            <a:off x="11018646" y="4097273"/>
            <a:ext cx="1016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𝛼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604" name="object 6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sp>
        <p:nvSpPr>
          <p:cNvPr id="603" name="object 603"/>
          <p:cNvSpPr txBox="1"/>
          <p:nvPr/>
        </p:nvSpPr>
        <p:spPr>
          <a:xfrm>
            <a:off x="10908918" y="4278629"/>
            <a:ext cx="3276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𝛼 +</a:t>
            </a:r>
            <a:r>
              <a:rPr sz="1000" spc="-4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4</a:t>
            </a:r>
            <a:endParaRPr sz="10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39640" y="231635"/>
            <a:ext cx="5282946" cy="4534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65547" y="275831"/>
            <a:ext cx="1501902" cy="3756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82311" y="299338"/>
            <a:ext cx="1485773" cy="3592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6415" y="257543"/>
            <a:ext cx="3620262" cy="3939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92671" y="280670"/>
            <a:ext cx="3603879" cy="3793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12264" y="1066800"/>
            <a:ext cx="5378958" cy="54749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38172" y="1133855"/>
            <a:ext cx="157733" cy="1577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49475" y="1148841"/>
            <a:ext cx="147447" cy="1474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35351" y="1092720"/>
            <a:ext cx="4542409" cy="2473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51176" y="1490446"/>
            <a:ext cx="142519" cy="1425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60827" y="1504314"/>
            <a:ext cx="132588" cy="1325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10255" y="1452372"/>
            <a:ext cx="4656074" cy="2166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19400" y="1659635"/>
            <a:ext cx="86065" cy="22174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29432" y="1668805"/>
            <a:ext cx="220827" cy="21650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05632" y="1688210"/>
            <a:ext cx="140335" cy="144145"/>
          </a:xfrm>
          <a:custGeom>
            <a:avLst/>
            <a:gdLst/>
            <a:ahLst/>
            <a:cxnLst/>
            <a:rect l="l" t="t" r="r" b="b"/>
            <a:pathLst>
              <a:path w="140335" h="144144">
                <a:moveTo>
                  <a:pt x="74549" y="0"/>
                </a:moveTo>
                <a:lnTo>
                  <a:pt x="31877" y="0"/>
                </a:lnTo>
                <a:lnTo>
                  <a:pt x="30734" y="5079"/>
                </a:lnTo>
                <a:lnTo>
                  <a:pt x="32893" y="5587"/>
                </a:lnTo>
                <a:lnTo>
                  <a:pt x="34798" y="6350"/>
                </a:lnTo>
                <a:lnTo>
                  <a:pt x="36194" y="7492"/>
                </a:lnTo>
                <a:lnTo>
                  <a:pt x="37718" y="8636"/>
                </a:lnTo>
                <a:lnTo>
                  <a:pt x="39116" y="10540"/>
                </a:lnTo>
                <a:lnTo>
                  <a:pt x="42164" y="16128"/>
                </a:lnTo>
                <a:lnTo>
                  <a:pt x="44240" y="21209"/>
                </a:lnTo>
                <a:lnTo>
                  <a:pt x="46736" y="28321"/>
                </a:lnTo>
                <a:lnTo>
                  <a:pt x="62356" y="71754"/>
                </a:lnTo>
                <a:lnTo>
                  <a:pt x="28848" y="111760"/>
                </a:lnTo>
                <a:lnTo>
                  <a:pt x="6985" y="135889"/>
                </a:lnTo>
                <a:lnTo>
                  <a:pt x="5206" y="137287"/>
                </a:lnTo>
                <a:lnTo>
                  <a:pt x="3175" y="138302"/>
                </a:lnTo>
                <a:lnTo>
                  <a:pt x="1016" y="139064"/>
                </a:lnTo>
                <a:lnTo>
                  <a:pt x="0" y="144144"/>
                </a:lnTo>
                <a:lnTo>
                  <a:pt x="39243" y="144144"/>
                </a:lnTo>
                <a:lnTo>
                  <a:pt x="40386" y="139064"/>
                </a:lnTo>
                <a:lnTo>
                  <a:pt x="37973" y="138684"/>
                </a:lnTo>
                <a:lnTo>
                  <a:pt x="36194" y="138049"/>
                </a:lnTo>
                <a:lnTo>
                  <a:pt x="34925" y="137033"/>
                </a:lnTo>
                <a:lnTo>
                  <a:pt x="33528" y="136016"/>
                </a:lnTo>
                <a:lnTo>
                  <a:pt x="32893" y="134112"/>
                </a:lnTo>
                <a:lnTo>
                  <a:pt x="32969" y="129159"/>
                </a:lnTo>
                <a:lnTo>
                  <a:pt x="33655" y="126873"/>
                </a:lnTo>
                <a:lnTo>
                  <a:pt x="35306" y="124078"/>
                </a:lnTo>
                <a:lnTo>
                  <a:pt x="36956" y="121158"/>
                </a:lnTo>
                <a:lnTo>
                  <a:pt x="39624" y="117475"/>
                </a:lnTo>
                <a:lnTo>
                  <a:pt x="67310" y="82930"/>
                </a:lnTo>
                <a:lnTo>
                  <a:pt x="85606" y="82930"/>
                </a:lnTo>
                <a:lnTo>
                  <a:pt x="80518" y="68834"/>
                </a:lnTo>
                <a:lnTo>
                  <a:pt x="89775" y="57785"/>
                </a:lnTo>
                <a:lnTo>
                  <a:pt x="75692" y="57785"/>
                </a:lnTo>
                <a:lnTo>
                  <a:pt x="64643" y="25400"/>
                </a:lnTo>
                <a:lnTo>
                  <a:pt x="63500" y="19685"/>
                </a:lnTo>
                <a:lnTo>
                  <a:pt x="63500" y="12191"/>
                </a:lnTo>
                <a:lnTo>
                  <a:pt x="64389" y="9778"/>
                </a:lnTo>
                <a:lnTo>
                  <a:pt x="66167" y="8254"/>
                </a:lnTo>
                <a:lnTo>
                  <a:pt x="67944" y="6603"/>
                </a:lnTo>
                <a:lnTo>
                  <a:pt x="70358" y="5587"/>
                </a:lnTo>
                <a:lnTo>
                  <a:pt x="73406" y="5079"/>
                </a:lnTo>
                <a:lnTo>
                  <a:pt x="74549" y="0"/>
                </a:lnTo>
                <a:close/>
              </a:path>
              <a:path w="140335" h="144144">
                <a:moveTo>
                  <a:pt x="85606" y="82930"/>
                </a:moveTo>
                <a:lnTo>
                  <a:pt x="67310" y="82930"/>
                </a:lnTo>
                <a:lnTo>
                  <a:pt x="78231" y="115188"/>
                </a:lnTo>
                <a:lnTo>
                  <a:pt x="79883" y="120141"/>
                </a:lnTo>
                <a:lnTo>
                  <a:pt x="80772" y="124840"/>
                </a:lnTo>
                <a:lnTo>
                  <a:pt x="80772" y="131699"/>
                </a:lnTo>
                <a:lnTo>
                  <a:pt x="79883" y="133985"/>
                </a:lnTo>
                <a:lnTo>
                  <a:pt x="76454" y="137413"/>
                </a:lnTo>
                <a:lnTo>
                  <a:pt x="74041" y="138556"/>
                </a:lnTo>
                <a:lnTo>
                  <a:pt x="70739" y="139064"/>
                </a:lnTo>
                <a:lnTo>
                  <a:pt x="69723" y="144144"/>
                </a:lnTo>
                <a:lnTo>
                  <a:pt x="112394" y="144144"/>
                </a:lnTo>
                <a:lnTo>
                  <a:pt x="113411" y="139064"/>
                </a:lnTo>
                <a:lnTo>
                  <a:pt x="111125" y="138302"/>
                </a:lnTo>
                <a:lnTo>
                  <a:pt x="109474" y="137667"/>
                </a:lnTo>
                <a:lnTo>
                  <a:pt x="108458" y="136905"/>
                </a:lnTo>
                <a:lnTo>
                  <a:pt x="107442" y="136271"/>
                </a:lnTo>
                <a:lnTo>
                  <a:pt x="106553" y="135381"/>
                </a:lnTo>
                <a:lnTo>
                  <a:pt x="105568" y="133985"/>
                </a:lnTo>
                <a:lnTo>
                  <a:pt x="104521" y="132587"/>
                </a:lnTo>
                <a:lnTo>
                  <a:pt x="103124" y="130048"/>
                </a:lnTo>
                <a:lnTo>
                  <a:pt x="101727" y="126618"/>
                </a:lnTo>
                <a:lnTo>
                  <a:pt x="100203" y="123189"/>
                </a:lnTo>
                <a:lnTo>
                  <a:pt x="98298" y="118237"/>
                </a:lnTo>
                <a:lnTo>
                  <a:pt x="95966" y="111633"/>
                </a:lnTo>
                <a:lnTo>
                  <a:pt x="85606" y="82930"/>
                </a:lnTo>
                <a:close/>
              </a:path>
              <a:path w="140335" h="144144">
                <a:moveTo>
                  <a:pt x="140208" y="0"/>
                </a:moveTo>
                <a:lnTo>
                  <a:pt x="100711" y="0"/>
                </a:lnTo>
                <a:lnTo>
                  <a:pt x="99568" y="5079"/>
                </a:lnTo>
                <a:lnTo>
                  <a:pt x="102362" y="5334"/>
                </a:lnTo>
                <a:lnTo>
                  <a:pt x="104267" y="6096"/>
                </a:lnTo>
                <a:lnTo>
                  <a:pt x="105410" y="7492"/>
                </a:lnTo>
                <a:lnTo>
                  <a:pt x="106553" y="8762"/>
                </a:lnTo>
                <a:lnTo>
                  <a:pt x="107061" y="10413"/>
                </a:lnTo>
                <a:lnTo>
                  <a:pt x="107061" y="13715"/>
                </a:lnTo>
                <a:lnTo>
                  <a:pt x="106680" y="15366"/>
                </a:lnTo>
                <a:lnTo>
                  <a:pt x="105872" y="17399"/>
                </a:lnTo>
                <a:lnTo>
                  <a:pt x="105283" y="19050"/>
                </a:lnTo>
                <a:lnTo>
                  <a:pt x="95250" y="33019"/>
                </a:lnTo>
                <a:lnTo>
                  <a:pt x="75692" y="57785"/>
                </a:lnTo>
                <a:lnTo>
                  <a:pt x="89775" y="57785"/>
                </a:lnTo>
                <a:lnTo>
                  <a:pt x="118999" y="22860"/>
                </a:lnTo>
                <a:lnTo>
                  <a:pt x="123935" y="17272"/>
                </a:lnTo>
                <a:lnTo>
                  <a:pt x="138937" y="5079"/>
                </a:lnTo>
                <a:lnTo>
                  <a:pt x="14020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05632" y="1688210"/>
            <a:ext cx="140335" cy="144145"/>
          </a:xfrm>
          <a:custGeom>
            <a:avLst/>
            <a:gdLst/>
            <a:ahLst/>
            <a:cxnLst/>
            <a:rect l="l" t="t" r="r" b="b"/>
            <a:pathLst>
              <a:path w="140335" h="144144">
                <a:moveTo>
                  <a:pt x="31877" y="0"/>
                </a:moveTo>
                <a:lnTo>
                  <a:pt x="74549" y="0"/>
                </a:lnTo>
                <a:lnTo>
                  <a:pt x="73406" y="5079"/>
                </a:lnTo>
                <a:lnTo>
                  <a:pt x="70358" y="5587"/>
                </a:lnTo>
                <a:lnTo>
                  <a:pt x="67944" y="6603"/>
                </a:lnTo>
                <a:lnTo>
                  <a:pt x="66167" y="8254"/>
                </a:lnTo>
                <a:lnTo>
                  <a:pt x="64389" y="9778"/>
                </a:lnTo>
                <a:lnTo>
                  <a:pt x="63500" y="12191"/>
                </a:lnTo>
                <a:lnTo>
                  <a:pt x="63500" y="15112"/>
                </a:lnTo>
                <a:lnTo>
                  <a:pt x="63500" y="19685"/>
                </a:lnTo>
                <a:lnTo>
                  <a:pt x="64643" y="25400"/>
                </a:lnTo>
                <a:lnTo>
                  <a:pt x="66929" y="32130"/>
                </a:lnTo>
                <a:lnTo>
                  <a:pt x="75692" y="57785"/>
                </a:lnTo>
                <a:lnTo>
                  <a:pt x="95250" y="33019"/>
                </a:lnTo>
                <a:lnTo>
                  <a:pt x="98298" y="29210"/>
                </a:lnTo>
                <a:lnTo>
                  <a:pt x="105918" y="17272"/>
                </a:lnTo>
                <a:lnTo>
                  <a:pt x="106680" y="15366"/>
                </a:lnTo>
                <a:lnTo>
                  <a:pt x="107061" y="13715"/>
                </a:lnTo>
                <a:lnTo>
                  <a:pt x="107061" y="12318"/>
                </a:lnTo>
                <a:lnTo>
                  <a:pt x="107061" y="10413"/>
                </a:lnTo>
                <a:lnTo>
                  <a:pt x="106553" y="8762"/>
                </a:lnTo>
                <a:lnTo>
                  <a:pt x="105410" y="7492"/>
                </a:lnTo>
                <a:lnTo>
                  <a:pt x="104267" y="6096"/>
                </a:lnTo>
                <a:lnTo>
                  <a:pt x="102362" y="5334"/>
                </a:lnTo>
                <a:lnTo>
                  <a:pt x="99568" y="5079"/>
                </a:lnTo>
                <a:lnTo>
                  <a:pt x="100711" y="0"/>
                </a:lnTo>
                <a:lnTo>
                  <a:pt x="140208" y="0"/>
                </a:lnTo>
                <a:lnTo>
                  <a:pt x="138937" y="5079"/>
                </a:lnTo>
                <a:lnTo>
                  <a:pt x="136906" y="5714"/>
                </a:lnTo>
                <a:lnTo>
                  <a:pt x="134874" y="6730"/>
                </a:lnTo>
                <a:lnTo>
                  <a:pt x="132969" y="8254"/>
                </a:lnTo>
                <a:lnTo>
                  <a:pt x="131191" y="9651"/>
                </a:lnTo>
                <a:lnTo>
                  <a:pt x="128905" y="11684"/>
                </a:lnTo>
                <a:lnTo>
                  <a:pt x="126365" y="14477"/>
                </a:lnTo>
                <a:lnTo>
                  <a:pt x="123825" y="17399"/>
                </a:lnTo>
                <a:lnTo>
                  <a:pt x="118999" y="22860"/>
                </a:lnTo>
                <a:lnTo>
                  <a:pt x="112014" y="31241"/>
                </a:lnTo>
                <a:lnTo>
                  <a:pt x="80518" y="68834"/>
                </a:lnTo>
                <a:lnTo>
                  <a:pt x="96012" y="111760"/>
                </a:lnTo>
                <a:lnTo>
                  <a:pt x="98298" y="118237"/>
                </a:lnTo>
                <a:lnTo>
                  <a:pt x="100203" y="123189"/>
                </a:lnTo>
                <a:lnTo>
                  <a:pt x="101727" y="126618"/>
                </a:lnTo>
                <a:lnTo>
                  <a:pt x="103124" y="130048"/>
                </a:lnTo>
                <a:lnTo>
                  <a:pt x="104521" y="132587"/>
                </a:lnTo>
                <a:lnTo>
                  <a:pt x="105664" y="134112"/>
                </a:lnTo>
                <a:lnTo>
                  <a:pt x="106553" y="135381"/>
                </a:lnTo>
                <a:lnTo>
                  <a:pt x="107442" y="136271"/>
                </a:lnTo>
                <a:lnTo>
                  <a:pt x="108458" y="136905"/>
                </a:lnTo>
                <a:lnTo>
                  <a:pt x="109474" y="137667"/>
                </a:lnTo>
                <a:lnTo>
                  <a:pt x="111125" y="138302"/>
                </a:lnTo>
                <a:lnTo>
                  <a:pt x="113411" y="139064"/>
                </a:lnTo>
                <a:lnTo>
                  <a:pt x="112394" y="144144"/>
                </a:lnTo>
                <a:lnTo>
                  <a:pt x="69723" y="144144"/>
                </a:lnTo>
                <a:lnTo>
                  <a:pt x="70739" y="139064"/>
                </a:lnTo>
                <a:lnTo>
                  <a:pt x="74041" y="138556"/>
                </a:lnTo>
                <a:lnTo>
                  <a:pt x="76454" y="137413"/>
                </a:lnTo>
                <a:lnTo>
                  <a:pt x="78231" y="135636"/>
                </a:lnTo>
                <a:lnTo>
                  <a:pt x="79883" y="133985"/>
                </a:lnTo>
                <a:lnTo>
                  <a:pt x="80772" y="131699"/>
                </a:lnTo>
                <a:lnTo>
                  <a:pt x="80772" y="129031"/>
                </a:lnTo>
                <a:lnTo>
                  <a:pt x="80772" y="124840"/>
                </a:lnTo>
                <a:lnTo>
                  <a:pt x="79883" y="120141"/>
                </a:lnTo>
                <a:lnTo>
                  <a:pt x="78231" y="115188"/>
                </a:lnTo>
                <a:lnTo>
                  <a:pt x="67310" y="82930"/>
                </a:lnTo>
                <a:lnTo>
                  <a:pt x="43180" y="113029"/>
                </a:lnTo>
                <a:lnTo>
                  <a:pt x="39624" y="117475"/>
                </a:lnTo>
                <a:lnTo>
                  <a:pt x="36956" y="121158"/>
                </a:lnTo>
                <a:lnTo>
                  <a:pt x="35306" y="124078"/>
                </a:lnTo>
                <a:lnTo>
                  <a:pt x="33655" y="126873"/>
                </a:lnTo>
                <a:lnTo>
                  <a:pt x="32893" y="129412"/>
                </a:lnTo>
                <a:lnTo>
                  <a:pt x="32893" y="131444"/>
                </a:lnTo>
                <a:lnTo>
                  <a:pt x="32893" y="134112"/>
                </a:lnTo>
                <a:lnTo>
                  <a:pt x="33528" y="136016"/>
                </a:lnTo>
                <a:lnTo>
                  <a:pt x="34925" y="137033"/>
                </a:lnTo>
                <a:lnTo>
                  <a:pt x="36194" y="138049"/>
                </a:lnTo>
                <a:lnTo>
                  <a:pt x="37973" y="138684"/>
                </a:lnTo>
                <a:lnTo>
                  <a:pt x="40386" y="139064"/>
                </a:lnTo>
                <a:lnTo>
                  <a:pt x="39243" y="144144"/>
                </a:lnTo>
                <a:lnTo>
                  <a:pt x="0" y="144144"/>
                </a:lnTo>
                <a:lnTo>
                  <a:pt x="1016" y="139064"/>
                </a:lnTo>
                <a:lnTo>
                  <a:pt x="3175" y="138302"/>
                </a:lnTo>
                <a:lnTo>
                  <a:pt x="5206" y="137287"/>
                </a:lnTo>
                <a:lnTo>
                  <a:pt x="6985" y="135889"/>
                </a:lnTo>
                <a:lnTo>
                  <a:pt x="8762" y="134619"/>
                </a:lnTo>
                <a:lnTo>
                  <a:pt x="11049" y="132334"/>
                </a:lnTo>
                <a:lnTo>
                  <a:pt x="13969" y="129159"/>
                </a:lnTo>
                <a:lnTo>
                  <a:pt x="16764" y="125984"/>
                </a:lnTo>
                <a:lnTo>
                  <a:pt x="21717" y="120141"/>
                </a:lnTo>
                <a:lnTo>
                  <a:pt x="28956" y="111633"/>
                </a:lnTo>
                <a:lnTo>
                  <a:pt x="62356" y="71754"/>
                </a:lnTo>
                <a:lnTo>
                  <a:pt x="46736" y="28321"/>
                </a:lnTo>
                <a:lnTo>
                  <a:pt x="44196" y="21081"/>
                </a:lnTo>
                <a:lnTo>
                  <a:pt x="42164" y="16128"/>
                </a:lnTo>
                <a:lnTo>
                  <a:pt x="40640" y="13335"/>
                </a:lnTo>
                <a:lnTo>
                  <a:pt x="39116" y="10540"/>
                </a:lnTo>
                <a:lnTo>
                  <a:pt x="37718" y="8636"/>
                </a:lnTo>
                <a:lnTo>
                  <a:pt x="36194" y="7492"/>
                </a:lnTo>
                <a:lnTo>
                  <a:pt x="34798" y="6350"/>
                </a:lnTo>
                <a:lnTo>
                  <a:pt x="32893" y="5587"/>
                </a:lnTo>
                <a:lnTo>
                  <a:pt x="30734" y="5079"/>
                </a:lnTo>
                <a:lnTo>
                  <a:pt x="3187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57144" y="1652028"/>
            <a:ext cx="250685" cy="2186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71622" y="1670557"/>
            <a:ext cx="231775" cy="200660"/>
          </a:xfrm>
          <a:custGeom>
            <a:avLst/>
            <a:gdLst/>
            <a:ahLst/>
            <a:cxnLst/>
            <a:rect l="l" t="t" r="r" b="b"/>
            <a:pathLst>
              <a:path w="231775" h="200660">
                <a:moveTo>
                  <a:pt x="167639" y="0"/>
                </a:moveTo>
                <a:lnTo>
                  <a:pt x="164845" y="8127"/>
                </a:lnTo>
                <a:lnTo>
                  <a:pt x="176418" y="13178"/>
                </a:lnTo>
                <a:lnTo>
                  <a:pt x="186372" y="20145"/>
                </a:lnTo>
                <a:lnTo>
                  <a:pt x="206609" y="52449"/>
                </a:lnTo>
                <a:lnTo>
                  <a:pt x="213360" y="99187"/>
                </a:lnTo>
                <a:lnTo>
                  <a:pt x="212601" y="116873"/>
                </a:lnTo>
                <a:lnTo>
                  <a:pt x="201422" y="160146"/>
                </a:lnTo>
                <a:lnTo>
                  <a:pt x="165100" y="192277"/>
                </a:lnTo>
                <a:lnTo>
                  <a:pt x="167639" y="200405"/>
                </a:lnTo>
                <a:lnTo>
                  <a:pt x="205966" y="177742"/>
                </a:lnTo>
                <a:lnTo>
                  <a:pt x="227425" y="135667"/>
                </a:lnTo>
                <a:lnTo>
                  <a:pt x="231520" y="100329"/>
                </a:lnTo>
                <a:lnTo>
                  <a:pt x="230495" y="81899"/>
                </a:lnTo>
                <a:lnTo>
                  <a:pt x="215011" y="35178"/>
                </a:lnTo>
                <a:lnTo>
                  <a:pt x="182167" y="5264"/>
                </a:lnTo>
                <a:lnTo>
                  <a:pt x="167639" y="0"/>
                </a:lnTo>
                <a:close/>
              </a:path>
              <a:path w="231775" h="200660">
                <a:moveTo>
                  <a:pt x="63880" y="0"/>
                </a:moveTo>
                <a:lnTo>
                  <a:pt x="25679" y="22842"/>
                </a:lnTo>
                <a:lnTo>
                  <a:pt x="4111" y="64896"/>
                </a:lnTo>
                <a:lnTo>
                  <a:pt x="0" y="100329"/>
                </a:lnTo>
                <a:lnTo>
                  <a:pt x="1025" y="118689"/>
                </a:lnTo>
                <a:lnTo>
                  <a:pt x="16509" y="165480"/>
                </a:lnTo>
                <a:lnTo>
                  <a:pt x="49335" y="195216"/>
                </a:lnTo>
                <a:lnTo>
                  <a:pt x="63880" y="200405"/>
                </a:lnTo>
                <a:lnTo>
                  <a:pt x="66420" y="192277"/>
                </a:lnTo>
                <a:lnTo>
                  <a:pt x="55012" y="187257"/>
                </a:lnTo>
                <a:lnTo>
                  <a:pt x="45164" y="180212"/>
                </a:lnTo>
                <a:lnTo>
                  <a:pt x="24931" y="147389"/>
                </a:lnTo>
                <a:lnTo>
                  <a:pt x="18287" y="99187"/>
                </a:lnTo>
                <a:lnTo>
                  <a:pt x="19026" y="82115"/>
                </a:lnTo>
                <a:lnTo>
                  <a:pt x="30098" y="39877"/>
                </a:lnTo>
                <a:lnTo>
                  <a:pt x="66801" y="8127"/>
                </a:lnTo>
                <a:lnTo>
                  <a:pt x="638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36467" y="1670557"/>
            <a:ext cx="66675" cy="200660"/>
          </a:xfrm>
          <a:custGeom>
            <a:avLst/>
            <a:gdLst/>
            <a:ahLst/>
            <a:cxnLst/>
            <a:rect l="l" t="t" r="r" b="b"/>
            <a:pathLst>
              <a:path w="66675" h="200660">
                <a:moveTo>
                  <a:pt x="2793" y="0"/>
                </a:moveTo>
                <a:lnTo>
                  <a:pt x="40995" y="22842"/>
                </a:lnTo>
                <a:lnTo>
                  <a:pt x="62563" y="64897"/>
                </a:lnTo>
                <a:lnTo>
                  <a:pt x="66674" y="100329"/>
                </a:lnTo>
                <a:lnTo>
                  <a:pt x="65651" y="118689"/>
                </a:lnTo>
                <a:lnTo>
                  <a:pt x="50292" y="165480"/>
                </a:lnTo>
                <a:lnTo>
                  <a:pt x="17395" y="195216"/>
                </a:lnTo>
                <a:lnTo>
                  <a:pt x="2793" y="200405"/>
                </a:lnTo>
                <a:lnTo>
                  <a:pt x="254" y="192277"/>
                </a:lnTo>
                <a:lnTo>
                  <a:pt x="11680" y="187257"/>
                </a:lnTo>
                <a:lnTo>
                  <a:pt x="21558" y="180212"/>
                </a:lnTo>
                <a:lnTo>
                  <a:pt x="41763" y="147389"/>
                </a:lnTo>
                <a:lnTo>
                  <a:pt x="48514" y="99187"/>
                </a:lnTo>
                <a:lnTo>
                  <a:pt x="47755" y="82115"/>
                </a:lnTo>
                <a:lnTo>
                  <a:pt x="36576" y="39877"/>
                </a:lnTo>
                <a:lnTo>
                  <a:pt x="0" y="8127"/>
                </a:lnTo>
                <a:lnTo>
                  <a:pt x="279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71622" y="1670557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63880" y="0"/>
                </a:moveTo>
                <a:lnTo>
                  <a:pt x="66801" y="8127"/>
                </a:lnTo>
                <a:lnTo>
                  <a:pt x="55227" y="13178"/>
                </a:lnTo>
                <a:lnTo>
                  <a:pt x="45259" y="20145"/>
                </a:lnTo>
                <a:lnTo>
                  <a:pt x="24931" y="52449"/>
                </a:lnTo>
                <a:lnTo>
                  <a:pt x="18287" y="99187"/>
                </a:lnTo>
                <a:lnTo>
                  <a:pt x="19026" y="116873"/>
                </a:lnTo>
                <a:lnTo>
                  <a:pt x="30098" y="160146"/>
                </a:lnTo>
                <a:lnTo>
                  <a:pt x="66420" y="192277"/>
                </a:lnTo>
                <a:lnTo>
                  <a:pt x="63880" y="200405"/>
                </a:lnTo>
                <a:lnTo>
                  <a:pt x="25626" y="177742"/>
                </a:lnTo>
                <a:lnTo>
                  <a:pt x="4111" y="135667"/>
                </a:lnTo>
                <a:lnTo>
                  <a:pt x="0" y="100329"/>
                </a:lnTo>
                <a:lnTo>
                  <a:pt x="1025" y="81899"/>
                </a:lnTo>
                <a:lnTo>
                  <a:pt x="16509" y="35178"/>
                </a:lnTo>
                <a:lnTo>
                  <a:pt x="49353" y="5264"/>
                </a:lnTo>
                <a:lnTo>
                  <a:pt x="638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39439" y="1685544"/>
            <a:ext cx="89154" cy="1485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54807" y="1705229"/>
            <a:ext cx="69850" cy="128905"/>
          </a:xfrm>
          <a:custGeom>
            <a:avLst/>
            <a:gdLst/>
            <a:ahLst/>
            <a:cxnLst/>
            <a:rect l="l" t="t" r="r" b="b"/>
            <a:pathLst>
              <a:path w="69850" h="128905">
                <a:moveTo>
                  <a:pt x="35432" y="36830"/>
                </a:moveTo>
                <a:lnTo>
                  <a:pt x="17780" y="36830"/>
                </a:lnTo>
                <a:lnTo>
                  <a:pt x="5334" y="91694"/>
                </a:lnTo>
                <a:lnTo>
                  <a:pt x="4191" y="96900"/>
                </a:lnTo>
                <a:lnTo>
                  <a:pt x="3686" y="100837"/>
                </a:lnTo>
                <a:lnTo>
                  <a:pt x="3645" y="107187"/>
                </a:lnTo>
                <a:lnTo>
                  <a:pt x="4937" y="116314"/>
                </a:lnTo>
                <a:lnTo>
                  <a:pt x="9080" y="123301"/>
                </a:lnTo>
                <a:lnTo>
                  <a:pt x="15986" y="127502"/>
                </a:lnTo>
                <a:lnTo>
                  <a:pt x="25654" y="128905"/>
                </a:lnTo>
                <a:lnTo>
                  <a:pt x="31876" y="128905"/>
                </a:lnTo>
                <a:lnTo>
                  <a:pt x="37718" y="127126"/>
                </a:lnTo>
                <a:lnTo>
                  <a:pt x="49149" y="120015"/>
                </a:lnTo>
                <a:lnTo>
                  <a:pt x="52953" y="116459"/>
                </a:lnTo>
                <a:lnTo>
                  <a:pt x="25400" y="116459"/>
                </a:lnTo>
                <a:lnTo>
                  <a:pt x="21843" y="112141"/>
                </a:lnTo>
                <a:lnTo>
                  <a:pt x="21878" y="100837"/>
                </a:lnTo>
                <a:lnTo>
                  <a:pt x="22098" y="98425"/>
                </a:lnTo>
                <a:lnTo>
                  <a:pt x="22606" y="94996"/>
                </a:lnTo>
                <a:lnTo>
                  <a:pt x="22987" y="91567"/>
                </a:lnTo>
                <a:lnTo>
                  <a:pt x="24256" y="85725"/>
                </a:lnTo>
                <a:lnTo>
                  <a:pt x="26035" y="77850"/>
                </a:lnTo>
                <a:lnTo>
                  <a:pt x="35432" y="36830"/>
                </a:lnTo>
                <a:close/>
              </a:path>
              <a:path w="69850" h="128905">
                <a:moveTo>
                  <a:pt x="54991" y="100837"/>
                </a:moveTo>
                <a:lnTo>
                  <a:pt x="50165" y="106553"/>
                </a:lnTo>
                <a:lnTo>
                  <a:pt x="46100" y="110617"/>
                </a:lnTo>
                <a:lnTo>
                  <a:pt x="42544" y="112903"/>
                </a:lnTo>
                <a:lnTo>
                  <a:pt x="39116" y="115316"/>
                </a:lnTo>
                <a:lnTo>
                  <a:pt x="35813" y="116459"/>
                </a:lnTo>
                <a:lnTo>
                  <a:pt x="52953" y="116459"/>
                </a:lnTo>
                <a:lnTo>
                  <a:pt x="54991" y="114554"/>
                </a:lnTo>
                <a:lnTo>
                  <a:pt x="61087" y="107187"/>
                </a:lnTo>
                <a:lnTo>
                  <a:pt x="54991" y="100837"/>
                </a:lnTo>
                <a:close/>
              </a:path>
              <a:path w="69850" h="128905">
                <a:moveTo>
                  <a:pt x="43561" y="0"/>
                </a:moveTo>
                <a:lnTo>
                  <a:pt x="28956" y="0"/>
                </a:lnTo>
                <a:lnTo>
                  <a:pt x="26797" y="7112"/>
                </a:lnTo>
                <a:lnTo>
                  <a:pt x="25018" y="12192"/>
                </a:lnTo>
                <a:lnTo>
                  <a:pt x="23875" y="14986"/>
                </a:lnTo>
                <a:lnTo>
                  <a:pt x="22860" y="17907"/>
                </a:lnTo>
                <a:lnTo>
                  <a:pt x="21590" y="20193"/>
                </a:lnTo>
                <a:lnTo>
                  <a:pt x="1650" y="29591"/>
                </a:lnTo>
                <a:lnTo>
                  <a:pt x="0" y="36830"/>
                </a:lnTo>
                <a:lnTo>
                  <a:pt x="67563" y="36830"/>
                </a:lnTo>
                <a:lnTo>
                  <a:pt x="69850" y="26162"/>
                </a:lnTo>
                <a:lnTo>
                  <a:pt x="37718" y="26162"/>
                </a:lnTo>
                <a:lnTo>
                  <a:pt x="4356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54807" y="1705229"/>
            <a:ext cx="69850" cy="128905"/>
          </a:xfrm>
          <a:custGeom>
            <a:avLst/>
            <a:gdLst/>
            <a:ahLst/>
            <a:cxnLst/>
            <a:rect l="l" t="t" r="r" b="b"/>
            <a:pathLst>
              <a:path w="69850" h="128905">
                <a:moveTo>
                  <a:pt x="28956" y="0"/>
                </a:moveTo>
                <a:lnTo>
                  <a:pt x="43561" y="0"/>
                </a:lnTo>
                <a:lnTo>
                  <a:pt x="37718" y="26162"/>
                </a:lnTo>
                <a:lnTo>
                  <a:pt x="69850" y="26162"/>
                </a:lnTo>
                <a:lnTo>
                  <a:pt x="67563" y="36830"/>
                </a:lnTo>
                <a:lnTo>
                  <a:pt x="35432" y="36830"/>
                </a:lnTo>
                <a:lnTo>
                  <a:pt x="26035" y="77850"/>
                </a:lnTo>
                <a:lnTo>
                  <a:pt x="24256" y="85725"/>
                </a:lnTo>
                <a:lnTo>
                  <a:pt x="22987" y="91567"/>
                </a:lnTo>
                <a:lnTo>
                  <a:pt x="22606" y="94996"/>
                </a:lnTo>
                <a:lnTo>
                  <a:pt x="22098" y="98425"/>
                </a:lnTo>
                <a:lnTo>
                  <a:pt x="21843" y="101219"/>
                </a:lnTo>
                <a:lnTo>
                  <a:pt x="21843" y="103378"/>
                </a:lnTo>
                <a:lnTo>
                  <a:pt x="21843" y="112141"/>
                </a:lnTo>
                <a:lnTo>
                  <a:pt x="25400" y="116459"/>
                </a:lnTo>
                <a:lnTo>
                  <a:pt x="32638" y="116459"/>
                </a:lnTo>
                <a:lnTo>
                  <a:pt x="35813" y="116459"/>
                </a:lnTo>
                <a:lnTo>
                  <a:pt x="39116" y="115316"/>
                </a:lnTo>
                <a:lnTo>
                  <a:pt x="42544" y="112903"/>
                </a:lnTo>
                <a:lnTo>
                  <a:pt x="46100" y="110617"/>
                </a:lnTo>
                <a:lnTo>
                  <a:pt x="50165" y="106553"/>
                </a:lnTo>
                <a:lnTo>
                  <a:pt x="54991" y="100837"/>
                </a:lnTo>
                <a:lnTo>
                  <a:pt x="61087" y="107187"/>
                </a:lnTo>
                <a:lnTo>
                  <a:pt x="31876" y="128905"/>
                </a:lnTo>
                <a:lnTo>
                  <a:pt x="25654" y="128905"/>
                </a:lnTo>
                <a:lnTo>
                  <a:pt x="15986" y="127502"/>
                </a:lnTo>
                <a:lnTo>
                  <a:pt x="9080" y="123301"/>
                </a:lnTo>
                <a:lnTo>
                  <a:pt x="4937" y="116314"/>
                </a:lnTo>
                <a:lnTo>
                  <a:pt x="3556" y="106553"/>
                </a:lnTo>
                <a:lnTo>
                  <a:pt x="3556" y="101854"/>
                </a:lnTo>
                <a:lnTo>
                  <a:pt x="4191" y="96900"/>
                </a:lnTo>
                <a:lnTo>
                  <a:pt x="5334" y="91694"/>
                </a:lnTo>
                <a:lnTo>
                  <a:pt x="17780" y="36830"/>
                </a:lnTo>
                <a:lnTo>
                  <a:pt x="0" y="36830"/>
                </a:lnTo>
                <a:lnTo>
                  <a:pt x="1650" y="29591"/>
                </a:lnTo>
                <a:lnTo>
                  <a:pt x="5842" y="29463"/>
                </a:lnTo>
                <a:lnTo>
                  <a:pt x="8890" y="29083"/>
                </a:lnTo>
                <a:lnTo>
                  <a:pt x="11049" y="28575"/>
                </a:lnTo>
                <a:lnTo>
                  <a:pt x="13207" y="28067"/>
                </a:lnTo>
                <a:lnTo>
                  <a:pt x="14986" y="27305"/>
                </a:lnTo>
                <a:lnTo>
                  <a:pt x="23875" y="14986"/>
                </a:lnTo>
                <a:lnTo>
                  <a:pt x="25018" y="12192"/>
                </a:lnTo>
                <a:lnTo>
                  <a:pt x="26797" y="7112"/>
                </a:lnTo>
                <a:lnTo>
                  <a:pt x="289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32988" y="1662671"/>
            <a:ext cx="35718" cy="2156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43909" y="1676603"/>
            <a:ext cx="133095" cy="2057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98646" y="1700657"/>
            <a:ext cx="78994" cy="13804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41776" y="1688592"/>
            <a:ext cx="124232" cy="14401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52571" y="1703323"/>
            <a:ext cx="113030" cy="1336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29228" y="1668805"/>
            <a:ext cx="137947" cy="16380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744214" y="1688210"/>
            <a:ext cx="118745" cy="144145"/>
          </a:xfrm>
          <a:custGeom>
            <a:avLst/>
            <a:gdLst/>
            <a:ahLst/>
            <a:cxnLst/>
            <a:rect l="l" t="t" r="r" b="b"/>
            <a:pathLst>
              <a:path w="118745" h="144144">
                <a:moveTo>
                  <a:pt x="70358" y="9271"/>
                </a:moveTo>
                <a:lnTo>
                  <a:pt x="51435" y="9271"/>
                </a:lnTo>
                <a:lnTo>
                  <a:pt x="28828" y="112649"/>
                </a:lnTo>
                <a:lnTo>
                  <a:pt x="26162" y="123951"/>
                </a:lnTo>
                <a:lnTo>
                  <a:pt x="24130" y="130301"/>
                </a:lnTo>
                <a:lnTo>
                  <a:pt x="23113" y="132587"/>
                </a:lnTo>
                <a:lnTo>
                  <a:pt x="22098" y="133985"/>
                </a:lnTo>
                <a:lnTo>
                  <a:pt x="21082" y="135509"/>
                </a:lnTo>
                <a:lnTo>
                  <a:pt x="19812" y="136651"/>
                </a:lnTo>
                <a:lnTo>
                  <a:pt x="18541" y="137287"/>
                </a:lnTo>
                <a:lnTo>
                  <a:pt x="17145" y="138049"/>
                </a:lnTo>
                <a:lnTo>
                  <a:pt x="15112" y="138556"/>
                </a:lnTo>
                <a:lnTo>
                  <a:pt x="12319" y="139064"/>
                </a:lnTo>
                <a:lnTo>
                  <a:pt x="11175" y="144144"/>
                </a:lnTo>
                <a:lnTo>
                  <a:pt x="55625" y="144144"/>
                </a:lnTo>
                <a:lnTo>
                  <a:pt x="56769" y="139064"/>
                </a:lnTo>
                <a:lnTo>
                  <a:pt x="53339" y="138684"/>
                </a:lnTo>
                <a:lnTo>
                  <a:pt x="50926" y="138302"/>
                </a:lnTo>
                <a:lnTo>
                  <a:pt x="49530" y="137794"/>
                </a:lnTo>
                <a:lnTo>
                  <a:pt x="48133" y="137160"/>
                </a:lnTo>
                <a:lnTo>
                  <a:pt x="46989" y="136271"/>
                </a:lnTo>
                <a:lnTo>
                  <a:pt x="46355" y="135000"/>
                </a:lnTo>
                <a:lnTo>
                  <a:pt x="45593" y="133858"/>
                </a:lnTo>
                <a:lnTo>
                  <a:pt x="45320" y="132587"/>
                </a:lnTo>
                <a:lnTo>
                  <a:pt x="45212" y="128524"/>
                </a:lnTo>
                <a:lnTo>
                  <a:pt x="45465" y="125094"/>
                </a:lnTo>
                <a:lnTo>
                  <a:pt x="45720" y="123316"/>
                </a:lnTo>
                <a:lnTo>
                  <a:pt x="45847" y="121665"/>
                </a:lnTo>
                <a:lnTo>
                  <a:pt x="46355" y="118363"/>
                </a:lnTo>
                <a:lnTo>
                  <a:pt x="47498" y="113411"/>
                </a:lnTo>
                <a:lnTo>
                  <a:pt x="70358" y="9271"/>
                </a:lnTo>
                <a:close/>
              </a:path>
              <a:path w="118745" h="144144">
                <a:moveTo>
                  <a:pt x="116173" y="9271"/>
                </a:moveTo>
                <a:lnTo>
                  <a:pt x="89662" y="9271"/>
                </a:lnTo>
                <a:lnTo>
                  <a:pt x="92201" y="9525"/>
                </a:lnTo>
                <a:lnTo>
                  <a:pt x="93725" y="10287"/>
                </a:lnTo>
                <a:lnTo>
                  <a:pt x="99313" y="21716"/>
                </a:lnTo>
                <a:lnTo>
                  <a:pt x="99695" y="25146"/>
                </a:lnTo>
                <a:lnTo>
                  <a:pt x="99949" y="30352"/>
                </a:lnTo>
                <a:lnTo>
                  <a:pt x="99949" y="37084"/>
                </a:lnTo>
                <a:lnTo>
                  <a:pt x="109982" y="37084"/>
                </a:lnTo>
                <a:lnTo>
                  <a:pt x="116173" y="9271"/>
                </a:lnTo>
                <a:close/>
              </a:path>
              <a:path w="118745" h="144144">
                <a:moveTo>
                  <a:pt x="118237" y="0"/>
                </a:moveTo>
                <a:lnTo>
                  <a:pt x="8000" y="0"/>
                </a:lnTo>
                <a:lnTo>
                  <a:pt x="0" y="35560"/>
                </a:lnTo>
                <a:lnTo>
                  <a:pt x="10160" y="35560"/>
                </a:lnTo>
                <a:lnTo>
                  <a:pt x="13970" y="27431"/>
                </a:lnTo>
                <a:lnTo>
                  <a:pt x="17018" y="21716"/>
                </a:lnTo>
                <a:lnTo>
                  <a:pt x="19685" y="18287"/>
                </a:lnTo>
                <a:lnTo>
                  <a:pt x="22351" y="14731"/>
                </a:lnTo>
                <a:lnTo>
                  <a:pt x="24891" y="12446"/>
                </a:lnTo>
                <a:lnTo>
                  <a:pt x="27559" y="11175"/>
                </a:lnTo>
                <a:lnTo>
                  <a:pt x="30099" y="9905"/>
                </a:lnTo>
                <a:lnTo>
                  <a:pt x="33655" y="9271"/>
                </a:lnTo>
                <a:lnTo>
                  <a:pt x="116173" y="9271"/>
                </a:lnTo>
                <a:lnTo>
                  <a:pt x="1182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44214" y="1688210"/>
            <a:ext cx="118745" cy="144145"/>
          </a:xfrm>
          <a:custGeom>
            <a:avLst/>
            <a:gdLst/>
            <a:ahLst/>
            <a:cxnLst/>
            <a:rect l="l" t="t" r="r" b="b"/>
            <a:pathLst>
              <a:path w="118745" h="144144">
                <a:moveTo>
                  <a:pt x="8000" y="0"/>
                </a:moveTo>
                <a:lnTo>
                  <a:pt x="118237" y="0"/>
                </a:lnTo>
                <a:lnTo>
                  <a:pt x="109982" y="37084"/>
                </a:lnTo>
                <a:lnTo>
                  <a:pt x="99949" y="37084"/>
                </a:lnTo>
                <a:lnTo>
                  <a:pt x="99949" y="30352"/>
                </a:lnTo>
                <a:lnTo>
                  <a:pt x="99695" y="25146"/>
                </a:lnTo>
                <a:lnTo>
                  <a:pt x="99313" y="21716"/>
                </a:lnTo>
                <a:lnTo>
                  <a:pt x="99060" y="18414"/>
                </a:lnTo>
                <a:lnTo>
                  <a:pt x="98298" y="15748"/>
                </a:lnTo>
                <a:lnTo>
                  <a:pt x="97409" y="13969"/>
                </a:lnTo>
                <a:lnTo>
                  <a:pt x="96393" y="12191"/>
                </a:lnTo>
                <a:lnTo>
                  <a:pt x="95123" y="10922"/>
                </a:lnTo>
                <a:lnTo>
                  <a:pt x="93725" y="10287"/>
                </a:lnTo>
                <a:lnTo>
                  <a:pt x="92201" y="9525"/>
                </a:lnTo>
                <a:lnTo>
                  <a:pt x="89662" y="9271"/>
                </a:lnTo>
                <a:lnTo>
                  <a:pt x="86106" y="9271"/>
                </a:lnTo>
                <a:lnTo>
                  <a:pt x="70358" y="9271"/>
                </a:lnTo>
                <a:lnTo>
                  <a:pt x="47498" y="113411"/>
                </a:lnTo>
                <a:lnTo>
                  <a:pt x="46862" y="116204"/>
                </a:lnTo>
                <a:lnTo>
                  <a:pt x="46355" y="118363"/>
                </a:lnTo>
                <a:lnTo>
                  <a:pt x="46100" y="120014"/>
                </a:lnTo>
                <a:lnTo>
                  <a:pt x="45847" y="121665"/>
                </a:lnTo>
                <a:lnTo>
                  <a:pt x="45720" y="123316"/>
                </a:lnTo>
                <a:lnTo>
                  <a:pt x="45465" y="125094"/>
                </a:lnTo>
                <a:lnTo>
                  <a:pt x="45338" y="126873"/>
                </a:lnTo>
                <a:lnTo>
                  <a:pt x="45212" y="128524"/>
                </a:lnTo>
                <a:lnTo>
                  <a:pt x="45212" y="129921"/>
                </a:lnTo>
                <a:lnTo>
                  <a:pt x="45212" y="132079"/>
                </a:lnTo>
                <a:lnTo>
                  <a:pt x="45593" y="133858"/>
                </a:lnTo>
                <a:lnTo>
                  <a:pt x="46355" y="135000"/>
                </a:lnTo>
                <a:lnTo>
                  <a:pt x="46989" y="136271"/>
                </a:lnTo>
                <a:lnTo>
                  <a:pt x="56769" y="139064"/>
                </a:lnTo>
                <a:lnTo>
                  <a:pt x="55625" y="144144"/>
                </a:lnTo>
                <a:lnTo>
                  <a:pt x="11175" y="144144"/>
                </a:lnTo>
                <a:lnTo>
                  <a:pt x="12319" y="139064"/>
                </a:lnTo>
                <a:lnTo>
                  <a:pt x="15112" y="138556"/>
                </a:lnTo>
                <a:lnTo>
                  <a:pt x="17145" y="138049"/>
                </a:lnTo>
                <a:lnTo>
                  <a:pt x="18541" y="137287"/>
                </a:lnTo>
                <a:lnTo>
                  <a:pt x="19812" y="136651"/>
                </a:lnTo>
                <a:lnTo>
                  <a:pt x="21082" y="135509"/>
                </a:lnTo>
                <a:lnTo>
                  <a:pt x="22098" y="133985"/>
                </a:lnTo>
                <a:lnTo>
                  <a:pt x="23113" y="132587"/>
                </a:lnTo>
                <a:lnTo>
                  <a:pt x="24130" y="130301"/>
                </a:lnTo>
                <a:lnTo>
                  <a:pt x="25146" y="127126"/>
                </a:lnTo>
                <a:lnTo>
                  <a:pt x="26162" y="123951"/>
                </a:lnTo>
                <a:lnTo>
                  <a:pt x="27305" y="119125"/>
                </a:lnTo>
                <a:lnTo>
                  <a:pt x="28828" y="112649"/>
                </a:lnTo>
                <a:lnTo>
                  <a:pt x="51435" y="9271"/>
                </a:lnTo>
                <a:lnTo>
                  <a:pt x="37973" y="9271"/>
                </a:lnTo>
                <a:lnTo>
                  <a:pt x="33655" y="9271"/>
                </a:lnTo>
                <a:lnTo>
                  <a:pt x="30099" y="9905"/>
                </a:lnTo>
                <a:lnTo>
                  <a:pt x="27559" y="11175"/>
                </a:lnTo>
                <a:lnTo>
                  <a:pt x="24891" y="12446"/>
                </a:lnTo>
                <a:lnTo>
                  <a:pt x="22351" y="14731"/>
                </a:lnTo>
                <a:lnTo>
                  <a:pt x="19685" y="18287"/>
                </a:lnTo>
                <a:lnTo>
                  <a:pt x="17018" y="21716"/>
                </a:lnTo>
                <a:lnTo>
                  <a:pt x="13970" y="27431"/>
                </a:lnTo>
                <a:lnTo>
                  <a:pt x="10160" y="35560"/>
                </a:lnTo>
                <a:lnTo>
                  <a:pt x="0" y="35560"/>
                </a:lnTo>
                <a:lnTo>
                  <a:pt x="80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60291" y="1659635"/>
            <a:ext cx="87668" cy="22174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75785" y="1679320"/>
            <a:ext cx="67945" cy="201930"/>
          </a:xfrm>
          <a:custGeom>
            <a:avLst/>
            <a:gdLst/>
            <a:ahLst/>
            <a:cxnLst/>
            <a:rect l="l" t="t" r="r" b="b"/>
            <a:pathLst>
              <a:path w="67945" h="201930">
                <a:moveTo>
                  <a:pt x="2793" y="0"/>
                </a:moveTo>
                <a:lnTo>
                  <a:pt x="0" y="0"/>
                </a:lnTo>
                <a:lnTo>
                  <a:pt x="0" y="8000"/>
                </a:lnTo>
                <a:lnTo>
                  <a:pt x="11811" y="8000"/>
                </a:lnTo>
                <a:lnTo>
                  <a:pt x="19812" y="10667"/>
                </a:lnTo>
                <a:lnTo>
                  <a:pt x="34289" y="42290"/>
                </a:lnTo>
                <a:lnTo>
                  <a:pt x="34289" y="47243"/>
                </a:lnTo>
                <a:lnTo>
                  <a:pt x="33527" y="53339"/>
                </a:lnTo>
                <a:lnTo>
                  <a:pt x="30734" y="67817"/>
                </a:lnTo>
                <a:lnTo>
                  <a:pt x="29972" y="73025"/>
                </a:lnTo>
                <a:lnTo>
                  <a:pt x="29972" y="82168"/>
                </a:lnTo>
                <a:lnTo>
                  <a:pt x="31750" y="86994"/>
                </a:lnTo>
                <a:lnTo>
                  <a:pt x="35424" y="91058"/>
                </a:lnTo>
                <a:lnTo>
                  <a:pt x="38862" y="94741"/>
                </a:lnTo>
                <a:lnTo>
                  <a:pt x="43052" y="97536"/>
                </a:lnTo>
                <a:lnTo>
                  <a:pt x="47878" y="99440"/>
                </a:lnTo>
                <a:lnTo>
                  <a:pt x="47878" y="101345"/>
                </a:lnTo>
                <a:lnTo>
                  <a:pt x="43052" y="103124"/>
                </a:lnTo>
                <a:lnTo>
                  <a:pt x="38862" y="105917"/>
                </a:lnTo>
                <a:lnTo>
                  <a:pt x="35305" y="109854"/>
                </a:lnTo>
                <a:lnTo>
                  <a:pt x="31750" y="113664"/>
                </a:lnTo>
                <a:lnTo>
                  <a:pt x="29972" y="118617"/>
                </a:lnTo>
                <a:lnTo>
                  <a:pt x="29972" y="127634"/>
                </a:lnTo>
                <a:lnTo>
                  <a:pt x="30734" y="132841"/>
                </a:lnTo>
                <a:lnTo>
                  <a:pt x="33527" y="147319"/>
                </a:lnTo>
                <a:lnTo>
                  <a:pt x="34289" y="153415"/>
                </a:lnTo>
                <a:lnTo>
                  <a:pt x="34289" y="158368"/>
                </a:lnTo>
                <a:lnTo>
                  <a:pt x="33742" y="167203"/>
                </a:lnTo>
                <a:lnTo>
                  <a:pt x="11811" y="193420"/>
                </a:lnTo>
                <a:lnTo>
                  <a:pt x="0" y="193420"/>
                </a:lnTo>
                <a:lnTo>
                  <a:pt x="0" y="201421"/>
                </a:lnTo>
                <a:lnTo>
                  <a:pt x="2793" y="201421"/>
                </a:lnTo>
                <a:lnTo>
                  <a:pt x="14392" y="200566"/>
                </a:lnTo>
                <a:lnTo>
                  <a:pt x="49133" y="176244"/>
                </a:lnTo>
                <a:lnTo>
                  <a:pt x="52197" y="156463"/>
                </a:lnTo>
                <a:lnTo>
                  <a:pt x="52197" y="150621"/>
                </a:lnTo>
                <a:lnTo>
                  <a:pt x="51308" y="144017"/>
                </a:lnTo>
                <a:lnTo>
                  <a:pt x="48005" y="129031"/>
                </a:lnTo>
                <a:lnTo>
                  <a:pt x="47243" y="124078"/>
                </a:lnTo>
                <a:lnTo>
                  <a:pt x="47243" y="116586"/>
                </a:lnTo>
                <a:lnTo>
                  <a:pt x="48894" y="112649"/>
                </a:lnTo>
                <a:lnTo>
                  <a:pt x="52197" y="109600"/>
                </a:lnTo>
                <a:lnTo>
                  <a:pt x="55625" y="106552"/>
                </a:lnTo>
                <a:lnTo>
                  <a:pt x="60705" y="104901"/>
                </a:lnTo>
                <a:lnTo>
                  <a:pt x="67437" y="104648"/>
                </a:lnTo>
                <a:lnTo>
                  <a:pt x="67437" y="96012"/>
                </a:lnTo>
                <a:lnTo>
                  <a:pt x="47243" y="84074"/>
                </a:lnTo>
                <a:lnTo>
                  <a:pt x="47243" y="76707"/>
                </a:lnTo>
                <a:lnTo>
                  <a:pt x="48005" y="71627"/>
                </a:lnTo>
                <a:lnTo>
                  <a:pt x="49656" y="64262"/>
                </a:lnTo>
                <a:lnTo>
                  <a:pt x="51308" y="56768"/>
                </a:lnTo>
                <a:lnTo>
                  <a:pt x="52197" y="50037"/>
                </a:lnTo>
                <a:lnTo>
                  <a:pt x="52197" y="44195"/>
                </a:lnTo>
                <a:lnTo>
                  <a:pt x="32922" y="6518"/>
                </a:lnTo>
                <a:lnTo>
                  <a:pt x="14392" y="855"/>
                </a:lnTo>
                <a:lnTo>
                  <a:pt x="279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75785" y="1679320"/>
            <a:ext cx="67945" cy="201930"/>
          </a:xfrm>
          <a:custGeom>
            <a:avLst/>
            <a:gdLst/>
            <a:ahLst/>
            <a:cxnLst/>
            <a:rect l="l" t="t" r="r" b="b"/>
            <a:pathLst>
              <a:path w="67945" h="201930">
                <a:moveTo>
                  <a:pt x="0" y="0"/>
                </a:moveTo>
                <a:lnTo>
                  <a:pt x="2793" y="0"/>
                </a:lnTo>
                <a:lnTo>
                  <a:pt x="14392" y="855"/>
                </a:lnTo>
                <a:lnTo>
                  <a:pt x="49133" y="25034"/>
                </a:lnTo>
                <a:lnTo>
                  <a:pt x="52197" y="44195"/>
                </a:lnTo>
                <a:lnTo>
                  <a:pt x="52197" y="50037"/>
                </a:lnTo>
                <a:lnTo>
                  <a:pt x="51308" y="56768"/>
                </a:lnTo>
                <a:lnTo>
                  <a:pt x="49656" y="64262"/>
                </a:lnTo>
                <a:lnTo>
                  <a:pt x="48005" y="71627"/>
                </a:lnTo>
                <a:lnTo>
                  <a:pt x="47243" y="76707"/>
                </a:lnTo>
                <a:lnTo>
                  <a:pt x="47243" y="79248"/>
                </a:lnTo>
                <a:lnTo>
                  <a:pt x="47243" y="84074"/>
                </a:lnTo>
                <a:lnTo>
                  <a:pt x="48894" y="88011"/>
                </a:lnTo>
                <a:lnTo>
                  <a:pt x="52197" y="91058"/>
                </a:lnTo>
                <a:lnTo>
                  <a:pt x="55625" y="94106"/>
                </a:lnTo>
                <a:lnTo>
                  <a:pt x="60705" y="95757"/>
                </a:lnTo>
                <a:lnTo>
                  <a:pt x="67437" y="96012"/>
                </a:lnTo>
                <a:lnTo>
                  <a:pt x="67437" y="104648"/>
                </a:lnTo>
                <a:lnTo>
                  <a:pt x="47243" y="116586"/>
                </a:lnTo>
                <a:lnTo>
                  <a:pt x="47243" y="121538"/>
                </a:lnTo>
                <a:lnTo>
                  <a:pt x="47243" y="124078"/>
                </a:lnTo>
                <a:lnTo>
                  <a:pt x="48005" y="129031"/>
                </a:lnTo>
                <a:lnTo>
                  <a:pt x="49656" y="136525"/>
                </a:lnTo>
                <a:lnTo>
                  <a:pt x="51308" y="144017"/>
                </a:lnTo>
                <a:lnTo>
                  <a:pt x="52197" y="150621"/>
                </a:lnTo>
                <a:lnTo>
                  <a:pt x="52197" y="156463"/>
                </a:lnTo>
                <a:lnTo>
                  <a:pt x="51433" y="167080"/>
                </a:lnTo>
                <a:lnTo>
                  <a:pt x="24431" y="198389"/>
                </a:lnTo>
                <a:lnTo>
                  <a:pt x="2793" y="201421"/>
                </a:lnTo>
                <a:lnTo>
                  <a:pt x="0" y="201421"/>
                </a:lnTo>
                <a:lnTo>
                  <a:pt x="0" y="193420"/>
                </a:lnTo>
                <a:lnTo>
                  <a:pt x="1524" y="193420"/>
                </a:lnTo>
                <a:lnTo>
                  <a:pt x="11811" y="193420"/>
                </a:lnTo>
                <a:lnTo>
                  <a:pt x="34289" y="158368"/>
                </a:lnTo>
                <a:lnTo>
                  <a:pt x="34289" y="153415"/>
                </a:lnTo>
                <a:lnTo>
                  <a:pt x="33527" y="147319"/>
                </a:lnTo>
                <a:lnTo>
                  <a:pt x="32130" y="140080"/>
                </a:lnTo>
                <a:lnTo>
                  <a:pt x="30734" y="132841"/>
                </a:lnTo>
                <a:lnTo>
                  <a:pt x="29972" y="127634"/>
                </a:lnTo>
                <a:lnTo>
                  <a:pt x="29972" y="124587"/>
                </a:lnTo>
                <a:lnTo>
                  <a:pt x="29972" y="118617"/>
                </a:lnTo>
                <a:lnTo>
                  <a:pt x="31750" y="113664"/>
                </a:lnTo>
                <a:lnTo>
                  <a:pt x="35305" y="109854"/>
                </a:lnTo>
                <a:lnTo>
                  <a:pt x="38862" y="105917"/>
                </a:lnTo>
                <a:lnTo>
                  <a:pt x="43052" y="103124"/>
                </a:lnTo>
                <a:lnTo>
                  <a:pt x="47878" y="101345"/>
                </a:lnTo>
                <a:lnTo>
                  <a:pt x="47878" y="99440"/>
                </a:lnTo>
                <a:lnTo>
                  <a:pt x="29972" y="82168"/>
                </a:lnTo>
                <a:lnTo>
                  <a:pt x="29972" y="76200"/>
                </a:lnTo>
                <a:lnTo>
                  <a:pt x="29972" y="73025"/>
                </a:lnTo>
                <a:lnTo>
                  <a:pt x="30734" y="67817"/>
                </a:lnTo>
                <a:lnTo>
                  <a:pt x="32130" y="60578"/>
                </a:lnTo>
                <a:lnTo>
                  <a:pt x="33527" y="53339"/>
                </a:lnTo>
                <a:lnTo>
                  <a:pt x="34289" y="47243"/>
                </a:lnTo>
                <a:lnTo>
                  <a:pt x="34289" y="42290"/>
                </a:lnTo>
                <a:lnTo>
                  <a:pt x="33742" y="33789"/>
                </a:lnTo>
                <a:lnTo>
                  <a:pt x="11811" y="8000"/>
                </a:lnTo>
                <a:lnTo>
                  <a:pt x="1524" y="8000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10839" y="2020798"/>
            <a:ext cx="128803" cy="1288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20619" y="2035429"/>
            <a:ext cx="118872" cy="11874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19627" y="1988832"/>
            <a:ext cx="1425702" cy="20001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04003" y="2013229"/>
            <a:ext cx="80010" cy="1318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13402" y="2026792"/>
            <a:ext cx="70612" cy="12255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68979" y="2316510"/>
            <a:ext cx="113507" cy="11350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78759" y="2329942"/>
            <a:ext cx="103886" cy="10388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83864" y="2289048"/>
            <a:ext cx="1515617" cy="17462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51176" y="2612110"/>
            <a:ext cx="142519" cy="1425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60827" y="2625979"/>
            <a:ext cx="132588" cy="1325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810255" y="2574035"/>
            <a:ext cx="1048766" cy="21666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07535" y="2583205"/>
            <a:ext cx="159232" cy="16380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917569" y="2598039"/>
            <a:ext cx="149352" cy="15328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075176" y="2566428"/>
            <a:ext cx="493001" cy="21868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089653" y="2584957"/>
            <a:ext cx="474345" cy="200660"/>
          </a:xfrm>
          <a:custGeom>
            <a:avLst/>
            <a:gdLst/>
            <a:ahLst/>
            <a:cxnLst/>
            <a:rect l="l" t="t" r="r" b="b"/>
            <a:pathLst>
              <a:path w="474345" h="200660">
                <a:moveTo>
                  <a:pt x="409956" y="0"/>
                </a:moveTo>
                <a:lnTo>
                  <a:pt x="407162" y="8127"/>
                </a:lnTo>
                <a:lnTo>
                  <a:pt x="418734" y="13178"/>
                </a:lnTo>
                <a:lnTo>
                  <a:pt x="428688" y="20145"/>
                </a:lnTo>
                <a:lnTo>
                  <a:pt x="448925" y="52449"/>
                </a:lnTo>
                <a:lnTo>
                  <a:pt x="455675" y="99187"/>
                </a:lnTo>
                <a:lnTo>
                  <a:pt x="454917" y="116873"/>
                </a:lnTo>
                <a:lnTo>
                  <a:pt x="443738" y="160146"/>
                </a:lnTo>
                <a:lnTo>
                  <a:pt x="407416" y="192277"/>
                </a:lnTo>
                <a:lnTo>
                  <a:pt x="409956" y="200405"/>
                </a:lnTo>
                <a:lnTo>
                  <a:pt x="448282" y="177742"/>
                </a:lnTo>
                <a:lnTo>
                  <a:pt x="469741" y="135667"/>
                </a:lnTo>
                <a:lnTo>
                  <a:pt x="473837" y="100329"/>
                </a:lnTo>
                <a:lnTo>
                  <a:pt x="472811" y="81899"/>
                </a:lnTo>
                <a:lnTo>
                  <a:pt x="457326" y="35178"/>
                </a:lnTo>
                <a:lnTo>
                  <a:pt x="424483" y="5264"/>
                </a:lnTo>
                <a:lnTo>
                  <a:pt x="409956" y="0"/>
                </a:lnTo>
                <a:close/>
              </a:path>
              <a:path w="474345" h="200660">
                <a:moveTo>
                  <a:pt x="63881" y="0"/>
                </a:moveTo>
                <a:lnTo>
                  <a:pt x="25679" y="22842"/>
                </a:lnTo>
                <a:lnTo>
                  <a:pt x="4111" y="64896"/>
                </a:lnTo>
                <a:lnTo>
                  <a:pt x="0" y="100329"/>
                </a:lnTo>
                <a:lnTo>
                  <a:pt x="1025" y="118689"/>
                </a:lnTo>
                <a:lnTo>
                  <a:pt x="16510" y="165480"/>
                </a:lnTo>
                <a:lnTo>
                  <a:pt x="49335" y="195216"/>
                </a:lnTo>
                <a:lnTo>
                  <a:pt x="63881" y="200405"/>
                </a:lnTo>
                <a:lnTo>
                  <a:pt x="66421" y="192277"/>
                </a:lnTo>
                <a:lnTo>
                  <a:pt x="55012" y="187257"/>
                </a:lnTo>
                <a:lnTo>
                  <a:pt x="45164" y="180212"/>
                </a:lnTo>
                <a:lnTo>
                  <a:pt x="24931" y="147389"/>
                </a:lnTo>
                <a:lnTo>
                  <a:pt x="18287" y="99187"/>
                </a:lnTo>
                <a:lnTo>
                  <a:pt x="19026" y="82115"/>
                </a:lnTo>
                <a:lnTo>
                  <a:pt x="30099" y="39877"/>
                </a:lnTo>
                <a:lnTo>
                  <a:pt x="66801" y="8127"/>
                </a:lnTo>
                <a:lnTo>
                  <a:pt x="6388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96815" y="2584957"/>
            <a:ext cx="66675" cy="200660"/>
          </a:xfrm>
          <a:custGeom>
            <a:avLst/>
            <a:gdLst/>
            <a:ahLst/>
            <a:cxnLst/>
            <a:rect l="l" t="t" r="r" b="b"/>
            <a:pathLst>
              <a:path w="66675" h="200660">
                <a:moveTo>
                  <a:pt x="2794" y="0"/>
                </a:moveTo>
                <a:lnTo>
                  <a:pt x="40995" y="22842"/>
                </a:lnTo>
                <a:lnTo>
                  <a:pt x="62563" y="64897"/>
                </a:lnTo>
                <a:lnTo>
                  <a:pt x="66675" y="100329"/>
                </a:lnTo>
                <a:lnTo>
                  <a:pt x="65651" y="118689"/>
                </a:lnTo>
                <a:lnTo>
                  <a:pt x="50292" y="165480"/>
                </a:lnTo>
                <a:lnTo>
                  <a:pt x="17395" y="195216"/>
                </a:lnTo>
                <a:lnTo>
                  <a:pt x="2794" y="200405"/>
                </a:lnTo>
                <a:lnTo>
                  <a:pt x="254" y="192277"/>
                </a:lnTo>
                <a:lnTo>
                  <a:pt x="11680" y="187257"/>
                </a:lnTo>
                <a:lnTo>
                  <a:pt x="21558" y="180212"/>
                </a:lnTo>
                <a:lnTo>
                  <a:pt x="41763" y="147389"/>
                </a:lnTo>
                <a:lnTo>
                  <a:pt x="48513" y="99187"/>
                </a:lnTo>
                <a:lnTo>
                  <a:pt x="47755" y="82115"/>
                </a:lnTo>
                <a:lnTo>
                  <a:pt x="36575" y="39877"/>
                </a:lnTo>
                <a:lnTo>
                  <a:pt x="0" y="8127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89653" y="2584957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63881" y="0"/>
                </a:moveTo>
                <a:lnTo>
                  <a:pt x="66801" y="8127"/>
                </a:lnTo>
                <a:lnTo>
                  <a:pt x="55227" y="13178"/>
                </a:lnTo>
                <a:lnTo>
                  <a:pt x="45259" y="20145"/>
                </a:lnTo>
                <a:lnTo>
                  <a:pt x="24931" y="52449"/>
                </a:lnTo>
                <a:lnTo>
                  <a:pt x="18287" y="99187"/>
                </a:lnTo>
                <a:lnTo>
                  <a:pt x="19026" y="116873"/>
                </a:lnTo>
                <a:lnTo>
                  <a:pt x="30099" y="160146"/>
                </a:lnTo>
                <a:lnTo>
                  <a:pt x="66421" y="192277"/>
                </a:lnTo>
                <a:lnTo>
                  <a:pt x="63881" y="200405"/>
                </a:lnTo>
                <a:lnTo>
                  <a:pt x="25626" y="177742"/>
                </a:lnTo>
                <a:lnTo>
                  <a:pt x="4111" y="135667"/>
                </a:lnTo>
                <a:lnTo>
                  <a:pt x="0" y="100329"/>
                </a:lnTo>
                <a:lnTo>
                  <a:pt x="1025" y="81899"/>
                </a:lnTo>
                <a:lnTo>
                  <a:pt x="16510" y="35178"/>
                </a:lnTo>
                <a:lnTo>
                  <a:pt x="49353" y="5264"/>
                </a:lnTo>
                <a:lnTo>
                  <a:pt x="638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157471" y="2599944"/>
            <a:ext cx="89153" cy="1485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172839" y="2619629"/>
            <a:ext cx="69850" cy="128905"/>
          </a:xfrm>
          <a:custGeom>
            <a:avLst/>
            <a:gdLst/>
            <a:ahLst/>
            <a:cxnLst/>
            <a:rect l="l" t="t" r="r" b="b"/>
            <a:pathLst>
              <a:path w="69850" h="128905">
                <a:moveTo>
                  <a:pt x="35433" y="36830"/>
                </a:moveTo>
                <a:lnTo>
                  <a:pt x="17780" y="36830"/>
                </a:lnTo>
                <a:lnTo>
                  <a:pt x="5334" y="91694"/>
                </a:lnTo>
                <a:lnTo>
                  <a:pt x="4190" y="96900"/>
                </a:lnTo>
                <a:lnTo>
                  <a:pt x="3686" y="100837"/>
                </a:lnTo>
                <a:lnTo>
                  <a:pt x="3645" y="107187"/>
                </a:lnTo>
                <a:lnTo>
                  <a:pt x="4937" y="116314"/>
                </a:lnTo>
                <a:lnTo>
                  <a:pt x="9080" y="123301"/>
                </a:lnTo>
                <a:lnTo>
                  <a:pt x="15986" y="127502"/>
                </a:lnTo>
                <a:lnTo>
                  <a:pt x="25653" y="128905"/>
                </a:lnTo>
                <a:lnTo>
                  <a:pt x="31876" y="128905"/>
                </a:lnTo>
                <a:lnTo>
                  <a:pt x="37719" y="127126"/>
                </a:lnTo>
                <a:lnTo>
                  <a:pt x="49149" y="120015"/>
                </a:lnTo>
                <a:lnTo>
                  <a:pt x="52953" y="116459"/>
                </a:lnTo>
                <a:lnTo>
                  <a:pt x="25400" y="116459"/>
                </a:lnTo>
                <a:lnTo>
                  <a:pt x="21844" y="112141"/>
                </a:lnTo>
                <a:lnTo>
                  <a:pt x="21878" y="100837"/>
                </a:lnTo>
                <a:lnTo>
                  <a:pt x="22098" y="98425"/>
                </a:lnTo>
                <a:lnTo>
                  <a:pt x="22606" y="94996"/>
                </a:lnTo>
                <a:lnTo>
                  <a:pt x="22987" y="91567"/>
                </a:lnTo>
                <a:lnTo>
                  <a:pt x="24257" y="85725"/>
                </a:lnTo>
                <a:lnTo>
                  <a:pt x="26035" y="77850"/>
                </a:lnTo>
                <a:lnTo>
                  <a:pt x="35433" y="36830"/>
                </a:lnTo>
                <a:close/>
              </a:path>
              <a:path w="69850" h="128905">
                <a:moveTo>
                  <a:pt x="54990" y="100837"/>
                </a:moveTo>
                <a:lnTo>
                  <a:pt x="50164" y="106553"/>
                </a:lnTo>
                <a:lnTo>
                  <a:pt x="46100" y="110617"/>
                </a:lnTo>
                <a:lnTo>
                  <a:pt x="42545" y="112903"/>
                </a:lnTo>
                <a:lnTo>
                  <a:pt x="39115" y="115316"/>
                </a:lnTo>
                <a:lnTo>
                  <a:pt x="35813" y="116459"/>
                </a:lnTo>
                <a:lnTo>
                  <a:pt x="52953" y="116459"/>
                </a:lnTo>
                <a:lnTo>
                  <a:pt x="54990" y="114554"/>
                </a:lnTo>
                <a:lnTo>
                  <a:pt x="61087" y="107187"/>
                </a:lnTo>
                <a:lnTo>
                  <a:pt x="54990" y="100837"/>
                </a:lnTo>
                <a:close/>
              </a:path>
              <a:path w="69850" h="128905">
                <a:moveTo>
                  <a:pt x="43561" y="0"/>
                </a:moveTo>
                <a:lnTo>
                  <a:pt x="28956" y="0"/>
                </a:lnTo>
                <a:lnTo>
                  <a:pt x="26797" y="7112"/>
                </a:lnTo>
                <a:lnTo>
                  <a:pt x="25019" y="12192"/>
                </a:lnTo>
                <a:lnTo>
                  <a:pt x="23875" y="14986"/>
                </a:lnTo>
                <a:lnTo>
                  <a:pt x="22860" y="17907"/>
                </a:lnTo>
                <a:lnTo>
                  <a:pt x="21589" y="20193"/>
                </a:lnTo>
                <a:lnTo>
                  <a:pt x="1650" y="29591"/>
                </a:lnTo>
                <a:lnTo>
                  <a:pt x="0" y="36830"/>
                </a:lnTo>
                <a:lnTo>
                  <a:pt x="67563" y="36830"/>
                </a:lnTo>
                <a:lnTo>
                  <a:pt x="69850" y="26162"/>
                </a:lnTo>
                <a:lnTo>
                  <a:pt x="37719" y="26162"/>
                </a:lnTo>
                <a:lnTo>
                  <a:pt x="4356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172839" y="2619629"/>
            <a:ext cx="69850" cy="128905"/>
          </a:xfrm>
          <a:custGeom>
            <a:avLst/>
            <a:gdLst/>
            <a:ahLst/>
            <a:cxnLst/>
            <a:rect l="l" t="t" r="r" b="b"/>
            <a:pathLst>
              <a:path w="69850" h="128905">
                <a:moveTo>
                  <a:pt x="28956" y="0"/>
                </a:moveTo>
                <a:lnTo>
                  <a:pt x="43561" y="0"/>
                </a:lnTo>
                <a:lnTo>
                  <a:pt x="37719" y="26162"/>
                </a:lnTo>
                <a:lnTo>
                  <a:pt x="69850" y="26162"/>
                </a:lnTo>
                <a:lnTo>
                  <a:pt x="67563" y="36830"/>
                </a:lnTo>
                <a:lnTo>
                  <a:pt x="35433" y="36830"/>
                </a:lnTo>
                <a:lnTo>
                  <a:pt x="26035" y="77850"/>
                </a:lnTo>
                <a:lnTo>
                  <a:pt x="24257" y="85725"/>
                </a:lnTo>
                <a:lnTo>
                  <a:pt x="22987" y="91567"/>
                </a:lnTo>
                <a:lnTo>
                  <a:pt x="22606" y="94996"/>
                </a:lnTo>
                <a:lnTo>
                  <a:pt x="22098" y="98425"/>
                </a:lnTo>
                <a:lnTo>
                  <a:pt x="21844" y="101219"/>
                </a:lnTo>
                <a:lnTo>
                  <a:pt x="21844" y="103378"/>
                </a:lnTo>
                <a:lnTo>
                  <a:pt x="21844" y="112141"/>
                </a:lnTo>
                <a:lnTo>
                  <a:pt x="25400" y="116459"/>
                </a:lnTo>
                <a:lnTo>
                  <a:pt x="32638" y="116459"/>
                </a:lnTo>
                <a:lnTo>
                  <a:pt x="35813" y="116459"/>
                </a:lnTo>
                <a:lnTo>
                  <a:pt x="39115" y="115316"/>
                </a:lnTo>
                <a:lnTo>
                  <a:pt x="42545" y="112903"/>
                </a:lnTo>
                <a:lnTo>
                  <a:pt x="46100" y="110617"/>
                </a:lnTo>
                <a:lnTo>
                  <a:pt x="50164" y="106553"/>
                </a:lnTo>
                <a:lnTo>
                  <a:pt x="54990" y="100837"/>
                </a:lnTo>
                <a:lnTo>
                  <a:pt x="61087" y="107187"/>
                </a:lnTo>
                <a:lnTo>
                  <a:pt x="54990" y="114554"/>
                </a:lnTo>
                <a:lnTo>
                  <a:pt x="49149" y="120015"/>
                </a:lnTo>
                <a:lnTo>
                  <a:pt x="43434" y="123571"/>
                </a:lnTo>
                <a:lnTo>
                  <a:pt x="37719" y="127126"/>
                </a:lnTo>
                <a:lnTo>
                  <a:pt x="31876" y="128905"/>
                </a:lnTo>
                <a:lnTo>
                  <a:pt x="25653" y="128905"/>
                </a:lnTo>
                <a:lnTo>
                  <a:pt x="15986" y="127502"/>
                </a:lnTo>
                <a:lnTo>
                  <a:pt x="9080" y="123301"/>
                </a:lnTo>
                <a:lnTo>
                  <a:pt x="4937" y="116314"/>
                </a:lnTo>
                <a:lnTo>
                  <a:pt x="3556" y="106553"/>
                </a:lnTo>
                <a:lnTo>
                  <a:pt x="3556" y="101854"/>
                </a:lnTo>
                <a:lnTo>
                  <a:pt x="4190" y="96900"/>
                </a:lnTo>
                <a:lnTo>
                  <a:pt x="5334" y="91694"/>
                </a:lnTo>
                <a:lnTo>
                  <a:pt x="17780" y="36830"/>
                </a:lnTo>
                <a:lnTo>
                  <a:pt x="0" y="36830"/>
                </a:lnTo>
                <a:lnTo>
                  <a:pt x="1650" y="29591"/>
                </a:lnTo>
                <a:lnTo>
                  <a:pt x="5841" y="29463"/>
                </a:lnTo>
                <a:lnTo>
                  <a:pt x="8889" y="29083"/>
                </a:lnTo>
                <a:lnTo>
                  <a:pt x="11049" y="28575"/>
                </a:lnTo>
                <a:lnTo>
                  <a:pt x="13208" y="28067"/>
                </a:lnTo>
                <a:lnTo>
                  <a:pt x="14986" y="27305"/>
                </a:lnTo>
                <a:lnTo>
                  <a:pt x="23875" y="14986"/>
                </a:lnTo>
                <a:lnTo>
                  <a:pt x="25019" y="12192"/>
                </a:lnTo>
                <a:lnTo>
                  <a:pt x="26797" y="7112"/>
                </a:lnTo>
                <a:lnTo>
                  <a:pt x="289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238244" y="2703624"/>
            <a:ext cx="51117" cy="7234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252976" y="2722245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557" y="0"/>
                </a:lnTo>
                <a:lnTo>
                  <a:pt x="12064" y="5206"/>
                </a:lnTo>
                <a:lnTo>
                  <a:pt x="12282" y="9778"/>
                </a:lnTo>
                <a:lnTo>
                  <a:pt x="12319" y="21081"/>
                </a:lnTo>
                <a:lnTo>
                  <a:pt x="12064" y="25400"/>
                </a:lnTo>
                <a:lnTo>
                  <a:pt x="11302" y="28828"/>
                </a:lnTo>
                <a:lnTo>
                  <a:pt x="10540" y="32384"/>
                </a:lnTo>
                <a:lnTo>
                  <a:pt x="0" y="47243"/>
                </a:lnTo>
                <a:lnTo>
                  <a:pt x="5714" y="53720"/>
                </a:lnTo>
                <a:lnTo>
                  <a:pt x="30734" y="24002"/>
                </a:lnTo>
                <a:lnTo>
                  <a:pt x="31623" y="19557"/>
                </a:lnTo>
                <a:lnTo>
                  <a:pt x="31623" y="9778"/>
                </a:lnTo>
                <a:lnTo>
                  <a:pt x="31114" y="4952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252976" y="2722245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557" y="0"/>
                </a:moveTo>
                <a:lnTo>
                  <a:pt x="30099" y="0"/>
                </a:lnTo>
                <a:lnTo>
                  <a:pt x="31114" y="4952"/>
                </a:lnTo>
                <a:lnTo>
                  <a:pt x="31623" y="9778"/>
                </a:lnTo>
                <a:lnTo>
                  <a:pt x="31623" y="14604"/>
                </a:lnTo>
                <a:lnTo>
                  <a:pt x="31623" y="19557"/>
                </a:lnTo>
                <a:lnTo>
                  <a:pt x="20954" y="40385"/>
                </a:lnTo>
                <a:lnTo>
                  <a:pt x="17272" y="44450"/>
                </a:lnTo>
                <a:lnTo>
                  <a:pt x="12191" y="48894"/>
                </a:lnTo>
                <a:lnTo>
                  <a:pt x="5714" y="53720"/>
                </a:lnTo>
                <a:lnTo>
                  <a:pt x="0" y="47243"/>
                </a:lnTo>
                <a:lnTo>
                  <a:pt x="3556" y="43941"/>
                </a:lnTo>
                <a:lnTo>
                  <a:pt x="6223" y="40893"/>
                </a:lnTo>
                <a:lnTo>
                  <a:pt x="7874" y="38100"/>
                </a:lnTo>
                <a:lnTo>
                  <a:pt x="9398" y="35432"/>
                </a:lnTo>
                <a:lnTo>
                  <a:pt x="10540" y="32384"/>
                </a:lnTo>
                <a:lnTo>
                  <a:pt x="11302" y="28828"/>
                </a:lnTo>
                <a:lnTo>
                  <a:pt x="12064" y="25400"/>
                </a:lnTo>
                <a:lnTo>
                  <a:pt x="12319" y="21081"/>
                </a:lnTo>
                <a:lnTo>
                  <a:pt x="12319" y="15875"/>
                </a:lnTo>
                <a:lnTo>
                  <a:pt x="12319" y="10540"/>
                </a:lnTo>
                <a:lnTo>
                  <a:pt x="12064" y="5206"/>
                </a:lnTo>
                <a:lnTo>
                  <a:pt x="1155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26635" y="2624301"/>
            <a:ext cx="154660" cy="12423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41240" y="2644013"/>
            <a:ext cx="136525" cy="104775"/>
          </a:xfrm>
          <a:custGeom>
            <a:avLst/>
            <a:gdLst/>
            <a:ahLst/>
            <a:cxnLst/>
            <a:rect l="l" t="t" r="r" b="b"/>
            <a:pathLst>
              <a:path w="136525" h="104775">
                <a:moveTo>
                  <a:pt x="47117" y="0"/>
                </a:moveTo>
                <a:lnTo>
                  <a:pt x="12319" y="32638"/>
                </a:lnTo>
                <a:lnTo>
                  <a:pt x="39" y="69865"/>
                </a:lnTo>
                <a:lnTo>
                  <a:pt x="0" y="77850"/>
                </a:lnTo>
                <a:lnTo>
                  <a:pt x="1397" y="84200"/>
                </a:lnTo>
                <a:lnTo>
                  <a:pt x="24764" y="104521"/>
                </a:lnTo>
                <a:lnTo>
                  <a:pt x="35813" y="104521"/>
                </a:lnTo>
                <a:lnTo>
                  <a:pt x="40767" y="103759"/>
                </a:lnTo>
                <a:lnTo>
                  <a:pt x="44831" y="102235"/>
                </a:lnTo>
                <a:lnTo>
                  <a:pt x="48895" y="100837"/>
                </a:lnTo>
                <a:lnTo>
                  <a:pt x="52324" y="98806"/>
                </a:lnTo>
                <a:lnTo>
                  <a:pt x="54991" y="96520"/>
                </a:lnTo>
                <a:lnTo>
                  <a:pt x="55412" y="96138"/>
                </a:lnTo>
                <a:lnTo>
                  <a:pt x="30225" y="96138"/>
                </a:lnTo>
                <a:lnTo>
                  <a:pt x="25908" y="93979"/>
                </a:lnTo>
                <a:lnTo>
                  <a:pt x="19812" y="85344"/>
                </a:lnTo>
                <a:lnTo>
                  <a:pt x="18350" y="79375"/>
                </a:lnTo>
                <a:lnTo>
                  <a:pt x="18361" y="69865"/>
                </a:lnTo>
                <a:lnTo>
                  <a:pt x="32361" y="28757"/>
                </a:lnTo>
                <a:lnTo>
                  <a:pt x="52578" y="7112"/>
                </a:lnTo>
                <a:lnTo>
                  <a:pt x="47117" y="0"/>
                </a:lnTo>
                <a:close/>
              </a:path>
              <a:path w="136525" h="104775">
                <a:moveTo>
                  <a:pt x="74949" y="87122"/>
                </a:moveTo>
                <a:lnTo>
                  <a:pt x="63246" y="87122"/>
                </a:lnTo>
                <a:lnTo>
                  <a:pt x="67126" y="94741"/>
                </a:lnTo>
                <a:lnTo>
                  <a:pt x="72374" y="100155"/>
                </a:lnTo>
                <a:lnTo>
                  <a:pt x="79051" y="103427"/>
                </a:lnTo>
                <a:lnTo>
                  <a:pt x="87122" y="104521"/>
                </a:lnTo>
                <a:lnTo>
                  <a:pt x="94168" y="104046"/>
                </a:lnTo>
                <a:lnTo>
                  <a:pt x="100822" y="102631"/>
                </a:lnTo>
                <a:lnTo>
                  <a:pt x="107070" y="100288"/>
                </a:lnTo>
                <a:lnTo>
                  <a:pt x="112903" y="97027"/>
                </a:lnTo>
                <a:lnTo>
                  <a:pt x="114083" y="96138"/>
                </a:lnTo>
                <a:lnTo>
                  <a:pt x="83820" y="96138"/>
                </a:lnTo>
                <a:lnTo>
                  <a:pt x="80391" y="94741"/>
                </a:lnTo>
                <a:lnTo>
                  <a:pt x="75564" y="89153"/>
                </a:lnTo>
                <a:lnTo>
                  <a:pt x="74949" y="87122"/>
                </a:lnTo>
                <a:close/>
              </a:path>
              <a:path w="136525" h="104775">
                <a:moveTo>
                  <a:pt x="83693" y="31369"/>
                </a:moveTo>
                <a:lnTo>
                  <a:pt x="65912" y="31369"/>
                </a:lnTo>
                <a:lnTo>
                  <a:pt x="57276" y="71247"/>
                </a:lnTo>
                <a:lnTo>
                  <a:pt x="55499" y="79375"/>
                </a:lnTo>
                <a:lnTo>
                  <a:pt x="52832" y="85598"/>
                </a:lnTo>
                <a:lnTo>
                  <a:pt x="45466" y="93979"/>
                </a:lnTo>
                <a:lnTo>
                  <a:pt x="41021" y="96138"/>
                </a:lnTo>
                <a:lnTo>
                  <a:pt x="55412" y="96138"/>
                </a:lnTo>
                <a:lnTo>
                  <a:pt x="57658" y="94107"/>
                </a:lnTo>
                <a:lnTo>
                  <a:pt x="60325" y="91059"/>
                </a:lnTo>
                <a:lnTo>
                  <a:pt x="62737" y="87122"/>
                </a:lnTo>
                <a:lnTo>
                  <a:pt x="74949" y="87122"/>
                </a:lnTo>
                <a:lnTo>
                  <a:pt x="74410" y="85344"/>
                </a:lnTo>
                <a:lnTo>
                  <a:pt x="74295" y="75691"/>
                </a:lnTo>
                <a:lnTo>
                  <a:pt x="74803" y="71882"/>
                </a:lnTo>
                <a:lnTo>
                  <a:pt x="75692" y="67690"/>
                </a:lnTo>
                <a:lnTo>
                  <a:pt x="83693" y="31369"/>
                </a:lnTo>
                <a:close/>
              </a:path>
              <a:path w="136525" h="104775">
                <a:moveTo>
                  <a:pt x="115188" y="0"/>
                </a:moveTo>
                <a:lnTo>
                  <a:pt x="107950" y="6096"/>
                </a:lnTo>
                <a:lnTo>
                  <a:pt x="111125" y="10540"/>
                </a:lnTo>
                <a:lnTo>
                  <a:pt x="113669" y="16144"/>
                </a:lnTo>
                <a:lnTo>
                  <a:pt x="115443" y="22860"/>
                </a:lnTo>
                <a:lnTo>
                  <a:pt x="117094" y="29590"/>
                </a:lnTo>
                <a:lnTo>
                  <a:pt x="117983" y="36195"/>
                </a:lnTo>
                <a:lnTo>
                  <a:pt x="117910" y="45168"/>
                </a:lnTo>
                <a:lnTo>
                  <a:pt x="108331" y="85471"/>
                </a:lnTo>
                <a:lnTo>
                  <a:pt x="94107" y="96138"/>
                </a:lnTo>
                <a:lnTo>
                  <a:pt x="114083" y="96138"/>
                </a:lnTo>
                <a:lnTo>
                  <a:pt x="134874" y="62864"/>
                </a:lnTo>
                <a:lnTo>
                  <a:pt x="136398" y="48006"/>
                </a:lnTo>
                <a:lnTo>
                  <a:pt x="136064" y="41171"/>
                </a:lnTo>
                <a:lnTo>
                  <a:pt x="120116" y="5095"/>
                </a:lnTo>
                <a:lnTo>
                  <a:pt x="11518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41240" y="2644013"/>
            <a:ext cx="136525" cy="104775"/>
          </a:xfrm>
          <a:custGeom>
            <a:avLst/>
            <a:gdLst/>
            <a:ahLst/>
            <a:cxnLst/>
            <a:rect l="l" t="t" r="r" b="b"/>
            <a:pathLst>
              <a:path w="136525" h="104775">
                <a:moveTo>
                  <a:pt x="47117" y="0"/>
                </a:moveTo>
                <a:lnTo>
                  <a:pt x="52578" y="7112"/>
                </a:lnTo>
                <a:lnTo>
                  <a:pt x="44934" y="13898"/>
                </a:lnTo>
                <a:lnTo>
                  <a:pt x="38195" y="21113"/>
                </a:lnTo>
                <a:lnTo>
                  <a:pt x="18859" y="62226"/>
                </a:lnTo>
                <a:lnTo>
                  <a:pt x="18287" y="70992"/>
                </a:lnTo>
                <a:lnTo>
                  <a:pt x="18287" y="79121"/>
                </a:lnTo>
                <a:lnTo>
                  <a:pt x="19812" y="85344"/>
                </a:lnTo>
                <a:lnTo>
                  <a:pt x="22860" y="89662"/>
                </a:lnTo>
                <a:lnTo>
                  <a:pt x="25908" y="93979"/>
                </a:lnTo>
                <a:lnTo>
                  <a:pt x="30225" y="96138"/>
                </a:lnTo>
                <a:lnTo>
                  <a:pt x="35813" y="96138"/>
                </a:lnTo>
                <a:lnTo>
                  <a:pt x="41021" y="96138"/>
                </a:lnTo>
                <a:lnTo>
                  <a:pt x="45466" y="93979"/>
                </a:lnTo>
                <a:lnTo>
                  <a:pt x="49149" y="89788"/>
                </a:lnTo>
                <a:lnTo>
                  <a:pt x="52832" y="85598"/>
                </a:lnTo>
                <a:lnTo>
                  <a:pt x="55499" y="79375"/>
                </a:lnTo>
                <a:lnTo>
                  <a:pt x="57276" y="71247"/>
                </a:lnTo>
                <a:lnTo>
                  <a:pt x="65912" y="31369"/>
                </a:lnTo>
                <a:lnTo>
                  <a:pt x="83693" y="31369"/>
                </a:lnTo>
                <a:lnTo>
                  <a:pt x="75692" y="67690"/>
                </a:lnTo>
                <a:lnTo>
                  <a:pt x="74803" y="71882"/>
                </a:lnTo>
                <a:lnTo>
                  <a:pt x="74295" y="75691"/>
                </a:lnTo>
                <a:lnTo>
                  <a:pt x="74295" y="79375"/>
                </a:lnTo>
                <a:lnTo>
                  <a:pt x="74295" y="84962"/>
                </a:lnTo>
                <a:lnTo>
                  <a:pt x="75564" y="89153"/>
                </a:lnTo>
                <a:lnTo>
                  <a:pt x="77978" y="91948"/>
                </a:lnTo>
                <a:lnTo>
                  <a:pt x="80391" y="94741"/>
                </a:lnTo>
                <a:lnTo>
                  <a:pt x="83820" y="96138"/>
                </a:lnTo>
                <a:lnTo>
                  <a:pt x="88264" y="96138"/>
                </a:lnTo>
                <a:lnTo>
                  <a:pt x="94107" y="96138"/>
                </a:lnTo>
                <a:lnTo>
                  <a:pt x="115947" y="64708"/>
                </a:lnTo>
                <a:lnTo>
                  <a:pt x="117983" y="42545"/>
                </a:lnTo>
                <a:lnTo>
                  <a:pt x="117983" y="36195"/>
                </a:lnTo>
                <a:lnTo>
                  <a:pt x="107950" y="6096"/>
                </a:lnTo>
                <a:lnTo>
                  <a:pt x="115188" y="0"/>
                </a:lnTo>
                <a:lnTo>
                  <a:pt x="135064" y="34575"/>
                </a:lnTo>
                <a:lnTo>
                  <a:pt x="136398" y="48006"/>
                </a:lnTo>
                <a:lnTo>
                  <a:pt x="136017" y="55578"/>
                </a:lnTo>
                <a:lnTo>
                  <a:pt x="118211" y="93029"/>
                </a:lnTo>
                <a:lnTo>
                  <a:pt x="87122" y="104521"/>
                </a:lnTo>
                <a:lnTo>
                  <a:pt x="79051" y="103427"/>
                </a:lnTo>
                <a:lnTo>
                  <a:pt x="72374" y="100155"/>
                </a:lnTo>
                <a:lnTo>
                  <a:pt x="67101" y="94716"/>
                </a:lnTo>
                <a:lnTo>
                  <a:pt x="63246" y="87122"/>
                </a:lnTo>
                <a:lnTo>
                  <a:pt x="62737" y="87122"/>
                </a:lnTo>
                <a:lnTo>
                  <a:pt x="44831" y="102235"/>
                </a:lnTo>
                <a:lnTo>
                  <a:pt x="40767" y="103759"/>
                </a:lnTo>
                <a:lnTo>
                  <a:pt x="35813" y="104521"/>
                </a:lnTo>
                <a:lnTo>
                  <a:pt x="30225" y="104521"/>
                </a:lnTo>
                <a:lnTo>
                  <a:pt x="24764" y="104521"/>
                </a:lnTo>
                <a:lnTo>
                  <a:pt x="0" y="77850"/>
                </a:lnTo>
                <a:lnTo>
                  <a:pt x="0" y="70358"/>
                </a:lnTo>
                <a:lnTo>
                  <a:pt x="12319" y="32638"/>
                </a:lnTo>
                <a:lnTo>
                  <a:pt x="36572" y="7332"/>
                </a:lnTo>
                <a:lnTo>
                  <a:pt x="471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581144" y="2705143"/>
            <a:ext cx="48005" cy="8149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596384" y="2724150"/>
            <a:ext cx="29209" cy="62230"/>
          </a:xfrm>
          <a:custGeom>
            <a:avLst/>
            <a:gdLst/>
            <a:ahLst/>
            <a:cxnLst/>
            <a:rect l="l" t="t" r="r" b="b"/>
            <a:pathLst>
              <a:path w="29210" h="62230">
                <a:moveTo>
                  <a:pt x="29210" y="20827"/>
                </a:moveTo>
                <a:lnTo>
                  <a:pt x="9270" y="20827"/>
                </a:lnTo>
                <a:lnTo>
                  <a:pt x="11175" y="21844"/>
                </a:lnTo>
                <a:lnTo>
                  <a:pt x="14731" y="25653"/>
                </a:lnTo>
                <a:lnTo>
                  <a:pt x="15620" y="28194"/>
                </a:lnTo>
                <a:lnTo>
                  <a:pt x="15620" y="31369"/>
                </a:lnTo>
                <a:lnTo>
                  <a:pt x="14811" y="37349"/>
                </a:lnTo>
                <a:lnTo>
                  <a:pt x="12382" y="43497"/>
                </a:lnTo>
                <a:lnTo>
                  <a:pt x="8334" y="49835"/>
                </a:lnTo>
                <a:lnTo>
                  <a:pt x="2666" y="56387"/>
                </a:lnTo>
                <a:lnTo>
                  <a:pt x="7112" y="61975"/>
                </a:lnTo>
                <a:lnTo>
                  <a:pt x="16779" y="52210"/>
                </a:lnTo>
                <a:lnTo>
                  <a:pt x="23685" y="42338"/>
                </a:lnTo>
                <a:lnTo>
                  <a:pt x="27828" y="32347"/>
                </a:lnTo>
                <a:lnTo>
                  <a:pt x="29210" y="22225"/>
                </a:lnTo>
                <a:lnTo>
                  <a:pt x="29210" y="20827"/>
                </a:lnTo>
                <a:close/>
              </a:path>
              <a:path w="29210" h="62230">
                <a:moveTo>
                  <a:pt x="12445" y="0"/>
                </a:moveTo>
                <a:lnTo>
                  <a:pt x="8889" y="6350"/>
                </a:lnTo>
                <a:lnTo>
                  <a:pt x="4699" y="12191"/>
                </a:lnTo>
                <a:lnTo>
                  <a:pt x="0" y="17525"/>
                </a:lnTo>
                <a:lnTo>
                  <a:pt x="3301" y="21589"/>
                </a:lnTo>
                <a:lnTo>
                  <a:pt x="4825" y="21082"/>
                </a:lnTo>
                <a:lnTo>
                  <a:pt x="6095" y="20827"/>
                </a:lnTo>
                <a:lnTo>
                  <a:pt x="29210" y="20827"/>
                </a:lnTo>
                <a:lnTo>
                  <a:pt x="29210" y="17399"/>
                </a:lnTo>
                <a:lnTo>
                  <a:pt x="27686" y="12953"/>
                </a:lnTo>
                <a:lnTo>
                  <a:pt x="24764" y="8762"/>
                </a:lnTo>
                <a:lnTo>
                  <a:pt x="21716" y="4699"/>
                </a:lnTo>
                <a:lnTo>
                  <a:pt x="17652" y="1777"/>
                </a:lnTo>
                <a:lnTo>
                  <a:pt x="1244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96384" y="2724150"/>
            <a:ext cx="29209" cy="62230"/>
          </a:xfrm>
          <a:custGeom>
            <a:avLst/>
            <a:gdLst/>
            <a:ahLst/>
            <a:cxnLst/>
            <a:rect l="l" t="t" r="r" b="b"/>
            <a:pathLst>
              <a:path w="29210" h="62230">
                <a:moveTo>
                  <a:pt x="12445" y="0"/>
                </a:moveTo>
                <a:lnTo>
                  <a:pt x="29210" y="17399"/>
                </a:lnTo>
                <a:lnTo>
                  <a:pt x="29210" y="22225"/>
                </a:lnTo>
                <a:lnTo>
                  <a:pt x="27828" y="32347"/>
                </a:lnTo>
                <a:lnTo>
                  <a:pt x="23685" y="42338"/>
                </a:lnTo>
                <a:lnTo>
                  <a:pt x="16779" y="52210"/>
                </a:lnTo>
                <a:lnTo>
                  <a:pt x="7112" y="61975"/>
                </a:lnTo>
                <a:lnTo>
                  <a:pt x="2666" y="56387"/>
                </a:lnTo>
                <a:lnTo>
                  <a:pt x="8334" y="49835"/>
                </a:lnTo>
                <a:lnTo>
                  <a:pt x="12382" y="43497"/>
                </a:lnTo>
                <a:lnTo>
                  <a:pt x="14811" y="37349"/>
                </a:lnTo>
                <a:lnTo>
                  <a:pt x="15620" y="31369"/>
                </a:lnTo>
                <a:lnTo>
                  <a:pt x="15620" y="28194"/>
                </a:lnTo>
                <a:lnTo>
                  <a:pt x="14731" y="25653"/>
                </a:lnTo>
                <a:lnTo>
                  <a:pt x="12953" y="23749"/>
                </a:lnTo>
                <a:lnTo>
                  <a:pt x="11175" y="21844"/>
                </a:lnTo>
                <a:lnTo>
                  <a:pt x="9270" y="20827"/>
                </a:lnTo>
                <a:lnTo>
                  <a:pt x="7112" y="20827"/>
                </a:lnTo>
                <a:lnTo>
                  <a:pt x="6095" y="20827"/>
                </a:lnTo>
                <a:lnTo>
                  <a:pt x="4825" y="21082"/>
                </a:lnTo>
                <a:lnTo>
                  <a:pt x="3301" y="21589"/>
                </a:lnTo>
                <a:lnTo>
                  <a:pt x="0" y="17525"/>
                </a:lnTo>
                <a:lnTo>
                  <a:pt x="4699" y="12191"/>
                </a:lnTo>
                <a:lnTo>
                  <a:pt x="8889" y="6350"/>
                </a:lnTo>
                <a:lnTo>
                  <a:pt x="1244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683252" y="2574035"/>
            <a:ext cx="570738" cy="18097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305044" y="2599944"/>
            <a:ext cx="89153" cy="1485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315839" y="2615057"/>
            <a:ext cx="78994" cy="13804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58967" y="2602992"/>
            <a:ext cx="124232" cy="14401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69763" y="2617723"/>
            <a:ext cx="113030" cy="1336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646420" y="2583205"/>
            <a:ext cx="137947" cy="16380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56834" y="2598039"/>
            <a:ext cx="127381" cy="15328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833871" y="2574035"/>
            <a:ext cx="353313" cy="17995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236208" y="2624301"/>
            <a:ext cx="154660" cy="12423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246240" y="2639441"/>
            <a:ext cx="145542" cy="11366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463284" y="2602992"/>
            <a:ext cx="124232" cy="14401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474078" y="2617723"/>
            <a:ext cx="113029" cy="1336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650735" y="2581630"/>
            <a:ext cx="151663" cy="16537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660388" y="2596260"/>
            <a:ext cx="142875" cy="15506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910839" y="2935198"/>
            <a:ext cx="128803" cy="1288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920619" y="2949829"/>
            <a:ext cx="118872" cy="11874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122676" y="2903232"/>
            <a:ext cx="3922014" cy="20001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00316" y="2948909"/>
            <a:ext cx="139446" cy="11052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10730" y="2962655"/>
            <a:ext cx="129159" cy="10109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910839" y="3239998"/>
            <a:ext cx="128803" cy="1288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920619" y="3254628"/>
            <a:ext cx="118872" cy="11874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118104" y="3208020"/>
            <a:ext cx="472058" cy="16230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636264" y="3232429"/>
            <a:ext cx="80010" cy="1318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645661" y="3245992"/>
            <a:ext cx="70612" cy="12255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768852" y="3206470"/>
            <a:ext cx="172948" cy="15623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778884" y="3220211"/>
            <a:ext cx="163575" cy="146812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86784" y="3217189"/>
            <a:ext cx="142519" cy="14551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997071" y="3231007"/>
            <a:ext cx="132588" cy="13601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33088" y="3200412"/>
            <a:ext cx="436625" cy="19582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48328" y="3218942"/>
            <a:ext cx="417830" cy="176530"/>
          </a:xfrm>
          <a:custGeom>
            <a:avLst/>
            <a:gdLst/>
            <a:ahLst/>
            <a:cxnLst/>
            <a:rect l="l" t="t" r="r" b="b"/>
            <a:pathLst>
              <a:path w="417829" h="176529">
                <a:moveTo>
                  <a:pt x="361188" y="0"/>
                </a:moveTo>
                <a:lnTo>
                  <a:pt x="358648" y="7112"/>
                </a:lnTo>
                <a:lnTo>
                  <a:pt x="368867" y="11566"/>
                </a:lnTo>
                <a:lnTo>
                  <a:pt x="377634" y="17700"/>
                </a:lnTo>
                <a:lnTo>
                  <a:pt x="398732" y="58594"/>
                </a:lnTo>
                <a:lnTo>
                  <a:pt x="401320" y="87375"/>
                </a:lnTo>
                <a:lnTo>
                  <a:pt x="400675" y="102947"/>
                </a:lnTo>
                <a:lnTo>
                  <a:pt x="390906" y="140970"/>
                </a:lnTo>
                <a:lnTo>
                  <a:pt x="358901" y="169291"/>
                </a:lnTo>
                <a:lnTo>
                  <a:pt x="361188" y="176403"/>
                </a:lnTo>
                <a:lnTo>
                  <a:pt x="394817" y="156454"/>
                </a:lnTo>
                <a:lnTo>
                  <a:pt x="413813" y="119443"/>
                </a:lnTo>
                <a:lnTo>
                  <a:pt x="417449" y="88265"/>
                </a:lnTo>
                <a:lnTo>
                  <a:pt x="416542" y="72100"/>
                </a:lnTo>
                <a:lnTo>
                  <a:pt x="402844" y="30987"/>
                </a:lnTo>
                <a:lnTo>
                  <a:pt x="373947" y="4645"/>
                </a:lnTo>
                <a:lnTo>
                  <a:pt x="361188" y="0"/>
                </a:lnTo>
                <a:close/>
              </a:path>
              <a:path w="417829" h="176529">
                <a:moveTo>
                  <a:pt x="56261" y="0"/>
                </a:moveTo>
                <a:lnTo>
                  <a:pt x="22578" y="20127"/>
                </a:lnTo>
                <a:lnTo>
                  <a:pt x="3619" y="57150"/>
                </a:lnTo>
                <a:lnTo>
                  <a:pt x="0" y="88265"/>
                </a:lnTo>
                <a:lnTo>
                  <a:pt x="904" y="104485"/>
                </a:lnTo>
                <a:lnTo>
                  <a:pt x="14477" y="145669"/>
                </a:lnTo>
                <a:lnTo>
                  <a:pt x="43428" y="171832"/>
                </a:lnTo>
                <a:lnTo>
                  <a:pt x="56261" y="176403"/>
                </a:lnTo>
                <a:lnTo>
                  <a:pt x="58547" y="169291"/>
                </a:lnTo>
                <a:lnTo>
                  <a:pt x="48474" y="164812"/>
                </a:lnTo>
                <a:lnTo>
                  <a:pt x="39782" y="158607"/>
                </a:lnTo>
                <a:lnTo>
                  <a:pt x="18716" y="117078"/>
                </a:lnTo>
                <a:lnTo>
                  <a:pt x="16129" y="87375"/>
                </a:lnTo>
                <a:lnTo>
                  <a:pt x="16773" y="72324"/>
                </a:lnTo>
                <a:lnTo>
                  <a:pt x="26543" y="35052"/>
                </a:lnTo>
                <a:lnTo>
                  <a:pt x="58800" y="7112"/>
                </a:lnTo>
                <a:lnTo>
                  <a:pt x="5626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506976" y="3218942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39" y="0"/>
                </a:moveTo>
                <a:lnTo>
                  <a:pt x="36151" y="20127"/>
                </a:lnTo>
                <a:lnTo>
                  <a:pt x="55165" y="57150"/>
                </a:lnTo>
                <a:lnTo>
                  <a:pt x="58800" y="88265"/>
                </a:lnTo>
                <a:lnTo>
                  <a:pt x="57894" y="104485"/>
                </a:lnTo>
                <a:lnTo>
                  <a:pt x="44196" y="145669"/>
                </a:lnTo>
                <a:lnTo>
                  <a:pt x="15353" y="171832"/>
                </a:lnTo>
                <a:lnTo>
                  <a:pt x="2539" y="176403"/>
                </a:lnTo>
                <a:lnTo>
                  <a:pt x="253" y="169291"/>
                </a:lnTo>
                <a:lnTo>
                  <a:pt x="10326" y="164812"/>
                </a:lnTo>
                <a:lnTo>
                  <a:pt x="19018" y="158607"/>
                </a:lnTo>
                <a:lnTo>
                  <a:pt x="40084" y="117078"/>
                </a:lnTo>
                <a:lnTo>
                  <a:pt x="42672" y="87375"/>
                </a:lnTo>
                <a:lnTo>
                  <a:pt x="42027" y="72324"/>
                </a:lnTo>
                <a:lnTo>
                  <a:pt x="32258" y="35052"/>
                </a:lnTo>
                <a:lnTo>
                  <a:pt x="0" y="7112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148328" y="3218942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56261" y="0"/>
                </a:moveTo>
                <a:lnTo>
                  <a:pt x="58800" y="7112"/>
                </a:lnTo>
                <a:lnTo>
                  <a:pt x="48581" y="11566"/>
                </a:lnTo>
                <a:lnTo>
                  <a:pt x="39814" y="17700"/>
                </a:lnTo>
                <a:lnTo>
                  <a:pt x="18716" y="58594"/>
                </a:lnTo>
                <a:lnTo>
                  <a:pt x="16129" y="87375"/>
                </a:lnTo>
                <a:lnTo>
                  <a:pt x="16773" y="102947"/>
                </a:lnTo>
                <a:lnTo>
                  <a:pt x="26543" y="140970"/>
                </a:lnTo>
                <a:lnTo>
                  <a:pt x="58547" y="169291"/>
                </a:lnTo>
                <a:lnTo>
                  <a:pt x="56261" y="176403"/>
                </a:lnTo>
                <a:lnTo>
                  <a:pt x="22524" y="156454"/>
                </a:lnTo>
                <a:lnTo>
                  <a:pt x="3619" y="119443"/>
                </a:lnTo>
                <a:lnTo>
                  <a:pt x="0" y="88265"/>
                </a:lnTo>
                <a:lnTo>
                  <a:pt x="904" y="72100"/>
                </a:lnTo>
                <a:lnTo>
                  <a:pt x="14477" y="30987"/>
                </a:lnTo>
                <a:lnTo>
                  <a:pt x="43445" y="4645"/>
                </a:lnTo>
                <a:lnTo>
                  <a:pt x="5626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207764" y="3232429"/>
            <a:ext cx="80010" cy="1318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221734" y="3250564"/>
            <a:ext cx="61594" cy="113664"/>
          </a:xfrm>
          <a:custGeom>
            <a:avLst/>
            <a:gdLst/>
            <a:ahLst/>
            <a:cxnLst/>
            <a:rect l="l" t="t" r="r" b="b"/>
            <a:pathLst>
              <a:path w="61595" h="113664">
                <a:moveTo>
                  <a:pt x="31114" y="32385"/>
                </a:moveTo>
                <a:lnTo>
                  <a:pt x="15620" y="32385"/>
                </a:lnTo>
                <a:lnTo>
                  <a:pt x="4571" y="80645"/>
                </a:lnTo>
                <a:lnTo>
                  <a:pt x="3555" y="85217"/>
                </a:lnTo>
                <a:lnTo>
                  <a:pt x="3149" y="88773"/>
                </a:lnTo>
                <a:lnTo>
                  <a:pt x="3119" y="94361"/>
                </a:lnTo>
                <a:lnTo>
                  <a:pt x="4262" y="102427"/>
                </a:lnTo>
                <a:lnTo>
                  <a:pt x="7905" y="108537"/>
                </a:lnTo>
                <a:lnTo>
                  <a:pt x="13977" y="112194"/>
                </a:lnTo>
                <a:lnTo>
                  <a:pt x="22478" y="113411"/>
                </a:lnTo>
                <a:lnTo>
                  <a:pt x="27939" y="113411"/>
                </a:lnTo>
                <a:lnTo>
                  <a:pt x="33146" y="111887"/>
                </a:lnTo>
                <a:lnTo>
                  <a:pt x="38100" y="108712"/>
                </a:lnTo>
                <a:lnTo>
                  <a:pt x="43179" y="105663"/>
                </a:lnTo>
                <a:lnTo>
                  <a:pt x="46605" y="102488"/>
                </a:lnTo>
                <a:lnTo>
                  <a:pt x="22351" y="102488"/>
                </a:lnTo>
                <a:lnTo>
                  <a:pt x="19176" y="98679"/>
                </a:lnTo>
                <a:lnTo>
                  <a:pt x="19303" y="86613"/>
                </a:lnTo>
                <a:lnTo>
                  <a:pt x="19812" y="83565"/>
                </a:lnTo>
                <a:lnTo>
                  <a:pt x="20192" y="80518"/>
                </a:lnTo>
                <a:lnTo>
                  <a:pt x="21208" y="75437"/>
                </a:lnTo>
                <a:lnTo>
                  <a:pt x="22860" y="68452"/>
                </a:lnTo>
                <a:lnTo>
                  <a:pt x="31114" y="32385"/>
                </a:lnTo>
                <a:close/>
              </a:path>
              <a:path w="61595" h="113664">
                <a:moveTo>
                  <a:pt x="48387" y="88773"/>
                </a:moveTo>
                <a:lnTo>
                  <a:pt x="31368" y="102488"/>
                </a:lnTo>
                <a:lnTo>
                  <a:pt x="46605" y="102488"/>
                </a:lnTo>
                <a:lnTo>
                  <a:pt x="48387" y="100837"/>
                </a:lnTo>
                <a:lnTo>
                  <a:pt x="53720" y="94361"/>
                </a:lnTo>
                <a:lnTo>
                  <a:pt x="48387" y="88773"/>
                </a:lnTo>
                <a:close/>
              </a:path>
              <a:path w="61595" h="113664">
                <a:moveTo>
                  <a:pt x="38226" y="0"/>
                </a:moveTo>
                <a:lnTo>
                  <a:pt x="25400" y="0"/>
                </a:lnTo>
                <a:lnTo>
                  <a:pt x="23494" y="6350"/>
                </a:lnTo>
                <a:lnTo>
                  <a:pt x="21970" y="10668"/>
                </a:lnTo>
                <a:lnTo>
                  <a:pt x="1396" y="26035"/>
                </a:lnTo>
                <a:lnTo>
                  <a:pt x="0" y="32385"/>
                </a:lnTo>
                <a:lnTo>
                  <a:pt x="59436" y="32385"/>
                </a:lnTo>
                <a:lnTo>
                  <a:pt x="61467" y="22987"/>
                </a:lnTo>
                <a:lnTo>
                  <a:pt x="33146" y="22987"/>
                </a:lnTo>
                <a:lnTo>
                  <a:pt x="3822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221734" y="3250564"/>
            <a:ext cx="61594" cy="113664"/>
          </a:xfrm>
          <a:custGeom>
            <a:avLst/>
            <a:gdLst/>
            <a:ahLst/>
            <a:cxnLst/>
            <a:rect l="l" t="t" r="r" b="b"/>
            <a:pathLst>
              <a:path w="61595" h="113664">
                <a:moveTo>
                  <a:pt x="25400" y="0"/>
                </a:moveTo>
                <a:lnTo>
                  <a:pt x="38226" y="0"/>
                </a:lnTo>
                <a:lnTo>
                  <a:pt x="33146" y="22987"/>
                </a:lnTo>
                <a:lnTo>
                  <a:pt x="61467" y="22987"/>
                </a:lnTo>
                <a:lnTo>
                  <a:pt x="59436" y="32385"/>
                </a:lnTo>
                <a:lnTo>
                  <a:pt x="31114" y="32385"/>
                </a:lnTo>
                <a:lnTo>
                  <a:pt x="22860" y="68452"/>
                </a:lnTo>
                <a:lnTo>
                  <a:pt x="21208" y="75437"/>
                </a:lnTo>
                <a:lnTo>
                  <a:pt x="20192" y="80518"/>
                </a:lnTo>
                <a:lnTo>
                  <a:pt x="19812" y="83565"/>
                </a:lnTo>
                <a:lnTo>
                  <a:pt x="19303" y="86613"/>
                </a:lnTo>
                <a:lnTo>
                  <a:pt x="19176" y="89154"/>
                </a:lnTo>
                <a:lnTo>
                  <a:pt x="19176" y="91059"/>
                </a:lnTo>
                <a:lnTo>
                  <a:pt x="19176" y="98679"/>
                </a:lnTo>
                <a:lnTo>
                  <a:pt x="22351" y="102488"/>
                </a:lnTo>
                <a:lnTo>
                  <a:pt x="28701" y="102488"/>
                </a:lnTo>
                <a:lnTo>
                  <a:pt x="31368" y="102488"/>
                </a:lnTo>
                <a:lnTo>
                  <a:pt x="48387" y="88773"/>
                </a:lnTo>
                <a:lnTo>
                  <a:pt x="53720" y="94361"/>
                </a:lnTo>
                <a:lnTo>
                  <a:pt x="48387" y="100837"/>
                </a:lnTo>
                <a:lnTo>
                  <a:pt x="43179" y="105663"/>
                </a:lnTo>
                <a:lnTo>
                  <a:pt x="38100" y="108712"/>
                </a:lnTo>
                <a:lnTo>
                  <a:pt x="33146" y="111887"/>
                </a:lnTo>
                <a:lnTo>
                  <a:pt x="27939" y="113411"/>
                </a:lnTo>
                <a:lnTo>
                  <a:pt x="22478" y="113411"/>
                </a:lnTo>
                <a:lnTo>
                  <a:pt x="13977" y="112194"/>
                </a:lnTo>
                <a:lnTo>
                  <a:pt x="7905" y="108537"/>
                </a:lnTo>
                <a:lnTo>
                  <a:pt x="4262" y="102427"/>
                </a:lnTo>
                <a:lnTo>
                  <a:pt x="3048" y="93852"/>
                </a:lnTo>
                <a:lnTo>
                  <a:pt x="3048" y="89662"/>
                </a:lnTo>
                <a:lnTo>
                  <a:pt x="3555" y="85217"/>
                </a:lnTo>
                <a:lnTo>
                  <a:pt x="4571" y="80645"/>
                </a:lnTo>
                <a:lnTo>
                  <a:pt x="15620" y="32385"/>
                </a:lnTo>
                <a:lnTo>
                  <a:pt x="0" y="32385"/>
                </a:lnTo>
                <a:lnTo>
                  <a:pt x="1396" y="26035"/>
                </a:lnTo>
                <a:lnTo>
                  <a:pt x="4952" y="25908"/>
                </a:lnTo>
                <a:lnTo>
                  <a:pt x="7746" y="25654"/>
                </a:lnTo>
                <a:lnTo>
                  <a:pt x="9651" y="25146"/>
                </a:lnTo>
                <a:lnTo>
                  <a:pt x="11556" y="24637"/>
                </a:lnTo>
                <a:lnTo>
                  <a:pt x="13207" y="24002"/>
                </a:lnTo>
                <a:lnTo>
                  <a:pt x="14477" y="23113"/>
                </a:lnTo>
                <a:lnTo>
                  <a:pt x="15748" y="22225"/>
                </a:lnTo>
                <a:lnTo>
                  <a:pt x="20954" y="13208"/>
                </a:lnTo>
                <a:lnTo>
                  <a:pt x="21970" y="10668"/>
                </a:lnTo>
                <a:lnTo>
                  <a:pt x="23494" y="6350"/>
                </a:lnTo>
                <a:lnTo>
                  <a:pt x="254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277867" y="3322320"/>
            <a:ext cx="46551" cy="6629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292346" y="3340861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5" y="0"/>
                </a:moveTo>
                <a:lnTo>
                  <a:pt x="10159" y="0"/>
                </a:lnTo>
                <a:lnTo>
                  <a:pt x="10667" y="4699"/>
                </a:lnTo>
                <a:lnTo>
                  <a:pt x="10794" y="18541"/>
                </a:lnTo>
                <a:lnTo>
                  <a:pt x="10540" y="22351"/>
                </a:lnTo>
                <a:lnTo>
                  <a:pt x="9270" y="28448"/>
                </a:lnTo>
                <a:lnTo>
                  <a:pt x="8254" y="31241"/>
                </a:lnTo>
                <a:lnTo>
                  <a:pt x="6857" y="33527"/>
                </a:lnTo>
                <a:lnTo>
                  <a:pt x="5461" y="35940"/>
                </a:lnTo>
                <a:lnTo>
                  <a:pt x="3048" y="38608"/>
                </a:lnTo>
                <a:lnTo>
                  <a:pt x="0" y="41655"/>
                </a:lnTo>
                <a:lnTo>
                  <a:pt x="4952" y="47243"/>
                </a:lnTo>
                <a:lnTo>
                  <a:pt x="25526" y="24764"/>
                </a:lnTo>
                <a:lnTo>
                  <a:pt x="27050" y="21209"/>
                </a:lnTo>
                <a:lnTo>
                  <a:pt x="27812" y="17272"/>
                </a:lnTo>
                <a:lnTo>
                  <a:pt x="27812" y="8636"/>
                </a:lnTo>
                <a:lnTo>
                  <a:pt x="27304" y="4445"/>
                </a:lnTo>
                <a:lnTo>
                  <a:pt x="26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292346" y="3340861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59" y="0"/>
                </a:moveTo>
                <a:lnTo>
                  <a:pt x="26415" y="0"/>
                </a:lnTo>
                <a:lnTo>
                  <a:pt x="27304" y="4445"/>
                </a:lnTo>
                <a:lnTo>
                  <a:pt x="27812" y="8636"/>
                </a:lnTo>
                <a:lnTo>
                  <a:pt x="27812" y="12826"/>
                </a:lnTo>
                <a:lnTo>
                  <a:pt x="27812" y="17272"/>
                </a:lnTo>
                <a:lnTo>
                  <a:pt x="27050" y="21209"/>
                </a:lnTo>
                <a:lnTo>
                  <a:pt x="25526" y="24764"/>
                </a:lnTo>
                <a:lnTo>
                  <a:pt x="24002" y="28448"/>
                </a:lnTo>
                <a:lnTo>
                  <a:pt x="4952" y="47243"/>
                </a:lnTo>
                <a:lnTo>
                  <a:pt x="0" y="41655"/>
                </a:lnTo>
                <a:lnTo>
                  <a:pt x="3048" y="38608"/>
                </a:lnTo>
                <a:lnTo>
                  <a:pt x="5461" y="35940"/>
                </a:lnTo>
                <a:lnTo>
                  <a:pt x="6857" y="33527"/>
                </a:lnTo>
                <a:lnTo>
                  <a:pt x="8254" y="31241"/>
                </a:lnTo>
                <a:lnTo>
                  <a:pt x="9270" y="28448"/>
                </a:lnTo>
                <a:lnTo>
                  <a:pt x="9905" y="25400"/>
                </a:lnTo>
                <a:lnTo>
                  <a:pt x="10540" y="22351"/>
                </a:lnTo>
                <a:lnTo>
                  <a:pt x="10794" y="18541"/>
                </a:lnTo>
                <a:lnTo>
                  <a:pt x="10794" y="13970"/>
                </a:lnTo>
                <a:lnTo>
                  <a:pt x="10794" y="9271"/>
                </a:lnTo>
                <a:lnTo>
                  <a:pt x="10667" y="4699"/>
                </a:lnTo>
                <a:lnTo>
                  <a:pt x="101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354067" y="3253709"/>
            <a:ext cx="139446" cy="11052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369053" y="3272028"/>
            <a:ext cx="120014" cy="92075"/>
          </a:xfrm>
          <a:custGeom>
            <a:avLst/>
            <a:gdLst/>
            <a:ahLst/>
            <a:cxnLst/>
            <a:rect l="l" t="t" r="r" b="b"/>
            <a:pathLst>
              <a:path w="120014" h="92075">
                <a:moveTo>
                  <a:pt x="41401" y="0"/>
                </a:moveTo>
                <a:lnTo>
                  <a:pt x="10795" y="28701"/>
                </a:lnTo>
                <a:lnTo>
                  <a:pt x="0" y="68580"/>
                </a:lnTo>
                <a:lnTo>
                  <a:pt x="1143" y="74168"/>
                </a:lnTo>
                <a:lnTo>
                  <a:pt x="3683" y="78739"/>
                </a:lnTo>
                <a:lnTo>
                  <a:pt x="6096" y="83312"/>
                </a:lnTo>
                <a:lnTo>
                  <a:pt x="9398" y="86613"/>
                </a:lnTo>
                <a:lnTo>
                  <a:pt x="13335" y="88773"/>
                </a:lnTo>
                <a:lnTo>
                  <a:pt x="17399" y="90932"/>
                </a:lnTo>
                <a:lnTo>
                  <a:pt x="21717" y="91948"/>
                </a:lnTo>
                <a:lnTo>
                  <a:pt x="31496" y="91948"/>
                </a:lnTo>
                <a:lnTo>
                  <a:pt x="48812" y="84582"/>
                </a:lnTo>
                <a:lnTo>
                  <a:pt x="26543" y="84582"/>
                </a:lnTo>
                <a:lnTo>
                  <a:pt x="22733" y="82676"/>
                </a:lnTo>
                <a:lnTo>
                  <a:pt x="17399" y="75057"/>
                </a:lnTo>
                <a:lnTo>
                  <a:pt x="16066" y="69850"/>
                </a:lnTo>
                <a:lnTo>
                  <a:pt x="16190" y="59562"/>
                </a:lnTo>
                <a:lnTo>
                  <a:pt x="33543" y="18605"/>
                </a:lnTo>
                <a:lnTo>
                  <a:pt x="46228" y="6350"/>
                </a:lnTo>
                <a:lnTo>
                  <a:pt x="41401" y="0"/>
                </a:lnTo>
                <a:close/>
              </a:path>
              <a:path w="120014" h="92075">
                <a:moveTo>
                  <a:pt x="65869" y="76708"/>
                </a:moveTo>
                <a:lnTo>
                  <a:pt x="55625" y="76708"/>
                </a:lnTo>
                <a:lnTo>
                  <a:pt x="58994" y="83312"/>
                </a:lnTo>
                <a:lnTo>
                  <a:pt x="63690" y="88138"/>
                </a:lnTo>
                <a:lnTo>
                  <a:pt x="69592" y="90995"/>
                </a:lnTo>
                <a:lnTo>
                  <a:pt x="76708" y="91948"/>
                </a:lnTo>
                <a:lnTo>
                  <a:pt x="85217" y="91948"/>
                </a:lnTo>
                <a:lnTo>
                  <a:pt x="92710" y="89788"/>
                </a:lnTo>
                <a:lnTo>
                  <a:pt x="100673" y="84582"/>
                </a:lnTo>
                <a:lnTo>
                  <a:pt x="73660" y="84582"/>
                </a:lnTo>
                <a:lnTo>
                  <a:pt x="70738" y="83438"/>
                </a:lnTo>
                <a:lnTo>
                  <a:pt x="68580" y="80899"/>
                </a:lnTo>
                <a:lnTo>
                  <a:pt x="66421" y="78486"/>
                </a:lnTo>
                <a:lnTo>
                  <a:pt x="65869" y="76708"/>
                </a:lnTo>
                <a:close/>
              </a:path>
              <a:path w="120014" h="92075">
                <a:moveTo>
                  <a:pt x="73660" y="27559"/>
                </a:moveTo>
                <a:lnTo>
                  <a:pt x="58038" y="27559"/>
                </a:lnTo>
                <a:lnTo>
                  <a:pt x="50419" y="62611"/>
                </a:lnTo>
                <a:lnTo>
                  <a:pt x="48768" y="69850"/>
                </a:lnTo>
                <a:lnTo>
                  <a:pt x="46482" y="75311"/>
                </a:lnTo>
                <a:lnTo>
                  <a:pt x="43180" y="78994"/>
                </a:lnTo>
                <a:lnTo>
                  <a:pt x="40005" y="82804"/>
                </a:lnTo>
                <a:lnTo>
                  <a:pt x="36068" y="84582"/>
                </a:lnTo>
                <a:lnTo>
                  <a:pt x="48812" y="84582"/>
                </a:lnTo>
                <a:lnTo>
                  <a:pt x="50800" y="82804"/>
                </a:lnTo>
                <a:lnTo>
                  <a:pt x="53086" y="80137"/>
                </a:lnTo>
                <a:lnTo>
                  <a:pt x="55245" y="76708"/>
                </a:lnTo>
                <a:lnTo>
                  <a:pt x="65869" y="76708"/>
                </a:lnTo>
                <a:lnTo>
                  <a:pt x="65356" y="75057"/>
                </a:lnTo>
                <a:lnTo>
                  <a:pt x="65278" y="66675"/>
                </a:lnTo>
                <a:lnTo>
                  <a:pt x="65786" y="63246"/>
                </a:lnTo>
                <a:lnTo>
                  <a:pt x="66548" y="59562"/>
                </a:lnTo>
                <a:lnTo>
                  <a:pt x="73660" y="27559"/>
                </a:lnTo>
                <a:close/>
              </a:path>
              <a:path w="120014" h="92075">
                <a:moveTo>
                  <a:pt x="101346" y="0"/>
                </a:moveTo>
                <a:lnTo>
                  <a:pt x="94996" y="5334"/>
                </a:lnTo>
                <a:lnTo>
                  <a:pt x="97790" y="9271"/>
                </a:lnTo>
                <a:lnTo>
                  <a:pt x="99949" y="14224"/>
                </a:lnTo>
                <a:lnTo>
                  <a:pt x="101473" y="20066"/>
                </a:lnTo>
                <a:lnTo>
                  <a:pt x="103124" y="26035"/>
                </a:lnTo>
                <a:lnTo>
                  <a:pt x="103886" y="31750"/>
                </a:lnTo>
                <a:lnTo>
                  <a:pt x="98338" y="69596"/>
                </a:lnTo>
                <a:lnTo>
                  <a:pt x="82804" y="84582"/>
                </a:lnTo>
                <a:lnTo>
                  <a:pt x="100673" y="84582"/>
                </a:lnTo>
                <a:lnTo>
                  <a:pt x="119681" y="48881"/>
                </a:lnTo>
                <a:lnTo>
                  <a:pt x="120015" y="42163"/>
                </a:lnTo>
                <a:lnTo>
                  <a:pt x="120015" y="34036"/>
                </a:lnTo>
                <a:lnTo>
                  <a:pt x="118491" y="26416"/>
                </a:lnTo>
                <a:lnTo>
                  <a:pt x="115316" y="19431"/>
                </a:lnTo>
                <a:lnTo>
                  <a:pt x="112110" y="12275"/>
                </a:lnTo>
                <a:lnTo>
                  <a:pt x="107569" y="5842"/>
                </a:lnTo>
                <a:lnTo>
                  <a:pt x="10134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369053" y="3272028"/>
            <a:ext cx="120014" cy="92075"/>
          </a:xfrm>
          <a:custGeom>
            <a:avLst/>
            <a:gdLst/>
            <a:ahLst/>
            <a:cxnLst/>
            <a:rect l="l" t="t" r="r" b="b"/>
            <a:pathLst>
              <a:path w="120014" h="92075">
                <a:moveTo>
                  <a:pt x="41401" y="0"/>
                </a:moveTo>
                <a:lnTo>
                  <a:pt x="46228" y="6350"/>
                </a:lnTo>
                <a:lnTo>
                  <a:pt x="39487" y="12275"/>
                </a:lnTo>
                <a:lnTo>
                  <a:pt x="33543" y="18605"/>
                </a:lnTo>
                <a:lnTo>
                  <a:pt x="16502" y="54744"/>
                </a:lnTo>
                <a:lnTo>
                  <a:pt x="16001" y="62484"/>
                </a:lnTo>
                <a:lnTo>
                  <a:pt x="16001" y="69596"/>
                </a:lnTo>
                <a:lnTo>
                  <a:pt x="17399" y="75057"/>
                </a:lnTo>
                <a:lnTo>
                  <a:pt x="20066" y="78867"/>
                </a:lnTo>
                <a:lnTo>
                  <a:pt x="22733" y="82676"/>
                </a:lnTo>
                <a:lnTo>
                  <a:pt x="26543" y="84582"/>
                </a:lnTo>
                <a:lnTo>
                  <a:pt x="31496" y="84582"/>
                </a:lnTo>
                <a:lnTo>
                  <a:pt x="36068" y="84582"/>
                </a:lnTo>
                <a:lnTo>
                  <a:pt x="40005" y="82804"/>
                </a:lnTo>
                <a:lnTo>
                  <a:pt x="43180" y="78994"/>
                </a:lnTo>
                <a:lnTo>
                  <a:pt x="46482" y="75311"/>
                </a:lnTo>
                <a:lnTo>
                  <a:pt x="48768" y="69850"/>
                </a:lnTo>
                <a:lnTo>
                  <a:pt x="50419" y="62611"/>
                </a:lnTo>
                <a:lnTo>
                  <a:pt x="58038" y="27559"/>
                </a:lnTo>
                <a:lnTo>
                  <a:pt x="73660" y="27559"/>
                </a:lnTo>
                <a:lnTo>
                  <a:pt x="66548" y="59562"/>
                </a:lnTo>
                <a:lnTo>
                  <a:pt x="65786" y="63246"/>
                </a:lnTo>
                <a:lnTo>
                  <a:pt x="65278" y="66675"/>
                </a:lnTo>
                <a:lnTo>
                  <a:pt x="65278" y="69850"/>
                </a:lnTo>
                <a:lnTo>
                  <a:pt x="65278" y="74802"/>
                </a:lnTo>
                <a:lnTo>
                  <a:pt x="66421" y="78486"/>
                </a:lnTo>
                <a:lnTo>
                  <a:pt x="68580" y="80899"/>
                </a:lnTo>
                <a:lnTo>
                  <a:pt x="70738" y="83438"/>
                </a:lnTo>
                <a:lnTo>
                  <a:pt x="73660" y="84582"/>
                </a:lnTo>
                <a:lnTo>
                  <a:pt x="77597" y="84582"/>
                </a:lnTo>
                <a:lnTo>
                  <a:pt x="82804" y="84582"/>
                </a:lnTo>
                <a:lnTo>
                  <a:pt x="103886" y="46989"/>
                </a:lnTo>
                <a:lnTo>
                  <a:pt x="103886" y="37464"/>
                </a:lnTo>
                <a:lnTo>
                  <a:pt x="103886" y="31750"/>
                </a:lnTo>
                <a:lnTo>
                  <a:pt x="103124" y="26035"/>
                </a:lnTo>
                <a:lnTo>
                  <a:pt x="101473" y="20066"/>
                </a:lnTo>
                <a:lnTo>
                  <a:pt x="99949" y="14224"/>
                </a:lnTo>
                <a:lnTo>
                  <a:pt x="97790" y="9271"/>
                </a:lnTo>
                <a:lnTo>
                  <a:pt x="94996" y="5334"/>
                </a:lnTo>
                <a:lnTo>
                  <a:pt x="101346" y="0"/>
                </a:lnTo>
                <a:lnTo>
                  <a:pt x="107569" y="5842"/>
                </a:lnTo>
                <a:lnTo>
                  <a:pt x="112141" y="12319"/>
                </a:lnTo>
                <a:lnTo>
                  <a:pt x="115316" y="19431"/>
                </a:lnTo>
                <a:lnTo>
                  <a:pt x="118491" y="26416"/>
                </a:lnTo>
                <a:lnTo>
                  <a:pt x="120015" y="34036"/>
                </a:lnTo>
                <a:lnTo>
                  <a:pt x="120015" y="42163"/>
                </a:lnTo>
                <a:lnTo>
                  <a:pt x="105918" y="81152"/>
                </a:lnTo>
                <a:lnTo>
                  <a:pt x="85217" y="91948"/>
                </a:lnTo>
                <a:lnTo>
                  <a:pt x="76708" y="91948"/>
                </a:lnTo>
                <a:lnTo>
                  <a:pt x="69592" y="90995"/>
                </a:lnTo>
                <a:lnTo>
                  <a:pt x="63690" y="88138"/>
                </a:lnTo>
                <a:lnTo>
                  <a:pt x="59027" y="83375"/>
                </a:lnTo>
                <a:lnTo>
                  <a:pt x="55625" y="76708"/>
                </a:lnTo>
                <a:lnTo>
                  <a:pt x="55245" y="76708"/>
                </a:lnTo>
                <a:lnTo>
                  <a:pt x="31496" y="91948"/>
                </a:lnTo>
                <a:lnTo>
                  <a:pt x="26543" y="91948"/>
                </a:lnTo>
                <a:lnTo>
                  <a:pt x="21717" y="91948"/>
                </a:lnTo>
                <a:lnTo>
                  <a:pt x="3683" y="78739"/>
                </a:lnTo>
                <a:lnTo>
                  <a:pt x="1143" y="74168"/>
                </a:lnTo>
                <a:lnTo>
                  <a:pt x="0" y="68580"/>
                </a:lnTo>
                <a:lnTo>
                  <a:pt x="0" y="61849"/>
                </a:lnTo>
                <a:lnTo>
                  <a:pt x="16791" y="20824"/>
                </a:lnTo>
                <a:lnTo>
                  <a:pt x="32119" y="6449"/>
                </a:lnTo>
                <a:lnTo>
                  <a:pt x="414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620767" y="3208020"/>
            <a:ext cx="2042033" cy="16230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696456" y="3215614"/>
            <a:ext cx="137947" cy="14709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706869" y="3229482"/>
            <a:ext cx="126873" cy="13754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910839" y="3544798"/>
            <a:ext cx="128803" cy="1288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920619" y="3559428"/>
            <a:ext cx="118872" cy="11874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118104" y="3512820"/>
            <a:ext cx="472058" cy="16230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633215" y="3558509"/>
            <a:ext cx="139446" cy="11052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43629" y="3572255"/>
            <a:ext cx="129159" cy="10109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831335" y="3511270"/>
            <a:ext cx="172948" cy="15623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841369" y="3525011"/>
            <a:ext cx="163576" cy="146812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049267" y="3521989"/>
            <a:ext cx="142519" cy="14551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059554" y="3535807"/>
            <a:ext cx="132588" cy="13601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194047" y="3505212"/>
            <a:ext cx="438137" cy="19582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209288" y="3523741"/>
            <a:ext cx="419100" cy="176530"/>
          </a:xfrm>
          <a:custGeom>
            <a:avLst/>
            <a:gdLst/>
            <a:ahLst/>
            <a:cxnLst/>
            <a:rect l="l" t="t" r="r" b="b"/>
            <a:pathLst>
              <a:path w="419100" h="176529">
                <a:moveTo>
                  <a:pt x="362712" y="0"/>
                </a:moveTo>
                <a:lnTo>
                  <a:pt x="360172" y="7112"/>
                </a:lnTo>
                <a:lnTo>
                  <a:pt x="370391" y="11566"/>
                </a:lnTo>
                <a:lnTo>
                  <a:pt x="379158" y="17700"/>
                </a:lnTo>
                <a:lnTo>
                  <a:pt x="400256" y="58594"/>
                </a:lnTo>
                <a:lnTo>
                  <a:pt x="402844" y="87376"/>
                </a:lnTo>
                <a:lnTo>
                  <a:pt x="402199" y="102947"/>
                </a:lnTo>
                <a:lnTo>
                  <a:pt x="392429" y="140970"/>
                </a:lnTo>
                <a:lnTo>
                  <a:pt x="360425" y="169291"/>
                </a:lnTo>
                <a:lnTo>
                  <a:pt x="362712" y="176403"/>
                </a:lnTo>
                <a:lnTo>
                  <a:pt x="396341" y="156454"/>
                </a:lnTo>
                <a:lnTo>
                  <a:pt x="415337" y="119443"/>
                </a:lnTo>
                <a:lnTo>
                  <a:pt x="418973" y="88265"/>
                </a:lnTo>
                <a:lnTo>
                  <a:pt x="418066" y="72100"/>
                </a:lnTo>
                <a:lnTo>
                  <a:pt x="404367" y="30987"/>
                </a:lnTo>
                <a:lnTo>
                  <a:pt x="375471" y="4645"/>
                </a:lnTo>
                <a:lnTo>
                  <a:pt x="362712" y="0"/>
                </a:lnTo>
                <a:close/>
              </a:path>
              <a:path w="419100" h="176529">
                <a:moveTo>
                  <a:pt x="56261" y="0"/>
                </a:moveTo>
                <a:lnTo>
                  <a:pt x="22578" y="20127"/>
                </a:lnTo>
                <a:lnTo>
                  <a:pt x="3619" y="57150"/>
                </a:lnTo>
                <a:lnTo>
                  <a:pt x="0" y="88265"/>
                </a:lnTo>
                <a:lnTo>
                  <a:pt x="904" y="104485"/>
                </a:lnTo>
                <a:lnTo>
                  <a:pt x="14477" y="145669"/>
                </a:lnTo>
                <a:lnTo>
                  <a:pt x="43428" y="171832"/>
                </a:lnTo>
                <a:lnTo>
                  <a:pt x="56261" y="176403"/>
                </a:lnTo>
                <a:lnTo>
                  <a:pt x="58547" y="169291"/>
                </a:lnTo>
                <a:lnTo>
                  <a:pt x="48474" y="164812"/>
                </a:lnTo>
                <a:lnTo>
                  <a:pt x="39782" y="158607"/>
                </a:lnTo>
                <a:lnTo>
                  <a:pt x="18716" y="117078"/>
                </a:lnTo>
                <a:lnTo>
                  <a:pt x="16128" y="87376"/>
                </a:lnTo>
                <a:lnTo>
                  <a:pt x="16773" y="72324"/>
                </a:lnTo>
                <a:lnTo>
                  <a:pt x="26542" y="35052"/>
                </a:lnTo>
                <a:lnTo>
                  <a:pt x="58800" y="7112"/>
                </a:lnTo>
                <a:lnTo>
                  <a:pt x="5626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569459" y="3523741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39" y="0"/>
                </a:moveTo>
                <a:lnTo>
                  <a:pt x="36151" y="20127"/>
                </a:lnTo>
                <a:lnTo>
                  <a:pt x="55165" y="57150"/>
                </a:lnTo>
                <a:lnTo>
                  <a:pt x="58800" y="88265"/>
                </a:lnTo>
                <a:lnTo>
                  <a:pt x="57894" y="104485"/>
                </a:lnTo>
                <a:lnTo>
                  <a:pt x="44195" y="145669"/>
                </a:lnTo>
                <a:lnTo>
                  <a:pt x="15353" y="171832"/>
                </a:lnTo>
                <a:lnTo>
                  <a:pt x="2539" y="176403"/>
                </a:lnTo>
                <a:lnTo>
                  <a:pt x="253" y="169291"/>
                </a:lnTo>
                <a:lnTo>
                  <a:pt x="10326" y="164812"/>
                </a:lnTo>
                <a:lnTo>
                  <a:pt x="19018" y="158607"/>
                </a:lnTo>
                <a:lnTo>
                  <a:pt x="40084" y="117078"/>
                </a:lnTo>
                <a:lnTo>
                  <a:pt x="42672" y="87376"/>
                </a:lnTo>
                <a:lnTo>
                  <a:pt x="42027" y="72324"/>
                </a:lnTo>
                <a:lnTo>
                  <a:pt x="32257" y="35052"/>
                </a:lnTo>
                <a:lnTo>
                  <a:pt x="0" y="7112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209288" y="3523741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56261" y="0"/>
                </a:moveTo>
                <a:lnTo>
                  <a:pt x="58800" y="7112"/>
                </a:lnTo>
                <a:lnTo>
                  <a:pt x="48581" y="11566"/>
                </a:lnTo>
                <a:lnTo>
                  <a:pt x="39814" y="17700"/>
                </a:lnTo>
                <a:lnTo>
                  <a:pt x="18716" y="58594"/>
                </a:lnTo>
                <a:lnTo>
                  <a:pt x="16128" y="87376"/>
                </a:lnTo>
                <a:lnTo>
                  <a:pt x="16773" y="102947"/>
                </a:lnTo>
                <a:lnTo>
                  <a:pt x="26542" y="140970"/>
                </a:lnTo>
                <a:lnTo>
                  <a:pt x="58547" y="169291"/>
                </a:lnTo>
                <a:lnTo>
                  <a:pt x="56261" y="176403"/>
                </a:lnTo>
                <a:lnTo>
                  <a:pt x="22524" y="156454"/>
                </a:lnTo>
                <a:lnTo>
                  <a:pt x="3619" y="119443"/>
                </a:lnTo>
                <a:lnTo>
                  <a:pt x="0" y="88265"/>
                </a:lnTo>
                <a:lnTo>
                  <a:pt x="904" y="72100"/>
                </a:lnTo>
                <a:lnTo>
                  <a:pt x="14477" y="30987"/>
                </a:lnTo>
                <a:lnTo>
                  <a:pt x="43445" y="4645"/>
                </a:lnTo>
                <a:lnTo>
                  <a:pt x="5626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268723" y="3537229"/>
            <a:ext cx="80010" cy="1318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282694" y="3555365"/>
            <a:ext cx="61594" cy="113664"/>
          </a:xfrm>
          <a:custGeom>
            <a:avLst/>
            <a:gdLst/>
            <a:ahLst/>
            <a:cxnLst/>
            <a:rect l="l" t="t" r="r" b="b"/>
            <a:pathLst>
              <a:path w="61595" h="113664">
                <a:moveTo>
                  <a:pt x="31114" y="32385"/>
                </a:moveTo>
                <a:lnTo>
                  <a:pt x="15620" y="32385"/>
                </a:lnTo>
                <a:lnTo>
                  <a:pt x="4571" y="80645"/>
                </a:lnTo>
                <a:lnTo>
                  <a:pt x="3555" y="85217"/>
                </a:lnTo>
                <a:lnTo>
                  <a:pt x="3149" y="88773"/>
                </a:lnTo>
                <a:lnTo>
                  <a:pt x="3119" y="94361"/>
                </a:lnTo>
                <a:lnTo>
                  <a:pt x="4262" y="102427"/>
                </a:lnTo>
                <a:lnTo>
                  <a:pt x="7905" y="108537"/>
                </a:lnTo>
                <a:lnTo>
                  <a:pt x="13977" y="112194"/>
                </a:lnTo>
                <a:lnTo>
                  <a:pt x="22478" y="113411"/>
                </a:lnTo>
                <a:lnTo>
                  <a:pt x="27939" y="113411"/>
                </a:lnTo>
                <a:lnTo>
                  <a:pt x="33146" y="111887"/>
                </a:lnTo>
                <a:lnTo>
                  <a:pt x="38100" y="108712"/>
                </a:lnTo>
                <a:lnTo>
                  <a:pt x="43179" y="105664"/>
                </a:lnTo>
                <a:lnTo>
                  <a:pt x="46605" y="102489"/>
                </a:lnTo>
                <a:lnTo>
                  <a:pt x="22351" y="102489"/>
                </a:lnTo>
                <a:lnTo>
                  <a:pt x="19176" y="98679"/>
                </a:lnTo>
                <a:lnTo>
                  <a:pt x="19303" y="86614"/>
                </a:lnTo>
                <a:lnTo>
                  <a:pt x="19811" y="83566"/>
                </a:lnTo>
                <a:lnTo>
                  <a:pt x="20192" y="80518"/>
                </a:lnTo>
                <a:lnTo>
                  <a:pt x="21208" y="75437"/>
                </a:lnTo>
                <a:lnTo>
                  <a:pt x="22859" y="68453"/>
                </a:lnTo>
                <a:lnTo>
                  <a:pt x="31114" y="32385"/>
                </a:lnTo>
                <a:close/>
              </a:path>
              <a:path w="61595" h="113664">
                <a:moveTo>
                  <a:pt x="48386" y="88773"/>
                </a:moveTo>
                <a:lnTo>
                  <a:pt x="31368" y="102489"/>
                </a:lnTo>
                <a:lnTo>
                  <a:pt x="46605" y="102489"/>
                </a:lnTo>
                <a:lnTo>
                  <a:pt x="48386" y="100837"/>
                </a:lnTo>
                <a:lnTo>
                  <a:pt x="53720" y="94361"/>
                </a:lnTo>
                <a:lnTo>
                  <a:pt x="48386" y="88773"/>
                </a:lnTo>
                <a:close/>
              </a:path>
              <a:path w="61595" h="113664">
                <a:moveTo>
                  <a:pt x="38226" y="0"/>
                </a:moveTo>
                <a:lnTo>
                  <a:pt x="25400" y="0"/>
                </a:lnTo>
                <a:lnTo>
                  <a:pt x="23494" y="6350"/>
                </a:lnTo>
                <a:lnTo>
                  <a:pt x="21970" y="10668"/>
                </a:lnTo>
                <a:lnTo>
                  <a:pt x="1396" y="26035"/>
                </a:lnTo>
                <a:lnTo>
                  <a:pt x="0" y="32385"/>
                </a:lnTo>
                <a:lnTo>
                  <a:pt x="59435" y="32385"/>
                </a:lnTo>
                <a:lnTo>
                  <a:pt x="61467" y="22987"/>
                </a:lnTo>
                <a:lnTo>
                  <a:pt x="33146" y="22987"/>
                </a:lnTo>
                <a:lnTo>
                  <a:pt x="3822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282694" y="3555365"/>
            <a:ext cx="61594" cy="113664"/>
          </a:xfrm>
          <a:custGeom>
            <a:avLst/>
            <a:gdLst/>
            <a:ahLst/>
            <a:cxnLst/>
            <a:rect l="l" t="t" r="r" b="b"/>
            <a:pathLst>
              <a:path w="61595" h="113664">
                <a:moveTo>
                  <a:pt x="25400" y="0"/>
                </a:moveTo>
                <a:lnTo>
                  <a:pt x="38226" y="0"/>
                </a:lnTo>
                <a:lnTo>
                  <a:pt x="33146" y="22987"/>
                </a:lnTo>
                <a:lnTo>
                  <a:pt x="61467" y="22987"/>
                </a:lnTo>
                <a:lnTo>
                  <a:pt x="59435" y="32385"/>
                </a:lnTo>
                <a:lnTo>
                  <a:pt x="31114" y="32385"/>
                </a:lnTo>
                <a:lnTo>
                  <a:pt x="22859" y="68453"/>
                </a:lnTo>
                <a:lnTo>
                  <a:pt x="21208" y="75437"/>
                </a:lnTo>
                <a:lnTo>
                  <a:pt x="20192" y="80518"/>
                </a:lnTo>
                <a:lnTo>
                  <a:pt x="19811" y="83566"/>
                </a:lnTo>
                <a:lnTo>
                  <a:pt x="19303" y="86614"/>
                </a:lnTo>
                <a:lnTo>
                  <a:pt x="19176" y="89154"/>
                </a:lnTo>
                <a:lnTo>
                  <a:pt x="19176" y="91059"/>
                </a:lnTo>
                <a:lnTo>
                  <a:pt x="19176" y="98679"/>
                </a:lnTo>
                <a:lnTo>
                  <a:pt x="22351" y="102489"/>
                </a:lnTo>
                <a:lnTo>
                  <a:pt x="28701" y="102489"/>
                </a:lnTo>
                <a:lnTo>
                  <a:pt x="31368" y="102489"/>
                </a:lnTo>
                <a:lnTo>
                  <a:pt x="48386" y="88773"/>
                </a:lnTo>
                <a:lnTo>
                  <a:pt x="53720" y="94361"/>
                </a:lnTo>
                <a:lnTo>
                  <a:pt x="48386" y="100837"/>
                </a:lnTo>
                <a:lnTo>
                  <a:pt x="43179" y="105664"/>
                </a:lnTo>
                <a:lnTo>
                  <a:pt x="38100" y="108712"/>
                </a:lnTo>
                <a:lnTo>
                  <a:pt x="33146" y="111887"/>
                </a:lnTo>
                <a:lnTo>
                  <a:pt x="27939" y="113411"/>
                </a:lnTo>
                <a:lnTo>
                  <a:pt x="22478" y="113411"/>
                </a:lnTo>
                <a:lnTo>
                  <a:pt x="13977" y="112194"/>
                </a:lnTo>
                <a:lnTo>
                  <a:pt x="7905" y="108537"/>
                </a:lnTo>
                <a:lnTo>
                  <a:pt x="4262" y="102427"/>
                </a:lnTo>
                <a:lnTo>
                  <a:pt x="3047" y="93853"/>
                </a:lnTo>
                <a:lnTo>
                  <a:pt x="3047" y="89662"/>
                </a:lnTo>
                <a:lnTo>
                  <a:pt x="3555" y="85217"/>
                </a:lnTo>
                <a:lnTo>
                  <a:pt x="4571" y="80645"/>
                </a:lnTo>
                <a:lnTo>
                  <a:pt x="15620" y="32385"/>
                </a:lnTo>
                <a:lnTo>
                  <a:pt x="0" y="32385"/>
                </a:lnTo>
                <a:lnTo>
                  <a:pt x="1396" y="26035"/>
                </a:lnTo>
                <a:lnTo>
                  <a:pt x="4952" y="25908"/>
                </a:lnTo>
                <a:lnTo>
                  <a:pt x="7746" y="25654"/>
                </a:lnTo>
                <a:lnTo>
                  <a:pt x="20954" y="13208"/>
                </a:lnTo>
                <a:lnTo>
                  <a:pt x="21970" y="10668"/>
                </a:lnTo>
                <a:lnTo>
                  <a:pt x="23494" y="6350"/>
                </a:lnTo>
                <a:lnTo>
                  <a:pt x="254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338828" y="3627120"/>
            <a:ext cx="46550" cy="6629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353305" y="3645661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6" y="0"/>
                </a:moveTo>
                <a:lnTo>
                  <a:pt x="10160" y="0"/>
                </a:lnTo>
                <a:lnTo>
                  <a:pt x="10668" y="4699"/>
                </a:lnTo>
                <a:lnTo>
                  <a:pt x="10795" y="18542"/>
                </a:lnTo>
                <a:lnTo>
                  <a:pt x="10541" y="22351"/>
                </a:lnTo>
                <a:lnTo>
                  <a:pt x="9271" y="28448"/>
                </a:lnTo>
                <a:lnTo>
                  <a:pt x="8255" y="31242"/>
                </a:lnTo>
                <a:lnTo>
                  <a:pt x="6858" y="33527"/>
                </a:lnTo>
                <a:lnTo>
                  <a:pt x="5461" y="35940"/>
                </a:lnTo>
                <a:lnTo>
                  <a:pt x="3048" y="38607"/>
                </a:lnTo>
                <a:lnTo>
                  <a:pt x="0" y="41656"/>
                </a:lnTo>
                <a:lnTo>
                  <a:pt x="4953" y="47243"/>
                </a:lnTo>
                <a:lnTo>
                  <a:pt x="25527" y="24764"/>
                </a:lnTo>
                <a:lnTo>
                  <a:pt x="27051" y="21208"/>
                </a:lnTo>
                <a:lnTo>
                  <a:pt x="27813" y="17271"/>
                </a:lnTo>
                <a:lnTo>
                  <a:pt x="27813" y="8636"/>
                </a:lnTo>
                <a:lnTo>
                  <a:pt x="27305" y="4444"/>
                </a:lnTo>
                <a:lnTo>
                  <a:pt x="264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353305" y="3645661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60" y="0"/>
                </a:moveTo>
                <a:lnTo>
                  <a:pt x="26416" y="0"/>
                </a:lnTo>
                <a:lnTo>
                  <a:pt x="27305" y="4444"/>
                </a:lnTo>
                <a:lnTo>
                  <a:pt x="27813" y="8636"/>
                </a:lnTo>
                <a:lnTo>
                  <a:pt x="27813" y="12826"/>
                </a:lnTo>
                <a:lnTo>
                  <a:pt x="27813" y="17271"/>
                </a:lnTo>
                <a:lnTo>
                  <a:pt x="27051" y="21208"/>
                </a:lnTo>
                <a:lnTo>
                  <a:pt x="25527" y="24764"/>
                </a:lnTo>
                <a:lnTo>
                  <a:pt x="24003" y="28448"/>
                </a:lnTo>
                <a:lnTo>
                  <a:pt x="4953" y="47243"/>
                </a:lnTo>
                <a:lnTo>
                  <a:pt x="0" y="41656"/>
                </a:lnTo>
                <a:lnTo>
                  <a:pt x="3048" y="38607"/>
                </a:lnTo>
                <a:lnTo>
                  <a:pt x="5461" y="35940"/>
                </a:lnTo>
                <a:lnTo>
                  <a:pt x="6858" y="33527"/>
                </a:lnTo>
                <a:lnTo>
                  <a:pt x="8255" y="31242"/>
                </a:lnTo>
                <a:lnTo>
                  <a:pt x="9271" y="28448"/>
                </a:lnTo>
                <a:lnTo>
                  <a:pt x="9906" y="25400"/>
                </a:lnTo>
                <a:lnTo>
                  <a:pt x="10541" y="22351"/>
                </a:lnTo>
                <a:lnTo>
                  <a:pt x="10795" y="18542"/>
                </a:lnTo>
                <a:lnTo>
                  <a:pt x="10795" y="13969"/>
                </a:lnTo>
                <a:lnTo>
                  <a:pt x="10795" y="9270"/>
                </a:lnTo>
                <a:lnTo>
                  <a:pt x="10668" y="4699"/>
                </a:lnTo>
                <a:lnTo>
                  <a:pt x="101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416552" y="3558509"/>
            <a:ext cx="139446" cy="11052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431538" y="3576828"/>
            <a:ext cx="120014" cy="92075"/>
          </a:xfrm>
          <a:custGeom>
            <a:avLst/>
            <a:gdLst/>
            <a:ahLst/>
            <a:cxnLst/>
            <a:rect l="l" t="t" r="r" b="b"/>
            <a:pathLst>
              <a:path w="120014" h="92075">
                <a:moveTo>
                  <a:pt x="41401" y="0"/>
                </a:moveTo>
                <a:lnTo>
                  <a:pt x="10795" y="28701"/>
                </a:lnTo>
                <a:lnTo>
                  <a:pt x="0" y="68580"/>
                </a:lnTo>
                <a:lnTo>
                  <a:pt x="1142" y="74168"/>
                </a:lnTo>
                <a:lnTo>
                  <a:pt x="3683" y="78740"/>
                </a:lnTo>
                <a:lnTo>
                  <a:pt x="6096" y="83312"/>
                </a:lnTo>
                <a:lnTo>
                  <a:pt x="9398" y="86614"/>
                </a:lnTo>
                <a:lnTo>
                  <a:pt x="13335" y="88773"/>
                </a:lnTo>
                <a:lnTo>
                  <a:pt x="17399" y="90932"/>
                </a:lnTo>
                <a:lnTo>
                  <a:pt x="21716" y="91948"/>
                </a:lnTo>
                <a:lnTo>
                  <a:pt x="31496" y="91948"/>
                </a:lnTo>
                <a:lnTo>
                  <a:pt x="48812" y="84582"/>
                </a:lnTo>
                <a:lnTo>
                  <a:pt x="26542" y="84582"/>
                </a:lnTo>
                <a:lnTo>
                  <a:pt x="22733" y="82677"/>
                </a:lnTo>
                <a:lnTo>
                  <a:pt x="17399" y="75057"/>
                </a:lnTo>
                <a:lnTo>
                  <a:pt x="16066" y="69850"/>
                </a:lnTo>
                <a:lnTo>
                  <a:pt x="16190" y="59563"/>
                </a:lnTo>
                <a:lnTo>
                  <a:pt x="33543" y="18605"/>
                </a:lnTo>
                <a:lnTo>
                  <a:pt x="46227" y="6350"/>
                </a:lnTo>
                <a:lnTo>
                  <a:pt x="41401" y="0"/>
                </a:lnTo>
                <a:close/>
              </a:path>
              <a:path w="120014" h="92075">
                <a:moveTo>
                  <a:pt x="65869" y="76708"/>
                </a:moveTo>
                <a:lnTo>
                  <a:pt x="55625" y="76708"/>
                </a:lnTo>
                <a:lnTo>
                  <a:pt x="58994" y="83312"/>
                </a:lnTo>
                <a:lnTo>
                  <a:pt x="59089" y="83439"/>
                </a:lnTo>
                <a:lnTo>
                  <a:pt x="63690" y="88138"/>
                </a:lnTo>
                <a:lnTo>
                  <a:pt x="69592" y="90995"/>
                </a:lnTo>
                <a:lnTo>
                  <a:pt x="76708" y="91948"/>
                </a:lnTo>
                <a:lnTo>
                  <a:pt x="85216" y="91948"/>
                </a:lnTo>
                <a:lnTo>
                  <a:pt x="92710" y="89789"/>
                </a:lnTo>
                <a:lnTo>
                  <a:pt x="100673" y="84582"/>
                </a:lnTo>
                <a:lnTo>
                  <a:pt x="73660" y="84582"/>
                </a:lnTo>
                <a:lnTo>
                  <a:pt x="70738" y="83439"/>
                </a:lnTo>
                <a:lnTo>
                  <a:pt x="68579" y="80899"/>
                </a:lnTo>
                <a:lnTo>
                  <a:pt x="66421" y="78486"/>
                </a:lnTo>
                <a:lnTo>
                  <a:pt x="65869" y="76708"/>
                </a:lnTo>
                <a:close/>
              </a:path>
              <a:path w="120014" h="92075">
                <a:moveTo>
                  <a:pt x="73660" y="27559"/>
                </a:moveTo>
                <a:lnTo>
                  <a:pt x="58038" y="27559"/>
                </a:lnTo>
                <a:lnTo>
                  <a:pt x="50419" y="62611"/>
                </a:lnTo>
                <a:lnTo>
                  <a:pt x="48767" y="69850"/>
                </a:lnTo>
                <a:lnTo>
                  <a:pt x="46482" y="75311"/>
                </a:lnTo>
                <a:lnTo>
                  <a:pt x="43179" y="78994"/>
                </a:lnTo>
                <a:lnTo>
                  <a:pt x="40004" y="82804"/>
                </a:lnTo>
                <a:lnTo>
                  <a:pt x="36067" y="84582"/>
                </a:lnTo>
                <a:lnTo>
                  <a:pt x="48812" y="84582"/>
                </a:lnTo>
                <a:lnTo>
                  <a:pt x="50800" y="82804"/>
                </a:lnTo>
                <a:lnTo>
                  <a:pt x="53086" y="80137"/>
                </a:lnTo>
                <a:lnTo>
                  <a:pt x="55245" y="76708"/>
                </a:lnTo>
                <a:lnTo>
                  <a:pt x="65869" y="76708"/>
                </a:lnTo>
                <a:lnTo>
                  <a:pt x="65356" y="75057"/>
                </a:lnTo>
                <a:lnTo>
                  <a:pt x="65277" y="66675"/>
                </a:lnTo>
                <a:lnTo>
                  <a:pt x="65786" y="63246"/>
                </a:lnTo>
                <a:lnTo>
                  <a:pt x="66548" y="59563"/>
                </a:lnTo>
                <a:lnTo>
                  <a:pt x="73660" y="27559"/>
                </a:lnTo>
                <a:close/>
              </a:path>
              <a:path w="120014" h="92075">
                <a:moveTo>
                  <a:pt x="101346" y="0"/>
                </a:moveTo>
                <a:lnTo>
                  <a:pt x="94996" y="5334"/>
                </a:lnTo>
                <a:lnTo>
                  <a:pt x="97789" y="9271"/>
                </a:lnTo>
                <a:lnTo>
                  <a:pt x="99949" y="14224"/>
                </a:lnTo>
                <a:lnTo>
                  <a:pt x="101473" y="20066"/>
                </a:lnTo>
                <a:lnTo>
                  <a:pt x="103124" y="26035"/>
                </a:lnTo>
                <a:lnTo>
                  <a:pt x="103886" y="31750"/>
                </a:lnTo>
                <a:lnTo>
                  <a:pt x="98338" y="69596"/>
                </a:lnTo>
                <a:lnTo>
                  <a:pt x="82803" y="84582"/>
                </a:lnTo>
                <a:lnTo>
                  <a:pt x="100673" y="84582"/>
                </a:lnTo>
                <a:lnTo>
                  <a:pt x="119681" y="48881"/>
                </a:lnTo>
                <a:lnTo>
                  <a:pt x="120014" y="42164"/>
                </a:lnTo>
                <a:lnTo>
                  <a:pt x="120014" y="34036"/>
                </a:lnTo>
                <a:lnTo>
                  <a:pt x="118490" y="26416"/>
                </a:lnTo>
                <a:lnTo>
                  <a:pt x="115315" y="19431"/>
                </a:lnTo>
                <a:lnTo>
                  <a:pt x="112110" y="12275"/>
                </a:lnTo>
                <a:lnTo>
                  <a:pt x="107569" y="5842"/>
                </a:lnTo>
                <a:lnTo>
                  <a:pt x="10134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431538" y="3576828"/>
            <a:ext cx="120014" cy="92075"/>
          </a:xfrm>
          <a:custGeom>
            <a:avLst/>
            <a:gdLst/>
            <a:ahLst/>
            <a:cxnLst/>
            <a:rect l="l" t="t" r="r" b="b"/>
            <a:pathLst>
              <a:path w="120014" h="92075">
                <a:moveTo>
                  <a:pt x="41401" y="0"/>
                </a:moveTo>
                <a:lnTo>
                  <a:pt x="46227" y="6350"/>
                </a:lnTo>
                <a:lnTo>
                  <a:pt x="39487" y="12275"/>
                </a:lnTo>
                <a:lnTo>
                  <a:pt x="33543" y="18605"/>
                </a:lnTo>
                <a:lnTo>
                  <a:pt x="16502" y="54744"/>
                </a:lnTo>
                <a:lnTo>
                  <a:pt x="16001" y="62484"/>
                </a:lnTo>
                <a:lnTo>
                  <a:pt x="16001" y="69596"/>
                </a:lnTo>
                <a:lnTo>
                  <a:pt x="17399" y="75057"/>
                </a:lnTo>
                <a:lnTo>
                  <a:pt x="20065" y="78867"/>
                </a:lnTo>
                <a:lnTo>
                  <a:pt x="22733" y="82677"/>
                </a:lnTo>
                <a:lnTo>
                  <a:pt x="26542" y="84582"/>
                </a:lnTo>
                <a:lnTo>
                  <a:pt x="31496" y="84582"/>
                </a:lnTo>
                <a:lnTo>
                  <a:pt x="36067" y="84582"/>
                </a:lnTo>
                <a:lnTo>
                  <a:pt x="40004" y="82804"/>
                </a:lnTo>
                <a:lnTo>
                  <a:pt x="43179" y="78994"/>
                </a:lnTo>
                <a:lnTo>
                  <a:pt x="46482" y="75311"/>
                </a:lnTo>
                <a:lnTo>
                  <a:pt x="48767" y="69850"/>
                </a:lnTo>
                <a:lnTo>
                  <a:pt x="50419" y="62611"/>
                </a:lnTo>
                <a:lnTo>
                  <a:pt x="58038" y="27559"/>
                </a:lnTo>
                <a:lnTo>
                  <a:pt x="73660" y="27559"/>
                </a:lnTo>
                <a:lnTo>
                  <a:pt x="66548" y="59563"/>
                </a:lnTo>
                <a:lnTo>
                  <a:pt x="65786" y="63246"/>
                </a:lnTo>
                <a:lnTo>
                  <a:pt x="65277" y="66675"/>
                </a:lnTo>
                <a:lnTo>
                  <a:pt x="65277" y="69850"/>
                </a:lnTo>
                <a:lnTo>
                  <a:pt x="65277" y="74803"/>
                </a:lnTo>
                <a:lnTo>
                  <a:pt x="66421" y="78486"/>
                </a:lnTo>
                <a:lnTo>
                  <a:pt x="68579" y="80899"/>
                </a:lnTo>
                <a:lnTo>
                  <a:pt x="70738" y="83439"/>
                </a:lnTo>
                <a:lnTo>
                  <a:pt x="73660" y="84582"/>
                </a:lnTo>
                <a:lnTo>
                  <a:pt x="77597" y="84582"/>
                </a:lnTo>
                <a:lnTo>
                  <a:pt x="82803" y="84582"/>
                </a:lnTo>
                <a:lnTo>
                  <a:pt x="103886" y="46990"/>
                </a:lnTo>
                <a:lnTo>
                  <a:pt x="103886" y="37465"/>
                </a:lnTo>
                <a:lnTo>
                  <a:pt x="103886" y="31750"/>
                </a:lnTo>
                <a:lnTo>
                  <a:pt x="103124" y="26035"/>
                </a:lnTo>
                <a:lnTo>
                  <a:pt x="101473" y="20066"/>
                </a:lnTo>
                <a:lnTo>
                  <a:pt x="99949" y="14224"/>
                </a:lnTo>
                <a:lnTo>
                  <a:pt x="97789" y="9271"/>
                </a:lnTo>
                <a:lnTo>
                  <a:pt x="94996" y="5334"/>
                </a:lnTo>
                <a:lnTo>
                  <a:pt x="101346" y="0"/>
                </a:lnTo>
                <a:lnTo>
                  <a:pt x="107569" y="5842"/>
                </a:lnTo>
                <a:lnTo>
                  <a:pt x="112140" y="12319"/>
                </a:lnTo>
                <a:lnTo>
                  <a:pt x="115315" y="19431"/>
                </a:lnTo>
                <a:lnTo>
                  <a:pt x="118490" y="26416"/>
                </a:lnTo>
                <a:lnTo>
                  <a:pt x="120014" y="34036"/>
                </a:lnTo>
                <a:lnTo>
                  <a:pt x="120014" y="42164"/>
                </a:lnTo>
                <a:lnTo>
                  <a:pt x="105917" y="81153"/>
                </a:lnTo>
                <a:lnTo>
                  <a:pt x="99313" y="85471"/>
                </a:lnTo>
                <a:lnTo>
                  <a:pt x="92710" y="89789"/>
                </a:lnTo>
                <a:lnTo>
                  <a:pt x="85216" y="91948"/>
                </a:lnTo>
                <a:lnTo>
                  <a:pt x="76708" y="91948"/>
                </a:lnTo>
                <a:lnTo>
                  <a:pt x="69592" y="90995"/>
                </a:lnTo>
                <a:lnTo>
                  <a:pt x="63690" y="88138"/>
                </a:lnTo>
                <a:lnTo>
                  <a:pt x="59027" y="83375"/>
                </a:lnTo>
                <a:lnTo>
                  <a:pt x="55625" y="76708"/>
                </a:lnTo>
                <a:lnTo>
                  <a:pt x="55245" y="76708"/>
                </a:lnTo>
                <a:lnTo>
                  <a:pt x="31496" y="91948"/>
                </a:lnTo>
                <a:lnTo>
                  <a:pt x="26542" y="91948"/>
                </a:lnTo>
                <a:lnTo>
                  <a:pt x="21716" y="91948"/>
                </a:lnTo>
                <a:lnTo>
                  <a:pt x="3683" y="78740"/>
                </a:lnTo>
                <a:lnTo>
                  <a:pt x="1142" y="74168"/>
                </a:lnTo>
                <a:lnTo>
                  <a:pt x="0" y="68580"/>
                </a:lnTo>
                <a:lnTo>
                  <a:pt x="0" y="61849"/>
                </a:lnTo>
                <a:lnTo>
                  <a:pt x="16791" y="20824"/>
                </a:lnTo>
                <a:lnTo>
                  <a:pt x="32119" y="6449"/>
                </a:lnTo>
                <a:lnTo>
                  <a:pt x="414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683252" y="3512820"/>
            <a:ext cx="283083" cy="16230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006340" y="3512820"/>
            <a:ext cx="2008632" cy="162306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056119" y="3537229"/>
            <a:ext cx="80009" cy="1318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065518" y="3550792"/>
            <a:ext cx="70611" cy="122555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178040" y="3558540"/>
            <a:ext cx="201942" cy="144018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188327" y="3572509"/>
            <a:ext cx="192024" cy="133985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122676" y="3695712"/>
            <a:ext cx="1300734" cy="200012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138172" y="4053840"/>
            <a:ext cx="157733" cy="1577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149475" y="4068826"/>
            <a:ext cx="147447" cy="1474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435351" y="4012704"/>
            <a:ext cx="2884297" cy="247383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551176" y="4410430"/>
            <a:ext cx="142519" cy="1425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560827" y="4424298"/>
            <a:ext cx="132588" cy="1325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817876" y="4372368"/>
            <a:ext cx="1584833" cy="223761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910839" y="4733518"/>
            <a:ext cx="128803" cy="1288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920619" y="4748148"/>
            <a:ext cx="118872" cy="11874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118104" y="4701540"/>
            <a:ext cx="472058" cy="162306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636264" y="4725949"/>
            <a:ext cx="80010" cy="1318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645661" y="4739513"/>
            <a:ext cx="70612" cy="122555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717035" y="4701540"/>
            <a:ext cx="1560449" cy="193675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119627" y="4884432"/>
            <a:ext cx="2699766" cy="198996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910839" y="5221198"/>
            <a:ext cx="128803" cy="1288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2920619" y="5235828"/>
            <a:ext cx="118872" cy="11874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3118104" y="5189220"/>
            <a:ext cx="472058" cy="16230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3633215" y="5234909"/>
            <a:ext cx="139446" cy="11052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3643629" y="5248655"/>
            <a:ext cx="129159" cy="10109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779520" y="5189220"/>
            <a:ext cx="2017776" cy="193675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838444" y="5213629"/>
            <a:ext cx="80010" cy="1318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847841" y="5227192"/>
            <a:ext cx="70612" cy="122555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551176" y="5538215"/>
            <a:ext cx="142519" cy="1425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2560827" y="5552059"/>
            <a:ext cx="132588" cy="132537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2814827" y="5500115"/>
            <a:ext cx="825373" cy="181038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3677411" y="5550408"/>
            <a:ext cx="682625" cy="173532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2910839" y="5861303"/>
            <a:ext cx="128803" cy="1288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2920619" y="5875870"/>
            <a:ext cx="118872" cy="118833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3118104" y="5829300"/>
            <a:ext cx="472058" cy="162306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3636264" y="5853684"/>
            <a:ext cx="80010" cy="1318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3645661" y="5867298"/>
            <a:ext cx="70612" cy="122542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3717035" y="5829300"/>
            <a:ext cx="1560449" cy="193649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3119627" y="6012179"/>
            <a:ext cx="917067" cy="199047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070603" y="6012179"/>
            <a:ext cx="730758" cy="162305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843271" y="6012179"/>
            <a:ext cx="941070" cy="162305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910839" y="6348984"/>
            <a:ext cx="128803" cy="1288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2920619" y="6363550"/>
            <a:ext cx="118872" cy="118833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3118104" y="6316979"/>
            <a:ext cx="472058" cy="162306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3633215" y="6362694"/>
            <a:ext cx="139446" cy="11052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3643629" y="6376377"/>
            <a:ext cx="129159" cy="101142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3779520" y="6316979"/>
            <a:ext cx="1296162" cy="193649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109971" y="6316979"/>
            <a:ext cx="1883536" cy="199974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1887200" y="6553199"/>
            <a:ext cx="304799" cy="294894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775447" y="3998976"/>
            <a:ext cx="4416551" cy="2493264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8325611" y="1687067"/>
            <a:ext cx="902335" cy="789940"/>
          </a:xfrm>
          <a:custGeom>
            <a:avLst/>
            <a:gdLst/>
            <a:ahLst/>
            <a:cxnLst/>
            <a:rect l="l" t="t" r="r" b="b"/>
            <a:pathLst>
              <a:path w="902334" h="789939">
                <a:moveTo>
                  <a:pt x="0" y="394716"/>
                </a:moveTo>
                <a:lnTo>
                  <a:pt x="3034" y="348672"/>
                </a:lnTo>
                <a:lnTo>
                  <a:pt x="11912" y="304191"/>
                </a:lnTo>
                <a:lnTo>
                  <a:pt x="26294" y="261569"/>
                </a:lnTo>
                <a:lnTo>
                  <a:pt x="45844" y="221102"/>
                </a:lnTo>
                <a:lnTo>
                  <a:pt x="70222" y="183085"/>
                </a:lnTo>
                <a:lnTo>
                  <a:pt x="99091" y="147814"/>
                </a:lnTo>
                <a:lnTo>
                  <a:pt x="132111" y="115585"/>
                </a:lnTo>
                <a:lnTo>
                  <a:pt x="168946" y="86694"/>
                </a:lnTo>
                <a:lnTo>
                  <a:pt x="209256" y="61436"/>
                </a:lnTo>
                <a:lnTo>
                  <a:pt x="252704" y="40108"/>
                </a:lnTo>
                <a:lnTo>
                  <a:pt x="298950" y="23004"/>
                </a:lnTo>
                <a:lnTo>
                  <a:pt x="347658" y="10421"/>
                </a:lnTo>
                <a:lnTo>
                  <a:pt x="398489" y="2654"/>
                </a:lnTo>
                <a:lnTo>
                  <a:pt x="451104" y="0"/>
                </a:lnTo>
                <a:lnTo>
                  <a:pt x="503718" y="2654"/>
                </a:lnTo>
                <a:lnTo>
                  <a:pt x="554549" y="10421"/>
                </a:lnTo>
                <a:lnTo>
                  <a:pt x="603257" y="23004"/>
                </a:lnTo>
                <a:lnTo>
                  <a:pt x="649503" y="40108"/>
                </a:lnTo>
                <a:lnTo>
                  <a:pt x="692951" y="61436"/>
                </a:lnTo>
                <a:lnTo>
                  <a:pt x="733261" y="86694"/>
                </a:lnTo>
                <a:lnTo>
                  <a:pt x="770096" y="115585"/>
                </a:lnTo>
                <a:lnTo>
                  <a:pt x="803116" y="147814"/>
                </a:lnTo>
                <a:lnTo>
                  <a:pt x="831985" y="183085"/>
                </a:lnTo>
                <a:lnTo>
                  <a:pt x="856363" y="221102"/>
                </a:lnTo>
                <a:lnTo>
                  <a:pt x="875913" y="261569"/>
                </a:lnTo>
                <a:lnTo>
                  <a:pt x="890295" y="304191"/>
                </a:lnTo>
                <a:lnTo>
                  <a:pt x="899173" y="348672"/>
                </a:lnTo>
                <a:lnTo>
                  <a:pt x="902208" y="394716"/>
                </a:lnTo>
                <a:lnTo>
                  <a:pt x="899173" y="440759"/>
                </a:lnTo>
                <a:lnTo>
                  <a:pt x="890295" y="485240"/>
                </a:lnTo>
                <a:lnTo>
                  <a:pt x="875913" y="527862"/>
                </a:lnTo>
                <a:lnTo>
                  <a:pt x="856363" y="568329"/>
                </a:lnTo>
                <a:lnTo>
                  <a:pt x="831985" y="606346"/>
                </a:lnTo>
                <a:lnTo>
                  <a:pt x="803116" y="641617"/>
                </a:lnTo>
                <a:lnTo>
                  <a:pt x="770096" y="673846"/>
                </a:lnTo>
                <a:lnTo>
                  <a:pt x="733261" y="702737"/>
                </a:lnTo>
                <a:lnTo>
                  <a:pt x="692951" y="727995"/>
                </a:lnTo>
                <a:lnTo>
                  <a:pt x="649503" y="749323"/>
                </a:lnTo>
                <a:lnTo>
                  <a:pt x="603257" y="766427"/>
                </a:lnTo>
                <a:lnTo>
                  <a:pt x="554549" y="779010"/>
                </a:lnTo>
                <a:lnTo>
                  <a:pt x="503718" y="786777"/>
                </a:lnTo>
                <a:lnTo>
                  <a:pt x="451104" y="789432"/>
                </a:lnTo>
                <a:lnTo>
                  <a:pt x="398489" y="786777"/>
                </a:lnTo>
                <a:lnTo>
                  <a:pt x="347658" y="779010"/>
                </a:lnTo>
                <a:lnTo>
                  <a:pt x="298950" y="766427"/>
                </a:lnTo>
                <a:lnTo>
                  <a:pt x="252704" y="749323"/>
                </a:lnTo>
                <a:lnTo>
                  <a:pt x="209256" y="727995"/>
                </a:lnTo>
                <a:lnTo>
                  <a:pt x="168946" y="702737"/>
                </a:lnTo>
                <a:lnTo>
                  <a:pt x="132111" y="673846"/>
                </a:lnTo>
                <a:lnTo>
                  <a:pt x="99091" y="641617"/>
                </a:lnTo>
                <a:lnTo>
                  <a:pt x="70222" y="606346"/>
                </a:lnTo>
                <a:lnTo>
                  <a:pt x="45844" y="568329"/>
                </a:lnTo>
                <a:lnTo>
                  <a:pt x="26294" y="527862"/>
                </a:lnTo>
                <a:lnTo>
                  <a:pt x="11912" y="485240"/>
                </a:lnTo>
                <a:lnTo>
                  <a:pt x="3034" y="440759"/>
                </a:lnTo>
                <a:lnTo>
                  <a:pt x="0" y="394716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 txBox="1"/>
          <p:nvPr/>
        </p:nvSpPr>
        <p:spPr>
          <a:xfrm>
            <a:off x="8550909" y="1895297"/>
            <a:ext cx="452120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EAEAEA"/>
                </a:solidFill>
                <a:latin typeface="Calisto MT"/>
                <a:cs typeface="Calisto MT"/>
              </a:rPr>
              <a:t>C</a:t>
            </a:r>
            <a:r>
              <a:rPr sz="1100" dirty="0">
                <a:solidFill>
                  <a:srgbClr val="EAEAEA"/>
                </a:solidFill>
                <a:latin typeface="Calisto MT"/>
                <a:cs typeface="Calisto MT"/>
              </a:rPr>
              <a:t>lu</a:t>
            </a:r>
            <a:r>
              <a:rPr sz="1100" spc="-5" dirty="0">
                <a:solidFill>
                  <a:srgbClr val="EAEAEA"/>
                </a:solidFill>
                <a:latin typeface="Calisto MT"/>
                <a:cs typeface="Calisto MT"/>
              </a:rPr>
              <a:t>s</a:t>
            </a:r>
            <a:r>
              <a:rPr sz="1100" dirty="0">
                <a:solidFill>
                  <a:srgbClr val="EAEAEA"/>
                </a:solidFill>
                <a:latin typeface="Calisto MT"/>
                <a:cs typeface="Calisto MT"/>
              </a:rPr>
              <a:t>ter</a:t>
            </a:r>
            <a:endParaRPr sz="1100">
              <a:latin typeface="Calisto MT"/>
              <a:cs typeface="Calisto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EAEAEA"/>
                </a:solidFill>
                <a:latin typeface="Calisto MT"/>
                <a:cs typeface="Calisto MT"/>
              </a:rPr>
              <a:t>1</a:t>
            </a:r>
            <a:endParaRPr sz="1100">
              <a:latin typeface="Calisto MT"/>
              <a:cs typeface="Calisto MT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9624059" y="1687067"/>
            <a:ext cx="902335" cy="791210"/>
          </a:xfrm>
          <a:custGeom>
            <a:avLst/>
            <a:gdLst/>
            <a:ahLst/>
            <a:cxnLst/>
            <a:rect l="l" t="t" r="r" b="b"/>
            <a:pathLst>
              <a:path w="902334" h="791210">
                <a:moveTo>
                  <a:pt x="0" y="395478"/>
                </a:moveTo>
                <a:lnTo>
                  <a:pt x="3034" y="349352"/>
                </a:lnTo>
                <a:lnTo>
                  <a:pt x="11912" y="304791"/>
                </a:lnTo>
                <a:lnTo>
                  <a:pt x="26294" y="262090"/>
                </a:lnTo>
                <a:lnTo>
                  <a:pt x="45844" y="221546"/>
                </a:lnTo>
                <a:lnTo>
                  <a:pt x="70222" y="183456"/>
                </a:lnTo>
                <a:lnTo>
                  <a:pt x="99091" y="148116"/>
                </a:lnTo>
                <a:lnTo>
                  <a:pt x="132111" y="115824"/>
                </a:lnTo>
                <a:lnTo>
                  <a:pt x="168946" y="86874"/>
                </a:lnTo>
                <a:lnTo>
                  <a:pt x="209256" y="61565"/>
                </a:lnTo>
                <a:lnTo>
                  <a:pt x="252704" y="40192"/>
                </a:lnTo>
                <a:lnTo>
                  <a:pt x="298950" y="23053"/>
                </a:lnTo>
                <a:lnTo>
                  <a:pt x="347658" y="10443"/>
                </a:lnTo>
                <a:lnTo>
                  <a:pt x="398489" y="2660"/>
                </a:lnTo>
                <a:lnTo>
                  <a:pt x="451104" y="0"/>
                </a:lnTo>
                <a:lnTo>
                  <a:pt x="503718" y="2660"/>
                </a:lnTo>
                <a:lnTo>
                  <a:pt x="554549" y="10443"/>
                </a:lnTo>
                <a:lnTo>
                  <a:pt x="603257" y="23053"/>
                </a:lnTo>
                <a:lnTo>
                  <a:pt x="649503" y="40192"/>
                </a:lnTo>
                <a:lnTo>
                  <a:pt x="692951" y="61565"/>
                </a:lnTo>
                <a:lnTo>
                  <a:pt x="733261" y="86874"/>
                </a:lnTo>
                <a:lnTo>
                  <a:pt x="770096" y="115824"/>
                </a:lnTo>
                <a:lnTo>
                  <a:pt x="803116" y="148116"/>
                </a:lnTo>
                <a:lnTo>
                  <a:pt x="831985" y="183456"/>
                </a:lnTo>
                <a:lnTo>
                  <a:pt x="856363" y="221546"/>
                </a:lnTo>
                <a:lnTo>
                  <a:pt x="875913" y="262090"/>
                </a:lnTo>
                <a:lnTo>
                  <a:pt x="890295" y="304791"/>
                </a:lnTo>
                <a:lnTo>
                  <a:pt x="899173" y="349352"/>
                </a:lnTo>
                <a:lnTo>
                  <a:pt x="902208" y="395478"/>
                </a:lnTo>
                <a:lnTo>
                  <a:pt x="899173" y="441603"/>
                </a:lnTo>
                <a:lnTo>
                  <a:pt x="890295" y="486164"/>
                </a:lnTo>
                <a:lnTo>
                  <a:pt x="875913" y="528865"/>
                </a:lnTo>
                <a:lnTo>
                  <a:pt x="856363" y="569409"/>
                </a:lnTo>
                <a:lnTo>
                  <a:pt x="831985" y="607499"/>
                </a:lnTo>
                <a:lnTo>
                  <a:pt x="803116" y="642839"/>
                </a:lnTo>
                <a:lnTo>
                  <a:pt x="770096" y="675132"/>
                </a:lnTo>
                <a:lnTo>
                  <a:pt x="733261" y="704081"/>
                </a:lnTo>
                <a:lnTo>
                  <a:pt x="692951" y="729390"/>
                </a:lnTo>
                <a:lnTo>
                  <a:pt x="649503" y="750763"/>
                </a:lnTo>
                <a:lnTo>
                  <a:pt x="603257" y="767902"/>
                </a:lnTo>
                <a:lnTo>
                  <a:pt x="554549" y="780512"/>
                </a:lnTo>
                <a:lnTo>
                  <a:pt x="503718" y="788295"/>
                </a:lnTo>
                <a:lnTo>
                  <a:pt x="451104" y="790956"/>
                </a:lnTo>
                <a:lnTo>
                  <a:pt x="398489" y="788295"/>
                </a:lnTo>
                <a:lnTo>
                  <a:pt x="347658" y="780512"/>
                </a:lnTo>
                <a:lnTo>
                  <a:pt x="298950" y="767902"/>
                </a:lnTo>
                <a:lnTo>
                  <a:pt x="252704" y="750763"/>
                </a:lnTo>
                <a:lnTo>
                  <a:pt x="209256" y="729390"/>
                </a:lnTo>
                <a:lnTo>
                  <a:pt x="168946" y="704081"/>
                </a:lnTo>
                <a:lnTo>
                  <a:pt x="132111" y="675132"/>
                </a:lnTo>
                <a:lnTo>
                  <a:pt x="99091" y="642839"/>
                </a:lnTo>
                <a:lnTo>
                  <a:pt x="70222" y="607499"/>
                </a:lnTo>
                <a:lnTo>
                  <a:pt x="45844" y="569409"/>
                </a:lnTo>
                <a:lnTo>
                  <a:pt x="26294" y="528865"/>
                </a:lnTo>
                <a:lnTo>
                  <a:pt x="11912" y="486164"/>
                </a:lnTo>
                <a:lnTo>
                  <a:pt x="3034" y="441603"/>
                </a:lnTo>
                <a:lnTo>
                  <a:pt x="0" y="39547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 txBox="1"/>
          <p:nvPr/>
        </p:nvSpPr>
        <p:spPr>
          <a:xfrm>
            <a:off x="9850628" y="1896618"/>
            <a:ext cx="451484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9230" marR="5080" indent="-177165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EAEAEA"/>
                </a:solidFill>
                <a:latin typeface="Calisto MT"/>
                <a:cs typeface="Calisto MT"/>
              </a:rPr>
              <a:t>Clus</a:t>
            </a:r>
            <a:r>
              <a:rPr sz="1100" dirty="0">
                <a:solidFill>
                  <a:srgbClr val="EAEAEA"/>
                </a:solidFill>
                <a:latin typeface="Calisto MT"/>
                <a:cs typeface="Calisto MT"/>
              </a:rPr>
              <a:t>ter  2</a:t>
            </a:r>
            <a:endParaRPr sz="1100">
              <a:latin typeface="Calisto MT"/>
              <a:cs typeface="Calisto MT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8375904" y="1335024"/>
            <a:ext cx="211835" cy="352043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8028431" y="2005583"/>
            <a:ext cx="211835" cy="350519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8909304" y="2427732"/>
            <a:ext cx="211835" cy="350519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9793223" y="1296924"/>
            <a:ext cx="211835" cy="350520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0946892" y="1688592"/>
            <a:ext cx="902335" cy="791210"/>
          </a:xfrm>
          <a:custGeom>
            <a:avLst/>
            <a:gdLst/>
            <a:ahLst/>
            <a:cxnLst/>
            <a:rect l="l" t="t" r="r" b="b"/>
            <a:pathLst>
              <a:path w="902334" h="791210">
                <a:moveTo>
                  <a:pt x="0" y="395478"/>
                </a:moveTo>
                <a:lnTo>
                  <a:pt x="3034" y="349352"/>
                </a:lnTo>
                <a:lnTo>
                  <a:pt x="11912" y="304791"/>
                </a:lnTo>
                <a:lnTo>
                  <a:pt x="26294" y="262090"/>
                </a:lnTo>
                <a:lnTo>
                  <a:pt x="45844" y="221546"/>
                </a:lnTo>
                <a:lnTo>
                  <a:pt x="70222" y="183456"/>
                </a:lnTo>
                <a:lnTo>
                  <a:pt x="99091" y="148116"/>
                </a:lnTo>
                <a:lnTo>
                  <a:pt x="132111" y="115824"/>
                </a:lnTo>
                <a:lnTo>
                  <a:pt x="168946" y="86874"/>
                </a:lnTo>
                <a:lnTo>
                  <a:pt x="209256" y="61565"/>
                </a:lnTo>
                <a:lnTo>
                  <a:pt x="252704" y="40192"/>
                </a:lnTo>
                <a:lnTo>
                  <a:pt x="298950" y="23053"/>
                </a:lnTo>
                <a:lnTo>
                  <a:pt x="347658" y="10443"/>
                </a:lnTo>
                <a:lnTo>
                  <a:pt x="398489" y="2660"/>
                </a:lnTo>
                <a:lnTo>
                  <a:pt x="451103" y="0"/>
                </a:lnTo>
                <a:lnTo>
                  <a:pt x="503718" y="2660"/>
                </a:lnTo>
                <a:lnTo>
                  <a:pt x="554549" y="10443"/>
                </a:lnTo>
                <a:lnTo>
                  <a:pt x="603257" y="23053"/>
                </a:lnTo>
                <a:lnTo>
                  <a:pt x="649503" y="40192"/>
                </a:lnTo>
                <a:lnTo>
                  <a:pt x="692951" y="61565"/>
                </a:lnTo>
                <a:lnTo>
                  <a:pt x="733261" y="86874"/>
                </a:lnTo>
                <a:lnTo>
                  <a:pt x="770096" y="115824"/>
                </a:lnTo>
                <a:lnTo>
                  <a:pt x="803116" y="148116"/>
                </a:lnTo>
                <a:lnTo>
                  <a:pt x="831985" y="183456"/>
                </a:lnTo>
                <a:lnTo>
                  <a:pt x="856363" y="221546"/>
                </a:lnTo>
                <a:lnTo>
                  <a:pt x="875913" y="262090"/>
                </a:lnTo>
                <a:lnTo>
                  <a:pt x="890295" y="304791"/>
                </a:lnTo>
                <a:lnTo>
                  <a:pt x="899173" y="349352"/>
                </a:lnTo>
                <a:lnTo>
                  <a:pt x="902207" y="395478"/>
                </a:lnTo>
                <a:lnTo>
                  <a:pt x="899173" y="441603"/>
                </a:lnTo>
                <a:lnTo>
                  <a:pt x="890295" y="486164"/>
                </a:lnTo>
                <a:lnTo>
                  <a:pt x="875913" y="528865"/>
                </a:lnTo>
                <a:lnTo>
                  <a:pt x="856363" y="569409"/>
                </a:lnTo>
                <a:lnTo>
                  <a:pt x="831985" y="607499"/>
                </a:lnTo>
                <a:lnTo>
                  <a:pt x="803116" y="642839"/>
                </a:lnTo>
                <a:lnTo>
                  <a:pt x="770096" y="675132"/>
                </a:lnTo>
                <a:lnTo>
                  <a:pt x="733261" y="704081"/>
                </a:lnTo>
                <a:lnTo>
                  <a:pt x="692951" y="729390"/>
                </a:lnTo>
                <a:lnTo>
                  <a:pt x="649503" y="750763"/>
                </a:lnTo>
                <a:lnTo>
                  <a:pt x="603257" y="767902"/>
                </a:lnTo>
                <a:lnTo>
                  <a:pt x="554549" y="780512"/>
                </a:lnTo>
                <a:lnTo>
                  <a:pt x="503718" y="788295"/>
                </a:lnTo>
                <a:lnTo>
                  <a:pt x="451103" y="790956"/>
                </a:lnTo>
                <a:lnTo>
                  <a:pt x="398489" y="788295"/>
                </a:lnTo>
                <a:lnTo>
                  <a:pt x="347658" y="780512"/>
                </a:lnTo>
                <a:lnTo>
                  <a:pt x="298950" y="767902"/>
                </a:lnTo>
                <a:lnTo>
                  <a:pt x="252704" y="750763"/>
                </a:lnTo>
                <a:lnTo>
                  <a:pt x="209256" y="729390"/>
                </a:lnTo>
                <a:lnTo>
                  <a:pt x="168946" y="704081"/>
                </a:lnTo>
                <a:lnTo>
                  <a:pt x="132111" y="675132"/>
                </a:lnTo>
                <a:lnTo>
                  <a:pt x="99091" y="642839"/>
                </a:lnTo>
                <a:lnTo>
                  <a:pt x="70222" y="607499"/>
                </a:lnTo>
                <a:lnTo>
                  <a:pt x="45844" y="569409"/>
                </a:lnTo>
                <a:lnTo>
                  <a:pt x="26294" y="528865"/>
                </a:lnTo>
                <a:lnTo>
                  <a:pt x="11912" y="486164"/>
                </a:lnTo>
                <a:lnTo>
                  <a:pt x="3034" y="441603"/>
                </a:lnTo>
                <a:lnTo>
                  <a:pt x="0" y="395478"/>
                </a:lnTo>
                <a:close/>
              </a:path>
            </a:pathLst>
          </a:custGeom>
          <a:ln w="15240">
            <a:solidFill>
              <a:srgbClr val="F8F8F8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 txBox="1"/>
          <p:nvPr/>
        </p:nvSpPr>
        <p:spPr>
          <a:xfrm>
            <a:off x="11172825" y="1813941"/>
            <a:ext cx="451484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9230" marR="5080" indent="-177165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EAEAEA"/>
                </a:solidFill>
                <a:latin typeface="Calisto MT"/>
                <a:cs typeface="Calisto MT"/>
              </a:rPr>
              <a:t>Clus</a:t>
            </a:r>
            <a:r>
              <a:rPr sz="1100" dirty="0">
                <a:solidFill>
                  <a:srgbClr val="EAEAEA"/>
                </a:solidFill>
                <a:latin typeface="Calisto MT"/>
                <a:cs typeface="Calisto MT"/>
              </a:rPr>
              <a:t>ter  3</a:t>
            </a:r>
            <a:endParaRPr sz="1100">
              <a:latin typeface="Calisto MT"/>
              <a:cs typeface="Calisto MT"/>
            </a:endParaRPr>
          </a:p>
          <a:p>
            <a:pPr marL="36830">
              <a:lnSpc>
                <a:spcPct val="100000"/>
              </a:lnSpc>
            </a:pPr>
            <a:r>
              <a:rPr sz="1100" spc="-5" dirty="0">
                <a:solidFill>
                  <a:srgbClr val="EAEAEA"/>
                </a:solidFill>
                <a:latin typeface="Calisto MT"/>
                <a:cs typeface="Calisto MT"/>
              </a:rPr>
              <a:t>(New)</a:t>
            </a:r>
            <a:endParaRPr sz="1100">
              <a:latin typeface="Calisto MT"/>
              <a:cs typeface="Calisto MT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8179943" y="2853817"/>
            <a:ext cx="1050290" cy="117475"/>
          </a:xfrm>
          <a:custGeom>
            <a:avLst/>
            <a:gdLst/>
            <a:ahLst/>
            <a:cxnLst/>
            <a:rect l="l" t="t" r="r" b="b"/>
            <a:pathLst>
              <a:path w="1050290" h="117475">
                <a:moveTo>
                  <a:pt x="483107" y="888"/>
                </a:moveTo>
                <a:lnTo>
                  <a:pt x="473582" y="888"/>
                </a:lnTo>
                <a:lnTo>
                  <a:pt x="473582" y="115824"/>
                </a:lnTo>
                <a:lnTo>
                  <a:pt x="483107" y="115824"/>
                </a:lnTo>
                <a:lnTo>
                  <a:pt x="483107" y="888"/>
                </a:lnTo>
                <a:close/>
              </a:path>
              <a:path w="1050290" h="117475">
                <a:moveTo>
                  <a:pt x="37337" y="0"/>
                </a:moveTo>
                <a:lnTo>
                  <a:pt x="5464" y="28884"/>
                </a:lnTo>
                <a:lnTo>
                  <a:pt x="0" y="58674"/>
                </a:lnTo>
                <a:lnTo>
                  <a:pt x="615" y="69413"/>
                </a:lnTo>
                <a:lnTo>
                  <a:pt x="21399" y="109712"/>
                </a:lnTo>
                <a:lnTo>
                  <a:pt x="37337" y="117221"/>
                </a:lnTo>
                <a:lnTo>
                  <a:pt x="38861" y="112395"/>
                </a:lnTo>
                <a:lnTo>
                  <a:pt x="32190" y="109440"/>
                </a:lnTo>
                <a:lnTo>
                  <a:pt x="26447" y="105330"/>
                </a:lnTo>
                <a:lnTo>
                  <a:pt x="11116" y="68345"/>
                </a:lnTo>
                <a:lnTo>
                  <a:pt x="10667" y="58038"/>
                </a:lnTo>
                <a:lnTo>
                  <a:pt x="11128" y="47934"/>
                </a:lnTo>
                <a:lnTo>
                  <a:pt x="26527" y="11811"/>
                </a:lnTo>
                <a:lnTo>
                  <a:pt x="39115" y="4825"/>
                </a:lnTo>
                <a:lnTo>
                  <a:pt x="37337" y="0"/>
                </a:lnTo>
                <a:close/>
              </a:path>
              <a:path w="1050290" h="117475">
                <a:moveTo>
                  <a:pt x="1012443" y="0"/>
                </a:moveTo>
                <a:lnTo>
                  <a:pt x="1010792" y="4825"/>
                </a:lnTo>
                <a:lnTo>
                  <a:pt x="1017575" y="7758"/>
                </a:lnTo>
                <a:lnTo>
                  <a:pt x="1023429" y="11811"/>
                </a:lnTo>
                <a:lnTo>
                  <a:pt x="1038685" y="48013"/>
                </a:lnTo>
                <a:lnTo>
                  <a:pt x="1039113" y="58038"/>
                </a:lnTo>
                <a:lnTo>
                  <a:pt x="1038685" y="68345"/>
                </a:lnTo>
                <a:lnTo>
                  <a:pt x="1023461" y="105330"/>
                </a:lnTo>
                <a:lnTo>
                  <a:pt x="1011047" y="112395"/>
                </a:lnTo>
                <a:lnTo>
                  <a:pt x="1012443" y="117221"/>
                </a:lnTo>
                <a:lnTo>
                  <a:pt x="1044444" y="88463"/>
                </a:lnTo>
                <a:lnTo>
                  <a:pt x="1049908" y="58674"/>
                </a:lnTo>
                <a:lnTo>
                  <a:pt x="1049291" y="47934"/>
                </a:lnTo>
                <a:lnTo>
                  <a:pt x="1028430" y="7524"/>
                </a:lnTo>
                <a:lnTo>
                  <a:pt x="1020966" y="3071"/>
                </a:lnTo>
                <a:lnTo>
                  <a:pt x="1012443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 txBox="1"/>
          <p:nvPr/>
        </p:nvSpPr>
        <p:spPr>
          <a:xfrm>
            <a:off x="8073390" y="2809112"/>
            <a:ext cx="1125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𝑃 𝜃</a:t>
            </a:r>
            <a:r>
              <a:rPr sz="1050" spc="-7" baseline="-15873" dirty="0">
                <a:solidFill>
                  <a:srgbClr val="EAEAEA"/>
                </a:solidFill>
                <a:latin typeface="Cambria Math"/>
                <a:cs typeface="Cambria Math"/>
              </a:rPr>
              <a:t>5 </a:t>
            </a: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= </a:t>
            </a:r>
            <a:r>
              <a:rPr sz="1000" spc="-25" dirty="0">
                <a:solidFill>
                  <a:srgbClr val="EAEAEA"/>
                </a:solidFill>
                <a:latin typeface="Cambria Math"/>
                <a:cs typeface="Cambria Math"/>
              </a:rPr>
              <a:t>𝐶</a:t>
            </a:r>
            <a:r>
              <a:rPr sz="1050" spc="-37" baseline="-15873" dirty="0">
                <a:solidFill>
                  <a:srgbClr val="EAEAEA"/>
                </a:solidFill>
                <a:latin typeface="Cambria Math"/>
                <a:cs typeface="Cambria Math"/>
              </a:rPr>
              <a:t>1 </a:t>
            </a:r>
            <a:r>
              <a:rPr sz="1000" spc="-15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050" spc="-22" baseline="-15873" dirty="0">
                <a:solidFill>
                  <a:srgbClr val="EAEAEA"/>
                </a:solidFill>
                <a:latin typeface="Cambria Math"/>
                <a:cs typeface="Cambria Math"/>
              </a:rPr>
              <a:t>1 </a:t>
            </a: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… </a:t>
            </a:r>
            <a:r>
              <a:rPr sz="1000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050" baseline="-15873" dirty="0">
                <a:solidFill>
                  <a:srgbClr val="EAEAEA"/>
                </a:solidFill>
                <a:latin typeface="Cambria Math"/>
                <a:cs typeface="Cambria Math"/>
              </a:rPr>
              <a:t>4</a:t>
            </a:r>
            <a:r>
              <a:rPr sz="1000" dirty="0">
                <a:solidFill>
                  <a:srgbClr val="EAEAEA"/>
                </a:solidFill>
                <a:latin typeface="Cambria Math"/>
                <a:cs typeface="Cambria Math"/>
              </a:rPr>
              <a:t>,</a:t>
            </a:r>
            <a:r>
              <a:rPr sz="1000" spc="-17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𝛼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8073390" y="3038932"/>
            <a:ext cx="1206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8216138" y="3141979"/>
            <a:ext cx="302260" cy="0"/>
          </a:xfrm>
          <a:custGeom>
            <a:avLst/>
            <a:gdLst/>
            <a:ahLst/>
            <a:cxnLst/>
            <a:rect l="l" t="t" r="r" b="b"/>
            <a:pathLst>
              <a:path w="302259">
                <a:moveTo>
                  <a:pt x="0" y="0"/>
                </a:moveTo>
                <a:lnTo>
                  <a:pt x="301751" y="0"/>
                </a:lnTo>
              </a:path>
            </a:pathLst>
          </a:custGeom>
          <a:ln w="7619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 txBox="1"/>
          <p:nvPr/>
        </p:nvSpPr>
        <p:spPr>
          <a:xfrm>
            <a:off x="8320278" y="2943224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3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8204454" y="3124276"/>
            <a:ext cx="3276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𝛼 +</a:t>
            </a:r>
            <a:r>
              <a:rPr sz="1000" spc="-3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4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197" name="object 197"/>
          <p:cNvSpPr/>
          <p:nvPr/>
        </p:nvSpPr>
        <p:spPr>
          <a:xfrm>
            <a:off x="9701783" y="2555748"/>
            <a:ext cx="1053465" cy="117475"/>
          </a:xfrm>
          <a:custGeom>
            <a:avLst/>
            <a:gdLst/>
            <a:ahLst/>
            <a:cxnLst/>
            <a:rect l="l" t="t" r="r" b="b"/>
            <a:pathLst>
              <a:path w="1053465" h="117475">
                <a:moveTo>
                  <a:pt x="486156" y="762"/>
                </a:moveTo>
                <a:lnTo>
                  <a:pt x="476631" y="762"/>
                </a:lnTo>
                <a:lnTo>
                  <a:pt x="476631" y="115824"/>
                </a:lnTo>
                <a:lnTo>
                  <a:pt x="486156" y="115824"/>
                </a:lnTo>
                <a:lnTo>
                  <a:pt x="486156" y="762"/>
                </a:lnTo>
                <a:close/>
              </a:path>
              <a:path w="1053465" h="117475">
                <a:moveTo>
                  <a:pt x="37338" y="0"/>
                </a:moveTo>
                <a:lnTo>
                  <a:pt x="5464" y="28757"/>
                </a:lnTo>
                <a:lnTo>
                  <a:pt x="0" y="58547"/>
                </a:lnTo>
                <a:lnTo>
                  <a:pt x="615" y="69357"/>
                </a:lnTo>
                <a:lnTo>
                  <a:pt x="21399" y="109632"/>
                </a:lnTo>
                <a:lnTo>
                  <a:pt x="37338" y="117093"/>
                </a:lnTo>
                <a:lnTo>
                  <a:pt x="38862" y="112394"/>
                </a:lnTo>
                <a:lnTo>
                  <a:pt x="32190" y="109440"/>
                </a:lnTo>
                <a:lnTo>
                  <a:pt x="26447" y="105330"/>
                </a:lnTo>
                <a:lnTo>
                  <a:pt x="11116" y="68274"/>
                </a:lnTo>
                <a:lnTo>
                  <a:pt x="10668" y="57912"/>
                </a:lnTo>
                <a:lnTo>
                  <a:pt x="11116" y="47958"/>
                </a:lnTo>
                <a:lnTo>
                  <a:pt x="26527" y="11731"/>
                </a:lnTo>
                <a:lnTo>
                  <a:pt x="39116" y="4699"/>
                </a:lnTo>
                <a:lnTo>
                  <a:pt x="37338" y="0"/>
                </a:lnTo>
                <a:close/>
              </a:path>
              <a:path w="1053465" h="117475">
                <a:moveTo>
                  <a:pt x="1015492" y="0"/>
                </a:moveTo>
                <a:lnTo>
                  <a:pt x="1013841" y="4699"/>
                </a:lnTo>
                <a:lnTo>
                  <a:pt x="1020623" y="7649"/>
                </a:lnTo>
                <a:lnTo>
                  <a:pt x="1026477" y="11731"/>
                </a:lnTo>
                <a:lnTo>
                  <a:pt x="1041733" y="47958"/>
                </a:lnTo>
                <a:lnTo>
                  <a:pt x="1042162" y="57912"/>
                </a:lnTo>
                <a:lnTo>
                  <a:pt x="1041733" y="68274"/>
                </a:lnTo>
                <a:lnTo>
                  <a:pt x="1026509" y="105330"/>
                </a:lnTo>
                <a:lnTo>
                  <a:pt x="1014095" y="112394"/>
                </a:lnTo>
                <a:lnTo>
                  <a:pt x="1015492" y="117093"/>
                </a:lnTo>
                <a:lnTo>
                  <a:pt x="1047492" y="88407"/>
                </a:lnTo>
                <a:lnTo>
                  <a:pt x="1052957" y="58547"/>
                </a:lnTo>
                <a:lnTo>
                  <a:pt x="1052339" y="47807"/>
                </a:lnTo>
                <a:lnTo>
                  <a:pt x="1031478" y="7508"/>
                </a:lnTo>
                <a:lnTo>
                  <a:pt x="1024014" y="3069"/>
                </a:lnTo>
                <a:lnTo>
                  <a:pt x="1015492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9737979" y="2843783"/>
            <a:ext cx="302260" cy="0"/>
          </a:xfrm>
          <a:custGeom>
            <a:avLst/>
            <a:gdLst/>
            <a:ahLst/>
            <a:cxnLst/>
            <a:rect l="l" t="t" r="r" b="b"/>
            <a:pathLst>
              <a:path w="302259">
                <a:moveTo>
                  <a:pt x="0" y="0"/>
                </a:moveTo>
                <a:lnTo>
                  <a:pt x="301751" y="0"/>
                </a:lnTo>
              </a:path>
            </a:pathLst>
          </a:custGeom>
          <a:ln w="762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 txBox="1"/>
          <p:nvPr/>
        </p:nvSpPr>
        <p:spPr>
          <a:xfrm>
            <a:off x="9596755" y="2511043"/>
            <a:ext cx="1127760" cy="492759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257810" marR="5080" indent="-245745">
              <a:lnSpc>
                <a:spcPts val="1060"/>
              </a:lnSpc>
              <a:spcBef>
                <a:spcPts val="245"/>
              </a:spcBef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𝑃 𝜃</a:t>
            </a:r>
            <a:r>
              <a:rPr sz="1050" spc="-7" baseline="-15873" dirty="0">
                <a:solidFill>
                  <a:srgbClr val="EAEAEA"/>
                </a:solidFill>
                <a:latin typeface="Cambria Math"/>
                <a:cs typeface="Cambria Math"/>
              </a:rPr>
              <a:t>5 </a:t>
            </a: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= </a:t>
            </a:r>
            <a:r>
              <a:rPr sz="1000" spc="-15" dirty="0">
                <a:solidFill>
                  <a:srgbClr val="EAEAEA"/>
                </a:solidFill>
                <a:latin typeface="Cambria Math"/>
                <a:cs typeface="Cambria Math"/>
              </a:rPr>
              <a:t>𝐶</a:t>
            </a:r>
            <a:r>
              <a:rPr sz="1050" spc="-22" baseline="-15873" dirty="0">
                <a:solidFill>
                  <a:srgbClr val="EAEAEA"/>
                </a:solidFill>
                <a:latin typeface="Cambria Math"/>
                <a:cs typeface="Cambria Math"/>
              </a:rPr>
              <a:t>2 </a:t>
            </a:r>
            <a:r>
              <a:rPr sz="1000" spc="-15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050" spc="-22" baseline="-15873" dirty="0">
                <a:solidFill>
                  <a:srgbClr val="EAEAEA"/>
                </a:solidFill>
                <a:latin typeface="Cambria Math"/>
                <a:cs typeface="Cambria Math"/>
              </a:rPr>
              <a:t>1 </a:t>
            </a: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… </a:t>
            </a:r>
            <a:r>
              <a:rPr sz="1000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050" baseline="-15873" dirty="0">
                <a:solidFill>
                  <a:srgbClr val="EAEAEA"/>
                </a:solidFill>
                <a:latin typeface="Cambria Math"/>
                <a:cs typeface="Cambria Math"/>
              </a:rPr>
              <a:t>4</a:t>
            </a:r>
            <a:r>
              <a:rPr sz="1000" dirty="0">
                <a:solidFill>
                  <a:srgbClr val="EAEAEA"/>
                </a:solidFill>
                <a:latin typeface="Cambria Math"/>
                <a:cs typeface="Cambria Math"/>
              </a:rPr>
              <a:t>, </a:t>
            </a: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𝛼  1</a:t>
            </a:r>
            <a:endParaRPr sz="1000">
              <a:latin typeface="Cambria Math"/>
              <a:cs typeface="Cambria Math"/>
            </a:endParaRPr>
          </a:p>
          <a:p>
            <a:pPr marL="12700">
              <a:lnSpc>
                <a:spcPts val="475"/>
              </a:lnSpc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endParaRPr sz="1000">
              <a:latin typeface="Cambria Math"/>
              <a:cs typeface="Cambria Math"/>
            </a:endParaRPr>
          </a:p>
          <a:p>
            <a:pPr marL="142240">
              <a:lnSpc>
                <a:spcPts val="935"/>
              </a:lnSpc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𝛼 +</a:t>
            </a:r>
            <a:r>
              <a:rPr sz="1000" spc="2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4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10730610" y="1262888"/>
            <a:ext cx="1052830" cy="117475"/>
          </a:xfrm>
          <a:custGeom>
            <a:avLst/>
            <a:gdLst/>
            <a:ahLst/>
            <a:cxnLst/>
            <a:rect l="l" t="t" r="r" b="b"/>
            <a:pathLst>
              <a:path w="1052829" h="117475">
                <a:moveTo>
                  <a:pt x="486029" y="762"/>
                </a:moveTo>
                <a:lnTo>
                  <a:pt x="476504" y="762"/>
                </a:lnTo>
                <a:lnTo>
                  <a:pt x="476504" y="115697"/>
                </a:lnTo>
                <a:lnTo>
                  <a:pt x="486029" y="115697"/>
                </a:lnTo>
                <a:lnTo>
                  <a:pt x="486029" y="762"/>
                </a:lnTo>
                <a:close/>
              </a:path>
              <a:path w="1052829" h="117475">
                <a:moveTo>
                  <a:pt x="37338" y="0"/>
                </a:moveTo>
                <a:lnTo>
                  <a:pt x="5411" y="28757"/>
                </a:lnTo>
                <a:lnTo>
                  <a:pt x="0" y="58547"/>
                </a:lnTo>
                <a:lnTo>
                  <a:pt x="597" y="69286"/>
                </a:lnTo>
                <a:lnTo>
                  <a:pt x="21351" y="109585"/>
                </a:lnTo>
                <a:lnTo>
                  <a:pt x="37338" y="117094"/>
                </a:lnTo>
                <a:lnTo>
                  <a:pt x="38862" y="112395"/>
                </a:lnTo>
                <a:lnTo>
                  <a:pt x="32172" y="109422"/>
                </a:lnTo>
                <a:lnTo>
                  <a:pt x="26400" y="105283"/>
                </a:lnTo>
                <a:lnTo>
                  <a:pt x="11098" y="68274"/>
                </a:lnTo>
                <a:lnTo>
                  <a:pt x="10668" y="57912"/>
                </a:lnTo>
                <a:lnTo>
                  <a:pt x="11098" y="47958"/>
                </a:lnTo>
                <a:lnTo>
                  <a:pt x="26416" y="11731"/>
                </a:lnTo>
                <a:lnTo>
                  <a:pt x="38989" y="4699"/>
                </a:lnTo>
                <a:lnTo>
                  <a:pt x="37338" y="0"/>
                </a:lnTo>
                <a:close/>
              </a:path>
              <a:path w="1052829" h="117475">
                <a:moveTo>
                  <a:pt x="1015492" y="0"/>
                </a:moveTo>
                <a:lnTo>
                  <a:pt x="1013841" y="4699"/>
                </a:lnTo>
                <a:lnTo>
                  <a:pt x="1020605" y="7649"/>
                </a:lnTo>
                <a:lnTo>
                  <a:pt x="1026429" y="11731"/>
                </a:lnTo>
                <a:lnTo>
                  <a:pt x="1041733" y="47958"/>
                </a:lnTo>
                <a:lnTo>
                  <a:pt x="1042162" y="57912"/>
                </a:lnTo>
                <a:lnTo>
                  <a:pt x="1041731" y="68274"/>
                </a:lnTo>
                <a:lnTo>
                  <a:pt x="1026429" y="105283"/>
                </a:lnTo>
                <a:lnTo>
                  <a:pt x="1013968" y="112395"/>
                </a:lnTo>
                <a:lnTo>
                  <a:pt x="1015492" y="117094"/>
                </a:lnTo>
                <a:lnTo>
                  <a:pt x="1047418" y="88336"/>
                </a:lnTo>
                <a:lnTo>
                  <a:pt x="1052830" y="58547"/>
                </a:lnTo>
                <a:lnTo>
                  <a:pt x="1052232" y="47807"/>
                </a:lnTo>
                <a:lnTo>
                  <a:pt x="1031430" y="7461"/>
                </a:lnTo>
                <a:lnTo>
                  <a:pt x="1023997" y="3051"/>
                </a:lnTo>
                <a:lnTo>
                  <a:pt x="1015492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 txBox="1"/>
          <p:nvPr/>
        </p:nvSpPr>
        <p:spPr>
          <a:xfrm>
            <a:off x="10625708" y="1217803"/>
            <a:ext cx="11271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𝑃 𝜃</a:t>
            </a:r>
            <a:r>
              <a:rPr sz="1050" spc="-7" baseline="-15873" dirty="0">
                <a:solidFill>
                  <a:srgbClr val="EAEAEA"/>
                </a:solidFill>
                <a:latin typeface="Cambria Math"/>
                <a:cs typeface="Cambria Math"/>
              </a:rPr>
              <a:t>5 </a:t>
            </a: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= </a:t>
            </a:r>
            <a:r>
              <a:rPr sz="1000" spc="-15" dirty="0">
                <a:solidFill>
                  <a:srgbClr val="EAEAEA"/>
                </a:solidFill>
                <a:latin typeface="Cambria Math"/>
                <a:cs typeface="Cambria Math"/>
              </a:rPr>
              <a:t>𝐶</a:t>
            </a:r>
            <a:r>
              <a:rPr sz="1050" spc="-22" baseline="-15873" dirty="0">
                <a:solidFill>
                  <a:srgbClr val="EAEAEA"/>
                </a:solidFill>
                <a:latin typeface="Cambria Math"/>
                <a:cs typeface="Cambria Math"/>
              </a:rPr>
              <a:t>2 </a:t>
            </a:r>
            <a:r>
              <a:rPr sz="1000" spc="-15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050" spc="-22" baseline="-15873" dirty="0">
                <a:solidFill>
                  <a:srgbClr val="EAEAEA"/>
                </a:solidFill>
                <a:latin typeface="Cambria Math"/>
                <a:cs typeface="Cambria Math"/>
              </a:rPr>
              <a:t>1 </a:t>
            </a: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… </a:t>
            </a:r>
            <a:r>
              <a:rPr sz="1000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050" baseline="-15873" dirty="0">
                <a:solidFill>
                  <a:srgbClr val="EAEAEA"/>
                </a:solidFill>
                <a:latin typeface="Cambria Math"/>
                <a:cs typeface="Cambria Math"/>
              </a:rPr>
              <a:t>4</a:t>
            </a:r>
            <a:r>
              <a:rPr sz="1000" dirty="0">
                <a:solidFill>
                  <a:srgbClr val="EAEAEA"/>
                </a:solidFill>
                <a:latin typeface="Cambria Math"/>
                <a:cs typeface="Cambria Math"/>
              </a:rPr>
              <a:t>,</a:t>
            </a:r>
            <a:r>
              <a:rPr sz="1000" spc="7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𝛼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202" name="object 202"/>
          <p:cNvSpPr txBox="1"/>
          <p:nvPr/>
        </p:nvSpPr>
        <p:spPr>
          <a:xfrm>
            <a:off x="10625708" y="1422018"/>
            <a:ext cx="12001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203" name="object 203"/>
          <p:cNvSpPr/>
          <p:nvPr/>
        </p:nvSpPr>
        <p:spPr>
          <a:xfrm>
            <a:off x="10766679" y="1525016"/>
            <a:ext cx="302260" cy="0"/>
          </a:xfrm>
          <a:custGeom>
            <a:avLst/>
            <a:gdLst/>
            <a:ahLst/>
            <a:cxnLst/>
            <a:rect l="l" t="t" r="r" b="b"/>
            <a:pathLst>
              <a:path w="302259">
                <a:moveTo>
                  <a:pt x="0" y="0"/>
                </a:moveTo>
                <a:lnTo>
                  <a:pt x="301751" y="0"/>
                </a:lnTo>
              </a:path>
            </a:pathLst>
          </a:custGeom>
          <a:ln w="762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 txBox="1"/>
          <p:nvPr/>
        </p:nvSpPr>
        <p:spPr>
          <a:xfrm>
            <a:off x="10864977" y="1326006"/>
            <a:ext cx="1016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𝛼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206" name="object 20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205" name="object 205"/>
          <p:cNvSpPr txBox="1"/>
          <p:nvPr/>
        </p:nvSpPr>
        <p:spPr>
          <a:xfrm>
            <a:off x="10755248" y="1507362"/>
            <a:ext cx="3276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𝛼 +</a:t>
            </a:r>
            <a:r>
              <a:rPr sz="1000" spc="-4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4</a:t>
            </a:r>
            <a:endParaRPr sz="10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59552" y="304812"/>
            <a:ext cx="4074413" cy="4152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5459" y="330720"/>
            <a:ext cx="450341" cy="355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04942" y="357124"/>
            <a:ext cx="427355" cy="334010"/>
          </a:xfrm>
          <a:custGeom>
            <a:avLst/>
            <a:gdLst/>
            <a:ahLst/>
            <a:cxnLst/>
            <a:rect l="l" t="t" r="r" b="b"/>
            <a:pathLst>
              <a:path w="427354" h="334009">
                <a:moveTo>
                  <a:pt x="114375" y="109220"/>
                </a:moveTo>
                <a:lnTo>
                  <a:pt x="108406" y="109220"/>
                </a:lnTo>
                <a:lnTo>
                  <a:pt x="98692" y="109813"/>
                </a:lnTo>
                <a:lnTo>
                  <a:pt x="60267" y="123785"/>
                </a:lnTo>
                <a:lnTo>
                  <a:pt x="27389" y="152191"/>
                </a:lnTo>
                <a:lnTo>
                  <a:pt x="6055" y="190097"/>
                </a:lnTo>
                <a:lnTo>
                  <a:pt x="0" y="232096"/>
                </a:lnTo>
                <a:lnTo>
                  <a:pt x="22" y="234473"/>
                </a:lnTo>
                <a:lnTo>
                  <a:pt x="5551" y="274827"/>
                </a:lnTo>
                <a:lnTo>
                  <a:pt x="34275" y="316930"/>
                </a:lnTo>
                <a:lnTo>
                  <a:pt x="78942" y="331342"/>
                </a:lnTo>
                <a:lnTo>
                  <a:pt x="87679" y="330940"/>
                </a:lnTo>
                <a:lnTo>
                  <a:pt x="126852" y="314070"/>
                </a:lnTo>
                <a:lnTo>
                  <a:pt x="142936" y="300736"/>
                </a:lnTo>
                <a:lnTo>
                  <a:pt x="98754" y="300736"/>
                </a:lnTo>
                <a:lnTo>
                  <a:pt x="86611" y="299356"/>
                </a:lnTo>
                <a:lnTo>
                  <a:pt x="47539" y="266477"/>
                </a:lnTo>
                <a:lnTo>
                  <a:pt x="37413" y="214756"/>
                </a:lnTo>
                <a:lnTo>
                  <a:pt x="38532" y="195589"/>
                </a:lnTo>
                <a:lnTo>
                  <a:pt x="55320" y="152780"/>
                </a:lnTo>
                <a:lnTo>
                  <a:pt x="98627" y="131699"/>
                </a:lnTo>
                <a:lnTo>
                  <a:pt x="186832" y="131699"/>
                </a:lnTo>
                <a:lnTo>
                  <a:pt x="187066" y="118110"/>
                </a:lnTo>
                <a:lnTo>
                  <a:pt x="152221" y="118110"/>
                </a:lnTo>
                <a:lnTo>
                  <a:pt x="143585" y="115062"/>
                </a:lnTo>
                <a:lnTo>
                  <a:pt x="135584" y="112902"/>
                </a:lnTo>
                <a:lnTo>
                  <a:pt x="120979" y="109854"/>
                </a:lnTo>
                <a:lnTo>
                  <a:pt x="114375" y="109220"/>
                </a:lnTo>
                <a:close/>
              </a:path>
              <a:path w="427354" h="334009">
                <a:moveTo>
                  <a:pt x="225627" y="293624"/>
                </a:moveTo>
                <a:lnTo>
                  <a:pt x="151078" y="293624"/>
                </a:lnTo>
                <a:lnTo>
                  <a:pt x="150650" y="300736"/>
                </a:lnTo>
                <a:lnTo>
                  <a:pt x="150526" y="302513"/>
                </a:lnTo>
                <a:lnTo>
                  <a:pt x="149839" y="310276"/>
                </a:lnTo>
                <a:lnTo>
                  <a:pt x="148863" y="318644"/>
                </a:lnTo>
                <a:lnTo>
                  <a:pt x="147649" y="327025"/>
                </a:lnTo>
                <a:lnTo>
                  <a:pt x="153237" y="331342"/>
                </a:lnTo>
                <a:lnTo>
                  <a:pt x="167405" y="323909"/>
                </a:lnTo>
                <a:lnTo>
                  <a:pt x="184193" y="316642"/>
                </a:lnTo>
                <a:lnTo>
                  <a:pt x="203600" y="309518"/>
                </a:lnTo>
                <a:lnTo>
                  <a:pt x="225627" y="302513"/>
                </a:lnTo>
                <a:lnTo>
                  <a:pt x="225627" y="293624"/>
                </a:lnTo>
                <a:close/>
              </a:path>
              <a:path w="427354" h="334009">
                <a:moveTo>
                  <a:pt x="186832" y="131699"/>
                </a:moveTo>
                <a:lnTo>
                  <a:pt x="98627" y="131699"/>
                </a:lnTo>
                <a:lnTo>
                  <a:pt x="108338" y="132272"/>
                </a:lnTo>
                <a:lnTo>
                  <a:pt x="117264" y="134000"/>
                </a:lnTo>
                <a:lnTo>
                  <a:pt x="147664" y="157222"/>
                </a:lnTo>
                <a:lnTo>
                  <a:pt x="152169" y="217771"/>
                </a:lnTo>
                <a:lnTo>
                  <a:pt x="151945" y="232096"/>
                </a:lnTo>
                <a:lnTo>
                  <a:pt x="144862" y="274439"/>
                </a:lnTo>
                <a:lnTo>
                  <a:pt x="114819" y="298338"/>
                </a:lnTo>
                <a:lnTo>
                  <a:pt x="98754" y="300736"/>
                </a:lnTo>
                <a:lnTo>
                  <a:pt x="142936" y="300736"/>
                </a:lnTo>
                <a:lnTo>
                  <a:pt x="151078" y="293624"/>
                </a:lnTo>
                <a:lnTo>
                  <a:pt x="225627" y="293624"/>
                </a:lnTo>
                <a:lnTo>
                  <a:pt x="225627" y="293370"/>
                </a:lnTo>
                <a:lnTo>
                  <a:pt x="194385" y="293370"/>
                </a:lnTo>
                <a:lnTo>
                  <a:pt x="189940" y="290322"/>
                </a:lnTo>
                <a:lnTo>
                  <a:pt x="186686" y="234473"/>
                </a:lnTo>
                <a:lnTo>
                  <a:pt x="186579" y="214502"/>
                </a:lnTo>
                <a:lnTo>
                  <a:pt x="186702" y="157222"/>
                </a:lnTo>
                <a:lnTo>
                  <a:pt x="186832" y="131699"/>
                </a:lnTo>
                <a:close/>
              </a:path>
              <a:path w="427354" h="334009">
                <a:moveTo>
                  <a:pt x="225627" y="290449"/>
                </a:moveTo>
                <a:lnTo>
                  <a:pt x="214324" y="292353"/>
                </a:lnTo>
                <a:lnTo>
                  <a:pt x="206450" y="293370"/>
                </a:lnTo>
                <a:lnTo>
                  <a:pt x="225627" y="293370"/>
                </a:lnTo>
                <a:lnTo>
                  <a:pt x="225627" y="290449"/>
                </a:lnTo>
                <a:close/>
              </a:path>
              <a:path w="427354" h="334009">
                <a:moveTo>
                  <a:pt x="189190" y="38862"/>
                </a:moveTo>
                <a:lnTo>
                  <a:pt x="143966" y="38862"/>
                </a:lnTo>
                <a:lnTo>
                  <a:pt x="148792" y="41655"/>
                </a:lnTo>
                <a:lnTo>
                  <a:pt x="150570" y="47116"/>
                </a:lnTo>
                <a:lnTo>
                  <a:pt x="151476" y="52828"/>
                </a:lnTo>
                <a:lnTo>
                  <a:pt x="152109" y="64420"/>
                </a:lnTo>
                <a:lnTo>
                  <a:pt x="152410" y="78565"/>
                </a:lnTo>
                <a:lnTo>
                  <a:pt x="152507" y="109220"/>
                </a:lnTo>
                <a:lnTo>
                  <a:pt x="152221" y="118110"/>
                </a:lnTo>
                <a:lnTo>
                  <a:pt x="187066" y="118110"/>
                </a:lnTo>
                <a:lnTo>
                  <a:pt x="187749" y="78565"/>
                </a:lnTo>
                <a:lnTo>
                  <a:pt x="189190" y="38862"/>
                </a:lnTo>
                <a:close/>
              </a:path>
              <a:path w="427354" h="334009">
                <a:moveTo>
                  <a:pt x="185876" y="0"/>
                </a:moveTo>
                <a:lnTo>
                  <a:pt x="148792" y="18034"/>
                </a:lnTo>
                <a:lnTo>
                  <a:pt x="113740" y="29210"/>
                </a:lnTo>
                <a:lnTo>
                  <a:pt x="113740" y="41783"/>
                </a:lnTo>
                <a:lnTo>
                  <a:pt x="119836" y="40893"/>
                </a:lnTo>
                <a:lnTo>
                  <a:pt x="121614" y="40512"/>
                </a:lnTo>
                <a:lnTo>
                  <a:pt x="128472" y="39370"/>
                </a:lnTo>
                <a:lnTo>
                  <a:pt x="133171" y="38862"/>
                </a:lnTo>
                <a:lnTo>
                  <a:pt x="189190" y="38862"/>
                </a:lnTo>
                <a:lnTo>
                  <a:pt x="189297" y="35927"/>
                </a:lnTo>
                <a:lnTo>
                  <a:pt x="191464" y="4445"/>
                </a:lnTo>
                <a:lnTo>
                  <a:pt x="185876" y="0"/>
                </a:lnTo>
                <a:close/>
              </a:path>
              <a:path w="427354" h="334009">
                <a:moveTo>
                  <a:pt x="352881" y="106934"/>
                </a:moveTo>
                <a:lnTo>
                  <a:pt x="311669" y="115030"/>
                </a:lnTo>
                <a:lnTo>
                  <a:pt x="277316" y="139318"/>
                </a:lnTo>
                <a:lnTo>
                  <a:pt x="254059" y="176974"/>
                </a:lnTo>
                <a:lnTo>
                  <a:pt x="246328" y="225298"/>
                </a:lnTo>
                <a:lnTo>
                  <a:pt x="247945" y="248874"/>
                </a:lnTo>
                <a:lnTo>
                  <a:pt x="260847" y="288359"/>
                </a:lnTo>
                <a:lnTo>
                  <a:pt x="300604" y="326183"/>
                </a:lnTo>
                <a:lnTo>
                  <a:pt x="334339" y="333501"/>
                </a:lnTo>
                <a:lnTo>
                  <a:pt x="341816" y="333240"/>
                </a:lnTo>
                <a:lnTo>
                  <a:pt x="382599" y="320166"/>
                </a:lnTo>
                <a:lnTo>
                  <a:pt x="408932" y="300736"/>
                </a:lnTo>
                <a:lnTo>
                  <a:pt x="348817" y="300736"/>
                </a:lnTo>
                <a:lnTo>
                  <a:pt x="335150" y="299116"/>
                </a:lnTo>
                <a:lnTo>
                  <a:pt x="302843" y="274827"/>
                </a:lnTo>
                <a:lnTo>
                  <a:pt x="286805" y="222589"/>
                </a:lnTo>
                <a:lnTo>
                  <a:pt x="285825" y="199136"/>
                </a:lnTo>
                <a:lnTo>
                  <a:pt x="308687" y="198375"/>
                </a:lnTo>
                <a:lnTo>
                  <a:pt x="360173" y="197475"/>
                </a:lnTo>
                <a:lnTo>
                  <a:pt x="409008" y="197358"/>
                </a:lnTo>
                <a:lnTo>
                  <a:pt x="413841" y="192404"/>
                </a:lnTo>
                <a:lnTo>
                  <a:pt x="419556" y="187960"/>
                </a:lnTo>
                <a:lnTo>
                  <a:pt x="425779" y="184403"/>
                </a:lnTo>
                <a:lnTo>
                  <a:pt x="425497" y="180593"/>
                </a:lnTo>
                <a:lnTo>
                  <a:pt x="294207" y="180593"/>
                </a:lnTo>
                <a:lnTo>
                  <a:pt x="288746" y="180339"/>
                </a:lnTo>
                <a:lnTo>
                  <a:pt x="309955" y="138811"/>
                </a:lnTo>
                <a:lnTo>
                  <a:pt x="342721" y="126111"/>
                </a:lnTo>
                <a:lnTo>
                  <a:pt x="406571" y="126111"/>
                </a:lnTo>
                <a:lnTo>
                  <a:pt x="396047" y="117649"/>
                </a:lnTo>
                <a:lnTo>
                  <a:pt x="383630" y="111696"/>
                </a:lnTo>
                <a:lnTo>
                  <a:pt x="369238" y="108124"/>
                </a:lnTo>
                <a:lnTo>
                  <a:pt x="352881" y="106934"/>
                </a:lnTo>
                <a:close/>
              </a:path>
              <a:path w="427354" h="334009">
                <a:moveTo>
                  <a:pt x="418667" y="274192"/>
                </a:moveTo>
                <a:lnTo>
                  <a:pt x="379170" y="295021"/>
                </a:lnTo>
                <a:lnTo>
                  <a:pt x="348817" y="300736"/>
                </a:lnTo>
                <a:lnTo>
                  <a:pt x="408932" y="300736"/>
                </a:lnTo>
                <a:lnTo>
                  <a:pt x="427176" y="287274"/>
                </a:lnTo>
                <a:lnTo>
                  <a:pt x="418667" y="274192"/>
                </a:lnTo>
                <a:close/>
              </a:path>
              <a:path w="427354" h="334009">
                <a:moveTo>
                  <a:pt x="409008" y="197358"/>
                </a:moveTo>
                <a:lnTo>
                  <a:pt x="391489" y="197358"/>
                </a:lnTo>
                <a:lnTo>
                  <a:pt x="408761" y="197612"/>
                </a:lnTo>
                <a:lnTo>
                  <a:pt x="409008" y="197358"/>
                </a:lnTo>
                <a:close/>
              </a:path>
              <a:path w="427354" h="334009">
                <a:moveTo>
                  <a:pt x="406571" y="126111"/>
                </a:moveTo>
                <a:lnTo>
                  <a:pt x="342721" y="126111"/>
                </a:lnTo>
                <a:lnTo>
                  <a:pt x="352767" y="127158"/>
                </a:lnTo>
                <a:lnTo>
                  <a:pt x="361755" y="130301"/>
                </a:lnTo>
                <a:lnTo>
                  <a:pt x="385164" y="166020"/>
                </a:lnTo>
                <a:lnTo>
                  <a:pt x="386282" y="176402"/>
                </a:lnTo>
                <a:lnTo>
                  <a:pt x="362826" y="178236"/>
                </a:lnTo>
                <a:lnTo>
                  <a:pt x="340847" y="179546"/>
                </a:lnTo>
                <a:lnTo>
                  <a:pt x="320345" y="180332"/>
                </a:lnTo>
                <a:lnTo>
                  <a:pt x="301319" y="180593"/>
                </a:lnTo>
                <a:lnTo>
                  <a:pt x="425497" y="180593"/>
                </a:lnTo>
                <a:lnTo>
                  <a:pt x="424418" y="166020"/>
                </a:lnTo>
                <a:lnTo>
                  <a:pt x="420746" y="150193"/>
                </a:lnTo>
                <a:lnTo>
                  <a:pt x="414759" y="136844"/>
                </a:lnTo>
                <a:lnTo>
                  <a:pt x="406571" y="12611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37784" y="484251"/>
            <a:ext cx="123952" cy="1781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46698" y="459486"/>
            <a:ext cx="189992" cy="235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04890" y="357124"/>
            <a:ext cx="226060" cy="331470"/>
          </a:xfrm>
          <a:custGeom>
            <a:avLst/>
            <a:gdLst/>
            <a:ahLst/>
            <a:cxnLst/>
            <a:rect l="l" t="t" r="r" b="b"/>
            <a:pathLst>
              <a:path w="226060" h="331470">
                <a:moveTo>
                  <a:pt x="185928" y="0"/>
                </a:moveTo>
                <a:lnTo>
                  <a:pt x="191516" y="4445"/>
                </a:lnTo>
                <a:lnTo>
                  <a:pt x="189349" y="35927"/>
                </a:lnTo>
                <a:lnTo>
                  <a:pt x="187801" y="78565"/>
                </a:lnTo>
                <a:lnTo>
                  <a:pt x="186872" y="132371"/>
                </a:lnTo>
                <a:lnTo>
                  <a:pt x="186562" y="197358"/>
                </a:lnTo>
                <a:lnTo>
                  <a:pt x="186701" y="232096"/>
                </a:lnTo>
                <a:lnTo>
                  <a:pt x="187741" y="275617"/>
                </a:lnTo>
                <a:lnTo>
                  <a:pt x="194437" y="293370"/>
                </a:lnTo>
                <a:lnTo>
                  <a:pt x="202057" y="293370"/>
                </a:lnTo>
                <a:lnTo>
                  <a:pt x="206501" y="293370"/>
                </a:lnTo>
                <a:lnTo>
                  <a:pt x="214375" y="292353"/>
                </a:lnTo>
                <a:lnTo>
                  <a:pt x="225679" y="290449"/>
                </a:lnTo>
                <a:lnTo>
                  <a:pt x="225679" y="302513"/>
                </a:lnTo>
                <a:lnTo>
                  <a:pt x="203652" y="309518"/>
                </a:lnTo>
                <a:lnTo>
                  <a:pt x="184245" y="316642"/>
                </a:lnTo>
                <a:lnTo>
                  <a:pt x="167457" y="323909"/>
                </a:lnTo>
                <a:lnTo>
                  <a:pt x="153288" y="331342"/>
                </a:lnTo>
                <a:lnTo>
                  <a:pt x="147700" y="327025"/>
                </a:lnTo>
                <a:lnTo>
                  <a:pt x="148915" y="318644"/>
                </a:lnTo>
                <a:lnTo>
                  <a:pt x="149891" y="310276"/>
                </a:lnTo>
                <a:lnTo>
                  <a:pt x="150629" y="301932"/>
                </a:lnTo>
                <a:lnTo>
                  <a:pt x="151130" y="293624"/>
                </a:lnTo>
                <a:lnTo>
                  <a:pt x="138076" y="305026"/>
                </a:lnTo>
                <a:lnTo>
                  <a:pt x="126904" y="314070"/>
                </a:lnTo>
                <a:lnTo>
                  <a:pt x="87731" y="330940"/>
                </a:lnTo>
                <a:lnTo>
                  <a:pt x="78994" y="331342"/>
                </a:lnTo>
                <a:lnTo>
                  <a:pt x="62660" y="329745"/>
                </a:lnTo>
                <a:lnTo>
                  <a:pt x="22351" y="305688"/>
                </a:lnTo>
                <a:lnTo>
                  <a:pt x="1402" y="255396"/>
                </a:lnTo>
                <a:lnTo>
                  <a:pt x="0" y="233299"/>
                </a:lnTo>
                <a:lnTo>
                  <a:pt x="670" y="217771"/>
                </a:lnTo>
                <a:lnTo>
                  <a:pt x="10922" y="177926"/>
                </a:lnTo>
                <a:lnTo>
                  <a:pt x="34798" y="144145"/>
                </a:lnTo>
                <a:lnTo>
                  <a:pt x="69723" y="118617"/>
                </a:lnTo>
                <a:lnTo>
                  <a:pt x="108458" y="109220"/>
                </a:lnTo>
                <a:lnTo>
                  <a:pt x="114426" y="109220"/>
                </a:lnTo>
                <a:lnTo>
                  <a:pt x="121031" y="109854"/>
                </a:lnTo>
                <a:lnTo>
                  <a:pt x="128270" y="111378"/>
                </a:lnTo>
                <a:lnTo>
                  <a:pt x="135636" y="112902"/>
                </a:lnTo>
                <a:lnTo>
                  <a:pt x="143637" y="115062"/>
                </a:lnTo>
                <a:lnTo>
                  <a:pt x="152273" y="118110"/>
                </a:lnTo>
                <a:lnTo>
                  <a:pt x="152526" y="110616"/>
                </a:lnTo>
                <a:lnTo>
                  <a:pt x="152654" y="106299"/>
                </a:lnTo>
                <a:lnTo>
                  <a:pt x="152654" y="105155"/>
                </a:lnTo>
                <a:lnTo>
                  <a:pt x="152161" y="64420"/>
                </a:lnTo>
                <a:lnTo>
                  <a:pt x="144018" y="38862"/>
                </a:lnTo>
                <a:lnTo>
                  <a:pt x="135889" y="38862"/>
                </a:lnTo>
                <a:lnTo>
                  <a:pt x="133223" y="38862"/>
                </a:lnTo>
                <a:lnTo>
                  <a:pt x="128524" y="39370"/>
                </a:lnTo>
                <a:lnTo>
                  <a:pt x="121666" y="40512"/>
                </a:lnTo>
                <a:lnTo>
                  <a:pt x="119887" y="40893"/>
                </a:lnTo>
                <a:lnTo>
                  <a:pt x="117221" y="41275"/>
                </a:lnTo>
                <a:lnTo>
                  <a:pt x="113792" y="41783"/>
                </a:lnTo>
                <a:lnTo>
                  <a:pt x="113792" y="29210"/>
                </a:lnTo>
                <a:lnTo>
                  <a:pt x="125055" y="25927"/>
                </a:lnTo>
                <a:lnTo>
                  <a:pt x="134651" y="22955"/>
                </a:lnTo>
                <a:lnTo>
                  <a:pt x="173829" y="6264"/>
                </a:lnTo>
                <a:lnTo>
                  <a:pt x="18592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49340" y="330720"/>
            <a:ext cx="1564386" cy="3558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63945" y="352170"/>
            <a:ext cx="1550543" cy="3430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31835" y="330720"/>
            <a:ext cx="1776222" cy="3558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46694" y="352552"/>
            <a:ext cx="1762378" cy="3426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04388" y="1114044"/>
            <a:ext cx="8064246" cy="53560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30295" y="1178026"/>
            <a:ext cx="142519" cy="1425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40582" y="1193038"/>
            <a:ext cx="132588" cy="1325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29000" y="1139964"/>
            <a:ext cx="1480820" cy="2238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41776" y="1525498"/>
            <a:ext cx="128803" cy="1288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52190" y="1539747"/>
            <a:ext cx="118872" cy="1187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02379" y="1493532"/>
            <a:ext cx="6313297" cy="1996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41776" y="1850110"/>
            <a:ext cx="128803" cy="1288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52190" y="1864360"/>
            <a:ext cx="118872" cy="1187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10000" y="1818144"/>
            <a:ext cx="1913381" cy="1996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63767" y="1822729"/>
            <a:ext cx="121158" cy="15466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73546" y="1836166"/>
            <a:ext cx="110871" cy="1443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41776" y="2226538"/>
            <a:ext cx="128803" cy="1288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52190" y="2240788"/>
            <a:ext cx="118872" cy="11874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13047" y="2202154"/>
            <a:ext cx="108934" cy="1470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23461" y="2217166"/>
            <a:ext cx="98298" cy="1360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27347" y="2186939"/>
            <a:ext cx="1120902" cy="19431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41698" y="2205101"/>
            <a:ext cx="1101725" cy="176530"/>
          </a:xfrm>
          <a:custGeom>
            <a:avLst/>
            <a:gdLst/>
            <a:ahLst/>
            <a:cxnLst/>
            <a:rect l="l" t="t" r="r" b="b"/>
            <a:pathLst>
              <a:path w="1101725" h="176530">
                <a:moveTo>
                  <a:pt x="1045463" y="0"/>
                </a:moveTo>
                <a:lnTo>
                  <a:pt x="1042924" y="7112"/>
                </a:lnTo>
                <a:lnTo>
                  <a:pt x="1053143" y="11568"/>
                </a:lnTo>
                <a:lnTo>
                  <a:pt x="1061910" y="17716"/>
                </a:lnTo>
                <a:lnTo>
                  <a:pt x="1083008" y="58610"/>
                </a:lnTo>
                <a:lnTo>
                  <a:pt x="1085596" y="87375"/>
                </a:lnTo>
                <a:lnTo>
                  <a:pt x="1084951" y="102947"/>
                </a:lnTo>
                <a:lnTo>
                  <a:pt x="1075181" y="140970"/>
                </a:lnTo>
                <a:lnTo>
                  <a:pt x="1043177" y="169290"/>
                </a:lnTo>
                <a:lnTo>
                  <a:pt x="1045463" y="176402"/>
                </a:lnTo>
                <a:lnTo>
                  <a:pt x="1079146" y="156454"/>
                </a:lnTo>
                <a:lnTo>
                  <a:pt x="1098105" y="119443"/>
                </a:lnTo>
                <a:lnTo>
                  <a:pt x="1101725" y="88264"/>
                </a:lnTo>
                <a:lnTo>
                  <a:pt x="1100818" y="72100"/>
                </a:lnTo>
                <a:lnTo>
                  <a:pt x="1087120" y="30987"/>
                </a:lnTo>
                <a:lnTo>
                  <a:pt x="1058223" y="4645"/>
                </a:lnTo>
                <a:lnTo>
                  <a:pt x="1045463" y="0"/>
                </a:lnTo>
                <a:close/>
              </a:path>
              <a:path w="1101725" h="176530">
                <a:moveTo>
                  <a:pt x="56261" y="0"/>
                </a:moveTo>
                <a:lnTo>
                  <a:pt x="22649" y="20127"/>
                </a:lnTo>
                <a:lnTo>
                  <a:pt x="3635" y="57150"/>
                </a:lnTo>
                <a:lnTo>
                  <a:pt x="0" y="88264"/>
                </a:lnTo>
                <a:lnTo>
                  <a:pt x="904" y="104485"/>
                </a:lnTo>
                <a:lnTo>
                  <a:pt x="14477" y="145669"/>
                </a:lnTo>
                <a:lnTo>
                  <a:pt x="43428" y="171832"/>
                </a:lnTo>
                <a:lnTo>
                  <a:pt x="56261" y="176402"/>
                </a:lnTo>
                <a:lnTo>
                  <a:pt x="58547" y="169290"/>
                </a:lnTo>
                <a:lnTo>
                  <a:pt x="48474" y="164812"/>
                </a:lnTo>
                <a:lnTo>
                  <a:pt x="39782" y="158607"/>
                </a:lnTo>
                <a:lnTo>
                  <a:pt x="18716" y="117078"/>
                </a:lnTo>
                <a:lnTo>
                  <a:pt x="16128" y="87375"/>
                </a:lnTo>
                <a:lnTo>
                  <a:pt x="16773" y="72326"/>
                </a:lnTo>
                <a:lnTo>
                  <a:pt x="26542" y="35178"/>
                </a:lnTo>
                <a:lnTo>
                  <a:pt x="58800" y="7112"/>
                </a:lnTo>
                <a:lnTo>
                  <a:pt x="5626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84622" y="2205101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30">
                <a:moveTo>
                  <a:pt x="2539" y="0"/>
                </a:moveTo>
                <a:lnTo>
                  <a:pt x="36151" y="20127"/>
                </a:lnTo>
                <a:lnTo>
                  <a:pt x="55165" y="57150"/>
                </a:lnTo>
                <a:lnTo>
                  <a:pt x="58800" y="88264"/>
                </a:lnTo>
                <a:lnTo>
                  <a:pt x="57896" y="104485"/>
                </a:lnTo>
                <a:lnTo>
                  <a:pt x="44323" y="145669"/>
                </a:lnTo>
                <a:lnTo>
                  <a:pt x="15355" y="171832"/>
                </a:lnTo>
                <a:lnTo>
                  <a:pt x="2539" y="176402"/>
                </a:lnTo>
                <a:lnTo>
                  <a:pt x="253" y="169290"/>
                </a:lnTo>
                <a:lnTo>
                  <a:pt x="10326" y="164812"/>
                </a:lnTo>
                <a:lnTo>
                  <a:pt x="19018" y="158607"/>
                </a:lnTo>
                <a:lnTo>
                  <a:pt x="40084" y="117078"/>
                </a:lnTo>
                <a:lnTo>
                  <a:pt x="42672" y="87375"/>
                </a:lnTo>
                <a:lnTo>
                  <a:pt x="42027" y="72326"/>
                </a:lnTo>
                <a:lnTo>
                  <a:pt x="32257" y="35178"/>
                </a:lnTo>
                <a:lnTo>
                  <a:pt x="0" y="7112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37127" y="2200529"/>
            <a:ext cx="170844" cy="18554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98035" y="2282920"/>
            <a:ext cx="76917" cy="10594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12640" y="2301113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37084" y="15875"/>
                </a:moveTo>
                <a:lnTo>
                  <a:pt x="21336" y="15875"/>
                </a:lnTo>
                <a:lnTo>
                  <a:pt x="22351" y="16256"/>
                </a:lnTo>
                <a:lnTo>
                  <a:pt x="23622" y="17779"/>
                </a:lnTo>
                <a:lnTo>
                  <a:pt x="23791" y="18287"/>
                </a:lnTo>
                <a:lnTo>
                  <a:pt x="23901" y="71882"/>
                </a:lnTo>
                <a:lnTo>
                  <a:pt x="23622" y="74167"/>
                </a:lnTo>
                <a:lnTo>
                  <a:pt x="17525" y="80010"/>
                </a:lnTo>
                <a:lnTo>
                  <a:pt x="16510" y="80263"/>
                </a:lnTo>
                <a:lnTo>
                  <a:pt x="15239" y="80517"/>
                </a:lnTo>
                <a:lnTo>
                  <a:pt x="13843" y="80645"/>
                </a:lnTo>
                <a:lnTo>
                  <a:pt x="12319" y="80899"/>
                </a:lnTo>
                <a:lnTo>
                  <a:pt x="10413" y="81025"/>
                </a:lnTo>
                <a:lnTo>
                  <a:pt x="8636" y="81025"/>
                </a:lnTo>
                <a:lnTo>
                  <a:pt x="3683" y="81279"/>
                </a:lnTo>
                <a:lnTo>
                  <a:pt x="3683" y="87122"/>
                </a:lnTo>
                <a:lnTo>
                  <a:pt x="57404" y="87122"/>
                </a:lnTo>
                <a:lnTo>
                  <a:pt x="57404" y="81279"/>
                </a:lnTo>
                <a:lnTo>
                  <a:pt x="54610" y="81279"/>
                </a:lnTo>
                <a:lnTo>
                  <a:pt x="52324" y="81152"/>
                </a:lnTo>
                <a:lnTo>
                  <a:pt x="46609" y="80772"/>
                </a:lnTo>
                <a:lnTo>
                  <a:pt x="45212" y="80517"/>
                </a:lnTo>
                <a:lnTo>
                  <a:pt x="43814" y="80390"/>
                </a:lnTo>
                <a:lnTo>
                  <a:pt x="38862" y="77724"/>
                </a:lnTo>
                <a:lnTo>
                  <a:pt x="38481" y="77342"/>
                </a:lnTo>
                <a:lnTo>
                  <a:pt x="37117" y="72136"/>
                </a:lnTo>
                <a:lnTo>
                  <a:pt x="37084" y="15875"/>
                </a:lnTo>
                <a:close/>
              </a:path>
              <a:path w="57785" h="87630">
                <a:moveTo>
                  <a:pt x="37464" y="0"/>
                </a:moveTo>
                <a:lnTo>
                  <a:pt x="33274" y="0"/>
                </a:lnTo>
                <a:lnTo>
                  <a:pt x="27686" y="2921"/>
                </a:lnTo>
                <a:lnTo>
                  <a:pt x="22098" y="5969"/>
                </a:lnTo>
                <a:lnTo>
                  <a:pt x="16637" y="9016"/>
                </a:lnTo>
                <a:lnTo>
                  <a:pt x="11049" y="12064"/>
                </a:lnTo>
                <a:lnTo>
                  <a:pt x="5587" y="15112"/>
                </a:lnTo>
                <a:lnTo>
                  <a:pt x="0" y="18287"/>
                </a:lnTo>
                <a:lnTo>
                  <a:pt x="1016" y="20320"/>
                </a:lnTo>
                <a:lnTo>
                  <a:pt x="1650" y="21716"/>
                </a:lnTo>
                <a:lnTo>
                  <a:pt x="2539" y="23495"/>
                </a:lnTo>
                <a:lnTo>
                  <a:pt x="3175" y="24511"/>
                </a:lnTo>
                <a:lnTo>
                  <a:pt x="7493" y="21716"/>
                </a:lnTo>
                <a:lnTo>
                  <a:pt x="11049" y="19558"/>
                </a:lnTo>
                <a:lnTo>
                  <a:pt x="13843" y="18161"/>
                </a:lnTo>
                <a:lnTo>
                  <a:pt x="16637" y="16637"/>
                </a:lnTo>
                <a:lnTo>
                  <a:pt x="18669" y="15875"/>
                </a:lnTo>
                <a:lnTo>
                  <a:pt x="37084" y="15875"/>
                </a:lnTo>
                <a:lnTo>
                  <a:pt x="37211" y="4699"/>
                </a:lnTo>
                <a:lnTo>
                  <a:pt x="374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12640" y="2301113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33274" y="0"/>
                </a:moveTo>
                <a:lnTo>
                  <a:pt x="37464" y="0"/>
                </a:lnTo>
                <a:lnTo>
                  <a:pt x="37337" y="2412"/>
                </a:lnTo>
                <a:lnTo>
                  <a:pt x="37211" y="4699"/>
                </a:lnTo>
                <a:lnTo>
                  <a:pt x="37211" y="6603"/>
                </a:lnTo>
                <a:lnTo>
                  <a:pt x="37211" y="8636"/>
                </a:lnTo>
                <a:lnTo>
                  <a:pt x="37084" y="10540"/>
                </a:lnTo>
                <a:lnTo>
                  <a:pt x="37084" y="12319"/>
                </a:lnTo>
                <a:lnTo>
                  <a:pt x="37084" y="71882"/>
                </a:lnTo>
                <a:lnTo>
                  <a:pt x="37211" y="72898"/>
                </a:lnTo>
                <a:lnTo>
                  <a:pt x="38862" y="77724"/>
                </a:lnTo>
                <a:lnTo>
                  <a:pt x="39243" y="78232"/>
                </a:lnTo>
                <a:lnTo>
                  <a:pt x="39624" y="78612"/>
                </a:lnTo>
                <a:lnTo>
                  <a:pt x="40132" y="79121"/>
                </a:lnTo>
                <a:lnTo>
                  <a:pt x="40894" y="79501"/>
                </a:lnTo>
                <a:lnTo>
                  <a:pt x="41783" y="79883"/>
                </a:lnTo>
                <a:lnTo>
                  <a:pt x="42672" y="80137"/>
                </a:lnTo>
                <a:lnTo>
                  <a:pt x="43814" y="80390"/>
                </a:lnTo>
                <a:lnTo>
                  <a:pt x="45212" y="80517"/>
                </a:lnTo>
                <a:lnTo>
                  <a:pt x="46609" y="80772"/>
                </a:lnTo>
                <a:lnTo>
                  <a:pt x="48387" y="80899"/>
                </a:lnTo>
                <a:lnTo>
                  <a:pt x="50292" y="81025"/>
                </a:lnTo>
                <a:lnTo>
                  <a:pt x="52324" y="81152"/>
                </a:lnTo>
                <a:lnTo>
                  <a:pt x="54610" y="81279"/>
                </a:lnTo>
                <a:lnTo>
                  <a:pt x="57404" y="81279"/>
                </a:lnTo>
                <a:lnTo>
                  <a:pt x="57404" y="87122"/>
                </a:lnTo>
                <a:lnTo>
                  <a:pt x="3683" y="87122"/>
                </a:lnTo>
                <a:lnTo>
                  <a:pt x="3683" y="81279"/>
                </a:lnTo>
                <a:lnTo>
                  <a:pt x="6350" y="81152"/>
                </a:lnTo>
                <a:lnTo>
                  <a:pt x="8636" y="81025"/>
                </a:lnTo>
                <a:lnTo>
                  <a:pt x="10413" y="81025"/>
                </a:lnTo>
                <a:lnTo>
                  <a:pt x="12319" y="80899"/>
                </a:lnTo>
                <a:lnTo>
                  <a:pt x="13843" y="80645"/>
                </a:lnTo>
                <a:lnTo>
                  <a:pt x="15239" y="80517"/>
                </a:lnTo>
                <a:lnTo>
                  <a:pt x="16510" y="80263"/>
                </a:lnTo>
                <a:lnTo>
                  <a:pt x="17525" y="80010"/>
                </a:lnTo>
                <a:lnTo>
                  <a:pt x="18287" y="79883"/>
                </a:lnTo>
                <a:lnTo>
                  <a:pt x="19176" y="79628"/>
                </a:lnTo>
                <a:lnTo>
                  <a:pt x="19812" y="79248"/>
                </a:lnTo>
                <a:lnTo>
                  <a:pt x="20447" y="78866"/>
                </a:lnTo>
                <a:lnTo>
                  <a:pt x="21082" y="78486"/>
                </a:lnTo>
                <a:lnTo>
                  <a:pt x="23749" y="73151"/>
                </a:lnTo>
                <a:lnTo>
                  <a:pt x="23875" y="72136"/>
                </a:lnTo>
                <a:lnTo>
                  <a:pt x="24003" y="70865"/>
                </a:lnTo>
                <a:lnTo>
                  <a:pt x="24003" y="69341"/>
                </a:lnTo>
                <a:lnTo>
                  <a:pt x="24003" y="20700"/>
                </a:lnTo>
                <a:lnTo>
                  <a:pt x="24003" y="18923"/>
                </a:lnTo>
                <a:lnTo>
                  <a:pt x="23622" y="17779"/>
                </a:lnTo>
                <a:lnTo>
                  <a:pt x="22987" y="17017"/>
                </a:lnTo>
                <a:lnTo>
                  <a:pt x="22351" y="16256"/>
                </a:lnTo>
                <a:lnTo>
                  <a:pt x="21336" y="15875"/>
                </a:lnTo>
                <a:lnTo>
                  <a:pt x="20066" y="15875"/>
                </a:lnTo>
                <a:lnTo>
                  <a:pt x="18669" y="15875"/>
                </a:lnTo>
                <a:lnTo>
                  <a:pt x="16637" y="16637"/>
                </a:lnTo>
                <a:lnTo>
                  <a:pt x="13843" y="18161"/>
                </a:lnTo>
                <a:lnTo>
                  <a:pt x="11049" y="19558"/>
                </a:lnTo>
                <a:lnTo>
                  <a:pt x="7493" y="21716"/>
                </a:lnTo>
                <a:lnTo>
                  <a:pt x="3175" y="24511"/>
                </a:lnTo>
                <a:lnTo>
                  <a:pt x="2539" y="23495"/>
                </a:lnTo>
                <a:lnTo>
                  <a:pt x="2032" y="22478"/>
                </a:lnTo>
                <a:lnTo>
                  <a:pt x="1524" y="21462"/>
                </a:lnTo>
                <a:lnTo>
                  <a:pt x="1016" y="20320"/>
                </a:lnTo>
                <a:lnTo>
                  <a:pt x="508" y="19303"/>
                </a:lnTo>
                <a:lnTo>
                  <a:pt x="0" y="18287"/>
                </a:lnTo>
                <a:lnTo>
                  <a:pt x="5587" y="15112"/>
                </a:lnTo>
                <a:lnTo>
                  <a:pt x="11049" y="12064"/>
                </a:lnTo>
                <a:lnTo>
                  <a:pt x="16637" y="9016"/>
                </a:lnTo>
                <a:lnTo>
                  <a:pt x="22098" y="5969"/>
                </a:lnTo>
                <a:lnTo>
                  <a:pt x="27686" y="2921"/>
                </a:lnTo>
                <a:lnTo>
                  <a:pt x="332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75759" y="2308860"/>
            <a:ext cx="48005" cy="6629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90872" y="2327020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5" y="0"/>
                </a:moveTo>
                <a:lnTo>
                  <a:pt x="10160" y="0"/>
                </a:lnTo>
                <a:lnTo>
                  <a:pt x="10667" y="4699"/>
                </a:lnTo>
                <a:lnTo>
                  <a:pt x="10794" y="18541"/>
                </a:lnTo>
                <a:lnTo>
                  <a:pt x="10540" y="22351"/>
                </a:lnTo>
                <a:lnTo>
                  <a:pt x="9271" y="28448"/>
                </a:lnTo>
                <a:lnTo>
                  <a:pt x="8254" y="31241"/>
                </a:lnTo>
                <a:lnTo>
                  <a:pt x="6857" y="33527"/>
                </a:lnTo>
                <a:lnTo>
                  <a:pt x="5461" y="35940"/>
                </a:lnTo>
                <a:lnTo>
                  <a:pt x="3175" y="38607"/>
                </a:lnTo>
                <a:lnTo>
                  <a:pt x="0" y="41655"/>
                </a:lnTo>
                <a:lnTo>
                  <a:pt x="4952" y="47370"/>
                </a:lnTo>
                <a:lnTo>
                  <a:pt x="25526" y="24764"/>
                </a:lnTo>
                <a:lnTo>
                  <a:pt x="27050" y="21208"/>
                </a:lnTo>
                <a:lnTo>
                  <a:pt x="27812" y="17271"/>
                </a:lnTo>
                <a:lnTo>
                  <a:pt x="27812" y="8636"/>
                </a:lnTo>
                <a:lnTo>
                  <a:pt x="27304" y="4444"/>
                </a:lnTo>
                <a:lnTo>
                  <a:pt x="26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86301" y="2238755"/>
            <a:ext cx="176178" cy="14020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354067" y="2281427"/>
            <a:ext cx="76917" cy="10744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68546" y="2300604"/>
            <a:ext cx="59055" cy="87630"/>
          </a:xfrm>
          <a:custGeom>
            <a:avLst/>
            <a:gdLst/>
            <a:ahLst/>
            <a:cxnLst/>
            <a:rect l="l" t="t" r="r" b="b"/>
            <a:pathLst>
              <a:path w="59054" h="87630">
                <a:moveTo>
                  <a:pt x="52324" y="6731"/>
                </a:moveTo>
                <a:lnTo>
                  <a:pt x="30606" y="6731"/>
                </a:lnTo>
                <a:lnTo>
                  <a:pt x="32765" y="7112"/>
                </a:lnTo>
                <a:lnTo>
                  <a:pt x="36575" y="8636"/>
                </a:lnTo>
                <a:lnTo>
                  <a:pt x="38100" y="9652"/>
                </a:lnTo>
                <a:lnTo>
                  <a:pt x="39242" y="11049"/>
                </a:lnTo>
                <a:lnTo>
                  <a:pt x="40512" y="12319"/>
                </a:lnTo>
                <a:lnTo>
                  <a:pt x="41401" y="13970"/>
                </a:lnTo>
                <a:lnTo>
                  <a:pt x="42163" y="16002"/>
                </a:lnTo>
                <a:lnTo>
                  <a:pt x="42799" y="17907"/>
                </a:lnTo>
                <a:lnTo>
                  <a:pt x="43052" y="20066"/>
                </a:lnTo>
                <a:lnTo>
                  <a:pt x="43052" y="24637"/>
                </a:lnTo>
                <a:lnTo>
                  <a:pt x="39115" y="35179"/>
                </a:lnTo>
                <a:lnTo>
                  <a:pt x="37591" y="37592"/>
                </a:lnTo>
                <a:lnTo>
                  <a:pt x="35432" y="40259"/>
                </a:lnTo>
                <a:lnTo>
                  <a:pt x="32765" y="43180"/>
                </a:lnTo>
                <a:lnTo>
                  <a:pt x="30099" y="46228"/>
                </a:lnTo>
                <a:lnTo>
                  <a:pt x="22478" y="54102"/>
                </a:lnTo>
                <a:lnTo>
                  <a:pt x="19564" y="57023"/>
                </a:lnTo>
                <a:lnTo>
                  <a:pt x="17144" y="59562"/>
                </a:lnTo>
                <a:lnTo>
                  <a:pt x="3809" y="76962"/>
                </a:lnTo>
                <a:lnTo>
                  <a:pt x="2286" y="79375"/>
                </a:lnTo>
                <a:lnTo>
                  <a:pt x="1015" y="81661"/>
                </a:lnTo>
                <a:lnTo>
                  <a:pt x="0" y="84200"/>
                </a:lnTo>
                <a:lnTo>
                  <a:pt x="0" y="87630"/>
                </a:lnTo>
                <a:lnTo>
                  <a:pt x="57276" y="87630"/>
                </a:lnTo>
                <a:lnTo>
                  <a:pt x="57754" y="81661"/>
                </a:lnTo>
                <a:lnTo>
                  <a:pt x="57912" y="77978"/>
                </a:lnTo>
                <a:lnTo>
                  <a:pt x="58021" y="76581"/>
                </a:lnTo>
                <a:lnTo>
                  <a:pt x="14858" y="76581"/>
                </a:lnTo>
                <a:lnTo>
                  <a:pt x="16001" y="74803"/>
                </a:lnTo>
                <a:lnTo>
                  <a:pt x="17525" y="72898"/>
                </a:lnTo>
                <a:lnTo>
                  <a:pt x="19430" y="70739"/>
                </a:lnTo>
                <a:lnTo>
                  <a:pt x="21208" y="68453"/>
                </a:lnTo>
                <a:lnTo>
                  <a:pt x="23240" y="66294"/>
                </a:lnTo>
                <a:lnTo>
                  <a:pt x="25526" y="64008"/>
                </a:lnTo>
                <a:lnTo>
                  <a:pt x="29971" y="59309"/>
                </a:lnTo>
                <a:lnTo>
                  <a:pt x="32505" y="56896"/>
                </a:lnTo>
                <a:lnTo>
                  <a:pt x="34670" y="54610"/>
                </a:lnTo>
                <a:lnTo>
                  <a:pt x="36956" y="52450"/>
                </a:lnTo>
                <a:lnTo>
                  <a:pt x="39115" y="50292"/>
                </a:lnTo>
                <a:lnTo>
                  <a:pt x="41148" y="48006"/>
                </a:lnTo>
                <a:lnTo>
                  <a:pt x="44957" y="44196"/>
                </a:lnTo>
                <a:lnTo>
                  <a:pt x="46736" y="42291"/>
                </a:lnTo>
                <a:lnTo>
                  <a:pt x="48259" y="40512"/>
                </a:lnTo>
                <a:lnTo>
                  <a:pt x="49402" y="39116"/>
                </a:lnTo>
                <a:lnTo>
                  <a:pt x="50926" y="37465"/>
                </a:lnTo>
                <a:lnTo>
                  <a:pt x="52069" y="35814"/>
                </a:lnTo>
                <a:lnTo>
                  <a:pt x="53086" y="34417"/>
                </a:lnTo>
                <a:lnTo>
                  <a:pt x="54101" y="32893"/>
                </a:lnTo>
                <a:lnTo>
                  <a:pt x="57150" y="17653"/>
                </a:lnTo>
                <a:lnTo>
                  <a:pt x="56768" y="14859"/>
                </a:lnTo>
                <a:lnTo>
                  <a:pt x="55752" y="12319"/>
                </a:lnTo>
                <a:lnTo>
                  <a:pt x="54863" y="9906"/>
                </a:lnTo>
                <a:lnTo>
                  <a:pt x="53339" y="7620"/>
                </a:lnTo>
                <a:lnTo>
                  <a:pt x="52324" y="6731"/>
                </a:lnTo>
                <a:close/>
              </a:path>
              <a:path w="59054" h="87630">
                <a:moveTo>
                  <a:pt x="58546" y="68325"/>
                </a:moveTo>
                <a:lnTo>
                  <a:pt x="52324" y="68325"/>
                </a:lnTo>
                <a:lnTo>
                  <a:pt x="51562" y="70231"/>
                </a:lnTo>
                <a:lnTo>
                  <a:pt x="50800" y="71755"/>
                </a:lnTo>
                <a:lnTo>
                  <a:pt x="50291" y="72898"/>
                </a:lnTo>
                <a:lnTo>
                  <a:pt x="49656" y="74041"/>
                </a:lnTo>
                <a:lnTo>
                  <a:pt x="49021" y="74803"/>
                </a:lnTo>
                <a:lnTo>
                  <a:pt x="48132" y="75311"/>
                </a:lnTo>
                <a:lnTo>
                  <a:pt x="47243" y="75946"/>
                </a:lnTo>
                <a:lnTo>
                  <a:pt x="46227" y="76200"/>
                </a:lnTo>
                <a:lnTo>
                  <a:pt x="44957" y="76454"/>
                </a:lnTo>
                <a:lnTo>
                  <a:pt x="43687" y="76581"/>
                </a:lnTo>
                <a:lnTo>
                  <a:pt x="58021" y="76581"/>
                </a:lnTo>
                <a:lnTo>
                  <a:pt x="58419" y="71500"/>
                </a:lnTo>
                <a:lnTo>
                  <a:pt x="58546" y="68325"/>
                </a:lnTo>
                <a:close/>
              </a:path>
              <a:path w="59054" h="87630">
                <a:moveTo>
                  <a:pt x="35813" y="0"/>
                </a:moveTo>
                <a:lnTo>
                  <a:pt x="27304" y="0"/>
                </a:lnTo>
                <a:lnTo>
                  <a:pt x="22987" y="508"/>
                </a:lnTo>
                <a:lnTo>
                  <a:pt x="18033" y="1650"/>
                </a:lnTo>
                <a:lnTo>
                  <a:pt x="13207" y="2667"/>
                </a:lnTo>
                <a:lnTo>
                  <a:pt x="7874" y="4445"/>
                </a:lnTo>
                <a:lnTo>
                  <a:pt x="2158" y="6858"/>
                </a:lnTo>
                <a:lnTo>
                  <a:pt x="2158" y="20066"/>
                </a:lnTo>
                <a:lnTo>
                  <a:pt x="11049" y="20066"/>
                </a:lnTo>
                <a:lnTo>
                  <a:pt x="12573" y="15748"/>
                </a:lnTo>
                <a:lnTo>
                  <a:pt x="14731" y="12446"/>
                </a:lnTo>
                <a:lnTo>
                  <a:pt x="17652" y="10160"/>
                </a:lnTo>
                <a:lnTo>
                  <a:pt x="20446" y="7874"/>
                </a:lnTo>
                <a:lnTo>
                  <a:pt x="24002" y="6731"/>
                </a:lnTo>
                <a:lnTo>
                  <a:pt x="52324" y="6731"/>
                </a:lnTo>
                <a:lnTo>
                  <a:pt x="51307" y="5842"/>
                </a:lnTo>
                <a:lnTo>
                  <a:pt x="49149" y="4064"/>
                </a:lnTo>
                <a:lnTo>
                  <a:pt x="46481" y="2667"/>
                </a:lnTo>
                <a:lnTo>
                  <a:pt x="43179" y="1524"/>
                </a:lnTo>
                <a:lnTo>
                  <a:pt x="39877" y="508"/>
                </a:lnTo>
                <a:lnTo>
                  <a:pt x="3581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68546" y="2300604"/>
            <a:ext cx="59055" cy="87630"/>
          </a:xfrm>
          <a:custGeom>
            <a:avLst/>
            <a:gdLst/>
            <a:ahLst/>
            <a:cxnLst/>
            <a:rect l="l" t="t" r="r" b="b"/>
            <a:pathLst>
              <a:path w="59054" h="87630">
                <a:moveTo>
                  <a:pt x="31114" y="0"/>
                </a:moveTo>
                <a:lnTo>
                  <a:pt x="35813" y="0"/>
                </a:lnTo>
                <a:lnTo>
                  <a:pt x="39877" y="508"/>
                </a:lnTo>
                <a:lnTo>
                  <a:pt x="55752" y="12319"/>
                </a:lnTo>
                <a:lnTo>
                  <a:pt x="56768" y="14859"/>
                </a:lnTo>
                <a:lnTo>
                  <a:pt x="57150" y="17653"/>
                </a:lnTo>
                <a:lnTo>
                  <a:pt x="57150" y="20574"/>
                </a:lnTo>
                <a:lnTo>
                  <a:pt x="57150" y="22352"/>
                </a:lnTo>
                <a:lnTo>
                  <a:pt x="57023" y="24003"/>
                </a:lnTo>
                <a:lnTo>
                  <a:pt x="56768" y="25527"/>
                </a:lnTo>
                <a:lnTo>
                  <a:pt x="56514" y="27050"/>
                </a:lnTo>
                <a:lnTo>
                  <a:pt x="52069" y="35814"/>
                </a:lnTo>
                <a:lnTo>
                  <a:pt x="50926" y="37465"/>
                </a:lnTo>
                <a:lnTo>
                  <a:pt x="49402" y="39116"/>
                </a:lnTo>
                <a:lnTo>
                  <a:pt x="48259" y="40512"/>
                </a:lnTo>
                <a:lnTo>
                  <a:pt x="46736" y="42291"/>
                </a:lnTo>
                <a:lnTo>
                  <a:pt x="44957" y="44196"/>
                </a:lnTo>
                <a:lnTo>
                  <a:pt x="43179" y="45974"/>
                </a:lnTo>
                <a:lnTo>
                  <a:pt x="41148" y="48006"/>
                </a:lnTo>
                <a:lnTo>
                  <a:pt x="39115" y="50292"/>
                </a:lnTo>
                <a:lnTo>
                  <a:pt x="36956" y="52450"/>
                </a:lnTo>
                <a:lnTo>
                  <a:pt x="34670" y="54610"/>
                </a:lnTo>
                <a:lnTo>
                  <a:pt x="32384" y="57023"/>
                </a:lnTo>
                <a:lnTo>
                  <a:pt x="29971" y="59309"/>
                </a:lnTo>
                <a:lnTo>
                  <a:pt x="27686" y="61722"/>
                </a:lnTo>
                <a:lnTo>
                  <a:pt x="25526" y="64008"/>
                </a:lnTo>
                <a:lnTo>
                  <a:pt x="23240" y="66294"/>
                </a:lnTo>
                <a:lnTo>
                  <a:pt x="21208" y="68453"/>
                </a:lnTo>
                <a:lnTo>
                  <a:pt x="19430" y="70739"/>
                </a:lnTo>
                <a:lnTo>
                  <a:pt x="17525" y="72898"/>
                </a:lnTo>
                <a:lnTo>
                  <a:pt x="16001" y="74803"/>
                </a:lnTo>
                <a:lnTo>
                  <a:pt x="14858" y="76581"/>
                </a:lnTo>
                <a:lnTo>
                  <a:pt x="39877" y="76581"/>
                </a:lnTo>
                <a:lnTo>
                  <a:pt x="42037" y="76581"/>
                </a:lnTo>
                <a:lnTo>
                  <a:pt x="43687" y="76581"/>
                </a:lnTo>
                <a:lnTo>
                  <a:pt x="44957" y="76454"/>
                </a:lnTo>
                <a:lnTo>
                  <a:pt x="46227" y="76200"/>
                </a:lnTo>
                <a:lnTo>
                  <a:pt x="47243" y="75946"/>
                </a:lnTo>
                <a:lnTo>
                  <a:pt x="48132" y="75311"/>
                </a:lnTo>
                <a:lnTo>
                  <a:pt x="49021" y="74803"/>
                </a:lnTo>
                <a:lnTo>
                  <a:pt x="49656" y="74041"/>
                </a:lnTo>
                <a:lnTo>
                  <a:pt x="50291" y="72898"/>
                </a:lnTo>
                <a:lnTo>
                  <a:pt x="50800" y="71755"/>
                </a:lnTo>
                <a:lnTo>
                  <a:pt x="51562" y="70231"/>
                </a:lnTo>
                <a:lnTo>
                  <a:pt x="52324" y="68325"/>
                </a:lnTo>
                <a:lnTo>
                  <a:pt x="58546" y="68325"/>
                </a:lnTo>
                <a:lnTo>
                  <a:pt x="58419" y="71500"/>
                </a:lnTo>
                <a:lnTo>
                  <a:pt x="58165" y="74803"/>
                </a:lnTo>
                <a:lnTo>
                  <a:pt x="57912" y="77978"/>
                </a:lnTo>
                <a:lnTo>
                  <a:pt x="57784" y="81280"/>
                </a:lnTo>
                <a:lnTo>
                  <a:pt x="57530" y="84455"/>
                </a:lnTo>
                <a:lnTo>
                  <a:pt x="57276" y="87630"/>
                </a:lnTo>
                <a:lnTo>
                  <a:pt x="0" y="87630"/>
                </a:lnTo>
                <a:lnTo>
                  <a:pt x="0" y="84200"/>
                </a:lnTo>
                <a:lnTo>
                  <a:pt x="1015" y="81661"/>
                </a:lnTo>
                <a:lnTo>
                  <a:pt x="2286" y="79375"/>
                </a:lnTo>
                <a:lnTo>
                  <a:pt x="3809" y="76962"/>
                </a:lnTo>
                <a:lnTo>
                  <a:pt x="5206" y="74549"/>
                </a:lnTo>
                <a:lnTo>
                  <a:pt x="6857" y="72136"/>
                </a:lnTo>
                <a:lnTo>
                  <a:pt x="8636" y="69723"/>
                </a:lnTo>
                <a:lnTo>
                  <a:pt x="10413" y="67310"/>
                </a:lnTo>
                <a:lnTo>
                  <a:pt x="22478" y="54102"/>
                </a:lnTo>
                <a:lnTo>
                  <a:pt x="26669" y="49784"/>
                </a:lnTo>
                <a:lnTo>
                  <a:pt x="30099" y="46228"/>
                </a:lnTo>
                <a:lnTo>
                  <a:pt x="32765" y="43180"/>
                </a:lnTo>
                <a:lnTo>
                  <a:pt x="35432" y="40259"/>
                </a:lnTo>
                <a:lnTo>
                  <a:pt x="37591" y="37592"/>
                </a:lnTo>
                <a:lnTo>
                  <a:pt x="39115" y="35179"/>
                </a:lnTo>
                <a:lnTo>
                  <a:pt x="40639" y="32893"/>
                </a:lnTo>
                <a:lnTo>
                  <a:pt x="41655" y="30734"/>
                </a:lnTo>
                <a:lnTo>
                  <a:pt x="42290" y="28702"/>
                </a:lnTo>
                <a:lnTo>
                  <a:pt x="42799" y="26670"/>
                </a:lnTo>
                <a:lnTo>
                  <a:pt x="43052" y="24637"/>
                </a:lnTo>
                <a:lnTo>
                  <a:pt x="43052" y="22352"/>
                </a:lnTo>
                <a:lnTo>
                  <a:pt x="43052" y="20066"/>
                </a:lnTo>
                <a:lnTo>
                  <a:pt x="39242" y="11049"/>
                </a:lnTo>
                <a:lnTo>
                  <a:pt x="38100" y="9652"/>
                </a:lnTo>
                <a:lnTo>
                  <a:pt x="36575" y="8636"/>
                </a:lnTo>
                <a:lnTo>
                  <a:pt x="34670" y="7874"/>
                </a:lnTo>
                <a:lnTo>
                  <a:pt x="32765" y="7112"/>
                </a:lnTo>
                <a:lnTo>
                  <a:pt x="30606" y="6731"/>
                </a:lnTo>
                <a:lnTo>
                  <a:pt x="28193" y="6731"/>
                </a:lnTo>
                <a:lnTo>
                  <a:pt x="24002" y="6731"/>
                </a:lnTo>
                <a:lnTo>
                  <a:pt x="20446" y="7874"/>
                </a:lnTo>
                <a:lnTo>
                  <a:pt x="17652" y="10160"/>
                </a:lnTo>
                <a:lnTo>
                  <a:pt x="14731" y="12446"/>
                </a:lnTo>
                <a:lnTo>
                  <a:pt x="12573" y="15748"/>
                </a:lnTo>
                <a:lnTo>
                  <a:pt x="11049" y="20066"/>
                </a:lnTo>
                <a:lnTo>
                  <a:pt x="2158" y="20066"/>
                </a:lnTo>
                <a:lnTo>
                  <a:pt x="2158" y="6858"/>
                </a:lnTo>
                <a:lnTo>
                  <a:pt x="7874" y="4445"/>
                </a:lnTo>
                <a:lnTo>
                  <a:pt x="13207" y="2667"/>
                </a:lnTo>
                <a:lnTo>
                  <a:pt x="18033" y="1650"/>
                </a:lnTo>
                <a:lnTo>
                  <a:pt x="22987" y="508"/>
                </a:lnTo>
                <a:lnTo>
                  <a:pt x="27304" y="0"/>
                </a:lnTo>
                <a:lnTo>
                  <a:pt x="3111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34840" y="2308860"/>
            <a:ext cx="48005" cy="6629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49953" y="2327020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6" y="0"/>
                </a:moveTo>
                <a:lnTo>
                  <a:pt x="10160" y="0"/>
                </a:lnTo>
                <a:lnTo>
                  <a:pt x="10668" y="4699"/>
                </a:lnTo>
                <a:lnTo>
                  <a:pt x="10795" y="18541"/>
                </a:lnTo>
                <a:lnTo>
                  <a:pt x="10541" y="22351"/>
                </a:lnTo>
                <a:lnTo>
                  <a:pt x="9271" y="28448"/>
                </a:lnTo>
                <a:lnTo>
                  <a:pt x="8255" y="31241"/>
                </a:lnTo>
                <a:lnTo>
                  <a:pt x="6858" y="33527"/>
                </a:lnTo>
                <a:lnTo>
                  <a:pt x="5461" y="35940"/>
                </a:lnTo>
                <a:lnTo>
                  <a:pt x="3175" y="38607"/>
                </a:lnTo>
                <a:lnTo>
                  <a:pt x="0" y="41655"/>
                </a:lnTo>
                <a:lnTo>
                  <a:pt x="4952" y="47370"/>
                </a:lnTo>
                <a:lnTo>
                  <a:pt x="25526" y="24764"/>
                </a:lnTo>
                <a:lnTo>
                  <a:pt x="27050" y="21208"/>
                </a:lnTo>
                <a:lnTo>
                  <a:pt x="27812" y="17271"/>
                </a:lnTo>
                <a:lnTo>
                  <a:pt x="27812" y="8636"/>
                </a:lnTo>
                <a:lnTo>
                  <a:pt x="27305" y="4444"/>
                </a:lnTo>
                <a:lnTo>
                  <a:pt x="264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449953" y="2327020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60" y="0"/>
                </a:moveTo>
                <a:lnTo>
                  <a:pt x="26416" y="0"/>
                </a:lnTo>
                <a:lnTo>
                  <a:pt x="27305" y="4444"/>
                </a:lnTo>
                <a:lnTo>
                  <a:pt x="27812" y="8636"/>
                </a:lnTo>
                <a:lnTo>
                  <a:pt x="27812" y="12953"/>
                </a:lnTo>
                <a:lnTo>
                  <a:pt x="27812" y="17271"/>
                </a:lnTo>
                <a:lnTo>
                  <a:pt x="27050" y="21208"/>
                </a:lnTo>
                <a:lnTo>
                  <a:pt x="25526" y="24764"/>
                </a:lnTo>
                <a:lnTo>
                  <a:pt x="24002" y="28448"/>
                </a:lnTo>
                <a:lnTo>
                  <a:pt x="21717" y="32003"/>
                </a:lnTo>
                <a:lnTo>
                  <a:pt x="18414" y="35559"/>
                </a:lnTo>
                <a:lnTo>
                  <a:pt x="15112" y="39115"/>
                </a:lnTo>
                <a:lnTo>
                  <a:pt x="10668" y="43052"/>
                </a:lnTo>
                <a:lnTo>
                  <a:pt x="4952" y="47370"/>
                </a:lnTo>
                <a:lnTo>
                  <a:pt x="0" y="41655"/>
                </a:lnTo>
                <a:lnTo>
                  <a:pt x="3175" y="38607"/>
                </a:lnTo>
                <a:lnTo>
                  <a:pt x="5461" y="35940"/>
                </a:lnTo>
                <a:lnTo>
                  <a:pt x="6858" y="33527"/>
                </a:lnTo>
                <a:lnTo>
                  <a:pt x="8255" y="31241"/>
                </a:lnTo>
                <a:lnTo>
                  <a:pt x="9271" y="28448"/>
                </a:lnTo>
                <a:lnTo>
                  <a:pt x="9906" y="25400"/>
                </a:lnTo>
                <a:lnTo>
                  <a:pt x="10541" y="22351"/>
                </a:lnTo>
                <a:lnTo>
                  <a:pt x="10795" y="18541"/>
                </a:lnTo>
                <a:lnTo>
                  <a:pt x="10795" y="13969"/>
                </a:lnTo>
                <a:lnTo>
                  <a:pt x="10795" y="9270"/>
                </a:lnTo>
                <a:lnTo>
                  <a:pt x="10668" y="4699"/>
                </a:lnTo>
                <a:lnTo>
                  <a:pt x="101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527803" y="2308818"/>
            <a:ext cx="128803" cy="4030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33595" y="2327020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795" y="0"/>
                </a:moveTo>
                <a:lnTo>
                  <a:pt x="0" y="0"/>
                </a:lnTo>
                <a:lnTo>
                  <a:pt x="0" y="21589"/>
                </a:lnTo>
                <a:lnTo>
                  <a:pt x="18795" y="21589"/>
                </a:lnTo>
                <a:lnTo>
                  <a:pt x="1879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588002" y="2327020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796" y="0"/>
                </a:moveTo>
                <a:lnTo>
                  <a:pt x="0" y="0"/>
                </a:lnTo>
                <a:lnTo>
                  <a:pt x="0" y="21589"/>
                </a:lnTo>
                <a:lnTo>
                  <a:pt x="18796" y="21589"/>
                </a:lnTo>
                <a:lnTo>
                  <a:pt x="1879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542535" y="2327020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668" y="0"/>
                </a:moveTo>
                <a:lnTo>
                  <a:pt x="0" y="0"/>
                </a:lnTo>
                <a:lnTo>
                  <a:pt x="0" y="21589"/>
                </a:lnTo>
                <a:lnTo>
                  <a:pt x="18668" y="21589"/>
                </a:lnTo>
                <a:lnTo>
                  <a:pt x="1866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33595" y="2327020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795" y="0"/>
                </a:lnTo>
                <a:lnTo>
                  <a:pt x="18795" y="21589"/>
                </a:lnTo>
                <a:lnTo>
                  <a:pt x="0" y="215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588002" y="2327020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796" y="0"/>
                </a:lnTo>
                <a:lnTo>
                  <a:pt x="18796" y="21589"/>
                </a:lnTo>
                <a:lnTo>
                  <a:pt x="0" y="215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542535" y="2327020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668" y="0"/>
                </a:lnTo>
                <a:lnTo>
                  <a:pt x="18668" y="21589"/>
                </a:lnTo>
                <a:lnTo>
                  <a:pt x="0" y="215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80203" y="2308860"/>
            <a:ext cx="48005" cy="6629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695316" y="2327020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6" y="0"/>
                </a:moveTo>
                <a:lnTo>
                  <a:pt x="10160" y="0"/>
                </a:lnTo>
                <a:lnTo>
                  <a:pt x="10668" y="4699"/>
                </a:lnTo>
                <a:lnTo>
                  <a:pt x="10795" y="18541"/>
                </a:lnTo>
                <a:lnTo>
                  <a:pt x="10541" y="22351"/>
                </a:lnTo>
                <a:lnTo>
                  <a:pt x="9271" y="28448"/>
                </a:lnTo>
                <a:lnTo>
                  <a:pt x="8255" y="31241"/>
                </a:lnTo>
                <a:lnTo>
                  <a:pt x="6858" y="33527"/>
                </a:lnTo>
                <a:lnTo>
                  <a:pt x="5461" y="35940"/>
                </a:lnTo>
                <a:lnTo>
                  <a:pt x="3175" y="38607"/>
                </a:lnTo>
                <a:lnTo>
                  <a:pt x="0" y="41655"/>
                </a:lnTo>
                <a:lnTo>
                  <a:pt x="4953" y="47370"/>
                </a:lnTo>
                <a:lnTo>
                  <a:pt x="25527" y="24764"/>
                </a:lnTo>
                <a:lnTo>
                  <a:pt x="27050" y="21208"/>
                </a:lnTo>
                <a:lnTo>
                  <a:pt x="27812" y="17271"/>
                </a:lnTo>
                <a:lnTo>
                  <a:pt x="27812" y="8636"/>
                </a:lnTo>
                <a:lnTo>
                  <a:pt x="27305" y="4444"/>
                </a:lnTo>
                <a:lnTo>
                  <a:pt x="264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690745" y="2238755"/>
            <a:ext cx="177702" cy="14020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855464" y="2281427"/>
            <a:ext cx="115091" cy="10744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869560" y="2300477"/>
            <a:ext cx="96520" cy="88265"/>
          </a:xfrm>
          <a:custGeom>
            <a:avLst/>
            <a:gdLst/>
            <a:ahLst/>
            <a:cxnLst/>
            <a:rect l="l" t="t" r="r" b="b"/>
            <a:pathLst>
              <a:path w="96520" h="88264">
                <a:moveTo>
                  <a:pt x="40131" y="0"/>
                </a:moveTo>
                <a:lnTo>
                  <a:pt x="16763" y="0"/>
                </a:lnTo>
                <a:lnTo>
                  <a:pt x="15748" y="4191"/>
                </a:lnTo>
                <a:lnTo>
                  <a:pt x="18541" y="4318"/>
                </a:lnTo>
                <a:lnTo>
                  <a:pt x="20447" y="4699"/>
                </a:lnTo>
                <a:lnTo>
                  <a:pt x="21462" y="5587"/>
                </a:lnTo>
                <a:lnTo>
                  <a:pt x="22478" y="6350"/>
                </a:lnTo>
                <a:lnTo>
                  <a:pt x="22987" y="7747"/>
                </a:lnTo>
                <a:lnTo>
                  <a:pt x="22942" y="11557"/>
                </a:lnTo>
                <a:lnTo>
                  <a:pt x="22733" y="13970"/>
                </a:lnTo>
                <a:lnTo>
                  <a:pt x="22225" y="17145"/>
                </a:lnTo>
                <a:lnTo>
                  <a:pt x="21546" y="19812"/>
                </a:lnTo>
                <a:lnTo>
                  <a:pt x="10450" y="69342"/>
                </a:lnTo>
                <a:lnTo>
                  <a:pt x="4317" y="82804"/>
                </a:lnTo>
                <a:lnTo>
                  <a:pt x="3428" y="83185"/>
                </a:lnTo>
                <a:lnTo>
                  <a:pt x="2286" y="83438"/>
                </a:lnTo>
                <a:lnTo>
                  <a:pt x="888" y="83693"/>
                </a:lnTo>
                <a:lnTo>
                  <a:pt x="0" y="87757"/>
                </a:lnTo>
                <a:lnTo>
                  <a:pt x="25273" y="87757"/>
                </a:lnTo>
                <a:lnTo>
                  <a:pt x="26035" y="83693"/>
                </a:lnTo>
                <a:lnTo>
                  <a:pt x="23367" y="83438"/>
                </a:lnTo>
                <a:lnTo>
                  <a:pt x="21589" y="83058"/>
                </a:lnTo>
                <a:lnTo>
                  <a:pt x="19430" y="81407"/>
                </a:lnTo>
                <a:lnTo>
                  <a:pt x="18796" y="80137"/>
                </a:lnTo>
                <a:lnTo>
                  <a:pt x="18796" y="77088"/>
                </a:lnTo>
                <a:lnTo>
                  <a:pt x="19050" y="75564"/>
                </a:lnTo>
                <a:lnTo>
                  <a:pt x="19558" y="71500"/>
                </a:lnTo>
                <a:lnTo>
                  <a:pt x="19965" y="69214"/>
                </a:lnTo>
                <a:lnTo>
                  <a:pt x="21018" y="64262"/>
                </a:lnTo>
                <a:lnTo>
                  <a:pt x="21614" y="61849"/>
                </a:lnTo>
                <a:lnTo>
                  <a:pt x="22098" y="59309"/>
                </a:lnTo>
                <a:lnTo>
                  <a:pt x="23367" y="53975"/>
                </a:lnTo>
                <a:lnTo>
                  <a:pt x="23875" y="51435"/>
                </a:lnTo>
                <a:lnTo>
                  <a:pt x="24511" y="48768"/>
                </a:lnTo>
                <a:lnTo>
                  <a:pt x="25146" y="46355"/>
                </a:lnTo>
                <a:lnTo>
                  <a:pt x="25653" y="44069"/>
                </a:lnTo>
                <a:lnTo>
                  <a:pt x="26288" y="41783"/>
                </a:lnTo>
                <a:lnTo>
                  <a:pt x="26706" y="39750"/>
                </a:lnTo>
                <a:lnTo>
                  <a:pt x="27177" y="38100"/>
                </a:lnTo>
                <a:lnTo>
                  <a:pt x="27559" y="35813"/>
                </a:lnTo>
                <a:lnTo>
                  <a:pt x="28066" y="33527"/>
                </a:lnTo>
                <a:lnTo>
                  <a:pt x="28828" y="29083"/>
                </a:lnTo>
                <a:lnTo>
                  <a:pt x="29337" y="26924"/>
                </a:lnTo>
                <a:lnTo>
                  <a:pt x="30076" y="22733"/>
                </a:lnTo>
                <a:lnTo>
                  <a:pt x="30352" y="20574"/>
                </a:lnTo>
                <a:lnTo>
                  <a:pt x="30734" y="18796"/>
                </a:lnTo>
                <a:lnTo>
                  <a:pt x="30987" y="16891"/>
                </a:lnTo>
                <a:lnTo>
                  <a:pt x="31241" y="15239"/>
                </a:lnTo>
                <a:lnTo>
                  <a:pt x="31496" y="13843"/>
                </a:lnTo>
                <a:lnTo>
                  <a:pt x="45409" y="13843"/>
                </a:lnTo>
                <a:lnTo>
                  <a:pt x="41702" y="4063"/>
                </a:lnTo>
                <a:lnTo>
                  <a:pt x="40131" y="0"/>
                </a:lnTo>
                <a:close/>
              </a:path>
              <a:path w="96520" h="88264">
                <a:moveTo>
                  <a:pt x="45409" y="13843"/>
                </a:moveTo>
                <a:lnTo>
                  <a:pt x="32385" y="13843"/>
                </a:lnTo>
                <a:lnTo>
                  <a:pt x="34162" y="19812"/>
                </a:lnTo>
                <a:lnTo>
                  <a:pt x="36194" y="25908"/>
                </a:lnTo>
                <a:lnTo>
                  <a:pt x="38480" y="32004"/>
                </a:lnTo>
                <a:lnTo>
                  <a:pt x="40639" y="38100"/>
                </a:lnTo>
                <a:lnTo>
                  <a:pt x="42925" y="44323"/>
                </a:lnTo>
                <a:lnTo>
                  <a:pt x="47751" y="56769"/>
                </a:lnTo>
                <a:lnTo>
                  <a:pt x="50291" y="62992"/>
                </a:lnTo>
                <a:lnTo>
                  <a:pt x="52756" y="69342"/>
                </a:lnTo>
                <a:lnTo>
                  <a:pt x="55294" y="75564"/>
                </a:lnTo>
                <a:lnTo>
                  <a:pt x="58462" y="83693"/>
                </a:lnTo>
                <a:lnTo>
                  <a:pt x="60071" y="87757"/>
                </a:lnTo>
                <a:lnTo>
                  <a:pt x="70358" y="87757"/>
                </a:lnTo>
                <a:lnTo>
                  <a:pt x="74946" y="67183"/>
                </a:lnTo>
                <a:lnTo>
                  <a:pt x="65024" y="67183"/>
                </a:lnTo>
                <a:lnTo>
                  <a:pt x="63373" y="61849"/>
                </a:lnTo>
                <a:lnTo>
                  <a:pt x="61594" y="56514"/>
                </a:lnTo>
                <a:lnTo>
                  <a:pt x="58759" y="48768"/>
                </a:lnTo>
                <a:lnTo>
                  <a:pt x="55372" y="39750"/>
                </a:lnTo>
                <a:lnTo>
                  <a:pt x="53212" y="34162"/>
                </a:lnTo>
                <a:lnTo>
                  <a:pt x="48844" y="22606"/>
                </a:lnTo>
                <a:lnTo>
                  <a:pt x="46561" y="16891"/>
                </a:lnTo>
                <a:lnTo>
                  <a:pt x="45409" y="13843"/>
                </a:lnTo>
                <a:close/>
              </a:path>
              <a:path w="96520" h="88264">
                <a:moveTo>
                  <a:pt x="96265" y="0"/>
                </a:moveTo>
                <a:lnTo>
                  <a:pt x="71119" y="0"/>
                </a:lnTo>
                <a:lnTo>
                  <a:pt x="70230" y="4191"/>
                </a:lnTo>
                <a:lnTo>
                  <a:pt x="72898" y="4318"/>
                </a:lnTo>
                <a:lnTo>
                  <a:pt x="74802" y="4699"/>
                </a:lnTo>
                <a:lnTo>
                  <a:pt x="75818" y="5587"/>
                </a:lnTo>
                <a:lnTo>
                  <a:pt x="76835" y="6350"/>
                </a:lnTo>
                <a:lnTo>
                  <a:pt x="77342" y="7747"/>
                </a:lnTo>
                <a:lnTo>
                  <a:pt x="77342" y="11557"/>
                </a:lnTo>
                <a:lnTo>
                  <a:pt x="77051" y="13970"/>
                </a:lnTo>
                <a:lnTo>
                  <a:pt x="76326" y="18923"/>
                </a:lnTo>
                <a:lnTo>
                  <a:pt x="75510" y="22733"/>
                </a:lnTo>
                <a:lnTo>
                  <a:pt x="74422" y="28067"/>
                </a:lnTo>
                <a:lnTo>
                  <a:pt x="72898" y="34671"/>
                </a:lnTo>
                <a:lnTo>
                  <a:pt x="72136" y="38100"/>
                </a:lnTo>
                <a:lnTo>
                  <a:pt x="71156" y="41783"/>
                </a:lnTo>
                <a:lnTo>
                  <a:pt x="65912" y="67183"/>
                </a:lnTo>
                <a:lnTo>
                  <a:pt x="74946" y="67183"/>
                </a:lnTo>
                <a:lnTo>
                  <a:pt x="85734" y="18796"/>
                </a:lnTo>
                <a:lnTo>
                  <a:pt x="86360" y="15875"/>
                </a:lnTo>
                <a:lnTo>
                  <a:pt x="87731" y="11049"/>
                </a:lnTo>
                <a:lnTo>
                  <a:pt x="88137" y="9525"/>
                </a:lnTo>
                <a:lnTo>
                  <a:pt x="88773" y="8127"/>
                </a:lnTo>
                <a:lnTo>
                  <a:pt x="89408" y="7238"/>
                </a:lnTo>
                <a:lnTo>
                  <a:pt x="90042" y="6223"/>
                </a:lnTo>
                <a:lnTo>
                  <a:pt x="90804" y="5587"/>
                </a:lnTo>
                <a:lnTo>
                  <a:pt x="92583" y="4825"/>
                </a:lnTo>
                <a:lnTo>
                  <a:pt x="93852" y="4445"/>
                </a:lnTo>
                <a:lnTo>
                  <a:pt x="95376" y="4063"/>
                </a:lnTo>
                <a:lnTo>
                  <a:pt x="962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869560" y="2300477"/>
            <a:ext cx="96520" cy="88265"/>
          </a:xfrm>
          <a:custGeom>
            <a:avLst/>
            <a:gdLst/>
            <a:ahLst/>
            <a:cxnLst/>
            <a:rect l="l" t="t" r="r" b="b"/>
            <a:pathLst>
              <a:path w="96520" h="88264">
                <a:moveTo>
                  <a:pt x="16763" y="0"/>
                </a:moveTo>
                <a:lnTo>
                  <a:pt x="40131" y="0"/>
                </a:lnTo>
                <a:lnTo>
                  <a:pt x="42290" y="5587"/>
                </a:lnTo>
                <a:lnTo>
                  <a:pt x="44450" y="11302"/>
                </a:lnTo>
                <a:lnTo>
                  <a:pt x="46609" y="17018"/>
                </a:lnTo>
                <a:lnTo>
                  <a:pt x="48894" y="22733"/>
                </a:lnTo>
                <a:lnTo>
                  <a:pt x="51053" y="28448"/>
                </a:lnTo>
                <a:lnTo>
                  <a:pt x="53212" y="34162"/>
                </a:lnTo>
                <a:lnTo>
                  <a:pt x="55372" y="39750"/>
                </a:lnTo>
                <a:lnTo>
                  <a:pt x="65024" y="67183"/>
                </a:lnTo>
                <a:lnTo>
                  <a:pt x="65912" y="67183"/>
                </a:lnTo>
                <a:lnTo>
                  <a:pt x="66421" y="64262"/>
                </a:lnTo>
                <a:lnTo>
                  <a:pt x="67055" y="60833"/>
                </a:lnTo>
                <a:lnTo>
                  <a:pt x="67817" y="56896"/>
                </a:lnTo>
                <a:lnTo>
                  <a:pt x="68579" y="52959"/>
                </a:lnTo>
                <a:lnTo>
                  <a:pt x="69468" y="48895"/>
                </a:lnTo>
                <a:lnTo>
                  <a:pt x="70485" y="44576"/>
                </a:lnTo>
                <a:lnTo>
                  <a:pt x="71247" y="41401"/>
                </a:lnTo>
                <a:lnTo>
                  <a:pt x="72136" y="38100"/>
                </a:lnTo>
                <a:lnTo>
                  <a:pt x="72898" y="34671"/>
                </a:lnTo>
                <a:lnTo>
                  <a:pt x="73660" y="31369"/>
                </a:lnTo>
                <a:lnTo>
                  <a:pt x="74422" y="28067"/>
                </a:lnTo>
                <a:lnTo>
                  <a:pt x="75056" y="25019"/>
                </a:lnTo>
                <a:lnTo>
                  <a:pt x="75691" y="21844"/>
                </a:lnTo>
                <a:lnTo>
                  <a:pt x="76326" y="18923"/>
                </a:lnTo>
                <a:lnTo>
                  <a:pt x="76708" y="16383"/>
                </a:lnTo>
                <a:lnTo>
                  <a:pt x="77088" y="13716"/>
                </a:lnTo>
                <a:lnTo>
                  <a:pt x="77342" y="11557"/>
                </a:lnTo>
                <a:lnTo>
                  <a:pt x="77342" y="9779"/>
                </a:lnTo>
                <a:lnTo>
                  <a:pt x="77342" y="7747"/>
                </a:lnTo>
                <a:lnTo>
                  <a:pt x="76835" y="6350"/>
                </a:lnTo>
                <a:lnTo>
                  <a:pt x="75818" y="5587"/>
                </a:lnTo>
                <a:lnTo>
                  <a:pt x="74802" y="4699"/>
                </a:lnTo>
                <a:lnTo>
                  <a:pt x="72898" y="4318"/>
                </a:lnTo>
                <a:lnTo>
                  <a:pt x="70230" y="4191"/>
                </a:lnTo>
                <a:lnTo>
                  <a:pt x="71119" y="0"/>
                </a:lnTo>
                <a:lnTo>
                  <a:pt x="96265" y="0"/>
                </a:lnTo>
                <a:lnTo>
                  <a:pt x="95376" y="4063"/>
                </a:lnTo>
                <a:lnTo>
                  <a:pt x="93852" y="4445"/>
                </a:lnTo>
                <a:lnTo>
                  <a:pt x="92583" y="4825"/>
                </a:lnTo>
                <a:lnTo>
                  <a:pt x="91693" y="5207"/>
                </a:lnTo>
                <a:lnTo>
                  <a:pt x="90804" y="5587"/>
                </a:lnTo>
                <a:lnTo>
                  <a:pt x="90042" y="6223"/>
                </a:lnTo>
                <a:lnTo>
                  <a:pt x="89408" y="7238"/>
                </a:lnTo>
                <a:lnTo>
                  <a:pt x="88773" y="8127"/>
                </a:lnTo>
                <a:lnTo>
                  <a:pt x="88137" y="9525"/>
                </a:lnTo>
                <a:lnTo>
                  <a:pt x="87629" y="11430"/>
                </a:lnTo>
                <a:lnTo>
                  <a:pt x="87122" y="13208"/>
                </a:lnTo>
                <a:lnTo>
                  <a:pt x="86360" y="15875"/>
                </a:lnTo>
                <a:lnTo>
                  <a:pt x="85598" y="19431"/>
                </a:lnTo>
                <a:lnTo>
                  <a:pt x="70358" y="87757"/>
                </a:lnTo>
                <a:lnTo>
                  <a:pt x="60071" y="87757"/>
                </a:lnTo>
                <a:lnTo>
                  <a:pt x="57658" y="81661"/>
                </a:lnTo>
                <a:lnTo>
                  <a:pt x="55244" y="75437"/>
                </a:lnTo>
                <a:lnTo>
                  <a:pt x="52704" y="69214"/>
                </a:lnTo>
                <a:lnTo>
                  <a:pt x="50291" y="62992"/>
                </a:lnTo>
                <a:lnTo>
                  <a:pt x="47751" y="56769"/>
                </a:lnTo>
                <a:lnTo>
                  <a:pt x="45338" y="50546"/>
                </a:lnTo>
                <a:lnTo>
                  <a:pt x="42925" y="44323"/>
                </a:lnTo>
                <a:lnTo>
                  <a:pt x="40639" y="38100"/>
                </a:lnTo>
                <a:lnTo>
                  <a:pt x="38480" y="32004"/>
                </a:lnTo>
                <a:lnTo>
                  <a:pt x="36194" y="25908"/>
                </a:lnTo>
                <a:lnTo>
                  <a:pt x="34162" y="19812"/>
                </a:lnTo>
                <a:lnTo>
                  <a:pt x="32385" y="13843"/>
                </a:lnTo>
                <a:lnTo>
                  <a:pt x="31496" y="13843"/>
                </a:lnTo>
                <a:lnTo>
                  <a:pt x="31241" y="15239"/>
                </a:lnTo>
                <a:lnTo>
                  <a:pt x="30987" y="16891"/>
                </a:lnTo>
                <a:lnTo>
                  <a:pt x="30734" y="18796"/>
                </a:lnTo>
                <a:lnTo>
                  <a:pt x="30352" y="20574"/>
                </a:lnTo>
                <a:lnTo>
                  <a:pt x="30099" y="22606"/>
                </a:lnTo>
                <a:lnTo>
                  <a:pt x="29717" y="24764"/>
                </a:lnTo>
                <a:lnTo>
                  <a:pt x="29337" y="26924"/>
                </a:lnTo>
                <a:lnTo>
                  <a:pt x="28828" y="29083"/>
                </a:lnTo>
                <a:lnTo>
                  <a:pt x="28448" y="31369"/>
                </a:lnTo>
                <a:lnTo>
                  <a:pt x="28066" y="33527"/>
                </a:lnTo>
                <a:lnTo>
                  <a:pt x="27559" y="35813"/>
                </a:lnTo>
                <a:lnTo>
                  <a:pt x="27177" y="38100"/>
                </a:lnTo>
                <a:lnTo>
                  <a:pt x="26669" y="39877"/>
                </a:lnTo>
                <a:lnTo>
                  <a:pt x="26288" y="41783"/>
                </a:lnTo>
                <a:lnTo>
                  <a:pt x="25653" y="44069"/>
                </a:lnTo>
                <a:lnTo>
                  <a:pt x="25146" y="46355"/>
                </a:lnTo>
                <a:lnTo>
                  <a:pt x="24511" y="48768"/>
                </a:lnTo>
                <a:lnTo>
                  <a:pt x="23875" y="51435"/>
                </a:lnTo>
                <a:lnTo>
                  <a:pt x="23367" y="53975"/>
                </a:lnTo>
                <a:lnTo>
                  <a:pt x="22733" y="56642"/>
                </a:lnTo>
                <a:lnTo>
                  <a:pt x="22098" y="59309"/>
                </a:lnTo>
                <a:lnTo>
                  <a:pt x="21589" y="61975"/>
                </a:lnTo>
                <a:lnTo>
                  <a:pt x="20954" y="64516"/>
                </a:lnTo>
                <a:lnTo>
                  <a:pt x="20447" y="66929"/>
                </a:lnTo>
                <a:lnTo>
                  <a:pt x="19938" y="69342"/>
                </a:lnTo>
                <a:lnTo>
                  <a:pt x="19558" y="71500"/>
                </a:lnTo>
                <a:lnTo>
                  <a:pt x="19303" y="73533"/>
                </a:lnTo>
                <a:lnTo>
                  <a:pt x="19050" y="75564"/>
                </a:lnTo>
                <a:lnTo>
                  <a:pt x="18796" y="77088"/>
                </a:lnTo>
                <a:lnTo>
                  <a:pt x="18796" y="78232"/>
                </a:lnTo>
                <a:lnTo>
                  <a:pt x="18796" y="80137"/>
                </a:lnTo>
                <a:lnTo>
                  <a:pt x="19430" y="81407"/>
                </a:lnTo>
                <a:lnTo>
                  <a:pt x="20447" y="82169"/>
                </a:lnTo>
                <a:lnTo>
                  <a:pt x="21589" y="83058"/>
                </a:lnTo>
                <a:lnTo>
                  <a:pt x="23367" y="83438"/>
                </a:lnTo>
                <a:lnTo>
                  <a:pt x="26035" y="83693"/>
                </a:lnTo>
                <a:lnTo>
                  <a:pt x="25273" y="87757"/>
                </a:lnTo>
                <a:lnTo>
                  <a:pt x="0" y="87757"/>
                </a:lnTo>
                <a:lnTo>
                  <a:pt x="888" y="83693"/>
                </a:lnTo>
                <a:lnTo>
                  <a:pt x="2286" y="83438"/>
                </a:lnTo>
                <a:lnTo>
                  <a:pt x="3428" y="83185"/>
                </a:lnTo>
                <a:lnTo>
                  <a:pt x="4317" y="82804"/>
                </a:lnTo>
                <a:lnTo>
                  <a:pt x="5206" y="82550"/>
                </a:lnTo>
                <a:lnTo>
                  <a:pt x="5968" y="81914"/>
                </a:lnTo>
                <a:lnTo>
                  <a:pt x="10667" y="68325"/>
                </a:lnTo>
                <a:lnTo>
                  <a:pt x="21716" y="19050"/>
                </a:lnTo>
                <a:lnTo>
                  <a:pt x="22225" y="17145"/>
                </a:lnTo>
                <a:lnTo>
                  <a:pt x="22478" y="15494"/>
                </a:lnTo>
                <a:lnTo>
                  <a:pt x="22733" y="13970"/>
                </a:lnTo>
                <a:lnTo>
                  <a:pt x="22860" y="12446"/>
                </a:lnTo>
                <a:lnTo>
                  <a:pt x="22987" y="11049"/>
                </a:lnTo>
                <a:lnTo>
                  <a:pt x="22987" y="9779"/>
                </a:lnTo>
                <a:lnTo>
                  <a:pt x="22987" y="7747"/>
                </a:lnTo>
                <a:lnTo>
                  <a:pt x="22478" y="6350"/>
                </a:lnTo>
                <a:lnTo>
                  <a:pt x="21462" y="5587"/>
                </a:lnTo>
                <a:lnTo>
                  <a:pt x="20447" y="4699"/>
                </a:lnTo>
                <a:lnTo>
                  <a:pt x="18541" y="4318"/>
                </a:lnTo>
                <a:lnTo>
                  <a:pt x="15748" y="4191"/>
                </a:lnTo>
                <a:lnTo>
                  <a:pt x="167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11496" y="2249423"/>
            <a:ext cx="133375" cy="7086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125973" y="2307335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446"/>
                </a:moveTo>
                <a:lnTo>
                  <a:pt x="114680" y="12446"/>
                </a:lnTo>
                <a:lnTo>
                  <a:pt x="114680" y="0"/>
                </a:lnTo>
                <a:lnTo>
                  <a:pt x="0" y="0"/>
                </a:lnTo>
                <a:lnTo>
                  <a:pt x="0" y="124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25973" y="2268727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446"/>
                </a:moveTo>
                <a:lnTo>
                  <a:pt x="114680" y="12446"/>
                </a:lnTo>
                <a:lnTo>
                  <a:pt x="114680" y="0"/>
                </a:lnTo>
                <a:lnTo>
                  <a:pt x="0" y="0"/>
                </a:lnTo>
                <a:lnTo>
                  <a:pt x="0" y="124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21402" y="2302764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90"/>
                </a:moveTo>
                <a:lnTo>
                  <a:pt x="123825" y="21590"/>
                </a:lnTo>
                <a:lnTo>
                  <a:pt x="123825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121402" y="2264155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90"/>
                </a:moveTo>
                <a:lnTo>
                  <a:pt x="123825" y="21590"/>
                </a:lnTo>
                <a:lnTo>
                  <a:pt x="123825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305044" y="2202154"/>
            <a:ext cx="108934" cy="1470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315458" y="2217166"/>
            <a:ext cx="98298" cy="13601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19344" y="2161032"/>
            <a:ext cx="1701546" cy="24917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33700" y="2179192"/>
            <a:ext cx="1682750" cy="230504"/>
          </a:xfrm>
          <a:custGeom>
            <a:avLst/>
            <a:gdLst/>
            <a:ahLst/>
            <a:cxnLst/>
            <a:rect l="l" t="t" r="r" b="b"/>
            <a:pathLst>
              <a:path w="1682750" h="230505">
                <a:moveTo>
                  <a:pt x="1622292" y="0"/>
                </a:moveTo>
                <a:lnTo>
                  <a:pt x="1620006" y="7620"/>
                </a:lnTo>
                <a:lnTo>
                  <a:pt x="1630557" y="13073"/>
                </a:lnTo>
                <a:lnTo>
                  <a:pt x="1639738" y="21050"/>
                </a:lnTo>
                <a:lnTo>
                  <a:pt x="1659116" y="59628"/>
                </a:lnTo>
                <a:lnTo>
                  <a:pt x="1665599" y="115189"/>
                </a:lnTo>
                <a:lnTo>
                  <a:pt x="1664882" y="135308"/>
                </a:lnTo>
                <a:lnTo>
                  <a:pt x="1654042" y="185547"/>
                </a:lnTo>
                <a:lnTo>
                  <a:pt x="1630557" y="216997"/>
                </a:lnTo>
                <a:lnTo>
                  <a:pt x="1620006" y="222504"/>
                </a:lnTo>
                <a:lnTo>
                  <a:pt x="1622292" y="230124"/>
                </a:lnTo>
                <a:lnTo>
                  <a:pt x="1658332" y="205031"/>
                </a:lnTo>
                <a:lnTo>
                  <a:pt x="1678822" y="155749"/>
                </a:lnTo>
                <a:lnTo>
                  <a:pt x="1682744" y="115062"/>
                </a:lnTo>
                <a:lnTo>
                  <a:pt x="1681765" y="93985"/>
                </a:lnTo>
                <a:lnTo>
                  <a:pt x="1673903" y="56215"/>
                </a:lnTo>
                <a:lnTo>
                  <a:pt x="1647977" y="13700"/>
                </a:lnTo>
                <a:lnTo>
                  <a:pt x="1635956" y="5332"/>
                </a:lnTo>
                <a:lnTo>
                  <a:pt x="1622292" y="0"/>
                </a:lnTo>
                <a:close/>
              </a:path>
              <a:path w="1682750" h="230505">
                <a:moveTo>
                  <a:pt x="60446" y="0"/>
                </a:moveTo>
                <a:lnTo>
                  <a:pt x="24405" y="25092"/>
                </a:lnTo>
                <a:lnTo>
                  <a:pt x="3915" y="74374"/>
                </a:lnTo>
                <a:lnTo>
                  <a:pt x="0" y="115189"/>
                </a:lnTo>
                <a:lnTo>
                  <a:pt x="972" y="136138"/>
                </a:lnTo>
                <a:lnTo>
                  <a:pt x="8834" y="173908"/>
                </a:lnTo>
                <a:lnTo>
                  <a:pt x="34760" y="216423"/>
                </a:lnTo>
                <a:lnTo>
                  <a:pt x="60446" y="230124"/>
                </a:lnTo>
                <a:lnTo>
                  <a:pt x="62732" y="222504"/>
                </a:lnTo>
                <a:lnTo>
                  <a:pt x="52181" y="216997"/>
                </a:lnTo>
                <a:lnTo>
                  <a:pt x="42999" y="209026"/>
                </a:lnTo>
                <a:lnTo>
                  <a:pt x="23622" y="170499"/>
                </a:lnTo>
                <a:lnTo>
                  <a:pt x="17143" y="115062"/>
                </a:lnTo>
                <a:lnTo>
                  <a:pt x="17855" y="94922"/>
                </a:lnTo>
                <a:lnTo>
                  <a:pt x="28696" y="44577"/>
                </a:lnTo>
                <a:lnTo>
                  <a:pt x="52181" y="13073"/>
                </a:lnTo>
                <a:lnTo>
                  <a:pt x="62732" y="7620"/>
                </a:lnTo>
                <a:lnTo>
                  <a:pt x="6044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53706" y="2179192"/>
            <a:ext cx="62865" cy="230504"/>
          </a:xfrm>
          <a:custGeom>
            <a:avLst/>
            <a:gdLst/>
            <a:ahLst/>
            <a:cxnLst/>
            <a:rect l="l" t="t" r="r" b="b"/>
            <a:pathLst>
              <a:path w="62865" h="230505">
                <a:moveTo>
                  <a:pt x="2286" y="0"/>
                </a:moveTo>
                <a:lnTo>
                  <a:pt x="38326" y="25092"/>
                </a:lnTo>
                <a:lnTo>
                  <a:pt x="58816" y="74374"/>
                </a:lnTo>
                <a:lnTo>
                  <a:pt x="62738" y="115062"/>
                </a:lnTo>
                <a:lnTo>
                  <a:pt x="61759" y="136138"/>
                </a:lnTo>
                <a:lnTo>
                  <a:pt x="53897" y="173908"/>
                </a:lnTo>
                <a:lnTo>
                  <a:pt x="27971" y="216423"/>
                </a:lnTo>
                <a:lnTo>
                  <a:pt x="2286" y="230124"/>
                </a:lnTo>
                <a:lnTo>
                  <a:pt x="0" y="222504"/>
                </a:lnTo>
                <a:lnTo>
                  <a:pt x="10550" y="216997"/>
                </a:lnTo>
                <a:lnTo>
                  <a:pt x="19732" y="209026"/>
                </a:lnTo>
                <a:lnTo>
                  <a:pt x="39110" y="170499"/>
                </a:lnTo>
                <a:lnTo>
                  <a:pt x="45593" y="115189"/>
                </a:lnTo>
                <a:lnTo>
                  <a:pt x="44876" y="94922"/>
                </a:lnTo>
                <a:lnTo>
                  <a:pt x="34036" y="44577"/>
                </a:lnTo>
                <a:lnTo>
                  <a:pt x="10550" y="13073"/>
                </a:lnTo>
                <a:lnTo>
                  <a:pt x="0" y="7620"/>
                </a:lnTo>
                <a:lnTo>
                  <a:pt x="22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33695" y="2179192"/>
            <a:ext cx="62865" cy="230504"/>
          </a:xfrm>
          <a:custGeom>
            <a:avLst/>
            <a:gdLst/>
            <a:ahLst/>
            <a:cxnLst/>
            <a:rect l="l" t="t" r="r" b="b"/>
            <a:pathLst>
              <a:path w="62864" h="230505">
                <a:moveTo>
                  <a:pt x="60451" y="0"/>
                </a:moveTo>
                <a:lnTo>
                  <a:pt x="62737" y="7620"/>
                </a:lnTo>
                <a:lnTo>
                  <a:pt x="52187" y="13073"/>
                </a:lnTo>
                <a:lnTo>
                  <a:pt x="43005" y="21050"/>
                </a:lnTo>
                <a:lnTo>
                  <a:pt x="23627" y="59628"/>
                </a:lnTo>
                <a:lnTo>
                  <a:pt x="17144" y="115189"/>
                </a:lnTo>
                <a:lnTo>
                  <a:pt x="17861" y="135308"/>
                </a:lnTo>
                <a:lnTo>
                  <a:pt x="28701" y="185547"/>
                </a:lnTo>
                <a:lnTo>
                  <a:pt x="52187" y="216997"/>
                </a:lnTo>
                <a:lnTo>
                  <a:pt x="62737" y="222504"/>
                </a:lnTo>
                <a:lnTo>
                  <a:pt x="60451" y="230124"/>
                </a:lnTo>
                <a:lnTo>
                  <a:pt x="24411" y="205031"/>
                </a:lnTo>
                <a:lnTo>
                  <a:pt x="3921" y="155749"/>
                </a:lnTo>
                <a:lnTo>
                  <a:pt x="0" y="115062"/>
                </a:lnTo>
                <a:lnTo>
                  <a:pt x="978" y="93985"/>
                </a:lnTo>
                <a:lnTo>
                  <a:pt x="8840" y="56215"/>
                </a:lnTo>
                <a:lnTo>
                  <a:pt x="34766" y="13700"/>
                </a:lnTo>
                <a:lnTo>
                  <a:pt x="46787" y="5332"/>
                </a:lnTo>
                <a:lnTo>
                  <a:pt x="6045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90971" y="2238755"/>
            <a:ext cx="115091" cy="11595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585459" y="2279873"/>
            <a:ext cx="90639" cy="11052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599557" y="2299207"/>
            <a:ext cx="72390" cy="90805"/>
          </a:xfrm>
          <a:custGeom>
            <a:avLst/>
            <a:gdLst/>
            <a:ahLst/>
            <a:cxnLst/>
            <a:rect l="l" t="t" r="r" b="b"/>
            <a:pathLst>
              <a:path w="72389" h="90805">
                <a:moveTo>
                  <a:pt x="11175" y="68199"/>
                </a:moveTo>
                <a:lnTo>
                  <a:pt x="3937" y="68199"/>
                </a:lnTo>
                <a:lnTo>
                  <a:pt x="0" y="86487"/>
                </a:lnTo>
                <a:lnTo>
                  <a:pt x="23367" y="90550"/>
                </a:lnTo>
                <a:lnTo>
                  <a:pt x="32512" y="90550"/>
                </a:lnTo>
                <a:lnTo>
                  <a:pt x="36956" y="89915"/>
                </a:lnTo>
                <a:lnTo>
                  <a:pt x="40893" y="88645"/>
                </a:lnTo>
                <a:lnTo>
                  <a:pt x="44957" y="87375"/>
                </a:lnTo>
                <a:lnTo>
                  <a:pt x="48387" y="85470"/>
                </a:lnTo>
                <a:lnTo>
                  <a:pt x="50715" y="83565"/>
                </a:lnTo>
                <a:lnTo>
                  <a:pt x="22478" y="83565"/>
                </a:lnTo>
                <a:lnTo>
                  <a:pt x="18287" y="82422"/>
                </a:lnTo>
                <a:lnTo>
                  <a:pt x="15493" y="79882"/>
                </a:lnTo>
                <a:lnTo>
                  <a:pt x="12700" y="77469"/>
                </a:lnTo>
                <a:lnTo>
                  <a:pt x="11302" y="73532"/>
                </a:lnTo>
                <a:lnTo>
                  <a:pt x="11175" y="68199"/>
                </a:lnTo>
                <a:close/>
              </a:path>
              <a:path w="72389" h="90805">
                <a:moveTo>
                  <a:pt x="51688" y="0"/>
                </a:moveTo>
                <a:lnTo>
                  <a:pt x="42544" y="0"/>
                </a:lnTo>
                <a:lnTo>
                  <a:pt x="38226" y="507"/>
                </a:lnTo>
                <a:lnTo>
                  <a:pt x="34289" y="1777"/>
                </a:lnTo>
                <a:lnTo>
                  <a:pt x="30225" y="3047"/>
                </a:lnTo>
                <a:lnTo>
                  <a:pt x="26923" y="4699"/>
                </a:lnTo>
                <a:lnTo>
                  <a:pt x="24129" y="6984"/>
                </a:lnTo>
                <a:lnTo>
                  <a:pt x="21335" y="9143"/>
                </a:lnTo>
                <a:lnTo>
                  <a:pt x="19176" y="11811"/>
                </a:lnTo>
                <a:lnTo>
                  <a:pt x="17779" y="14986"/>
                </a:lnTo>
                <a:lnTo>
                  <a:pt x="16255" y="18033"/>
                </a:lnTo>
                <a:lnTo>
                  <a:pt x="15522" y="21336"/>
                </a:lnTo>
                <a:lnTo>
                  <a:pt x="15561" y="27939"/>
                </a:lnTo>
                <a:lnTo>
                  <a:pt x="15875" y="29717"/>
                </a:lnTo>
                <a:lnTo>
                  <a:pt x="16509" y="31750"/>
                </a:lnTo>
                <a:lnTo>
                  <a:pt x="17271" y="33781"/>
                </a:lnTo>
                <a:lnTo>
                  <a:pt x="18287" y="35813"/>
                </a:lnTo>
                <a:lnTo>
                  <a:pt x="19684" y="37591"/>
                </a:lnTo>
                <a:lnTo>
                  <a:pt x="21081" y="39496"/>
                </a:lnTo>
                <a:lnTo>
                  <a:pt x="32384" y="48259"/>
                </a:lnTo>
                <a:lnTo>
                  <a:pt x="35178" y="50037"/>
                </a:lnTo>
                <a:lnTo>
                  <a:pt x="47116" y="65024"/>
                </a:lnTo>
                <a:lnTo>
                  <a:pt x="47116" y="69468"/>
                </a:lnTo>
                <a:lnTo>
                  <a:pt x="46735" y="71754"/>
                </a:lnTo>
                <a:lnTo>
                  <a:pt x="45846" y="73787"/>
                </a:lnTo>
                <a:lnTo>
                  <a:pt x="44957" y="75945"/>
                </a:lnTo>
                <a:lnTo>
                  <a:pt x="31114" y="83565"/>
                </a:lnTo>
                <a:lnTo>
                  <a:pt x="50715" y="83565"/>
                </a:lnTo>
                <a:lnTo>
                  <a:pt x="60197" y="61340"/>
                </a:lnTo>
                <a:lnTo>
                  <a:pt x="59816" y="58800"/>
                </a:lnTo>
                <a:lnTo>
                  <a:pt x="39242" y="37464"/>
                </a:lnTo>
                <a:lnTo>
                  <a:pt x="35305" y="34670"/>
                </a:lnTo>
                <a:lnTo>
                  <a:pt x="33527" y="33274"/>
                </a:lnTo>
                <a:lnTo>
                  <a:pt x="32257" y="32003"/>
                </a:lnTo>
                <a:lnTo>
                  <a:pt x="31241" y="30606"/>
                </a:lnTo>
                <a:lnTo>
                  <a:pt x="30225" y="29337"/>
                </a:lnTo>
                <a:lnTo>
                  <a:pt x="29463" y="27939"/>
                </a:lnTo>
                <a:lnTo>
                  <a:pt x="28701" y="25145"/>
                </a:lnTo>
                <a:lnTo>
                  <a:pt x="28447" y="23621"/>
                </a:lnTo>
                <a:lnTo>
                  <a:pt x="28447" y="19812"/>
                </a:lnTo>
                <a:lnTo>
                  <a:pt x="33273" y="11049"/>
                </a:lnTo>
                <a:lnTo>
                  <a:pt x="34797" y="9651"/>
                </a:lnTo>
                <a:lnTo>
                  <a:pt x="36702" y="8636"/>
                </a:lnTo>
                <a:lnTo>
                  <a:pt x="38862" y="8000"/>
                </a:lnTo>
                <a:lnTo>
                  <a:pt x="41020" y="7238"/>
                </a:lnTo>
                <a:lnTo>
                  <a:pt x="43433" y="6857"/>
                </a:lnTo>
                <a:lnTo>
                  <a:pt x="71519" y="6857"/>
                </a:lnTo>
                <a:lnTo>
                  <a:pt x="72135" y="4063"/>
                </a:lnTo>
                <a:lnTo>
                  <a:pt x="67817" y="2666"/>
                </a:lnTo>
                <a:lnTo>
                  <a:pt x="63753" y="1650"/>
                </a:lnTo>
                <a:lnTo>
                  <a:pt x="59816" y="888"/>
                </a:lnTo>
                <a:lnTo>
                  <a:pt x="55752" y="253"/>
                </a:lnTo>
                <a:lnTo>
                  <a:pt x="51688" y="0"/>
                </a:lnTo>
                <a:close/>
              </a:path>
              <a:path w="72389" h="90805">
                <a:moveTo>
                  <a:pt x="71519" y="6857"/>
                </a:moveTo>
                <a:lnTo>
                  <a:pt x="48640" y="6857"/>
                </a:lnTo>
                <a:lnTo>
                  <a:pt x="50800" y="7112"/>
                </a:lnTo>
                <a:lnTo>
                  <a:pt x="52577" y="7746"/>
                </a:lnTo>
                <a:lnTo>
                  <a:pt x="60959" y="21336"/>
                </a:lnTo>
                <a:lnTo>
                  <a:pt x="68325" y="21336"/>
                </a:lnTo>
                <a:lnTo>
                  <a:pt x="71519" y="685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99557" y="2299207"/>
            <a:ext cx="72390" cy="90805"/>
          </a:xfrm>
          <a:custGeom>
            <a:avLst/>
            <a:gdLst/>
            <a:ahLst/>
            <a:cxnLst/>
            <a:rect l="l" t="t" r="r" b="b"/>
            <a:pathLst>
              <a:path w="72389" h="90805">
                <a:moveTo>
                  <a:pt x="47370" y="0"/>
                </a:moveTo>
                <a:lnTo>
                  <a:pt x="51688" y="0"/>
                </a:lnTo>
                <a:lnTo>
                  <a:pt x="55752" y="253"/>
                </a:lnTo>
                <a:lnTo>
                  <a:pt x="59816" y="888"/>
                </a:lnTo>
                <a:lnTo>
                  <a:pt x="63753" y="1650"/>
                </a:lnTo>
                <a:lnTo>
                  <a:pt x="67817" y="2666"/>
                </a:lnTo>
                <a:lnTo>
                  <a:pt x="72135" y="4063"/>
                </a:lnTo>
                <a:lnTo>
                  <a:pt x="68325" y="21336"/>
                </a:lnTo>
                <a:lnTo>
                  <a:pt x="60959" y="21336"/>
                </a:lnTo>
                <a:lnTo>
                  <a:pt x="60832" y="18795"/>
                </a:lnTo>
                <a:lnTo>
                  <a:pt x="60451" y="16637"/>
                </a:lnTo>
                <a:lnTo>
                  <a:pt x="59816" y="14731"/>
                </a:lnTo>
                <a:lnTo>
                  <a:pt x="59054" y="12953"/>
                </a:lnTo>
                <a:lnTo>
                  <a:pt x="58165" y="11429"/>
                </a:lnTo>
                <a:lnTo>
                  <a:pt x="57022" y="10287"/>
                </a:lnTo>
                <a:lnTo>
                  <a:pt x="55879" y="9143"/>
                </a:lnTo>
                <a:lnTo>
                  <a:pt x="54355" y="8254"/>
                </a:lnTo>
                <a:lnTo>
                  <a:pt x="52577" y="7746"/>
                </a:lnTo>
                <a:lnTo>
                  <a:pt x="50800" y="7112"/>
                </a:lnTo>
                <a:lnTo>
                  <a:pt x="48640" y="6857"/>
                </a:lnTo>
                <a:lnTo>
                  <a:pt x="46100" y="6857"/>
                </a:lnTo>
                <a:lnTo>
                  <a:pt x="43433" y="6857"/>
                </a:lnTo>
                <a:lnTo>
                  <a:pt x="41020" y="7238"/>
                </a:lnTo>
                <a:lnTo>
                  <a:pt x="38862" y="8000"/>
                </a:lnTo>
                <a:lnTo>
                  <a:pt x="36702" y="8636"/>
                </a:lnTo>
                <a:lnTo>
                  <a:pt x="34797" y="9651"/>
                </a:lnTo>
                <a:lnTo>
                  <a:pt x="33273" y="11049"/>
                </a:lnTo>
                <a:lnTo>
                  <a:pt x="31750" y="12318"/>
                </a:lnTo>
                <a:lnTo>
                  <a:pt x="30606" y="13969"/>
                </a:lnTo>
                <a:lnTo>
                  <a:pt x="29717" y="15875"/>
                </a:lnTo>
                <a:lnTo>
                  <a:pt x="28955" y="17652"/>
                </a:lnTo>
                <a:lnTo>
                  <a:pt x="28447" y="19812"/>
                </a:lnTo>
                <a:lnTo>
                  <a:pt x="28447" y="21970"/>
                </a:lnTo>
                <a:lnTo>
                  <a:pt x="28447" y="23621"/>
                </a:lnTo>
                <a:lnTo>
                  <a:pt x="31241" y="30606"/>
                </a:lnTo>
                <a:lnTo>
                  <a:pt x="32257" y="32003"/>
                </a:lnTo>
                <a:lnTo>
                  <a:pt x="45212" y="41147"/>
                </a:lnTo>
                <a:lnTo>
                  <a:pt x="48005" y="43052"/>
                </a:lnTo>
                <a:lnTo>
                  <a:pt x="50291" y="44830"/>
                </a:lnTo>
                <a:lnTo>
                  <a:pt x="52577" y="46608"/>
                </a:lnTo>
                <a:lnTo>
                  <a:pt x="54482" y="48513"/>
                </a:lnTo>
                <a:lnTo>
                  <a:pt x="56006" y="50418"/>
                </a:lnTo>
                <a:lnTo>
                  <a:pt x="57403" y="52450"/>
                </a:lnTo>
                <a:lnTo>
                  <a:pt x="58546" y="54482"/>
                </a:lnTo>
                <a:lnTo>
                  <a:pt x="59181" y="56641"/>
                </a:lnTo>
                <a:lnTo>
                  <a:pt x="59816" y="58800"/>
                </a:lnTo>
                <a:lnTo>
                  <a:pt x="60197" y="61340"/>
                </a:lnTo>
                <a:lnTo>
                  <a:pt x="60197" y="64007"/>
                </a:lnTo>
                <a:lnTo>
                  <a:pt x="60197" y="67944"/>
                </a:lnTo>
                <a:lnTo>
                  <a:pt x="51180" y="83184"/>
                </a:lnTo>
                <a:lnTo>
                  <a:pt x="48387" y="85470"/>
                </a:lnTo>
                <a:lnTo>
                  <a:pt x="44957" y="87375"/>
                </a:lnTo>
                <a:lnTo>
                  <a:pt x="40893" y="88645"/>
                </a:lnTo>
                <a:lnTo>
                  <a:pt x="36956" y="89915"/>
                </a:lnTo>
                <a:lnTo>
                  <a:pt x="32512" y="90550"/>
                </a:lnTo>
                <a:lnTo>
                  <a:pt x="27558" y="90550"/>
                </a:lnTo>
                <a:lnTo>
                  <a:pt x="23367" y="90550"/>
                </a:lnTo>
                <a:lnTo>
                  <a:pt x="0" y="86487"/>
                </a:lnTo>
                <a:lnTo>
                  <a:pt x="3937" y="68199"/>
                </a:lnTo>
                <a:lnTo>
                  <a:pt x="11175" y="68199"/>
                </a:lnTo>
                <a:lnTo>
                  <a:pt x="11302" y="73532"/>
                </a:lnTo>
                <a:lnTo>
                  <a:pt x="12700" y="77469"/>
                </a:lnTo>
                <a:lnTo>
                  <a:pt x="15493" y="79882"/>
                </a:lnTo>
                <a:lnTo>
                  <a:pt x="18287" y="82422"/>
                </a:lnTo>
                <a:lnTo>
                  <a:pt x="22478" y="83565"/>
                </a:lnTo>
                <a:lnTo>
                  <a:pt x="28193" y="83565"/>
                </a:lnTo>
                <a:lnTo>
                  <a:pt x="31114" y="83565"/>
                </a:lnTo>
                <a:lnTo>
                  <a:pt x="33781" y="83184"/>
                </a:lnTo>
                <a:lnTo>
                  <a:pt x="45846" y="73787"/>
                </a:lnTo>
                <a:lnTo>
                  <a:pt x="46735" y="71754"/>
                </a:lnTo>
                <a:lnTo>
                  <a:pt x="47116" y="69468"/>
                </a:lnTo>
                <a:lnTo>
                  <a:pt x="47116" y="66801"/>
                </a:lnTo>
                <a:lnTo>
                  <a:pt x="47116" y="65024"/>
                </a:lnTo>
                <a:lnTo>
                  <a:pt x="39496" y="53212"/>
                </a:lnTo>
                <a:lnTo>
                  <a:pt x="37591" y="51688"/>
                </a:lnTo>
                <a:lnTo>
                  <a:pt x="35178" y="50037"/>
                </a:lnTo>
                <a:lnTo>
                  <a:pt x="32384" y="48259"/>
                </a:lnTo>
                <a:lnTo>
                  <a:pt x="29463" y="46608"/>
                </a:lnTo>
                <a:lnTo>
                  <a:pt x="27050" y="44830"/>
                </a:lnTo>
                <a:lnTo>
                  <a:pt x="24891" y="43052"/>
                </a:lnTo>
                <a:lnTo>
                  <a:pt x="22859" y="41275"/>
                </a:lnTo>
                <a:lnTo>
                  <a:pt x="21081" y="39496"/>
                </a:lnTo>
                <a:lnTo>
                  <a:pt x="19684" y="37591"/>
                </a:lnTo>
                <a:lnTo>
                  <a:pt x="18287" y="35813"/>
                </a:lnTo>
                <a:lnTo>
                  <a:pt x="17271" y="33781"/>
                </a:lnTo>
                <a:lnTo>
                  <a:pt x="16509" y="31750"/>
                </a:lnTo>
                <a:lnTo>
                  <a:pt x="15875" y="29717"/>
                </a:lnTo>
                <a:lnTo>
                  <a:pt x="15493" y="27558"/>
                </a:lnTo>
                <a:lnTo>
                  <a:pt x="15493" y="25272"/>
                </a:lnTo>
                <a:lnTo>
                  <a:pt x="15493" y="21462"/>
                </a:lnTo>
                <a:lnTo>
                  <a:pt x="16255" y="18033"/>
                </a:lnTo>
                <a:lnTo>
                  <a:pt x="17779" y="14986"/>
                </a:lnTo>
                <a:lnTo>
                  <a:pt x="19176" y="11811"/>
                </a:lnTo>
                <a:lnTo>
                  <a:pt x="21335" y="9143"/>
                </a:lnTo>
                <a:lnTo>
                  <a:pt x="24129" y="6984"/>
                </a:lnTo>
                <a:lnTo>
                  <a:pt x="26923" y="4699"/>
                </a:lnTo>
                <a:lnTo>
                  <a:pt x="30225" y="3047"/>
                </a:lnTo>
                <a:lnTo>
                  <a:pt x="34289" y="1777"/>
                </a:lnTo>
                <a:lnTo>
                  <a:pt x="38226" y="507"/>
                </a:lnTo>
                <a:lnTo>
                  <a:pt x="42544" y="0"/>
                </a:lnTo>
                <a:lnTo>
                  <a:pt x="4737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72328" y="2272258"/>
            <a:ext cx="61722" cy="1470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82107" y="2282920"/>
            <a:ext cx="125050" cy="14049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40272" y="2272258"/>
            <a:ext cx="123316" cy="1470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811139" y="2285873"/>
            <a:ext cx="102742" cy="13754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880989" y="2327020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5" y="0"/>
                </a:moveTo>
                <a:lnTo>
                  <a:pt x="10160" y="0"/>
                </a:lnTo>
                <a:lnTo>
                  <a:pt x="10668" y="4699"/>
                </a:lnTo>
                <a:lnTo>
                  <a:pt x="10795" y="18541"/>
                </a:lnTo>
                <a:lnTo>
                  <a:pt x="10540" y="22351"/>
                </a:lnTo>
                <a:lnTo>
                  <a:pt x="9271" y="28448"/>
                </a:lnTo>
                <a:lnTo>
                  <a:pt x="8255" y="31241"/>
                </a:lnTo>
                <a:lnTo>
                  <a:pt x="6858" y="33527"/>
                </a:lnTo>
                <a:lnTo>
                  <a:pt x="5461" y="35940"/>
                </a:lnTo>
                <a:lnTo>
                  <a:pt x="3175" y="38607"/>
                </a:lnTo>
                <a:lnTo>
                  <a:pt x="0" y="41655"/>
                </a:lnTo>
                <a:lnTo>
                  <a:pt x="4952" y="47370"/>
                </a:lnTo>
                <a:lnTo>
                  <a:pt x="25526" y="24764"/>
                </a:lnTo>
                <a:lnTo>
                  <a:pt x="27050" y="21208"/>
                </a:lnTo>
                <a:lnTo>
                  <a:pt x="27812" y="17271"/>
                </a:lnTo>
                <a:lnTo>
                  <a:pt x="27812" y="8636"/>
                </a:lnTo>
                <a:lnTo>
                  <a:pt x="27305" y="4444"/>
                </a:lnTo>
                <a:lnTo>
                  <a:pt x="26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876416" y="2238755"/>
            <a:ext cx="177702" cy="140207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033515" y="2279873"/>
            <a:ext cx="90639" cy="11052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047613" y="2299207"/>
            <a:ext cx="72390" cy="90805"/>
          </a:xfrm>
          <a:custGeom>
            <a:avLst/>
            <a:gdLst/>
            <a:ahLst/>
            <a:cxnLst/>
            <a:rect l="l" t="t" r="r" b="b"/>
            <a:pathLst>
              <a:path w="72389" h="90805">
                <a:moveTo>
                  <a:pt x="11175" y="68199"/>
                </a:moveTo>
                <a:lnTo>
                  <a:pt x="3937" y="68199"/>
                </a:lnTo>
                <a:lnTo>
                  <a:pt x="0" y="86487"/>
                </a:lnTo>
                <a:lnTo>
                  <a:pt x="23367" y="90550"/>
                </a:lnTo>
                <a:lnTo>
                  <a:pt x="32512" y="90550"/>
                </a:lnTo>
                <a:lnTo>
                  <a:pt x="36957" y="89915"/>
                </a:lnTo>
                <a:lnTo>
                  <a:pt x="40894" y="88645"/>
                </a:lnTo>
                <a:lnTo>
                  <a:pt x="44958" y="87375"/>
                </a:lnTo>
                <a:lnTo>
                  <a:pt x="48387" y="85470"/>
                </a:lnTo>
                <a:lnTo>
                  <a:pt x="50715" y="83565"/>
                </a:lnTo>
                <a:lnTo>
                  <a:pt x="22478" y="83565"/>
                </a:lnTo>
                <a:lnTo>
                  <a:pt x="18287" y="82422"/>
                </a:lnTo>
                <a:lnTo>
                  <a:pt x="15494" y="79882"/>
                </a:lnTo>
                <a:lnTo>
                  <a:pt x="12700" y="77469"/>
                </a:lnTo>
                <a:lnTo>
                  <a:pt x="11302" y="73532"/>
                </a:lnTo>
                <a:lnTo>
                  <a:pt x="11175" y="68199"/>
                </a:lnTo>
                <a:close/>
              </a:path>
              <a:path w="72389" h="90805">
                <a:moveTo>
                  <a:pt x="51688" y="0"/>
                </a:moveTo>
                <a:lnTo>
                  <a:pt x="42545" y="0"/>
                </a:lnTo>
                <a:lnTo>
                  <a:pt x="38226" y="507"/>
                </a:lnTo>
                <a:lnTo>
                  <a:pt x="34289" y="1777"/>
                </a:lnTo>
                <a:lnTo>
                  <a:pt x="30225" y="3047"/>
                </a:lnTo>
                <a:lnTo>
                  <a:pt x="26924" y="4699"/>
                </a:lnTo>
                <a:lnTo>
                  <a:pt x="24129" y="6984"/>
                </a:lnTo>
                <a:lnTo>
                  <a:pt x="21336" y="9143"/>
                </a:lnTo>
                <a:lnTo>
                  <a:pt x="19176" y="11811"/>
                </a:lnTo>
                <a:lnTo>
                  <a:pt x="17779" y="14986"/>
                </a:lnTo>
                <a:lnTo>
                  <a:pt x="16256" y="18033"/>
                </a:lnTo>
                <a:lnTo>
                  <a:pt x="15522" y="21336"/>
                </a:lnTo>
                <a:lnTo>
                  <a:pt x="15561" y="27939"/>
                </a:lnTo>
                <a:lnTo>
                  <a:pt x="15875" y="29717"/>
                </a:lnTo>
                <a:lnTo>
                  <a:pt x="16510" y="31750"/>
                </a:lnTo>
                <a:lnTo>
                  <a:pt x="17272" y="33781"/>
                </a:lnTo>
                <a:lnTo>
                  <a:pt x="18287" y="35813"/>
                </a:lnTo>
                <a:lnTo>
                  <a:pt x="19685" y="37591"/>
                </a:lnTo>
                <a:lnTo>
                  <a:pt x="21082" y="39496"/>
                </a:lnTo>
                <a:lnTo>
                  <a:pt x="32385" y="48259"/>
                </a:lnTo>
                <a:lnTo>
                  <a:pt x="35178" y="50037"/>
                </a:lnTo>
                <a:lnTo>
                  <a:pt x="47116" y="65024"/>
                </a:lnTo>
                <a:lnTo>
                  <a:pt x="47116" y="69468"/>
                </a:lnTo>
                <a:lnTo>
                  <a:pt x="46736" y="71754"/>
                </a:lnTo>
                <a:lnTo>
                  <a:pt x="45847" y="73787"/>
                </a:lnTo>
                <a:lnTo>
                  <a:pt x="44958" y="75945"/>
                </a:lnTo>
                <a:lnTo>
                  <a:pt x="31114" y="83565"/>
                </a:lnTo>
                <a:lnTo>
                  <a:pt x="50715" y="83565"/>
                </a:lnTo>
                <a:lnTo>
                  <a:pt x="60198" y="61340"/>
                </a:lnTo>
                <a:lnTo>
                  <a:pt x="59816" y="58800"/>
                </a:lnTo>
                <a:lnTo>
                  <a:pt x="39242" y="37464"/>
                </a:lnTo>
                <a:lnTo>
                  <a:pt x="35306" y="34670"/>
                </a:lnTo>
                <a:lnTo>
                  <a:pt x="33527" y="33274"/>
                </a:lnTo>
                <a:lnTo>
                  <a:pt x="32258" y="32003"/>
                </a:lnTo>
                <a:lnTo>
                  <a:pt x="31241" y="30606"/>
                </a:lnTo>
                <a:lnTo>
                  <a:pt x="30225" y="29337"/>
                </a:lnTo>
                <a:lnTo>
                  <a:pt x="29463" y="27939"/>
                </a:lnTo>
                <a:lnTo>
                  <a:pt x="28701" y="25145"/>
                </a:lnTo>
                <a:lnTo>
                  <a:pt x="28448" y="23621"/>
                </a:lnTo>
                <a:lnTo>
                  <a:pt x="28448" y="19812"/>
                </a:lnTo>
                <a:lnTo>
                  <a:pt x="33274" y="11049"/>
                </a:lnTo>
                <a:lnTo>
                  <a:pt x="34798" y="9651"/>
                </a:lnTo>
                <a:lnTo>
                  <a:pt x="36702" y="8636"/>
                </a:lnTo>
                <a:lnTo>
                  <a:pt x="38862" y="8000"/>
                </a:lnTo>
                <a:lnTo>
                  <a:pt x="41021" y="7238"/>
                </a:lnTo>
                <a:lnTo>
                  <a:pt x="43434" y="6857"/>
                </a:lnTo>
                <a:lnTo>
                  <a:pt x="71519" y="6857"/>
                </a:lnTo>
                <a:lnTo>
                  <a:pt x="72136" y="4063"/>
                </a:lnTo>
                <a:lnTo>
                  <a:pt x="67817" y="2666"/>
                </a:lnTo>
                <a:lnTo>
                  <a:pt x="63753" y="1650"/>
                </a:lnTo>
                <a:lnTo>
                  <a:pt x="59816" y="888"/>
                </a:lnTo>
                <a:lnTo>
                  <a:pt x="55752" y="253"/>
                </a:lnTo>
                <a:lnTo>
                  <a:pt x="51688" y="0"/>
                </a:lnTo>
                <a:close/>
              </a:path>
              <a:path w="72389" h="90805">
                <a:moveTo>
                  <a:pt x="71519" y="6857"/>
                </a:moveTo>
                <a:lnTo>
                  <a:pt x="48640" y="6857"/>
                </a:lnTo>
                <a:lnTo>
                  <a:pt x="50800" y="7112"/>
                </a:lnTo>
                <a:lnTo>
                  <a:pt x="52577" y="7746"/>
                </a:lnTo>
                <a:lnTo>
                  <a:pt x="60960" y="21336"/>
                </a:lnTo>
                <a:lnTo>
                  <a:pt x="68325" y="21336"/>
                </a:lnTo>
                <a:lnTo>
                  <a:pt x="71519" y="685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047613" y="2299207"/>
            <a:ext cx="72390" cy="90805"/>
          </a:xfrm>
          <a:custGeom>
            <a:avLst/>
            <a:gdLst/>
            <a:ahLst/>
            <a:cxnLst/>
            <a:rect l="l" t="t" r="r" b="b"/>
            <a:pathLst>
              <a:path w="72389" h="90805">
                <a:moveTo>
                  <a:pt x="47371" y="0"/>
                </a:moveTo>
                <a:lnTo>
                  <a:pt x="51688" y="0"/>
                </a:lnTo>
                <a:lnTo>
                  <a:pt x="55752" y="253"/>
                </a:lnTo>
                <a:lnTo>
                  <a:pt x="59816" y="888"/>
                </a:lnTo>
                <a:lnTo>
                  <a:pt x="63753" y="1650"/>
                </a:lnTo>
                <a:lnTo>
                  <a:pt x="67817" y="2666"/>
                </a:lnTo>
                <a:lnTo>
                  <a:pt x="72136" y="4063"/>
                </a:lnTo>
                <a:lnTo>
                  <a:pt x="68325" y="21336"/>
                </a:lnTo>
                <a:lnTo>
                  <a:pt x="60960" y="21336"/>
                </a:lnTo>
                <a:lnTo>
                  <a:pt x="60833" y="18795"/>
                </a:lnTo>
                <a:lnTo>
                  <a:pt x="60451" y="16637"/>
                </a:lnTo>
                <a:lnTo>
                  <a:pt x="59816" y="14731"/>
                </a:lnTo>
                <a:lnTo>
                  <a:pt x="59054" y="12953"/>
                </a:lnTo>
                <a:lnTo>
                  <a:pt x="58165" y="11429"/>
                </a:lnTo>
                <a:lnTo>
                  <a:pt x="57023" y="10287"/>
                </a:lnTo>
                <a:lnTo>
                  <a:pt x="55879" y="9143"/>
                </a:lnTo>
                <a:lnTo>
                  <a:pt x="54356" y="8254"/>
                </a:lnTo>
                <a:lnTo>
                  <a:pt x="52577" y="7746"/>
                </a:lnTo>
                <a:lnTo>
                  <a:pt x="50800" y="7112"/>
                </a:lnTo>
                <a:lnTo>
                  <a:pt x="48640" y="6857"/>
                </a:lnTo>
                <a:lnTo>
                  <a:pt x="46100" y="6857"/>
                </a:lnTo>
                <a:lnTo>
                  <a:pt x="43434" y="6857"/>
                </a:lnTo>
                <a:lnTo>
                  <a:pt x="41021" y="7238"/>
                </a:lnTo>
                <a:lnTo>
                  <a:pt x="38862" y="8000"/>
                </a:lnTo>
                <a:lnTo>
                  <a:pt x="36702" y="8636"/>
                </a:lnTo>
                <a:lnTo>
                  <a:pt x="34798" y="9651"/>
                </a:lnTo>
                <a:lnTo>
                  <a:pt x="33274" y="11049"/>
                </a:lnTo>
                <a:lnTo>
                  <a:pt x="31750" y="12318"/>
                </a:lnTo>
                <a:lnTo>
                  <a:pt x="30607" y="13969"/>
                </a:lnTo>
                <a:lnTo>
                  <a:pt x="29717" y="15875"/>
                </a:lnTo>
                <a:lnTo>
                  <a:pt x="28956" y="17652"/>
                </a:lnTo>
                <a:lnTo>
                  <a:pt x="28448" y="19812"/>
                </a:lnTo>
                <a:lnTo>
                  <a:pt x="28448" y="21970"/>
                </a:lnTo>
                <a:lnTo>
                  <a:pt x="28448" y="23621"/>
                </a:lnTo>
                <a:lnTo>
                  <a:pt x="28701" y="25145"/>
                </a:lnTo>
                <a:lnTo>
                  <a:pt x="29083" y="26542"/>
                </a:lnTo>
                <a:lnTo>
                  <a:pt x="29463" y="27939"/>
                </a:lnTo>
                <a:lnTo>
                  <a:pt x="30225" y="29337"/>
                </a:lnTo>
                <a:lnTo>
                  <a:pt x="31241" y="30606"/>
                </a:lnTo>
                <a:lnTo>
                  <a:pt x="32258" y="32003"/>
                </a:lnTo>
                <a:lnTo>
                  <a:pt x="45212" y="41147"/>
                </a:lnTo>
                <a:lnTo>
                  <a:pt x="48006" y="43052"/>
                </a:lnTo>
                <a:lnTo>
                  <a:pt x="50291" y="44830"/>
                </a:lnTo>
                <a:lnTo>
                  <a:pt x="52577" y="46608"/>
                </a:lnTo>
                <a:lnTo>
                  <a:pt x="54483" y="48513"/>
                </a:lnTo>
                <a:lnTo>
                  <a:pt x="60198" y="61340"/>
                </a:lnTo>
                <a:lnTo>
                  <a:pt x="60198" y="64007"/>
                </a:lnTo>
                <a:lnTo>
                  <a:pt x="60198" y="67944"/>
                </a:lnTo>
                <a:lnTo>
                  <a:pt x="51181" y="83184"/>
                </a:lnTo>
                <a:lnTo>
                  <a:pt x="48387" y="85470"/>
                </a:lnTo>
                <a:lnTo>
                  <a:pt x="44958" y="87375"/>
                </a:lnTo>
                <a:lnTo>
                  <a:pt x="40894" y="88645"/>
                </a:lnTo>
                <a:lnTo>
                  <a:pt x="36957" y="89915"/>
                </a:lnTo>
                <a:lnTo>
                  <a:pt x="32512" y="90550"/>
                </a:lnTo>
                <a:lnTo>
                  <a:pt x="27559" y="90550"/>
                </a:lnTo>
                <a:lnTo>
                  <a:pt x="23367" y="90550"/>
                </a:lnTo>
                <a:lnTo>
                  <a:pt x="0" y="86487"/>
                </a:lnTo>
                <a:lnTo>
                  <a:pt x="3937" y="68199"/>
                </a:lnTo>
                <a:lnTo>
                  <a:pt x="11175" y="68199"/>
                </a:lnTo>
                <a:lnTo>
                  <a:pt x="11302" y="73532"/>
                </a:lnTo>
                <a:lnTo>
                  <a:pt x="12700" y="77469"/>
                </a:lnTo>
                <a:lnTo>
                  <a:pt x="15494" y="79882"/>
                </a:lnTo>
                <a:lnTo>
                  <a:pt x="18287" y="82422"/>
                </a:lnTo>
                <a:lnTo>
                  <a:pt x="22478" y="83565"/>
                </a:lnTo>
                <a:lnTo>
                  <a:pt x="28194" y="83565"/>
                </a:lnTo>
                <a:lnTo>
                  <a:pt x="31114" y="83565"/>
                </a:lnTo>
                <a:lnTo>
                  <a:pt x="33782" y="83184"/>
                </a:lnTo>
                <a:lnTo>
                  <a:pt x="45847" y="73787"/>
                </a:lnTo>
                <a:lnTo>
                  <a:pt x="46736" y="71754"/>
                </a:lnTo>
                <a:lnTo>
                  <a:pt x="47116" y="69468"/>
                </a:lnTo>
                <a:lnTo>
                  <a:pt x="47116" y="66801"/>
                </a:lnTo>
                <a:lnTo>
                  <a:pt x="47116" y="65024"/>
                </a:lnTo>
                <a:lnTo>
                  <a:pt x="29463" y="46608"/>
                </a:lnTo>
                <a:lnTo>
                  <a:pt x="27050" y="44830"/>
                </a:lnTo>
                <a:lnTo>
                  <a:pt x="24891" y="43052"/>
                </a:lnTo>
                <a:lnTo>
                  <a:pt x="22860" y="41275"/>
                </a:lnTo>
                <a:lnTo>
                  <a:pt x="21082" y="39496"/>
                </a:lnTo>
                <a:lnTo>
                  <a:pt x="19685" y="37591"/>
                </a:lnTo>
                <a:lnTo>
                  <a:pt x="18287" y="35813"/>
                </a:lnTo>
                <a:lnTo>
                  <a:pt x="17272" y="33781"/>
                </a:lnTo>
                <a:lnTo>
                  <a:pt x="16510" y="31750"/>
                </a:lnTo>
                <a:lnTo>
                  <a:pt x="15875" y="29717"/>
                </a:lnTo>
                <a:lnTo>
                  <a:pt x="15494" y="27558"/>
                </a:lnTo>
                <a:lnTo>
                  <a:pt x="15494" y="25272"/>
                </a:lnTo>
                <a:lnTo>
                  <a:pt x="15494" y="21462"/>
                </a:lnTo>
                <a:lnTo>
                  <a:pt x="16256" y="18033"/>
                </a:lnTo>
                <a:lnTo>
                  <a:pt x="17779" y="14986"/>
                </a:lnTo>
                <a:lnTo>
                  <a:pt x="19176" y="11811"/>
                </a:lnTo>
                <a:lnTo>
                  <a:pt x="21336" y="9143"/>
                </a:lnTo>
                <a:lnTo>
                  <a:pt x="24129" y="6984"/>
                </a:lnTo>
                <a:lnTo>
                  <a:pt x="26924" y="4699"/>
                </a:lnTo>
                <a:lnTo>
                  <a:pt x="30225" y="3047"/>
                </a:lnTo>
                <a:lnTo>
                  <a:pt x="34289" y="1777"/>
                </a:lnTo>
                <a:lnTo>
                  <a:pt x="38226" y="507"/>
                </a:lnTo>
                <a:lnTo>
                  <a:pt x="42545" y="0"/>
                </a:lnTo>
                <a:lnTo>
                  <a:pt x="473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20384" y="2272258"/>
            <a:ext cx="61722" cy="1470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130163" y="2281427"/>
            <a:ext cx="122002" cy="14198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189726" y="2300604"/>
            <a:ext cx="59055" cy="87630"/>
          </a:xfrm>
          <a:custGeom>
            <a:avLst/>
            <a:gdLst/>
            <a:ahLst/>
            <a:cxnLst/>
            <a:rect l="l" t="t" r="r" b="b"/>
            <a:pathLst>
              <a:path w="59054" h="87630">
                <a:moveTo>
                  <a:pt x="52324" y="6731"/>
                </a:moveTo>
                <a:lnTo>
                  <a:pt x="30607" y="6731"/>
                </a:lnTo>
                <a:lnTo>
                  <a:pt x="32765" y="7112"/>
                </a:lnTo>
                <a:lnTo>
                  <a:pt x="36575" y="8636"/>
                </a:lnTo>
                <a:lnTo>
                  <a:pt x="38100" y="9652"/>
                </a:lnTo>
                <a:lnTo>
                  <a:pt x="39243" y="11049"/>
                </a:lnTo>
                <a:lnTo>
                  <a:pt x="40512" y="12319"/>
                </a:lnTo>
                <a:lnTo>
                  <a:pt x="41401" y="13970"/>
                </a:lnTo>
                <a:lnTo>
                  <a:pt x="42163" y="16002"/>
                </a:lnTo>
                <a:lnTo>
                  <a:pt x="42799" y="17907"/>
                </a:lnTo>
                <a:lnTo>
                  <a:pt x="43052" y="20066"/>
                </a:lnTo>
                <a:lnTo>
                  <a:pt x="43052" y="24637"/>
                </a:lnTo>
                <a:lnTo>
                  <a:pt x="39115" y="35179"/>
                </a:lnTo>
                <a:lnTo>
                  <a:pt x="37591" y="37592"/>
                </a:lnTo>
                <a:lnTo>
                  <a:pt x="35433" y="40259"/>
                </a:lnTo>
                <a:lnTo>
                  <a:pt x="32765" y="43180"/>
                </a:lnTo>
                <a:lnTo>
                  <a:pt x="30099" y="46228"/>
                </a:lnTo>
                <a:lnTo>
                  <a:pt x="22478" y="54102"/>
                </a:lnTo>
                <a:lnTo>
                  <a:pt x="19564" y="57023"/>
                </a:lnTo>
                <a:lnTo>
                  <a:pt x="17145" y="59562"/>
                </a:lnTo>
                <a:lnTo>
                  <a:pt x="3810" y="76962"/>
                </a:lnTo>
                <a:lnTo>
                  <a:pt x="2286" y="79375"/>
                </a:lnTo>
                <a:lnTo>
                  <a:pt x="1015" y="81661"/>
                </a:lnTo>
                <a:lnTo>
                  <a:pt x="0" y="84200"/>
                </a:lnTo>
                <a:lnTo>
                  <a:pt x="0" y="87630"/>
                </a:lnTo>
                <a:lnTo>
                  <a:pt x="57276" y="87630"/>
                </a:lnTo>
                <a:lnTo>
                  <a:pt x="57754" y="81661"/>
                </a:lnTo>
                <a:lnTo>
                  <a:pt x="57912" y="77978"/>
                </a:lnTo>
                <a:lnTo>
                  <a:pt x="58021" y="76581"/>
                </a:lnTo>
                <a:lnTo>
                  <a:pt x="14859" y="76581"/>
                </a:lnTo>
                <a:lnTo>
                  <a:pt x="16001" y="74803"/>
                </a:lnTo>
                <a:lnTo>
                  <a:pt x="17525" y="72898"/>
                </a:lnTo>
                <a:lnTo>
                  <a:pt x="19431" y="70739"/>
                </a:lnTo>
                <a:lnTo>
                  <a:pt x="21209" y="68453"/>
                </a:lnTo>
                <a:lnTo>
                  <a:pt x="23240" y="66294"/>
                </a:lnTo>
                <a:lnTo>
                  <a:pt x="25526" y="64008"/>
                </a:lnTo>
                <a:lnTo>
                  <a:pt x="29972" y="59309"/>
                </a:lnTo>
                <a:lnTo>
                  <a:pt x="32505" y="56896"/>
                </a:lnTo>
                <a:lnTo>
                  <a:pt x="34671" y="54610"/>
                </a:lnTo>
                <a:lnTo>
                  <a:pt x="36957" y="52450"/>
                </a:lnTo>
                <a:lnTo>
                  <a:pt x="39115" y="50292"/>
                </a:lnTo>
                <a:lnTo>
                  <a:pt x="41148" y="48006"/>
                </a:lnTo>
                <a:lnTo>
                  <a:pt x="44958" y="44196"/>
                </a:lnTo>
                <a:lnTo>
                  <a:pt x="46736" y="42291"/>
                </a:lnTo>
                <a:lnTo>
                  <a:pt x="48260" y="40512"/>
                </a:lnTo>
                <a:lnTo>
                  <a:pt x="49402" y="39116"/>
                </a:lnTo>
                <a:lnTo>
                  <a:pt x="50926" y="37465"/>
                </a:lnTo>
                <a:lnTo>
                  <a:pt x="52070" y="35814"/>
                </a:lnTo>
                <a:lnTo>
                  <a:pt x="53086" y="34417"/>
                </a:lnTo>
                <a:lnTo>
                  <a:pt x="54101" y="32893"/>
                </a:lnTo>
                <a:lnTo>
                  <a:pt x="57150" y="17653"/>
                </a:lnTo>
                <a:lnTo>
                  <a:pt x="56769" y="14859"/>
                </a:lnTo>
                <a:lnTo>
                  <a:pt x="55752" y="12319"/>
                </a:lnTo>
                <a:lnTo>
                  <a:pt x="54863" y="9906"/>
                </a:lnTo>
                <a:lnTo>
                  <a:pt x="53339" y="7620"/>
                </a:lnTo>
                <a:lnTo>
                  <a:pt x="52324" y="6731"/>
                </a:lnTo>
                <a:close/>
              </a:path>
              <a:path w="59054" h="87630">
                <a:moveTo>
                  <a:pt x="58547" y="68325"/>
                </a:moveTo>
                <a:lnTo>
                  <a:pt x="52324" y="68325"/>
                </a:lnTo>
                <a:lnTo>
                  <a:pt x="51562" y="70231"/>
                </a:lnTo>
                <a:lnTo>
                  <a:pt x="50800" y="71755"/>
                </a:lnTo>
                <a:lnTo>
                  <a:pt x="50291" y="72898"/>
                </a:lnTo>
                <a:lnTo>
                  <a:pt x="49657" y="74041"/>
                </a:lnTo>
                <a:lnTo>
                  <a:pt x="49022" y="74803"/>
                </a:lnTo>
                <a:lnTo>
                  <a:pt x="48133" y="75311"/>
                </a:lnTo>
                <a:lnTo>
                  <a:pt x="47244" y="75946"/>
                </a:lnTo>
                <a:lnTo>
                  <a:pt x="46227" y="76200"/>
                </a:lnTo>
                <a:lnTo>
                  <a:pt x="44958" y="76454"/>
                </a:lnTo>
                <a:lnTo>
                  <a:pt x="43687" y="76581"/>
                </a:lnTo>
                <a:lnTo>
                  <a:pt x="58021" y="76581"/>
                </a:lnTo>
                <a:lnTo>
                  <a:pt x="58420" y="71500"/>
                </a:lnTo>
                <a:lnTo>
                  <a:pt x="58547" y="68325"/>
                </a:lnTo>
                <a:close/>
              </a:path>
              <a:path w="59054" h="87630">
                <a:moveTo>
                  <a:pt x="35813" y="0"/>
                </a:moveTo>
                <a:lnTo>
                  <a:pt x="27304" y="0"/>
                </a:lnTo>
                <a:lnTo>
                  <a:pt x="22987" y="508"/>
                </a:lnTo>
                <a:lnTo>
                  <a:pt x="18034" y="1650"/>
                </a:lnTo>
                <a:lnTo>
                  <a:pt x="13208" y="2667"/>
                </a:lnTo>
                <a:lnTo>
                  <a:pt x="7874" y="4445"/>
                </a:lnTo>
                <a:lnTo>
                  <a:pt x="2159" y="6858"/>
                </a:lnTo>
                <a:lnTo>
                  <a:pt x="2159" y="20066"/>
                </a:lnTo>
                <a:lnTo>
                  <a:pt x="11049" y="20066"/>
                </a:lnTo>
                <a:lnTo>
                  <a:pt x="12573" y="15748"/>
                </a:lnTo>
                <a:lnTo>
                  <a:pt x="14732" y="12446"/>
                </a:lnTo>
                <a:lnTo>
                  <a:pt x="17652" y="10160"/>
                </a:lnTo>
                <a:lnTo>
                  <a:pt x="20447" y="7874"/>
                </a:lnTo>
                <a:lnTo>
                  <a:pt x="24002" y="6731"/>
                </a:lnTo>
                <a:lnTo>
                  <a:pt x="52324" y="6731"/>
                </a:lnTo>
                <a:lnTo>
                  <a:pt x="51308" y="5842"/>
                </a:lnTo>
                <a:lnTo>
                  <a:pt x="49149" y="4064"/>
                </a:lnTo>
                <a:lnTo>
                  <a:pt x="46482" y="2667"/>
                </a:lnTo>
                <a:lnTo>
                  <a:pt x="43179" y="1524"/>
                </a:lnTo>
                <a:lnTo>
                  <a:pt x="39877" y="508"/>
                </a:lnTo>
                <a:lnTo>
                  <a:pt x="3581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189726" y="2300604"/>
            <a:ext cx="59055" cy="87630"/>
          </a:xfrm>
          <a:custGeom>
            <a:avLst/>
            <a:gdLst/>
            <a:ahLst/>
            <a:cxnLst/>
            <a:rect l="l" t="t" r="r" b="b"/>
            <a:pathLst>
              <a:path w="59054" h="87630">
                <a:moveTo>
                  <a:pt x="31114" y="0"/>
                </a:moveTo>
                <a:lnTo>
                  <a:pt x="35813" y="0"/>
                </a:lnTo>
                <a:lnTo>
                  <a:pt x="39877" y="508"/>
                </a:lnTo>
                <a:lnTo>
                  <a:pt x="55752" y="12319"/>
                </a:lnTo>
                <a:lnTo>
                  <a:pt x="56769" y="14859"/>
                </a:lnTo>
                <a:lnTo>
                  <a:pt x="57150" y="17653"/>
                </a:lnTo>
                <a:lnTo>
                  <a:pt x="57150" y="20574"/>
                </a:lnTo>
                <a:lnTo>
                  <a:pt x="57150" y="22352"/>
                </a:lnTo>
                <a:lnTo>
                  <a:pt x="52070" y="35814"/>
                </a:lnTo>
                <a:lnTo>
                  <a:pt x="50926" y="37465"/>
                </a:lnTo>
                <a:lnTo>
                  <a:pt x="49402" y="39116"/>
                </a:lnTo>
                <a:lnTo>
                  <a:pt x="48260" y="40512"/>
                </a:lnTo>
                <a:lnTo>
                  <a:pt x="46736" y="42291"/>
                </a:lnTo>
                <a:lnTo>
                  <a:pt x="44958" y="44196"/>
                </a:lnTo>
                <a:lnTo>
                  <a:pt x="43179" y="45974"/>
                </a:lnTo>
                <a:lnTo>
                  <a:pt x="41148" y="48006"/>
                </a:lnTo>
                <a:lnTo>
                  <a:pt x="39115" y="50292"/>
                </a:lnTo>
                <a:lnTo>
                  <a:pt x="36957" y="52450"/>
                </a:lnTo>
                <a:lnTo>
                  <a:pt x="34671" y="54610"/>
                </a:lnTo>
                <a:lnTo>
                  <a:pt x="32385" y="57023"/>
                </a:lnTo>
                <a:lnTo>
                  <a:pt x="29972" y="59309"/>
                </a:lnTo>
                <a:lnTo>
                  <a:pt x="27686" y="61722"/>
                </a:lnTo>
                <a:lnTo>
                  <a:pt x="25526" y="64008"/>
                </a:lnTo>
                <a:lnTo>
                  <a:pt x="23240" y="66294"/>
                </a:lnTo>
                <a:lnTo>
                  <a:pt x="21209" y="68453"/>
                </a:lnTo>
                <a:lnTo>
                  <a:pt x="19431" y="70739"/>
                </a:lnTo>
                <a:lnTo>
                  <a:pt x="17525" y="72898"/>
                </a:lnTo>
                <a:lnTo>
                  <a:pt x="16001" y="74803"/>
                </a:lnTo>
                <a:lnTo>
                  <a:pt x="14859" y="76581"/>
                </a:lnTo>
                <a:lnTo>
                  <a:pt x="39877" y="76581"/>
                </a:lnTo>
                <a:lnTo>
                  <a:pt x="42037" y="76581"/>
                </a:lnTo>
                <a:lnTo>
                  <a:pt x="43687" y="76581"/>
                </a:lnTo>
                <a:lnTo>
                  <a:pt x="44958" y="76454"/>
                </a:lnTo>
                <a:lnTo>
                  <a:pt x="46227" y="76200"/>
                </a:lnTo>
                <a:lnTo>
                  <a:pt x="47244" y="75946"/>
                </a:lnTo>
                <a:lnTo>
                  <a:pt x="48133" y="75311"/>
                </a:lnTo>
                <a:lnTo>
                  <a:pt x="49022" y="74803"/>
                </a:lnTo>
                <a:lnTo>
                  <a:pt x="49657" y="74041"/>
                </a:lnTo>
                <a:lnTo>
                  <a:pt x="50291" y="72898"/>
                </a:lnTo>
                <a:lnTo>
                  <a:pt x="50800" y="71755"/>
                </a:lnTo>
                <a:lnTo>
                  <a:pt x="51562" y="70231"/>
                </a:lnTo>
                <a:lnTo>
                  <a:pt x="52324" y="68325"/>
                </a:lnTo>
                <a:lnTo>
                  <a:pt x="58547" y="68325"/>
                </a:lnTo>
                <a:lnTo>
                  <a:pt x="58420" y="71500"/>
                </a:lnTo>
                <a:lnTo>
                  <a:pt x="58165" y="74803"/>
                </a:lnTo>
                <a:lnTo>
                  <a:pt x="57912" y="77978"/>
                </a:lnTo>
                <a:lnTo>
                  <a:pt x="57785" y="81280"/>
                </a:lnTo>
                <a:lnTo>
                  <a:pt x="57531" y="84455"/>
                </a:lnTo>
                <a:lnTo>
                  <a:pt x="57276" y="87630"/>
                </a:lnTo>
                <a:lnTo>
                  <a:pt x="0" y="87630"/>
                </a:lnTo>
                <a:lnTo>
                  <a:pt x="0" y="84200"/>
                </a:lnTo>
                <a:lnTo>
                  <a:pt x="1015" y="81661"/>
                </a:lnTo>
                <a:lnTo>
                  <a:pt x="2286" y="79375"/>
                </a:lnTo>
                <a:lnTo>
                  <a:pt x="3810" y="76962"/>
                </a:lnTo>
                <a:lnTo>
                  <a:pt x="5207" y="74549"/>
                </a:lnTo>
                <a:lnTo>
                  <a:pt x="6858" y="72136"/>
                </a:lnTo>
                <a:lnTo>
                  <a:pt x="8636" y="69723"/>
                </a:lnTo>
                <a:lnTo>
                  <a:pt x="10413" y="67310"/>
                </a:lnTo>
                <a:lnTo>
                  <a:pt x="22478" y="54102"/>
                </a:lnTo>
                <a:lnTo>
                  <a:pt x="26670" y="49784"/>
                </a:lnTo>
                <a:lnTo>
                  <a:pt x="30099" y="46228"/>
                </a:lnTo>
                <a:lnTo>
                  <a:pt x="32765" y="43180"/>
                </a:lnTo>
                <a:lnTo>
                  <a:pt x="35433" y="40259"/>
                </a:lnTo>
                <a:lnTo>
                  <a:pt x="37591" y="37592"/>
                </a:lnTo>
                <a:lnTo>
                  <a:pt x="39115" y="35179"/>
                </a:lnTo>
                <a:lnTo>
                  <a:pt x="40639" y="32893"/>
                </a:lnTo>
                <a:lnTo>
                  <a:pt x="41656" y="30734"/>
                </a:lnTo>
                <a:lnTo>
                  <a:pt x="42290" y="28702"/>
                </a:lnTo>
                <a:lnTo>
                  <a:pt x="42799" y="26670"/>
                </a:lnTo>
                <a:lnTo>
                  <a:pt x="43052" y="24637"/>
                </a:lnTo>
                <a:lnTo>
                  <a:pt x="43052" y="22352"/>
                </a:lnTo>
                <a:lnTo>
                  <a:pt x="43052" y="20066"/>
                </a:lnTo>
                <a:lnTo>
                  <a:pt x="39243" y="11049"/>
                </a:lnTo>
                <a:lnTo>
                  <a:pt x="38100" y="9652"/>
                </a:lnTo>
                <a:lnTo>
                  <a:pt x="36575" y="8636"/>
                </a:lnTo>
                <a:lnTo>
                  <a:pt x="34671" y="7874"/>
                </a:lnTo>
                <a:lnTo>
                  <a:pt x="32765" y="7112"/>
                </a:lnTo>
                <a:lnTo>
                  <a:pt x="30607" y="6731"/>
                </a:lnTo>
                <a:lnTo>
                  <a:pt x="28194" y="6731"/>
                </a:lnTo>
                <a:lnTo>
                  <a:pt x="24002" y="6731"/>
                </a:lnTo>
                <a:lnTo>
                  <a:pt x="20447" y="7874"/>
                </a:lnTo>
                <a:lnTo>
                  <a:pt x="17652" y="10160"/>
                </a:lnTo>
                <a:lnTo>
                  <a:pt x="14732" y="12446"/>
                </a:lnTo>
                <a:lnTo>
                  <a:pt x="12573" y="15748"/>
                </a:lnTo>
                <a:lnTo>
                  <a:pt x="11049" y="20066"/>
                </a:lnTo>
                <a:lnTo>
                  <a:pt x="2159" y="20066"/>
                </a:lnTo>
                <a:lnTo>
                  <a:pt x="2159" y="6858"/>
                </a:lnTo>
                <a:lnTo>
                  <a:pt x="7874" y="4445"/>
                </a:lnTo>
                <a:lnTo>
                  <a:pt x="13208" y="2667"/>
                </a:lnTo>
                <a:lnTo>
                  <a:pt x="18034" y="1650"/>
                </a:lnTo>
                <a:lnTo>
                  <a:pt x="22987" y="508"/>
                </a:lnTo>
                <a:lnTo>
                  <a:pt x="27304" y="0"/>
                </a:lnTo>
                <a:lnTo>
                  <a:pt x="3111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249923" y="2272258"/>
            <a:ext cx="61722" cy="1470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259195" y="2285873"/>
            <a:ext cx="102743" cy="13754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329045" y="2327020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5" y="0"/>
                </a:moveTo>
                <a:lnTo>
                  <a:pt x="10159" y="0"/>
                </a:lnTo>
                <a:lnTo>
                  <a:pt x="10667" y="4699"/>
                </a:lnTo>
                <a:lnTo>
                  <a:pt x="10794" y="18541"/>
                </a:lnTo>
                <a:lnTo>
                  <a:pt x="10540" y="22351"/>
                </a:lnTo>
                <a:lnTo>
                  <a:pt x="9270" y="28448"/>
                </a:lnTo>
                <a:lnTo>
                  <a:pt x="8254" y="31241"/>
                </a:lnTo>
                <a:lnTo>
                  <a:pt x="6857" y="33527"/>
                </a:lnTo>
                <a:lnTo>
                  <a:pt x="5460" y="35940"/>
                </a:lnTo>
                <a:lnTo>
                  <a:pt x="3175" y="38607"/>
                </a:lnTo>
                <a:lnTo>
                  <a:pt x="0" y="41655"/>
                </a:lnTo>
                <a:lnTo>
                  <a:pt x="4952" y="47370"/>
                </a:lnTo>
                <a:lnTo>
                  <a:pt x="25526" y="24764"/>
                </a:lnTo>
                <a:lnTo>
                  <a:pt x="27050" y="21208"/>
                </a:lnTo>
                <a:lnTo>
                  <a:pt x="27812" y="17271"/>
                </a:lnTo>
                <a:lnTo>
                  <a:pt x="27812" y="8636"/>
                </a:lnTo>
                <a:lnTo>
                  <a:pt x="27304" y="4444"/>
                </a:lnTo>
                <a:lnTo>
                  <a:pt x="26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329045" y="2327020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59" y="0"/>
                </a:moveTo>
                <a:lnTo>
                  <a:pt x="26415" y="0"/>
                </a:lnTo>
                <a:lnTo>
                  <a:pt x="27304" y="4444"/>
                </a:lnTo>
                <a:lnTo>
                  <a:pt x="27812" y="8636"/>
                </a:lnTo>
                <a:lnTo>
                  <a:pt x="27812" y="12953"/>
                </a:lnTo>
                <a:lnTo>
                  <a:pt x="27812" y="17271"/>
                </a:lnTo>
                <a:lnTo>
                  <a:pt x="27050" y="21208"/>
                </a:lnTo>
                <a:lnTo>
                  <a:pt x="25526" y="24764"/>
                </a:lnTo>
                <a:lnTo>
                  <a:pt x="24002" y="28448"/>
                </a:lnTo>
                <a:lnTo>
                  <a:pt x="21716" y="32003"/>
                </a:lnTo>
                <a:lnTo>
                  <a:pt x="18414" y="35559"/>
                </a:lnTo>
                <a:lnTo>
                  <a:pt x="15112" y="39115"/>
                </a:lnTo>
                <a:lnTo>
                  <a:pt x="10667" y="43052"/>
                </a:lnTo>
                <a:lnTo>
                  <a:pt x="4952" y="47370"/>
                </a:lnTo>
                <a:lnTo>
                  <a:pt x="0" y="41655"/>
                </a:lnTo>
                <a:lnTo>
                  <a:pt x="3175" y="38607"/>
                </a:lnTo>
                <a:lnTo>
                  <a:pt x="5460" y="35940"/>
                </a:lnTo>
                <a:lnTo>
                  <a:pt x="6857" y="33527"/>
                </a:lnTo>
                <a:lnTo>
                  <a:pt x="8254" y="31241"/>
                </a:lnTo>
                <a:lnTo>
                  <a:pt x="9270" y="28448"/>
                </a:lnTo>
                <a:lnTo>
                  <a:pt x="9905" y="25400"/>
                </a:lnTo>
                <a:lnTo>
                  <a:pt x="10540" y="22351"/>
                </a:lnTo>
                <a:lnTo>
                  <a:pt x="10794" y="18541"/>
                </a:lnTo>
                <a:lnTo>
                  <a:pt x="10794" y="13969"/>
                </a:lnTo>
                <a:lnTo>
                  <a:pt x="10794" y="9270"/>
                </a:lnTo>
                <a:lnTo>
                  <a:pt x="10667" y="4699"/>
                </a:lnTo>
                <a:lnTo>
                  <a:pt x="101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405371" y="2308818"/>
            <a:ext cx="128803" cy="4030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511163" y="2327020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795" y="0"/>
                </a:moveTo>
                <a:lnTo>
                  <a:pt x="0" y="0"/>
                </a:lnTo>
                <a:lnTo>
                  <a:pt x="0" y="21589"/>
                </a:lnTo>
                <a:lnTo>
                  <a:pt x="18795" y="21589"/>
                </a:lnTo>
                <a:lnTo>
                  <a:pt x="1879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465570" y="2327020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795" y="0"/>
                </a:moveTo>
                <a:lnTo>
                  <a:pt x="0" y="0"/>
                </a:lnTo>
                <a:lnTo>
                  <a:pt x="0" y="21589"/>
                </a:lnTo>
                <a:lnTo>
                  <a:pt x="18795" y="21589"/>
                </a:lnTo>
                <a:lnTo>
                  <a:pt x="1879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420103" y="2327020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669" y="0"/>
                </a:moveTo>
                <a:lnTo>
                  <a:pt x="0" y="0"/>
                </a:lnTo>
                <a:lnTo>
                  <a:pt x="0" y="21589"/>
                </a:lnTo>
                <a:lnTo>
                  <a:pt x="18669" y="21589"/>
                </a:lnTo>
                <a:lnTo>
                  <a:pt x="1866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511163" y="2327020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795" y="0"/>
                </a:lnTo>
                <a:lnTo>
                  <a:pt x="18795" y="21589"/>
                </a:lnTo>
                <a:lnTo>
                  <a:pt x="0" y="215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465570" y="2327020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795" y="0"/>
                </a:lnTo>
                <a:lnTo>
                  <a:pt x="18795" y="21589"/>
                </a:lnTo>
                <a:lnTo>
                  <a:pt x="0" y="215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420103" y="2327020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669" y="0"/>
                </a:lnTo>
                <a:lnTo>
                  <a:pt x="18669" y="21589"/>
                </a:lnTo>
                <a:lnTo>
                  <a:pt x="0" y="215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559295" y="2308860"/>
            <a:ext cx="48005" cy="6629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574408" y="2327020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40" h="47625">
                <a:moveTo>
                  <a:pt x="26416" y="0"/>
                </a:moveTo>
                <a:lnTo>
                  <a:pt x="10160" y="0"/>
                </a:lnTo>
                <a:lnTo>
                  <a:pt x="10668" y="4699"/>
                </a:lnTo>
                <a:lnTo>
                  <a:pt x="10795" y="18541"/>
                </a:lnTo>
                <a:lnTo>
                  <a:pt x="10541" y="22351"/>
                </a:lnTo>
                <a:lnTo>
                  <a:pt x="9271" y="28448"/>
                </a:lnTo>
                <a:lnTo>
                  <a:pt x="8255" y="31241"/>
                </a:lnTo>
                <a:lnTo>
                  <a:pt x="6858" y="33527"/>
                </a:lnTo>
                <a:lnTo>
                  <a:pt x="5461" y="35940"/>
                </a:lnTo>
                <a:lnTo>
                  <a:pt x="3175" y="38607"/>
                </a:lnTo>
                <a:lnTo>
                  <a:pt x="0" y="41655"/>
                </a:lnTo>
                <a:lnTo>
                  <a:pt x="4952" y="47370"/>
                </a:lnTo>
                <a:lnTo>
                  <a:pt x="25526" y="24764"/>
                </a:lnTo>
                <a:lnTo>
                  <a:pt x="27050" y="21208"/>
                </a:lnTo>
                <a:lnTo>
                  <a:pt x="27813" y="17271"/>
                </a:lnTo>
                <a:lnTo>
                  <a:pt x="27813" y="8636"/>
                </a:lnTo>
                <a:lnTo>
                  <a:pt x="27305" y="4444"/>
                </a:lnTo>
                <a:lnTo>
                  <a:pt x="264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569836" y="2238755"/>
            <a:ext cx="177702" cy="140207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726935" y="2279873"/>
            <a:ext cx="90639" cy="11052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741032" y="2299207"/>
            <a:ext cx="72390" cy="90805"/>
          </a:xfrm>
          <a:custGeom>
            <a:avLst/>
            <a:gdLst/>
            <a:ahLst/>
            <a:cxnLst/>
            <a:rect l="l" t="t" r="r" b="b"/>
            <a:pathLst>
              <a:path w="72390" h="90805">
                <a:moveTo>
                  <a:pt x="11175" y="68199"/>
                </a:moveTo>
                <a:lnTo>
                  <a:pt x="3937" y="68199"/>
                </a:lnTo>
                <a:lnTo>
                  <a:pt x="0" y="86487"/>
                </a:lnTo>
                <a:lnTo>
                  <a:pt x="23368" y="90550"/>
                </a:lnTo>
                <a:lnTo>
                  <a:pt x="32512" y="90550"/>
                </a:lnTo>
                <a:lnTo>
                  <a:pt x="36957" y="89915"/>
                </a:lnTo>
                <a:lnTo>
                  <a:pt x="40894" y="88645"/>
                </a:lnTo>
                <a:lnTo>
                  <a:pt x="44958" y="87375"/>
                </a:lnTo>
                <a:lnTo>
                  <a:pt x="48387" y="85470"/>
                </a:lnTo>
                <a:lnTo>
                  <a:pt x="50715" y="83565"/>
                </a:lnTo>
                <a:lnTo>
                  <a:pt x="22478" y="83565"/>
                </a:lnTo>
                <a:lnTo>
                  <a:pt x="18288" y="82422"/>
                </a:lnTo>
                <a:lnTo>
                  <a:pt x="15494" y="79882"/>
                </a:lnTo>
                <a:lnTo>
                  <a:pt x="12700" y="77469"/>
                </a:lnTo>
                <a:lnTo>
                  <a:pt x="11302" y="73532"/>
                </a:lnTo>
                <a:lnTo>
                  <a:pt x="11175" y="68199"/>
                </a:lnTo>
                <a:close/>
              </a:path>
              <a:path w="72390" h="90805">
                <a:moveTo>
                  <a:pt x="51689" y="0"/>
                </a:moveTo>
                <a:lnTo>
                  <a:pt x="42545" y="0"/>
                </a:lnTo>
                <a:lnTo>
                  <a:pt x="38226" y="507"/>
                </a:lnTo>
                <a:lnTo>
                  <a:pt x="34290" y="1777"/>
                </a:lnTo>
                <a:lnTo>
                  <a:pt x="30225" y="3047"/>
                </a:lnTo>
                <a:lnTo>
                  <a:pt x="26924" y="4699"/>
                </a:lnTo>
                <a:lnTo>
                  <a:pt x="24130" y="6984"/>
                </a:lnTo>
                <a:lnTo>
                  <a:pt x="21336" y="9143"/>
                </a:lnTo>
                <a:lnTo>
                  <a:pt x="19176" y="11811"/>
                </a:lnTo>
                <a:lnTo>
                  <a:pt x="17780" y="14986"/>
                </a:lnTo>
                <a:lnTo>
                  <a:pt x="16256" y="18033"/>
                </a:lnTo>
                <a:lnTo>
                  <a:pt x="15522" y="21336"/>
                </a:lnTo>
                <a:lnTo>
                  <a:pt x="15561" y="27939"/>
                </a:lnTo>
                <a:lnTo>
                  <a:pt x="15875" y="29717"/>
                </a:lnTo>
                <a:lnTo>
                  <a:pt x="16510" y="31750"/>
                </a:lnTo>
                <a:lnTo>
                  <a:pt x="17272" y="33781"/>
                </a:lnTo>
                <a:lnTo>
                  <a:pt x="18288" y="35813"/>
                </a:lnTo>
                <a:lnTo>
                  <a:pt x="19685" y="37591"/>
                </a:lnTo>
                <a:lnTo>
                  <a:pt x="21082" y="39496"/>
                </a:lnTo>
                <a:lnTo>
                  <a:pt x="32385" y="48259"/>
                </a:lnTo>
                <a:lnTo>
                  <a:pt x="35178" y="50037"/>
                </a:lnTo>
                <a:lnTo>
                  <a:pt x="47117" y="65024"/>
                </a:lnTo>
                <a:lnTo>
                  <a:pt x="47117" y="69468"/>
                </a:lnTo>
                <a:lnTo>
                  <a:pt x="46736" y="71754"/>
                </a:lnTo>
                <a:lnTo>
                  <a:pt x="45847" y="73787"/>
                </a:lnTo>
                <a:lnTo>
                  <a:pt x="44958" y="75945"/>
                </a:lnTo>
                <a:lnTo>
                  <a:pt x="31115" y="83565"/>
                </a:lnTo>
                <a:lnTo>
                  <a:pt x="50715" y="83565"/>
                </a:lnTo>
                <a:lnTo>
                  <a:pt x="60198" y="61340"/>
                </a:lnTo>
                <a:lnTo>
                  <a:pt x="59817" y="58800"/>
                </a:lnTo>
                <a:lnTo>
                  <a:pt x="39243" y="37464"/>
                </a:lnTo>
                <a:lnTo>
                  <a:pt x="35306" y="34670"/>
                </a:lnTo>
                <a:lnTo>
                  <a:pt x="33527" y="33274"/>
                </a:lnTo>
                <a:lnTo>
                  <a:pt x="32258" y="32003"/>
                </a:lnTo>
                <a:lnTo>
                  <a:pt x="31242" y="30606"/>
                </a:lnTo>
                <a:lnTo>
                  <a:pt x="30225" y="29337"/>
                </a:lnTo>
                <a:lnTo>
                  <a:pt x="29464" y="27939"/>
                </a:lnTo>
                <a:lnTo>
                  <a:pt x="28701" y="25145"/>
                </a:lnTo>
                <a:lnTo>
                  <a:pt x="28448" y="23621"/>
                </a:lnTo>
                <a:lnTo>
                  <a:pt x="28448" y="19812"/>
                </a:lnTo>
                <a:lnTo>
                  <a:pt x="33274" y="11049"/>
                </a:lnTo>
                <a:lnTo>
                  <a:pt x="34798" y="9651"/>
                </a:lnTo>
                <a:lnTo>
                  <a:pt x="36702" y="8636"/>
                </a:lnTo>
                <a:lnTo>
                  <a:pt x="38862" y="8000"/>
                </a:lnTo>
                <a:lnTo>
                  <a:pt x="41021" y="7238"/>
                </a:lnTo>
                <a:lnTo>
                  <a:pt x="43434" y="6857"/>
                </a:lnTo>
                <a:lnTo>
                  <a:pt x="71519" y="6857"/>
                </a:lnTo>
                <a:lnTo>
                  <a:pt x="72136" y="4063"/>
                </a:lnTo>
                <a:lnTo>
                  <a:pt x="67818" y="2666"/>
                </a:lnTo>
                <a:lnTo>
                  <a:pt x="63753" y="1650"/>
                </a:lnTo>
                <a:lnTo>
                  <a:pt x="59817" y="888"/>
                </a:lnTo>
                <a:lnTo>
                  <a:pt x="55752" y="253"/>
                </a:lnTo>
                <a:lnTo>
                  <a:pt x="51689" y="0"/>
                </a:lnTo>
                <a:close/>
              </a:path>
              <a:path w="72390" h="90805">
                <a:moveTo>
                  <a:pt x="71519" y="6857"/>
                </a:moveTo>
                <a:lnTo>
                  <a:pt x="48641" y="6857"/>
                </a:lnTo>
                <a:lnTo>
                  <a:pt x="50800" y="7112"/>
                </a:lnTo>
                <a:lnTo>
                  <a:pt x="52577" y="7746"/>
                </a:lnTo>
                <a:lnTo>
                  <a:pt x="60960" y="21336"/>
                </a:lnTo>
                <a:lnTo>
                  <a:pt x="68325" y="21336"/>
                </a:lnTo>
                <a:lnTo>
                  <a:pt x="71519" y="685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741032" y="2299207"/>
            <a:ext cx="72390" cy="90805"/>
          </a:xfrm>
          <a:custGeom>
            <a:avLst/>
            <a:gdLst/>
            <a:ahLst/>
            <a:cxnLst/>
            <a:rect l="l" t="t" r="r" b="b"/>
            <a:pathLst>
              <a:path w="72390" h="90805">
                <a:moveTo>
                  <a:pt x="47371" y="0"/>
                </a:moveTo>
                <a:lnTo>
                  <a:pt x="51689" y="0"/>
                </a:lnTo>
                <a:lnTo>
                  <a:pt x="55752" y="253"/>
                </a:lnTo>
                <a:lnTo>
                  <a:pt x="59817" y="888"/>
                </a:lnTo>
                <a:lnTo>
                  <a:pt x="63753" y="1650"/>
                </a:lnTo>
                <a:lnTo>
                  <a:pt x="67818" y="2666"/>
                </a:lnTo>
                <a:lnTo>
                  <a:pt x="72136" y="4063"/>
                </a:lnTo>
                <a:lnTo>
                  <a:pt x="68325" y="21336"/>
                </a:lnTo>
                <a:lnTo>
                  <a:pt x="60960" y="21336"/>
                </a:lnTo>
                <a:lnTo>
                  <a:pt x="60833" y="18795"/>
                </a:lnTo>
                <a:lnTo>
                  <a:pt x="60451" y="16637"/>
                </a:lnTo>
                <a:lnTo>
                  <a:pt x="59817" y="14731"/>
                </a:lnTo>
                <a:lnTo>
                  <a:pt x="59055" y="12953"/>
                </a:lnTo>
                <a:lnTo>
                  <a:pt x="58166" y="11429"/>
                </a:lnTo>
                <a:lnTo>
                  <a:pt x="57023" y="10287"/>
                </a:lnTo>
                <a:lnTo>
                  <a:pt x="55880" y="9143"/>
                </a:lnTo>
                <a:lnTo>
                  <a:pt x="54356" y="8254"/>
                </a:lnTo>
                <a:lnTo>
                  <a:pt x="52577" y="7746"/>
                </a:lnTo>
                <a:lnTo>
                  <a:pt x="50800" y="7112"/>
                </a:lnTo>
                <a:lnTo>
                  <a:pt x="48641" y="6857"/>
                </a:lnTo>
                <a:lnTo>
                  <a:pt x="46100" y="6857"/>
                </a:lnTo>
                <a:lnTo>
                  <a:pt x="43434" y="6857"/>
                </a:lnTo>
                <a:lnTo>
                  <a:pt x="41021" y="7238"/>
                </a:lnTo>
                <a:lnTo>
                  <a:pt x="38862" y="8000"/>
                </a:lnTo>
                <a:lnTo>
                  <a:pt x="36702" y="8636"/>
                </a:lnTo>
                <a:lnTo>
                  <a:pt x="34798" y="9651"/>
                </a:lnTo>
                <a:lnTo>
                  <a:pt x="33274" y="11049"/>
                </a:lnTo>
                <a:lnTo>
                  <a:pt x="31750" y="12318"/>
                </a:lnTo>
                <a:lnTo>
                  <a:pt x="30607" y="13969"/>
                </a:lnTo>
                <a:lnTo>
                  <a:pt x="29718" y="15875"/>
                </a:lnTo>
                <a:lnTo>
                  <a:pt x="28956" y="17652"/>
                </a:lnTo>
                <a:lnTo>
                  <a:pt x="28448" y="19812"/>
                </a:lnTo>
                <a:lnTo>
                  <a:pt x="28448" y="21970"/>
                </a:lnTo>
                <a:lnTo>
                  <a:pt x="28448" y="23621"/>
                </a:lnTo>
                <a:lnTo>
                  <a:pt x="28701" y="25145"/>
                </a:lnTo>
                <a:lnTo>
                  <a:pt x="29083" y="26542"/>
                </a:lnTo>
                <a:lnTo>
                  <a:pt x="29464" y="27939"/>
                </a:lnTo>
                <a:lnTo>
                  <a:pt x="30225" y="29337"/>
                </a:lnTo>
                <a:lnTo>
                  <a:pt x="31242" y="30606"/>
                </a:lnTo>
                <a:lnTo>
                  <a:pt x="32258" y="32003"/>
                </a:lnTo>
                <a:lnTo>
                  <a:pt x="45212" y="41147"/>
                </a:lnTo>
                <a:lnTo>
                  <a:pt x="48006" y="43052"/>
                </a:lnTo>
                <a:lnTo>
                  <a:pt x="50292" y="44830"/>
                </a:lnTo>
                <a:lnTo>
                  <a:pt x="52577" y="46608"/>
                </a:lnTo>
                <a:lnTo>
                  <a:pt x="54483" y="48513"/>
                </a:lnTo>
                <a:lnTo>
                  <a:pt x="60198" y="61340"/>
                </a:lnTo>
                <a:lnTo>
                  <a:pt x="60198" y="64007"/>
                </a:lnTo>
                <a:lnTo>
                  <a:pt x="60198" y="67944"/>
                </a:lnTo>
                <a:lnTo>
                  <a:pt x="51181" y="83184"/>
                </a:lnTo>
                <a:lnTo>
                  <a:pt x="48387" y="85470"/>
                </a:lnTo>
                <a:lnTo>
                  <a:pt x="44958" y="87375"/>
                </a:lnTo>
                <a:lnTo>
                  <a:pt x="40894" y="88645"/>
                </a:lnTo>
                <a:lnTo>
                  <a:pt x="36957" y="89915"/>
                </a:lnTo>
                <a:lnTo>
                  <a:pt x="32512" y="90550"/>
                </a:lnTo>
                <a:lnTo>
                  <a:pt x="27559" y="90550"/>
                </a:lnTo>
                <a:lnTo>
                  <a:pt x="23368" y="90550"/>
                </a:lnTo>
                <a:lnTo>
                  <a:pt x="0" y="86487"/>
                </a:lnTo>
                <a:lnTo>
                  <a:pt x="3937" y="68199"/>
                </a:lnTo>
                <a:lnTo>
                  <a:pt x="11175" y="68199"/>
                </a:lnTo>
                <a:lnTo>
                  <a:pt x="11302" y="73532"/>
                </a:lnTo>
                <a:lnTo>
                  <a:pt x="12700" y="77469"/>
                </a:lnTo>
                <a:lnTo>
                  <a:pt x="15494" y="79882"/>
                </a:lnTo>
                <a:lnTo>
                  <a:pt x="18288" y="82422"/>
                </a:lnTo>
                <a:lnTo>
                  <a:pt x="22478" y="83565"/>
                </a:lnTo>
                <a:lnTo>
                  <a:pt x="28194" y="83565"/>
                </a:lnTo>
                <a:lnTo>
                  <a:pt x="31115" y="83565"/>
                </a:lnTo>
                <a:lnTo>
                  <a:pt x="33782" y="83184"/>
                </a:lnTo>
                <a:lnTo>
                  <a:pt x="45847" y="73787"/>
                </a:lnTo>
                <a:lnTo>
                  <a:pt x="46736" y="71754"/>
                </a:lnTo>
                <a:lnTo>
                  <a:pt x="47117" y="69468"/>
                </a:lnTo>
                <a:lnTo>
                  <a:pt x="47117" y="66801"/>
                </a:lnTo>
                <a:lnTo>
                  <a:pt x="47117" y="65024"/>
                </a:lnTo>
                <a:lnTo>
                  <a:pt x="39497" y="53212"/>
                </a:lnTo>
                <a:lnTo>
                  <a:pt x="37592" y="51688"/>
                </a:lnTo>
                <a:lnTo>
                  <a:pt x="35178" y="50037"/>
                </a:lnTo>
                <a:lnTo>
                  <a:pt x="32385" y="48259"/>
                </a:lnTo>
                <a:lnTo>
                  <a:pt x="29464" y="46608"/>
                </a:lnTo>
                <a:lnTo>
                  <a:pt x="27050" y="44830"/>
                </a:lnTo>
                <a:lnTo>
                  <a:pt x="24892" y="43052"/>
                </a:lnTo>
                <a:lnTo>
                  <a:pt x="22860" y="41275"/>
                </a:lnTo>
                <a:lnTo>
                  <a:pt x="21082" y="39496"/>
                </a:lnTo>
                <a:lnTo>
                  <a:pt x="19685" y="37591"/>
                </a:lnTo>
                <a:lnTo>
                  <a:pt x="18288" y="35813"/>
                </a:lnTo>
                <a:lnTo>
                  <a:pt x="17272" y="33781"/>
                </a:lnTo>
                <a:lnTo>
                  <a:pt x="16510" y="31750"/>
                </a:lnTo>
                <a:lnTo>
                  <a:pt x="15875" y="29717"/>
                </a:lnTo>
                <a:lnTo>
                  <a:pt x="15494" y="27558"/>
                </a:lnTo>
                <a:lnTo>
                  <a:pt x="15494" y="25272"/>
                </a:lnTo>
                <a:lnTo>
                  <a:pt x="15494" y="21462"/>
                </a:lnTo>
                <a:lnTo>
                  <a:pt x="16256" y="18033"/>
                </a:lnTo>
                <a:lnTo>
                  <a:pt x="17780" y="14986"/>
                </a:lnTo>
                <a:lnTo>
                  <a:pt x="19176" y="11811"/>
                </a:lnTo>
                <a:lnTo>
                  <a:pt x="21336" y="9143"/>
                </a:lnTo>
                <a:lnTo>
                  <a:pt x="24130" y="6984"/>
                </a:lnTo>
                <a:lnTo>
                  <a:pt x="26924" y="4699"/>
                </a:lnTo>
                <a:lnTo>
                  <a:pt x="30225" y="3047"/>
                </a:lnTo>
                <a:lnTo>
                  <a:pt x="34290" y="1777"/>
                </a:lnTo>
                <a:lnTo>
                  <a:pt x="38226" y="507"/>
                </a:lnTo>
                <a:lnTo>
                  <a:pt x="42545" y="0"/>
                </a:lnTo>
                <a:lnTo>
                  <a:pt x="473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815328" y="2272258"/>
            <a:ext cx="61722" cy="1470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825106" y="2281427"/>
            <a:ext cx="155604" cy="14198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879717" y="2300477"/>
            <a:ext cx="96520" cy="88265"/>
          </a:xfrm>
          <a:custGeom>
            <a:avLst/>
            <a:gdLst/>
            <a:ahLst/>
            <a:cxnLst/>
            <a:rect l="l" t="t" r="r" b="b"/>
            <a:pathLst>
              <a:path w="96520" h="88264">
                <a:moveTo>
                  <a:pt x="40131" y="0"/>
                </a:moveTo>
                <a:lnTo>
                  <a:pt x="16763" y="0"/>
                </a:lnTo>
                <a:lnTo>
                  <a:pt x="15748" y="4191"/>
                </a:lnTo>
                <a:lnTo>
                  <a:pt x="18541" y="4318"/>
                </a:lnTo>
                <a:lnTo>
                  <a:pt x="20447" y="4699"/>
                </a:lnTo>
                <a:lnTo>
                  <a:pt x="21462" y="5587"/>
                </a:lnTo>
                <a:lnTo>
                  <a:pt x="22478" y="6350"/>
                </a:lnTo>
                <a:lnTo>
                  <a:pt x="22986" y="7747"/>
                </a:lnTo>
                <a:lnTo>
                  <a:pt x="22942" y="11557"/>
                </a:lnTo>
                <a:lnTo>
                  <a:pt x="22732" y="13970"/>
                </a:lnTo>
                <a:lnTo>
                  <a:pt x="22225" y="17145"/>
                </a:lnTo>
                <a:lnTo>
                  <a:pt x="21546" y="19812"/>
                </a:lnTo>
                <a:lnTo>
                  <a:pt x="10450" y="69342"/>
                </a:lnTo>
                <a:lnTo>
                  <a:pt x="4317" y="82804"/>
                </a:lnTo>
                <a:lnTo>
                  <a:pt x="3428" y="83185"/>
                </a:lnTo>
                <a:lnTo>
                  <a:pt x="2285" y="83438"/>
                </a:lnTo>
                <a:lnTo>
                  <a:pt x="888" y="83693"/>
                </a:lnTo>
                <a:lnTo>
                  <a:pt x="0" y="87757"/>
                </a:lnTo>
                <a:lnTo>
                  <a:pt x="25273" y="87757"/>
                </a:lnTo>
                <a:lnTo>
                  <a:pt x="26034" y="83693"/>
                </a:lnTo>
                <a:lnTo>
                  <a:pt x="23367" y="83438"/>
                </a:lnTo>
                <a:lnTo>
                  <a:pt x="21589" y="83058"/>
                </a:lnTo>
                <a:lnTo>
                  <a:pt x="19430" y="81407"/>
                </a:lnTo>
                <a:lnTo>
                  <a:pt x="18796" y="80137"/>
                </a:lnTo>
                <a:lnTo>
                  <a:pt x="18796" y="77088"/>
                </a:lnTo>
                <a:lnTo>
                  <a:pt x="19050" y="75564"/>
                </a:lnTo>
                <a:lnTo>
                  <a:pt x="19557" y="71500"/>
                </a:lnTo>
                <a:lnTo>
                  <a:pt x="19965" y="69214"/>
                </a:lnTo>
                <a:lnTo>
                  <a:pt x="21018" y="64262"/>
                </a:lnTo>
                <a:lnTo>
                  <a:pt x="21614" y="61849"/>
                </a:lnTo>
                <a:lnTo>
                  <a:pt x="22098" y="59309"/>
                </a:lnTo>
                <a:lnTo>
                  <a:pt x="23367" y="53975"/>
                </a:lnTo>
                <a:lnTo>
                  <a:pt x="23875" y="51435"/>
                </a:lnTo>
                <a:lnTo>
                  <a:pt x="24510" y="48768"/>
                </a:lnTo>
                <a:lnTo>
                  <a:pt x="25146" y="46355"/>
                </a:lnTo>
                <a:lnTo>
                  <a:pt x="25653" y="44069"/>
                </a:lnTo>
                <a:lnTo>
                  <a:pt x="26288" y="41783"/>
                </a:lnTo>
                <a:lnTo>
                  <a:pt x="26706" y="39750"/>
                </a:lnTo>
                <a:lnTo>
                  <a:pt x="27177" y="38100"/>
                </a:lnTo>
                <a:lnTo>
                  <a:pt x="27558" y="35813"/>
                </a:lnTo>
                <a:lnTo>
                  <a:pt x="28066" y="33527"/>
                </a:lnTo>
                <a:lnTo>
                  <a:pt x="28828" y="29083"/>
                </a:lnTo>
                <a:lnTo>
                  <a:pt x="29336" y="26924"/>
                </a:lnTo>
                <a:lnTo>
                  <a:pt x="30076" y="22733"/>
                </a:lnTo>
                <a:lnTo>
                  <a:pt x="30352" y="20574"/>
                </a:lnTo>
                <a:lnTo>
                  <a:pt x="30733" y="18796"/>
                </a:lnTo>
                <a:lnTo>
                  <a:pt x="30987" y="16891"/>
                </a:lnTo>
                <a:lnTo>
                  <a:pt x="31241" y="15239"/>
                </a:lnTo>
                <a:lnTo>
                  <a:pt x="31496" y="13843"/>
                </a:lnTo>
                <a:lnTo>
                  <a:pt x="45409" y="13843"/>
                </a:lnTo>
                <a:lnTo>
                  <a:pt x="41702" y="4063"/>
                </a:lnTo>
                <a:lnTo>
                  <a:pt x="40131" y="0"/>
                </a:lnTo>
                <a:close/>
              </a:path>
              <a:path w="96520" h="88264">
                <a:moveTo>
                  <a:pt x="45409" y="13843"/>
                </a:moveTo>
                <a:lnTo>
                  <a:pt x="32384" y="13843"/>
                </a:lnTo>
                <a:lnTo>
                  <a:pt x="34162" y="19812"/>
                </a:lnTo>
                <a:lnTo>
                  <a:pt x="36194" y="25908"/>
                </a:lnTo>
                <a:lnTo>
                  <a:pt x="38480" y="32004"/>
                </a:lnTo>
                <a:lnTo>
                  <a:pt x="40639" y="38100"/>
                </a:lnTo>
                <a:lnTo>
                  <a:pt x="42925" y="44323"/>
                </a:lnTo>
                <a:lnTo>
                  <a:pt x="47751" y="56769"/>
                </a:lnTo>
                <a:lnTo>
                  <a:pt x="50291" y="62992"/>
                </a:lnTo>
                <a:lnTo>
                  <a:pt x="52756" y="69342"/>
                </a:lnTo>
                <a:lnTo>
                  <a:pt x="55294" y="75564"/>
                </a:lnTo>
                <a:lnTo>
                  <a:pt x="58462" y="83693"/>
                </a:lnTo>
                <a:lnTo>
                  <a:pt x="60071" y="87757"/>
                </a:lnTo>
                <a:lnTo>
                  <a:pt x="70357" y="87757"/>
                </a:lnTo>
                <a:lnTo>
                  <a:pt x="74946" y="67183"/>
                </a:lnTo>
                <a:lnTo>
                  <a:pt x="65024" y="67183"/>
                </a:lnTo>
                <a:lnTo>
                  <a:pt x="63373" y="61849"/>
                </a:lnTo>
                <a:lnTo>
                  <a:pt x="61467" y="56514"/>
                </a:lnTo>
                <a:lnTo>
                  <a:pt x="59562" y="50926"/>
                </a:lnTo>
                <a:lnTo>
                  <a:pt x="55372" y="39750"/>
                </a:lnTo>
                <a:lnTo>
                  <a:pt x="53212" y="34162"/>
                </a:lnTo>
                <a:lnTo>
                  <a:pt x="48844" y="22606"/>
                </a:lnTo>
                <a:lnTo>
                  <a:pt x="46561" y="16891"/>
                </a:lnTo>
                <a:lnTo>
                  <a:pt x="45409" y="13843"/>
                </a:lnTo>
                <a:close/>
              </a:path>
              <a:path w="96520" h="88264">
                <a:moveTo>
                  <a:pt x="96265" y="0"/>
                </a:moveTo>
                <a:lnTo>
                  <a:pt x="71119" y="0"/>
                </a:lnTo>
                <a:lnTo>
                  <a:pt x="70230" y="4191"/>
                </a:lnTo>
                <a:lnTo>
                  <a:pt x="72898" y="4318"/>
                </a:lnTo>
                <a:lnTo>
                  <a:pt x="74802" y="4699"/>
                </a:lnTo>
                <a:lnTo>
                  <a:pt x="75818" y="5587"/>
                </a:lnTo>
                <a:lnTo>
                  <a:pt x="76834" y="6350"/>
                </a:lnTo>
                <a:lnTo>
                  <a:pt x="77342" y="7747"/>
                </a:lnTo>
                <a:lnTo>
                  <a:pt x="77342" y="11557"/>
                </a:lnTo>
                <a:lnTo>
                  <a:pt x="77051" y="13970"/>
                </a:lnTo>
                <a:lnTo>
                  <a:pt x="76326" y="18923"/>
                </a:lnTo>
                <a:lnTo>
                  <a:pt x="75510" y="22733"/>
                </a:lnTo>
                <a:lnTo>
                  <a:pt x="74422" y="28067"/>
                </a:lnTo>
                <a:lnTo>
                  <a:pt x="72898" y="34671"/>
                </a:lnTo>
                <a:lnTo>
                  <a:pt x="72135" y="38100"/>
                </a:lnTo>
                <a:lnTo>
                  <a:pt x="71156" y="41783"/>
                </a:lnTo>
                <a:lnTo>
                  <a:pt x="65912" y="67183"/>
                </a:lnTo>
                <a:lnTo>
                  <a:pt x="74946" y="67183"/>
                </a:lnTo>
                <a:lnTo>
                  <a:pt x="85734" y="18796"/>
                </a:lnTo>
                <a:lnTo>
                  <a:pt x="86359" y="15875"/>
                </a:lnTo>
                <a:lnTo>
                  <a:pt x="87731" y="11049"/>
                </a:lnTo>
                <a:lnTo>
                  <a:pt x="88137" y="9525"/>
                </a:lnTo>
                <a:lnTo>
                  <a:pt x="88773" y="8127"/>
                </a:lnTo>
                <a:lnTo>
                  <a:pt x="89407" y="7238"/>
                </a:lnTo>
                <a:lnTo>
                  <a:pt x="90042" y="6223"/>
                </a:lnTo>
                <a:lnTo>
                  <a:pt x="90804" y="5587"/>
                </a:lnTo>
                <a:lnTo>
                  <a:pt x="92582" y="4825"/>
                </a:lnTo>
                <a:lnTo>
                  <a:pt x="93852" y="4445"/>
                </a:lnTo>
                <a:lnTo>
                  <a:pt x="95376" y="4063"/>
                </a:lnTo>
                <a:lnTo>
                  <a:pt x="962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879717" y="2300477"/>
            <a:ext cx="96520" cy="88265"/>
          </a:xfrm>
          <a:custGeom>
            <a:avLst/>
            <a:gdLst/>
            <a:ahLst/>
            <a:cxnLst/>
            <a:rect l="l" t="t" r="r" b="b"/>
            <a:pathLst>
              <a:path w="96520" h="88264">
                <a:moveTo>
                  <a:pt x="16763" y="0"/>
                </a:moveTo>
                <a:lnTo>
                  <a:pt x="40131" y="0"/>
                </a:lnTo>
                <a:lnTo>
                  <a:pt x="42290" y="5587"/>
                </a:lnTo>
                <a:lnTo>
                  <a:pt x="44450" y="11302"/>
                </a:lnTo>
                <a:lnTo>
                  <a:pt x="46608" y="17018"/>
                </a:lnTo>
                <a:lnTo>
                  <a:pt x="48894" y="22733"/>
                </a:lnTo>
                <a:lnTo>
                  <a:pt x="51053" y="28448"/>
                </a:lnTo>
                <a:lnTo>
                  <a:pt x="53212" y="34162"/>
                </a:lnTo>
                <a:lnTo>
                  <a:pt x="55372" y="39750"/>
                </a:lnTo>
                <a:lnTo>
                  <a:pt x="57530" y="45466"/>
                </a:lnTo>
                <a:lnTo>
                  <a:pt x="59562" y="50926"/>
                </a:lnTo>
                <a:lnTo>
                  <a:pt x="61467" y="56514"/>
                </a:lnTo>
                <a:lnTo>
                  <a:pt x="63373" y="61849"/>
                </a:lnTo>
                <a:lnTo>
                  <a:pt x="65024" y="67183"/>
                </a:lnTo>
                <a:lnTo>
                  <a:pt x="65912" y="67183"/>
                </a:lnTo>
                <a:lnTo>
                  <a:pt x="66421" y="64262"/>
                </a:lnTo>
                <a:lnTo>
                  <a:pt x="67055" y="60833"/>
                </a:lnTo>
                <a:lnTo>
                  <a:pt x="72135" y="38100"/>
                </a:lnTo>
                <a:lnTo>
                  <a:pt x="72898" y="34671"/>
                </a:lnTo>
                <a:lnTo>
                  <a:pt x="73659" y="31369"/>
                </a:lnTo>
                <a:lnTo>
                  <a:pt x="74422" y="28067"/>
                </a:lnTo>
                <a:lnTo>
                  <a:pt x="75056" y="25019"/>
                </a:lnTo>
                <a:lnTo>
                  <a:pt x="75691" y="21844"/>
                </a:lnTo>
                <a:lnTo>
                  <a:pt x="76326" y="18923"/>
                </a:lnTo>
                <a:lnTo>
                  <a:pt x="76707" y="16383"/>
                </a:lnTo>
                <a:lnTo>
                  <a:pt x="77088" y="13716"/>
                </a:lnTo>
                <a:lnTo>
                  <a:pt x="77342" y="11557"/>
                </a:lnTo>
                <a:lnTo>
                  <a:pt x="77342" y="9779"/>
                </a:lnTo>
                <a:lnTo>
                  <a:pt x="77342" y="7747"/>
                </a:lnTo>
                <a:lnTo>
                  <a:pt x="76834" y="6350"/>
                </a:lnTo>
                <a:lnTo>
                  <a:pt x="75818" y="5587"/>
                </a:lnTo>
                <a:lnTo>
                  <a:pt x="74802" y="4699"/>
                </a:lnTo>
                <a:lnTo>
                  <a:pt x="72898" y="4318"/>
                </a:lnTo>
                <a:lnTo>
                  <a:pt x="70230" y="4191"/>
                </a:lnTo>
                <a:lnTo>
                  <a:pt x="71119" y="0"/>
                </a:lnTo>
                <a:lnTo>
                  <a:pt x="96265" y="0"/>
                </a:lnTo>
                <a:lnTo>
                  <a:pt x="95376" y="4063"/>
                </a:lnTo>
                <a:lnTo>
                  <a:pt x="93852" y="4445"/>
                </a:lnTo>
                <a:lnTo>
                  <a:pt x="92582" y="4825"/>
                </a:lnTo>
                <a:lnTo>
                  <a:pt x="91693" y="5207"/>
                </a:lnTo>
                <a:lnTo>
                  <a:pt x="90804" y="5587"/>
                </a:lnTo>
                <a:lnTo>
                  <a:pt x="90042" y="6223"/>
                </a:lnTo>
                <a:lnTo>
                  <a:pt x="89407" y="7238"/>
                </a:lnTo>
                <a:lnTo>
                  <a:pt x="88773" y="8127"/>
                </a:lnTo>
                <a:lnTo>
                  <a:pt x="88137" y="9525"/>
                </a:lnTo>
                <a:lnTo>
                  <a:pt x="87629" y="11430"/>
                </a:lnTo>
                <a:lnTo>
                  <a:pt x="87122" y="13208"/>
                </a:lnTo>
                <a:lnTo>
                  <a:pt x="86359" y="15875"/>
                </a:lnTo>
                <a:lnTo>
                  <a:pt x="85598" y="19431"/>
                </a:lnTo>
                <a:lnTo>
                  <a:pt x="70357" y="87757"/>
                </a:lnTo>
                <a:lnTo>
                  <a:pt x="60071" y="87757"/>
                </a:lnTo>
                <a:lnTo>
                  <a:pt x="57657" y="81661"/>
                </a:lnTo>
                <a:lnTo>
                  <a:pt x="55244" y="75437"/>
                </a:lnTo>
                <a:lnTo>
                  <a:pt x="52704" y="69214"/>
                </a:lnTo>
                <a:lnTo>
                  <a:pt x="50291" y="62992"/>
                </a:lnTo>
                <a:lnTo>
                  <a:pt x="47751" y="56769"/>
                </a:lnTo>
                <a:lnTo>
                  <a:pt x="45338" y="50546"/>
                </a:lnTo>
                <a:lnTo>
                  <a:pt x="42925" y="44323"/>
                </a:lnTo>
                <a:lnTo>
                  <a:pt x="40639" y="38100"/>
                </a:lnTo>
                <a:lnTo>
                  <a:pt x="38480" y="32004"/>
                </a:lnTo>
                <a:lnTo>
                  <a:pt x="36194" y="25908"/>
                </a:lnTo>
                <a:lnTo>
                  <a:pt x="34162" y="19812"/>
                </a:lnTo>
                <a:lnTo>
                  <a:pt x="32384" y="13843"/>
                </a:lnTo>
                <a:lnTo>
                  <a:pt x="31496" y="13843"/>
                </a:lnTo>
                <a:lnTo>
                  <a:pt x="31241" y="15239"/>
                </a:lnTo>
                <a:lnTo>
                  <a:pt x="30987" y="16891"/>
                </a:lnTo>
                <a:lnTo>
                  <a:pt x="30733" y="18796"/>
                </a:lnTo>
                <a:lnTo>
                  <a:pt x="30352" y="20574"/>
                </a:lnTo>
                <a:lnTo>
                  <a:pt x="30099" y="22606"/>
                </a:lnTo>
                <a:lnTo>
                  <a:pt x="29717" y="24764"/>
                </a:lnTo>
                <a:lnTo>
                  <a:pt x="29336" y="26924"/>
                </a:lnTo>
                <a:lnTo>
                  <a:pt x="28828" y="29083"/>
                </a:lnTo>
                <a:lnTo>
                  <a:pt x="28448" y="31369"/>
                </a:lnTo>
                <a:lnTo>
                  <a:pt x="28066" y="33527"/>
                </a:lnTo>
                <a:lnTo>
                  <a:pt x="27558" y="35813"/>
                </a:lnTo>
                <a:lnTo>
                  <a:pt x="27177" y="38100"/>
                </a:lnTo>
                <a:lnTo>
                  <a:pt x="26669" y="39877"/>
                </a:lnTo>
                <a:lnTo>
                  <a:pt x="26288" y="41783"/>
                </a:lnTo>
                <a:lnTo>
                  <a:pt x="25653" y="44069"/>
                </a:lnTo>
                <a:lnTo>
                  <a:pt x="25146" y="46355"/>
                </a:lnTo>
                <a:lnTo>
                  <a:pt x="24510" y="48768"/>
                </a:lnTo>
                <a:lnTo>
                  <a:pt x="23875" y="51435"/>
                </a:lnTo>
                <a:lnTo>
                  <a:pt x="23367" y="53975"/>
                </a:lnTo>
                <a:lnTo>
                  <a:pt x="22732" y="56642"/>
                </a:lnTo>
                <a:lnTo>
                  <a:pt x="22098" y="59309"/>
                </a:lnTo>
                <a:lnTo>
                  <a:pt x="21589" y="61975"/>
                </a:lnTo>
                <a:lnTo>
                  <a:pt x="20954" y="64516"/>
                </a:lnTo>
                <a:lnTo>
                  <a:pt x="20447" y="66929"/>
                </a:lnTo>
                <a:lnTo>
                  <a:pt x="19938" y="69342"/>
                </a:lnTo>
                <a:lnTo>
                  <a:pt x="19557" y="71500"/>
                </a:lnTo>
                <a:lnTo>
                  <a:pt x="19303" y="73533"/>
                </a:lnTo>
                <a:lnTo>
                  <a:pt x="19050" y="75564"/>
                </a:lnTo>
                <a:lnTo>
                  <a:pt x="18796" y="77088"/>
                </a:lnTo>
                <a:lnTo>
                  <a:pt x="18796" y="78232"/>
                </a:lnTo>
                <a:lnTo>
                  <a:pt x="18796" y="80137"/>
                </a:lnTo>
                <a:lnTo>
                  <a:pt x="19430" y="81407"/>
                </a:lnTo>
                <a:lnTo>
                  <a:pt x="20447" y="82169"/>
                </a:lnTo>
                <a:lnTo>
                  <a:pt x="21589" y="83058"/>
                </a:lnTo>
                <a:lnTo>
                  <a:pt x="23367" y="83438"/>
                </a:lnTo>
                <a:lnTo>
                  <a:pt x="26034" y="83693"/>
                </a:lnTo>
                <a:lnTo>
                  <a:pt x="25273" y="87757"/>
                </a:lnTo>
                <a:lnTo>
                  <a:pt x="0" y="87757"/>
                </a:lnTo>
                <a:lnTo>
                  <a:pt x="888" y="83693"/>
                </a:lnTo>
                <a:lnTo>
                  <a:pt x="2285" y="83438"/>
                </a:lnTo>
                <a:lnTo>
                  <a:pt x="3428" y="83185"/>
                </a:lnTo>
                <a:lnTo>
                  <a:pt x="4317" y="82804"/>
                </a:lnTo>
                <a:lnTo>
                  <a:pt x="5206" y="82550"/>
                </a:lnTo>
                <a:lnTo>
                  <a:pt x="5968" y="81914"/>
                </a:lnTo>
                <a:lnTo>
                  <a:pt x="6730" y="80899"/>
                </a:lnTo>
                <a:lnTo>
                  <a:pt x="7365" y="80010"/>
                </a:lnTo>
                <a:lnTo>
                  <a:pt x="8000" y="78486"/>
                </a:lnTo>
                <a:lnTo>
                  <a:pt x="8635" y="76581"/>
                </a:lnTo>
                <a:lnTo>
                  <a:pt x="9271" y="74675"/>
                </a:lnTo>
                <a:lnTo>
                  <a:pt x="9905" y="71882"/>
                </a:lnTo>
                <a:lnTo>
                  <a:pt x="10667" y="68325"/>
                </a:lnTo>
                <a:lnTo>
                  <a:pt x="21716" y="19050"/>
                </a:lnTo>
                <a:lnTo>
                  <a:pt x="22225" y="17145"/>
                </a:lnTo>
                <a:lnTo>
                  <a:pt x="22478" y="15494"/>
                </a:lnTo>
                <a:lnTo>
                  <a:pt x="22732" y="13970"/>
                </a:lnTo>
                <a:lnTo>
                  <a:pt x="22859" y="12446"/>
                </a:lnTo>
                <a:lnTo>
                  <a:pt x="22986" y="11049"/>
                </a:lnTo>
                <a:lnTo>
                  <a:pt x="22986" y="9779"/>
                </a:lnTo>
                <a:lnTo>
                  <a:pt x="22986" y="7747"/>
                </a:lnTo>
                <a:lnTo>
                  <a:pt x="22478" y="6350"/>
                </a:lnTo>
                <a:lnTo>
                  <a:pt x="21462" y="5587"/>
                </a:lnTo>
                <a:lnTo>
                  <a:pt x="20447" y="4699"/>
                </a:lnTo>
                <a:lnTo>
                  <a:pt x="18541" y="4318"/>
                </a:lnTo>
                <a:lnTo>
                  <a:pt x="15748" y="4191"/>
                </a:lnTo>
                <a:lnTo>
                  <a:pt x="167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970776" y="2272258"/>
            <a:ext cx="61722" cy="1470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984618" y="2290445"/>
            <a:ext cx="43180" cy="128905"/>
          </a:xfrm>
          <a:custGeom>
            <a:avLst/>
            <a:gdLst/>
            <a:ahLst/>
            <a:cxnLst/>
            <a:rect l="l" t="t" r="r" b="b"/>
            <a:pathLst>
              <a:path w="43179" h="128905">
                <a:moveTo>
                  <a:pt x="1904" y="0"/>
                </a:moveTo>
                <a:lnTo>
                  <a:pt x="0" y="5206"/>
                </a:lnTo>
                <a:lnTo>
                  <a:pt x="7475" y="8417"/>
                </a:lnTo>
                <a:lnTo>
                  <a:pt x="13890" y="12890"/>
                </a:lnTo>
                <a:lnTo>
                  <a:pt x="30638" y="52619"/>
                </a:lnTo>
                <a:lnTo>
                  <a:pt x="31114" y="63626"/>
                </a:lnTo>
                <a:lnTo>
                  <a:pt x="30638" y="74933"/>
                </a:lnTo>
                <a:lnTo>
                  <a:pt x="13874" y="115474"/>
                </a:lnTo>
                <a:lnTo>
                  <a:pt x="253" y="123189"/>
                </a:lnTo>
                <a:lnTo>
                  <a:pt x="1904" y="128396"/>
                </a:lnTo>
                <a:lnTo>
                  <a:pt x="36905" y="96944"/>
                </a:lnTo>
                <a:lnTo>
                  <a:pt x="42799" y="64262"/>
                </a:lnTo>
                <a:lnTo>
                  <a:pt x="42152" y="52500"/>
                </a:lnTo>
                <a:lnTo>
                  <a:pt x="26372" y="14573"/>
                </a:lnTo>
                <a:lnTo>
                  <a:pt x="11219" y="3333"/>
                </a:lnTo>
                <a:lnTo>
                  <a:pt x="19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984618" y="2290445"/>
            <a:ext cx="43180" cy="128905"/>
          </a:xfrm>
          <a:custGeom>
            <a:avLst/>
            <a:gdLst/>
            <a:ahLst/>
            <a:cxnLst/>
            <a:rect l="l" t="t" r="r" b="b"/>
            <a:pathLst>
              <a:path w="43179" h="128905">
                <a:moveTo>
                  <a:pt x="1904" y="0"/>
                </a:moveTo>
                <a:lnTo>
                  <a:pt x="36905" y="31597"/>
                </a:lnTo>
                <a:lnTo>
                  <a:pt x="42799" y="64262"/>
                </a:lnTo>
                <a:lnTo>
                  <a:pt x="42152" y="76076"/>
                </a:lnTo>
                <a:lnTo>
                  <a:pt x="26425" y="113877"/>
                </a:lnTo>
                <a:lnTo>
                  <a:pt x="1904" y="128396"/>
                </a:lnTo>
                <a:lnTo>
                  <a:pt x="253" y="123189"/>
                </a:lnTo>
                <a:lnTo>
                  <a:pt x="7564" y="119975"/>
                </a:lnTo>
                <a:lnTo>
                  <a:pt x="13874" y="115474"/>
                </a:lnTo>
                <a:lnTo>
                  <a:pt x="30638" y="74933"/>
                </a:lnTo>
                <a:lnTo>
                  <a:pt x="31114" y="63626"/>
                </a:lnTo>
                <a:lnTo>
                  <a:pt x="30638" y="52619"/>
                </a:lnTo>
                <a:lnTo>
                  <a:pt x="13890" y="12890"/>
                </a:lnTo>
                <a:lnTo>
                  <a:pt x="0" y="5206"/>
                </a:lnTo>
                <a:lnTo>
                  <a:pt x="190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130295" y="2590774"/>
            <a:ext cx="142519" cy="1425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140582" y="2605785"/>
            <a:ext cx="132588" cy="13258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432047" y="2552687"/>
            <a:ext cx="350138" cy="224167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828288" y="2552725"/>
            <a:ext cx="617982" cy="18209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445508" y="2552687"/>
            <a:ext cx="848106" cy="22416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349240" y="2554211"/>
            <a:ext cx="86065" cy="22023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364353" y="2573908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63881" y="0"/>
                </a:moveTo>
                <a:lnTo>
                  <a:pt x="25679" y="22842"/>
                </a:lnTo>
                <a:lnTo>
                  <a:pt x="4111" y="64896"/>
                </a:lnTo>
                <a:lnTo>
                  <a:pt x="0" y="100329"/>
                </a:lnTo>
                <a:lnTo>
                  <a:pt x="1025" y="118689"/>
                </a:lnTo>
                <a:lnTo>
                  <a:pt x="16510" y="165480"/>
                </a:lnTo>
                <a:lnTo>
                  <a:pt x="49335" y="195216"/>
                </a:lnTo>
                <a:lnTo>
                  <a:pt x="63881" y="200405"/>
                </a:lnTo>
                <a:lnTo>
                  <a:pt x="66421" y="192277"/>
                </a:lnTo>
                <a:lnTo>
                  <a:pt x="55012" y="187257"/>
                </a:lnTo>
                <a:lnTo>
                  <a:pt x="45164" y="180212"/>
                </a:lnTo>
                <a:lnTo>
                  <a:pt x="24931" y="147407"/>
                </a:lnTo>
                <a:lnTo>
                  <a:pt x="18287" y="99187"/>
                </a:lnTo>
                <a:lnTo>
                  <a:pt x="19026" y="82115"/>
                </a:lnTo>
                <a:lnTo>
                  <a:pt x="30099" y="39877"/>
                </a:lnTo>
                <a:lnTo>
                  <a:pt x="66801" y="8127"/>
                </a:lnTo>
                <a:lnTo>
                  <a:pt x="6388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364353" y="2573908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63881" y="0"/>
                </a:moveTo>
                <a:lnTo>
                  <a:pt x="66801" y="8127"/>
                </a:lnTo>
                <a:lnTo>
                  <a:pt x="55227" y="13178"/>
                </a:lnTo>
                <a:lnTo>
                  <a:pt x="45259" y="20145"/>
                </a:lnTo>
                <a:lnTo>
                  <a:pt x="24931" y="52449"/>
                </a:lnTo>
                <a:lnTo>
                  <a:pt x="18287" y="99187"/>
                </a:lnTo>
                <a:lnTo>
                  <a:pt x="19026" y="116927"/>
                </a:lnTo>
                <a:lnTo>
                  <a:pt x="30099" y="160146"/>
                </a:lnTo>
                <a:lnTo>
                  <a:pt x="66421" y="192277"/>
                </a:lnTo>
                <a:lnTo>
                  <a:pt x="63881" y="200405"/>
                </a:lnTo>
                <a:lnTo>
                  <a:pt x="25626" y="177742"/>
                </a:lnTo>
                <a:lnTo>
                  <a:pt x="4111" y="135667"/>
                </a:lnTo>
                <a:lnTo>
                  <a:pt x="0" y="100329"/>
                </a:lnTo>
                <a:lnTo>
                  <a:pt x="1025" y="81899"/>
                </a:lnTo>
                <a:lnTo>
                  <a:pt x="16510" y="35178"/>
                </a:lnTo>
                <a:lnTo>
                  <a:pt x="49353" y="5264"/>
                </a:lnTo>
                <a:lnTo>
                  <a:pt x="638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423915" y="2604489"/>
            <a:ext cx="127889" cy="12842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541264" y="2651732"/>
            <a:ext cx="84582" cy="11966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556122" y="2671191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4">
                <a:moveTo>
                  <a:pt x="65531" y="92837"/>
                </a:moveTo>
                <a:lnTo>
                  <a:pt x="4190" y="92837"/>
                </a:lnTo>
                <a:lnTo>
                  <a:pt x="4190" y="99568"/>
                </a:lnTo>
                <a:lnTo>
                  <a:pt x="65531" y="99568"/>
                </a:lnTo>
                <a:lnTo>
                  <a:pt x="65531" y="92837"/>
                </a:lnTo>
                <a:close/>
              </a:path>
              <a:path w="66039" h="99694">
                <a:moveTo>
                  <a:pt x="42417" y="18161"/>
                </a:moveTo>
                <a:lnTo>
                  <a:pt x="24384" y="18161"/>
                </a:lnTo>
                <a:lnTo>
                  <a:pt x="25526" y="18669"/>
                </a:lnTo>
                <a:lnTo>
                  <a:pt x="26288" y="19431"/>
                </a:lnTo>
                <a:lnTo>
                  <a:pt x="27050" y="20320"/>
                </a:lnTo>
                <a:lnTo>
                  <a:pt x="27189" y="20828"/>
                </a:lnTo>
                <a:lnTo>
                  <a:pt x="27304" y="82423"/>
                </a:lnTo>
                <a:lnTo>
                  <a:pt x="27177" y="83566"/>
                </a:lnTo>
                <a:lnTo>
                  <a:pt x="26924" y="84836"/>
                </a:lnTo>
                <a:lnTo>
                  <a:pt x="26797" y="85851"/>
                </a:lnTo>
                <a:lnTo>
                  <a:pt x="26415" y="86613"/>
                </a:lnTo>
                <a:lnTo>
                  <a:pt x="26162" y="87503"/>
                </a:lnTo>
                <a:lnTo>
                  <a:pt x="25653" y="88137"/>
                </a:lnTo>
                <a:lnTo>
                  <a:pt x="24637" y="89154"/>
                </a:lnTo>
                <a:lnTo>
                  <a:pt x="23367" y="90170"/>
                </a:lnTo>
                <a:lnTo>
                  <a:pt x="21843" y="90932"/>
                </a:lnTo>
                <a:lnTo>
                  <a:pt x="20065" y="91439"/>
                </a:lnTo>
                <a:lnTo>
                  <a:pt x="18923" y="91821"/>
                </a:lnTo>
                <a:lnTo>
                  <a:pt x="17399" y="91948"/>
                </a:lnTo>
                <a:lnTo>
                  <a:pt x="15875" y="92201"/>
                </a:lnTo>
                <a:lnTo>
                  <a:pt x="14097" y="92456"/>
                </a:lnTo>
                <a:lnTo>
                  <a:pt x="7238" y="92837"/>
                </a:lnTo>
                <a:lnTo>
                  <a:pt x="62484" y="92837"/>
                </a:lnTo>
                <a:lnTo>
                  <a:pt x="59689" y="92710"/>
                </a:lnTo>
                <a:lnTo>
                  <a:pt x="53339" y="92329"/>
                </a:lnTo>
                <a:lnTo>
                  <a:pt x="51688" y="92075"/>
                </a:lnTo>
                <a:lnTo>
                  <a:pt x="48767" y="91567"/>
                </a:lnTo>
                <a:lnTo>
                  <a:pt x="47751" y="91186"/>
                </a:lnTo>
                <a:lnTo>
                  <a:pt x="46736" y="90932"/>
                </a:lnTo>
                <a:lnTo>
                  <a:pt x="45974" y="90424"/>
                </a:lnTo>
                <a:lnTo>
                  <a:pt x="45338" y="89788"/>
                </a:lnTo>
                <a:lnTo>
                  <a:pt x="44830" y="89408"/>
                </a:lnTo>
                <a:lnTo>
                  <a:pt x="44323" y="88900"/>
                </a:lnTo>
                <a:lnTo>
                  <a:pt x="43941" y="88264"/>
                </a:lnTo>
                <a:lnTo>
                  <a:pt x="43561" y="87757"/>
                </a:lnTo>
                <a:lnTo>
                  <a:pt x="43306" y="87122"/>
                </a:lnTo>
                <a:lnTo>
                  <a:pt x="42799" y="85471"/>
                </a:lnTo>
                <a:lnTo>
                  <a:pt x="42447" y="82423"/>
                </a:lnTo>
                <a:lnTo>
                  <a:pt x="42417" y="18161"/>
                </a:lnTo>
                <a:close/>
              </a:path>
              <a:path w="66039" h="99694">
                <a:moveTo>
                  <a:pt x="42799" y="0"/>
                </a:moveTo>
                <a:lnTo>
                  <a:pt x="37973" y="0"/>
                </a:lnTo>
                <a:lnTo>
                  <a:pt x="18923" y="10287"/>
                </a:lnTo>
                <a:lnTo>
                  <a:pt x="12700" y="13843"/>
                </a:lnTo>
                <a:lnTo>
                  <a:pt x="6350" y="17272"/>
                </a:lnTo>
                <a:lnTo>
                  <a:pt x="0" y="20828"/>
                </a:lnTo>
                <a:lnTo>
                  <a:pt x="747" y="22351"/>
                </a:lnTo>
                <a:lnTo>
                  <a:pt x="1142" y="23241"/>
                </a:lnTo>
                <a:lnTo>
                  <a:pt x="1890" y="24764"/>
                </a:lnTo>
                <a:lnTo>
                  <a:pt x="2286" y="25654"/>
                </a:lnTo>
                <a:lnTo>
                  <a:pt x="2921" y="26797"/>
                </a:lnTo>
                <a:lnTo>
                  <a:pt x="3555" y="28067"/>
                </a:lnTo>
                <a:lnTo>
                  <a:pt x="8636" y="24764"/>
                </a:lnTo>
                <a:lnTo>
                  <a:pt x="12700" y="22351"/>
                </a:lnTo>
                <a:lnTo>
                  <a:pt x="15875" y="20700"/>
                </a:lnTo>
                <a:lnTo>
                  <a:pt x="18923" y="19050"/>
                </a:lnTo>
                <a:lnTo>
                  <a:pt x="21336" y="18161"/>
                </a:lnTo>
                <a:lnTo>
                  <a:pt x="42417" y="18161"/>
                </a:lnTo>
                <a:lnTo>
                  <a:pt x="42544" y="5334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556122" y="2671191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4">
                <a:moveTo>
                  <a:pt x="37973" y="0"/>
                </a:moveTo>
                <a:lnTo>
                  <a:pt x="42799" y="0"/>
                </a:lnTo>
                <a:lnTo>
                  <a:pt x="42672" y="2794"/>
                </a:lnTo>
                <a:lnTo>
                  <a:pt x="42544" y="5334"/>
                </a:lnTo>
                <a:lnTo>
                  <a:pt x="42544" y="7620"/>
                </a:lnTo>
                <a:lnTo>
                  <a:pt x="42417" y="9779"/>
                </a:lnTo>
                <a:lnTo>
                  <a:pt x="42417" y="11937"/>
                </a:lnTo>
                <a:lnTo>
                  <a:pt x="42417" y="14097"/>
                </a:lnTo>
                <a:lnTo>
                  <a:pt x="42417" y="82169"/>
                </a:lnTo>
                <a:lnTo>
                  <a:pt x="42544" y="83312"/>
                </a:lnTo>
                <a:lnTo>
                  <a:pt x="42672" y="84455"/>
                </a:lnTo>
                <a:lnTo>
                  <a:pt x="42799" y="85471"/>
                </a:lnTo>
                <a:lnTo>
                  <a:pt x="43052" y="86233"/>
                </a:lnTo>
                <a:lnTo>
                  <a:pt x="43306" y="87122"/>
                </a:lnTo>
                <a:lnTo>
                  <a:pt x="43561" y="87757"/>
                </a:lnTo>
                <a:lnTo>
                  <a:pt x="43941" y="88264"/>
                </a:lnTo>
                <a:lnTo>
                  <a:pt x="44323" y="88900"/>
                </a:lnTo>
                <a:lnTo>
                  <a:pt x="44830" y="89408"/>
                </a:lnTo>
                <a:lnTo>
                  <a:pt x="45338" y="89788"/>
                </a:lnTo>
                <a:lnTo>
                  <a:pt x="45974" y="90424"/>
                </a:lnTo>
                <a:lnTo>
                  <a:pt x="46736" y="90932"/>
                </a:lnTo>
                <a:lnTo>
                  <a:pt x="47751" y="91186"/>
                </a:lnTo>
                <a:lnTo>
                  <a:pt x="48767" y="91567"/>
                </a:lnTo>
                <a:lnTo>
                  <a:pt x="57530" y="92583"/>
                </a:lnTo>
                <a:lnTo>
                  <a:pt x="59689" y="92710"/>
                </a:lnTo>
                <a:lnTo>
                  <a:pt x="62484" y="92837"/>
                </a:lnTo>
                <a:lnTo>
                  <a:pt x="65531" y="92837"/>
                </a:lnTo>
                <a:lnTo>
                  <a:pt x="65531" y="99568"/>
                </a:lnTo>
                <a:lnTo>
                  <a:pt x="4190" y="99568"/>
                </a:lnTo>
                <a:lnTo>
                  <a:pt x="4190" y="92837"/>
                </a:lnTo>
                <a:lnTo>
                  <a:pt x="7238" y="92837"/>
                </a:lnTo>
                <a:lnTo>
                  <a:pt x="9778" y="92710"/>
                </a:lnTo>
                <a:lnTo>
                  <a:pt x="11937" y="92583"/>
                </a:lnTo>
                <a:lnTo>
                  <a:pt x="14097" y="92456"/>
                </a:lnTo>
                <a:lnTo>
                  <a:pt x="15875" y="92201"/>
                </a:lnTo>
                <a:lnTo>
                  <a:pt x="17399" y="91948"/>
                </a:lnTo>
                <a:lnTo>
                  <a:pt x="18923" y="91821"/>
                </a:lnTo>
                <a:lnTo>
                  <a:pt x="20065" y="91439"/>
                </a:lnTo>
                <a:lnTo>
                  <a:pt x="20954" y="91186"/>
                </a:lnTo>
                <a:lnTo>
                  <a:pt x="21843" y="90932"/>
                </a:lnTo>
                <a:lnTo>
                  <a:pt x="22605" y="90550"/>
                </a:lnTo>
                <a:lnTo>
                  <a:pt x="23367" y="90170"/>
                </a:lnTo>
                <a:lnTo>
                  <a:pt x="24002" y="89662"/>
                </a:lnTo>
                <a:lnTo>
                  <a:pt x="24637" y="89154"/>
                </a:lnTo>
                <a:lnTo>
                  <a:pt x="25146" y="88646"/>
                </a:lnTo>
                <a:lnTo>
                  <a:pt x="25653" y="88137"/>
                </a:lnTo>
                <a:lnTo>
                  <a:pt x="26162" y="87503"/>
                </a:lnTo>
                <a:lnTo>
                  <a:pt x="26415" y="86613"/>
                </a:lnTo>
                <a:lnTo>
                  <a:pt x="26797" y="85851"/>
                </a:lnTo>
                <a:lnTo>
                  <a:pt x="26924" y="84836"/>
                </a:lnTo>
                <a:lnTo>
                  <a:pt x="27177" y="83566"/>
                </a:lnTo>
                <a:lnTo>
                  <a:pt x="27304" y="82423"/>
                </a:lnTo>
                <a:lnTo>
                  <a:pt x="27431" y="80899"/>
                </a:lnTo>
                <a:lnTo>
                  <a:pt x="27431" y="79121"/>
                </a:lnTo>
                <a:lnTo>
                  <a:pt x="27431" y="23749"/>
                </a:lnTo>
                <a:lnTo>
                  <a:pt x="27431" y="21717"/>
                </a:lnTo>
                <a:lnTo>
                  <a:pt x="27050" y="20320"/>
                </a:lnTo>
                <a:lnTo>
                  <a:pt x="26288" y="19431"/>
                </a:lnTo>
                <a:lnTo>
                  <a:pt x="25526" y="18669"/>
                </a:lnTo>
                <a:lnTo>
                  <a:pt x="24384" y="18161"/>
                </a:lnTo>
                <a:lnTo>
                  <a:pt x="22987" y="18161"/>
                </a:lnTo>
                <a:lnTo>
                  <a:pt x="21336" y="18161"/>
                </a:lnTo>
                <a:lnTo>
                  <a:pt x="18923" y="19050"/>
                </a:lnTo>
                <a:lnTo>
                  <a:pt x="15875" y="20700"/>
                </a:lnTo>
                <a:lnTo>
                  <a:pt x="12700" y="22351"/>
                </a:lnTo>
                <a:lnTo>
                  <a:pt x="8636" y="24764"/>
                </a:lnTo>
                <a:lnTo>
                  <a:pt x="3555" y="28067"/>
                </a:lnTo>
                <a:lnTo>
                  <a:pt x="2921" y="26797"/>
                </a:lnTo>
                <a:lnTo>
                  <a:pt x="2286" y="25654"/>
                </a:lnTo>
                <a:lnTo>
                  <a:pt x="1777" y="24511"/>
                </a:lnTo>
                <a:lnTo>
                  <a:pt x="1142" y="23241"/>
                </a:lnTo>
                <a:lnTo>
                  <a:pt x="635" y="22098"/>
                </a:lnTo>
                <a:lnTo>
                  <a:pt x="0" y="20828"/>
                </a:lnTo>
                <a:lnTo>
                  <a:pt x="6350" y="17272"/>
                </a:lnTo>
                <a:lnTo>
                  <a:pt x="12700" y="13843"/>
                </a:lnTo>
                <a:lnTo>
                  <a:pt x="18923" y="10287"/>
                </a:lnTo>
                <a:lnTo>
                  <a:pt x="25273" y="6858"/>
                </a:lnTo>
                <a:lnTo>
                  <a:pt x="31623" y="3429"/>
                </a:lnTo>
                <a:lnTo>
                  <a:pt x="3797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629655" y="2682195"/>
            <a:ext cx="51117" cy="7395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645022" y="2702051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4" y="0"/>
                </a:lnTo>
                <a:lnTo>
                  <a:pt x="12191" y="5207"/>
                </a:lnTo>
                <a:lnTo>
                  <a:pt x="12318" y="21082"/>
                </a:lnTo>
                <a:lnTo>
                  <a:pt x="12064" y="25400"/>
                </a:lnTo>
                <a:lnTo>
                  <a:pt x="11302" y="28828"/>
                </a:lnTo>
                <a:lnTo>
                  <a:pt x="10667" y="32385"/>
                </a:lnTo>
                <a:lnTo>
                  <a:pt x="0" y="47244"/>
                </a:lnTo>
                <a:lnTo>
                  <a:pt x="5714" y="53721"/>
                </a:lnTo>
                <a:lnTo>
                  <a:pt x="30734" y="24002"/>
                </a:lnTo>
                <a:lnTo>
                  <a:pt x="31623" y="19558"/>
                </a:lnTo>
                <a:lnTo>
                  <a:pt x="31623" y="9778"/>
                </a:lnTo>
                <a:lnTo>
                  <a:pt x="31114" y="4952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645022" y="2702051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4" y="0"/>
                </a:moveTo>
                <a:lnTo>
                  <a:pt x="30099" y="0"/>
                </a:lnTo>
                <a:lnTo>
                  <a:pt x="31114" y="4952"/>
                </a:lnTo>
                <a:lnTo>
                  <a:pt x="31623" y="9778"/>
                </a:lnTo>
                <a:lnTo>
                  <a:pt x="31623" y="14605"/>
                </a:lnTo>
                <a:lnTo>
                  <a:pt x="31623" y="19558"/>
                </a:lnTo>
                <a:lnTo>
                  <a:pt x="20954" y="40386"/>
                </a:lnTo>
                <a:lnTo>
                  <a:pt x="17272" y="44450"/>
                </a:lnTo>
                <a:lnTo>
                  <a:pt x="12191" y="48895"/>
                </a:lnTo>
                <a:lnTo>
                  <a:pt x="5714" y="53721"/>
                </a:lnTo>
                <a:lnTo>
                  <a:pt x="0" y="47244"/>
                </a:lnTo>
                <a:lnTo>
                  <a:pt x="3555" y="43942"/>
                </a:lnTo>
                <a:lnTo>
                  <a:pt x="6223" y="40894"/>
                </a:lnTo>
                <a:lnTo>
                  <a:pt x="7874" y="38100"/>
                </a:lnTo>
                <a:lnTo>
                  <a:pt x="9398" y="35433"/>
                </a:lnTo>
                <a:lnTo>
                  <a:pt x="10667" y="32385"/>
                </a:lnTo>
                <a:lnTo>
                  <a:pt x="11302" y="28828"/>
                </a:lnTo>
                <a:lnTo>
                  <a:pt x="12064" y="25400"/>
                </a:lnTo>
                <a:lnTo>
                  <a:pt x="12318" y="21082"/>
                </a:lnTo>
                <a:lnTo>
                  <a:pt x="12318" y="15875"/>
                </a:lnTo>
                <a:lnTo>
                  <a:pt x="12318" y="10540"/>
                </a:lnTo>
                <a:lnTo>
                  <a:pt x="12191" y="5207"/>
                </a:lnTo>
                <a:lnTo>
                  <a:pt x="116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708903" y="2604489"/>
            <a:ext cx="127889" cy="12842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830823" y="2651732"/>
            <a:ext cx="86065" cy="11966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845047" y="2670555"/>
            <a:ext cx="67310" cy="100330"/>
          </a:xfrm>
          <a:custGeom>
            <a:avLst/>
            <a:gdLst/>
            <a:ahLst/>
            <a:cxnLst/>
            <a:rect l="l" t="t" r="r" b="b"/>
            <a:pathLst>
              <a:path w="67310" h="100330">
                <a:moveTo>
                  <a:pt x="59809" y="7747"/>
                </a:moveTo>
                <a:lnTo>
                  <a:pt x="35051" y="7747"/>
                </a:lnTo>
                <a:lnTo>
                  <a:pt x="37464" y="8128"/>
                </a:lnTo>
                <a:lnTo>
                  <a:pt x="41782" y="9906"/>
                </a:lnTo>
                <a:lnTo>
                  <a:pt x="43561" y="11049"/>
                </a:lnTo>
                <a:lnTo>
                  <a:pt x="44957" y="12700"/>
                </a:lnTo>
                <a:lnTo>
                  <a:pt x="46354" y="14224"/>
                </a:lnTo>
                <a:lnTo>
                  <a:pt x="47371" y="16129"/>
                </a:lnTo>
                <a:lnTo>
                  <a:pt x="48132" y="18288"/>
                </a:lnTo>
                <a:lnTo>
                  <a:pt x="48894" y="20574"/>
                </a:lnTo>
                <a:lnTo>
                  <a:pt x="49275" y="22987"/>
                </a:lnTo>
                <a:lnTo>
                  <a:pt x="49169" y="29210"/>
                </a:lnTo>
                <a:lnTo>
                  <a:pt x="25653" y="61849"/>
                </a:lnTo>
                <a:lnTo>
                  <a:pt x="22478" y="65024"/>
                </a:lnTo>
                <a:lnTo>
                  <a:pt x="4317" y="88011"/>
                </a:lnTo>
                <a:lnTo>
                  <a:pt x="2666" y="90678"/>
                </a:lnTo>
                <a:lnTo>
                  <a:pt x="1269" y="93472"/>
                </a:lnTo>
                <a:lnTo>
                  <a:pt x="0" y="96266"/>
                </a:lnTo>
                <a:lnTo>
                  <a:pt x="0" y="100203"/>
                </a:lnTo>
                <a:lnTo>
                  <a:pt x="65531" y="100203"/>
                </a:lnTo>
                <a:lnTo>
                  <a:pt x="66399" y="87630"/>
                </a:lnTo>
                <a:lnTo>
                  <a:pt x="17017" y="87630"/>
                </a:lnTo>
                <a:lnTo>
                  <a:pt x="18414" y="85598"/>
                </a:lnTo>
                <a:lnTo>
                  <a:pt x="42290" y="59944"/>
                </a:lnTo>
                <a:lnTo>
                  <a:pt x="44703" y="57404"/>
                </a:lnTo>
                <a:lnTo>
                  <a:pt x="49402" y="52705"/>
                </a:lnTo>
                <a:lnTo>
                  <a:pt x="51435" y="50546"/>
                </a:lnTo>
                <a:lnTo>
                  <a:pt x="53466" y="48260"/>
                </a:lnTo>
                <a:lnTo>
                  <a:pt x="55244" y="46355"/>
                </a:lnTo>
                <a:lnTo>
                  <a:pt x="56514" y="44704"/>
                </a:lnTo>
                <a:lnTo>
                  <a:pt x="58165" y="42799"/>
                </a:lnTo>
                <a:lnTo>
                  <a:pt x="59562" y="41021"/>
                </a:lnTo>
                <a:lnTo>
                  <a:pt x="65404" y="20193"/>
                </a:lnTo>
                <a:lnTo>
                  <a:pt x="64897" y="17018"/>
                </a:lnTo>
                <a:lnTo>
                  <a:pt x="63753" y="14224"/>
                </a:lnTo>
                <a:lnTo>
                  <a:pt x="62737" y="11303"/>
                </a:lnTo>
                <a:lnTo>
                  <a:pt x="61087" y="8890"/>
                </a:lnTo>
                <a:lnTo>
                  <a:pt x="59809" y="7747"/>
                </a:lnTo>
                <a:close/>
              </a:path>
              <a:path w="67310" h="100330">
                <a:moveTo>
                  <a:pt x="67055" y="78105"/>
                </a:moveTo>
                <a:lnTo>
                  <a:pt x="59816" y="78105"/>
                </a:lnTo>
                <a:lnTo>
                  <a:pt x="58927" y="80391"/>
                </a:lnTo>
                <a:lnTo>
                  <a:pt x="58165" y="82042"/>
                </a:lnTo>
                <a:lnTo>
                  <a:pt x="57530" y="83312"/>
                </a:lnTo>
                <a:lnTo>
                  <a:pt x="56768" y="84582"/>
                </a:lnTo>
                <a:lnTo>
                  <a:pt x="56006" y="85598"/>
                </a:lnTo>
                <a:lnTo>
                  <a:pt x="55117" y="86106"/>
                </a:lnTo>
                <a:lnTo>
                  <a:pt x="54101" y="86741"/>
                </a:lnTo>
                <a:lnTo>
                  <a:pt x="52959" y="87122"/>
                </a:lnTo>
                <a:lnTo>
                  <a:pt x="51435" y="87376"/>
                </a:lnTo>
                <a:lnTo>
                  <a:pt x="50037" y="87503"/>
                </a:lnTo>
                <a:lnTo>
                  <a:pt x="48132" y="87630"/>
                </a:lnTo>
                <a:lnTo>
                  <a:pt x="66399" y="87630"/>
                </a:lnTo>
                <a:lnTo>
                  <a:pt x="67055" y="78105"/>
                </a:lnTo>
                <a:close/>
              </a:path>
              <a:path w="67310" h="100330">
                <a:moveTo>
                  <a:pt x="41021" y="0"/>
                </a:moveTo>
                <a:lnTo>
                  <a:pt x="31241" y="0"/>
                </a:lnTo>
                <a:lnTo>
                  <a:pt x="26288" y="635"/>
                </a:lnTo>
                <a:lnTo>
                  <a:pt x="15112" y="3175"/>
                </a:lnTo>
                <a:lnTo>
                  <a:pt x="9143" y="5080"/>
                </a:lnTo>
                <a:lnTo>
                  <a:pt x="2539" y="7874"/>
                </a:lnTo>
                <a:lnTo>
                  <a:pt x="2539" y="22987"/>
                </a:lnTo>
                <a:lnTo>
                  <a:pt x="12573" y="22987"/>
                </a:lnTo>
                <a:lnTo>
                  <a:pt x="14477" y="18034"/>
                </a:lnTo>
                <a:lnTo>
                  <a:pt x="16890" y="14224"/>
                </a:lnTo>
                <a:lnTo>
                  <a:pt x="20192" y="11557"/>
                </a:lnTo>
                <a:lnTo>
                  <a:pt x="23494" y="9017"/>
                </a:lnTo>
                <a:lnTo>
                  <a:pt x="27431" y="7747"/>
                </a:lnTo>
                <a:lnTo>
                  <a:pt x="59809" y="7747"/>
                </a:lnTo>
                <a:lnTo>
                  <a:pt x="58674" y="6731"/>
                </a:lnTo>
                <a:lnTo>
                  <a:pt x="56261" y="4699"/>
                </a:lnTo>
                <a:lnTo>
                  <a:pt x="53212" y="3048"/>
                </a:lnTo>
                <a:lnTo>
                  <a:pt x="49402" y="1905"/>
                </a:lnTo>
                <a:lnTo>
                  <a:pt x="45592" y="635"/>
                </a:lnTo>
                <a:lnTo>
                  <a:pt x="4102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845047" y="2670555"/>
            <a:ext cx="67310" cy="100330"/>
          </a:xfrm>
          <a:custGeom>
            <a:avLst/>
            <a:gdLst/>
            <a:ahLst/>
            <a:cxnLst/>
            <a:rect l="l" t="t" r="r" b="b"/>
            <a:pathLst>
              <a:path w="67310" h="100330">
                <a:moveTo>
                  <a:pt x="35687" y="0"/>
                </a:moveTo>
                <a:lnTo>
                  <a:pt x="41021" y="0"/>
                </a:lnTo>
                <a:lnTo>
                  <a:pt x="45592" y="635"/>
                </a:lnTo>
                <a:lnTo>
                  <a:pt x="49402" y="1905"/>
                </a:lnTo>
                <a:lnTo>
                  <a:pt x="53212" y="3048"/>
                </a:lnTo>
                <a:lnTo>
                  <a:pt x="63753" y="14224"/>
                </a:lnTo>
                <a:lnTo>
                  <a:pt x="64897" y="17018"/>
                </a:lnTo>
                <a:lnTo>
                  <a:pt x="65404" y="20193"/>
                </a:lnTo>
                <a:lnTo>
                  <a:pt x="65404" y="23495"/>
                </a:lnTo>
                <a:lnTo>
                  <a:pt x="65404" y="25527"/>
                </a:lnTo>
                <a:lnTo>
                  <a:pt x="63500" y="34290"/>
                </a:lnTo>
                <a:lnTo>
                  <a:pt x="62864" y="35941"/>
                </a:lnTo>
                <a:lnTo>
                  <a:pt x="56514" y="44704"/>
                </a:lnTo>
                <a:lnTo>
                  <a:pt x="55244" y="46355"/>
                </a:lnTo>
                <a:lnTo>
                  <a:pt x="53466" y="48260"/>
                </a:lnTo>
                <a:lnTo>
                  <a:pt x="51435" y="50546"/>
                </a:lnTo>
                <a:lnTo>
                  <a:pt x="49402" y="52705"/>
                </a:lnTo>
                <a:lnTo>
                  <a:pt x="47116" y="54991"/>
                </a:lnTo>
                <a:lnTo>
                  <a:pt x="44703" y="57404"/>
                </a:lnTo>
                <a:lnTo>
                  <a:pt x="42290" y="59944"/>
                </a:lnTo>
                <a:lnTo>
                  <a:pt x="39624" y="62484"/>
                </a:lnTo>
                <a:lnTo>
                  <a:pt x="36956" y="65151"/>
                </a:lnTo>
                <a:lnTo>
                  <a:pt x="34289" y="67818"/>
                </a:lnTo>
                <a:lnTo>
                  <a:pt x="31750" y="70485"/>
                </a:lnTo>
                <a:lnTo>
                  <a:pt x="29210" y="73152"/>
                </a:lnTo>
                <a:lnTo>
                  <a:pt x="26669" y="75819"/>
                </a:lnTo>
                <a:lnTo>
                  <a:pt x="17017" y="87630"/>
                </a:lnTo>
                <a:lnTo>
                  <a:pt x="45719" y="87630"/>
                </a:lnTo>
                <a:lnTo>
                  <a:pt x="48132" y="87630"/>
                </a:lnTo>
                <a:lnTo>
                  <a:pt x="55117" y="86106"/>
                </a:lnTo>
                <a:lnTo>
                  <a:pt x="56006" y="85598"/>
                </a:lnTo>
                <a:lnTo>
                  <a:pt x="59816" y="78105"/>
                </a:lnTo>
                <a:lnTo>
                  <a:pt x="67055" y="78105"/>
                </a:lnTo>
                <a:lnTo>
                  <a:pt x="66801" y="81788"/>
                </a:lnTo>
                <a:lnTo>
                  <a:pt x="66548" y="85471"/>
                </a:lnTo>
                <a:lnTo>
                  <a:pt x="66293" y="89154"/>
                </a:lnTo>
                <a:lnTo>
                  <a:pt x="66039" y="92837"/>
                </a:lnTo>
                <a:lnTo>
                  <a:pt x="65786" y="96647"/>
                </a:lnTo>
                <a:lnTo>
                  <a:pt x="65531" y="100203"/>
                </a:lnTo>
                <a:lnTo>
                  <a:pt x="0" y="100203"/>
                </a:lnTo>
                <a:lnTo>
                  <a:pt x="0" y="96266"/>
                </a:lnTo>
                <a:lnTo>
                  <a:pt x="1269" y="93472"/>
                </a:lnTo>
                <a:lnTo>
                  <a:pt x="2666" y="90678"/>
                </a:lnTo>
                <a:lnTo>
                  <a:pt x="4317" y="88011"/>
                </a:lnTo>
                <a:lnTo>
                  <a:pt x="5968" y="85217"/>
                </a:lnTo>
                <a:lnTo>
                  <a:pt x="30606" y="57023"/>
                </a:lnTo>
                <a:lnTo>
                  <a:pt x="34543" y="52832"/>
                </a:lnTo>
                <a:lnTo>
                  <a:pt x="37591" y="49403"/>
                </a:lnTo>
                <a:lnTo>
                  <a:pt x="40639" y="45974"/>
                </a:lnTo>
                <a:lnTo>
                  <a:pt x="42925" y="42926"/>
                </a:lnTo>
                <a:lnTo>
                  <a:pt x="44703" y="40259"/>
                </a:lnTo>
                <a:lnTo>
                  <a:pt x="46481" y="37592"/>
                </a:lnTo>
                <a:lnTo>
                  <a:pt x="47625" y="35052"/>
                </a:lnTo>
                <a:lnTo>
                  <a:pt x="48387" y="32893"/>
                </a:lnTo>
                <a:lnTo>
                  <a:pt x="49022" y="30607"/>
                </a:lnTo>
                <a:lnTo>
                  <a:pt x="49275" y="28194"/>
                </a:lnTo>
                <a:lnTo>
                  <a:pt x="49275" y="25527"/>
                </a:lnTo>
                <a:lnTo>
                  <a:pt x="49275" y="22987"/>
                </a:lnTo>
                <a:lnTo>
                  <a:pt x="44957" y="12700"/>
                </a:lnTo>
                <a:lnTo>
                  <a:pt x="43561" y="11049"/>
                </a:lnTo>
                <a:lnTo>
                  <a:pt x="41782" y="9906"/>
                </a:lnTo>
                <a:lnTo>
                  <a:pt x="39624" y="9017"/>
                </a:lnTo>
                <a:lnTo>
                  <a:pt x="37464" y="8128"/>
                </a:lnTo>
                <a:lnTo>
                  <a:pt x="35051" y="7747"/>
                </a:lnTo>
                <a:lnTo>
                  <a:pt x="32257" y="7747"/>
                </a:lnTo>
                <a:lnTo>
                  <a:pt x="27431" y="7747"/>
                </a:lnTo>
                <a:lnTo>
                  <a:pt x="12573" y="22987"/>
                </a:lnTo>
                <a:lnTo>
                  <a:pt x="2539" y="22987"/>
                </a:lnTo>
                <a:lnTo>
                  <a:pt x="2539" y="7874"/>
                </a:lnTo>
                <a:lnTo>
                  <a:pt x="9143" y="5080"/>
                </a:lnTo>
                <a:lnTo>
                  <a:pt x="15112" y="3175"/>
                </a:lnTo>
                <a:lnTo>
                  <a:pt x="20700" y="1905"/>
                </a:lnTo>
                <a:lnTo>
                  <a:pt x="26288" y="635"/>
                </a:lnTo>
                <a:lnTo>
                  <a:pt x="31241" y="0"/>
                </a:lnTo>
                <a:lnTo>
                  <a:pt x="356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920740" y="2682195"/>
            <a:ext cx="51117" cy="7395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936107" y="2702051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8" y="0"/>
                </a:moveTo>
                <a:lnTo>
                  <a:pt x="11683" y="0"/>
                </a:lnTo>
                <a:lnTo>
                  <a:pt x="12191" y="5207"/>
                </a:lnTo>
                <a:lnTo>
                  <a:pt x="12318" y="21082"/>
                </a:lnTo>
                <a:lnTo>
                  <a:pt x="12064" y="25400"/>
                </a:lnTo>
                <a:lnTo>
                  <a:pt x="11302" y="28828"/>
                </a:lnTo>
                <a:lnTo>
                  <a:pt x="10667" y="32385"/>
                </a:lnTo>
                <a:lnTo>
                  <a:pt x="0" y="47244"/>
                </a:lnTo>
                <a:lnTo>
                  <a:pt x="5714" y="53721"/>
                </a:lnTo>
                <a:lnTo>
                  <a:pt x="30733" y="24002"/>
                </a:lnTo>
                <a:lnTo>
                  <a:pt x="31622" y="19558"/>
                </a:lnTo>
                <a:lnTo>
                  <a:pt x="31622" y="9778"/>
                </a:lnTo>
                <a:lnTo>
                  <a:pt x="31114" y="4952"/>
                </a:lnTo>
                <a:lnTo>
                  <a:pt x="3009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936107" y="2702051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3" y="0"/>
                </a:moveTo>
                <a:lnTo>
                  <a:pt x="30098" y="0"/>
                </a:lnTo>
                <a:lnTo>
                  <a:pt x="31114" y="4952"/>
                </a:lnTo>
                <a:lnTo>
                  <a:pt x="31622" y="9778"/>
                </a:lnTo>
                <a:lnTo>
                  <a:pt x="31622" y="14605"/>
                </a:lnTo>
                <a:lnTo>
                  <a:pt x="31622" y="19558"/>
                </a:lnTo>
                <a:lnTo>
                  <a:pt x="20954" y="40386"/>
                </a:lnTo>
                <a:lnTo>
                  <a:pt x="17271" y="44450"/>
                </a:lnTo>
                <a:lnTo>
                  <a:pt x="12191" y="48895"/>
                </a:lnTo>
                <a:lnTo>
                  <a:pt x="5714" y="53721"/>
                </a:lnTo>
                <a:lnTo>
                  <a:pt x="0" y="47244"/>
                </a:lnTo>
                <a:lnTo>
                  <a:pt x="3555" y="43942"/>
                </a:lnTo>
                <a:lnTo>
                  <a:pt x="6222" y="40894"/>
                </a:lnTo>
                <a:lnTo>
                  <a:pt x="7873" y="38100"/>
                </a:lnTo>
                <a:lnTo>
                  <a:pt x="9397" y="35433"/>
                </a:lnTo>
                <a:lnTo>
                  <a:pt x="10667" y="32385"/>
                </a:lnTo>
                <a:lnTo>
                  <a:pt x="11302" y="28828"/>
                </a:lnTo>
                <a:lnTo>
                  <a:pt x="12064" y="25400"/>
                </a:lnTo>
                <a:lnTo>
                  <a:pt x="12318" y="21082"/>
                </a:lnTo>
                <a:lnTo>
                  <a:pt x="12318" y="15875"/>
                </a:lnTo>
                <a:lnTo>
                  <a:pt x="12318" y="10540"/>
                </a:lnTo>
                <a:lnTo>
                  <a:pt x="12191" y="5207"/>
                </a:lnTo>
                <a:lnTo>
                  <a:pt x="116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024371" y="2682189"/>
            <a:ext cx="144017" cy="4488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142735" y="2702051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21336" y="0"/>
                </a:moveTo>
                <a:lnTo>
                  <a:pt x="0" y="0"/>
                </a:lnTo>
                <a:lnTo>
                  <a:pt x="0" y="24511"/>
                </a:lnTo>
                <a:lnTo>
                  <a:pt x="21336" y="24511"/>
                </a:lnTo>
                <a:lnTo>
                  <a:pt x="213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090920" y="2702051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21335" y="0"/>
                </a:moveTo>
                <a:lnTo>
                  <a:pt x="0" y="0"/>
                </a:lnTo>
                <a:lnTo>
                  <a:pt x="0" y="24511"/>
                </a:lnTo>
                <a:lnTo>
                  <a:pt x="21335" y="24511"/>
                </a:lnTo>
                <a:lnTo>
                  <a:pt x="2133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039103" y="2702051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21336" y="0"/>
                </a:moveTo>
                <a:lnTo>
                  <a:pt x="0" y="0"/>
                </a:lnTo>
                <a:lnTo>
                  <a:pt x="0" y="24511"/>
                </a:lnTo>
                <a:lnTo>
                  <a:pt x="21336" y="24511"/>
                </a:lnTo>
                <a:lnTo>
                  <a:pt x="213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090920" y="2702051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0" y="0"/>
                </a:moveTo>
                <a:lnTo>
                  <a:pt x="21335" y="0"/>
                </a:lnTo>
                <a:lnTo>
                  <a:pt x="21335" y="24511"/>
                </a:lnTo>
                <a:lnTo>
                  <a:pt x="0" y="245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039103" y="2702051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0" y="0"/>
                </a:moveTo>
                <a:lnTo>
                  <a:pt x="21336" y="0"/>
                </a:lnTo>
                <a:lnTo>
                  <a:pt x="21336" y="24511"/>
                </a:lnTo>
                <a:lnTo>
                  <a:pt x="0" y="245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138164" y="2554211"/>
            <a:ext cx="147533" cy="22023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210427" y="2569336"/>
            <a:ext cx="75946" cy="20955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348984" y="2552687"/>
            <a:ext cx="4793995" cy="22492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436620" y="2796565"/>
            <a:ext cx="121158" cy="16380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447034" y="2811017"/>
            <a:ext cx="110490" cy="15328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3566159" y="2787383"/>
            <a:ext cx="86065" cy="22023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581272" y="2807080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63880" y="0"/>
                </a:moveTo>
                <a:lnTo>
                  <a:pt x="25679" y="22842"/>
                </a:lnTo>
                <a:lnTo>
                  <a:pt x="4111" y="64897"/>
                </a:lnTo>
                <a:lnTo>
                  <a:pt x="0" y="100330"/>
                </a:lnTo>
                <a:lnTo>
                  <a:pt x="1025" y="118689"/>
                </a:lnTo>
                <a:lnTo>
                  <a:pt x="16510" y="165481"/>
                </a:lnTo>
                <a:lnTo>
                  <a:pt x="49335" y="195216"/>
                </a:lnTo>
                <a:lnTo>
                  <a:pt x="63880" y="200406"/>
                </a:lnTo>
                <a:lnTo>
                  <a:pt x="66421" y="192278"/>
                </a:lnTo>
                <a:lnTo>
                  <a:pt x="55012" y="187257"/>
                </a:lnTo>
                <a:lnTo>
                  <a:pt x="45164" y="180213"/>
                </a:lnTo>
                <a:lnTo>
                  <a:pt x="24931" y="147407"/>
                </a:lnTo>
                <a:lnTo>
                  <a:pt x="18287" y="99187"/>
                </a:lnTo>
                <a:lnTo>
                  <a:pt x="19026" y="82115"/>
                </a:lnTo>
                <a:lnTo>
                  <a:pt x="30099" y="39878"/>
                </a:lnTo>
                <a:lnTo>
                  <a:pt x="66801" y="8128"/>
                </a:lnTo>
                <a:lnTo>
                  <a:pt x="638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581272" y="2807080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63880" y="0"/>
                </a:moveTo>
                <a:lnTo>
                  <a:pt x="66801" y="8128"/>
                </a:lnTo>
                <a:lnTo>
                  <a:pt x="55227" y="13178"/>
                </a:lnTo>
                <a:lnTo>
                  <a:pt x="45259" y="20145"/>
                </a:lnTo>
                <a:lnTo>
                  <a:pt x="24931" y="52449"/>
                </a:lnTo>
                <a:lnTo>
                  <a:pt x="18287" y="99187"/>
                </a:lnTo>
                <a:lnTo>
                  <a:pt x="19026" y="116927"/>
                </a:lnTo>
                <a:lnTo>
                  <a:pt x="30099" y="160147"/>
                </a:lnTo>
                <a:lnTo>
                  <a:pt x="66421" y="192278"/>
                </a:lnTo>
                <a:lnTo>
                  <a:pt x="63880" y="200406"/>
                </a:lnTo>
                <a:lnTo>
                  <a:pt x="25626" y="177742"/>
                </a:lnTo>
                <a:lnTo>
                  <a:pt x="4111" y="135667"/>
                </a:lnTo>
                <a:lnTo>
                  <a:pt x="0" y="100330"/>
                </a:lnTo>
                <a:lnTo>
                  <a:pt x="1025" y="81899"/>
                </a:lnTo>
                <a:lnTo>
                  <a:pt x="16510" y="35179"/>
                </a:lnTo>
                <a:lnTo>
                  <a:pt x="49353" y="5264"/>
                </a:lnTo>
                <a:lnTo>
                  <a:pt x="638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3640835" y="2837661"/>
            <a:ext cx="127888" cy="12842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758184" y="2884904"/>
            <a:ext cx="84582" cy="11966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773042" y="2904235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4">
                <a:moveTo>
                  <a:pt x="65532" y="92963"/>
                </a:moveTo>
                <a:lnTo>
                  <a:pt x="4191" y="92963"/>
                </a:lnTo>
                <a:lnTo>
                  <a:pt x="4191" y="99694"/>
                </a:lnTo>
                <a:lnTo>
                  <a:pt x="65532" y="99694"/>
                </a:lnTo>
                <a:lnTo>
                  <a:pt x="65532" y="92963"/>
                </a:lnTo>
                <a:close/>
              </a:path>
              <a:path w="66039" h="99694">
                <a:moveTo>
                  <a:pt x="42418" y="18287"/>
                </a:moveTo>
                <a:lnTo>
                  <a:pt x="24384" y="18287"/>
                </a:lnTo>
                <a:lnTo>
                  <a:pt x="25527" y="18796"/>
                </a:lnTo>
                <a:lnTo>
                  <a:pt x="26289" y="19558"/>
                </a:lnTo>
                <a:lnTo>
                  <a:pt x="27051" y="20447"/>
                </a:lnTo>
                <a:lnTo>
                  <a:pt x="27189" y="20954"/>
                </a:lnTo>
                <a:lnTo>
                  <a:pt x="27305" y="82550"/>
                </a:lnTo>
                <a:lnTo>
                  <a:pt x="27178" y="83692"/>
                </a:lnTo>
                <a:lnTo>
                  <a:pt x="26924" y="84962"/>
                </a:lnTo>
                <a:lnTo>
                  <a:pt x="26797" y="85978"/>
                </a:lnTo>
                <a:lnTo>
                  <a:pt x="26416" y="86740"/>
                </a:lnTo>
                <a:lnTo>
                  <a:pt x="26162" y="87629"/>
                </a:lnTo>
                <a:lnTo>
                  <a:pt x="25654" y="88264"/>
                </a:lnTo>
                <a:lnTo>
                  <a:pt x="24637" y="89280"/>
                </a:lnTo>
                <a:lnTo>
                  <a:pt x="23368" y="90297"/>
                </a:lnTo>
                <a:lnTo>
                  <a:pt x="21844" y="91059"/>
                </a:lnTo>
                <a:lnTo>
                  <a:pt x="20066" y="91566"/>
                </a:lnTo>
                <a:lnTo>
                  <a:pt x="18923" y="91948"/>
                </a:lnTo>
                <a:lnTo>
                  <a:pt x="17399" y="92075"/>
                </a:lnTo>
                <a:lnTo>
                  <a:pt x="15875" y="92328"/>
                </a:lnTo>
                <a:lnTo>
                  <a:pt x="14097" y="92583"/>
                </a:lnTo>
                <a:lnTo>
                  <a:pt x="7239" y="92963"/>
                </a:lnTo>
                <a:lnTo>
                  <a:pt x="62484" y="92963"/>
                </a:lnTo>
                <a:lnTo>
                  <a:pt x="59690" y="92837"/>
                </a:lnTo>
                <a:lnTo>
                  <a:pt x="53340" y="92455"/>
                </a:lnTo>
                <a:lnTo>
                  <a:pt x="51689" y="92201"/>
                </a:lnTo>
                <a:lnTo>
                  <a:pt x="48768" y="91693"/>
                </a:lnTo>
                <a:lnTo>
                  <a:pt x="47752" y="91312"/>
                </a:lnTo>
                <a:lnTo>
                  <a:pt x="46736" y="91059"/>
                </a:lnTo>
                <a:lnTo>
                  <a:pt x="45974" y="90550"/>
                </a:lnTo>
                <a:lnTo>
                  <a:pt x="45339" y="89915"/>
                </a:lnTo>
                <a:lnTo>
                  <a:pt x="44831" y="89535"/>
                </a:lnTo>
                <a:lnTo>
                  <a:pt x="44323" y="89026"/>
                </a:lnTo>
                <a:lnTo>
                  <a:pt x="43942" y="88391"/>
                </a:lnTo>
                <a:lnTo>
                  <a:pt x="43561" y="87884"/>
                </a:lnTo>
                <a:lnTo>
                  <a:pt x="43307" y="87249"/>
                </a:lnTo>
                <a:lnTo>
                  <a:pt x="42799" y="85598"/>
                </a:lnTo>
                <a:lnTo>
                  <a:pt x="42447" y="82550"/>
                </a:lnTo>
                <a:lnTo>
                  <a:pt x="42418" y="18287"/>
                </a:lnTo>
                <a:close/>
              </a:path>
              <a:path w="66039" h="99694">
                <a:moveTo>
                  <a:pt x="42799" y="0"/>
                </a:moveTo>
                <a:lnTo>
                  <a:pt x="37973" y="0"/>
                </a:lnTo>
                <a:lnTo>
                  <a:pt x="31623" y="3555"/>
                </a:lnTo>
                <a:lnTo>
                  <a:pt x="18923" y="10413"/>
                </a:lnTo>
                <a:lnTo>
                  <a:pt x="12700" y="13969"/>
                </a:lnTo>
                <a:lnTo>
                  <a:pt x="6350" y="17399"/>
                </a:lnTo>
                <a:lnTo>
                  <a:pt x="0" y="20954"/>
                </a:lnTo>
                <a:lnTo>
                  <a:pt x="747" y="22478"/>
                </a:lnTo>
                <a:lnTo>
                  <a:pt x="1143" y="23367"/>
                </a:lnTo>
                <a:lnTo>
                  <a:pt x="1890" y="24891"/>
                </a:lnTo>
                <a:lnTo>
                  <a:pt x="2286" y="25780"/>
                </a:lnTo>
                <a:lnTo>
                  <a:pt x="2921" y="26924"/>
                </a:lnTo>
                <a:lnTo>
                  <a:pt x="3556" y="28193"/>
                </a:lnTo>
                <a:lnTo>
                  <a:pt x="8636" y="24891"/>
                </a:lnTo>
                <a:lnTo>
                  <a:pt x="12700" y="22478"/>
                </a:lnTo>
                <a:lnTo>
                  <a:pt x="15875" y="20827"/>
                </a:lnTo>
                <a:lnTo>
                  <a:pt x="18923" y="19176"/>
                </a:lnTo>
                <a:lnTo>
                  <a:pt x="21336" y="18287"/>
                </a:lnTo>
                <a:lnTo>
                  <a:pt x="42418" y="18287"/>
                </a:lnTo>
                <a:lnTo>
                  <a:pt x="42545" y="5461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773042" y="2904235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4">
                <a:moveTo>
                  <a:pt x="37973" y="0"/>
                </a:moveTo>
                <a:lnTo>
                  <a:pt x="42799" y="0"/>
                </a:lnTo>
                <a:lnTo>
                  <a:pt x="42672" y="2921"/>
                </a:lnTo>
                <a:lnTo>
                  <a:pt x="42545" y="5461"/>
                </a:lnTo>
                <a:lnTo>
                  <a:pt x="42545" y="7747"/>
                </a:lnTo>
                <a:lnTo>
                  <a:pt x="42418" y="9905"/>
                </a:lnTo>
                <a:lnTo>
                  <a:pt x="42418" y="12064"/>
                </a:lnTo>
                <a:lnTo>
                  <a:pt x="42418" y="14224"/>
                </a:lnTo>
                <a:lnTo>
                  <a:pt x="42418" y="82296"/>
                </a:lnTo>
                <a:lnTo>
                  <a:pt x="42545" y="83438"/>
                </a:lnTo>
                <a:lnTo>
                  <a:pt x="42672" y="84581"/>
                </a:lnTo>
                <a:lnTo>
                  <a:pt x="42799" y="85598"/>
                </a:lnTo>
                <a:lnTo>
                  <a:pt x="43053" y="86360"/>
                </a:lnTo>
                <a:lnTo>
                  <a:pt x="43307" y="87249"/>
                </a:lnTo>
                <a:lnTo>
                  <a:pt x="43561" y="87884"/>
                </a:lnTo>
                <a:lnTo>
                  <a:pt x="43942" y="88391"/>
                </a:lnTo>
                <a:lnTo>
                  <a:pt x="44323" y="89026"/>
                </a:lnTo>
                <a:lnTo>
                  <a:pt x="44831" y="89535"/>
                </a:lnTo>
                <a:lnTo>
                  <a:pt x="45339" y="89915"/>
                </a:lnTo>
                <a:lnTo>
                  <a:pt x="45974" y="90550"/>
                </a:lnTo>
                <a:lnTo>
                  <a:pt x="46736" y="91059"/>
                </a:lnTo>
                <a:lnTo>
                  <a:pt x="47752" y="91312"/>
                </a:lnTo>
                <a:lnTo>
                  <a:pt x="48768" y="91693"/>
                </a:lnTo>
                <a:lnTo>
                  <a:pt x="57531" y="92710"/>
                </a:lnTo>
                <a:lnTo>
                  <a:pt x="59690" y="92837"/>
                </a:lnTo>
                <a:lnTo>
                  <a:pt x="62484" y="92963"/>
                </a:lnTo>
                <a:lnTo>
                  <a:pt x="65532" y="92963"/>
                </a:lnTo>
                <a:lnTo>
                  <a:pt x="65532" y="99694"/>
                </a:lnTo>
                <a:lnTo>
                  <a:pt x="4191" y="99694"/>
                </a:lnTo>
                <a:lnTo>
                  <a:pt x="4191" y="92963"/>
                </a:lnTo>
                <a:lnTo>
                  <a:pt x="7239" y="92963"/>
                </a:lnTo>
                <a:lnTo>
                  <a:pt x="9779" y="92837"/>
                </a:lnTo>
                <a:lnTo>
                  <a:pt x="11937" y="92710"/>
                </a:lnTo>
                <a:lnTo>
                  <a:pt x="14097" y="92583"/>
                </a:lnTo>
                <a:lnTo>
                  <a:pt x="15875" y="92328"/>
                </a:lnTo>
                <a:lnTo>
                  <a:pt x="17399" y="92075"/>
                </a:lnTo>
                <a:lnTo>
                  <a:pt x="18923" y="91948"/>
                </a:lnTo>
                <a:lnTo>
                  <a:pt x="20066" y="91566"/>
                </a:lnTo>
                <a:lnTo>
                  <a:pt x="20955" y="91312"/>
                </a:lnTo>
                <a:lnTo>
                  <a:pt x="21844" y="91059"/>
                </a:lnTo>
                <a:lnTo>
                  <a:pt x="22606" y="90677"/>
                </a:lnTo>
                <a:lnTo>
                  <a:pt x="26416" y="86740"/>
                </a:lnTo>
                <a:lnTo>
                  <a:pt x="26797" y="85978"/>
                </a:lnTo>
                <a:lnTo>
                  <a:pt x="26924" y="84962"/>
                </a:lnTo>
                <a:lnTo>
                  <a:pt x="27178" y="83692"/>
                </a:lnTo>
                <a:lnTo>
                  <a:pt x="27305" y="82550"/>
                </a:lnTo>
                <a:lnTo>
                  <a:pt x="27432" y="81025"/>
                </a:lnTo>
                <a:lnTo>
                  <a:pt x="27432" y="79375"/>
                </a:lnTo>
                <a:lnTo>
                  <a:pt x="27432" y="23875"/>
                </a:lnTo>
                <a:lnTo>
                  <a:pt x="27432" y="21843"/>
                </a:lnTo>
                <a:lnTo>
                  <a:pt x="27051" y="20447"/>
                </a:lnTo>
                <a:lnTo>
                  <a:pt x="26289" y="19558"/>
                </a:lnTo>
                <a:lnTo>
                  <a:pt x="25527" y="18796"/>
                </a:lnTo>
                <a:lnTo>
                  <a:pt x="24384" y="18287"/>
                </a:lnTo>
                <a:lnTo>
                  <a:pt x="22987" y="18287"/>
                </a:lnTo>
                <a:lnTo>
                  <a:pt x="21336" y="18287"/>
                </a:lnTo>
                <a:lnTo>
                  <a:pt x="18923" y="19176"/>
                </a:lnTo>
                <a:lnTo>
                  <a:pt x="15875" y="20827"/>
                </a:lnTo>
                <a:lnTo>
                  <a:pt x="12700" y="22478"/>
                </a:lnTo>
                <a:lnTo>
                  <a:pt x="8636" y="24891"/>
                </a:lnTo>
                <a:lnTo>
                  <a:pt x="3556" y="28193"/>
                </a:lnTo>
                <a:lnTo>
                  <a:pt x="2921" y="26924"/>
                </a:lnTo>
                <a:lnTo>
                  <a:pt x="2286" y="25780"/>
                </a:lnTo>
                <a:lnTo>
                  <a:pt x="1778" y="24637"/>
                </a:lnTo>
                <a:lnTo>
                  <a:pt x="1143" y="23367"/>
                </a:lnTo>
                <a:lnTo>
                  <a:pt x="635" y="22225"/>
                </a:lnTo>
                <a:lnTo>
                  <a:pt x="0" y="20954"/>
                </a:lnTo>
                <a:lnTo>
                  <a:pt x="6350" y="17399"/>
                </a:lnTo>
                <a:lnTo>
                  <a:pt x="12700" y="13969"/>
                </a:lnTo>
                <a:lnTo>
                  <a:pt x="18923" y="10413"/>
                </a:lnTo>
                <a:lnTo>
                  <a:pt x="25273" y="6985"/>
                </a:lnTo>
                <a:lnTo>
                  <a:pt x="31623" y="3555"/>
                </a:lnTo>
                <a:lnTo>
                  <a:pt x="3797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845052" y="2915367"/>
            <a:ext cx="51117" cy="7395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860419" y="2935223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8" y="0"/>
                </a:moveTo>
                <a:lnTo>
                  <a:pt x="11683" y="0"/>
                </a:lnTo>
                <a:lnTo>
                  <a:pt x="12191" y="5206"/>
                </a:lnTo>
                <a:lnTo>
                  <a:pt x="12318" y="21081"/>
                </a:lnTo>
                <a:lnTo>
                  <a:pt x="12064" y="25400"/>
                </a:lnTo>
                <a:lnTo>
                  <a:pt x="11302" y="28828"/>
                </a:lnTo>
                <a:lnTo>
                  <a:pt x="10667" y="32385"/>
                </a:lnTo>
                <a:lnTo>
                  <a:pt x="0" y="47243"/>
                </a:lnTo>
                <a:lnTo>
                  <a:pt x="5714" y="53721"/>
                </a:lnTo>
                <a:lnTo>
                  <a:pt x="30733" y="24002"/>
                </a:lnTo>
                <a:lnTo>
                  <a:pt x="31622" y="19558"/>
                </a:lnTo>
                <a:lnTo>
                  <a:pt x="31622" y="9778"/>
                </a:lnTo>
                <a:lnTo>
                  <a:pt x="31114" y="4952"/>
                </a:lnTo>
                <a:lnTo>
                  <a:pt x="3009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3860419" y="2935223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3" y="0"/>
                </a:moveTo>
                <a:lnTo>
                  <a:pt x="30098" y="0"/>
                </a:lnTo>
                <a:lnTo>
                  <a:pt x="31114" y="4952"/>
                </a:lnTo>
                <a:lnTo>
                  <a:pt x="31622" y="9778"/>
                </a:lnTo>
                <a:lnTo>
                  <a:pt x="31622" y="14604"/>
                </a:lnTo>
                <a:lnTo>
                  <a:pt x="31622" y="19558"/>
                </a:lnTo>
                <a:lnTo>
                  <a:pt x="20954" y="40386"/>
                </a:lnTo>
                <a:lnTo>
                  <a:pt x="17271" y="44450"/>
                </a:lnTo>
                <a:lnTo>
                  <a:pt x="12191" y="48895"/>
                </a:lnTo>
                <a:lnTo>
                  <a:pt x="5714" y="53721"/>
                </a:lnTo>
                <a:lnTo>
                  <a:pt x="0" y="47243"/>
                </a:lnTo>
                <a:lnTo>
                  <a:pt x="3555" y="43941"/>
                </a:lnTo>
                <a:lnTo>
                  <a:pt x="6222" y="40893"/>
                </a:lnTo>
                <a:lnTo>
                  <a:pt x="7873" y="38100"/>
                </a:lnTo>
                <a:lnTo>
                  <a:pt x="9397" y="35433"/>
                </a:lnTo>
                <a:lnTo>
                  <a:pt x="10667" y="32385"/>
                </a:lnTo>
                <a:lnTo>
                  <a:pt x="11302" y="28828"/>
                </a:lnTo>
                <a:lnTo>
                  <a:pt x="12064" y="25400"/>
                </a:lnTo>
                <a:lnTo>
                  <a:pt x="12318" y="21081"/>
                </a:lnTo>
                <a:lnTo>
                  <a:pt x="12318" y="15875"/>
                </a:lnTo>
                <a:lnTo>
                  <a:pt x="12318" y="10540"/>
                </a:lnTo>
                <a:lnTo>
                  <a:pt x="12191" y="5206"/>
                </a:lnTo>
                <a:lnTo>
                  <a:pt x="116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3925823" y="2837661"/>
            <a:ext cx="127888" cy="12842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047744" y="2884904"/>
            <a:ext cx="86065" cy="11966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061967" y="2903727"/>
            <a:ext cx="67310" cy="100330"/>
          </a:xfrm>
          <a:custGeom>
            <a:avLst/>
            <a:gdLst/>
            <a:ahLst/>
            <a:cxnLst/>
            <a:rect l="l" t="t" r="r" b="b"/>
            <a:pathLst>
              <a:path w="67310" h="100330">
                <a:moveTo>
                  <a:pt x="59809" y="7747"/>
                </a:moveTo>
                <a:lnTo>
                  <a:pt x="35052" y="7747"/>
                </a:lnTo>
                <a:lnTo>
                  <a:pt x="37465" y="8127"/>
                </a:lnTo>
                <a:lnTo>
                  <a:pt x="41783" y="9906"/>
                </a:lnTo>
                <a:lnTo>
                  <a:pt x="43561" y="11049"/>
                </a:lnTo>
                <a:lnTo>
                  <a:pt x="44958" y="12700"/>
                </a:lnTo>
                <a:lnTo>
                  <a:pt x="46355" y="14224"/>
                </a:lnTo>
                <a:lnTo>
                  <a:pt x="47371" y="16129"/>
                </a:lnTo>
                <a:lnTo>
                  <a:pt x="48133" y="18287"/>
                </a:lnTo>
                <a:lnTo>
                  <a:pt x="48895" y="20574"/>
                </a:lnTo>
                <a:lnTo>
                  <a:pt x="49276" y="22987"/>
                </a:lnTo>
                <a:lnTo>
                  <a:pt x="49169" y="29210"/>
                </a:lnTo>
                <a:lnTo>
                  <a:pt x="25654" y="61849"/>
                </a:lnTo>
                <a:lnTo>
                  <a:pt x="22479" y="65024"/>
                </a:lnTo>
                <a:lnTo>
                  <a:pt x="4318" y="88011"/>
                </a:lnTo>
                <a:lnTo>
                  <a:pt x="2667" y="90677"/>
                </a:lnTo>
                <a:lnTo>
                  <a:pt x="1270" y="93472"/>
                </a:lnTo>
                <a:lnTo>
                  <a:pt x="0" y="96266"/>
                </a:lnTo>
                <a:lnTo>
                  <a:pt x="0" y="100202"/>
                </a:lnTo>
                <a:lnTo>
                  <a:pt x="65532" y="100202"/>
                </a:lnTo>
                <a:lnTo>
                  <a:pt x="66399" y="87630"/>
                </a:lnTo>
                <a:lnTo>
                  <a:pt x="17018" y="87630"/>
                </a:lnTo>
                <a:lnTo>
                  <a:pt x="18415" y="85598"/>
                </a:lnTo>
                <a:lnTo>
                  <a:pt x="42291" y="59944"/>
                </a:lnTo>
                <a:lnTo>
                  <a:pt x="44704" y="57404"/>
                </a:lnTo>
                <a:lnTo>
                  <a:pt x="49403" y="52705"/>
                </a:lnTo>
                <a:lnTo>
                  <a:pt x="51435" y="50546"/>
                </a:lnTo>
                <a:lnTo>
                  <a:pt x="53467" y="48260"/>
                </a:lnTo>
                <a:lnTo>
                  <a:pt x="55245" y="46355"/>
                </a:lnTo>
                <a:lnTo>
                  <a:pt x="56515" y="44704"/>
                </a:lnTo>
                <a:lnTo>
                  <a:pt x="58166" y="42799"/>
                </a:lnTo>
                <a:lnTo>
                  <a:pt x="59562" y="41021"/>
                </a:lnTo>
                <a:lnTo>
                  <a:pt x="65405" y="20193"/>
                </a:lnTo>
                <a:lnTo>
                  <a:pt x="64897" y="17145"/>
                </a:lnTo>
                <a:lnTo>
                  <a:pt x="63754" y="14224"/>
                </a:lnTo>
                <a:lnTo>
                  <a:pt x="62737" y="11302"/>
                </a:lnTo>
                <a:lnTo>
                  <a:pt x="61087" y="8889"/>
                </a:lnTo>
                <a:lnTo>
                  <a:pt x="59809" y="7747"/>
                </a:lnTo>
                <a:close/>
              </a:path>
              <a:path w="67310" h="100330">
                <a:moveTo>
                  <a:pt x="67056" y="78105"/>
                </a:moveTo>
                <a:lnTo>
                  <a:pt x="59817" y="78105"/>
                </a:lnTo>
                <a:lnTo>
                  <a:pt x="58928" y="80391"/>
                </a:lnTo>
                <a:lnTo>
                  <a:pt x="58166" y="82042"/>
                </a:lnTo>
                <a:lnTo>
                  <a:pt x="57531" y="83312"/>
                </a:lnTo>
                <a:lnTo>
                  <a:pt x="56769" y="84582"/>
                </a:lnTo>
                <a:lnTo>
                  <a:pt x="56007" y="85598"/>
                </a:lnTo>
                <a:lnTo>
                  <a:pt x="55118" y="86106"/>
                </a:lnTo>
                <a:lnTo>
                  <a:pt x="54102" y="86741"/>
                </a:lnTo>
                <a:lnTo>
                  <a:pt x="52959" y="87122"/>
                </a:lnTo>
                <a:lnTo>
                  <a:pt x="51435" y="87375"/>
                </a:lnTo>
                <a:lnTo>
                  <a:pt x="50037" y="87502"/>
                </a:lnTo>
                <a:lnTo>
                  <a:pt x="48133" y="87630"/>
                </a:lnTo>
                <a:lnTo>
                  <a:pt x="66399" y="87630"/>
                </a:lnTo>
                <a:lnTo>
                  <a:pt x="67056" y="78105"/>
                </a:lnTo>
                <a:close/>
              </a:path>
              <a:path w="67310" h="100330">
                <a:moveTo>
                  <a:pt x="41021" y="0"/>
                </a:moveTo>
                <a:lnTo>
                  <a:pt x="31242" y="0"/>
                </a:lnTo>
                <a:lnTo>
                  <a:pt x="26289" y="635"/>
                </a:lnTo>
                <a:lnTo>
                  <a:pt x="15112" y="3175"/>
                </a:lnTo>
                <a:lnTo>
                  <a:pt x="9144" y="5080"/>
                </a:lnTo>
                <a:lnTo>
                  <a:pt x="2540" y="7874"/>
                </a:lnTo>
                <a:lnTo>
                  <a:pt x="2540" y="22987"/>
                </a:lnTo>
                <a:lnTo>
                  <a:pt x="12573" y="22987"/>
                </a:lnTo>
                <a:lnTo>
                  <a:pt x="14478" y="18034"/>
                </a:lnTo>
                <a:lnTo>
                  <a:pt x="16891" y="14224"/>
                </a:lnTo>
                <a:lnTo>
                  <a:pt x="20193" y="11557"/>
                </a:lnTo>
                <a:lnTo>
                  <a:pt x="23495" y="9017"/>
                </a:lnTo>
                <a:lnTo>
                  <a:pt x="27432" y="7747"/>
                </a:lnTo>
                <a:lnTo>
                  <a:pt x="59809" y="7747"/>
                </a:lnTo>
                <a:lnTo>
                  <a:pt x="58674" y="6731"/>
                </a:lnTo>
                <a:lnTo>
                  <a:pt x="56261" y="4699"/>
                </a:lnTo>
                <a:lnTo>
                  <a:pt x="53212" y="3048"/>
                </a:lnTo>
                <a:lnTo>
                  <a:pt x="49403" y="1905"/>
                </a:lnTo>
                <a:lnTo>
                  <a:pt x="45593" y="635"/>
                </a:lnTo>
                <a:lnTo>
                  <a:pt x="4102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061967" y="2903727"/>
            <a:ext cx="67310" cy="100330"/>
          </a:xfrm>
          <a:custGeom>
            <a:avLst/>
            <a:gdLst/>
            <a:ahLst/>
            <a:cxnLst/>
            <a:rect l="l" t="t" r="r" b="b"/>
            <a:pathLst>
              <a:path w="67310" h="100330">
                <a:moveTo>
                  <a:pt x="35687" y="0"/>
                </a:moveTo>
                <a:lnTo>
                  <a:pt x="41021" y="0"/>
                </a:lnTo>
                <a:lnTo>
                  <a:pt x="45593" y="635"/>
                </a:lnTo>
                <a:lnTo>
                  <a:pt x="49403" y="1905"/>
                </a:lnTo>
                <a:lnTo>
                  <a:pt x="53212" y="3048"/>
                </a:lnTo>
                <a:lnTo>
                  <a:pt x="63754" y="14224"/>
                </a:lnTo>
                <a:lnTo>
                  <a:pt x="64897" y="17145"/>
                </a:lnTo>
                <a:lnTo>
                  <a:pt x="65405" y="20193"/>
                </a:lnTo>
                <a:lnTo>
                  <a:pt x="65405" y="23495"/>
                </a:lnTo>
                <a:lnTo>
                  <a:pt x="65405" y="25526"/>
                </a:lnTo>
                <a:lnTo>
                  <a:pt x="63500" y="34289"/>
                </a:lnTo>
                <a:lnTo>
                  <a:pt x="62865" y="35941"/>
                </a:lnTo>
                <a:lnTo>
                  <a:pt x="56515" y="44704"/>
                </a:lnTo>
                <a:lnTo>
                  <a:pt x="55245" y="46355"/>
                </a:lnTo>
                <a:lnTo>
                  <a:pt x="53467" y="48260"/>
                </a:lnTo>
                <a:lnTo>
                  <a:pt x="51435" y="50546"/>
                </a:lnTo>
                <a:lnTo>
                  <a:pt x="49403" y="52705"/>
                </a:lnTo>
                <a:lnTo>
                  <a:pt x="47117" y="54991"/>
                </a:lnTo>
                <a:lnTo>
                  <a:pt x="44704" y="57404"/>
                </a:lnTo>
                <a:lnTo>
                  <a:pt x="42291" y="59944"/>
                </a:lnTo>
                <a:lnTo>
                  <a:pt x="17018" y="87630"/>
                </a:lnTo>
                <a:lnTo>
                  <a:pt x="45720" y="87630"/>
                </a:lnTo>
                <a:lnTo>
                  <a:pt x="48133" y="87630"/>
                </a:lnTo>
                <a:lnTo>
                  <a:pt x="55118" y="86106"/>
                </a:lnTo>
                <a:lnTo>
                  <a:pt x="56007" y="85598"/>
                </a:lnTo>
                <a:lnTo>
                  <a:pt x="59817" y="78105"/>
                </a:lnTo>
                <a:lnTo>
                  <a:pt x="67056" y="78105"/>
                </a:lnTo>
                <a:lnTo>
                  <a:pt x="66802" y="81787"/>
                </a:lnTo>
                <a:lnTo>
                  <a:pt x="66548" y="85471"/>
                </a:lnTo>
                <a:lnTo>
                  <a:pt x="66294" y="89154"/>
                </a:lnTo>
                <a:lnTo>
                  <a:pt x="66040" y="92837"/>
                </a:lnTo>
                <a:lnTo>
                  <a:pt x="65786" y="96647"/>
                </a:lnTo>
                <a:lnTo>
                  <a:pt x="65532" y="100202"/>
                </a:lnTo>
                <a:lnTo>
                  <a:pt x="0" y="100202"/>
                </a:lnTo>
                <a:lnTo>
                  <a:pt x="0" y="96266"/>
                </a:lnTo>
                <a:lnTo>
                  <a:pt x="1270" y="93472"/>
                </a:lnTo>
                <a:lnTo>
                  <a:pt x="2667" y="90677"/>
                </a:lnTo>
                <a:lnTo>
                  <a:pt x="4318" y="88011"/>
                </a:lnTo>
                <a:lnTo>
                  <a:pt x="5969" y="85217"/>
                </a:lnTo>
                <a:lnTo>
                  <a:pt x="7874" y="82550"/>
                </a:lnTo>
                <a:lnTo>
                  <a:pt x="9906" y="79756"/>
                </a:lnTo>
                <a:lnTo>
                  <a:pt x="11937" y="76962"/>
                </a:lnTo>
                <a:lnTo>
                  <a:pt x="30607" y="57023"/>
                </a:lnTo>
                <a:lnTo>
                  <a:pt x="34544" y="52832"/>
                </a:lnTo>
                <a:lnTo>
                  <a:pt x="37592" y="49402"/>
                </a:lnTo>
                <a:lnTo>
                  <a:pt x="40640" y="45974"/>
                </a:lnTo>
                <a:lnTo>
                  <a:pt x="42926" y="42925"/>
                </a:lnTo>
                <a:lnTo>
                  <a:pt x="44704" y="40259"/>
                </a:lnTo>
                <a:lnTo>
                  <a:pt x="46482" y="37592"/>
                </a:lnTo>
                <a:lnTo>
                  <a:pt x="47625" y="35051"/>
                </a:lnTo>
                <a:lnTo>
                  <a:pt x="48387" y="32893"/>
                </a:lnTo>
                <a:lnTo>
                  <a:pt x="49022" y="30607"/>
                </a:lnTo>
                <a:lnTo>
                  <a:pt x="49276" y="28194"/>
                </a:lnTo>
                <a:lnTo>
                  <a:pt x="49276" y="25526"/>
                </a:lnTo>
                <a:lnTo>
                  <a:pt x="49276" y="22987"/>
                </a:lnTo>
                <a:lnTo>
                  <a:pt x="44958" y="12700"/>
                </a:lnTo>
                <a:lnTo>
                  <a:pt x="43561" y="11049"/>
                </a:lnTo>
                <a:lnTo>
                  <a:pt x="41783" y="9906"/>
                </a:lnTo>
                <a:lnTo>
                  <a:pt x="39624" y="9017"/>
                </a:lnTo>
                <a:lnTo>
                  <a:pt x="37465" y="8127"/>
                </a:lnTo>
                <a:lnTo>
                  <a:pt x="35052" y="7747"/>
                </a:lnTo>
                <a:lnTo>
                  <a:pt x="32258" y="7747"/>
                </a:lnTo>
                <a:lnTo>
                  <a:pt x="27432" y="7747"/>
                </a:lnTo>
                <a:lnTo>
                  <a:pt x="12573" y="22987"/>
                </a:lnTo>
                <a:lnTo>
                  <a:pt x="2540" y="22987"/>
                </a:lnTo>
                <a:lnTo>
                  <a:pt x="2540" y="7874"/>
                </a:lnTo>
                <a:lnTo>
                  <a:pt x="9144" y="5080"/>
                </a:lnTo>
                <a:lnTo>
                  <a:pt x="15112" y="3175"/>
                </a:lnTo>
                <a:lnTo>
                  <a:pt x="20701" y="1905"/>
                </a:lnTo>
                <a:lnTo>
                  <a:pt x="26289" y="635"/>
                </a:lnTo>
                <a:lnTo>
                  <a:pt x="31242" y="0"/>
                </a:lnTo>
                <a:lnTo>
                  <a:pt x="356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137659" y="2915367"/>
            <a:ext cx="51117" cy="7395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153027" y="2935223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4" y="0"/>
                </a:lnTo>
                <a:lnTo>
                  <a:pt x="12192" y="5206"/>
                </a:lnTo>
                <a:lnTo>
                  <a:pt x="12319" y="21081"/>
                </a:lnTo>
                <a:lnTo>
                  <a:pt x="12064" y="25400"/>
                </a:lnTo>
                <a:lnTo>
                  <a:pt x="11302" y="28828"/>
                </a:lnTo>
                <a:lnTo>
                  <a:pt x="10668" y="32385"/>
                </a:lnTo>
                <a:lnTo>
                  <a:pt x="0" y="47243"/>
                </a:lnTo>
                <a:lnTo>
                  <a:pt x="5714" y="53721"/>
                </a:lnTo>
                <a:lnTo>
                  <a:pt x="30734" y="24002"/>
                </a:lnTo>
                <a:lnTo>
                  <a:pt x="31623" y="19558"/>
                </a:lnTo>
                <a:lnTo>
                  <a:pt x="31623" y="9778"/>
                </a:lnTo>
                <a:lnTo>
                  <a:pt x="31114" y="4952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153027" y="2935223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4" y="0"/>
                </a:moveTo>
                <a:lnTo>
                  <a:pt x="30099" y="0"/>
                </a:lnTo>
                <a:lnTo>
                  <a:pt x="31114" y="4952"/>
                </a:lnTo>
                <a:lnTo>
                  <a:pt x="31623" y="9778"/>
                </a:lnTo>
                <a:lnTo>
                  <a:pt x="31623" y="14604"/>
                </a:lnTo>
                <a:lnTo>
                  <a:pt x="31623" y="19558"/>
                </a:lnTo>
                <a:lnTo>
                  <a:pt x="5714" y="53721"/>
                </a:lnTo>
                <a:lnTo>
                  <a:pt x="0" y="47243"/>
                </a:lnTo>
                <a:lnTo>
                  <a:pt x="3556" y="43941"/>
                </a:lnTo>
                <a:lnTo>
                  <a:pt x="6223" y="40893"/>
                </a:lnTo>
                <a:lnTo>
                  <a:pt x="7874" y="38100"/>
                </a:lnTo>
                <a:lnTo>
                  <a:pt x="9398" y="35433"/>
                </a:lnTo>
                <a:lnTo>
                  <a:pt x="10668" y="32385"/>
                </a:lnTo>
                <a:lnTo>
                  <a:pt x="11302" y="28828"/>
                </a:lnTo>
                <a:lnTo>
                  <a:pt x="12064" y="25400"/>
                </a:lnTo>
                <a:lnTo>
                  <a:pt x="12319" y="21081"/>
                </a:lnTo>
                <a:lnTo>
                  <a:pt x="12319" y="15875"/>
                </a:lnTo>
                <a:lnTo>
                  <a:pt x="12319" y="10540"/>
                </a:lnTo>
                <a:lnTo>
                  <a:pt x="12192" y="5206"/>
                </a:lnTo>
                <a:lnTo>
                  <a:pt x="116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241291" y="2915361"/>
            <a:ext cx="144017" cy="4488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359655" y="2935223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21336" y="0"/>
                </a:moveTo>
                <a:lnTo>
                  <a:pt x="0" y="0"/>
                </a:lnTo>
                <a:lnTo>
                  <a:pt x="0" y="24511"/>
                </a:lnTo>
                <a:lnTo>
                  <a:pt x="21336" y="24511"/>
                </a:lnTo>
                <a:lnTo>
                  <a:pt x="213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307840" y="2935223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21336" y="0"/>
                </a:moveTo>
                <a:lnTo>
                  <a:pt x="0" y="0"/>
                </a:lnTo>
                <a:lnTo>
                  <a:pt x="0" y="24511"/>
                </a:lnTo>
                <a:lnTo>
                  <a:pt x="21336" y="24511"/>
                </a:lnTo>
                <a:lnTo>
                  <a:pt x="213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256023" y="2935223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21336" y="0"/>
                </a:moveTo>
                <a:lnTo>
                  <a:pt x="0" y="0"/>
                </a:lnTo>
                <a:lnTo>
                  <a:pt x="0" y="24511"/>
                </a:lnTo>
                <a:lnTo>
                  <a:pt x="21336" y="24511"/>
                </a:lnTo>
                <a:lnTo>
                  <a:pt x="213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359655" y="2935223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0" y="0"/>
                </a:moveTo>
                <a:lnTo>
                  <a:pt x="21336" y="0"/>
                </a:lnTo>
                <a:lnTo>
                  <a:pt x="21336" y="24511"/>
                </a:lnTo>
                <a:lnTo>
                  <a:pt x="0" y="245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307840" y="2935223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0" y="0"/>
                </a:moveTo>
                <a:lnTo>
                  <a:pt x="21336" y="0"/>
                </a:lnTo>
                <a:lnTo>
                  <a:pt x="21336" y="24511"/>
                </a:lnTo>
                <a:lnTo>
                  <a:pt x="0" y="245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256023" y="2935223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0" y="0"/>
                </a:moveTo>
                <a:lnTo>
                  <a:pt x="21336" y="0"/>
                </a:lnTo>
                <a:lnTo>
                  <a:pt x="21336" y="24511"/>
                </a:lnTo>
                <a:lnTo>
                  <a:pt x="0" y="245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413503" y="2915367"/>
            <a:ext cx="51117" cy="7395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428871" y="2935223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3" y="0"/>
                </a:lnTo>
                <a:lnTo>
                  <a:pt x="12191" y="5206"/>
                </a:lnTo>
                <a:lnTo>
                  <a:pt x="12318" y="21081"/>
                </a:lnTo>
                <a:lnTo>
                  <a:pt x="12064" y="25400"/>
                </a:lnTo>
                <a:lnTo>
                  <a:pt x="11302" y="28828"/>
                </a:lnTo>
                <a:lnTo>
                  <a:pt x="10667" y="32385"/>
                </a:lnTo>
                <a:lnTo>
                  <a:pt x="0" y="47243"/>
                </a:lnTo>
                <a:lnTo>
                  <a:pt x="5714" y="53721"/>
                </a:lnTo>
                <a:lnTo>
                  <a:pt x="30733" y="24002"/>
                </a:lnTo>
                <a:lnTo>
                  <a:pt x="31623" y="19558"/>
                </a:lnTo>
                <a:lnTo>
                  <a:pt x="31623" y="9778"/>
                </a:lnTo>
                <a:lnTo>
                  <a:pt x="31114" y="4952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428871" y="2935223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3" y="0"/>
                </a:moveTo>
                <a:lnTo>
                  <a:pt x="30099" y="0"/>
                </a:lnTo>
                <a:lnTo>
                  <a:pt x="31114" y="4952"/>
                </a:lnTo>
                <a:lnTo>
                  <a:pt x="31623" y="9778"/>
                </a:lnTo>
                <a:lnTo>
                  <a:pt x="31623" y="14604"/>
                </a:lnTo>
                <a:lnTo>
                  <a:pt x="31623" y="19558"/>
                </a:lnTo>
                <a:lnTo>
                  <a:pt x="20954" y="40386"/>
                </a:lnTo>
                <a:lnTo>
                  <a:pt x="17271" y="44450"/>
                </a:lnTo>
                <a:lnTo>
                  <a:pt x="12191" y="48895"/>
                </a:lnTo>
                <a:lnTo>
                  <a:pt x="5714" y="53721"/>
                </a:lnTo>
                <a:lnTo>
                  <a:pt x="0" y="47243"/>
                </a:lnTo>
                <a:lnTo>
                  <a:pt x="3555" y="43941"/>
                </a:lnTo>
                <a:lnTo>
                  <a:pt x="6223" y="40893"/>
                </a:lnTo>
                <a:lnTo>
                  <a:pt x="7874" y="38100"/>
                </a:lnTo>
                <a:lnTo>
                  <a:pt x="9398" y="35433"/>
                </a:lnTo>
                <a:lnTo>
                  <a:pt x="10667" y="32385"/>
                </a:lnTo>
                <a:lnTo>
                  <a:pt x="11302" y="28828"/>
                </a:lnTo>
                <a:lnTo>
                  <a:pt x="12064" y="25400"/>
                </a:lnTo>
                <a:lnTo>
                  <a:pt x="12318" y="21081"/>
                </a:lnTo>
                <a:lnTo>
                  <a:pt x="12318" y="15875"/>
                </a:lnTo>
                <a:lnTo>
                  <a:pt x="12318" y="10540"/>
                </a:lnTo>
                <a:lnTo>
                  <a:pt x="12191" y="5206"/>
                </a:lnTo>
                <a:lnTo>
                  <a:pt x="116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495800" y="2837661"/>
            <a:ext cx="127888" cy="12842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611623" y="2884904"/>
            <a:ext cx="128803" cy="119661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626355" y="2903601"/>
            <a:ext cx="110489" cy="100330"/>
          </a:xfrm>
          <a:custGeom>
            <a:avLst/>
            <a:gdLst/>
            <a:ahLst/>
            <a:cxnLst/>
            <a:rect l="l" t="t" r="r" b="b"/>
            <a:pathLst>
              <a:path w="110489" h="100330">
                <a:moveTo>
                  <a:pt x="45847" y="0"/>
                </a:moveTo>
                <a:lnTo>
                  <a:pt x="19177" y="0"/>
                </a:lnTo>
                <a:lnTo>
                  <a:pt x="18034" y="4825"/>
                </a:lnTo>
                <a:lnTo>
                  <a:pt x="21082" y="4952"/>
                </a:lnTo>
                <a:lnTo>
                  <a:pt x="23241" y="5461"/>
                </a:lnTo>
                <a:lnTo>
                  <a:pt x="24511" y="6350"/>
                </a:lnTo>
                <a:lnTo>
                  <a:pt x="25654" y="7365"/>
                </a:lnTo>
                <a:lnTo>
                  <a:pt x="26289" y="9016"/>
                </a:lnTo>
                <a:lnTo>
                  <a:pt x="26240" y="13208"/>
                </a:lnTo>
                <a:lnTo>
                  <a:pt x="26162" y="14224"/>
                </a:lnTo>
                <a:lnTo>
                  <a:pt x="25654" y="17779"/>
                </a:lnTo>
                <a:lnTo>
                  <a:pt x="24892" y="21716"/>
                </a:lnTo>
                <a:lnTo>
                  <a:pt x="11941" y="79248"/>
                </a:lnTo>
                <a:lnTo>
                  <a:pt x="11303" y="82169"/>
                </a:lnTo>
                <a:lnTo>
                  <a:pt x="10541" y="85344"/>
                </a:lnTo>
                <a:lnTo>
                  <a:pt x="9779" y="87502"/>
                </a:lnTo>
                <a:lnTo>
                  <a:pt x="9144" y="89788"/>
                </a:lnTo>
                <a:lnTo>
                  <a:pt x="1016" y="95631"/>
                </a:lnTo>
                <a:lnTo>
                  <a:pt x="0" y="100329"/>
                </a:lnTo>
                <a:lnTo>
                  <a:pt x="28829" y="100329"/>
                </a:lnTo>
                <a:lnTo>
                  <a:pt x="29718" y="95631"/>
                </a:lnTo>
                <a:lnTo>
                  <a:pt x="26797" y="95503"/>
                </a:lnTo>
                <a:lnTo>
                  <a:pt x="24638" y="94869"/>
                </a:lnTo>
                <a:lnTo>
                  <a:pt x="22098" y="93090"/>
                </a:lnTo>
                <a:lnTo>
                  <a:pt x="21590" y="91566"/>
                </a:lnTo>
                <a:lnTo>
                  <a:pt x="21717" y="86360"/>
                </a:lnTo>
                <a:lnTo>
                  <a:pt x="22098" y="84074"/>
                </a:lnTo>
                <a:lnTo>
                  <a:pt x="22352" y="81787"/>
                </a:lnTo>
                <a:lnTo>
                  <a:pt x="22883" y="79121"/>
                </a:lnTo>
                <a:lnTo>
                  <a:pt x="23368" y="76453"/>
                </a:lnTo>
                <a:lnTo>
                  <a:pt x="24058" y="73533"/>
                </a:lnTo>
                <a:lnTo>
                  <a:pt x="25273" y="67818"/>
                </a:lnTo>
                <a:lnTo>
                  <a:pt x="26087" y="64515"/>
                </a:lnTo>
                <a:lnTo>
                  <a:pt x="27305" y="58800"/>
                </a:lnTo>
                <a:lnTo>
                  <a:pt x="28067" y="55752"/>
                </a:lnTo>
                <a:lnTo>
                  <a:pt x="29337" y="50419"/>
                </a:lnTo>
                <a:lnTo>
                  <a:pt x="30084" y="47371"/>
                </a:lnTo>
                <a:lnTo>
                  <a:pt x="30511" y="45465"/>
                </a:lnTo>
                <a:lnTo>
                  <a:pt x="30988" y="43561"/>
                </a:lnTo>
                <a:lnTo>
                  <a:pt x="33020" y="33274"/>
                </a:lnTo>
                <a:lnTo>
                  <a:pt x="33401" y="30734"/>
                </a:lnTo>
                <a:lnTo>
                  <a:pt x="33909" y="28321"/>
                </a:lnTo>
                <a:lnTo>
                  <a:pt x="34417" y="25019"/>
                </a:lnTo>
                <a:lnTo>
                  <a:pt x="34671" y="23495"/>
                </a:lnTo>
                <a:lnTo>
                  <a:pt x="35433" y="19303"/>
                </a:lnTo>
                <a:lnTo>
                  <a:pt x="35941" y="15875"/>
                </a:lnTo>
                <a:lnTo>
                  <a:pt x="51945" y="15875"/>
                </a:lnTo>
                <a:lnTo>
                  <a:pt x="48212" y="6350"/>
                </a:lnTo>
                <a:lnTo>
                  <a:pt x="45847" y="0"/>
                </a:lnTo>
                <a:close/>
              </a:path>
              <a:path w="110489" h="100330">
                <a:moveTo>
                  <a:pt x="51945" y="15875"/>
                </a:moveTo>
                <a:lnTo>
                  <a:pt x="36957" y="15875"/>
                </a:lnTo>
                <a:lnTo>
                  <a:pt x="39116" y="22733"/>
                </a:lnTo>
                <a:lnTo>
                  <a:pt x="41402" y="29590"/>
                </a:lnTo>
                <a:lnTo>
                  <a:pt x="47207" y="45593"/>
                </a:lnTo>
                <a:lnTo>
                  <a:pt x="49022" y="50673"/>
                </a:lnTo>
                <a:lnTo>
                  <a:pt x="57404" y="72009"/>
                </a:lnTo>
                <a:lnTo>
                  <a:pt x="60374" y="79248"/>
                </a:lnTo>
                <a:lnTo>
                  <a:pt x="66827" y="95631"/>
                </a:lnTo>
                <a:lnTo>
                  <a:pt x="68707" y="100329"/>
                </a:lnTo>
                <a:lnTo>
                  <a:pt x="80391" y="100329"/>
                </a:lnTo>
                <a:lnTo>
                  <a:pt x="85628" y="76835"/>
                </a:lnTo>
                <a:lnTo>
                  <a:pt x="74295" y="76835"/>
                </a:lnTo>
                <a:lnTo>
                  <a:pt x="72390" y="70738"/>
                </a:lnTo>
                <a:lnTo>
                  <a:pt x="70358" y="64515"/>
                </a:lnTo>
                <a:lnTo>
                  <a:pt x="67945" y="58293"/>
                </a:lnTo>
                <a:lnTo>
                  <a:pt x="65121" y="50419"/>
                </a:lnTo>
                <a:lnTo>
                  <a:pt x="63373" y="45465"/>
                </a:lnTo>
                <a:lnTo>
                  <a:pt x="60833" y="38988"/>
                </a:lnTo>
                <a:lnTo>
                  <a:pt x="58420" y="32512"/>
                </a:lnTo>
                <a:lnTo>
                  <a:pt x="55782" y="25781"/>
                </a:lnTo>
                <a:lnTo>
                  <a:pt x="53290" y="19303"/>
                </a:lnTo>
                <a:lnTo>
                  <a:pt x="51945" y="15875"/>
                </a:lnTo>
                <a:close/>
              </a:path>
              <a:path w="110489" h="100330">
                <a:moveTo>
                  <a:pt x="109982" y="0"/>
                </a:moveTo>
                <a:lnTo>
                  <a:pt x="81280" y="0"/>
                </a:lnTo>
                <a:lnTo>
                  <a:pt x="80137" y="4825"/>
                </a:lnTo>
                <a:lnTo>
                  <a:pt x="83312" y="4952"/>
                </a:lnTo>
                <a:lnTo>
                  <a:pt x="85471" y="5461"/>
                </a:lnTo>
                <a:lnTo>
                  <a:pt x="86614" y="6350"/>
                </a:lnTo>
                <a:lnTo>
                  <a:pt x="87757" y="7365"/>
                </a:lnTo>
                <a:lnTo>
                  <a:pt x="88392" y="9016"/>
                </a:lnTo>
                <a:lnTo>
                  <a:pt x="88285" y="14224"/>
                </a:lnTo>
                <a:lnTo>
                  <a:pt x="88095" y="15875"/>
                </a:lnTo>
                <a:lnTo>
                  <a:pt x="87122" y="21716"/>
                </a:lnTo>
                <a:lnTo>
                  <a:pt x="86487" y="25019"/>
                </a:lnTo>
                <a:lnTo>
                  <a:pt x="84884" y="32512"/>
                </a:lnTo>
                <a:lnTo>
                  <a:pt x="84201" y="35813"/>
                </a:lnTo>
                <a:lnTo>
                  <a:pt x="83312" y="39750"/>
                </a:lnTo>
                <a:lnTo>
                  <a:pt x="82296" y="43561"/>
                </a:lnTo>
                <a:lnTo>
                  <a:pt x="79375" y="55879"/>
                </a:lnTo>
                <a:lnTo>
                  <a:pt x="78359" y="60578"/>
                </a:lnTo>
                <a:lnTo>
                  <a:pt x="76581" y="69596"/>
                </a:lnTo>
                <a:lnTo>
                  <a:pt x="75897" y="73787"/>
                </a:lnTo>
                <a:lnTo>
                  <a:pt x="75311" y="76835"/>
                </a:lnTo>
                <a:lnTo>
                  <a:pt x="85628" y="76835"/>
                </a:lnTo>
                <a:lnTo>
                  <a:pt x="98679" y="18287"/>
                </a:lnTo>
                <a:lnTo>
                  <a:pt x="99441" y="15239"/>
                </a:lnTo>
                <a:lnTo>
                  <a:pt x="100711" y="10922"/>
                </a:lnTo>
                <a:lnTo>
                  <a:pt x="101473" y="9398"/>
                </a:lnTo>
                <a:lnTo>
                  <a:pt x="102235" y="8254"/>
                </a:lnTo>
                <a:lnTo>
                  <a:pt x="102870" y="7112"/>
                </a:lnTo>
                <a:lnTo>
                  <a:pt x="103759" y="6350"/>
                </a:lnTo>
                <a:lnTo>
                  <a:pt x="105791" y="5587"/>
                </a:lnTo>
                <a:lnTo>
                  <a:pt x="108966" y="4699"/>
                </a:lnTo>
                <a:lnTo>
                  <a:pt x="10998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4626355" y="2903601"/>
            <a:ext cx="110489" cy="100330"/>
          </a:xfrm>
          <a:custGeom>
            <a:avLst/>
            <a:gdLst/>
            <a:ahLst/>
            <a:cxnLst/>
            <a:rect l="l" t="t" r="r" b="b"/>
            <a:pathLst>
              <a:path w="110489" h="100330">
                <a:moveTo>
                  <a:pt x="19177" y="0"/>
                </a:moveTo>
                <a:lnTo>
                  <a:pt x="45847" y="0"/>
                </a:lnTo>
                <a:lnTo>
                  <a:pt x="48260" y="6476"/>
                </a:lnTo>
                <a:lnTo>
                  <a:pt x="50800" y="12953"/>
                </a:lnTo>
                <a:lnTo>
                  <a:pt x="53340" y="19431"/>
                </a:lnTo>
                <a:lnTo>
                  <a:pt x="55880" y="26035"/>
                </a:lnTo>
                <a:lnTo>
                  <a:pt x="58420" y="32512"/>
                </a:lnTo>
                <a:lnTo>
                  <a:pt x="60833" y="38988"/>
                </a:lnTo>
                <a:lnTo>
                  <a:pt x="63373" y="45465"/>
                </a:lnTo>
                <a:lnTo>
                  <a:pt x="65659" y="51943"/>
                </a:lnTo>
                <a:lnTo>
                  <a:pt x="67945" y="58293"/>
                </a:lnTo>
                <a:lnTo>
                  <a:pt x="70358" y="64515"/>
                </a:lnTo>
                <a:lnTo>
                  <a:pt x="72390" y="70738"/>
                </a:lnTo>
                <a:lnTo>
                  <a:pt x="74295" y="76835"/>
                </a:lnTo>
                <a:lnTo>
                  <a:pt x="75311" y="76835"/>
                </a:lnTo>
                <a:lnTo>
                  <a:pt x="75946" y="73533"/>
                </a:lnTo>
                <a:lnTo>
                  <a:pt x="76581" y="69596"/>
                </a:lnTo>
                <a:lnTo>
                  <a:pt x="77470" y="65024"/>
                </a:lnTo>
                <a:lnTo>
                  <a:pt x="78359" y="60578"/>
                </a:lnTo>
                <a:lnTo>
                  <a:pt x="79375" y="55879"/>
                </a:lnTo>
                <a:lnTo>
                  <a:pt x="80518" y="51053"/>
                </a:lnTo>
                <a:lnTo>
                  <a:pt x="81407" y="47371"/>
                </a:lnTo>
                <a:lnTo>
                  <a:pt x="82296" y="43561"/>
                </a:lnTo>
                <a:lnTo>
                  <a:pt x="83312" y="39750"/>
                </a:lnTo>
                <a:lnTo>
                  <a:pt x="84201" y="35813"/>
                </a:lnTo>
                <a:lnTo>
                  <a:pt x="84963" y="32131"/>
                </a:lnTo>
                <a:lnTo>
                  <a:pt x="85725" y="28575"/>
                </a:lnTo>
                <a:lnTo>
                  <a:pt x="88392" y="13208"/>
                </a:lnTo>
                <a:lnTo>
                  <a:pt x="88392" y="11175"/>
                </a:lnTo>
                <a:lnTo>
                  <a:pt x="88392" y="9016"/>
                </a:lnTo>
                <a:lnTo>
                  <a:pt x="80137" y="4825"/>
                </a:lnTo>
                <a:lnTo>
                  <a:pt x="81280" y="0"/>
                </a:lnTo>
                <a:lnTo>
                  <a:pt x="109982" y="0"/>
                </a:lnTo>
                <a:lnTo>
                  <a:pt x="108966" y="4699"/>
                </a:lnTo>
                <a:lnTo>
                  <a:pt x="107188" y="5207"/>
                </a:lnTo>
                <a:lnTo>
                  <a:pt x="105791" y="5587"/>
                </a:lnTo>
                <a:lnTo>
                  <a:pt x="104775" y="5969"/>
                </a:lnTo>
                <a:lnTo>
                  <a:pt x="103759" y="6350"/>
                </a:lnTo>
                <a:lnTo>
                  <a:pt x="102870" y="7112"/>
                </a:lnTo>
                <a:lnTo>
                  <a:pt x="102235" y="8254"/>
                </a:lnTo>
                <a:lnTo>
                  <a:pt x="101473" y="9398"/>
                </a:lnTo>
                <a:lnTo>
                  <a:pt x="100711" y="10922"/>
                </a:lnTo>
                <a:lnTo>
                  <a:pt x="100076" y="13081"/>
                </a:lnTo>
                <a:lnTo>
                  <a:pt x="99441" y="15239"/>
                </a:lnTo>
                <a:lnTo>
                  <a:pt x="98679" y="18287"/>
                </a:lnTo>
                <a:lnTo>
                  <a:pt x="97790" y="22225"/>
                </a:lnTo>
                <a:lnTo>
                  <a:pt x="80391" y="100329"/>
                </a:lnTo>
                <a:lnTo>
                  <a:pt x="68707" y="100329"/>
                </a:lnTo>
                <a:lnTo>
                  <a:pt x="65913" y="93345"/>
                </a:lnTo>
                <a:lnTo>
                  <a:pt x="63119" y="86233"/>
                </a:lnTo>
                <a:lnTo>
                  <a:pt x="60325" y="79121"/>
                </a:lnTo>
                <a:lnTo>
                  <a:pt x="57404" y="72009"/>
                </a:lnTo>
                <a:lnTo>
                  <a:pt x="54610" y="64897"/>
                </a:lnTo>
                <a:lnTo>
                  <a:pt x="51816" y="57785"/>
                </a:lnTo>
                <a:lnTo>
                  <a:pt x="49022" y="50673"/>
                </a:lnTo>
                <a:lnTo>
                  <a:pt x="46482" y="43561"/>
                </a:lnTo>
                <a:lnTo>
                  <a:pt x="43942" y="36575"/>
                </a:lnTo>
                <a:lnTo>
                  <a:pt x="41402" y="29590"/>
                </a:lnTo>
                <a:lnTo>
                  <a:pt x="39116" y="22733"/>
                </a:lnTo>
                <a:lnTo>
                  <a:pt x="36957" y="15875"/>
                </a:lnTo>
                <a:lnTo>
                  <a:pt x="35941" y="15875"/>
                </a:lnTo>
                <a:lnTo>
                  <a:pt x="35687" y="17525"/>
                </a:lnTo>
                <a:lnTo>
                  <a:pt x="35433" y="19303"/>
                </a:lnTo>
                <a:lnTo>
                  <a:pt x="35052" y="21462"/>
                </a:lnTo>
                <a:lnTo>
                  <a:pt x="34671" y="23495"/>
                </a:lnTo>
                <a:lnTo>
                  <a:pt x="34290" y="25781"/>
                </a:lnTo>
                <a:lnTo>
                  <a:pt x="33909" y="28321"/>
                </a:lnTo>
                <a:lnTo>
                  <a:pt x="33401" y="30734"/>
                </a:lnTo>
                <a:lnTo>
                  <a:pt x="33020" y="33274"/>
                </a:lnTo>
                <a:lnTo>
                  <a:pt x="32512" y="35813"/>
                </a:lnTo>
                <a:lnTo>
                  <a:pt x="32004" y="38353"/>
                </a:lnTo>
                <a:lnTo>
                  <a:pt x="31496" y="41021"/>
                </a:lnTo>
                <a:lnTo>
                  <a:pt x="30988" y="43561"/>
                </a:lnTo>
                <a:lnTo>
                  <a:pt x="30480" y="45593"/>
                </a:lnTo>
                <a:lnTo>
                  <a:pt x="29972" y="47878"/>
                </a:lnTo>
                <a:lnTo>
                  <a:pt x="29337" y="50419"/>
                </a:lnTo>
                <a:lnTo>
                  <a:pt x="28702" y="53086"/>
                </a:lnTo>
                <a:lnTo>
                  <a:pt x="28067" y="55752"/>
                </a:lnTo>
                <a:lnTo>
                  <a:pt x="27305" y="58800"/>
                </a:lnTo>
                <a:lnTo>
                  <a:pt x="26670" y="61722"/>
                </a:lnTo>
                <a:lnTo>
                  <a:pt x="26035" y="64770"/>
                </a:lnTo>
                <a:lnTo>
                  <a:pt x="25273" y="67818"/>
                </a:lnTo>
                <a:lnTo>
                  <a:pt x="24638" y="70865"/>
                </a:lnTo>
                <a:lnTo>
                  <a:pt x="24003" y="73787"/>
                </a:lnTo>
                <a:lnTo>
                  <a:pt x="23368" y="76453"/>
                </a:lnTo>
                <a:lnTo>
                  <a:pt x="22860" y="79248"/>
                </a:lnTo>
                <a:lnTo>
                  <a:pt x="22352" y="81787"/>
                </a:lnTo>
                <a:lnTo>
                  <a:pt x="22098" y="84074"/>
                </a:lnTo>
                <a:lnTo>
                  <a:pt x="21717" y="86360"/>
                </a:lnTo>
                <a:lnTo>
                  <a:pt x="21590" y="88137"/>
                </a:lnTo>
                <a:lnTo>
                  <a:pt x="21590" y="89408"/>
                </a:lnTo>
                <a:lnTo>
                  <a:pt x="21590" y="91566"/>
                </a:lnTo>
                <a:lnTo>
                  <a:pt x="22098" y="93090"/>
                </a:lnTo>
                <a:lnTo>
                  <a:pt x="23368" y="93979"/>
                </a:lnTo>
                <a:lnTo>
                  <a:pt x="24638" y="94869"/>
                </a:lnTo>
                <a:lnTo>
                  <a:pt x="26797" y="95503"/>
                </a:lnTo>
                <a:lnTo>
                  <a:pt x="29718" y="95631"/>
                </a:lnTo>
                <a:lnTo>
                  <a:pt x="28829" y="100329"/>
                </a:lnTo>
                <a:lnTo>
                  <a:pt x="0" y="100329"/>
                </a:lnTo>
                <a:lnTo>
                  <a:pt x="1016" y="95631"/>
                </a:lnTo>
                <a:lnTo>
                  <a:pt x="2540" y="95376"/>
                </a:lnTo>
                <a:lnTo>
                  <a:pt x="3810" y="95123"/>
                </a:lnTo>
                <a:lnTo>
                  <a:pt x="9779" y="87502"/>
                </a:lnTo>
                <a:lnTo>
                  <a:pt x="10541" y="85344"/>
                </a:lnTo>
                <a:lnTo>
                  <a:pt x="11303" y="82169"/>
                </a:lnTo>
                <a:lnTo>
                  <a:pt x="12192" y="78104"/>
                </a:lnTo>
                <a:lnTo>
                  <a:pt x="24892" y="21716"/>
                </a:lnTo>
                <a:lnTo>
                  <a:pt x="25273" y="19685"/>
                </a:lnTo>
                <a:lnTo>
                  <a:pt x="25654" y="17779"/>
                </a:lnTo>
                <a:lnTo>
                  <a:pt x="25908" y="16001"/>
                </a:lnTo>
                <a:lnTo>
                  <a:pt x="26162" y="14224"/>
                </a:lnTo>
                <a:lnTo>
                  <a:pt x="26289" y="12573"/>
                </a:lnTo>
                <a:lnTo>
                  <a:pt x="26289" y="11175"/>
                </a:lnTo>
                <a:lnTo>
                  <a:pt x="26289" y="9016"/>
                </a:lnTo>
                <a:lnTo>
                  <a:pt x="18034" y="4825"/>
                </a:lnTo>
                <a:lnTo>
                  <a:pt x="1917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741164" y="2787383"/>
            <a:ext cx="86065" cy="22023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756530" y="2807080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794" y="0"/>
                </a:moveTo>
                <a:lnTo>
                  <a:pt x="0" y="8128"/>
                </a:lnTo>
                <a:lnTo>
                  <a:pt x="11572" y="13178"/>
                </a:lnTo>
                <a:lnTo>
                  <a:pt x="21526" y="20145"/>
                </a:lnTo>
                <a:lnTo>
                  <a:pt x="41816" y="52449"/>
                </a:lnTo>
                <a:lnTo>
                  <a:pt x="48514" y="99187"/>
                </a:lnTo>
                <a:lnTo>
                  <a:pt x="47755" y="116927"/>
                </a:lnTo>
                <a:lnTo>
                  <a:pt x="36576" y="160147"/>
                </a:lnTo>
                <a:lnTo>
                  <a:pt x="254" y="192278"/>
                </a:lnTo>
                <a:lnTo>
                  <a:pt x="2794" y="200406"/>
                </a:lnTo>
                <a:lnTo>
                  <a:pt x="41120" y="177742"/>
                </a:lnTo>
                <a:lnTo>
                  <a:pt x="62642" y="135667"/>
                </a:lnTo>
                <a:lnTo>
                  <a:pt x="66802" y="100330"/>
                </a:lnTo>
                <a:lnTo>
                  <a:pt x="65756" y="81899"/>
                </a:lnTo>
                <a:lnTo>
                  <a:pt x="50165" y="35179"/>
                </a:lnTo>
                <a:lnTo>
                  <a:pt x="17339" y="5264"/>
                </a:lnTo>
                <a:lnTo>
                  <a:pt x="279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756530" y="2807080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794" y="0"/>
                </a:moveTo>
                <a:lnTo>
                  <a:pt x="41048" y="22842"/>
                </a:lnTo>
                <a:lnTo>
                  <a:pt x="62626" y="64897"/>
                </a:lnTo>
                <a:lnTo>
                  <a:pt x="66802" y="100330"/>
                </a:lnTo>
                <a:lnTo>
                  <a:pt x="65758" y="118689"/>
                </a:lnTo>
                <a:lnTo>
                  <a:pt x="50292" y="165481"/>
                </a:lnTo>
                <a:lnTo>
                  <a:pt x="17395" y="195216"/>
                </a:lnTo>
                <a:lnTo>
                  <a:pt x="2794" y="200406"/>
                </a:lnTo>
                <a:lnTo>
                  <a:pt x="254" y="192278"/>
                </a:lnTo>
                <a:lnTo>
                  <a:pt x="11680" y="187257"/>
                </a:lnTo>
                <a:lnTo>
                  <a:pt x="21558" y="180213"/>
                </a:lnTo>
                <a:lnTo>
                  <a:pt x="41763" y="147407"/>
                </a:lnTo>
                <a:lnTo>
                  <a:pt x="48514" y="99187"/>
                </a:lnTo>
                <a:lnTo>
                  <a:pt x="47773" y="82115"/>
                </a:lnTo>
                <a:lnTo>
                  <a:pt x="36576" y="39878"/>
                </a:lnTo>
                <a:lnTo>
                  <a:pt x="0" y="8128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884420" y="2785859"/>
            <a:ext cx="3014091" cy="22492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413503" y="3361969"/>
            <a:ext cx="118080" cy="154660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434585" y="3393694"/>
            <a:ext cx="98298" cy="13601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527803" y="3345192"/>
            <a:ext cx="1130046" cy="204965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552822" y="3381628"/>
            <a:ext cx="1101725" cy="176530"/>
          </a:xfrm>
          <a:custGeom>
            <a:avLst/>
            <a:gdLst/>
            <a:ahLst/>
            <a:cxnLst/>
            <a:rect l="l" t="t" r="r" b="b"/>
            <a:pathLst>
              <a:path w="1101725" h="176529">
                <a:moveTo>
                  <a:pt x="1045463" y="0"/>
                </a:moveTo>
                <a:lnTo>
                  <a:pt x="1042924" y="7112"/>
                </a:lnTo>
                <a:lnTo>
                  <a:pt x="1053143" y="11568"/>
                </a:lnTo>
                <a:lnTo>
                  <a:pt x="1061910" y="17716"/>
                </a:lnTo>
                <a:lnTo>
                  <a:pt x="1083008" y="58610"/>
                </a:lnTo>
                <a:lnTo>
                  <a:pt x="1085596" y="87375"/>
                </a:lnTo>
                <a:lnTo>
                  <a:pt x="1084951" y="102947"/>
                </a:lnTo>
                <a:lnTo>
                  <a:pt x="1075181" y="140970"/>
                </a:lnTo>
                <a:lnTo>
                  <a:pt x="1043177" y="169291"/>
                </a:lnTo>
                <a:lnTo>
                  <a:pt x="1045463" y="176403"/>
                </a:lnTo>
                <a:lnTo>
                  <a:pt x="1079146" y="156454"/>
                </a:lnTo>
                <a:lnTo>
                  <a:pt x="1098105" y="119443"/>
                </a:lnTo>
                <a:lnTo>
                  <a:pt x="1101725" y="88265"/>
                </a:lnTo>
                <a:lnTo>
                  <a:pt x="1100818" y="72100"/>
                </a:lnTo>
                <a:lnTo>
                  <a:pt x="1087119" y="30987"/>
                </a:lnTo>
                <a:lnTo>
                  <a:pt x="1058223" y="4645"/>
                </a:lnTo>
                <a:lnTo>
                  <a:pt x="1045463" y="0"/>
                </a:lnTo>
                <a:close/>
              </a:path>
              <a:path w="1101725" h="176529">
                <a:moveTo>
                  <a:pt x="56261" y="0"/>
                </a:moveTo>
                <a:lnTo>
                  <a:pt x="22649" y="20127"/>
                </a:lnTo>
                <a:lnTo>
                  <a:pt x="3635" y="57150"/>
                </a:lnTo>
                <a:lnTo>
                  <a:pt x="0" y="88265"/>
                </a:lnTo>
                <a:lnTo>
                  <a:pt x="904" y="104485"/>
                </a:lnTo>
                <a:lnTo>
                  <a:pt x="14477" y="145669"/>
                </a:lnTo>
                <a:lnTo>
                  <a:pt x="43428" y="171832"/>
                </a:lnTo>
                <a:lnTo>
                  <a:pt x="56261" y="176403"/>
                </a:lnTo>
                <a:lnTo>
                  <a:pt x="58547" y="169291"/>
                </a:lnTo>
                <a:lnTo>
                  <a:pt x="48474" y="164812"/>
                </a:lnTo>
                <a:lnTo>
                  <a:pt x="39782" y="158607"/>
                </a:lnTo>
                <a:lnTo>
                  <a:pt x="18716" y="117078"/>
                </a:lnTo>
                <a:lnTo>
                  <a:pt x="16128" y="87375"/>
                </a:lnTo>
                <a:lnTo>
                  <a:pt x="16773" y="72326"/>
                </a:lnTo>
                <a:lnTo>
                  <a:pt x="26542" y="35179"/>
                </a:lnTo>
                <a:lnTo>
                  <a:pt x="58800" y="7112"/>
                </a:lnTo>
                <a:lnTo>
                  <a:pt x="5626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595746" y="3381628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39" y="0"/>
                </a:moveTo>
                <a:lnTo>
                  <a:pt x="36151" y="20127"/>
                </a:lnTo>
                <a:lnTo>
                  <a:pt x="55165" y="57150"/>
                </a:lnTo>
                <a:lnTo>
                  <a:pt x="58800" y="88265"/>
                </a:lnTo>
                <a:lnTo>
                  <a:pt x="57896" y="104485"/>
                </a:lnTo>
                <a:lnTo>
                  <a:pt x="44323" y="145669"/>
                </a:lnTo>
                <a:lnTo>
                  <a:pt x="15355" y="171832"/>
                </a:lnTo>
                <a:lnTo>
                  <a:pt x="2539" y="176403"/>
                </a:lnTo>
                <a:lnTo>
                  <a:pt x="253" y="169291"/>
                </a:lnTo>
                <a:lnTo>
                  <a:pt x="10326" y="164812"/>
                </a:lnTo>
                <a:lnTo>
                  <a:pt x="19018" y="158607"/>
                </a:lnTo>
                <a:lnTo>
                  <a:pt x="40084" y="117078"/>
                </a:lnTo>
                <a:lnTo>
                  <a:pt x="42672" y="87375"/>
                </a:lnTo>
                <a:lnTo>
                  <a:pt x="42027" y="72326"/>
                </a:lnTo>
                <a:lnTo>
                  <a:pt x="32257" y="35179"/>
                </a:lnTo>
                <a:lnTo>
                  <a:pt x="0" y="7112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548251" y="3377057"/>
            <a:ext cx="167739" cy="185547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613528" y="3430142"/>
            <a:ext cx="105029" cy="101092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698491" y="3441162"/>
            <a:ext cx="86065" cy="115091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719192" y="3467100"/>
            <a:ext cx="112707" cy="102235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801996" y="3503548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5" y="0"/>
                </a:moveTo>
                <a:lnTo>
                  <a:pt x="10160" y="0"/>
                </a:lnTo>
                <a:lnTo>
                  <a:pt x="10667" y="4699"/>
                </a:lnTo>
                <a:lnTo>
                  <a:pt x="10794" y="18541"/>
                </a:lnTo>
                <a:lnTo>
                  <a:pt x="10540" y="22351"/>
                </a:lnTo>
                <a:lnTo>
                  <a:pt x="9270" y="28448"/>
                </a:lnTo>
                <a:lnTo>
                  <a:pt x="8254" y="31241"/>
                </a:lnTo>
                <a:lnTo>
                  <a:pt x="6857" y="33527"/>
                </a:lnTo>
                <a:lnTo>
                  <a:pt x="5461" y="35940"/>
                </a:lnTo>
                <a:lnTo>
                  <a:pt x="3175" y="38608"/>
                </a:lnTo>
                <a:lnTo>
                  <a:pt x="0" y="41655"/>
                </a:lnTo>
                <a:lnTo>
                  <a:pt x="4952" y="47371"/>
                </a:lnTo>
                <a:lnTo>
                  <a:pt x="25526" y="24764"/>
                </a:lnTo>
                <a:lnTo>
                  <a:pt x="27050" y="21209"/>
                </a:lnTo>
                <a:lnTo>
                  <a:pt x="27812" y="17272"/>
                </a:lnTo>
                <a:lnTo>
                  <a:pt x="27812" y="8636"/>
                </a:lnTo>
                <a:lnTo>
                  <a:pt x="27304" y="4445"/>
                </a:lnTo>
                <a:lnTo>
                  <a:pt x="26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797425" y="3398492"/>
            <a:ext cx="173073" cy="156999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868036" y="3430142"/>
            <a:ext cx="105029" cy="101092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954523" y="3441162"/>
            <a:ext cx="86065" cy="115091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975097" y="3467100"/>
            <a:ext cx="115882" cy="102235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061077" y="3503548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5" y="0"/>
                </a:moveTo>
                <a:lnTo>
                  <a:pt x="10160" y="0"/>
                </a:lnTo>
                <a:lnTo>
                  <a:pt x="10668" y="4699"/>
                </a:lnTo>
                <a:lnTo>
                  <a:pt x="10795" y="18541"/>
                </a:lnTo>
                <a:lnTo>
                  <a:pt x="10540" y="22351"/>
                </a:lnTo>
                <a:lnTo>
                  <a:pt x="9271" y="28448"/>
                </a:lnTo>
                <a:lnTo>
                  <a:pt x="8255" y="31241"/>
                </a:lnTo>
                <a:lnTo>
                  <a:pt x="6858" y="33527"/>
                </a:lnTo>
                <a:lnTo>
                  <a:pt x="5461" y="35940"/>
                </a:lnTo>
                <a:lnTo>
                  <a:pt x="3175" y="38608"/>
                </a:lnTo>
                <a:lnTo>
                  <a:pt x="0" y="41655"/>
                </a:lnTo>
                <a:lnTo>
                  <a:pt x="4952" y="47371"/>
                </a:lnTo>
                <a:lnTo>
                  <a:pt x="25526" y="24764"/>
                </a:lnTo>
                <a:lnTo>
                  <a:pt x="27050" y="21209"/>
                </a:lnTo>
                <a:lnTo>
                  <a:pt x="27812" y="17272"/>
                </a:lnTo>
                <a:lnTo>
                  <a:pt x="27812" y="8636"/>
                </a:lnTo>
                <a:lnTo>
                  <a:pt x="27305" y="4445"/>
                </a:lnTo>
                <a:lnTo>
                  <a:pt x="26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061077" y="3503548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60" y="0"/>
                </a:moveTo>
                <a:lnTo>
                  <a:pt x="26415" y="0"/>
                </a:lnTo>
                <a:lnTo>
                  <a:pt x="27305" y="4445"/>
                </a:lnTo>
                <a:lnTo>
                  <a:pt x="27812" y="8636"/>
                </a:lnTo>
                <a:lnTo>
                  <a:pt x="27812" y="12953"/>
                </a:lnTo>
                <a:lnTo>
                  <a:pt x="27812" y="17272"/>
                </a:lnTo>
                <a:lnTo>
                  <a:pt x="27050" y="21209"/>
                </a:lnTo>
                <a:lnTo>
                  <a:pt x="25526" y="24764"/>
                </a:lnTo>
                <a:lnTo>
                  <a:pt x="24002" y="28448"/>
                </a:lnTo>
                <a:lnTo>
                  <a:pt x="21717" y="32003"/>
                </a:lnTo>
                <a:lnTo>
                  <a:pt x="18414" y="35560"/>
                </a:lnTo>
                <a:lnTo>
                  <a:pt x="15112" y="39115"/>
                </a:lnTo>
                <a:lnTo>
                  <a:pt x="10668" y="43052"/>
                </a:lnTo>
                <a:lnTo>
                  <a:pt x="4952" y="47371"/>
                </a:lnTo>
                <a:lnTo>
                  <a:pt x="0" y="41655"/>
                </a:lnTo>
                <a:lnTo>
                  <a:pt x="3175" y="38608"/>
                </a:lnTo>
                <a:lnTo>
                  <a:pt x="5461" y="35940"/>
                </a:lnTo>
                <a:lnTo>
                  <a:pt x="6858" y="33527"/>
                </a:lnTo>
                <a:lnTo>
                  <a:pt x="8255" y="31241"/>
                </a:lnTo>
                <a:lnTo>
                  <a:pt x="9271" y="28448"/>
                </a:lnTo>
                <a:lnTo>
                  <a:pt x="9906" y="25400"/>
                </a:lnTo>
                <a:lnTo>
                  <a:pt x="10540" y="22351"/>
                </a:lnTo>
                <a:lnTo>
                  <a:pt x="10795" y="18541"/>
                </a:lnTo>
                <a:lnTo>
                  <a:pt x="10795" y="13970"/>
                </a:lnTo>
                <a:lnTo>
                  <a:pt x="10795" y="9271"/>
                </a:lnTo>
                <a:lnTo>
                  <a:pt x="10668" y="4699"/>
                </a:lnTo>
                <a:lnTo>
                  <a:pt x="101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128259" y="3467043"/>
            <a:ext cx="137947" cy="49460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244719" y="3503548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795" y="0"/>
                </a:moveTo>
                <a:lnTo>
                  <a:pt x="0" y="0"/>
                </a:lnTo>
                <a:lnTo>
                  <a:pt x="0" y="21589"/>
                </a:lnTo>
                <a:lnTo>
                  <a:pt x="18795" y="21589"/>
                </a:lnTo>
                <a:lnTo>
                  <a:pt x="1879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199126" y="3503548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796" y="0"/>
                </a:moveTo>
                <a:lnTo>
                  <a:pt x="0" y="0"/>
                </a:lnTo>
                <a:lnTo>
                  <a:pt x="0" y="21589"/>
                </a:lnTo>
                <a:lnTo>
                  <a:pt x="18796" y="21589"/>
                </a:lnTo>
                <a:lnTo>
                  <a:pt x="1879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153659" y="3503548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668" y="0"/>
                </a:moveTo>
                <a:lnTo>
                  <a:pt x="0" y="0"/>
                </a:lnTo>
                <a:lnTo>
                  <a:pt x="0" y="21589"/>
                </a:lnTo>
                <a:lnTo>
                  <a:pt x="18668" y="21589"/>
                </a:lnTo>
                <a:lnTo>
                  <a:pt x="1866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5244719" y="3503548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795" y="0"/>
                </a:lnTo>
                <a:lnTo>
                  <a:pt x="18795" y="21589"/>
                </a:lnTo>
                <a:lnTo>
                  <a:pt x="0" y="215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199126" y="3503548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796" y="0"/>
                </a:lnTo>
                <a:lnTo>
                  <a:pt x="18796" y="21589"/>
                </a:lnTo>
                <a:lnTo>
                  <a:pt x="0" y="215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5153659" y="3503548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668" y="0"/>
                </a:lnTo>
                <a:lnTo>
                  <a:pt x="18668" y="21589"/>
                </a:lnTo>
                <a:lnTo>
                  <a:pt x="0" y="215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282184" y="3467100"/>
            <a:ext cx="55684" cy="75437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307965" y="3503548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5" y="0"/>
                </a:moveTo>
                <a:lnTo>
                  <a:pt x="10160" y="0"/>
                </a:lnTo>
                <a:lnTo>
                  <a:pt x="10668" y="4699"/>
                </a:lnTo>
                <a:lnTo>
                  <a:pt x="10795" y="18541"/>
                </a:lnTo>
                <a:lnTo>
                  <a:pt x="10540" y="22351"/>
                </a:lnTo>
                <a:lnTo>
                  <a:pt x="9271" y="28448"/>
                </a:lnTo>
                <a:lnTo>
                  <a:pt x="8255" y="31241"/>
                </a:lnTo>
                <a:lnTo>
                  <a:pt x="6858" y="33527"/>
                </a:lnTo>
                <a:lnTo>
                  <a:pt x="5461" y="35940"/>
                </a:lnTo>
                <a:lnTo>
                  <a:pt x="3175" y="38608"/>
                </a:lnTo>
                <a:lnTo>
                  <a:pt x="0" y="41655"/>
                </a:lnTo>
                <a:lnTo>
                  <a:pt x="4952" y="47371"/>
                </a:lnTo>
                <a:lnTo>
                  <a:pt x="25526" y="24764"/>
                </a:lnTo>
                <a:lnTo>
                  <a:pt x="27050" y="21209"/>
                </a:lnTo>
                <a:lnTo>
                  <a:pt x="27812" y="17272"/>
                </a:lnTo>
                <a:lnTo>
                  <a:pt x="27812" y="8636"/>
                </a:lnTo>
                <a:lnTo>
                  <a:pt x="27305" y="4445"/>
                </a:lnTo>
                <a:lnTo>
                  <a:pt x="26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303392" y="3398492"/>
            <a:ext cx="173073" cy="156999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374004" y="3430142"/>
            <a:ext cx="105029" cy="101092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5455920" y="3441162"/>
            <a:ext cx="124232" cy="115091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5480684" y="3477005"/>
            <a:ext cx="96520" cy="88265"/>
          </a:xfrm>
          <a:custGeom>
            <a:avLst/>
            <a:gdLst/>
            <a:ahLst/>
            <a:cxnLst/>
            <a:rect l="l" t="t" r="r" b="b"/>
            <a:pathLst>
              <a:path w="96520" h="88264">
                <a:moveTo>
                  <a:pt x="40131" y="0"/>
                </a:moveTo>
                <a:lnTo>
                  <a:pt x="16763" y="0"/>
                </a:lnTo>
                <a:lnTo>
                  <a:pt x="15748" y="4191"/>
                </a:lnTo>
                <a:lnTo>
                  <a:pt x="18541" y="4318"/>
                </a:lnTo>
                <a:lnTo>
                  <a:pt x="20447" y="4699"/>
                </a:lnTo>
                <a:lnTo>
                  <a:pt x="21462" y="5588"/>
                </a:lnTo>
                <a:lnTo>
                  <a:pt x="22478" y="6350"/>
                </a:lnTo>
                <a:lnTo>
                  <a:pt x="22987" y="7747"/>
                </a:lnTo>
                <a:lnTo>
                  <a:pt x="22942" y="11557"/>
                </a:lnTo>
                <a:lnTo>
                  <a:pt x="22732" y="13970"/>
                </a:lnTo>
                <a:lnTo>
                  <a:pt x="22225" y="17145"/>
                </a:lnTo>
                <a:lnTo>
                  <a:pt x="21546" y="19812"/>
                </a:lnTo>
                <a:lnTo>
                  <a:pt x="10450" y="69342"/>
                </a:lnTo>
                <a:lnTo>
                  <a:pt x="4317" y="82804"/>
                </a:lnTo>
                <a:lnTo>
                  <a:pt x="3428" y="83185"/>
                </a:lnTo>
                <a:lnTo>
                  <a:pt x="2286" y="83439"/>
                </a:lnTo>
                <a:lnTo>
                  <a:pt x="888" y="83693"/>
                </a:lnTo>
                <a:lnTo>
                  <a:pt x="0" y="87757"/>
                </a:lnTo>
                <a:lnTo>
                  <a:pt x="25273" y="87757"/>
                </a:lnTo>
                <a:lnTo>
                  <a:pt x="26035" y="83693"/>
                </a:lnTo>
                <a:lnTo>
                  <a:pt x="23367" y="83439"/>
                </a:lnTo>
                <a:lnTo>
                  <a:pt x="21589" y="83058"/>
                </a:lnTo>
                <a:lnTo>
                  <a:pt x="19430" y="81407"/>
                </a:lnTo>
                <a:lnTo>
                  <a:pt x="18795" y="80137"/>
                </a:lnTo>
                <a:lnTo>
                  <a:pt x="18795" y="77089"/>
                </a:lnTo>
                <a:lnTo>
                  <a:pt x="19050" y="75565"/>
                </a:lnTo>
                <a:lnTo>
                  <a:pt x="19557" y="71501"/>
                </a:lnTo>
                <a:lnTo>
                  <a:pt x="19965" y="69215"/>
                </a:lnTo>
                <a:lnTo>
                  <a:pt x="21018" y="64262"/>
                </a:lnTo>
                <a:lnTo>
                  <a:pt x="21614" y="61849"/>
                </a:lnTo>
                <a:lnTo>
                  <a:pt x="22098" y="59309"/>
                </a:lnTo>
                <a:lnTo>
                  <a:pt x="23367" y="53975"/>
                </a:lnTo>
                <a:lnTo>
                  <a:pt x="23875" y="51435"/>
                </a:lnTo>
                <a:lnTo>
                  <a:pt x="24511" y="48768"/>
                </a:lnTo>
                <a:lnTo>
                  <a:pt x="25145" y="46355"/>
                </a:lnTo>
                <a:lnTo>
                  <a:pt x="25653" y="44069"/>
                </a:lnTo>
                <a:lnTo>
                  <a:pt x="26288" y="41783"/>
                </a:lnTo>
                <a:lnTo>
                  <a:pt x="26706" y="39751"/>
                </a:lnTo>
                <a:lnTo>
                  <a:pt x="27177" y="38100"/>
                </a:lnTo>
                <a:lnTo>
                  <a:pt x="27559" y="35814"/>
                </a:lnTo>
                <a:lnTo>
                  <a:pt x="28066" y="33528"/>
                </a:lnTo>
                <a:lnTo>
                  <a:pt x="28828" y="29083"/>
                </a:lnTo>
                <a:lnTo>
                  <a:pt x="29337" y="26924"/>
                </a:lnTo>
                <a:lnTo>
                  <a:pt x="30076" y="22733"/>
                </a:lnTo>
                <a:lnTo>
                  <a:pt x="30352" y="20574"/>
                </a:lnTo>
                <a:lnTo>
                  <a:pt x="30734" y="18796"/>
                </a:lnTo>
                <a:lnTo>
                  <a:pt x="30987" y="16891"/>
                </a:lnTo>
                <a:lnTo>
                  <a:pt x="31241" y="15240"/>
                </a:lnTo>
                <a:lnTo>
                  <a:pt x="31495" y="13843"/>
                </a:lnTo>
                <a:lnTo>
                  <a:pt x="45409" y="13843"/>
                </a:lnTo>
                <a:lnTo>
                  <a:pt x="41702" y="4064"/>
                </a:lnTo>
                <a:lnTo>
                  <a:pt x="40131" y="0"/>
                </a:lnTo>
                <a:close/>
              </a:path>
              <a:path w="96520" h="88264">
                <a:moveTo>
                  <a:pt x="45409" y="13843"/>
                </a:moveTo>
                <a:lnTo>
                  <a:pt x="32385" y="13843"/>
                </a:lnTo>
                <a:lnTo>
                  <a:pt x="34162" y="19812"/>
                </a:lnTo>
                <a:lnTo>
                  <a:pt x="36194" y="25908"/>
                </a:lnTo>
                <a:lnTo>
                  <a:pt x="38480" y="32004"/>
                </a:lnTo>
                <a:lnTo>
                  <a:pt x="40639" y="38100"/>
                </a:lnTo>
                <a:lnTo>
                  <a:pt x="42925" y="44323"/>
                </a:lnTo>
                <a:lnTo>
                  <a:pt x="47751" y="56769"/>
                </a:lnTo>
                <a:lnTo>
                  <a:pt x="50291" y="62992"/>
                </a:lnTo>
                <a:lnTo>
                  <a:pt x="52756" y="69342"/>
                </a:lnTo>
                <a:lnTo>
                  <a:pt x="55294" y="75565"/>
                </a:lnTo>
                <a:lnTo>
                  <a:pt x="58462" y="83693"/>
                </a:lnTo>
                <a:lnTo>
                  <a:pt x="60070" y="87757"/>
                </a:lnTo>
                <a:lnTo>
                  <a:pt x="70357" y="87757"/>
                </a:lnTo>
                <a:lnTo>
                  <a:pt x="74946" y="67183"/>
                </a:lnTo>
                <a:lnTo>
                  <a:pt x="65024" y="67183"/>
                </a:lnTo>
                <a:lnTo>
                  <a:pt x="63373" y="61849"/>
                </a:lnTo>
                <a:lnTo>
                  <a:pt x="61594" y="56515"/>
                </a:lnTo>
                <a:lnTo>
                  <a:pt x="58759" y="48768"/>
                </a:lnTo>
                <a:lnTo>
                  <a:pt x="55372" y="39751"/>
                </a:lnTo>
                <a:lnTo>
                  <a:pt x="53212" y="34163"/>
                </a:lnTo>
                <a:lnTo>
                  <a:pt x="48844" y="22606"/>
                </a:lnTo>
                <a:lnTo>
                  <a:pt x="46561" y="16891"/>
                </a:lnTo>
                <a:lnTo>
                  <a:pt x="45409" y="13843"/>
                </a:lnTo>
                <a:close/>
              </a:path>
              <a:path w="96520" h="88264">
                <a:moveTo>
                  <a:pt x="96265" y="0"/>
                </a:moveTo>
                <a:lnTo>
                  <a:pt x="71119" y="0"/>
                </a:lnTo>
                <a:lnTo>
                  <a:pt x="70230" y="4191"/>
                </a:lnTo>
                <a:lnTo>
                  <a:pt x="72898" y="4318"/>
                </a:lnTo>
                <a:lnTo>
                  <a:pt x="74802" y="4699"/>
                </a:lnTo>
                <a:lnTo>
                  <a:pt x="75818" y="5588"/>
                </a:lnTo>
                <a:lnTo>
                  <a:pt x="76835" y="6350"/>
                </a:lnTo>
                <a:lnTo>
                  <a:pt x="77342" y="7747"/>
                </a:lnTo>
                <a:lnTo>
                  <a:pt x="77342" y="11557"/>
                </a:lnTo>
                <a:lnTo>
                  <a:pt x="77051" y="13970"/>
                </a:lnTo>
                <a:lnTo>
                  <a:pt x="76326" y="18923"/>
                </a:lnTo>
                <a:lnTo>
                  <a:pt x="75510" y="22733"/>
                </a:lnTo>
                <a:lnTo>
                  <a:pt x="74422" y="28067"/>
                </a:lnTo>
                <a:lnTo>
                  <a:pt x="72898" y="34671"/>
                </a:lnTo>
                <a:lnTo>
                  <a:pt x="72136" y="38100"/>
                </a:lnTo>
                <a:lnTo>
                  <a:pt x="71156" y="41783"/>
                </a:lnTo>
                <a:lnTo>
                  <a:pt x="65912" y="67183"/>
                </a:lnTo>
                <a:lnTo>
                  <a:pt x="74946" y="67183"/>
                </a:lnTo>
                <a:lnTo>
                  <a:pt x="85734" y="18796"/>
                </a:lnTo>
                <a:lnTo>
                  <a:pt x="86360" y="15875"/>
                </a:lnTo>
                <a:lnTo>
                  <a:pt x="87731" y="11049"/>
                </a:lnTo>
                <a:lnTo>
                  <a:pt x="88137" y="9525"/>
                </a:lnTo>
                <a:lnTo>
                  <a:pt x="88773" y="8128"/>
                </a:lnTo>
                <a:lnTo>
                  <a:pt x="89407" y="7239"/>
                </a:lnTo>
                <a:lnTo>
                  <a:pt x="90042" y="6223"/>
                </a:lnTo>
                <a:lnTo>
                  <a:pt x="90804" y="5588"/>
                </a:lnTo>
                <a:lnTo>
                  <a:pt x="92582" y="4826"/>
                </a:lnTo>
                <a:lnTo>
                  <a:pt x="93852" y="4445"/>
                </a:lnTo>
                <a:lnTo>
                  <a:pt x="95376" y="4064"/>
                </a:lnTo>
                <a:lnTo>
                  <a:pt x="962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5480684" y="3477005"/>
            <a:ext cx="96520" cy="88265"/>
          </a:xfrm>
          <a:custGeom>
            <a:avLst/>
            <a:gdLst/>
            <a:ahLst/>
            <a:cxnLst/>
            <a:rect l="l" t="t" r="r" b="b"/>
            <a:pathLst>
              <a:path w="96520" h="88264">
                <a:moveTo>
                  <a:pt x="16763" y="0"/>
                </a:moveTo>
                <a:lnTo>
                  <a:pt x="40131" y="0"/>
                </a:lnTo>
                <a:lnTo>
                  <a:pt x="42290" y="5588"/>
                </a:lnTo>
                <a:lnTo>
                  <a:pt x="44450" y="11303"/>
                </a:lnTo>
                <a:lnTo>
                  <a:pt x="46609" y="17018"/>
                </a:lnTo>
                <a:lnTo>
                  <a:pt x="48894" y="22733"/>
                </a:lnTo>
                <a:lnTo>
                  <a:pt x="51053" y="28448"/>
                </a:lnTo>
                <a:lnTo>
                  <a:pt x="53212" y="34163"/>
                </a:lnTo>
                <a:lnTo>
                  <a:pt x="55372" y="39751"/>
                </a:lnTo>
                <a:lnTo>
                  <a:pt x="65024" y="67183"/>
                </a:lnTo>
                <a:lnTo>
                  <a:pt x="65912" y="67183"/>
                </a:lnTo>
                <a:lnTo>
                  <a:pt x="66420" y="64262"/>
                </a:lnTo>
                <a:lnTo>
                  <a:pt x="67055" y="60833"/>
                </a:lnTo>
                <a:lnTo>
                  <a:pt x="67817" y="56896"/>
                </a:lnTo>
                <a:lnTo>
                  <a:pt x="68579" y="52959"/>
                </a:lnTo>
                <a:lnTo>
                  <a:pt x="69468" y="48895"/>
                </a:lnTo>
                <a:lnTo>
                  <a:pt x="70485" y="44577"/>
                </a:lnTo>
                <a:lnTo>
                  <a:pt x="71247" y="41402"/>
                </a:lnTo>
                <a:lnTo>
                  <a:pt x="72136" y="38100"/>
                </a:lnTo>
                <a:lnTo>
                  <a:pt x="72898" y="34671"/>
                </a:lnTo>
                <a:lnTo>
                  <a:pt x="73660" y="31369"/>
                </a:lnTo>
                <a:lnTo>
                  <a:pt x="74422" y="28067"/>
                </a:lnTo>
                <a:lnTo>
                  <a:pt x="75056" y="25019"/>
                </a:lnTo>
                <a:lnTo>
                  <a:pt x="75691" y="21844"/>
                </a:lnTo>
                <a:lnTo>
                  <a:pt x="76326" y="18923"/>
                </a:lnTo>
                <a:lnTo>
                  <a:pt x="76707" y="16383"/>
                </a:lnTo>
                <a:lnTo>
                  <a:pt x="77088" y="13716"/>
                </a:lnTo>
                <a:lnTo>
                  <a:pt x="77342" y="11557"/>
                </a:lnTo>
                <a:lnTo>
                  <a:pt x="77342" y="9779"/>
                </a:lnTo>
                <a:lnTo>
                  <a:pt x="77342" y="7747"/>
                </a:lnTo>
                <a:lnTo>
                  <a:pt x="76835" y="6350"/>
                </a:lnTo>
                <a:lnTo>
                  <a:pt x="75818" y="5588"/>
                </a:lnTo>
                <a:lnTo>
                  <a:pt x="74802" y="4699"/>
                </a:lnTo>
                <a:lnTo>
                  <a:pt x="72898" y="4318"/>
                </a:lnTo>
                <a:lnTo>
                  <a:pt x="70230" y="4191"/>
                </a:lnTo>
                <a:lnTo>
                  <a:pt x="71119" y="0"/>
                </a:lnTo>
                <a:lnTo>
                  <a:pt x="96265" y="0"/>
                </a:lnTo>
                <a:lnTo>
                  <a:pt x="95376" y="4064"/>
                </a:lnTo>
                <a:lnTo>
                  <a:pt x="93852" y="4445"/>
                </a:lnTo>
                <a:lnTo>
                  <a:pt x="92582" y="4826"/>
                </a:lnTo>
                <a:lnTo>
                  <a:pt x="91693" y="5207"/>
                </a:lnTo>
                <a:lnTo>
                  <a:pt x="90804" y="5588"/>
                </a:lnTo>
                <a:lnTo>
                  <a:pt x="90042" y="6223"/>
                </a:lnTo>
                <a:lnTo>
                  <a:pt x="89407" y="7239"/>
                </a:lnTo>
                <a:lnTo>
                  <a:pt x="88773" y="8128"/>
                </a:lnTo>
                <a:lnTo>
                  <a:pt x="88137" y="9525"/>
                </a:lnTo>
                <a:lnTo>
                  <a:pt x="87629" y="11430"/>
                </a:lnTo>
                <a:lnTo>
                  <a:pt x="87122" y="13208"/>
                </a:lnTo>
                <a:lnTo>
                  <a:pt x="86360" y="15875"/>
                </a:lnTo>
                <a:lnTo>
                  <a:pt x="85598" y="19431"/>
                </a:lnTo>
                <a:lnTo>
                  <a:pt x="70357" y="87757"/>
                </a:lnTo>
                <a:lnTo>
                  <a:pt x="60070" y="87757"/>
                </a:lnTo>
                <a:lnTo>
                  <a:pt x="57657" y="81661"/>
                </a:lnTo>
                <a:lnTo>
                  <a:pt x="55244" y="75438"/>
                </a:lnTo>
                <a:lnTo>
                  <a:pt x="52704" y="69215"/>
                </a:lnTo>
                <a:lnTo>
                  <a:pt x="50291" y="62992"/>
                </a:lnTo>
                <a:lnTo>
                  <a:pt x="47751" y="56769"/>
                </a:lnTo>
                <a:lnTo>
                  <a:pt x="45338" y="50546"/>
                </a:lnTo>
                <a:lnTo>
                  <a:pt x="42925" y="44323"/>
                </a:lnTo>
                <a:lnTo>
                  <a:pt x="40639" y="38100"/>
                </a:lnTo>
                <a:lnTo>
                  <a:pt x="38480" y="32004"/>
                </a:lnTo>
                <a:lnTo>
                  <a:pt x="36194" y="25908"/>
                </a:lnTo>
                <a:lnTo>
                  <a:pt x="34162" y="19812"/>
                </a:lnTo>
                <a:lnTo>
                  <a:pt x="32385" y="13843"/>
                </a:lnTo>
                <a:lnTo>
                  <a:pt x="31495" y="13843"/>
                </a:lnTo>
                <a:lnTo>
                  <a:pt x="31241" y="15240"/>
                </a:lnTo>
                <a:lnTo>
                  <a:pt x="30987" y="16891"/>
                </a:lnTo>
                <a:lnTo>
                  <a:pt x="30734" y="18796"/>
                </a:lnTo>
                <a:lnTo>
                  <a:pt x="30352" y="20574"/>
                </a:lnTo>
                <a:lnTo>
                  <a:pt x="30099" y="22606"/>
                </a:lnTo>
                <a:lnTo>
                  <a:pt x="29717" y="24765"/>
                </a:lnTo>
                <a:lnTo>
                  <a:pt x="29337" y="26924"/>
                </a:lnTo>
                <a:lnTo>
                  <a:pt x="28828" y="29083"/>
                </a:lnTo>
                <a:lnTo>
                  <a:pt x="28448" y="31369"/>
                </a:lnTo>
                <a:lnTo>
                  <a:pt x="28066" y="33528"/>
                </a:lnTo>
                <a:lnTo>
                  <a:pt x="27559" y="35814"/>
                </a:lnTo>
                <a:lnTo>
                  <a:pt x="27177" y="38100"/>
                </a:lnTo>
                <a:lnTo>
                  <a:pt x="26669" y="39878"/>
                </a:lnTo>
                <a:lnTo>
                  <a:pt x="26288" y="41783"/>
                </a:lnTo>
                <a:lnTo>
                  <a:pt x="25653" y="44069"/>
                </a:lnTo>
                <a:lnTo>
                  <a:pt x="25145" y="46355"/>
                </a:lnTo>
                <a:lnTo>
                  <a:pt x="24511" y="48768"/>
                </a:lnTo>
                <a:lnTo>
                  <a:pt x="23875" y="51435"/>
                </a:lnTo>
                <a:lnTo>
                  <a:pt x="23367" y="53975"/>
                </a:lnTo>
                <a:lnTo>
                  <a:pt x="22732" y="56642"/>
                </a:lnTo>
                <a:lnTo>
                  <a:pt x="22098" y="59309"/>
                </a:lnTo>
                <a:lnTo>
                  <a:pt x="21589" y="61976"/>
                </a:lnTo>
                <a:lnTo>
                  <a:pt x="20954" y="64516"/>
                </a:lnTo>
                <a:lnTo>
                  <a:pt x="20447" y="66929"/>
                </a:lnTo>
                <a:lnTo>
                  <a:pt x="19938" y="69342"/>
                </a:lnTo>
                <a:lnTo>
                  <a:pt x="19557" y="71501"/>
                </a:lnTo>
                <a:lnTo>
                  <a:pt x="19303" y="73533"/>
                </a:lnTo>
                <a:lnTo>
                  <a:pt x="19050" y="75565"/>
                </a:lnTo>
                <a:lnTo>
                  <a:pt x="18795" y="77089"/>
                </a:lnTo>
                <a:lnTo>
                  <a:pt x="18795" y="78232"/>
                </a:lnTo>
                <a:lnTo>
                  <a:pt x="18795" y="80137"/>
                </a:lnTo>
                <a:lnTo>
                  <a:pt x="19430" y="81407"/>
                </a:lnTo>
                <a:lnTo>
                  <a:pt x="20447" y="82169"/>
                </a:lnTo>
                <a:lnTo>
                  <a:pt x="21589" y="83058"/>
                </a:lnTo>
                <a:lnTo>
                  <a:pt x="23367" y="83439"/>
                </a:lnTo>
                <a:lnTo>
                  <a:pt x="26035" y="83693"/>
                </a:lnTo>
                <a:lnTo>
                  <a:pt x="25273" y="87757"/>
                </a:lnTo>
                <a:lnTo>
                  <a:pt x="0" y="87757"/>
                </a:lnTo>
                <a:lnTo>
                  <a:pt x="888" y="83693"/>
                </a:lnTo>
                <a:lnTo>
                  <a:pt x="2286" y="83439"/>
                </a:lnTo>
                <a:lnTo>
                  <a:pt x="3428" y="83185"/>
                </a:lnTo>
                <a:lnTo>
                  <a:pt x="4317" y="82804"/>
                </a:lnTo>
                <a:lnTo>
                  <a:pt x="5206" y="82550"/>
                </a:lnTo>
                <a:lnTo>
                  <a:pt x="5968" y="81915"/>
                </a:lnTo>
                <a:lnTo>
                  <a:pt x="10667" y="68326"/>
                </a:lnTo>
                <a:lnTo>
                  <a:pt x="21716" y="19050"/>
                </a:lnTo>
                <a:lnTo>
                  <a:pt x="22225" y="17145"/>
                </a:lnTo>
                <a:lnTo>
                  <a:pt x="22478" y="15494"/>
                </a:lnTo>
                <a:lnTo>
                  <a:pt x="22732" y="13970"/>
                </a:lnTo>
                <a:lnTo>
                  <a:pt x="22860" y="12446"/>
                </a:lnTo>
                <a:lnTo>
                  <a:pt x="22987" y="11049"/>
                </a:lnTo>
                <a:lnTo>
                  <a:pt x="22987" y="9779"/>
                </a:lnTo>
                <a:lnTo>
                  <a:pt x="22987" y="7747"/>
                </a:lnTo>
                <a:lnTo>
                  <a:pt x="22478" y="6350"/>
                </a:lnTo>
                <a:lnTo>
                  <a:pt x="21462" y="5588"/>
                </a:lnTo>
                <a:lnTo>
                  <a:pt x="20447" y="4699"/>
                </a:lnTo>
                <a:lnTo>
                  <a:pt x="18541" y="4318"/>
                </a:lnTo>
                <a:lnTo>
                  <a:pt x="15748" y="4191"/>
                </a:lnTo>
                <a:lnTo>
                  <a:pt x="167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713476" y="3409146"/>
            <a:ext cx="142519" cy="78527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5738621" y="3483864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446"/>
                </a:moveTo>
                <a:lnTo>
                  <a:pt x="114680" y="12446"/>
                </a:lnTo>
                <a:lnTo>
                  <a:pt x="114680" y="0"/>
                </a:lnTo>
                <a:lnTo>
                  <a:pt x="0" y="0"/>
                </a:lnTo>
                <a:lnTo>
                  <a:pt x="0" y="124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5738621" y="3445255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446"/>
                </a:moveTo>
                <a:lnTo>
                  <a:pt x="114680" y="12446"/>
                </a:lnTo>
                <a:lnTo>
                  <a:pt x="114680" y="0"/>
                </a:lnTo>
                <a:lnTo>
                  <a:pt x="0" y="0"/>
                </a:lnTo>
                <a:lnTo>
                  <a:pt x="0" y="124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734050" y="3479291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90"/>
                </a:moveTo>
                <a:lnTo>
                  <a:pt x="123825" y="21590"/>
                </a:lnTo>
                <a:lnTo>
                  <a:pt x="123825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734050" y="3440684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90"/>
                </a:moveTo>
                <a:lnTo>
                  <a:pt x="123825" y="21590"/>
                </a:lnTo>
                <a:lnTo>
                  <a:pt x="123825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903976" y="3230879"/>
            <a:ext cx="150088" cy="436626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5929629" y="3266440"/>
            <a:ext cx="122555" cy="410209"/>
          </a:xfrm>
          <a:custGeom>
            <a:avLst/>
            <a:gdLst/>
            <a:ahLst/>
            <a:cxnLst/>
            <a:rect l="l" t="t" r="r" b="b"/>
            <a:pathLst>
              <a:path w="122554" h="410210">
                <a:moveTo>
                  <a:pt x="11175" y="386207"/>
                </a:moveTo>
                <a:lnTo>
                  <a:pt x="1778" y="386207"/>
                </a:lnTo>
                <a:lnTo>
                  <a:pt x="0" y="406527"/>
                </a:lnTo>
                <a:lnTo>
                  <a:pt x="2032" y="407670"/>
                </a:lnTo>
                <a:lnTo>
                  <a:pt x="4445" y="408432"/>
                </a:lnTo>
                <a:lnTo>
                  <a:pt x="9779" y="409448"/>
                </a:lnTo>
                <a:lnTo>
                  <a:pt x="12700" y="409702"/>
                </a:lnTo>
                <a:lnTo>
                  <a:pt x="15875" y="409702"/>
                </a:lnTo>
                <a:lnTo>
                  <a:pt x="26900" y="406965"/>
                </a:lnTo>
                <a:lnTo>
                  <a:pt x="36734" y="398764"/>
                </a:lnTo>
                <a:lnTo>
                  <a:pt x="37689" y="397256"/>
                </a:lnTo>
                <a:lnTo>
                  <a:pt x="18542" y="397256"/>
                </a:lnTo>
                <a:lnTo>
                  <a:pt x="16256" y="396367"/>
                </a:lnTo>
                <a:lnTo>
                  <a:pt x="14732" y="394843"/>
                </a:lnTo>
                <a:lnTo>
                  <a:pt x="13335" y="393192"/>
                </a:lnTo>
                <a:lnTo>
                  <a:pt x="12065" y="390271"/>
                </a:lnTo>
                <a:lnTo>
                  <a:pt x="11175" y="386207"/>
                </a:lnTo>
                <a:close/>
              </a:path>
              <a:path w="122554" h="410210">
                <a:moveTo>
                  <a:pt x="109982" y="0"/>
                </a:moveTo>
                <a:lnTo>
                  <a:pt x="106680" y="0"/>
                </a:lnTo>
                <a:lnTo>
                  <a:pt x="93845" y="2621"/>
                </a:lnTo>
                <a:lnTo>
                  <a:pt x="67056" y="42037"/>
                </a:lnTo>
                <a:lnTo>
                  <a:pt x="56800" y="106822"/>
                </a:lnTo>
                <a:lnTo>
                  <a:pt x="52875" y="156247"/>
                </a:lnTo>
                <a:lnTo>
                  <a:pt x="49784" y="217043"/>
                </a:lnTo>
                <a:lnTo>
                  <a:pt x="47380" y="272359"/>
                </a:lnTo>
                <a:lnTo>
                  <a:pt x="44561" y="316007"/>
                </a:lnTo>
                <a:lnTo>
                  <a:pt x="37719" y="368300"/>
                </a:lnTo>
                <a:lnTo>
                  <a:pt x="21590" y="397256"/>
                </a:lnTo>
                <a:lnTo>
                  <a:pt x="37689" y="397256"/>
                </a:lnTo>
                <a:lnTo>
                  <a:pt x="59140" y="339411"/>
                </a:lnTo>
                <a:lnTo>
                  <a:pt x="68423" y="257964"/>
                </a:lnTo>
                <a:lnTo>
                  <a:pt x="71374" y="203073"/>
                </a:lnTo>
                <a:lnTo>
                  <a:pt x="73826" y="143325"/>
                </a:lnTo>
                <a:lnTo>
                  <a:pt x="76422" y="96472"/>
                </a:lnTo>
                <a:lnTo>
                  <a:pt x="82042" y="41401"/>
                </a:lnTo>
                <a:lnTo>
                  <a:pt x="100965" y="12064"/>
                </a:lnTo>
                <a:lnTo>
                  <a:pt x="121729" y="12064"/>
                </a:lnTo>
                <a:lnTo>
                  <a:pt x="122555" y="3048"/>
                </a:lnTo>
                <a:lnTo>
                  <a:pt x="120650" y="2159"/>
                </a:lnTo>
                <a:lnTo>
                  <a:pt x="118364" y="1397"/>
                </a:lnTo>
                <a:lnTo>
                  <a:pt x="115697" y="888"/>
                </a:lnTo>
                <a:lnTo>
                  <a:pt x="113030" y="254"/>
                </a:lnTo>
                <a:lnTo>
                  <a:pt x="109982" y="0"/>
                </a:lnTo>
                <a:close/>
              </a:path>
              <a:path w="122554" h="410210">
                <a:moveTo>
                  <a:pt x="121729" y="12064"/>
                </a:moveTo>
                <a:lnTo>
                  <a:pt x="104521" y="12064"/>
                </a:lnTo>
                <a:lnTo>
                  <a:pt x="106934" y="12954"/>
                </a:lnTo>
                <a:lnTo>
                  <a:pt x="109474" y="16510"/>
                </a:lnTo>
                <a:lnTo>
                  <a:pt x="110236" y="19050"/>
                </a:lnTo>
                <a:lnTo>
                  <a:pt x="110362" y="22479"/>
                </a:lnTo>
                <a:lnTo>
                  <a:pt x="120777" y="22479"/>
                </a:lnTo>
                <a:lnTo>
                  <a:pt x="121729" y="1206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929629" y="3266440"/>
            <a:ext cx="122555" cy="410209"/>
          </a:xfrm>
          <a:custGeom>
            <a:avLst/>
            <a:gdLst/>
            <a:ahLst/>
            <a:cxnLst/>
            <a:rect l="l" t="t" r="r" b="b"/>
            <a:pathLst>
              <a:path w="122554" h="410210">
                <a:moveTo>
                  <a:pt x="106680" y="0"/>
                </a:moveTo>
                <a:lnTo>
                  <a:pt x="109982" y="0"/>
                </a:lnTo>
                <a:lnTo>
                  <a:pt x="113030" y="254"/>
                </a:lnTo>
                <a:lnTo>
                  <a:pt x="115697" y="888"/>
                </a:lnTo>
                <a:lnTo>
                  <a:pt x="118364" y="1397"/>
                </a:lnTo>
                <a:lnTo>
                  <a:pt x="120650" y="2159"/>
                </a:lnTo>
                <a:lnTo>
                  <a:pt x="122555" y="3048"/>
                </a:lnTo>
                <a:lnTo>
                  <a:pt x="120777" y="22479"/>
                </a:lnTo>
                <a:lnTo>
                  <a:pt x="110362" y="22479"/>
                </a:lnTo>
                <a:lnTo>
                  <a:pt x="110236" y="19050"/>
                </a:lnTo>
                <a:lnTo>
                  <a:pt x="109474" y="16510"/>
                </a:lnTo>
                <a:lnTo>
                  <a:pt x="108204" y="14732"/>
                </a:lnTo>
                <a:lnTo>
                  <a:pt x="106934" y="12954"/>
                </a:lnTo>
                <a:lnTo>
                  <a:pt x="104521" y="12064"/>
                </a:lnTo>
                <a:lnTo>
                  <a:pt x="100965" y="12064"/>
                </a:lnTo>
                <a:lnTo>
                  <a:pt x="79160" y="62501"/>
                </a:lnTo>
                <a:lnTo>
                  <a:pt x="73826" y="143325"/>
                </a:lnTo>
                <a:lnTo>
                  <a:pt x="71374" y="203073"/>
                </a:lnTo>
                <a:lnTo>
                  <a:pt x="68423" y="257964"/>
                </a:lnTo>
                <a:lnTo>
                  <a:pt x="64341" y="303402"/>
                </a:lnTo>
                <a:lnTo>
                  <a:pt x="52832" y="366014"/>
                </a:lnTo>
                <a:lnTo>
                  <a:pt x="26900" y="406965"/>
                </a:lnTo>
                <a:lnTo>
                  <a:pt x="15875" y="409702"/>
                </a:lnTo>
                <a:lnTo>
                  <a:pt x="12700" y="409702"/>
                </a:lnTo>
                <a:lnTo>
                  <a:pt x="0" y="406527"/>
                </a:lnTo>
                <a:lnTo>
                  <a:pt x="1778" y="386207"/>
                </a:lnTo>
                <a:lnTo>
                  <a:pt x="11175" y="386207"/>
                </a:lnTo>
                <a:lnTo>
                  <a:pt x="12065" y="390271"/>
                </a:lnTo>
                <a:lnTo>
                  <a:pt x="13335" y="393192"/>
                </a:lnTo>
                <a:lnTo>
                  <a:pt x="14732" y="394843"/>
                </a:lnTo>
                <a:lnTo>
                  <a:pt x="16256" y="396367"/>
                </a:lnTo>
                <a:lnTo>
                  <a:pt x="18542" y="397256"/>
                </a:lnTo>
                <a:lnTo>
                  <a:pt x="21590" y="397256"/>
                </a:lnTo>
                <a:lnTo>
                  <a:pt x="41336" y="347987"/>
                </a:lnTo>
                <a:lnTo>
                  <a:pt x="47380" y="272359"/>
                </a:lnTo>
                <a:lnTo>
                  <a:pt x="49784" y="217043"/>
                </a:lnTo>
                <a:lnTo>
                  <a:pt x="52875" y="156247"/>
                </a:lnTo>
                <a:lnTo>
                  <a:pt x="56800" y="106822"/>
                </a:lnTo>
                <a:lnTo>
                  <a:pt x="61535" y="68756"/>
                </a:lnTo>
                <a:lnTo>
                  <a:pt x="74033" y="23627"/>
                </a:lnTo>
                <a:lnTo>
                  <a:pt x="93845" y="2621"/>
                </a:lnTo>
                <a:lnTo>
                  <a:pt x="1066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6094476" y="3080004"/>
            <a:ext cx="1192529" cy="736854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6120384" y="3116707"/>
            <a:ext cx="1164590" cy="708025"/>
          </a:xfrm>
          <a:custGeom>
            <a:avLst/>
            <a:gdLst/>
            <a:ahLst/>
            <a:cxnLst/>
            <a:rect l="l" t="t" r="r" b="b"/>
            <a:pathLst>
              <a:path w="1164590" h="708025">
                <a:moveTo>
                  <a:pt x="1061592" y="0"/>
                </a:moveTo>
                <a:lnTo>
                  <a:pt x="1055242" y="6350"/>
                </a:lnTo>
                <a:lnTo>
                  <a:pt x="1075674" y="36663"/>
                </a:lnTo>
                <a:lnTo>
                  <a:pt x="1093533" y="71596"/>
                </a:lnTo>
                <a:lnTo>
                  <a:pt x="1108821" y="111148"/>
                </a:lnTo>
                <a:lnTo>
                  <a:pt x="1121537" y="155320"/>
                </a:lnTo>
                <a:lnTo>
                  <a:pt x="1131518" y="202564"/>
                </a:lnTo>
                <a:lnTo>
                  <a:pt x="1138618" y="251332"/>
                </a:lnTo>
                <a:lnTo>
                  <a:pt x="1142861" y="301625"/>
                </a:lnTo>
                <a:lnTo>
                  <a:pt x="1144266" y="353567"/>
                </a:lnTo>
                <a:lnTo>
                  <a:pt x="1142861" y="404137"/>
                </a:lnTo>
                <a:lnTo>
                  <a:pt x="1138618" y="453929"/>
                </a:lnTo>
                <a:lnTo>
                  <a:pt x="1131518" y="502816"/>
                </a:lnTo>
                <a:lnTo>
                  <a:pt x="1121537" y="550798"/>
                </a:lnTo>
                <a:lnTo>
                  <a:pt x="1108821" y="595806"/>
                </a:lnTo>
                <a:lnTo>
                  <a:pt x="1093533" y="635968"/>
                </a:lnTo>
                <a:lnTo>
                  <a:pt x="1075674" y="671296"/>
                </a:lnTo>
                <a:lnTo>
                  <a:pt x="1055242" y="701801"/>
                </a:lnTo>
                <a:lnTo>
                  <a:pt x="1061592" y="708024"/>
                </a:lnTo>
                <a:lnTo>
                  <a:pt x="1103979" y="643048"/>
                </a:lnTo>
                <a:lnTo>
                  <a:pt x="1121529" y="602815"/>
                </a:lnTo>
                <a:lnTo>
                  <a:pt x="1136649" y="557402"/>
                </a:lnTo>
                <a:lnTo>
                  <a:pt x="1148818" y="508587"/>
                </a:lnTo>
                <a:lnTo>
                  <a:pt x="1157509" y="458342"/>
                </a:lnTo>
                <a:lnTo>
                  <a:pt x="1162724" y="406669"/>
                </a:lnTo>
                <a:lnTo>
                  <a:pt x="1164458" y="353440"/>
                </a:lnTo>
                <a:lnTo>
                  <a:pt x="1162724" y="299418"/>
                </a:lnTo>
                <a:lnTo>
                  <a:pt x="1157509" y="247268"/>
                </a:lnTo>
                <a:lnTo>
                  <a:pt x="1148818" y="197119"/>
                </a:lnTo>
                <a:lnTo>
                  <a:pt x="1136649" y="148970"/>
                </a:lnTo>
                <a:lnTo>
                  <a:pt x="1121529" y="104298"/>
                </a:lnTo>
                <a:lnTo>
                  <a:pt x="1103979" y="64579"/>
                </a:lnTo>
                <a:lnTo>
                  <a:pt x="1084000" y="29813"/>
                </a:lnTo>
                <a:lnTo>
                  <a:pt x="1061592" y="0"/>
                </a:lnTo>
                <a:close/>
              </a:path>
              <a:path w="1164590" h="708025">
                <a:moveTo>
                  <a:pt x="102996" y="0"/>
                </a:moveTo>
                <a:lnTo>
                  <a:pt x="60499" y="64579"/>
                </a:lnTo>
                <a:lnTo>
                  <a:pt x="42935" y="104298"/>
                </a:lnTo>
                <a:lnTo>
                  <a:pt x="27812" y="148970"/>
                </a:lnTo>
                <a:lnTo>
                  <a:pt x="15644" y="197119"/>
                </a:lnTo>
                <a:lnTo>
                  <a:pt x="6953" y="247268"/>
                </a:lnTo>
                <a:lnTo>
                  <a:pt x="1738" y="299418"/>
                </a:lnTo>
                <a:lnTo>
                  <a:pt x="0" y="353567"/>
                </a:lnTo>
                <a:lnTo>
                  <a:pt x="1738" y="406669"/>
                </a:lnTo>
                <a:lnTo>
                  <a:pt x="6953" y="458342"/>
                </a:lnTo>
                <a:lnTo>
                  <a:pt x="15644" y="508587"/>
                </a:lnTo>
                <a:lnTo>
                  <a:pt x="27812" y="557402"/>
                </a:lnTo>
                <a:lnTo>
                  <a:pt x="42935" y="602815"/>
                </a:lnTo>
                <a:lnTo>
                  <a:pt x="60499" y="643048"/>
                </a:lnTo>
                <a:lnTo>
                  <a:pt x="80516" y="678114"/>
                </a:lnTo>
                <a:lnTo>
                  <a:pt x="102996" y="708024"/>
                </a:lnTo>
                <a:lnTo>
                  <a:pt x="109219" y="701801"/>
                </a:lnTo>
                <a:lnTo>
                  <a:pt x="88735" y="671296"/>
                </a:lnTo>
                <a:lnTo>
                  <a:pt x="70881" y="635968"/>
                </a:lnTo>
                <a:lnTo>
                  <a:pt x="55624" y="595806"/>
                </a:lnTo>
                <a:lnTo>
                  <a:pt x="42925" y="550798"/>
                </a:lnTo>
                <a:lnTo>
                  <a:pt x="32998" y="502816"/>
                </a:lnTo>
                <a:lnTo>
                  <a:pt x="25892" y="453929"/>
                </a:lnTo>
                <a:lnTo>
                  <a:pt x="21619" y="404137"/>
                </a:lnTo>
                <a:lnTo>
                  <a:pt x="20192" y="353440"/>
                </a:lnTo>
                <a:lnTo>
                  <a:pt x="21621" y="301625"/>
                </a:lnTo>
                <a:lnTo>
                  <a:pt x="25907" y="251333"/>
                </a:lnTo>
                <a:lnTo>
                  <a:pt x="33051" y="202564"/>
                </a:lnTo>
                <a:lnTo>
                  <a:pt x="43052" y="155320"/>
                </a:lnTo>
                <a:lnTo>
                  <a:pt x="55695" y="111148"/>
                </a:lnTo>
                <a:lnTo>
                  <a:pt x="70945" y="71596"/>
                </a:lnTo>
                <a:lnTo>
                  <a:pt x="88790" y="36663"/>
                </a:lnTo>
                <a:lnTo>
                  <a:pt x="109219" y="6350"/>
                </a:lnTo>
                <a:lnTo>
                  <a:pt x="10299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7175627" y="3116707"/>
            <a:ext cx="109220" cy="708025"/>
          </a:xfrm>
          <a:custGeom>
            <a:avLst/>
            <a:gdLst/>
            <a:ahLst/>
            <a:cxnLst/>
            <a:rect l="l" t="t" r="r" b="b"/>
            <a:pathLst>
              <a:path w="109220" h="708025">
                <a:moveTo>
                  <a:pt x="6350" y="0"/>
                </a:moveTo>
                <a:lnTo>
                  <a:pt x="48736" y="64579"/>
                </a:lnTo>
                <a:lnTo>
                  <a:pt x="66286" y="104298"/>
                </a:lnTo>
                <a:lnTo>
                  <a:pt x="81406" y="148970"/>
                </a:lnTo>
                <a:lnTo>
                  <a:pt x="93575" y="197119"/>
                </a:lnTo>
                <a:lnTo>
                  <a:pt x="102266" y="247268"/>
                </a:lnTo>
                <a:lnTo>
                  <a:pt x="107481" y="299418"/>
                </a:lnTo>
                <a:lnTo>
                  <a:pt x="109220" y="353567"/>
                </a:lnTo>
                <a:lnTo>
                  <a:pt x="107481" y="406669"/>
                </a:lnTo>
                <a:lnTo>
                  <a:pt x="102266" y="458342"/>
                </a:lnTo>
                <a:lnTo>
                  <a:pt x="93575" y="508587"/>
                </a:lnTo>
                <a:lnTo>
                  <a:pt x="81406" y="557402"/>
                </a:lnTo>
                <a:lnTo>
                  <a:pt x="66286" y="602815"/>
                </a:lnTo>
                <a:lnTo>
                  <a:pt x="48736" y="643048"/>
                </a:lnTo>
                <a:lnTo>
                  <a:pt x="28757" y="678114"/>
                </a:lnTo>
                <a:lnTo>
                  <a:pt x="6350" y="708024"/>
                </a:lnTo>
                <a:lnTo>
                  <a:pt x="0" y="701801"/>
                </a:lnTo>
                <a:lnTo>
                  <a:pt x="20431" y="671296"/>
                </a:lnTo>
                <a:lnTo>
                  <a:pt x="38290" y="635968"/>
                </a:lnTo>
                <a:lnTo>
                  <a:pt x="53578" y="595806"/>
                </a:lnTo>
                <a:lnTo>
                  <a:pt x="66294" y="550798"/>
                </a:lnTo>
                <a:lnTo>
                  <a:pt x="76275" y="502816"/>
                </a:lnTo>
                <a:lnTo>
                  <a:pt x="83375" y="453929"/>
                </a:lnTo>
                <a:lnTo>
                  <a:pt x="87618" y="404137"/>
                </a:lnTo>
                <a:lnTo>
                  <a:pt x="89026" y="353440"/>
                </a:lnTo>
                <a:lnTo>
                  <a:pt x="87618" y="301625"/>
                </a:lnTo>
                <a:lnTo>
                  <a:pt x="83375" y="251332"/>
                </a:lnTo>
                <a:lnTo>
                  <a:pt x="76275" y="202564"/>
                </a:lnTo>
                <a:lnTo>
                  <a:pt x="66294" y="155320"/>
                </a:lnTo>
                <a:lnTo>
                  <a:pt x="53578" y="111148"/>
                </a:lnTo>
                <a:lnTo>
                  <a:pt x="38290" y="71596"/>
                </a:lnTo>
                <a:lnTo>
                  <a:pt x="20431" y="36663"/>
                </a:lnTo>
                <a:lnTo>
                  <a:pt x="0" y="6350"/>
                </a:lnTo>
                <a:lnTo>
                  <a:pt x="635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120384" y="3116707"/>
            <a:ext cx="109220" cy="708025"/>
          </a:xfrm>
          <a:custGeom>
            <a:avLst/>
            <a:gdLst/>
            <a:ahLst/>
            <a:cxnLst/>
            <a:rect l="l" t="t" r="r" b="b"/>
            <a:pathLst>
              <a:path w="109220" h="708025">
                <a:moveTo>
                  <a:pt x="102996" y="0"/>
                </a:moveTo>
                <a:lnTo>
                  <a:pt x="109219" y="6350"/>
                </a:lnTo>
                <a:lnTo>
                  <a:pt x="88790" y="36663"/>
                </a:lnTo>
                <a:lnTo>
                  <a:pt x="70945" y="71596"/>
                </a:lnTo>
                <a:lnTo>
                  <a:pt x="55695" y="111148"/>
                </a:lnTo>
                <a:lnTo>
                  <a:pt x="43052" y="155320"/>
                </a:lnTo>
                <a:lnTo>
                  <a:pt x="33051" y="202564"/>
                </a:lnTo>
                <a:lnTo>
                  <a:pt x="25907" y="251333"/>
                </a:lnTo>
                <a:lnTo>
                  <a:pt x="21621" y="301625"/>
                </a:lnTo>
                <a:lnTo>
                  <a:pt x="20192" y="353440"/>
                </a:lnTo>
                <a:lnTo>
                  <a:pt x="21619" y="404137"/>
                </a:lnTo>
                <a:lnTo>
                  <a:pt x="25892" y="453929"/>
                </a:lnTo>
                <a:lnTo>
                  <a:pt x="32998" y="502816"/>
                </a:lnTo>
                <a:lnTo>
                  <a:pt x="42925" y="550798"/>
                </a:lnTo>
                <a:lnTo>
                  <a:pt x="55624" y="595806"/>
                </a:lnTo>
                <a:lnTo>
                  <a:pt x="70881" y="635968"/>
                </a:lnTo>
                <a:lnTo>
                  <a:pt x="88735" y="671296"/>
                </a:lnTo>
                <a:lnTo>
                  <a:pt x="109219" y="701801"/>
                </a:lnTo>
                <a:lnTo>
                  <a:pt x="102996" y="708024"/>
                </a:lnTo>
                <a:lnTo>
                  <a:pt x="60499" y="643048"/>
                </a:lnTo>
                <a:lnTo>
                  <a:pt x="42935" y="602815"/>
                </a:lnTo>
                <a:lnTo>
                  <a:pt x="27812" y="557402"/>
                </a:lnTo>
                <a:lnTo>
                  <a:pt x="15644" y="508587"/>
                </a:lnTo>
                <a:lnTo>
                  <a:pt x="6953" y="458342"/>
                </a:lnTo>
                <a:lnTo>
                  <a:pt x="1738" y="406669"/>
                </a:lnTo>
                <a:lnTo>
                  <a:pt x="0" y="353567"/>
                </a:lnTo>
                <a:lnTo>
                  <a:pt x="1738" y="299418"/>
                </a:lnTo>
                <a:lnTo>
                  <a:pt x="6953" y="247268"/>
                </a:lnTo>
                <a:lnTo>
                  <a:pt x="15644" y="197119"/>
                </a:lnTo>
                <a:lnTo>
                  <a:pt x="27812" y="148970"/>
                </a:lnTo>
                <a:lnTo>
                  <a:pt x="42935" y="104298"/>
                </a:lnTo>
                <a:lnTo>
                  <a:pt x="60499" y="64579"/>
                </a:lnTo>
                <a:lnTo>
                  <a:pt x="80516" y="29813"/>
                </a:lnTo>
                <a:lnTo>
                  <a:pt x="10299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219444" y="3252228"/>
            <a:ext cx="296405" cy="392417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245097" y="3288919"/>
            <a:ext cx="267970" cy="363855"/>
          </a:xfrm>
          <a:custGeom>
            <a:avLst/>
            <a:gdLst/>
            <a:ahLst/>
            <a:cxnLst/>
            <a:rect l="l" t="t" r="r" b="b"/>
            <a:pathLst>
              <a:path w="267970" h="363854">
                <a:moveTo>
                  <a:pt x="267716" y="0"/>
                </a:moveTo>
                <a:lnTo>
                  <a:pt x="0" y="0"/>
                </a:lnTo>
                <a:lnTo>
                  <a:pt x="0" y="7365"/>
                </a:lnTo>
                <a:lnTo>
                  <a:pt x="8636" y="9397"/>
                </a:lnTo>
                <a:lnTo>
                  <a:pt x="14986" y="12318"/>
                </a:lnTo>
                <a:lnTo>
                  <a:pt x="25526" y="47497"/>
                </a:lnTo>
                <a:lnTo>
                  <a:pt x="25526" y="313816"/>
                </a:lnTo>
                <a:lnTo>
                  <a:pt x="16382" y="350900"/>
                </a:lnTo>
                <a:lnTo>
                  <a:pt x="0" y="356107"/>
                </a:lnTo>
                <a:lnTo>
                  <a:pt x="0" y="363727"/>
                </a:lnTo>
                <a:lnTo>
                  <a:pt x="74929" y="363727"/>
                </a:lnTo>
                <a:lnTo>
                  <a:pt x="74929" y="356107"/>
                </a:lnTo>
                <a:lnTo>
                  <a:pt x="65277" y="354202"/>
                </a:lnTo>
                <a:lnTo>
                  <a:pt x="58547" y="350900"/>
                </a:lnTo>
                <a:lnTo>
                  <a:pt x="48898" y="313816"/>
                </a:lnTo>
                <a:lnTo>
                  <a:pt x="48894" y="12445"/>
                </a:lnTo>
                <a:lnTo>
                  <a:pt x="252960" y="12445"/>
                </a:lnTo>
                <a:lnTo>
                  <a:pt x="253364" y="12064"/>
                </a:lnTo>
                <a:lnTo>
                  <a:pt x="259587" y="9143"/>
                </a:lnTo>
                <a:lnTo>
                  <a:pt x="267716" y="7365"/>
                </a:lnTo>
                <a:lnTo>
                  <a:pt x="267716" y="0"/>
                </a:lnTo>
                <a:close/>
              </a:path>
              <a:path w="267970" h="363854">
                <a:moveTo>
                  <a:pt x="252960" y="12445"/>
                </a:moveTo>
                <a:lnTo>
                  <a:pt x="218693" y="12445"/>
                </a:lnTo>
                <a:lnTo>
                  <a:pt x="218693" y="313816"/>
                </a:lnTo>
                <a:lnTo>
                  <a:pt x="218338" y="325578"/>
                </a:lnTo>
                <a:lnTo>
                  <a:pt x="193039" y="356107"/>
                </a:lnTo>
                <a:lnTo>
                  <a:pt x="193039" y="363727"/>
                </a:lnTo>
                <a:lnTo>
                  <a:pt x="267843" y="363727"/>
                </a:lnTo>
                <a:lnTo>
                  <a:pt x="267843" y="356107"/>
                </a:lnTo>
                <a:lnTo>
                  <a:pt x="258318" y="354202"/>
                </a:lnTo>
                <a:lnTo>
                  <a:pt x="251713" y="350900"/>
                </a:lnTo>
                <a:lnTo>
                  <a:pt x="242192" y="313816"/>
                </a:lnTo>
                <a:lnTo>
                  <a:pt x="242202" y="47497"/>
                </a:lnTo>
                <a:lnTo>
                  <a:pt x="242597" y="36401"/>
                </a:lnTo>
                <a:lnTo>
                  <a:pt x="243844" y="27289"/>
                </a:lnTo>
                <a:lnTo>
                  <a:pt x="245939" y="20589"/>
                </a:lnTo>
                <a:lnTo>
                  <a:pt x="248919" y="16255"/>
                </a:lnTo>
                <a:lnTo>
                  <a:pt x="252960" y="1244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245097" y="3288919"/>
            <a:ext cx="267970" cy="363855"/>
          </a:xfrm>
          <a:custGeom>
            <a:avLst/>
            <a:gdLst/>
            <a:ahLst/>
            <a:cxnLst/>
            <a:rect l="l" t="t" r="r" b="b"/>
            <a:pathLst>
              <a:path w="267970" h="363854">
                <a:moveTo>
                  <a:pt x="0" y="0"/>
                </a:moveTo>
                <a:lnTo>
                  <a:pt x="267716" y="0"/>
                </a:lnTo>
                <a:lnTo>
                  <a:pt x="267716" y="7365"/>
                </a:lnTo>
                <a:lnTo>
                  <a:pt x="259587" y="9143"/>
                </a:lnTo>
                <a:lnTo>
                  <a:pt x="253364" y="12064"/>
                </a:lnTo>
                <a:lnTo>
                  <a:pt x="242188" y="47878"/>
                </a:lnTo>
                <a:lnTo>
                  <a:pt x="242188" y="313689"/>
                </a:lnTo>
                <a:lnTo>
                  <a:pt x="251713" y="350900"/>
                </a:lnTo>
                <a:lnTo>
                  <a:pt x="267843" y="356107"/>
                </a:lnTo>
                <a:lnTo>
                  <a:pt x="267843" y="363727"/>
                </a:lnTo>
                <a:lnTo>
                  <a:pt x="193039" y="363727"/>
                </a:lnTo>
                <a:lnTo>
                  <a:pt x="193039" y="356107"/>
                </a:lnTo>
                <a:lnTo>
                  <a:pt x="202691" y="354202"/>
                </a:lnTo>
                <a:lnTo>
                  <a:pt x="209423" y="350900"/>
                </a:lnTo>
                <a:lnTo>
                  <a:pt x="218693" y="313816"/>
                </a:lnTo>
                <a:lnTo>
                  <a:pt x="218693" y="12445"/>
                </a:lnTo>
                <a:lnTo>
                  <a:pt x="48894" y="12445"/>
                </a:lnTo>
                <a:lnTo>
                  <a:pt x="48894" y="313689"/>
                </a:lnTo>
                <a:lnTo>
                  <a:pt x="58547" y="350900"/>
                </a:lnTo>
                <a:lnTo>
                  <a:pt x="74929" y="356107"/>
                </a:lnTo>
                <a:lnTo>
                  <a:pt x="74929" y="363727"/>
                </a:lnTo>
                <a:lnTo>
                  <a:pt x="0" y="363727"/>
                </a:lnTo>
                <a:lnTo>
                  <a:pt x="0" y="356107"/>
                </a:lnTo>
                <a:lnTo>
                  <a:pt x="9651" y="354202"/>
                </a:lnTo>
                <a:lnTo>
                  <a:pt x="16382" y="350900"/>
                </a:lnTo>
                <a:lnTo>
                  <a:pt x="25526" y="313816"/>
                </a:lnTo>
                <a:lnTo>
                  <a:pt x="25526" y="47497"/>
                </a:lnTo>
                <a:lnTo>
                  <a:pt x="8636" y="9397"/>
                </a:lnTo>
                <a:lnTo>
                  <a:pt x="0" y="736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246876" y="3636264"/>
            <a:ext cx="61722" cy="125730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267958" y="3668648"/>
            <a:ext cx="138207" cy="106172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325996" y="3709542"/>
            <a:ext cx="78105" cy="40005"/>
          </a:xfrm>
          <a:custGeom>
            <a:avLst/>
            <a:gdLst/>
            <a:ahLst/>
            <a:cxnLst/>
            <a:rect l="l" t="t" r="r" b="b"/>
            <a:pathLst>
              <a:path w="78104" h="40004">
                <a:moveTo>
                  <a:pt x="78104" y="29463"/>
                </a:moveTo>
                <a:lnTo>
                  <a:pt x="0" y="29463"/>
                </a:lnTo>
                <a:lnTo>
                  <a:pt x="0" y="39750"/>
                </a:lnTo>
                <a:lnTo>
                  <a:pt x="78104" y="39750"/>
                </a:lnTo>
                <a:lnTo>
                  <a:pt x="78104" y="29463"/>
                </a:lnTo>
                <a:close/>
              </a:path>
              <a:path w="78104" h="40004">
                <a:moveTo>
                  <a:pt x="78104" y="0"/>
                </a:moveTo>
                <a:lnTo>
                  <a:pt x="0" y="0"/>
                </a:lnTo>
                <a:lnTo>
                  <a:pt x="0" y="10286"/>
                </a:lnTo>
                <a:lnTo>
                  <a:pt x="78104" y="10286"/>
                </a:lnTo>
                <a:lnTo>
                  <a:pt x="781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321425" y="3744150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249" y="0"/>
                </a:lnTo>
              </a:path>
            </a:pathLst>
          </a:custGeom>
          <a:ln w="1943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321425" y="3714686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249" y="0"/>
                </a:lnTo>
              </a:path>
            </a:pathLst>
          </a:custGeom>
          <a:ln w="1943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403847" y="3645378"/>
            <a:ext cx="86065" cy="115091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429121" y="3681857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29">
                <a:moveTo>
                  <a:pt x="37083" y="15875"/>
                </a:moveTo>
                <a:lnTo>
                  <a:pt x="21336" y="15875"/>
                </a:lnTo>
                <a:lnTo>
                  <a:pt x="22351" y="16256"/>
                </a:lnTo>
                <a:lnTo>
                  <a:pt x="23621" y="17780"/>
                </a:lnTo>
                <a:lnTo>
                  <a:pt x="23791" y="18288"/>
                </a:lnTo>
                <a:lnTo>
                  <a:pt x="23875" y="72136"/>
                </a:lnTo>
                <a:lnTo>
                  <a:pt x="23621" y="74168"/>
                </a:lnTo>
                <a:lnTo>
                  <a:pt x="17525" y="80010"/>
                </a:lnTo>
                <a:lnTo>
                  <a:pt x="16509" y="80264"/>
                </a:lnTo>
                <a:lnTo>
                  <a:pt x="15239" y="80518"/>
                </a:lnTo>
                <a:lnTo>
                  <a:pt x="13842" y="80645"/>
                </a:lnTo>
                <a:lnTo>
                  <a:pt x="12318" y="80899"/>
                </a:lnTo>
                <a:lnTo>
                  <a:pt x="10413" y="81026"/>
                </a:lnTo>
                <a:lnTo>
                  <a:pt x="8636" y="81026"/>
                </a:lnTo>
                <a:lnTo>
                  <a:pt x="3682" y="81280"/>
                </a:lnTo>
                <a:lnTo>
                  <a:pt x="3682" y="87122"/>
                </a:lnTo>
                <a:lnTo>
                  <a:pt x="57403" y="87122"/>
                </a:lnTo>
                <a:lnTo>
                  <a:pt x="57403" y="81280"/>
                </a:lnTo>
                <a:lnTo>
                  <a:pt x="54609" y="81280"/>
                </a:lnTo>
                <a:lnTo>
                  <a:pt x="52324" y="81153"/>
                </a:lnTo>
                <a:lnTo>
                  <a:pt x="46608" y="80772"/>
                </a:lnTo>
                <a:lnTo>
                  <a:pt x="45212" y="80518"/>
                </a:lnTo>
                <a:lnTo>
                  <a:pt x="43814" y="80391"/>
                </a:lnTo>
                <a:lnTo>
                  <a:pt x="38862" y="77724"/>
                </a:lnTo>
                <a:lnTo>
                  <a:pt x="38480" y="77343"/>
                </a:lnTo>
                <a:lnTo>
                  <a:pt x="37117" y="72136"/>
                </a:lnTo>
                <a:lnTo>
                  <a:pt x="37083" y="15875"/>
                </a:lnTo>
                <a:close/>
              </a:path>
              <a:path w="57785" h="87629">
                <a:moveTo>
                  <a:pt x="37464" y="0"/>
                </a:moveTo>
                <a:lnTo>
                  <a:pt x="33274" y="0"/>
                </a:lnTo>
                <a:lnTo>
                  <a:pt x="27686" y="2921"/>
                </a:lnTo>
                <a:lnTo>
                  <a:pt x="22098" y="5969"/>
                </a:lnTo>
                <a:lnTo>
                  <a:pt x="16637" y="9017"/>
                </a:lnTo>
                <a:lnTo>
                  <a:pt x="11049" y="12065"/>
                </a:lnTo>
                <a:lnTo>
                  <a:pt x="5587" y="15113"/>
                </a:lnTo>
                <a:lnTo>
                  <a:pt x="0" y="18288"/>
                </a:lnTo>
                <a:lnTo>
                  <a:pt x="1015" y="20320"/>
                </a:lnTo>
                <a:lnTo>
                  <a:pt x="1650" y="21717"/>
                </a:lnTo>
                <a:lnTo>
                  <a:pt x="2539" y="23495"/>
                </a:lnTo>
                <a:lnTo>
                  <a:pt x="3175" y="24511"/>
                </a:lnTo>
                <a:lnTo>
                  <a:pt x="7492" y="21717"/>
                </a:lnTo>
                <a:lnTo>
                  <a:pt x="11049" y="19558"/>
                </a:lnTo>
                <a:lnTo>
                  <a:pt x="13842" y="18161"/>
                </a:lnTo>
                <a:lnTo>
                  <a:pt x="16637" y="16637"/>
                </a:lnTo>
                <a:lnTo>
                  <a:pt x="18668" y="15875"/>
                </a:lnTo>
                <a:lnTo>
                  <a:pt x="37083" y="15875"/>
                </a:lnTo>
                <a:lnTo>
                  <a:pt x="37185" y="9017"/>
                </a:lnTo>
                <a:lnTo>
                  <a:pt x="37307" y="2921"/>
                </a:lnTo>
                <a:lnTo>
                  <a:pt x="374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429121" y="3681857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29">
                <a:moveTo>
                  <a:pt x="33274" y="0"/>
                </a:moveTo>
                <a:lnTo>
                  <a:pt x="37464" y="0"/>
                </a:lnTo>
                <a:lnTo>
                  <a:pt x="37337" y="2413"/>
                </a:lnTo>
                <a:lnTo>
                  <a:pt x="37211" y="4699"/>
                </a:lnTo>
                <a:lnTo>
                  <a:pt x="37211" y="6604"/>
                </a:lnTo>
                <a:lnTo>
                  <a:pt x="37211" y="8636"/>
                </a:lnTo>
                <a:lnTo>
                  <a:pt x="37083" y="10541"/>
                </a:lnTo>
                <a:lnTo>
                  <a:pt x="37083" y="12319"/>
                </a:lnTo>
                <a:lnTo>
                  <a:pt x="37083" y="71882"/>
                </a:lnTo>
                <a:lnTo>
                  <a:pt x="37211" y="72898"/>
                </a:lnTo>
                <a:lnTo>
                  <a:pt x="38862" y="77724"/>
                </a:lnTo>
                <a:lnTo>
                  <a:pt x="39242" y="78232"/>
                </a:lnTo>
                <a:lnTo>
                  <a:pt x="39624" y="78613"/>
                </a:lnTo>
                <a:lnTo>
                  <a:pt x="40131" y="79121"/>
                </a:lnTo>
                <a:lnTo>
                  <a:pt x="40893" y="79502"/>
                </a:lnTo>
                <a:lnTo>
                  <a:pt x="41782" y="79883"/>
                </a:lnTo>
                <a:lnTo>
                  <a:pt x="42671" y="80137"/>
                </a:lnTo>
                <a:lnTo>
                  <a:pt x="43814" y="80391"/>
                </a:lnTo>
                <a:lnTo>
                  <a:pt x="45212" y="80518"/>
                </a:lnTo>
                <a:lnTo>
                  <a:pt x="46608" y="80772"/>
                </a:lnTo>
                <a:lnTo>
                  <a:pt x="48387" y="80899"/>
                </a:lnTo>
                <a:lnTo>
                  <a:pt x="50291" y="81026"/>
                </a:lnTo>
                <a:lnTo>
                  <a:pt x="52324" y="81153"/>
                </a:lnTo>
                <a:lnTo>
                  <a:pt x="54609" y="81280"/>
                </a:lnTo>
                <a:lnTo>
                  <a:pt x="57403" y="81280"/>
                </a:lnTo>
                <a:lnTo>
                  <a:pt x="57403" y="87122"/>
                </a:lnTo>
                <a:lnTo>
                  <a:pt x="3682" y="87122"/>
                </a:lnTo>
                <a:lnTo>
                  <a:pt x="3682" y="81280"/>
                </a:lnTo>
                <a:lnTo>
                  <a:pt x="6350" y="81153"/>
                </a:lnTo>
                <a:lnTo>
                  <a:pt x="8636" y="81026"/>
                </a:lnTo>
                <a:lnTo>
                  <a:pt x="10413" y="81026"/>
                </a:lnTo>
                <a:lnTo>
                  <a:pt x="12318" y="80899"/>
                </a:lnTo>
                <a:lnTo>
                  <a:pt x="13842" y="80645"/>
                </a:lnTo>
                <a:lnTo>
                  <a:pt x="15239" y="80518"/>
                </a:lnTo>
                <a:lnTo>
                  <a:pt x="16509" y="80264"/>
                </a:lnTo>
                <a:lnTo>
                  <a:pt x="17525" y="80010"/>
                </a:lnTo>
                <a:lnTo>
                  <a:pt x="18287" y="79883"/>
                </a:lnTo>
                <a:lnTo>
                  <a:pt x="19176" y="79629"/>
                </a:lnTo>
                <a:lnTo>
                  <a:pt x="19812" y="79248"/>
                </a:lnTo>
                <a:lnTo>
                  <a:pt x="20446" y="78867"/>
                </a:lnTo>
                <a:lnTo>
                  <a:pt x="21081" y="78486"/>
                </a:lnTo>
                <a:lnTo>
                  <a:pt x="24002" y="70866"/>
                </a:lnTo>
                <a:lnTo>
                  <a:pt x="24002" y="69342"/>
                </a:lnTo>
                <a:lnTo>
                  <a:pt x="24002" y="20701"/>
                </a:lnTo>
                <a:lnTo>
                  <a:pt x="24002" y="18923"/>
                </a:lnTo>
                <a:lnTo>
                  <a:pt x="23621" y="17780"/>
                </a:lnTo>
                <a:lnTo>
                  <a:pt x="22987" y="17018"/>
                </a:lnTo>
                <a:lnTo>
                  <a:pt x="22351" y="16256"/>
                </a:lnTo>
                <a:lnTo>
                  <a:pt x="21336" y="15875"/>
                </a:lnTo>
                <a:lnTo>
                  <a:pt x="20065" y="15875"/>
                </a:lnTo>
                <a:lnTo>
                  <a:pt x="18668" y="15875"/>
                </a:lnTo>
                <a:lnTo>
                  <a:pt x="16637" y="16637"/>
                </a:lnTo>
                <a:lnTo>
                  <a:pt x="13842" y="18161"/>
                </a:lnTo>
                <a:lnTo>
                  <a:pt x="11049" y="19558"/>
                </a:lnTo>
                <a:lnTo>
                  <a:pt x="7492" y="21717"/>
                </a:lnTo>
                <a:lnTo>
                  <a:pt x="3175" y="24511"/>
                </a:lnTo>
                <a:lnTo>
                  <a:pt x="2539" y="23495"/>
                </a:lnTo>
                <a:lnTo>
                  <a:pt x="2031" y="22479"/>
                </a:lnTo>
                <a:lnTo>
                  <a:pt x="1524" y="21463"/>
                </a:lnTo>
                <a:lnTo>
                  <a:pt x="1015" y="20320"/>
                </a:lnTo>
                <a:lnTo>
                  <a:pt x="507" y="19304"/>
                </a:lnTo>
                <a:lnTo>
                  <a:pt x="0" y="18288"/>
                </a:lnTo>
                <a:lnTo>
                  <a:pt x="5587" y="15113"/>
                </a:lnTo>
                <a:lnTo>
                  <a:pt x="11049" y="12065"/>
                </a:lnTo>
                <a:lnTo>
                  <a:pt x="16637" y="9017"/>
                </a:lnTo>
                <a:lnTo>
                  <a:pt x="22098" y="5969"/>
                </a:lnTo>
                <a:lnTo>
                  <a:pt x="27686" y="2921"/>
                </a:lnTo>
                <a:lnTo>
                  <a:pt x="332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304788" y="3116550"/>
            <a:ext cx="124232" cy="115091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324980" y="3147822"/>
            <a:ext cx="105410" cy="96900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533388" y="3361969"/>
            <a:ext cx="133375" cy="154660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554596" y="3393694"/>
            <a:ext cx="113538" cy="136017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6667500" y="3345192"/>
            <a:ext cx="488429" cy="204965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692518" y="3381628"/>
            <a:ext cx="460375" cy="176530"/>
          </a:xfrm>
          <a:custGeom>
            <a:avLst/>
            <a:gdLst/>
            <a:ahLst/>
            <a:cxnLst/>
            <a:rect l="l" t="t" r="r" b="b"/>
            <a:pathLst>
              <a:path w="460375" h="176529">
                <a:moveTo>
                  <a:pt x="261365" y="2794"/>
                </a:moveTo>
                <a:lnTo>
                  <a:pt x="247014" y="2794"/>
                </a:lnTo>
                <a:lnTo>
                  <a:pt x="247014" y="175895"/>
                </a:lnTo>
                <a:lnTo>
                  <a:pt x="261365" y="175895"/>
                </a:lnTo>
                <a:lnTo>
                  <a:pt x="261365" y="2794"/>
                </a:lnTo>
                <a:close/>
              </a:path>
              <a:path w="460375" h="176529">
                <a:moveTo>
                  <a:pt x="403859" y="0"/>
                </a:moveTo>
                <a:lnTo>
                  <a:pt x="401320" y="7112"/>
                </a:lnTo>
                <a:lnTo>
                  <a:pt x="411539" y="11568"/>
                </a:lnTo>
                <a:lnTo>
                  <a:pt x="420306" y="17716"/>
                </a:lnTo>
                <a:lnTo>
                  <a:pt x="441404" y="58610"/>
                </a:lnTo>
                <a:lnTo>
                  <a:pt x="443991" y="87375"/>
                </a:lnTo>
                <a:lnTo>
                  <a:pt x="443347" y="102947"/>
                </a:lnTo>
                <a:lnTo>
                  <a:pt x="433577" y="140970"/>
                </a:lnTo>
                <a:lnTo>
                  <a:pt x="401574" y="169291"/>
                </a:lnTo>
                <a:lnTo>
                  <a:pt x="403859" y="176403"/>
                </a:lnTo>
                <a:lnTo>
                  <a:pt x="437542" y="156454"/>
                </a:lnTo>
                <a:lnTo>
                  <a:pt x="456501" y="119443"/>
                </a:lnTo>
                <a:lnTo>
                  <a:pt x="460121" y="88265"/>
                </a:lnTo>
                <a:lnTo>
                  <a:pt x="459214" y="72100"/>
                </a:lnTo>
                <a:lnTo>
                  <a:pt x="445515" y="30987"/>
                </a:lnTo>
                <a:lnTo>
                  <a:pt x="416619" y="4645"/>
                </a:lnTo>
                <a:lnTo>
                  <a:pt x="403859" y="0"/>
                </a:lnTo>
                <a:close/>
              </a:path>
              <a:path w="460375" h="176529">
                <a:moveTo>
                  <a:pt x="56260" y="0"/>
                </a:moveTo>
                <a:lnTo>
                  <a:pt x="22649" y="20127"/>
                </a:lnTo>
                <a:lnTo>
                  <a:pt x="3635" y="57150"/>
                </a:lnTo>
                <a:lnTo>
                  <a:pt x="0" y="88265"/>
                </a:lnTo>
                <a:lnTo>
                  <a:pt x="904" y="104485"/>
                </a:lnTo>
                <a:lnTo>
                  <a:pt x="14477" y="145669"/>
                </a:lnTo>
                <a:lnTo>
                  <a:pt x="43428" y="171832"/>
                </a:lnTo>
                <a:lnTo>
                  <a:pt x="56260" y="176403"/>
                </a:lnTo>
                <a:lnTo>
                  <a:pt x="58547" y="169291"/>
                </a:lnTo>
                <a:lnTo>
                  <a:pt x="48474" y="164812"/>
                </a:lnTo>
                <a:lnTo>
                  <a:pt x="39782" y="158607"/>
                </a:lnTo>
                <a:lnTo>
                  <a:pt x="18716" y="117078"/>
                </a:lnTo>
                <a:lnTo>
                  <a:pt x="16128" y="87375"/>
                </a:lnTo>
                <a:lnTo>
                  <a:pt x="16773" y="72326"/>
                </a:lnTo>
                <a:lnTo>
                  <a:pt x="26542" y="35179"/>
                </a:lnTo>
                <a:lnTo>
                  <a:pt x="58800" y="7112"/>
                </a:lnTo>
                <a:lnTo>
                  <a:pt x="562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946709" y="3379851"/>
            <a:ext cx="0" cy="182245"/>
          </a:xfrm>
          <a:custGeom>
            <a:avLst/>
            <a:gdLst/>
            <a:ahLst/>
            <a:cxnLst/>
            <a:rect l="l" t="t" r="r" b="b"/>
            <a:pathLst>
              <a:path h="182245">
                <a:moveTo>
                  <a:pt x="0" y="0"/>
                </a:moveTo>
                <a:lnTo>
                  <a:pt x="0" y="182245"/>
                </a:lnTo>
              </a:path>
            </a:pathLst>
          </a:custGeom>
          <a:ln w="2349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7093839" y="3381628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39" y="0"/>
                </a:moveTo>
                <a:lnTo>
                  <a:pt x="36151" y="20127"/>
                </a:lnTo>
                <a:lnTo>
                  <a:pt x="55165" y="57150"/>
                </a:lnTo>
                <a:lnTo>
                  <a:pt x="58800" y="88265"/>
                </a:lnTo>
                <a:lnTo>
                  <a:pt x="57896" y="104485"/>
                </a:lnTo>
                <a:lnTo>
                  <a:pt x="44322" y="145669"/>
                </a:lnTo>
                <a:lnTo>
                  <a:pt x="15355" y="171832"/>
                </a:lnTo>
                <a:lnTo>
                  <a:pt x="2539" y="176403"/>
                </a:lnTo>
                <a:lnTo>
                  <a:pt x="253" y="169291"/>
                </a:lnTo>
                <a:lnTo>
                  <a:pt x="10326" y="164812"/>
                </a:lnTo>
                <a:lnTo>
                  <a:pt x="19018" y="158607"/>
                </a:lnTo>
                <a:lnTo>
                  <a:pt x="40084" y="117078"/>
                </a:lnTo>
                <a:lnTo>
                  <a:pt x="42671" y="87375"/>
                </a:lnTo>
                <a:lnTo>
                  <a:pt x="42027" y="72326"/>
                </a:lnTo>
                <a:lnTo>
                  <a:pt x="32257" y="35179"/>
                </a:lnTo>
                <a:lnTo>
                  <a:pt x="0" y="7112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687946" y="3377057"/>
            <a:ext cx="167737" cy="185547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753225" y="3430142"/>
            <a:ext cx="149732" cy="127635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867017" y="3469004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4">
                <a:moveTo>
                  <a:pt x="24383" y="27305"/>
                </a:moveTo>
                <a:lnTo>
                  <a:pt x="21081" y="27305"/>
                </a:lnTo>
                <a:lnTo>
                  <a:pt x="1397" y="28067"/>
                </a:lnTo>
                <a:lnTo>
                  <a:pt x="634" y="32639"/>
                </a:lnTo>
                <a:lnTo>
                  <a:pt x="3555" y="32766"/>
                </a:lnTo>
                <a:lnTo>
                  <a:pt x="5587" y="33274"/>
                </a:lnTo>
                <a:lnTo>
                  <a:pt x="7874" y="34798"/>
                </a:lnTo>
                <a:lnTo>
                  <a:pt x="8508" y="36195"/>
                </a:lnTo>
                <a:lnTo>
                  <a:pt x="8508" y="39878"/>
                </a:lnTo>
                <a:lnTo>
                  <a:pt x="8254" y="42037"/>
                </a:lnTo>
                <a:lnTo>
                  <a:pt x="7874" y="44323"/>
                </a:lnTo>
                <a:lnTo>
                  <a:pt x="6857" y="49530"/>
                </a:lnTo>
                <a:lnTo>
                  <a:pt x="6223" y="52197"/>
                </a:lnTo>
                <a:lnTo>
                  <a:pt x="4952" y="57785"/>
                </a:lnTo>
                <a:lnTo>
                  <a:pt x="4317" y="60706"/>
                </a:lnTo>
                <a:lnTo>
                  <a:pt x="3682" y="63500"/>
                </a:lnTo>
                <a:lnTo>
                  <a:pt x="2921" y="66294"/>
                </a:lnTo>
                <a:lnTo>
                  <a:pt x="2285" y="69087"/>
                </a:lnTo>
                <a:lnTo>
                  <a:pt x="1777" y="71628"/>
                </a:lnTo>
                <a:lnTo>
                  <a:pt x="1142" y="74295"/>
                </a:lnTo>
                <a:lnTo>
                  <a:pt x="672" y="77216"/>
                </a:lnTo>
                <a:lnTo>
                  <a:pt x="112" y="80391"/>
                </a:lnTo>
                <a:lnTo>
                  <a:pt x="0" y="87122"/>
                </a:lnTo>
                <a:lnTo>
                  <a:pt x="126" y="88011"/>
                </a:lnTo>
                <a:lnTo>
                  <a:pt x="9398" y="97028"/>
                </a:lnTo>
                <a:lnTo>
                  <a:pt x="12953" y="97028"/>
                </a:lnTo>
                <a:lnTo>
                  <a:pt x="29233" y="88011"/>
                </a:lnTo>
                <a:lnTo>
                  <a:pt x="15493" y="88011"/>
                </a:lnTo>
                <a:lnTo>
                  <a:pt x="14477" y="87630"/>
                </a:lnTo>
                <a:lnTo>
                  <a:pt x="13080" y="85979"/>
                </a:lnTo>
                <a:lnTo>
                  <a:pt x="12700" y="84836"/>
                </a:lnTo>
                <a:lnTo>
                  <a:pt x="12826" y="80391"/>
                </a:lnTo>
                <a:lnTo>
                  <a:pt x="13424" y="76708"/>
                </a:lnTo>
                <a:lnTo>
                  <a:pt x="13715" y="75057"/>
                </a:lnTo>
                <a:lnTo>
                  <a:pt x="14350" y="72390"/>
                </a:lnTo>
                <a:lnTo>
                  <a:pt x="24383" y="27305"/>
                </a:lnTo>
                <a:close/>
              </a:path>
              <a:path w="33654" h="97154">
                <a:moveTo>
                  <a:pt x="28701" y="79502"/>
                </a:moveTo>
                <a:lnTo>
                  <a:pt x="27304" y="81025"/>
                </a:lnTo>
                <a:lnTo>
                  <a:pt x="26034" y="82296"/>
                </a:lnTo>
                <a:lnTo>
                  <a:pt x="25018" y="83439"/>
                </a:lnTo>
                <a:lnTo>
                  <a:pt x="22859" y="85344"/>
                </a:lnTo>
                <a:lnTo>
                  <a:pt x="21971" y="85979"/>
                </a:lnTo>
                <a:lnTo>
                  <a:pt x="20954" y="86614"/>
                </a:lnTo>
                <a:lnTo>
                  <a:pt x="20192" y="87122"/>
                </a:lnTo>
                <a:lnTo>
                  <a:pt x="19303" y="87503"/>
                </a:lnTo>
                <a:lnTo>
                  <a:pt x="18541" y="87757"/>
                </a:lnTo>
                <a:lnTo>
                  <a:pt x="17652" y="88011"/>
                </a:lnTo>
                <a:lnTo>
                  <a:pt x="29233" y="88011"/>
                </a:lnTo>
                <a:lnTo>
                  <a:pt x="31114" y="86233"/>
                </a:lnTo>
                <a:lnTo>
                  <a:pt x="33274" y="84074"/>
                </a:lnTo>
                <a:lnTo>
                  <a:pt x="28701" y="79502"/>
                </a:lnTo>
                <a:close/>
              </a:path>
              <a:path w="33654" h="97154">
                <a:moveTo>
                  <a:pt x="30733" y="0"/>
                </a:moveTo>
                <a:lnTo>
                  <a:pt x="17144" y="0"/>
                </a:lnTo>
                <a:lnTo>
                  <a:pt x="13969" y="14605"/>
                </a:lnTo>
                <a:lnTo>
                  <a:pt x="27431" y="14605"/>
                </a:lnTo>
                <a:lnTo>
                  <a:pt x="3073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866890" y="3496309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8" y="0"/>
                </a:moveTo>
                <a:lnTo>
                  <a:pt x="24510" y="0"/>
                </a:lnTo>
                <a:lnTo>
                  <a:pt x="14477" y="45085"/>
                </a:lnTo>
                <a:lnTo>
                  <a:pt x="13842" y="47751"/>
                </a:lnTo>
                <a:lnTo>
                  <a:pt x="13461" y="49911"/>
                </a:lnTo>
                <a:lnTo>
                  <a:pt x="13207" y="51562"/>
                </a:lnTo>
                <a:lnTo>
                  <a:pt x="12953" y="53086"/>
                </a:lnTo>
                <a:lnTo>
                  <a:pt x="12826" y="54482"/>
                </a:lnTo>
                <a:lnTo>
                  <a:pt x="12826" y="55752"/>
                </a:lnTo>
                <a:lnTo>
                  <a:pt x="12826" y="57530"/>
                </a:lnTo>
                <a:lnTo>
                  <a:pt x="13207" y="58674"/>
                </a:lnTo>
                <a:lnTo>
                  <a:pt x="13842" y="59436"/>
                </a:lnTo>
                <a:lnTo>
                  <a:pt x="14604" y="60325"/>
                </a:lnTo>
                <a:lnTo>
                  <a:pt x="15620" y="60705"/>
                </a:lnTo>
                <a:lnTo>
                  <a:pt x="17017" y="60705"/>
                </a:lnTo>
                <a:lnTo>
                  <a:pt x="17779" y="60705"/>
                </a:lnTo>
                <a:lnTo>
                  <a:pt x="18668" y="60451"/>
                </a:lnTo>
                <a:lnTo>
                  <a:pt x="19430" y="60198"/>
                </a:lnTo>
                <a:lnTo>
                  <a:pt x="20319" y="59816"/>
                </a:lnTo>
                <a:lnTo>
                  <a:pt x="21081" y="59309"/>
                </a:lnTo>
                <a:lnTo>
                  <a:pt x="22098" y="58674"/>
                </a:lnTo>
                <a:lnTo>
                  <a:pt x="22986" y="58038"/>
                </a:lnTo>
                <a:lnTo>
                  <a:pt x="24002" y="57150"/>
                </a:lnTo>
                <a:lnTo>
                  <a:pt x="25145" y="56134"/>
                </a:lnTo>
                <a:lnTo>
                  <a:pt x="26161" y="54990"/>
                </a:lnTo>
                <a:lnTo>
                  <a:pt x="27431" y="53720"/>
                </a:lnTo>
                <a:lnTo>
                  <a:pt x="28828" y="52197"/>
                </a:lnTo>
                <a:lnTo>
                  <a:pt x="33400" y="56768"/>
                </a:lnTo>
                <a:lnTo>
                  <a:pt x="31114" y="59054"/>
                </a:lnTo>
                <a:lnTo>
                  <a:pt x="13080" y="69723"/>
                </a:lnTo>
                <a:lnTo>
                  <a:pt x="11302" y="69723"/>
                </a:lnTo>
                <a:lnTo>
                  <a:pt x="9525" y="69723"/>
                </a:lnTo>
                <a:lnTo>
                  <a:pt x="3048" y="66166"/>
                </a:lnTo>
                <a:lnTo>
                  <a:pt x="2031" y="65024"/>
                </a:lnTo>
                <a:lnTo>
                  <a:pt x="1269" y="63753"/>
                </a:lnTo>
                <a:lnTo>
                  <a:pt x="761" y="62229"/>
                </a:lnTo>
                <a:lnTo>
                  <a:pt x="253" y="60705"/>
                </a:lnTo>
                <a:lnTo>
                  <a:pt x="0" y="58927"/>
                </a:lnTo>
                <a:lnTo>
                  <a:pt x="0" y="57150"/>
                </a:lnTo>
                <a:lnTo>
                  <a:pt x="0" y="55625"/>
                </a:lnTo>
                <a:lnTo>
                  <a:pt x="126" y="53720"/>
                </a:lnTo>
                <a:lnTo>
                  <a:pt x="507" y="51562"/>
                </a:lnTo>
                <a:lnTo>
                  <a:pt x="888" y="49402"/>
                </a:lnTo>
                <a:lnTo>
                  <a:pt x="1269" y="46989"/>
                </a:lnTo>
                <a:lnTo>
                  <a:pt x="1904" y="44323"/>
                </a:lnTo>
                <a:lnTo>
                  <a:pt x="2412" y="41782"/>
                </a:lnTo>
                <a:lnTo>
                  <a:pt x="3048" y="38988"/>
                </a:lnTo>
                <a:lnTo>
                  <a:pt x="3809" y="36194"/>
                </a:lnTo>
                <a:lnTo>
                  <a:pt x="4444" y="33400"/>
                </a:lnTo>
                <a:lnTo>
                  <a:pt x="5079" y="30479"/>
                </a:lnTo>
                <a:lnTo>
                  <a:pt x="5714" y="27686"/>
                </a:lnTo>
                <a:lnTo>
                  <a:pt x="6350" y="24891"/>
                </a:lnTo>
                <a:lnTo>
                  <a:pt x="6984" y="22225"/>
                </a:lnTo>
                <a:lnTo>
                  <a:pt x="7492" y="19685"/>
                </a:lnTo>
                <a:lnTo>
                  <a:pt x="8000" y="17017"/>
                </a:lnTo>
                <a:lnTo>
                  <a:pt x="8381" y="14731"/>
                </a:lnTo>
                <a:lnTo>
                  <a:pt x="8635" y="12573"/>
                </a:lnTo>
                <a:lnTo>
                  <a:pt x="8762" y="12191"/>
                </a:lnTo>
                <a:lnTo>
                  <a:pt x="8762" y="10540"/>
                </a:lnTo>
                <a:lnTo>
                  <a:pt x="8635" y="8889"/>
                </a:lnTo>
                <a:lnTo>
                  <a:pt x="8000" y="7492"/>
                </a:lnTo>
                <a:lnTo>
                  <a:pt x="6857" y="6730"/>
                </a:lnTo>
                <a:lnTo>
                  <a:pt x="5714" y="5968"/>
                </a:lnTo>
                <a:lnTo>
                  <a:pt x="3682" y="5461"/>
                </a:lnTo>
                <a:lnTo>
                  <a:pt x="761" y="5334"/>
                </a:lnTo>
                <a:lnTo>
                  <a:pt x="1524" y="762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880986" y="3469004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175" y="0"/>
                </a:moveTo>
                <a:lnTo>
                  <a:pt x="16764" y="0"/>
                </a:lnTo>
                <a:lnTo>
                  <a:pt x="13462" y="14605"/>
                </a:lnTo>
                <a:lnTo>
                  <a:pt x="0" y="14605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963156" y="3358921"/>
            <a:ext cx="113507" cy="159232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988175" y="3394836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59" h="132079">
                <a:moveTo>
                  <a:pt x="58800" y="0"/>
                </a:moveTo>
                <a:lnTo>
                  <a:pt x="51307" y="0"/>
                </a:lnTo>
                <a:lnTo>
                  <a:pt x="44323" y="1904"/>
                </a:lnTo>
                <a:lnTo>
                  <a:pt x="37973" y="5841"/>
                </a:lnTo>
                <a:lnTo>
                  <a:pt x="31496" y="9778"/>
                </a:lnTo>
                <a:lnTo>
                  <a:pt x="8890" y="47751"/>
                </a:lnTo>
                <a:lnTo>
                  <a:pt x="35" y="91469"/>
                </a:lnTo>
                <a:lnTo>
                  <a:pt x="0" y="97916"/>
                </a:lnTo>
                <a:lnTo>
                  <a:pt x="428" y="105868"/>
                </a:lnTo>
                <a:lnTo>
                  <a:pt x="18288" y="131825"/>
                </a:lnTo>
                <a:lnTo>
                  <a:pt x="34798" y="131825"/>
                </a:lnTo>
                <a:lnTo>
                  <a:pt x="41655" y="129921"/>
                </a:lnTo>
                <a:lnTo>
                  <a:pt x="48005" y="125984"/>
                </a:lnTo>
                <a:lnTo>
                  <a:pt x="50615" y="124333"/>
                </a:lnTo>
                <a:lnTo>
                  <a:pt x="23875" y="124333"/>
                </a:lnTo>
                <a:lnTo>
                  <a:pt x="20447" y="122682"/>
                </a:lnTo>
                <a:lnTo>
                  <a:pt x="18415" y="119379"/>
                </a:lnTo>
                <a:lnTo>
                  <a:pt x="16255" y="116204"/>
                </a:lnTo>
                <a:lnTo>
                  <a:pt x="15240" y="111125"/>
                </a:lnTo>
                <a:lnTo>
                  <a:pt x="19557" y="70103"/>
                </a:lnTo>
                <a:lnTo>
                  <a:pt x="80983" y="70103"/>
                </a:lnTo>
                <a:lnTo>
                  <a:pt x="82351" y="64063"/>
                </a:lnTo>
                <a:lnTo>
                  <a:pt x="82952" y="60705"/>
                </a:lnTo>
                <a:lnTo>
                  <a:pt x="21844" y="60705"/>
                </a:lnTo>
                <a:lnTo>
                  <a:pt x="25251" y="48605"/>
                </a:lnTo>
                <a:lnTo>
                  <a:pt x="43688" y="12064"/>
                </a:lnTo>
                <a:lnTo>
                  <a:pt x="50419" y="7492"/>
                </a:lnTo>
                <a:lnTo>
                  <a:pt x="77744" y="7492"/>
                </a:lnTo>
                <a:lnTo>
                  <a:pt x="70635" y="2123"/>
                </a:lnTo>
                <a:lnTo>
                  <a:pt x="58800" y="0"/>
                </a:lnTo>
                <a:close/>
              </a:path>
              <a:path w="86359" h="132079">
                <a:moveTo>
                  <a:pt x="80983" y="70103"/>
                </a:moveTo>
                <a:lnTo>
                  <a:pt x="64261" y="70103"/>
                </a:lnTo>
                <a:lnTo>
                  <a:pt x="60834" y="82466"/>
                </a:lnTo>
                <a:lnTo>
                  <a:pt x="57038" y="93281"/>
                </a:lnTo>
                <a:lnTo>
                  <a:pt x="52885" y="102572"/>
                </a:lnTo>
                <a:lnTo>
                  <a:pt x="48386" y="110362"/>
                </a:lnTo>
                <a:lnTo>
                  <a:pt x="42164" y="119634"/>
                </a:lnTo>
                <a:lnTo>
                  <a:pt x="35559" y="124333"/>
                </a:lnTo>
                <a:lnTo>
                  <a:pt x="50615" y="124333"/>
                </a:lnTo>
                <a:lnTo>
                  <a:pt x="74162" y="91469"/>
                </a:lnTo>
                <a:lnTo>
                  <a:pt x="80803" y="70897"/>
                </a:lnTo>
                <a:lnTo>
                  <a:pt x="80983" y="70103"/>
                </a:lnTo>
                <a:close/>
              </a:path>
              <a:path w="86359" h="132079">
                <a:moveTo>
                  <a:pt x="77744" y="7492"/>
                </a:moveTo>
                <a:lnTo>
                  <a:pt x="62229" y="7492"/>
                </a:lnTo>
                <a:lnTo>
                  <a:pt x="65531" y="9143"/>
                </a:lnTo>
                <a:lnTo>
                  <a:pt x="67564" y="12318"/>
                </a:lnTo>
                <a:lnTo>
                  <a:pt x="69723" y="15493"/>
                </a:lnTo>
                <a:lnTo>
                  <a:pt x="70739" y="20447"/>
                </a:lnTo>
                <a:lnTo>
                  <a:pt x="70669" y="28880"/>
                </a:lnTo>
                <a:lnTo>
                  <a:pt x="70464" y="34432"/>
                </a:lnTo>
                <a:lnTo>
                  <a:pt x="69675" y="42433"/>
                </a:lnTo>
                <a:lnTo>
                  <a:pt x="68327" y="51230"/>
                </a:lnTo>
                <a:lnTo>
                  <a:pt x="66421" y="60705"/>
                </a:lnTo>
                <a:lnTo>
                  <a:pt x="82952" y="60705"/>
                </a:lnTo>
                <a:lnTo>
                  <a:pt x="85851" y="34162"/>
                </a:lnTo>
                <a:lnTo>
                  <a:pt x="84161" y="19180"/>
                </a:lnTo>
                <a:lnTo>
                  <a:pt x="79089" y="8509"/>
                </a:lnTo>
                <a:lnTo>
                  <a:pt x="77744" y="749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003415" y="3464940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7" y="0"/>
                </a:moveTo>
                <a:lnTo>
                  <a:pt x="2411" y="9711"/>
                </a:lnTo>
                <a:lnTo>
                  <a:pt x="1063" y="18637"/>
                </a:lnTo>
                <a:lnTo>
                  <a:pt x="263" y="26753"/>
                </a:lnTo>
                <a:lnTo>
                  <a:pt x="0" y="34036"/>
                </a:lnTo>
                <a:lnTo>
                  <a:pt x="0" y="41021"/>
                </a:lnTo>
                <a:lnTo>
                  <a:pt x="1015" y="46100"/>
                </a:lnTo>
                <a:lnTo>
                  <a:pt x="3175" y="49275"/>
                </a:lnTo>
                <a:lnTo>
                  <a:pt x="5206" y="52578"/>
                </a:lnTo>
                <a:lnTo>
                  <a:pt x="8635" y="54229"/>
                </a:lnTo>
                <a:lnTo>
                  <a:pt x="13334" y="54229"/>
                </a:lnTo>
                <a:lnTo>
                  <a:pt x="20319" y="54229"/>
                </a:lnTo>
                <a:lnTo>
                  <a:pt x="45594" y="12362"/>
                </a:lnTo>
                <a:lnTo>
                  <a:pt x="49021" y="0"/>
                </a:lnTo>
                <a:lnTo>
                  <a:pt x="43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010018" y="3402329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813" y="0"/>
                </a:moveTo>
                <a:lnTo>
                  <a:pt x="28575" y="0"/>
                </a:lnTo>
                <a:lnTo>
                  <a:pt x="21844" y="4572"/>
                </a:lnTo>
                <a:lnTo>
                  <a:pt x="3407" y="41112"/>
                </a:lnTo>
                <a:lnTo>
                  <a:pt x="0" y="53212"/>
                </a:lnTo>
                <a:lnTo>
                  <a:pt x="44576" y="53212"/>
                </a:lnTo>
                <a:lnTo>
                  <a:pt x="46483" y="43737"/>
                </a:lnTo>
                <a:lnTo>
                  <a:pt x="47831" y="34940"/>
                </a:lnTo>
                <a:lnTo>
                  <a:pt x="48631" y="26834"/>
                </a:lnTo>
                <a:lnTo>
                  <a:pt x="48895" y="19431"/>
                </a:lnTo>
                <a:lnTo>
                  <a:pt x="48895" y="12954"/>
                </a:lnTo>
                <a:lnTo>
                  <a:pt x="47878" y="8000"/>
                </a:lnTo>
                <a:lnTo>
                  <a:pt x="45720" y="4825"/>
                </a:lnTo>
                <a:lnTo>
                  <a:pt x="43687" y="1650"/>
                </a:lnTo>
                <a:lnTo>
                  <a:pt x="40385" y="0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988175" y="3394836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59" h="132079">
                <a:moveTo>
                  <a:pt x="58800" y="0"/>
                </a:moveTo>
                <a:lnTo>
                  <a:pt x="70635" y="2123"/>
                </a:lnTo>
                <a:lnTo>
                  <a:pt x="79089" y="8509"/>
                </a:lnTo>
                <a:lnTo>
                  <a:pt x="84161" y="19180"/>
                </a:lnTo>
                <a:lnTo>
                  <a:pt x="85851" y="34162"/>
                </a:lnTo>
                <a:lnTo>
                  <a:pt x="85851" y="40639"/>
                </a:lnTo>
                <a:lnTo>
                  <a:pt x="76707" y="84709"/>
                </a:lnTo>
                <a:lnTo>
                  <a:pt x="54228" y="122047"/>
                </a:lnTo>
                <a:lnTo>
                  <a:pt x="34798" y="131825"/>
                </a:lnTo>
                <a:lnTo>
                  <a:pt x="27431" y="131825"/>
                </a:lnTo>
                <a:lnTo>
                  <a:pt x="18288" y="131825"/>
                </a:lnTo>
                <a:lnTo>
                  <a:pt x="0" y="97916"/>
                </a:lnTo>
                <a:lnTo>
                  <a:pt x="0" y="91821"/>
                </a:lnTo>
                <a:lnTo>
                  <a:pt x="8890" y="47751"/>
                </a:lnTo>
                <a:lnTo>
                  <a:pt x="31496" y="9778"/>
                </a:lnTo>
                <a:lnTo>
                  <a:pt x="37973" y="5841"/>
                </a:lnTo>
                <a:lnTo>
                  <a:pt x="44323" y="1904"/>
                </a:lnTo>
                <a:lnTo>
                  <a:pt x="51307" y="0"/>
                </a:lnTo>
                <a:lnTo>
                  <a:pt x="58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315200" y="3355847"/>
            <a:ext cx="238518" cy="162305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336281" y="3387597"/>
            <a:ext cx="218821" cy="143637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555992" y="3354336"/>
            <a:ext cx="86065" cy="204965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7576439" y="3358921"/>
            <a:ext cx="166212" cy="212826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7654163" y="3394836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59" h="132079">
                <a:moveTo>
                  <a:pt x="58800" y="0"/>
                </a:moveTo>
                <a:lnTo>
                  <a:pt x="51307" y="0"/>
                </a:lnTo>
                <a:lnTo>
                  <a:pt x="44322" y="1904"/>
                </a:lnTo>
                <a:lnTo>
                  <a:pt x="37972" y="5841"/>
                </a:lnTo>
                <a:lnTo>
                  <a:pt x="31495" y="9778"/>
                </a:lnTo>
                <a:lnTo>
                  <a:pt x="8889" y="47751"/>
                </a:lnTo>
                <a:lnTo>
                  <a:pt x="35" y="91469"/>
                </a:lnTo>
                <a:lnTo>
                  <a:pt x="0" y="97916"/>
                </a:lnTo>
                <a:lnTo>
                  <a:pt x="428" y="105868"/>
                </a:lnTo>
                <a:lnTo>
                  <a:pt x="18287" y="131825"/>
                </a:lnTo>
                <a:lnTo>
                  <a:pt x="34797" y="131825"/>
                </a:lnTo>
                <a:lnTo>
                  <a:pt x="41655" y="129921"/>
                </a:lnTo>
                <a:lnTo>
                  <a:pt x="48005" y="125984"/>
                </a:lnTo>
                <a:lnTo>
                  <a:pt x="50615" y="124333"/>
                </a:lnTo>
                <a:lnTo>
                  <a:pt x="23875" y="124333"/>
                </a:lnTo>
                <a:lnTo>
                  <a:pt x="20446" y="122682"/>
                </a:lnTo>
                <a:lnTo>
                  <a:pt x="18414" y="119379"/>
                </a:lnTo>
                <a:lnTo>
                  <a:pt x="16255" y="116204"/>
                </a:lnTo>
                <a:lnTo>
                  <a:pt x="15239" y="111125"/>
                </a:lnTo>
                <a:lnTo>
                  <a:pt x="19557" y="70103"/>
                </a:lnTo>
                <a:lnTo>
                  <a:pt x="80983" y="70103"/>
                </a:lnTo>
                <a:lnTo>
                  <a:pt x="82351" y="64063"/>
                </a:lnTo>
                <a:lnTo>
                  <a:pt x="82952" y="60705"/>
                </a:lnTo>
                <a:lnTo>
                  <a:pt x="21843" y="60705"/>
                </a:lnTo>
                <a:lnTo>
                  <a:pt x="25251" y="48605"/>
                </a:lnTo>
                <a:lnTo>
                  <a:pt x="43687" y="12064"/>
                </a:lnTo>
                <a:lnTo>
                  <a:pt x="50418" y="7492"/>
                </a:lnTo>
                <a:lnTo>
                  <a:pt x="77744" y="7492"/>
                </a:lnTo>
                <a:lnTo>
                  <a:pt x="70635" y="2123"/>
                </a:lnTo>
                <a:lnTo>
                  <a:pt x="58800" y="0"/>
                </a:lnTo>
                <a:close/>
              </a:path>
              <a:path w="86359" h="132079">
                <a:moveTo>
                  <a:pt x="80983" y="70103"/>
                </a:moveTo>
                <a:lnTo>
                  <a:pt x="64261" y="70103"/>
                </a:lnTo>
                <a:lnTo>
                  <a:pt x="60834" y="82466"/>
                </a:lnTo>
                <a:lnTo>
                  <a:pt x="57038" y="93281"/>
                </a:lnTo>
                <a:lnTo>
                  <a:pt x="52885" y="102572"/>
                </a:lnTo>
                <a:lnTo>
                  <a:pt x="48386" y="110362"/>
                </a:lnTo>
                <a:lnTo>
                  <a:pt x="42163" y="119634"/>
                </a:lnTo>
                <a:lnTo>
                  <a:pt x="35559" y="124333"/>
                </a:lnTo>
                <a:lnTo>
                  <a:pt x="50615" y="124333"/>
                </a:lnTo>
                <a:lnTo>
                  <a:pt x="74162" y="91469"/>
                </a:lnTo>
                <a:lnTo>
                  <a:pt x="80803" y="70897"/>
                </a:lnTo>
                <a:lnTo>
                  <a:pt x="80983" y="70103"/>
                </a:lnTo>
                <a:close/>
              </a:path>
              <a:path w="86359" h="132079">
                <a:moveTo>
                  <a:pt x="77744" y="7492"/>
                </a:moveTo>
                <a:lnTo>
                  <a:pt x="62229" y="7492"/>
                </a:lnTo>
                <a:lnTo>
                  <a:pt x="65531" y="9143"/>
                </a:lnTo>
                <a:lnTo>
                  <a:pt x="67563" y="12318"/>
                </a:lnTo>
                <a:lnTo>
                  <a:pt x="69722" y="15493"/>
                </a:lnTo>
                <a:lnTo>
                  <a:pt x="70738" y="20447"/>
                </a:lnTo>
                <a:lnTo>
                  <a:pt x="70669" y="28880"/>
                </a:lnTo>
                <a:lnTo>
                  <a:pt x="70464" y="34432"/>
                </a:lnTo>
                <a:lnTo>
                  <a:pt x="69675" y="42433"/>
                </a:lnTo>
                <a:lnTo>
                  <a:pt x="68327" y="51230"/>
                </a:lnTo>
                <a:lnTo>
                  <a:pt x="66420" y="60705"/>
                </a:lnTo>
                <a:lnTo>
                  <a:pt x="82952" y="60705"/>
                </a:lnTo>
                <a:lnTo>
                  <a:pt x="85851" y="34162"/>
                </a:lnTo>
                <a:lnTo>
                  <a:pt x="84161" y="19180"/>
                </a:lnTo>
                <a:lnTo>
                  <a:pt x="79089" y="8509"/>
                </a:lnTo>
                <a:lnTo>
                  <a:pt x="77744" y="749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7669403" y="3464940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8" y="0"/>
                </a:moveTo>
                <a:lnTo>
                  <a:pt x="2411" y="9711"/>
                </a:lnTo>
                <a:lnTo>
                  <a:pt x="1063" y="18637"/>
                </a:lnTo>
                <a:lnTo>
                  <a:pt x="263" y="26753"/>
                </a:lnTo>
                <a:lnTo>
                  <a:pt x="0" y="34036"/>
                </a:lnTo>
                <a:lnTo>
                  <a:pt x="0" y="41021"/>
                </a:lnTo>
                <a:lnTo>
                  <a:pt x="1016" y="46100"/>
                </a:lnTo>
                <a:lnTo>
                  <a:pt x="3175" y="49275"/>
                </a:lnTo>
                <a:lnTo>
                  <a:pt x="5206" y="52578"/>
                </a:lnTo>
                <a:lnTo>
                  <a:pt x="8636" y="54229"/>
                </a:lnTo>
                <a:lnTo>
                  <a:pt x="13335" y="54229"/>
                </a:lnTo>
                <a:lnTo>
                  <a:pt x="20320" y="54229"/>
                </a:lnTo>
                <a:lnTo>
                  <a:pt x="45594" y="12362"/>
                </a:lnTo>
                <a:lnTo>
                  <a:pt x="49022" y="0"/>
                </a:lnTo>
                <a:lnTo>
                  <a:pt x="43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7676006" y="3402329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814" y="0"/>
                </a:moveTo>
                <a:lnTo>
                  <a:pt x="28575" y="0"/>
                </a:lnTo>
                <a:lnTo>
                  <a:pt x="21844" y="4572"/>
                </a:lnTo>
                <a:lnTo>
                  <a:pt x="3407" y="41112"/>
                </a:lnTo>
                <a:lnTo>
                  <a:pt x="0" y="53212"/>
                </a:lnTo>
                <a:lnTo>
                  <a:pt x="44576" y="53212"/>
                </a:lnTo>
                <a:lnTo>
                  <a:pt x="46483" y="43737"/>
                </a:lnTo>
                <a:lnTo>
                  <a:pt x="47831" y="34940"/>
                </a:lnTo>
                <a:lnTo>
                  <a:pt x="48631" y="26834"/>
                </a:lnTo>
                <a:lnTo>
                  <a:pt x="48895" y="19431"/>
                </a:lnTo>
                <a:lnTo>
                  <a:pt x="48895" y="12954"/>
                </a:lnTo>
                <a:lnTo>
                  <a:pt x="47878" y="8000"/>
                </a:lnTo>
                <a:lnTo>
                  <a:pt x="45720" y="4825"/>
                </a:lnTo>
                <a:lnTo>
                  <a:pt x="43688" y="1650"/>
                </a:lnTo>
                <a:lnTo>
                  <a:pt x="40386" y="0"/>
                </a:lnTo>
                <a:lnTo>
                  <a:pt x="3581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7654163" y="3394836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59" h="132079">
                <a:moveTo>
                  <a:pt x="58800" y="0"/>
                </a:moveTo>
                <a:lnTo>
                  <a:pt x="70635" y="2123"/>
                </a:lnTo>
                <a:lnTo>
                  <a:pt x="79089" y="8509"/>
                </a:lnTo>
                <a:lnTo>
                  <a:pt x="84161" y="19180"/>
                </a:lnTo>
                <a:lnTo>
                  <a:pt x="85851" y="34162"/>
                </a:lnTo>
                <a:lnTo>
                  <a:pt x="85851" y="40639"/>
                </a:lnTo>
                <a:lnTo>
                  <a:pt x="76707" y="84709"/>
                </a:lnTo>
                <a:lnTo>
                  <a:pt x="54228" y="122047"/>
                </a:lnTo>
                <a:lnTo>
                  <a:pt x="34797" y="131825"/>
                </a:lnTo>
                <a:lnTo>
                  <a:pt x="27431" y="131825"/>
                </a:lnTo>
                <a:lnTo>
                  <a:pt x="18287" y="131825"/>
                </a:lnTo>
                <a:lnTo>
                  <a:pt x="0" y="97916"/>
                </a:lnTo>
                <a:lnTo>
                  <a:pt x="0" y="91821"/>
                </a:lnTo>
                <a:lnTo>
                  <a:pt x="8889" y="47751"/>
                </a:lnTo>
                <a:lnTo>
                  <a:pt x="31495" y="9778"/>
                </a:lnTo>
                <a:lnTo>
                  <a:pt x="37972" y="5841"/>
                </a:lnTo>
                <a:lnTo>
                  <a:pt x="44322" y="1904"/>
                </a:lnTo>
                <a:lnTo>
                  <a:pt x="51307" y="0"/>
                </a:lnTo>
                <a:lnTo>
                  <a:pt x="58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7735823" y="3354336"/>
            <a:ext cx="87668" cy="204965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7761351" y="3390772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40" y="0"/>
                </a:moveTo>
                <a:lnTo>
                  <a:pt x="0" y="7112"/>
                </a:lnTo>
                <a:lnTo>
                  <a:pt x="10219" y="11568"/>
                </a:lnTo>
                <a:lnTo>
                  <a:pt x="18986" y="17716"/>
                </a:lnTo>
                <a:lnTo>
                  <a:pt x="40084" y="58610"/>
                </a:lnTo>
                <a:lnTo>
                  <a:pt x="42672" y="87375"/>
                </a:lnTo>
                <a:lnTo>
                  <a:pt x="42027" y="102947"/>
                </a:lnTo>
                <a:lnTo>
                  <a:pt x="32257" y="140969"/>
                </a:lnTo>
                <a:lnTo>
                  <a:pt x="253" y="169290"/>
                </a:lnTo>
                <a:lnTo>
                  <a:pt x="2540" y="176402"/>
                </a:lnTo>
                <a:lnTo>
                  <a:pt x="36222" y="156454"/>
                </a:lnTo>
                <a:lnTo>
                  <a:pt x="55181" y="119443"/>
                </a:lnTo>
                <a:lnTo>
                  <a:pt x="58800" y="88264"/>
                </a:lnTo>
                <a:lnTo>
                  <a:pt x="57894" y="72100"/>
                </a:lnTo>
                <a:lnTo>
                  <a:pt x="44196" y="30987"/>
                </a:lnTo>
                <a:lnTo>
                  <a:pt x="15299" y="4645"/>
                </a:lnTo>
                <a:lnTo>
                  <a:pt x="25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7761351" y="3390772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40" y="0"/>
                </a:moveTo>
                <a:lnTo>
                  <a:pt x="36151" y="20127"/>
                </a:lnTo>
                <a:lnTo>
                  <a:pt x="55165" y="57150"/>
                </a:lnTo>
                <a:lnTo>
                  <a:pt x="58800" y="88264"/>
                </a:lnTo>
                <a:lnTo>
                  <a:pt x="57896" y="104485"/>
                </a:lnTo>
                <a:lnTo>
                  <a:pt x="44323" y="145668"/>
                </a:lnTo>
                <a:lnTo>
                  <a:pt x="15355" y="171832"/>
                </a:lnTo>
                <a:lnTo>
                  <a:pt x="2540" y="176402"/>
                </a:lnTo>
                <a:lnTo>
                  <a:pt x="253" y="169290"/>
                </a:lnTo>
                <a:lnTo>
                  <a:pt x="10326" y="164812"/>
                </a:lnTo>
                <a:lnTo>
                  <a:pt x="19018" y="158607"/>
                </a:lnTo>
                <a:lnTo>
                  <a:pt x="40084" y="117078"/>
                </a:lnTo>
                <a:lnTo>
                  <a:pt x="42672" y="87375"/>
                </a:lnTo>
                <a:lnTo>
                  <a:pt x="42027" y="72326"/>
                </a:lnTo>
                <a:lnTo>
                  <a:pt x="32257" y="35178"/>
                </a:lnTo>
                <a:lnTo>
                  <a:pt x="0" y="7112"/>
                </a:lnTo>
                <a:lnTo>
                  <a:pt x="254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7879080" y="3409146"/>
            <a:ext cx="142519" cy="78527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7904226" y="3483864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4" h="12700">
                <a:moveTo>
                  <a:pt x="0" y="12446"/>
                </a:moveTo>
                <a:lnTo>
                  <a:pt x="114680" y="12446"/>
                </a:lnTo>
                <a:lnTo>
                  <a:pt x="114680" y="0"/>
                </a:lnTo>
                <a:lnTo>
                  <a:pt x="0" y="0"/>
                </a:lnTo>
                <a:lnTo>
                  <a:pt x="0" y="124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7904226" y="3445255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4" h="12700">
                <a:moveTo>
                  <a:pt x="0" y="12446"/>
                </a:moveTo>
                <a:lnTo>
                  <a:pt x="114680" y="12446"/>
                </a:lnTo>
                <a:lnTo>
                  <a:pt x="114680" y="0"/>
                </a:lnTo>
                <a:lnTo>
                  <a:pt x="0" y="0"/>
                </a:lnTo>
                <a:lnTo>
                  <a:pt x="0" y="124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7899654" y="3479291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90"/>
                </a:moveTo>
                <a:lnTo>
                  <a:pt x="123825" y="21590"/>
                </a:lnTo>
                <a:lnTo>
                  <a:pt x="123825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7899654" y="3440684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90"/>
                </a:moveTo>
                <a:lnTo>
                  <a:pt x="123825" y="21590"/>
                </a:lnTo>
                <a:lnTo>
                  <a:pt x="123825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8069580" y="3230879"/>
            <a:ext cx="150088" cy="436626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8095233" y="3266440"/>
            <a:ext cx="122555" cy="410209"/>
          </a:xfrm>
          <a:custGeom>
            <a:avLst/>
            <a:gdLst/>
            <a:ahLst/>
            <a:cxnLst/>
            <a:rect l="l" t="t" r="r" b="b"/>
            <a:pathLst>
              <a:path w="122554" h="410210">
                <a:moveTo>
                  <a:pt x="11175" y="386207"/>
                </a:moveTo>
                <a:lnTo>
                  <a:pt x="1777" y="386207"/>
                </a:lnTo>
                <a:lnTo>
                  <a:pt x="0" y="406527"/>
                </a:lnTo>
                <a:lnTo>
                  <a:pt x="2032" y="407670"/>
                </a:lnTo>
                <a:lnTo>
                  <a:pt x="4445" y="408432"/>
                </a:lnTo>
                <a:lnTo>
                  <a:pt x="9779" y="409448"/>
                </a:lnTo>
                <a:lnTo>
                  <a:pt x="12700" y="409702"/>
                </a:lnTo>
                <a:lnTo>
                  <a:pt x="15875" y="409702"/>
                </a:lnTo>
                <a:lnTo>
                  <a:pt x="26900" y="406965"/>
                </a:lnTo>
                <a:lnTo>
                  <a:pt x="36734" y="398764"/>
                </a:lnTo>
                <a:lnTo>
                  <a:pt x="37689" y="397256"/>
                </a:lnTo>
                <a:lnTo>
                  <a:pt x="18542" y="397256"/>
                </a:lnTo>
                <a:lnTo>
                  <a:pt x="16256" y="396367"/>
                </a:lnTo>
                <a:lnTo>
                  <a:pt x="13335" y="393192"/>
                </a:lnTo>
                <a:lnTo>
                  <a:pt x="12065" y="390271"/>
                </a:lnTo>
                <a:lnTo>
                  <a:pt x="11175" y="386207"/>
                </a:lnTo>
                <a:close/>
              </a:path>
              <a:path w="122554" h="410210">
                <a:moveTo>
                  <a:pt x="109982" y="0"/>
                </a:moveTo>
                <a:lnTo>
                  <a:pt x="106680" y="0"/>
                </a:lnTo>
                <a:lnTo>
                  <a:pt x="93845" y="2621"/>
                </a:lnTo>
                <a:lnTo>
                  <a:pt x="67056" y="42037"/>
                </a:lnTo>
                <a:lnTo>
                  <a:pt x="56800" y="106822"/>
                </a:lnTo>
                <a:lnTo>
                  <a:pt x="52875" y="156247"/>
                </a:lnTo>
                <a:lnTo>
                  <a:pt x="49784" y="217043"/>
                </a:lnTo>
                <a:lnTo>
                  <a:pt x="47380" y="272359"/>
                </a:lnTo>
                <a:lnTo>
                  <a:pt x="44561" y="316007"/>
                </a:lnTo>
                <a:lnTo>
                  <a:pt x="37719" y="368300"/>
                </a:lnTo>
                <a:lnTo>
                  <a:pt x="21590" y="397256"/>
                </a:lnTo>
                <a:lnTo>
                  <a:pt x="37689" y="397256"/>
                </a:lnTo>
                <a:lnTo>
                  <a:pt x="59140" y="339411"/>
                </a:lnTo>
                <a:lnTo>
                  <a:pt x="68423" y="257964"/>
                </a:lnTo>
                <a:lnTo>
                  <a:pt x="71374" y="203073"/>
                </a:lnTo>
                <a:lnTo>
                  <a:pt x="73826" y="143325"/>
                </a:lnTo>
                <a:lnTo>
                  <a:pt x="76422" y="96472"/>
                </a:lnTo>
                <a:lnTo>
                  <a:pt x="82042" y="41401"/>
                </a:lnTo>
                <a:lnTo>
                  <a:pt x="100965" y="12064"/>
                </a:lnTo>
                <a:lnTo>
                  <a:pt x="121729" y="12064"/>
                </a:lnTo>
                <a:lnTo>
                  <a:pt x="122555" y="3048"/>
                </a:lnTo>
                <a:lnTo>
                  <a:pt x="120650" y="2159"/>
                </a:lnTo>
                <a:lnTo>
                  <a:pt x="118364" y="1397"/>
                </a:lnTo>
                <a:lnTo>
                  <a:pt x="115697" y="888"/>
                </a:lnTo>
                <a:lnTo>
                  <a:pt x="113030" y="254"/>
                </a:lnTo>
                <a:lnTo>
                  <a:pt x="109982" y="0"/>
                </a:lnTo>
                <a:close/>
              </a:path>
              <a:path w="122554" h="410210">
                <a:moveTo>
                  <a:pt x="121729" y="12064"/>
                </a:moveTo>
                <a:lnTo>
                  <a:pt x="104521" y="12064"/>
                </a:lnTo>
                <a:lnTo>
                  <a:pt x="106934" y="12954"/>
                </a:lnTo>
                <a:lnTo>
                  <a:pt x="109474" y="16510"/>
                </a:lnTo>
                <a:lnTo>
                  <a:pt x="110236" y="19050"/>
                </a:lnTo>
                <a:lnTo>
                  <a:pt x="110363" y="22479"/>
                </a:lnTo>
                <a:lnTo>
                  <a:pt x="120776" y="22479"/>
                </a:lnTo>
                <a:lnTo>
                  <a:pt x="121729" y="1206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8095233" y="3266440"/>
            <a:ext cx="122555" cy="410209"/>
          </a:xfrm>
          <a:custGeom>
            <a:avLst/>
            <a:gdLst/>
            <a:ahLst/>
            <a:cxnLst/>
            <a:rect l="l" t="t" r="r" b="b"/>
            <a:pathLst>
              <a:path w="122554" h="410210">
                <a:moveTo>
                  <a:pt x="106680" y="0"/>
                </a:moveTo>
                <a:lnTo>
                  <a:pt x="109982" y="0"/>
                </a:lnTo>
                <a:lnTo>
                  <a:pt x="113030" y="254"/>
                </a:lnTo>
                <a:lnTo>
                  <a:pt x="115697" y="888"/>
                </a:lnTo>
                <a:lnTo>
                  <a:pt x="118364" y="1397"/>
                </a:lnTo>
                <a:lnTo>
                  <a:pt x="120650" y="2159"/>
                </a:lnTo>
                <a:lnTo>
                  <a:pt x="122555" y="3048"/>
                </a:lnTo>
                <a:lnTo>
                  <a:pt x="120776" y="22479"/>
                </a:lnTo>
                <a:lnTo>
                  <a:pt x="110363" y="22479"/>
                </a:lnTo>
                <a:lnTo>
                  <a:pt x="110236" y="19050"/>
                </a:lnTo>
                <a:lnTo>
                  <a:pt x="109474" y="16510"/>
                </a:lnTo>
                <a:lnTo>
                  <a:pt x="108204" y="14732"/>
                </a:lnTo>
                <a:lnTo>
                  <a:pt x="106934" y="12954"/>
                </a:lnTo>
                <a:lnTo>
                  <a:pt x="104521" y="12064"/>
                </a:lnTo>
                <a:lnTo>
                  <a:pt x="100965" y="12064"/>
                </a:lnTo>
                <a:lnTo>
                  <a:pt x="79160" y="62501"/>
                </a:lnTo>
                <a:lnTo>
                  <a:pt x="73826" y="143325"/>
                </a:lnTo>
                <a:lnTo>
                  <a:pt x="71374" y="203073"/>
                </a:lnTo>
                <a:lnTo>
                  <a:pt x="68423" y="257964"/>
                </a:lnTo>
                <a:lnTo>
                  <a:pt x="64341" y="303402"/>
                </a:lnTo>
                <a:lnTo>
                  <a:pt x="52832" y="366014"/>
                </a:lnTo>
                <a:lnTo>
                  <a:pt x="26900" y="406965"/>
                </a:lnTo>
                <a:lnTo>
                  <a:pt x="15875" y="409702"/>
                </a:lnTo>
                <a:lnTo>
                  <a:pt x="12700" y="409702"/>
                </a:lnTo>
                <a:lnTo>
                  <a:pt x="9779" y="409448"/>
                </a:lnTo>
                <a:lnTo>
                  <a:pt x="7112" y="408940"/>
                </a:lnTo>
                <a:lnTo>
                  <a:pt x="4445" y="408432"/>
                </a:lnTo>
                <a:lnTo>
                  <a:pt x="2032" y="407670"/>
                </a:lnTo>
                <a:lnTo>
                  <a:pt x="0" y="406527"/>
                </a:lnTo>
                <a:lnTo>
                  <a:pt x="1777" y="386207"/>
                </a:lnTo>
                <a:lnTo>
                  <a:pt x="11175" y="386207"/>
                </a:lnTo>
                <a:lnTo>
                  <a:pt x="12065" y="390271"/>
                </a:lnTo>
                <a:lnTo>
                  <a:pt x="13335" y="393192"/>
                </a:lnTo>
                <a:lnTo>
                  <a:pt x="14859" y="394843"/>
                </a:lnTo>
                <a:lnTo>
                  <a:pt x="16256" y="396367"/>
                </a:lnTo>
                <a:lnTo>
                  <a:pt x="18542" y="397256"/>
                </a:lnTo>
                <a:lnTo>
                  <a:pt x="21590" y="397256"/>
                </a:lnTo>
                <a:lnTo>
                  <a:pt x="25735" y="395446"/>
                </a:lnTo>
                <a:lnTo>
                  <a:pt x="41336" y="347987"/>
                </a:lnTo>
                <a:lnTo>
                  <a:pt x="47380" y="272359"/>
                </a:lnTo>
                <a:lnTo>
                  <a:pt x="49784" y="217043"/>
                </a:lnTo>
                <a:lnTo>
                  <a:pt x="52875" y="156247"/>
                </a:lnTo>
                <a:lnTo>
                  <a:pt x="56800" y="106822"/>
                </a:lnTo>
                <a:lnTo>
                  <a:pt x="61535" y="68756"/>
                </a:lnTo>
                <a:lnTo>
                  <a:pt x="74033" y="23627"/>
                </a:lnTo>
                <a:lnTo>
                  <a:pt x="93845" y="2621"/>
                </a:lnTo>
                <a:lnTo>
                  <a:pt x="10668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8250935" y="3361969"/>
            <a:ext cx="133375" cy="154660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8272144" y="3393694"/>
            <a:ext cx="113537" cy="136017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8385047" y="3354336"/>
            <a:ext cx="86065" cy="204965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8405494" y="3358921"/>
            <a:ext cx="166212" cy="212826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8483218" y="3394836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59" h="132079">
                <a:moveTo>
                  <a:pt x="58800" y="0"/>
                </a:moveTo>
                <a:lnTo>
                  <a:pt x="51307" y="0"/>
                </a:lnTo>
                <a:lnTo>
                  <a:pt x="44323" y="1904"/>
                </a:lnTo>
                <a:lnTo>
                  <a:pt x="37973" y="5841"/>
                </a:lnTo>
                <a:lnTo>
                  <a:pt x="31496" y="9778"/>
                </a:lnTo>
                <a:lnTo>
                  <a:pt x="8889" y="47751"/>
                </a:lnTo>
                <a:lnTo>
                  <a:pt x="35" y="91469"/>
                </a:lnTo>
                <a:lnTo>
                  <a:pt x="0" y="97916"/>
                </a:lnTo>
                <a:lnTo>
                  <a:pt x="428" y="105868"/>
                </a:lnTo>
                <a:lnTo>
                  <a:pt x="18287" y="131825"/>
                </a:lnTo>
                <a:lnTo>
                  <a:pt x="34798" y="131825"/>
                </a:lnTo>
                <a:lnTo>
                  <a:pt x="41655" y="129921"/>
                </a:lnTo>
                <a:lnTo>
                  <a:pt x="48005" y="125984"/>
                </a:lnTo>
                <a:lnTo>
                  <a:pt x="50615" y="124333"/>
                </a:lnTo>
                <a:lnTo>
                  <a:pt x="23875" y="124333"/>
                </a:lnTo>
                <a:lnTo>
                  <a:pt x="20447" y="122682"/>
                </a:lnTo>
                <a:lnTo>
                  <a:pt x="18414" y="119379"/>
                </a:lnTo>
                <a:lnTo>
                  <a:pt x="16255" y="116204"/>
                </a:lnTo>
                <a:lnTo>
                  <a:pt x="15239" y="111125"/>
                </a:lnTo>
                <a:lnTo>
                  <a:pt x="19557" y="70103"/>
                </a:lnTo>
                <a:lnTo>
                  <a:pt x="80983" y="70103"/>
                </a:lnTo>
                <a:lnTo>
                  <a:pt x="82351" y="64063"/>
                </a:lnTo>
                <a:lnTo>
                  <a:pt x="82952" y="60705"/>
                </a:lnTo>
                <a:lnTo>
                  <a:pt x="21844" y="60705"/>
                </a:lnTo>
                <a:lnTo>
                  <a:pt x="25251" y="48605"/>
                </a:lnTo>
                <a:lnTo>
                  <a:pt x="43687" y="12064"/>
                </a:lnTo>
                <a:lnTo>
                  <a:pt x="50419" y="7492"/>
                </a:lnTo>
                <a:lnTo>
                  <a:pt x="77744" y="7492"/>
                </a:lnTo>
                <a:lnTo>
                  <a:pt x="70635" y="2123"/>
                </a:lnTo>
                <a:lnTo>
                  <a:pt x="58800" y="0"/>
                </a:lnTo>
                <a:close/>
              </a:path>
              <a:path w="86359" h="132079">
                <a:moveTo>
                  <a:pt x="80983" y="70103"/>
                </a:moveTo>
                <a:lnTo>
                  <a:pt x="64261" y="70103"/>
                </a:lnTo>
                <a:lnTo>
                  <a:pt x="60834" y="82466"/>
                </a:lnTo>
                <a:lnTo>
                  <a:pt x="57038" y="93281"/>
                </a:lnTo>
                <a:lnTo>
                  <a:pt x="52885" y="102572"/>
                </a:lnTo>
                <a:lnTo>
                  <a:pt x="48386" y="110362"/>
                </a:lnTo>
                <a:lnTo>
                  <a:pt x="42163" y="119634"/>
                </a:lnTo>
                <a:lnTo>
                  <a:pt x="35559" y="124333"/>
                </a:lnTo>
                <a:lnTo>
                  <a:pt x="50615" y="124333"/>
                </a:lnTo>
                <a:lnTo>
                  <a:pt x="74162" y="91469"/>
                </a:lnTo>
                <a:lnTo>
                  <a:pt x="80803" y="70897"/>
                </a:lnTo>
                <a:lnTo>
                  <a:pt x="80983" y="70103"/>
                </a:lnTo>
                <a:close/>
              </a:path>
              <a:path w="86359" h="132079">
                <a:moveTo>
                  <a:pt x="77744" y="7492"/>
                </a:moveTo>
                <a:lnTo>
                  <a:pt x="62229" y="7492"/>
                </a:lnTo>
                <a:lnTo>
                  <a:pt x="65531" y="9143"/>
                </a:lnTo>
                <a:lnTo>
                  <a:pt x="67563" y="12318"/>
                </a:lnTo>
                <a:lnTo>
                  <a:pt x="69723" y="15493"/>
                </a:lnTo>
                <a:lnTo>
                  <a:pt x="70738" y="20447"/>
                </a:lnTo>
                <a:lnTo>
                  <a:pt x="70669" y="28880"/>
                </a:lnTo>
                <a:lnTo>
                  <a:pt x="70464" y="34432"/>
                </a:lnTo>
                <a:lnTo>
                  <a:pt x="69675" y="42433"/>
                </a:lnTo>
                <a:lnTo>
                  <a:pt x="68327" y="51230"/>
                </a:lnTo>
                <a:lnTo>
                  <a:pt x="66421" y="60705"/>
                </a:lnTo>
                <a:lnTo>
                  <a:pt x="82952" y="60705"/>
                </a:lnTo>
                <a:lnTo>
                  <a:pt x="85851" y="34162"/>
                </a:lnTo>
                <a:lnTo>
                  <a:pt x="84161" y="19180"/>
                </a:lnTo>
                <a:lnTo>
                  <a:pt x="79089" y="8509"/>
                </a:lnTo>
                <a:lnTo>
                  <a:pt x="77744" y="749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8498458" y="3464940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8" y="0"/>
                </a:moveTo>
                <a:lnTo>
                  <a:pt x="2411" y="9711"/>
                </a:lnTo>
                <a:lnTo>
                  <a:pt x="1063" y="18637"/>
                </a:lnTo>
                <a:lnTo>
                  <a:pt x="263" y="26753"/>
                </a:lnTo>
                <a:lnTo>
                  <a:pt x="0" y="34036"/>
                </a:lnTo>
                <a:lnTo>
                  <a:pt x="0" y="41021"/>
                </a:lnTo>
                <a:lnTo>
                  <a:pt x="1016" y="46100"/>
                </a:lnTo>
                <a:lnTo>
                  <a:pt x="3175" y="49275"/>
                </a:lnTo>
                <a:lnTo>
                  <a:pt x="5207" y="52578"/>
                </a:lnTo>
                <a:lnTo>
                  <a:pt x="8636" y="54229"/>
                </a:lnTo>
                <a:lnTo>
                  <a:pt x="13335" y="54229"/>
                </a:lnTo>
                <a:lnTo>
                  <a:pt x="20320" y="54229"/>
                </a:lnTo>
                <a:lnTo>
                  <a:pt x="45594" y="12362"/>
                </a:lnTo>
                <a:lnTo>
                  <a:pt x="49022" y="0"/>
                </a:lnTo>
                <a:lnTo>
                  <a:pt x="43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8505063" y="3402329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813" y="0"/>
                </a:moveTo>
                <a:lnTo>
                  <a:pt x="28575" y="0"/>
                </a:lnTo>
                <a:lnTo>
                  <a:pt x="21843" y="4572"/>
                </a:lnTo>
                <a:lnTo>
                  <a:pt x="3407" y="41112"/>
                </a:lnTo>
                <a:lnTo>
                  <a:pt x="0" y="53212"/>
                </a:lnTo>
                <a:lnTo>
                  <a:pt x="44576" y="53212"/>
                </a:lnTo>
                <a:lnTo>
                  <a:pt x="46483" y="43737"/>
                </a:lnTo>
                <a:lnTo>
                  <a:pt x="47831" y="34940"/>
                </a:lnTo>
                <a:lnTo>
                  <a:pt x="48631" y="26834"/>
                </a:lnTo>
                <a:lnTo>
                  <a:pt x="48894" y="19431"/>
                </a:lnTo>
                <a:lnTo>
                  <a:pt x="48894" y="12954"/>
                </a:lnTo>
                <a:lnTo>
                  <a:pt x="47878" y="8000"/>
                </a:lnTo>
                <a:lnTo>
                  <a:pt x="45719" y="4825"/>
                </a:lnTo>
                <a:lnTo>
                  <a:pt x="43687" y="1650"/>
                </a:lnTo>
                <a:lnTo>
                  <a:pt x="40385" y="0"/>
                </a:lnTo>
                <a:lnTo>
                  <a:pt x="3581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8483218" y="3394836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59" h="132079">
                <a:moveTo>
                  <a:pt x="58800" y="0"/>
                </a:moveTo>
                <a:lnTo>
                  <a:pt x="70635" y="2123"/>
                </a:lnTo>
                <a:lnTo>
                  <a:pt x="79089" y="8509"/>
                </a:lnTo>
                <a:lnTo>
                  <a:pt x="84161" y="19180"/>
                </a:lnTo>
                <a:lnTo>
                  <a:pt x="85851" y="34162"/>
                </a:lnTo>
                <a:lnTo>
                  <a:pt x="85851" y="40639"/>
                </a:lnTo>
                <a:lnTo>
                  <a:pt x="76707" y="84709"/>
                </a:lnTo>
                <a:lnTo>
                  <a:pt x="54228" y="122047"/>
                </a:lnTo>
                <a:lnTo>
                  <a:pt x="34798" y="131825"/>
                </a:lnTo>
                <a:lnTo>
                  <a:pt x="27431" y="131825"/>
                </a:lnTo>
                <a:lnTo>
                  <a:pt x="18287" y="131825"/>
                </a:lnTo>
                <a:lnTo>
                  <a:pt x="0" y="97916"/>
                </a:lnTo>
                <a:lnTo>
                  <a:pt x="0" y="91821"/>
                </a:lnTo>
                <a:lnTo>
                  <a:pt x="8889" y="47751"/>
                </a:lnTo>
                <a:lnTo>
                  <a:pt x="31496" y="9778"/>
                </a:lnTo>
                <a:lnTo>
                  <a:pt x="37973" y="5841"/>
                </a:lnTo>
                <a:lnTo>
                  <a:pt x="44323" y="1904"/>
                </a:lnTo>
                <a:lnTo>
                  <a:pt x="51307" y="0"/>
                </a:lnTo>
                <a:lnTo>
                  <a:pt x="58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8564880" y="3354336"/>
            <a:ext cx="87668" cy="204965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8590406" y="3390772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40" y="0"/>
                </a:moveTo>
                <a:lnTo>
                  <a:pt x="0" y="7112"/>
                </a:lnTo>
                <a:lnTo>
                  <a:pt x="10219" y="11568"/>
                </a:lnTo>
                <a:lnTo>
                  <a:pt x="18986" y="17716"/>
                </a:lnTo>
                <a:lnTo>
                  <a:pt x="40084" y="58610"/>
                </a:lnTo>
                <a:lnTo>
                  <a:pt x="42672" y="87375"/>
                </a:lnTo>
                <a:lnTo>
                  <a:pt x="42027" y="102947"/>
                </a:lnTo>
                <a:lnTo>
                  <a:pt x="32258" y="140969"/>
                </a:lnTo>
                <a:lnTo>
                  <a:pt x="253" y="169290"/>
                </a:lnTo>
                <a:lnTo>
                  <a:pt x="2540" y="176402"/>
                </a:lnTo>
                <a:lnTo>
                  <a:pt x="36222" y="156454"/>
                </a:lnTo>
                <a:lnTo>
                  <a:pt x="55181" y="119443"/>
                </a:lnTo>
                <a:lnTo>
                  <a:pt x="58800" y="88264"/>
                </a:lnTo>
                <a:lnTo>
                  <a:pt x="57894" y="72100"/>
                </a:lnTo>
                <a:lnTo>
                  <a:pt x="44196" y="30987"/>
                </a:lnTo>
                <a:lnTo>
                  <a:pt x="15299" y="4645"/>
                </a:lnTo>
                <a:lnTo>
                  <a:pt x="25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8590406" y="3390772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40" y="0"/>
                </a:moveTo>
                <a:lnTo>
                  <a:pt x="36151" y="20127"/>
                </a:lnTo>
                <a:lnTo>
                  <a:pt x="55165" y="57150"/>
                </a:lnTo>
                <a:lnTo>
                  <a:pt x="58800" y="88264"/>
                </a:lnTo>
                <a:lnTo>
                  <a:pt x="57896" y="104485"/>
                </a:lnTo>
                <a:lnTo>
                  <a:pt x="44323" y="145668"/>
                </a:lnTo>
                <a:lnTo>
                  <a:pt x="15355" y="171832"/>
                </a:lnTo>
                <a:lnTo>
                  <a:pt x="2540" y="176402"/>
                </a:lnTo>
                <a:lnTo>
                  <a:pt x="253" y="169290"/>
                </a:lnTo>
                <a:lnTo>
                  <a:pt x="10326" y="164812"/>
                </a:lnTo>
                <a:lnTo>
                  <a:pt x="19018" y="158607"/>
                </a:lnTo>
                <a:lnTo>
                  <a:pt x="40084" y="117078"/>
                </a:lnTo>
                <a:lnTo>
                  <a:pt x="42672" y="87375"/>
                </a:lnTo>
                <a:lnTo>
                  <a:pt x="42027" y="72326"/>
                </a:lnTo>
                <a:lnTo>
                  <a:pt x="32258" y="35178"/>
                </a:lnTo>
                <a:lnTo>
                  <a:pt x="0" y="7112"/>
                </a:lnTo>
                <a:lnTo>
                  <a:pt x="254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8686800" y="3080004"/>
            <a:ext cx="1192529" cy="736854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8712707" y="3116707"/>
            <a:ext cx="1164590" cy="708025"/>
          </a:xfrm>
          <a:custGeom>
            <a:avLst/>
            <a:gdLst/>
            <a:ahLst/>
            <a:cxnLst/>
            <a:rect l="l" t="t" r="r" b="b"/>
            <a:pathLst>
              <a:path w="1164590" h="708025">
                <a:moveTo>
                  <a:pt x="1061593" y="0"/>
                </a:moveTo>
                <a:lnTo>
                  <a:pt x="1055243" y="6350"/>
                </a:lnTo>
                <a:lnTo>
                  <a:pt x="1075674" y="36663"/>
                </a:lnTo>
                <a:lnTo>
                  <a:pt x="1093533" y="71596"/>
                </a:lnTo>
                <a:lnTo>
                  <a:pt x="1108821" y="111148"/>
                </a:lnTo>
                <a:lnTo>
                  <a:pt x="1121537" y="155320"/>
                </a:lnTo>
                <a:lnTo>
                  <a:pt x="1131518" y="202564"/>
                </a:lnTo>
                <a:lnTo>
                  <a:pt x="1138618" y="251332"/>
                </a:lnTo>
                <a:lnTo>
                  <a:pt x="1142861" y="301625"/>
                </a:lnTo>
                <a:lnTo>
                  <a:pt x="1144266" y="353567"/>
                </a:lnTo>
                <a:lnTo>
                  <a:pt x="1142861" y="404137"/>
                </a:lnTo>
                <a:lnTo>
                  <a:pt x="1138618" y="453929"/>
                </a:lnTo>
                <a:lnTo>
                  <a:pt x="1131518" y="502816"/>
                </a:lnTo>
                <a:lnTo>
                  <a:pt x="1121537" y="550798"/>
                </a:lnTo>
                <a:lnTo>
                  <a:pt x="1108821" y="595806"/>
                </a:lnTo>
                <a:lnTo>
                  <a:pt x="1093533" y="635968"/>
                </a:lnTo>
                <a:lnTo>
                  <a:pt x="1075674" y="671296"/>
                </a:lnTo>
                <a:lnTo>
                  <a:pt x="1055243" y="701801"/>
                </a:lnTo>
                <a:lnTo>
                  <a:pt x="1061593" y="708024"/>
                </a:lnTo>
                <a:lnTo>
                  <a:pt x="1103979" y="643048"/>
                </a:lnTo>
                <a:lnTo>
                  <a:pt x="1121529" y="602815"/>
                </a:lnTo>
                <a:lnTo>
                  <a:pt x="1136650" y="557402"/>
                </a:lnTo>
                <a:lnTo>
                  <a:pt x="1148818" y="508587"/>
                </a:lnTo>
                <a:lnTo>
                  <a:pt x="1157509" y="458342"/>
                </a:lnTo>
                <a:lnTo>
                  <a:pt x="1162724" y="406669"/>
                </a:lnTo>
                <a:lnTo>
                  <a:pt x="1164458" y="353440"/>
                </a:lnTo>
                <a:lnTo>
                  <a:pt x="1162724" y="299418"/>
                </a:lnTo>
                <a:lnTo>
                  <a:pt x="1157509" y="247268"/>
                </a:lnTo>
                <a:lnTo>
                  <a:pt x="1148818" y="197119"/>
                </a:lnTo>
                <a:lnTo>
                  <a:pt x="1136650" y="148970"/>
                </a:lnTo>
                <a:lnTo>
                  <a:pt x="1121529" y="104298"/>
                </a:lnTo>
                <a:lnTo>
                  <a:pt x="1103979" y="64579"/>
                </a:lnTo>
                <a:lnTo>
                  <a:pt x="1084000" y="29813"/>
                </a:lnTo>
                <a:lnTo>
                  <a:pt x="1061593" y="0"/>
                </a:lnTo>
                <a:close/>
              </a:path>
              <a:path w="1164590" h="708025">
                <a:moveTo>
                  <a:pt x="102997" y="0"/>
                </a:moveTo>
                <a:lnTo>
                  <a:pt x="60499" y="64579"/>
                </a:lnTo>
                <a:lnTo>
                  <a:pt x="42935" y="104298"/>
                </a:lnTo>
                <a:lnTo>
                  <a:pt x="27813" y="148970"/>
                </a:lnTo>
                <a:lnTo>
                  <a:pt x="15644" y="197119"/>
                </a:lnTo>
                <a:lnTo>
                  <a:pt x="6953" y="247268"/>
                </a:lnTo>
                <a:lnTo>
                  <a:pt x="1738" y="299418"/>
                </a:lnTo>
                <a:lnTo>
                  <a:pt x="0" y="353567"/>
                </a:lnTo>
                <a:lnTo>
                  <a:pt x="1738" y="406669"/>
                </a:lnTo>
                <a:lnTo>
                  <a:pt x="6953" y="458342"/>
                </a:lnTo>
                <a:lnTo>
                  <a:pt x="15644" y="508587"/>
                </a:lnTo>
                <a:lnTo>
                  <a:pt x="27813" y="557402"/>
                </a:lnTo>
                <a:lnTo>
                  <a:pt x="42935" y="602815"/>
                </a:lnTo>
                <a:lnTo>
                  <a:pt x="60499" y="643048"/>
                </a:lnTo>
                <a:lnTo>
                  <a:pt x="80516" y="678114"/>
                </a:lnTo>
                <a:lnTo>
                  <a:pt x="102997" y="708024"/>
                </a:lnTo>
                <a:lnTo>
                  <a:pt x="109220" y="701801"/>
                </a:lnTo>
                <a:lnTo>
                  <a:pt x="88735" y="671296"/>
                </a:lnTo>
                <a:lnTo>
                  <a:pt x="70881" y="635968"/>
                </a:lnTo>
                <a:lnTo>
                  <a:pt x="55624" y="595806"/>
                </a:lnTo>
                <a:lnTo>
                  <a:pt x="42925" y="550798"/>
                </a:lnTo>
                <a:lnTo>
                  <a:pt x="32998" y="502816"/>
                </a:lnTo>
                <a:lnTo>
                  <a:pt x="25892" y="453929"/>
                </a:lnTo>
                <a:lnTo>
                  <a:pt x="21619" y="404137"/>
                </a:lnTo>
                <a:lnTo>
                  <a:pt x="20193" y="353440"/>
                </a:lnTo>
                <a:lnTo>
                  <a:pt x="21621" y="301625"/>
                </a:lnTo>
                <a:lnTo>
                  <a:pt x="25908" y="251333"/>
                </a:lnTo>
                <a:lnTo>
                  <a:pt x="33051" y="202564"/>
                </a:lnTo>
                <a:lnTo>
                  <a:pt x="43052" y="155320"/>
                </a:lnTo>
                <a:lnTo>
                  <a:pt x="55695" y="111148"/>
                </a:lnTo>
                <a:lnTo>
                  <a:pt x="70945" y="71596"/>
                </a:lnTo>
                <a:lnTo>
                  <a:pt x="88790" y="36663"/>
                </a:lnTo>
                <a:lnTo>
                  <a:pt x="109220" y="6350"/>
                </a:lnTo>
                <a:lnTo>
                  <a:pt x="10299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9767951" y="3116707"/>
            <a:ext cx="109220" cy="708025"/>
          </a:xfrm>
          <a:custGeom>
            <a:avLst/>
            <a:gdLst/>
            <a:ahLst/>
            <a:cxnLst/>
            <a:rect l="l" t="t" r="r" b="b"/>
            <a:pathLst>
              <a:path w="109220" h="708025">
                <a:moveTo>
                  <a:pt x="6350" y="0"/>
                </a:moveTo>
                <a:lnTo>
                  <a:pt x="48736" y="64579"/>
                </a:lnTo>
                <a:lnTo>
                  <a:pt x="66286" y="104298"/>
                </a:lnTo>
                <a:lnTo>
                  <a:pt x="81406" y="148970"/>
                </a:lnTo>
                <a:lnTo>
                  <a:pt x="93575" y="197119"/>
                </a:lnTo>
                <a:lnTo>
                  <a:pt x="102266" y="247268"/>
                </a:lnTo>
                <a:lnTo>
                  <a:pt x="107481" y="299418"/>
                </a:lnTo>
                <a:lnTo>
                  <a:pt x="109220" y="353567"/>
                </a:lnTo>
                <a:lnTo>
                  <a:pt x="107481" y="406669"/>
                </a:lnTo>
                <a:lnTo>
                  <a:pt x="102266" y="458342"/>
                </a:lnTo>
                <a:lnTo>
                  <a:pt x="93575" y="508587"/>
                </a:lnTo>
                <a:lnTo>
                  <a:pt x="81406" y="557402"/>
                </a:lnTo>
                <a:lnTo>
                  <a:pt x="66286" y="602815"/>
                </a:lnTo>
                <a:lnTo>
                  <a:pt x="48736" y="643048"/>
                </a:lnTo>
                <a:lnTo>
                  <a:pt x="28757" y="678114"/>
                </a:lnTo>
                <a:lnTo>
                  <a:pt x="6350" y="708024"/>
                </a:lnTo>
                <a:lnTo>
                  <a:pt x="0" y="701801"/>
                </a:lnTo>
                <a:lnTo>
                  <a:pt x="20431" y="671296"/>
                </a:lnTo>
                <a:lnTo>
                  <a:pt x="38290" y="635968"/>
                </a:lnTo>
                <a:lnTo>
                  <a:pt x="53578" y="595806"/>
                </a:lnTo>
                <a:lnTo>
                  <a:pt x="66294" y="550798"/>
                </a:lnTo>
                <a:lnTo>
                  <a:pt x="76275" y="502816"/>
                </a:lnTo>
                <a:lnTo>
                  <a:pt x="83375" y="453929"/>
                </a:lnTo>
                <a:lnTo>
                  <a:pt x="87618" y="404137"/>
                </a:lnTo>
                <a:lnTo>
                  <a:pt x="89026" y="353440"/>
                </a:lnTo>
                <a:lnTo>
                  <a:pt x="87618" y="301625"/>
                </a:lnTo>
                <a:lnTo>
                  <a:pt x="83375" y="251332"/>
                </a:lnTo>
                <a:lnTo>
                  <a:pt x="76275" y="202564"/>
                </a:lnTo>
                <a:lnTo>
                  <a:pt x="66294" y="155320"/>
                </a:lnTo>
                <a:lnTo>
                  <a:pt x="53578" y="111148"/>
                </a:lnTo>
                <a:lnTo>
                  <a:pt x="38290" y="71596"/>
                </a:lnTo>
                <a:lnTo>
                  <a:pt x="20431" y="36663"/>
                </a:lnTo>
                <a:lnTo>
                  <a:pt x="0" y="6350"/>
                </a:lnTo>
                <a:lnTo>
                  <a:pt x="635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8712707" y="3116707"/>
            <a:ext cx="109220" cy="708025"/>
          </a:xfrm>
          <a:custGeom>
            <a:avLst/>
            <a:gdLst/>
            <a:ahLst/>
            <a:cxnLst/>
            <a:rect l="l" t="t" r="r" b="b"/>
            <a:pathLst>
              <a:path w="109220" h="708025">
                <a:moveTo>
                  <a:pt x="102997" y="0"/>
                </a:moveTo>
                <a:lnTo>
                  <a:pt x="109220" y="6350"/>
                </a:lnTo>
                <a:lnTo>
                  <a:pt x="88790" y="36663"/>
                </a:lnTo>
                <a:lnTo>
                  <a:pt x="70945" y="71596"/>
                </a:lnTo>
                <a:lnTo>
                  <a:pt x="55695" y="111148"/>
                </a:lnTo>
                <a:lnTo>
                  <a:pt x="43052" y="155320"/>
                </a:lnTo>
                <a:lnTo>
                  <a:pt x="33051" y="202564"/>
                </a:lnTo>
                <a:lnTo>
                  <a:pt x="25908" y="251333"/>
                </a:lnTo>
                <a:lnTo>
                  <a:pt x="21621" y="301625"/>
                </a:lnTo>
                <a:lnTo>
                  <a:pt x="20193" y="353440"/>
                </a:lnTo>
                <a:lnTo>
                  <a:pt x="21619" y="404137"/>
                </a:lnTo>
                <a:lnTo>
                  <a:pt x="25892" y="453929"/>
                </a:lnTo>
                <a:lnTo>
                  <a:pt x="32998" y="502816"/>
                </a:lnTo>
                <a:lnTo>
                  <a:pt x="42925" y="550798"/>
                </a:lnTo>
                <a:lnTo>
                  <a:pt x="55624" y="595806"/>
                </a:lnTo>
                <a:lnTo>
                  <a:pt x="70881" y="635968"/>
                </a:lnTo>
                <a:lnTo>
                  <a:pt x="88735" y="671296"/>
                </a:lnTo>
                <a:lnTo>
                  <a:pt x="109220" y="701801"/>
                </a:lnTo>
                <a:lnTo>
                  <a:pt x="102997" y="708024"/>
                </a:lnTo>
                <a:lnTo>
                  <a:pt x="60499" y="643048"/>
                </a:lnTo>
                <a:lnTo>
                  <a:pt x="42935" y="602815"/>
                </a:lnTo>
                <a:lnTo>
                  <a:pt x="27813" y="557402"/>
                </a:lnTo>
                <a:lnTo>
                  <a:pt x="15644" y="508587"/>
                </a:lnTo>
                <a:lnTo>
                  <a:pt x="6953" y="458342"/>
                </a:lnTo>
                <a:lnTo>
                  <a:pt x="1738" y="406669"/>
                </a:lnTo>
                <a:lnTo>
                  <a:pt x="0" y="353567"/>
                </a:lnTo>
                <a:lnTo>
                  <a:pt x="1738" y="299418"/>
                </a:lnTo>
                <a:lnTo>
                  <a:pt x="6953" y="247268"/>
                </a:lnTo>
                <a:lnTo>
                  <a:pt x="15644" y="197119"/>
                </a:lnTo>
                <a:lnTo>
                  <a:pt x="27813" y="148970"/>
                </a:lnTo>
                <a:lnTo>
                  <a:pt x="42935" y="104298"/>
                </a:lnTo>
                <a:lnTo>
                  <a:pt x="60499" y="64579"/>
                </a:lnTo>
                <a:lnTo>
                  <a:pt x="80516" y="29813"/>
                </a:lnTo>
                <a:lnTo>
                  <a:pt x="10299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8811768" y="3252228"/>
            <a:ext cx="296405" cy="392417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8837421" y="3288919"/>
            <a:ext cx="267970" cy="363855"/>
          </a:xfrm>
          <a:custGeom>
            <a:avLst/>
            <a:gdLst/>
            <a:ahLst/>
            <a:cxnLst/>
            <a:rect l="l" t="t" r="r" b="b"/>
            <a:pathLst>
              <a:path w="267970" h="363854">
                <a:moveTo>
                  <a:pt x="267716" y="0"/>
                </a:moveTo>
                <a:lnTo>
                  <a:pt x="0" y="0"/>
                </a:lnTo>
                <a:lnTo>
                  <a:pt x="0" y="7365"/>
                </a:lnTo>
                <a:lnTo>
                  <a:pt x="8635" y="9397"/>
                </a:lnTo>
                <a:lnTo>
                  <a:pt x="14985" y="12318"/>
                </a:lnTo>
                <a:lnTo>
                  <a:pt x="25526" y="47497"/>
                </a:lnTo>
                <a:lnTo>
                  <a:pt x="25526" y="313816"/>
                </a:lnTo>
                <a:lnTo>
                  <a:pt x="16382" y="350900"/>
                </a:lnTo>
                <a:lnTo>
                  <a:pt x="0" y="356107"/>
                </a:lnTo>
                <a:lnTo>
                  <a:pt x="0" y="363727"/>
                </a:lnTo>
                <a:lnTo>
                  <a:pt x="74929" y="363727"/>
                </a:lnTo>
                <a:lnTo>
                  <a:pt x="74929" y="356107"/>
                </a:lnTo>
                <a:lnTo>
                  <a:pt x="65277" y="354202"/>
                </a:lnTo>
                <a:lnTo>
                  <a:pt x="58547" y="350900"/>
                </a:lnTo>
                <a:lnTo>
                  <a:pt x="48898" y="313816"/>
                </a:lnTo>
                <a:lnTo>
                  <a:pt x="48895" y="12445"/>
                </a:lnTo>
                <a:lnTo>
                  <a:pt x="252960" y="12445"/>
                </a:lnTo>
                <a:lnTo>
                  <a:pt x="253364" y="12064"/>
                </a:lnTo>
                <a:lnTo>
                  <a:pt x="259587" y="9143"/>
                </a:lnTo>
                <a:lnTo>
                  <a:pt x="267716" y="7365"/>
                </a:lnTo>
                <a:lnTo>
                  <a:pt x="267716" y="0"/>
                </a:lnTo>
                <a:close/>
              </a:path>
              <a:path w="267970" h="363854">
                <a:moveTo>
                  <a:pt x="252960" y="12445"/>
                </a:moveTo>
                <a:lnTo>
                  <a:pt x="218694" y="12445"/>
                </a:lnTo>
                <a:lnTo>
                  <a:pt x="218694" y="313816"/>
                </a:lnTo>
                <a:lnTo>
                  <a:pt x="218338" y="325578"/>
                </a:lnTo>
                <a:lnTo>
                  <a:pt x="193039" y="356107"/>
                </a:lnTo>
                <a:lnTo>
                  <a:pt x="193039" y="363727"/>
                </a:lnTo>
                <a:lnTo>
                  <a:pt x="267843" y="363727"/>
                </a:lnTo>
                <a:lnTo>
                  <a:pt x="267843" y="356107"/>
                </a:lnTo>
                <a:lnTo>
                  <a:pt x="258318" y="354202"/>
                </a:lnTo>
                <a:lnTo>
                  <a:pt x="251713" y="350900"/>
                </a:lnTo>
                <a:lnTo>
                  <a:pt x="242192" y="313816"/>
                </a:lnTo>
                <a:lnTo>
                  <a:pt x="242202" y="47497"/>
                </a:lnTo>
                <a:lnTo>
                  <a:pt x="242597" y="36401"/>
                </a:lnTo>
                <a:lnTo>
                  <a:pt x="243844" y="27289"/>
                </a:lnTo>
                <a:lnTo>
                  <a:pt x="245939" y="20589"/>
                </a:lnTo>
                <a:lnTo>
                  <a:pt x="248920" y="16255"/>
                </a:lnTo>
                <a:lnTo>
                  <a:pt x="252960" y="1244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8837421" y="3288919"/>
            <a:ext cx="267970" cy="363855"/>
          </a:xfrm>
          <a:custGeom>
            <a:avLst/>
            <a:gdLst/>
            <a:ahLst/>
            <a:cxnLst/>
            <a:rect l="l" t="t" r="r" b="b"/>
            <a:pathLst>
              <a:path w="267970" h="363854">
                <a:moveTo>
                  <a:pt x="0" y="0"/>
                </a:moveTo>
                <a:lnTo>
                  <a:pt x="267716" y="0"/>
                </a:lnTo>
                <a:lnTo>
                  <a:pt x="267716" y="7365"/>
                </a:lnTo>
                <a:lnTo>
                  <a:pt x="259587" y="9143"/>
                </a:lnTo>
                <a:lnTo>
                  <a:pt x="253364" y="12064"/>
                </a:lnTo>
                <a:lnTo>
                  <a:pt x="242188" y="47878"/>
                </a:lnTo>
                <a:lnTo>
                  <a:pt x="242188" y="313689"/>
                </a:lnTo>
                <a:lnTo>
                  <a:pt x="251713" y="350900"/>
                </a:lnTo>
                <a:lnTo>
                  <a:pt x="267843" y="356107"/>
                </a:lnTo>
                <a:lnTo>
                  <a:pt x="267843" y="363727"/>
                </a:lnTo>
                <a:lnTo>
                  <a:pt x="193039" y="363727"/>
                </a:lnTo>
                <a:lnTo>
                  <a:pt x="193039" y="356107"/>
                </a:lnTo>
                <a:lnTo>
                  <a:pt x="202692" y="354202"/>
                </a:lnTo>
                <a:lnTo>
                  <a:pt x="209423" y="350900"/>
                </a:lnTo>
                <a:lnTo>
                  <a:pt x="218694" y="313816"/>
                </a:lnTo>
                <a:lnTo>
                  <a:pt x="218694" y="12445"/>
                </a:lnTo>
                <a:lnTo>
                  <a:pt x="48895" y="12445"/>
                </a:lnTo>
                <a:lnTo>
                  <a:pt x="48895" y="313689"/>
                </a:lnTo>
                <a:lnTo>
                  <a:pt x="58547" y="350900"/>
                </a:lnTo>
                <a:lnTo>
                  <a:pt x="74929" y="356107"/>
                </a:lnTo>
                <a:lnTo>
                  <a:pt x="74929" y="363727"/>
                </a:lnTo>
                <a:lnTo>
                  <a:pt x="0" y="363727"/>
                </a:lnTo>
                <a:lnTo>
                  <a:pt x="0" y="356107"/>
                </a:lnTo>
                <a:lnTo>
                  <a:pt x="9651" y="354202"/>
                </a:lnTo>
                <a:lnTo>
                  <a:pt x="16382" y="350900"/>
                </a:lnTo>
                <a:lnTo>
                  <a:pt x="25526" y="313816"/>
                </a:lnTo>
                <a:lnTo>
                  <a:pt x="25526" y="47497"/>
                </a:lnTo>
                <a:lnTo>
                  <a:pt x="8635" y="9397"/>
                </a:lnTo>
                <a:lnTo>
                  <a:pt x="0" y="736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8839200" y="3636264"/>
            <a:ext cx="61722" cy="125730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8860281" y="3668648"/>
            <a:ext cx="138207" cy="106172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8918320" y="3709542"/>
            <a:ext cx="78105" cy="40005"/>
          </a:xfrm>
          <a:custGeom>
            <a:avLst/>
            <a:gdLst/>
            <a:ahLst/>
            <a:cxnLst/>
            <a:rect l="l" t="t" r="r" b="b"/>
            <a:pathLst>
              <a:path w="78104" h="40004">
                <a:moveTo>
                  <a:pt x="78104" y="29463"/>
                </a:moveTo>
                <a:lnTo>
                  <a:pt x="0" y="29463"/>
                </a:lnTo>
                <a:lnTo>
                  <a:pt x="0" y="39750"/>
                </a:lnTo>
                <a:lnTo>
                  <a:pt x="78104" y="39750"/>
                </a:lnTo>
                <a:lnTo>
                  <a:pt x="78104" y="29463"/>
                </a:lnTo>
                <a:close/>
              </a:path>
              <a:path w="78104" h="40004">
                <a:moveTo>
                  <a:pt x="78104" y="0"/>
                </a:moveTo>
                <a:lnTo>
                  <a:pt x="0" y="0"/>
                </a:lnTo>
                <a:lnTo>
                  <a:pt x="0" y="10286"/>
                </a:lnTo>
                <a:lnTo>
                  <a:pt x="78104" y="10286"/>
                </a:lnTo>
                <a:lnTo>
                  <a:pt x="781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8913748" y="3744150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249" y="0"/>
                </a:lnTo>
              </a:path>
            </a:pathLst>
          </a:custGeom>
          <a:ln w="1943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8913748" y="3714686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249" y="0"/>
                </a:lnTo>
              </a:path>
            </a:pathLst>
          </a:custGeom>
          <a:ln w="1943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8994647" y="3645378"/>
            <a:ext cx="86065" cy="115091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9019920" y="3681857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37083" y="15875"/>
                </a:moveTo>
                <a:lnTo>
                  <a:pt x="21335" y="15875"/>
                </a:lnTo>
                <a:lnTo>
                  <a:pt x="22351" y="16256"/>
                </a:lnTo>
                <a:lnTo>
                  <a:pt x="23622" y="17780"/>
                </a:lnTo>
                <a:lnTo>
                  <a:pt x="23749" y="18161"/>
                </a:lnTo>
                <a:lnTo>
                  <a:pt x="23875" y="72136"/>
                </a:lnTo>
                <a:lnTo>
                  <a:pt x="23622" y="74168"/>
                </a:lnTo>
                <a:lnTo>
                  <a:pt x="17525" y="80010"/>
                </a:lnTo>
                <a:lnTo>
                  <a:pt x="16509" y="80264"/>
                </a:lnTo>
                <a:lnTo>
                  <a:pt x="15239" y="80518"/>
                </a:lnTo>
                <a:lnTo>
                  <a:pt x="13843" y="80645"/>
                </a:lnTo>
                <a:lnTo>
                  <a:pt x="12319" y="80899"/>
                </a:lnTo>
                <a:lnTo>
                  <a:pt x="10413" y="81026"/>
                </a:lnTo>
                <a:lnTo>
                  <a:pt x="8635" y="81026"/>
                </a:lnTo>
                <a:lnTo>
                  <a:pt x="3682" y="81280"/>
                </a:lnTo>
                <a:lnTo>
                  <a:pt x="3682" y="87122"/>
                </a:lnTo>
                <a:lnTo>
                  <a:pt x="57403" y="87122"/>
                </a:lnTo>
                <a:lnTo>
                  <a:pt x="57403" y="81280"/>
                </a:lnTo>
                <a:lnTo>
                  <a:pt x="54609" y="81280"/>
                </a:lnTo>
                <a:lnTo>
                  <a:pt x="52324" y="81153"/>
                </a:lnTo>
                <a:lnTo>
                  <a:pt x="46608" y="80772"/>
                </a:lnTo>
                <a:lnTo>
                  <a:pt x="45211" y="80518"/>
                </a:lnTo>
                <a:lnTo>
                  <a:pt x="43814" y="80391"/>
                </a:lnTo>
                <a:lnTo>
                  <a:pt x="38861" y="77724"/>
                </a:lnTo>
                <a:lnTo>
                  <a:pt x="38480" y="77343"/>
                </a:lnTo>
                <a:lnTo>
                  <a:pt x="37117" y="72136"/>
                </a:lnTo>
                <a:lnTo>
                  <a:pt x="37083" y="15875"/>
                </a:lnTo>
                <a:close/>
              </a:path>
              <a:path w="57784" h="87629">
                <a:moveTo>
                  <a:pt x="37464" y="0"/>
                </a:moveTo>
                <a:lnTo>
                  <a:pt x="33274" y="0"/>
                </a:lnTo>
                <a:lnTo>
                  <a:pt x="27685" y="2921"/>
                </a:lnTo>
                <a:lnTo>
                  <a:pt x="22098" y="5969"/>
                </a:lnTo>
                <a:lnTo>
                  <a:pt x="16636" y="9017"/>
                </a:lnTo>
                <a:lnTo>
                  <a:pt x="11049" y="12065"/>
                </a:lnTo>
                <a:lnTo>
                  <a:pt x="5587" y="15113"/>
                </a:lnTo>
                <a:lnTo>
                  <a:pt x="0" y="18288"/>
                </a:lnTo>
                <a:lnTo>
                  <a:pt x="1015" y="20320"/>
                </a:lnTo>
                <a:lnTo>
                  <a:pt x="1650" y="21717"/>
                </a:lnTo>
                <a:lnTo>
                  <a:pt x="2539" y="23495"/>
                </a:lnTo>
                <a:lnTo>
                  <a:pt x="3175" y="24511"/>
                </a:lnTo>
                <a:lnTo>
                  <a:pt x="7493" y="21717"/>
                </a:lnTo>
                <a:lnTo>
                  <a:pt x="11049" y="19558"/>
                </a:lnTo>
                <a:lnTo>
                  <a:pt x="13843" y="18161"/>
                </a:lnTo>
                <a:lnTo>
                  <a:pt x="16636" y="16637"/>
                </a:lnTo>
                <a:lnTo>
                  <a:pt x="18669" y="15875"/>
                </a:lnTo>
                <a:lnTo>
                  <a:pt x="37083" y="15875"/>
                </a:lnTo>
                <a:lnTo>
                  <a:pt x="37210" y="4699"/>
                </a:lnTo>
                <a:lnTo>
                  <a:pt x="374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9019920" y="3681857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33274" y="0"/>
                </a:moveTo>
                <a:lnTo>
                  <a:pt x="37464" y="0"/>
                </a:lnTo>
                <a:lnTo>
                  <a:pt x="37337" y="2413"/>
                </a:lnTo>
                <a:lnTo>
                  <a:pt x="37210" y="4699"/>
                </a:lnTo>
                <a:lnTo>
                  <a:pt x="37210" y="6604"/>
                </a:lnTo>
                <a:lnTo>
                  <a:pt x="37210" y="8636"/>
                </a:lnTo>
                <a:lnTo>
                  <a:pt x="37083" y="10541"/>
                </a:lnTo>
                <a:lnTo>
                  <a:pt x="37083" y="12319"/>
                </a:lnTo>
                <a:lnTo>
                  <a:pt x="37083" y="71882"/>
                </a:lnTo>
                <a:lnTo>
                  <a:pt x="37210" y="72898"/>
                </a:lnTo>
                <a:lnTo>
                  <a:pt x="38861" y="77724"/>
                </a:lnTo>
                <a:lnTo>
                  <a:pt x="39243" y="78232"/>
                </a:lnTo>
                <a:lnTo>
                  <a:pt x="45211" y="80518"/>
                </a:lnTo>
                <a:lnTo>
                  <a:pt x="46608" y="80772"/>
                </a:lnTo>
                <a:lnTo>
                  <a:pt x="48386" y="80899"/>
                </a:lnTo>
                <a:lnTo>
                  <a:pt x="50292" y="81026"/>
                </a:lnTo>
                <a:lnTo>
                  <a:pt x="52324" y="81153"/>
                </a:lnTo>
                <a:lnTo>
                  <a:pt x="54609" y="81280"/>
                </a:lnTo>
                <a:lnTo>
                  <a:pt x="57403" y="81280"/>
                </a:lnTo>
                <a:lnTo>
                  <a:pt x="57403" y="87122"/>
                </a:lnTo>
                <a:lnTo>
                  <a:pt x="3682" y="87122"/>
                </a:lnTo>
                <a:lnTo>
                  <a:pt x="3682" y="81280"/>
                </a:lnTo>
                <a:lnTo>
                  <a:pt x="6350" y="81153"/>
                </a:lnTo>
                <a:lnTo>
                  <a:pt x="8635" y="81026"/>
                </a:lnTo>
                <a:lnTo>
                  <a:pt x="10413" y="81026"/>
                </a:lnTo>
                <a:lnTo>
                  <a:pt x="12319" y="80899"/>
                </a:lnTo>
                <a:lnTo>
                  <a:pt x="13843" y="80645"/>
                </a:lnTo>
                <a:lnTo>
                  <a:pt x="15239" y="80518"/>
                </a:lnTo>
                <a:lnTo>
                  <a:pt x="16509" y="80264"/>
                </a:lnTo>
                <a:lnTo>
                  <a:pt x="17525" y="80010"/>
                </a:lnTo>
                <a:lnTo>
                  <a:pt x="18287" y="79883"/>
                </a:lnTo>
                <a:lnTo>
                  <a:pt x="19176" y="79629"/>
                </a:lnTo>
                <a:lnTo>
                  <a:pt x="19811" y="79248"/>
                </a:lnTo>
                <a:lnTo>
                  <a:pt x="20447" y="78867"/>
                </a:lnTo>
                <a:lnTo>
                  <a:pt x="23749" y="73152"/>
                </a:lnTo>
                <a:lnTo>
                  <a:pt x="23875" y="72136"/>
                </a:lnTo>
                <a:lnTo>
                  <a:pt x="24002" y="70866"/>
                </a:lnTo>
                <a:lnTo>
                  <a:pt x="24002" y="69342"/>
                </a:lnTo>
                <a:lnTo>
                  <a:pt x="24002" y="20701"/>
                </a:lnTo>
                <a:lnTo>
                  <a:pt x="24002" y="18923"/>
                </a:lnTo>
                <a:lnTo>
                  <a:pt x="23622" y="17780"/>
                </a:lnTo>
                <a:lnTo>
                  <a:pt x="22986" y="17018"/>
                </a:lnTo>
                <a:lnTo>
                  <a:pt x="22351" y="16256"/>
                </a:lnTo>
                <a:lnTo>
                  <a:pt x="21335" y="15875"/>
                </a:lnTo>
                <a:lnTo>
                  <a:pt x="20065" y="15875"/>
                </a:lnTo>
                <a:lnTo>
                  <a:pt x="18669" y="15875"/>
                </a:lnTo>
                <a:lnTo>
                  <a:pt x="16636" y="16637"/>
                </a:lnTo>
                <a:lnTo>
                  <a:pt x="13843" y="18161"/>
                </a:lnTo>
                <a:lnTo>
                  <a:pt x="11049" y="19558"/>
                </a:lnTo>
                <a:lnTo>
                  <a:pt x="7493" y="21717"/>
                </a:lnTo>
                <a:lnTo>
                  <a:pt x="3175" y="24511"/>
                </a:lnTo>
                <a:lnTo>
                  <a:pt x="2539" y="23495"/>
                </a:lnTo>
                <a:lnTo>
                  <a:pt x="2031" y="22479"/>
                </a:lnTo>
                <a:lnTo>
                  <a:pt x="1524" y="21463"/>
                </a:lnTo>
                <a:lnTo>
                  <a:pt x="1015" y="20320"/>
                </a:lnTo>
                <a:lnTo>
                  <a:pt x="507" y="19304"/>
                </a:lnTo>
                <a:lnTo>
                  <a:pt x="0" y="18288"/>
                </a:lnTo>
                <a:lnTo>
                  <a:pt x="5587" y="15113"/>
                </a:lnTo>
                <a:lnTo>
                  <a:pt x="11049" y="12065"/>
                </a:lnTo>
                <a:lnTo>
                  <a:pt x="16636" y="9017"/>
                </a:lnTo>
                <a:lnTo>
                  <a:pt x="22098" y="5969"/>
                </a:lnTo>
                <a:lnTo>
                  <a:pt x="27685" y="2921"/>
                </a:lnTo>
                <a:lnTo>
                  <a:pt x="332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8897111" y="3116550"/>
            <a:ext cx="124232" cy="115091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8917305" y="3147822"/>
            <a:ext cx="105410" cy="96900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9125711" y="3361969"/>
            <a:ext cx="133375" cy="154660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9146920" y="3393694"/>
            <a:ext cx="113537" cy="136017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9259823" y="3345192"/>
            <a:ext cx="488429" cy="204965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9284843" y="3381628"/>
            <a:ext cx="460375" cy="176530"/>
          </a:xfrm>
          <a:custGeom>
            <a:avLst/>
            <a:gdLst/>
            <a:ahLst/>
            <a:cxnLst/>
            <a:rect l="l" t="t" r="r" b="b"/>
            <a:pathLst>
              <a:path w="460375" h="176529">
                <a:moveTo>
                  <a:pt x="261365" y="2794"/>
                </a:moveTo>
                <a:lnTo>
                  <a:pt x="247014" y="2794"/>
                </a:lnTo>
                <a:lnTo>
                  <a:pt x="247014" y="175895"/>
                </a:lnTo>
                <a:lnTo>
                  <a:pt x="261365" y="175895"/>
                </a:lnTo>
                <a:lnTo>
                  <a:pt x="261365" y="2794"/>
                </a:lnTo>
                <a:close/>
              </a:path>
              <a:path w="460375" h="176529">
                <a:moveTo>
                  <a:pt x="403859" y="0"/>
                </a:moveTo>
                <a:lnTo>
                  <a:pt x="401320" y="7112"/>
                </a:lnTo>
                <a:lnTo>
                  <a:pt x="411539" y="11568"/>
                </a:lnTo>
                <a:lnTo>
                  <a:pt x="420306" y="17716"/>
                </a:lnTo>
                <a:lnTo>
                  <a:pt x="441404" y="58610"/>
                </a:lnTo>
                <a:lnTo>
                  <a:pt x="443991" y="87375"/>
                </a:lnTo>
                <a:lnTo>
                  <a:pt x="443347" y="102947"/>
                </a:lnTo>
                <a:lnTo>
                  <a:pt x="433577" y="140970"/>
                </a:lnTo>
                <a:lnTo>
                  <a:pt x="401574" y="169291"/>
                </a:lnTo>
                <a:lnTo>
                  <a:pt x="403859" y="176403"/>
                </a:lnTo>
                <a:lnTo>
                  <a:pt x="437542" y="156454"/>
                </a:lnTo>
                <a:lnTo>
                  <a:pt x="456501" y="119443"/>
                </a:lnTo>
                <a:lnTo>
                  <a:pt x="460121" y="88265"/>
                </a:lnTo>
                <a:lnTo>
                  <a:pt x="459214" y="72100"/>
                </a:lnTo>
                <a:lnTo>
                  <a:pt x="445515" y="30987"/>
                </a:lnTo>
                <a:lnTo>
                  <a:pt x="416619" y="4645"/>
                </a:lnTo>
                <a:lnTo>
                  <a:pt x="403859" y="0"/>
                </a:lnTo>
                <a:close/>
              </a:path>
              <a:path w="460375" h="176529">
                <a:moveTo>
                  <a:pt x="56260" y="0"/>
                </a:moveTo>
                <a:lnTo>
                  <a:pt x="22649" y="20127"/>
                </a:lnTo>
                <a:lnTo>
                  <a:pt x="3635" y="57150"/>
                </a:lnTo>
                <a:lnTo>
                  <a:pt x="0" y="88265"/>
                </a:lnTo>
                <a:lnTo>
                  <a:pt x="904" y="104485"/>
                </a:lnTo>
                <a:lnTo>
                  <a:pt x="14477" y="145669"/>
                </a:lnTo>
                <a:lnTo>
                  <a:pt x="43428" y="171832"/>
                </a:lnTo>
                <a:lnTo>
                  <a:pt x="56260" y="176403"/>
                </a:lnTo>
                <a:lnTo>
                  <a:pt x="58547" y="169291"/>
                </a:lnTo>
                <a:lnTo>
                  <a:pt x="48474" y="164812"/>
                </a:lnTo>
                <a:lnTo>
                  <a:pt x="39782" y="158607"/>
                </a:lnTo>
                <a:lnTo>
                  <a:pt x="18716" y="117078"/>
                </a:lnTo>
                <a:lnTo>
                  <a:pt x="16128" y="87375"/>
                </a:lnTo>
                <a:lnTo>
                  <a:pt x="16773" y="72326"/>
                </a:lnTo>
                <a:lnTo>
                  <a:pt x="26542" y="35179"/>
                </a:lnTo>
                <a:lnTo>
                  <a:pt x="58800" y="7112"/>
                </a:lnTo>
                <a:lnTo>
                  <a:pt x="562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9539033" y="3379851"/>
            <a:ext cx="0" cy="182245"/>
          </a:xfrm>
          <a:custGeom>
            <a:avLst/>
            <a:gdLst/>
            <a:ahLst/>
            <a:cxnLst/>
            <a:rect l="l" t="t" r="r" b="b"/>
            <a:pathLst>
              <a:path h="182245">
                <a:moveTo>
                  <a:pt x="0" y="0"/>
                </a:moveTo>
                <a:lnTo>
                  <a:pt x="0" y="182245"/>
                </a:lnTo>
              </a:path>
            </a:pathLst>
          </a:custGeom>
          <a:ln w="2349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9686163" y="3381628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39" y="0"/>
                </a:moveTo>
                <a:lnTo>
                  <a:pt x="36151" y="20127"/>
                </a:lnTo>
                <a:lnTo>
                  <a:pt x="55165" y="57150"/>
                </a:lnTo>
                <a:lnTo>
                  <a:pt x="58800" y="88265"/>
                </a:lnTo>
                <a:lnTo>
                  <a:pt x="57896" y="104485"/>
                </a:lnTo>
                <a:lnTo>
                  <a:pt x="44322" y="145669"/>
                </a:lnTo>
                <a:lnTo>
                  <a:pt x="15355" y="171832"/>
                </a:lnTo>
                <a:lnTo>
                  <a:pt x="2539" y="176403"/>
                </a:lnTo>
                <a:lnTo>
                  <a:pt x="253" y="169291"/>
                </a:lnTo>
                <a:lnTo>
                  <a:pt x="10326" y="164812"/>
                </a:lnTo>
                <a:lnTo>
                  <a:pt x="19018" y="158607"/>
                </a:lnTo>
                <a:lnTo>
                  <a:pt x="40084" y="117078"/>
                </a:lnTo>
                <a:lnTo>
                  <a:pt x="42671" y="87375"/>
                </a:lnTo>
                <a:lnTo>
                  <a:pt x="42027" y="72326"/>
                </a:lnTo>
                <a:lnTo>
                  <a:pt x="32257" y="35179"/>
                </a:lnTo>
                <a:lnTo>
                  <a:pt x="0" y="7112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9280270" y="3377057"/>
            <a:ext cx="167737" cy="185547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9345548" y="3430142"/>
            <a:ext cx="149732" cy="127635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9459341" y="3469004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4">
                <a:moveTo>
                  <a:pt x="24383" y="27305"/>
                </a:moveTo>
                <a:lnTo>
                  <a:pt x="21081" y="27305"/>
                </a:lnTo>
                <a:lnTo>
                  <a:pt x="1397" y="28067"/>
                </a:lnTo>
                <a:lnTo>
                  <a:pt x="634" y="32639"/>
                </a:lnTo>
                <a:lnTo>
                  <a:pt x="3555" y="32766"/>
                </a:lnTo>
                <a:lnTo>
                  <a:pt x="5587" y="33274"/>
                </a:lnTo>
                <a:lnTo>
                  <a:pt x="7874" y="34798"/>
                </a:lnTo>
                <a:lnTo>
                  <a:pt x="8508" y="36195"/>
                </a:lnTo>
                <a:lnTo>
                  <a:pt x="8508" y="39878"/>
                </a:lnTo>
                <a:lnTo>
                  <a:pt x="8254" y="42037"/>
                </a:lnTo>
                <a:lnTo>
                  <a:pt x="7874" y="44323"/>
                </a:lnTo>
                <a:lnTo>
                  <a:pt x="6857" y="49530"/>
                </a:lnTo>
                <a:lnTo>
                  <a:pt x="6223" y="52197"/>
                </a:lnTo>
                <a:lnTo>
                  <a:pt x="4952" y="57785"/>
                </a:lnTo>
                <a:lnTo>
                  <a:pt x="4317" y="60706"/>
                </a:lnTo>
                <a:lnTo>
                  <a:pt x="3682" y="63500"/>
                </a:lnTo>
                <a:lnTo>
                  <a:pt x="2920" y="66294"/>
                </a:lnTo>
                <a:lnTo>
                  <a:pt x="2285" y="69087"/>
                </a:lnTo>
                <a:lnTo>
                  <a:pt x="1777" y="71628"/>
                </a:lnTo>
                <a:lnTo>
                  <a:pt x="1142" y="74295"/>
                </a:lnTo>
                <a:lnTo>
                  <a:pt x="672" y="77216"/>
                </a:lnTo>
                <a:lnTo>
                  <a:pt x="112" y="80391"/>
                </a:lnTo>
                <a:lnTo>
                  <a:pt x="0" y="87122"/>
                </a:lnTo>
                <a:lnTo>
                  <a:pt x="126" y="88011"/>
                </a:lnTo>
                <a:lnTo>
                  <a:pt x="9398" y="97028"/>
                </a:lnTo>
                <a:lnTo>
                  <a:pt x="12953" y="97028"/>
                </a:lnTo>
                <a:lnTo>
                  <a:pt x="29233" y="88011"/>
                </a:lnTo>
                <a:lnTo>
                  <a:pt x="15493" y="88011"/>
                </a:lnTo>
                <a:lnTo>
                  <a:pt x="14477" y="87630"/>
                </a:lnTo>
                <a:lnTo>
                  <a:pt x="13080" y="85979"/>
                </a:lnTo>
                <a:lnTo>
                  <a:pt x="12700" y="84836"/>
                </a:lnTo>
                <a:lnTo>
                  <a:pt x="12826" y="80391"/>
                </a:lnTo>
                <a:lnTo>
                  <a:pt x="13424" y="76708"/>
                </a:lnTo>
                <a:lnTo>
                  <a:pt x="13715" y="75057"/>
                </a:lnTo>
                <a:lnTo>
                  <a:pt x="14350" y="72390"/>
                </a:lnTo>
                <a:lnTo>
                  <a:pt x="24383" y="27305"/>
                </a:lnTo>
                <a:close/>
              </a:path>
              <a:path w="33654" h="97154">
                <a:moveTo>
                  <a:pt x="28701" y="79502"/>
                </a:moveTo>
                <a:lnTo>
                  <a:pt x="27304" y="81025"/>
                </a:lnTo>
                <a:lnTo>
                  <a:pt x="26034" y="82296"/>
                </a:lnTo>
                <a:lnTo>
                  <a:pt x="25018" y="83439"/>
                </a:lnTo>
                <a:lnTo>
                  <a:pt x="22859" y="85344"/>
                </a:lnTo>
                <a:lnTo>
                  <a:pt x="21970" y="85979"/>
                </a:lnTo>
                <a:lnTo>
                  <a:pt x="20954" y="86614"/>
                </a:lnTo>
                <a:lnTo>
                  <a:pt x="20192" y="87122"/>
                </a:lnTo>
                <a:lnTo>
                  <a:pt x="19303" y="87503"/>
                </a:lnTo>
                <a:lnTo>
                  <a:pt x="18541" y="87757"/>
                </a:lnTo>
                <a:lnTo>
                  <a:pt x="17652" y="88011"/>
                </a:lnTo>
                <a:lnTo>
                  <a:pt x="29233" y="88011"/>
                </a:lnTo>
                <a:lnTo>
                  <a:pt x="31114" y="86233"/>
                </a:lnTo>
                <a:lnTo>
                  <a:pt x="33274" y="84074"/>
                </a:lnTo>
                <a:lnTo>
                  <a:pt x="28701" y="79502"/>
                </a:lnTo>
                <a:close/>
              </a:path>
              <a:path w="33654" h="97154">
                <a:moveTo>
                  <a:pt x="30733" y="0"/>
                </a:moveTo>
                <a:lnTo>
                  <a:pt x="17144" y="0"/>
                </a:lnTo>
                <a:lnTo>
                  <a:pt x="13969" y="14605"/>
                </a:lnTo>
                <a:lnTo>
                  <a:pt x="27431" y="14605"/>
                </a:lnTo>
                <a:lnTo>
                  <a:pt x="3073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9459214" y="3496309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8" y="0"/>
                </a:moveTo>
                <a:lnTo>
                  <a:pt x="24510" y="0"/>
                </a:lnTo>
                <a:lnTo>
                  <a:pt x="14477" y="45085"/>
                </a:lnTo>
                <a:lnTo>
                  <a:pt x="13842" y="47751"/>
                </a:lnTo>
                <a:lnTo>
                  <a:pt x="13461" y="49911"/>
                </a:lnTo>
                <a:lnTo>
                  <a:pt x="13207" y="51562"/>
                </a:lnTo>
                <a:lnTo>
                  <a:pt x="12953" y="53086"/>
                </a:lnTo>
                <a:lnTo>
                  <a:pt x="12826" y="54482"/>
                </a:lnTo>
                <a:lnTo>
                  <a:pt x="12826" y="55752"/>
                </a:lnTo>
                <a:lnTo>
                  <a:pt x="12826" y="57530"/>
                </a:lnTo>
                <a:lnTo>
                  <a:pt x="13207" y="58674"/>
                </a:lnTo>
                <a:lnTo>
                  <a:pt x="13842" y="59436"/>
                </a:lnTo>
                <a:lnTo>
                  <a:pt x="14604" y="60325"/>
                </a:lnTo>
                <a:lnTo>
                  <a:pt x="15620" y="60705"/>
                </a:lnTo>
                <a:lnTo>
                  <a:pt x="17017" y="60705"/>
                </a:lnTo>
                <a:lnTo>
                  <a:pt x="17779" y="60705"/>
                </a:lnTo>
                <a:lnTo>
                  <a:pt x="18668" y="60451"/>
                </a:lnTo>
                <a:lnTo>
                  <a:pt x="19430" y="60198"/>
                </a:lnTo>
                <a:lnTo>
                  <a:pt x="20319" y="59816"/>
                </a:lnTo>
                <a:lnTo>
                  <a:pt x="21081" y="59309"/>
                </a:lnTo>
                <a:lnTo>
                  <a:pt x="22097" y="58674"/>
                </a:lnTo>
                <a:lnTo>
                  <a:pt x="22986" y="58038"/>
                </a:lnTo>
                <a:lnTo>
                  <a:pt x="24002" y="57150"/>
                </a:lnTo>
                <a:lnTo>
                  <a:pt x="25145" y="56134"/>
                </a:lnTo>
                <a:lnTo>
                  <a:pt x="26161" y="54990"/>
                </a:lnTo>
                <a:lnTo>
                  <a:pt x="27431" y="53720"/>
                </a:lnTo>
                <a:lnTo>
                  <a:pt x="28828" y="52197"/>
                </a:lnTo>
                <a:lnTo>
                  <a:pt x="33400" y="56768"/>
                </a:lnTo>
                <a:lnTo>
                  <a:pt x="31114" y="59054"/>
                </a:lnTo>
                <a:lnTo>
                  <a:pt x="13080" y="69723"/>
                </a:lnTo>
                <a:lnTo>
                  <a:pt x="11302" y="69723"/>
                </a:lnTo>
                <a:lnTo>
                  <a:pt x="9525" y="69723"/>
                </a:lnTo>
                <a:lnTo>
                  <a:pt x="761" y="62229"/>
                </a:lnTo>
                <a:lnTo>
                  <a:pt x="253" y="60705"/>
                </a:lnTo>
                <a:lnTo>
                  <a:pt x="0" y="58927"/>
                </a:lnTo>
                <a:lnTo>
                  <a:pt x="0" y="57150"/>
                </a:lnTo>
                <a:lnTo>
                  <a:pt x="0" y="55625"/>
                </a:lnTo>
                <a:lnTo>
                  <a:pt x="126" y="53720"/>
                </a:lnTo>
                <a:lnTo>
                  <a:pt x="507" y="51562"/>
                </a:lnTo>
                <a:lnTo>
                  <a:pt x="888" y="49402"/>
                </a:lnTo>
                <a:lnTo>
                  <a:pt x="1269" y="46989"/>
                </a:lnTo>
                <a:lnTo>
                  <a:pt x="1904" y="44323"/>
                </a:lnTo>
                <a:lnTo>
                  <a:pt x="2412" y="41782"/>
                </a:lnTo>
                <a:lnTo>
                  <a:pt x="3047" y="38988"/>
                </a:lnTo>
                <a:lnTo>
                  <a:pt x="3809" y="36194"/>
                </a:lnTo>
                <a:lnTo>
                  <a:pt x="4444" y="33400"/>
                </a:lnTo>
                <a:lnTo>
                  <a:pt x="5079" y="30479"/>
                </a:lnTo>
                <a:lnTo>
                  <a:pt x="5714" y="27686"/>
                </a:lnTo>
                <a:lnTo>
                  <a:pt x="6350" y="24891"/>
                </a:lnTo>
                <a:lnTo>
                  <a:pt x="6984" y="22225"/>
                </a:lnTo>
                <a:lnTo>
                  <a:pt x="7492" y="19685"/>
                </a:lnTo>
                <a:lnTo>
                  <a:pt x="8000" y="17017"/>
                </a:lnTo>
                <a:lnTo>
                  <a:pt x="8381" y="14731"/>
                </a:lnTo>
                <a:lnTo>
                  <a:pt x="8635" y="12573"/>
                </a:lnTo>
                <a:lnTo>
                  <a:pt x="8762" y="12191"/>
                </a:lnTo>
                <a:lnTo>
                  <a:pt x="8762" y="10540"/>
                </a:lnTo>
                <a:lnTo>
                  <a:pt x="8635" y="8889"/>
                </a:lnTo>
                <a:lnTo>
                  <a:pt x="8000" y="7492"/>
                </a:lnTo>
                <a:lnTo>
                  <a:pt x="6857" y="6730"/>
                </a:lnTo>
                <a:lnTo>
                  <a:pt x="5714" y="5968"/>
                </a:lnTo>
                <a:lnTo>
                  <a:pt x="3682" y="5461"/>
                </a:lnTo>
                <a:lnTo>
                  <a:pt x="761" y="5334"/>
                </a:lnTo>
                <a:lnTo>
                  <a:pt x="1524" y="762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9473310" y="3469004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175" y="0"/>
                </a:moveTo>
                <a:lnTo>
                  <a:pt x="16764" y="0"/>
                </a:lnTo>
                <a:lnTo>
                  <a:pt x="13462" y="14605"/>
                </a:lnTo>
                <a:lnTo>
                  <a:pt x="0" y="14605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9555480" y="3358921"/>
            <a:ext cx="113507" cy="159232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9580498" y="3394836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59" h="132079">
                <a:moveTo>
                  <a:pt x="58800" y="0"/>
                </a:moveTo>
                <a:lnTo>
                  <a:pt x="51307" y="0"/>
                </a:lnTo>
                <a:lnTo>
                  <a:pt x="44323" y="1904"/>
                </a:lnTo>
                <a:lnTo>
                  <a:pt x="37973" y="5841"/>
                </a:lnTo>
                <a:lnTo>
                  <a:pt x="31496" y="9778"/>
                </a:lnTo>
                <a:lnTo>
                  <a:pt x="8890" y="47751"/>
                </a:lnTo>
                <a:lnTo>
                  <a:pt x="35" y="91469"/>
                </a:lnTo>
                <a:lnTo>
                  <a:pt x="0" y="97916"/>
                </a:lnTo>
                <a:lnTo>
                  <a:pt x="428" y="105868"/>
                </a:lnTo>
                <a:lnTo>
                  <a:pt x="18287" y="131825"/>
                </a:lnTo>
                <a:lnTo>
                  <a:pt x="34798" y="131825"/>
                </a:lnTo>
                <a:lnTo>
                  <a:pt x="41655" y="129921"/>
                </a:lnTo>
                <a:lnTo>
                  <a:pt x="48005" y="125984"/>
                </a:lnTo>
                <a:lnTo>
                  <a:pt x="50615" y="124333"/>
                </a:lnTo>
                <a:lnTo>
                  <a:pt x="23875" y="124333"/>
                </a:lnTo>
                <a:lnTo>
                  <a:pt x="20447" y="122682"/>
                </a:lnTo>
                <a:lnTo>
                  <a:pt x="18415" y="119379"/>
                </a:lnTo>
                <a:lnTo>
                  <a:pt x="16255" y="116204"/>
                </a:lnTo>
                <a:lnTo>
                  <a:pt x="15240" y="111125"/>
                </a:lnTo>
                <a:lnTo>
                  <a:pt x="19557" y="70103"/>
                </a:lnTo>
                <a:lnTo>
                  <a:pt x="80983" y="70103"/>
                </a:lnTo>
                <a:lnTo>
                  <a:pt x="82351" y="64063"/>
                </a:lnTo>
                <a:lnTo>
                  <a:pt x="82952" y="60705"/>
                </a:lnTo>
                <a:lnTo>
                  <a:pt x="21844" y="60705"/>
                </a:lnTo>
                <a:lnTo>
                  <a:pt x="25251" y="48605"/>
                </a:lnTo>
                <a:lnTo>
                  <a:pt x="43687" y="12064"/>
                </a:lnTo>
                <a:lnTo>
                  <a:pt x="50419" y="7492"/>
                </a:lnTo>
                <a:lnTo>
                  <a:pt x="77744" y="7492"/>
                </a:lnTo>
                <a:lnTo>
                  <a:pt x="70635" y="2123"/>
                </a:lnTo>
                <a:lnTo>
                  <a:pt x="58800" y="0"/>
                </a:lnTo>
                <a:close/>
              </a:path>
              <a:path w="86359" h="132079">
                <a:moveTo>
                  <a:pt x="80983" y="70103"/>
                </a:moveTo>
                <a:lnTo>
                  <a:pt x="64261" y="70103"/>
                </a:lnTo>
                <a:lnTo>
                  <a:pt x="60834" y="82466"/>
                </a:lnTo>
                <a:lnTo>
                  <a:pt x="57038" y="93281"/>
                </a:lnTo>
                <a:lnTo>
                  <a:pt x="52885" y="102572"/>
                </a:lnTo>
                <a:lnTo>
                  <a:pt x="48386" y="110362"/>
                </a:lnTo>
                <a:lnTo>
                  <a:pt x="42164" y="119634"/>
                </a:lnTo>
                <a:lnTo>
                  <a:pt x="35559" y="124333"/>
                </a:lnTo>
                <a:lnTo>
                  <a:pt x="50615" y="124333"/>
                </a:lnTo>
                <a:lnTo>
                  <a:pt x="74162" y="91469"/>
                </a:lnTo>
                <a:lnTo>
                  <a:pt x="80803" y="70897"/>
                </a:lnTo>
                <a:lnTo>
                  <a:pt x="80983" y="70103"/>
                </a:lnTo>
                <a:close/>
              </a:path>
              <a:path w="86359" h="132079">
                <a:moveTo>
                  <a:pt x="77744" y="7492"/>
                </a:moveTo>
                <a:lnTo>
                  <a:pt x="62229" y="7492"/>
                </a:lnTo>
                <a:lnTo>
                  <a:pt x="65531" y="9143"/>
                </a:lnTo>
                <a:lnTo>
                  <a:pt x="67564" y="12318"/>
                </a:lnTo>
                <a:lnTo>
                  <a:pt x="69723" y="15493"/>
                </a:lnTo>
                <a:lnTo>
                  <a:pt x="70739" y="20447"/>
                </a:lnTo>
                <a:lnTo>
                  <a:pt x="70669" y="28880"/>
                </a:lnTo>
                <a:lnTo>
                  <a:pt x="70464" y="34432"/>
                </a:lnTo>
                <a:lnTo>
                  <a:pt x="69675" y="42433"/>
                </a:lnTo>
                <a:lnTo>
                  <a:pt x="68327" y="51230"/>
                </a:lnTo>
                <a:lnTo>
                  <a:pt x="66421" y="60705"/>
                </a:lnTo>
                <a:lnTo>
                  <a:pt x="82952" y="60705"/>
                </a:lnTo>
                <a:lnTo>
                  <a:pt x="85851" y="34162"/>
                </a:lnTo>
                <a:lnTo>
                  <a:pt x="84161" y="19180"/>
                </a:lnTo>
                <a:lnTo>
                  <a:pt x="79089" y="8509"/>
                </a:lnTo>
                <a:lnTo>
                  <a:pt x="77744" y="749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9595739" y="3464940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7" y="0"/>
                </a:moveTo>
                <a:lnTo>
                  <a:pt x="2411" y="9711"/>
                </a:lnTo>
                <a:lnTo>
                  <a:pt x="1063" y="18637"/>
                </a:lnTo>
                <a:lnTo>
                  <a:pt x="263" y="26753"/>
                </a:lnTo>
                <a:lnTo>
                  <a:pt x="0" y="34036"/>
                </a:lnTo>
                <a:lnTo>
                  <a:pt x="0" y="41021"/>
                </a:lnTo>
                <a:lnTo>
                  <a:pt x="1015" y="46100"/>
                </a:lnTo>
                <a:lnTo>
                  <a:pt x="3175" y="49275"/>
                </a:lnTo>
                <a:lnTo>
                  <a:pt x="5206" y="52578"/>
                </a:lnTo>
                <a:lnTo>
                  <a:pt x="8635" y="54229"/>
                </a:lnTo>
                <a:lnTo>
                  <a:pt x="13334" y="54229"/>
                </a:lnTo>
                <a:lnTo>
                  <a:pt x="20319" y="54229"/>
                </a:lnTo>
                <a:lnTo>
                  <a:pt x="45594" y="12362"/>
                </a:lnTo>
                <a:lnTo>
                  <a:pt x="49021" y="0"/>
                </a:lnTo>
                <a:lnTo>
                  <a:pt x="43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9602343" y="3402329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813" y="0"/>
                </a:moveTo>
                <a:lnTo>
                  <a:pt x="28575" y="0"/>
                </a:lnTo>
                <a:lnTo>
                  <a:pt x="21843" y="4572"/>
                </a:lnTo>
                <a:lnTo>
                  <a:pt x="3407" y="41112"/>
                </a:lnTo>
                <a:lnTo>
                  <a:pt x="0" y="53212"/>
                </a:lnTo>
                <a:lnTo>
                  <a:pt x="44576" y="53212"/>
                </a:lnTo>
                <a:lnTo>
                  <a:pt x="46483" y="43737"/>
                </a:lnTo>
                <a:lnTo>
                  <a:pt x="47831" y="34940"/>
                </a:lnTo>
                <a:lnTo>
                  <a:pt x="48631" y="26834"/>
                </a:lnTo>
                <a:lnTo>
                  <a:pt x="48895" y="19431"/>
                </a:lnTo>
                <a:lnTo>
                  <a:pt x="48895" y="12954"/>
                </a:lnTo>
                <a:lnTo>
                  <a:pt x="47878" y="8000"/>
                </a:lnTo>
                <a:lnTo>
                  <a:pt x="45720" y="4825"/>
                </a:lnTo>
                <a:lnTo>
                  <a:pt x="43687" y="1650"/>
                </a:lnTo>
                <a:lnTo>
                  <a:pt x="40385" y="0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9580498" y="3394836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59" h="132079">
                <a:moveTo>
                  <a:pt x="58800" y="0"/>
                </a:moveTo>
                <a:lnTo>
                  <a:pt x="70635" y="2123"/>
                </a:lnTo>
                <a:lnTo>
                  <a:pt x="79089" y="8509"/>
                </a:lnTo>
                <a:lnTo>
                  <a:pt x="84161" y="19180"/>
                </a:lnTo>
                <a:lnTo>
                  <a:pt x="85851" y="34162"/>
                </a:lnTo>
                <a:lnTo>
                  <a:pt x="85851" y="40639"/>
                </a:lnTo>
                <a:lnTo>
                  <a:pt x="76707" y="84709"/>
                </a:lnTo>
                <a:lnTo>
                  <a:pt x="54228" y="122047"/>
                </a:lnTo>
                <a:lnTo>
                  <a:pt x="34798" y="131825"/>
                </a:lnTo>
                <a:lnTo>
                  <a:pt x="27431" y="131825"/>
                </a:lnTo>
                <a:lnTo>
                  <a:pt x="18287" y="131825"/>
                </a:lnTo>
                <a:lnTo>
                  <a:pt x="0" y="97916"/>
                </a:lnTo>
                <a:lnTo>
                  <a:pt x="0" y="91821"/>
                </a:lnTo>
                <a:lnTo>
                  <a:pt x="8890" y="47751"/>
                </a:lnTo>
                <a:lnTo>
                  <a:pt x="31496" y="9778"/>
                </a:lnTo>
                <a:lnTo>
                  <a:pt x="37973" y="5841"/>
                </a:lnTo>
                <a:lnTo>
                  <a:pt x="44323" y="1904"/>
                </a:lnTo>
                <a:lnTo>
                  <a:pt x="51307" y="0"/>
                </a:lnTo>
                <a:lnTo>
                  <a:pt x="58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9907523" y="3355847"/>
            <a:ext cx="122652" cy="162305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9933178" y="3392170"/>
            <a:ext cx="94615" cy="134620"/>
          </a:xfrm>
          <a:custGeom>
            <a:avLst/>
            <a:gdLst/>
            <a:ahLst/>
            <a:cxnLst/>
            <a:rect l="l" t="t" r="r" b="b"/>
            <a:pathLst>
              <a:path w="94615" h="134620">
                <a:moveTo>
                  <a:pt x="69560" y="109346"/>
                </a:moveTo>
                <a:lnTo>
                  <a:pt x="55372" y="109346"/>
                </a:lnTo>
                <a:lnTo>
                  <a:pt x="56515" y="109727"/>
                </a:lnTo>
                <a:lnTo>
                  <a:pt x="55118" y="113537"/>
                </a:lnTo>
                <a:lnTo>
                  <a:pt x="54619" y="116331"/>
                </a:lnTo>
                <a:lnTo>
                  <a:pt x="54551" y="124920"/>
                </a:lnTo>
                <a:lnTo>
                  <a:pt x="55625" y="128142"/>
                </a:lnTo>
                <a:lnTo>
                  <a:pt x="60198" y="133222"/>
                </a:lnTo>
                <a:lnTo>
                  <a:pt x="63246" y="134492"/>
                </a:lnTo>
                <a:lnTo>
                  <a:pt x="71627" y="134492"/>
                </a:lnTo>
                <a:lnTo>
                  <a:pt x="88630" y="123825"/>
                </a:lnTo>
                <a:lnTo>
                  <a:pt x="72263" y="123825"/>
                </a:lnTo>
                <a:lnTo>
                  <a:pt x="70993" y="123189"/>
                </a:lnTo>
                <a:lnTo>
                  <a:pt x="70103" y="122174"/>
                </a:lnTo>
                <a:lnTo>
                  <a:pt x="69342" y="121030"/>
                </a:lnTo>
                <a:lnTo>
                  <a:pt x="68961" y="119252"/>
                </a:lnTo>
                <a:lnTo>
                  <a:pt x="69084" y="112775"/>
                </a:lnTo>
                <a:lnTo>
                  <a:pt x="69560" y="109346"/>
                </a:lnTo>
                <a:close/>
              </a:path>
              <a:path w="94615" h="134620">
                <a:moveTo>
                  <a:pt x="51816" y="42544"/>
                </a:moveTo>
                <a:lnTo>
                  <a:pt x="48005" y="42544"/>
                </a:lnTo>
                <a:lnTo>
                  <a:pt x="41407" y="43070"/>
                </a:lnTo>
                <a:lnTo>
                  <a:pt x="9671" y="67270"/>
                </a:lnTo>
                <a:lnTo>
                  <a:pt x="0" y="114300"/>
                </a:lnTo>
                <a:lnTo>
                  <a:pt x="1904" y="121538"/>
                </a:lnTo>
                <a:lnTo>
                  <a:pt x="5588" y="126745"/>
                </a:lnTo>
                <a:lnTo>
                  <a:pt x="9398" y="131825"/>
                </a:lnTo>
                <a:lnTo>
                  <a:pt x="14731" y="134365"/>
                </a:lnTo>
                <a:lnTo>
                  <a:pt x="27431" y="134365"/>
                </a:lnTo>
                <a:lnTo>
                  <a:pt x="23875" y="123443"/>
                </a:lnTo>
                <a:lnTo>
                  <a:pt x="20827" y="121792"/>
                </a:lnTo>
                <a:lnTo>
                  <a:pt x="19176" y="118617"/>
                </a:lnTo>
                <a:lnTo>
                  <a:pt x="17399" y="115442"/>
                </a:lnTo>
                <a:lnTo>
                  <a:pt x="16510" y="110616"/>
                </a:lnTo>
                <a:lnTo>
                  <a:pt x="23622" y="69595"/>
                </a:lnTo>
                <a:lnTo>
                  <a:pt x="43306" y="49910"/>
                </a:lnTo>
                <a:lnTo>
                  <a:pt x="82906" y="49910"/>
                </a:lnTo>
                <a:lnTo>
                  <a:pt x="83390" y="47751"/>
                </a:lnTo>
                <a:lnTo>
                  <a:pt x="68325" y="47751"/>
                </a:lnTo>
                <a:lnTo>
                  <a:pt x="64897" y="45846"/>
                </a:lnTo>
                <a:lnTo>
                  <a:pt x="61722" y="44450"/>
                </a:lnTo>
                <a:lnTo>
                  <a:pt x="55245" y="42925"/>
                </a:lnTo>
                <a:lnTo>
                  <a:pt x="51816" y="42544"/>
                </a:lnTo>
                <a:close/>
              </a:path>
              <a:path w="94615" h="134620">
                <a:moveTo>
                  <a:pt x="88900" y="112775"/>
                </a:moveTo>
                <a:lnTo>
                  <a:pt x="84963" y="117093"/>
                </a:lnTo>
                <a:lnTo>
                  <a:pt x="82042" y="120014"/>
                </a:lnTo>
                <a:lnTo>
                  <a:pt x="79882" y="121538"/>
                </a:lnTo>
                <a:lnTo>
                  <a:pt x="77850" y="123062"/>
                </a:lnTo>
                <a:lnTo>
                  <a:pt x="75819" y="123825"/>
                </a:lnTo>
                <a:lnTo>
                  <a:pt x="88630" y="123825"/>
                </a:lnTo>
                <a:lnTo>
                  <a:pt x="94106" y="117982"/>
                </a:lnTo>
                <a:lnTo>
                  <a:pt x="88900" y="112775"/>
                </a:lnTo>
                <a:close/>
              </a:path>
              <a:path w="94615" h="134620">
                <a:moveTo>
                  <a:pt x="82906" y="49910"/>
                </a:moveTo>
                <a:lnTo>
                  <a:pt x="54482" y="49910"/>
                </a:lnTo>
                <a:lnTo>
                  <a:pt x="57912" y="50926"/>
                </a:lnTo>
                <a:lnTo>
                  <a:pt x="59944" y="53212"/>
                </a:lnTo>
                <a:lnTo>
                  <a:pt x="61975" y="55371"/>
                </a:lnTo>
                <a:lnTo>
                  <a:pt x="62992" y="58927"/>
                </a:lnTo>
                <a:lnTo>
                  <a:pt x="62992" y="67690"/>
                </a:lnTo>
                <a:lnTo>
                  <a:pt x="62483" y="71881"/>
                </a:lnTo>
                <a:lnTo>
                  <a:pt x="61595" y="76326"/>
                </a:lnTo>
                <a:lnTo>
                  <a:pt x="60705" y="80390"/>
                </a:lnTo>
                <a:lnTo>
                  <a:pt x="59690" y="85597"/>
                </a:lnTo>
                <a:lnTo>
                  <a:pt x="58420" y="90042"/>
                </a:lnTo>
                <a:lnTo>
                  <a:pt x="56896" y="93725"/>
                </a:lnTo>
                <a:lnTo>
                  <a:pt x="55499" y="97408"/>
                </a:lnTo>
                <a:lnTo>
                  <a:pt x="53848" y="100583"/>
                </a:lnTo>
                <a:lnTo>
                  <a:pt x="52070" y="103250"/>
                </a:lnTo>
                <a:lnTo>
                  <a:pt x="50419" y="106044"/>
                </a:lnTo>
                <a:lnTo>
                  <a:pt x="48514" y="108712"/>
                </a:lnTo>
                <a:lnTo>
                  <a:pt x="46354" y="111378"/>
                </a:lnTo>
                <a:lnTo>
                  <a:pt x="44323" y="114045"/>
                </a:lnTo>
                <a:lnTo>
                  <a:pt x="42164" y="116331"/>
                </a:lnTo>
                <a:lnTo>
                  <a:pt x="40004" y="118109"/>
                </a:lnTo>
                <a:lnTo>
                  <a:pt x="37973" y="120014"/>
                </a:lnTo>
                <a:lnTo>
                  <a:pt x="35814" y="121284"/>
                </a:lnTo>
                <a:lnTo>
                  <a:pt x="33908" y="122174"/>
                </a:lnTo>
                <a:lnTo>
                  <a:pt x="31876" y="123062"/>
                </a:lnTo>
                <a:lnTo>
                  <a:pt x="29972" y="123443"/>
                </a:lnTo>
                <a:lnTo>
                  <a:pt x="43947" y="123443"/>
                </a:lnTo>
                <a:lnTo>
                  <a:pt x="46688" y="120586"/>
                </a:lnTo>
                <a:lnTo>
                  <a:pt x="50964" y="115395"/>
                </a:lnTo>
                <a:lnTo>
                  <a:pt x="55372" y="109346"/>
                </a:lnTo>
                <a:lnTo>
                  <a:pt x="69560" y="109346"/>
                </a:lnTo>
                <a:lnTo>
                  <a:pt x="69683" y="108712"/>
                </a:lnTo>
                <a:lnTo>
                  <a:pt x="70993" y="102996"/>
                </a:lnTo>
                <a:lnTo>
                  <a:pt x="82906" y="49910"/>
                </a:lnTo>
                <a:close/>
              </a:path>
              <a:path w="94615" h="134620">
                <a:moveTo>
                  <a:pt x="94106" y="0"/>
                </a:moveTo>
                <a:lnTo>
                  <a:pt x="88646" y="0"/>
                </a:lnTo>
                <a:lnTo>
                  <a:pt x="65277" y="888"/>
                </a:lnTo>
                <a:lnTo>
                  <a:pt x="64135" y="5714"/>
                </a:lnTo>
                <a:lnTo>
                  <a:pt x="67437" y="5841"/>
                </a:lnTo>
                <a:lnTo>
                  <a:pt x="69723" y="6222"/>
                </a:lnTo>
                <a:lnTo>
                  <a:pt x="72263" y="6984"/>
                </a:lnTo>
                <a:lnTo>
                  <a:pt x="73278" y="7746"/>
                </a:lnTo>
                <a:lnTo>
                  <a:pt x="73914" y="8635"/>
                </a:lnTo>
                <a:lnTo>
                  <a:pt x="74675" y="9651"/>
                </a:lnTo>
                <a:lnTo>
                  <a:pt x="74802" y="17017"/>
                </a:lnTo>
                <a:lnTo>
                  <a:pt x="74041" y="21970"/>
                </a:lnTo>
                <a:lnTo>
                  <a:pt x="73660" y="24129"/>
                </a:lnTo>
                <a:lnTo>
                  <a:pt x="73151" y="26288"/>
                </a:lnTo>
                <a:lnTo>
                  <a:pt x="68325" y="47751"/>
                </a:lnTo>
                <a:lnTo>
                  <a:pt x="83390" y="47751"/>
                </a:lnTo>
                <a:lnTo>
                  <a:pt x="9410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9949688" y="3442080"/>
            <a:ext cx="46990" cy="73660"/>
          </a:xfrm>
          <a:custGeom>
            <a:avLst/>
            <a:gdLst/>
            <a:ahLst/>
            <a:cxnLst/>
            <a:rect l="l" t="t" r="r" b="b"/>
            <a:pathLst>
              <a:path w="46990" h="73660">
                <a:moveTo>
                  <a:pt x="33146" y="0"/>
                </a:moveTo>
                <a:lnTo>
                  <a:pt x="26796" y="0"/>
                </a:lnTo>
                <a:lnTo>
                  <a:pt x="21208" y="2540"/>
                </a:lnTo>
                <a:lnTo>
                  <a:pt x="1063" y="41275"/>
                </a:lnTo>
                <a:lnTo>
                  <a:pt x="0" y="54229"/>
                </a:lnTo>
                <a:lnTo>
                  <a:pt x="0" y="60706"/>
                </a:lnTo>
                <a:lnTo>
                  <a:pt x="888" y="65532"/>
                </a:lnTo>
                <a:lnTo>
                  <a:pt x="2666" y="68707"/>
                </a:lnTo>
                <a:lnTo>
                  <a:pt x="4317" y="71882"/>
                </a:lnTo>
                <a:lnTo>
                  <a:pt x="7365" y="73533"/>
                </a:lnTo>
                <a:lnTo>
                  <a:pt x="11556" y="73533"/>
                </a:lnTo>
                <a:lnTo>
                  <a:pt x="13461" y="73533"/>
                </a:lnTo>
                <a:lnTo>
                  <a:pt x="23494" y="68199"/>
                </a:lnTo>
                <a:lnTo>
                  <a:pt x="25653" y="66421"/>
                </a:lnTo>
                <a:lnTo>
                  <a:pt x="27812" y="64135"/>
                </a:lnTo>
                <a:lnTo>
                  <a:pt x="29844" y="61468"/>
                </a:lnTo>
                <a:lnTo>
                  <a:pt x="32003" y="58801"/>
                </a:lnTo>
                <a:lnTo>
                  <a:pt x="33908" y="56134"/>
                </a:lnTo>
                <a:lnTo>
                  <a:pt x="35559" y="53340"/>
                </a:lnTo>
                <a:lnTo>
                  <a:pt x="37337" y="50673"/>
                </a:lnTo>
                <a:lnTo>
                  <a:pt x="38988" y="47498"/>
                </a:lnTo>
                <a:lnTo>
                  <a:pt x="40385" y="43815"/>
                </a:lnTo>
                <a:lnTo>
                  <a:pt x="41909" y="40132"/>
                </a:lnTo>
                <a:lnTo>
                  <a:pt x="43179" y="35687"/>
                </a:lnTo>
                <a:lnTo>
                  <a:pt x="44195" y="30480"/>
                </a:lnTo>
                <a:lnTo>
                  <a:pt x="45084" y="26416"/>
                </a:lnTo>
                <a:lnTo>
                  <a:pt x="45973" y="21971"/>
                </a:lnTo>
                <a:lnTo>
                  <a:pt x="46481" y="17780"/>
                </a:lnTo>
                <a:lnTo>
                  <a:pt x="46481" y="13843"/>
                </a:lnTo>
                <a:lnTo>
                  <a:pt x="46481" y="9017"/>
                </a:lnTo>
                <a:lnTo>
                  <a:pt x="45465" y="5461"/>
                </a:lnTo>
                <a:lnTo>
                  <a:pt x="43433" y="3302"/>
                </a:lnTo>
                <a:lnTo>
                  <a:pt x="41401" y="1016"/>
                </a:lnTo>
                <a:lnTo>
                  <a:pt x="37972" y="0"/>
                </a:lnTo>
                <a:lnTo>
                  <a:pt x="3314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9933178" y="3392170"/>
            <a:ext cx="94615" cy="134620"/>
          </a:xfrm>
          <a:custGeom>
            <a:avLst/>
            <a:gdLst/>
            <a:ahLst/>
            <a:cxnLst/>
            <a:rect l="l" t="t" r="r" b="b"/>
            <a:pathLst>
              <a:path w="94615" h="134620">
                <a:moveTo>
                  <a:pt x="88646" y="0"/>
                </a:moveTo>
                <a:lnTo>
                  <a:pt x="94106" y="0"/>
                </a:lnTo>
                <a:lnTo>
                  <a:pt x="70993" y="102996"/>
                </a:lnTo>
                <a:lnTo>
                  <a:pt x="69596" y="109092"/>
                </a:lnTo>
                <a:lnTo>
                  <a:pt x="68961" y="113664"/>
                </a:lnTo>
                <a:lnTo>
                  <a:pt x="68961" y="116712"/>
                </a:lnTo>
                <a:lnTo>
                  <a:pt x="68961" y="119252"/>
                </a:lnTo>
                <a:lnTo>
                  <a:pt x="69342" y="121030"/>
                </a:lnTo>
                <a:lnTo>
                  <a:pt x="70103" y="122174"/>
                </a:lnTo>
                <a:lnTo>
                  <a:pt x="70993" y="123189"/>
                </a:lnTo>
                <a:lnTo>
                  <a:pt x="72263" y="123825"/>
                </a:lnTo>
                <a:lnTo>
                  <a:pt x="73914" y="123825"/>
                </a:lnTo>
                <a:lnTo>
                  <a:pt x="75819" y="123825"/>
                </a:lnTo>
                <a:lnTo>
                  <a:pt x="77850" y="123062"/>
                </a:lnTo>
                <a:lnTo>
                  <a:pt x="79882" y="121538"/>
                </a:lnTo>
                <a:lnTo>
                  <a:pt x="82042" y="120014"/>
                </a:lnTo>
                <a:lnTo>
                  <a:pt x="84963" y="117093"/>
                </a:lnTo>
                <a:lnTo>
                  <a:pt x="88900" y="112775"/>
                </a:lnTo>
                <a:lnTo>
                  <a:pt x="94106" y="117982"/>
                </a:lnTo>
                <a:lnTo>
                  <a:pt x="71627" y="134492"/>
                </a:lnTo>
                <a:lnTo>
                  <a:pt x="67055" y="134492"/>
                </a:lnTo>
                <a:lnTo>
                  <a:pt x="63246" y="134492"/>
                </a:lnTo>
                <a:lnTo>
                  <a:pt x="60198" y="133222"/>
                </a:lnTo>
                <a:lnTo>
                  <a:pt x="57912" y="130682"/>
                </a:lnTo>
                <a:lnTo>
                  <a:pt x="55625" y="128142"/>
                </a:lnTo>
                <a:lnTo>
                  <a:pt x="54482" y="124713"/>
                </a:lnTo>
                <a:lnTo>
                  <a:pt x="54482" y="120522"/>
                </a:lnTo>
                <a:lnTo>
                  <a:pt x="54482" y="117093"/>
                </a:lnTo>
                <a:lnTo>
                  <a:pt x="55118" y="113537"/>
                </a:lnTo>
                <a:lnTo>
                  <a:pt x="56515" y="109727"/>
                </a:lnTo>
                <a:lnTo>
                  <a:pt x="55372" y="109346"/>
                </a:lnTo>
                <a:lnTo>
                  <a:pt x="27431" y="134365"/>
                </a:lnTo>
                <a:lnTo>
                  <a:pt x="21463" y="134365"/>
                </a:lnTo>
                <a:lnTo>
                  <a:pt x="14731" y="134365"/>
                </a:lnTo>
                <a:lnTo>
                  <a:pt x="9398" y="131825"/>
                </a:lnTo>
                <a:lnTo>
                  <a:pt x="5588" y="126745"/>
                </a:lnTo>
                <a:lnTo>
                  <a:pt x="1904" y="121538"/>
                </a:lnTo>
                <a:lnTo>
                  <a:pt x="0" y="114300"/>
                </a:lnTo>
                <a:lnTo>
                  <a:pt x="0" y="105028"/>
                </a:lnTo>
                <a:lnTo>
                  <a:pt x="9671" y="67270"/>
                </a:lnTo>
                <a:lnTo>
                  <a:pt x="41407" y="43070"/>
                </a:lnTo>
                <a:lnTo>
                  <a:pt x="48005" y="42544"/>
                </a:lnTo>
                <a:lnTo>
                  <a:pt x="51816" y="42544"/>
                </a:lnTo>
                <a:lnTo>
                  <a:pt x="55245" y="42925"/>
                </a:lnTo>
                <a:lnTo>
                  <a:pt x="58420" y="43687"/>
                </a:lnTo>
                <a:lnTo>
                  <a:pt x="61722" y="44450"/>
                </a:lnTo>
                <a:lnTo>
                  <a:pt x="64897" y="45846"/>
                </a:lnTo>
                <a:lnTo>
                  <a:pt x="68325" y="47751"/>
                </a:lnTo>
                <a:lnTo>
                  <a:pt x="73151" y="26288"/>
                </a:lnTo>
                <a:lnTo>
                  <a:pt x="73660" y="24129"/>
                </a:lnTo>
                <a:lnTo>
                  <a:pt x="74041" y="21970"/>
                </a:lnTo>
                <a:lnTo>
                  <a:pt x="74422" y="19430"/>
                </a:lnTo>
                <a:lnTo>
                  <a:pt x="74802" y="17017"/>
                </a:lnTo>
                <a:lnTo>
                  <a:pt x="74929" y="14731"/>
                </a:lnTo>
                <a:lnTo>
                  <a:pt x="74929" y="12953"/>
                </a:lnTo>
                <a:lnTo>
                  <a:pt x="74929" y="11049"/>
                </a:lnTo>
                <a:lnTo>
                  <a:pt x="74675" y="9651"/>
                </a:lnTo>
                <a:lnTo>
                  <a:pt x="73914" y="8635"/>
                </a:lnTo>
                <a:lnTo>
                  <a:pt x="73278" y="7746"/>
                </a:lnTo>
                <a:lnTo>
                  <a:pt x="72263" y="6984"/>
                </a:lnTo>
                <a:lnTo>
                  <a:pt x="70993" y="6603"/>
                </a:lnTo>
                <a:lnTo>
                  <a:pt x="69723" y="6222"/>
                </a:lnTo>
                <a:lnTo>
                  <a:pt x="67437" y="5841"/>
                </a:lnTo>
                <a:lnTo>
                  <a:pt x="64135" y="5714"/>
                </a:lnTo>
                <a:lnTo>
                  <a:pt x="65277" y="888"/>
                </a:lnTo>
                <a:lnTo>
                  <a:pt x="8864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10018776" y="3358921"/>
            <a:ext cx="113507" cy="159232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10043794" y="3394836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59" h="132079">
                <a:moveTo>
                  <a:pt x="58800" y="0"/>
                </a:moveTo>
                <a:lnTo>
                  <a:pt x="51307" y="0"/>
                </a:lnTo>
                <a:lnTo>
                  <a:pt x="44323" y="1904"/>
                </a:lnTo>
                <a:lnTo>
                  <a:pt x="37973" y="5841"/>
                </a:lnTo>
                <a:lnTo>
                  <a:pt x="31496" y="9778"/>
                </a:lnTo>
                <a:lnTo>
                  <a:pt x="8889" y="47751"/>
                </a:lnTo>
                <a:lnTo>
                  <a:pt x="35" y="91469"/>
                </a:lnTo>
                <a:lnTo>
                  <a:pt x="0" y="97916"/>
                </a:lnTo>
                <a:lnTo>
                  <a:pt x="428" y="105868"/>
                </a:lnTo>
                <a:lnTo>
                  <a:pt x="18287" y="131825"/>
                </a:lnTo>
                <a:lnTo>
                  <a:pt x="34798" y="131825"/>
                </a:lnTo>
                <a:lnTo>
                  <a:pt x="41655" y="129921"/>
                </a:lnTo>
                <a:lnTo>
                  <a:pt x="48005" y="125984"/>
                </a:lnTo>
                <a:lnTo>
                  <a:pt x="50615" y="124333"/>
                </a:lnTo>
                <a:lnTo>
                  <a:pt x="23875" y="124333"/>
                </a:lnTo>
                <a:lnTo>
                  <a:pt x="20447" y="122682"/>
                </a:lnTo>
                <a:lnTo>
                  <a:pt x="18414" y="119379"/>
                </a:lnTo>
                <a:lnTo>
                  <a:pt x="16255" y="116204"/>
                </a:lnTo>
                <a:lnTo>
                  <a:pt x="15239" y="111125"/>
                </a:lnTo>
                <a:lnTo>
                  <a:pt x="19557" y="70103"/>
                </a:lnTo>
                <a:lnTo>
                  <a:pt x="80983" y="70103"/>
                </a:lnTo>
                <a:lnTo>
                  <a:pt x="82351" y="64063"/>
                </a:lnTo>
                <a:lnTo>
                  <a:pt x="82952" y="60705"/>
                </a:lnTo>
                <a:lnTo>
                  <a:pt x="21844" y="60705"/>
                </a:lnTo>
                <a:lnTo>
                  <a:pt x="25251" y="48605"/>
                </a:lnTo>
                <a:lnTo>
                  <a:pt x="43687" y="12064"/>
                </a:lnTo>
                <a:lnTo>
                  <a:pt x="50419" y="7492"/>
                </a:lnTo>
                <a:lnTo>
                  <a:pt x="77744" y="7492"/>
                </a:lnTo>
                <a:lnTo>
                  <a:pt x="70635" y="2123"/>
                </a:lnTo>
                <a:lnTo>
                  <a:pt x="58800" y="0"/>
                </a:lnTo>
                <a:close/>
              </a:path>
              <a:path w="86359" h="132079">
                <a:moveTo>
                  <a:pt x="80983" y="70103"/>
                </a:moveTo>
                <a:lnTo>
                  <a:pt x="64261" y="70103"/>
                </a:lnTo>
                <a:lnTo>
                  <a:pt x="60834" y="82466"/>
                </a:lnTo>
                <a:lnTo>
                  <a:pt x="57038" y="93281"/>
                </a:lnTo>
                <a:lnTo>
                  <a:pt x="52885" y="102572"/>
                </a:lnTo>
                <a:lnTo>
                  <a:pt x="48386" y="110362"/>
                </a:lnTo>
                <a:lnTo>
                  <a:pt x="42163" y="119634"/>
                </a:lnTo>
                <a:lnTo>
                  <a:pt x="35559" y="124333"/>
                </a:lnTo>
                <a:lnTo>
                  <a:pt x="50615" y="124333"/>
                </a:lnTo>
                <a:lnTo>
                  <a:pt x="74162" y="91469"/>
                </a:lnTo>
                <a:lnTo>
                  <a:pt x="80803" y="70897"/>
                </a:lnTo>
                <a:lnTo>
                  <a:pt x="80983" y="70103"/>
                </a:lnTo>
                <a:close/>
              </a:path>
              <a:path w="86359" h="132079">
                <a:moveTo>
                  <a:pt x="77744" y="7492"/>
                </a:moveTo>
                <a:lnTo>
                  <a:pt x="62229" y="7492"/>
                </a:lnTo>
                <a:lnTo>
                  <a:pt x="65531" y="9143"/>
                </a:lnTo>
                <a:lnTo>
                  <a:pt x="67563" y="12318"/>
                </a:lnTo>
                <a:lnTo>
                  <a:pt x="69723" y="15493"/>
                </a:lnTo>
                <a:lnTo>
                  <a:pt x="70738" y="20447"/>
                </a:lnTo>
                <a:lnTo>
                  <a:pt x="70669" y="28880"/>
                </a:lnTo>
                <a:lnTo>
                  <a:pt x="70464" y="34432"/>
                </a:lnTo>
                <a:lnTo>
                  <a:pt x="69675" y="42433"/>
                </a:lnTo>
                <a:lnTo>
                  <a:pt x="68327" y="51230"/>
                </a:lnTo>
                <a:lnTo>
                  <a:pt x="66421" y="60705"/>
                </a:lnTo>
                <a:lnTo>
                  <a:pt x="82952" y="60705"/>
                </a:lnTo>
                <a:lnTo>
                  <a:pt x="85851" y="34162"/>
                </a:lnTo>
                <a:lnTo>
                  <a:pt x="84161" y="19180"/>
                </a:lnTo>
                <a:lnTo>
                  <a:pt x="79089" y="8509"/>
                </a:lnTo>
                <a:lnTo>
                  <a:pt x="77744" y="749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10059034" y="3464940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8" y="0"/>
                </a:moveTo>
                <a:lnTo>
                  <a:pt x="2411" y="9711"/>
                </a:lnTo>
                <a:lnTo>
                  <a:pt x="1063" y="18637"/>
                </a:lnTo>
                <a:lnTo>
                  <a:pt x="263" y="26753"/>
                </a:lnTo>
                <a:lnTo>
                  <a:pt x="0" y="34036"/>
                </a:lnTo>
                <a:lnTo>
                  <a:pt x="0" y="41021"/>
                </a:lnTo>
                <a:lnTo>
                  <a:pt x="1016" y="46100"/>
                </a:lnTo>
                <a:lnTo>
                  <a:pt x="3175" y="49275"/>
                </a:lnTo>
                <a:lnTo>
                  <a:pt x="5207" y="52578"/>
                </a:lnTo>
                <a:lnTo>
                  <a:pt x="8636" y="54229"/>
                </a:lnTo>
                <a:lnTo>
                  <a:pt x="13335" y="54229"/>
                </a:lnTo>
                <a:lnTo>
                  <a:pt x="20320" y="54229"/>
                </a:lnTo>
                <a:lnTo>
                  <a:pt x="45594" y="12362"/>
                </a:lnTo>
                <a:lnTo>
                  <a:pt x="49022" y="0"/>
                </a:lnTo>
                <a:lnTo>
                  <a:pt x="43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10065639" y="3402329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813" y="0"/>
                </a:moveTo>
                <a:lnTo>
                  <a:pt x="28575" y="0"/>
                </a:lnTo>
                <a:lnTo>
                  <a:pt x="21843" y="4572"/>
                </a:lnTo>
                <a:lnTo>
                  <a:pt x="3407" y="41112"/>
                </a:lnTo>
                <a:lnTo>
                  <a:pt x="0" y="53212"/>
                </a:lnTo>
                <a:lnTo>
                  <a:pt x="44576" y="53212"/>
                </a:lnTo>
                <a:lnTo>
                  <a:pt x="46483" y="43737"/>
                </a:lnTo>
                <a:lnTo>
                  <a:pt x="47831" y="34940"/>
                </a:lnTo>
                <a:lnTo>
                  <a:pt x="48631" y="26834"/>
                </a:lnTo>
                <a:lnTo>
                  <a:pt x="48894" y="19431"/>
                </a:lnTo>
                <a:lnTo>
                  <a:pt x="48894" y="12954"/>
                </a:lnTo>
                <a:lnTo>
                  <a:pt x="47878" y="8000"/>
                </a:lnTo>
                <a:lnTo>
                  <a:pt x="45719" y="4825"/>
                </a:lnTo>
                <a:lnTo>
                  <a:pt x="43687" y="1650"/>
                </a:lnTo>
                <a:lnTo>
                  <a:pt x="40385" y="0"/>
                </a:lnTo>
                <a:lnTo>
                  <a:pt x="3581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10043794" y="3394836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59" h="132079">
                <a:moveTo>
                  <a:pt x="58800" y="0"/>
                </a:moveTo>
                <a:lnTo>
                  <a:pt x="70635" y="2123"/>
                </a:lnTo>
                <a:lnTo>
                  <a:pt x="79089" y="8509"/>
                </a:lnTo>
                <a:lnTo>
                  <a:pt x="84161" y="19180"/>
                </a:lnTo>
                <a:lnTo>
                  <a:pt x="85851" y="34162"/>
                </a:lnTo>
                <a:lnTo>
                  <a:pt x="85851" y="40639"/>
                </a:lnTo>
                <a:lnTo>
                  <a:pt x="76707" y="84709"/>
                </a:lnTo>
                <a:lnTo>
                  <a:pt x="54228" y="122047"/>
                </a:lnTo>
                <a:lnTo>
                  <a:pt x="34798" y="131825"/>
                </a:lnTo>
                <a:lnTo>
                  <a:pt x="27431" y="131825"/>
                </a:lnTo>
                <a:lnTo>
                  <a:pt x="18287" y="131825"/>
                </a:lnTo>
                <a:lnTo>
                  <a:pt x="0" y="97916"/>
                </a:lnTo>
                <a:lnTo>
                  <a:pt x="0" y="91821"/>
                </a:lnTo>
                <a:lnTo>
                  <a:pt x="8889" y="47751"/>
                </a:lnTo>
                <a:lnTo>
                  <a:pt x="31496" y="9778"/>
                </a:lnTo>
                <a:lnTo>
                  <a:pt x="37973" y="5841"/>
                </a:lnTo>
                <a:lnTo>
                  <a:pt x="44323" y="1904"/>
                </a:lnTo>
                <a:lnTo>
                  <a:pt x="51307" y="0"/>
                </a:lnTo>
                <a:lnTo>
                  <a:pt x="58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3534155" y="3951732"/>
            <a:ext cx="2128266" cy="161925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708903" y="3956278"/>
            <a:ext cx="104360" cy="151663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5718683" y="3970909"/>
            <a:ext cx="94996" cy="140970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3541776" y="4312894"/>
            <a:ext cx="128803" cy="1288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3552190" y="4327144"/>
            <a:ext cx="118872" cy="1187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3806952" y="4280928"/>
            <a:ext cx="3173729" cy="199631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025640" y="4279366"/>
            <a:ext cx="172948" cy="156235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034783" y="4292727"/>
            <a:ext cx="163576" cy="146812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249668" y="4280915"/>
            <a:ext cx="1125474" cy="198628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3541776" y="4640554"/>
            <a:ext cx="128803" cy="1288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3552190" y="4654803"/>
            <a:ext cx="118872" cy="1187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3805428" y="4608576"/>
            <a:ext cx="1125474" cy="198628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4988052" y="4607026"/>
            <a:ext cx="172948" cy="156235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4997196" y="4620386"/>
            <a:ext cx="163576" cy="146812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5212079" y="4608588"/>
            <a:ext cx="2821685" cy="199631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8072628" y="4608576"/>
            <a:ext cx="460997" cy="198628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8564880" y="4608588"/>
            <a:ext cx="1081277" cy="199631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3130295" y="4980406"/>
            <a:ext cx="142519" cy="1425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3140582" y="4995417"/>
            <a:ext cx="132588" cy="13258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3433571" y="4942319"/>
            <a:ext cx="4909566" cy="224929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3541776" y="5327878"/>
            <a:ext cx="128803" cy="1288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3552190" y="5342128"/>
            <a:ext cx="118872" cy="1187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3802379" y="5295912"/>
            <a:ext cx="1818894" cy="199631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3541776" y="5655564"/>
            <a:ext cx="128803" cy="1288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3552190" y="5669750"/>
            <a:ext cx="118872" cy="118833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3803903" y="5623559"/>
            <a:ext cx="2811145" cy="199593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902964" y="5977128"/>
            <a:ext cx="121158" cy="121157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3912615" y="5990742"/>
            <a:ext cx="111379" cy="111353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4110228" y="5946647"/>
            <a:ext cx="4697730" cy="187833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902964" y="6288023"/>
            <a:ext cx="121158" cy="121157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912615" y="6301638"/>
            <a:ext cx="111379" cy="111353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4108703" y="6257544"/>
            <a:ext cx="6634734" cy="187833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11887200" y="6553199"/>
            <a:ext cx="304799" cy="294894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0791" y="152400"/>
            <a:ext cx="7672577" cy="555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76700" y="198132"/>
            <a:ext cx="1501902" cy="374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3209" y="221234"/>
            <a:ext cx="1485900" cy="3592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01284" y="178307"/>
            <a:ext cx="5996177" cy="4960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17794" y="202184"/>
            <a:ext cx="5980176" cy="4801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01339" y="979932"/>
            <a:ext cx="8535162" cy="45331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27248" y="1050010"/>
            <a:ext cx="165379" cy="1653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37789" y="1065657"/>
            <a:ext cx="154940" cy="1549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2903" y="1005852"/>
            <a:ext cx="1977771" cy="2609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55920" y="1005852"/>
            <a:ext cx="1037336" cy="2609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45580" y="1005839"/>
            <a:ext cx="4601083" cy="2597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29000" y="1310652"/>
            <a:ext cx="8182483" cy="2106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22903" y="1615439"/>
            <a:ext cx="2105787" cy="2597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27248" y="2101570"/>
            <a:ext cx="165379" cy="1653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37789" y="2117217"/>
            <a:ext cx="154940" cy="1549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22903" y="2057412"/>
            <a:ext cx="8097012" cy="2609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15284" y="2362212"/>
            <a:ext cx="7842631" cy="2609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29000" y="2667012"/>
            <a:ext cx="1249680" cy="2106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27248" y="3153130"/>
            <a:ext cx="165379" cy="1653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37789" y="3168776"/>
            <a:ext cx="154940" cy="1549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22903" y="3108972"/>
            <a:ext cx="970915" cy="2609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05200" y="3590518"/>
            <a:ext cx="115091" cy="1333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15867" y="3605657"/>
            <a:ext cx="104267" cy="12382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48684" y="3540252"/>
            <a:ext cx="2111121" cy="23558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20384" y="3593591"/>
            <a:ext cx="131800" cy="17602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30671" y="3608959"/>
            <a:ext cx="122174" cy="16573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66688" y="3532632"/>
            <a:ext cx="971550" cy="23088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82182" y="3551682"/>
            <a:ext cx="952500" cy="212090"/>
          </a:xfrm>
          <a:custGeom>
            <a:avLst/>
            <a:gdLst/>
            <a:ahLst/>
            <a:cxnLst/>
            <a:rect l="l" t="t" r="r" b="b"/>
            <a:pathLst>
              <a:path w="952500" h="212089">
                <a:moveTo>
                  <a:pt x="884809" y="0"/>
                </a:moveTo>
                <a:lnTo>
                  <a:pt x="881761" y="8635"/>
                </a:lnTo>
                <a:lnTo>
                  <a:pt x="894046" y="13946"/>
                </a:lnTo>
                <a:lnTo>
                  <a:pt x="904605" y="21304"/>
                </a:lnTo>
                <a:lnTo>
                  <a:pt x="925996" y="55449"/>
                </a:lnTo>
                <a:lnTo>
                  <a:pt x="933068" y="104901"/>
                </a:lnTo>
                <a:lnTo>
                  <a:pt x="932283" y="123570"/>
                </a:lnTo>
                <a:lnTo>
                  <a:pt x="920495" y="169290"/>
                </a:lnTo>
                <a:lnTo>
                  <a:pt x="894189" y="197865"/>
                </a:lnTo>
                <a:lnTo>
                  <a:pt x="882141" y="203199"/>
                </a:lnTo>
                <a:lnTo>
                  <a:pt x="884809" y="211835"/>
                </a:lnTo>
                <a:lnTo>
                  <a:pt x="925278" y="187779"/>
                </a:lnTo>
                <a:lnTo>
                  <a:pt x="948007" y="143398"/>
                </a:lnTo>
                <a:lnTo>
                  <a:pt x="952372" y="106044"/>
                </a:lnTo>
                <a:lnTo>
                  <a:pt x="951277" y="86592"/>
                </a:lnTo>
                <a:lnTo>
                  <a:pt x="934846" y="37210"/>
                </a:lnTo>
                <a:lnTo>
                  <a:pt x="900164" y="5599"/>
                </a:lnTo>
                <a:lnTo>
                  <a:pt x="884809" y="0"/>
                </a:lnTo>
                <a:close/>
              </a:path>
              <a:path w="952500" h="212089">
                <a:moveTo>
                  <a:pt x="67563" y="0"/>
                </a:moveTo>
                <a:lnTo>
                  <a:pt x="27166" y="24181"/>
                </a:lnTo>
                <a:lnTo>
                  <a:pt x="4381" y="68627"/>
                </a:lnTo>
                <a:lnTo>
                  <a:pt x="0" y="106044"/>
                </a:lnTo>
                <a:lnTo>
                  <a:pt x="1093" y="125477"/>
                </a:lnTo>
                <a:lnTo>
                  <a:pt x="17398" y="174751"/>
                </a:lnTo>
                <a:lnTo>
                  <a:pt x="52153" y="206309"/>
                </a:lnTo>
                <a:lnTo>
                  <a:pt x="67563" y="211835"/>
                </a:lnTo>
                <a:lnTo>
                  <a:pt x="70230" y="203199"/>
                </a:lnTo>
                <a:lnTo>
                  <a:pt x="58183" y="197865"/>
                </a:lnTo>
                <a:lnTo>
                  <a:pt x="47767" y="190436"/>
                </a:lnTo>
                <a:lnTo>
                  <a:pt x="26376" y="155765"/>
                </a:lnTo>
                <a:lnTo>
                  <a:pt x="19303" y="104901"/>
                </a:lnTo>
                <a:lnTo>
                  <a:pt x="20089" y="86830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5"/>
                </a:lnTo>
                <a:lnTo>
                  <a:pt x="6756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59370" y="3547109"/>
            <a:ext cx="79755" cy="22098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82182" y="3551682"/>
            <a:ext cx="71120" cy="212090"/>
          </a:xfrm>
          <a:custGeom>
            <a:avLst/>
            <a:gdLst/>
            <a:ahLst/>
            <a:cxnLst/>
            <a:rect l="l" t="t" r="r" b="b"/>
            <a:pathLst>
              <a:path w="71120" h="212089">
                <a:moveTo>
                  <a:pt x="67563" y="0"/>
                </a:moveTo>
                <a:lnTo>
                  <a:pt x="70612" y="8635"/>
                </a:lnTo>
                <a:lnTo>
                  <a:pt x="58398" y="13946"/>
                </a:lnTo>
                <a:lnTo>
                  <a:pt x="47863" y="21304"/>
                </a:lnTo>
                <a:lnTo>
                  <a:pt x="26376" y="55449"/>
                </a:lnTo>
                <a:lnTo>
                  <a:pt x="19303" y="104901"/>
                </a:lnTo>
                <a:lnTo>
                  <a:pt x="20089" y="123570"/>
                </a:lnTo>
                <a:lnTo>
                  <a:pt x="31876" y="169290"/>
                </a:lnTo>
                <a:lnTo>
                  <a:pt x="58183" y="197865"/>
                </a:lnTo>
                <a:lnTo>
                  <a:pt x="70230" y="203199"/>
                </a:lnTo>
                <a:lnTo>
                  <a:pt x="67563" y="211835"/>
                </a:lnTo>
                <a:lnTo>
                  <a:pt x="27094" y="187779"/>
                </a:lnTo>
                <a:lnTo>
                  <a:pt x="4365" y="143398"/>
                </a:lnTo>
                <a:lnTo>
                  <a:pt x="0" y="106044"/>
                </a:lnTo>
                <a:lnTo>
                  <a:pt x="1095" y="86592"/>
                </a:lnTo>
                <a:lnTo>
                  <a:pt x="17525" y="37210"/>
                </a:lnTo>
                <a:lnTo>
                  <a:pt x="52208" y="5599"/>
                </a:lnTo>
                <a:lnTo>
                  <a:pt x="675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344411" y="3596640"/>
            <a:ext cx="124232" cy="12573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59397" y="3615435"/>
            <a:ext cx="105410" cy="107314"/>
          </a:xfrm>
          <a:custGeom>
            <a:avLst/>
            <a:gdLst/>
            <a:ahLst/>
            <a:cxnLst/>
            <a:rect l="l" t="t" r="r" b="b"/>
            <a:pathLst>
              <a:path w="105410" h="107314">
                <a:moveTo>
                  <a:pt x="101921" y="9016"/>
                </a:moveTo>
                <a:lnTo>
                  <a:pt x="79375" y="9016"/>
                </a:lnTo>
                <a:lnTo>
                  <a:pt x="80010" y="9906"/>
                </a:lnTo>
                <a:lnTo>
                  <a:pt x="76606" y="13521"/>
                </a:lnTo>
                <a:lnTo>
                  <a:pt x="72310" y="18256"/>
                </a:lnTo>
                <a:lnTo>
                  <a:pt x="67133" y="24086"/>
                </a:lnTo>
                <a:lnTo>
                  <a:pt x="0" y="101218"/>
                </a:lnTo>
                <a:lnTo>
                  <a:pt x="2159" y="106806"/>
                </a:lnTo>
                <a:lnTo>
                  <a:pt x="82930" y="106806"/>
                </a:lnTo>
                <a:lnTo>
                  <a:pt x="84930" y="97662"/>
                </a:lnTo>
                <a:lnTo>
                  <a:pt x="25400" y="97662"/>
                </a:lnTo>
                <a:lnTo>
                  <a:pt x="24764" y="96900"/>
                </a:lnTo>
                <a:lnTo>
                  <a:pt x="30722" y="90376"/>
                </a:lnTo>
                <a:lnTo>
                  <a:pt x="37179" y="83185"/>
                </a:lnTo>
                <a:lnTo>
                  <a:pt x="44160" y="75326"/>
                </a:lnTo>
                <a:lnTo>
                  <a:pt x="51688" y="66801"/>
                </a:lnTo>
                <a:lnTo>
                  <a:pt x="101921" y="9016"/>
                </a:lnTo>
                <a:close/>
              </a:path>
              <a:path w="105410" h="107314">
                <a:moveTo>
                  <a:pt x="89788" y="75437"/>
                </a:moveTo>
                <a:lnTo>
                  <a:pt x="79755" y="75437"/>
                </a:lnTo>
                <a:lnTo>
                  <a:pt x="76962" y="81152"/>
                </a:lnTo>
                <a:lnTo>
                  <a:pt x="74675" y="85470"/>
                </a:lnTo>
                <a:lnTo>
                  <a:pt x="72771" y="88137"/>
                </a:lnTo>
                <a:lnTo>
                  <a:pt x="70865" y="90931"/>
                </a:lnTo>
                <a:lnTo>
                  <a:pt x="68961" y="92963"/>
                </a:lnTo>
                <a:lnTo>
                  <a:pt x="67182" y="94233"/>
                </a:lnTo>
                <a:lnTo>
                  <a:pt x="65404" y="95631"/>
                </a:lnTo>
                <a:lnTo>
                  <a:pt x="63373" y="96519"/>
                </a:lnTo>
                <a:lnTo>
                  <a:pt x="60960" y="97027"/>
                </a:lnTo>
                <a:lnTo>
                  <a:pt x="58547" y="97408"/>
                </a:lnTo>
                <a:lnTo>
                  <a:pt x="55117" y="97662"/>
                </a:lnTo>
                <a:lnTo>
                  <a:pt x="84930" y="97662"/>
                </a:lnTo>
                <a:lnTo>
                  <a:pt x="89788" y="75437"/>
                </a:lnTo>
                <a:close/>
              </a:path>
              <a:path w="105410" h="107314">
                <a:moveTo>
                  <a:pt x="102742" y="0"/>
                </a:moveTo>
                <a:lnTo>
                  <a:pt x="23494" y="0"/>
                </a:lnTo>
                <a:lnTo>
                  <a:pt x="16890" y="29337"/>
                </a:lnTo>
                <a:lnTo>
                  <a:pt x="26797" y="29337"/>
                </a:lnTo>
                <a:lnTo>
                  <a:pt x="29337" y="24637"/>
                </a:lnTo>
                <a:lnTo>
                  <a:pt x="31623" y="20955"/>
                </a:lnTo>
                <a:lnTo>
                  <a:pt x="49402" y="9016"/>
                </a:lnTo>
                <a:lnTo>
                  <a:pt x="101921" y="9016"/>
                </a:lnTo>
                <a:lnTo>
                  <a:pt x="104901" y="5587"/>
                </a:lnTo>
                <a:lnTo>
                  <a:pt x="1027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359397" y="3615435"/>
            <a:ext cx="105410" cy="107314"/>
          </a:xfrm>
          <a:custGeom>
            <a:avLst/>
            <a:gdLst/>
            <a:ahLst/>
            <a:cxnLst/>
            <a:rect l="l" t="t" r="r" b="b"/>
            <a:pathLst>
              <a:path w="105410" h="107314">
                <a:moveTo>
                  <a:pt x="23494" y="0"/>
                </a:moveTo>
                <a:lnTo>
                  <a:pt x="102742" y="0"/>
                </a:lnTo>
                <a:lnTo>
                  <a:pt x="104901" y="5587"/>
                </a:lnTo>
                <a:lnTo>
                  <a:pt x="51688" y="66801"/>
                </a:lnTo>
                <a:lnTo>
                  <a:pt x="24764" y="96900"/>
                </a:lnTo>
                <a:lnTo>
                  <a:pt x="25400" y="97662"/>
                </a:lnTo>
                <a:lnTo>
                  <a:pt x="50673" y="97662"/>
                </a:lnTo>
                <a:lnTo>
                  <a:pt x="55117" y="97662"/>
                </a:lnTo>
                <a:lnTo>
                  <a:pt x="58547" y="97408"/>
                </a:lnTo>
                <a:lnTo>
                  <a:pt x="60960" y="97027"/>
                </a:lnTo>
                <a:lnTo>
                  <a:pt x="63373" y="96519"/>
                </a:lnTo>
                <a:lnTo>
                  <a:pt x="65404" y="95631"/>
                </a:lnTo>
                <a:lnTo>
                  <a:pt x="67182" y="94233"/>
                </a:lnTo>
                <a:lnTo>
                  <a:pt x="68961" y="92963"/>
                </a:lnTo>
                <a:lnTo>
                  <a:pt x="70865" y="90931"/>
                </a:lnTo>
                <a:lnTo>
                  <a:pt x="72771" y="88137"/>
                </a:lnTo>
                <a:lnTo>
                  <a:pt x="74675" y="85470"/>
                </a:lnTo>
                <a:lnTo>
                  <a:pt x="76962" y="81152"/>
                </a:lnTo>
                <a:lnTo>
                  <a:pt x="79755" y="75437"/>
                </a:lnTo>
                <a:lnTo>
                  <a:pt x="89788" y="75437"/>
                </a:lnTo>
                <a:lnTo>
                  <a:pt x="82930" y="106806"/>
                </a:lnTo>
                <a:lnTo>
                  <a:pt x="2159" y="106806"/>
                </a:lnTo>
                <a:lnTo>
                  <a:pt x="0" y="101218"/>
                </a:lnTo>
                <a:lnTo>
                  <a:pt x="61087" y="30987"/>
                </a:lnTo>
                <a:lnTo>
                  <a:pt x="67133" y="24086"/>
                </a:lnTo>
                <a:lnTo>
                  <a:pt x="72310" y="18256"/>
                </a:lnTo>
                <a:lnTo>
                  <a:pt x="76606" y="13521"/>
                </a:lnTo>
                <a:lnTo>
                  <a:pt x="80010" y="9906"/>
                </a:lnTo>
                <a:lnTo>
                  <a:pt x="79375" y="9016"/>
                </a:lnTo>
                <a:lnTo>
                  <a:pt x="53212" y="9016"/>
                </a:lnTo>
                <a:lnTo>
                  <a:pt x="49402" y="9016"/>
                </a:lnTo>
                <a:lnTo>
                  <a:pt x="46481" y="9397"/>
                </a:lnTo>
                <a:lnTo>
                  <a:pt x="44703" y="9906"/>
                </a:lnTo>
                <a:lnTo>
                  <a:pt x="42925" y="10413"/>
                </a:lnTo>
                <a:lnTo>
                  <a:pt x="41148" y="11302"/>
                </a:lnTo>
                <a:lnTo>
                  <a:pt x="26797" y="29337"/>
                </a:lnTo>
                <a:lnTo>
                  <a:pt x="16890" y="29337"/>
                </a:lnTo>
                <a:lnTo>
                  <a:pt x="234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57188" y="3643884"/>
            <a:ext cx="89154" cy="12573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72173" y="3663950"/>
            <a:ext cx="69850" cy="105410"/>
          </a:xfrm>
          <a:custGeom>
            <a:avLst/>
            <a:gdLst/>
            <a:ahLst/>
            <a:cxnLst/>
            <a:rect l="l" t="t" r="r" b="b"/>
            <a:pathLst>
              <a:path w="69850" h="105410">
                <a:moveTo>
                  <a:pt x="69469" y="98298"/>
                </a:moveTo>
                <a:lnTo>
                  <a:pt x="4445" y="98298"/>
                </a:lnTo>
                <a:lnTo>
                  <a:pt x="4445" y="105410"/>
                </a:lnTo>
                <a:lnTo>
                  <a:pt x="69469" y="105410"/>
                </a:lnTo>
                <a:lnTo>
                  <a:pt x="69469" y="98298"/>
                </a:lnTo>
                <a:close/>
              </a:path>
              <a:path w="69850" h="105410">
                <a:moveTo>
                  <a:pt x="44830" y="19304"/>
                </a:moveTo>
                <a:lnTo>
                  <a:pt x="25780" y="19304"/>
                </a:lnTo>
                <a:lnTo>
                  <a:pt x="27050" y="19812"/>
                </a:lnTo>
                <a:lnTo>
                  <a:pt x="27812" y="20700"/>
                </a:lnTo>
                <a:lnTo>
                  <a:pt x="28701" y="21589"/>
                </a:lnTo>
                <a:lnTo>
                  <a:pt x="29083" y="22987"/>
                </a:lnTo>
                <a:lnTo>
                  <a:pt x="28977" y="86994"/>
                </a:lnTo>
                <a:lnTo>
                  <a:pt x="28955" y="87249"/>
                </a:lnTo>
                <a:lnTo>
                  <a:pt x="28701" y="88518"/>
                </a:lnTo>
                <a:lnTo>
                  <a:pt x="28575" y="89788"/>
                </a:lnTo>
                <a:lnTo>
                  <a:pt x="28321" y="90805"/>
                </a:lnTo>
                <a:lnTo>
                  <a:pt x="27939" y="91693"/>
                </a:lnTo>
                <a:lnTo>
                  <a:pt x="27686" y="92582"/>
                </a:lnTo>
                <a:lnTo>
                  <a:pt x="27177" y="93344"/>
                </a:lnTo>
                <a:lnTo>
                  <a:pt x="26670" y="93852"/>
                </a:lnTo>
                <a:lnTo>
                  <a:pt x="26162" y="94487"/>
                </a:lnTo>
                <a:lnTo>
                  <a:pt x="14859" y="97789"/>
                </a:lnTo>
                <a:lnTo>
                  <a:pt x="12700" y="98043"/>
                </a:lnTo>
                <a:lnTo>
                  <a:pt x="7747" y="98298"/>
                </a:lnTo>
                <a:lnTo>
                  <a:pt x="66040" y="98298"/>
                </a:lnTo>
                <a:lnTo>
                  <a:pt x="63246" y="98170"/>
                </a:lnTo>
                <a:lnTo>
                  <a:pt x="56387" y="97789"/>
                </a:lnTo>
                <a:lnTo>
                  <a:pt x="53085" y="97281"/>
                </a:lnTo>
                <a:lnTo>
                  <a:pt x="51689" y="96900"/>
                </a:lnTo>
                <a:lnTo>
                  <a:pt x="50546" y="96647"/>
                </a:lnTo>
                <a:lnTo>
                  <a:pt x="49529" y="96266"/>
                </a:lnTo>
                <a:lnTo>
                  <a:pt x="48641" y="95757"/>
                </a:lnTo>
                <a:lnTo>
                  <a:pt x="48005" y="95123"/>
                </a:lnTo>
                <a:lnTo>
                  <a:pt x="47371" y="94614"/>
                </a:lnTo>
                <a:lnTo>
                  <a:pt x="46100" y="92963"/>
                </a:lnTo>
                <a:lnTo>
                  <a:pt x="45847" y="92201"/>
                </a:lnTo>
                <a:lnTo>
                  <a:pt x="45593" y="91312"/>
                </a:lnTo>
                <a:lnTo>
                  <a:pt x="45339" y="90550"/>
                </a:lnTo>
                <a:lnTo>
                  <a:pt x="45084" y="89407"/>
                </a:lnTo>
                <a:lnTo>
                  <a:pt x="44957" y="86994"/>
                </a:lnTo>
                <a:lnTo>
                  <a:pt x="44830" y="19304"/>
                </a:lnTo>
                <a:close/>
              </a:path>
              <a:path w="69850" h="105410">
                <a:moveTo>
                  <a:pt x="45211" y="0"/>
                </a:moveTo>
                <a:lnTo>
                  <a:pt x="40258" y="0"/>
                </a:lnTo>
                <a:lnTo>
                  <a:pt x="33400" y="3682"/>
                </a:lnTo>
                <a:lnTo>
                  <a:pt x="26670" y="7366"/>
                </a:lnTo>
                <a:lnTo>
                  <a:pt x="13462" y="14731"/>
                </a:lnTo>
                <a:lnTo>
                  <a:pt x="0" y="22098"/>
                </a:lnTo>
                <a:lnTo>
                  <a:pt x="762" y="23749"/>
                </a:lnTo>
                <a:lnTo>
                  <a:pt x="1904" y="26035"/>
                </a:lnTo>
                <a:lnTo>
                  <a:pt x="2412" y="27305"/>
                </a:lnTo>
                <a:lnTo>
                  <a:pt x="3175" y="28448"/>
                </a:lnTo>
                <a:lnTo>
                  <a:pt x="3810" y="29718"/>
                </a:lnTo>
                <a:lnTo>
                  <a:pt x="9143" y="26288"/>
                </a:lnTo>
                <a:lnTo>
                  <a:pt x="13462" y="23749"/>
                </a:lnTo>
                <a:lnTo>
                  <a:pt x="20065" y="20193"/>
                </a:lnTo>
                <a:lnTo>
                  <a:pt x="22605" y="19304"/>
                </a:lnTo>
                <a:lnTo>
                  <a:pt x="44830" y="19304"/>
                </a:lnTo>
                <a:lnTo>
                  <a:pt x="44957" y="8127"/>
                </a:lnTo>
                <a:lnTo>
                  <a:pt x="45180" y="3682"/>
                </a:lnTo>
                <a:lnTo>
                  <a:pt x="452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72173" y="3663950"/>
            <a:ext cx="69850" cy="105410"/>
          </a:xfrm>
          <a:custGeom>
            <a:avLst/>
            <a:gdLst/>
            <a:ahLst/>
            <a:cxnLst/>
            <a:rect l="l" t="t" r="r" b="b"/>
            <a:pathLst>
              <a:path w="69850" h="105410">
                <a:moveTo>
                  <a:pt x="40258" y="0"/>
                </a:moveTo>
                <a:lnTo>
                  <a:pt x="45211" y="0"/>
                </a:lnTo>
                <a:lnTo>
                  <a:pt x="45211" y="3048"/>
                </a:lnTo>
                <a:lnTo>
                  <a:pt x="45084" y="5714"/>
                </a:lnTo>
                <a:lnTo>
                  <a:pt x="44957" y="8127"/>
                </a:lnTo>
                <a:lnTo>
                  <a:pt x="44957" y="10541"/>
                </a:lnTo>
                <a:lnTo>
                  <a:pt x="44957" y="12826"/>
                </a:lnTo>
                <a:lnTo>
                  <a:pt x="44830" y="14986"/>
                </a:lnTo>
                <a:lnTo>
                  <a:pt x="44830" y="17272"/>
                </a:lnTo>
                <a:lnTo>
                  <a:pt x="44830" y="19431"/>
                </a:lnTo>
                <a:lnTo>
                  <a:pt x="44830" y="21589"/>
                </a:lnTo>
                <a:lnTo>
                  <a:pt x="44830" y="83819"/>
                </a:lnTo>
                <a:lnTo>
                  <a:pt x="44830" y="85598"/>
                </a:lnTo>
                <a:lnTo>
                  <a:pt x="44957" y="86994"/>
                </a:lnTo>
                <a:lnTo>
                  <a:pt x="44957" y="88264"/>
                </a:lnTo>
                <a:lnTo>
                  <a:pt x="45084" y="89407"/>
                </a:lnTo>
                <a:lnTo>
                  <a:pt x="45339" y="90550"/>
                </a:lnTo>
                <a:lnTo>
                  <a:pt x="45593" y="91312"/>
                </a:lnTo>
                <a:lnTo>
                  <a:pt x="45847" y="92201"/>
                </a:lnTo>
                <a:lnTo>
                  <a:pt x="46100" y="92963"/>
                </a:lnTo>
                <a:lnTo>
                  <a:pt x="46481" y="93472"/>
                </a:lnTo>
                <a:lnTo>
                  <a:pt x="46990" y="94106"/>
                </a:lnTo>
                <a:lnTo>
                  <a:pt x="47371" y="94614"/>
                </a:lnTo>
                <a:lnTo>
                  <a:pt x="48005" y="95123"/>
                </a:lnTo>
                <a:lnTo>
                  <a:pt x="48641" y="95757"/>
                </a:lnTo>
                <a:lnTo>
                  <a:pt x="49529" y="96266"/>
                </a:lnTo>
                <a:lnTo>
                  <a:pt x="50546" y="96647"/>
                </a:lnTo>
                <a:lnTo>
                  <a:pt x="51689" y="96900"/>
                </a:lnTo>
                <a:lnTo>
                  <a:pt x="53085" y="97281"/>
                </a:lnTo>
                <a:lnTo>
                  <a:pt x="66040" y="98298"/>
                </a:lnTo>
                <a:lnTo>
                  <a:pt x="69469" y="98298"/>
                </a:lnTo>
                <a:lnTo>
                  <a:pt x="69469" y="105410"/>
                </a:lnTo>
                <a:lnTo>
                  <a:pt x="4445" y="105410"/>
                </a:lnTo>
                <a:lnTo>
                  <a:pt x="4445" y="98298"/>
                </a:lnTo>
                <a:lnTo>
                  <a:pt x="7747" y="98298"/>
                </a:lnTo>
                <a:lnTo>
                  <a:pt x="10413" y="98170"/>
                </a:lnTo>
                <a:lnTo>
                  <a:pt x="12700" y="98043"/>
                </a:lnTo>
                <a:lnTo>
                  <a:pt x="14859" y="97789"/>
                </a:lnTo>
                <a:lnTo>
                  <a:pt x="16890" y="97662"/>
                </a:lnTo>
                <a:lnTo>
                  <a:pt x="18414" y="97408"/>
                </a:lnTo>
                <a:lnTo>
                  <a:pt x="19938" y="97155"/>
                </a:lnTo>
                <a:lnTo>
                  <a:pt x="21209" y="96900"/>
                </a:lnTo>
                <a:lnTo>
                  <a:pt x="22225" y="96647"/>
                </a:lnTo>
                <a:lnTo>
                  <a:pt x="23113" y="96266"/>
                </a:lnTo>
                <a:lnTo>
                  <a:pt x="24002" y="95885"/>
                </a:lnTo>
                <a:lnTo>
                  <a:pt x="24764" y="95504"/>
                </a:lnTo>
                <a:lnTo>
                  <a:pt x="25526" y="94995"/>
                </a:lnTo>
                <a:lnTo>
                  <a:pt x="26162" y="94487"/>
                </a:lnTo>
                <a:lnTo>
                  <a:pt x="26670" y="93852"/>
                </a:lnTo>
                <a:lnTo>
                  <a:pt x="27177" y="93344"/>
                </a:lnTo>
                <a:lnTo>
                  <a:pt x="27686" y="92582"/>
                </a:lnTo>
                <a:lnTo>
                  <a:pt x="27939" y="91693"/>
                </a:lnTo>
                <a:lnTo>
                  <a:pt x="28321" y="90805"/>
                </a:lnTo>
                <a:lnTo>
                  <a:pt x="28575" y="89788"/>
                </a:lnTo>
                <a:lnTo>
                  <a:pt x="28701" y="88518"/>
                </a:lnTo>
                <a:lnTo>
                  <a:pt x="28955" y="87249"/>
                </a:lnTo>
                <a:lnTo>
                  <a:pt x="29083" y="85725"/>
                </a:lnTo>
                <a:lnTo>
                  <a:pt x="29083" y="83819"/>
                </a:lnTo>
                <a:lnTo>
                  <a:pt x="29083" y="25145"/>
                </a:lnTo>
                <a:lnTo>
                  <a:pt x="29083" y="22987"/>
                </a:lnTo>
                <a:lnTo>
                  <a:pt x="28701" y="21589"/>
                </a:lnTo>
                <a:lnTo>
                  <a:pt x="27812" y="20700"/>
                </a:lnTo>
                <a:lnTo>
                  <a:pt x="27050" y="19812"/>
                </a:lnTo>
                <a:lnTo>
                  <a:pt x="25780" y="19304"/>
                </a:lnTo>
                <a:lnTo>
                  <a:pt x="24256" y="19304"/>
                </a:lnTo>
                <a:lnTo>
                  <a:pt x="22605" y="19304"/>
                </a:lnTo>
                <a:lnTo>
                  <a:pt x="3810" y="29718"/>
                </a:lnTo>
                <a:lnTo>
                  <a:pt x="3175" y="28448"/>
                </a:lnTo>
                <a:lnTo>
                  <a:pt x="2412" y="27305"/>
                </a:lnTo>
                <a:lnTo>
                  <a:pt x="1904" y="26035"/>
                </a:lnTo>
                <a:lnTo>
                  <a:pt x="1270" y="24764"/>
                </a:lnTo>
                <a:lnTo>
                  <a:pt x="635" y="23494"/>
                </a:lnTo>
                <a:lnTo>
                  <a:pt x="0" y="22098"/>
                </a:lnTo>
                <a:lnTo>
                  <a:pt x="6730" y="18414"/>
                </a:lnTo>
                <a:lnTo>
                  <a:pt x="13462" y="14731"/>
                </a:lnTo>
                <a:lnTo>
                  <a:pt x="20065" y="11049"/>
                </a:lnTo>
                <a:lnTo>
                  <a:pt x="26670" y="7366"/>
                </a:lnTo>
                <a:lnTo>
                  <a:pt x="33400" y="3682"/>
                </a:lnTo>
                <a:lnTo>
                  <a:pt x="402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51676" y="3677411"/>
            <a:ext cx="52577" cy="7543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66534" y="3696334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31876" y="0"/>
                </a:moveTo>
                <a:lnTo>
                  <a:pt x="12319" y="0"/>
                </a:lnTo>
                <a:lnTo>
                  <a:pt x="12826" y="5460"/>
                </a:lnTo>
                <a:lnTo>
                  <a:pt x="13046" y="10287"/>
                </a:lnTo>
                <a:lnTo>
                  <a:pt x="8255" y="40131"/>
                </a:lnTo>
                <a:lnTo>
                  <a:pt x="6604" y="43052"/>
                </a:lnTo>
                <a:lnTo>
                  <a:pt x="3810" y="46227"/>
                </a:lnTo>
                <a:lnTo>
                  <a:pt x="0" y="49783"/>
                </a:lnTo>
                <a:lnTo>
                  <a:pt x="6096" y="56641"/>
                </a:lnTo>
                <a:lnTo>
                  <a:pt x="32512" y="25272"/>
                </a:lnTo>
                <a:lnTo>
                  <a:pt x="33400" y="20573"/>
                </a:lnTo>
                <a:lnTo>
                  <a:pt x="33400" y="10287"/>
                </a:lnTo>
                <a:lnTo>
                  <a:pt x="32893" y="5206"/>
                </a:lnTo>
                <a:lnTo>
                  <a:pt x="3187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66534" y="3696334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12319" y="0"/>
                </a:moveTo>
                <a:lnTo>
                  <a:pt x="31876" y="0"/>
                </a:lnTo>
                <a:lnTo>
                  <a:pt x="32893" y="5206"/>
                </a:lnTo>
                <a:lnTo>
                  <a:pt x="33400" y="10287"/>
                </a:lnTo>
                <a:lnTo>
                  <a:pt x="33400" y="15366"/>
                </a:lnTo>
                <a:lnTo>
                  <a:pt x="33400" y="20573"/>
                </a:lnTo>
                <a:lnTo>
                  <a:pt x="32512" y="25272"/>
                </a:lnTo>
                <a:lnTo>
                  <a:pt x="30734" y="29590"/>
                </a:lnTo>
                <a:lnTo>
                  <a:pt x="28956" y="33908"/>
                </a:lnTo>
                <a:lnTo>
                  <a:pt x="6096" y="56641"/>
                </a:lnTo>
                <a:lnTo>
                  <a:pt x="0" y="49783"/>
                </a:lnTo>
                <a:lnTo>
                  <a:pt x="3810" y="46227"/>
                </a:lnTo>
                <a:lnTo>
                  <a:pt x="6604" y="43052"/>
                </a:lnTo>
                <a:lnTo>
                  <a:pt x="8255" y="40131"/>
                </a:lnTo>
                <a:lnTo>
                  <a:pt x="10033" y="37337"/>
                </a:lnTo>
                <a:lnTo>
                  <a:pt x="11175" y="34035"/>
                </a:lnTo>
                <a:lnTo>
                  <a:pt x="11938" y="30479"/>
                </a:lnTo>
                <a:lnTo>
                  <a:pt x="12700" y="26796"/>
                </a:lnTo>
                <a:lnTo>
                  <a:pt x="13081" y="22225"/>
                </a:lnTo>
                <a:lnTo>
                  <a:pt x="13081" y="16637"/>
                </a:lnTo>
                <a:lnTo>
                  <a:pt x="13081" y="11048"/>
                </a:lnTo>
                <a:lnTo>
                  <a:pt x="12826" y="5460"/>
                </a:lnTo>
                <a:lnTo>
                  <a:pt x="123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37019" y="3596640"/>
            <a:ext cx="124232" cy="12573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652006" y="3615435"/>
            <a:ext cx="105410" cy="107314"/>
          </a:xfrm>
          <a:custGeom>
            <a:avLst/>
            <a:gdLst/>
            <a:ahLst/>
            <a:cxnLst/>
            <a:rect l="l" t="t" r="r" b="b"/>
            <a:pathLst>
              <a:path w="105409" h="107314">
                <a:moveTo>
                  <a:pt x="101921" y="9016"/>
                </a:moveTo>
                <a:lnTo>
                  <a:pt x="79375" y="9016"/>
                </a:lnTo>
                <a:lnTo>
                  <a:pt x="80010" y="9906"/>
                </a:lnTo>
                <a:lnTo>
                  <a:pt x="76606" y="13521"/>
                </a:lnTo>
                <a:lnTo>
                  <a:pt x="72310" y="18256"/>
                </a:lnTo>
                <a:lnTo>
                  <a:pt x="67133" y="24086"/>
                </a:lnTo>
                <a:lnTo>
                  <a:pt x="0" y="101218"/>
                </a:lnTo>
                <a:lnTo>
                  <a:pt x="2159" y="106806"/>
                </a:lnTo>
                <a:lnTo>
                  <a:pt x="82930" y="106806"/>
                </a:lnTo>
                <a:lnTo>
                  <a:pt x="84930" y="97662"/>
                </a:lnTo>
                <a:lnTo>
                  <a:pt x="25400" y="97662"/>
                </a:lnTo>
                <a:lnTo>
                  <a:pt x="24765" y="96900"/>
                </a:lnTo>
                <a:lnTo>
                  <a:pt x="30722" y="90376"/>
                </a:lnTo>
                <a:lnTo>
                  <a:pt x="37179" y="83185"/>
                </a:lnTo>
                <a:lnTo>
                  <a:pt x="44160" y="75326"/>
                </a:lnTo>
                <a:lnTo>
                  <a:pt x="51689" y="66801"/>
                </a:lnTo>
                <a:lnTo>
                  <a:pt x="101921" y="9016"/>
                </a:lnTo>
                <a:close/>
              </a:path>
              <a:path w="105409" h="107314">
                <a:moveTo>
                  <a:pt x="89789" y="75437"/>
                </a:moveTo>
                <a:lnTo>
                  <a:pt x="79755" y="75437"/>
                </a:lnTo>
                <a:lnTo>
                  <a:pt x="76962" y="81152"/>
                </a:lnTo>
                <a:lnTo>
                  <a:pt x="74675" y="85470"/>
                </a:lnTo>
                <a:lnTo>
                  <a:pt x="72771" y="88137"/>
                </a:lnTo>
                <a:lnTo>
                  <a:pt x="70866" y="90931"/>
                </a:lnTo>
                <a:lnTo>
                  <a:pt x="68961" y="92963"/>
                </a:lnTo>
                <a:lnTo>
                  <a:pt x="67183" y="94233"/>
                </a:lnTo>
                <a:lnTo>
                  <a:pt x="65404" y="95631"/>
                </a:lnTo>
                <a:lnTo>
                  <a:pt x="63373" y="96519"/>
                </a:lnTo>
                <a:lnTo>
                  <a:pt x="60960" y="97027"/>
                </a:lnTo>
                <a:lnTo>
                  <a:pt x="58547" y="97408"/>
                </a:lnTo>
                <a:lnTo>
                  <a:pt x="55118" y="97662"/>
                </a:lnTo>
                <a:lnTo>
                  <a:pt x="84930" y="97662"/>
                </a:lnTo>
                <a:lnTo>
                  <a:pt x="89789" y="75437"/>
                </a:lnTo>
                <a:close/>
              </a:path>
              <a:path w="105409" h="107314">
                <a:moveTo>
                  <a:pt x="102743" y="0"/>
                </a:moveTo>
                <a:lnTo>
                  <a:pt x="23495" y="0"/>
                </a:lnTo>
                <a:lnTo>
                  <a:pt x="16891" y="29337"/>
                </a:lnTo>
                <a:lnTo>
                  <a:pt x="26797" y="29337"/>
                </a:lnTo>
                <a:lnTo>
                  <a:pt x="29337" y="24637"/>
                </a:lnTo>
                <a:lnTo>
                  <a:pt x="31623" y="20955"/>
                </a:lnTo>
                <a:lnTo>
                  <a:pt x="49402" y="9016"/>
                </a:lnTo>
                <a:lnTo>
                  <a:pt x="101921" y="9016"/>
                </a:lnTo>
                <a:lnTo>
                  <a:pt x="104901" y="5587"/>
                </a:lnTo>
                <a:lnTo>
                  <a:pt x="1027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652006" y="3615435"/>
            <a:ext cx="105410" cy="107314"/>
          </a:xfrm>
          <a:custGeom>
            <a:avLst/>
            <a:gdLst/>
            <a:ahLst/>
            <a:cxnLst/>
            <a:rect l="l" t="t" r="r" b="b"/>
            <a:pathLst>
              <a:path w="105409" h="107314">
                <a:moveTo>
                  <a:pt x="23495" y="0"/>
                </a:moveTo>
                <a:lnTo>
                  <a:pt x="102743" y="0"/>
                </a:lnTo>
                <a:lnTo>
                  <a:pt x="104901" y="5587"/>
                </a:lnTo>
                <a:lnTo>
                  <a:pt x="51689" y="66801"/>
                </a:lnTo>
                <a:lnTo>
                  <a:pt x="24765" y="96900"/>
                </a:lnTo>
                <a:lnTo>
                  <a:pt x="25400" y="97662"/>
                </a:lnTo>
                <a:lnTo>
                  <a:pt x="50673" y="97662"/>
                </a:lnTo>
                <a:lnTo>
                  <a:pt x="55118" y="97662"/>
                </a:lnTo>
                <a:lnTo>
                  <a:pt x="58547" y="97408"/>
                </a:lnTo>
                <a:lnTo>
                  <a:pt x="60960" y="97027"/>
                </a:lnTo>
                <a:lnTo>
                  <a:pt x="63373" y="96519"/>
                </a:lnTo>
                <a:lnTo>
                  <a:pt x="65404" y="95631"/>
                </a:lnTo>
                <a:lnTo>
                  <a:pt x="67183" y="94233"/>
                </a:lnTo>
                <a:lnTo>
                  <a:pt x="68961" y="92963"/>
                </a:lnTo>
                <a:lnTo>
                  <a:pt x="70866" y="90931"/>
                </a:lnTo>
                <a:lnTo>
                  <a:pt x="72771" y="88137"/>
                </a:lnTo>
                <a:lnTo>
                  <a:pt x="74675" y="85470"/>
                </a:lnTo>
                <a:lnTo>
                  <a:pt x="76962" y="81152"/>
                </a:lnTo>
                <a:lnTo>
                  <a:pt x="79755" y="75437"/>
                </a:lnTo>
                <a:lnTo>
                  <a:pt x="89789" y="75437"/>
                </a:lnTo>
                <a:lnTo>
                  <a:pt x="82930" y="106806"/>
                </a:lnTo>
                <a:lnTo>
                  <a:pt x="2159" y="106806"/>
                </a:lnTo>
                <a:lnTo>
                  <a:pt x="0" y="101218"/>
                </a:lnTo>
                <a:lnTo>
                  <a:pt x="61087" y="30987"/>
                </a:lnTo>
                <a:lnTo>
                  <a:pt x="67133" y="24086"/>
                </a:lnTo>
                <a:lnTo>
                  <a:pt x="72310" y="18256"/>
                </a:lnTo>
                <a:lnTo>
                  <a:pt x="76606" y="13521"/>
                </a:lnTo>
                <a:lnTo>
                  <a:pt x="80010" y="9906"/>
                </a:lnTo>
                <a:lnTo>
                  <a:pt x="79375" y="9016"/>
                </a:lnTo>
                <a:lnTo>
                  <a:pt x="53213" y="9016"/>
                </a:lnTo>
                <a:lnTo>
                  <a:pt x="49402" y="9016"/>
                </a:lnTo>
                <a:lnTo>
                  <a:pt x="46482" y="9397"/>
                </a:lnTo>
                <a:lnTo>
                  <a:pt x="26797" y="29337"/>
                </a:lnTo>
                <a:lnTo>
                  <a:pt x="16891" y="29337"/>
                </a:lnTo>
                <a:lnTo>
                  <a:pt x="234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51319" y="3643884"/>
            <a:ext cx="89153" cy="12573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65543" y="3663441"/>
            <a:ext cx="71120" cy="106045"/>
          </a:xfrm>
          <a:custGeom>
            <a:avLst/>
            <a:gdLst/>
            <a:ahLst/>
            <a:cxnLst/>
            <a:rect l="l" t="t" r="r" b="b"/>
            <a:pathLst>
              <a:path w="71120" h="106045">
                <a:moveTo>
                  <a:pt x="63171" y="8127"/>
                </a:moveTo>
                <a:lnTo>
                  <a:pt x="37083" y="8127"/>
                </a:lnTo>
                <a:lnTo>
                  <a:pt x="39624" y="8508"/>
                </a:lnTo>
                <a:lnTo>
                  <a:pt x="41909" y="9524"/>
                </a:lnTo>
                <a:lnTo>
                  <a:pt x="44196" y="10413"/>
                </a:lnTo>
                <a:lnTo>
                  <a:pt x="46100" y="11683"/>
                </a:lnTo>
                <a:lnTo>
                  <a:pt x="47498" y="13334"/>
                </a:lnTo>
                <a:lnTo>
                  <a:pt x="49022" y="14985"/>
                </a:lnTo>
                <a:lnTo>
                  <a:pt x="50164" y="16890"/>
                </a:lnTo>
                <a:lnTo>
                  <a:pt x="50926" y="19303"/>
                </a:lnTo>
                <a:lnTo>
                  <a:pt x="51688" y="21589"/>
                </a:lnTo>
                <a:lnTo>
                  <a:pt x="52070" y="24256"/>
                </a:lnTo>
                <a:lnTo>
                  <a:pt x="51968" y="30733"/>
                </a:lnTo>
                <a:lnTo>
                  <a:pt x="51815" y="32257"/>
                </a:lnTo>
                <a:lnTo>
                  <a:pt x="51053" y="34670"/>
                </a:lnTo>
                <a:lnTo>
                  <a:pt x="50419" y="37083"/>
                </a:lnTo>
                <a:lnTo>
                  <a:pt x="49149" y="39750"/>
                </a:lnTo>
                <a:lnTo>
                  <a:pt x="47244" y="42544"/>
                </a:lnTo>
                <a:lnTo>
                  <a:pt x="45465" y="45338"/>
                </a:lnTo>
                <a:lnTo>
                  <a:pt x="42925" y="48640"/>
                </a:lnTo>
                <a:lnTo>
                  <a:pt x="39624" y="52196"/>
                </a:lnTo>
                <a:lnTo>
                  <a:pt x="36449" y="55879"/>
                </a:lnTo>
                <a:lnTo>
                  <a:pt x="27177" y="65404"/>
                </a:lnTo>
                <a:lnTo>
                  <a:pt x="23749" y="68706"/>
                </a:lnTo>
                <a:lnTo>
                  <a:pt x="20700" y="72008"/>
                </a:lnTo>
                <a:lnTo>
                  <a:pt x="12573" y="81279"/>
                </a:lnTo>
                <a:lnTo>
                  <a:pt x="10413" y="84327"/>
                </a:lnTo>
                <a:lnTo>
                  <a:pt x="8254" y="87248"/>
                </a:lnTo>
                <a:lnTo>
                  <a:pt x="6223" y="90169"/>
                </a:lnTo>
                <a:lnTo>
                  <a:pt x="4572" y="92963"/>
                </a:lnTo>
                <a:lnTo>
                  <a:pt x="2794" y="95884"/>
                </a:lnTo>
                <a:lnTo>
                  <a:pt x="1270" y="98805"/>
                </a:lnTo>
                <a:lnTo>
                  <a:pt x="0" y="101726"/>
                </a:lnTo>
                <a:lnTo>
                  <a:pt x="0" y="105917"/>
                </a:lnTo>
                <a:lnTo>
                  <a:pt x="69341" y="105917"/>
                </a:lnTo>
                <a:lnTo>
                  <a:pt x="70211" y="92582"/>
                </a:lnTo>
                <a:lnTo>
                  <a:pt x="17906" y="92582"/>
                </a:lnTo>
                <a:lnTo>
                  <a:pt x="19430" y="90423"/>
                </a:lnTo>
                <a:lnTo>
                  <a:pt x="21208" y="88010"/>
                </a:lnTo>
                <a:lnTo>
                  <a:pt x="23495" y="85470"/>
                </a:lnTo>
                <a:lnTo>
                  <a:pt x="25653" y="82803"/>
                </a:lnTo>
                <a:lnTo>
                  <a:pt x="36195" y="71754"/>
                </a:lnTo>
                <a:lnTo>
                  <a:pt x="39115" y="68960"/>
                </a:lnTo>
                <a:lnTo>
                  <a:pt x="41909" y="66039"/>
                </a:lnTo>
                <a:lnTo>
                  <a:pt x="47244" y="60705"/>
                </a:lnTo>
                <a:lnTo>
                  <a:pt x="49783" y="58038"/>
                </a:lnTo>
                <a:lnTo>
                  <a:pt x="52197" y="55625"/>
                </a:lnTo>
                <a:lnTo>
                  <a:pt x="56514" y="51053"/>
                </a:lnTo>
                <a:lnTo>
                  <a:pt x="58292" y="49021"/>
                </a:lnTo>
                <a:lnTo>
                  <a:pt x="59689" y="47243"/>
                </a:lnTo>
                <a:lnTo>
                  <a:pt x="61467" y="45211"/>
                </a:lnTo>
                <a:lnTo>
                  <a:pt x="67055" y="36194"/>
                </a:lnTo>
                <a:lnTo>
                  <a:pt x="67817" y="34416"/>
                </a:lnTo>
                <a:lnTo>
                  <a:pt x="68325" y="32638"/>
                </a:lnTo>
                <a:lnTo>
                  <a:pt x="68706" y="30733"/>
                </a:lnTo>
                <a:lnTo>
                  <a:pt x="68960" y="28955"/>
                </a:lnTo>
                <a:lnTo>
                  <a:pt x="69087" y="21335"/>
                </a:lnTo>
                <a:lnTo>
                  <a:pt x="68579" y="18033"/>
                </a:lnTo>
                <a:lnTo>
                  <a:pt x="66294" y="11937"/>
                </a:lnTo>
                <a:lnTo>
                  <a:pt x="64515" y="9270"/>
                </a:lnTo>
                <a:lnTo>
                  <a:pt x="63171" y="8127"/>
                </a:lnTo>
                <a:close/>
              </a:path>
              <a:path w="71120" h="106045">
                <a:moveTo>
                  <a:pt x="70865" y="82549"/>
                </a:moveTo>
                <a:lnTo>
                  <a:pt x="63246" y="82549"/>
                </a:lnTo>
                <a:lnTo>
                  <a:pt x="62356" y="84962"/>
                </a:lnTo>
                <a:lnTo>
                  <a:pt x="61467" y="86740"/>
                </a:lnTo>
                <a:lnTo>
                  <a:pt x="54355" y="92328"/>
                </a:lnTo>
                <a:lnTo>
                  <a:pt x="52831" y="92582"/>
                </a:lnTo>
                <a:lnTo>
                  <a:pt x="70211" y="92582"/>
                </a:lnTo>
                <a:lnTo>
                  <a:pt x="70865" y="82549"/>
                </a:lnTo>
                <a:close/>
              </a:path>
              <a:path w="71120" h="106045">
                <a:moveTo>
                  <a:pt x="43306" y="0"/>
                </a:moveTo>
                <a:lnTo>
                  <a:pt x="33020" y="0"/>
                </a:lnTo>
                <a:lnTo>
                  <a:pt x="27685" y="634"/>
                </a:lnTo>
                <a:lnTo>
                  <a:pt x="21844" y="1904"/>
                </a:lnTo>
                <a:lnTo>
                  <a:pt x="16001" y="3301"/>
                </a:lnTo>
                <a:lnTo>
                  <a:pt x="9525" y="5333"/>
                </a:lnTo>
                <a:lnTo>
                  <a:pt x="2539" y="8254"/>
                </a:lnTo>
                <a:lnTo>
                  <a:pt x="2539" y="24256"/>
                </a:lnTo>
                <a:lnTo>
                  <a:pt x="13334" y="24256"/>
                </a:lnTo>
                <a:lnTo>
                  <a:pt x="15239" y="18922"/>
                </a:lnTo>
                <a:lnTo>
                  <a:pt x="17906" y="14985"/>
                </a:lnTo>
                <a:lnTo>
                  <a:pt x="24764" y="9397"/>
                </a:lnTo>
                <a:lnTo>
                  <a:pt x="28955" y="8127"/>
                </a:lnTo>
                <a:lnTo>
                  <a:pt x="63171" y="8127"/>
                </a:lnTo>
                <a:lnTo>
                  <a:pt x="59435" y="4952"/>
                </a:lnTo>
                <a:lnTo>
                  <a:pt x="56260" y="3174"/>
                </a:lnTo>
                <a:lnTo>
                  <a:pt x="52197" y="1904"/>
                </a:lnTo>
                <a:lnTo>
                  <a:pt x="48259" y="634"/>
                </a:lnTo>
                <a:lnTo>
                  <a:pt x="4330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65543" y="3663441"/>
            <a:ext cx="71120" cy="106045"/>
          </a:xfrm>
          <a:custGeom>
            <a:avLst/>
            <a:gdLst/>
            <a:ahLst/>
            <a:cxnLst/>
            <a:rect l="l" t="t" r="r" b="b"/>
            <a:pathLst>
              <a:path w="71120" h="106045">
                <a:moveTo>
                  <a:pt x="37719" y="0"/>
                </a:moveTo>
                <a:lnTo>
                  <a:pt x="43306" y="0"/>
                </a:lnTo>
                <a:lnTo>
                  <a:pt x="48259" y="634"/>
                </a:lnTo>
                <a:lnTo>
                  <a:pt x="52197" y="1904"/>
                </a:lnTo>
                <a:lnTo>
                  <a:pt x="56260" y="3174"/>
                </a:lnTo>
                <a:lnTo>
                  <a:pt x="67436" y="14985"/>
                </a:lnTo>
                <a:lnTo>
                  <a:pt x="68579" y="18033"/>
                </a:lnTo>
                <a:lnTo>
                  <a:pt x="69087" y="21335"/>
                </a:lnTo>
                <a:lnTo>
                  <a:pt x="69087" y="24891"/>
                </a:lnTo>
                <a:lnTo>
                  <a:pt x="69087" y="27050"/>
                </a:lnTo>
                <a:lnTo>
                  <a:pt x="67055" y="36194"/>
                </a:lnTo>
                <a:lnTo>
                  <a:pt x="66421" y="37972"/>
                </a:lnTo>
                <a:lnTo>
                  <a:pt x="59689" y="47243"/>
                </a:lnTo>
                <a:lnTo>
                  <a:pt x="58292" y="49021"/>
                </a:lnTo>
                <a:lnTo>
                  <a:pt x="56514" y="51053"/>
                </a:lnTo>
                <a:lnTo>
                  <a:pt x="54355" y="53339"/>
                </a:lnTo>
                <a:lnTo>
                  <a:pt x="52197" y="55625"/>
                </a:lnTo>
                <a:lnTo>
                  <a:pt x="49783" y="58038"/>
                </a:lnTo>
                <a:lnTo>
                  <a:pt x="47244" y="60705"/>
                </a:lnTo>
                <a:lnTo>
                  <a:pt x="44576" y="63372"/>
                </a:lnTo>
                <a:lnTo>
                  <a:pt x="41909" y="66039"/>
                </a:lnTo>
                <a:lnTo>
                  <a:pt x="39115" y="68960"/>
                </a:lnTo>
                <a:lnTo>
                  <a:pt x="36195" y="71754"/>
                </a:lnTo>
                <a:lnTo>
                  <a:pt x="33527" y="74548"/>
                </a:lnTo>
                <a:lnTo>
                  <a:pt x="30860" y="77342"/>
                </a:lnTo>
                <a:lnTo>
                  <a:pt x="28194" y="80136"/>
                </a:lnTo>
                <a:lnTo>
                  <a:pt x="25653" y="82803"/>
                </a:lnTo>
                <a:lnTo>
                  <a:pt x="23495" y="85470"/>
                </a:lnTo>
                <a:lnTo>
                  <a:pt x="21208" y="88010"/>
                </a:lnTo>
                <a:lnTo>
                  <a:pt x="19430" y="90423"/>
                </a:lnTo>
                <a:lnTo>
                  <a:pt x="17906" y="92582"/>
                </a:lnTo>
                <a:lnTo>
                  <a:pt x="48259" y="92582"/>
                </a:lnTo>
                <a:lnTo>
                  <a:pt x="50800" y="92582"/>
                </a:lnTo>
                <a:lnTo>
                  <a:pt x="52831" y="92582"/>
                </a:lnTo>
                <a:lnTo>
                  <a:pt x="54355" y="92328"/>
                </a:lnTo>
                <a:lnTo>
                  <a:pt x="55879" y="92201"/>
                </a:lnTo>
                <a:lnTo>
                  <a:pt x="57150" y="91693"/>
                </a:lnTo>
                <a:lnTo>
                  <a:pt x="58165" y="91058"/>
                </a:lnTo>
                <a:lnTo>
                  <a:pt x="59181" y="90423"/>
                </a:lnTo>
                <a:lnTo>
                  <a:pt x="60071" y="89407"/>
                </a:lnTo>
                <a:lnTo>
                  <a:pt x="60832" y="88137"/>
                </a:lnTo>
                <a:lnTo>
                  <a:pt x="61467" y="86740"/>
                </a:lnTo>
                <a:lnTo>
                  <a:pt x="62356" y="84962"/>
                </a:lnTo>
                <a:lnTo>
                  <a:pt x="63246" y="82549"/>
                </a:lnTo>
                <a:lnTo>
                  <a:pt x="70865" y="82549"/>
                </a:lnTo>
                <a:lnTo>
                  <a:pt x="70611" y="86486"/>
                </a:lnTo>
                <a:lnTo>
                  <a:pt x="70357" y="90296"/>
                </a:lnTo>
                <a:lnTo>
                  <a:pt x="70103" y="94233"/>
                </a:lnTo>
                <a:lnTo>
                  <a:pt x="69850" y="98170"/>
                </a:lnTo>
                <a:lnTo>
                  <a:pt x="69596" y="102107"/>
                </a:lnTo>
                <a:lnTo>
                  <a:pt x="69341" y="105917"/>
                </a:lnTo>
                <a:lnTo>
                  <a:pt x="0" y="105917"/>
                </a:lnTo>
                <a:lnTo>
                  <a:pt x="0" y="101726"/>
                </a:lnTo>
                <a:lnTo>
                  <a:pt x="1270" y="98805"/>
                </a:lnTo>
                <a:lnTo>
                  <a:pt x="2794" y="95884"/>
                </a:lnTo>
                <a:lnTo>
                  <a:pt x="4572" y="92963"/>
                </a:lnTo>
                <a:lnTo>
                  <a:pt x="6223" y="90169"/>
                </a:lnTo>
                <a:lnTo>
                  <a:pt x="8254" y="87248"/>
                </a:lnTo>
                <a:lnTo>
                  <a:pt x="10413" y="84327"/>
                </a:lnTo>
                <a:lnTo>
                  <a:pt x="12573" y="81279"/>
                </a:lnTo>
                <a:lnTo>
                  <a:pt x="15112" y="78358"/>
                </a:lnTo>
                <a:lnTo>
                  <a:pt x="17906" y="75183"/>
                </a:lnTo>
                <a:lnTo>
                  <a:pt x="20700" y="72008"/>
                </a:lnTo>
                <a:lnTo>
                  <a:pt x="23749" y="68706"/>
                </a:lnTo>
                <a:lnTo>
                  <a:pt x="27177" y="65404"/>
                </a:lnTo>
                <a:lnTo>
                  <a:pt x="32257" y="60197"/>
                </a:lnTo>
                <a:lnTo>
                  <a:pt x="36449" y="55879"/>
                </a:lnTo>
                <a:lnTo>
                  <a:pt x="39624" y="52196"/>
                </a:lnTo>
                <a:lnTo>
                  <a:pt x="42925" y="48640"/>
                </a:lnTo>
                <a:lnTo>
                  <a:pt x="45465" y="45338"/>
                </a:lnTo>
                <a:lnTo>
                  <a:pt x="47244" y="42544"/>
                </a:lnTo>
                <a:lnTo>
                  <a:pt x="49149" y="39750"/>
                </a:lnTo>
                <a:lnTo>
                  <a:pt x="50419" y="37083"/>
                </a:lnTo>
                <a:lnTo>
                  <a:pt x="51053" y="34670"/>
                </a:lnTo>
                <a:lnTo>
                  <a:pt x="51815" y="32257"/>
                </a:lnTo>
                <a:lnTo>
                  <a:pt x="52070" y="29717"/>
                </a:lnTo>
                <a:lnTo>
                  <a:pt x="52070" y="27050"/>
                </a:lnTo>
                <a:lnTo>
                  <a:pt x="52070" y="24256"/>
                </a:lnTo>
                <a:lnTo>
                  <a:pt x="51688" y="21589"/>
                </a:lnTo>
                <a:lnTo>
                  <a:pt x="50926" y="19303"/>
                </a:lnTo>
                <a:lnTo>
                  <a:pt x="50164" y="16890"/>
                </a:lnTo>
                <a:lnTo>
                  <a:pt x="49022" y="14985"/>
                </a:lnTo>
                <a:lnTo>
                  <a:pt x="47498" y="13334"/>
                </a:lnTo>
                <a:lnTo>
                  <a:pt x="46100" y="11683"/>
                </a:lnTo>
                <a:lnTo>
                  <a:pt x="44196" y="10413"/>
                </a:lnTo>
                <a:lnTo>
                  <a:pt x="41909" y="9524"/>
                </a:lnTo>
                <a:lnTo>
                  <a:pt x="39624" y="8508"/>
                </a:lnTo>
                <a:lnTo>
                  <a:pt x="37083" y="8127"/>
                </a:lnTo>
                <a:lnTo>
                  <a:pt x="34035" y="8127"/>
                </a:lnTo>
                <a:lnTo>
                  <a:pt x="28955" y="8127"/>
                </a:lnTo>
                <a:lnTo>
                  <a:pt x="24764" y="9397"/>
                </a:lnTo>
                <a:lnTo>
                  <a:pt x="21335" y="12191"/>
                </a:lnTo>
                <a:lnTo>
                  <a:pt x="17906" y="14985"/>
                </a:lnTo>
                <a:lnTo>
                  <a:pt x="15239" y="18922"/>
                </a:lnTo>
                <a:lnTo>
                  <a:pt x="13334" y="24256"/>
                </a:lnTo>
                <a:lnTo>
                  <a:pt x="2539" y="24256"/>
                </a:lnTo>
                <a:lnTo>
                  <a:pt x="2539" y="8254"/>
                </a:lnTo>
                <a:lnTo>
                  <a:pt x="9525" y="5333"/>
                </a:lnTo>
                <a:lnTo>
                  <a:pt x="16001" y="3301"/>
                </a:lnTo>
                <a:lnTo>
                  <a:pt x="21844" y="1904"/>
                </a:lnTo>
                <a:lnTo>
                  <a:pt x="27685" y="634"/>
                </a:lnTo>
                <a:lnTo>
                  <a:pt x="33020" y="0"/>
                </a:lnTo>
                <a:lnTo>
                  <a:pt x="377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48856" y="3677411"/>
            <a:ext cx="52577" cy="7543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63715" y="3696334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31876" y="0"/>
                </a:moveTo>
                <a:lnTo>
                  <a:pt x="12318" y="0"/>
                </a:lnTo>
                <a:lnTo>
                  <a:pt x="12826" y="5460"/>
                </a:lnTo>
                <a:lnTo>
                  <a:pt x="13046" y="10287"/>
                </a:lnTo>
                <a:lnTo>
                  <a:pt x="8254" y="40131"/>
                </a:lnTo>
                <a:lnTo>
                  <a:pt x="6603" y="43052"/>
                </a:lnTo>
                <a:lnTo>
                  <a:pt x="3809" y="46227"/>
                </a:lnTo>
                <a:lnTo>
                  <a:pt x="0" y="49783"/>
                </a:lnTo>
                <a:lnTo>
                  <a:pt x="6095" y="56641"/>
                </a:lnTo>
                <a:lnTo>
                  <a:pt x="32511" y="25272"/>
                </a:lnTo>
                <a:lnTo>
                  <a:pt x="33400" y="20573"/>
                </a:lnTo>
                <a:lnTo>
                  <a:pt x="33400" y="10287"/>
                </a:lnTo>
                <a:lnTo>
                  <a:pt x="32892" y="5206"/>
                </a:lnTo>
                <a:lnTo>
                  <a:pt x="3187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63715" y="3696334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12318" y="0"/>
                </a:moveTo>
                <a:lnTo>
                  <a:pt x="31876" y="0"/>
                </a:lnTo>
                <a:lnTo>
                  <a:pt x="32892" y="5206"/>
                </a:lnTo>
                <a:lnTo>
                  <a:pt x="33400" y="10287"/>
                </a:lnTo>
                <a:lnTo>
                  <a:pt x="33400" y="15366"/>
                </a:lnTo>
                <a:lnTo>
                  <a:pt x="33400" y="20573"/>
                </a:lnTo>
                <a:lnTo>
                  <a:pt x="32511" y="25272"/>
                </a:lnTo>
                <a:lnTo>
                  <a:pt x="30733" y="29590"/>
                </a:lnTo>
                <a:lnTo>
                  <a:pt x="28955" y="33908"/>
                </a:lnTo>
                <a:lnTo>
                  <a:pt x="6095" y="56641"/>
                </a:lnTo>
                <a:lnTo>
                  <a:pt x="0" y="49783"/>
                </a:lnTo>
                <a:lnTo>
                  <a:pt x="3809" y="46227"/>
                </a:lnTo>
                <a:lnTo>
                  <a:pt x="6603" y="43052"/>
                </a:lnTo>
                <a:lnTo>
                  <a:pt x="8254" y="40131"/>
                </a:lnTo>
                <a:lnTo>
                  <a:pt x="10032" y="37337"/>
                </a:lnTo>
                <a:lnTo>
                  <a:pt x="11175" y="34035"/>
                </a:lnTo>
                <a:lnTo>
                  <a:pt x="11937" y="30479"/>
                </a:lnTo>
                <a:lnTo>
                  <a:pt x="12700" y="26796"/>
                </a:lnTo>
                <a:lnTo>
                  <a:pt x="13080" y="22225"/>
                </a:lnTo>
                <a:lnTo>
                  <a:pt x="13080" y="16637"/>
                </a:lnTo>
                <a:lnTo>
                  <a:pt x="13080" y="11048"/>
                </a:lnTo>
                <a:lnTo>
                  <a:pt x="12826" y="5460"/>
                </a:lnTo>
                <a:lnTo>
                  <a:pt x="123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935723" y="3596640"/>
            <a:ext cx="124232" cy="12573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50709" y="3615435"/>
            <a:ext cx="105410" cy="107314"/>
          </a:xfrm>
          <a:custGeom>
            <a:avLst/>
            <a:gdLst/>
            <a:ahLst/>
            <a:cxnLst/>
            <a:rect l="l" t="t" r="r" b="b"/>
            <a:pathLst>
              <a:path w="105409" h="107314">
                <a:moveTo>
                  <a:pt x="101921" y="9016"/>
                </a:moveTo>
                <a:lnTo>
                  <a:pt x="79375" y="9016"/>
                </a:lnTo>
                <a:lnTo>
                  <a:pt x="80010" y="9906"/>
                </a:lnTo>
                <a:lnTo>
                  <a:pt x="76606" y="13521"/>
                </a:lnTo>
                <a:lnTo>
                  <a:pt x="72310" y="18256"/>
                </a:lnTo>
                <a:lnTo>
                  <a:pt x="67133" y="24086"/>
                </a:lnTo>
                <a:lnTo>
                  <a:pt x="0" y="101218"/>
                </a:lnTo>
                <a:lnTo>
                  <a:pt x="2159" y="106806"/>
                </a:lnTo>
                <a:lnTo>
                  <a:pt x="82931" y="106806"/>
                </a:lnTo>
                <a:lnTo>
                  <a:pt x="84930" y="97662"/>
                </a:lnTo>
                <a:lnTo>
                  <a:pt x="25400" y="97662"/>
                </a:lnTo>
                <a:lnTo>
                  <a:pt x="24765" y="96900"/>
                </a:lnTo>
                <a:lnTo>
                  <a:pt x="30722" y="90376"/>
                </a:lnTo>
                <a:lnTo>
                  <a:pt x="37179" y="83185"/>
                </a:lnTo>
                <a:lnTo>
                  <a:pt x="44160" y="75326"/>
                </a:lnTo>
                <a:lnTo>
                  <a:pt x="51689" y="66801"/>
                </a:lnTo>
                <a:lnTo>
                  <a:pt x="101921" y="9016"/>
                </a:lnTo>
                <a:close/>
              </a:path>
              <a:path w="105409" h="107314">
                <a:moveTo>
                  <a:pt x="89789" y="75437"/>
                </a:moveTo>
                <a:lnTo>
                  <a:pt x="79756" y="75437"/>
                </a:lnTo>
                <a:lnTo>
                  <a:pt x="76962" y="81152"/>
                </a:lnTo>
                <a:lnTo>
                  <a:pt x="74675" y="85470"/>
                </a:lnTo>
                <a:lnTo>
                  <a:pt x="72771" y="88137"/>
                </a:lnTo>
                <a:lnTo>
                  <a:pt x="70866" y="90931"/>
                </a:lnTo>
                <a:lnTo>
                  <a:pt x="68961" y="92963"/>
                </a:lnTo>
                <a:lnTo>
                  <a:pt x="67183" y="94233"/>
                </a:lnTo>
                <a:lnTo>
                  <a:pt x="65405" y="95631"/>
                </a:lnTo>
                <a:lnTo>
                  <a:pt x="63373" y="96519"/>
                </a:lnTo>
                <a:lnTo>
                  <a:pt x="60960" y="97027"/>
                </a:lnTo>
                <a:lnTo>
                  <a:pt x="58547" y="97408"/>
                </a:lnTo>
                <a:lnTo>
                  <a:pt x="55118" y="97662"/>
                </a:lnTo>
                <a:lnTo>
                  <a:pt x="84930" y="97662"/>
                </a:lnTo>
                <a:lnTo>
                  <a:pt x="89789" y="75437"/>
                </a:lnTo>
                <a:close/>
              </a:path>
              <a:path w="105409" h="107314">
                <a:moveTo>
                  <a:pt x="102743" y="0"/>
                </a:moveTo>
                <a:lnTo>
                  <a:pt x="23495" y="0"/>
                </a:lnTo>
                <a:lnTo>
                  <a:pt x="16891" y="29337"/>
                </a:lnTo>
                <a:lnTo>
                  <a:pt x="26797" y="29337"/>
                </a:lnTo>
                <a:lnTo>
                  <a:pt x="29337" y="24637"/>
                </a:lnTo>
                <a:lnTo>
                  <a:pt x="31623" y="20955"/>
                </a:lnTo>
                <a:lnTo>
                  <a:pt x="49403" y="9016"/>
                </a:lnTo>
                <a:lnTo>
                  <a:pt x="101921" y="9016"/>
                </a:lnTo>
                <a:lnTo>
                  <a:pt x="104901" y="5587"/>
                </a:lnTo>
                <a:lnTo>
                  <a:pt x="1027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950709" y="3615435"/>
            <a:ext cx="105410" cy="107314"/>
          </a:xfrm>
          <a:custGeom>
            <a:avLst/>
            <a:gdLst/>
            <a:ahLst/>
            <a:cxnLst/>
            <a:rect l="l" t="t" r="r" b="b"/>
            <a:pathLst>
              <a:path w="105409" h="107314">
                <a:moveTo>
                  <a:pt x="23495" y="0"/>
                </a:moveTo>
                <a:lnTo>
                  <a:pt x="102743" y="0"/>
                </a:lnTo>
                <a:lnTo>
                  <a:pt x="104901" y="5587"/>
                </a:lnTo>
                <a:lnTo>
                  <a:pt x="51689" y="66801"/>
                </a:lnTo>
                <a:lnTo>
                  <a:pt x="24765" y="96900"/>
                </a:lnTo>
                <a:lnTo>
                  <a:pt x="25400" y="97662"/>
                </a:lnTo>
                <a:lnTo>
                  <a:pt x="50673" y="97662"/>
                </a:lnTo>
                <a:lnTo>
                  <a:pt x="55118" y="97662"/>
                </a:lnTo>
                <a:lnTo>
                  <a:pt x="58547" y="97408"/>
                </a:lnTo>
                <a:lnTo>
                  <a:pt x="60960" y="97027"/>
                </a:lnTo>
                <a:lnTo>
                  <a:pt x="63373" y="96519"/>
                </a:lnTo>
                <a:lnTo>
                  <a:pt x="65405" y="95631"/>
                </a:lnTo>
                <a:lnTo>
                  <a:pt x="67183" y="94233"/>
                </a:lnTo>
                <a:lnTo>
                  <a:pt x="68961" y="92963"/>
                </a:lnTo>
                <a:lnTo>
                  <a:pt x="70866" y="90931"/>
                </a:lnTo>
                <a:lnTo>
                  <a:pt x="72771" y="88137"/>
                </a:lnTo>
                <a:lnTo>
                  <a:pt x="74675" y="85470"/>
                </a:lnTo>
                <a:lnTo>
                  <a:pt x="76962" y="81152"/>
                </a:lnTo>
                <a:lnTo>
                  <a:pt x="79756" y="75437"/>
                </a:lnTo>
                <a:lnTo>
                  <a:pt x="89789" y="75437"/>
                </a:lnTo>
                <a:lnTo>
                  <a:pt x="82931" y="106806"/>
                </a:lnTo>
                <a:lnTo>
                  <a:pt x="2159" y="106806"/>
                </a:lnTo>
                <a:lnTo>
                  <a:pt x="0" y="101218"/>
                </a:lnTo>
                <a:lnTo>
                  <a:pt x="61087" y="30987"/>
                </a:lnTo>
                <a:lnTo>
                  <a:pt x="67133" y="24086"/>
                </a:lnTo>
                <a:lnTo>
                  <a:pt x="72310" y="18256"/>
                </a:lnTo>
                <a:lnTo>
                  <a:pt x="76606" y="13521"/>
                </a:lnTo>
                <a:lnTo>
                  <a:pt x="80010" y="9906"/>
                </a:lnTo>
                <a:lnTo>
                  <a:pt x="79375" y="9016"/>
                </a:lnTo>
                <a:lnTo>
                  <a:pt x="53213" y="9016"/>
                </a:lnTo>
                <a:lnTo>
                  <a:pt x="49403" y="9016"/>
                </a:lnTo>
                <a:lnTo>
                  <a:pt x="46482" y="9397"/>
                </a:lnTo>
                <a:lnTo>
                  <a:pt x="44704" y="9906"/>
                </a:lnTo>
                <a:lnTo>
                  <a:pt x="42925" y="10413"/>
                </a:lnTo>
                <a:lnTo>
                  <a:pt x="41148" y="11302"/>
                </a:lnTo>
                <a:lnTo>
                  <a:pt x="39370" y="12572"/>
                </a:lnTo>
                <a:lnTo>
                  <a:pt x="37592" y="13843"/>
                </a:lnTo>
                <a:lnTo>
                  <a:pt x="35687" y="15875"/>
                </a:lnTo>
                <a:lnTo>
                  <a:pt x="33655" y="18414"/>
                </a:lnTo>
                <a:lnTo>
                  <a:pt x="31623" y="20955"/>
                </a:lnTo>
                <a:lnTo>
                  <a:pt x="29337" y="24637"/>
                </a:lnTo>
                <a:lnTo>
                  <a:pt x="26797" y="29337"/>
                </a:lnTo>
                <a:lnTo>
                  <a:pt x="16891" y="29337"/>
                </a:lnTo>
                <a:lnTo>
                  <a:pt x="234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51547" y="3643909"/>
            <a:ext cx="87668" cy="12722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65898" y="3663441"/>
            <a:ext cx="69215" cy="107314"/>
          </a:xfrm>
          <a:custGeom>
            <a:avLst/>
            <a:gdLst/>
            <a:ahLst/>
            <a:cxnLst/>
            <a:rect l="l" t="t" r="r" b="b"/>
            <a:pathLst>
              <a:path w="69215" h="107314">
                <a:moveTo>
                  <a:pt x="10541" y="84200"/>
                </a:moveTo>
                <a:lnTo>
                  <a:pt x="0" y="84200"/>
                </a:lnTo>
                <a:lnTo>
                  <a:pt x="0" y="101853"/>
                </a:lnTo>
                <a:lnTo>
                  <a:pt x="25273" y="107314"/>
                </a:lnTo>
                <a:lnTo>
                  <a:pt x="36829" y="107314"/>
                </a:lnTo>
                <a:lnTo>
                  <a:pt x="42418" y="106552"/>
                </a:lnTo>
                <a:lnTo>
                  <a:pt x="52070" y="103504"/>
                </a:lnTo>
                <a:lnTo>
                  <a:pt x="56133" y="101472"/>
                </a:lnTo>
                <a:lnTo>
                  <a:pt x="58443" y="99440"/>
                </a:lnTo>
                <a:lnTo>
                  <a:pt x="27940" y="99440"/>
                </a:lnTo>
                <a:lnTo>
                  <a:pt x="25526" y="99186"/>
                </a:lnTo>
                <a:lnTo>
                  <a:pt x="23495" y="98551"/>
                </a:lnTo>
                <a:lnTo>
                  <a:pt x="21335" y="98043"/>
                </a:lnTo>
                <a:lnTo>
                  <a:pt x="19557" y="97154"/>
                </a:lnTo>
                <a:lnTo>
                  <a:pt x="17906" y="96011"/>
                </a:lnTo>
                <a:lnTo>
                  <a:pt x="16255" y="94741"/>
                </a:lnTo>
                <a:lnTo>
                  <a:pt x="14858" y="93090"/>
                </a:lnTo>
                <a:lnTo>
                  <a:pt x="13631" y="91058"/>
                </a:lnTo>
                <a:lnTo>
                  <a:pt x="12446" y="89280"/>
                </a:lnTo>
                <a:lnTo>
                  <a:pt x="11429" y="86994"/>
                </a:lnTo>
                <a:lnTo>
                  <a:pt x="10541" y="84200"/>
                </a:lnTo>
                <a:close/>
              </a:path>
              <a:path w="69215" h="107314">
                <a:moveTo>
                  <a:pt x="61340" y="8127"/>
                </a:moveTo>
                <a:lnTo>
                  <a:pt x="37719" y="8127"/>
                </a:lnTo>
                <a:lnTo>
                  <a:pt x="42291" y="9651"/>
                </a:lnTo>
                <a:lnTo>
                  <a:pt x="48514" y="15620"/>
                </a:lnTo>
                <a:lnTo>
                  <a:pt x="50037" y="19811"/>
                </a:lnTo>
                <a:lnTo>
                  <a:pt x="50037" y="28193"/>
                </a:lnTo>
                <a:lnTo>
                  <a:pt x="31369" y="46735"/>
                </a:lnTo>
                <a:lnTo>
                  <a:pt x="27177" y="48132"/>
                </a:lnTo>
                <a:lnTo>
                  <a:pt x="22225" y="48894"/>
                </a:lnTo>
                <a:lnTo>
                  <a:pt x="16509" y="49148"/>
                </a:lnTo>
                <a:lnTo>
                  <a:pt x="16509" y="57022"/>
                </a:lnTo>
                <a:lnTo>
                  <a:pt x="33020" y="57022"/>
                </a:lnTo>
                <a:lnTo>
                  <a:pt x="40131" y="58927"/>
                </a:lnTo>
                <a:lnTo>
                  <a:pt x="44957" y="62610"/>
                </a:lnTo>
                <a:lnTo>
                  <a:pt x="49656" y="66420"/>
                </a:lnTo>
                <a:lnTo>
                  <a:pt x="52070" y="71881"/>
                </a:lnTo>
                <a:lnTo>
                  <a:pt x="52070" y="85978"/>
                </a:lnTo>
                <a:lnTo>
                  <a:pt x="50292" y="91058"/>
                </a:lnTo>
                <a:lnTo>
                  <a:pt x="46608" y="94360"/>
                </a:lnTo>
                <a:lnTo>
                  <a:pt x="43052" y="97789"/>
                </a:lnTo>
                <a:lnTo>
                  <a:pt x="37719" y="99440"/>
                </a:lnTo>
                <a:lnTo>
                  <a:pt x="58443" y="99440"/>
                </a:lnTo>
                <a:lnTo>
                  <a:pt x="59308" y="98678"/>
                </a:lnTo>
                <a:lnTo>
                  <a:pt x="62610" y="96011"/>
                </a:lnTo>
                <a:lnTo>
                  <a:pt x="65150" y="92709"/>
                </a:lnTo>
                <a:lnTo>
                  <a:pt x="66675" y="89026"/>
                </a:lnTo>
                <a:lnTo>
                  <a:pt x="68325" y="85216"/>
                </a:lnTo>
                <a:lnTo>
                  <a:pt x="69215" y="81152"/>
                </a:lnTo>
                <a:lnTo>
                  <a:pt x="69215" y="73405"/>
                </a:lnTo>
                <a:lnTo>
                  <a:pt x="43052" y="50926"/>
                </a:lnTo>
                <a:lnTo>
                  <a:pt x="43052" y="50037"/>
                </a:lnTo>
                <a:lnTo>
                  <a:pt x="46862" y="48386"/>
                </a:lnTo>
                <a:lnTo>
                  <a:pt x="50292" y="46608"/>
                </a:lnTo>
                <a:lnTo>
                  <a:pt x="53212" y="44830"/>
                </a:lnTo>
                <a:lnTo>
                  <a:pt x="56260" y="43052"/>
                </a:lnTo>
                <a:lnTo>
                  <a:pt x="66801" y="25907"/>
                </a:lnTo>
                <a:lnTo>
                  <a:pt x="66801" y="18668"/>
                </a:lnTo>
                <a:lnTo>
                  <a:pt x="66040" y="15493"/>
                </a:lnTo>
                <a:lnTo>
                  <a:pt x="64516" y="12572"/>
                </a:lnTo>
                <a:lnTo>
                  <a:pt x="62992" y="9778"/>
                </a:lnTo>
                <a:lnTo>
                  <a:pt x="61340" y="8127"/>
                </a:lnTo>
                <a:close/>
              </a:path>
              <a:path w="69215" h="107314">
                <a:moveTo>
                  <a:pt x="40258" y="0"/>
                </a:moveTo>
                <a:lnTo>
                  <a:pt x="30606" y="0"/>
                </a:lnTo>
                <a:lnTo>
                  <a:pt x="25146" y="634"/>
                </a:lnTo>
                <a:lnTo>
                  <a:pt x="13716" y="3428"/>
                </a:lnTo>
                <a:lnTo>
                  <a:pt x="7747" y="5460"/>
                </a:lnTo>
                <a:lnTo>
                  <a:pt x="1270" y="8254"/>
                </a:lnTo>
                <a:lnTo>
                  <a:pt x="1270" y="24383"/>
                </a:lnTo>
                <a:lnTo>
                  <a:pt x="11683" y="24383"/>
                </a:lnTo>
                <a:lnTo>
                  <a:pt x="13461" y="18922"/>
                </a:lnTo>
                <a:lnTo>
                  <a:pt x="16001" y="14858"/>
                </a:lnTo>
                <a:lnTo>
                  <a:pt x="19430" y="12191"/>
                </a:lnTo>
                <a:lnTo>
                  <a:pt x="22732" y="9397"/>
                </a:lnTo>
                <a:lnTo>
                  <a:pt x="26924" y="8127"/>
                </a:lnTo>
                <a:lnTo>
                  <a:pt x="61340" y="8127"/>
                </a:lnTo>
                <a:lnTo>
                  <a:pt x="60705" y="7492"/>
                </a:lnTo>
                <a:lnTo>
                  <a:pt x="58039" y="5587"/>
                </a:lnTo>
                <a:lnTo>
                  <a:pt x="55245" y="3682"/>
                </a:lnTo>
                <a:lnTo>
                  <a:pt x="51943" y="2285"/>
                </a:lnTo>
                <a:lnTo>
                  <a:pt x="48132" y="1396"/>
                </a:lnTo>
                <a:lnTo>
                  <a:pt x="44323" y="380"/>
                </a:lnTo>
                <a:lnTo>
                  <a:pt x="4025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65898" y="3663441"/>
            <a:ext cx="69215" cy="107314"/>
          </a:xfrm>
          <a:custGeom>
            <a:avLst/>
            <a:gdLst/>
            <a:ahLst/>
            <a:cxnLst/>
            <a:rect l="l" t="t" r="r" b="b"/>
            <a:pathLst>
              <a:path w="69215" h="107314">
                <a:moveTo>
                  <a:pt x="35814" y="0"/>
                </a:moveTo>
                <a:lnTo>
                  <a:pt x="40258" y="0"/>
                </a:lnTo>
                <a:lnTo>
                  <a:pt x="44323" y="380"/>
                </a:lnTo>
                <a:lnTo>
                  <a:pt x="48132" y="1396"/>
                </a:lnTo>
                <a:lnTo>
                  <a:pt x="51943" y="2285"/>
                </a:lnTo>
                <a:lnTo>
                  <a:pt x="66801" y="18668"/>
                </a:lnTo>
                <a:lnTo>
                  <a:pt x="66801" y="22351"/>
                </a:lnTo>
                <a:lnTo>
                  <a:pt x="66801" y="25907"/>
                </a:lnTo>
                <a:lnTo>
                  <a:pt x="53212" y="44830"/>
                </a:lnTo>
                <a:lnTo>
                  <a:pt x="50292" y="46608"/>
                </a:lnTo>
                <a:lnTo>
                  <a:pt x="46862" y="48386"/>
                </a:lnTo>
                <a:lnTo>
                  <a:pt x="43052" y="50037"/>
                </a:lnTo>
                <a:lnTo>
                  <a:pt x="43052" y="50926"/>
                </a:lnTo>
                <a:lnTo>
                  <a:pt x="69215" y="73405"/>
                </a:lnTo>
                <a:lnTo>
                  <a:pt x="69215" y="76834"/>
                </a:lnTo>
                <a:lnTo>
                  <a:pt x="69215" y="81152"/>
                </a:lnTo>
                <a:lnTo>
                  <a:pt x="68325" y="85216"/>
                </a:lnTo>
                <a:lnTo>
                  <a:pt x="66675" y="89026"/>
                </a:lnTo>
                <a:lnTo>
                  <a:pt x="65150" y="92709"/>
                </a:lnTo>
                <a:lnTo>
                  <a:pt x="62610" y="96011"/>
                </a:lnTo>
                <a:lnTo>
                  <a:pt x="59308" y="98678"/>
                </a:lnTo>
                <a:lnTo>
                  <a:pt x="56133" y="101472"/>
                </a:lnTo>
                <a:lnTo>
                  <a:pt x="52070" y="103504"/>
                </a:lnTo>
                <a:lnTo>
                  <a:pt x="47244" y="105028"/>
                </a:lnTo>
                <a:lnTo>
                  <a:pt x="42418" y="106552"/>
                </a:lnTo>
                <a:lnTo>
                  <a:pt x="36829" y="107314"/>
                </a:lnTo>
                <a:lnTo>
                  <a:pt x="30352" y="107314"/>
                </a:lnTo>
                <a:lnTo>
                  <a:pt x="25273" y="107314"/>
                </a:lnTo>
                <a:lnTo>
                  <a:pt x="0" y="101853"/>
                </a:lnTo>
                <a:lnTo>
                  <a:pt x="0" y="84200"/>
                </a:lnTo>
                <a:lnTo>
                  <a:pt x="10541" y="84200"/>
                </a:lnTo>
                <a:lnTo>
                  <a:pt x="11429" y="86994"/>
                </a:lnTo>
                <a:lnTo>
                  <a:pt x="12446" y="89280"/>
                </a:lnTo>
                <a:lnTo>
                  <a:pt x="13716" y="91185"/>
                </a:lnTo>
                <a:lnTo>
                  <a:pt x="14858" y="93090"/>
                </a:lnTo>
                <a:lnTo>
                  <a:pt x="16255" y="94741"/>
                </a:lnTo>
                <a:lnTo>
                  <a:pt x="17906" y="96011"/>
                </a:lnTo>
                <a:lnTo>
                  <a:pt x="19557" y="97154"/>
                </a:lnTo>
                <a:lnTo>
                  <a:pt x="21335" y="98043"/>
                </a:lnTo>
                <a:lnTo>
                  <a:pt x="23495" y="98551"/>
                </a:lnTo>
                <a:lnTo>
                  <a:pt x="25526" y="99186"/>
                </a:lnTo>
                <a:lnTo>
                  <a:pt x="27940" y="99440"/>
                </a:lnTo>
                <a:lnTo>
                  <a:pt x="30606" y="99440"/>
                </a:lnTo>
                <a:lnTo>
                  <a:pt x="37719" y="99440"/>
                </a:lnTo>
                <a:lnTo>
                  <a:pt x="43052" y="97789"/>
                </a:lnTo>
                <a:lnTo>
                  <a:pt x="46608" y="94360"/>
                </a:lnTo>
                <a:lnTo>
                  <a:pt x="50292" y="91058"/>
                </a:lnTo>
                <a:lnTo>
                  <a:pt x="52070" y="85978"/>
                </a:lnTo>
                <a:lnTo>
                  <a:pt x="52070" y="79120"/>
                </a:lnTo>
                <a:lnTo>
                  <a:pt x="52070" y="71881"/>
                </a:lnTo>
                <a:lnTo>
                  <a:pt x="49656" y="66420"/>
                </a:lnTo>
                <a:lnTo>
                  <a:pt x="44957" y="62610"/>
                </a:lnTo>
                <a:lnTo>
                  <a:pt x="40131" y="58927"/>
                </a:lnTo>
                <a:lnTo>
                  <a:pt x="33020" y="57022"/>
                </a:lnTo>
                <a:lnTo>
                  <a:pt x="23622" y="57022"/>
                </a:lnTo>
                <a:lnTo>
                  <a:pt x="16509" y="57022"/>
                </a:lnTo>
                <a:lnTo>
                  <a:pt x="16509" y="49148"/>
                </a:lnTo>
                <a:lnTo>
                  <a:pt x="22225" y="48894"/>
                </a:lnTo>
                <a:lnTo>
                  <a:pt x="27177" y="48132"/>
                </a:lnTo>
                <a:lnTo>
                  <a:pt x="31369" y="46735"/>
                </a:lnTo>
                <a:lnTo>
                  <a:pt x="35559" y="45465"/>
                </a:lnTo>
                <a:lnTo>
                  <a:pt x="38989" y="43687"/>
                </a:lnTo>
                <a:lnTo>
                  <a:pt x="41782" y="41528"/>
                </a:lnTo>
                <a:lnTo>
                  <a:pt x="44576" y="39369"/>
                </a:lnTo>
                <a:lnTo>
                  <a:pt x="46608" y="36956"/>
                </a:lnTo>
                <a:lnTo>
                  <a:pt x="48005" y="34162"/>
                </a:lnTo>
                <a:lnTo>
                  <a:pt x="49402" y="31241"/>
                </a:lnTo>
                <a:lnTo>
                  <a:pt x="50037" y="28193"/>
                </a:lnTo>
                <a:lnTo>
                  <a:pt x="50037" y="25018"/>
                </a:lnTo>
                <a:lnTo>
                  <a:pt x="50037" y="19811"/>
                </a:lnTo>
                <a:lnTo>
                  <a:pt x="48514" y="15620"/>
                </a:lnTo>
                <a:lnTo>
                  <a:pt x="45339" y="12572"/>
                </a:lnTo>
                <a:lnTo>
                  <a:pt x="42291" y="9651"/>
                </a:lnTo>
                <a:lnTo>
                  <a:pt x="37719" y="8127"/>
                </a:lnTo>
                <a:lnTo>
                  <a:pt x="31876" y="8127"/>
                </a:lnTo>
                <a:lnTo>
                  <a:pt x="26924" y="8127"/>
                </a:lnTo>
                <a:lnTo>
                  <a:pt x="22732" y="9397"/>
                </a:lnTo>
                <a:lnTo>
                  <a:pt x="19430" y="12191"/>
                </a:lnTo>
                <a:lnTo>
                  <a:pt x="16001" y="14858"/>
                </a:lnTo>
                <a:lnTo>
                  <a:pt x="13461" y="18922"/>
                </a:lnTo>
                <a:lnTo>
                  <a:pt x="11683" y="24383"/>
                </a:lnTo>
                <a:lnTo>
                  <a:pt x="1270" y="24383"/>
                </a:lnTo>
                <a:lnTo>
                  <a:pt x="1270" y="8254"/>
                </a:lnTo>
                <a:lnTo>
                  <a:pt x="7747" y="5460"/>
                </a:lnTo>
                <a:lnTo>
                  <a:pt x="13716" y="3428"/>
                </a:lnTo>
                <a:lnTo>
                  <a:pt x="19430" y="2031"/>
                </a:lnTo>
                <a:lnTo>
                  <a:pt x="25146" y="634"/>
                </a:lnTo>
                <a:lnTo>
                  <a:pt x="30606" y="0"/>
                </a:lnTo>
                <a:lnTo>
                  <a:pt x="3581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489959" y="4088866"/>
            <a:ext cx="128803" cy="13337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501390" y="4105528"/>
            <a:ext cx="118745" cy="12382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956303" y="4038600"/>
            <a:ext cx="723519" cy="23710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722876" y="4093489"/>
            <a:ext cx="124232" cy="1272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739385" y="4115308"/>
            <a:ext cx="105410" cy="107314"/>
          </a:xfrm>
          <a:custGeom>
            <a:avLst/>
            <a:gdLst/>
            <a:ahLst/>
            <a:cxnLst/>
            <a:rect l="l" t="t" r="r" b="b"/>
            <a:pathLst>
              <a:path w="105410" h="107314">
                <a:moveTo>
                  <a:pt x="101921" y="9017"/>
                </a:moveTo>
                <a:lnTo>
                  <a:pt x="79375" y="9017"/>
                </a:lnTo>
                <a:lnTo>
                  <a:pt x="80010" y="9906"/>
                </a:lnTo>
                <a:lnTo>
                  <a:pt x="76606" y="13521"/>
                </a:lnTo>
                <a:lnTo>
                  <a:pt x="72310" y="18256"/>
                </a:lnTo>
                <a:lnTo>
                  <a:pt x="67133" y="24086"/>
                </a:lnTo>
                <a:lnTo>
                  <a:pt x="0" y="101219"/>
                </a:lnTo>
                <a:lnTo>
                  <a:pt x="2159" y="106807"/>
                </a:lnTo>
                <a:lnTo>
                  <a:pt x="82930" y="106807"/>
                </a:lnTo>
                <a:lnTo>
                  <a:pt x="84930" y="97663"/>
                </a:lnTo>
                <a:lnTo>
                  <a:pt x="25400" y="97663"/>
                </a:lnTo>
                <a:lnTo>
                  <a:pt x="24764" y="96901"/>
                </a:lnTo>
                <a:lnTo>
                  <a:pt x="30722" y="90376"/>
                </a:lnTo>
                <a:lnTo>
                  <a:pt x="37179" y="83185"/>
                </a:lnTo>
                <a:lnTo>
                  <a:pt x="44160" y="75326"/>
                </a:lnTo>
                <a:lnTo>
                  <a:pt x="51688" y="66802"/>
                </a:lnTo>
                <a:lnTo>
                  <a:pt x="101921" y="9017"/>
                </a:lnTo>
                <a:close/>
              </a:path>
              <a:path w="105410" h="107314">
                <a:moveTo>
                  <a:pt x="89788" y="75438"/>
                </a:moveTo>
                <a:lnTo>
                  <a:pt x="79755" y="75438"/>
                </a:lnTo>
                <a:lnTo>
                  <a:pt x="76962" y="81153"/>
                </a:lnTo>
                <a:lnTo>
                  <a:pt x="74675" y="85471"/>
                </a:lnTo>
                <a:lnTo>
                  <a:pt x="72771" y="88138"/>
                </a:lnTo>
                <a:lnTo>
                  <a:pt x="70865" y="90932"/>
                </a:lnTo>
                <a:lnTo>
                  <a:pt x="68961" y="92964"/>
                </a:lnTo>
                <a:lnTo>
                  <a:pt x="67183" y="94234"/>
                </a:lnTo>
                <a:lnTo>
                  <a:pt x="65404" y="95631"/>
                </a:lnTo>
                <a:lnTo>
                  <a:pt x="63373" y="96520"/>
                </a:lnTo>
                <a:lnTo>
                  <a:pt x="60960" y="97028"/>
                </a:lnTo>
                <a:lnTo>
                  <a:pt x="58547" y="97409"/>
                </a:lnTo>
                <a:lnTo>
                  <a:pt x="55117" y="97663"/>
                </a:lnTo>
                <a:lnTo>
                  <a:pt x="84930" y="97663"/>
                </a:lnTo>
                <a:lnTo>
                  <a:pt x="89788" y="75438"/>
                </a:lnTo>
                <a:close/>
              </a:path>
              <a:path w="105410" h="107314">
                <a:moveTo>
                  <a:pt x="102742" y="0"/>
                </a:moveTo>
                <a:lnTo>
                  <a:pt x="23494" y="0"/>
                </a:lnTo>
                <a:lnTo>
                  <a:pt x="16890" y="29337"/>
                </a:lnTo>
                <a:lnTo>
                  <a:pt x="26797" y="29337"/>
                </a:lnTo>
                <a:lnTo>
                  <a:pt x="29337" y="24638"/>
                </a:lnTo>
                <a:lnTo>
                  <a:pt x="31623" y="20955"/>
                </a:lnTo>
                <a:lnTo>
                  <a:pt x="49402" y="9017"/>
                </a:lnTo>
                <a:lnTo>
                  <a:pt x="101921" y="9017"/>
                </a:lnTo>
                <a:lnTo>
                  <a:pt x="104901" y="5588"/>
                </a:lnTo>
                <a:lnTo>
                  <a:pt x="1027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739385" y="4115308"/>
            <a:ext cx="105410" cy="107314"/>
          </a:xfrm>
          <a:custGeom>
            <a:avLst/>
            <a:gdLst/>
            <a:ahLst/>
            <a:cxnLst/>
            <a:rect l="l" t="t" r="r" b="b"/>
            <a:pathLst>
              <a:path w="105410" h="107314">
                <a:moveTo>
                  <a:pt x="23494" y="0"/>
                </a:moveTo>
                <a:lnTo>
                  <a:pt x="102742" y="0"/>
                </a:lnTo>
                <a:lnTo>
                  <a:pt x="104901" y="5588"/>
                </a:lnTo>
                <a:lnTo>
                  <a:pt x="51688" y="66802"/>
                </a:lnTo>
                <a:lnTo>
                  <a:pt x="24764" y="96901"/>
                </a:lnTo>
                <a:lnTo>
                  <a:pt x="25400" y="97663"/>
                </a:lnTo>
                <a:lnTo>
                  <a:pt x="50673" y="97663"/>
                </a:lnTo>
                <a:lnTo>
                  <a:pt x="55117" y="97663"/>
                </a:lnTo>
                <a:lnTo>
                  <a:pt x="58547" y="97409"/>
                </a:lnTo>
                <a:lnTo>
                  <a:pt x="60960" y="97028"/>
                </a:lnTo>
                <a:lnTo>
                  <a:pt x="63373" y="96520"/>
                </a:lnTo>
                <a:lnTo>
                  <a:pt x="65404" y="95631"/>
                </a:lnTo>
                <a:lnTo>
                  <a:pt x="67183" y="94234"/>
                </a:lnTo>
                <a:lnTo>
                  <a:pt x="68961" y="92964"/>
                </a:lnTo>
                <a:lnTo>
                  <a:pt x="70865" y="90932"/>
                </a:lnTo>
                <a:lnTo>
                  <a:pt x="72771" y="88138"/>
                </a:lnTo>
                <a:lnTo>
                  <a:pt x="74675" y="85471"/>
                </a:lnTo>
                <a:lnTo>
                  <a:pt x="76962" y="81153"/>
                </a:lnTo>
                <a:lnTo>
                  <a:pt x="79755" y="75438"/>
                </a:lnTo>
                <a:lnTo>
                  <a:pt x="89788" y="75438"/>
                </a:lnTo>
                <a:lnTo>
                  <a:pt x="82930" y="106807"/>
                </a:lnTo>
                <a:lnTo>
                  <a:pt x="2159" y="106807"/>
                </a:lnTo>
                <a:lnTo>
                  <a:pt x="0" y="101219"/>
                </a:lnTo>
                <a:lnTo>
                  <a:pt x="61087" y="30988"/>
                </a:lnTo>
                <a:lnTo>
                  <a:pt x="67133" y="24086"/>
                </a:lnTo>
                <a:lnTo>
                  <a:pt x="72310" y="18256"/>
                </a:lnTo>
                <a:lnTo>
                  <a:pt x="76606" y="13521"/>
                </a:lnTo>
                <a:lnTo>
                  <a:pt x="80010" y="9906"/>
                </a:lnTo>
                <a:lnTo>
                  <a:pt x="79375" y="9017"/>
                </a:lnTo>
                <a:lnTo>
                  <a:pt x="53212" y="9017"/>
                </a:lnTo>
                <a:lnTo>
                  <a:pt x="49402" y="9017"/>
                </a:lnTo>
                <a:lnTo>
                  <a:pt x="46481" y="9398"/>
                </a:lnTo>
                <a:lnTo>
                  <a:pt x="26797" y="29337"/>
                </a:lnTo>
                <a:lnTo>
                  <a:pt x="16890" y="29337"/>
                </a:lnTo>
                <a:lnTo>
                  <a:pt x="234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835652" y="4142232"/>
            <a:ext cx="89153" cy="12573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852161" y="4163821"/>
            <a:ext cx="69850" cy="106045"/>
          </a:xfrm>
          <a:custGeom>
            <a:avLst/>
            <a:gdLst/>
            <a:ahLst/>
            <a:cxnLst/>
            <a:rect l="l" t="t" r="r" b="b"/>
            <a:pathLst>
              <a:path w="69850" h="106045">
                <a:moveTo>
                  <a:pt x="69468" y="98297"/>
                </a:moveTo>
                <a:lnTo>
                  <a:pt x="4445" y="98297"/>
                </a:lnTo>
                <a:lnTo>
                  <a:pt x="4445" y="105536"/>
                </a:lnTo>
                <a:lnTo>
                  <a:pt x="69468" y="105536"/>
                </a:lnTo>
                <a:lnTo>
                  <a:pt x="69468" y="98297"/>
                </a:lnTo>
                <a:close/>
              </a:path>
              <a:path w="69850" h="106045">
                <a:moveTo>
                  <a:pt x="44830" y="19303"/>
                </a:moveTo>
                <a:lnTo>
                  <a:pt x="25780" y="19303"/>
                </a:lnTo>
                <a:lnTo>
                  <a:pt x="27050" y="19811"/>
                </a:lnTo>
                <a:lnTo>
                  <a:pt x="27812" y="20700"/>
                </a:lnTo>
                <a:lnTo>
                  <a:pt x="28701" y="21589"/>
                </a:lnTo>
                <a:lnTo>
                  <a:pt x="29083" y="22986"/>
                </a:lnTo>
                <a:lnTo>
                  <a:pt x="28977" y="86994"/>
                </a:lnTo>
                <a:lnTo>
                  <a:pt x="28955" y="87248"/>
                </a:lnTo>
                <a:lnTo>
                  <a:pt x="28701" y="88518"/>
                </a:lnTo>
                <a:lnTo>
                  <a:pt x="28575" y="89788"/>
                </a:lnTo>
                <a:lnTo>
                  <a:pt x="28321" y="90804"/>
                </a:lnTo>
                <a:lnTo>
                  <a:pt x="27939" y="91693"/>
                </a:lnTo>
                <a:lnTo>
                  <a:pt x="27686" y="92582"/>
                </a:lnTo>
                <a:lnTo>
                  <a:pt x="27177" y="93344"/>
                </a:lnTo>
                <a:lnTo>
                  <a:pt x="26670" y="93852"/>
                </a:lnTo>
                <a:lnTo>
                  <a:pt x="26162" y="94487"/>
                </a:lnTo>
                <a:lnTo>
                  <a:pt x="14859" y="97789"/>
                </a:lnTo>
                <a:lnTo>
                  <a:pt x="12700" y="98043"/>
                </a:lnTo>
                <a:lnTo>
                  <a:pt x="7747" y="98297"/>
                </a:lnTo>
                <a:lnTo>
                  <a:pt x="66039" y="98297"/>
                </a:lnTo>
                <a:lnTo>
                  <a:pt x="63246" y="98170"/>
                </a:lnTo>
                <a:lnTo>
                  <a:pt x="56387" y="97789"/>
                </a:lnTo>
                <a:lnTo>
                  <a:pt x="53086" y="97281"/>
                </a:lnTo>
                <a:lnTo>
                  <a:pt x="51688" y="96900"/>
                </a:lnTo>
                <a:lnTo>
                  <a:pt x="50546" y="96646"/>
                </a:lnTo>
                <a:lnTo>
                  <a:pt x="49529" y="96265"/>
                </a:lnTo>
                <a:lnTo>
                  <a:pt x="48640" y="95757"/>
                </a:lnTo>
                <a:lnTo>
                  <a:pt x="48005" y="95122"/>
                </a:lnTo>
                <a:lnTo>
                  <a:pt x="47371" y="94614"/>
                </a:lnTo>
                <a:lnTo>
                  <a:pt x="46100" y="92963"/>
                </a:lnTo>
                <a:lnTo>
                  <a:pt x="45847" y="92201"/>
                </a:lnTo>
                <a:lnTo>
                  <a:pt x="45592" y="91312"/>
                </a:lnTo>
                <a:lnTo>
                  <a:pt x="45338" y="90550"/>
                </a:lnTo>
                <a:lnTo>
                  <a:pt x="45085" y="89407"/>
                </a:lnTo>
                <a:lnTo>
                  <a:pt x="44958" y="86994"/>
                </a:lnTo>
                <a:lnTo>
                  <a:pt x="44842" y="85725"/>
                </a:lnTo>
                <a:lnTo>
                  <a:pt x="44830" y="19303"/>
                </a:lnTo>
                <a:close/>
              </a:path>
              <a:path w="69850" h="106045">
                <a:moveTo>
                  <a:pt x="45212" y="0"/>
                </a:moveTo>
                <a:lnTo>
                  <a:pt x="40259" y="0"/>
                </a:lnTo>
                <a:lnTo>
                  <a:pt x="33400" y="3682"/>
                </a:lnTo>
                <a:lnTo>
                  <a:pt x="26670" y="7365"/>
                </a:lnTo>
                <a:lnTo>
                  <a:pt x="13462" y="14731"/>
                </a:lnTo>
                <a:lnTo>
                  <a:pt x="0" y="22097"/>
                </a:lnTo>
                <a:lnTo>
                  <a:pt x="762" y="23748"/>
                </a:lnTo>
                <a:lnTo>
                  <a:pt x="1904" y="26034"/>
                </a:lnTo>
                <a:lnTo>
                  <a:pt x="2412" y="27304"/>
                </a:lnTo>
                <a:lnTo>
                  <a:pt x="3175" y="28447"/>
                </a:lnTo>
                <a:lnTo>
                  <a:pt x="3810" y="29717"/>
                </a:lnTo>
                <a:lnTo>
                  <a:pt x="9143" y="26288"/>
                </a:lnTo>
                <a:lnTo>
                  <a:pt x="13462" y="23748"/>
                </a:lnTo>
                <a:lnTo>
                  <a:pt x="20065" y="20192"/>
                </a:lnTo>
                <a:lnTo>
                  <a:pt x="22605" y="19303"/>
                </a:lnTo>
                <a:lnTo>
                  <a:pt x="44830" y="19303"/>
                </a:lnTo>
                <a:lnTo>
                  <a:pt x="44845" y="14731"/>
                </a:lnTo>
                <a:lnTo>
                  <a:pt x="44958" y="8127"/>
                </a:lnTo>
                <a:lnTo>
                  <a:pt x="45180" y="3682"/>
                </a:lnTo>
                <a:lnTo>
                  <a:pt x="452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52161" y="4163821"/>
            <a:ext cx="69850" cy="106045"/>
          </a:xfrm>
          <a:custGeom>
            <a:avLst/>
            <a:gdLst/>
            <a:ahLst/>
            <a:cxnLst/>
            <a:rect l="l" t="t" r="r" b="b"/>
            <a:pathLst>
              <a:path w="69850" h="106045">
                <a:moveTo>
                  <a:pt x="40259" y="0"/>
                </a:moveTo>
                <a:lnTo>
                  <a:pt x="45212" y="0"/>
                </a:lnTo>
                <a:lnTo>
                  <a:pt x="45212" y="3047"/>
                </a:lnTo>
                <a:lnTo>
                  <a:pt x="45085" y="5714"/>
                </a:lnTo>
                <a:lnTo>
                  <a:pt x="44958" y="8127"/>
                </a:lnTo>
                <a:lnTo>
                  <a:pt x="44958" y="10540"/>
                </a:lnTo>
                <a:lnTo>
                  <a:pt x="44958" y="12826"/>
                </a:lnTo>
                <a:lnTo>
                  <a:pt x="44830" y="14985"/>
                </a:lnTo>
                <a:lnTo>
                  <a:pt x="44830" y="17271"/>
                </a:lnTo>
                <a:lnTo>
                  <a:pt x="44830" y="19430"/>
                </a:lnTo>
                <a:lnTo>
                  <a:pt x="44830" y="21589"/>
                </a:lnTo>
                <a:lnTo>
                  <a:pt x="44830" y="83819"/>
                </a:lnTo>
                <a:lnTo>
                  <a:pt x="44830" y="85597"/>
                </a:lnTo>
                <a:lnTo>
                  <a:pt x="44958" y="86994"/>
                </a:lnTo>
                <a:lnTo>
                  <a:pt x="44958" y="88264"/>
                </a:lnTo>
                <a:lnTo>
                  <a:pt x="45085" y="89407"/>
                </a:lnTo>
                <a:lnTo>
                  <a:pt x="45338" y="90550"/>
                </a:lnTo>
                <a:lnTo>
                  <a:pt x="45592" y="91312"/>
                </a:lnTo>
                <a:lnTo>
                  <a:pt x="45847" y="92201"/>
                </a:lnTo>
                <a:lnTo>
                  <a:pt x="46100" y="92963"/>
                </a:lnTo>
                <a:lnTo>
                  <a:pt x="46482" y="93471"/>
                </a:lnTo>
                <a:lnTo>
                  <a:pt x="46989" y="94106"/>
                </a:lnTo>
                <a:lnTo>
                  <a:pt x="47371" y="94614"/>
                </a:lnTo>
                <a:lnTo>
                  <a:pt x="48005" y="95122"/>
                </a:lnTo>
                <a:lnTo>
                  <a:pt x="48640" y="95757"/>
                </a:lnTo>
                <a:lnTo>
                  <a:pt x="49529" y="96265"/>
                </a:lnTo>
                <a:lnTo>
                  <a:pt x="50546" y="96646"/>
                </a:lnTo>
                <a:lnTo>
                  <a:pt x="51688" y="96900"/>
                </a:lnTo>
                <a:lnTo>
                  <a:pt x="53086" y="97281"/>
                </a:lnTo>
                <a:lnTo>
                  <a:pt x="54737" y="97535"/>
                </a:lnTo>
                <a:lnTo>
                  <a:pt x="56387" y="97789"/>
                </a:lnTo>
                <a:lnTo>
                  <a:pt x="58420" y="97916"/>
                </a:lnTo>
                <a:lnTo>
                  <a:pt x="60833" y="98043"/>
                </a:lnTo>
                <a:lnTo>
                  <a:pt x="63246" y="98170"/>
                </a:lnTo>
                <a:lnTo>
                  <a:pt x="66039" y="98297"/>
                </a:lnTo>
                <a:lnTo>
                  <a:pt x="69468" y="98297"/>
                </a:lnTo>
                <a:lnTo>
                  <a:pt x="69468" y="105536"/>
                </a:lnTo>
                <a:lnTo>
                  <a:pt x="4445" y="105536"/>
                </a:lnTo>
                <a:lnTo>
                  <a:pt x="4445" y="98297"/>
                </a:lnTo>
                <a:lnTo>
                  <a:pt x="7747" y="98297"/>
                </a:lnTo>
                <a:lnTo>
                  <a:pt x="10413" y="98170"/>
                </a:lnTo>
                <a:lnTo>
                  <a:pt x="12700" y="98043"/>
                </a:lnTo>
                <a:lnTo>
                  <a:pt x="14859" y="97789"/>
                </a:lnTo>
                <a:lnTo>
                  <a:pt x="16890" y="97662"/>
                </a:lnTo>
                <a:lnTo>
                  <a:pt x="18414" y="97408"/>
                </a:lnTo>
                <a:lnTo>
                  <a:pt x="19938" y="97154"/>
                </a:lnTo>
                <a:lnTo>
                  <a:pt x="21209" y="96900"/>
                </a:lnTo>
                <a:lnTo>
                  <a:pt x="22225" y="96646"/>
                </a:lnTo>
                <a:lnTo>
                  <a:pt x="23113" y="96265"/>
                </a:lnTo>
                <a:lnTo>
                  <a:pt x="24002" y="95884"/>
                </a:lnTo>
                <a:lnTo>
                  <a:pt x="24764" y="95503"/>
                </a:lnTo>
                <a:lnTo>
                  <a:pt x="25526" y="94995"/>
                </a:lnTo>
                <a:lnTo>
                  <a:pt x="26162" y="94487"/>
                </a:lnTo>
                <a:lnTo>
                  <a:pt x="26670" y="93852"/>
                </a:lnTo>
                <a:lnTo>
                  <a:pt x="27177" y="93344"/>
                </a:lnTo>
                <a:lnTo>
                  <a:pt x="27686" y="92582"/>
                </a:lnTo>
                <a:lnTo>
                  <a:pt x="27939" y="91693"/>
                </a:lnTo>
                <a:lnTo>
                  <a:pt x="28321" y="90804"/>
                </a:lnTo>
                <a:lnTo>
                  <a:pt x="28575" y="89788"/>
                </a:lnTo>
                <a:lnTo>
                  <a:pt x="28701" y="88518"/>
                </a:lnTo>
                <a:lnTo>
                  <a:pt x="28955" y="87248"/>
                </a:lnTo>
                <a:lnTo>
                  <a:pt x="29083" y="85725"/>
                </a:lnTo>
                <a:lnTo>
                  <a:pt x="29083" y="83819"/>
                </a:lnTo>
                <a:lnTo>
                  <a:pt x="29083" y="25145"/>
                </a:lnTo>
                <a:lnTo>
                  <a:pt x="29083" y="22986"/>
                </a:lnTo>
                <a:lnTo>
                  <a:pt x="28701" y="21589"/>
                </a:lnTo>
                <a:lnTo>
                  <a:pt x="27812" y="20700"/>
                </a:lnTo>
                <a:lnTo>
                  <a:pt x="27050" y="19811"/>
                </a:lnTo>
                <a:lnTo>
                  <a:pt x="25780" y="19303"/>
                </a:lnTo>
                <a:lnTo>
                  <a:pt x="24257" y="19303"/>
                </a:lnTo>
                <a:lnTo>
                  <a:pt x="22605" y="19303"/>
                </a:lnTo>
                <a:lnTo>
                  <a:pt x="20065" y="20192"/>
                </a:lnTo>
                <a:lnTo>
                  <a:pt x="16763" y="21970"/>
                </a:lnTo>
                <a:lnTo>
                  <a:pt x="13462" y="23748"/>
                </a:lnTo>
                <a:lnTo>
                  <a:pt x="9143" y="26288"/>
                </a:lnTo>
                <a:lnTo>
                  <a:pt x="3810" y="29717"/>
                </a:lnTo>
                <a:lnTo>
                  <a:pt x="3175" y="28447"/>
                </a:lnTo>
                <a:lnTo>
                  <a:pt x="2412" y="27304"/>
                </a:lnTo>
                <a:lnTo>
                  <a:pt x="1904" y="26034"/>
                </a:lnTo>
                <a:lnTo>
                  <a:pt x="1270" y="24764"/>
                </a:lnTo>
                <a:lnTo>
                  <a:pt x="635" y="23494"/>
                </a:lnTo>
                <a:lnTo>
                  <a:pt x="0" y="22097"/>
                </a:lnTo>
                <a:lnTo>
                  <a:pt x="6730" y="18414"/>
                </a:lnTo>
                <a:lnTo>
                  <a:pt x="13462" y="14731"/>
                </a:lnTo>
                <a:lnTo>
                  <a:pt x="20065" y="11048"/>
                </a:lnTo>
                <a:lnTo>
                  <a:pt x="26670" y="7365"/>
                </a:lnTo>
                <a:lnTo>
                  <a:pt x="33400" y="3682"/>
                </a:lnTo>
                <a:lnTo>
                  <a:pt x="402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92623" y="4116323"/>
            <a:ext cx="153162" cy="5715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08117" y="4137278"/>
            <a:ext cx="135255" cy="39370"/>
          </a:xfrm>
          <a:custGeom>
            <a:avLst/>
            <a:gdLst/>
            <a:ahLst/>
            <a:cxnLst/>
            <a:rect l="l" t="t" r="r" b="b"/>
            <a:pathLst>
              <a:path w="135254" h="39370">
                <a:moveTo>
                  <a:pt x="75714" y="15494"/>
                </a:moveTo>
                <a:lnTo>
                  <a:pt x="33782" y="15494"/>
                </a:lnTo>
                <a:lnTo>
                  <a:pt x="39185" y="16212"/>
                </a:lnTo>
                <a:lnTo>
                  <a:pt x="45738" y="18415"/>
                </a:lnTo>
                <a:lnTo>
                  <a:pt x="53343" y="22098"/>
                </a:lnTo>
                <a:lnTo>
                  <a:pt x="61849" y="27178"/>
                </a:lnTo>
                <a:lnTo>
                  <a:pt x="70806" y="32325"/>
                </a:lnTo>
                <a:lnTo>
                  <a:pt x="79216" y="35972"/>
                </a:lnTo>
                <a:lnTo>
                  <a:pt x="87102" y="38143"/>
                </a:lnTo>
                <a:lnTo>
                  <a:pt x="94487" y="38862"/>
                </a:lnTo>
                <a:lnTo>
                  <a:pt x="101633" y="38240"/>
                </a:lnTo>
                <a:lnTo>
                  <a:pt x="108219" y="36369"/>
                </a:lnTo>
                <a:lnTo>
                  <a:pt x="114258" y="33236"/>
                </a:lnTo>
                <a:lnTo>
                  <a:pt x="119761" y="28829"/>
                </a:lnTo>
                <a:lnTo>
                  <a:pt x="125325" y="23368"/>
                </a:lnTo>
                <a:lnTo>
                  <a:pt x="97282" y="23368"/>
                </a:lnTo>
                <a:lnTo>
                  <a:pt x="91949" y="22631"/>
                </a:lnTo>
                <a:lnTo>
                  <a:pt x="85486" y="20431"/>
                </a:lnTo>
                <a:lnTo>
                  <a:pt x="77904" y="16777"/>
                </a:lnTo>
                <a:lnTo>
                  <a:pt x="75714" y="15494"/>
                </a:lnTo>
                <a:close/>
              </a:path>
              <a:path w="135254" h="39370">
                <a:moveTo>
                  <a:pt x="37211" y="0"/>
                </a:moveTo>
                <a:lnTo>
                  <a:pt x="28702" y="0"/>
                </a:lnTo>
                <a:lnTo>
                  <a:pt x="21336" y="2921"/>
                </a:lnTo>
                <a:lnTo>
                  <a:pt x="0" y="30607"/>
                </a:lnTo>
                <a:lnTo>
                  <a:pt x="8636" y="35560"/>
                </a:lnTo>
                <a:lnTo>
                  <a:pt x="11811" y="28956"/>
                </a:lnTo>
                <a:lnTo>
                  <a:pt x="15367" y="24003"/>
                </a:lnTo>
                <a:lnTo>
                  <a:pt x="19558" y="20574"/>
                </a:lnTo>
                <a:lnTo>
                  <a:pt x="23622" y="17145"/>
                </a:lnTo>
                <a:lnTo>
                  <a:pt x="28321" y="15494"/>
                </a:lnTo>
                <a:lnTo>
                  <a:pt x="75714" y="15494"/>
                </a:lnTo>
                <a:lnTo>
                  <a:pt x="60285" y="6536"/>
                </a:lnTo>
                <a:lnTo>
                  <a:pt x="51974" y="2889"/>
                </a:lnTo>
                <a:lnTo>
                  <a:pt x="44283" y="718"/>
                </a:lnTo>
                <a:lnTo>
                  <a:pt x="37211" y="0"/>
                </a:lnTo>
                <a:close/>
              </a:path>
              <a:path w="135254" h="39370">
                <a:moveTo>
                  <a:pt x="125984" y="2794"/>
                </a:moveTo>
                <a:lnTo>
                  <a:pt x="103632" y="23368"/>
                </a:lnTo>
                <a:lnTo>
                  <a:pt x="125325" y="23368"/>
                </a:lnTo>
                <a:lnTo>
                  <a:pt x="126669" y="22030"/>
                </a:lnTo>
                <a:lnTo>
                  <a:pt x="131699" y="15367"/>
                </a:lnTo>
                <a:lnTo>
                  <a:pt x="134874" y="8763"/>
                </a:lnTo>
                <a:lnTo>
                  <a:pt x="125984" y="279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008117" y="4137278"/>
            <a:ext cx="135255" cy="39370"/>
          </a:xfrm>
          <a:custGeom>
            <a:avLst/>
            <a:gdLst/>
            <a:ahLst/>
            <a:cxnLst/>
            <a:rect l="l" t="t" r="r" b="b"/>
            <a:pathLst>
              <a:path w="135254" h="39370">
                <a:moveTo>
                  <a:pt x="37211" y="0"/>
                </a:moveTo>
                <a:lnTo>
                  <a:pt x="77904" y="16777"/>
                </a:lnTo>
                <a:lnTo>
                  <a:pt x="85486" y="20431"/>
                </a:lnTo>
                <a:lnTo>
                  <a:pt x="91949" y="22631"/>
                </a:lnTo>
                <a:lnTo>
                  <a:pt x="97282" y="23368"/>
                </a:lnTo>
                <a:lnTo>
                  <a:pt x="103632" y="23368"/>
                </a:lnTo>
                <a:lnTo>
                  <a:pt x="125984" y="2794"/>
                </a:lnTo>
                <a:lnTo>
                  <a:pt x="134874" y="8763"/>
                </a:lnTo>
                <a:lnTo>
                  <a:pt x="108219" y="36369"/>
                </a:lnTo>
                <a:lnTo>
                  <a:pt x="94487" y="38862"/>
                </a:lnTo>
                <a:lnTo>
                  <a:pt x="87102" y="38143"/>
                </a:lnTo>
                <a:lnTo>
                  <a:pt x="79216" y="35972"/>
                </a:lnTo>
                <a:lnTo>
                  <a:pt x="70806" y="32325"/>
                </a:lnTo>
                <a:lnTo>
                  <a:pt x="61849" y="27178"/>
                </a:lnTo>
                <a:lnTo>
                  <a:pt x="53230" y="22030"/>
                </a:lnTo>
                <a:lnTo>
                  <a:pt x="45672" y="18383"/>
                </a:lnTo>
                <a:lnTo>
                  <a:pt x="39185" y="16212"/>
                </a:lnTo>
                <a:lnTo>
                  <a:pt x="33782" y="15494"/>
                </a:lnTo>
                <a:lnTo>
                  <a:pt x="28321" y="15494"/>
                </a:lnTo>
                <a:lnTo>
                  <a:pt x="23622" y="17145"/>
                </a:lnTo>
                <a:lnTo>
                  <a:pt x="19558" y="20574"/>
                </a:lnTo>
                <a:lnTo>
                  <a:pt x="15367" y="24003"/>
                </a:lnTo>
                <a:lnTo>
                  <a:pt x="11811" y="28956"/>
                </a:lnTo>
                <a:lnTo>
                  <a:pt x="8636" y="35560"/>
                </a:lnTo>
                <a:lnTo>
                  <a:pt x="0" y="30607"/>
                </a:lnTo>
                <a:lnTo>
                  <a:pt x="28702" y="0"/>
                </a:lnTo>
                <a:lnTo>
                  <a:pt x="3721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195315" y="4091940"/>
            <a:ext cx="133375" cy="17602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207127" y="4108830"/>
            <a:ext cx="122174" cy="16573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81244" y="3947159"/>
            <a:ext cx="1387602" cy="39547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96362" y="3968115"/>
            <a:ext cx="1369695" cy="377190"/>
          </a:xfrm>
          <a:custGeom>
            <a:avLst/>
            <a:gdLst/>
            <a:ahLst/>
            <a:cxnLst/>
            <a:rect l="l" t="t" r="r" b="b"/>
            <a:pathLst>
              <a:path w="1369695" h="377189">
                <a:moveTo>
                  <a:pt x="1288155" y="0"/>
                </a:moveTo>
                <a:lnTo>
                  <a:pt x="1284599" y="8890"/>
                </a:lnTo>
                <a:lnTo>
                  <a:pt x="1298652" y="20320"/>
                </a:lnTo>
                <a:lnTo>
                  <a:pt x="1311110" y="35179"/>
                </a:lnTo>
                <a:lnTo>
                  <a:pt x="1331335" y="75184"/>
                </a:lnTo>
                <a:lnTo>
                  <a:pt x="1344083" y="126984"/>
                </a:lnTo>
                <a:lnTo>
                  <a:pt x="1348353" y="188595"/>
                </a:lnTo>
                <a:lnTo>
                  <a:pt x="1347286" y="220218"/>
                </a:lnTo>
                <a:lnTo>
                  <a:pt x="1338816" y="276606"/>
                </a:lnTo>
                <a:lnTo>
                  <a:pt x="1322175" y="323274"/>
                </a:lnTo>
                <a:lnTo>
                  <a:pt x="1298744" y="356699"/>
                </a:lnTo>
                <a:lnTo>
                  <a:pt x="1284599" y="368173"/>
                </a:lnTo>
                <a:lnTo>
                  <a:pt x="1288155" y="377063"/>
                </a:lnTo>
                <a:lnTo>
                  <a:pt x="1321683" y="350186"/>
                </a:lnTo>
                <a:lnTo>
                  <a:pt x="1347591" y="307213"/>
                </a:lnTo>
                <a:lnTo>
                  <a:pt x="1364165" y="251936"/>
                </a:lnTo>
                <a:lnTo>
                  <a:pt x="1369689" y="188468"/>
                </a:lnTo>
                <a:lnTo>
                  <a:pt x="1368308" y="155463"/>
                </a:lnTo>
                <a:lnTo>
                  <a:pt x="1357259" y="96027"/>
                </a:lnTo>
                <a:lnTo>
                  <a:pt x="1335590" y="46255"/>
                </a:lnTo>
                <a:lnTo>
                  <a:pt x="1305872" y="11481"/>
                </a:lnTo>
                <a:lnTo>
                  <a:pt x="1288155" y="0"/>
                </a:lnTo>
                <a:close/>
              </a:path>
              <a:path w="1369695" h="377189">
                <a:moveTo>
                  <a:pt x="81274" y="0"/>
                </a:moveTo>
                <a:lnTo>
                  <a:pt x="47857" y="26892"/>
                </a:lnTo>
                <a:lnTo>
                  <a:pt x="21965" y="69596"/>
                </a:lnTo>
                <a:lnTo>
                  <a:pt x="5503" y="124650"/>
                </a:lnTo>
                <a:lnTo>
                  <a:pt x="0" y="188595"/>
                </a:lnTo>
                <a:lnTo>
                  <a:pt x="1373" y="221237"/>
                </a:lnTo>
                <a:lnTo>
                  <a:pt x="12371" y="280586"/>
                </a:lnTo>
                <a:lnTo>
                  <a:pt x="33965" y="330717"/>
                </a:lnTo>
                <a:lnTo>
                  <a:pt x="63631" y="365631"/>
                </a:lnTo>
                <a:lnTo>
                  <a:pt x="81274" y="377063"/>
                </a:lnTo>
                <a:lnTo>
                  <a:pt x="84957" y="368173"/>
                </a:lnTo>
                <a:lnTo>
                  <a:pt x="70813" y="356699"/>
                </a:lnTo>
                <a:lnTo>
                  <a:pt x="58287" y="341725"/>
                </a:lnTo>
                <a:lnTo>
                  <a:pt x="38094" y="301371"/>
                </a:lnTo>
                <a:lnTo>
                  <a:pt x="25521" y="249555"/>
                </a:lnTo>
                <a:lnTo>
                  <a:pt x="21334" y="188468"/>
                </a:lnTo>
                <a:lnTo>
                  <a:pt x="22382" y="156569"/>
                </a:lnTo>
                <a:lnTo>
                  <a:pt x="30867" y="99851"/>
                </a:lnTo>
                <a:lnTo>
                  <a:pt x="47631" y="53466"/>
                </a:lnTo>
                <a:lnTo>
                  <a:pt x="70959" y="20319"/>
                </a:lnTo>
                <a:lnTo>
                  <a:pt x="84957" y="8890"/>
                </a:lnTo>
                <a:lnTo>
                  <a:pt x="8127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680961" y="3968115"/>
            <a:ext cx="85090" cy="377190"/>
          </a:xfrm>
          <a:custGeom>
            <a:avLst/>
            <a:gdLst/>
            <a:ahLst/>
            <a:cxnLst/>
            <a:rect l="l" t="t" r="r" b="b"/>
            <a:pathLst>
              <a:path w="85090" h="377189">
                <a:moveTo>
                  <a:pt x="3556" y="0"/>
                </a:moveTo>
                <a:lnTo>
                  <a:pt x="37084" y="26892"/>
                </a:lnTo>
                <a:lnTo>
                  <a:pt x="62992" y="69596"/>
                </a:lnTo>
                <a:lnTo>
                  <a:pt x="79565" y="124650"/>
                </a:lnTo>
                <a:lnTo>
                  <a:pt x="85090" y="188468"/>
                </a:lnTo>
                <a:lnTo>
                  <a:pt x="83708" y="221237"/>
                </a:lnTo>
                <a:lnTo>
                  <a:pt x="72659" y="280586"/>
                </a:lnTo>
                <a:lnTo>
                  <a:pt x="50990" y="330717"/>
                </a:lnTo>
                <a:lnTo>
                  <a:pt x="21272" y="365631"/>
                </a:lnTo>
                <a:lnTo>
                  <a:pt x="3556" y="377063"/>
                </a:lnTo>
                <a:lnTo>
                  <a:pt x="0" y="368173"/>
                </a:lnTo>
                <a:lnTo>
                  <a:pt x="14144" y="356699"/>
                </a:lnTo>
                <a:lnTo>
                  <a:pt x="26670" y="341725"/>
                </a:lnTo>
                <a:lnTo>
                  <a:pt x="46863" y="301371"/>
                </a:lnTo>
                <a:lnTo>
                  <a:pt x="59499" y="249555"/>
                </a:lnTo>
                <a:lnTo>
                  <a:pt x="63754" y="188595"/>
                </a:lnTo>
                <a:lnTo>
                  <a:pt x="62684" y="156569"/>
                </a:lnTo>
                <a:lnTo>
                  <a:pt x="54163" y="99851"/>
                </a:lnTo>
                <a:lnTo>
                  <a:pt x="37397" y="53467"/>
                </a:lnTo>
                <a:lnTo>
                  <a:pt x="14053" y="20320"/>
                </a:lnTo>
                <a:lnTo>
                  <a:pt x="0" y="8890"/>
                </a:lnTo>
                <a:lnTo>
                  <a:pt x="35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96357" y="3968115"/>
            <a:ext cx="85090" cy="377190"/>
          </a:xfrm>
          <a:custGeom>
            <a:avLst/>
            <a:gdLst/>
            <a:ahLst/>
            <a:cxnLst/>
            <a:rect l="l" t="t" r="r" b="b"/>
            <a:pathLst>
              <a:path w="85089" h="377189">
                <a:moveTo>
                  <a:pt x="81279" y="0"/>
                </a:moveTo>
                <a:lnTo>
                  <a:pt x="84962" y="8890"/>
                </a:lnTo>
                <a:lnTo>
                  <a:pt x="70965" y="20319"/>
                </a:lnTo>
                <a:lnTo>
                  <a:pt x="58515" y="35178"/>
                </a:lnTo>
                <a:lnTo>
                  <a:pt x="38353" y="75184"/>
                </a:lnTo>
                <a:lnTo>
                  <a:pt x="25558" y="126984"/>
                </a:lnTo>
                <a:lnTo>
                  <a:pt x="21335" y="188595"/>
                </a:lnTo>
                <a:lnTo>
                  <a:pt x="22383" y="220218"/>
                </a:lnTo>
                <a:lnTo>
                  <a:pt x="30765" y="276606"/>
                </a:lnTo>
                <a:lnTo>
                  <a:pt x="47386" y="323274"/>
                </a:lnTo>
                <a:lnTo>
                  <a:pt x="70818" y="356699"/>
                </a:lnTo>
                <a:lnTo>
                  <a:pt x="84962" y="368173"/>
                </a:lnTo>
                <a:lnTo>
                  <a:pt x="81279" y="377063"/>
                </a:lnTo>
                <a:lnTo>
                  <a:pt x="47863" y="350186"/>
                </a:lnTo>
                <a:lnTo>
                  <a:pt x="21970" y="307213"/>
                </a:lnTo>
                <a:lnTo>
                  <a:pt x="5508" y="251936"/>
                </a:lnTo>
                <a:lnTo>
                  <a:pt x="0" y="188468"/>
                </a:lnTo>
                <a:lnTo>
                  <a:pt x="1379" y="155463"/>
                </a:lnTo>
                <a:lnTo>
                  <a:pt x="12376" y="96027"/>
                </a:lnTo>
                <a:lnTo>
                  <a:pt x="33970" y="46255"/>
                </a:lnTo>
                <a:lnTo>
                  <a:pt x="63636" y="11481"/>
                </a:lnTo>
                <a:lnTo>
                  <a:pt x="8127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75732" y="4093489"/>
            <a:ext cx="124232" cy="1272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492241" y="4115308"/>
            <a:ext cx="105410" cy="107314"/>
          </a:xfrm>
          <a:custGeom>
            <a:avLst/>
            <a:gdLst/>
            <a:ahLst/>
            <a:cxnLst/>
            <a:rect l="l" t="t" r="r" b="b"/>
            <a:pathLst>
              <a:path w="105410" h="107314">
                <a:moveTo>
                  <a:pt x="101921" y="9017"/>
                </a:moveTo>
                <a:lnTo>
                  <a:pt x="79375" y="9017"/>
                </a:lnTo>
                <a:lnTo>
                  <a:pt x="80010" y="9906"/>
                </a:lnTo>
                <a:lnTo>
                  <a:pt x="76606" y="13521"/>
                </a:lnTo>
                <a:lnTo>
                  <a:pt x="72310" y="18256"/>
                </a:lnTo>
                <a:lnTo>
                  <a:pt x="67133" y="24086"/>
                </a:lnTo>
                <a:lnTo>
                  <a:pt x="0" y="101219"/>
                </a:lnTo>
                <a:lnTo>
                  <a:pt x="2159" y="106807"/>
                </a:lnTo>
                <a:lnTo>
                  <a:pt x="82931" y="106807"/>
                </a:lnTo>
                <a:lnTo>
                  <a:pt x="84930" y="97663"/>
                </a:lnTo>
                <a:lnTo>
                  <a:pt x="25400" y="97663"/>
                </a:lnTo>
                <a:lnTo>
                  <a:pt x="24765" y="96901"/>
                </a:lnTo>
                <a:lnTo>
                  <a:pt x="30722" y="90376"/>
                </a:lnTo>
                <a:lnTo>
                  <a:pt x="37179" y="83185"/>
                </a:lnTo>
                <a:lnTo>
                  <a:pt x="44160" y="75326"/>
                </a:lnTo>
                <a:lnTo>
                  <a:pt x="51688" y="66802"/>
                </a:lnTo>
                <a:lnTo>
                  <a:pt x="101921" y="9017"/>
                </a:lnTo>
                <a:close/>
              </a:path>
              <a:path w="105410" h="107314">
                <a:moveTo>
                  <a:pt x="89788" y="75438"/>
                </a:moveTo>
                <a:lnTo>
                  <a:pt x="79756" y="75438"/>
                </a:lnTo>
                <a:lnTo>
                  <a:pt x="76962" y="81153"/>
                </a:lnTo>
                <a:lnTo>
                  <a:pt x="74675" y="85471"/>
                </a:lnTo>
                <a:lnTo>
                  <a:pt x="72771" y="88138"/>
                </a:lnTo>
                <a:lnTo>
                  <a:pt x="70866" y="90932"/>
                </a:lnTo>
                <a:lnTo>
                  <a:pt x="68961" y="92964"/>
                </a:lnTo>
                <a:lnTo>
                  <a:pt x="67183" y="94234"/>
                </a:lnTo>
                <a:lnTo>
                  <a:pt x="65405" y="95631"/>
                </a:lnTo>
                <a:lnTo>
                  <a:pt x="63373" y="96520"/>
                </a:lnTo>
                <a:lnTo>
                  <a:pt x="60960" y="97028"/>
                </a:lnTo>
                <a:lnTo>
                  <a:pt x="58547" y="97409"/>
                </a:lnTo>
                <a:lnTo>
                  <a:pt x="55118" y="97663"/>
                </a:lnTo>
                <a:lnTo>
                  <a:pt x="84930" y="97663"/>
                </a:lnTo>
                <a:lnTo>
                  <a:pt x="89788" y="75438"/>
                </a:lnTo>
                <a:close/>
              </a:path>
              <a:path w="105410" h="107314">
                <a:moveTo>
                  <a:pt x="102743" y="0"/>
                </a:moveTo>
                <a:lnTo>
                  <a:pt x="23495" y="0"/>
                </a:lnTo>
                <a:lnTo>
                  <a:pt x="16891" y="29337"/>
                </a:lnTo>
                <a:lnTo>
                  <a:pt x="26797" y="29337"/>
                </a:lnTo>
                <a:lnTo>
                  <a:pt x="29337" y="24638"/>
                </a:lnTo>
                <a:lnTo>
                  <a:pt x="31623" y="20955"/>
                </a:lnTo>
                <a:lnTo>
                  <a:pt x="49403" y="9017"/>
                </a:lnTo>
                <a:lnTo>
                  <a:pt x="101921" y="9017"/>
                </a:lnTo>
                <a:lnTo>
                  <a:pt x="104902" y="5588"/>
                </a:lnTo>
                <a:lnTo>
                  <a:pt x="1027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92241" y="4115308"/>
            <a:ext cx="105410" cy="107314"/>
          </a:xfrm>
          <a:custGeom>
            <a:avLst/>
            <a:gdLst/>
            <a:ahLst/>
            <a:cxnLst/>
            <a:rect l="l" t="t" r="r" b="b"/>
            <a:pathLst>
              <a:path w="105410" h="107314">
                <a:moveTo>
                  <a:pt x="23495" y="0"/>
                </a:moveTo>
                <a:lnTo>
                  <a:pt x="102743" y="0"/>
                </a:lnTo>
                <a:lnTo>
                  <a:pt x="104902" y="5588"/>
                </a:lnTo>
                <a:lnTo>
                  <a:pt x="51688" y="66802"/>
                </a:lnTo>
                <a:lnTo>
                  <a:pt x="24765" y="96901"/>
                </a:lnTo>
                <a:lnTo>
                  <a:pt x="25400" y="97663"/>
                </a:lnTo>
                <a:lnTo>
                  <a:pt x="50673" y="97663"/>
                </a:lnTo>
                <a:lnTo>
                  <a:pt x="55118" y="97663"/>
                </a:lnTo>
                <a:lnTo>
                  <a:pt x="58547" y="97409"/>
                </a:lnTo>
                <a:lnTo>
                  <a:pt x="60960" y="97028"/>
                </a:lnTo>
                <a:lnTo>
                  <a:pt x="63373" y="96520"/>
                </a:lnTo>
                <a:lnTo>
                  <a:pt x="65405" y="95631"/>
                </a:lnTo>
                <a:lnTo>
                  <a:pt x="67183" y="94234"/>
                </a:lnTo>
                <a:lnTo>
                  <a:pt x="68961" y="92964"/>
                </a:lnTo>
                <a:lnTo>
                  <a:pt x="70866" y="90932"/>
                </a:lnTo>
                <a:lnTo>
                  <a:pt x="72771" y="88138"/>
                </a:lnTo>
                <a:lnTo>
                  <a:pt x="74675" y="85471"/>
                </a:lnTo>
                <a:lnTo>
                  <a:pt x="76962" y="81153"/>
                </a:lnTo>
                <a:lnTo>
                  <a:pt x="79756" y="75438"/>
                </a:lnTo>
                <a:lnTo>
                  <a:pt x="89788" y="75438"/>
                </a:lnTo>
                <a:lnTo>
                  <a:pt x="82931" y="106807"/>
                </a:lnTo>
                <a:lnTo>
                  <a:pt x="2159" y="106807"/>
                </a:lnTo>
                <a:lnTo>
                  <a:pt x="0" y="101219"/>
                </a:lnTo>
                <a:lnTo>
                  <a:pt x="61087" y="30988"/>
                </a:lnTo>
                <a:lnTo>
                  <a:pt x="67133" y="24086"/>
                </a:lnTo>
                <a:lnTo>
                  <a:pt x="72310" y="18256"/>
                </a:lnTo>
                <a:lnTo>
                  <a:pt x="76606" y="13521"/>
                </a:lnTo>
                <a:lnTo>
                  <a:pt x="80010" y="9906"/>
                </a:lnTo>
                <a:lnTo>
                  <a:pt x="79375" y="9017"/>
                </a:lnTo>
                <a:lnTo>
                  <a:pt x="53212" y="9017"/>
                </a:lnTo>
                <a:lnTo>
                  <a:pt x="49403" y="9017"/>
                </a:lnTo>
                <a:lnTo>
                  <a:pt x="46482" y="9398"/>
                </a:lnTo>
                <a:lnTo>
                  <a:pt x="44704" y="9906"/>
                </a:lnTo>
                <a:lnTo>
                  <a:pt x="42925" y="10414"/>
                </a:lnTo>
                <a:lnTo>
                  <a:pt x="41148" y="11303"/>
                </a:lnTo>
                <a:lnTo>
                  <a:pt x="39370" y="12573"/>
                </a:lnTo>
                <a:lnTo>
                  <a:pt x="37592" y="13843"/>
                </a:lnTo>
                <a:lnTo>
                  <a:pt x="35687" y="15875"/>
                </a:lnTo>
                <a:lnTo>
                  <a:pt x="33655" y="18415"/>
                </a:lnTo>
                <a:lnTo>
                  <a:pt x="31623" y="20955"/>
                </a:lnTo>
                <a:lnTo>
                  <a:pt x="29337" y="24638"/>
                </a:lnTo>
                <a:lnTo>
                  <a:pt x="26797" y="29337"/>
                </a:lnTo>
                <a:lnTo>
                  <a:pt x="16891" y="29337"/>
                </a:lnTo>
                <a:lnTo>
                  <a:pt x="234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588508" y="4142232"/>
            <a:ext cx="89153" cy="12573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605017" y="4163821"/>
            <a:ext cx="69850" cy="106045"/>
          </a:xfrm>
          <a:custGeom>
            <a:avLst/>
            <a:gdLst/>
            <a:ahLst/>
            <a:cxnLst/>
            <a:rect l="l" t="t" r="r" b="b"/>
            <a:pathLst>
              <a:path w="69850" h="106045">
                <a:moveTo>
                  <a:pt x="69469" y="98297"/>
                </a:moveTo>
                <a:lnTo>
                  <a:pt x="4445" y="98297"/>
                </a:lnTo>
                <a:lnTo>
                  <a:pt x="4445" y="105536"/>
                </a:lnTo>
                <a:lnTo>
                  <a:pt x="69469" y="105536"/>
                </a:lnTo>
                <a:lnTo>
                  <a:pt x="69469" y="98297"/>
                </a:lnTo>
                <a:close/>
              </a:path>
              <a:path w="69850" h="106045">
                <a:moveTo>
                  <a:pt x="44831" y="19303"/>
                </a:moveTo>
                <a:lnTo>
                  <a:pt x="25781" y="19303"/>
                </a:lnTo>
                <a:lnTo>
                  <a:pt x="27051" y="19811"/>
                </a:lnTo>
                <a:lnTo>
                  <a:pt x="27812" y="20700"/>
                </a:lnTo>
                <a:lnTo>
                  <a:pt x="28702" y="21589"/>
                </a:lnTo>
                <a:lnTo>
                  <a:pt x="28840" y="22097"/>
                </a:lnTo>
                <a:lnTo>
                  <a:pt x="28956" y="87248"/>
                </a:lnTo>
                <a:lnTo>
                  <a:pt x="28702" y="88518"/>
                </a:lnTo>
                <a:lnTo>
                  <a:pt x="28575" y="89788"/>
                </a:lnTo>
                <a:lnTo>
                  <a:pt x="28321" y="90804"/>
                </a:lnTo>
                <a:lnTo>
                  <a:pt x="27940" y="91693"/>
                </a:lnTo>
                <a:lnTo>
                  <a:pt x="27686" y="92582"/>
                </a:lnTo>
                <a:lnTo>
                  <a:pt x="27178" y="93344"/>
                </a:lnTo>
                <a:lnTo>
                  <a:pt x="26670" y="93852"/>
                </a:lnTo>
                <a:lnTo>
                  <a:pt x="26162" y="94487"/>
                </a:lnTo>
                <a:lnTo>
                  <a:pt x="14859" y="97789"/>
                </a:lnTo>
                <a:lnTo>
                  <a:pt x="12700" y="98043"/>
                </a:lnTo>
                <a:lnTo>
                  <a:pt x="7747" y="98297"/>
                </a:lnTo>
                <a:lnTo>
                  <a:pt x="66040" y="98297"/>
                </a:lnTo>
                <a:lnTo>
                  <a:pt x="63246" y="98170"/>
                </a:lnTo>
                <a:lnTo>
                  <a:pt x="56387" y="97789"/>
                </a:lnTo>
                <a:lnTo>
                  <a:pt x="53086" y="97281"/>
                </a:lnTo>
                <a:lnTo>
                  <a:pt x="51689" y="96900"/>
                </a:lnTo>
                <a:lnTo>
                  <a:pt x="50546" y="96646"/>
                </a:lnTo>
                <a:lnTo>
                  <a:pt x="49530" y="96265"/>
                </a:lnTo>
                <a:lnTo>
                  <a:pt x="48641" y="95757"/>
                </a:lnTo>
                <a:lnTo>
                  <a:pt x="48006" y="95122"/>
                </a:lnTo>
                <a:lnTo>
                  <a:pt x="47371" y="94614"/>
                </a:lnTo>
                <a:lnTo>
                  <a:pt x="46101" y="92963"/>
                </a:lnTo>
                <a:lnTo>
                  <a:pt x="45847" y="92201"/>
                </a:lnTo>
                <a:lnTo>
                  <a:pt x="45593" y="91312"/>
                </a:lnTo>
                <a:lnTo>
                  <a:pt x="45339" y="90550"/>
                </a:lnTo>
                <a:lnTo>
                  <a:pt x="45085" y="89407"/>
                </a:lnTo>
                <a:lnTo>
                  <a:pt x="44958" y="86994"/>
                </a:lnTo>
                <a:lnTo>
                  <a:pt x="44831" y="19303"/>
                </a:lnTo>
                <a:close/>
              </a:path>
              <a:path w="69850" h="106045">
                <a:moveTo>
                  <a:pt x="45212" y="0"/>
                </a:moveTo>
                <a:lnTo>
                  <a:pt x="40259" y="0"/>
                </a:lnTo>
                <a:lnTo>
                  <a:pt x="33401" y="3682"/>
                </a:lnTo>
                <a:lnTo>
                  <a:pt x="26670" y="7365"/>
                </a:lnTo>
                <a:lnTo>
                  <a:pt x="13462" y="14731"/>
                </a:lnTo>
                <a:lnTo>
                  <a:pt x="0" y="22097"/>
                </a:lnTo>
                <a:lnTo>
                  <a:pt x="762" y="23748"/>
                </a:lnTo>
                <a:lnTo>
                  <a:pt x="1905" y="26034"/>
                </a:lnTo>
                <a:lnTo>
                  <a:pt x="2412" y="27304"/>
                </a:lnTo>
                <a:lnTo>
                  <a:pt x="3175" y="28447"/>
                </a:lnTo>
                <a:lnTo>
                  <a:pt x="3810" y="29717"/>
                </a:lnTo>
                <a:lnTo>
                  <a:pt x="9144" y="26288"/>
                </a:lnTo>
                <a:lnTo>
                  <a:pt x="13462" y="23748"/>
                </a:lnTo>
                <a:lnTo>
                  <a:pt x="20066" y="20192"/>
                </a:lnTo>
                <a:lnTo>
                  <a:pt x="22606" y="19303"/>
                </a:lnTo>
                <a:lnTo>
                  <a:pt x="44831" y="19303"/>
                </a:lnTo>
                <a:lnTo>
                  <a:pt x="44958" y="8127"/>
                </a:lnTo>
                <a:lnTo>
                  <a:pt x="45180" y="3682"/>
                </a:lnTo>
                <a:lnTo>
                  <a:pt x="452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05017" y="4163821"/>
            <a:ext cx="69850" cy="106045"/>
          </a:xfrm>
          <a:custGeom>
            <a:avLst/>
            <a:gdLst/>
            <a:ahLst/>
            <a:cxnLst/>
            <a:rect l="l" t="t" r="r" b="b"/>
            <a:pathLst>
              <a:path w="69850" h="106045">
                <a:moveTo>
                  <a:pt x="40259" y="0"/>
                </a:moveTo>
                <a:lnTo>
                  <a:pt x="45212" y="0"/>
                </a:lnTo>
                <a:lnTo>
                  <a:pt x="45212" y="3047"/>
                </a:lnTo>
                <a:lnTo>
                  <a:pt x="45085" y="5714"/>
                </a:lnTo>
                <a:lnTo>
                  <a:pt x="44958" y="8127"/>
                </a:lnTo>
                <a:lnTo>
                  <a:pt x="44958" y="10540"/>
                </a:lnTo>
                <a:lnTo>
                  <a:pt x="44958" y="12826"/>
                </a:lnTo>
                <a:lnTo>
                  <a:pt x="44831" y="14985"/>
                </a:lnTo>
                <a:lnTo>
                  <a:pt x="44831" y="17271"/>
                </a:lnTo>
                <a:lnTo>
                  <a:pt x="44831" y="19430"/>
                </a:lnTo>
                <a:lnTo>
                  <a:pt x="44831" y="21589"/>
                </a:lnTo>
                <a:lnTo>
                  <a:pt x="44831" y="83819"/>
                </a:lnTo>
                <a:lnTo>
                  <a:pt x="44831" y="85597"/>
                </a:lnTo>
                <a:lnTo>
                  <a:pt x="44958" y="86994"/>
                </a:lnTo>
                <a:lnTo>
                  <a:pt x="44958" y="88264"/>
                </a:lnTo>
                <a:lnTo>
                  <a:pt x="45085" y="89407"/>
                </a:lnTo>
                <a:lnTo>
                  <a:pt x="45339" y="90550"/>
                </a:lnTo>
                <a:lnTo>
                  <a:pt x="45593" y="91312"/>
                </a:lnTo>
                <a:lnTo>
                  <a:pt x="45847" y="92201"/>
                </a:lnTo>
                <a:lnTo>
                  <a:pt x="46101" y="92963"/>
                </a:lnTo>
                <a:lnTo>
                  <a:pt x="46482" y="93471"/>
                </a:lnTo>
                <a:lnTo>
                  <a:pt x="46990" y="94106"/>
                </a:lnTo>
                <a:lnTo>
                  <a:pt x="47371" y="94614"/>
                </a:lnTo>
                <a:lnTo>
                  <a:pt x="48006" y="95122"/>
                </a:lnTo>
                <a:lnTo>
                  <a:pt x="48641" y="95757"/>
                </a:lnTo>
                <a:lnTo>
                  <a:pt x="49530" y="96265"/>
                </a:lnTo>
                <a:lnTo>
                  <a:pt x="50546" y="96646"/>
                </a:lnTo>
                <a:lnTo>
                  <a:pt x="51689" y="96900"/>
                </a:lnTo>
                <a:lnTo>
                  <a:pt x="53086" y="97281"/>
                </a:lnTo>
                <a:lnTo>
                  <a:pt x="54737" y="97535"/>
                </a:lnTo>
                <a:lnTo>
                  <a:pt x="56387" y="97789"/>
                </a:lnTo>
                <a:lnTo>
                  <a:pt x="58420" y="97916"/>
                </a:lnTo>
                <a:lnTo>
                  <a:pt x="60833" y="98043"/>
                </a:lnTo>
                <a:lnTo>
                  <a:pt x="63246" y="98170"/>
                </a:lnTo>
                <a:lnTo>
                  <a:pt x="66040" y="98297"/>
                </a:lnTo>
                <a:lnTo>
                  <a:pt x="69469" y="98297"/>
                </a:lnTo>
                <a:lnTo>
                  <a:pt x="69469" y="105536"/>
                </a:lnTo>
                <a:lnTo>
                  <a:pt x="4445" y="105536"/>
                </a:lnTo>
                <a:lnTo>
                  <a:pt x="4445" y="98297"/>
                </a:lnTo>
                <a:lnTo>
                  <a:pt x="7747" y="98297"/>
                </a:lnTo>
                <a:lnTo>
                  <a:pt x="10414" y="98170"/>
                </a:lnTo>
                <a:lnTo>
                  <a:pt x="12700" y="98043"/>
                </a:lnTo>
                <a:lnTo>
                  <a:pt x="14859" y="97789"/>
                </a:lnTo>
                <a:lnTo>
                  <a:pt x="16891" y="97662"/>
                </a:lnTo>
                <a:lnTo>
                  <a:pt x="18415" y="97408"/>
                </a:lnTo>
                <a:lnTo>
                  <a:pt x="19939" y="97154"/>
                </a:lnTo>
                <a:lnTo>
                  <a:pt x="21209" y="96900"/>
                </a:lnTo>
                <a:lnTo>
                  <a:pt x="26670" y="93852"/>
                </a:lnTo>
                <a:lnTo>
                  <a:pt x="27178" y="93344"/>
                </a:lnTo>
                <a:lnTo>
                  <a:pt x="27686" y="92582"/>
                </a:lnTo>
                <a:lnTo>
                  <a:pt x="27940" y="91693"/>
                </a:lnTo>
                <a:lnTo>
                  <a:pt x="28321" y="90804"/>
                </a:lnTo>
                <a:lnTo>
                  <a:pt x="28575" y="89788"/>
                </a:lnTo>
                <a:lnTo>
                  <a:pt x="28702" y="88518"/>
                </a:lnTo>
                <a:lnTo>
                  <a:pt x="28956" y="87248"/>
                </a:lnTo>
                <a:lnTo>
                  <a:pt x="29083" y="85725"/>
                </a:lnTo>
                <a:lnTo>
                  <a:pt x="29083" y="83819"/>
                </a:lnTo>
                <a:lnTo>
                  <a:pt x="29083" y="25145"/>
                </a:lnTo>
                <a:lnTo>
                  <a:pt x="29083" y="22986"/>
                </a:lnTo>
                <a:lnTo>
                  <a:pt x="28702" y="21589"/>
                </a:lnTo>
                <a:lnTo>
                  <a:pt x="27812" y="20700"/>
                </a:lnTo>
                <a:lnTo>
                  <a:pt x="27051" y="19811"/>
                </a:lnTo>
                <a:lnTo>
                  <a:pt x="25781" y="19303"/>
                </a:lnTo>
                <a:lnTo>
                  <a:pt x="24257" y="19303"/>
                </a:lnTo>
                <a:lnTo>
                  <a:pt x="22606" y="19303"/>
                </a:lnTo>
                <a:lnTo>
                  <a:pt x="20066" y="20192"/>
                </a:lnTo>
                <a:lnTo>
                  <a:pt x="16764" y="21970"/>
                </a:lnTo>
                <a:lnTo>
                  <a:pt x="13462" y="23748"/>
                </a:lnTo>
                <a:lnTo>
                  <a:pt x="9144" y="26288"/>
                </a:lnTo>
                <a:lnTo>
                  <a:pt x="3810" y="29717"/>
                </a:lnTo>
                <a:lnTo>
                  <a:pt x="3175" y="28447"/>
                </a:lnTo>
                <a:lnTo>
                  <a:pt x="2412" y="27304"/>
                </a:lnTo>
                <a:lnTo>
                  <a:pt x="1905" y="26034"/>
                </a:lnTo>
                <a:lnTo>
                  <a:pt x="1270" y="24764"/>
                </a:lnTo>
                <a:lnTo>
                  <a:pt x="635" y="23494"/>
                </a:lnTo>
                <a:lnTo>
                  <a:pt x="0" y="22097"/>
                </a:lnTo>
                <a:lnTo>
                  <a:pt x="6731" y="18414"/>
                </a:lnTo>
                <a:lnTo>
                  <a:pt x="13462" y="14731"/>
                </a:lnTo>
                <a:lnTo>
                  <a:pt x="20066" y="11048"/>
                </a:lnTo>
                <a:lnTo>
                  <a:pt x="26670" y="7365"/>
                </a:lnTo>
                <a:lnTo>
                  <a:pt x="33401" y="3682"/>
                </a:lnTo>
                <a:lnTo>
                  <a:pt x="402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59196" y="4041647"/>
            <a:ext cx="35718" cy="22631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774563" y="4062272"/>
            <a:ext cx="17780" cy="208279"/>
          </a:xfrm>
          <a:custGeom>
            <a:avLst/>
            <a:gdLst/>
            <a:ahLst/>
            <a:cxnLst/>
            <a:rect l="l" t="t" r="r" b="b"/>
            <a:pathLst>
              <a:path w="17779" h="208279">
                <a:moveTo>
                  <a:pt x="0" y="207721"/>
                </a:moveTo>
                <a:lnTo>
                  <a:pt x="17189" y="207721"/>
                </a:lnTo>
                <a:lnTo>
                  <a:pt x="17189" y="0"/>
                </a:lnTo>
                <a:lnTo>
                  <a:pt x="0" y="0"/>
                </a:lnTo>
                <a:lnTo>
                  <a:pt x="0" y="2077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769990" y="4057700"/>
            <a:ext cx="26670" cy="217170"/>
          </a:xfrm>
          <a:custGeom>
            <a:avLst/>
            <a:gdLst/>
            <a:ahLst/>
            <a:cxnLst/>
            <a:rect l="l" t="t" r="r" b="b"/>
            <a:pathLst>
              <a:path w="26670" h="217170">
                <a:moveTo>
                  <a:pt x="0" y="216865"/>
                </a:moveTo>
                <a:lnTo>
                  <a:pt x="26333" y="216865"/>
                </a:lnTo>
                <a:lnTo>
                  <a:pt x="26333" y="0"/>
                </a:lnTo>
                <a:lnTo>
                  <a:pt x="0" y="0"/>
                </a:lnTo>
                <a:lnTo>
                  <a:pt x="0" y="21686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856732" y="4093489"/>
            <a:ext cx="124232" cy="1272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73241" y="4115308"/>
            <a:ext cx="105410" cy="107314"/>
          </a:xfrm>
          <a:custGeom>
            <a:avLst/>
            <a:gdLst/>
            <a:ahLst/>
            <a:cxnLst/>
            <a:rect l="l" t="t" r="r" b="b"/>
            <a:pathLst>
              <a:path w="105410" h="107314">
                <a:moveTo>
                  <a:pt x="101921" y="9017"/>
                </a:moveTo>
                <a:lnTo>
                  <a:pt x="79375" y="9017"/>
                </a:lnTo>
                <a:lnTo>
                  <a:pt x="80010" y="9906"/>
                </a:lnTo>
                <a:lnTo>
                  <a:pt x="76606" y="13521"/>
                </a:lnTo>
                <a:lnTo>
                  <a:pt x="72310" y="18256"/>
                </a:lnTo>
                <a:lnTo>
                  <a:pt x="67133" y="24086"/>
                </a:lnTo>
                <a:lnTo>
                  <a:pt x="0" y="101219"/>
                </a:lnTo>
                <a:lnTo>
                  <a:pt x="2159" y="106807"/>
                </a:lnTo>
                <a:lnTo>
                  <a:pt x="82931" y="106807"/>
                </a:lnTo>
                <a:lnTo>
                  <a:pt x="84930" y="97663"/>
                </a:lnTo>
                <a:lnTo>
                  <a:pt x="25400" y="97663"/>
                </a:lnTo>
                <a:lnTo>
                  <a:pt x="24765" y="96901"/>
                </a:lnTo>
                <a:lnTo>
                  <a:pt x="30722" y="90376"/>
                </a:lnTo>
                <a:lnTo>
                  <a:pt x="37179" y="83185"/>
                </a:lnTo>
                <a:lnTo>
                  <a:pt x="44160" y="75326"/>
                </a:lnTo>
                <a:lnTo>
                  <a:pt x="51688" y="66802"/>
                </a:lnTo>
                <a:lnTo>
                  <a:pt x="101921" y="9017"/>
                </a:lnTo>
                <a:close/>
              </a:path>
              <a:path w="105410" h="107314">
                <a:moveTo>
                  <a:pt x="89788" y="75438"/>
                </a:moveTo>
                <a:lnTo>
                  <a:pt x="79756" y="75438"/>
                </a:lnTo>
                <a:lnTo>
                  <a:pt x="76962" y="81153"/>
                </a:lnTo>
                <a:lnTo>
                  <a:pt x="74675" y="85471"/>
                </a:lnTo>
                <a:lnTo>
                  <a:pt x="72771" y="88138"/>
                </a:lnTo>
                <a:lnTo>
                  <a:pt x="70866" y="90932"/>
                </a:lnTo>
                <a:lnTo>
                  <a:pt x="68961" y="92964"/>
                </a:lnTo>
                <a:lnTo>
                  <a:pt x="67183" y="94234"/>
                </a:lnTo>
                <a:lnTo>
                  <a:pt x="65405" y="95631"/>
                </a:lnTo>
                <a:lnTo>
                  <a:pt x="63373" y="96520"/>
                </a:lnTo>
                <a:lnTo>
                  <a:pt x="60960" y="97028"/>
                </a:lnTo>
                <a:lnTo>
                  <a:pt x="58547" y="97409"/>
                </a:lnTo>
                <a:lnTo>
                  <a:pt x="55118" y="97663"/>
                </a:lnTo>
                <a:lnTo>
                  <a:pt x="84930" y="97663"/>
                </a:lnTo>
                <a:lnTo>
                  <a:pt x="89788" y="75438"/>
                </a:lnTo>
                <a:close/>
              </a:path>
              <a:path w="105410" h="107314">
                <a:moveTo>
                  <a:pt x="102743" y="0"/>
                </a:moveTo>
                <a:lnTo>
                  <a:pt x="23495" y="0"/>
                </a:lnTo>
                <a:lnTo>
                  <a:pt x="16891" y="29337"/>
                </a:lnTo>
                <a:lnTo>
                  <a:pt x="26797" y="29337"/>
                </a:lnTo>
                <a:lnTo>
                  <a:pt x="29337" y="24638"/>
                </a:lnTo>
                <a:lnTo>
                  <a:pt x="31623" y="20955"/>
                </a:lnTo>
                <a:lnTo>
                  <a:pt x="49403" y="9017"/>
                </a:lnTo>
                <a:lnTo>
                  <a:pt x="101921" y="9017"/>
                </a:lnTo>
                <a:lnTo>
                  <a:pt x="104902" y="5588"/>
                </a:lnTo>
                <a:lnTo>
                  <a:pt x="1027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873241" y="4115308"/>
            <a:ext cx="105410" cy="107314"/>
          </a:xfrm>
          <a:custGeom>
            <a:avLst/>
            <a:gdLst/>
            <a:ahLst/>
            <a:cxnLst/>
            <a:rect l="l" t="t" r="r" b="b"/>
            <a:pathLst>
              <a:path w="105410" h="107314">
                <a:moveTo>
                  <a:pt x="23495" y="0"/>
                </a:moveTo>
                <a:lnTo>
                  <a:pt x="102743" y="0"/>
                </a:lnTo>
                <a:lnTo>
                  <a:pt x="104902" y="5588"/>
                </a:lnTo>
                <a:lnTo>
                  <a:pt x="51688" y="66802"/>
                </a:lnTo>
                <a:lnTo>
                  <a:pt x="24765" y="96901"/>
                </a:lnTo>
                <a:lnTo>
                  <a:pt x="25400" y="97663"/>
                </a:lnTo>
                <a:lnTo>
                  <a:pt x="50673" y="97663"/>
                </a:lnTo>
                <a:lnTo>
                  <a:pt x="55118" y="97663"/>
                </a:lnTo>
                <a:lnTo>
                  <a:pt x="58547" y="97409"/>
                </a:lnTo>
                <a:lnTo>
                  <a:pt x="60960" y="97028"/>
                </a:lnTo>
                <a:lnTo>
                  <a:pt x="63373" y="96520"/>
                </a:lnTo>
                <a:lnTo>
                  <a:pt x="65405" y="95631"/>
                </a:lnTo>
                <a:lnTo>
                  <a:pt x="67183" y="94234"/>
                </a:lnTo>
                <a:lnTo>
                  <a:pt x="68961" y="92964"/>
                </a:lnTo>
                <a:lnTo>
                  <a:pt x="70866" y="90932"/>
                </a:lnTo>
                <a:lnTo>
                  <a:pt x="72771" y="88138"/>
                </a:lnTo>
                <a:lnTo>
                  <a:pt x="74675" y="85471"/>
                </a:lnTo>
                <a:lnTo>
                  <a:pt x="76962" y="81153"/>
                </a:lnTo>
                <a:lnTo>
                  <a:pt x="79756" y="75438"/>
                </a:lnTo>
                <a:lnTo>
                  <a:pt x="89788" y="75438"/>
                </a:lnTo>
                <a:lnTo>
                  <a:pt x="82931" y="106807"/>
                </a:lnTo>
                <a:lnTo>
                  <a:pt x="2159" y="106807"/>
                </a:lnTo>
                <a:lnTo>
                  <a:pt x="0" y="101219"/>
                </a:lnTo>
                <a:lnTo>
                  <a:pt x="61087" y="30988"/>
                </a:lnTo>
                <a:lnTo>
                  <a:pt x="67133" y="24086"/>
                </a:lnTo>
                <a:lnTo>
                  <a:pt x="72310" y="18256"/>
                </a:lnTo>
                <a:lnTo>
                  <a:pt x="76606" y="13521"/>
                </a:lnTo>
                <a:lnTo>
                  <a:pt x="80010" y="9906"/>
                </a:lnTo>
                <a:lnTo>
                  <a:pt x="79375" y="9017"/>
                </a:lnTo>
                <a:lnTo>
                  <a:pt x="53212" y="9017"/>
                </a:lnTo>
                <a:lnTo>
                  <a:pt x="49403" y="9017"/>
                </a:lnTo>
                <a:lnTo>
                  <a:pt x="46482" y="9398"/>
                </a:lnTo>
                <a:lnTo>
                  <a:pt x="44704" y="9906"/>
                </a:lnTo>
                <a:lnTo>
                  <a:pt x="42925" y="10414"/>
                </a:lnTo>
                <a:lnTo>
                  <a:pt x="41148" y="11303"/>
                </a:lnTo>
                <a:lnTo>
                  <a:pt x="39370" y="12573"/>
                </a:lnTo>
                <a:lnTo>
                  <a:pt x="37592" y="13843"/>
                </a:lnTo>
                <a:lnTo>
                  <a:pt x="35687" y="15875"/>
                </a:lnTo>
                <a:lnTo>
                  <a:pt x="33655" y="18415"/>
                </a:lnTo>
                <a:lnTo>
                  <a:pt x="31623" y="20955"/>
                </a:lnTo>
                <a:lnTo>
                  <a:pt x="29337" y="24638"/>
                </a:lnTo>
                <a:lnTo>
                  <a:pt x="26797" y="29337"/>
                </a:lnTo>
                <a:lnTo>
                  <a:pt x="16891" y="29337"/>
                </a:lnTo>
                <a:lnTo>
                  <a:pt x="234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971032" y="4162044"/>
            <a:ext cx="89153" cy="12573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986779" y="4183126"/>
            <a:ext cx="71120" cy="106045"/>
          </a:xfrm>
          <a:custGeom>
            <a:avLst/>
            <a:gdLst/>
            <a:ahLst/>
            <a:cxnLst/>
            <a:rect l="l" t="t" r="r" b="b"/>
            <a:pathLst>
              <a:path w="71120" h="106045">
                <a:moveTo>
                  <a:pt x="63171" y="8128"/>
                </a:moveTo>
                <a:lnTo>
                  <a:pt x="37084" y="8128"/>
                </a:lnTo>
                <a:lnTo>
                  <a:pt x="39624" y="8509"/>
                </a:lnTo>
                <a:lnTo>
                  <a:pt x="41910" y="9525"/>
                </a:lnTo>
                <a:lnTo>
                  <a:pt x="44196" y="10413"/>
                </a:lnTo>
                <a:lnTo>
                  <a:pt x="46100" y="11684"/>
                </a:lnTo>
                <a:lnTo>
                  <a:pt x="47498" y="13335"/>
                </a:lnTo>
                <a:lnTo>
                  <a:pt x="49022" y="14986"/>
                </a:lnTo>
                <a:lnTo>
                  <a:pt x="50165" y="16891"/>
                </a:lnTo>
                <a:lnTo>
                  <a:pt x="50927" y="19304"/>
                </a:lnTo>
                <a:lnTo>
                  <a:pt x="51689" y="21590"/>
                </a:lnTo>
                <a:lnTo>
                  <a:pt x="52070" y="24256"/>
                </a:lnTo>
                <a:lnTo>
                  <a:pt x="51968" y="30734"/>
                </a:lnTo>
                <a:lnTo>
                  <a:pt x="51816" y="32257"/>
                </a:lnTo>
                <a:lnTo>
                  <a:pt x="51054" y="34671"/>
                </a:lnTo>
                <a:lnTo>
                  <a:pt x="50419" y="37084"/>
                </a:lnTo>
                <a:lnTo>
                  <a:pt x="49149" y="39750"/>
                </a:lnTo>
                <a:lnTo>
                  <a:pt x="47244" y="42544"/>
                </a:lnTo>
                <a:lnTo>
                  <a:pt x="45466" y="45338"/>
                </a:lnTo>
                <a:lnTo>
                  <a:pt x="42925" y="48641"/>
                </a:lnTo>
                <a:lnTo>
                  <a:pt x="39624" y="52197"/>
                </a:lnTo>
                <a:lnTo>
                  <a:pt x="36449" y="55880"/>
                </a:lnTo>
                <a:lnTo>
                  <a:pt x="27178" y="65405"/>
                </a:lnTo>
                <a:lnTo>
                  <a:pt x="23749" y="68706"/>
                </a:lnTo>
                <a:lnTo>
                  <a:pt x="20700" y="72009"/>
                </a:lnTo>
                <a:lnTo>
                  <a:pt x="12573" y="81280"/>
                </a:lnTo>
                <a:lnTo>
                  <a:pt x="10414" y="84328"/>
                </a:lnTo>
                <a:lnTo>
                  <a:pt x="8255" y="87249"/>
                </a:lnTo>
                <a:lnTo>
                  <a:pt x="6223" y="90169"/>
                </a:lnTo>
                <a:lnTo>
                  <a:pt x="4572" y="92963"/>
                </a:lnTo>
                <a:lnTo>
                  <a:pt x="2794" y="95885"/>
                </a:lnTo>
                <a:lnTo>
                  <a:pt x="1270" y="98806"/>
                </a:lnTo>
                <a:lnTo>
                  <a:pt x="0" y="101726"/>
                </a:lnTo>
                <a:lnTo>
                  <a:pt x="0" y="106044"/>
                </a:lnTo>
                <a:lnTo>
                  <a:pt x="69342" y="106044"/>
                </a:lnTo>
                <a:lnTo>
                  <a:pt x="70215" y="92582"/>
                </a:lnTo>
                <a:lnTo>
                  <a:pt x="17907" y="92582"/>
                </a:lnTo>
                <a:lnTo>
                  <a:pt x="19431" y="90424"/>
                </a:lnTo>
                <a:lnTo>
                  <a:pt x="21209" y="88011"/>
                </a:lnTo>
                <a:lnTo>
                  <a:pt x="23495" y="85471"/>
                </a:lnTo>
                <a:lnTo>
                  <a:pt x="25654" y="82804"/>
                </a:lnTo>
                <a:lnTo>
                  <a:pt x="36195" y="71755"/>
                </a:lnTo>
                <a:lnTo>
                  <a:pt x="39116" y="68961"/>
                </a:lnTo>
                <a:lnTo>
                  <a:pt x="41910" y="66040"/>
                </a:lnTo>
                <a:lnTo>
                  <a:pt x="47244" y="60706"/>
                </a:lnTo>
                <a:lnTo>
                  <a:pt x="49784" y="58038"/>
                </a:lnTo>
                <a:lnTo>
                  <a:pt x="52197" y="55625"/>
                </a:lnTo>
                <a:lnTo>
                  <a:pt x="56515" y="51054"/>
                </a:lnTo>
                <a:lnTo>
                  <a:pt x="58293" y="49022"/>
                </a:lnTo>
                <a:lnTo>
                  <a:pt x="59690" y="47243"/>
                </a:lnTo>
                <a:lnTo>
                  <a:pt x="61468" y="45212"/>
                </a:lnTo>
                <a:lnTo>
                  <a:pt x="67056" y="36194"/>
                </a:lnTo>
                <a:lnTo>
                  <a:pt x="67818" y="34417"/>
                </a:lnTo>
                <a:lnTo>
                  <a:pt x="68325" y="32638"/>
                </a:lnTo>
                <a:lnTo>
                  <a:pt x="68707" y="30734"/>
                </a:lnTo>
                <a:lnTo>
                  <a:pt x="68961" y="28956"/>
                </a:lnTo>
                <a:lnTo>
                  <a:pt x="69087" y="21336"/>
                </a:lnTo>
                <a:lnTo>
                  <a:pt x="68580" y="18034"/>
                </a:lnTo>
                <a:lnTo>
                  <a:pt x="66294" y="11937"/>
                </a:lnTo>
                <a:lnTo>
                  <a:pt x="64516" y="9271"/>
                </a:lnTo>
                <a:lnTo>
                  <a:pt x="63171" y="8128"/>
                </a:lnTo>
                <a:close/>
              </a:path>
              <a:path w="71120" h="106045">
                <a:moveTo>
                  <a:pt x="70866" y="82550"/>
                </a:moveTo>
                <a:lnTo>
                  <a:pt x="63246" y="82550"/>
                </a:lnTo>
                <a:lnTo>
                  <a:pt x="62357" y="84962"/>
                </a:lnTo>
                <a:lnTo>
                  <a:pt x="61468" y="86741"/>
                </a:lnTo>
                <a:lnTo>
                  <a:pt x="54356" y="92329"/>
                </a:lnTo>
                <a:lnTo>
                  <a:pt x="52832" y="92582"/>
                </a:lnTo>
                <a:lnTo>
                  <a:pt x="70215" y="92582"/>
                </a:lnTo>
                <a:lnTo>
                  <a:pt x="70866" y="82550"/>
                </a:lnTo>
                <a:close/>
              </a:path>
              <a:path w="71120" h="106045">
                <a:moveTo>
                  <a:pt x="43307" y="0"/>
                </a:moveTo>
                <a:lnTo>
                  <a:pt x="33020" y="0"/>
                </a:lnTo>
                <a:lnTo>
                  <a:pt x="27686" y="635"/>
                </a:lnTo>
                <a:lnTo>
                  <a:pt x="21844" y="1905"/>
                </a:lnTo>
                <a:lnTo>
                  <a:pt x="16002" y="3301"/>
                </a:lnTo>
                <a:lnTo>
                  <a:pt x="9525" y="5334"/>
                </a:lnTo>
                <a:lnTo>
                  <a:pt x="2540" y="8255"/>
                </a:lnTo>
                <a:lnTo>
                  <a:pt x="2540" y="24256"/>
                </a:lnTo>
                <a:lnTo>
                  <a:pt x="13335" y="24256"/>
                </a:lnTo>
                <a:lnTo>
                  <a:pt x="15240" y="18923"/>
                </a:lnTo>
                <a:lnTo>
                  <a:pt x="17907" y="14986"/>
                </a:lnTo>
                <a:lnTo>
                  <a:pt x="24765" y="9398"/>
                </a:lnTo>
                <a:lnTo>
                  <a:pt x="28956" y="8128"/>
                </a:lnTo>
                <a:lnTo>
                  <a:pt x="63171" y="8128"/>
                </a:lnTo>
                <a:lnTo>
                  <a:pt x="59436" y="4953"/>
                </a:lnTo>
                <a:lnTo>
                  <a:pt x="56261" y="3175"/>
                </a:lnTo>
                <a:lnTo>
                  <a:pt x="52197" y="1905"/>
                </a:lnTo>
                <a:lnTo>
                  <a:pt x="48260" y="635"/>
                </a:lnTo>
                <a:lnTo>
                  <a:pt x="4330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986779" y="4183126"/>
            <a:ext cx="71120" cy="106045"/>
          </a:xfrm>
          <a:custGeom>
            <a:avLst/>
            <a:gdLst/>
            <a:ahLst/>
            <a:cxnLst/>
            <a:rect l="l" t="t" r="r" b="b"/>
            <a:pathLst>
              <a:path w="71120" h="106045">
                <a:moveTo>
                  <a:pt x="37719" y="0"/>
                </a:moveTo>
                <a:lnTo>
                  <a:pt x="43307" y="0"/>
                </a:lnTo>
                <a:lnTo>
                  <a:pt x="48260" y="635"/>
                </a:lnTo>
                <a:lnTo>
                  <a:pt x="52197" y="1905"/>
                </a:lnTo>
                <a:lnTo>
                  <a:pt x="56261" y="3175"/>
                </a:lnTo>
                <a:lnTo>
                  <a:pt x="59436" y="4953"/>
                </a:lnTo>
                <a:lnTo>
                  <a:pt x="61975" y="7112"/>
                </a:lnTo>
                <a:lnTo>
                  <a:pt x="64516" y="9271"/>
                </a:lnTo>
                <a:lnTo>
                  <a:pt x="66294" y="11937"/>
                </a:lnTo>
                <a:lnTo>
                  <a:pt x="67437" y="14986"/>
                </a:lnTo>
                <a:lnTo>
                  <a:pt x="68580" y="18034"/>
                </a:lnTo>
                <a:lnTo>
                  <a:pt x="69087" y="21336"/>
                </a:lnTo>
                <a:lnTo>
                  <a:pt x="69087" y="24892"/>
                </a:lnTo>
                <a:lnTo>
                  <a:pt x="69087" y="27050"/>
                </a:lnTo>
                <a:lnTo>
                  <a:pt x="67056" y="36194"/>
                </a:lnTo>
                <a:lnTo>
                  <a:pt x="66421" y="37973"/>
                </a:lnTo>
                <a:lnTo>
                  <a:pt x="59690" y="47243"/>
                </a:lnTo>
                <a:lnTo>
                  <a:pt x="58293" y="49022"/>
                </a:lnTo>
                <a:lnTo>
                  <a:pt x="56515" y="51054"/>
                </a:lnTo>
                <a:lnTo>
                  <a:pt x="54356" y="53340"/>
                </a:lnTo>
                <a:lnTo>
                  <a:pt x="52197" y="55625"/>
                </a:lnTo>
                <a:lnTo>
                  <a:pt x="49784" y="58038"/>
                </a:lnTo>
                <a:lnTo>
                  <a:pt x="47244" y="60706"/>
                </a:lnTo>
                <a:lnTo>
                  <a:pt x="44577" y="63373"/>
                </a:lnTo>
                <a:lnTo>
                  <a:pt x="41910" y="66040"/>
                </a:lnTo>
                <a:lnTo>
                  <a:pt x="39116" y="68961"/>
                </a:lnTo>
                <a:lnTo>
                  <a:pt x="36195" y="71755"/>
                </a:lnTo>
                <a:lnTo>
                  <a:pt x="33528" y="74549"/>
                </a:lnTo>
                <a:lnTo>
                  <a:pt x="30861" y="77343"/>
                </a:lnTo>
                <a:lnTo>
                  <a:pt x="28194" y="80137"/>
                </a:lnTo>
                <a:lnTo>
                  <a:pt x="25654" y="82804"/>
                </a:lnTo>
                <a:lnTo>
                  <a:pt x="23495" y="85471"/>
                </a:lnTo>
                <a:lnTo>
                  <a:pt x="21209" y="88011"/>
                </a:lnTo>
                <a:lnTo>
                  <a:pt x="19431" y="90424"/>
                </a:lnTo>
                <a:lnTo>
                  <a:pt x="17907" y="92582"/>
                </a:lnTo>
                <a:lnTo>
                  <a:pt x="48260" y="92582"/>
                </a:lnTo>
                <a:lnTo>
                  <a:pt x="50800" y="92582"/>
                </a:lnTo>
                <a:lnTo>
                  <a:pt x="52832" y="92582"/>
                </a:lnTo>
                <a:lnTo>
                  <a:pt x="54356" y="92329"/>
                </a:lnTo>
                <a:lnTo>
                  <a:pt x="55880" y="92201"/>
                </a:lnTo>
                <a:lnTo>
                  <a:pt x="61468" y="86741"/>
                </a:lnTo>
                <a:lnTo>
                  <a:pt x="62357" y="84962"/>
                </a:lnTo>
                <a:lnTo>
                  <a:pt x="63246" y="82550"/>
                </a:lnTo>
                <a:lnTo>
                  <a:pt x="70866" y="82550"/>
                </a:lnTo>
                <a:lnTo>
                  <a:pt x="70612" y="86487"/>
                </a:lnTo>
                <a:lnTo>
                  <a:pt x="70358" y="90297"/>
                </a:lnTo>
                <a:lnTo>
                  <a:pt x="70104" y="94234"/>
                </a:lnTo>
                <a:lnTo>
                  <a:pt x="69850" y="98171"/>
                </a:lnTo>
                <a:lnTo>
                  <a:pt x="69596" y="102107"/>
                </a:lnTo>
                <a:lnTo>
                  <a:pt x="69342" y="106044"/>
                </a:lnTo>
                <a:lnTo>
                  <a:pt x="0" y="106044"/>
                </a:lnTo>
                <a:lnTo>
                  <a:pt x="0" y="101726"/>
                </a:lnTo>
                <a:lnTo>
                  <a:pt x="1270" y="98806"/>
                </a:lnTo>
                <a:lnTo>
                  <a:pt x="2794" y="95885"/>
                </a:lnTo>
                <a:lnTo>
                  <a:pt x="4572" y="92963"/>
                </a:lnTo>
                <a:lnTo>
                  <a:pt x="6223" y="90169"/>
                </a:lnTo>
                <a:lnTo>
                  <a:pt x="8255" y="87249"/>
                </a:lnTo>
                <a:lnTo>
                  <a:pt x="10414" y="84328"/>
                </a:lnTo>
                <a:lnTo>
                  <a:pt x="12573" y="81280"/>
                </a:lnTo>
                <a:lnTo>
                  <a:pt x="15112" y="78359"/>
                </a:lnTo>
                <a:lnTo>
                  <a:pt x="17907" y="75184"/>
                </a:lnTo>
                <a:lnTo>
                  <a:pt x="20700" y="72009"/>
                </a:lnTo>
                <a:lnTo>
                  <a:pt x="23749" y="68706"/>
                </a:lnTo>
                <a:lnTo>
                  <a:pt x="27178" y="65405"/>
                </a:lnTo>
                <a:lnTo>
                  <a:pt x="32258" y="60198"/>
                </a:lnTo>
                <a:lnTo>
                  <a:pt x="36449" y="55880"/>
                </a:lnTo>
                <a:lnTo>
                  <a:pt x="39624" y="52197"/>
                </a:lnTo>
                <a:lnTo>
                  <a:pt x="42925" y="48641"/>
                </a:lnTo>
                <a:lnTo>
                  <a:pt x="45466" y="45338"/>
                </a:lnTo>
                <a:lnTo>
                  <a:pt x="47244" y="42544"/>
                </a:lnTo>
                <a:lnTo>
                  <a:pt x="49149" y="39750"/>
                </a:lnTo>
                <a:lnTo>
                  <a:pt x="50419" y="37084"/>
                </a:lnTo>
                <a:lnTo>
                  <a:pt x="51054" y="34671"/>
                </a:lnTo>
                <a:lnTo>
                  <a:pt x="51816" y="32257"/>
                </a:lnTo>
                <a:lnTo>
                  <a:pt x="52070" y="29718"/>
                </a:lnTo>
                <a:lnTo>
                  <a:pt x="52070" y="27050"/>
                </a:lnTo>
                <a:lnTo>
                  <a:pt x="52070" y="24256"/>
                </a:lnTo>
                <a:lnTo>
                  <a:pt x="51689" y="21590"/>
                </a:lnTo>
                <a:lnTo>
                  <a:pt x="50927" y="19304"/>
                </a:lnTo>
                <a:lnTo>
                  <a:pt x="50165" y="16891"/>
                </a:lnTo>
                <a:lnTo>
                  <a:pt x="49022" y="14986"/>
                </a:lnTo>
                <a:lnTo>
                  <a:pt x="47498" y="13335"/>
                </a:lnTo>
                <a:lnTo>
                  <a:pt x="46100" y="11684"/>
                </a:lnTo>
                <a:lnTo>
                  <a:pt x="44196" y="10413"/>
                </a:lnTo>
                <a:lnTo>
                  <a:pt x="41910" y="9525"/>
                </a:lnTo>
                <a:lnTo>
                  <a:pt x="39624" y="8509"/>
                </a:lnTo>
                <a:lnTo>
                  <a:pt x="37084" y="8128"/>
                </a:lnTo>
                <a:lnTo>
                  <a:pt x="34036" y="8128"/>
                </a:lnTo>
                <a:lnTo>
                  <a:pt x="28956" y="8128"/>
                </a:lnTo>
                <a:lnTo>
                  <a:pt x="13335" y="24256"/>
                </a:lnTo>
                <a:lnTo>
                  <a:pt x="2540" y="24256"/>
                </a:lnTo>
                <a:lnTo>
                  <a:pt x="2540" y="8255"/>
                </a:lnTo>
                <a:lnTo>
                  <a:pt x="9525" y="5334"/>
                </a:lnTo>
                <a:lnTo>
                  <a:pt x="16002" y="3301"/>
                </a:lnTo>
                <a:lnTo>
                  <a:pt x="21844" y="1905"/>
                </a:lnTo>
                <a:lnTo>
                  <a:pt x="27686" y="635"/>
                </a:lnTo>
                <a:lnTo>
                  <a:pt x="33020" y="0"/>
                </a:lnTo>
                <a:lnTo>
                  <a:pt x="377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992367" y="3959326"/>
            <a:ext cx="217170" cy="17452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004052" y="3975734"/>
            <a:ext cx="206248" cy="16446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065646" y="4024376"/>
            <a:ext cx="80645" cy="83820"/>
          </a:xfrm>
          <a:custGeom>
            <a:avLst/>
            <a:gdLst/>
            <a:ahLst/>
            <a:cxnLst/>
            <a:rect l="l" t="t" r="r" b="b"/>
            <a:pathLst>
              <a:path w="80645" h="83820">
                <a:moveTo>
                  <a:pt x="49656" y="12700"/>
                </a:moveTo>
                <a:lnTo>
                  <a:pt x="35560" y="12700"/>
                </a:lnTo>
                <a:lnTo>
                  <a:pt x="35687" y="12954"/>
                </a:lnTo>
                <a:lnTo>
                  <a:pt x="34543" y="16001"/>
                </a:lnTo>
                <a:lnTo>
                  <a:pt x="33527" y="19176"/>
                </a:lnTo>
                <a:lnTo>
                  <a:pt x="32512" y="22732"/>
                </a:lnTo>
                <a:lnTo>
                  <a:pt x="31368" y="26162"/>
                </a:lnTo>
                <a:lnTo>
                  <a:pt x="30352" y="29591"/>
                </a:lnTo>
                <a:lnTo>
                  <a:pt x="29463" y="33147"/>
                </a:lnTo>
                <a:lnTo>
                  <a:pt x="28448" y="36703"/>
                </a:lnTo>
                <a:lnTo>
                  <a:pt x="27558" y="40131"/>
                </a:lnTo>
                <a:lnTo>
                  <a:pt x="26797" y="43687"/>
                </a:lnTo>
                <a:lnTo>
                  <a:pt x="25907" y="47117"/>
                </a:lnTo>
                <a:lnTo>
                  <a:pt x="25145" y="50292"/>
                </a:lnTo>
                <a:lnTo>
                  <a:pt x="23875" y="56387"/>
                </a:lnTo>
                <a:lnTo>
                  <a:pt x="23367" y="59181"/>
                </a:lnTo>
                <a:lnTo>
                  <a:pt x="23113" y="61722"/>
                </a:lnTo>
                <a:lnTo>
                  <a:pt x="22732" y="64135"/>
                </a:lnTo>
                <a:lnTo>
                  <a:pt x="22605" y="65150"/>
                </a:lnTo>
                <a:lnTo>
                  <a:pt x="22478" y="69976"/>
                </a:lnTo>
                <a:lnTo>
                  <a:pt x="22860" y="72136"/>
                </a:lnTo>
                <a:lnTo>
                  <a:pt x="30861" y="82168"/>
                </a:lnTo>
                <a:lnTo>
                  <a:pt x="32512" y="82931"/>
                </a:lnTo>
                <a:lnTo>
                  <a:pt x="34416" y="83312"/>
                </a:lnTo>
                <a:lnTo>
                  <a:pt x="38735" y="83312"/>
                </a:lnTo>
                <a:lnTo>
                  <a:pt x="49275" y="79501"/>
                </a:lnTo>
                <a:lnTo>
                  <a:pt x="51435" y="78231"/>
                </a:lnTo>
                <a:lnTo>
                  <a:pt x="53720" y="76581"/>
                </a:lnTo>
                <a:lnTo>
                  <a:pt x="58419" y="72390"/>
                </a:lnTo>
                <a:lnTo>
                  <a:pt x="41275" y="72390"/>
                </a:lnTo>
                <a:lnTo>
                  <a:pt x="40004" y="71881"/>
                </a:lnTo>
                <a:lnTo>
                  <a:pt x="39369" y="70738"/>
                </a:lnTo>
                <a:lnTo>
                  <a:pt x="38703" y="69850"/>
                </a:lnTo>
                <a:lnTo>
                  <a:pt x="38584" y="69596"/>
                </a:lnTo>
                <a:lnTo>
                  <a:pt x="38353" y="68325"/>
                </a:lnTo>
                <a:lnTo>
                  <a:pt x="38480" y="63500"/>
                </a:lnTo>
                <a:lnTo>
                  <a:pt x="38988" y="59690"/>
                </a:lnTo>
                <a:lnTo>
                  <a:pt x="39369" y="57531"/>
                </a:lnTo>
                <a:lnTo>
                  <a:pt x="40004" y="55118"/>
                </a:lnTo>
                <a:lnTo>
                  <a:pt x="41655" y="47879"/>
                </a:lnTo>
                <a:lnTo>
                  <a:pt x="43179" y="40893"/>
                </a:lnTo>
                <a:lnTo>
                  <a:pt x="44830" y="33781"/>
                </a:lnTo>
                <a:lnTo>
                  <a:pt x="46481" y="26797"/>
                </a:lnTo>
                <a:lnTo>
                  <a:pt x="48126" y="19176"/>
                </a:lnTo>
                <a:lnTo>
                  <a:pt x="49656" y="12700"/>
                </a:lnTo>
                <a:close/>
              </a:path>
              <a:path w="80645" h="83820">
                <a:moveTo>
                  <a:pt x="58165" y="61594"/>
                </a:moveTo>
                <a:lnTo>
                  <a:pt x="55244" y="65150"/>
                </a:lnTo>
                <a:lnTo>
                  <a:pt x="52450" y="67818"/>
                </a:lnTo>
                <a:lnTo>
                  <a:pt x="50037" y="69596"/>
                </a:lnTo>
                <a:lnTo>
                  <a:pt x="47625" y="71500"/>
                </a:lnTo>
                <a:lnTo>
                  <a:pt x="45338" y="72390"/>
                </a:lnTo>
                <a:lnTo>
                  <a:pt x="58419" y="72390"/>
                </a:lnTo>
                <a:lnTo>
                  <a:pt x="61329" y="69596"/>
                </a:lnTo>
                <a:lnTo>
                  <a:pt x="63880" y="66929"/>
                </a:lnTo>
                <a:lnTo>
                  <a:pt x="58165" y="61594"/>
                </a:lnTo>
                <a:close/>
              </a:path>
              <a:path w="80645" h="83820">
                <a:moveTo>
                  <a:pt x="80137" y="0"/>
                </a:moveTo>
                <a:lnTo>
                  <a:pt x="30606" y="0"/>
                </a:lnTo>
                <a:lnTo>
                  <a:pt x="28066" y="126"/>
                </a:lnTo>
                <a:lnTo>
                  <a:pt x="26035" y="381"/>
                </a:lnTo>
                <a:lnTo>
                  <a:pt x="23875" y="507"/>
                </a:lnTo>
                <a:lnTo>
                  <a:pt x="15366" y="3429"/>
                </a:lnTo>
                <a:lnTo>
                  <a:pt x="13842" y="4191"/>
                </a:lnTo>
                <a:lnTo>
                  <a:pt x="12318" y="5334"/>
                </a:lnTo>
                <a:lnTo>
                  <a:pt x="9270" y="7874"/>
                </a:lnTo>
                <a:lnTo>
                  <a:pt x="7619" y="9398"/>
                </a:lnTo>
                <a:lnTo>
                  <a:pt x="5968" y="11175"/>
                </a:lnTo>
                <a:lnTo>
                  <a:pt x="2158" y="14986"/>
                </a:lnTo>
                <a:lnTo>
                  <a:pt x="0" y="17399"/>
                </a:lnTo>
                <a:lnTo>
                  <a:pt x="5968" y="23113"/>
                </a:lnTo>
                <a:lnTo>
                  <a:pt x="7874" y="21081"/>
                </a:lnTo>
                <a:lnTo>
                  <a:pt x="11049" y="17906"/>
                </a:lnTo>
                <a:lnTo>
                  <a:pt x="24129" y="12700"/>
                </a:lnTo>
                <a:lnTo>
                  <a:pt x="77597" y="12700"/>
                </a:lnTo>
                <a:lnTo>
                  <a:pt x="801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065646" y="4024376"/>
            <a:ext cx="80645" cy="83820"/>
          </a:xfrm>
          <a:custGeom>
            <a:avLst/>
            <a:gdLst/>
            <a:ahLst/>
            <a:cxnLst/>
            <a:rect l="l" t="t" r="r" b="b"/>
            <a:pathLst>
              <a:path w="80645" h="83820">
                <a:moveTo>
                  <a:pt x="33274" y="0"/>
                </a:moveTo>
                <a:lnTo>
                  <a:pt x="80137" y="0"/>
                </a:lnTo>
                <a:lnTo>
                  <a:pt x="77597" y="12700"/>
                </a:lnTo>
                <a:lnTo>
                  <a:pt x="49656" y="12700"/>
                </a:lnTo>
                <a:lnTo>
                  <a:pt x="48005" y="19685"/>
                </a:lnTo>
                <a:lnTo>
                  <a:pt x="46481" y="26797"/>
                </a:lnTo>
                <a:lnTo>
                  <a:pt x="44830" y="33781"/>
                </a:lnTo>
                <a:lnTo>
                  <a:pt x="43179" y="40893"/>
                </a:lnTo>
                <a:lnTo>
                  <a:pt x="41655" y="47879"/>
                </a:lnTo>
                <a:lnTo>
                  <a:pt x="40004" y="55118"/>
                </a:lnTo>
                <a:lnTo>
                  <a:pt x="39369" y="57531"/>
                </a:lnTo>
                <a:lnTo>
                  <a:pt x="38988" y="59690"/>
                </a:lnTo>
                <a:lnTo>
                  <a:pt x="38735" y="61594"/>
                </a:lnTo>
                <a:lnTo>
                  <a:pt x="38480" y="63500"/>
                </a:lnTo>
                <a:lnTo>
                  <a:pt x="38353" y="65150"/>
                </a:lnTo>
                <a:lnTo>
                  <a:pt x="38353" y="66675"/>
                </a:lnTo>
                <a:lnTo>
                  <a:pt x="38353" y="68325"/>
                </a:lnTo>
                <a:lnTo>
                  <a:pt x="38607" y="69723"/>
                </a:lnTo>
                <a:lnTo>
                  <a:pt x="39369" y="70738"/>
                </a:lnTo>
                <a:lnTo>
                  <a:pt x="40004" y="71881"/>
                </a:lnTo>
                <a:lnTo>
                  <a:pt x="41275" y="72390"/>
                </a:lnTo>
                <a:lnTo>
                  <a:pt x="43179" y="72390"/>
                </a:lnTo>
                <a:lnTo>
                  <a:pt x="45338" y="72390"/>
                </a:lnTo>
                <a:lnTo>
                  <a:pt x="47625" y="71500"/>
                </a:lnTo>
                <a:lnTo>
                  <a:pt x="50037" y="69596"/>
                </a:lnTo>
                <a:lnTo>
                  <a:pt x="52450" y="67818"/>
                </a:lnTo>
                <a:lnTo>
                  <a:pt x="55244" y="65150"/>
                </a:lnTo>
                <a:lnTo>
                  <a:pt x="58165" y="61594"/>
                </a:lnTo>
                <a:lnTo>
                  <a:pt x="63880" y="66929"/>
                </a:lnTo>
                <a:lnTo>
                  <a:pt x="61087" y="69850"/>
                </a:lnTo>
                <a:lnTo>
                  <a:pt x="58419" y="72390"/>
                </a:lnTo>
                <a:lnTo>
                  <a:pt x="56133" y="74422"/>
                </a:lnTo>
                <a:lnTo>
                  <a:pt x="53720" y="76581"/>
                </a:lnTo>
                <a:lnTo>
                  <a:pt x="51435" y="78231"/>
                </a:lnTo>
                <a:lnTo>
                  <a:pt x="49275" y="79501"/>
                </a:lnTo>
                <a:lnTo>
                  <a:pt x="47116" y="80899"/>
                </a:lnTo>
                <a:lnTo>
                  <a:pt x="45085" y="81787"/>
                </a:lnTo>
                <a:lnTo>
                  <a:pt x="43052" y="82423"/>
                </a:lnTo>
                <a:lnTo>
                  <a:pt x="40893" y="83057"/>
                </a:lnTo>
                <a:lnTo>
                  <a:pt x="38735" y="83312"/>
                </a:lnTo>
                <a:lnTo>
                  <a:pt x="36575" y="83312"/>
                </a:lnTo>
                <a:lnTo>
                  <a:pt x="34416" y="83312"/>
                </a:lnTo>
                <a:lnTo>
                  <a:pt x="32512" y="82931"/>
                </a:lnTo>
                <a:lnTo>
                  <a:pt x="30861" y="82168"/>
                </a:lnTo>
                <a:lnTo>
                  <a:pt x="29082" y="81406"/>
                </a:lnTo>
                <a:lnTo>
                  <a:pt x="27686" y="80391"/>
                </a:lnTo>
                <a:lnTo>
                  <a:pt x="26415" y="78993"/>
                </a:lnTo>
                <a:lnTo>
                  <a:pt x="25145" y="77597"/>
                </a:lnTo>
                <a:lnTo>
                  <a:pt x="24256" y="75946"/>
                </a:lnTo>
                <a:lnTo>
                  <a:pt x="23494" y="74041"/>
                </a:lnTo>
                <a:lnTo>
                  <a:pt x="22860" y="72136"/>
                </a:lnTo>
                <a:lnTo>
                  <a:pt x="22478" y="69976"/>
                </a:lnTo>
                <a:lnTo>
                  <a:pt x="22478" y="67818"/>
                </a:lnTo>
                <a:lnTo>
                  <a:pt x="22478" y="66167"/>
                </a:lnTo>
                <a:lnTo>
                  <a:pt x="22732" y="64135"/>
                </a:lnTo>
                <a:lnTo>
                  <a:pt x="23113" y="61722"/>
                </a:lnTo>
                <a:lnTo>
                  <a:pt x="23367" y="59181"/>
                </a:lnTo>
                <a:lnTo>
                  <a:pt x="23875" y="56387"/>
                </a:lnTo>
                <a:lnTo>
                  <a:pt x="24511" y="53340"/>
                </a:lnTo>
                <a:lnTo>
                  <a:pt x="25145" y="50292"/>
                </a:lnTo>
                <a:lnTo>
                  <a:pt x="25907" y="47117"/>
                </a:lnTo>
                <a:lnTo>
                  <a:pt x="26797" y="43687"/>
                </a:lnTo>
                <a:lnTo>
                  <a:pt x="27558" y="40131"/>
                </a:lnTo>
                <a:lnTo>
                  <a:pt x="28448" y="36703"/>
                </a:lnTo>
                <a:lnTo>
                  <a:pt x="29463" y="33147"/>
                </a:lnTo>
                <a:lnTo>
                  <a:pt x="30352" y="29591"/>
                </a:lnTo>
                <a:lnTo>
                  <a:pt x="31368" y="26162"/>
                </a:lnTo>
                <a:lnTo>
                  <a:pt x="32512" y="22732"/>
                </a:lnTo>
                <a:lnTo>
                  <a:pt x="33527" y="19176"/>
                </a:lnTo>
                <a:lnTo>
                  <a:pt x="34543" y="16001"/>
                </a:lnTo>
                <a:lnTo>
                  <a:pt x="35687" y="12954"/>
                </a:lnTo>
                <a:lnTo>
                  <a:pt x="35687" y="12826"/>
                </a:lnTo>
                <a:lnTo>
                  <a:pt x="35432" y="12700"/>
                </a:lnTo>
                <a:lnTo>
                  <a:pt x="26669" y="12700"/>
                </a:lnTo>
                <a:lnTo>
                  <a:pt x="24129" y="12700"/>
                </a:lnTo>
                <a:lnTo>
                  <a:pt x="22098" y="12954"/>
                </a:lnTo>
                <a:lnTo>
                  <a:pt x="20319" y="13207"/>
                </a:lnTo>
                <a:lnTo>
                  <a:pt x="18541" y="13462"/>
                </a:lnTo>
                <a:lnTo>
                  <a:pt x="17017" y="14097"/>
                </a:lnTo>
                <a:lnTo>
                  <a:pt x="15493" y="14859"/>
                </a:lnTo>
                <a:lnTo>
                  <a:pt x="13969" y="15621"/>
                </a:lnTo>
                <a:lnTo>
                  <a:pt x="12573" y="16637"/>
                </a:lnTo>
                <a:lnTo>
                  <a:pt x="11049" y="17906"/>
                </a:lnTo>
                <a:lnTo>
                  <a:pt x="9651" y="19304"/>
                </a:lnTo>
                <a:lnTo>
                  <a:pt x="7874" y="21081"/>
                </a:lnTo>
                <a:lnTo>
                  <a:pt x="5968" y="23113"/>
                </a:lnTo>
                <a:lnTo>
                  <a:pt x="0" y="17399"/>
                </a:lnTo>
                <a:lnTo>
                  <a:pt x="2158" y="14986"/>
                </a:lnTo>
                <a:lnTo>
                  <a:pt x="4190" y="12954"/>
                </a:lnTo>
                <a:lnTo>
                  <a:pt x="5968" y="11175"/>
                </a:lnTo>
                <a:lnTo>
                  <a:pt x="7619" y="9398"/>
                </a:lnTo>
                <a:lnTo>
                  <a:pt x="9270" y="7874"/>
                </a:lnTo>
                <a:lnTo>
                  <a:pt x="10794" y="6604"/>
                </a:lnTo>
                <a:lnTo>
                  <a:pt x="12318" y="5334"/>
                </a:lnTo>
                <a:lnTo>
                  <a:pt x="13842" y="4191"/>
                </a:lnTo>
                <a:lnTo>
                  <a:pt x="15366" y="3429"/>
                </a:lnTo>
                <a:lnTo>
                  <a:pt x="16890" y="2540"/>
                </a:lnTo>
                <a:lnTo>
                  <a:pt x="26035" y="381"/>
                </a:lnTo>
                <a:lnTo>
                  <a:pt x="28066" y="126"/>
                </a:lnTo>
                <a:lnTo>
                  <a:pt x="30606" y="0"/>
                </a:lnTo>
                <a:lnTo>
                  <a:pt x="332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214871" y="4175759"/>
            <a:ext cx="52577" cy="7543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231254" y="4196207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31877" y="0"/>
                </a:moveTo>
                <a:lnTo>
                  <a:pt x="12319" y="0"/>
                </a:lnTo>
                <a:lnTo>
                  <a:pt x="12827" y="5461"/>
                </a:lnTo>
                <a:lnTo>
                  <a:pt x="13046" y="10287"/>
                </a:lnTo>
                <a:lnTo>
                  <a:pt x="8255" y="40132"/>
                </a:lnTo>
                <a:lnTo>
                  <a:pt x="6604" y="43053"/>
                </a:lnTo>
                <a:lnTo>
                  <a:pt x="3810" y="46228"/>
                </a:lnTo>
                <a:lnTo>
                  <a:pt x="0" y="49784"/>
                </a:lnTo>
                <a:lnTo>
                  <a:pt x="6096" y="56642"/>
                </a:lnTo>
                <a:lnTo>
                  <a:pt x="32512" y="25273"/>
                </a:lnTo>
                <a:lnTo>
                  <a:pt x="33400" y="20574"/>
                </a:lnTo>
                <a:lnTo>
                  <a:pt x="33400" y="10287"/>
                </a:lnTo>
                <a:lnTo>
                  <a:pt x="32893" y="5207"/>
                </a:lnTo>
                <a:lnTo>
                  <a:pt x="3187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231254" y="4196207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12319" y="0"/>
                </a:moveTo>
                <a:lnTo>
                  <a:pt x="31877" y="0"/>
                </a:lnTo>
                <a:lnTo>
                  <a:pt x="32893" y="5207"/>
                </a:lnTo>
                <a:lnTo>
                  <a:pt x="33400" y="10287"/>
                </a:lnTo>
                <a:lnTo>
                  <a:pt x="33400" y="15367"/>
                </a:lnTo>
                <a:lnTo>
                  <a:pt x="33400" y="20574"/>
                </a:lnTo>
                <a:lnTo>
                  <a:pt x="32512" y="25273"/>
                </a:lnTo>
                <a:lnTo>
                  <a:pt x="30734" y="29591"/>
                </a:lnTo>
                <a:lnTo>
                  <a:pt x="28956" y="33909"/>
                </a:lnTo>
                <a:lnTo>
                  <a:pt x="6096" y="56642"/>
                </a:lnTo>
                <a:lnTo>
                  <a:pt x="0" y="49784"/>
                </a:lnTo>
                <a:lnTo>
                  <a:pt x="3810" y="46228"/>
                </a:lnTo>
                <a:lnTo>
                  <a:pt x="6604" y="43053"/>
                </a:lnTo>
                <a:lnTo>
                  <a:pt x="8255" y="40132"/>
                </a:lnTo>
                <a:lnTo>
                  <a:pt x="10033" y="37338"/>
                </a:lnTo>
                <a:lnTo>
                  <a:pt x="11175" y="34036"/>
                </a:lnTo>
                <a:lnTo>
                  <a:pt x="11937" y="30480"/>
                </a:lnTo>
                <a:lnTo>
                  <a:pt x="12700" y="26797"/>
                </a:lnTo>
                <a:lnTo>
                  <a:pt x="13081" y="22225"/>
                </a:lnTo>
                <a:lnTo>
                  <a:pt x="13081" y="16637"/>
                </a:lnTo>
                <a:lnTo>
                  <a:pt x="13081" y="11049"/>
                </a:lnTo>
                <a:lnTo>
                  <a:pt x="12827" y="5461"/>
                </a:lnTo>
                <a:lnTo>
                  <a:pt x="123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300215" y="4093489"/>
            <a:ext cx="124232" cy="1272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316726" y="4115308"/>
            <a:ext cx="105410" cy="107314"/>
          </a:xfrm>
          <a:custGeom>
            <a:avLst/>
            <a:gdLst/>
            <a:ahLst/>
            <a:cxnLst/>
            <a:rect l="l" t="t" r="r" b="b"/>
            <a:pathLst>
              <a:path w="105410" h="107314">
                <a:moveTo>
                  <a:pt x="101921" y="9017"/>
                </a:moveTo>
                <a:lnTo>
                  <a:pt x="79375" y="9017"/>
                </a:lnTo>
                <a:lnTo>
                  <a:pt x="80010" y="9906"/>
                </a:lnTo>
                <a:lnTo>
                  <a:pt x="76606" y="13521"/>
                </a:lnTo>
                <a:lnTo>
                  <a:pt x="72310" y="18256"/>
                </a:lnTo>
                <a:lnTo>
                  <a:pt x="67133" y="24086"/>
                </a:lnTo>
                <a:lnTo>
                  <a:pt x="0" y="101219"/>
                </a:lnTo>
                <a:lnTo>
                  <a:pt x="2159" y="106807"/>
                </a:lnTo>
                <a:lnTo>
                  <a:pt x="82931" y="106807"/>
                </a:lnTo>
                <a:lnTo>
                  <a:pt x="84930" y="97663"/>
                </a:lnTo>
                <a:lnTo>
                  <a:pt x="25400" y="97663"/>
                </a:lnTo>
                <a:lnTo>
                  <a:pt x="24764" y="96901"/>
                </a:lnTo>
                <a:lnTo>
                  <a:pt x="30722" y="90376"/>
                </a:lnTo>
                <a:lnTo>
                  <a:pt x="37179" y="83185"/>
                </a:lnTo>
                <a:lnTo>
                  <a:pt x="44160" y="75326"/>
                </a:lnTo>
                <a:lnTo>
                  <a:pt x="51688" y="66802"/>
                </a:lnTo>
                <a:lnTo>
                  <a:pt x="101921" y="9017"/>
                </a:lnTo>
                <a:close/>
              </a:path>
              <a:path w="105410" h="107314">
                <a:moveTo>
                  <a:pt x="89788" y="75438"/>
                </a:moveTo>
                <a:lnTo>
                  <a:pt x="79756" y="75438"/>
                </a:lnTo>
                <a:lnTo>
                  <a:pt x="76962" y="81153"/>
                </a:lnTo>
                <a:lnTo>
                  <a:pt x="74675" y="85471"/>
                </a:lnTo>
                <a:lnTo>
                  <a:pt x="72771" y="88138"/>
                </a:lnTo>
                <a:lnTo>
                  <a:pt x="70865" y="90932"/>
                </a:lnTo>
                <a:lnTo>
                  <a:pt x="68961" y="92964"/>
                </a:lnTo>
                <a:lnTo>
                  <a:pt x="67183" y="94234"/>
                </a:lnTo>
                <a:lnTo>
                  <a:pt x="65404" y="95631"/>
                </a:lnTo>
                <a:lnTo>
                  <a:pt x="63373" y="96520"/>
                </a:lnTo>
                <a:lnTo>
                  <a:pt x="60960" y="97028"/>
                </a:lnTo>
                <a:lnTo>
                  <a:pt x="58547" y="97409"/>
                </a:lnTo>
                <a:lnTo>
                  <a:pt x="55118" y="97663"/>
                </a:lnTo>
                <a:lnTo>
                  <a:pt x="84930" y="97663"/>
                </a:lnTo>
                <a:lnTo>
                  <a:pt x="89788" y="75438"/>
                </a:lnTo>
                <a:close/>
              </a:path>
              <a:path w="105410" h="107314">
                <a:moveTo>
                  <a:pt x="102743" y="0"/>
                </a:moveTo>
                <a:lnTo>
                  <a:pt x="23495" y="0"/>
                </a:lnTo>
                <a:lnTo>
                  <a:pt x="16890" y="29337"/>
                </a:lnTo>
                <a:lnTo>
                  <a:pt x="26797" y="29337"/>
                </a:lnTo>
                <a:lnTo>
                  <a:pt x="29337" y="24638"/>
                </a:lnTo>
                <a:lnTo>
                  <a:pt x="31623" y="20955"/>
                </a:lnTo>
                <a:lnTo>
                  <a:pt x="49402" y="9017"/>
                </a:lnTo>
                <a:lnTo>
                  <a:pt x="101921" y="9017"/>
                </a:lnTo>
                <a:lnTo>
                  <a:pt x="104901" y="5588"/>
                </a:lnTo>
                <a:lnTo>
                  <a:pt x="1027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316726" y="4115308"/>
            <a:ext cx="105410" cy="107314"/>
          </a:xfrm>
          <a:custGeom>
            <a:avLst/>
            <a:gdLst/>
            <a:ahLst/>
            <a:cxnLst/>
            <a:rect l="l" t="t" r="r" b="b"/>
            <a:pathLst>
              <a:path w="105410" h="107314">
                <a:moveTo>
                  <a:pt x="23495" y="0"/>
                </a:moveTo>
                <a:lnTo>
                  <a:pt x="102743" y="0"/>
                </a:lnTo>
                <a:lnTo>
                  <a:pt x="104901" y="5588"/>
                </a:lnTo>
                <a:lnTo>
                  <a:pt x="51688" y="66802"/>
                </a:lnTo>
                <a:lnTo>
                  <a:pt x="24764" y="96901"/>
                </a:lnTo>
                <a:lnTo>
                  <a:pt x="25400" y="97663"/>
                </a:lnTo>
                <a:lnTo>
                  <a:pt x="50673" y="97663"/>
                </a:lnTo>
                <a:lnTo>
                  <a:pt x="55118" y="97663"/>
                </a:lnTo>
                <a:lnTo>
                  <a:pt x="58547" y="97409"/>
                </a:lnTo>
                <a:lnTo>
                  <a:pt x="60960" y="97028"/>
                </a:lnTo>
                <a:lnTo>
                  <a:pt x="63373" y="96520"/>
                </a:lnTo>
                <a:lnTo>
                  <a:pt x="65404" y="95631"/>
                </a:lnTo>
                <a:lnTo>
                  <a:pt x="67183" y="94234"/>
                </a:lnTo>
                <a:lnTo>
                  <a:pt x="68961" y="92964"/>
                </a:lnTo>
                <a:lnTo>
                  <a:pt x="70865" y="90932"/>
                </a:lnTo>
                <a:lnTo>
                  <a:pt x="72771" y="88138"/>
                </a:lnTo>
                <a:lnTo>
                  <a:pt x="74675" y="85471"/>
                </a:lnTo>
                <a:lnTo>
                  <a:pt x="76962" y="81153"/>
                </a:lnTo>
                <a:lnTo>
                  <a:pt x="79756" y="75438"/>
                </a:lnTo>
                <a:lnTo>
                  <a:pt x="89788" y="75438"/>
                </a:lnTo>
                <a:lnTo>
                  <a:pt x="82931" y="106807"/>
                </a:lnTo>
                <a:lnTo>
                  <a:pt x="2159" y="106807"/>
                </a:lnTo>
                <a:lnTo>
                  <a:pt x="0" y="101219"/>
                </a:lnTo>
                <a:lnTo>
                  <a:pt x="61087" y="30988"/>
                </a:lnTo>
                <a:lnTo>
                  <a:pt x="67133" y="24086"/>
                </a:lnTo>
                <a:lnTo>
                  <a:pt x="72310" y="18256"/>
                </a:lnTo>
                <a:lnTo>
                  <a:pt x="76606" y="13521"/>
                </a:lnTo>
                <a:lnTo>
                  <a:pt x="80010" y="9906"/>
                </a:lnTo>
                <a:lnTo>
                  <a:pt x="79375" y="9017"/>
                </a:lnTo>
                <a:lnTo>
                  <a:pt x="53212" y="9017"/>
                </a:lnTo>
                <a:lnTo>
                  <a:pt x="49402" y="9017"/>
                </a:lnTo>
                <a:lnTo>
                  <a:pt x="46482" y="9398"/>
                </a:lnTo>
                <a:lnTo>
                  <a:pt x="44703" y="9906"/>
                </a:lnTo>
                <a:lnTo>
                  <a:pt x="42925" y="10414"/>
                </a:lnTo>
                <a:lnTo>
                  <a:pt x="41148" y="11303"/>
                </a:lnTo>
                <a:lnTo>
                  <a:pt x="39370" y="12573"/>
                </a:lnTo>
                <a:lnTo>
                  <a:pt x="37591" y="13843"/>
                </a:lnTo>
                <a:lnTo>
                  <a:pt x="26797" y="29337"/>
                </a:lnTo>
                <a:lnTo>
                  <a:pt x="16890" y="29337"/>
                </a:lnTo>
                <a:lnTo>
                  <a:pt x="234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16040" y="4162044"/>
            <a:ext cx="87668" cy="12573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31915" y="4183126"/>
            <a:ext cx="69215" cy="107314"/>
          </a:xfrm>
          <a:custGeom>
            <a:avLst/>
            <a:gdLst/>
            <a:ahLst/>
            <a:cxnLst/>
            <a:rect l="l" t="t" r="r" b="b"/>
            <a:pathLst>
              <a:path w="69214" h="107314">
                <a:moveTo>
                  <a:pt x="10540" y="84200"/>
                </a:moveTo>
                <a:lnTo>
                  <a:pt x="0" y="84200"/>
                </a:lnTo>
                <a:lnTo>
                  <a:pt x="0" y="101854"/>
                </a:lnTo>
                <a:lnTo>
                  <a:pt x="25273" y="107315"/>
                </a:lnTo>
                <a:lnTo>
                  <a:pt x="36830" y="107315"/>
                </a:lnTo>
                <a:lnTo>
                  <a:pt x="42418" y="106553"/>
                </a:lnTo>
                <a:lnTo>
                  <a:pt x="52070" y="103505"/>
                </a:lnTo>
                <a:lnTo>
                  <a:pt x="56134" y="101473"/>
                </a:lnTo>
                <a:lnTo>
                  <a:pt x="58443" y="99441"/>
                </a:lnTo>
                <a:lnTo>
                  <a:pt x="27939" y="99441"/>
                </a:lnTo>
                <a:lnTo>
                  <a:pt x="25526" y="99187"/>
                </a:lnTo>
                <a:lnTo>
                  <a:pt x="23495" y="98551"/>
                </a:lnTo>
                <a:lnTo>
                  <a:pt x="21336" y="98043"/>
                </a:lnTo>
                <a:lnTo>
                  <a:pt x="19558" y="97155"/>
                </a:lnTo>
                <a:lnTo>
                  <a:pt x="17907" y="96012"/>
                </a:lnTo>
                <a:lnTo>
                  <a:pt x="16256" y="94742"/>
                </a:lnTo>
                <a:lnTo>
                  <a:pt x="14859" y="93091"/>
                </a:lnTo>
                <a:lnTo>
                  <a:pt x="13631" y="91059"/>
                </a:lnTo>
                <a:lnTo>
                  <a:pt x="12446" y="89281"/>
                </a:lnTo>
                <a:lnTo>
                  <a:pt x="11430" y="86994"/>
                </a:lnTo>
                <a:lnTo>
                  <a:pt x="10540" y="84200"/>
                </a:lnTo>
                <a:close/>
              </a:path>
              <a:path w="69214" h="107314">
                <a:moveTo>
                  <a:pt x="61341" y="8128"/>
                </a:moveTo>
                <a:lnTo>
                  <a:pt x="37719" y="8128"/>
                </a:lnTo>
                <a:lnTo>
                  <a:pt x="42290" y="9651"/>
                </a:lnTo>
                <a:lnTo>
                  <a:pt x="48513" y="15621"/>
                </a:lnTo>
                <a:lnTo>
                  <a:pt x="50037" y="19812"/>
                </a:lnTo>
                <a:lnTo>
                  <a:pt x="50037" y="28193"/>
                </a:lnTo>
                <a:lnTo>
                  <a:pt x="31369" y="46736"/>
                </a:lnTo>
                <a:lnTo>
                  <a:pt x="27177" y="48132"/>
                </a:lnTo>
                <a:lnTo>
                  <a:pt x="22225" y="48894"/>
                </a:lnTo>
                <a:lnTo>
                  <a:pt x="16510" y="49149"/>
                </a:lnTo>
                <a:lnTo>
                  <a:pt x="16510" y="57023"/>
                </a:lnTo>
                <a:lnTo>
                  <a:pt x="33020" y="57023"/>
                </a:lnTo>
                <a:lnTo>
                  <a:pt x="40132" y="58928"/>
                </a:lnTo>
                <a:lnTo>
                  <a:pt x="44958" y="62611"/>
                </a:lnTo>
                <a:lnTo>
                  <a:pt x="49657" y="66421"/>
                </a:lnTo>
                <a:lnTo>
                  <a:pt x="52070" y="71881"/>
                </a:lnTo>
                <a:lnTo>
                  <a:pt x="52070" y="85979"/>
                </a:lnTo>
                <a:lnTo>
                  <a:pt x="50292" y="91059"/>
                </a:lnTo>
                <a:lnTo>
                  <a:pt x="46609" y="94361"/>
                </a:lnTo>
                <a:lnTo>
                  <a:pt x="43052" y="97790"/>
                </a:lnTo>
                <a:lnTo>
                  <a:pt x="37719" y="99441"/>
                </a:lnTo>
                <a:lnTo>
                  <a:pt x="58443" y="99441"/>
                </a:lnTo>
                <a:lnTo>
                  <a:pt x="59309" y="98679"/>
                </a:lnTo>
                <a:lnTo>
                  <a:pt x="62611" y="96012"/>
                </a:lnTo>
                <a:lnTo>
                  <a:pt x="65150" y="92710"/>
                </a:lnTo>
                <a:lnTo>
                  <a:pt x="66675" y="89026"/>
                </a:lnTo>
                <a:lnTo>
                  <a:pt x="68325" y="85217"/>
                </a:lnTo>
                <a:lnTo>
                  <a:pt x="69214" y="81153"/>
                </a:lnTo>
                <a:lnTo>
                  <a:pt x="69214" y="73406"/>
                </a:lnTo>
                <a:lnTo>
                  <a:pt x="43052" y="50926"/>
                </a:lnTo>
                <a:lnTo>
                  <a:pt x="43052" y="50037"/>
                </a:lnTo>
                <a:lnTo>
                  <a:pt x="46862" y="48387"/>
                </a:lnTo>
                <a:lnTo>
                  <a:pt x="50292" y="46609"/>
                </a:lnTo>
                <a:lnTo>
                  <a:pt x="53212" y="44831"/>
                </a:lnTo>
                <a:lnTo>
                  <a:pt x="56261" y="43053"/>
                </a:lnTo>
                <a:lnTo>
                  <a:pt x="66801" y="25907"/>
                </a:lnTo>
                <a:lnTo>
                  <a:pt x="66801" y="18668"/>
                </a:lnTo>
                <a:lnTo>
                  <a:pt x="66039" y="15493"/>
                </a:lnTo>
                <a:lnTo>
                  <a:pt x="64515" y="12573"/>
                </a:lnTo>
                <a:lnTo>
                  <a:pt x="62992" y="9779"/>
                </a:lnTo>
                <a:lnTo>
                  <a:pt x="61341" y="8128"/>
                </a:lnTo>
                <a:close/>
              </a:path>
              <a:path w="69214" h="107314">
                <a:moveTo>
                  <a:pt x="40259" y="0"/>
                </a:moveTo>
                <a:lnTo>
                  <a:pt x="30607" y="0"/>
                </a:lnTo>
                <a:lnTo>
                  <a:pt x="25146" y="635"/>
                </a:lnTo>
                <a:lnTo>
                  <a:pt x="13715" y="3429"/>
                </a:lnTo>
                <a:lnTo>
                  <a:pt x="7747" y="5461"/>
                </a:lnTo>
                <a:lnTo>
                  <a:pt x="1270" y="8255"/>
                </a:lnTo>
                <a:lnTo>
                  <a:pt x="1270" y="24384"/>
                </a:lnTo>
                <a:lnTo>
                  <a:pt x="11684" y="24384"/>
                </a:lnTo>
                <a:lnTo>
                  <a:pt x="13462" y="18923"/>
                </a:lnTo>
                <a:lnTo>
                  <a:pt x="16001" y="14859"/>
                </a:lnTo>
                <a:lnTo>
                  <a:pt x="19431" y="12192"/>
                </a:lnTo>
                <a:lnTo>
                  <a:pt x="22733" y="9398"/>
                </a:lnTo>
                <a:lnTo>
                  <a:pt x="26924" y="8128"/>
                </a:lnTo>
                <a:lnTo>
                  <a:pt x="61341" y="8128"/>
                </a:lnTo>
                <a:lnTo>
                  <a:pt x="60706" y="7493"/>
                </a:lnTo>
                <a:lnTo>
                  <a:pt x="58038" y="5587"/>
                </a:lnTo>
                <a:lnTo>
                  <a:pt x="55245" y="3682"/>
                </a:lnTo>
                <a:lnTo>
                  <a:pt x="51943" y="2286"/>
                </a:lnTo>
                <a:lnTo>
                  <a:pt x="48133" y="1397"/>
                </a:lnTo>
                <a:lnTo>
                  <a:pt x="44323" y="381"/>
                </a:lnTo>
                <a:lnTo>
                  <a:pt x="402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31915" y="4183126"/>
            <a:ext cx="69215" cy="107314"/>
          </a:xfrm>
          <a:custGeom>
            <a:avLst/>
            <a:gdLst/>
            <a:ahLst/>
            <a:cxnLst/>
            <a:rect l="l" t="t" r="r" b="b"/>
            <a:pathLst>
              <a:path w="69214" h="107314">
                <a:moveTo>
                  <a:pt x="35813" y="0"/>
                </a:moveTo>
                <a:lnTo>
                  <a:pt x="40259" y="0"/>
                </a:lnTo>
                <a:lnTo>
                  <a:pt x="44323" y="381"/>
                </a:lnTo>
                <a:lnTo>
                  <a:pt x="48133" y="1397"/>
                </a:lnTo>
                <a:lnTo>
                  <a:pt x="51943" y="2286"/>
                </a:lnTo>
                <a:lnTo>
                  <a:pt x="66801" y="18668"/>
                </a:lnTo>
                <a:lnTo>
                  <a:pt x="66801" y="22351"/>
                </a:lnTo>
                <a:lnTo>
                  <a:pt x="66801" y="25907"/>
                </a:lnTo>
                <a:lnTo>
                  <a:pt x="53212" y="44831"/>
                </a:lnTo>
                <a:lnTo>
                  <a:pt x="50292" y="46609"/>
                </a:lnTo>
                <a:lnTo>
                  <a:pt x="46862" y="48387"/>
                </a:lnTo>
                <a:lnTo>
                  <a:pt x="43052" y="50037"/>
                </a:lnTo>
                <a:lnTo>
                  <a:pt x="43052" y="50926"/>
                </a:lnTo>
                <a:lnTo>
                  <a:pt x="69214" y="73406"/>
                </a:lnTo>
                <a:lnTo>
                  <a:pt x="69214" y="76835"/>
                </a:lnTo>
                <a:lnTo>
                  <a:pt x="69214" y="81153"/>
                </a:lnTo>
                <a:lnTo>
                  <a:pt x="68325" y="85217"/>
                </a:lnTo>
                <a:lnTo>
                  <a:pt x="66675" y="89026"/>
                </a:lnTo>
                <a:lnTo>
                  <a:pt x="65150" y="92710"/>
                </a:lnTo>
                <a:lnTo>
                  <a:pt x="62611" y="96012"/>
                </a:lnTo>
                <a:lnTo>
                  <a:pt x="59309" y="98679"/>
                </a:lnTo>
                <a:lnTo>
                  <a:pt x="56134" y="101473"/>
                </a:lnTo>
                <a:lnTo>
                  <a:pt x="52070" y="103505"/>
                </a:lnTo>
                <a:lnTo>
                  <a:pt x="47244" y="105029"/>
                </a:lnTo>
                <a:lnTo>
                  <a:pt x="42418" y="106553"/>
                </a:lnTo>
                <a:lnTo>
                  <a:pt x="36830" y="107315"/>
                </a:lnTo>
                <a:lnTo>
                  <a:pt x="30352" y="107315"/>
                </a:lnTo>
                <a:lnTo>
                  <a:pt x="25273" y="107315"/>
                </a:lnTo>
                <a:lnTo>
                  <a:pt x="0" y="101854"/>
                </a:lnTo>
                <a:lnTo>
                  <a:pt x="0" y="84200"/>
                </a:lnTo>
                <a:lnTo>
                  <a:pt x="10540" y="84200"/>
                </a:lnTo>
                <a:lnTo>
                  <a:pt x="11430" y="86994"/>
                </a:lnTo>
                <a:lnTo>
                  <a:pt x="12446" y="89281"/>
                </a:lnTo>
                <a:lnTo>
                  <a:pt x="13715" y="91186"/>
                </a:lnTo>
                <a:lnTo>
                  <a:pt x="14859" y="93091"/>
                </a:lnTo>
                <a:lnTo>
                  <a:pt x="16256" y="94742"/>
                </a:lnTo>
                <a:lnTo>
                  <a:pt x="17907" y="96012"/>
                </a:lnTo>
                <a:lnTo>
                  <a:pt x="19558" y="97155"/>
                </a:lnTo>
                <a:lnTo>
                  <a:pt x="21336" y="98043"/>
                </a:lnTo>
                <a:lnTo>
                  <a:pt x="23495" y="98551"/>
                </a:lnTo>
                <a:lnTo>
                  <a:pt x="25526" y="99187"/>
                </a:lnTo>
                <a:lnTo>
                  <a:pt x="27939" y="99441"/>
                </a:lnTo>
                <a:lnTo>
                  <a:pt x="30607" y="99441"/>
                </a:lnTo>
                <a:lnTo>
                  <a:pt x="37719" y="99441"/>
                </a:lnTo>
                <a:lnTo>
                  <a:pt x="43052" y="97790"/>
                </a:lnTo>
                <a:lnTo>
                  <a:pt x="46609" y="94361"/>
                </a:lnTo>
                <a:lnTo>
                  <a:pt x="50292" y="91059"/>
                </a:lnTo>
                <a:lnTo>
                  <a:pt x="52070" y="85979"/>
                </a:lnTo>
                <a:lnTo>
                  <a:pt x="52070" y="79121"/>
                </a:lnTo>
                <a:lnTo>
                  <a:pt x="52070" y="71881"/>
                </a:lnTo>
                <a:lnTo>
                  <a:pt x="49657" y="66421"/>
                </a:lnTo>
                <a:lnTo>
                  <a:pt x="44958" y="62611"/>
                </a:lnTo>
                <a:lnTo>
                  <a:pt x="40132" y="58928"/>
                </a:lnTo>
                <a:lnTo>
                  <a:pt x="33020" y="57023"/>
                </a:lnTo>
                <a:lnTo>
                  <a:pt x="23622" y="57023"/>
                </a:lnTo>
                <a:lnTo>
                  <a:pt x="16510" y="57023"/>
                </a:lnTo>
                <a:lnTo>
                  <a:pt x="16510" y="49149"/>
                </a:lnTo>
                <a:lnTo>
                  <a:pt x="22225" y="48894"/>
                </a:lnTo>
                <a:lnTo>
                  <a:pt x="27177" y="48132"/>
                </a:lnTo>
                <a:lnTo>
                  <a:pt x="31369" y="46736"/>
                </a:lnTo>
                <a:lnTo>
                  <a:pt x="35560" y="45466"/>
                </a:lnTo>
                <a:lnTo>
                  <a:pt x="38988" y="43687"/>
                </a:lnTo>
                <a:lnTo>
                  <a:pt x="50037" y="28193"/>
                </a:lnTo>
                <a:lnTo>
                  <a:pt x="50037" y="25018"/>
                </a:lnTo>
                <a:lnTo>
                  <a:pt x="50037" y="19812"/>
                </a:lnTo>
                <a:lnTo>
                  <a:pt x="48513" y="15621"/>
                </a:lnTo>
                <a:lnTo>
                  <a:pt x="45338" y="12573"/>
                </a:lnTo>
                <a:lnTo>
                  <a:pt x="42290" y="9651"/>
                </a:lnTo>
                <a:lnTo>
                  <a:pt x="37719" y="8128"/>
                </a:lnTo>
                <a:lnTo>
                  <a:pt x="31876" y="8128"/>
                </a:lnTo>
                <a:lnTo>
                  <a:pt x="26924" y="8128"/>
                </a:lnTo>
                <a:lnTo>
                  <a:pt x="22733" y="9398"/>
                </a:lnTo>
                <a:lnTo>
                  <a:pt x="19431" y="12192"/>
                </a:lnTo>
                <a:lnTo>
                  <a:pt x="16001" y="14859"/>
                </a:lnTo>
                <a:lnTo>
                  <a:pt x="13462" y="18923"/>
                </a:lnTo>
                <a:lnTo>
                  <a:pt x="11684" y="24384"/>
                </a:lnTo>
                <a:lnTo>
                  <a:pt x="1270" y="24384"/>
                </a:lnTo>
                <a:lnTo>
                  <a:pt x="1270" y="8255"/>
                </a:lnTo>
                <a:lnTo>
                  <a:pt x="7747" y="5461"/>
                </a:lnTo>
                <a:lnTo>
                  <a:pt x="13715" y="3429"/>
                </a:lnTo>
                <a:lnTo>
                  <a:pt x="19431" y="2031"/>
                </a:lnTo>
                <a:lnTo>
                  <a:pt x="25146" y="635"/>
                </a:lnTo>
                <a:lnTo>
                  <a:pt x="30607" y="0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435852" y="3959326"/>
            <a:ext cx="217170" cy="17452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447535" y="3975734"/>
            <a:ext cx="206247" cy="16446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510655" y="4024376"/>
            <a:ext cx="80645" cy="83820"/>
          </a:xfrm>
          <a:custGeom>
            <a:avLst/>
            <a:gdLst/>
            <a:ahLst/>
            <a:cxnLst/>
            <a:rect l="l" t="t" r="r" b="b"/>
            <a:pathLst>
              <a:path w="80645" h="83820">
                <a:moveTo>
                  <a:pt x="49656" y="12700"/>
                </a:moveTo>
                <a:lnTo>
                  <a:pt x="35560" y="12700"/>
                </a:lnTo>
                <a:lnTo>
                  <a:pt x="35687" y="12954"/>
                </a:lnTo>
                <a:lnTo>
                  <a:pt x="34544" y="16001"/>
                </a:lnTo>
                <a:lnTo>
                  <a:pt x="33527" y="19176"/>
                </a:lnTo>
                <a:lnTo>
                  <a:pt x="32512" y="22732"/>
                </a:lnTo>
                <a:lnTo>
                  <a:pt x="31369" y="26162"/>
                </a:lnTo>
                <a:lnTo>
                  <a:pt x="30352" y="29591"/>
                </a:lnTo>
                <a:lnTo>
                  <a:pt x="29464" y="33147"/>
                </a:lnTo>
                <a:lnTo>
                  <a:pt x="28448" y="36703"/>
                </a:lnTo>
                <a:lnTo>
                  <a:pt x="27559" y="40131"/>
                </a:lnTo>
                <a:lnTo>
                  <a:pt x="26797" y="43687"/>
                </a:lnTo>
                <a:lnTo>
                  <a:pt x="25908" y="47117"/>
                </a:lnTo>
                <a:lnTo>
                  <a:pt x="25146" y="50292"/>
                </a:lnTo>
                <a:lnTo>
                  <a:pt x="23875" y="56387"/>
                </a:lnTo>
                <a:lnTo>
                  <a:pt x="23368" y="59181"/>
                </a:lnTo>
                <a:lnTo>
                  <a:pt x="23114" y="61722"/>
                </a:lnTo>
                <a:lnTo>
                  <a:pt x="22733" y="64135"/>
                </a:lnTo>
                <a:lnTo>
                  <a:pt x="22478" y="66167"/>
                </a:lnTo>
                <a:lnTo>
                  <a:pt x="22478" y="69976"/>
                </a:lnTo>
                <a:lnTo>
                  <a:pt x="30861" y="82168"/>
                </a:lnTo>
                <a:lnTo>
                  <a:pt x="32512" y="82931"/>
                </a:lnTo>
                <a:lnTo>
                  <a:pt x="34417" y="83312"/>
                </a:lnTo>
                <a:lnTo>
                  <a:pt x="38735" y="83312"/>
                </a:lnTo>
                <a:lnTo>
                  <a:pt x="49275" y="79501"/>
                </a:lnTo>
                <a:lnTo>
                  <a:pt x="51435" y="78231"/>
                </a:lnTo>
                <a:lnTo>
                  <a:pt x="53721" y="76581"/>
                </a:lnTo>
                <a:lnTo>
                  <a:pt x="58420" y="72390"/>
                </a:lnTo>
                <a:lnTo>
                  <a:pt x="41275" y="72390"/>
                </a:lnTo>
                <a:lnTo>
                  <a:pt x="40004" y="71881"/>
                </a:lnTo>
                <a:lnTo>
                  <a:pt x="39370" y="70738"/>
                </a:lnTo>
                <a:lnTo>
                  <a:pt x="38703" y="69850"/>
                </a:lnTo>
                <a:lnTo>
                  <a:pt x="38584" y="69596"/>
                </a:lnTo>
                <a:lnTo>
                  <a:pt x="38353" y="68325"/>
                </a:lnTo>
                <a:lnTo>
                  <a:pt x="38480" y="63500"/>
                </a:lnTo>
                <a:lnTo>
                  <a:pt x="38989" y="59690"/>
                </a:lnTo>
                <a:lnTo>
                  <a:pt x="39370" y="57531"/>
                </a:lnTo>
                <a:lnTo>
                  <a:pt x="40004" y="55118"/>
                </a:lnTo>
                <a:lnTo>
                  <a:pt x="41655" y="47879"/>
                </a:lnTo>
                <a:lnTo>
                  <a:pt x="43179" y="40893"/>
                </a:lnTo>
                <a:lnTo>
                  <a:pt x="44830" y="33781"/>
                </a:lnTo>
                <a:lnTo>
                  <a:pt x="46481" y="26797"/>
                </a:lnTo>
                <a:lnTo>
                  <a:pt x="48126" y="19176"/>
                </a:lnTo>
                <a:lnTo>
                  <a:pt x="49656" y="12700"/>
                </a:lnTo>
                <a:close/>
              </a:path>
              <a:path w="80645" h="83820">
                <a:moveTo>
                  <a:pt x="58166" y="61594"/>
                </a:moveTo>
                <a:lnTo>
                  <a:pt x="55245" y="65150"/>
                </a:lnTo>
                <a:lnTo>
                  <a:pt x="52450" y="67818"/>
                </a:lnTo>
                <a:lnTo>
                  <a:pt x="50038" y="69596"/>
                </a:lnTo>
                <a:lnTo>
                  <a:pt x="47625" y="71500"/>
                </a:lnTo>
                <a:lnTo>
                  <a:pt x="45339" y="72390"/>
                </a:lnTo>
                <a:lnTo>
                  <a:pt x="58420" y="72390"/>
                </a:lnTo>
                <a:lnTo>
                  <a:pt x="61329" y="69596"/>
                </a:lnTo>
                <a:lnTo>
                  <a:pt x="63880" y="66929"/>
                </a:lnTo>
                <a:lnTo>
                  <a:pt x="58166" y="61594"/>
                </a:lnTo>
                <a:close/>
              </a:path>
              <a:path w="80645" h="83820">
                <a:moveTo>
                  <a:pt x="80137" y="0"/>
                </a:moveTo>
                <a:lnTo>
                  <a:pt x="30606" y="0"/>
                </a:lnTo>
                <a:lnTo>
                  <a:pt x="28067" y="126"/>
                </a:lnTo>
                <a:lnTo>
                  <a:pt x="26035" y="381"/>
                </a:lnTo>
                <a:lnTo>
                  <a:pt x="23875" y="507"/>
                </a:lnTo>
                <a:lnTo>
                  <a:pt x="15367" y="3429"/>
                </a:lnTo>
                <a:lnTo>
                  <a:pt x="13843" y="4191"/>
                </a:lnTo>
                <a:lnTo>
                  <a:pt x="12319" y="5334"/>
                </a:lnTo>
                <a:lnTo>
                  <a:pt x="9271" y="7874"/>
                </a:lnTo>
                <a:lnTo>
                  <a:pt x="7620" y="9398"/>
                </a:lnTo>
                <a:lnTo>
                  <a:pt x="5969" y="11175"/>
                </a:lnTo>
                <a:lnTo>
                  <a:pt x="2159" y="14986"/>
                </a:lnTo>
                <a:lnTo>
                  <a:pt x="0" y="17399"/>
                </a:lnTo>
                <a:lnTo>
                  <a:pt x="5969" y="23113"/>
                </a:lnTo>
                <a:lnTo>
                  <a:pt x="7874" y="21081"/>
                </a:lnTo>
                <a:lnTo>
                  <a:pt x="11049" y="17906"/>
                </a:lnTo>
                <a:lnTo>
                  <a:pt x="24129" y="12700"/>
                </a:lnTo>
                <a:lnTo>
                  <a:pt x="77597" y="12700"/>
                </a:lnTo>
                <a:lnTo>
                  <a:pt x="801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510655" y="4024376"/>
            <a:ext cx="80645" cy="83820"/>
          </a:xfrm>
          <a:custGeom>
            <a:avLst/>
            <a:gdLst/>
            <a:ahLst/>
            <a:cxnLst/>
            <a:rect l="l" t="t" r="r" b="b"/>
            <a:pathLst>
              <a:path w="80645" h="83820">
                <a:moveTo>
                  <a:pt x="33274" y="0"/>
                </a:moveTo>
                <a:lnTo>
                  <a:pt x="80137" y="0"/>
                </a:lnTo>
                <a:lnTo>
                  <a:pt x="77597" y="12700"/>
                </a:lnTo>
                <a:lnTo>
                  <a:pt x="49656" y="12700"/>
                </a:lnTo>
                <a:lnTo>
                  <a:pt x="48005" y="19685"/>
                </a:lnTo>
                <a:lnTo>
                  <a:pt x="46481" y="26797"/>
                </a:lnTo>
                <a:lnTo>
                  <a:pt x="44830" y="33781"/>
                </a:lnTo>
                <a:lnTo>
                  <a:pt x="43179" y="40893"/>
                </a:lnTo>
                <a:lnTo>
                  <a:pt x="41655" y="47879"/>
                </a:lnTo>
                <a:lnTo>
                  <a:pt x="40004" y="55118"/>
                </a:lnTo>
                <a:lnTo>
                  <a:pt x="39370" y="57531"/>
                </a:lnTo>
                <a:lnTo>
                  <a:pt x="38989" y="59690"/>
                </a:lnTo>
                <a:lnTo>
                  <a:pt x="38735" y="61594"/>
                </a:lnTo>
                <a:lnTo>
                  <a:pt x="38480" y="63500"/>
                </a:lnTo>
                <a:lnTo>
                  <a:pt x="38353" y="65150"/>
                </a:lnTo>
                <a:lnTo>
                  <a:pt x="38353" y="66675"/>
                </a:lnTo>
                <a:lnTo>
                  <a:pt x="38353" y="68325"/>
                </a:lnTo>
                <a:lnTo>
                  <a:pt x="38608" y="69723"/>
                </a:lnTo>
                <a:lnTo>
                  <a:pt x="39370" y="70738"/>
                </a:lnTo>
                <a:lnTo>
                  <a:pt x="40004" y="71881"/>
                </a:lnTo>
                <a:lnTo>
                  <a:pt x="41275" y="72390"/>
                </a:lnTo>
                <a:lnTo>
                  <a:pt x="43179" y="72390"/>
                </a:lnTo>
                <a:lnTo>
                  <a:pt x="45339" y="72390"/>
                </a:lnTo>
                <a:lnTo>
                  <a:pt x="47625" y="71500"/>
                </a:lnTo>
                <a:lnTo>
                  <a:pt x="50038" y="69596"/>
                </a:lnTo>
                <a:lnTo>
                  <a:pt x="52450" y="67818"/>
                </a:lnTo>
                <a:lnTo>
                  <a:pt x="55245" y="65150"/>
                </a:lnTo>
                <a:lnTo>
                  <a:pt x="58166" y="61594"/>
                </a:lnTo>
                <a:lnTo>
                  <a:pt x="63880" y="66929"/>
                </a:lnTo>
                <a:lnTo>
                  <a:pt x="61087" y="69850"/>
                </a:lnTo>
                <a:lnTo>
                  <a:pt x="58420" y="72390"/>
                </a:lnTo>
                <a:lnTo>
                  <a:pt x="56134" y="74422"/>
                </a:lnTo>
                <a:lnTo>
                  <a:pt x="53721" y="76581"/>
                </a:lnTo>
                <a:lnTo>
                  <a:pt x="51435" y="78231"/>
                </a:lnTo>
                <a:lnTo>
                  <a:pt x="49275" y="79501"/>
                </a:lnTo>
                <a:lnTo>
                  <a:pt x="47117" y="80899"/>
                </a:lnTo>
                <a:lnTo>
                  <a:pt x="45085" y="81787"/>
                </a:lnTo>
                <a:lnTo>
                  <a:pt x="43052" y="82423"/>
                </a:lnTo>
                <a:lnTo>
                  <a:pt x="40894" y="83057"/>
                </a:lnTo>
                <a:lnTo>
                  <a:pt x="38735" y="83312"/>
                </a:lnTo>
                <a:lnTo>
                  <a:pt x="36575" y="83312"/>
                </a:lnTo>
                <a:lnTo>
                  <a:pt x="34417" y="83312"/>
                </a:lnTo>
                <a:lnTo>
                  <a:pt x="32512" y="82931"/>
                </a:lnTo>
                <a:lnTo>
                  <a:pt x="30861" y="82168"/>
                </a:lnTo>
                <a:lnTo>
                  <a:pt x="29083" y="81406"/>
                </a:lnTo>
                <a:lnTo>
                  <a:pt x="27686" y="80391"/>
                </a:lnTo>
                <a:lnTo>
                  <a:pt x="26416" y="78993"/>
                </a:lnTo>
                <a:lnTo>
                  <a:pt x="25146" y="77597"/>
                </a:lnTo>
                <a:lnTo>
                  <a:pt x="24256" y="75946"/>
                </a:lnTo>
                <a:lnTo>
                  <a:pt x="23495" y="74041"/>
                </a:lnTo>
                <a:lnTo>
                  <a:pt x="22860" y="72136"/>
                </a:lnTo>
                <a:lnTo>
                  <a:pt x="22478" y="69976"/>
                </a:lnTo>
                <a:lnTo>
                  <a:pt x="22478" y="67818"/>
                </a:lnTo>
                <a:lnTo>
                  <a:pt x="22478" y="66167"/>
                </a:lnTo>
                <a:lnTo>
                  <a:pt x="22733" y="64135"/>
                </a:lnTo>
                <a:lnTo>
                  <a:pt x="23114" y="61722"/>
                </a:lnTo>
                <a:lnTo>
                  <a:pt x="23368" y="59181"/>
                </a:lnTo>
                <a:lnTo>
                  <a:pt x="23875" y="56387"/>
                </a:lnTo>
                <a:lnTo>
                  <a:pt x="24511" y="53340"/>
                </a:lnTo>
                <a:lnTo>
                  <a:pt x="25146" y="50292"/>
                </a:lnTo>
                <a:lnTo>
                  <a:pt x="25908" y="47117"/>
                </a:lnTo>
                <a:lnTo>
                  <a:pt x="26797" y="43687"/>
                </a:lnTo>
                <a:lnTo>
                  <a:pt x="27559" y="40131"/>
                </a:lnTo>
                <a:lnTo>
                  <a:pt x="28448" y="36703"/>
                </a:lnTo>
                <a:lnTo>
                  <a:pt x="29464" y="33147"/>
                </a:lnTo>
                <a:lnTo>
                  <a:pt x="30352" y="29591"/>
                </a:lnTo>
                <a:lnTo>
                  <a:pt x="31369" y="26162"/>
                </a:lnTo>
                <a:lnTo>
                  <a:pt x="32512" y="22732"/>
                </a:lnTo>
                <a:lnTo>
                  <a:pt x="33527" y="19176"/>
                </a:lnTo>
                <a:lnTo>
                  <a:pt x="34544" y="16001"/>
                </a:lnTo>
                <a:lnTo>
                  <a:pt x="35687" y="12954"/>
                </a:lnTo>
                <a:lnTo>
                  <a:pt x="35687" y="12826"/>
                </a:lnTo>
                <a:lnTo>
                  <a:pt x="35433" y="12700"/>
                </a:lnTo>
                <a:lnTo>
                  <a:pt x="26670" y="12700"/>
                </a:lnTo>
                <a:lnTo>
                  <a:pt x="24129" y="12700"/>
                </a:lnTo>
                <a:lnTo>
                  <a:pt x="22098" y="12954"/>
                </a:lnTo>
                <a:lnTo>
                  <a:pt x="20320" y="13207"/>
                </a:lnTo>
                <a:lnTo>
                  <a:pt x="18542" y="13462"/>
                </a:lnTo>
                <a:lnTo>
                  <a:pt x="17018" y="14097"/>
                </a:lnTo>
                <a:lnTo>
                  <a:pt x="15494" y="14859"/>
                </a:lnTo>
                <a:lnTo>
                  <a:pt x="13970" y="15621"/>
                </a:lnTo>
                <a:lnTo>
                  <a:pt x="12573" y="16637"/>
                </a:lnTo>
                <a:lnTo>
                  <a:pt x="11049" y="17906"/>
                </a:lnTo>
                <a:lnTo>
                  <a:pt x="9651" y="19304"/>
                </a:lnTo>
                <a:lnTo>
                  <a:pt x="7874" y="21081"/>
                </a:lnTo>
                <a:lnTo>
                  <a:pt x="5969" y="23113"/>
                </a:lnTo>
                <a:lnTo>
                  <a:pt x="0" y="17399"/>
                </a:lnTo>
                <a:lnTo>
                  <a:pt x="2159" y="14986"/>
                </a:lnTo>
                <a:lnTo>
                  <a:pt x="4191" y="12954"/>
                </a:lnTo>
                <a:lnTo>
                  <a:pt x="5969" y="11175"/>
                </a:lnTo>
                <a:lnTo>
                  <a:pt x="7620" y="9398"/>
                </a:lnTo>
                <a:lnTo>
                  <a:pt x="9271" y="7874"/>
                </a:lnTo>
                <a:lnTo>
                  <a:pt x="10795" y="6604"/>
                </a:lnTo>
                <a:lnTo>
                  <a:pt x="12319" y="5334"/>
                </a:lnTo>
                <a:lnTo>
                  <a:pt x="13843" y="4191"/>
                </a:lnTo>
                <a:lnTo>
                  <a:pt x="15367" y="3429"/>
                </a:lnTo>
                <a:lnTo>
                  <a:pt x="16891" y="2540"/>
                </a:lnTo>
                <a:lnTo>
                  <a:pt x="26035" y="381"/>
                </a:lnTo>
                <a:lnTo>
                  <a:pt x="28067" y="126"/>
                </a:lnTo>
                <a:lnTo>
                  <a:pt x="30606" y="0"/>
                </a:lnTo>
                <a:lnTo>
                  <a:pt x="332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839711" y="4078190"/>
            <a:ext cx="223253" cy="10137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850506" y="4094226"/>
            <a:ext cx="213868" cy="9194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124700" y="4038612"/>
            <a:ext cx="1415415" cy="19264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584692" y="4093489"/>
            <a:ext cx="124232" cy="1272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601202" y="4115308"/>
            <a:ext cx="105410" cy="107314"/>
          </a:xfrm>
          <a:custGeom>
            <a:avLst/>
            <a:gdLst/>
            <a:ahLst/>
            <a:cxnLst/>
            <a:rect l="l" t="t" r="r" b="b"/>
            <a:pathLst>
              <a:path w="105409" h="107314">
                <a:moveTo>
                  <a:pt x="101921" y="9017"/>
                </a:moveTo>
                <a:lnTo>
                  <a:pt x="79375" y="9017"/>
                </a:lnTo>
                <a:lnTo>
                  <a:pt x="80009" y="9906"/>
                </a:lnTo>
                <a:lnTo>
                  <a:pt x="76606" y="13521"/>
                </a:lnTo>
                <a:lnTo>
                  <a:pt x="72310" y="18256"/>
                </a:lnTo>
                <a:lnTo>
                  <a:pt x="67133" y="24086"/>
                </a:lnTo>
                <a:lnTo>
                  <a:pt x="0" y="101219"/>
                </a:lnTo>
                <a:lnTo>
                  <a:pt x="2158" y="106807"/>
                </a:lnTo>
                <a:lnTo>
                  <a:pt x="82930" y="106807"/>
                </a:lnTo>
                <a:lnTo>
                  <a:pt x="84930" y="97663"/>
                </a:lnTo>
                <a:lnTo>
                  <a:pt x="25400" y="97663"/>
                </a:lnTo>
                <a:lnTo>
                  <a:pt x="24765" y="96901"/>
                </a:lnTo>
                <a:lnTo>
                  <a:pt x="30722" y="90376"/>
                </a:lnTo>
                <a:lnTo>
                  <a:pt x="37179" y="83185"/>
                </a:lnTo>
                <a:lnTo>
                  <a:pt x="44160" y="75326"/>
                </a:lnTo>
                <a:lnTo>
                  <a:pt x="51689" y="66802"/>
                </a:lnTo>
                <a:lnTo>
                  <a:pt x="101921" y="9017"/>
                </a:lnTo>
                <a:close/>
              </a:path>
              <a:path w="105409" h="107314">
                <a:moveTo>
                  <a:pt x="89789" y="75438"/>
                </a:moveTo>
                <a:lnTo>
                  <a:pt x="79755" y="75438"/>
                </a:lnTo>
                <a:lnTo>
                  <a:pt x="76962" y="81153"/>
                </a:lnTo>
                <a:lnTo>
                  <a:pt x="74675" y="85471"/>
                </a:lnTo>
                <a:lnTo>
                  <a:pt x="72771" y="88138"/>
                </a:lnTo>
                <a:lnTo>
                  <a:pt x="70866" y="90932"/>
                </a:lnTo>
                <a:lnTo>
                  <a:pt x="68961" y="92964"/>
                </a:lnTo>
                <a:lnTo>
                  <a:pt x="67182" y="94234"/>
                </a:lnTo>
                <a:lnTo>
                  <a:pt x="65404" y="95631"/>
                </a:lnTo>
                <a:lnTo>
                  <a:pt x="63373" y="96520"/>
                </a:lnTo>
                <a:lnTo>
                  <a:pt x="60959" y="97028"/>
                </a:lnTo>
                <a:lnTo>
                  <a:pt x="58547" y="97409"/>
                </a:lnTo>
                <a:lnTo>
                  <a:pt x="55118" y="97663"/>
                </a:lnTo>
                <a:lnTo>
                  <a:pt x="84930" y="97663"/>
                </a:lnTo>
                <a:lnTo>
                  <a:pt x="89789" y="75438"/>
                </a:lnTo>
                <a:close/>
              </a:path>
              <a:path w="105409" h="107314">
                <a:moveTo>
                  <a:pt x="102743" y="0"/>
                </a:moveTo>
                <a:lnTo>
                  <a:pt x="23495" y="0"/>
                </a:lnTo>
                <a:lnTo>
                  <a:pt x="16891" y="29337"/>
                </a:lnTo>
                <a:lnTo>
                  <a:pt x="26797" y="29337"/>
                </a:lnTo>
                <a:lnTo>
                  <a:pt x="29337" y="24638"/>
                </a:lnTo>
                <a:lnTo>
                  <a:pt x="31623" y="20955"/>
                </a:lnTo>
                <a:lnTo>
                  <a:pt x="49402" y="9017"/>
                </a:lnTo>
                <a:lnTo>
                  <a:pt x="101921" y="9017"/>
                </a:lnTo>
                <a:lnTo>
                  <a:pt x="104901" y="5588"/>
                </a:lnTo>
                <a:lnTo>
                  <a:pt x="1027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601202" y="4115308"/>
            <a:ext cx="105410" cy="107314"/>
          </a:xfrm>
          <a:custGeom>
            <a:avLst/>
            <a:gdLst/>
            <a:ahLst/>
            <a:cxnLst/>
            <a:rect l="l" t="t" r="r" b="b"/>
            <a:pathLst>
              <a:path w="105409" h="107314">
                <a:moveTo>
                  <a:pt x="23495" y="0"/>
                </a:moveTo>
                <a:lnTo>
                  <a:pt x="102743" y="0"/>
                </a:lnTo>
                <a:lnTo>
                  <a:pt x="104901" y="5588"/>
                </a:lnTo>
                <a:lnTo>
                  <a:pt x="51689" y="66802"/>
                </a:lnTo>
                <a:lnTo>
                  <a:pt x="24765" y="96901"/>
                </a:lnTo>
                <a:lnTo>
                  <a:pt x="25400" y="97663"/>
                </a:lnTo>
                <a:lnTo>
                  <a:pt x="50673" y="97663"/>
                </a:lnTo>
                <a:lnTo>
                  <a:pt x="55118" y="97663"/>
                </a:lnTo>
                <a:lnTo>
                  <a:pt x="58547" y="97409"/>
                </a:lnTo>
                <a:lnTo>
                  <a:pt x="60959" y="97028"/>
                </a:lnTo>
                <a:lnTo>
                  <a:pt x="63373" y="96520"/>
                </a:lnTo>
                <a:lnTo>
                  <a:pt x="65404" y="95631"/>
                </a:lnTo>
                <a:lnTo>
                  <a:pt x="67182" y="94234"/>
                </a:lnTo>
                <a:lnTo>
                  <a:pt x="68961" y="92964"/>
                </a:lnTo>
                <a:lnTo>
                  <a:pt x="70866" y="90932"/>
                </a:lnTo>
                <a:lnTo>
                  <a:pt x="72771" y="88138"/>
                </a:lnTo>
                <a:lnTo>
                  <a:pt x="74675" y="85471"/>
                </a:lnTo>
                <a:lnTo>
                  <a:pt x="76962" y="81153"/>
                </a:lnTo>
                <a:lnTo>
                  <a:pt x="79755" y="75438"/>
                </a:lnTo>
                <a:lnTo>
                  <a:pt x="89789" y="75438"/>
                </a:lnTo>
                <a:lnTo>
                  <a:pt x="82930" y="106807"/>
                </a:lnTo>
                <a:lnTo>
                  <a:pt x="2158" y="106807"/>
                </a:lnTo>
                <a:lnTo>
                  <a:pt x="0" y="101219"/>
                </a:lnTo>
                <a:lnTo>
                  <a:pt x="61087" y="30988"/>
                </a:lnTo>
                <a:lnTo>
                  <a:pt x="67133" y="24086"/>
                </a:lnTo>
                <a:lnTo>
                  <a:pt x="72310" y="18256"/>
                </a:lnTo>
                <a:lnTo>
                  <a:pt x="76606" y="13521"/>
                </a:lnTo>
                <a:lnTo>
                  <a:pt x="80009" y="9906"/>
                </a:lnTo>
                <a:lnTo>
                  <a:pt x="79375" y="9017"/>
                </a:lnTo>
                <a:lnTo>
                  <a:pt x="53213" y="9017"/>
                </a:lnTo>
                <a:lnTo>
                  <a:pt x="49402" y="9017"/>
                </a:lnTo>
                <a:lnTo>
                  <a:pt x="46481" y="9398"/>
                </a:lnTo>
                <a:lnTo>
                  <a:pt x="44703" y="9906"/>
                </a:lnTo>
                <a:lnTo>
                  <a:pt x="42925" y="10414"/>
                </a:lnTo>
                <a:lnTo>
                  <a:pt x="41148" y="11303"/>
                </a:lnTo>
                <a:lnTo>
                  <a:pt x="39370" y="12573"/>
                </a:lnTo>
                <a:lnTo>
                  <a:pt x="37592" y="13843"/>
                </a:lnTo>
                <a:lnTo>
                  <a:pt x="26797" y="29337"/>
                </a:lnTo>
                <a:lnTo>
                  <a:pt x="16891" y="29337"/>
                </a:lnTo>
                <a:lnTo>
                  <a:pt x="234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697468" y="4162044"/>
            <a:ext cx="89153" cy="12573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713978" y="4183634"/>
            <a:ext cx="69850" cy="106045"/>
          </a:xfrm>
          <a:custGeom>
            <a:avLst/>
            <a:gdLst/>
            <a:ahLst/>
            <a:cxnLst/>
            <a:rect l="l" t="t" r="r" b="b"/>
            <a:pathLst>
              <a:path w="69850" h="106045">
                <a:moveTo>
                  <a:pt x="69469" y="98298"/>
                </a:moveTo>
                <a:lnTo>
                  <a:pt x="4445" y="98298"/>
                </a:lnTo>
                <a:lnTo>
                  <a:pt x="4445" y="105537"/>
                </a:lnTo>
                <a:lnTo>
                  <a:pt x="69469" y="105537"/>
                </a:lnTo>
                <a:lnTo>
                  <a:pt x="69469" y="98298"/>
                </a:lnTo>
                <a:close/>
              </a:path>
              <a:path w="69850" h="106045">
                <a:moveTo>
                  <a:pt x="44830" y="19304"/>
                </a:moveTo>
                <a:lnTo>
                  <a:pt x="25780" y="19304"/>
                </a:lnTo>
                <a:lnTo>
                  <a:pt x="27050" y="19812"/>
                </a:lnTo>
                <a:lnTo>
                  <a:pt x="27813" y="20701"/>
                </a:lnTo>
                <a:lnTo>
                  <a:pt x="28701" y="21590"/>
                </a:lnTo>
                <a:lnTo>
                  <a:pt x="28840" y="22098"/>
                </a:lnTo>
                <a:lnTo>
                  <a:pt x="28955" y="87249"/>
                </a:lnTo>
                <a:lnTo>
                  <a:pt x="28701" y="88519"/>
                </a:lnTo>
                <a:lnTo>
                  <a:pt x="28575" y="89789"/>
                </a:lnTo>
                <a:lnTo>
                  <a:pt x="28321" y="90805"/>
                </a:lnTo>
                <a:lnTo>
                  <a:pt x="27940" y="91694"/>
                </a:lnTo>
                <a:lnTo>
                  <a:pt x="27686" y="92583"/>
                </a:lnTo>
                <a:lnTo>
                  <a:pt x="27177" y="93345"/>
                </a:lnTo>
                <a:lnTo>
                  <a:pt x="26670" y="93853"/>
                </a:lnTo>
                <a:lnTo>
                  <a:pt x="26162" y="94488"/>
                </a:lnTo>
                <a:lnTo>
                  <a:pt x="14858" y="97790"/>
                </a:lnTo>
                <a:lnTo>
                  <a:pt x="12700" y="98044"/>
                </a:lnTo>
                <a:lnTo>
                  <a:pt x="7747" y="98298"/>
                </a:lnTo>
                <a:lnTo>
                  <a:pt x="66040" y="98298"/>
                </a:lnTo>
                <a:lnTo>
                  <a:pt x="63246" y="98171"/>
                </a:lnTo>
                <a:lnTo>
                  <a:pt x="56388" y="97790"/>
                </a:lnTo>
                <a:lnTo>
                  <a:pt x="53086" y="97282"/>
                </a:lnTo>
                <a:lnTo>
                  <a:pt x="51689" y="96901"/>
                </a:lnTo>
                <a:lnTo>
                  <a:pt x="50546" y="96647"/>
                </a:lnTo>
                <a:lnTo>
                  <a:pt x="49529" y="96266"/>
                </a:lnTo>
                <a:lnTo>
                  <a:pt x="48641" y="95758"/>
                </a:lnTo>
                <a:lnTo>
                  <a:pt x="48005" y="95123"/>
                </a:lnTo>
                <a:lnTo>
                  <a:pt x="47371" y="94615"/>
                </a:lnTo>
                <a:lnTo>
                  <a:pt x="46100" y="92964"/>
                </a:lnTo>
                <a:lnTo>
                  <a:pt x="45847" y="92202"/>
                </a:lnTo>
                <a:lnTo>
                  <a:pt x="45593" y="91313"/>
                </a:lnTo>
                <a:lnTo>
                  <a:pt x="45339" y="90551"/>
                </a:lnTo>
                <a:lnTo>
                  <a:pt x="45085" y="89408"/>
                </a:lnTo>
                <a:lnTo>
                  <a:pt x="44986" y="88519"/>
                </a:lnTo>
                <a:lnTo>
                  <a:pt x="44957" y="86995"/>
                </a:lnTo>
                <a:lnTo>
                  <a:pt x="44830" y="19304"/>
                </a:lnTo>
                <a:close/>
              </a:path>
              <a:path w="69850" h="106045">
                <a:moveTo>
                  <a:pt x="45212" y="0"/>
                </a:moveTo>
                <a:lnTo>
                  <a:pt x="40258" y="0"/>
                </a:lnTo>
                <a:lnTo>
                  <a:pt x="33400" y="3683"/>
                </a:lnTo>
                <a:lnTo>
                  <a:pt x="26670" y="7366"/>
                </a:lnTo>
                <a:lnTo>
                  <a:pt x="13462" y="14732"/>
                </a:lnTo>
                <a:lnTo>
                  <a:pt x="0" y="22098"/>
                </a:lnTo>
                <a:lnTo>
                  <a:pt x="762" y="23749"/>
                </a:lnTo>
                <a:lnTo>
                  <a:pt x="1904" y="26035"/>
                </a:lnTo>
                <a:lnTo>
                  <a:pt x="2413" y="27305"/>
                </a:lnTo>
                <a:lnTo>
                  <a:pt x="3175" y="28448"/>
                </a:lnTo>
                <a:lnTo>
                  <a:pt x="3810" y="29718"/>
                </a:lnTo>
                <a:lnTo>
                  <a:pt x="9144" y="26289"/>
                </a:lnTo>
                <a:lnTo>
                  <a:pt x="13462" y="23749"/>
                </a:lnTo>
                <a:lnTo>
                  <a:pt x="20066" y="20193"/>
                </a:lnTo>
                <a:lnTo>
                  <a:pt x="22605" y="19304"/>
                </a:lnTo>
                <a:lnTo>
                  <a:pt x="44830" y="19304"/>
                </a:lnTo>
                <a:lnTo>
                  <a:pt x="44957" y="8128"/>
                </a:lnTo>
                <a:lnTo>
                  <a:pt x="45180" y="3683"/>
                </a:lnTo>
                <a:lnTo>
                  <a:pt x="452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713978" y="4183634"/>
            <a:ext cx="69850" cy="106045"/>
          </a:xfrm>
          <a:custGeom>
            <a:avLst/>
            <a:gdLst/>
            <a:ahLst/>
            <a:cxnLst/>
            <a:rect l="l" t="t" r="r" b="b"/>
            <a:pathLst>
              <a:path w="69850" h="106045">
                <a:moveTo>
                  <a:pt x="40258" y="0"/>
                </a:moveTo>
                <a:lnTo>
                  <a:pt x="45212" y="0"/>
                </a:lnTo>
                <a:lnTo>
                  <a:pt x="45212" y="3048"/>
                </a:lnTo>
                <a:lnTo>
                  <a:pt x="45085" y="5715"/>
                </a:lnTo>
                <a:lnTo>
                  <a:pt x="44957" y="8128"/>
                </a:lnTo>
                <a:lnTo>
                  <a:pt x="44957" y="10541"/>
                </a:lnTo>
                <a:lnTo>
                  <a:pt x="44957" y="12827"/>
                </a:lnTo>
                <a:lnTo>
                  <a:pt x="44830" y="14986"/>
                </a:lnTo>
                <a:lnTo>
                  <a:pt x="44830" y="17272"/>
                </a:lnTo>
                <a:lnTo>
                  <a:pt x="44830" y="19431"/>
                </a:lnTo>
                <a:lnTo>
                  <a:pt x="44830" y="21590"/>
                </a:lnTo>
                <a:lnTo>
                  <a:pt x="44830" y="83820"/>
                </a:lnTo>
                <a:lnTo>
                  <a:pt x="44830" y="85598"/>
                </a:lnTo>
                <a:lnTo>
                  <a:pt x="44957" y="86995"/>
                </a:lnTo>
                <a:lnTo>
                  <a:pt x="44957" y="88265"/>
                </a:lnTo>
                <a:lnTo>
                  <a:pt x="45085" y="89408"/>
                </a:lnTo>
                <a:lnTo>
                  <a:pt x="45339" y="90551"/>
                </a:lnTo>
                <a:lnTo>
                  <a:pt x="45593" y="91313"/>
                </a:lnTo>
                <a:lnTo>
                  <a:pt x="45847" y="92202"/>
                </a:lnTo>
                <a:lnTo>
                  <a:pt x="46100" y="92964"/>
                </a:lnTo>
                <a:lnTo>
                  <a:pt x="46481" y="93472"/>
                </a:lnTo>
                <a:lnTo>
                  <a:pt x="46990" y="94107"/>
                </a:lnTo>
                <a:lnTo>
                  <a:pt x="47371" y="94615"/>
                </a:lnTo>
                <a:lnTo>
                  <a:pt x="48005" y="95123"/>
                </a:lnTo>
                <a:lnTo>
                  <a:pt x="48641" y="95758"/>
                </a:lnTo>
                <a:lnTo>
                  <a:pt x="49529" y="96266"/>
                </a:lnTo>
                <a:lnTo>
                  <a:pt x="50546" y="96647"/>
                </a:lnTo>
                <a:lnTo>
                  <a:pt x="51689" y="96901"/>
                </a:lnTo>
                <a:lnTo>
                  <a:pt x="53086" y="97282"/>
                </a:lnTo>
                <a:lnTo>
                  <a:pt x="54737" y="97536"/>
                </a:lnTo>
                <a:lnTo>
                  <a:pt x="56388" y="97790"/>
                </a:lnTo>
                <a:lnTo>
                  <a:pt x="58420" y="97917"/>
                </a:lnTo>
                <a:lnTo>
                  <a:pt x="60832" y="98044"/>
                </a:lnTo>
                <a:lnTo>
                  <a:pt x="63246" y="98171"/>
                </a:lnTo>
                <a:lnTo>
                  <a:pt x="66040" y="98298"/>
                </a:lnTo>
                <a:lnTo>
                  <a:pt x="69469" y="98298"/>
                </a:lnTo>
                <a:lnTo>
                  <a:pt x="69469" y="105537"/>
                </a:lnTo>
                <a:lnTo>
                  <a:pt x="4445" y="105537"/>
                </a:lnTo>
                <a:lnTo>
                  <a:pt x="4445" y="98298"/>
                </a:lnTo>
                <a:lnTo>
                  <a:pt x="7747" y="98298"/>
                </a:lnTo>
                <a:lnTo>
                  <a:pt x="10414" y="98171"/>
                </a:lnTo>
                <a:lnTo>
                  <a:pt x="12700" y="98044"/>
                </a:lnTo>
                <a:lnTo>
                  <a:pt x="14858" y="97790"/>
                </a:lnTo>
                <a:lnTo>
                  <a:pt x="16891" y="97663"/>
                </a:lnTo>
                <a:lnTo>
                  <a:pt x="18415" y="97409"/>
                </a:lnTo>
                <a:lnTo>
                  <a:pt x="19939" y="97155"/>
                </a:lnTo>
                <a:lnTo>
                  <a:pt x="21208" y="96901"/>
                </a:lnTo>
                <a:lnTo>
                  <a:pt x="26670" y="93853"/>
                </a:lnTo>
                <a:lnTo>
                  <a:pt x="27177" y="93345"/>
                </a:lnTo>
                <a:lnTo>
                  <a:pt x="27686" y="92583"/>
                </a:lnTo>
                <a:lnTo>
                  <a:pt x="27940" y="91694"/>
                </a:lnTo>
                <a:lnTo>
                  <a:pt x="28321" y="90805"/>
                </a:lnTo>
                <a:lnTo>
                  <a:pt x="28575" y="89789"/>
                </a:lnTo>
                <a:lnTo>
                  <a:pt x="28701" y="88519"/>
                </a:lnTo>
                <a:lnTo>
                  <a:pt x="28955" y="87249"/>
                </a:lnTo>
                <a:lnTo>
                  <a:pt x="29082" y="85725"/>
                </a:lnTo>
                <a:lnTo>
                  <a:pt x="29082" y="83820"/>
                </a:lnTo>
                <a:lnTo>
                  <a:pt x="29082" y="25146"/>
                </a:lnTo>
                <a:lnTo>
                  <a:pt x="29082" y="22987"/>
                </a:lnTo>
                <a:lnTo>
                  <a:pt x="28701" y="21590"/>
                </a:lnTo>
                <a:lnTo>
                  <a:pt x="27813" y="20701"/>
                </a:lnTo>
                <a:lnTo>
                  <a:pt x="27050" y="19812"/>
                </a:lnTo>
                <a:lnTo>
                  <a:pt x="25780" y="19304"/>
                </a:lnTo>
                <a:lnTo>
                  <a:pt x="24256" y="19304"/>
                </a:lnTo>
                <a:lnTo>
                  <a:pt x="22605" y="19304"/>
                </a:lnTo>
                <a:lnTo>
                  <a:pt x="20066" y="20193"/>
                </a:lnTo>
                <a:lnTo>
                  <a:pt x="16764" y="21971"/>
                </a:lnTo>
                <a:lnTo>
                  <a:pt x="13462" y="23749"/>
                </a:lnTo>
                <a:lnTo>
                  <a:pt x="9144" y="26289"/>
                </a:lnTo>
                <a:lnTo>
                  <a:pt x="3810" y="29718"/>
                </a:lnTo>
                <a:lnTo>
                  <a:pt x="3175" y="28448"/>
                </a:lnTo>
                <a:lnTo>
                  <a:pt x="2413" y="27305"/>
                </a:lnTo>
                <a:lnTo>
                  <a:pt x="1904" y="26035"/>
                </a:lnTo>
                <a:lnTo>
                  <a:pt x="1270" y="24765"/>
                </a:lnTo>
                <a:lnTo>
                  <a:pt x="635" y="23495"/>
                </a:lnTo>
                <a:lnTo>
                  <a:pt x="0" y="22098"/>
                </a:lnTo>
                <a:lnTo>
                  <a:pt x="6730" y="18415"/>
                </a:lnTo>
                <a:lnTo>
                  <a:pt x="13462" y="14732"/>
                </a:lnTo>
                <a:lnTo>
                  <a:pt x="20066" y="11049"/>
                </a:lnTo>
                <a:lnTo>
                  <a:pt x="26670" y="7366"/>
                </a:lnTo>
                <a:lnTo>
                  <a:pt x="33400" y="3683"/>
                </a:lnTo>
                <a:lnTo>
                  <a:pt x="402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720328" y="3959326"/>
            <a:ext cx="435114" cy="17452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736583" y="3980307"/>
            <a:ext cx="415290" cy="155575"/>
          </a:xfrm>
          <a:custGeom>
            <a:avLst/>
            <a:gdLst/>
            <a:ahLst/>
            <a:cxnLst/>
            <a:rect l="l" t="t" r="r" b="b"/>
            <a:pathLst>
              <a:path w="415290" h="155575">
                <a:moveTo>
                  <a:pt x="365506" y="0"/>
                </a:moveTo>
                <a:lnTo>
                  <a:pt x="363220" y="6350"/>
                </a:lnTo>
                <a:lnTo>
                  <a:pt x="372219" y="10233"/>
                </a:lnTo>
                <a:lnTo>
                  <a:pt x="379968" y="15605"/>
                </a:lnTo>
                <a:lnTo>
                  <a:pt x="398526" y="51514"/>
                </a:lnTo>
                <a:lnTo>
                  <a:pt x="400812" y="76835"/>
                </a:lnTo>
                <a:lnTo>
                  <a:pt x="400240" y="90574"/>
                </a:lnTo>
                <a:lnTo>
                  <a:pt x="386423" y="132629"/>
                </a:lnTo>
                <a:lnTo>
                  <a:pt x="363474" y="148971"/>
                </a:lnTo>
                <a:lnTo>
                  <a:pt x="365506" y="155321"/>
                </a:lnTo>
                <a:lnTo>
                  <a:pt x="402209" y="128143"/>
                </a:lnTo>
                <a:lnTo>
                  <a:pt x="414228" y="91959"/>
                </a:lnTo>
                <a:lnTo>
                  <a:pt x="415036" y="77724"/>
                </a:lnTo>
                <a:lnTo>
                  <a:pt x="414228" y="63486"/>
                </a:lnTo>
                <a:lnTo>
                  <a:pt x="402209" y="27178"/>
                </a:lnTo>
                <a:lnTo>
                  <a:pt x="376741" y="4067"/>
                </a:lnTo>
                <a:lnTo>
                  <a:pt x="365506" y="0"/>
                </a:lnTo>
                <a:close/>
              </a:path>
              <a:path w="415290" h="155575">
                <a:moveTo>
                  <a:pt x="49530" y="0"/>
                </a:moveTo>
                <a:lnTo>
                  <a:pt x="12826" y="27178"/>
                </a:lnTo>
                <a:lnTo>
                  <a:pt x="807" y="63486"/>
                </a:lnTo>
                <a:lnTo>
                  <a:pt x="0" y="77724"/>
                </a:lnTo>
                <a:lnTo>
                  <a:pt x="807" y="91959"/>
                </a:lnTo>
                <a:lnTo>
                  <a:pt x="12826" y="128143"/>
                </a:lnTo>
                <a:lnTo>
                  <a:pt x="49530" y="155321"/>
                </a:lnTo>
                <a:lnTo>
                  <a:pt x="51435" y="148971"/>
                </a:lnTo>
                <a:lnTo>
                  <a:pt x="42602" y="145063"/>
                </a:lnTo>
                <a:lnTo>
                  <a:pt x="34972" y="139620"/>
                </a:lnTo>
                <a:lnTo>
                  <a:pt x="16509" y="103028"/>
                </a:lnTo>
                <a:lnTo>
                  <a:pt x="14224" y="76835"/>
                </a:lnTo>
                <a:lnTo>
                  <a:pt x="14811" y="63486"/>
                </a:lnTo>
                <a:lnTo>
                  <a:pt x="28578" y="22477"/>
                </a:lnTo>
                <a:lnTo>
                  <a:pt x="51689" y="6350"/>
                </a:lnTo>
                <a:lnTo>
                  <a:pt x="4953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099804" y="3980307"/>
            <a:ext cx="52069" cy="155575"/>
          </a:xfrm>
          <a:custGeom>
            <a:avLst/>
            <a:gdLst/>
            <a:ahLst/>
            <a:cxnLst/>
            <a:rect l="l" t="t" r="r" b="b"/>
            <a:pathLst>
              <a:path w="52070" h="155575">
                <a:moveTo>
                  <a:pt x="2286" y="0"/>
                </a:moveTo>
                <a:lnTo>
                  <a:pt x="38989" y="27178"/>
                </a:lnTo>
                <a:lnTo>
                  <a:pt x="51008" y="63486"/>
                </a:lnTo>
                <a:lnTo>
                  <a:pt x="51816" y="77724"/>
                </a:lnTo>
                <a:lnTo>
                  <a:pt x="51008" y="91959"/>
                </a:lnTo>
                <a:lnTo>
                  <a:pt x="38989" y="128143"/>
                </a:lnTo>
                <a:lnTo>
                  <a:pt x="2286" y="155321"/>
                </a:lnTo>
                <a:lnTo>
                  <a:pt x="253" y="148971"/>
                </a:lnTo>
                <a:lnTo>
                  <a:pt x="9142" y="145063"/>
                </a:lnTo>
                <a:lnTo>
                  <a:pt x="16779" y="139620"/>
                </a:lnTo>
                <a:lnTo>
                  <a:pt x="35306" y="103028"/>
                </a:lnTo>
                <a:lnTo>
                  <a:pt x="37592" y="76835"/>
                </a:lnTo>
                <a:lnTo>
                  <a:pt x="37020" y="63597"/>
                </a:lnTo>
                <a:lnTo>
                  <a:pt x="23235" y="22477"/>
                </a:lnTo>
                <a:lnTo>
                  <a:pt x="0" y="6350"/>
                </a:lnTo>
                <a:lnTo>
                  <a:pt x="2286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732011" y="3975734"/>
            <a:ext cx="146050" cy="16446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795131" y="4024376"/>
            <a:ext cx="80645" cy="83820"/>
          </a:xfrm>
          <a:custGeom>
            <a:avLst/>
            <a:gdLst/>
            <a:ahLst/>
            <a:cxnLst/>
            <a:rect l="l" t="t" r="r" b="b"/>
            <a:pathLst>
              <a:path w="80645" h="83820">
                <a:moveTo>
                  <a:pt x="49657" y="12700"/>
                </a:moveTo>
                <a:lnTo>
                  <a:pt x="35560" y="12700"/>
                </a:lnTo>
                <a:lnTo>
                  <a:pt x="35687" y="12954"/>
                </a:lnTo>
                <a:lnTo>
                  <a:pt x="34544" y="16001"/>
                </a:lnTo>
                <a:lnTo>
                  <a:pt x="33527" y="19176"/>
                </a:lnTo>
                <a:lnTo>
                  <a:pt x="32512" y="22732"/>
                </a:lnTo>
                <a:lnTo>
                  <a:pt x="31369" y="26162"/>
                </a:lnTo>
                <a:lnTo>
                  <a:pt x="30352" y="29591"/>
                </a:lnTo>
                <a:lnTo>
                  <a:pt x="29464" y="33147"/>
                </a:lnTo>
                <a:lnTo>
                  <a:pt x="28448" y="36703"/>
                </a:lnTo>
                <a:lnTo>
                  <a:pt x="27559" y="40131"/>
                </a:lnTo>
                <a:lnTo>
                  <a:pt x="26797" y="43687"/>
                </a:lnTo>
                <a:lnTo>
                  <a:pt x="25908" y="47117"/>
                </a:lnTo>
                <a:lnTo>
                  <a:pt x="25146" y="50292"/>
                </a:lnTo>
                <a:lnTo>
                  <a:pt x="23875" y="56387"/>
                </a:lnTo>
                <a:lnTo>
                  <a:pt x="23368" y="59181"/>
                </a:lnTo>
                <a:lnTo>
                  <a:pt x="23114" y="61722"/>
                </a:lnTo>
                <a:lnTo>
                  <a:pt x="22733" y="64135"/>
                </a:lnTo>
                <a:lnTo>
                  <a:pt x="22478" y="66167"/>
                </a:lnTo>
                <a:lnTo>
                  <a:pt x="22478" y="69976"/>
                </a:lnTo>
                <a:lnTo>
                  <a:pt x="30861" y="82168"/>
                </a:lnTo>
                <a:lnTo>
                  <a:pt x="32512" y="82931"/>
                </a:lnTo>
                <a:lnTo>
                  <a:pt x="34417" y="83312"/>
                </a:lnTo>
                <a:lnTo>
                  <a:pt x="38735" y="83312"/>
                </a:lnTo>
                <a:lnTo>
                  <a:pt x="49275" y="79501"/>
                </a:lnTo>
                <a:lnTo>
                  <a:pt x="51435" y="78231"/>
                </a:lnTo>
                <a:lnTo>
                  <a:pt x="53721" y="76581"/>
                </a:lnTo>
                <a:lnTo>
                  <a:pt x="58420" y="72390"/>
                </a:lnTo>
                <a:lnTo>
                  <a:pt x="41275" y="72390"/>
                </a:lnTo>
                <a:lnTo>
                  <a:pt x="40004" y="71881"/>
                </a:lnTo>
                <a:lnTo>
                  <a:pt x="39370" y="70738"/>
                </a:lnTo>
                <a:lnTo>
                  <a:pt x="38703" y="69850"/>
                </a:lnTo>
                <a:lnTo>
                  <a:pt x="38584" y="69596"/>
                </a:lnTo>
                <a:lnTo>
                  <a:pt x="38353" y="68325"/>
                </a:lnTo>
                <a:lnTo>
                  <a:pt x="38480" y="63500"/>
                </a:lnTo>
                <a:lnTo>
                  <a:pt x="38989" y="59690"/>
                </a:lnTo>
                <a:lnTo>
                  <a:pt x="39370" y="57531"/>
                </a:lnTo>
                <a:lnTo>
                  <a:pt x="40004" y="55118"/>
                </a:lnTo>
                <a:lnTo>
                  <a:pt x="41655" y="47879"/>
                </a:lnTo>
                <a:lnTo>
                  <a:pt x="43179" y="40893"/>
                </a:lnTo>
                <a:lnTo>
                  <a:pt x="44830" y="33781"/>
                </a:lnTo>
                <a:lnTo>
                  <a:pt x="46482" y="26797"/>
                </a:lnTo>
                <a:lnTo>
                  <a:pt x="48126" y="19176"/>
                </a:lnTo>
                <a:lnTo>
                  <a:pt x="49657" y="12700"/>
                </a:lnTo>
                <a:close/>
              </a:path>
              <a:path w="80645" h="83820">
                <a:moveTo>
                  <a:pt x="58166" y="61594"/>
                </a:moveTo>
                <a:lnTo>
                  <a:pt x="55245" y="65150"/>
                </a:lnTo>
                <a:lnTo>
                  <a:pt x="52450" y="67818"/>
                </a:lnTo>
                <a:lnTo>
                  <a:pt x="50038" y="69596"/>
                </a:lnTo>
                <a:lnTo>
                  <a:pt x="47625" y="71500"/>
                </a:lnTo>
                <a:lnTo>
                  <a:pt x="45339" y="72390"/>
                </a:lnTo>
                <a:lnTo>
                  <a:pt x="58420" y="72390"/>
                </a:lnTo>
                <a:lnTo>
                  <a:pt x="61329" y="69596"/>
                </a:lnTo>
                <a:lnTo>
                  <a:pt x="63880" y="66929"/>
                </a:lnTo>
                <a:lnTo>
                  <a:pt x="58166" y="61594"/>
                </a:lnTo>
                <a:close/>
              </a:path>
              <a:path w="80645" h="83820">
                <a:moveTo>
                  <a:pt x="80137" y="0"/>
                </a:moveTo>
                <a:lnTo>
                  <a:pt x="30607" y="0"/>
                </a:lnTo>
                <a:lnTo>
                  <a:pt x="28067" y="126"/>
                </a:lnTo>
                <a:lnTo>
                  <a:pt x="26035" y="381"/>
                </a:lnTo>
                <a:lnTo>
                  <a:pt x="23875" y="507"/>
                </a:lnTo>
                <a:lnTo>
                  <a:pt x="15367" y="3429"/>
                </a:lnTo>
                <a:lnTo>
                  <a:pt x="13843" y="4191"/>
                </a:lnTo>
                <a:lnTo>
                  <a:pt x="12319" y="5334"/>
                </a:lnTo>
                <a:lnTo>
                  <a:pt x="9271" y="7874"/>
                </a:lnTo>
                <a:lnTo>
                  <a:pt x="7620" y="9398"/>
                </a:lnTo>
                <a:lnTo>
                  <a:pt x="5969" y="11175"/>
                </a:lnTo>
                <a:lnTo>
                  <a:pt x="2159" y="14986"/>
                </a:lnTo>
                <a:lnTo>
                  <a:pt x="0" y="17399"/>
                </a:lnTo>
                <a:lnTo>
                  <a:pt x="5969" y="23113"/>
                </a:lnTo>
                <a:lnTo>
                  <a:pt x="7874" y="21081"/>
                </a:lnTo>
                <a:lnTo>
                  <a:pt x="11049" y="17906"/>
                </a:lnTo>
                <a:lnTo>
                  <a:pt x="24129" y="12700"/>
                </a:lnTo>
                <a:lnTo>
                  <a:pt x="77597" y="12700"/>
                </a:lnTo>
                <a:lnTo>
                  <a:pt x="801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795131" y="4024376"/>
            <a:ext cx="80645" cy="83820"/>
          </a:xfrm>
          <a:custGeom>
            <a:avLst/>
            <a:gdLst/>
            <a:ahLst/>
            <a:cxnLst/>
            <a:rect l="l" t="t" r="r" b="b"/>
            <a:pathLst>
              <a:path w="80645" h="83820">
                <a:moveTo>
                  <a:pt x="33274" y="0"/>
                </a:moveTo>
                <a:lnTo>
                  <a:pt x="80137" y="0"/>
                </a:lnTo>
                <a:lnTo>
                  <a:pt x="77597" y="12700"/>
                </a:lnTo>
                <a:lnTo>
                  <a:pt x="49657" y="12700"/>
                </a:lnTo>
                <a:lnTo>
                  <a:pt x="48005" y="19685"/>
                </a:lnTo>
                <a:lnTo>
                  <a:pt x="46482" y="26797"/>
                </a:lnTo>
                <a:lnTo>
                  <a:pt x="44830" y="33781"/>
                </a:lnTo>
                <a:lnTo>
                  <a:pt x="43179" y="40893"/>
                </a:lnTo>
                <a:lnTo>
                  <a:pt x="41655" y="47879"/>
                </a:lnTo>
                <a:lnTo>
                  <a:pt x="40004" y="55118"/>
                </a:lnTo>
                <a:lnTo>
                  <a:pt x="39370" y="57531"/>
                </a:lnTo>
                <a:lnTo>
                  <a:pt x="38989" y="59690"/>
                </a:lnTo>
                <a:lnTo>
                  <a:pt x="38735" y="61594"/>
                </a:lnTo>
                <a:lnTo>
                  <a:pt x="38480" y="63500"/>
                </a:lnTo>
                <a:lnTo>
                  <a:pt x="38353" y="65150"/>
                </a:lnTo>
                <a:lnTo>
                  <a:pt x="38353" y="66675"/>
                </a:lnTo>
                <a:lnTo>
                  <a:pt x="38353" y="68325"/>
                </a:lnTo>
                <a:lnTo>
                  <a:pt x="38608" y="69723"/>
                </a:lnTo>
                <a:lnTo>
                  <a:pt x="39370" y="70738"/>
                </a:lnTo>
                <a:lnTo>
                  <a:pt x="40004" y="71881"/>
                </a:lnTo>
                <a:lnTo>
                  <a:pt x="41275" y="72390"/>
                </a:lnTo>
                <a:lnTo>
                  <a:pt x="43179" y="72390"/>
                </a:lnTo>
                <a:lnTo>
                  <a:pt x="45339" y="72390"/>
                </a:lnTo>
                <a:lnTo>
                  <a:pt x="47625" y="71500"/>
                </a:lnTo>
                <a:lnTo>
                  <a:pt x="50038" y="69596"/>
                </a:lnTo>
                <a:lnTo>
                  <a:pt x="52450" y="67818"/>
                </a:lnTo>
                <a:lnTo>
                  <a:pt x="55245" y="65150"/>
                </a:lnTo>
                <a:lnTo>
                  <a:pt x="58166" y="61594"/>
                </a:lnTo>
                <a:lnTo>
                  <a:pt x="63880" y="66929"/>
                </a:lnTo>
                <a:lnTo>
                  <a:pt x="61087" y="69850"/>
                </a:lnTo>
                <a:lnTo>
                  <a:pt x="58420" y="72390"/>
                </a:lnTo>
                <a:lnTo>
                  <a:pt x="56134" y="74422"/>
                </a:lnTo>
                <a:lnTo>
                  <a:pt x="53721" y="76581"/>
                </a:lnTo>
                <a:lnTo>
                  <a:pt x="51435" y="78231"/>
                </a:lnTo>
                <a:lnTo>
                  <a:pt x="49275" y="79501"/>
                </a:lnTo>
                <a:lnTo>
                  <a:pt x="47117" y="80899"/>
                </a:lnTo>
                <a:lnTo>
                  <a:pt x="45085" y="81787"/>
                </a:lnTo>
                <a:lnTo>
                  <a:pt x="43052" y="82423"/>
                </a:lnTo>
                <a:lnTo>
                  <a:pt x="40894" y="83057"/>
                </a:lnTo>
                <a:lnTo>
                  <a:pt x="38735" y="83312"/>
                </a:lnTo>
                <a:lnTo>
                  <a:pt x="36575" y="83312"/>
                </a:lnTo>
                <a:lnTo>
                  <a:pt x="34417" y="83312"/>
                </a:lnTo>
                <a:lnTo>
                  <a:pt x="32512" y="82931"/>
                </a:lnTo>
                <a:lnTo>
                  <a:pt x="30861" y="82168"/>
                </a:lnTo>
                <a:lnTo>
                  <a:pt x="29083" y="81406"/>
                </a:lnTo>
                <a:lnTo>
                  <a:pt x="27686" y="80391"/>
                </a:lnTo>
                <a:lnTo>
                  <a:pt x="26416" y="78993"/>
                </a:lnTo>
                <a:lnTo>
                  <a:pt x="25146" y="77597"/>
                </a:lnTo>
                <a:lnTo>
                  <a:pt x="24257" y="75946"/>
                </a:lnTo>
                <a:lnTo>
                  <a:pt x="23495" y="74041"/>
                </a:lnTo>
                <a:lnTo>
                  <a:pt x="22860" y="72136"/>
                </a:lnTo>
                <a:lnTo>
                  <a:pt x="22478" y="69976"/>
                </a:lnTo>
                <a:lnTo>
                  <a:pt x="22478" y="67818"/>
                </a:lnTo>
                <a:lnTo>
                  <a:pt x="22478" y="66167"/>
                </a:lnTo>
                <a:lnTo>
                  <a:pt x="22733" y="64135"/>
                </a:lnTo>
                <a:lnTo>
                  <a:pt x="23114" y="61722"/>
                </a:lnTo>
                <a:lnTo>
                  <a:pt x="23368" y="59181"/>
                </a:lnTo>
                <a:lnTo>
                  <a:pt x="23875" y="56387"/>
                </a:lnTo>
                <a:lnTo>
                  <a:pt x="24511" y="53340"/>
                </a:lnTo>
                <a:lnTo>
                  <a:pt x="25146" y="50292"/>
                </a:lnTo>
                <a:lnTo>
                  <a:pt x="25908" y="47117"/>
                </a:lnTo>
                <a:lnTo>
                  <a:pt x="26797" y="43687"/>
                </a:lnTo>
                <a:lnTo>
                  <a:pt x="27559" y="40131"/>
                </a:lnTo>
                <a:lnTo>
                  <a:pt x="28448" y="36703"/>
                </a:lnTo>
                <a:lnTo>
                  <a:pt x="29464" y="33147"/>
                </a:lnTo>
                <a:lnTo>
                  <a:pt x="30352" y="29591"/>
                </a:lnTo>
                <a:lnTo>
                  <a:pt x="31369" y="26162"/>
                </a:lnTo>
                <a:lnTo>
                  <a:pt x="32512" y="22732"/>
                </a:lnTo>
                <a:lnTo>
                  <a:pt x="33527" y="19176"/>
                </a:lnTo>
                <a:lnTo>
                  <a:pt x="34544" y="16001"/>
                </a:lnTo>
                <a:lnTo>
                  <a:pt x="35687" y="12954"/>
                </a:lnTo>
                <a:lnTo>
                  <a:pt x="35687" y="12826"/>
                </a:lnTo>
                <a:lnTo>
                  <a:pt x="35433" y="12700"/>
                </a:lnTo>
                <a:lnTo>
                  <a:pt x="26670" y="12700"/>
                </a:lnTo>
                <a:lnTo>
                  <a:pt x="24129" y="12700"/>
                </a:lnTo>
                <a:lnTo>
                  <a:pt x="22098" y="12954"/>
                </a:lnTo>
                <a:lnTo>
                  <a:pt x="20320" y="13207"/>
                </a:lnTo>
                <a:lnTo>
                  <a:pt x="18542" y="13462"/>
                </a:lnTo>
                <a:lnTo>
                  <a:pt x="17018" y="14097"/>
                </a:lnTo>
                <a:lnTo>
                  <a:pt x="15494" y="14859"/>
                </a:lnTo>
                <a:lnTo>
                  <a:pt x="13970" y="15621"/>
                </a:lnTo>
                <a:lnTo>
                  <a:pt x="12573" y="16637"/>
                </a:lnTo>
                <a:lnTo>
                  <a:pt x="11049" y="17906"/>
                </a:lnTo>
                <a:lnTo>
                  <a:pt x="9651" y="19304"/>
                </a:lnTo>
                <a:lnTo>
                  <a:pt x="7874" y="21081"/>
                </a:lnTo>
                <a:lnTo>
                  <a:pt x="5969" y="23113"/>
                </a:lnTo>
                <a:lnTo>
                  <a:pt x="0" y="17399"/>
                </a:lnTo>
                <a:lnTo>
                  <a:pt x="2159" y="14986"/>
                </a:lnTo>
                <a:lnTo>
                  <a:pt x="4191" y="12954"/>
                </a:lnTo>
                <a:lnTo>
                  <a:pt x="5969" y="11175"/>
                </a:lnTo>
                <a:lnTo>
                  <a:pt x="7620" y="9398"/>
                </a:lnTo>
                <a:lnTo>
                  <a:pt x="9271" y="7874"/>
                </a:lnTo>
                <a:lnTo>
                  <a:pt x="10795" y="6604"/>
                </a:lnTo>
                <a:lnTo>
                  <a:pt x="12319" y="5334"/>
                </a:lnTo>
                <a:lnTo>
                  <a:pt x="13843" y="4191"/>
                </a:lnTo>
                <a:lnTo>
                  <a:pt x="15367" y="3429"/>
                </a:lnTo>
                <a:lnTo>
                  <a:pt x="16891" y="2540"/>
                </a:lnTo>
                <a:lnTo>
                  <a:pt x="26035" y="381"/>
                </a:lnTo>
                <a:lnTo>
                  <a:pt x="28067" y="126"/>
                </a:lnTo>
                <a:lnTo>
                  <a:pt x="30607" y="0"/>
                </a:lnTo>
                <a:lnTo>
                  <a:pt x="332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875776" y="3988308"/>
            <a:ext cx="113507" cy="11658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891143" y="4058284"/>
            <a:ext cx="94615" cy="0"/>
          </a:xfrm>
          <a:custGeom>
            <a:avLst/>
            <a:gdLst/>
            <a:ahLst/>
            <a:cxnLst/>
            <a:rect l="l" t="t" r="r" b="b"/>
            <a:pathLst>
              <a:path w="94615">
                <a:moveTo>
                  <a:pt x="0" y="0"/>
                </a:moveTo>
                <a:lnTo>
                  <a:pt x="94233" y="0"/>
                </a:lnTo>
              </a:path>
            </a:pathLst>
          </a:custGeom>
          <a:ln w="12445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938259" y="4009009"/>
            <a:ext cx="0" cy="99060"/>
          </a:xfrm>
          <a:custGeom>
            <a:avLst/>
            <a:gdLst/>
            <a:ahLst/>
            <a:cxnLst/>
            <a:rect l="l" t="t" r="r" b="b"/>
            <a:pathLst>
              <a:path h="99060">
                <a:moveTo>
                  <a:pt x="0" y="98551"/>
                </a:moveTo>
                <a:lnTo>
                  <a:pt x="0" y="0"/>
                </a:lnTo>
                <a:lnTo>
                  <a:pt x="0" y="9855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891143" y="4009009"/>
            <a:ext cx="94615" cy="99060"/>
          </a:xfrm>
          <a:custGeom>
            <a:avLst/>
            <a:gdLst/>
            <a:ahLst/>
            <a:cxnLst/>
            <a:rect l="l" t="t" r="r" b="b"/>
            <a:pathLst>
              <a:path w="94615" h="99060">
                <a:moveTo>
                  <a:pt x="40512" y="0"/>
                </a:moveTo>
                <a:lnTo>
                  <a:pt x="53721" y="0"/>
                </a:lnTo>
                <a:lnTo>
                  <a:pt x="53721" y="43053"/>
                </a:lnTo>
                <a:lnTo>
                  <a:pt x="94233" y="43053"/>
                </a:lnTo>
                <a:lnTo>
                  <a:pt x="94233" y="55499"/>
                </a:lnTo>
                <a:lnTo>
                  <a:pt x="53721" y="55499"/>
                </a:lnTo>
                <a:lnTo>
                  <a:pt x="53721" y="98552"/>
                </a:lnTo>
                <a:lnTo>
                  <a:pt x="40512" y="98552"/>
                </a:lnTo>
                <a:lnTo>
                  <a:pt x="40512" y="55499"/>
                </a:lnTo>
                <a:lnTo>
                  <a:pt x="0" y="55499"/>
                </a:lnTo>
                <a:lnTo>
                  <a:pt x="0" y="43053"/>
                </a:lnTo>
                <a:lnTo>
                  <a:pt x="40512" y="43053"/>
                </a:lnTo>
                <a:lnTo>
                  <a:pt x="405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997695" y="3979164"/>
            <a:ext cx="89153" cy="12573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014206" y="4000753"/>
            <a:ext cx="69850" cy="106045"/>
          </a:xfrm>
          <a:custGeom>
            <a:avLst/>
            <a:gdLst/>
            <a:ahLst/>
            <a:cxnLst/>
            <a:rect l="l" t="t" r="r" b="b"/>
            <a:pathLst>
              <a:path w="69850" h="106045">
                <a:moveTo>
                  <a:pt x="69469" y="98298"/>
                </a:moveTo>
                <a:lnTo>
                  <a:pt x="4445" y="98298"/>
                </a:lnTo>
                <a:lnTo>
                  <a:pt x="4445" y="105537"/>
                </a:lnTo>
                <a:lnTo>
                  <a:pt x="69469" y="105537"/>
                </a:lnTo>
                <a:lnTo>
                  <a:pt x="69469" y="98298"/>
                </a:lnTo>
                <a:close/>
              </a:path>
              <a:path w="69850" h="106045">
                <a:moveTo>
                  <a:pt x="44830" y="19304"/>
                </a:moveTo>
                <a:lnTo>
                  <a:pt x="25780" y="19304"/>
                </a:lnTo>
                <a:lnTo>
                  <a:pt x="27050" y="19812"/>
                </a:lnTo>
                <a:lnTo>
                  <a:pt x="27813" y="20701"/>
                </a:lnTo>
                <a:lnTo>
                  <a:pt x="28701" y="21590"/>
                </a:lnTo>
                <a:lnTo>
                  <a:pt x="29083" y="22987"/>
                </a:lnTo>
                <a:lnTo>
                  <a:pt x="28977" y="86995"/>
                </a:lnTo>
                <a:lnTo>
                  <a:pt x="28955" y="87249"/>
                </a:lnTo>
                <a:lnTo>
                  <a:pt x="28701" y="88519"/>
                </a:lnTo>
                <a:lnTo>
                  <a:pt x="28575" y="89789"/>
                </a:lnTo>
                <a:lnTo>
                  <a:pt x="28321" y="90805"/>
                </a:lnTo>
                <a:lnTo>
                  <a:pt x="27940" y="91694"/>
                </a:lnTo>
                <a:lnTo>
                  <a:pt x="27686" y="92583"/>
                </a:lnTo>
                <a:lnTo>
                  <a:pt x="27177" y="93345"/>
                </a:lnTo>
                <a:lnTo>
                  <a:pt x="26670" y="93853"/>
                </a:lnTo>
                <a:lnTo>
                  <a:pt x="26162" y="94488"/>
                </a:lnTo>
                <a:lnTo>
                  <a:pt x="14859" y="97790"/>
                </a:lnTo>
                <a:lnTo>
                  <a:pt x="12700" y="98044"/>
                </a:lnTo>
                <a:lnTo>
                  <a:pt x="7747" y="98298"/>
                </a:lnTo>
                <a:lnTo>
                  <a:pt x="66040" y="98298"/>
                </a:lnTo>
                <a:lnTo>
                  <a:pt x="63246" y="98171"/>
                </a:lnTo>
                <a:lnTo>
                  <a:pt x="56388" y="97790"/>
                </a:lnTo>
                <a:lnTo>
                  <a:pt x="53086" y="97282"/>
                </a:lnTo>
                <a:lnTo>
                  <a:pt x="51689" y="96901"/>
                </a:lnTo>
                <a:lnTo>
                  <a:pt x="50546" y="96647"/>
                </a:lnTo>
                <a:lnTo>
                  <a:pt x="49529" y="96266"/>
                </a:lnTo>
                <a:lnTo>
                  <a:pt x="48641" y="95758"/>
                </a:lnTo>
                <a:lnTo>
                  <a:pt x="48005" y="95123"/>
                </a:lnTo>
                <a:lnTo>
                  <a:pt x="47371" y="94615"/>
                </a:lnTo>
                <a:lnTo>
                  <a:pt x="46100" y="92964"/>
                </a:lnTo>
                <a:lnTo>
                  <a:pt x="45847" y="92202"/>
                </a:lnTo>
                <a:lnTo>
                  <a:pt x="45593" y="91313"/>
                </a:lnTo>
                <a:lnTo>
                  <a:pt x="45339" y="90551"/>
                </a:lnTo>
                <a:lnTo>
                  <a:pt x="45085" y="89408"/>
                </a:lnTo>
                <a:lnTo>
                  <a:pt x="44958" y="86995"/>
                </a:lnTo>
                <a:lnTo>
                  <a:pt x="44842" y="85725"/>
                </a:lnTo>
                <a:lnTo>
                  <a:pt x="44830" y="19304"/>
                </a:lnTo>
                <a:close/>
              </a:path>
              <a:path w="69850" h="106045">
                <a:moveTo>
                  <a:pt x="45212" y="0"/>
                </a:moveTo>
                <a:lnTo>
                  <a:pt x="40259" y="0"/>
                </a:lnTo>
                <a:lnTo>
                  <a:pt x="33400" y="3683"/>
                </a:lnTo>
                <a:lnTo>
                  <a:pt x="26670" y="7366"/>
                </a:lnTo>
                <a:lnTo>
                  <a:pt x="13462" y="14732"/>
                </a:lnTo>
                <a:lnTo>
                  <a:pt x="0" y="22098"/>
                </a:lnTo>
                <a:lnTo>
                  <a:pt x="762" y="23749"/>
                </a:lnTo>
                <a:lnTo>
                  <a:pt x="1904" y="26035"/>
                </a:lnTo>
                <a:lnTo>
                  <a:pt x="2413" y="27305"/>
                </a:lnTo>
                <a:lnTo>
                  <a:pt x="3175" y="28448"/>
                </a:lnTo>
                <a:lnTo>
                  <a:pt x="3810" y="29718"/>
                </a:lnTo>
                <a:lnTo>
                  <a:pt x="9144" y="26289"/>
                </a:lnTo>
                <a:lnTo>
                  <a:pt x="13462" y="23749"/>
                </a:lnTo>
                <a:lnTo>
                  <a:pt x="20066" y="20193"/>
                </a:lnTo>
                <a:lnTo>
                  <a:pt x="22605" y="19304"/>
                </a:lnTo>
                <a:lnTo>
                  <a:pt x="44830" y="19304"/>
                </a:lnTo>
                <a:lnTo>
                  <a:pt x="44845" y="14732"/>
                </a:lnTo>
                <a:lnTo>
                  <a:pt x="44958" y="8128"/>
                </a:lnTo>
                <a:lnTo>
                  <a:pt x="45180" y="3683"/>
                </a:lnTo>
                <a:lnTo>
                  <a:pt x="452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014206" y="4000753"/>
            <a:ext cx="69850" cy="106045"/>
          </a:xfrm>
          <a:custGeom>
            <a:avLst/>
            <a:gdLst/>
            <a:ahLst/>
            <a:cxnLst/>
            <a:rect l="l" t="t" r="r" b="b"/>
            <a:pathLst>
              <a:path w="69850" h="106045">
                <a:moveTo>
                  <a:pt x="40259" y="0"/>
                </a:moveTo>
                <a:lnTo>
                  <a:pt x="45212" y="0"/>
                </a:lnTo>
                <a:lnTo>
                  <a:pt x="45212" y="3048"/>
                </a:lnTo>
                <a:lnTo>
                  <a:pt x="45085" y="5715"/>
                </a:lnTo>
                <a:lnTo>
                  <a:pt x="44958" y="8128"/>
                </a:lnTo>
                <a:lnTo>
                  <a:pt x="44958" y="10541"/>
                </a:lnTo>
                <a:lnTo>
                  <a:pt x="44958" y="12827"/>
                </a:lnTo>
                <a:lnTo>
                  <a:pt x="44830" y="14986"/>
                </a:lnTo>
                <a:lnTo>
                  <a:pt x="44830" y="17272"/>
                </a:lnTo>
                <a:lnTo>
                  <a:pt x="44830" y="19431"/>
                </a:lnTo>
                <a:lnTo>
                  <a:pt x="44830" y="21717"/>
                </a:lnTo>
                <a:lnTo>
                  <a:pt x="44830" y="83820"/>
                </a:lnTo>
                <a:lnTo>
                  <a:pt x="44830" y="85598"/>
                </a:lnTo>
                <a:lnTo>
                  <a:pt x="44958" y="86995"/>
                </a:lnTo>
                <a:lnTo>
                  <a:pt x="44958" y="88265"/>
                </a:lnTo>
                <a:lnTo>
                  <a:pt x="45085" y="89408"/>
                </a:lnTo>
                <a:lnTo>
                  <a:pt x="45339" y="90551"/>
                </a:lnTo>
                <a:lnTo>
                  <a:pt x="45593" y="91313"/>
                </a:lnTo>
                <a:lnTo>
                  <a:pt x="45847" y="92202"/>
                </a:lnTo>
                <a:lnTo>
                  <a:pt x="46100" y="92964"/>
                </a:lnTo>
                <a:lnTo>
                  <a:pt x="46482" y="93472"/>
                </a:lnTo>
                <a:lnTo>
                  <a:pt x="46990" y="94107"/>
                </a:lnTo>
                <a:lnTo>
                  <a:pt x="47371" y="94615"/>
                </a:lnTo>
                <a:lnTo>
                  <a:pt x="48005" y="95123"/>
                </a:lnTo>
                <a:lnTo>
                  <a:pt x="48641" y="95758"/>
                </a:lnTo>
                <a:lnTo>
                  <a:pt x="49529" y="96266"/>
                </a:lnTo>
                <a:lnTo>
                  <a:pt x="50546" y="96647"/>
                </a:lnTo>
                <a:lnTo>
                  <a:pt x="51689" y="96901"/>
                </a:lnTo>
                <a:lnTo>
                  <a:pt x="53086" y="97282"/>
                </a:lnTo>
                <a:lnTo>
                  <a:pt x="54737" y="97536"/>
                </a:lnTo>
                <a:lnTo>
                  <a:pt x="56388" y="97790"/>
                </a:lnTo>
                <a:lnTo>
                  <a:pt x="58420" y="97917"/>
                </a:lnTo>
                <a:lnTo>
                  <a:pt x="60833" y="98044"/>
                </a:lnTo>
                <a:lnTo>
                  <a:pt x="63246" y="98171"/>
                </a:lnTo>
                <a:lnTo>
                  <a:pt x="66040" y="98298"/>
                </a:lnTo>
                <a:lnTo>
                  <a:pt x="69469" y="98298"/>
                </a:lnTo>
                <a:lnTo>
                  <a:pt x="69469" y="105537"/>
                </a:lnTo>
                <a:lnTo>
                  <a:pt x="4445" y="105537"/>
                </a:lnTo>
                <a:lnTo>
                  <a:pt x="4445" y="98298"/>
                </a:lnTo>
                <a:lnTo>
                  <a:pt x="7747" y="98298"/>
                </a:lnTo>
                <a:lnTo>
                  <a:pt x="10414" y="98171"/>
                </a:lnTo>
                <a:lnTo>
                  <a:pt x="12700" y="98044"/>
                </a:lnTo>
                <a:lnTo>
                  <a:pt x="14859" y="97790"/>
                </a:lnTo>
                <a:lnTo>
                  <a:pt x="16891" y="97663"/>
                </a:lnTo>
                <a:lnTo>
                  <a:pt x="18415" y="97409"/>
                </a:lnTo>
                <a:lnTo>
                  <a:pt x="19939" y="97155"/>
                </a:lnTo>
                <a:lnTo>
                  <a:pt x="21209" y="96901"/>
                </a:lnTo>
                <a:lnTo>
                  <a:pt x="26670" y="93853"/>
                </a:lnTo>
                <a:lnTo>
                  <a:pt x="27177" y="93345"/>
                </a:lnTo>
                <a:lnTo>
                  <a:pt x="27686" y="92583"/>
                </a:lnTo>
                <a:lnTo>
                  <a:pt x="27940" y="91694"/>
                </a:lnTo>
                <a:lnTo>
                  <a:pt x="28321" y="90805"/>
                </a:lnTo>
                <a:lnTo>
                  <a:pt x="28575" y="89789"/>
                </a:lnTo>
                <a:lnTo>
                  <a:pt x="28701" y="88519"/>
                </a:lnTo>
                <a:lnTo>
                  <a:pt x="28955" y="87249"/>
                </a:lnTo>
                <a:lnTo>
                  <a:pt x="29083" y="85725"/>
                </a:lnTo>
                <a:lnTo>
                  <a:pt x="29083" y="83820"/>
                </a:lnTo>
                <a:lnTo>
                  <a:pt x="29083" y="25146"/>
                </a:lnTo>
                <a:lnTo>
                  <a:pt x="29083" y="22987"/>
                </a:lnTo>
                <a:lnTo>
                  <a:pt x="28701" y="21590"/>
                </a:lnTo>
                <a:lnTo>
                  <a:pt x="27813" y="20701"/>
                </a:lnTo>
                <a:lnTo>
                  <a:pt x="27050" y="19812"/>
                </a:lnTo>
                <a:lnTo>
                  <a:pt x="25780" y="19304"/>
                </a:lnTo>
                <a:lnTo>
                  <a:pt x="24257" y="19304"/>
                </a:lnTo>
                <a:lnTo>
                  <a:pt x="22605" y="19304"/>
                </a:lnTo>
                <a:lnTo>
                  <a:pt x="20066" y="20193"/>
                </a:lnTo>
                <a:lnTo>
                  <a:pt x="16764" y="21971"/>
                </a:lnTo>
                <a:lnTo>
                  <a:pt x="13462" y="23749"/>
                </a:lnTo>
                <a:lnTo>
                  <a:pt x="9144" y="26289"/>
                </a:lnTo>
                <a:lnTo>
                  <a:pt x="3810" y="29718"/>
                </a:lnTo>
                <a:lnTo>
                  <a:pt x="3175" y="28448"/>
                </a:lnTo>
                <a:lnTo>
                  <a:pt x="2413" y="27305"/>
                </a:lnTo>
                <a:lnTo>
                  <a:pt x="1904" y="26035"/>
                </a:lnTo>
                <a:lnTo>
                  <a:pt x="1270" y="24765"/>
                </a:lnTo>
                <a:lnTo>
                  <a:pt x="635" y="23495"/>
                </a:lnTo>
                <a:lnTo>
                  <a:pt x="0" y="22098"/>
                </a:lnTo>
                <a:lnTo>
                  <a:pt x="6730" y="18415"/>
                </a:lnTo>
                <a:lnTo>
                  <a:pt x="13462" y="14732"/>
                </a:lnTo>
                <a:lnTo>
                  <a:pt x="20066" y="11049"/>
                </a:lnTo>
                <a:lnTo>
                  <a:pt x="26670" y="7366"/>
                </a:lnTo>
                <a:lnTo>
                  <a:pt x="33400" y="3683"/>
                </a:lnTo>
                <a:lnTo>
                  <a:pt x="402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494532" y="4658867"/>
            <a:ext cx="124232" cy="13487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505708" y="4675504"/>
            <a:ext cx="114427" cy="12433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956303" y="4608576"/>
            <a:ext cx="723519" cy="23710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722876" y="4663465"/>
            <a:ext cx="124232" cy="1272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739385" y="4685284"/>
            <a:ext cx="105410" cy="107314"/>
          </a:xfrm>
          <a:custGeom>
            <a:avLst/>
            <a:gdLst/>
            <a:ahLst/>
            <a:cxnLst/>
            <a:rect l="l" t="t" r="r" b="b"/>
            <a:pathLst>
              <a:path w="105410" h="107314">
                <a:moveTo>
                  <a:pt x="101921" y="9017"/>
                </a:moveTo>
                <a:lnTo>
                  <a:pt x="79375" y="9017"/>
                </a:lnTo>
                <a:lnTo>
                  <a:pt x="80010" y="9906"/>
                </a:lnTo>
                <a:lnTo>
                  <a:pt x="76606" y="13521"/>
                </a:lnTo>
                <a:lnTo>
                  <a:pt x="72310" y="18256"/>
                </a:lnTo>
                <a:lnTo>
                  <a:pt x="67133" y="24086"/>
                </a:lnTo>
                <a:lnTo>
                  <a:pt x="0" y="101219"/>
                </a:lnTo>
                <a:lnTo>
                  <a:pt x="2159" y="106807"/>
                </a:lnTo>
                <a:lnTo>
                  <a:pt x="82930" y="106807"/>
                </a:lnTo>
                <a:lnTo>
                  <a:pt x="84930" y="97663"/>
                </a:lnTo>
                <a:lnTo>
                  <a:pt x="25400" y="97663"/>
                </a:lnTo>
                <a:lnTo>
                  <a:pt x="24764" y="96901"/>
                </a:lnTo>
                <a:lnTo>
                  <a:pt x="30722" y="90376"/>
                </a:lnTo>
                <a:lnTo>
                  <a:pt x="37179" y="83185"/>
                </a:lnTo>
                <a:lnTo>
                  <a:pt x="44160" y="75326"/>
                </a:lnTo>
                <a:lnTo>
                  <a:pt x="51688" y="66802"/>
                </a:lnTo>
                <a:lnTo>
                  <a:pt x="101921" y="9017"/>
                </a:lnTo>
                <a:close/>
              </a:path>
              <a:path w="105410" h="107314">
                <a:moveTo>
                  <a:pt x="89788" y="75438"/>
                </a:moveTo>
                <a:lnTo>
                  <a:pt x="79755" y="75438"/>
                </a:lnTo>
                <a:lnTo>
                  <a:pt x="76962" y="81153"/>
                </a:lnTo>
                <a:lnTo>
                  <a:pt x="74675" y="85471"/>
                </a:lnTo>
                <a:lnTo>
                  <a:pt x="72771" y="88138"/>
                </a:lnTo>
                <a:lnTo>
                  <a:pt x="70865" y="90932"/>
                </a:lnTo>
                <a:lnTo>
                  <a:pt x="68961" y="92964"/>
                </a:lnTo>
                <a:lnTo>
                  <a:pt x="67183" y="94234"/>
                </a:lnTo>
                <a:lnTo>
                  <a:pt x="65404" y="95631"/>
                </a:lnTo>
                <a:lnTo>
                  <a:pt x="63373" y="96520"/>
                </a:lnTo>
                <a:lnTo>
                  <a:pt x="60960" y="97028"/>
                </a:lnTo>
                <a:lnTo>
                  <a:pt x="58547" y="97409"/>
                </a:lnTo>
                <a:lnTo>
                  <a:pt x="55117" y="97663"/>
                </a:lnTo>
                <a:lnTo>
                  <a:pt x="84930" y="97663"/>
                </a:lnTo>
                <a:lnTo>
                  <a:pt x="89788" y="75438"/>
                </a:lnTo>
                <a:close/>
              </a:path>
              <a:path w="105410" h="107314">
                <a:moveTo>
                  <a:pt x="102742" y="0"/>
                </a:moveTo>
                <a:lnTo>
                  <a:pt x="23494" y="0"/>
                </a:lnTo>
                <a:lnTo>
                  <a:pt x="16890" y="29337"/>
                </a:lnTo>
                <a:lnTo>
                  <a:pt x="26797" y="29337"/>
                </a:lnTo>
                <a:lnTo>
                  <a:pt x="29337" y="24638"/>
                </a:lnTo>
                <a:lnTo>
                  <a:pt x="31623" y="20955"/>
                </a:lnTo>
                <a:lnTo>
                  <a:pt x="49402" y="9017"/>
                </a:lnTo>
                <a:lnTo>
                  <a:pt x="101921" y="9017"/>
                </a:lnTo>
                <a:lnTo>
                  <a:pt x="104901" y="5588"/>
                </a:lnTo>
                <a:lnTo>
                  <a:pt x="1027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739385" y="4685284"/>
            <a:ext cx="105410" cy="107314"/>
          </a:xfrm>
          <a:custGeom>
            <a:avLst/>
            <a:gdLst/>
            <a:ahLst/>
            <a:cxnLst/>
            <a:rect l="l" t="t" r="r" b="b"/>
            <a:pathLst>
              <a:path w="105410" h="107314">
                <a:moveTo>
                  <a:pt x="23494" y="0"/>
                </a:moveTo>
                <a:lnTo>
                  <a:pt x="102742" y="0"/>
                </a:lnTo>
                <a:lnTo>
                  <a:pt x="104901" y="5588"/>
                </a:lnTo>
                <a:lnTo>
                  <a:pt x="51688" y="66802"/>
                </a:lnTo>
                <a:lnTo>
                  <a:pt x="24764" y="96901"/>
                </a:lnTo>
                <a:lnTo>
                  <a:pt x="25400" y="97663"/>
                </a:lnTo>
                <a:lnTo>
                  <a:pt x="50673" y="97663"/>
                </a:lnTo>
                <a:lnTo>
                  <a:pt x="55117" y="97663"/>
                </a:lnTo>
                <a:lnTo>
                  <a:pt x="58547" y="97409"/>
                </a:lnTo>
                <a:lnTo>
                  <a:pt x="60960" y="97028"/>
                </a:lnTo>
                <a:lnTo>
                  <a:pt x="63373" y="96520"/>
                </a:lnTo>
                <a:lnTo>
                  <a:pt x="65404" y="95631"/>
                </a:lnTo>
                <a:lnTo>
                  <a:pt x="67183" y="94234"/>
                </a:lnTo>
                <a:lnTo>
                  <a:pt x="68961" y="92964"/>
                </a:lnTo>
                <a:lnTo>
                  <a:pt x="70865" y="90932"/>
                </a:lnTo>
                <a:lnTo>
                  <a:pt x="72771" y="88138"/>
                </a:lnTo>
                <a:lnTo>
                  <a:pt x="74675" y="85471"/>
                </a:lnTo>
                <a:lnTo>
                  <a:pt x="76962" y="81153"/>
                </a:lnTo>
                <a:lnTo>
                  <a:pt x="79755" y="75438"/>
                </a:lnTo>
                <a:lnTo>
                  <a:pt x="89788" y="75438"/>
                </a:lnTo>
                <a:lnTo>
                  <a:pt x="82930" y="106807"/>
                </a:lnTo>
                <a:lnTo>
                  <a:pt x="2159" y="106807"/>
                </a:lnTo>
                <a:lnTo>
                  <a:pt x="0" y="101219"/>
                </a:lnTo>
                <a:lnTo>
                  <a:pt x="61087" y="30988"/>
                </a:lnTo>
                <a:lnTo>
                  <a:pt x="67133" y="24086"/>
                </a:lnTo>
                <a:lnTo>
                  <a:pt x="72310" y="18256"/>
                </a:lnTo>
                <a:lnTo>
                  <a:pt x="76606" y="13521"/>
                </a:lnTo>
                <a:lnTo>
                  <a:pt x="80010" y="9906"/>
                </a:lnTo>
                <a:lnTo>
                  <a:pt x="79375" y="9017"/>
                </a:lnTo>
                <a:lnTo>
                  <a:pt x="53212" y="9017"/>
                </a:lnTo>
                <a:lnTo>
                  <a:pt x="49402" y="9017"/>
                </a:lnTo>
                <a:lnTo>
                  <a:pt x="46481" y="9398"/>
                </a:lnTo>
                <a:lnTo>
                  <a:pt x="26797" y="29337"/>
                </a:lnTo>
                <a:lnTo>
                  <a:pt x="16890" y="29337"/>
                </a:lnTo>
                <a:lnTo>
                  <a:pt x="234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837176" y="4712208"/>
            <a:ext cx="89153" cy="12573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852923" y="4733290"/>
            <a:ext cx="71120" cy="106045"/>
          </a:xfrm>
          <a:custGeom>
            <a:avLst/>
            <a:gdLst/>
            <a:ahLst/>
            <a:cxnLst/>
            <a:rect l="l" t="t" r="r" b="b"/>
            <a:pathLst>
              <a:path w="71120" h="106045">
                <a:moveTo>
                  <a:pt x="63171" y="8128"/>
                </a:moveTo>
                <a:lnTo>
                  <a:pt x="37084" y="8128"/>
                </a:lnTo>
                <a:lnTo>
                  <a:pt x="39624" y="8509"/>
                </a:lnTo>
                <a:lnTo>
                  <a:pt x="41910" y="9525"/>
                </a:lnTo>
                <a:lnTo>
                  <a:pt x="44196" y="10414"/>
                </a:lnTo>
                <a:lnTo>
                  <a:pt x="46100" y="11684"/>
                </a:lnTo>
                <a:lnTo>
                  <a:pt x="47498" y="13335"/>
                </a:lnTo>
                <a:lnTo>
                  <a:pt x="49022" y="14986"/>
                </a:lnTo>
                <a:lnTo>
                  <a:pt x="50164" y="16891"/>
                </a:lnTo>
                <a:lnTo>
                  <a:pt x="50926" y="19304"/>
                </a:lnTo>
                <a:lnTo>
                  <a:pt x="51688" y="21590"/>
                </a:lnTo>
                <a:lnTo>
                  <a:pt x="52070" y="24257"/>
                </a:lnTo>
                <a:lnTo>
                  <a:pt x="51968" y="30734"/>
                </a:lnTo>
                <a:lnTo>
                  <a:pt x="51815" y="32258"/>
                </a:lnTo>
                <a:lnTo>
                  <a:pt x="51053" y="34671"/>
                </a:lnTo>
                <a:lnTo>
                  <a:pt x="50418" y="37084"/>
                </a:lnTo>
                <a:lnTo>
                  <a:pt x="49149" y="39751"/>
                </a:lnTo>
                <a:lnTo>
                  <a:pt x="47243" y="42545"/>
                </a:lnTo>
                <a:lnTo>
                  <a:pt x="45465" y="45339"/>
                </a:lnTo>
                <a:lnTo>
                  <a:pt x="42925" y="48641"/>
                </a:lnTo>
                <a:lnTo>
                  <a:pt x="39624" y="52197"/>
                </a:lnTo>
                <a:lnTo>
                  <a:pt x="36449" y="55880"/>
                </a:lnTo>
                <a:lnTo>
                  <a:pt x="27177" y="65405"/>
                </a:lnTo>
                <a:lnTo>
                  <a:pt x="23749" y="68707"/>
                </a:lnTo>
                <a:lnTo>
                  <a:pt x="20700" y="72009"/>
                </a:lnTo>
                <a:lnTo>
                  <a:pt x="12573" y="81280"/>
                </a:lnTo>
                <a:lnTo>
                  <a:pt x="10413" y="84328"/>
                </a:lnTo>
                <a:lnTo>
                  <a:pt x="8254" y="87249"/>
                </a:lnTo>
                <a:lnTo>
                  <a:pt x="6223" y="90170"/>
                </a:lnTo>
                <a:lnTo>
                  <a:pt x="4572" y="92964"/>
                </a:lnTo>
                <a:lnTo>
                  <a:pt x="2793" y="95885"/>
                </a:lnTo>
                <a:lnTo>
                  <a:pt x="1270" y="98806"/>
                </a:lnTo>
                <a:lnTo>
                  <a:pt x="0" y="101727"/>
                </a:lnTo>
                <a:lnTo>
                  <a:pt x="0" y="106045"/>
                </a:lnTo>
                <a:lnTo>
                  <a:pt x="69341" y="106045"/>
                </a:lnTo>
                <a:lnTo>
                  <a:pt x="70215" y="92583"/>
                </a:lnTo>
                <a:lnTo>
                  <a:pt x="17906" y="92583"/>
                </a:lnTo>
                <a:lnTo>
                  <a:pt x="19430" y="90424"/>
                </a:lnTo>
                <a:lnTo>
                  <a:pt x="21209" y="88011"/>
                </a:lnTo>
                <a:lnTo>
                  <a:pt x="23495" y="85471"/>
                </a:lnTo>
                <a:lnTo>
                  <a:pt x="25653" y="82804"/>
                </a:lnTo>
                <a:lnTo>
                  <a:pt x="36195" y="71755"/>
                </a:lnTo>
                <a:lnTo>
                  <a:pt x="39115" y="68961"/>
                </a:lnTo>
                <a:lnTo>
                  <a:pt x="41910" y="66040"/>
                </a:lnTo>
                <a:lnTo>
                  <a:pt x="47243" y="60706"/>
                </a:lnTo>
                <a:lnTo>
                  <a:pt x="49784" y="58039"/>
                </a:lnTo>
                <a:lnTo>
                  <a:pt x="52197" y="55626"/>
                </a:lnTo>
                <a:lnTo>
                  <a:pt x="56514" y="51054"/>
                </a:lnTo>
                <a:lnTo>
                  <a:pt x="58292" y="49022"/>
                </a:lnTo>
                <a:lnTo>
                  <a:pt x="59689" y="47243"/>
                </a:lnTo>
                <a:lnTo>
                  <a:pt x="61467" y="45212"/>
                </a:lnTo>
                <a:lnTo>
                  <a:pt x="67055" y="36195"/>
                </a:lnTo>
                <a:lnTo>
                  <a:pt x="67817" y="34417"/>
                </a:lnTo>
                <a:lnTo>
                  <a:pt x="68325" y="32639"/>
                </a:lnTo>
                <a:lnTo>
                  <a:pt x="68706" y="30734"/>
                </a:lnTo>
                <a:lnTo>
                  <a:pt x="68961" y="28956"/>
                </a:lnTo>
                <a:lnTo>
                  <a:pt x="69087" y="21336"/>
                </a:lnTo>
                <a:lnTo>
                  <a:pt x="68579" y="18034"/>
                </a:lnTo>
                <a:lnTo>
                  <a:pt x="66293" y="11937"/>
                </a:lnTo>
                <a:lnTo>
                  <a:pt x="64515" y="9271"/>
                </a:lnTo>
                <a:lnTo>
                  <a:pt x="63171" y="8128"/>
                </a:lnTo>
                <a:close/>
              </a:path>
              <a:path w="71120" h="106045">
                <a:moveTo>
                  <a:pt x="70865" y="82550"/>
                </a:moveTo>
                <a:lnTo>
                  <a:pt x="63246" y="82550"/>
                </a:lnTo>
                <a:lnTo>
                  <a:pt x="62356" y="84962"/>
                </a:lnTo>
                <a:lnTo>
                  <a:pt x="61467" y="86741"/>
                </a:lnTo>
                <a:lnTo>
                  <a:pt x="54355" y="92329"/>
                </a:lnTo>
                <a:lnTo>
                  <a:pt x="52831" y="92583"/>
                </a:lnTo>
                <a:lnTo>
                  <a:pt x="70215" y="92583"/>
                </a:lnTo>
                <a:lnTo>
                  <a:pt x="70865" y="82550"/>
                </a:lnTo>
                <a:close/>
              </a:path>
              <a:path w="71120" h="106045">
                <a:moveTo>
                  <a:pt x="43306" y="0"/>
                </a:moveTo>
                <a:lnTo>
                  <a:pt x="33020" y="0"/>
                </a:lnTo>
                <a:lnTo>
                  <a:pt x="27686" y="635"/>
                </a:lnTo>
                <a:lnTo>
                  <a:pt x="21843" y="1905"/>
                </a:lnTo>
                <a:lnTo>
                  <a:pt x="16001" y="3302"/>
                </a:lnTo>
                <a:lnTo>
                  <a:pt x="9525" y="5334"/>
                </a:lnTo>
                <a:lnTo>
                  <a:pt x="2539" y="8255"/>
                </a:lnTo>
                <a:lnTo>
                  <a:pt x="2539" y="24257"/>
                </a:lnTo>
                <a:lnTo>
                  <a:pt x="13335" y="24257"/>
                </a:lnTo>
                <a:lnTo>
                  <a:pt x="15239" y="18923"/>
                </a:lnTo>
                <a:lnTo>
                  <a:pt x="17906" y="14986"/>
                </a:lnTo>
                <a:lnTo>
                  <a:pt x="24764" y="9398"/>
                </a:lnTo>
                <a:lnTo>
                  <a:pt x="28955" y="8128"/>
                </a:lnTo>
                <a:lnTo>
                  <a:pt x="63171" y="8128"/>
                </a:lnTo>
                <a:lnTo>
                  <a:pt x="59436" y="4953"/>
                </a:lnTo>
                <a:lnTo>
                  <a:pt x="56261" y="3175"/>
                </a:lnTo>
                <a:lnTo>
                  <a:pt x="52197" y="1905"/>
                </a:lnTo>
                <a:lnTo>
                  <a:pt x="48260" y="635"/>
                </a:lnTo>
                <a:lnTo>
                  <a:pt x="4330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852923" y="4733290"/>
            <a:ext cx="71120" cy="106045"/>
          </a:xfrm>
          <a:custGeom>
            <a:avLst/>
            <a:gdLst/>
            <a:ahLst/>
            <a:cxnLst/>
            <a:rect l="l" t="t" r="r" b="b"/>
            <a:pathLst>
              <a:path w="71120" h="106045">
                <a:moveTo>
                  <a:pt x="37718" y="0"/>
                </a:moveTo>
                <a:lnTo>
                  <a:pt x="43306" y="0"/>
                </a:lnTo>
                <a:lnTo>
                  <a:pt x="48260" y="635"/>
                </a:lnTo>
                <a:lnTo>
                  <a:pt x="52197" y="1905"/>
                </a:lnTo>
                <a:lnTo>
                  <a:pt x="56261" y="3175"/>
                </a:lnTo>
                <a:lnTo>
                  <a:pt x="69087" y="21336"/>
                </a:lnTo>
                <a:lnTo>
                  <a:pt x="69087" y="24892"/>
                </a:lnTo>
                <a:lnTo>
                  <a:pt x="69087" y="27051"/>
                </a:lnTo>
                <a:lnTo>
                  <a:pt x="67055" y="36195"/>
                </a:lnTo>
                <a:lnTo>
                  <a:pt x="66421" y="37973"/>
                </a:lnTo>
                <a:lnTo>
                  <a:pt x="59689" y="47243"/>
                </a:lnTo>
                <a:lnTo>
                  <a:pt x="58292" y="49022"/>
                </a:lnTo>
                <a:lnTo>
                  <a:pt x="56514" y="51054"/>
                </a:lnTo>
                <a:lnTo>
                  <a:pt x="54355" y="53340"/>
                </a:lnTo>
                <a:lnTo>
                  <a:pt x="52197" y="55626"/>
                </a:lnTo>
                <a:lnTo>
                  <a:pt x="49784" y="58039"/>
                </a:lnTo>
                <a:lnTo>
                  <a:pt x="47243" y="60706"/>
                </a:lnTo>
                <a:lnTo>
                  <a:pt x="44576" y="63373"/>
                </a:lnTo>
                <a:lnTo>
                  <a:pt x="41910" y="66040"/>
                </a:lnTo>
                <a:lnTo>
                  <a:pt x="39115" y="68961"/>
                </a:lnTo>
                <a:lnTo>
                  <a:pt x="36195" y="71755"/>
                </a:lnTo>
                <a:lnTo>
                  <a:pt x="33527" y="74549"/>
                </a:lnTo>
                <a:lnTo>
                  <a:pt x="30861" y="77343"/>
                </a:lnTo>
                <a:lnTo>
                  <a:pt x="28193" y="80137"/>
                </a:lnTo>
                <a:lnTo>
                  <a:pt x="25653" y="82804"/>
                </a:lnTo>
                <a:lnTo>
                  <a:pt x="23495" y="85471"/>
                </a:lnTo>
                <a:lnTo>
                  <a:pt x="21209" y="88011"/>
                </a:lnTo>
                <a:lnTo>
                  <a:pt x="19430" y="90424"/>
                </a:lnTo>
                <a:lnTo>
                  <a:pt x="17906" y="92583"/>
                </a:lnTo>
                <a:lnTo>
                  <a:pt x="48260" y="92583"/>
                </a:lnTo>
                <a:lnTo>
                  <a:pt x="50800" y="92583"/>
                </a:lnTo>
                <a:lnTo>
                  <a:pt x="52831" y="92583"/>
                </a:lnTo>
                <a:lnTo>
                  <a:pt x="54355" y="92329"/>
                </a:lnTo>
                <a:lnTo>
                  <a:pt x="55879" y="92202"/>
                </a:lnTo>
                <a:lnTo>
                  <a:pt x="61467" y="86741"/>
                </a:lnTo>
                <a:lnTo>
                  <a:pt x="62356" y="84962"/>
                </a:lnTo>
                <a:lnTo>
                  <a:pt x="63246" y="82550"/>
                </a:lnTo>
                <a:lnTo>
                  <a:pt x="70865" y="82550"/>
                </a:lnTo>
                <a:lnTo>
                  <a:pt x="70612" y="86487"/>
                </a:lnTo>
                <a:lnTo>
                  <a:pt x="70358" y="90297"/>
                </a:lnTo>
                <a:lnTo>
                  <a:pt x="70103" y="94234"/>
                </a:lnTo>
                <a:lnTo>
                  <a:pt x="69850" y="98171"/>
                </a:lnTo>
                <a:lnTo>
                  <a:pt x="69596" y="102108"/>
                </a:lnTo>
                <a:lnTo>
                  <a:pt x="69341" y="106045"/>
                </a:lnTo>
                <a:lnTo>
                  <a:pt x="0" y="106045"/>
                </a:lnTo>
                <a:lnTo>
                  <a:pt x="0" y="101727"/>
                </a:lnTo>
                <a:lnTo>
                  <a:pt x="1270" y="98806"/>
                </a:lnTo>
                <a:lnTo>
                  <a:pt x="2793" y="95885"/>
                </a:lnTo>
                <a:lnTo>
                  <a:pt x="4572" y="92964"/>
                </a:lnTo>
                <a:lnTo>
                  <a:pt x="6223" y="90170"/>
                </a:lnTo>
                <a:lnTo>
                  <a:pt x="8254" y="87249"/>
                </a:lnTo>
                <a:lnTo>
                  <a:pt x="10413" y="84328"/>
                </a:lnTo>
                <a:lnTo>
                  <a:pt x="12573" y="81280"/>
                </a:lnTo>
                <a:lnTo>
                  <a:pt x="27177" y="65405"/>
                </a:lnTo>
                <a:lnTo>
                  <a:pt x="32258" y="60198"/>
                </a:lnTo>
                <a:lnTo>
                  <a:pt x="36449" y="55880"/>
                </a:lnTo>
                <a:lnTo>
                  <a:pt x="39624" y="52197"/>
                </a:lnTo>
                <a:lnTo>
                  <a:pt x="42925" y="48641"/>
                </a:lnTo>
                <a:lnTo>
                  <a:pt x="45465" y="45339"/>
                </a:lnTo>
                <a:lnTo>
                  <a:pt x="47243" y="42545"/>
                </a:lnTo>
                <a:lnTo>
                  <a:pt x="49149" y="39751"/>
                </a:lnTo>
                <a:lnTo>
                  <a:pt x="50418" y="37084"/>
                </a:lnTo>
                <a:lnTo>
                  <a:pt x="51053" y="34671"/>
                </a:lnTo>
                <a:lnTo>
                  <a:pt x="51815" y="32258"/>
                </a:lnTo>
                <a:lnTo>
                  <a:pt x="52070" y="29718"/>
                </a:lnTo>
                <a:lnTo>
                  <a:pt x="52070" y="27051"/>
                </a:lnTo>
                <a:lnTo>
                  <a:pt x="52070" y="24257"/>
                </a:lnTo>
                <a:lnTo>
                  <a:pt x="51688" y="21590"/>
                </a:lnTo>
                <a:lnTo>
                  <a:pt x="50926" y="19304"/>
                </a:lnTo>
                <a:lnTo>
                  <a:pt x="50164" y="16891"/>
                </a:lnTo>
                <a:lnTo>
                  <a:pt x="49022" y="14986"/>
                </a:lnTo>
                <a:lnTo>
                  <a:pt x="47498" y="13335"/>
                </a:lnTo>
                <a:lnTo>
                  <a:pt x="46100" y="11684"/>
                </a:lnTo>
                <a:lnTo>
                  <a:pt x="44196" y="10414"/>
                </a:lnTo>
                <a:lnTo>
                  <a:pt x="41910" y="9525"/>
                </a:lnTo>
                <a:lnTo>
                  <a:pt x="39624" y="8509"/>
                </a:lnTo>
                <a:lnTo>
                  <a:pt x="37084" y="8128"/>
                </a:lnTo>
                <a:lnTo>
                  <a:pt x="34036" y="8128"/>
                </a:lnTo>
                <a:lnTo>
                  <a:pt x="28955" y="8128"/>
                </a:lnTo>
                <a:lnTo>
                  <a:pt x="24764" y="9398"/>
                </a:lnTo>
                <a:lnTo>
                  <a:pt x="21336" y="12192"/>
                </a:lnTo>
                <a:lnTo>
                  <a:pt x="17906" y="14986"/>
                </a:lnTo>
                <a:lnTo>
                  <a:pt x="15239" y="18923"/>
                </a:lnTo>
                <a:lnTo>
                  <a:pt x="13335" y="24257"/>
                </a:lnTo>
                <a:lnTo>
                  <a:pt x="2539" y="24257"/>
                </a:lnTo>
                <a:lnTo>
                  <a:pt x="2539" y="8255"/>
                </a:lnTo>
                <a:lnTo>
                  <a:pt x="9525" y="5334"/>
                </a:lnTo>
                <a:lnTo>
                  <a:pt x="16001" y="3302"/>
                </a:lnTo>
                <a:lnTo>
                  <a:pt x="21843" y="1905"/>
                </a:lnTo>
                <a:lnTo>
                  <a:pt x="27686" y="635"/>
                </a:lnTo>
                <a:lnTo>
                  <a:pt x="33020" y="0"/>
                </a:lnTo>
                <a:lnTo>
                  <a:pt x="377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998720" y="4686300"/>
            <a:ext cx="153162" cy="5715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014214" y="4707254"/>
            <a:ext cx="135255" cy="39370"/>
          </a:xfrm>
          <a:custGeom>
            <a:avLst/>
            <a:gdLst/>
            <a:ahLst/>
            <a:cxnLst/>
            <a:rect l="l" t="t" r="r" b="b"/>
            <a:pathLst>
              <a:path w="135254" h="39370">
                <a:moveTo>
                  <a:pt x="75714" y="15494"/>
                </a:moveTo>
                <a:lnTo>
                  <a:pt x="33782" y="15494"/>
                </a:lnTo>
                <a:lnTo>
                  <a:pt x="39185" y="16212"/>
                </a:lnTo>
                <a:lnTo>
                  <a:pt x="45738" y="18415"/>
                </a:lnTo>
                <a:lnTo>
                  <a:pt x="53343" y="22098"/>
                </a:lnTo>
                <a:lnTo>
                  <a:pt x="61849" y="27178"/>
                </a:lnTo>
                <a:lnTo>
                  <a:pt x="70806" y="32325"/>
                </a:lnTo>
                <a:lnTo>
                  <a:pt x="79216" y="35972"/>
                </a:lnTo>
                <a:lnTo>
                  <a:pt x="87102" y="38143"/>
                </a:lnTo>
                <a:lnTo>
                  <a:pt x="94487" y="38862"/>
                </a:lnTo>
                <a:lnTo>
                  <a:pt x="101633" y="38240"/>
                </a:lnTo>
                <a:lnTo>
                  <a:pt x="108219" y="36369"/>
                </a:lnTo>
                <a:lnTo>
                  <a:pt x="114258" y="33236"/>
                </a:lnTo>
                <a:lnTo>
                  <a:pt x="119761" y="28829"/>
                </a:lnTo>
                <a:lnTo>
                  <a:pt x="125325" y="23368"/>
                </a:lnTo>
                <a:lnTo>
                  <a:pt x="97282" y="23368"/>
                </a:lnTo>
                <a:lnTo>
                  <a:pt x="91949" y="22631"/>
                </a:lnTo>
                <a:lnTo>
                  <a:pt x="85486" y="20431"/>
                </a:lnTo>
                <a:lnTo>
                  <a:pt x="77904" y="16777"/>
                </a:lnTo>
                <a:lnTo>
                  <a:pt x="75714" y="15494"/>
                </a:lnTo>
                <a:close/>
              </a:path>
              <a:path w="135254" h="39370">
                <a:moveTo>
                  <a:pt x="37211" y="0"/>
                </a:moveTo>
                <a:lnTo>
                  <a:pt x="28701" y="0"/>
                </a:lnTo>
                <a:lnTo>
                  <a:pt x="21336" y="2921"/>
                </a:lnTo>
                <a:lnTo>
                  <a:pt x="0" y="30607"/>
                </a:lnTo>
                <a:lnTo>
                  <a:pt x="8636" y="35560"/>
                </a:lnTo>
                <a:lnTo>
                  <a:pt x="11811" y="28956"/>
                </a:lnTo>
                <a:lnTo>
                  <a:pt x="15366" y="24003"/>
                </a:lnTo>
                <a:lnTo>
                  <a:pt x="19558" y="20574"/>
                </a:lnTo>
                <a:lnTo>
                  <a:pt x="23622" y="17145"/>
                </a:lnTo>
                <a:lnTo>
                  <a:pt x="28321" y="15494"/>
                </a:lnTo>
                <a:lnTo>
                  <a:pt x="75714" y="15494"/>
                </a:lnTo>
                <a:lnTo>
                  <a:pt x="60285" y="6536"/>
                </a:lnTo>
                <a:lnTo>
                  <a:pt x="51974" y="2889"/>
                </a:lnTo>
                <a:lnTo>
                  <a:pt x="44283" y="718"/>
                </a:lnTo>
                <a:lnTo>
                  <a:pt x="37211" y="0"/>
                </a:lnTo>
                <a:close/>
              </a:path>
              <a:path w="135254" h="39370">
                <a:moveTo>
                  <a:pt x="125984" y="2794"/>
                </a:moveTo>
                <a:lnTo>
                  <a:pt x="103632" y="23368"/>
                </a:lnTo>
                <a:lnTo>
                  <a:pt x="125325" y="23368"/>
                </a:lnTo>
                <a:lnTo>
                  <a:pt x="126669" y="22030"/>
                </a:lnTo>
                <a:lnTo>
                  <a:pt x="131699" y="15367"/>
                </a:lnTo>
                <a:lnTo>
                  <a:pt x="134874" y="8763"/>
                </a:lnTo>
                <a:lnTo>
                  <a:pt x="125984" y="279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014214" y="4707254"/>
            <a:ext cx="135255" cy="39370"/>
          </a:xfrm>
          <a:custGeom>
            <a:avLst/>
            <a:gdLst/>
            <a:ahLst/>
            <a:cxnLst/>
            <a:rect l="l" t="t" r="r" b="b"/>
            <a:pathLst>
              <a:path w="135254" h="39370">
                <a:moveTo>
                  <a:pt x="37211" y="0"/>
                </a:moveTo>
                <a:lnTo>
                  <a:pt x="77904" y="16777"/>
                </a:lnTo>
                <a:lnTo>
                  <a:pt x="85486" y="20431"/>
                </a:lnTo>
                <a:lnTo>
                  <a:pt x="91949" y="22631"/>
                </a:lnTo>
                <a:lnTo>
                  <a:pt x="97282" y="23368"/>
                </a:lnTo>
                <a:lnTo>
                  <a:pt x="103632" y="23368"/>
                </a:lnTo>
                <a:lnTo>
                  <a:pt x="125984" y="2794"/>
                </a:lnTo>
                <a:lnTo>
                  <a:pt x="134874" y="8763"/>
                </a:lnTo>
                <a:lnTo>
                  <a:pt x="108219" y="36369"/>
                </a:lnTo>
                <a:lnTo>
                  <a:pt x="94487" y="38862"/>
                </a:lnTo>
                <a:lnTo>
                  <a:pt x="87102" y="38143"/>
                </a:lnTo>
                <a:lnTo>
                  <a:pt x="79216" y="35972"/>
                </a:lnTo>
                <a:lnTo>
                  <a:pt x="70806" y="32325"/>
                </a:lnTo>
                <a:lnTo>
                  <a:pt x="61849" y="27178"/>
                </a:lnTo>
                <a:lnTo>
                  <a:pt x="53230" y="22030"/>
                </a:lnTo>
                <a:lnTo>
                  <a:pt x="45672" y="18383"/>
                </a:lnTo>
                <a:lnTo>
                  <a:pt x="39185" y="16212"/>
                </a:lnTo>
                <a:lnTo>
                  <a:pt x="33782" y="15494"/>
                </a:lnTo>
                <a:lnTo>
                  <a:pt x="28321" y="15494"/>
                </a:lnTo>
                <a:lnTo>
                  <a:pt x="23622" y="17145"/>
                </a:lnTo>
                <a:lnTo>
                  <a:pt x="19558" y="20574"/>
                </a:lnTo>
                <a:lnTo>
                  <a:pt x="15366" y="24003"/>
                </a:lnTo>
                <a:lnTo>
                  <a:pt x="11811" y="28956"/>
                </a:lnTo>
                <a:lnTo>
                  <a:pt x="8636" y="35560"/>
                </a:lnTo>
                <a:lnTo>
                  <a:pt x="0" y="30607"/>
                </a:lnTo>
                <a:lnTo>
                  <a:pt x="28701" y="0"/>
                </a:lnTo>
                <a:lnTo>
                  <a:pt x="3721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199888" y="4661915"/>
            <a:ext cx="133375" cy="176022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211698" y="4678807"/>
            <a:ext cx="122174" cy="16573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387340" y="4517135"/>
            <a:ext cx="1608582" cy="395477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402458" y="4538090"/>
            <a:ext cx="1590675" cy="377190"/>
          </a:xfrm>
          <a:custGeom>
            <a:avLst/>
            <a:gdLst/>
            <a:ahLst/>
            <a:cxnLst/>
            <a:rect l="l" t="t" r="r" b="b"/>
            <a:pathLst>
              <a:path w="1590675" h="377189">
                <a:moveTo>
                  <a:pt x="1509135" y="0"/>
                </a:moveTo>
                <a:lnTo>
                  <a:pt x="1505579" y="8889"/>
                </a:lnTo>
                <a:lnTo>
                  <a:pt x="1519632" y="20319"/>
                </a:lnTo>
                <a:lnTo>
                  <a:pt x="1532090" y="35178"/>
                </a:lnTo>
                <a:lnTo>
                  <a:pt x="1552315" y="75183"/>
                </a:lnTo>
                <a:lnTo>
                  <a:pt x="1565063" y="126984"/>
                </a:lnTo>
                <a:lnTo>
                  <a:pt x="1569333" y="188594"/>
                </a:lnTo>
                <a:lnTo>
                  <a:pt x="1568266" y="220217"/>
                </a:lnTo>
                <a:lnTo>
                  <a:pt x="1559796" y="276605"/>
                </a:lnTo>
                <a:lnTo>
                  <a:pt x="1543155" y="323274"/>
                </a:lnTo>
                <a:lnTo>
                  <a:pt x="1519724" y="356699"/>
                </a:lnTo>
                <a:lnTo>
                  <a:pt x="1505579" y="368172"/>
                </a:lnTo>
                <a:lnTo>
                  <a:pt x="1509135" y="377062"/>
                </a:lnTo>
                <a:lnTo>
                  <a:pt x="1542663" y="350186"/>
                </a:lnTo>
                <a:lnTo>
                  <a:pt x="1568571" y="307212"/>
                </a:lnTo>
                <a:lnTo>
                  <a:pt x="1585145" y="251936"/>
                </a:lnTo>
                <a:lnTo>
                  <a:pt x="1590669" y="188467"/>
                </a:lnTo>
                <a:lnTo>
                  <a:pt x="1589288" y="155463"/>
                </a:lnTo>
                <a:lnTo>
                  <a:pt x="1578239" y="96027"/>
                </a:lnTo>
                <a:lnTo>
                  <a:pt x="1556570" y="46255"/>
                </a:lnTo>
                <a:lnTo>
                  <a:pt x="1526852" y="11481"/>
                </a:lnTo>
                <a:lnTo>
                  <a:pt x="1509135" y="0"/>
                </a:lnTo>
                <a:close/>
              </a:path>
              <a:path w="1590675" h="377189">
                <a:moveTo>
                  <a:pt x="81274" y="0"/>
                </a:moveTo>
                <a:lnTo>
                  <a:pt x="47857" y="26892"/>
                </a:lnTo>
                <a:lnTo>
                  <a:pt x="21965" y="69595"/>
                </a:lnTo>
                <a:lnTo>
                  <a:pt x="5503" y="124650"/>
                </a:lnTo>
                <a:lnTo>
                  <a:pt x="0" y="188594"/>
                </a:lnTo>
                <a:lnTo>
                  <a:pt x="1373" y="221237"/>
                </a:lnTo>
                <a:lnTo>
                  <a:pt x="12371" y="280586"/>
                </a:lnTo>
                <a:lnTo>
                  <a:pt x="33965" y="330717"/>
                </a:lnTo>
                <a:lnTo>
                  <a:pt x="63631" y="365631"/>
                </a:lnTo>
                <a:lnTo>
                  <a:pt x="81274" y="377062"/>
                </a:lnTo>
                <a:lnTo>
                  <a:pt x="84957" y="368172"/>
                </a:lnTo>
                <a:lnTo>
                  <a:pt x="70813" y="356699"/>
                </a:lnTo>
                <a:lnTo>
                  <a:pt x="58287" y="341725"/>
                </a:lnTo>
                <a:lnTo>
                  <a:pt x="38094" y="301370"/>
                </a:lnTo>
                <a:lnTo>
                  <a:pt x="25521" y="249554"/>
                </a:lnTo>
                <a:lnTo>
                  <a:pt x="21334" y="188467"/>
                </a:lnTo>
                <a:lnTo>
                  <a:pt x="22382" y="156569"/>
                </a:lnTo>
                <a:lnTo>
                  <a:pt x="30867" y="99851"/>
                </a:lnTo>
                <a:lnTo>
                  <a:pt x="47631" y="53466"/>
                </a:lnTo>
                <a:lnTo>
                  <a:pt x="70959" y="20319"/>
                </a:lnTo>
                <a:lnTo>
                  <a:pt x="84957" y="8889"/>
                </a:lnTo>
                <a:lnTo>
                  <a:pt x="8127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908038" y="4538090"/>
            <a:ext cx="85090" cy="377190"/>
          </a:xfrm>
          <a:custGeom>
            <a:avLst/>
            <a:gdLst/>
            <a:ahLst/>
            <a:cxnLst/>
            <a:rect l="l" t="t" r="r" b="b"/>
            <a:pathLst>
              <a:path w="85090" h="377189">
                <a:moveTo>
                  <a:pt x="3555" y="0"/>
                </a:moveTo>
                <a:lnTo>
                  <a:pt x="37083" y="26892"/>
                </a:lnTo>
                <a:lnTo>
                  <a:pt x="62991" y="69595"/>
                </a:lnTo>
                <a:lnTo>
                  <a:pt x="79565" y="124650"/>
                </a:lnTo>
                <a:lnTo>
                  <a:pt x="85089" y="188467"/>
                </a:lnTo>
                <a:lnTo>
                  <a:pt x="83708" y="221237"/>
                </a:lnTo>
                <a:lnTo>
                  <a:pt x="72659" y="280586"/>
                </a:lnTo>
                <a:lnTo>
                  <a:pt x="50990" y="330717"/>
                </a:lnTo>
                <a:lnTo>
                  <a:pt x="21272" y="365631"/>
                </a:lnTo>
                <a:lnTo>
                  <a:pt x="3555" y="377062"/>
                </a:lnTo>
                <a:lnTo>
                  <a:pt x="0" y="368172"/>
                </a:lnTo>
                <a:lnTo>
                  <a:pt x="14144" y="356699"/>
                </a:lnTo>
                <a:lnTo>
                  <a:pt x="26670" y="341725"/>
                </a:lnTo>
                <a:lnTo>
                  <a:pt x="46862" y="301370"/>
                </a:lnTo>
                <a:lnTo>
                  <a:pt x="59499" y="249554"/>
                </a:lnTo>
                <a:lnTo>
                  <a:pt x="63753" y="188594"/>
                </a:lnTo>
                <a:lnTo>
                  <a:pt x="62684" y="156569"/>
                </a:lnTo>
                <a:lnTo>
                  <a:pt x="54163" y="99851"/>
                </a:lnTo>
                <a:lnTo>
                  <a:pt x="37397" y="53466"/>
                </a:lnTo>
                <a:lnTo>
                  <a:pt x="14053" y="20319"/>
                </a:lnTo>
                <a:lnTo>
                  <a:pt x="0" y="8889"/>
                </a:lnTo>
                <a:lnTo>
                  <a:pt x="35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402453" y="4538090"/>
            <a:ext cx="85090" cy="377190"/>
          </a:xfrm>
          <a:custGeom>
            <a:avLst/>
            <a:gdLst/>
            <a:ahLst/>
            <a:cxnLst/>
            <a:rect l="l" t="t" r="r" b="b"/>
            <a:pathLst>
              <a:path w="85089" h="377189">
                <a:moveTo>
                  <a:pt x="81280" y="0"/>
                </a:moveTo>
                <a:lnTo>
                  <a:pt x="84962" y="8889"/>
                </a:lnTo>
                <a:lnTo>
                  <a:pt x="70965" y="20319"/>
                </a:lnTo>
                <a:lnTo>
                  <a:pt x="58515" y="35178"/>
                </a:lnTo>
                <a:lnTo>
                  <a:pt x="38354" y="75183"/>
                </a:lnTo>
                <a:lnTo>
                  <a:pt x="25558" y="126984"/>
                </a:lnTo>
                <a:lnTo>
                  <a:pt x="21336" y="188594"/>
                </a:lnTo>
                <a:lnTo>
                  <a:pt x="22383" y="220217"/>
                </a:lnTo>
                <a:lnTo>
                  <a:pt x="30765" y="276605"/>
                </a:lnTo>
                <a:lnTo>
                  <a:pt x="47386" y="323274"/>
                </a:lnTo>
                <a:lnTo>
                  <a:pt x="70818" y="356699"/>
                </a:lnTo>
                <a:lnTo>
                  <a:pt x="84962" y="368172"/>
                </a:lnTo>
                <a:lnTo>
                  <a:pt x="81280" y="377062"/>
                </a:lnTo>
                <a:lnTo>
                  <a:pt x="47863" y="350186"/>
                </a:lnTo>
                <a:lnTo>
                  <a:pt x="21971" y="307212"/>
                </a:lnTo>
                <a:lnTo>
                  <a:pt x="5508" y="251936"/>
                </a:lnTo>
                <a:lnTo>
                  <a:pt x="0" y="188467"/>
                </a:lnTo>
                <a:lnTo>
                  <a:pt x="1379" y="155463"/>
                </a:lnTo>
                <a:lnTo>
                  <a:pt x="12376" y="96027"/>
                </a:lnTo>
                <a:lnTo>
                  <a:pt x="33970" y="46255"/>
                </a:lnTo>
                <a:lnTo>
                  <a:pt x="63636" y="11481"/>
                </a:lnTo>
                <a:lnTo>
                  <a:pt x="812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481828" y="4663465"/>
            <a:ext cx="124232" cy="1272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498338" y="4685284"/>
            <a:ext cx="105410" cy="107314"/>
          </a:xfrm>
          <a:custGeom>
            <a:avLst/>
            <a:gdLst/>
            <a:ahLst/>
            <a:cxnLst/>
            <a:rect l="l" t="t" r="r" b="b"/>
            <a:pathLst>
              <a:path w="105410" h="107314">
                <a:moveTo>
                  <a:pt x="101921" y="9017"/>
                </a:moveTo>
                <a:lnTo>
                  <a:pt x="79375" y="9017"/>
                </a:lnTo>
                <a:lnTo>
                  <a:pt x="80010" y="9906"/>
                </a:lnTo>
                <a:lnTo>
                  <a:pt x="76606" y="13521"/>
                </a:lnTo>
                <a:lnTo>
                  <a:pt x="72310" y="18256"/>
                </a:lnTo>
                <a:lnTo>
                  <a:pt x="67133" y="24086"/>
                </a:lnTo>
                <a:lnTo>
                  <a:pt x="0" y="101219"/>
                </a:lnTo>
                <a:lnTo>
                  <a:pt x="2159" y="106807"/>
                </a:lnTo>
                <a:lnTo>
                  <a:pt x="82931" y="106807"/>
                </a:lnTo>
                <a:lnTo>
                  <a:pt x="84930" y="97663"/>
                </a:lnTo>
                <a:lnTo>
                  <a:pt x="25400" y="97663"/>
                </a:lnTo>
                <a:lnTo>
                  <a:pt x="24764" y="96901"/>
                </a:lnTo>
                <a:lnTo>
                  <a:pt x="30722" y="90376"/>
                </a:lnTo>
                <a:lnTo>
                  <a:pt x="37179" y="83185"/>
                </a:lnTo>
                <a:lnTo>
                  <a:pt x="44160" y="75326"/>
                </a:lnTo>
                <a:lnTo>
                  <a:pt x="51688" y="66802"/>
                </a:lnTo>
                <a:lnTo>
                  <a:pt x="101921" y="9017"/>
                </a:lnTo>
                <a:close/>
              </a:path>
              <a:path w="105410" h="107314">
                <a:moveTo>
                  <a:pt x="89788" y="75438"/>
                </a:moveTo>
                <a:lnTo>
                  <a:pt x="79756" y="75438"/>
                </a:lnTo>
                <a:lnTo>
                  <a:pt x="76962" y="81153"/>
                </a:lnTo>
                <a:lnTo>
                  <a:pt x="74675" y="85471"/>
                </a:lnTo>
                <a:lnTo>
                  <a:pt x="72771" y="88138"/>
                </a:lnTo>
                <a:lnTo>
                  <a:pt x="70865" y="90932"/>
                </a:lnTo>
                <a:lnTo>
                  <a:pt x="68961" y="92964"/>
                </a:lnTo>
                <a:lnTo>
                  <a:pt x="67183" y="94234"/>
                </a:lnTo>
                <a:lnTo>
                  <a:pt x="65404" y="95631"/>
                </a:lnTo>
                <a:lnTo>
                  <a:pt x="63373" y="96520"/>
                </a:lnTo>
                <a:lnTo>
                  <a:pt x="60960" y="97028"/>
                </a:lnTo>
                <a:lnTo>
                  <a:pt x="58547" y="97409"/>
                </a:lnTo>
                <a:lnTo>
                  <a:pt x="55117" y="97663"/>
                </a:lnTo>
                <a:lnTo>
                  <a:pt x="84930" y="97663"/>
                </a:lnTo>
                <a:lnTo>
                  <a:pt x="89788" y="75438"/>
                </a:lnTo>
                <a:close/>
              </a:path>
              <a:path w="105410" h="107314">
                <a:moveTo>
                  <a:pt x="102742" y="0"/>
                </a:moveTo>
                <a:lnTo>
                  <a:pt x="23495" y="0"/>
                </a:lnTo>
                <a:lnTo>
                  <a:pt x="16890" y="29337"/>
                </a:lnTo>
                <a:lnTo>
                  <a:pt x="26797" y="29337"/>
                </a:lnTo>
                <a:lnTo>
                  <a:pt x="29337" y="24638"/>
                </a:lnTo>
                <a:lnTo>
                  <a:pt x="31623" y="20955"/>
                </a:lnTo>
                <a:lnTo>
                  <a:pt x="49402" y="9017"/>
                </a:lnTo>
                <a:lnTo>
                  <a:pt x="101921" y="9017"/>
                </a:lnTo>
                <a:lnTo>
                  <a:pt x="104901" y="5588"/>
                </a:lnTo>
                <a:lnTo>
                  <a:pt x="1027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498338" y="4685284"/>
            <a:ext cx="105410" cy="107314"/>
          </a:xfrm>
          <a:custGeom>
            <a:avLst/>
            <a:gdLst/>
            <a:ahLst/>
            <a:cxnLst/>
            <a:rect l="l" t="t" r="r" b="b"/>
            <a:pathLst>
              <a:path w="105410" h="107314">
                <a:moveTo>
                  <a:pt x="23495" y="0"/>
                </a:moveTo>
                <a:lnTo>
                  <a:pt x="102742" y="0"/>
                </a:lnTo>
                <a:lnTo>
                  <a:pt x="104901" y="5588"/>
                </a:lnTo>
                <a:lnTo>
                  <a:pt x="51688" y="66802"/>
                </a:lnTo>
                <a:lnTo>
                  <a:pt x="24764" y="96901"/>
                </a:lnTo>
                <a:lnTo>
                  <a:pt x="25400" y="97663"/>
                </a:lnTo>
                <a:lnTo>
                  <a:pt x="50673" y="97663"/>
                </a:lnTo>
                <a:lnTo>
                  <a:pt x="55117" y="97663"/>
                </a:lnTo>
                <a:lnTo>
                  <a:pt x="58547" y="97409"/>
                </a:lnTo>
                <a:lnTo>
                  <a:pt x="60960" y="97028"/>
                </a:lnTo>
                <a:lnTo>
                  <a:pt x="63373" y="96520"/>
                </a:lnTo>
                <a:lnTo>
                  <a:pt x="65404" y="95631"/>
                </a:lnTo>
                <a:lnTo>
                  <a:pt x="67183" y="94234"/>
                </a:lnTo>
                <a:lnTo>
                  <a:pt x="68961" y="92964"/>
                </a:lnTo>
                <a:lnTo>
                  <a:pt x="70865" y="90932"/>
                </a:lnTo>
                <a:lnTo>
                  <a:pt x="72771" y="88138"/>
                </a:lnTo>
                <a:lnTo>
                  <a:pt x="74675" y="85471"/>
                </a:lnTo>
                <a:lnTo>
                  <a:pt x="76962" y="81153"/>
                </a:lnTo>
                <a:lnTo>
                  <a:pt x="79756" y="75438"/>
                </a:lnTo>
                <a:lnTo>
                  <a:pt x="89788" y="75438"/>
                </a:lnTo>
                <a:lnTo>
                  <a:pt x="82931" y="106807"/>
                </a:lnTo>
                <a:lnTo>
                  <a:pt x="2159" y="106807"/>
                </a:lnTo>
                <a:lnTo>
                  <a:pt x="0" y="101219"/>
                </a:lnTo>
                <a:lnTo>
                  <a:pt x="61087" y="30988"/>
                </a:lnTo>
                <a:lnTo>
                  <a:pt x="67133" y="24086"/>
                </a:lnTo>
                <a:lnTo>
                  <a:pt x="72310" y="18256"/>
                </a:lnTo>
                <a:lnTo>
                  <a:pt x="76606" y="13521"/>
                </a:lnTo>
                <a:lnTo>
                  <a:pt x="80010" y="9906"/>
                </a:lnTo>
                <a:lnTo>
                  <a:pt x="79375" y="9017"/>
                </a:lnTo>
                <a:lnTo>
                  <a:pt x="53212" y="9017"/>
                </a:lnTo>
                <a:lnTo>
                  <a:pt x="49402" y="9017"/>
                </a:lnTo>
                <a:lnTo>
                  <a:pt x="46482" y="9398"/>
                </a:lnTo>
                <a:lnTo>
                  <a:pt x="44703" y="9906"/>
                </a:lnTo>
                <a:lnTo>
                  <a:pt x="42925" y="10414"/>
                </a:lnTo>
                <a:lnTo>
                  <a:pt x="41148" y="11303"/>
                </a:lnTo>
                <a:lnTo>
                  <a:pt x="39370" y="12573"/>
                </a:lnTo>
                <a:lnTo>
                  <a:pt x="37591" y="13843"/>
                </a:lnTo>
                <a:lnTo>
                  <a:pt x="26797" y="29337"/>
                </a:lnTo>
                <a:lnTo>
                  <a:pt x="16890" y="29337"/>
                </a:lnTo>
                <a:lnTo>
                  <a:pt x="234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596128" y="4712208"/>
            <a:ext cx="89153" cy="12573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611876" y="4733290"/>
            <a:ext cx="71120" cy="106045"/>
          </a:xfrm>
          <a:custGeom>
            <a:avLst/>
            <a:gdLst/>
            <a:ahLst/>
            <a:cxnLst/>
            <a:rect l="l" t="t" r="r" b="b"/>
            <a:pathLst>
              <a:path w="71120" h="106045">
                <a:moveTo>
                  <a:pt x="63171" y="8128"/>
                </a:moveTo>
                <a:lnTo>
                  <a:pt x="37084" y="8128"/>
                </a:lnTo>
                <a:lnTo>
                  <a:pt x="39624" y="8509"/>
                </a:lnTo>
                <a:lnTo>
                  <a:pt x="41910" y="9525"/>
                </a:lnTo>
                <a:lnTo>
                  <a:pt x="44196" y="10414"/>
                </a:lnTo>
                <a:lnTo>
                  <a:pt x="46100" y="11684"/>
                </a:lnTo>
                <a:lnTo>
                  <a:pt x="47498" y="13335"/>
                </a:lnTo>
                <a:lnTo>
                  <a:pt x="49022" y="14986"/>
                </a:lnTo>
                <a:lnTo>
                  <a:pt x="50164" y="16891"/>
                </a:lnTo>
                <a:lnTo>
                  <a:pt x="50926" y="19304"/>
                </a:lnTo>
                <a:lnTo>
                  <a:pt x="51688" y="21590"/>
                </a:lnTo>
                <a:lnTo>
                  <a:pt x="52070" y="24257"/>
                </a:lnTo>
                <a:lnTo>
                  <a:pt x="51968" y="30734"/>
                </a:lnTo>
                <a:lnTo>
                  <a:pt x="51815" y="32258"/>
                </a:lnTo>
                <a:lnTo>
                  <a:pt x="51053" y="34671"/>
                </a:lnTo>
                <a:lnTo>
                  <a:pt x="50419" y="37084"/>
                </a:lnTo>
                <a:lnTo>
                  <a:pt x="49149" y="39751"/>
                </a:lnTo>
                <a:lnTo>
                  <a:pt x="47244" y="42545"/>
                </a:lnTo>
                <a:lnTo>
                  <a:pt x="45465" y="45339"/>
                </a:lnTo>
                <a:lnTo>
                  <a:pt x="42925" y="48641"/>
                </a:lnTo>
                <a:lnTo>
                  <a:pt x="39624" y="52197"/>
                </a:lnTo>
                <a:lnTo>
                  <a:pt x="36449" y="55880"/>
                </a:lnTo>
                <a:lnTo>
                  <a:pt x="27177" y="65405"/>
                </a:lnTo>
                <a:lnTo>
                  <a:pt x="23749" y="68707"/>
                </a:lnTo>
                <a:lnTo>
                  <a:pt x="20700" y="72009"/>
                </a:lnTo>
                <a:lnTo>
                  <a:pt x="12573" y="81280"/>
                </a:lnTo>
                <a:lnTo>
                  <a:pt x="10413" y="84328"/>
                </a:lnTo>
                <a:lnTo>
                  <a:pt x="8254" y="87249"/>
                </a:lnTo>
                <a:lnTo>
                  <a:pt x="6223" y="90170"/>
                </a:lnTo>
                <a:lnTo>
                  <a:pt x="4572" y="92964"/>
                </a:lnTo>
                <a:lnTo>
                  <a:pt x="2794" y="95885"/>
                </a:lnTo>
                <a:lnTo>
                  <a:pt x="1270" y="98806"/>
                </a:lnTo>
                <a:lnTo>
                  <a:pt x="0" y="101727"/>
                </a:lnTo>
                <a:lnTo>
                  <a:pt x="0" y="106045"/>
                </a:lnTo>
                <a:lnTo>
                  <a:pt x="69341" y="106045"/>
                </a:lnTo>
                <a:lnTo>
                  <a:pt x="70215" y="92583"/>
                </a:lnTo>
                <a:lnTo>
                  <a:pt x="17907" y="92583"/>
                </a:lnTo>
                <a:lnTo>
                  <a:pt x="19431" y="90424"/>
                </a:lnTo>
                <a:lnTo>
                  <a:pt x="21209" y="88011"/>
                </a:lnTo>
                <a:lnTo>
                  <a:pt x="23495" y="85471"/>
                </a:lnTo>
                <a:lnTo>
                  <a:pt x="25653" y="82804"/>
                </a:lnTo>
                <a:lnTo>
                  <a:pt x="36195" y="71755"/>
                </a:lnTo>
                <a:lnTo>
                  <a:pt x="39115" y="68961"/>
                </a:lnTo>
                <a:lnTo>
                  <a:pt x="41910" y="66040"/>
                </a:lnTo>
                <a:lnTo>
                  <a:pt x="47244" y="60706"/>
                </a:lnTo>
                <a:lnTo>
                  <a:pt x="49784" y="58039"/>
                </a:lnTo>
                <a:lnTo>
                  <a:pt x="52197" y="55626"/>
                </a:lnTo>
                <a:lnTo>
                  <a:pt x="56514" y="51054"/>
                </a:lnTo>
                <a:lnTo>
                  <a:pt x="58293" y="49022"/>
                </a:lnTo>
                <a:lnTo>
                  <a:pt x="59689" y="47243"/>
                </a:lnTo>
                <a:lnTo>
                  <a:pt x="61468" y="45212"/>
                </a:lnTo>
                <a:lnTo>
                  <a:pt x="67056" y="36195"/>
                </a:lnTo>
                <a:lnTo>
                  <a:pt x="67818" y="34417"/>
                </a:lnTo>
                <a:lnTo>
                  <a:pt x="68325" y="32639"/>
                </a:lnTo>
                <a:lnTo>
                  <a:pt x="68707" y="30734"/>
                </a:lnTo>
                <a:lnTo>
                  <a:pt x="68961" y="28956"/>
                </a:lnTo>
                <a:lnTo>
                  <a:pt x="69087" y="21336"/>
                </a:lnTo>
                <a:lnTo>
                  <a:pt x="68579" y="18034"/>
                </a:lnTo>
                <a:lnTo>
                  <a:pt x="66294" y="11937"/>
                </a:lnTo>
                <a:lnTo>
                  <a:pt x="64515" y="9271"/>
                </a:lnTo>
                <a:lnTo>
                  <a:pt x="63171" y="8128"/>
                </a:lnTo>
                <a:close/>
              </a:path>
              <a:path w="71120" h="106045">
                <a:moveTo>
                  <a:pt x="70865" y="82550"/>
                </a:moveTo>
                <a:lnTo>
                  <a:pt x="63246" y="82550"/>
                </a:lnTo>
                <a:lnTo>
                  <a:pt x="62357" y="84962"/>
                </a:lnTo>
                <a:lnTo>
                  <a:pt x="61468" y="86741"/>
                </a:lnTo>
                <a:lnTo>
                  <a:pt x="54356" y="92329"/>
                </a:lnTo>
                <a:lnTo>
                  <a:pt x="52832" y="92583"/>
                </a:lnTo>
                <a:lnTo>
                  <a:pt x="70215" y="92583"/>
                </a:lnTo>
                <a:lnTo>
                  <a:pt x="70865" y="82550"/>
                </a:lnTo>
                <a:close/>
              </a:path>
              <a:path w="71120" h="106045">
                <a:moveTo>
                  <a:pt x="43307" y="0"/>
                </a:moveTo>
                <a:lnTo>
                  <a:pt x="33020" y="0"/>
                </a:lnTo>
                <a:lnTo>
                  <a:pt x="27686" y="635"/>
                </a:lnTo>
                <a:lnTo>
                  <a:pt x="21844" y="1905"/>
                </a:lnTo>
                <a:lnTo>
                  <a:pt x="16001" y="3302"/>
                </a:lnTo>
                <a:lnTo>
                  <a:pt x="9525" y="5334"/>
                </a:lnTo>
                <a:lnTo>
                  <a:pt x="2539" y="8255"/>
                </a:lnTo>
                <a:lnTo>
                  <a:pt x="2539" y="24257"/>
                </a:lnTo>
                <a:lnTo>
                  <a:pt x="13335" y="24257"/>
                </a:lnTo>
                <a:lnTo>
                  <a:pt x="15239" y="18923"/>
                </a:lnTo>
                <a:lnTo>
                  <a:pt x="17907" y="14986"/>
                </a:lnTo>
                <a:lnTo>
                  <a:pt x="24764" y="9398"/>
                </a:lnTo>
                <a:lnTo>
                  <a:pt x="28956" y="8128"/>
                </a:lnTo>
                <a:lnTo>
                  <a:pt x="63171" y="8128"/>
                </a:lnTo>
                <a:lnTo>
                  <a:pt x="59436" y="4953"/>
                </a:lnTo>
                <a:lnTo>
                  <a:pt x="56261" y="3175"/>
                </a:lnTo>
                <a:lnTo>
                  <a:pt x="52197" y="1905"/>
                </a:lnTo>
                <a:lnTo>
                  <a:pt x="48260" y="635"/>
                </a:lnTo>
                <a:lnTo>
                  <a:pt x="4330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611876" y="4733290"/>
            <a:ext cx="71120" cy="106045"/>
          </a:xfrm>
          <a:custGeom>
            <a:avLst/>
            <a:gdLst/>
            <a:ahLst/>
            <a:cxnLst/>
            <a:rect l="l" t="t" r="r" b="b"/>
            <a:pathLst>
              <a:path w="71120" h="106045">
                <a:moveTo>
                  <a:pt x="37719" y="0"/>
                </a:moveTo>
                <a:lnTo>
                  <a:pt x="43307" y="0"/>
                </a:lnTo>
                <a:lnTo>
                  <a:pt x="48260" y="635"/>
                </a:lnTo>
                <a:lnTo>
                  <a:pt x="52197" y="1905"/>
                </a:lnTo>
                <a:lnTo>
                  <a:pt x="56261" y="3175"/>
                </a:lnTo>
                <a:lnTo>
                  <a:pt x="67437" y="14986"/>
                </a:lnTo>
                <a:lnTo>
                  <a:pt x="68579" y="18034"/>
                </a:lnTo>
                <a:lnTo>
                  <a:pt x="69087" y="21336"/>
                </a:lnTo>
                <a:lnTo>
                  <a:pt x="69087" y="24892"/>
                </a:lnTo>
                <a:lnTo>
                  <a:pt x="69087" y="27051"/>
                </a:lnTo>
                <a:lnTo>
                  <a:pt x="67056" y="36195"/>
                </a:lnTo>
                <a:lnTo>
                  <a:pt x="66421" y="37973"/>
                </a:lnTo>
                <a:lnTo>
                  <a:pt x="59689" y="47243"/>
                </a:lnTo>
                <a:lnTo>
                  <a:pt x="58293" y="49022"/>
                </a:lnTo>
                <a:lnTo>
                  <a:pt x="56514" y="51054"/>
                </a:lnTo>
                <a:lnTo>
                  <a:pt x="54356" y="53340"/>
                </a:lnTo>
                <a:lnTo>
                  <a:pt x="52197" y="55626"/>
                </a:lnTo>
                <a:lnTo>
                  <a:pt x="49784" y="58039"/>
                </a:lnTo>
                <a:lnTo>
                  <a:pt x="47244" y="60706"/>
                </a:lnTo>
                <a:lnTo>
                  <a:pt x="44576" y="63373"/>
                </a:lnTo>
                <a:lnTo>
                  <a:pt x="41910" y="66040"/>
                </a:lnTo>
                <a:lnTo>
                  <a:pt x="39115" y="68961"/>
                </a:lnTo>
                <a:lnTo>
                  <a:pt x="36195" y="71755"/>
                </a:lnTo>
                <a:lnTo>
                  <a:pt x="33527" y="74549"/>
                </a:lnTo>
                <a:lnTo>
                  <a:pt x="30861" y="77343"/>
                </a:lnTo>
                <a:lnTo>
                  <a:pt x="28194" y="80137"/>
                </a:lnTo>
                <a:lnTo>
                  <a:pt x="25653" y="82804"/>
                </a:lnTo>
                <a:lnTo>
                  <a:pt x="23495" y="85471"/>
                </a:lnTo>
                <a:lnTo>
                  <a:pt x="21209" y="88011"/>
                </a:lnTo>
                <a:lnTo>
                  <a:pt x="19431" y="90424"/>
                </a:lnTo>
                <a:lnTo>
                  <a:pt x="17907" y="92583"/>
                </a:lnTo>
                <a:lnTo>
                  <a:pt x="48260" y="92583"/>
                </a:lnTo>
                <a:lnTo>
                  <a:pt x="50800" y="92583"/>
                </a:lnTo>
                <a:lnTo>
                  <a:pt x="52832" y="92583"/>
                </a:lnTo>
                <a:lnTo>
                  <a:pt x="54356" y="92329"/>
                </a:lnTo>
                <a:lnTo>
                  <a:pt x="55879" y="92202"/>
                </a:lnTo>
                <a:lnTo>
                  <a:pt x="57150" y="91693"/>
                </a:lnTo>
                <a:lnTo>
                  <a:pt x="58165" y="91059"/>
                </a:lnTo>
                <a:lnTo>
                  <a:pt x="59182" y="90424"/>
                </a:lnTo>
                <a:lnTo>
                  <a:pt x="60071" y="89408"/>
                </a:lnTo>
                <a:lnTo>
                  <a:pt x="60833" y="88137"/>
                </a:lnTo>
                <a:lnTo>
                  <a:pt x="61468" y="86741"/>
                </a:lnTo>
                <a:lnTo>
                  <a:pt x="62357" y="84962"/>
                </a:lnTo>
                <a:lnTo>
                  <a:pt x="63246" y="82550"/>
                </a:lnTo>
                <a:lnTo>
                  <a:pt x="70865" y="82550"/>
                </a:lnTo>
                <a:lnTo>
                  <a:pt x="70612" y="86487"/>
                </a:lnTo>
                <a:lnTo>
                  <a:pt x="70358" y="90297"/>
                </a:lnTo>
                <a:lnTo>
                  <a:pt x="70103" y="94234"/>
                </a:lnTo>
                <a:lnTo>
                  <a:pt x="69850" y="98171"/>
                </a:lnTo>
                <a:lnTo>
                  <a:pt x="69596" y="102108"/>
                </a:lnTo>
                <a:lnTo>
                  <a:pt x="69341" y="106045"/>
                </a:lnTo>
                <a:lnTo>
                  <a:pt x="0" y="106045"/>
                </a:lnTo>
                <a:lnTo>
                  <a:pt x="0" y="101727"/>
                </a:lnTo>
                <a:lnTo>
                  <a:pt x="1270" y="98806"/>
                </a:lnTo>
                <a:lnTo>
                  <a:pt x="2794" y="95885"/>
                </a:lnTo>
                <a:lnTo>
                  <a:pt x="4572" y="92964"/>
                </a:lnTo>
                <a:lnTo>
                  <a:pt x="6223" y="90170"/>
                </a:lnTo>
                <a:lnTo>
                  <a:pt x="8254" y="87249"/>
                </a:lnTo>
                <a:lnTo>
                  <a:pt x="10413" y="84328"/>
                </a:lnTo>
                <a:lnTo>
                  <a:pt x="12573" y="81280"/>
                </a:lnTo>
                <a:lnTo>
                  <a:pt x="15112" y="78359"/>
                </a:lnTo>
                <a:lnTo>
                  <a:pt x="17907" y="75184"/>
                </a:lnTo>
                <a:lnTo>
                  <a:pt x="20700" y="72009"/>
                </a:lnTo>
                <a:lnTo>
                  <a:pt x="23749" y="68707"/>
                </a:lnTo>
                <a:lnTo>
                  <a:pt x="27177" y="65405"/>
                </a:lnTo>
                <a:lnTo>
                  <a:pt x="32258" y="60198"/>
                </a:lnTo>
                <a:lnTo>
                  <a:pt x="36449" y="55880"/>
                </a:lnTo>
                <a:lnTo>
                  <a:pt x="39624" y="52197"/>
                </a:lnTo>
                <a:lnTo>
                  <a:pt x="42925" y="48641"/>
                </a:lnTo>
                <a:lnTo>
                  <a:pt x="45465" y="45339"/>
                </a:lnTo>
                <a:lnTo>
                  <a:pt x="47244" y="42545"/>
                </a:lnTo>
                <a:lnTo>
                  <a:pt x="49149" y="39751"/>
                </a:lnTo>
                <a:lnTo>
                  <a:pt x="50419" y="37084"/>
                </a:lnTo>
                <a:lnTo>
                  <a:pt x="51053" y="34671"/>
                </a:lnTo>
                <a:lnTo>
                  <a:pt x="51815" y="32258"/>
                </a:lnTo>
                <a:lnTo>
                  <a:pt x="52070" y="29718"/>
                </a:lnTo>
                <a:lnTo>
                  <a:pt x="52070" y="27051"/>
                </a:lnTo>
                <a:lnTo>
                  <a:pt x="52070" y="24257"/>
                </a:lnTo>
                <a:lnTo>
                  <a:pt x="51688" y="21590"/>
                </a:lnTo>
                <a:lnTo>
                  <a:pt x="50926" y="19304"/>
                </a:lnTo>
                <a:lnTo>
                  <a:pt x="50164" y="16891"/>
                </a:lnTo>
                <a:lnTo>
                  <a:pt x="49022" y="14986"/>
                </a:lnTo>
                <a:lnTo>
                  <a:pt x="47498" y="13335"/>
                </a:lnTo>
                <a:lnTo>
                  <a:pt x="46100" y="11684"/>
                </a:lnTo>
                <a:lnTo>
                  <a:pt x="44196" y="10414"/>
                </a:lnTo>
                <a:lnTo>
                  <a:pt x="41910" y="9525"/>
                </a:lnTo>
                <a:lnTo>
                  <a:pt x="39624" y="8509"/>
                </a:lnTo>
                <a:lnTo>
                  <a:pt x="37084" y="8128"/>
                </a:lnTo>
                <a:lnTo>
                  <a:pt x="34036" y="8128"/>
                </a:lnTo>
                <a:lnTo>
                  <a:pt x="28956" y="8128"/>
                </a:lnTo>
                <a:lnTo>
                  <a:pt x="24764" y="9398"/>
                </a:lnTo>
                <a:lnTo>
                  <a:pt x="21336" y="12192"/>
                </a:lnTo>
                <a:lnTo>
                  <a:pt x="17907" y="14986"/>
                </a:lnTo>
                <a:lnTo>
                  <a:pt x="15239" y="18923"/>
                </a:lnTo>
                <a:lnTo>
                  <a:pt x="13335" y="24257"/>
                </a:lnTo>
                <a:lnTo>
                  <a:pt x="2539" y="24257"/>
                </a:lnTo>
                <a:lnTo>
                  <a:pt x="2539" y="8255"/>
                </a:lnTo>
                <a:lnTo>
                  <a:pt x="9525" y="5334"/>
                </a:lnTo>
                <a:lnTo>
                  <a:pt x="16001" y="3302"/>
                </a:lnTo>
                <a:lnTo>
                  <a:pt x="21844" y="1905"/>
                </a:lnTo>
                <a:lnTo>
                  <a:pt x="27686" y="635"/>
                </a:lnTo>
                <a:lnTo>
                  <a:pt x="33020" y="0"/>
                </a:lnTo>
                <a:lnTo>
                  <a:pt x="377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769864" y="4611623"/>
            <a:ext cx="35718" cy="22631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785230" y="4632248"/>
            <a:ext cx="17780" cy="208279"/>
          </a:xfrm>
          <a:custGeom>
            <a:avLst/>
            <a:gdLst/>
            <a:ahLst/>
            <a:cxnLst/>
            <a:rect l="l" t="t" r="r" b="b"/>
            <a:pathLst>
              <a:path w="17779" h="208279">
                <a:moveTo>
                  <a:pt x="0" y="207721"/>
                </a:moveTo>
                <a:lnTo>
                  <a:pt x="17189" y="207721"/>
                </a:lnTo>
                <a:lnTo>
                  <a:pt x="17189" y="0"/>
                </a:lnTo>
                <a:lnTo>
                  <a:pt x="0" y="0"/>
                </a:lnTo>
                <a:lnTo>
                  <a:pt x="0" y="2077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780659" y="4627676"/>
            <a:ext cx="26670" cy="217170"/>
          </a:xfrm>
          <a:custGeom>
            <a:avLst/>
            <a:gdLst/>
            <a:ahLst/>
            <a:cxnLst/>
            <a:rect l="l" t="t" r="r" b="b"/>
            <a:pathLst>
              <a:path w="26670" h="217170">
                <a:moveTo>
                  <a:pt x="0" y="216865"/>
                </a:moveTo>
                <a:lnTo>
                  <a:pt x="26333" y="216865"/>
                </a:lnTo>
                <a:lnTo>
                  <a:pt x="26333" y="0"/>
                </a:lnTo>
                <a:lnTo>
                  <a:pt x="0" y="0"/>
                </a:lnTo>
                <a:lnTo>
                  <a:pt x="0" y="21686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867400" y="4663465"/>
            <a:ext cx="124232" cy="1272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883909" y="4685284"/>
            <a:ext cx="105410" cy="107314"/>
          </a:xfrm>
          <a:custGeom>
            <a:avLst/>
            <a:gdLst/>
            <a:ahLst/>
            <a:cxnLst/>
            <a:rect l="l" t="t" r="r" b="b"/>
            <a:pathLst>
              <a:path w="105410" h="107314">
                <a:moveTo>
                  <a:pt x="101921" y="9017"/>
                </a:moveTo>
                <a:lnTo>
                  <a:pt x="79375" y="9017"/>
                </a:lnTo>
                <a:lnTo>
                  <a:pt x="80010" y="9906"/>
                </a:lnTo>
                <a:lnTo>
                  <a:pt x="76606" y="13521"/>
                </a:lnTo>
                <a:lnTo>
                  <a:pt x="72310" y="18256"/>
                </a:lnTo>
                <a:lnTo>
                  <a:pt x="67133" y="24086"/>
                </a:lnTo>
                <a:lnTo>
                  <a:pt x="0" y="101219"/>
                </a:lnTo>
                <a:lnTo>
                  <a:pt x="2159" y="106807"/>
                </a:lnTo>
                <a:lnTo>
                  <a:pt x="82930" y="106807"/>
                </a:lnTo>
                <a:lnTo>
                  <a:pt x="84930" y="97663"/>
                </a:lnTo>
                <a:lnTo>
                  <a:pt x="25400" y="97663"/>
                </a:lnTo>
                <a:lnTo>
                  <a:pt x="24764" y="96901"/>
                </a:lnTo>
                <a:lnTo>
                  <a:pt x="30722" y="90376"/>
                </a:lnTo>
                <a:lnTo>
                  <a:pt x="37179" y="83185"/>
                </a:lnTo>
                <a:lnTo>
                  <a:pt x="44160" y="75326"/>
                </a:lnTo>
                <a:lnTo>
                  <a:pt x="51688" y="66802"/>
                </a:lnTo>
                <a:lnTo>
                  <a:pt x="101921" y="9017"/>
                </a:lnTo>
                <a:close/>
              </a:path>
              <a:path w="105410" h="107314">
                <a:moveTo>
                  <a:pt x="89788" y="75438"/>
                </a:moveTo>
                <a:lnTo>
                  <a:pt x="79755" y="75438"/>
                </a:lnTo>
                <a:lnTo>
                  <a:pt x="76962" y="81153"/>
                </a:lnTo>
                <a:lnTo>
                  <a:pt x="74675" y="85471"/>
                </a:lnTo>
                <a:lnTo>
                  <a:pt x="72770" y="88138"/>
                </a:lnTo>
                <a:lnTo>
                  <a:pt x="70865" y="90932"/>
                </a:lnTo>
                <a:lnTo>
                  <a:pt x="68961" y="92964"/>
                </a:lnTo>
                <a:lnTo>
                  <a:pt x="67182" y="94234"/>
                </a:lnTo>
                <a:lnTo>
                  <a:pt x="65404" y="95631"/>
                </a:lnTo>
                <a:lnTo>
                  <a:pt x="63373" y="96520"/>
                </a:lnTo>
                <a:lnTo>
                  <a:pt x="60960" y="97028"/>
                </a:lnTo>
                <a:lnTo>
                  <a:pt x="58547" y="97409"/>
                </a:lnTo>
                <a:lnTo>
                  <a:pt x="55117" y="97663"/>
                </a:lnTo>
                <a:lnTo>
                  <a:pt x="84930" y="97663"/>
                </a:lnTo>
                <a:lnTo>
                  <a:pt x="89788" y="75438"/>
                </a:lnTo>
                <a:close/>
              </a:path>
              <a:path w="105410" h="107314">
                <a:moveTo>
                  <a:pt x="102742" y="0"/>
                </a:moveTo>
                <a:lnTo>
                  <a:pt x="23494" y="0"/>
                </a:lnTo>
                <a:lnTo>
                  <a:pt x="16890" y="29337"/>
                </a:lnTo>
                <a:lnTo>
                  <a:pt x="26797" y="29337"/>
                </a:lnTo>
                <a:lnTo>
                  <a:pt x="29337" y="24638"/>
                </a:lnTo>
                <a:lnTo>
                  <a:pt x="31623" y="20955"/>
                </a:lnTo>
                <a:lnTo>
                  <a:pt x="49402" y="9017"/>
                </a:lnTo>
                <a:lnTo>
                  <a:pt x="101921" y="9017"/>
                </a:lnTo>
                <a:lnTo>
                  <a:pt x="104901" y="5588"/>
                </a:lnTo>
                <a:lnTo>
                  <a:pt x="1027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883909" y="4685284"/>
            <a:ext cx="105410" cy="107314"/>
          </a:xfrm>
          <a:custGeom>
            <a:avLst/>
            <a:gdLst/>
            <a:ahLst/>
            <a:cxnLst/>
            <a:rect l="l" t="t" r="r" b="b"/>
            <a:pathLst>
              <a:path w="105410" h="107314">
                <a:moveTo>
                  <a:pt x="23494" y="0"/>
                </a:moveTo>
                <a:lnTo>
                  <a:pt x="102742" y="0"/>
                </a:lnTo>
                <a:lnTo>
                  <a:pt x="104901" y="5588"/>
                </a:lnTo>
                <a:lnTo>
                  <a:pt x="51688" y="66802"/>
                </a:lnTo>
                <a:lnTo>
                  <a:pt x="24764" y="96901"/>
                </a:lnTo>
                <a:lnTo>
                  <a:pt x="25400" y="97663"/>
                </a:lnTo>
                <a:lnTo>
                  <a:pt x="50673" y="97663"/>
                </a:lnTo>
                <a:lnTo>
                  <a:pt x="55117" y="97663"/>
                </a:lnTo>
                <a:lnTo>
                  <a:pt x="58547" y="97409"/>
                </a:lnTo>
                <a:lnTo>
                  <a:pt x="60960" y="97028"/>
                </a:lnTo>
                <a:lnTo>
                  <a:pt x="63373" y="96520"/>
                </a:lnTo>
                <a:lnTo>
                  <a:pt x="65404" y="95631"/>
                </a:lnTo>
                <a:lnTo>
                  <a:pt x="67182" y="94234"/>
                </a:lnTo>
                <a:lnTo>
                  <a:pt x="68961" y="92964"/>
                </a:lnTo>
                <a:lnTo>
                  <a:pt x="70865" y="90932"/>
                </a:lnTo>
                <a:lnTo>
                  <a:pt x="72770" y="88138"/>
                </a:lnTo>
                <a:lnTo>
                  <a:pt x="74675" y="85471"/>
                </a:lnTo>
                <a:lnTo>
                  <a:pt x="76962" y="81153"/>
                </a:lnTo>
                <a:lnTo>
                  <a:pt x="79755" y="75438"/>
                </a:lnTo>
                <a:lnTo>
                  <a:pt x="89788" y="75438"/>
                </a:lnTo>
                <a:lnTo>
                  <a:pt x="82930" y="106807"/>
                </a:lnTo>
                <a:lnTo>
                  <a:pt x="2159" y="106807"/>
                </a:lnTo>
                <a:lnTo>
                  <a:pt x="0" y="101219"/>
                </a:lnTo>
                <a:lnTo>
                  <a:pt x="61087" y="30988"/>
                </a:lnTo>
                <a:lnTo>
                  <a:pt x="67133" y="24086"/>
                </a:lnTo>
                <a:lnTo>
                  <a:pt x="72310" y="18256"/>
                </a:lnTo>
                <a:lnTo>
                  <a:pt x="76606" y="13521"/>
                </a:lnTo>
                <a:lnTo>
                  <a:pt x="80010" y="9906"/>
                </a:lnTo>
                <a:lnTo>
                  <a:pt x="79375" y="9017"/>
                </a:lnTo>
                <a:lnTo>
                  <a:pt x="53212" y="9017"/>
                </a:lnTo>
                <a:lnTo>
                  <a:pt x="49402" y="9017"/>
                </a:lnTo>
                <a:lnTo>
                  <a:pt x="46481" y="9398"/>
                </a:lnTo>
                <a:lnTo>
                  <a:pt x="26797" y="29337"/>
                </a:lnTo>
                <a:lnTo>
                  <a:pt x="16890" y="29337"/>
                </a:lnTo>
                <a:lnTo>
                  <a:pt x="234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980176" y="4732020"/>
            <a:ext cx="89153" cy="12573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996685" y="4753609"/>
            <a:ext cx="69850" cy="106045"/>
          </a:xfrm>
          <a:custGeom>
            <a:avLst/>
            <a:gdLst/>
            <a:ahLst/>
            <a:cxnLst/>
            <a:rect l="l" t="t" r="r" b="b"/>
            <a:pathLst>
              <a:path w="69850" h="106045">
                <a:moveTo>
                  <a:pt x="69468" y="98297"/>
                </a:moveTo>
                <a:lnTo>
                  <a:pt x="4444" y="98297"/>
                </a:lnTo>
                <a:lnTo>
                  <a:pt x="4444" y="105537"/>
                </a:lnTo>
                <a:lnTo>
                  <a:pt x="69468" y="105537"/>
                </a:lnTo>
                <a:lnTo>
                  <a:pt x="69468" y="98297"/>
                </a:lnTo>
                <a:close/>
              </a:path>
              <a:path w="69850" h="106045">
                <a:moveTo>
                  <a:pt x="44830" y="19303"/>
                </a:moveTo>
                <a:lnTo>
                  <a:pt x="25780" y="19303"/>
                </a:lnTo>
                <a:lnTo>
                  <a:pt x="27050" y="19812"/>
                </a:lnTo>
                <a:lnTo>
                  <a:pt x="27812" y="20700"/>
                </a:lnTo>
                <a:lnTo>
                  <a:pt x="28701" y="21589"/>
                </a:lnTo>
                <a:lnTo>
                  <a:pt x="29083" y="22987"/>
                </a:lnTo>
                <a:lnTo>
                  <a:pt x="28977" y="86994"/>
                </a:lnTo>
                <a:lnTo>
                  <a:pt x="28955" y="87248"/>
                </a:lnTo>
                <a:lnTo>
                  <a:pt x="28701" y="88518"/>
                </a:lnTo>
                <a:lnTo>
                  <a:pt x="28575" y="89788"/>
                </a:lnTo>
                <a:lnTo>
                  <a:pt x="28321" y="90804"/>
                </a:lnTo>
                <a:lnTo>
                  <a:pt x="27939" y="91693"/>
                </a:lnTo>
                <a:lnTo>
                  <a:pt x="27686" y="92582"/>
                </a:lnTo>
                <a:lnTo>
                  <a:pt x="27177" y="93344"/>
                </a:lnTo>
                <a:lnTo>
                  <a:pt x="26669" y="93852"/>
                </a:lnTo>
                <a:lnTo>
                  <a:pt x="26162" y="94487"/>
                </a:lnTo>
                <a:lnTo>
                  <a:pt x="14859" y="97789"/>
                </a:lnTo>
                <a:lnTo>
                  <a:pt x="12700" y="98043"/>
                </a:lnTo>
                <a:lnTo>
                  <a:pt x="7747" y="98297"/>
                </a:lnTo>
                <a:lnTo>
                  <a:pt x="66039" y="98297"/>
                </a:lnTo>
                <a:lnTo>
                  <a:pt x="63246" y="98170"/>
                </a:lnTo>
                <a:lnTo>
                  <a:pt x="56387" y="97789"/>
                </a:lnTo>
                <a:lnTo>
                  <a:pt x="53086" y="97281"/>
                </a:lnTo>
                <a:lnTo>
                  <a:pt x="51688" y="96900"/>
                </a:lnTo>
                <a:lnTo>
                  <a:pt x="50546" y="96646"/>
                </a:lnTo>
                <a:lnTo>
                  <a:pt x="49529" y="96265"/>
                </a:lnTo>
                <a:lnTo>
                  <a:pt x="48640" y="95757"/>
                </a:lnTo>
                <a:lnTo>
                  <a:pt x="48005" y="95122"/>
                </a:lnTo>
                <a:lnTo>
                  <a:pt x="47371" y="94614"/>
                </a:lnTo>
                <a:lnTo>
                  <a:pt x="46100" y="92963"/>
                </a:lnTo>
                <a:lnTo>
                  <a:pt x="45847" y="92201"/>
                </a:lnTo>
                <a:lnTo>
                  <a:pt x="45592" y="91312"/>
                </a:lnTo>
                <a:lnTo>
                  <a:pt x="45338" y="90550"/>
                </a:lnTo>
                <a:lnTo>
                  <a:pt x="45085" y="89407"/>
                </a:lnTo>
                <a:lnTo>
                  <a:pt x="44958" y="86994"/>
                </a:lnTo>
                <a:lnTo>
                  <a:pt x="44842" y="85725"/>
                </a:lnTo>
                <a:lnTo>
                  <a:pt x="44830" y="19303"/>
                </a:lnTo>
                <a:close/>
              </a:path>
              <a:path w="69850" h="106045">
                <a:moveTo>
                  <a:pt x="45212" y="0"/>
                </a:moveTo>
                <a:lnTo>
                  <a:pt x="40259" y="0"/>
                </a:lnTo>
                <a:lnTo>
                  <a:pt x="33400" y="3682"/>
                </a:lnTo>
                <a:lnTo>
                  <a:pt x="26669" y="7365"/>
                </a:lnTo>
                <a:lnTo>
                  <a:pt x="13462" y="14731"/>
                </a:lnTo>
                <a:lnTo>
                  <a:pt x="0" y="22097"/>
                </a:lnTo>
                <a:lnTo>
                  <a:pt x="762" y="23748"/>
                </a:lnTo>
                <a:lnTo>
                  <a:pt x="1904" y="26034"/>
                </a:lnTo>
                <a:lnTo>
                  <a:pt x="2412" y="27304"/>
                </a:lnTo>
                <a:lnTo>
                  <a:pt x="3175" y="28447"/>
                </a:lnTo>
                <a:lnTo>
                  <a:pt x="3810" y="29717"/>
                </a:lnTo>
                <a:lnTo>
                  <a:pt x="9143" y="26288"/>
                </a:lnTo>
                <a:lnTo>
                  <a:pt x="13462" y="23748"/>
                </a:lnTo>
                <a:lnTo>
                  <a:pt x="20065" y="20192"/>
                </a:lnTo>
                <a:lnTo>
                  <a:pt x="22605" y="19303"/>
                </a:lnTo>
                <a:lnTo>
                  <a:pt x="44830" y="19303"/>
                </a:lnTo>
                <a:lnTo>
                  <a:pt x="44845" y="14731"/>
                </a:lnTo>
                <a:lnTo>
                  <a:pt x="44958" y="8127"/>
                </a:lnTo>
                <a:lnTo>
                  <a:pt x="45180" y="3682"/>
                </a:lnTo>
                <a:lnTo>
                  <a:pt x="452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996685" y="4753609"/>
            <a:ext cx="69850" cy="106045"/>
          </a:xfrm>
          <a:custGeom>
            <a:avLst/>
            <a:gdLst/>
            <a:ahLst/>
            <a:cxnLst/>
            <a:rect l="l" t="t" r="r" b="b"/>
            <a:pathLst>
              <a:path w="69850" h="106045">
                <a:moveTo>
                  <a:pt x="40259" y="0"/>
                </a:moveTo>
                <a:lnTo>
                  <a:pt x="45212" y="0"/>
                </a:lnTo>
                <a:lnTo>
                  <a:pt x="45212" y="3047"/>
                </a:lnTo>
                <a:lnTo>
                  <a:pt x="45085" y="5714"/>
                </a:lnTo>
                <a:lnTo>
                  <a:pt x="44958" y="8127"/>
                </a:lnTo>
                <a:lnTo>
                  <a:pt x="44958" y="10540"/>
                </a:lnTo>
                <a:lnTo>
                  <a:pt x="44958" y="12826"/>
                </a:lnTo>
                <a:lnTo>
                  <a:pt x="44830" y="14985"/>
                </a:lnTo>
                <a:lnTo>
                  <a:pt x="44830" y="17271"/>
                </a:lnTo>
                <a:lnTo>
                  <a:pt x="44830" y="19431"/>
                </a:lnTo>
                <a:lnTo>
                  <a:pt x="44830" y="21589"/>
                </a:lnTo>
                <a:lnTo>
                  <a:pt x="44830" y="83819"/>
                </a:lnTo>
                <a:lnTo>
                  <a:pt x="44830" y="85597"/>
                </a:lnTo>
                <a:lnTo>
                  <a:pt x="44958" y="86994"/>
                </a:lnTo>
                <a:lnTo>
                  <a:pt x="44958" y="88264"/>
                </a:lnTo>
                <a:lnTo>
                  <a:pt x="45085" y="89407"/>
                </a:lnTo>
                <a:lnTo>
                  <a:pt x="45338" y="90550"/>
                </a:lnTo>
                <a:lnTo>
                  <a:pt x="45592" y="91312"/>
                </a:lnTo>
                <a:lnTo>
                  <a:pt x="45847" y="92201"/>
                </a:lnTo>
                <a:lnTo>
                  <a:pt x="46100" y="92963"/>
                </a:lnTo>
                <a:lnTo>
                  <a:pt x="46481" y="93471"/>
                </a:lnTo>
                <a:lnTo>
                  <a:pt x="46989" y="94106"/>
                </a:lnTo>
                <a:lnTo>
                  <a:pt x="47371" y="94614"/>
                </a:lnTo>
                <a:lnTo>
                  <a:pt x="48005" y="95122"/>
                </a:lnTo>
                <a:lnTo>
                  <a:pt x="48640" y="95757"/>
                </a:lnTo>
                <a:lnTo>
                  <a:pt x="49529" y="96265"/>
                </a:lnTo>
                <a:lnTo>
                  <a:pt x="50546" y="96646"/>
                </a:lnTo>
                <a:lnTo>
                  <a:pt x="51688" y="96900"/>
                </a:lnTo>
                <a:lnTo>
                  <a:pt x="53086" y="97281"/>
                </a:lnTo>
                <a:lnTo>
                  <a:pt x="54737" y="97535"/>
                </a:lnTo>
                <a:lnTo>
                  <a:pt x="56387" y="97789"/>
                </a:lnTo>
                <a:lnTo>
                  <a:pt x="58419" y="97916"/>
                </a:lnTo>
                <a:lnTo>
                  <a:pt x="60833" y="98043"/>
                </a:lnTo>
                <a:lnTo>
                  <a:pt x="63246" y="98170"/>
                </a:lnTo>
                <a:lnTo>
                  <a:pt x="66039" y="98297"/>
                </a:lnTo>
                <a:lnTo>
                  <a:pt x="69468" y="98297"/>
                </a:lnTo>
                <a:lnTo>
                  <a:pt x="69468" y="105537"/>
                </a:lnTo>
                <a:lnTo>
                  <a:pt x="4444" y="105537"/>
                </a:lnTo>
                <a:lnTo>
                  <a:pt x="4444" y="98297"/>
                </a:lnTo>
                <a:lnTo>
                  <a:pt x="7747" y="98297"/>
                </a:lnTo>
                <a:lnTo>
                  <a:pt x="10413" y="98170"/>
                </a:lnTo>
                <a:lnTo>
                  <a:pt x="12700" y="98043"/>
                </a:lnTo>
                <a:lnTo>
                  <a:pt x="14859" y="97789"/>
                </a:lnTo>
                <a:lnTo>
                  <a:pt x="16890" y="97662"/>
                </a:lnTo>
                <a:lnTo>
                  <a:pt x="18414" y="97408"/>
                </a:lnTo>
                <a:lnTo>
                  <a:pt x="19938" y="97154"/>
                </a:lnTo>
                <a:lnTo>
                  <a:pt x="21209" y="96900"/>
                </a:lnTo>
                <a:lnTo>
                  <a:pt x="22225" y="96646"/>
                </a:lnTo>
                <a:lnTo>
                  <a:pt x="23113" y="96265"/>
                </a:lnTo>
                <a:lnTo>
                  <a:pt x="24002" y="95884"/>
                </a:lnTo>
                <a:lnTo>
                  <a:pt x="24764" y="95503"/>
                </a:lnTo>
                <a:lnTo>
                  <a:pt x="25526" y="94995"/>
                </a:lnTo>
                <a:lnTo>
                  <a:pt x="26162" y="94487"/>
                </a:lnTo>
                <a:lnTo>
                  <a:pt x="26669" y="93852"/>
                </a:lnTo>
                <a:lnTo>
                  <a:pt x="27177" y="93344"/>
                </a:lnTo>
                <a:lnTo>
                  <a:pt x="27686" y="92582"/>
                </a:lnTo>
                <a:lnTo>
                  <a:pt x="27939" y="91693"/>
                </a:lnTo>
                <a:lnTo>
                  <a:pt x="28321" y="90804"/>
                </a:lnTo>
                <a:lnTo>
                  <a:pt x="28575" y="89788"/>
                </a:lnTo>
                <a:lnTo>
                  <a:pt x="28701" y="88518"/>
                </a:lnTo>
                <a:lnTo>
                  <a:pt x="28955" y="87248"/>
                </a:lnTo>
                <a:lnTo>
                  <a:pt x="29083" y="85725"/>
                </a:lnTo>
                <a:lnTo>
                  <a:pt x="29083" y="83819"/>
                </a:lnTo>
                <a:lnTo>
                  <a:pt x="29083" y="25145"/>
                </a:lnTo>
                <a:lnTo>
                  <a:pt x="29083" y="22987"/>
                </a:lnTo>
                <a:lnTo>
                  <a:pt x="28701" y="21589"/>
                </a:lnTo>
                <a:lnTo>
                  <a:pt x="27812" y="20700"/>
                </a:lnTo>
                <a:lnTo>
                  <a:pt x="27050" y="19812"/>
                </a:lnTo>
                <a:lnTo>
                  <a:pt x="25780" y="19303"/>
                </a:lnTo>
                <a:lnTo>
                  <a:pt x="24256" y="19303"/>
                </a:lnTo>
                <a:lnTo>
                  <a:pt x="22605" y="19303"/>
                </a:lnTo>
                <a:lnTo>
                  <a:pt x="20065" y="20192"/>
                </a:lnTo>
                <a:lnTo>
                  <a:pt x="16763" y="21970"/>
                </a:lnTo>
                <a:lnTo>
                  <a:pt x="13462" y="23748"/>
                </a:lnTo>
                <a:lnTo>
                  <a:pt x="9143" y="26288"/>
                </a:lnTo>
                <a:lnTo>
                  <a:pt x="3810" y="29717"/>
                </a:lnTo>
                <a:lnTo>
                  <a:pt x="3175" y="28447"/>
                </a:lnTo>
                <a:lnTo>
                  <a:pt x="2412" y="27304"/>
                </a:lnTo>
                <a:lnTo>
                  <a:pt x="1904" y="26034"/>
                </a:lnTo>
                <a:lnTo>
                  <a:pt x="1269" y="24764"/>
                </a:lnTo>
                <a:lnTo>
                  <a:pt x="635" y="23494"/>
                </a:lnTo>
                <a:lnTo>
                  <a:pt x="0" y="22097"/>
                </a:lnTo>
                <a:lnTo>
                  <a:pt x="6730" y="18414"/>
                </a:lnTo>
                <a:lnTo>
                  <a:pt x="13462" y="14731"/>
                </a:lnTo>
                <a:lnTo>
                  <a:pt x="20065" y="11048"/>
                </a:lnTo>
                <a:lnTo>
                  <a:pt x="26669" y="7365"/>
                </a:lnTo>
                <a:lnTo>
                  <a:pt x="33400" y="3682"/>
                </a:lnTo>
                <a:lnTo>
                  <a:pt x="402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003035" y="4529302"/>
            <a:ext cx="435114" cy="17452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019291" y="4550283"/>
            <a:ext cx="415290" cy="155575"/>
          </a:xfrm>
          <a:custGeom>
            <a:avLst/>
            <a:gdLst/>
            <a:ahLst/>
            <a:cxnLst/>
            <a:rect l="l" t="t" r="r" b="b"/>
            <a:pathLst>
              <a:path w="415289" h="155575">
                <a:moveTo>
                  <a:pt x="365506" y="0"/>
                </a:moveTo>
                <a:lnTo>
                  <a:pt x="363220" y="6350"/>
                </a:lnTo>
                <a:lnTo>
                  <a:pt x="372219" y="10233"/>
                </a:lnTo>
                <a:lnTo>
                  <a:pt x="379968" y="15605"/>
                </a:lnTo>
                <a:lnTo>
                  <a:pt x="398525" y="51514"/>
                </a:lnTo>
                <a:lnTo>
                  <a:pt x="400812" y="76835"/>
                </a:lnTo>
                <a:lnTo>
                  <a:pt x="400240" y="90574"/>
                </a:lnTo>
                <a:lnTo>
                  <a:pt x="386423" y="132629"/>
                </a:lnTo>
                <a:lnTo>
                  <a:pt x="363474" y="148971"/>
                </a:lnTo>
                <a:lnTo>
                  <a:pt x="365506" y="155321"/>
                </a:lnTo>
                <a:lnTo>
                  <a:pt x="402209" y="128143"/>
                </a:lnTo>
                <a:lnTo>
                  <a:pt x="414228" y="91959"/>
                </a:lnTo>
                <a:lnTo>
                  <a:pt x="415036" y="77724"/>
                </a:lnTo>
                <a:lnTo>
                  <a:pt x="414228" y="63486"/>
                </a:lnTo>
                <a:lnTo>
                  <a:pt x="402209" y="27178"/>
                </a:lnTo>
                <a:lnTo>
                  <a:pt x="376741" y="4067"/>
                </a:lnTo>
                <a:lnTo>
                  <a:pt x="365506" y="0"/>
                </a:lnTo>
                <a:close/>
              </a:path>
              <a:path w="415289" h="155575">
                <a:moveTo>
                  <a:pt x="49530" y="0"/>
                </a:moveTo>
                <a:lnTo>
                  <a:pt x="12827" y="27178"/>
                </a:lnTo>
                <a:lnTo>
                  <a:pt x="807" y="63486"/>
                </a:lnTo>
                <a:lnTo>
                  <a:pt x="0" y="77724"/>
                </a:lnTo>
                <a:lnTo>
                  <a:pt x="807" y="91959"/>
                </a:lnTo>
                <a:lnTo>
                  <a:pt x="12827" y="128143"/>
                </a:lnTo>
                <a:lnTo>
                  <a:pt x="49530" y="155321"/>
                </a:lnTo>
                <a:lnTo>
                  <a:pt x="51435" y="148971"/>
                </a:lnTo>
                <a:lnTo>
                  <a:pt x="42602" y="145063"/>
                </a:lnTo>
                <a:lnTo>
                  <a:pt x="34972" y="139620"/>
                </a:lnTo>
                <a:lnTo>
                  <a:pt x="16510" y="103028"/>
                </a:lnTo>
                <a:lnTo>
                  <a:pt x="14224" y="76835"/>
                </a:lnTo>
                <a:lnTo>
                  <a:pt x="14811" y="63486"/>
                </a:lnTo>
                <a:lnTo>
                  <a:pt x="28578" y="22477"/>
                </a:lnTo>
                <a:lnTo>
                  <a:pt x="51688" y="6350"/>
                </a:lnTo>
                <a:lnTo>
                  <a:pt x="4953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382511" y="4550283"/>
            <a:ext cx="52069" cy="155575"/>
          </a:xfrm>
          <a:custGeom>
            <a:avLst/>
            <a:gdLst/>
            <a:ahLst/>
            <a:cxnLst/>
            <a:rect l="l" t="t" r="r" b="b"/>
            <a:pathLst>
              <a:path w="52070" h="155575">
                <a:moveTo>
                  <a:pt x="2286" y="0"/>
                </a:moveTo>
                <a:lnTo>
                  <a:pt x="38988" y="27178"/>
                </a:lnTo>
                <a:lnTo>
                  <a:pt x="51008" y="63486"/>
                </a:lnTo>
                <a:lnTo>
                  <a:pt x="51815" y="77724"/>
                </a:lnTo>
                <a:lnTo>
                  <a:pt x="51008" y="91959"/>
                </a:lnTo>
                <a:lnTo>
                  <a:pt x="38988" y="128143"/>
                </a:lnTo>
                <a:lnTo>
                  <a:pt x="2286" y="155321"/>
                </a:lnTo>
                <a:lnTo>
                  <a:pt x="253" y="148971"/>
                </a:lnTo>
                <a:lnTo>
                  <a:pt x="9142" y="145063"/>
                </a:lnTo>
                <a:lnTo>
                  <a:pt x="16779" y="139620"/>
                </a:lnTo>
                <a:lnTo>
                  <a:pt x="35305" y="103028"/>
                </a:lnTo>
                <a:lnTo>
                  <a:pt x="37591" y="76835"/>
                </a:lnTo>
                <a:lnTo>
                  <a:pt x="37020" y="63597"/>
                </a:lnTo>
                <a:lnTo>
                  <a:pt x="23235" y="22477"/>
                </a:lnTo>
                <a:lnTo>
                  <a:pt x="0" y="6350"/>
                </a:lnTo>
                <a:lnTo>
                  <a:pt x="22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014720" y="4545710"/>
            <a:ext cx="144526" cy="164465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076315" y="4594352"/>
            <a:ext cx="80645" cy="83820"/>
          </a:xfrm>
          <a:custGeom>
            <a:avLst/>
            <a:gdLst/>
            <a:ahLst/>
            <a:cxnLst/>
            <a:rect l="l" t="t" r="r" b="b"/>
            <a:pathLst>
              <a:path w="80645" h="83820">
                <a:moveTo>
                  <a:pt x="49657" y="12700"/>
                </a:moveTo>
                <a:lnTo>
                  <a:pt x="35560" y="12700"/>
                </a:lnTo>
                <a:lnTo>
                  <a:pt x="35687" y="12954"/>
                </a:lnTo>
                <a:lnTo>
                  <a:pt x="34544" y="16002"/>
                </a:lnTo>
                <a:lnTo>
                  <a:pt x="33527" y="19177"/>
                </a:lnTo>
                <a:lnTo>
                  <a:pt x="32512" y="22733"/>
                </a:lnTo>
                <a:lnTo>
                  <a:pt x="31369" y="26162"/>
                </a:lnTo>
                <a:lnTo>
                  <a:pt x="30352" y="29591"/>
                </a:lnTo>
                <a:lnTo>
                  <a:pt x="29463" y="33147"/>
                </a:lnTo>
                <a:lnTo>
                  <a:pt x="28448" y="36703"/>
                </a:lnTo>
                <a:lnTo>
                  <a:pt x="27559" y="40131"/>
                </a:lnTo>
                <a:lnTo>
                  <a:pt x="26797" y="43687"/>
                </a:lnTo>
                <a:lnTo>
                  <a:pt x="25908" y="47117"/>
                </a:lnTo>
                <a:lnTo>
                  <a:pt x="25146" y="50292"/>
                </a:lnTo>
                <a:lnTo>
                  <a:pt x="23875" y="56387"/>
                </a:lnTo>
                <a:lnTo>
                  <a:pt x="23368" y="59181"/>
                </a:lnTo>
                <a:lnTo>
                  <a:pt x="23113" y="61722"/>
                </a:lnTo>
                <a:lnTo>
                  <a:pt x="22733" y="64135"/>
                </a:lnTo>
                <a:lnTo>
                  <a:pt x="22606" y="65150"/>
                </a:lnTo>
                <a:lnTo>
                  <a:pt x="22479" y="69977"/>
                </a:lnTo>
                <a:lnTo>
                  <a:pt x="22860" y="72136"/>
                </a:lnTo>
                <a:lnTo>
                  <a:pt x="30861" y="82168"/>
                </a:lnTo>
                <a:lnTo>
                  <a:pt x="32512" y="82931"/>
                </a:lnTo>
                <a:lnTo>
                  <a:pt x="34417" y="83312"/>
                </a:lnTo>
                <a:lnTo>
                  <a:pt x="38735" y="83312"/>
                </a:lnTo>
                <a:lnTo>
                  <a:pt x="49275" y="79502"/>
                </a:lnTo>
                <a:lnTo>
                  <a:pt x="51435" y="78231"/>
                </a:lnTo>
                <a:lnTo>
                  <a:pt x="53721" y="76581"/>
                </a:lnTo>
                <a:lnTo>
                  <a:pt x="58420" y="72390"/>
                </a:lnTo>
                <a:lnTo>
                  <a:pt x="41275" y="72390"/>
                </a:lnTo>
                <a:lnTo>
                  <a:pt x="40005" y="71881"/>
                </a:lnTo>
                <a:lnTo>
                  <a:pt x="39370" y="70739"/>
                </a:lnTo>
                <a:lnTo>
                  <a:pt x="38703" y="69850"/>
                </a:lnTo>
                <a:lnTo>
                  <a:pt x="38584" y="69596"/>
                </a:lnTo>
                <a:lnTo>
                  <a:pt x="38354" y="68325"/>
                </a:lnTo>
                <a:lnTo>
                  <a:pt x="38481" y="63500"/>
                </a:lnTo>
                <a:lnTo>
                  <a:pt x="38988" y="59690"/>
                </a:lnTo>
                <a:lnTo>
                  <a:pt x="39370" y="57531"/>
                </a:lnTo>
                <a:lnTo>
                  <a:pt x="40005" y="55118"/>
                </a:lnTo>
                <a:lnTo>
                  <a:pt x="41656" y="47879"/>
                </a:lnTo>
                <a:lnTo>
                  <a:pt x="43180" y="40893"/>
                </a:lnTo>
                <a:lnTo>
                  <a:pt x="44831" y="33781"/>
                </a:lnTo>
                <a:lnTo>
                  <a:pt x="46482" y="26797"/>
                </a:lnTo>
                <a:lnTo>
                  <a:pt x="48126" y="19177"/>
                </a:lnTo>
                <a:lnTo>
                  <a:pt x="49657" y="12700"/>
                </a:lnTo>
                <a:close/>
              </a:path>
              <a:path w="80645" h="83820">
                <a:moveTo>
                  <a:pt x="58165" y="61595"/>
                </a:moveTo>
                <a:lnTo>
                  <a:pt x="55245" y="65150"/>
                </a:lnTo>
                <a:lnTo>
                  <a:pt x="52450" y="67818"/>
                </a:lnTo>
                <a:lnTo>
                  <a:pt x="50037" y="69596"/>
                </a:lnTo>
                <a:lnTo>
                  <a:pt x="47625" y="71500"/>
                </a:lnTo>
                <a:lnTo>
                  <a:pt x="45338" y="72390"/>
                </a:lnTo>
                <a:lnTo>
                  <a:pt x="58420" y="72390"/>
                </a:lnTo>
                <a:lnTo>
                  <a:pt x="61329" y="69596"/>
                </a:lnTo>
                <a:lnTo>
                  <a:pt x="63881" y="66929"/>
                </a:lnTo>
                <a:lnTo>
                  <a:pt x="58165" y="61595"/>
                </a:lnTo>
                <a:close/>
              </a:path>
              <a:path w="80645" h="83820">
                <a:moveTo>
                  <a:pt x="80137" y="0"/>
                </a:moveTo>
                <a:lnTo>
                  <a:pt x="30607" y="0"/>
                </a:lnTo>
                <a:lnTo>
                  <a:pt x="28067" y="127"/>
                </a:lnTo>
                <a:lnTo>
                  <a:pt x="26035" y="381"/>
                </a:lnTo>
                <a:lnTo>
                  <a:pt x="23875" y="508"/>
                </a:lnTo>
                <a:lnTo>
                  <a:pt x="15367" y="3429"/>
                </a:lnTo>
                <a:lnTo>
                  <a:pt x="13843" y="4191"/>
                </a:lnTo>
                <a:lnTo>
                  <a:pt x="12319" y="5334"/>
                </a:lnTo>
                <a:lnTo>
                  <a:pt x="9271" y="7874"/>
                </a:lnTo>
                <a:lnTo>
                  <a:pt x="7620" y="9398"/>
                </a:lnTo>
                <a:lnTo>
                  <a:pt x="5969" y="11175"/>
                </a:lnTo>
                <a:lnTo>
                  <a:pt x="2159" y="14986"/>
                </a:lnTo>
                <a:lnTo>
                  <a:pt x="0" y="17399"/>
                </a:lnTo>
                <a:lnTo>
                  <a:pt x="5969" y="23114"/>
                </a:lnTo>
                <a:lnTo>
                  <a:pt x="7874" y="21081"/>
                </a:lnTo>
                <a:lnTo>
                  <a:pt x="11049" y="17906"/>
                </a:lnTo>
                <a:lnTo>
                  <a:pt x="24130" y="12700"/>
                </a:lnTo>
                <a:lnTo>
                  <a:pt x="77597" y="12700"/>
                </a:lnTo>
                <a:lnTo>
                  <a:pt x="801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076315" y="4594352"/>
            <a:ext cx="80645" cy="83820"/>
          </a:xfrm>
          <a:custGeom>
            <a:avLst/>
            <a:gdLst/>
            <a:ahLst/>
            <a:cxnLst/>
            <a:rect l="l" t="t" r="r" b="b"/>
            <a:pathLst>
              <a:path w="80645" h="83820">
                <a:moveTo>
                  <a:pt x="33274" y="0"/>
                </a:moveTo>
                <a:lnTo>
                  <a:pt x="80137" y="0"/>
                </a:lnTo>
                <a:lnTo>
                  <a:pt x="77597" y="12700"/>
                </a:lnTo>
                <a:lnTo>
                  <a:pt x="49657" y="12700"/>
                </a:lnTo>
                <a:lnTo>
                  <a:pt x="48006" y="19685"/>
                </a:lnTo>
                <a:lnTo>
                  <a:pt x="46482" y="26797"/>
                </a:lnTo>
                <a:lnTo>
                  <a:pt x="44831" y="33781"/>
                </a:lnTo>
                <a:lnTo>
                  <a:pt x="43180" y="40893"/>
                </a:lnTo>
                <a:lnTo>
                  <a:pt x="41656" y="47879"/>
                </a:lnTo>
                <a:lnTo>
                  <a:pt x="40005" y="55118"/>
                </a:lnTo>
                <a:lnTo>
                  <a:pt x="39370" y="57531"/>
                </a:lnTo>
                <a:lnTo>
                  <a:pt x="38988" y="59690"/>
                </a:lnTo>
                <a:lnTo>
                  <a:pt x="38735" y="61595"/>
                </a:lnTo>
                <a:lnTo>
                  <a:pt x="38481" y="63500"/>
                </a:lnTo>
                <a:lnTo>
                  <a:pt x="38354" y="65150"/>
                </a:lnTo>
                <a:lnTo>
                  <a:pt x="38354" y="66675"/>
                </a:lnTo>
                <a:lnTo>
                  <a:pt x="38354" y="68325"/>
                </a:lnTo>
                <a:lnTo>
                  <a:pt x="38608" y="69723"/>
                </a:lnTo>
                <a:lnTo>
                  <a:pt x="39370" y="70739"/>
                </a:lnTo>
                <a:lnTo>
                  <a:pt x="40005" y="71881"/>
                </a:lnTo>
                <a:lnTo>
                  <a:pt x="41275" y="72390"/>
                </a:lnTo>
                <a:lnTo>
                  <a:pt x="43180" y="72390"/>
                </a:lnTo>
                <a:lnTo>
                  <a:pt x="45338" y="72390"/>
                </a:lnTo>
                <a:lnTo>
                  <a:pt x="47625" y="71500"/>
                </a:lnTo>
                <a:lnTo>
                  <a:pt x="50037" y="69596"/>
                </a:lnTo>
                <a:lnTo>
                  <a:pt x="52450" y="67818"/>
                </a:lnTo>
                <a:lnTo>
                  <a:pt x="55245" y="65150"/>
                </a:lnTo>
                <a:lnTo>
                  <a:pt x="58165" y="61595"/>
                </a:lnTo>
                <a:lnTo>
                  <a:pt x="63881" y="66929"/>
                </a:lnTo>
                <a:lnTo>
                  <a:pt x="61087" y="69850"/>
                </a:lnTo>
                <a:lnTo>
                  <a:pt x="58420" y="72390"/>
                </a:lnTo>
                <a:lnTo>
                  <a:pt x="56134" y="74422"/>
                </a:lnTo>
                <a:lnTo>
                  <a:pt x="53721" y="76581"/>
                </a:lnTo>
                <a:lnTo>
                  <a:pt x="51435" y="78231"/>
                </a:lnTo>
                <a:lnTo>
                  <a:pt x="49275" y="79502"/>
                </a:lnTo>
                <a:lnTo>
                  <a:pt x="47117" y="80899"/>
                </a:lnTo>
                <a:lnTo>
                  <a:pt x="45085" y="81787"/>
                </a:lnTo>
                <a:lnTo>
                  <a:pt x="43052" y="82423"/>
                </a:lnTo>
                <a:lnTo>
                  <a:pt x="40894" y="83058"/>
                </a:lnTo>
                <a:lnTo>
                  <a:pt x="38735" y="83312"/>
                </a:lnTo>
                <a:lnTo>
                  <a:pt x="36575" y="83312"/>
                </a:lnTo>
                <a:lnTo>
                  <a:pt x="34417" y="83312"/>
                </a:lnTo>
                <a:lnTo>
                  <a:pt x="32512" y="82931"/>
                </a:lnTo>
                <a:lnTo>
                  <a:pt x="30861" y="82168"/>
                </a:lnTo>
                <a:lnTo>
                  <a:pt x="29083" y="81406"/>
                </a:lnTo>
                <a:lnTo>
                  <a:pt x="22479" y="69977"/>
                </a:lnTo>
                <a:lnTo>
                  <a:pt x="22479" y="67818"/>
                </a:lnTo>
                <a:lnTo>
                  <a:pt x="22479" y="66167"/>
                </a:lnTo>
                <a:lnTo>
                  <a:pt x="22733" y="64135"/>
                </a:lnTo>
                <a:lnTo>
                  <a:pt x="23113" y="61722"/>
                </a:lnTo>
                <a:lnTo>
                  <a:pt x="23368" y="59181"/>
                </a:lnTo>
                <a:lnTo>
                  <a:pt x="23875" y="56387"/>
                </a:lnTo>
                <a:lnTo>
                  <a:pt x="24511" y="53340"/>
                </a:lnTo>
                <a:lnTo>
                  <a:pt x="25146" y="50292"/>
                </a:lnTo>
                <a:lnTo>
                  <a:pt x="25908" y="47117"/>
                </a:lnTo>
                <a:lnTo>
                  <a:pt x="26797" y="43687"/>
                </a:lnTo>
                <a:lnTo>
                  <a:pt x="27559" y="40131"/>
                </a:lnTo>
                <a:lnTo>
                  <a:pt x="28448" y="36703"/>
                </a:lnTo>
                <a:lnTo>
                  <a:pt x="29463" y="33147"/>
                </a:lnTo>
                <a:lnTo>
                  <a:pt x="30352" y="29591"/>
                </a:lnTo>
                <a:lnTo>
                  <a:pt x="31369" y="26162"/>
                </a:lnTo>
                <a:lnTo>
                  <a:pt x="32512" y="22733"/>
                </a:lnTo>
                <a:lnTo>
                  <a:pt x="33527" y="19177"/>
                </a:lnTo>
                <a:lnTo>
                  <a:pt x="34544" y="16002"/>
                </a:lnTo>
                <a:lnTo>
                  <a:pt x="35687" y="12954"/>
                </a:lnTo>
                <a:lnTo>
                  <a:pt x="35560" y="12700"/>
                </a:lnTo>
                <a:lnTo>
                  <a:pt x="26670" y="12700"/>
                </a:lnTo>
                <a:lnTo>
                  <a:pt x="24130" y="12700"/>
                </a:lnTo>
                <a:lnTo>
                  <a:pt x="22098" y="12954"/>
                </a:lnTo>
                <a:lnTo>
                  <a:pt x="20320" y="13208"/>
                </a:lnTo>
                <a:lnTo>
                  <a:pt x="18542" y="13462"/>
                </a:lnTo>
                <a:lnTo>
                  <a:pt x="17018" y="14097"/>
                </a:lnTo>
                <a:lnTo>
                  <a:pt x="15494" y="14859"/>
                </a:lnTo>
                <a:lnTo>
                  <a:pt x="13970" y="15621"/>
                </a:lnTo>
                <a:lnTo>
                  <a:pt x="12573" y="16637"/>
                </a:lnTo>
                <a:lnTo>
                  <a:pt x="11049" y="17906"/>
                </a:lnTo>
                <a:lnTo>
                  <a:pt x="9651" y="19304"/>
                </a:lnTo>
                <a:lnTo>
                  <a:pt x="7874" y="21081"/>
                </a:lnTo>
                <a:lnTo>
                  <a:pt x="5969" y="23114"/>
                </a:lnTo>
                <a:lnTo>
                  <a:pt x="0" y="17399"/>
                </a:lnTo>
                <a:lnTo>
                  <a:pt x="2159" y="14986"/>
                </a:lnTo>
                <a:lnTo>
                  <a:pt x="4190" y="12954"/>
                </a:lnTo>
                <a:lnTo>
                  <a:pt x="5969" y="11175"/>
                </a:lnTo>
                <a:lnTo>
                  <a:pt x="7620" y="9398"/>
                </a:lnTo>
                <a:lnTo>
                  <a:pt x="9271" y="7874"/>
                </a:lnTo>
                <a:lnTo>
                  <a:pt x="10795" y="6604"/>
                </a:lnTo>
                <a:lnTo>
                  <a:pt x="12319" y="5334"/>
                </a:lnTo>
                <a:lnTo>
                  <a:pt x="13843" y="4191"/>
                </a:lnTo>
                <a:lnTo>
                  <a:pt x="15367" y="3429"/>
                </a:lnTo>
                <a:lnTo>
                  <a:pt x="16890" y="2540"/>
                </a:lnTo>
                <a:lnTo>
                  <a:pt x="26035" y="381"/>
                </a:lnTo>
                <a:lnTo>
                  <a:pt x="28067" y="127"/>
                </a:lnTo>
                <a:lnTo>
                  <a:pt x="30607" y="0"/>
                </a:lnTo>
                <a:lnTo>
                  <a:pt x="332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158484" y="4558284"/>
            <a:ext cx="113507" cy="11658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173851" y="4628260"/>
            <a:ext cx="94615" cy="0"/>
          </a:xfrm>
          <a:custGeom>
            <a:avLst/>
            <a:gdLst/>
            <a:ahLst/>
            <a:cxnLst/>
            <a:rect l="l" t="t" r="r" b="b"/>
            <a:pathLst>
              <a:path w="94614">
                <a:moveTo>
                  <a:pt x="0" y="0"/>
                </a:moveTo>
                <a:lnTo>
                  <a:pt x="94234" y="0"/>
                </a:lnTo>
              </a:path>
            </a:pathLst>
          </a:custGeom>
          <a:ln w="12445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220967" y="4578984"/>
            <a:ext cx="0" cy="99060"/>
          </a:xfrm>
          <a:custGeom>
            <a:avLst/>
            <a:gdLst/>
            <a:ahLst/>
            <a:cxnLst/>
            <a:rect l="l" t="t" r="r" b="b"/>
            <a:pathLst>
              <a:path h="99060">
                <a:moveTo>
                  <a:pt x="0" y="98551"/>
                </a:moveTo>
                <a:lnTo>
                  <a:pt x="0" y="0"/>
                </a:lnTo>
                <a:lnTo>
                  <a:pt x="0" y="9855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173851" y="4578984"/>
            <a:ext cx="94615" cy="99060"/>
          </a:xfrm>
          <a:custGeom>
            <a:avLst/>
            <a:gdLst/>
            <a:ahLst/>
            <a:cxnLst/>
            <a:rect l="l" t="t" r="r" b="b"/>
            <a:pathLst>
              <a:path w="94614" h="99060">
                <a:moveTo>
                  <a:pt x="40512" y="0"/>
                </a:moveTo>
                <a:lnTo>
                  <a:pt x="53721" y="0"/>
                </a:lnTo>
                <a:lnTo>
                  <a:pt x="53721" y="43052"/>
                </a:lnTo>
                <a:lnTo>
                  <a:pt x="94234" y="43052"/>
                </a:lnTo>
                <a:lnTo>
                  <a:pt x="94234" y="55498"/>
                </a:lnTo>
                <a:lnTo>
                  <a:pt x="53721" y="55498"/>
                </a:lnTo>
                <a:lnTo>
                  <a:pt x="53721" y="98551"/>
                </a:lnTo>
                <a:lnTo>
                  <a:pt x="40512" y="98551"/>
                </a:lnTo>
                <a:lnTo>
                  <a:pt x="40512" y="55498"/>
                </a:lnTo>
                <a:lnTo>
                  <a:pt x="0" y="55498"/>
                </a:lnTo>
                <a:lnTo>
                  <a:pt x="0" y="43052"/>
                </a:lnTo>
                <a:lnTo>
                  <a:pt x="40512" y="43052"/>
                </a:lnTo>
                <a:lnTo>
                  <a:pt x="405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280403" y="4549140"/>
            <a:ext cx="89153" cy="12573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296914" y="4570729"/>
            <a:ext cx="69850" cy="106045"/>
          </a:xfrm>
          <a:custGeom>
            <a:avLst/>
            <a:gdLst/>
            <a:ahLst/>
            <a:cxnLst/>
            <a:rect l="l" t="t" r="r" b="b"/>
            <a:pathLst>
              <a:path w="69850" h="106045">
                <a:moveTo>
                  <a:pt x="69469" y="98298"/>
                </a:moveTo>
                <a:lnTo>
                  <a:pt x="4445" y="98298"/>
                </a:lnTo>
                <a:lnTo>
                  <a:pt x="4445" y="105537"/>
                </a:lnTo>
                <a:lnTo>
                  <a:pt x="69469" y="105537"/>
                </a:lnTo>
                <a:lnTo>
                  <a:pt x="69469" y="98298"/>
                </a:lnTo>
                <a:close/>
              </a:path>
              <a:path w="69850" h="106045">
                <a:moveTo>
                  <a:pt x="44831" y="19304"/>
                </a:moveTo>
                <a:lnTo>
                  <a:pt x="25781" y="19304"/>
                </a:lnTo>
                <a:lnTo>
                  <a:pt x="27050" y="19812"/>
                </a:lnTo>
                <a:lnTo>
                  <a:pt x="27812" y="20701"/>
                </a:lnTo>
                <a:lnTo>
                  <a:pt x="28701" y="21590"/>
                </a:lnTo>
                <a:lnTo>
                  <a:pt x="28840" y="22098"/>
                </a:lnTo>
                <a:lnTo>
                  <a:pt x="28956" y="87249"/>
                </a:lnTo>
                <a:lnTo>
                  <a:pt x="28701" y="88519"/>
                </a:lnTo>
                <a:lnTo>
                  <a:pt x="28575" y="89789"/>
                </a:lnTo>
                <a:lnTo>
                  <a:pt x="28321" y="90805"/>
                </a:lnTo>
                <a:lnTo>
                  <a:pt x="27939" y="91694"/>
                </a:lnTo>
                <a:lnTo>
                  <a:pt x="27686" y="92583"/>
                </a:lnTo>
                <a:lnTo>
                  <a:pt x="27177" y="93345"/>
                </a:lnTo>
                <a:lnTo>
                  <a:pt x="26670" y="93853"/>
                </a:lnTo>
                <a:lnTo>
                  <a:pt x="26162" y="94488"/>
                </a:lnTo>
                <a:lnTo>
                  <a:pt x="14859" y="97790"/>
                </a:lnTo>
                <a:lnTo>
                  <a:pt x="12700" y="98044"/>
                </a:lnTo>
                <a:lnTo>
                  <a:pt x="7747" y="98298"/>
                </a:lnTo>
                <a:lnTo>
                  <a:pt x="66039" y="98298"/>
                </a:lnTo>
                <a:lnTo>
                  <a:pt x="63246" y="98171"/>
                </a:lnTo>
                <a:lnTo>
                  <a:pt x="56387" y="97790"/>
                </a:lnTo>
                <a:lnTo>
                  <a:pt x="53086" y="97282"/>
                </a:lnTo>
                <a:lnTo>
                  <a:pt x="51688" y="96901"/>
                </a:lnTo>
                <a:lnTo>
                  <a:pt x="50546" y="96647"/>
                </a:lnTo>
                <a:lnTo>
                  <a:pt x="49530" y="96266"/>
                </a:lnTo>
                <a:lnTo>
                  <a:pt x="48640" y="95758"/>
                </a:lnTo>
                <a:lnTo>
                  <a:pt x="48006" y="95123"/>
                </a:lnTo>
                <a:lnTo>
                  <a:pt x="47371" y="94615"/>
                </a:lnTo>
                <a:lnTo>
                  <a:pt x="46100" y="92964"/>
                </a:lnTo>
                <a:lnTo>
                  <a:pt x="45847" y="92202"/>
                </a:lnTo>
                <a:lnTo>
                  <a:pt x="45593" y="91313"/>
                </a:lnTo>
                <a:lnTo>
                  <a:pt x="45338" y="90551"/>
                </a:lnTo>
                <a:lnTo>
                  <a:pt x="45085" y="89408"/>
                </a:lnTo>
                <a:lnTo>
                  <a:pt x="44958" y="86995"/>
                </a:lnTo>
                <a:lnTo>
                  <a:pt x="44831" y="19304"/>
                </a:lnTo>
                <a:close/>
              </a:path>
              <a:path w="69850" h="106045">
                <a:moveTo>
                  <a:pt x="45212" y="0"/>
                </a:moveTo>
                <a:lnTo>
                  <a:pt x="40259" y="0"/>
                </a:lnTo>
                <a:lnTo>
                  <a:pt x="33400" y="3683"/>
                </a:lnTo>
                <a:lnTo>
                  <a:pt x="26670" y="7366"/>
                </a:lnTo>
                <a:lnTo>
                  <a:pt x="13462" y="14732"/>
                </a:lnTo>
                <a:lnTo>
                  <a:pt x="0" y="22098"/>
                </a:lnTo>
                <a:lnTo>
                  <a:pt x="762" y="23749"/>
                </a:lnTo>
                <a:lnTo>
                  <a:pt x="1905" y="26035"/>
                </a:lnTo>
                <a:lnTo>
                  <a:pt x="2412" y="27305"/>
                </a:lnTo>
                <a:lnTo>
                  <a:pt x="3175" y="28448"/>
                </a:lnTo>
                <a:lnTo>
                  <a:pt x="3810" y="29718"/>
                </a:lnTo>
                <a:lnTo>
                  <a:pt x="9144" y="26289"/>
                </a:lnTo>
                <a:lnTo>
                  <a:pt x="13462" y="23749"/>
                </a:lnTo>
                <a:lnTo>
                  <a:pt x="20065" y="20193"/>
                </a:lnTo>
                <a:lnTo>
                  <a:pt x="22606" y="19304"/>
                </a:lnTo>
                <a:lnTo>
                  <a:pt x="44831" y="19304"/>
                </a:lnTo>
                <a:lnTo>
                  <a:pt x="44958" y="8128"/>
                </a:lnTo>
                <a:lnTo>
                  <a:pt x="45180" y="3683"/>
                </a:lnTo>
                <a:lnTo>
                  <a:pt x="452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296914" y="4570729"/>
            <a:ext cx="69850" cy="106045"/>
          </a:xfrm>
          <a:custGeom>
            <a:avLst/>
            <a:gdLst/>
            <a:ahLst/>
            <a:cxnLst/>
            <a:rect l="l" t="t" r="r" b="b"/>
            <a:pathLst>
              <a:path w="69850" h="106045">
                <a:moveTo>
                  <a:pt x="40259" y="0"/>
                </a:moveTo>
                <a:lnTo>
                  <a:pt x="45212" y="0"/>
                </a:lnTo>
                <a:lnTo>
                  <a:pt x="45212" y="3048"/>
                </a:lnTo>
                <a:lnTo>
                  <a:pt x="45085" y="5715"/>
                </a:lnTo>
                <a:lnTo>
                  <a:pt x="44958" y="8128"/>
                </a:lnTo>
                <a:lnTo>
                  <a:pt x="44958" y="10541"/>
                </a:lnTo>
                <a:lnTo>
                  <a:pt x="44958" y="12827"/>
                </a:lnTo>
                <a:lnTo>
                  <a:pt x="44831" y="14986"/>
                </a:lnTo>
                <a:lnTo>
                  <a:pt x="44831" y="17272"/>
                </a:lnTo>
                <a:lnTo>
                  <a:pt x="44831" y="19431"/>
                </a:lnTo>
                <a:lnTo>
                  <a:pt x="44831" y="21717"/>
                </a:lnTo>
                <a:lnTo>
                  <a:pt x="44831" y="83820"/>
                </a:lnTo>
                <a:lnTo>
                  <a:pt x="44831" y="85598"/>
                </a:lnTo>
                <a:lnTo>
                  <a:pt x="44958" y="86995"/>
                </a:lnTo>
                <a:lnTo>
                  <a:pt x="44958" y="88265"/>
                </a:lnTo>
                <a:lnTo>
                  <a:pt x="45085" y="89408"/>
                </a:lnTo>
                <a:lnTo>
                  <a:pt x="45338" y="90551"/>
                </a:lnTo>
                <a:lnTo>
                  <a:pt x="45593" y="91313"/>
                </a:lnTo>
                <a:lnTo>
                  <a:pt x="45847" y="92202"/>
                </a:lnTo>
                <a:lnTo>
                  <a:pt x="46100" y="92964"/>
                </a:lnTo>
                <a:lnTo>
                  <a:pt x="46482" y="93472"/>
                </a:lnTo>
                <a:lnTo>
                  <a:pt x="46989" y="94107"/>
                </a:lnTo>
                <a:lnTo>
                  <a:pt x="47371" y="94615"/>
                </a:lnTo>
                <a:lnTo>
                  <a:pt x="48006" y="95123"/>
                </a:lnTo>
                <a:lnTo>
                  <a:pt x="48640" y="95758"/>
                </a:lnTo>
                <a:lnTo>
                  <a:pt x="49530" y="96266"/>
                </a:lnTo>
                <a:lnTo>
                  <a:pt x="50546" y="96647"/>
                </a:lnTo>
                <a:lnTo>
                  <a:pt x="51688" y="96901"/>
                </a:lnTo>
                <a:lnTo>
                  <a:pt x="53086" y="97282"/>
                </a:lnTo>
                <a:lnTo>
                  <a:pt x="54737" y="97536"/>
                </a:lnTo>
                <a:lnTo>
                  <a:pt x="56387" y="97790"/>
                </a:lnTo>
                <a:lnTo>
                  <a:pt x="58420" y="97917"/>
                </a:lnTo>
                <a:lnTo>
                  <a:pt x="60833" y="98044"/>
                </a:lnTo>
                <a:lnTo>
                  <a:pt x="63246" y="98171"/>
                </a:lnTo>
                <a:lnTo>
                  <a:pt x="66039" y="98298"/>
                </a:lnTo>
                <a:lnTo>
                  <a:pt x="69469" y="98298"/>
                </a:lnTo>
                <a:lnTo>
                  <a:pt x="69469" y="105537"/>
                </a:lnTo>
                <a:lnTo>
                  <a:pt x="4445" y="105537"/>
                </a:lnTo>
                <a:lnTo>
                  <a:pt x="4445" y="98298"/>
                </a:lnTo>
                <a:lnTo>
                  <a:pt x="7747" y="98298"/>
                </a:lnTo>
                <a:lnTo>
                  <a:pt x="10413" y="98171"/>
                </a:lnTo>
                <a:lnTo>
                  <a:pt x="12700" y="98044"/>
                </a:lnTo>
                <a:lnTo>
                  <a:pt x="14859" y="97790"/>
                </a:lnTo>
                <a:lnTo>
                  <a:pt x="16890" y="97663"/>
                </a:lnTo>
                <a:lnTo>
                  <a:pt x="18414" y="97409"/>
                </a:lnTo>
                <a:lnTo>
                  <a:pt x="19938" y="97155"/>
                </a:lnTo>
                <a:lnTo>
                  <a:pt x="21209" y="96901"/>
                </a:lnTo>
                <a:lnTo>
                  <a:pt x="22225" y="96647"/>
                </a:lnTo>
                <a:lnTo>
                  <a:pt x="23113" y="96266"/>
                </a:lnTo>
                <a:lnTo>
                  <a:pt x="24002" y="95885"/>
                </a:lnTo>
                <a:lnTo>
                  <a:pt x="24764" y="95504"/>
                </a:lnTo>
                <a:lnTo>
                  <a:pt x="25526" y="94996"/>
                </a:lnTo>
                <a:lnTo>
                  <a:pt x="26162" y="94488"/>
                </a:lnTo>
                <a:lnTo>
                  <a:pt x="26670" y="93853"/>
                </a:lnTo>
                <a:lnTo>
                  <a:pt x="27177" y="93345"/>
                </a:lnTo>
                <a:lnTo>
                  <a:pt x="27686" y="92583"/>
                </a:lnTo>
                <a:lnTo>
                  <a:pt x="27939" y="91694"/>
                </a:lnTo>
                <a:lnTo>
                  <a:pt x="28321" y="90805"/>
                </a:lnTo>
                <a:lnTo>
                  <a:pt x="28575" y="89789"/>
                </a:lnTo>
                <a:lnTo>
                  <a:pt x="28701" y="88519"/>
                </a:lnTo>
                <a:lnTo>
                  <a:pt x="28956" y="87249"/>
                </a:lnTo>
                <a:lnTo>
                  <a:pt x="29083" y="85725"/>
                </a:lnTo>
                <a:lnTo>
                  <a:pt x="29083" y="83820"/>
                </a:lnTo>
                <a:lnTo>
                  <a:pt x="29083" y="25146"/>
                </a:lnTo>
                <a:lnTo>
                  <a:pt x="29083" y="22987"/>
                </a:lnTo>
                <a:lnTo>
                  <a:pt x="28701" y="21590"/>
                </a:lnTo>
                <a:lnTo>
                  <a:pt x="27812" y="20701"/>
                </a:lnTo>
                <a:lnTo>
                  <a:pt x="27050" y="19812"/>
                </a:lnTo>
                <a:lnTo>
                  <a:pt x="25781" y="19304"/>
                </a:lnTo>
                <a:lnTo>
                  <a:pt x="24257" y="19304"/>
                </a:lnTo>
                <a:lnTo>
                  <a:pt x="22606" y="19304"/>
                </a:lnTo>
                <a:lnTo>
                  <a:pt x="3810" y="29718"/>
                </a:lnTo>
                <a:lnTo>
                  <a:pt x="3175" y="28448"/>
                </a:lnTo>
                <a:lnTo>
                  <a:pt x="2412" y="27305"/>
                </a:lnTo>
                <a:lnTo>
                  <a:pt x="1905" y="26035"/>
                </a:lnTo>
                <a:lnTo>
                  <a:pt x="1270" y="24765"/>
                </a:lnTo>
                <a:lnTo>
                  <a:pt x="635" y="23495"/>
                </a:lnTo>
                <a:lnTo>
                  <a:pt x="0" y="22098"/>
                </a:lnTo>
                <a:lnTo>
                  <a:pt x="6731" y="18415"/>
                </a:lnTo>
                <a:lnTo>
                  <a:pt x="13462" y="14732"/>
                </a:lnTo>
                <a:lnTo>
                  <a:pt x="20065" y="11049"/>
                </a:lnTo>
                <a:lnTo>
                  <a:pt x="26670" y="7366"/>
                </a:lnTo>
                <a:lnTo>
                  <a:pt x="33400" y="3683"/>
                </a:lnTo>
                <a:lnTo>
                  <a:pt x="402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443471" y="4745735"/>
            <a:ext cx="52577" cy="7543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459854" y="4766183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31877" y="0"/>
                </a:moveTo>
                <a:lnTo>
                  <a:pt x="12319" y="0"/>
                </a:lnTo>
                <a:lnTo>
                  <a:pt x="12827" y="5461"/>
                </a:lnTo>
                <a:lnTo>
                  <a:pt x="13046" y="10287"/>
                </a:lnTo>
                <a:lnTo>
                  <a:pt x="8255" y="40132"/>
                </a:lnTo>
                <a:lnTo>
                  <a:pt x="6604" y="43053"/>
                </a:lnTo>
                <a:lnTo>
                  <a:pt x="3810" y="46228"/>
                </a:lnTo>
                <a:lnTo>
                  <a:pt x="0" y="49784"/>
                </a:lnTo>
                <a:lnTo>
                  <a:pt x="6096" y="56642"/>
                </a:lnTo>
                <a:lnTo>
                  <a:pt x="32512" y="25273"/>
                </a:lnTo>
                <a:lnTo>
                  <a:pt x="33400" y="20574"/>
                </a:lnTo>
                <a:lnTo>
                  <a:pt x="33400" y="10287"/>
                </a:lnTo>
                <a:lnTo>
                  <a:pt x="32893" y="5207"/>
                </a:lnTo>
                <a:lnTo>
                  <a:pt x="3187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459854" y="4766183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12319" y="0"/>
                </a:moveTo>
                <a:lnTo>
                  <a:pt x="31877" y="0"/>
                </a:lnTo>
                <a:lnTo>
                  <a:pt x="32893" y="5207"/>
                </a:lnTo>
                <a:lnTo>
                  <a:pt x="33400" y="10287"/>
                </a:lnTo>
                <a:lnTo>
                  <a:pt x="33400" y="15367"/>
                </a:lnTo>
                <a:lnTo>
                  <a:pt x="33400" y="20574"/>
                </a:lnTo>
                <a:lnTo>
                  <a:pt x="32512" y="25273"/>
                </a:lnTo>
                <a:lnTo>
                  <a:pt x="30734" y="29591"/>
                </a:lnTo>
                <a:lnTo>
                  <a:pt x="28956" y="33909"/>
                </a:lnTo>
                <a:lnTo>
                  <a:pt x="6096" y="56642"/>
                </a:lnTo>
                <a:lnTo>
                  <a:pt x="0" y="49784"/>
                </a:lnTo>
                <a:lnTo>
                  <a:pt x="3810" y="46228"/>
                </a:lnTo>
                <a:lnTo>
                  <a:pt x="6604" y="43053"/>
                </a:lnTo>
                <a:lnTo>
                  <a:pt x="8255" y="40132"/>
                </a:lnTo>
                <a:lnTo>
                  <a:pt x="10033" y="37338"/>
                </a:lnTo>
                <a:lnTo>
                  <a:pt x="11175" y="34036"/>
                </a:lnTo>
                <a:lnTo>
                  <a:pt x="11937" y="30480"/>
                </a:lnTo>
                <a:lnTo>
                  <a:pt x="12700" y="26797"/>
                </a:lnTo>
                <a:lnTo>
                  <a:pt x="13081" y="22225"/>
                </a:lnTo>
                <a:lnTo>
                  <a:pt x="13081" y="16637"/>
                </a:lnTo>
                <a:lnTo>
                  <a:pt x="13081" y="11049"/>
                </a:lnTo>
                <a:lnTo>
                  <a:pt x="12827" y="5461"/>
                </a:lnTo>
                <a:lnTo>
                  <a:pt x="123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528816" y="4663465"/>
            <a:ext cx="124232" cy="1272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545326" y="4685284"/>
            <a:ext cx="105410" cy="107314"/>
          </a:xfrm>
          <a:custGeom>
            <a:avLst/>
            <a:gdLst/>
            <a:ahLst/>
            <a:cxnLst/>
            <a:rect l="l" t="t" r="r" b="b"/>
            <a:pathLst>
              <a:path w="105409" h="107314">
                <a:moveTo>
                  <a:pt x="101921" y="9017"/>
                </a:moveTo>
                <a:lnTo>
                  <a:pt x="79375" y="9017"/>
                </a:lnTo>
                <a:lnTo>
                  <a:pt x="80009" y="9906"/>
                </a:lnTo>
                <a:lnTo>
                  <a:pt x="76606" y="13521"/>
                </a:lnTo>
                <a:lnTo>
                  <a:pt x="72310" y="18256"/>
                </a:lnTo>
                <a:lnTo>
                  <a:pt x="67133" y="24086"/>
                </a:lnTo>
                <a:lnTo>
                  <a:pt x="0" y="101219"/>
                </a:lnTo>
                <a:lnTo>
                  <a:pt x="2158" y="106807"/>
                </a:lnTo>
                <a:lnTo>
                  <a:pt x="82930" y="106807"/>
                </a:lnTo>
                <a:lnTo>
                  <a:pt x="84930" y="97663"/>
                </a:lnTo>
                <a:lnTo>
                  <a:pt x="25400" y="97663"/>
                </a:lnTo>
                <a:lnTo>
                  <a:pt x="24765" y="96901"/>
                </a:lnTo>
                <a:lnTo>
                  <a:pt x="30722" y="90376"/>
                </a:lnTo>
                <a:lnTo>
                  <a:pt x="37179" y="83185"/>
                </a:lnTo>
                <a:lnTo>
                  <a:pt x="44160" y="75326"/>
                </a:lnTo>
                <a:lnTo>
                  <a:pt x="51689" y="66802"/>
                </a:lnTo>
                <a:lnTo>
                  <a:pt x="101921" y="9017"/>
                </a:lnTo>
                <a:close/>
              </a:path>
              <a:path w="105409" h="107314">
                <a:moveTo>
                  <a:pt x="89789" y="75438"/>
                </a:moveTo>
                <a:lnTo>
                  <a:pt x="79755" y="75438"/>
                </a:lnTo>
                <a:lnTo>
                  <a:pt x="76962" y="81153"/>
                </a:lnTo>
                <a:lnTo>
                  <a:pt x="74675" y="85471"/>
                </a:lnTo>
                <a:lnTo>
                  <a:pt x="72771" y="88138"/>
                </a:lnTo>
                <a:lnTo>
                  <a:pt x="70866" y="90932"/>
                </a:lnTo>
                <a:lnTo>
                  <a:pt x="68960" y="92964"/>
                </a:lnTo>
                <a:lnTo>
                  <a:pt x="67182" y="94234"/>
                </a:lnTo>
                <a:lnTo>
                  <a:pt x="65404" y="95631"/>
                </a:lnTo>
                <a:lnTo>
                  <a:pt x="63373" y="96520"/>
                </a:lnTo>
                <a:lnTo>
                  <a:pt x="60959" y="97028"/>
                </a:lnTo>
                <a:lnTo>
                  <a:pt x="58547" y="97409"/>
                </a:lnTo>
                <a:lnTo>
                  <a:pt x="55118" y="97663"/>
                </a:lnTo>
                <a:lnTo>
                  <a:pt x="84930" y="97663"/>
                </a:lnTo>
                <a:lnTo>
                  <a:pt x="89789" y="75438"/>
                </a:lnTo>
                <a:close/>
              </a:path>
              <a:path w="105409" h="107314">
                <a:moveTo>
                  <a:pt x="102743" y="0"/>
                </a:moveTo>
                <a:lnTo>
                  <a:pt x="23495" y="0"/>
                </a:lnTo>
                <a:lnTo>
                  <a:pt x="16891" y="29337"/>
                </a:lnTo>
                <a:lnTo>
                  <a:pt x="26797" y="29337"/>
                </a:lnTo>
                <a:lnTo>
                  <a:pt x="29337" y="24638"/>
                </a:lnTo>
                <a:lnTo>
                  <a:pt x="31623" y="20955"/>
                </a:lnTo>
                <a:lnTo>
                  <a:pt x="49402" y="9017"/>
                </a:lnTo>
                <a:lnTo>
                  <a:pt x="101921" y="9017"/>
                </a:lnTo>
                <a:lnTo>
                  <a:pt x="104901" y="5588"/>
                </a:lnTo>
                <a:lnTo>
                  <a:pt x="1027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545326" y="4685284"/>
            <a:ext cx="105410" cy="107314"/>
          </a:xfrm>
          <a:custGeom>
            <a:avLst/>
            <a:gdLst/>
            <a:ahLst/>
            <a:cxnLst/>
            <a:rect l="l" t="t" r="r" b="b"/>
            <a:pathLst>
              <a:path w="105409" h="107314">
                <a:moveTo>
                  <a:pt x="23495" y="0"/>
                </a:moveTo>
                <a:lnTo>
                  <a:pt x="102743" y="0"/>
                </a:lnTo>
                <a:lnTo>
                  <a:pt x="104901" y="5588"/>
                </a:lnTo>
                <a:lnTo>
                  <a:pt x="51689" y="66802"/>
                </a:lnTo>
                <a:lnTo>
                  <a:pt x="24765" y="96901"/>
                </a:lnTo>
                <a:lnTo>
                  <a:pt x="25400" y="97663"/>
                </a:lnTo>
                <a:lnTo>
                  <a:pt x="50673" y="97663"/>
                </a:lnTo>
                <a:lnTo>
                  <a:pt x="55118" y="97663"/>
                </a:lnTo>
                <a:lnTo>
                  <a:pt x="58547" y="97409"/>
                </a:lnTo>
                <a:lnTo>
                  <a:pt x="60959" y="97028"/>
                </a:lnTo>
                <a:lnTo>
                  <a:pt x="63373" y="96520"/>
                </a:lnTo>
                <a:lnTo>
                  <a:pt x="65404" y="95631"/>
                </a:lnTo>
                <a:lnTo>
                  <a:pt x="67182" y="94234"/>
                </a:lnTo>
                <a:lnTo>
                  <a:pt x="68960" y="92964"/>
                </a:lnTo>
                <a:lnTo>
                  <a:pt x="70866" y="90932"/>
                </a:lnTo>
                <a:lnTo>
                  <a:pt x="72771" y="88138"/>
                </a:lnTo>
                <a:lnTo>
                  <a:pt x="74675" y="85471"/>
                </a:lnTo>
                <a:lnTo>
                  <a:pt x="76962" y="81153"/>
                </a:lnTo>
                <a:lnTo>
                  <a:pt x="79755" y="75438"/>
                </a:lnTo>
                <a:lnTo>
                  <a:pt x="89789" y="75438"/>
                </a:lnTo>
                <a:lnTo>
                  <a:pt x="82930" y="106807"/>
                </a:lnTo>
                <a:lnTo>
                  <a:pt x="2158" y="106807"/>
                </a:lnTo>
                <a:lnTo>
                  <a:pt x="0" y="101219"/>
                </a:lnTo>
                <a:lnTo>
                  <a:pt x="61087" y="30988"/>
                </a:lnTo>
                <a:lnTo>
                  <a:pt x="67133" y="24086"/>
                </a:lnTo>
                <a:lnTo>
                  <a:pt x="72310" y="18256"/>
                </a:lnTo>
                <a:lnTo>
                  <a:pt x="76606" y="13521"/>
                </a:lnTo>
                <a:lnTo>
                  <a:pt x="80009" y="9906"/>
                </a:lnTo>
                <a:lnTo>
                  <a:pt x="79375" y="9017"/>
                </a:lnTo>
                <a:lnTo>
                  <a:pt x="53213" y="9017"/>
                </a:lnTo>
                <a:lnTo>
                  <a:pt x="49402" y="9017"/>
                </a:lnTo>
                <a:lnTo>
                  <a:pt x="46481" y="9398"/>
                </a:lnTo>
                <a:lnTo>
                  <a:pt x="44703" y="9906"/>
                </a:lnTo>
                <a:lnTo>
                  <a:pt x="42925" y="10414"/>
                </a:lnTo>
                <a:lnTo>
                  <a:pt x="41148" y="11303"/>
                </a:lnTo>
                <a:lnTo>
                  <a:pt x="39370" y="12573"/>
                </a:lnTo>
                <a:lnTo>
                  <a:pt x="37592" y="13843"/>
                </a:lnTo>
                <a:lnTo>
                  <a:pt x="26797" y="29337"/>
                </a:lnTo>
                <a:lnTo>
                  <a:pt x="16891" y="29337"/>
                </a:lnTo>
                <a:lnTo>
                  <a:pt x="234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644640" y="4732020"/>
            <a:ext cx="87668" cy="12573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660515" y="4753102"/>
            <a:ext cx="69215" cy="107314"/>
          </a:xfrm>
          <a:custGeom>
            <a:avLst/>
            <a:gdLst/>
            <a:ahLst/>
            <a:cxnLst/>
            <a:rect l="l" t="t" r="r" b="b"/>
            <a:pathLst>
              <a:path w="69215" h="107314">
                <a:moveTo>
                  <a:pt x="10540" y="84200"/>
                </a:moveTo>
                <a:lnTo>
                  <a:pt x="0" y="84200"/>
                </a:lnTo>
                <a:lnTo>
                  <a:pt x="0" y="101854"/>
                </a:lnTo>
                <a:lnTo>
                  <a:pt x="25273" y="107315"/>
                </a:lnTo>
                <a:lnTo>
                  <a:pt x="36829" y="107315"/>
                </a:lnTo>
                <a:lnTo>
                  <a:pt x="42417" y="106553"/>
                </a:lnTo>
                <a:lnTo>
                  <a:pt x="52069" y="103505"/>
                </a:lnTo>
                <a:lnTo>
                  <a:pt x="56133" y="101473"/>
                </a:lnTo>
                <a:lnTo>
                  <a:pt x="58443" y="99441"/>
                </a:lnTo>
                <a:lnTo>
                  <a:pt x="27939" y="99441"/>
                </a:lnTo>
                <a:lnTo>
                  <a:pt x="25526" y="99187"/>
                </a:lnTo>
                <a:lnTo>
                  <a:pt x="23494" y="98552"/>
                </a:lnTo>
                <a:lnTo>
                  <a:pt x="21335" y="98043"/>
                </a:lnTo>
                <a:lnTo>
                  <a:pt x="19557" y="97155"/>
                </a:lnTo>
                <a:lnTo>
                  <a:pt x="17906" y="96012"/>
                </a:lnTo>
                <a:lnTo>
                  <a:pt x="16255" y="94742"/>
                </a:lnTo>
                <a:lnTo>
                  <a:pt x="14858" y="93091"/>
                </a:lnTo>
                <a:lnTo>
                  <a:pt x="13631" y="91059"/>
                </a:lnTo>
                <a:lnTo>
                  <a:pt x="12445" y="89281"/>
                </a:lnTo>
                <a:lnTo>
                  <a:pt x="11429" y="86995"/>
                </a:lnTo>
                <a:lnTo>
                  <a:pt x="10540" y="84200"/>
                </a:lnTo>
                <a:close/>
              </a:path>
              <a:path w="69215" h="107314">
                <a:moveTo>
                  <a:pt x="61340" y="8128"/>
                </a:moveTo>
                <a:lnTo>
                  <a:pt x="37718" y="8128"/>
                </a:lnTo>
                <a:lnTo>
                  <a:pt x="42290" y="9652"/>
                </a:lnTo>
                <a:lnTo>
                  <a:pt x="48513" y="15621"/>
                </a:lnTo>
                <a:lnTo>
                  <a:pt x="50037" y="19812"/>
                </a:lnTo>
                <a:lnTo>
                  <a:pt x="50037" y="28193"/>
                </a:lnTo>
                <a:lnTo>
                  <a:pt x="31368" y="46736"/>
                </a:lnTo>
                <a:lnTo>
                  <a:pt x="27177" y="48133"/>
                </a:lnTo>
                <a:lnTo>
                  <a:pt x="22225" y="48895"/>
                </a:lnTo>
                <a:lnTo>
                  <a:pt x="16509" y="49149"/>
                </a:lnTo>
                <a:lnTo>
                  <a:pt x="16509" y="57023"/>
                </a:lnTo>
                <a:lnTo>
                  <a:pt x="33019" y="57023"/>
                </a:lnTo>
                <a:lnTo>
                  <a:pt x="40131" y="58928"/>
                </a:lnTo>
                <a:lnTo>
                  <a:pt x="44957" y="62611"/>
                </a:lnTo>
                <a:lnTo>
                  <a:pt x="49656" y="66421"/>
                </a:lnTo>
                <a:lnTo>
                  <a:pt x="52069" y="71881"/>
                </a:lnTo>
                <a:lnTo>
                  <a:pt x="52069" y="85979"/>
                </a:lnTo>
                <a:lnTo>
                  <a:pt x="50291" y="91059"/>
                </a:lnTo>
                <a:lnTo>
                  <a:pt x="46608" y="94361"/>
                </a:lnTo>
                <a:lnTo>
                  <a:pt x="43052" y="97790"/>
                </a:lnTo>
                <a:lnTo>
                  <a:pt x="37718" y="99441"/>
                </a:lnTo>
                <a:lnTo>
                  <a:pt x="58443" y="99441"/>
                </a:lnTo>
                <a:lnTo>
                  <a:pt x="59308" y="98679"/>
                </a:lnTo>
                <a:lnTo>
                  <a:pt x="62610" y="96012"/>
                </a:lnTo>
                <a:lnTo>
                  <a:pt x="65150" y="92710"/>
                </a:lnTo>
                <a:lnTo>
                  <a:pt x="66675" y="89027"/>
                </a:lnTo>
                <a:lnTo>
                  <a:pt x="68325" y="85217"/>
                </a:lnTo>
                <a:lnTo>
                  <a:pt x="69214" y="81153"/>
                </a:lnTo>
                <a:lnTo>
                  <a:pt x="69214" y="73406"/>
                </a:lnTo>
                <a:lnTo>
                  <a:pt x="43052" y="50927"/>
                </a:lnTo>
                <a:lnTo>
                  <a:pt x="43052" y="50037"/>
                </a:lnTo>
                <a:lnTo>
                  <a:pt x="46862" y="48387"/>
                </a:lnTo>
                <a:lnTo>
                  <a:pt x="50291" y="46609"/>
                </a:lnTo>
                <a:lnTo>
                  <a:pt x="53212" y="44831"/>
                </a:lnTo>
                <a:lnTo>
                  <a:pt x="56260" y="43053"/>
                </a:lnTo>
                <a:lnTo>
                  <a:pt x="66801" y="25908"/>
                </a:lnTo>
                <a:lnTo>
                  <a:pt x="66801" y="18668"/>
                </a:lnTo>
                <a:lnTo>
                  <a:pt x="66039" y="15493"/>
                </a:lnTo>
                <a:lnTo>
                  <a:pt x="64515" y="12573"/>
                </a:lnTo>
                <a:lnTo>
                  <a:pt x="62991" y="9779"/>
                </a:lnTo>
                <a:lnTo>
                  <a:pt x="61340" y="8128"/>
                </a:lnTo>
                <a:close/>
              </a:path>
              <a:path w="69215" h="107314">
                <a:moveTo>
                  <a:pt x="40258" y="0"/>
                </a:moveTo>
                <a:lnTo>
                  <a:pt x="30606" y="0"/>
                </a:lnTo>
                <a:lnTo>
                  <a:pt x="25145" y="635"/>
                </a:lnTo>
                <a:lnTo>
                  <a:pt x="13715" y="3429"/>
                </a:lnTo>
                <a:lnTo>
                  <a:pt x="7746" y="5461"/>
                </a:lnTo>
                <a:lnTo>
                  <a:pt x="1269" y="8255"/>
                </a:lnTo>
                <a:lnTo>
                  <a:pt x="1269" y="24384"/>
                </a:lnTo>
                <a:lnTo>
                  <a:pt x="11683" y="24384"/>
                </a:lnTo>
                <a:lnTo>
                  <a:pt x="13461" y="18923"/>
                </a:lnTo>
                <a:lnTo>
                  <a:pt x="16001" y="14859"/>
                </a:lnTo>
                <a:lnTo>
                  <a:pt x="19430" y="12192"/>
                </a:lnTo>
                <a:lnTo>
                  <a:pt x="22732" y="9398"/>
                </a:lnTo>
                <a:lnTo>
                  <a:pt x="26924" y="8128"/>
                </a:lnTo>
                <a:lnTo>
                  <a:pt x="61340" y="8128"/>
                </a:lnTo>
                <a:lnTo>
                  <a:pt x="60705" y="7493"/>
                </a:lnTo>
                <a:lnTo>
                  <a:pt x="58038" y="5587"/>
                </a:lnTo>
                <a:lnTo>
                  <a:pt x="55244" y="3683"/>
                </a:lnTo>
                <a:lnTo>
                  <a:pt x="51942" y="2286"/>
                </a:lnTo>
                <a:lnTo>
                  <a:pt x="48132" y="1397"/>
                </a:lnTo>
                <a:lnTo>
                  <a:pt x="44323" y="381"/>
                </a:lnTo>
                <a:lnTo>
                  <a:pt x="4025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660515" y="4753102"/>
            <a:ext cx="69215" cy="107314"/>
          </a:xfrm>
          <a:custGeom>
            <a:avLst/>
            <a:gdLst/>
            <a:ahLst/>
            <a:cxnLst/>
            <a:rect l="l" t="t" r="r" b="b"/>
            <a:pathLst>
              <a:path w="69215" h="107314">
                <a:moveTo>
                  <a:pt x="35813" y="0"/>
                </a:moveTo>
                <a:lnTo>
                  <a:pt x="40258" y="0"/>
                </a:lnTo>
                <a:lnTo>
                  <a:pt x="44323" y="381"/>
                </a:lnTo>
                <a:lnTo>
                  <a:pt x="48132" y="1397"/>
                </a:lnTo>
                <a:lnTo>
                  <a:pt x="51942" y="2286"/>
                </a:lnTo>
                <a:lnTo>
                  <a:pt x="66801" y="18668"/>
                </a:lnTo>
                <a:lnTo>
                  <a:pt x="66801" y="22352"/>
                </a:lnTo>
                <a:lnTo>
                  <a:pt x="66801" y="25908"/>
                </a:lnTo>
                <a:lnTo>
                  <a:pt x="53212" y="44831"/>
                </a:lnTo>
                <a:lnTo>
                  <a:pt x="50291" y="46609"/>
                </a:lnTo>
                <a:lnTo>
                  <a:pt x="46862" y="48387"/>
                </a:lnTo>
                <a:lnTo>
                  <a:pt x="43052" y="50037"/>
                </a:lnTo>
                <a:lnTo>
                  <a:pt x="43052" y="50927"/>
                </a:lnTo>
                <a:lnTo>
                  <a:pt x="69214" y="73406"/>
                </a:lnTo>
                <a:lnTo>
                  <a:pt x="69214" y="76835"/>
                </a:lnTo>
                <a:lnTo>
                  <a:pt x="69214" y="81153"/>
                </a:lnTo>
                <a:lnTo>
                  <a:pt x="68325" y="85217"/>
                </a:lnTo>
                <a:lnTo>
                  <a:pt x="66675" y="89027"/>
                </a:lnTo>
                <a:lnTo>
                  <a:pt x="65150" y="92710"/>
                </a:lnTo>
                <a:lnTo>
                  <a:pt x="62610" y="96012"/>
                </a:lnTo>
                <a:lnTo>
                  <a:pt x="59308" y="98679"/>
                </a:lnTo>
                <a:lnTo>
                  <a:pt x="56133" y="101473"/>
                </a:lnTo>
                <a:lnTo>
                  <a:pt x="52069" y="103505"/>
                </a:lnTo>
                <a:lnTo>
                  <a:pt x="47243" y="105029"/>
                </a:lnTo>
                <a:lnTo>
                  <a:pt x="42417" y="106553"/>
                </a:lnTo>
                <a:lnTo>
                  <a:pt x="36829" y="107315"/>
                </a:lnTo>
                <a:lnTo>
                  <a:pt x="30352" y="107315"/>
                </a:lnTo>
                <a:lnTo>
                  <a:pt x="25273" y="107315"/>
                </a:lnTo>
                <a:lnTo>
                  <a:pt x="0" y="101854"/>
                </a:lnTo>
                <a:lnTo>
                  <a:pt x="0" y="84200"/>
                </a:lnTo>
                <a:lnTo>
                  <a:pt x="10540" y="84200"/>
                </a:lnTo>
                <a:lnTo>
                  <a:pt x="11429" y="86995"/>
                </a:lnTo>
                <a:lnTo>
                  <a:pt x="12445" y="89281"/>
                </a:lnTo>
                <a:lnTo>
                  <a:pt x="13715" y="91186"/>
                </a:lnTo>
                <a:lnTo>
                  <a:pt x="14858" y="93091"/>
                </a:lnTo>
                <a:lnTo>
                  <a:pt x="16255" y="94742"/>
                </a:lnTo>
                <a:lnTo>
                  <a:pt x="17906" y="96012"/>
                </a:lnTo>
                <a:lnTo>
                  <a:pt x="19557" y="97155"/>
                </a:lnTo>
                <a:lnTo>
                  <a:pt x="21335" y="98043"/>
                </a:lnTo>
                <a:lnTo>
                  <a:pt x="23494" y="98552"/>
                </a:lnTo>
                <a:lnTo>
                  <a:pt x="25526" y="99187"/>
                </a:lnTo>
                <a:lnTo>
                  <a:pt x="27939" y="99441"/>
                </a:lnTo>
                <a:lnTo>
                  <a:pt x="30606" y="99441"/>
                </a:lnTo>
                <a:lnTo>
                  <a:pt x="37718" y="99441"/>
                </a:lnTo>
                <a:lnTo>
                  <a:pt x="43052" y="97790"/>
                </a:lnTo>
                <a:lnTo>
                  <a:pt x="46608" y="94361"/>
                </a:lnTo>
                <a:lnTo>
                  <a:pt x="50291" y="91059"/>
                </a:lnTo>
                <a:lnTo>
                  <a:pt x="52069" y="85979"/>
                </a:lnTo>
                <a:lnTo>
                  <a:pt x="52069" y="79121"/>
                </a:lnTo>
                <a:lnTo>
                  <a:pt x="52069" y="71881"/>
                </a:lnTo>
                <a:lnTo>
                  <a:pt x="49656" y="66421"/>
                </a:lnTo>
                <a:lnTo>
                  <a:pt x="44957" y="62611"/>
                </a:lnTo>
                <a:lnTo>
                  <a:pt x="40131" y="58928"/>
                </a:lnTo>
                <a:lnTo>
                  <a:pt x="33019" y="57023"/>
                </a:lnTo>
                <a:lnTo>
                  <a:pt x="23621" y="57023"/>
                </a:lnTo>
                <a:lnTo>
                  <a:pt x="16509" y="57023"/>
                </a:lnTo>
                <a:lnTo>
                  <a:pt x="16509" y="49149"/>
                </a:lnTo>
                <a:lnTo>
                  <a:pt x="22225" y="48895"/>
                </a:lnTo>
                <a:lnTo>
                  <a:pt x="27177" y="48133"/>
                </a:lnTo>
                <a:lnTo>
                  <a:pt x="31368" y="46736"/>
                </a:lnTo>
                <a:lnTo>
                  <a:pt x="35559" y="45466"/>
                </a:lnTo>
                <a:lnTo>
                  <a:pt x="38988" y="43687"/>
                </a:lnTo>
                <a:lnTo>
                  <a:pt x="41782" y="41529"/>
                </a:lnTo>
                <a:lnTo>
                  <a:pt x="44576" y="39370"/>
                </a:lnTo>
                <a:lnTo>
                  <a:pt x="46608" y="36956"/>
                </a:lnTo>
                <a:lnTo>
                  <a:pt x="48005" y="34162"/>
                </a:lnTo>
                <a:lnTo>
                  <a:pt x="49402" y="31242"/>
                </a:lnTo>
                <a:lnTo>
                  <a:pt x="50037" y="28193"/>
                </a:lnTo>
                <a:lnTo>
                  <a:pt x="50037" y="25018"/>
                </a:lnTo>
                <a:lnTo>
                  <a:pt x="50037" y="19812"/>
                </a:lnTo>
                <a:lnTo>
                  <a:pt x="48513" y="15621"/>
                </a:lnTo>
                <a:lnTo>
                  <a:pt x="45338" y="12573"/>
                </a:lnTo>
                <a:lnTo>
                  <a:pt x="42290" y="9652"/>
                </a:lnTo>
                <a:lnTo>
                  <a:pt x="37718" y="8128"/>
                </a:lnTo>
                <a:lnTo>
                  <a:pt x="31876" y="8128"/>
                </a:lnTo>
                <a:lnTo>
                  <a:pt x="26924" y="8128"/>
                </a:lnTo>
                <a:lnTo>
                  <a:pt x="22732" y="9398"/>
                </a:lnTo>
                <a:lnTo>
                  <a:pt x="19430" y="12192"/>
                </a:lnTo>
                <a:lnTo>
                  <a:pt x="16001" y="14859"/>
                </a:lnTo>
                <a:lnTo>
                  <a:pt x="13461" y="18923"/>
                </a:lnTo>
                <a:lnTo>
                  <a:pt x="11683" y="24384"/>
                </a:lnTo>
                <a:lnTo>
                  <a:pt x="1269" y="24384"/>
                </a:lnTo>
                <a:lnTo>
                  <a:pt x="1269" y="8255"/>
                </a:lnTo>
                <a:lnTo>
                  <a:pt x="7746" y="5461"/>
                </a:lnTo>
                <a:lnTo>
                  <a:pt x="13715" y="3429"/>
                </a:lnTo>
                <a:lnTo>
                  <a:pt x="19430" y="2031"/>
                </a:lnTo>
                <a:lnTo>
                  <a:pt x="25145" y="635"/>
                </a:lnTo>
                <a:lnTo>
                  <a:pt x="30606" y="0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664452" y="4529302"/>
            <a:ext cx="215658" cy="17452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676135" y="4545710"/>
            <a:ext cx="204724" cy="164465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737731" y="4594352"/>
            <a:ext cx="80645" cy="83820"/>
          </a:xfrm>
          <a:custGeom>
            <a:avLst/>
            <a:gdLst/>
            <a:ahLst/>
            <a:cxnLst/>
            <a:rect l="l" t="t" r="r" b="b"/>
            <a:pathLst>
              <a:path w="80645" h="83820">
                <a:moveTo>
                  <a:pt x="49657" y="12700"/>
                </a:moveTo>
                <a:lnTo>
                  <a:pt x="35560" y="12700"/>
                </a:lnTo>
                <a:lnTo>
                  <a:pt x="35687" y="12954"/>
                </a:lnTo>
                <a:lnTo>
                  <a:pt x="34544" y="16002"/>
                </a:lnTo>
                <a:lnTo>
                  <a:pt x="33527" y="19177"/>
                </a:lnTo>
                <a:lnTo>
                  <a:pt x="32512" y="22733"/>
                </a:lnTo>
                <a:lnTo>
                  <a:pt x="31369" y="26162"/>
                </a:lnTo>
                <a:lnTo>
                  <a:pt x="30352" y="29591"/>
                </a:lnTo>
                <a:lnTo>
                  <a:pt x="29464" y="33147"/>
                </a:lnTo>
                <a:lnTo>
                  <a:pt x="28448" y="36703"/>
                </a:lnTo>
                <a:lnTo>
                  <a:pt x="27559" y="40131"/>
                </a:lnTo>
                <a:lnTo>
                  <a:pt x="26797" y="43687"/>
                </a:lnTo>
                <a:lnTo>
                  <a:pt x="25908" y="47117"/>
                </a:lnTo>
                <a:lnTo>
                  <a:pt x="25146" y="50292"/>
                </a:lnTo>
                <a:lnTo>
                  <a:pt x="23875" y="56387"/>
                </a:lnTo>
                <a:lnTo>
                  <a:pt x="23368" y="59181"/>
                </a:lnTo>
                <a:lnTo>
                  <a:pt x="23114" y="61722"/>
                </a:lnTo>
                <a:lnTo>
                  <a:pt x="22733" y="64135"/>
                </a:lnTo>
                <a:lnTo>
                  <a:pt x="22478" y="66167"/>
                </a:lnTo>
                <a:lnTo>
                  <a:pt x="22478" y="69977"/>
                </a:lnTo>
                <a:lnTo>
                  <a:pt x="30861" y="82168"/>
                </a:lnTo>
                <a:lnTo>
                  <a:pt x="32512" y="82931"/>
                </a:lnTo>
                <a:lnTo>
                  <a:pt x="34417" y="83312"/>
                </a:lnTo>
                <a:lnTo>
                  <a:pt x="38735" y="83312"/>
                </a:lnTo>
                <a:lnTo>
                  <a:pt x="49275" y="79502"/>
                </a:lnTo>
                <a:lnTo>
                  <a:pt x="51435" y="78231"/>
                </a:lnTo>
                <a:lnTo>
                  <a:pt x="53721" y="76581"/>
                </a:lnTo>
                <a:lnTo>
                  <a:pt x="58420" y="72390"/>
                </a:lnTo>
                <a:lnTo>
                  <a:pt x="41275" y="72390"/>
                </a:lnTo>
                <a:lnTo>
                  <a:pt x="40004" y="71881"/>
                </a:lnTo>
                <a:lnTo>
                  <a:pt x="39370" y="70739"/>
                </a:lnTo>
                <a:lnTo>
                  <a:pt x="38703" y="69850"/>
                </a:lnTo>
                <a:lnTo>
                  <a:pt x="38584" y="69596"/>
                </a:lnTo>
                <a:lnTo>
                  <a:pt x="38353" y="68325"/>
                </a:lnTo>
                <a:lnTo>
                  <a:pt x="38480" y="63500"/>
                </a:lnTo>
                <a:lnTo>
                  <a:pt x="38989" y="59690"/>
                </a:lnTo>
                <a:lnTo>
                  <a:pt x="39370" y="57531"/>
                </a:lnTo>
                <a:lnTo>
                  <a:pt x="40004" y="55118"/>
                </a:lnTo>
                <a:lnTo>
                  <a:pt x="41655" y="47879"/>
                </a:lnTo>
                <a:lnTo>
                  <a:pt x="43179" y="40893"/>
                </a:lnTo>
                <a:lnTo>
                  <a:pt x="44830" y="33781"/>
                </a:lnTo>
                <a:lnTo>
                  <a:pt x="46482" y="26797"/>
                </a:lnTo>
                <a:lnTo>
                  <a:pt x="48126" y="19177"/>
                </a:lnTo>
                <a:lnTo>
                  <a:pt x="49657" y="12700"/>
                </a:lnTo>
                <a:close/>
              </a:path>
              <a:path w="80645" h="83820">
                <a:moveTo>
                  <a:pt x="58166" y="61595"/>
                </a:moveTo>
                <a:lnTo>
                  <a:pt x="55245" y="65150"/>
                </a:lnTo>
                <a:lnTo>
                  <a:pt x="52450" y="67818"/>
                </a:lnTo>
                <a:lnTo>
                  <a:pt x="50038" y="69596"/>
                </a:lnTo>
                <a:lnTo>
                  <a:pt x="47625" y="71500"/>
                </a:lnTo>
                <a:lnTo>
                  <a:pt x="45339" y="72390"/>
                </a:lnTo>
                <a:lnTo>
                  <a:pt x="58420" y="72390"/>
                </a:lnTo>
                <a:lnTo>
                  <a:pt x="61329" y="69596"/>
                </a:lnTo>
                <a:lnTo>
                  <a:pt x="63880" y="66929"/>
                </a:lnTo>
                <a:lnTo>
                  <a:pt x="58166" y="61595"/>
                </a:lnTo>
                <a:close/>
              </a:path>
              <a:path w="80645" h="83820">
                <a:moveTo>
                  <a:pt x="80137" y="0"/>
                </a:moveTo>
                <a:lnTo>
                  <a:pt x="30607" y="0"/>
                </a:lnTo>
                <a:lnTo>
                  <a:pt x="28067" y="127"/>
                </a:lnTo>
                <a:lnTo>
                  <a:pt x="26035" y="381"/>
                </a:lnTo>
                <a:lnTo>
                  <a:pt x="23875" y="508"/>
                </a:lnTo>
                <a:lnTo>
                  <a:pt x="15367" y="3429"/>
                </a:lnTo>
                <a:lnTo>
                  <a:pt x="13843" y="4191"/>
                </a:lnTo>
                <a:lnTo>
                  <a:pt x="12319" y="5334"/>
                </a:lnTo>
                <a:lnTo>
                  <a:pt x="9271" y="7874"/>
                </a:lnTo>
                <a:lnTo>
                  <a:pt x="7620" y="9398"/>
                </a:lnTo>
                <a:lnTo>
                  <a:pt x="5969" y="11175"/>
                </a:lnTo>
                <a:lnTo>
                  <a:pt x="2159" y="14986"/>
                </a:lnTo>
                <a:lnTo>
                  <a:pt x="0" y="17399"/>
                </a:lnTo>
                <a:lnTo>
                  <a:pt x="5969" y="23114"/>
                </a:lnTo>
                <a:lnTo>
                  <a:pt x="7874" y="21081"/>
                </a:lnTo>
                <a:lnTo>
                  <a:pt x="11049" y="17906"/>
                </a:lnTo>
                <a:lnTo>
                  <a:pt x="24129" y="12700"/>
                </a:lnTo>
                <a:lnTo>
                  <a:pt x="77597" y="12700"/>
                </a:lnTo>
                <a:lnTo>
                  <a:pt x="801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737731" y="4594352"/>
            <a:ext cx="80645" cy="83820"/>
          </a:xfrm>
          <a:custGeom>
            <a:avLst/>
            <a:gdLst/>
            <a:ahLst/>
            <a:cxnLst/>
            <a:rect l="l" t="t" r="r" b="b"/>
            <a:pathLst>
              <a:path w="80645" h="83820">
                <a:moveTo>
                  <a:pt x="33274" y="0"/>
                </a:moveTo>
                <a:lnTo>
                  <a:pt x="80137" y="0"/>
                </a:lnTo>
                <a:lnTo>
                  <a:pt x="77597" y="12700"/>
                </a:lnTo>
                <a:lnTo>
                  <a:pt x="49657" y="12700"/>
                </a:lnTo>
                <a:lnTo>
                  <a:pt x="48005" y="19685"/>
                </a:lnTo>
                <a:lnTo>
                  <a:pt x="46482" y="26797"/>
                </a:lnTo>
                <a:lnTo>
                  <a:pt x="44830" y="33781"/>
                </a:lnTo>
                <a:lnTo>
                  <a:pt x="43179" y="40893"/>
                </a:lnTo>
                <a:lnTo>
                  <a:pt x="41655" y="47879"/>
                </a:lnTo>
                <a:lnTo>
                  <a:pt x="40004" y="55118"/>
                </a:lnTo>
                <a:lnTo>
                  <a:pt x="39370" y="57531"/>
                </a:lnTo>
                <a:lnTo>
                  <a:pt x="38989" y="59690"/>
                </a:lnTo>
                <a:lnTo>
                  <a:pt x="38735" y="61595"/>
                </a:lnTo>
                <a:lnTo>
                  <a:pt x="38480" y="63500"/>
                </a:lnTo>
                <a:lnTo>
                  <a:pt x="38353" y="65150"/>
                </a:lnTo>
                <a:lnTo>
                  <a:pt x="38353" y="66675"/>
                </a:lnTo>
                <a:lnTo>
                  <a:pt x="38353" y="68325"/>
                </a:lnTo>
                <a:lnTo>
                  <a:pt x="38608" y="69723"/>
                </a:lnTo>
                <a:lnTo>
                  <a:pt x="39370" y="70739"/>
                </a:lnTo>
                <a:lnTo>
                  <a:pt x="40004" y="71881"/>
                </a:lnTo>
                <a:lnTo>
                  <a:pt x="41275" y="72390"/>
                </a:lnTo>
                <a:lnTo>
                  <a:pt x="43179" y="72390"/>
                </a:lnTo>
                <a:lnTo>
                  <a:pt x="45339" y="72390"/>
                </a:lnTo>
                <a:lnTo>
                  <a:pt x="47625" y="71500"/>
                </a:lnTo>
                <a:lnTo>
                  <a:pt x="50038" y="69596"/>
                </a:lnTo>
                <a:lnTo>
                  <a:pt x="52450" y="67818"/>
                </a:lnTo>
                <a:lnTo>
                  <a:pt x="55245" y="65150"/>
                </a:lnTo>
                <a:lnTo>
                  <a:pt x="58166" y="61595"/>
                </a:lnTo>
                <a:lnTo>
                  <a:pt x="63880" y="66929"/>
                </a:lnTo>
                <a:lnTo>
                  <a:pt x="61087" y="69850"/>
                </a:lnTo>
                <a:lnTo>
                  <a:pt x="58420" y="72390"/>
                </a:lnTo>
                <a:lnTo>
                  <a:pt x="56134" y="74422"/>
                </a:lnTo>
                <a:lnTo>
                  <a:pt x="53721" y="76581"/>
                </a:lnTo>
                <a:lnTo>
                  <a:pt x="51435" y="78231"/>
                </a:lnTo>
                <a:lnTo>
                  <a:pt x="49275" y="79502"/>
                </a:lnTo>
                <a:lnTo>
                  <a:pt x="47117" y="80899"/>
                </a:lnTo>
                <a:lnTo>
                  <a:pt x="45085" y="81787"/>
                </a:lnTo>
                <a:lnTo>
                  <a:pt x="43052" y="82423"/>
                </a:lnTo>
                <a:lnTo>
                  <a:pt x="40894" y="83058"/>
                </a:lnTo>
                <a:lnTo>
                  <a:pt x="38735" y="83312"/>
                </a:lnTo>
                <a:lnTo>
                  <a:pt x="36575" y="83312"/>
                </a:lnTo>
                <a:lnTo>
                  <a:pt x="34417" y="83312"/>
                </a:lnTo>
                <a:lnTo>
                  <a:pt x="32512" y="82931"/>
                </a:lnTo>
                <a:lnTo>
                  <a:pt x="30861" y="82168"/>
                </a:lnTo>
                <a:lnTo>
                  <a:pt x="29083" y="81406"/>
                </a:lnTo>
                <a:lnTo>
                  <a:pt x="27686" y="80391"/>
                </a:lnTo>
                <a:lnTo>
                  <a:pt x="26416" y="78993"/>
                </a:lnTo>
                <a:lnTo>
                  <a:pt x="25146" y="77597"/>
                </a:lnTo>
                <a:lnTo>
                  <a:pt x="24257" y="75946"/>
                </a:lnTo>
                <a:lnTo>
                  <a:pt x="23495" y="74041"/>
                </a:lnTo>
                <a:lnTo>
                  <a:pt x="22860" y="72136"/>
                </a:lnTo>
                <a:lnTo>
                  <a:pt x="22478" y="69977"/>
                </a:lnTo>
                <a:lnTo>
                  <a:pt x="22478" y="67818"/>
                </a:lnTo>
                <a:lnTo>
                  <a:pt x="22478" y="66167"/>
                </a:lnTo>
                <a:lnTo>
                  <a:pt x="22733" y="64135"/>
                </a:lnTo>
                <a:lnTo>
                  <a:pt x="23114" y="61722"/>
                </a:lnTo>
                <a:lnTo>
                  <a:pt x="23368" y="59181"/>
                </a:lnTo>
                <a:lnTo>
                  <a:pt x="23875" y="56387"/>
                </a:lnTo>
                <a:lnTo>
                  <a:pt x="24511" y="53340"/>
                </a:lnTo>
                <a:lnTo>
                  <a:pt x="25146" y="50292"/>
                </a:lnTo>
                <a:lnTo>
                  <a:pt x="25908" y="47117"/>
                </a:lnTo>
                <a:lnTo>
                  <a:pt x="26797" y="43687"/>
                </a:lnTo>
                <a:lnTo>
                  <a:pt x="27559" y="40131"/>
                </a:lnTo>
                <a:lnTo>
                  <a:pt x="28448" y="36703"/>
                </a:lnTo>
                <a:lnTo>
                  <a:pt x="29464" y="33147"/>
                </a:lnTo>
                <a:lnTo>
                  <a:pt x="30352" y="29591"/>
                </a:lnTo>
                <a:lnTo>
                  <a:pt x="31369" y="26162"/>
                </a:lnTo>
                <a:lnTo>
                  <a:pt x="32512" y="22733"/>
                </a:lnTo>
                <a:lnTo>
                  <a:pt x="33527" y="19177"/>
                </a:lnTo>
                <a:lnTo>
                  <a:pt x="34544" y="16002"/>
                </a:lnTo>
                <a:lnTo>
                  <a:pt x="35687" y="12954"/>
                </a:lnTo>
                <a:lnTo>
                  <a:pt x="35560" y="12700"/>
                </a:lnTo>
                <a:lnTo>
                  <a:pt x="26670" y="12700"/>
                </a:lnTo>
                <a:lnTo>
                  <a:pt x="24129" y="12700"/>
                </a:lnTo>
                <a:lnTo>
                  <a:pt x="22098" y="12954"/>
                </a:lnTo>
                <a:lnTo>
                  <a:pt x="20320" y="13208"/>
                </a:lnTo>
                <a:lnTo>
                  <a:pt x="18542" y="13462"/>
                </a:lnTo>
                <a:lnTo>
                  <a:pt x="17018" y="14097"/>
                </a:lnTo>
                <a:lnTo>
                  <a:pt x="15494" y="14859"/>
                </a:lnTo>
                <a:lnTo>
                  <a:pt x="13970" y="15621"/>
                </a:lnTo>
                <a:lnTo>
                  <a:pt x="12573" y="16637"/>
                </a:lnTo>
                <a:lnTo>
                  <a:pt x="11049" y="17906"/>
                </a:lnTo>
                <a:lnTo>
                  <a:pt x="9651" y="19304"/>
                </a:lnTo>
                <a:lnTo>
                  <a:pt x="7874" y="21081"/>
                </a:lnTo>
                <a:lnTo>
                  <a:pt x="5969" y="23114"/>
                </a:lnTo>
                <a:lnTo>
                  <a:pt x="0" y="17399"/>
                </a:lnTo>
                <a:lnTo>
                  <a:pt x="2159" y="14986"/>
                </a:lnTo>
                <a:lnTo>
                  <a:pt x="4191" y="12954"/>
                </a:lnTo>
                <a:lnTo>
                  <a:pt x="5969" y="11175"/>
                </a:lnTo>
                <a:lnTo>
                  <a:pt x="7620" y="9398"/>
                </a:lnTo>
                <a:lnTo>
                  <a:pt x="9271" y="7874"/>
                </a:lnTo>
                <a:lnTo>
                  <a:pt x="10795" y="6604"/>
                </a:lnTo>
                <a:lnTo>
                  <a:pt x="12319" y="5334"/>
                </a:lnTo>
                <a:lnTo>
                  <a:pt x="13843" y="4191"/>
                </a:lnTo>
                <a:lnTo>
                  <a:pt x="15367" y="3429"/>
                </a:lnTo>
                <a:lnTo>
                  <a:pt x="16891" y="2540"/>
                </a:lnTo>
                <a:lnTo>
                  <a:pt x="26035" y="381"/>
                </a:lnTo>
                <a:lnTo>
                  <a:pt x="28067" y="127"/>
                </a:lnTo>
                <a:lnTo>
                  <a:pt x="30607" y="0"/>
                </a:lnTo>
                <a:lnTo>
                  <a:pt x="332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068311" y="4648167"/>
            <a:ext cx="223253" cy="10137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079106" y="4664202"/>
            <a:ext cx="213868" cy="9194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353300" y="4608588"/>
            <a:ext cx="1415415" cy="19264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8813292" y="4663465"/>
            <a:ext cx="124232" cy="1272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8829802" y="4685284"/>
            <a:ext cx="105410" cy="107314"/>
          </a:xfrm>
          <a:custGeom>
            <a:avLst/>
            <a:gdLst/>
            <a:ahLst/>
            <a:cxnLst/>
            <a:rect l="l" t="t" r="r" b="b"/>
            <a:pathLst>
              <a:path w="105409" h="107314">
                <a:moveTo>
                  <a:pt x="101921" y="9017"/>
                </a:moveTo>
                <a:lnTo>
                  <a:pt x="79375" y="9017"/>
                </a:lnTo>
                <a:lnTo>
                  <a:pt x="80009" y="9906"/>
                </a:lnTo>
                <a:lnTo>
                  <a:pt x="76606" y="13521"/>
                </a:lnTo>
                <a:lnTo>
                  <a:pt x="72310" y="18256"/>
                </a:lnTo>
                <a:lnTo>
                  <a:pt x="67133" y="24086"/>
                </a:lnTo>
                <a:lnTo>
                  <a:pt x="0" y="101219"/>
                </a:lnTo>
                <a:lnTo>
                  <a:pt x="2158" y="106807"/>
                </a:lnTo>
                <a:lnTo>
                  <a:pt x="82930" y="106807"/>
                </a:lnTo>
                <a:lnTo>
                  <a:pt x="84930" y="97663"/>
                </a:lnTo>
                <a:lnTo>
                  <a:pt x="25400" y="97663"/>
                </a:lnTo>
                <a:lnTo>
                  <a:pt x="24765" y="96901"/>
                </a:lnTo>
                <a:lnTo>
                  <a:pt x="30722" y="90376"/>
                </a:lnTo>
                <a:lnTo>
                  <a:pt x="37179" y="83185"/>
                </a:lnTo>
                <a:lnTo>
                  <a:pt x="44160" y="75326"/>
                </a:lnTo>
                <a:lnTo>
                  <a:pt x="51689" y="66802"/>
                </a:lnTo>
                <a:lnTo>
                  <a:pt x="101921" y="9017"/>
                </a:lnTo>
                <a:close/>
              </a:path>
              <a:path w="105409" h="107314">
                <a:moveTo>
                  <a:pt x="89789" y="75438"/>
                </a:moveTo>
                <a:lnTo>
                  <a:pt x="79755" y="75438"/>
                </a:lnTo>
                <a:lnTo>
                  <a:pt x="76962" y="81153"/>
                </a:lnTo>
                <a:lnTo>
                  <a:pt x="74675" y="85471"/>
                </a:lnTo>
                <a:lnTo>
                  <a:pt x="72771" y="88138"/>
                </a:lnTo>
                <a:lnTo>
                  <a:pt x="70866" y="90932"/>
                </a:lnTo>
                <a:lnTo>
                  <a:pt x="68961" y="92964"/>
                </a:lnTo>
                <a:lnTo>
                  <a:pt x="67182" y="94234"/>
                </a:lnTo>
                <a:lnTo>
                  <a:pt x="65404" y="95631"/>
                </a:lnTo>
                <a:lnTo>
                  <a:pt x="63373" y="96520"/>
                </a:lnTo>
                <a:lnTo>
                  <a:pt x="60959" y="97028"/>
                </a:lnTo>
                <a:lnTo>
                  <a:pt x="58547" y="97409"/>
                </a:lnTo>
                <a:lnTo>
                  <a:pt x="55118" y="97663"/>
                </a:lnTo>
                <a:lnTo>
                  <a:pt x="84930" y="97663"/>
                </a:lnTo>
                <a:lnTo>
                  <a:pt x="89789" y="75438"/>
                </a:lnTo>
                <a:close/>
              </a:path>
              <a:path w="105409" h="107314">
                <a:moveTo>
                  <a:pt x="102743" y="0"/>
                </a:moveTo>
                <a:lnTo>
                  <a:pt x="23495" y="0"/>
                </a:lnTo>
                <a:lnTo>
                  <a:pt x="16891" y="29337"/>
                </a:lnTo>
                <a:lnTo>
                  <a:pt x="26797" y="29337"/>
                </a:lnTo>
                <a:lnTo>
                  <a:pt x="29337" y="24638"/>
                </a:lnTo>
                <a:lnTo>
                  <a:pt x="31623" y="20955"/>
                </a:lnTo>
                <a:lnTo>
                  <a:pt x="49402" y="9017"/>
                </a:lnTo>
                <a:lnTo>
                  <a:pt x="101921" y="9017"/>
                </a:lnTo>
                <a:lnTo>
                  <a:pt x="104901" y="5588"/>
                </a:lnTo>
                <a:lnTo>
                  <a:pt x="1027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8829802" y="4685284"/>
            <a:ext cx="105410" cy="107314"/>
          </a:xfrm>
          <a:custGeom>
            <a:avLst/>
            <a:gdLst/>
            <a:ahLst/>
            <a:cxnLst/>
            <a:rect l="l" t="t" r="r" b="b"/>
            <a:pathLst>
              <a:path w="105409" h="107314">
                <a:moveTo>
                  <a:pt x="23495" y="0"/>
                </a:moveTo>
                <a:lnTo>
                  <a:pt x="102743" y="0"/>
                </a:lnTo>
                <a:lnTo>
                  <a:pt x="104901" y="5588"/>
                </a:lnTo>
                <a:lnTo>
                  <a:pt x="51689" y="66802"/>
                </a:lnTo>
                <a:lnTo>
                  <a:pt x="24765" y="96901"/>
                </a:lnTo>
                <a:lnTo>
                  <a:pt x="25400" y="97663"/>
                </a:lnTo>
                <a:lnTo>
                  <a:pt x="50673" y="97663"/>
                </a:lnTo>
                <a:lnTo>
                  <a:pt x="55118" y="97663"/>
                </a:lnTo>
                <a:lnTo>
                  <a:pt x="58547" y="97409"/>
                </a:lnTo>
                <a:lnTo>
                  <a:pt x="60959" y="97028"/>
                </a:lnTo>
                <a:lnTo>
                  <a:pt x="63373" y="96520"/>
                </a:lnTo>
                <a:lnTo>
                  <a:pt x="65404" y="95631"/>
                </a:lnTo>
                <a:lnTo>
                  <a:pt x="67182" y="94234"/>
                </a:lnTo>
                <a:lnTo>
                  <a:pt x="68961" y="92964"/>
                </a:lnTo>
                <a:lnTo>
                  <a:pt x="70866" y="90932"/>
                </a:lnTo>
                <a:lnTo>
                  <a:pt x="72771" y="88138"/>
                </a:lnTo>
                <a:lnTo>
                  <a:pt x="74675" y="85471"/>
                </a:lnTo>
                <a:lnTo>
                  <a:pt x="76962" y="81153"/>
                </a:lnTo>
                <a:lnTo>
                  <a:pt x="79755" y="75438"/>
                </a:lnTo>
                <a:lnTo>
                  <a:pt x="89789" y="75438"/>
                </a:lnTo>
                <a:lnTo>
                  <a:pt x="82930" y="106807"/>
                </a:lnTo>
                <a:lnTo>
                  <a:pt x="2158" y="106807"/>
                </a:lnTo>
                <a:lnTo>
                  <a:pt x="0" y="101219"/>
                </a:lnTo>
                <a:lnTo>
                  <a:pt x="61087" y="30988"/>
                </a:lnTo>
                <a:lnTo>
                  <a:pt x="67133" y="24086"/>
                </a:lnTo>
                <a:lnTo>
                  <a:pt x="72310" y="18256"/>
                </a:lnTo>
                <a:lnTo>
                  <a:pt x="76606" y="13521"/>
                </a:lnTo>
                <a:lnTo>
                  <a:pt x="80009" y="9906"/>
                </a:lnTo>
                <a:lnTo>
                  <a:pt x="79375" y="9017"/>
                </a:lnTo>
                <a:lnTo>
                  <a:pt x="53213" y="9017"/>
                </a:lnTo>
                <a:lnTo>
                  <a:pt x="49402" y="9017"/>
                </a:lnTo>
                <a:lnTo>
                  <a:pt x="46481" y="9398"/>
                </a:lnTo>
                <a:lnTo>
                  <a:pt x="44703" y="9906"/>
                </a:lnTo>
                <a:lnTo>
                  <a:pt x="42925" y="10414"/>
                </a:lnTo>
                <a:lnTo>
                  <a:pt x="41148" y="11303"/>
                </a:lnTo>
                <a:lnTo>
                  <a:pt x="39370" y="12573"/>
                </a:lnTo>
                <a:lnTo>
                  <a:pt x="37592" y="13843"/>
                </a:lnTo>
                <a:lnTo>
                  <a:pt x="26797" y="29337"/>
                </a:lnTo>
                <a:lnTo>
                  <a:pt x="16891" y="29337"/>
                </a:lnTo>
                <a:lnTo>
                  <a:pt x="234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8927592" y="4732020"/>
            <a:ext cx="89153" cy="12573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8943340" y="4753102"/>
            <a:ext cx="71120" cy="106045"/>
          </a:xfrm>
          <a:custGeom>
            <a:avLst/>
            <a:gdLst/>
            <a:ahLst/>
            <a:cxnLst/>
            <a:rect l="l" t="t" r="r" b="b"/>
            <a:pathLst>
              <a:path w="71120" h="106045">
                <a:moveTo>
                  <a:pt x="63171" y="8128"/>
                </a:moveTo>
                <a:lnTo>
                  <a:pt x="37083" y="8128"/>
                </a:lnTo>
                <a:lnTo>
                  <a:pt x="39624" y="8509"/>
                </a:lnTo>
                <a:lnTo>
                  <a:pt x="41909" y="9525"/>
                </a:lnTo>
                <a:lnTo>
                  <a:pt x="44195" y="10414"/>
                </a:lnTo>
                <a:lnTo>
                  <a:pt x="46100" y="11684"/>
                </a:lnTo>
                <a:lnTo>
                  <a:pt x="47498" y="13335"/>
                </a:lnTo>
                <a:lnTo>
                  <a:pt x="49021" y="14986"/>
                </a:lnTo>
                <a:lnTo>
                  <a:pt x="50164" y="16891"/>
                </a:lnTo>
                <a:lnTo>
                  <a:pt x="50926" y="19304"/>
                </a:lnTo>
                <a:lnTo>
                  <a:pt x="51688" y="21590"/>
                </a:lnTo>
                <a:lnTo>
                  <a:pt x="52069" y="24256"/>
                </a:lnTo>
                <a:lnTo>
                  <a:pt x="51968" y="30734"/>
                </a:lnTo>
                <a:lnTo>
                  <a:pt x="51815" y="32258"/>
                </a:lnTo>
                <a:lnTo>
                  <a:pt x="51053" y="34671"/>
                </a:lnTo>
                <a:lnTo>
                  <a:pt x="50418" y="37084"/>
                </a:lnTo>
                <a:lnTo>
                  <a:pt x="49149" y="39750"/>
                </a:lnTo>
                <a:lnTo>
                  <a:pt x="47243" y="42545"/>
                </a:lnTo>
                <a:lnTo>
                  <a:pt x="45465" y="45339"/>
                </a:lnTo>
                <a:lnTo>
                  <a:pt x="42925" y="48641"/>
                </a:lnTo>
                <a:lnTo>
                  <a:pt x="39624" y="52197"/>
                </a:lnTo>
                <a:lnTo>
                  <a:pt x="36449" y="55880"/>
                </a:lnTo>
                <a:lnTo>
                  <a:pt x="27177" y="65405"/>
                </a:lnTo>
                <a:lnTo>
                  <a:pt x="23749" y="68706"/>
                </a:lnTo>
                <a:lnTo>
                  <a:pt x="20700" y="72009"/>
                </a:lnTo>
                <a:lnTo>
                  <a:pt x="12573" y="81280"/>
                </a:lnTo>
                <a:lnTo>
                  <a:pt x="10413" y="84328"/>
                </a:lnTo>
                <a:lnTo>
                  <a:pt x="8254" y="87249"/>
                </a:lnTo>
                <a:lnTo>
                  <a:pt x="6223" y="90170"/>
                </a:lnTo>
                <a:lnTo>
                  <a:pt x="4571" y="92964"/>
                </a:lnTo>
                <a:lnTo>
                  <a:pt x="2793" y="95885"/>
                </a:lnTo>
                <a:lnTo>
                  <a:pt x="1269" y="98806"/>
                </a:lnTo>
                <a:lnTo>
                  <a:pt x="0" y="101727"/>
                </a:lnTo>
                <a:lnTo>
                  <a:pt x="0" y="106045"/>
                </a:lnTo>
                <a:lnTo>
                  <a:pt x="69341" y="106045"/>
                </a:lnTo>
                <a:lnTo>
                  <a:pt x="70215" y="92583"/>
                </a:lnTo>
                <a:lnTo>
                  <a:pt x="17906" y="92583"/>
                </a:lnTo>
                <a:lnTo>
                  <a:pt x="19430" y="90424"/>
                </a:lnTo>
                <a:lnTo>
                  <a:pt x="21208" y="88011"/>
                </a:lnTo>
                <a:lnTo>
                  <a:pt x="23494" y="85471"/>
                </a:lnTo>
                <a:lnTo>
                  <a:pt x="25653" y="82804"/>
                </a:lnTo>
                <a:lnTo>
                  <a:pt x="36194" y="71755"/>
                </a:lnTo>
                <a:lnTo>
                  <a:pt x="39115" y="68961"/>
                </a:lnTo>
                <a:lnTo>
                  <a:pt x="41909" y="66040"/>
                </a:lnTo>
                <a:lnTo>
                  <a:pt x="47243" y="60706"/>
                </a:lnTo>
                <a:lnTo>
                  <a:pt x="49783" y="58039"/>
                </a:lnTo>
                <a:lnTo>
                  <a:pt x="52196" y="55625"/>
                </a:lnTo>
                <a:lnTo>
                  <a:pt x="56514" y="51054"/>
                </a:lnTo>
                <a:lnTo>
                  <a:pt x="58292" y="49022"/>
                </a:lnTo>
                <a:lnTo>
                  <a:pt x="59689" y="47243"/>
                </a:lnTo>
                <a:lnTo>
                  <a:pt x="61467" y="45212"/>
                </a:lnTo>
                <a:lnTo>
                  <a:pt x="67055" y="36195"/>
                </a:lnTo>
                <a:lnTo>
                  <a:pt x="67817" y="34417"/>
                </a:lnTo>
                <a:lnTo>
                  <a:pt x="68325" y="32639"/>
                </a:lnTo>
                <a:lnTo>
                  <a:pt x="68706" y="30734"/>
                </a:lnTo>
                <a:lnTo>
                  <a:pt x="68960" y="28956"/>
                </a:lnTo>
                <a:lnTo>
                  <a:pt x="69087" y="21336"/>
                </a:lnTo>
                <a:lnTo>
                  <a:pt x="68579" y="18034"/>
                </a:lnTo>
                <a:lnTo>
                  <a:pt x="66293" y="11937"/>
                </a:lnTo>
                <a:lnTo>
                  <a:pt x="64515" y="9271"/>
                </a:lnTo>
                <a:lnTo>
                  <a:pt x="63171" y="8128"/>
                </a:lnTo>
                <a:close/>
              </a:path>
              <a:path w="71120" h="106045">
                <a:moveTo>
                  <a:pt x="70865" y="82550"/>
                </a:moveTo>
                <a:lnTo>
                  <a:pt x="63245" y="82550"/>
                </a:lnTo>
                <a:lnTo>
                  <a:pt x="62356" y="84962"/>
                </a:lnTo>
                <a:lnTo>
                  <a:pt x="61467" y="86741"/>
                </a:lnTo>
                <a:lnTo>
                  <a:pt x="54355" y="92329"/>
                </a:lnTo>
                <a:lnTo>
                  <a:pt x="52831" y="92583"/>
                </a:lnTo>
                <a:lnTo>
                  <a:pt x="70215" y="92583"/>
                </a:lnTo>
                <a:lnTo>
                  <a:pt x="70865" y="82550"/>
                </a:lnTo>
                <a:close/>
              </a:path>
              <a:path w="71120" h="106045">
                <a:moveTo>
                  <a:pt x="43306" y="0"/>
                </a:moveTo>
                <a:lnTo>
                  <a:pt x="33019" y="0"/>
                </a:lnTo>
                <a:lnTo>
                  <a:pt x="27685" y="635"/>
                </a:lnTo>
                <a:lnTo>
                  <a:pt x="21843" y="1905"/>
                </a:lnTo>
                <a:lnTo>
                  <a:pt x="16001" y="3302"/>
                </a:lnTo>
                <a:lnTo>
                  <a:pt x="9525" y="5334"/>
                </a:lnTo>
                <a:lnTo>
                  <a:pt x="2539" y="8255"/>
                </a:lnTo>
                <a:lnTo>
                  <a:pt x="2539" y="24256"/>
                </a:lnTo>
                <a:lnTo>
                  <a:pt x="13334" y="24256"/>
                </a:lnTo>
                <a:lnTo>
                  <a:pt x="15239" y="18923"/>
                </a:lnTo>
                <a:lnTo>
                  <a:pt x="17906" y="14986"/>
                </a:lnTo>
                <a:lnTo>
                  <a:pt x="24764" y="9398"/>
                </a:lnTo>
                <a:lnTo>
                  <a:pt x="28955" y="8128"/>
                </a:lnTo>
                <a:lnTo>
                  <a:pt x="63171" y="8128"/>
                </a:lnTo>
                <a:lnTo>
                  <a:pt x="59435" y="4953"/>
                </a:lnTo>
                <a:lnTo>
                  <a:pt x="56260" y="3175"/>
                </a:lnTo>
                <a:lnTo>
                  <a:pt x="52196" y="1905"/>
                </a:lnTo>
                <a:lnTo>
                  <a:pt x="48259" y="635"/>
                </a:lnTo>
                <a:lnTo>
                  <a:pt x="4330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8943340" y="4753102"/>
            <a:ext cx="71120" cy="106045"/>
          </a:xfrm>
          <a:custGeom>
            <a:avLst/>
            <a:gdLst/>
            <a:ahLst/>
            <a:cxnLst/>
            <a:rect l="l" t="t" r="r" b="b"/>
            <a:pathLst>
              <a:path w="71120" h="106045">
                <a:moveTo>
                  <a:pt x="37718" y="0"/>
                </a:moveTo>
                <a:lnTo>
                  <a:pt x="43306" y="0"/>
                </a:lnTo>
                <a:lnTo>
                  <a:pt x="48259" y="635"/>
                </a:lnTo>
                <a:lnTo>
                  <a:pt x="52196" y="1905"/>
                </a:lnTo>
                <a:lnTo>
                  <a:pt x="56260" y="3175"/>
                </a:lnTo>
                <a:lnTo>
                  <a:pt x="67436" y="14986"/>
                </a:lnTo>
                <a:lnTo>
                  <a:pt x="68579" y="18034"/>
                </a:lnTo>
                <a:lnTo>
                  <a:pt x="69087" y="21336"/>
                </a:lnTo>
                <a:lnTo>
                  <a:pt x="69087" y="24892"/>
                </a:lnTo>
                <a:lnTo>
                  <a:pt x="69087" y="27050"/>
                </a:lnTo>
                <a:lnTo>
                  <a:pt x="67055" y="36195"/>
                </a:lnTo>
                <a:lnTo>
                  <a:pt x="66420" y="37973"/>
                </a:lnTo>
                <a:lnTo>
                  <a:pt x="59689" y="47243"/>
                </a:lnTo>
                <a:lnTo>
                  <a:pt x="58292" y="49022"/>
                </a:lnTo>
                <a:lnTo>
                  <a:pt x="56514" y="51054"/>
                </a:lnTo>
                <a:lnTo>
                  <a:pt x="54355" y="53340"/>
                </a:lnTo>
                <a:lnTo>
                  <a:pt x="52196" y="55625"/>
                </a:lnTo>
                <a:lnTo>
                  <a:pt x="49783" y="58039"/>
                </a:lnTo>
                <a:lnTo>
                  <a:pt x="47243" y="60706"/>
                </a:lnTo>
                <a:lnTo>
                  <a:pt x="44576" y="63373"/>
                </a:lnTo>
                <a:lnTo>
                  <a:pt x="41909" y="66040"/>
                </a:lnTo>
                <a:lnTo>
                  <a:pt x="39115" y="68961"/>
                </a:lnTo>
                <a:lnTo>
                  <a:pt x="36194" y="71755"/>
                </a:lnTo>
                <a:lnTo>
                  <a:pt x="33527" y="74549"/>
                </a:lnTo>
                <a:lnTo>
                  <a:pt x="30860" y="77343"/>
                </a:lnTo>
                <a:lnTo>
                  <a:pt x="28193" y="80137"/>
                </a:lnTo>
                <a:lnTo>
                  <a:pt x="25653" y="82804"/>
                </a:lnTo>
                <a:lnTo>
                  <a:pt x="23494" y="85471"/>
                </a:lnTo>
                <a:lnTo>
                  <a:pt x="21208" y="88011"/>
                </a:lnTo>
                <a:lnTo>
                  <a:pt x="19430" y="90424"/>
                </a:lnTo>
                <a:lnTo>
                  <a:pt x="17906" y="92583"/>
                </a:lnTo>
                <a:lnTo>
                  <a:pt x="48259" y="92583"/>
                </a:lnTo>
                <a:lnTo>
                  <a:pt x="50800" y="92583"/>
                </a:lnTo>
                <a:lnTo>
                  <a:pt x="52831" y="92583"/>
                </a:lnTo>
                <a:lnTo>
                  <a:pt x="54355" y="92329"/>
                </a:lnTo>
                <a:lnTo>
                  <a:pt x="55879" y="92202"/>
                </a:lnTo>
                <a:lnTo>
                  <a:pt x="57150" y="91693"/>
                </a:lnTo>
                <a:lnTo>
                  <a:pt x="58165" y="91059"/>
                </a:lnTo>
                <a:lnTo>
                  <a:pt x="59181" y="90424"/>
                </a:lnTo>
                <a:lnTo>
                  <a:pt x="60070" y="89408"/>
                </a:lnTo>
                <a:lnTo>
                  <a:pt x="60832" y="88137"/>
                </a:lnTo>
                <a:lnTo>
                  <a:pt x="61467" y="86741"/>
                </a:lnTo>
                <a:lnTo>
                  <a:pt x="62356" y="84962"/>
                </a:lnTo>
                <a:lnTo>
                  <a:pt x="63245" y="82550"/>
                </a:lnTo>
                <a:lnTo>
                  <a:pt x="70865" y="82550"/>
                </a:lnTo>
                <a:lnTo>
                  <a:pt x="70611" y="86487"/>
                </a:lnTo>
                <a:lnTo>
                  <a:pt x="70357" y="90297"/>
                </a:lnTo>
                <a:lnTo>
                  <a:pt x="70103" y="94234"/>
                </a:lnTo>
                <a:lnTo>
                  <a:pt x="69850" y="98171"/>
                </a:lnTo>
                <a:lnTo>
                  <a:pt x="69595" y="102108"/>
                </a:lnTo>
                <a:lnTo>
                  <a:pt x="69341" y="106045"/>
                </a:lnTo>
                <a:lnTo>
                  <a:pt x="0" y="106045"/>
                </a:lnTo>
                <a:lnTo>
                  <a:pt x="0" y="101727"/>
                </a:lnTo>
                <a:lnTo>
                  <a:pt x="1269" y="98806"/>
                </a:lnTo>
                <a:lnTo>
                  <a:pt x="2793" y="95885"/>
                </a:lnTo>
                <a:lnTo>
                  <a:pt x="4571" y="92964"/>
                </a:lnTo>
                <a:lnTo>
                  <a:pt x="6223" y="90170"/>
                </a:lnTo>
                <a:lnTo>
                  <a:pt x="8254" y="87249"/>
                </a:lnTo>
                <a:lnTo>
                  <a:pt x="10413" y="84328"/>
                </a:lnTo>
                <a:lnTo>
                  <a:pt x="12573" y="81280"/>
                </a:lnTo>
                <a:lnTo>
                  <a:pt x="15112" y="78359"/>
                </a:lnTo>
                <a:lnTo>
                  <a:pt x="17906" y="75184"/>
                </a:lnTo>
                <a:lnTo>
                  <a:pt x="20700" y="72009"/>
                </a:lnTo>
                <a:lnTo>
                  <a:pt x="23749" y="68706"/>
                </a:lnTo>
                <a:lnTo>
                  <a:pt x="27177" y="65405"/>
                </a:lnTo>
                <a:lnTo>
                  <a:pt x="32257" y="60198"/>
                </a:lnTo>
                <a:lnTo>
                  <a:pt x="36449" y="55880"/>
                </a:lnTo>
                <a:lnTo>
                  <a:pt x="39624" y="52197"/>
                </a:lnTo>
                <a:lnTo>
                  <a:pt x="42925" y="48641"/>
                </a:lnTo>
                <a:lnTo>
                  <a:pt x="45465" y="45339"/>
                </a:lnTo>
                <a:lnTo>
                  <a:pt x="47243" y="42545"/>
                </a:lnTo>
                <a:lnTo>
                  <a:pt x="49149" y="39750"/>
                </a:lnTo>
                <a:lnTo>
                  <a:pt x="50418" y="37084"/>
                </a:lnTo>
                <a:lnTo>
                  <a:pt x="51053" y="34671"/>
                </a:lnTo>
                <a:lnTo>
                  <a:pt x="51815" y="32258"/>
                </a:lnTo>
                <a:lnTo>
                  <a:pt x="52069" y="29718"/>
                </a:lnTo>
                <a:lnTo>
                  <a:pt x="52069" y="27050"/>
                </a:lnTo>
                <a:lnTo>
                  <a:pt x="52069" y="24256"/>
                </a:lnTo>
                <a:lnTo>
                  <a:pt x="51688" y="21590"/>
                </a:lnTo>
                <a:lnTo>
                  <a:pt x="50926" y="19304"/>
                </a:lnTo>
                <a:lnTo>
                  <a:pt x="50164" y="16891"/>
                </a:lnTo>
                <a:lnTo>
                  <a:pt x="49021" y="14986"/>
                </a:lnTo>
                <a:lnTo>
                  <a:pt x="47498" y="13335"/>
                </a:lnTo>
                <a:lnTo>
                  <a:pt x="46100" y="11684"/>
                </a:lnTo>
                <a:lnTo>
                  <a:pt x="44195" y="10414"/>
                </a:lnTo>
                <a:lnTo>
                  <a:pt x="41909" y="9525"/>
                </a:lnTo>
                <a:lnTo>
                  <a:pt x="39624" y="8509"/>
                </a:lnTo>
                <a:lnTo>
                  <a:pt x="37083" y="8128"/>
                </a:lnTo>
                <a:lnTo>
                  <a:pt x="34035" y="8128"/>
                </a:lnTo>
                <a:lnTo>
                  <a:pt x="28955" y="8128"/>
                </a:lnTo>
                <a:lnTo>
                  <a:pt x="24764" y="9398"/>
                </a:lnTo>
                <a:lnTo>
                  <a:pt x="21335" y="12192"/>
                </a:lnTo>
                <a:lnTo>
                  <a:pt x="17906" y="14986"/>
                </a:lnTo>
                <a:lnTo>
                  <a:pt x="15239" y="18923"/>
                </a:lnTo>
                <a:lnTo>
                  <a:pt x="13334" y="24256"/>
                </a:lnTo>
                <a:lnTo>
                  <a:pt x="2539" y="24256"/>
                </a:lnTo>
                <a:lnTo>
                  <a:pt x="2539" y="8255"/>
                </a:lnTo>
                <a:lnTo>
                  <a:pt x="9525" y="5334"/>
                </a:lnTo>
                <a:lnTo>
                  <a:pt x="16001" y="3302"/>
                </a:lnTo>
                <a:lnTo>
                  <a:pt x="21843" y="1905"/>
                </a:lnTo>
                <a:lnTo>
                  <a:pt x="27685" y="635"/>
                </a:lnTo>
                <a:lnTo>
                  <a:pt x="33019" y="0"/>
                </a:lnTo>
                <a:lnTo>
                  <a:pt x="377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8948928" y="4529302"/>
            <a:ext cx="435114" cy="17452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8965183" y="4550283"/>
            <a:ext cx="415290" cy="155575"/>
          </a:xfrm>
          <a:custGeom>
            <a:avLst/>
            <a:gdLst/>
            <a:ahLst/>
            <a:cxnLst/>
            <a:rect l="l" t="t" r="r" b="b"/>
            <a:pathLst>
              <a:path w="415290" h="155575">
                <a:moveTo>
                  <a:pt x="365506" y="0"/>
                </a:moveTo>
                <a:lnTo>
                  <a:pt x="363220" y="6350"/>
                </a:lnTo>
                <a:lnTo>
                  <a:pt x="372219" y="10233"/>
                </a:lnTo>
                <a:lnTo>
                  <a:pt x="379968" y="15605"/>
                </a:lnTo>
                <a:lnTo>
                  <a:pt x="398526" y="51514"/>
                </a:lnTo>
                <a:lnTo>
                  <a:pt x="400812" y="76835"/>
                </a:lnTo>
                <a:lnTo>
                  <a:pt x="400240" y="90574"/>
                </a:lnTo>
                <a:lnTo>
                  <a:pt x="386423" y="132629"/>
                </a:lnTo>
                <a:lnTo>
                  <a:pt x="363474" y="148971"/>
                </a:lnTo>
                <a:lnTo>
                  <a:pt x="365506" y="155321"/>
                </a:lnTo>
                <a:lnTo>
                  <a:pt x="402209" y="128143"/>
                </a:lnTo>
                <a:lnTo>
                  <a:pt x="414228" y="91959"/>
                </a:lnTo>
                <a:lnTo>
                  <a:pt x="415036" y="77724"/>
                </a:lnTo>
                <a:lnTo>
                  <a:pt x="414228" y="63486"/>
                </a:lnTo>
                <a:lnTo>
                  <a:pt x="402209" y="27178"/>
                </a:lnTo>
                <a:lnTo>
                  <a:pt x="376741" y="4067"/>
                </a:lnTo>
                <a:lnTo>
                  <a:pt x="365506" y="0"/>
                </a:lnTo>
                <a:close/>
              </a:path>
              <a:path w="415290" h="155575">
                <a:moveTo>
                  <a:pt x="49530" y="0"/>
                </a:moveTo>
                <a:lnTo>
                  <a:pt x="12826" y="27178"/>
                </a:lnTo>
                <a:lnTo>
                  <a:pt x="807" y="63486"/>
                </a:lnTo>
                <a:lnTo>
                  <a:pt x="0" y="77724"/>
                </a:lnTo>
                <a:lnTo>
                  <a:pt x="807" y="91959"/>
                </a:lnTo>
                <a:lnTo>
                  <a:pt x="12826" y="128143"/>
                </a:lnTo>
                <a:lnTo>
                  <a:pt x="49530" y="155321"/>
                </a:lnTo>
                <a:lnTo>
                  <a:pt x="51435" y="148971"/>
                </a:lnTo>
                <a:lnTo>
                  <a:pt x="42602" y="145063"/>
                </a:lnTo>
                <a:lnTo>
                  <a:pt x="34972" y="139620"/>
                </a:lnTo>
                <a:lnTo>
                  <a:pt x="16509" y="103028"/>
                </a:lnTo>
                <a:lnTo>
                  <a:pt x="14224" y="76835"/>
                </a:lnTo>
                <a:lnTo>
                  <a:pt x="14811" y="63486"/>
                </a:lnTo>
                <a:lnTo>
                  <a:pt x="28578" y="22477"/>
                </a:lnTo>
                <a:lnTo>
                  <a:pt x="51689" y="6350"/>
                </a:lnTo>
                <a:lnTo>
                  <a:pt x="4953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9328404" y="4550283"/>
            <a:ext cx="52069" cy="155575"/>
          </a:xfrm>
          <a:custGeom>
            <a:avLst/>
            <a:gdLst/>
            <a:ahLst/>
            <a:cxnLst/>
            <a:rect l="l" t="t" r="r" b="b"/>
            <a:pathLst>
              <a:path w="52070" h="155575">
                <a:moveTo>
                  <a:pt x="2286" y="0"/>
                </a:moveTo>
                <a:lnTo>
                  <a:pt x="38989" y="27178"/>
                </a:lnTo>
                <a:lnTo>
                  <a:pt x="51008" y="63486"/>
                </a:lnTo>
                <a:lnTo>
                  <a:pt x="51816" y="77724"/>
                </a:lnTo>
                <a:lnTo>
                  <a:pt x="51008" y="91959"/>
                </a:lnTo>
                <a:lnTo>
                  <a:pt x="38989" y="128143"/>
                </a:lnTo>
                <a:lnTo>
                  <a:pt x="2286" y="155321"/>
                </a:lnTo>
                <a:lnTo>
                  <a:pt x="253" y="148971"/>
                </a:lnTo>
                <a:lnTo>
                  <a:pt x="9142" y="145063"/>
                </a:lnTo>
                <a:lnTo>
                  <a:pt x="16779" y="139620"/>
                </a:lnTo>
                <a:lnTo>
                  <a:pt x="35306" y="103028"/>
                </a:lnTo>
                <a:lnTo>
                  <a:pt x="37592" y="76835"/>
                </a:lnTo>
                <a:lnTo>
                  <a:pt x="37020" y="63597"/>
                </a:lnTo>
                <a:lnTo>
                  <a:pt x="23235" y="22477"/>
                </a:lnTo>
                <a:lnTo>
                  <a:pt x="0" y="6350"/>
                </a:lnTo>
                <a:lnTo>
                  <a:pt x="22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8960611" y="4545710"/>
            <a:ext cx="146050" cy="164465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9023731" y="4594352"/>
            <a:ext cx="80645" cy="83820"/>
          </a:xfrm>
          <a:custGeom>
            <a:avLst/>
            <a:gdLst/>
            <a:ahLst/>
            <a:cxnLst/>
            <a:rect l="l" t="t" r="r" b="b"/>
            <a:pathLst>
              <a:path w="80645" h="83820">
                <a:moveTo>
                  <a:pt x="49657" y="12700"/>
                </a:moveTo>
                <a:lnTo>
                  <a:pt x="35560" y="12700"/>
                </a:lnTo>
                <a:lnTo>
                  <a:pt x="35687" y="12954"/>
                </a:lnTo>
                <a:lnTo>
                  <a:pt x="34544" y="16002"/>
                </a:lnTo>
                <a:lnTo>
                  <a:pt x="33527" y="19177"/>
                </a:lnTo>
                <a:lnTo>
                  <a:pt x="32512" y="22733"/>
                </a:lnTo>
                <a:lnTo>
                  <a:pt x="31369" y="26162"/>
                </a:lnTo>
                <a:lnTo>
                  <a:pt x="30352" y="29591"/>
                </a:lnTo>
                <a:lnTo>
                  <a:pt x="29464" y="33147"/>
                </a:lnTo>
                <a:lnTo>
                  <a:pt x="28448" y="36703"/>
                </a:lnTo>
                <a:lnTo>
                  <a:pt x="27559" y="40131"/>
                </a:lnTo>
                <a:lnTo>
                  <a:pt x="26797" y="43687"/>
                </a:lnTo>
                <a:lnTo>
                  <a:pt x="25908" y="47117"/>
                </a:lnTo>
                <a:lnTo>
                  <a:pt x="25146" y="50292"/>
                </a:lnTo>
                <a:lnTo>
                  <a:pt x="23875" y="56387"/>
                </a:lnTo>
                <a:lnTo>
                  <a:pt x="23368" y="59181"/>
                </a:lnTo>
                <a:lnTo>
                  <a:pt x="23114" y="61722"/>
                </a:lnTo>
                <a:lnTo>
                  <a:pt x="22733" y="64135"/>
                </a:lnTo>
                <a:lnTo>
                  <a:pt x="22478" y="66167"/>
                </a:lnTo>
                <a:lnTo>
                  <a:pt x="22478" y="69977"/>
                </a:lnTo>
                <a:lnTo>
                  <a:pt x="30861" y="82168"/>
                </a:lnTo>
                <a:lnTo>
                  <a:pt x="32512" y="82931"/>
                </a:lnTo>
                <a:lnTo>
                  <a:pt x="34417" y="83312"/>
                </a:lnTo>
                <a:lnTo>
                  <a:pt x="38735" y="83312"/>
                </a:lnTo>
                <a:lnTo>
                  <a:pt x="49275" y="79502"/>
                </a:lnTo>
                <a:lnTo>
                  <a:pt x="51435" y="78231"/>
                </a:lnTo>
                <a:lnTo>
                  <a:pt x="53721" y="76581"/>
                </a:lnTo>
                <a:lnTo>
                  <a:pt x="58420" y="72390"/>
                </a:lnTo>
                <a:lnTo>
                  <a:pt x="41275" y="72390"/>
                </a:lnTo>
                <a:lnTo>
                  <a:pt x="40004" y="71881"/>
                </a:lnTo>
                <a:lnTo>
                  <a:pt x="39370" y="70739"/>
                </a:lnTo>
                <a:lnTo>
                  <a:pt x="38703" y="69850"/>
                </a:lnTo>
                <a:lnTo>
                  <a:pt x="38584" y="69596"/>
                </a:lnTo>
                <a:lnTo>
                  <a:pt x="38353" y="68325"/>
                </a:lnTo>
                <a:lnTo>
                  <a:pt x="38480" y="63500"/>
                </a:lnTo>
                <a:lnTo>
                  <a:pt x="38989" y="59690"/>
                </a:lnTo>
                <a:lnTo>
                  <a:pt x="39370" y="57531"/>
                </a:lnTo>
                <a:lnTo>
                  <a:pt x="40004" y="55118"/>
                </a:lnTo>
                <a:lnTo>
                  <a:pt x="41655" y="47879"/>
                </a:lnTo>
                <a:lnTo>
                  <a:pt x="43179" y="40893"/>
                </a:lnTo>
                <a:lnTo>
                  <a:pt x="44830" y="33781"/>
                </a:lnTo>
                <a:lnTo>
                  <a:pt x="46482" y="26797"/>
                </a:lnTo>
                <a:lnTo>
                  <a:pt x="48126" y="19177"/>
                </a:lnTo>
                <a:lnTo>
                  <a:pt x="49657" y="12700"/>
                </a:lnTo>
                <a:close/>
              </a:path>
              <a:path w="80645" h="83820">
                <a:moveTo>
                  <a:pt x="58166" y="61595"/>
                </a:moveTo>
                <a:lnTo>
                  <a:pt x="55245" y="65150"/>
                </a:lnTo>
                <a:lnTo>
                  <a:pt x="52450" y="67818"/>
                </a:lnTo>
                <a:lnTo>
                  <a:pt x="50038" y="69596"/>
                </a:lnTo>
                <a:lnTo>
                  <a:pt x="47625" y="71500"/>
                </a:lnTo>
                <a:lnTo>
                  <a:pt x="45339" y="72390"/>
                </a:lnTo>
                <a:lnTo>
                  <a:pt x="58420" y="72390"/>
                </a:lnTo>
                <a:lnTo>
                  <a:pt x="61329" y="69596"/>
                </a:lnTo>
                <a:lnTo>
                  <a:pt x="63880" y="66929"/>
                </a:lnTo>
                <a:lnTo>
                  <a:pt x="58166" y="61595"/>
                </a:lnTo>
                <a:close/>
              </a:path>
              <a:path w="80645" h="83820">
                <a:moveTo>
                  <a:pt x="80137" y="0"/>
                </a:moveTo>
                <a:lnTo>
                  <a:pt x="30607" y="0"/>
                </a:lnTo>
                <a:lnTo>
                  <a:pt x="28067" y="127"/>
                </a:lnTo>
                <a:lnTo>
                  <a:pt x="26035" y="381"/>
                </a:lnTo>
                <a:lnTo>
                  <a:pt x="23875" y="508"/>
                </a:lnTo>
                <a:lnTo>
                  <a:pt x="15367" y="3429"/>
                </a:lnTo>
                <a:lnTo>
                  <a:pt x="13843" y="4191"/>
                </a:lnTo>
                <a:lnTo>
                  <a:pt x="12319" y="5334"/>
                </a:lnTo>
                <a:lnTo>
                  <a:pt x="9271" y="7874"/>
                </a:lnTo>
                <a:lnTo>
                  <a:pt x="7620" y="9398"/>
                </a:lnTo>
                <a:lnTo>
                  <a:pt x="5969" y="11175"/>
                </a:lnTo>
                <a:lnTo>
                  <a:pt x="2159" y="14986"/>
                </a:lnTo>
                <a:lnTo>
                  <a:pt x="0" y="17399"/>
                </a:lnTo>
                <a:lnTo>
                  <a:pt x="5969" y="23114"/>
                </a:lnTo>
                <a:lnTo>
                  <a:pt x="7874" y="21081"/>
                </a:lnTo>
                <a:lnTo>
                  <a:pt x="11049" y="17906"/>
                </a:lnTo>
                <a:lnTo>
                  <a:pt x="24129" y="12700"/>
                </a:lnTo>
                <a:lnTo>
                  <a:pt x="77597" y="12700"/>
                </a:lnTo>
                <a:lnTo>
                  <a:pt x="801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9023731" y="4594352"/>
            <a:ext cx="80645" cy="83820"/>
          </a:xfrm>
          <a:custGeom>
            <a:avLst/>
            <a:gdLst/>
            <a:ahLst/>
            <a:cxnLst/>
            <a:rect l="l" t="t" r="r" b="b"/>
            <a:pathLst>
              <a:path w="80645" h="83820">
                <a:moveTo>
                  <a:pt x="33274" y="0"/>
                </a:moveTo>
                <a:lnTo>
                  <a:pt x="80137" y="0"/>
                </a:lnTo>
                <a:lnTo>
                  <a:pt x="77597" y="12700"/>
                </a:lnTo>
                <a:lnTo>
                  <a:pt x="49657" y="12700"/>
                </a:lnTo>
                <a:lnTo>
                  <a:pt x="48005" y="19685"/>
                </a:lnTo>
                <a:lnTo>
                  <a:pt x="46482" y="26797"/>
                </a:lnTo>
                <a:lnTo>
                  <a:pt x="44830" y="33781"/>
                </a:lnTo>
                <a:lnTo>
                  <a:pt x="43179" y="40893"/>
                </a:lnTo>
                <a:lnTo>
                  <a:pt x="41655" y="47879"/>
                </a:lnTo>
                <a:lnTo>
                  <a:pt x="40004" y="55118"/>
                </a:lnTo>
                <a:lnTo>
                  <a:pt x="39370" y="57531"/>
                </a:lnTo>
                <a:lnTo>
                  <a:pt x="38989" y="59690"/>
                </a:lnTo>
                <a:lnTo>
                  <a:pt x="38735" y="61595"/>
                </a:lnTo>
                <a:lnTo>
                  <a:pt x="38480" y="63500"/>
                </a:lnTo>
                <a:lnTo>
                  <a:pt x="38353" y="65150"/>
                </a:lnTo>
                <a:lnTo>
                  <a:pt x="38353" y="66675"/>
                </a:lnTo>
                <a:lnTo>
                  <a:pt x="38353" y="68325"/>
                </a:lnTo>
                <a:lnTo>
                  <a:pt x="38608" y="69723"/>
                </a:lnTo>
                <a:lnTo>
                  <a:pt x="39370" y="70739"/>
                </a:lnTo>
                <a:lnTo>
                  <a:pt x="40004" y="71881"/>
                </a:lnTo>
                <a:lnTo>
                  <a:pt x="41275" y="72390"/>
                </a:lnTo>
                <a:lnTo>
                  <a:pt x="43179" y="72390"/>
                </a:lnTo>
                <a:lnTo>
                  <a:pt x="45339" y="72390"/>
                </a:lnTo>
                <a:lnTo>
                  <a:pt x="47625" y="71500"/>
                </a:lnTo>
                <a:lnTo>
                  <a:pt x="50038" y="69596"/>
                </a:lnTo>
                <a:lnTo>
                  <a:pt x="52450" y="67818"/>
                </a:lnTo>
                <a:lnTo>
                  <a:pt x="55245" y="65150"/>
                </a:lnTo>
                <a:lnTo>
                  <a:pt x="58166" y="61595"/>
                </a:lnTo>
                <a:lnTo>
                  <a:pt x="63880" y="66929"/>
                </a:lnTo>
                <a:lnTo>
                  <a:pt x="61087" y="69850"/>
                </a:lnTo>
                <a:lnTo>
                  <a:pt x="58420" y="72390"/>
                </a:lnTo>
                <a:lnTo>
                  <a:pt x="56134" y="74422"/>
                </a:lnTo>
                <a:lnTo>
                  <a:pt x="53721" y="76581"/>
                </a:lnTo>
                <a:lnTo>
                  <a:pt x="51435" y="78231"/>
                </a:lnTo>
                <a:lnTo>
                  <a:pt x="49275" y="79502"/>
                </a:lnTo>
                <a:lnTo>
                  <a:pt x="47117" y="80899"/>
                </a:lnTo>
                <a:lnTo>
                  <a:pt x="45085" y="81787"/>
                </a:lnTo>
                <a:lnTo>
                  <a:pt x="43052" y="82423"/>
                </a:lnTo>
                <a:lnTo>
                  <a:pt x="40894" y="83058"/>
                </a:lnTo>
                <a:lnTo>
                  <a:pt x="38735" y="83312"/>
                </a:lnTo>
                <a:lnTo>
                  <a:pt x="36575" y="83312"/>
                </a:lnTo>
                <a:lnTo>
                  <a:pt x="34417" y="83312"/>
                </a:lnTo>
                <a:lnTo>
                  <a:pt x="32512" y="82931"/>
                </a:lnTo>
                <a:lnTo>
                  <a:pt x="30861" y="82168"/>
                </a:lnTo>
                <a:lnTo>
                  <a:pt x="29083" y="81406"/>
                </a:lnTo>
                <a:lnTo>
                  <a:pt x="27686" y="80391"/>
                </a:lnTo>
                <a:lnTo>
                  <a:pt x="26416" y="78993"/>
                </a:lnTo>
                <a:lnTo>
                  <a:pt x="25146" y="77597"/>
                </a:lnTo>
                <a:lnTo>
                  <a:pt x="24257" y="75946"/>
                </a:lnTo>
                <a:lnTo>
                  <a:pt x="23495" y="74041"/>
                </a:lnTo>
                <a:lnTo>
                  <a:pt x="22860" y="72136"/>
                </a:lnTo>
                <a:lnTo>
                  <a:pt x="22478" y="69977"/>
                </a:lnTo>
                <a:lnTo>
                  <a:pt x="22478" y="67818"/>
                </a:lnTo>
                <a:lnTo>
                  <a:pt x="22478" y="66167"/>
                </a:lnTo>
                <a:lnTo>
                  <a:pt x="22733" y="64135"/>
                </a:lnTo>
                <a:lnTo>
                  <a:pt x="23114" y="61722"/>
                </a:lnTo>
                <a:lnTo>
                  <a:pt x="23368" y="59181"/>
                </a:lnTo>
                <a:lnTo>
                  <a:pt x="23875" y="56387"/>
                </a:lnTo>
                <a:lnTo>
                  <a:pt x="24511" y="53340"/>
                </a:lnTo>
                <a:lnTo>
                  <a:pt x="25146" y="50292"/>
                </a:lnTo>
                <a:lnTo>
                  <a:pt x="25908" y="47117"/>
                </a:lnTo>
                <a:lnTo>
                  <a:pt x="26797" y="43687"/>
                </a:lnTo>
                <a:lnTo>
                  <a:pt x="27559" y="40131"/>
                </a:lnTo>
                <a:lnTo>
                  <a:pt x="28448" y="36703"/>
                </a:lnTo>
                <a:lnTo>
                  <a:pt x="29464" y="33147"/>
                </a:lnTo>
                <a:lnTo>
                  <a:pt x="30352" y="29591"/>
                </a:lnTo>
                <a:lnTo>
                  <a:pt x="31369" y="26162"/>
                </a:lnTo>
                <a:lnTo>
                  <a:pt x="32512" y="22733"/>
                </a:lnTo>
                <a:lnTo>
                  <a:pt x="33527" y="19177"/>
                </a:lnTo>
                <a:lnTo>
                  <a:pt x="34544" y="16002"/>
                </a:lnTo>
                <a:lnTo>
                  <a:pt x="35687" y="12954"/>
                </a:lnTo>
                <a:lnTo>
                  <a:pt x="35560" y="12700"/>
                </a:lnTo>
                <a:lnTo>
                  <a:pt x="26670" y="12700"/>
                </a:lnTo>
                <a:lnTo>
                  <a:pt x="24129" y="12700"/>
                </a:lnTo>
                <a:lnTo>
                  <a:pt x="22098" y="12954"/>
                </a:lnTo>
                <a:lnTo>
                  <a:pt x="20320" y="13208"/>
                </a:lnTo>
                <a:lnTo>
                  <a:pt x="18542" y="13462"/>
                </a:lnTo>
                <a:lnTo>
                  <a:pt x="17018" y="14097"/>
                </a:lnTo>
                <a:lnTo>
                  <a:pt x="15494" y="14859"/>
                </a:lnTo>
                <a:lnTo>
                  <a:pt x="13970" y="15621"/>
                </a:lnTo>
                <a:lnTo>
                  <a:pt x="12573" y="16637"/>
                </a:lnTo>
                <a:lnTo>
                  <a:pt x="11049" y="17906"/>
                </a:lnTo>
                <a:lnTo>
                  <a:pt x="9651" y="19304"/>
                </a:lnTo>
                <a:lnTo>
                  <a:pt x="7874" y="21081"/>
                </a:lnTo>
                <a:lnTo>
                  <a:pt x="5969" y="23114"/>
                </a:lnTo>
                <a:lnTo>
                  <a:pt x="0" y="17399"/>
                </a:lnTo>
                <a:lnTo>
                  <a:pt x="2159" y="14986"/>
                </a:lnTo>
                <a:lnTo>
                  <a:pt x="4191" y="12954"/>
                </a:lnTo>
                <a:lnTo>
                  <a:pt x="5969" y="11175"/>
                </a:lnTo>
                <a:lnTo>
                  <a:pt x="7620" y="9398"/>
                </a:lnTo>
                <a:lnTo>
                  <a:pt x="9271" y="7874"/>
                </a:lnTo>
                <a:lnTo>
                  <a:pt x="10795" y="6604"/>
                </a:lnTo>
                <a:lnTo>
                  <a:pt x="12319" y="5334"/>
                </a:lnTo>
                <a:lnTo>
                  <a:pt x="13843" y="4191"/>
                </a:lnTo>
                <a:lnTo>
                  <a:pt x="15367" y="3429"/>
                </a:lnTo>
                <a:lnTo>
                  <a:pt x="16891" y="2540"/>
                </a:lnTo>
                <a:lnTo>
                  <a:pt x="26035" y="381"/>
                </a:lnTo>
                <a:lnTo>
                  <a:pt x="28067" y="127"/>
                </a:lnTo>
                <a:lnTo>
                  <a:pt x="30607" y="0"/>
                </a:lnTo>
                <a:lnTo>
                  <a:pt x="332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9105900" y="4558284"/>
            <a:ext cx="113507" cy="11658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9121267" y="4628260"/>
            <a:ext cx="94615" cy="0"/>
          </a:xfrm>
          <a:custGeom>
            <a:avLst/>
            <a:gdLst/>
            <a:ahLst/>
            <a:cxnLst/>
            <a:rect l="l" t="t" r="r" b="b"/>
            <a:pathLst>
              <a:path w="94615">
                <a:moveTo>
                  <a:pt x="0" y="0"/>
                </a:moveTo>
                <a:lnTo>
                  <a:pt x="94233" y="0"/>
                </a:lnTo>
              </a:path>
            </a:pathLst>
          </a:custGeom>
          <a:ln w="12445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9168383" y="4578984"/>
            <a:ext cx="0" cy="99060"/>
          </a:xfrm>
          <a:custGeom>
            <a:avLst/>
            <a:gdLst/>
            <a:ahLst/>
            <a:cxnLst/>
            <a:rect l="l" t="t" r="r" b="b"/>
            <a:pathLst>
              <a:path h="99060">
                <a:moveTo>
                  <a:pt x="0" y="98551"/>
                </a:moveTo>
                <a:lnTo>
                  <a:pt x="0" y="0"/>
                </a:lnTo>
                <a:lnTo>
                  <a:pt x="0" y="9855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9121267" y="4578984"/>
            <a:ext cx="94615" cy="99060"/>
          </a:xfrm>
          <a:custGeom>
            <a:avLst/>
            <a:gdLst/>
            <a:ahLst/>
            <a:cxnLst/>
            <a:rect l="l" t="t" r="r" b="b"/>
            <a:pathLst>
              <a:path w="94615" h="99060">
                <a:moveTo>
                  <a:pt x="40512" y="0"/>
                </a:moveTo>
                <a:lnTo>
                  <a:pt x="53721" y="0"/>
                </a:lnTo>
                <a:lnTo>
                  <a:pt x="53721" y="43052"/>
                </a:lnTo>
                <a:lnTo>
                  <a:pt x="94233" y="43052"/>
                </a:lnTo>
                <a:lnTo>
                  <a:pt x="94233" y="55498"/>
                </a:lnTo>
                <a:lnTo>
                  <a:pt x="53721" y="55498"/>
                </a:lnTo>
                <a:lnTo>
                  <a:pt x="53721" y="98551"/>
                </a:lnTo>
                <a:lnTo>
                  <a:pt x="40512" y="98551"/>
                </a:lnTo>
                <a:lnTo>
                  <a:pt x="40512" y="55498"/>
                </a:lnTo>
                <a:lnTo>
                  <a:pt x="0" y="55498"/>
                </a:lnTo>
                <a:lnTo>
                  <a:pt x="0" y="43052"/>
                </a:lnTo>
                <a:lnTo>
                  <a:pt x="40512" y="43052"/>
                </a:lnTo>
                <a:lnTo>
                  <a:pt x="405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9227819" y="4549140"/>
            <a:ext cx="89153" cy="12573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9244330" y="4570729"/>
            <a:ext cx="69850" cy="106045"/>
          </a:xfrm>
          <a:custGeom>
            <a:avLst/>
            <a:gdLst/>
            <a:ahLst/>
            <a:cxnLst/>
            <a:rect l="l" t="t" r="r" b="b"/>
            <a:pathLst>
              <a:path w="69850" h="106045">
                <a:moveTo>
                  <a:pt x="69469" y="98298"/>
                </a:moveTo>
                <a:lnTo>
                  <a:pt x="4445" y="98298"/>
                </a:lnTo>
                <a:lnTo>
                  <a:pt x="4445" y="105537"/>
                </a:lnTo>
                <a:lnTo>
                  <a:pt x="69469" y="105537"/>
                </a:lnTo>
                <a:lnTo>
                  <a:pt x="69469" y="98298"/>
                </a:lnTo>
                <a:close/>
              </a:path>
              <a:path w="69850" h="106045">
                <a:moveTo>
                  <a:pt x="44830" y="19304"/>
                </a:moveTo>
                <a:lnTo>
                  <a:pt x="25780" y="19304"/>
                </a:lnTo>
                <a:lnTo>
                  <a:pt x="27050" y="19812"/>
                </a:lnTo>
                <a:lnTo>
                  <a:pt x="27813" y="20701"/>
                </a:lnTo>
                <a:lnTo>
                  <a:pt x="28701" y="21590"/>
                </a:lnTo>
                <a:lnTo>
                  <a:pt x="29083" y="22987"/>
                </a:lnTo>
                <a:lnTo>
                  <a:pt x="28977" y="86995"/>
                </a:lnTo>
                <a:lnTo>
                  <a:pt x="28955" y="87249"/>
                </a:lnTo>
                <a:lnTo>
                  <a:pt x="28701" y="88519"/>
                </a:lnTo>
                <a:lnTo>
                  <a:pt x="28575" y="89789"/>
                </a:lnTo>
                <a:lnTo>
                  <a:pt x="28321" y="90805"/>
                </a:lnTo>
                <a:lnTo>
                  <a:pt x="27940" y="91694"/>
                </a:lnTo>
                <a:lnTo>
                  <a:pt x="27686" y="92583"/>
                </a:lnTo>
                <a:lnTo>
                  <a:pt x="27177" y="93345"/>
                </a:lnTo>
                <a:lnTo>
                  <a:pt x="26670" y="93853"/>
                </a:lnTo>
                <a:lnTo>
                  <a:pt x="26162" y="94488"/>
                </a:lnTo>
                <a:lnTo>
                  <a:pt x="14859" y="97790"/>
                </a:lnTo>
                <a:lnTo>
                  <a:pt x="12700" y="98044"/>
                </a:lnTo>
                <a:lnTo>
                  <a:pt x="7747" y="98298"/>
                </a:lnTo>
                <a:lnTo>
                  <a:pt x="66040" y="98298"/>
                </a:lnTo>
                <a:lnTo>
                  <a:pt x="63246" y="98171"/>
                </a:lnTo>
                <a:lnTo>
                  <a:pt x="56388" y="97790"/>
                </a:lnTo>
                <a:lnTo>
                  <a:pt x="53086" y="97282"/>
                </a:lnTo>
                <a:lnTo>
                  <a:pt x="51689" y="96901"/>
                </a:lnTo>
                <a:lnTo>
                  <a:pt x="50546" y="96647"/>
                </a:lnTo>
                <a:lnTo>
                  <a:pt x="49529" y="96266"/>
                </a:lnTo>
                <a:lnTo>
                  <a:pt x="48641" y="95758"/>
                </a:lnTo>
                <a:lnTo>
                  <a:pt x="48005" y="95123"/>
                </a:lnTo>
                <a:lnTo>
                  <a:pt x="47371" y="94615"/>
                </a:lnTo>
                <a:lnTo>
                  <a:pt x="46100" y="92964"/>
                </a:lnTo>
                <a:lnTo>
                  <a:pt x="45847" y="92202"/>
                </a:lnTo>
                <a:lnTo>
                  <a:pt x="45593" y="91313"/>
                </a:lnTo>
                <a:lnTo>
                  <a:pt x="45339" y="90551"/>
                </a:lnTo>
                <a:lnTo>
                  <a:pt x="45085" y="89408"/>
                </a:lnTo>
                <a:lnTo>
                  <a:pt x="44958" y="86995"/>
                </a:lnTo>
                <a:lnTo>
                  <a:pt x="44842" y="85725"/>
                </a:lnTo>
                <a:lnTo>
                  <a:pt x="44830" y="19304"/>
                </a:lnTo>
                <a:close/>
              </a:path>
              <a:path w="69850" h="106045">
                <a:moveTo>
                  <a:pt x="45212" y="0"/>
                </a:moveTo>
                <a:lnTo>
                  <a:pt x="40259" y="0"/>
                </a:lnTo>
                <a:lnTo>
                  <a:pt x="33400" y="3683"/>
                </a:lnTo>
                <a:lnTo>
                  <a:pt x="26670" y="7366"/>
                </a:lnTo>
                <a:lnTo>
                  <a:pt x="13462" y="14732"/>
                </a:lnTo>
                <a:lnTo>
                  <a:pt x="0" y="22098"/>
                </a:lnTo>
                <a:lnTo>
                  <a:pt x="762" y="23749"/>
                </a:lnTo>
                <a:lnTo>
                  <a:pt x="1904" y="26035"/>
                </a:lnTo>
                <a:lnTo>
                  <a:pt x="2413" y="27305"/>
                </a:lnTo>
                <a:lnTo>
                  <a:pt x="3175" y="28448"/>
                </a:lnTo>
                <a:lnTo>
                  <a:pt x="3810" y="29718"/>
                </a:lnTo>
                <a:lnTo>
                  <a:pt x="9144" y="26289"/>
                </a:lnTo>
                <a:lnTo>
                  <a:pt x="13462" y="23749"/>
                </a:lnTo>
                <a:lnTo>
                  <a:pt x="20066" y="20193"/>
                </a:lnTo>
                <a:lnTo>
                  <a:pt x="22605" y="19304"/>
                </a:lnTo>
                <a:lnTo>
                  <a:pt x="44830" y="19304"/>
                </a:lnTo>
                <a:lnTo>
                  <a:pt x="44845" y="14732"/>
                </a:lnTo>
                <a:lnTo>
                  <a:pt x="44958" y="8128"/>
                </a:lnTo>
                <a:lnTo>
                  <a:pt x="45180" y="3683"/>
                </a:lnTo>
                <a:lnTo>
                  <a:pt x="452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9244330" y="4570729"/>
            <a:ext cx="69850" cy="106045"/>
          </a:xfrm>
          <a:custGeom>
            <a:avLst/>
            <a:gdLst/>
            <a:ahLst/>
            <a:cxnLst/>
            <a:rect l="l" t="t" r="r" b="b"/>
            <a:pathLst>
              <a:path w="69850" h="106045">
                <a:moveTo>
                  <a:pt x="40259" y="0"/>
                </a:moveTo>
                <a:lnTo>
                  <a:pt x="45212" y="0"/>
                </a:lnTo>
                <a:lnTo>
                  <a:pt x="45212" y="3048"/>
                </a:lnTo>
                <a:lnTo>
                  <a:pt x="45085" y="5715"/>
                </a:lnTo>
                <a:lnTo>
                  <a:pt x="44958" y="8128"/>
                </a:lnTo>
                <a:lnTo>
                  <a:pt x="44958" y="10541"/>
                </a:lnTo>
                <a:lnTo>
                  <a:pt x="44958" y="12827"/>
                </a:lnTo>
                <a:lnTo>
                  <a:pt x="44830" y="14986"/>
                </a:lnTo>
                <a:lnTo>
                  <a:pt x="44830" y="17272"/>
                </a:lnTo>
                <a:lnTo>
                  <a:pt x="44830" y="19431"/>
                </a:lnTo>
                <a:lnTo>
                  <a:pt x="44830" y="21717"/>
                </a:lnTo>
                <a:lnTo>
                  <a:pt x="44830" y="83820"/>
                </a:lnTo>
                <a:lnTo>
                  <a:pt x="44830" y="85598"/>
                </a:lnTo>
                <a:lnTo>
                  <a:pt x="44958" y="86995"/>
                </a:lnTo>
                <a:lnTo>
                  <a:pt x="44958" y="88265"/>
                </a:lnTo>
                <a:lnTo>
                  <a:pt x="45085" y="89408"/>
                </a:lnTo>
                <a:lnTo>
                  <a:pt x="45339" y="90551"/>
                </a:lnTo>
                <a:lnTo>
                  <a:pt x="45593" y="91313"/>
                </a:lnTo>
                <a:lnTo>
                  <a:pt x="45847" y="92202"/>
                </a:lnTo>
                <a:lnTo>
                  <a:pt x="46100" y="92964"/>
                </a:lnTo>
                <a:lnTo>
                  <a:pt x="46481" y="93472"/>
                </a:lnTo>
                <a:lnTo>
                  <a:pt x="46990" y="94107"/>
                </a:lnTo>
                <a:lnTo>
                  <a:pt x="47371" y="94615"/>
                </a:lnTo>
                <a:lnTo>
                  <a:pt x="48005" y="95123"/>
                </a:lnTo>
                <a:lnTo>
                  <a:pt x="48641" y="95758"/>
                </a:lnTo>
                <a:lnTo>
                  <a:pt x="49529" y="96266"/>
                </a:lnTo>
                <a:lnTo>
                  <a:pt x="50546" y="96647"/>
                </a:lnTo>
                <a:lnTo>
                  <a:pt x="51689" y="96901"/>
                </a:lnTo>
                <a:lnTo>
                  <a:pt x="53086" y="97282"/>
                </a:lnTo>
                <a:lnTo>
                  <a:pt x="54737" y="97536"/>
                </a:lnTo>
                <a:lnTo>
                  <a:pt x="56388" y="97790"/>
                </a:lnTo>
                <a:lnTo>
                  <a:pt x="58420" y="97917"/>
                </a:lnTo>
                <a:lnTo>
                  <a:pt x="60833" y="98044"/>
                </a:lnTo>
                <a:lnTo>
                  <a:pt x="63246" y="98171"/>
                </a:lnTo>
                <a:lnTo>
                  <a:pt x="66040" y="98298"/>
                </a:lnTo>
                <a:lnTo>
                  <a:pt x="69469" y="98298"/>
                </a:lnTo>
                <a:lnTo>
                  <a:pt x="69469" y="105537"/>
                </a:lnTo>
                <a:lnTo>
                  <a:pt x="4445" y="105537"/>
                </a:lnTo>
                <a:lnTo>
                  <a:pt x="4445" y="98298"/>
                </a:lnTo>
                <a:lnTo>
                  <a:pt x="7747" y="98298"/>
                </a:lnTo>
                <a:lnTo>
                  <a:pt x="10414" y="98171"/>
                </a:lnTo>
                <a:lnTo>
                  <a:pt x="12700" y="98044"/>
                </a:lnTo>
                <a:lnTo>
                  <a:pt x="14859" y="97790"/>
                </a:lnTo>
                <a:lnTo>
                  <a:pt x="16891" y="97663"/>
                </a:lnTo>
                <a:lnTo>
                  <a:pt x="18415" y="97409"/>
                </a:lnTo>
                <a:lnTo>
                  <a:pt x="19939" y="97155"/>
                </a:lnTo>
                <a:lnTo>
                  <a:pt x="21209" y="96901"/>
                </a:lnTo>
                <a:lnTo>
                  <a:pt x="26670" y="93853"/>
                </a:lnTo>
                <a:lnTo>
                  <a:pt x="27177" y="93345"/>
                </a:lnTo>
                <a:lnTo>
                  <a:pt x="27686" y="92583"/>
                </a:lnTo>
                <a:lnTo>
                  <a:pt x="27940" y="91694"/>
                </a:lnTo>
                <a:lnTo>
                  <a:pt x="28321" y="90805"/>
                </a:lnTo>
                <a:lnTo>
                  <a:pt x="28575" y="89789"/>
                </a:lnTo>
                <a:lnTo>
                  <a:pt x="28701" y="88519"/>
                </a:lnTo>
                <a:lnTo>
                  <a:pt x="28955" y="87249"/>
                </a:lnTo>
                <a:lnTo>
                  <a:pt x="29083" y="85725"/>
                </a:lnTo>
                <a:lnTo>
                  <a:pt x="29083" y="83820"/>
                </a:lnTo>
                <a:lnTo>
                  <a:pt x="29083" y="25146"/>
                </a:lnTo>
                <a:lnTo>
                  <a:pt x="29083" y="22987"/>
                </a:lnTo>
                <a:lnTo>
                  <a:pt x="28701" y="21590"/>
                </a:lnTo>
                <a:lnTo>
                  <a:pt x="27813" y="20701"/>
                </a:lnTo>
                <a:lnTo>
                  <a:pt x="27050" y="19812"/>
                </a:lnTo>
                <a:lnTo>
                  <a:pt x="25780" y="19304"/>
                </a:lnTo>
                <a:lnTo>
                  <a:pt x="24256" y="19304"/>
                </a:lnTo>
                <a:lnTo>
                  <a:pt x="22605" y="19304"/>
                </a:lnTo>
                <a:lnTo>
                  <a:pt x="3810" y="29718"/>
                </a:lnTo>
                <a:lnTo>
                  <a:pt x="3175" y="28448"/>
                </a:lnTo>
                <a:lnTo>
                  <a:pt x="2413" y="27305"/>
                </a:lnTo>
                <a:lnTo>
                  <a:pt x="1904" y="26035"/>
                </a:lnTo>
                <a:lnTo>
                  <a:pt x="1270" y="24765"/>
                </a:lnTo>
                <a:lnTo>
                  <a:pt x="635" y="23495"/>
                </a:lnTo>
                <a:lnTo>
                  <a:pt x="0" y="22098"/>
                </a:lnTo>
                <a:lnTo>
                  <a:pt x="6730" y="18415"/>
                </a:lnTo>
                <a:lnTo>
                  <a:pt x="13462" y="14732"/>
                </a:lnTo>
                <a:lnTo>
                  <a:pt x="20066" y="11049"/>
                </a:lnTo>
                <a:lnTo>
                  <a:pt x="26670" y="7366"/>
                </a:lnTo>
                <a:lnTo>
                  <a:pt x="33400" y="3683"/>
                </a:lnTo>
                <a:lnTo>
                  <a:pt x="402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488435" y="5227294"/>
            <a:ext cx="130301" cy="133375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499865" y="5243957"/>
            <a:ext cx="120269" cy="123825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956303" y="5177028"/>
            <a:ext cx="723519" cy="237109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722876" y="5231917"/>
            <a:ext cx="124232" cy="1272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739385" y="5253735"/>
            <a:ext cx="105410" cy="106680"/>
          </a:xfrm>
          <a:custGeom>
            <a:avLst/>
            <a:gdLst/>
            <a:ahLst/>
            <a:cxnLst/>
            <a:rect l="l" t="t" r="r" b="b"/>
            <a:pathLst>
              <a:path w="105410" h="106679">
                <a:moveTo>
                  <a:pt x="101921" y="9016"/>
                </a:moveTo>
                <a:lnTo>
                  <a:pt x="79375" y="9016"/>
                </a:lnTo>
                <a:lnTo>
                  <a:pt x="80010" y="9905"/>
                </a:lnTo>
                <a:lnTo>
                  <a:pt x="76606" y="13521"/>
                </a:lnTo>
                <a:lnTo>
                  <a:pt x="72310" y="18256"/>
                </a:lnTo>
                <a:lnTo>
                  <a:pt x="67133" y="24086"/>
                </a:lnTo>
                <a:lnTo>
                  <a:pt x="0" y="101218"/>
                </a:lnTo>
                <a:lnTo>
                  <a:pt x="2159" y="106679"/>
                </a:lnTo>
                <a:lnTo>
                  <a:pt x="82930" y="106679"/>
                </a:lnTo>
                <a:lnTo>
                  <a:pt x="84910" y="97662"/>
                </a:lnTo>
                <a:lnTo>
                  <a:pt x="25400" y="97662"/>
                </a:lnTo>
                <a:lnTo>
                  <a:pt x="24764" y="96900"/>
                </a:lnTo>
                <a:lnTo>
                  <a:pt x="30722" y="90376"/>
                </a:lnTo>
                <a:lnTo>
                  <a:pt x="37179" y="83184"/>
                </a:lnTo>
                <a:lnTo>
                  <a:pt x="44160" y="75326"/>
                </a:lnTo>
                <a:lnTo>
                  <a:pt x="51688" y="66801"/>
                </a:lnTo>
                <a:lnTo>
                  <a:pt x="101921" y="9016"/>
                </a:lnTo>
                <a:close/>
              </a:path>
              <a:path w="105410" h="106679">
                <a:moveTo>
                  <a:pt x="89788" y="75437"/>
                </a:moveTo>
                <a:lnTo>
                  <a:pt x="79755" y="75437"/>
                </a:lnTo>
                <a:lnTo>
                  <a:pt x="76962" y="81152"/>
                </a:lnTo>
                <a:lnTo>
                  <a:pt x="74675" y="85470"/>
                </a:lnTo>
                <a:lnTo>
                  <a:pt x="72771" y="88137"/>
                </a:lnTo>
                <a:lnTo>
                  <a:pt x="70865" y="90931"/>
                </a:lnTo>
                <a:lnTo>
                  <a:pt x="68961" y="92963"/>
                </a:lnTo>
                <a:lnTo>
                  <a:pt x="67183" y="94233"/>
                </a:lnTo>
                <a:lnTo>
                  <a:pt x="65404" y="95630"/>
                </a:lnTo>
                <a:lnTo>
                  <a:pt x="63373" y="96519"/>
                </a:lnTo>
                <a:lnTo>
                  <a:pt x="60960" y="97027"/>
                </a:lnTo>
                <a:lnTo>
                  <a:pt x="58547" y="97408"/>
                </a:lnTo>
                <a:lnTo>
                  <a:pt x="55117" y="97662"/>
                </a:lnTo>
                <a:lnTo>
                  <a:pt x="84910" y="97662"/>
                </a:lnTo>
                <a:lnTo>
                  <a:pt x="89788" y="75437"/>
                </a:lnTo>
                <a:close/>
              </a:path>
              <a:path w="105410" h="106679">
                <a:moveTo>
                  <a:pt x="102742" y="0"/>
                </a:moveTo>
                <a:lnTo>
                  <a:pt x="23494" y="0"/>
                </a:lnTo>
                <a:lnTo>
                  <a:pt x="16890" y="29336"/>
                </a:lnTo>
                <a:lnTo>
                  <a:pt x="26797" y="29336"/>
                </a:lnTo>
                <a:lnTo>
                  <a:pt x="29337" y="24637"/>
                </a:lnTo>
                <a:lnTo>
                  <a:pt x="31623" y="20954"/>
                </a:lnTo>
                <a:lnTo>
                  <a:pt x="49402" y="9016"/>
                </a:lnTo>
                <a:lnTo>
                  <a:pt x="101921" y="9016"/>
                </a:lnTo>
                <a:lnTo>
                  <a:pt x="104901" y="5587"/>
                </a:lnTo>
                <a:lnTo>
                  <a:pt x="1027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739385" y="5253735"/>
            <a:ext cx="105410" cy="106680"/>
          </a:xfrm>
          <a:custGeom>
            <a:avLst/>
            <a:gdLst/>
            <a:ahLst/>
            <a:cxnLst/>
            <a:rect l="l" t="t" r="r" b="b"/>
            <a:pathLst>
              <a:path w="105410" h="106679">
                <a:moveTo>
                  <a:pt x="23494" y="0"/>
                </a:moveTo>
                <a:lnTo>
                  <a:pt x="102742" y="0"/>
                </a:lnTo>
                <a:lnTo>
                  <a:pt x="104901" y="5587"/>
                </a:lnTo>
                <a:lnTo>
                  <a:pt x="51688" y="66801"/>
                </a:lnTo>
                <a:lnTo>
                  <a:pt x="24764" y="96900"/>
                </a:lnTo>
                <a:lnTo>
                  <a:pt x="25400" y="97662"/>
                </a:lnTo>
                <a:lnTo>
                  <a:pt x="50673" y="97662"/>
                </a:lnTo>
                <a:lnTo>
                  <a:pt x="55117" y="97662"/>
                </a:lnTo>
                <a:lnTo>
                  <a:pt x="58547" y="97408"/>
                </a:lnTo>
                <a:lnTo>
                  <a:pt x="60960" y="97027"/>
                </a:lnTo>
                <a:lnTo>
                  <a:pt x="63373" y="96519"/>
                </a:lnTo>
                <a:lnTo>
                  <a:pt x="65404" y="95630"/>
                </a:lnTo>
                <a:lnTo>
                  <a:pt x="67183" y="94233"/>
                </a:lnTo>
                <a:lnTo>
                  <a:pt x="68961" y="92963"/>
                </a:lnTo>
                <a:lnTo>
                  <a:pt x="70865" y="90931"/>
                </a:lnTo>
                <a:lnTo>
                  <a:pt x="72771" y="88137"/>
                </a:lnTo>
                <a:lnTo>
                  <a:pt x="74675" y="85470"/>
                </a:lnTo>
                <a:lnTo>
                  <a:pt x="76962" y="81152"/>
                </a:lnTo>
                <a:lnTo>
                  <a:pt x="79755" y="75437"/>
                </a:lnTo>
                <a:lnTo>
                  <a:pt x="89788" y="75437"/>
                </a:lnTo>
                <a:lnTo>
                  <a:pt x="82930" y="106679"/>
                </a:lnTo>
                <a:lnTo>
                  <a:pt x="2159" y="106679"/>
                </a:lnTo>
                <a:lnTo>
                  <a:pt x="0" y="101218"/>
                </a:lnTo>
                <a:lnTo>
                  <a:pt x="61087" y="30987"/>
                </a:lnTo>
                <a:lnTo>
                  <a:pt x="67133" y="24086"/>
                </a:lnTo>
                <a:lnTo>
                  <a:pt x="72310" y="18256"/>
                </a:lnTo>
                <a:lnTo>
                  <a:pt x="76606" y="13521"/>
                </a:lnTo>
                <a:lnTo>
                  <a:pt x="80010" y="9905"/>
                </a:lnTo>
                <a:lnTo>
                  <a:pt x="79375" y="9016"/>
                </a:lnTo>
                <a:lnTo>
                  <a:pt x="53212" y="9016"/>
                </a:lnTo>
                <a:lnTo>
                  <a:pt x="49402" y="9016"/>
                </a:lnTo>
                <a:lnTo>
                  <a:pt x="46481" y="9397"/>
                </a:lnTo>
                <a:lnTo>
                  <a:pt x="26797" y="29336"/>
                </a:lnTo>
                <a:lnTo>
                  <a:pt x="16890" y="29336"/>
                </a:lnTo>
                <a:lnTo>
                  <a:pt x="234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838700" y="5280659"/>
            <a:ext cx="87668" cy="12573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854575" y="5301741"/>
            <a:ext cx="69215" cy="107314"/>
          </a:xfrm>
          <a:custGeom>
            <a:avLst/>
            <a:gdLst/>
            <a:ahLst/>
            <a:cxnLst/>
            <a:rect l="l" t="t" r="r" b="b"/>
            <a:pathLst>
              <a:path w="69214" h="107314">
                <a:moveTo>
                  <a:pt x="10540" y="84201"/>
                </a:moveTo>
                <a:lnTo>
                  <a:pt x="0" y="84201"/>
                </a:lnTo>
                <a:lnTo>
                  <a:pt x="0" y="101854"/>
                </a:lnTo>
                <a:lnTo>
                  <a:pt x="25273" y="107315"/>
                </a:lnTo>
                <a:lnTo>
                  <a:pt x="36829" y="107315"/>
                </a:lnTo>
                <a:lnTo>
                  <a:pt x="42417" y="106553"/>
                </a:lnTo>
                <a:lnTo>
                  <a:pt x="52070" y="103505"/>
                </a:lnTo>
                <a:lnTo>
                  <a:pt x="56134" y="101473"/>
                </a:lnTo>
                <a:lnTo>
                  <a:pt x="58443" y="99441"/>
                </a:lnTo>
                <a:lnTo>
                  <a:pt x="27939" y="99441"/>
                </a:lnTo>
                <a:lnTo>
                  <a:pt x="25526" y="99187"/>
                </a:lnTo>
                <a:lnTo>
                  <a:pt x="23495" y="98552"/>
                </a:lnTo>
                <a:lnTo>
                  <a:pt x="21336" y="98044"/>
                </a:lnTo>
                <a:lnTo>
                  <a:pt x="19558" y="97155"/>
                </a:lnTo>
                <a:lnTo>
                  <a:pt x="17907" y="96012"/>
                </a:lnTo>
                <a:lnTo>
                  <a:pt x="16255" y="94742"/>
                </a:lnTo>
                <a:lnTo>
                  <a:pt x="14859" y="93091"/>
                </a:lnTo>
                <a:lnTo>
                  <a:pt x="13631" y="91059"/>
                </a:lnTo>
                <a:lnTo>
                  <a:pt x="12446" y="89281"/>
                </a:lnTo>
                <a:lnTo>
                  <a:pt x="11429" y="86995"/>
                </a:lnTo>
                <a:lnTo>
                  <a:pt x="10540" y="84201"/>
                </a:lnTo>
                <a:close/>
              </a:path>
              <a:path w="69214" h="107314">
                <a:moveTo>
                  <a:pt x="61340" y="8128"/>
                </a:moveTo>
                <a:lnTo>
                  <a:pt x="37719" y="8128"/>
                </a:lnTo>
                <a:lnTo>
                  <a:pt x="42290" y="9652"/>
                </a:lnTo>
                <a:lnTo>
                  <a:pt x="48513" y="15621"/>
                </a:lnTo>
                <a:lnTo>
                  <a:pt x="50037" y="19812"/>
                </a:lnTo>
                <a:lnTo>
                  <a:pt x="50037" y="28194"/>
                </a:lnTo>
                <a:lnTo>
                  <a:pt x="31369" y="46736"/>
                </a:lnTo>
                <a:lnTo>
                  <a:pt x="27177" y="48133"/>
                </a:lnTo>
                <a:lnTo>
                  <a:pt x="22225" y="48895"/>
                </a:lnTo>
                <a:lnTo>
                  <a:pt x="16510" y="49149"/>
                </a:lnTo>
                <a:lnTo>
                  <a:pt x="16510" y="57023"/>
                </a:lnTo>
                <a:lnTo>
                  <a:pt x="33020" y="57023"/>
                </a:lnTo>
                <a:lnTo>
                  <a:pt x="40132" y="58928"/>
                </a:lnTo>
                <a:lnTo>
                  <a:pt x="44958" y="62611"/>
                </a:lnTo>
                <a:lnTo>
                  <a:pt x="49657" y="66421"/>
                </a:lnTo>
                <a:lnTo>
                  <a:pt x="52070" y="71882"/>
                </a:lnTo>
                <a:lnTo>
                  <a:pt x="52070" y="85979"/>
                </a:lnTo>
                <a:lnTo>
                  <a:pt x="50291" y="91059"/>
                </a:lnTo>
                <a:lnTo>
                  <a:pt x="46609" y="94361"/>
                </a:lnTo>
                <a:lnTo>
                  <a:pt x="43052" y="97790"/>
                </a:lnTo>
                <a:lnTo>
                  <a:pt x="37719" y="99441"/>
                </a:lnTo>
                <a:lnTo>
                  <a:pt x="58443" y="99441"/>
                </a:lnTo>
                <a:lnTo>
                  <a:pt x="59309" y="98679"/>
                </a:lnTo>
                <a:lnTo>
                  <a:pt x="62611" y="96012"/>
                </a:lnTo>
                <a:lnTo>
                  <a:pt x="65150" y="92710"/>
                </a:lnTo>
                <a:lnTo>
                  <a:pt x="66675" y="89027"/>
                </a:lnTo>
                <a:lnTo>
                  <a:pt x="68325" y="85217"/>
                </a:lnTo>
                <a:lnTo>
                  <a:pt x="69214" y="81153"/>
                </a:lnTo>
                <a:lnTo>
                  <a:pt x="69214" y="73406"/>
                </a:lnTo>
                <a:lnTo>
                  <a:pt x="43052" y="50927"/>
                </a:lnTo>
                <a:lnTo>
                  <a:pt x="43052" y="50038"/>
                </a:lnTo>
                <a:lnTo>
                  <a:pt x="46862" y="48387"/>
                </a:lnTo>
                <a:lnTo>
                  <a:pt x="50291" y="46609"/>
                </a:lnTo>
                <a:lnTo>
                  <a:pt x="53212" y="44831"/>
                </a:lnTo>
                <a:lnTo>
                  <a:pt x="56261" y="43053"/>
                </a:lnTo>
                <a:lnTo>
                  <a:pt x="66801" y="25908"/>
                </a:lnTo>
                <a:lnTo>
                  <a:pt x="66801" y="18669"/>
                </a:lnTo>
                <a:lnTo>
                  <a:pt x="66039" y="15494"/>
                </a:lnTo>
                <a:lnTo>
                  <a:pt x="64515" y="12573"/>
                </a:lnTo>
                <a:lnTo>
                  <a:pt x="62991" y="9779"/>
                </a:lnTo>
                <a:lnTo>
                  <a:pt x="61340" y="8128"/>
                </a:lnTo>
                <a:close/>
              </a:path>
              <a:path w="69214" h="107314">
                <a:moveTo>
                  <a:pt x="40259" y="0"/>
                </a:moveTo>
                <a:lnTo>
                  <a:pt x="30607" y="0"/>
                </a:lnTo>
                <a:lnTo>
                  <a:pt x="25146" y="635"/>
                </a:lnTo>
                <a:lnTo>
                  <a:pt x="13715" y="3429"/>
                </a:lnTo>
                <a:lnTo>
                  <a:pt x="7747" y="5461"/>
                </a:lnTo>
                <a:lnTo>
                  <a:pt x="1270" y="8255"/>
                </a:lnTo>
                <a:lnTo>
                  <a:pt x="1270" y="24384"/>
                </a:lnTo>
                <a:lnTo>
                  <a:pt x="11684" y="24384"/>
                </a:lnTo>
                <a:lnTo>
                  <a:pt x="13462" y="18923"/>
                </a:lnTo>
                <a:lnTo>
                  <a:pt x="16001" y="14859"/>
                </a:lnTo>
                <a:lnTo>
                  <a:pt x="19430" y="12192"/>
                </a:lnTo>
                <a:lnTo>
                  <a:pt x="22733" y="9398"/>
                </a:lnTo>
                <a:lnTo>
                  <a:pt x="26924" y="8128"/>
                </a:lnTo>
                <a:lnTo>
                  <a:pt x="61340" y="8128"/>
                </a:lnTo>
                <a:lnTo>
                  <a:pt x="60705" y="7493"/>
                </a:lnTo>
                <a:lnTo>
                  <a:pt x="58038" y="5588"/>
                </a:lnTo>
                <a:lnTo>
                  <a:pt x="55245" y="3683"/>
                </a:lnTo>
                <a:lnTo>
                  <a:pt x="51942" y="2286"/>
                </a:lnTo>
                <a:lnTo>
                  <a:pt x="48133" y="1397"/>
                </a:lnTo>
                <a:lnTo>
                  <a:pt x="44323" y="381"/>
                </a:lnTo>
                <a:lnTo>
                  <a:pt x="402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854575" y="5301741"/>
            <a:ext cx="69215" cy="107314"/>
          </a:xfrm>
          <a:custGeom>
            <a:avLst/>
            <a:gdLst/>
            <a:ahLst/>
            <a:cxnLst/>
            <a:rect l="l" t="t" r="r" b="b"/>
            <a:pathLst>
              <a:path w="69214" h="107314">
                <a:moveTo>
                  <a:pt x="35813" y="0"/>
                </a:moveTo>
                <a:lnTo>
                  <a:pt x="40259" y="0"/>
                </a:lnTo>
                <a:lnTo>
                  <a:pt x="44323" y="381"/>
                </a:lnTo>
                <a:lnTo>
                  <a:pt x="48133" y="1397"/>
                </a:lnTo>
                <a:lnTo>
                  <a:pt x="51942" y="2286"/>
                </a:lnTo>
                <a:lnTo>
                  <a:pt x="66801" y="18669"/>
                </a:lnTo>
                <a:lnTo>
                  <a:pt x="66801" y="22352"/>
                </a:lnTo>
                <a:lnTo>
                  <a:pt x="66801" y="25908"/>
                </a:lnTo>
                <a:lnTo>
                  <a:pt x="53212" y="44831"/>
                </a:lnTo>
                <a:lnTo>
                  <a:pt x="50291" y="46609"/>
                </a:lnTo>
                <a:lnTo>
                  <a:pt x="46862" y="48387"/>
                </a:lnTo>
                <a:lnTo>
                  <a:pt x="43052" y="50038"/>
                </a:lnTo>
                <a:lnTo>
                  <a:pt x="43052" y="50927"/>
                </a:lnTo>
                <a:lnTo>
                  <a:pt x="69214" y="73406"/>
                </a:lnTo>
                <a:lnTo>
                  <a:pt x="69214" y="76835"/>
                </a:lnTo>
                <a:lnTo>
                  <a:pt x="69214" y="81153"/>
                </a:lnTo>
                <a:lnTo>
                  <a:pt x="68325" y="85217"/>
                </a:lnTo>
                <a:lnTo>
                  <a:pt x="66675" y="89027"/>
                </a:lnTo>
                <a:lnTo>
                  <a:pt x="65150" y="92710"/>
                </a:lnTo>
                <a:lnTo>
                  <a:pt x="62611" y="96012"/>
                </a:lnTo>
                <a:lnTo>
                  <a:pt x="59309" y="98679"/>
                </a:lnTo>
                <a:lnTo>
                  <a:pt x="56134" y="101473"/>
                </a:lnTo>
                <a:lnTo>
                  <a:pt x="52070" y="103505"/>
                </a:lnTo>
                <a:lnTo>
                  <a:pt x="47244" y="105029"/>
                </a:lnTo>
                <a:lnTo>
                  <a:pt x="42417" y="106553"/>
                </a:lnTo>
                <a:lnTo>
                  <a:pt x="36829" y="107315"/>
                </a:lnTo>
                <a:lnTo>
                  <a:pt x="30352" y="107315"/>
                </a:lnTo>
                <a:lnTo>
                  <a:pt x="25273" y="107315"/>
                </a:lnTo>
                <a:lnTo>
                  <a:pt x="0" y="101854"/>
                </a:lnTo>
                <a:lnTo>
                  <a:pt x="0" y="84201"/>
                </a:lnTo>
                <a:lnTo>
                  <a:pt x="10540" y="84201"/>
                </a:lnTo>
                <a:lnTo>
                  <a:pt x="11429" y="86995"/>
                </a:lnTo>
                <a:lnTo>
                  <a:pt x="12446" y="89281"/>
                </a:lnTo>
                <a:lnTo>
                  <a:pt x="13715" y="91186"/>
                </a:lnTo>
                <a:lnTo>
                  <a:pt x="14859" y="93091"/>
                </a:lnTo>
                <a:lnTo>
                  <a:pt x="16255" y="94742"/>
                </a:lnTo>
                <a:lnTo>
                  <a:pt x="17907" y="96012"/>
                </a:lnTo>
                <a:lnTo>
                  <a:pt x="19558" y="97155"/>
                </a:lnTo>
                <a:lnTo>
                  <a:pt x="21336" y="98044"/>
                </a:lnTo>
                <a:lnTo>
                  <a:pt x="23495" y="98552"/>
                </a:lnTo>
                <a:lnTo>
                  <a:pt x="25526" y="99187"/>
                </a:lnTo>
                <a:lnTo>
                  <a:pt x="27939" y="99441"/>
                </a:lnTo>
                <a:lnTo>
                  <a:pt x="30607" y="99441"/>
                </a:lnTo>
                <a:lnTo>
                  <a:pt x="37719" y="99441"/>
                </a:lnTo>
                <a:lnTo>
                  <a:pt x="43052" y="97790"/>
                </a:lnTo>
                <a:lnTo>
                  <a:pt x="46609" y="94361"/>
                </a:lnTo>
                <a:lnTo>
                  <a:pt x="50291" y="91059"/>
                </a:lnTo>
                <a:lnTo>
                  <a:pt x="52070" y="85979"/>
                </a:lnTo>
                <a:lnTo>
                  <a:pt x="52070" y="79121"/>
                </a:lnTo>
                <a:lnTo>
                  <a:pt x="52070" y="71882"/>
                </a:lnTo>
                <a:lnTo>
                  <a:pt x="49657" y="66421"/>
                </a:lnTo>
                <a:lnTo>
                  <a:pt x="44958" y="62611"/>
                </a:lnTo>
                <a:lnTo>
                  <a:pt x="40132" y="58928"/>
                </a:lnTo>
                <a:lnTo>
                  <a:pt x="33020" y="57023"/>
                </a:lnTo>
                <a:lnTo>
                  <a:pt x="23622" y="57023"/>
                </a:lnTo>
                <a:lnTo>
                  <a:pt x="16510" y="57023"/>
                </a:lnTo>
                <a:lnTo>
                  <a:pt x="16510" y="49149"/>
                </a:lnTo>
                <a:lnTo>
                  <a:pt x="22225" y="48895"/>
                </a:lnTo>
                <a:lnTo>
                  <a:pt x="27177" y="48133"/>
                </a:lnTo>
                <a:lnTo>
                  <a:pt x="31369" y="46736"/>
                </a:lnTo>
                <a:lnTo>
                  <a:pt x="35560" y="45466"/>
                </a:lnTo>
                <a:lnTo>
                  <a:pt x="38988" y="43688"/>
                </a:lnTo>
                <a:lnTo>
                  <a:pt x="50037" y="28194"/>
                </a:lnTo>
                <a:lnTo>
                  <a:pt x="50037" y="25019"/>
                </a:lnTo>
                <a:lnTo>
                  <a:pt x="50037" y="19812"/>
                </a:lnTo>
                <a:lnTo>
                  <a:pt x="48513" y="15621"/>
                </a:lnTo>
                <a:lnTo>
                  <a:pt x="45338" y="12573"/>
                </a:lnTo>
                <a:lnTo>
                  <a:pt x="42290" y="9652"/>
                </a:lnTo>
                <a:lnTo>
                  <a:pt x="37719" y="8128"/>
                </a:lnTo>
                <a:lnTo>
                  <a:pt x="31876" y="8128"/>
                </a:lnTo>
                <a:lnTo>
                  <a:pt x="26924" y="8128"/>
                </a:lnTo>
                <a:lnTo>
                  <a:pt x="22733" y="9398"/>
                </a:lnTo>
                <a:lnTo>
                  <a:pt x="19430" y="12192"/>
                </a:lnTo>
                <a:lnTo>
                  <a:pt x="16001" y="14859"/>
                </a:lnTo>
                <a:lnTo>
                  <a:pt x="13462" y="18923"/>
                </a:lnTo>
                <a:lnTo>
                  <a:pt x="11684" y="24384"/>
                </a:lnTo>
                <a:lnTo>
                  <a:pt x="1270" y="24384"/>
                </a:lnTo>
                <a:lnTo>
                  <a:pt x="1270" y="8255"/>
                </a:lnTo>
                <a:lnTo>
                  <a:pt x="7747" y="5461"/>
                </a:lnTo>
                <a:lnTo>
                  <a:pt x="13715" y="3429"/>
                </a:lnTo>
                <a:lnTo>
                  <a:pt x="19430" y="2032"/>
                </a:lnTo>
                <a:lnTo>
                  <a:pt x="25146" y="635"/>
                </a:lnTo>
                <a:lnTo>
                  <a:pt x="30607" y="0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998720" y="5254752"/>
            <a:ext cx="153162" cy="5715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014214" y="5275707"/>
            <a:ext cx="135255" cy="39370"/>
          </a:xfrm>
          <a:custGeom>
            <a:avLst/>
            <a:gdLst/>
            <a:ahLst/>
            <a:cxnLst/>
            <a:rect l="l" t="t" r="r" b="b"/>
            <a:pathLst>
              <a:path w="135254" h="39370">
                <a:moveTo>
                  <a:pt x="75714" y="15494"/>
                </a:moveTo>
                <a:lnTo>
                  <a:pt x="33782" y="15494"/>
                </a:lnTo>
                <a:lnTo>
                  <a:pt x="39185" y="16212"/>
                </a:lnTo>
                <a:lnTo>
                  <a:pt x="45738" y="18415"/>
                </a:lnTo>
                <a:lnTo>
                  <a:pt x="53343" y="22098"/>
                </a:lnTo>
                <a:lnTo>
                  <a:pt x="61849" y="27178"/>
                </a:lnTo>
                <a:lnTo>
                  <a:pt x="70806" y="32325"/>
                </a:lnTo>
                <a:lnTo>
                  <a:pt x="79216" y="35972"/>
                </a:lnTo>
                <a:lnTo>
                  <a:pt x="87102" y="38143"/>
                </a:lnTo>
                <a:lnTo>
                  <a:pt x="94487" y="38862"/>
                </a:lnTo>
                <a:lnTo>
                  <a:pt x="101633" y="38240"/>
                </a:lnTo>
                <a:lnTo>
                  <a:pt x="108219" y="36369"/>
                </a:lnTo>
                <a:lnTo>
                  <a:pt x="114258" y="33236"/>
                </a:lnTo>
                <a:lnTo>
                  <a:pt x="119761" y="28829"/>
                </a:lnTo>
                <a:lnTo>
                  <a:pt x="125325" y="23368"/>
                </a:lnTo>
                <a:lnTo>
                  <a:pt x="97282" y="23368"/>
                </a:lnTo>
                <a:lnTo>
                  <a:pt x="91949" y="22631"/>
                </a:lnTo>
                <a:lnTo>
                  <a:pt x="85486" y="20431"/>
                </a:lnTo>
                <a:lnTo>
                  <a:pt x="77904" y="16777"/>
                </a:lnTo>
                <a:lnTo>
                  <a:pt x="75714" y="15494"/>
                </a:lnTo>
                <a:close/>
              </a:path>
              <a:path w="135254" h="39370">
                <a:moveTo>
                  <a:pt x="37211" y="0"/>
                </a:moveTo>
                <a:lnTo>
                  <a:pt x="28701" y="0"/>
                </a:lnTo>
                <a:lnTo>
                  <a:pt x="21336" y="2921"/>
                </a:lnTo>
                <a:lnTo>
                  <a:pt x="0" y="30607"/>
                </a:lnTo>
                <a:lnTo>
                  <a:pt x="8636" y="35560"/>
                </a:lnTo>
                <a:lnTo>
                  <a:pt x="11811" y="28956"/>
                </a:lnTo>
                <a:lnTo>
                  <a:pt x="15366" y="24003"/>
                </a:lnTo>
                <a:lnTo>
                  <a:pt x="19558" y="20574"/>
                </a:lnTo>
                <a:lnTo>
                  <a:pt x="23622" y="17145"/>
                </a:lnTo>
                <a:lnTo>
                  <a:pt x="28321" y="15494"/>
                </a:lnTo>
                <a:lnTo>
                  <a:pt x="75714" y="15494"/>
                </a:lnTo>
                <a:lnTo>
                  <a:pt x="60285" y="6536"/>
                </a:lnTo>
                <a:lnTo>
                  <a:pt x="51974" y="2889"/>
                </a:lnTo>
                <a:lnTo>
                  <a:pt x="44283" y="718"/>
                </a:lnTo>
                <a:lnTo>
                  <a:pt x="37211" y="0"/>
                </a:lnTo>
                <a:close/>
              </a:path>
              <a:path w="135254" h="39370">
                <a:moveTo>
                  <a:pt x="125984" y="2794"/>
                </a:moveTo>
                <a:lnTo>
                  <a:pt x="103632" y="23368"/>
                </a:lnTo>
                <a:lnTo>
                  <a:pt x="125325" y="23368"/>
                </a:lnTo>
                <a:lnTo>
                  <a:pt x="126669" y="22030"/>
                </a:lnTo>
                <a:lnTo>
                  <a:pt x="131699" y="15367"/>
                </a:lnTo>
                <a:lnTo>
                  <a:pt x="134874" y="8763"/>
                </a:lnTo>
                <a:lnTo>
                  <a:pt x="125984" y="279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014214" y="5275707"/>
            <a:ext cx="135255" cy="39370"/>
          </a:xfrm>
          <a:custGeom>
            <a:avLst/>
            <a:gdLst/>
            <a:ahLst/>
            <a:cxnLst/>
            <a:rect l="l" t="t" r="r" b="b"/>
            <a:pathLst>
              <a:path w="135254" h="39370">
                <a:moveTo>
                  <a:pt x="37211" y="0"/>
                </a:moveTo>
                <a:lnTo>
                  <a:pt x="77904" y="16777"/>
                </a:lnTo>
                <a:lnTo>
                  <a:pt x="85486" y="20431"/>
                </a:lnTo>
                <a:lnTo>
                  <a:pt x="91949" y="22631"/>
                </a:lnTo>
                <a:lnTo>
                  <a:pt x="97282" y="23368"/>
                </a:lnTo>
                <a:lnTo>
                  <a:pt x="103632" y="23368"/>
                </a:lnTo>
                <a:lnTo>
                  <a:pt x="125984" y="2794"/>
                </a:lnTo>
                <a:lnTo>
                  <a:pt x="134874" y="8763"/>
                </a:lnTo>
                <a:lnTo>
                  <a:pt x="108219" y="36369"/>
                </a:lnTo>
                <a:lnTo>
                  <a:pt x="94487" y="38862"/>
                </a:lnTo>
                <a:lnTo>
                  <a:pt x="87102" y="38143"/>
                </a:lnTo>
                <a:lnTo>
                  <a:pt x="79216" y="35972"/>
                </a:lnTo>
                <a:lnTo>
                  <a:pt x="70806" y="32325"/>
                </a:lnTo>
                <a:lnTo>
                  <a:pt x="61849" y="27178"/>
                </a:lnTo>
                <a:lnTo>
                  <a:pt x="53230" y="22030"/>
                </a:lnTo>
                <a:lnTo>
                  <a:pt x="45672" y="18383"/>
                </a:lnTo>
                <a:lnTo>
                  <a:pt x="39185" y="16212"/>
                </a:lnTo>
                <a:lnTo>
                  <a:pt x="33782" y="15494"/>
                </a:lnTo>
                <a:lnTo>
                  <a:pt x="28321" y="15494"/>
                </a:lnTo>
                <a:lnTo>
                  <a:pt x="23622" y="17145"/>
                </a:lnTo>
                <a:lnTo>
                  <a:pt x="19558" y="20574"/>
                </a:lnTo>
                <a:lnTo>
                  <a:pt x="15366" y="24003"/>
                </a:lnTo>
                <a:lnTo>
                  <a:pt x="11811" y="28956"/>
                </a:lnTo>
                <a:lnTo>
                  <a:pt x="8636" y="35560"/>
                </a:lnTo>
                <a:lnTo>
                  <a:pt x="0" y="30607"/>
                </a:lnTo>
                <a:lnTo>
                  <a:pt x="28701" y="0"/>
                </a:lnTo>
                <a:lnTo>
                  <a:pt x="3721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199888" y="5230367"/>
            <a:ext cx="133375" cy="176022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211698" y="5247259"/>
            <a:ext cx="122174" cy="16573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387340" y="5085588"/>
            <a:ext cx="1776221" cy="395478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402458" y="5106542"/>
            <a:ext cx="1758314" cy="377190"/>
          </a:xfrm>
          <a:custGeom>
            <a:avLst/>
            <a:gdLst/>
            <a:ahLst/>
            <a:cxnLst/>
            <a:rect l="l" t="t" r="r" b="b"/>
            <a:pathLst>
              <a:path w="1758315" h="377189">
                <a:moveTo>
                  <a:pt x="1676775" y="0"/>
                </a:moveTo>
                <a:lnTo>
                  <a:pt x="1673219" y="8889"/>
                </a:lnTo>
                <a:lnTo>
                  <a:pt x="1687272" y="20319"/>
                </a:lnTo>
                <a:lnTo>
                  <a:pt x="1699730" y="35178"/>
                </a:lnTo>
                <a:lnTo>
                  <a:pt x="1719955" y="75183"/>
                </a:lnTo>
                <a:lnTo>
                  <a:pt x="1732703" y="126984"/>
                </a:lnTo>
                <a:lnTo>
                  <a:pt x="1736973" y="188594"/>
                </a:lnTo>
                <a:lnTo>
                  <a:pt x="1735906" y="220217"/>
                </a:lnTo>
                <a:lnTo>
                  <a:pt x="1727436" y="276605"/>
                </a:lnTo>
                <a:lnTo>
                  <a:pt x="1710795" y="323274"/>
                </a:lnTo>
                <a:lnTo>
                  <a:pt x="1687364" y="356699"/>
                </a:lnTo>
                <a:lnTo>
                  <a:pt x="1673219" y="368172"/>
                </a:lnTo>
                <a:lnTo>
                  <a:pt x="1676775" y="377062"/>
                </a:lnTo>
                <a:lnTo>
                  <a:pt x="1710303" y="350186"/>
                </a:lnTo>
                <a:lnTo>
                  <a:pt x="1736211" y="307212"/>
                </a:lnTo>
                <a:lnTo>
                  <a:pt x="1752785" y="251936"/>
                </a:lnTo>
                <a:lnTo>
                  <a:pt x="1758309" y="188467"/>
                </a:lnTo>
                <a:lnTo>
                  <a:pt x="1756928" y="155463"/>
                </a:lnTo>
                <a:lnTo>
                  <a:pt x="1745879" y="96027"/>
                </a:lnTo>
                <a:lnTo>
                  <a:pt x="1724210" y="46255"/>
                </a:lnTo>
                <a:lnTo>
                  <a:pt x="1694492" y="11481"/>
                </a:lnTo>
                <a:lnTo>
                  <a:pt x="1676775" y="0"/>
                </a:lnTo>
                <a:close/>
              </a:path>
              <a:path w="1758315" h="377189">
                <a:moveTo>
                  <a:pt x="81274" y="0"/>
                </a:moveTo>
                <a:lnTo>
                  <a:pt x="47857" y="26892"/>
                </a:lnTo>
                <a:lnTo>
                  <a:pt x="21965" y="69595"/>
                </a:lnTo>
                <a:lnTo>
                  <a:pt x="5503" y="124650"/>
                </a:lnTo>
                <a:lnTo>
                  <a:pt x="0" y="188594"/>
                </a:lnTo>
                <a:lnTo>
                  <a:pt x="1373" y="221237"/>
                </a:lnTo>
                <a:lnTo>
                  <a:pt x="12371" y="280586"/>
                </a:lnTo>
                <a:lnTo>
                  <a:pt x="33965" y="330717"/>
                </a:lnTo>
                <a:lnTo>
                  <a:pt x="63631" y="365631"/>
                </a:lnTo>
                <a:lnTo>
                  <a:pt x="81274" y="377062"/>
                </a:lnTo>
                <a:lnTo>
                  <a:pt x="84957" y="368172"/>
                </a:lnTo>
                <a:lnTo>
                  <a:pt x="70813" y="356699"/>
                </a:lnTo>
                <a:lnTo>
                  <a:pt x="58287" y="341725"/>
                </a:lnTo>
                <a:lnTo>
                  <a:pt x="38094" y="301370"/>
                </a:lnTo>
                <a:lnTo>
                  <a:pt x="25521" y="249554"/>
                </a:lnTo>
                <a:lnTo>
                  <a:pt x="21334" y="188467"/>
                </a:lnTo>
                <a:lnTo>
                  <a:pt x="22382" y="156569"/>
                </a:lnTo>
                <a:lnTo>
                  <a:pt x="30867" y="99851"/>
                </a:lnTo>
                <a:lnTo>
                  <a:pt x="47631" y="53466"/>
                </a:lnTo>
                <a:lnTo>
                  <a:pt x="70959" y="20319"/>
                </a:lnTo>
                <a:lnTo>
                  <a:pt x="84957" y="8889"/>
                </a:lnTo>
                <a:lnTo>
                  <a:pt x="8127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7075678" y="5106542"/>
            <a:ext cx="85090" cy="377190"/>
          </a:xfrm>
          <a:custGeom>
            <a:avLst/>
            <a:gdLst/>
            <a:ahLst/>
            <a:cxnLst/>
            <a:rect l="l" t="t" r="r" b="b"/>
            <a:pathLst>
              <a:path w="85090" h="377189">
                <a:moveTo>
                  <a:pt x="3555" y="0"/>
                </a:moveTo>
                <a:lnTo>
                  <a:pt x="37083" y="26892"/>
                </a:lnTo>
                <a:lnTo>
                  <a:pt x="62992" y="69595"/>
                </a:lnTo>
                <a:lnTo>
                  <a:pt x="79565" y="124650"/>
                </a:lnTo>
                <a:lnTo>
                  <a:pt x="85090" y="188467"/>
                </a:lnTo>
                <a:lnTo>
                  <a:pt x="83708" y="221237"/>
                </a:lnTo>
                <a:lnTo>
                  <a:pt x="72659" y="280586"/>
                </a:lnTo>
                <a:lnTo>
                  <a:pt x="50990" y="330717"/>
                </a:lnTo>
                <a:lnTo>
                  <a:pt x="21272" y="365631"/>
                </a:lnTo>
                <a:lnTo>
                  <a:pt x="3555" y="377062"/>
                </a:lnTo>
                <a:lnTo>
                  <a:pt x="0" y="368172"/>
                </a:lnTo>
                <a:lnTo>
                  <a:pt x="14144" y="356699"/>
                </a:lnTo>
                <a:lnTo>
                  <a:pt x="26670" y="341725"/>
                </a:lnTo>
                <a:lnTo>
                  <a:pt x="46863" y="301370"/>
                </a:lnTo>
                <a:lnTo>
                  <a:pt x="59499" y="249554"/>
                </a:lnTo>
                <a:lnTo>
                  <a:pt x="63753" y="188594"/>
                </a:lnTo>
                <a:lnTo>
                  <a:pt x="62684" y="156569"/>
                </a:lnTo>
                <a:lnTo>
                  <a:pt x="54163" y="99851"/>
                </a:lnTo>
                <a:lnTo>
                  <a:pt x="37397" y="53466"/>
                </a:lnTo>
                <a:lnTo>
                  <a:pt x="14053" y="20319"/>
                </a:lnTo>
                <a:lnTo>
                  <a:pt x="0" y="8889"/>
                </a:lnTo>
                <a:lnTo>
                  <a:pt x="35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402453" y="5106542"/>
            <a:ext cx="85090" cy="377190"/>
          </a:xfrm>
          <a:custGeom>
            <a:avLst/>
            <a:gdLst/>
            <a:ahLst/>
            <a:cxnLst/>
            <a:rect l="l" t="t" r="r" b="b"/>
            <a:pathLst>
              <a:path w="85089" h="377189">
                <a:moveTo>
                  <a:pt x="81280" y="0"/>
                </a:moveTo>
                <a:lnTo>
                  <a:pt x="84962" y="8889"/>
                </a:lnTo>
                <a:lnTo>
                  <a:pt x="70965" y="20319"/>
                </a:lnTo>
                <a:lnTo>
                  <a:pt x="58515" y="35178"/>
                </a:lnTo>
                <a:lnTo>
                  <a:pt x="38354" y="75183"/>
                </a:lnTo>
                <a:lnTo>
                  <a:pt x="25558" y="126984"/>
                </a:lnTo>
                <a:lnTo>
                  <a:pt x="21336" y="188594"/>
                </a:lnTo>
                <a:lnTo>
                  <a:pt x="22383" y="220217"/>
                </a:lnTo>
                <a:lnTo>
                  <a:pt x="30765" y="276605"/>
                </a:lnTo>
                <a:lnTo>
                  <a:pt x="47386" y="323274"/>
                </a:lnTo>
                <a:lnTo>
                  <a:pt x="70818" y="356699"/>
                </a:lnTo>
                <a:lnTo>
                  <a:pt x="84962" y="368172"/>
                </a:lnTo>
                <a:lnTo>
                  <a:pt x="81280" y="377062"/>
                </a:lnTo>
                <a:lnTo>
                  <a:pt x="47863" y="350186"/>
                </a:lnTo>
                <a:lnTo>
                  <a:pt x="21971" y="307212"/>
                </a:lnTo>
                <a:lnTo>
                  <a:pt x="5508" y="251936"/>
                </a:lnTo>
                <a:lnTo>
                  <a:pt x="0" y="188467"/>
                </a:lnTo>
                <a:lnTo>
                  <a:pt x="1379" y="155463"/>
                </a:lnTo>
                <a:lnTo>
                  <a:pt x="12376" y="96027"/>
                </a:lnTo>
                <a:lnTo>
                  <a:pt x="33970" y="46255"/>
                </a:lnTo>
                <a:lnTo>
                  <a:pt x="63636" y="11481"/>
                </a:lnTo>
                <a:lnTo>
                  <a:pt x="812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481828" y="5231917"/>
            <a:ext cx="124232" cy="1272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498338" y="5253735"/>
            <a:ext cx="105410" cy="106680"/>
          </a:xfrm>
          <a:custGeom>
            <a:avLst/>
            <a:gdLst/>
            <a:ahLst/>
            <a:cxnLst/>
            <a:rect l="l" t="t" r="r" b="b"/>
            <a:pathLst>
              <a:path w="105410" h="106679">
                <a:moveTo>
                  <a:pt x="101921" y="9016"/>
                </a:moveTo>
                <a:lnTo>
                  <a:pt x="79375" y="9016"/>
                </a:lnTo>
                <a:lnTo>
                  <a:pt x="80010" y="9905"/>
                </a:lnTo>
                <a:lnTo>
                  <a:pt x="76606" y="13521"/>
                </a:lnTo>
                <a:lnTo>
                  <a:pt x="72310" y="18256"/>
                </a:lnTo>
                <a:lnTo>
                  <a:pt x="67133" y="24086"/>
                </a:lnTo>
                <a:lnTo>
                  <a:pt x="0" y="101218"/>
                </a:lnTo>
                <a:lnTo>
                  <a:pt x="2159" y="106679"/>
                </a:lnTo>
                <a:lnTo>
                  <a:pt x="82931" y="106679"/>
                </a:lnTo>
                <a:lnTo>
                  <a:pt x="84910" y="97662"/>
                </a:lnTo>
                <a:lnTo>
                  <a:pt x="25400" y="97662"/>
                </a:lnTo>
                <a:lnTo>
                  <a:pt x="24764" y="96900"/>
                </a:lnTo>
                <a:lnTo>
                  <a:pt x="30722" y="90376"/>
                </a:lnTo>
                <a:lnTo>
                  <a:pt x="37179" y="83184"/>
                </a:lnTo>
                <a:lnTo>
                  <a:pt x="44160" y="75326"/>
                </a:lnTo>
                <a:lnTo>
                  <a:pt x="51688" y="66801"/>
                </a:lnTo>
                <a:lnTo>
                  <a:pt x="101921" y="9016"/>
                </a:lnTo>
                <a:close/>
              </a:path>
              <a:path w="105410" h="106679">
                <a:moveTo>
                  <a:pt x="89788" y="75437"/>
                </a:moveTo>
                <a:lnTo>
                  <a:pt x="79756" y="75437"/>
                </a:lnTo>
                <a:lnTo>
                  <a:pt x="76962" y="81152"/>
                </a:lnTo>
                <a:lnTo>
                  <a:pt x="74675" y="85470"/>
                </a:lnTo>
                <a:lnTo>
                  <a:pt x="72771" y="88137"/>
                </a:lnTo>
                <a:lnTo>
                  <a:pt x="70865" y="90931"/>
                </a:lnTo>
                <a:lnTo>
                  <a:pt x="68961" y="92963"/>
                </a:lnTo>
                <a:lnTo>
                  <a:pt x="67183" y="94233"/>
                </a:lnTo>
                <a:lnTo>
                  <a:pt x="65404" y="95630"/>
                </a:lnTo>
                <a:lnTo>
                  <a:pt x="63373" y="96519"/>
                </a:lnTo>
                <a:lnTo>
                  <a:pt x="60960" y="97027"/>
                </a:lnTo>
                <a:lnTo>
                  <a:pt x="58547" y="97408"/>
                </a:lnTo>
                <a:lnTo>
                  <a:pt x="55117" y="97662"/>
                </a:lnTo>
                <a:lnTo>
                  <a:pt x="84910" y="97662"/>
                </a:lnTo>
                <a:lnTo>
                  <a:pt x="89788" y="75437"/>
                </a:lnTo>
                <a:close/>
              </a:path>
              <a:path w="105410" h="106679">
                <a:moveTo>
                  <a:pt x="102742" y="0"/>
                </a:moveTo>
                <a:lnTo>
                  <a:pt x="23495" y="0"/>
                </a:lnTo>
                <a:lnTo>
                  <a:pt x="16890" y="29336"/>
                </a:lnTo>
                <a:lnTo>
                  <a:pt x="26797" y="29336"/>
                </a:lnTo>
                <a:lnTo>
                  <a:pt x="29337" y="24637"/>
                </a:lnTo>
                <a:lnTo>
                  <a:pt x="31623" y="20954"/>
                </a:lnTo>
                <a:lnTo>
                  <a:pt x="49402" y="9016"/>
                </a:lnTo>
                <a:lnTo>
                  <a:pt x="101921" y="9016"/>
                </a:lnTo>
                <a:lnTo>
                  <a:pt x="104901" y="5587"/>
                </a:lnTo>
                <a:lnTo>
                  <a:pt x="1027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498338" y="5253735"/>
            <a:ext cx="105410" cy="106680"/>
          </a:xfrm>
          <a:custGeom>
            <a:avLst/>
            <a:gdLst/>
            <a:ahLst/>
            <a:cxnLst/>
            <a:rect l="l" t="t" r="r" b="b"/>
            <a:pathLst>
              <a:path w="105410" h="106679">
                <a:moveTo>
                  <a:pt x="23495" y="0"/>
                </a:moveTo>
                <a:lnTo>
                  <a:pt x="102742" y="0"/>
                </a:lnTo>
                <a:lnTo>
                  <a:pt x="104901" y="5587"/>
                </a:lnTo>
                <a:lnTo>
                  <a:pt x="51688" y="66801"/>
                </a:lnTo>
                <a:lnTo>
                  <a:pt x="24764" y="96900"/>
                </a:lnTo>
                <a:lnTo>
                  <a:pt x="25400" y="97662"/>
                </a:lnTo>
                <a:lnTo>
                  <a:pt x="50673" y="97662"/>
                </a:lnTo>
                <a:lnTo>
                  <a:pt x="55117" y="97662"/>
                </a:lnTo>
                <a:lnTo>
                  <a:pt x="58547" y="97408"/>
                </a:lnTo>
                <a:lnTo>
                  <a:pt x="60960" y="97027"/>
                </a:lnTo>
                <a:lnTo>
                  <a:pt x="63373" y="96519"/>
                </a:lnTo>
                <a:lnTo>
                  <a:pt x="65404" y="95630"/>
                </a:lnTo>
                <a:lnTo>
                  <a:pt x="67183" y="94233"/>
                </a:lnTo>
                <a:lnTo>
                  <a:pt x="68961" y="92963"/>
                </a:lnTo>
                <a:lnTo>
                  <a:pt x="70865" y="90931"/>
                </a:lnTo>
                <a:lnTo>
                  <a:pt x="72771" y="88137"/>
                </a:lnTo>
                <a:lnTo>
                  <a:pt x="74675" y="85470"/>
                </a:lnTo>
                <a:lnTo>
                  <a:pt x="76962" y="81152"/>
                </a:lnTo>
                <a:lnTo>
                  <a:pt x="79756" y="75437"/>
                </a:lnTo>
                <a:lnTo>
                  <a:pt x="89788" y="75437"/>
                </a:lnTo>
                <a:lnTo>
                  <a:pt x="82931" y="106679"/>
                </a:lnTo>
                <a:lnTo>
                  <a:pt x="2159" y="106679"/>
                </a:lnTo>
                <a:lnTo>
                  <a:pt x="0" y="101218"/>
                </a:lnTo>
                <a:lnTo>
                  <a:pt x="61087" y="30987"/>
                </a:lnTo>
                <a:lnTo>
                  <a:pt x="67133" y="24086"/>
                </a:lnTo>
                <a:lnTo>
                  <a:pt x="72310" y="18256"/>
                </a:lnTo>
                <a:lnTo>
                  <a:pt x="76606" y="13521"/>
                </a:lnTo>
                <a:lnTo>
                  <a:pt x="80010" y="9905"/>
                </a:lnTo>
                <a:lnTo>
                  <a:pt x="79375" y="9016"/>
                </a:lnTo>
                <a:lnTo>
                  <a:pt x="53212" y="9016"/>
                </a:lnTo>
                <a:lnTo>
                  <a:pt x="49402" y="9016"/>
                </a:lnTo>
                <a:lnTo>
                  <a:pt x="46482" y="9397"/>
                </a:lnTo>
                <a:lnTo>
                  <a:pt x="44703" y="9905"/>
                </a:lnTo>
                <a:lnTo>
                  <a:pt x="42925" y="10413"/>
                </a:lnTo>
                <a:lnTo>
                  <a:pt x="41148" y="11302"/>
                </a:lnTo>
                <a:lnTo>
                  <a:pt x="39370" y="12572"/>
                </a:lnTo>
                <a:lnTo>
                  <a:pt x="37591" y="13842"/>
                </a:lnTo>
                <a:lnTo>
                  <a:pt x="26797" y="29336"/>
                </a:lnTo>
                <a:lnTo>
                  <a:pt x="16890" y="29336"/>
                </a:lnTo>
                <a:lnTo>
                  <a:pt x="234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597652" y="5280659"/>
            <a:ext cx="87668" cy="12573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613527" y="5301741"/>
            <a:ext cx="69215" cy="107314"/>
          </a:xfrm>
          <a:custGeom>
            <a:avLst/>
            <a:gdLst/>
            <a:ahLst/>
            <a:cxnLst/>
            <a:rect l="l" t="t" r="r" b="b"/>
            <a:pathLst>
              <a:path w="69214" h="107314">
                <a:moveTo>
                  <a:pt x="10540" y="84201"/>
                </a:moveTo>
                <a:lnTo>
                  <a:pt x="0" y="84201"/>
                </a:lnTo>
                <a:lnTo>
                  <a:pt x="0" y="101854"/>
                </a:lnTo>
                <a:lnTo>
                  <a:pt x="25273" y="107315"/>
                </a:lnTo>
                <a:lnTo>
                  <a:pt x="36830" y="107315"/>
                </a:lnTo>
                <a:lnTo>
                  <a:pt x="42418" y="106553"/>
                </a:lnTo>
                <a:lnTo>
                  <a:pt x="52070" y="103505"/>
                </a:lnTo>
                <a:lnTo>
                  <a:pt x="56134" y="101473"/>
                </a:lnTo>
                <a:lnTo>
                  <a:pt x="58443" y="99441"/>
                </a:lnTo>
                <a:lnTo>
                  <a:pt x="27939" y="99441"/>
                </a:lnTo>
                <a:lnTo>
                  <a:pt x="25526" y="99187"/>
                </a:lnTo>
                <a:lnTo>
                  <a:pt x="23495" y="98552"/>
                </a:lnTo>
                <a:lnTo>
                  <a:pt x="21336" y="98044"/>
                </a:lnTo>
                <a:lnTo>
                  <a:pt x="19558" y="97155"/>
                </a:lnTo>
                <a:lnTo>
                  <a:pt x="17907" y="96012"/>
                </a:lnTo>
                <a:lnTo>
                  <a:pt x="16256" y="94742"/>
                </a:lnTo>
                <a:lnTo>
                  <a:pt x="14859" y="93091"/>
                </a:lnTo>
                <a:lnTo>
                  <a:pt x="13631" y="91059"/>
                </a:lnTo>
                <a:lnTo>
                  <a:pt x="12446" y="89281"/>
                </a:lnTo>
                <a:lnTo>
                  <a:pt x="11430" y="86995"/>
                </a:lnTo>
                <a:lnTo>
                  <a:pt x="10540" y="84201"/>
                </a:lnTo>
                <a:close/>
              </a:path>
              <a:path w="69214" h="107314">
                <a:moveTo>
                  <a:pt x="61341" y="8128"/>
                </a:moveTo>
                <a:lnTo>
                  <a:pt x="37719" y="8128"/>
                </a:lnTo>
                <a:lnTo>
                  <a:pt x="42290" y="9652"/>
                </a:lnTo>
                <a:lnTo>
                  <a:pt x="48513" y="15621"/>
                </a:lnTo>
                <a:lnTo>
                  <a:pt x="50037" y="19812"/>
                </a:lnTo>
                <a:lnTo>
                  <a:pt x="50037" y="28194"/>
                </a:lnTo>
                <a:lnTo>
                  <a:pt x="31369" y="46736"/>
                </a:lnTo>
                <a:lnTo>
                  <a:pt x="27177" y="48133"/>
                </a:lnTo>
                <a:lnTo>
                  <a:pt x="22225" y="48895"/>
                </a:lnTo>
                <a:lnTo>
                  <a:pt x="16510" y="49149"/>
                </a:lnTo>
                <a:lnTo>
                  <a:pt x="16510" y="57023"/>
                </a:lnTo>
                <a:lnTo>
                  <a:pt x="33020" y="57023"/>
                </a:lnTo>
                <a:lnTo>
                  <a:pt x="40132" y="58928"/>
                </a:lnTo>
                <a:lnTo>
                  <a:pt x="44958" y="62611"/>
                </a:lnTo>
                <a:lnTo>
                  <a:pt x="49657" y="66421"/>
                </a:lnTo>
                <a:lnTo>
                  <a:pt x="52070" y="71882"/>
                </a:lnTo>
                <a:lnTo>
                  <a:pt x="52070" y="85979"/>
                </a:lnTo>
                <a:lnTo>
                  <a:pt x="50292" y="91059"/>
                </a:lnTo>
                <a:lnTo>
                  <a:pt x="46609" y="94361"/>
                </a:lnTo>
                <a:lnTo>
                  <a:pt x="43052" y="97790"/>
                </a:lnTo>
                <a:lnTo>
                  <a:pt x="37719" y="99441"/>
                </a:lnTo>
                <a:lnTo>
                  <a:pt x="58443" y="99441"/>
                </a:lnTo>
                <a:lnTo>
                  <a:pt x="59309" y="98679"/>
                </a:lnTo>
                <a:lnTo>
                  <a:pt x="62611" y="96012"/>
                </a:lnTo>
                <a:lnTo>
                  <a:pt x="65150" y="92710"/>
                </a:lnTo>
                <a:lnTo>
                  <a:pt x="66675" y="89027"/>
                </a:lnTo>
                <a:lnTo>
                  <a:pt x="68325" y="85217"/>
                </a:lnTo>
                <a:lnTo>
                  <a:pt x="69214" y="81153"/>
                </a:lnTo>
                <a:lnTo>
                  <a:pt x="69214" y="73406"/>
                </a:lnTo>
                <a:lnTo>
                  <a:pt x="43052" y="50927"/>
                </a:lnTo>
                <a:lnTo>
                  <a:pt x="43052" y="50038"/>
                </a:lnTo>
                <a:lnTo>
                  <a:pt x="46862" y="48387"/>
                </a:lnTo>
                <a:lnTo>
                  <a:pt x="50292" y="46609"/>
                </a:lnTo>
                <a:lnTo>
                  <a:pt x="53212" y="44831"/>
                </a:lnTo>
                <a:lnTo>
                  <a:pt x="56261" y="43053"/>
                </a:lnTo>
                <a:lnTo>
                  <a:pt x="66801" y="25908"/>
                </a:lnTo>
                <a:lnTo>
                  <a:pt x="66801" y="18669"/>
                </a:lnTo>
                <a:lnTo>
                  <a:pt x="66039" y="15494"/>
                </a:lnTo>
                <a:lnTo>
                  <a:pt x="64515" y="12573"/>
                </a:lnTo>
                <a:lnTo>
                  <a:pt x="62992" y="9779"/>
                </a:lnTo>
                <a:lnTo>
                  <a:pt x="61341" y="8128"/>
                </a:lnTo>
                <a:close/>
              </a:path>
              <a:path w="69214" h="107314">
                <a:moveTo>
                  <a:pt x="40259" y="0"/>
                </a:moveTo>
                <a:lnTo>
                  <a:pt x="30607" y="0"/>
                </a:lnTo>
                <a:lnTo>
                  <a:pt x="25146" y="635"/>
                </a:lnTo>
                <a:lnTo>
                  <a:pt x="13715" y="3429"/>
                </a:lnTo>
                <a:lnTo>
                  <a:pt x="7747" y="5461"/>
                </a:lnTo>
                <a:lnTo>
                  <a:pt x="1270" y="8255"/>
                </a:lnTo>
                <a:lnTo>
                  <a:pt x="1270" y="24384"/>
                </a:lnTo>
                <a:lnTo>
                  <a:pt x="11684" y="24384"/>
                </a:lnTo>
                <a:lnTo>
                  <a:pt x="13462" y="18923"/>
                </a:lnTo>
                <a:lnTo>
                  <a:pt x="16001" y="14859"/>
                </a:lnTo>
                <a:lnTo>
                  <a:pt x="19431" y="12192"/>
                </a:lnTo>
                <a:lnTo>
                  <a:pt x="22733" y="9398"/>
                </a:lnTo>
                <a:lnTo>
                  <a:pt x="26924" y="8128"/>
                </a:lnTo>
                <a:lnTo>
                  <a:pt x="61341" y="8128"/>
                </a:lnTo>
                <a:lnTo>
                  <a:pt x="60706" y="7493"/>
                </a:lnTo>
                <a:lnTo>
                  <a:pt x="58038" y="5588"/>
                </a:lnTo>
                <a:lnTo>
                  <a:pt x="55245" y="3683"/>
                </a:lnTo>
                <a:lnTo>
                  <a:pt x="51943" y="2286"/>
                </a:lnTo>
                <a:lnTo>
                  <a:pt x="48133" y="1397"/>
                </a:lnTo>
                <a:lnTo>
                  <a:pt x="44323" y="381"/>
                </a:lnTo>
                <a:lnTo>
                  <a:pt x="402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613527" y="5301741"/>
            <a:ext cx="69215" cy="107314"/>
          </a:xfrm>
          <a:custGeom>
            <a:avLst/>
            <a:gdLst/>
            <a:ahLst/>
            <a:cxnLst/>
            <a:rect l="l" t="t" r="r" b="b"/>
            <a:pathLst>
              <a:path w="69214" h="107314">
                <a:moveTo>
                  <a:pt x="35813" y="0"/>
                </a:moveTo>
                <a:lnTo>
                  <a:pt x="40259" y="0"/>
                </a:lnTo>
                <a:lnTo>
                  <a:pt x="44323" y="381"/>
                </a:lnTo>
                <a:lnTo>
                  <a:pt x="48133" y="1397"/>
                </a:lnTo>
                <a:lnTo>
                  <a:pt x="51943" y="2286"/>
                </a:lnTo>
                <a:lnTo>
                  <a:pt x="66801" y="18669"/>
                </a:lnTo>
                <a:lnTo>
                  <a:pt x="66801" y="22352"/>
                </a:lnTo>
                <a:lnTo>
                  <a:pt x="66801" y="25908"/>
                </a:lnTo>
                <a:lnTo>
                  <a:pt x="53212" y="44831"/>
                </a:lnTo>
                <a:lnTo>
                  <a:pt x="50292" y="46609"/>
                </a:lnTo>
                <a:lnTo>
                  <a:pt x="46862" y="48387"/>
                </a:lnTo>
                <a:lnTo>
                  <a:pt x="43052" y="50038"/>
                </a:lnTo>
                <a:lnTo>
                  <a:pt x="43052" y="50927"/>
                </a:lnTo>
                <a:lnTo>
                  <a:pt x="69214" y="73406"/>
                </a:lnTo>
                <a:lnTo>
                  <a:pt x="69214" y="76835"/>
                </a:lnTo>
                <a:lnTo>
                  <a:pt x="69214" y="81153"/>
                </a:lnTo>
                <a:lnTo>
                  <a:pt x="68325" y="85217"/>
                </a:lnTo>
                <a:lnTo>
                  <a:pt x="66675" y="89027"/>
                </a:lnTo>
                <a:lnTo>
                  <a:pt x="65150" y="92710"/>
                </a:lnTo>
                <a:lnTo>
                  <a:pt x="62611" y="96012"/>
                </a:lnTo>
                <a:lnTo>
                  <a:pt x="59309" y="98679"/>
                </a:lnTo>
                <a:lnTo>
                  <a:pt x="56134" y="101473"/>
                </a:lnTo>
                <a:lnTo>
                  <a:pt x="52070" y="103505"/>
                </a:lnTo>
                <a:lnTo>
                  <a:pt x="47244" y="105029"/>
                </a:lnTo>
                <a:lnTo>
                  <a:pt x="42418" y="106553"/>
                </a:lnTo>
                <a:lnTo>
                  <a:pt x="36830" y="107315"/>
                </a:lnTo>
                <a:lnTo>
                  <a:pt x="30352" y="107315"/>
                </a:lnTo>
                <a:lnTo>
                  <a:pt x="25273" y="107315"/>
                </a:lnTo>
                <a:lnTo>
                  <a:pt x="0" y="101854"/>
                </a:lnTo>
                <a:lnTo>
                  <a:pt x="0" y="84201"/>
                </a:lnTo>
                <a:lnTo>
                  <a:pt x="10540" y="84201"/>
                </a:lnTo>
                <a:lnTo>
                  <a:pt x="11430" y="86995"/>
                </a:lnTo>
                <a:lnTo>
                  <a:pt x="12446" y="89281"/>
                </a:lnTo>
                <a:lnTo>
                  <a:pt x="13715" y="91186"/>
                </a:lnTo>
                <a:lnTo>
                  <a:pt x="14859" y="93091"/>
                </a:lnTo>
                <a:lnTo>
                  <a:pt x="16256" y="94742"/>
                </a:lnTo>
                <a:lnTo>
                  <a:pt x="17907" y="96012"/>
                </a:lnTo>
                <a:lnTo>
                  <a:pt x="19558" y="97155"/>
                </a:lnTo>
                <a:lnTo>
                  <a:pt x="21336" y="98044"/>
                </a:lnTo>
                <a:lnTo>
                  <a:pt x="23495" y="98552"/>
                </a:lnTo>
                <a:lnTo>
                  <a:pt x="25526" y="99187"/>
                </a:lnTo>
                <a:lnTo>
                  <a:pt x="27939" y="99441"/>
                </a:lnTo>
                <a:lnTo>
                  <a:pt x="30607" y="99441"/>
                </a:lnTo>
                <a:lnTo>
                  <a:pt x="37719" y="99441"/>
                </a:lnTo>
                <a:lnTo>
                  <a:pt x="43052" y="97790"/>
                </a:lnTo>
                <a:lnTo>
                  <a:pt x="46609" y="94361"/>
                </a:lnTo>
                <a:lnTo>
                  <a:pt x="50292" y="91059"/>
                </a:lnTo>
                <a:lnTo>
                  <a:pt x="52070" y="85979"/>
                </a:lnTo>
                <a:lnTo>
                  <a:pt x="52070" y="79121"/>
                </a:lnTo>
                <a:lnTo>
                  <a:pt x="52070" y="71882"/>
                </a:lnTo>
                <a:lnTo>
                  <a:pt x="49657" y="66421"/>
                </a:lnTo>
                <a:lnTo>
                  <a:pt x="44958" y="62611"/>
                </a:lnTo>
                <a:lnTo>
                  <a:pt x="40132" y="58928"/>
                </a:lnTo>
                <a:lnTo>
                  <a:pt x="33020" y="57023"/>
                </a:lnTo>
                <a:lnTo>
                  <a:pt x="23622" y="57023"/>
                </a:lnTo>
                <a:lnTo>
                  <a:pt x="16510" y="57023"/>
                </a:lnTo>
                <a:lnTo>
                  <a:pt x="16510" y="49149"/>
                </a:lnTo>
                <a:lnTo>
                  <a:pt x="22225" y="48895"/>
                </a:lnTo>
                <a:lnTo>
                  <a:pt x="27177" y="48133"/>
                </a:lnTo>
                <a:lnTo>
                  <a:pt x="31369" y="46736"/>
                </a:lnTo>
                <a:lnTo>
                  <a:pt x="35560" y="45466"/>
                </a:lnTo>
                <a:lnTo>
                  <a:pt x="38988" y="43688"/>
                </a:lnTo>
                <a:lnTo>
                  <a:pt x="50037" y="28194"/>
                </a:lnTo>
                <a:lnTo>
                  <a:pt x="50037" y="25019"/>
                </a:lnTo>
                <a:lnTo>
                  <a:pt x="50037" y="19812"/>
                </a:lnTo>
                <a:lnTo>
                  <a:pt x="48513" y="15621"/>
                </a:lnTo>
                <a:lnTo>
                  <a:pt x="45338" y="12573"/>
                </a:lnTo>
                <a:lnTo>
                  <a:pt x="42290" y="9652"/>
                </a:lnTo>
                <a:lnTo>
                  <a:pt x="37719" y="8128"/>
                </a:lnTo>
                <a:lnTo>
                  <a:pt x="31876" y="8128"/>
                </a:lnTo>
                <a:lnTo>
                  <a:pt x="26924" y="8128"/>
                </a:lnTo>
                <a:lnTo>
                  <a:pt x="22733" y="9398"/>
                </a:lnTo>
                <a:lnTo>
                  <a:pt x="19431" y="12192"/>
                </a:lnTo>
                <a:lnTo>
                  <a:pt x="16001" y="14859"/>
                </a:lnTo>
                <a:lnTo>
                  <a:pt x="13462" y="18923"/>
                </a:lnTo>
                <a:lnTo>
                  <a:pt x="11684" y="24384"/>
                </a:lnTo>
                <a:lnTo>
                  <a:pt x="1270" y="24384"/>
                </a:lnTo>
                <a:lnTo>
                  <a:pt x="1270" y="8255"/>
                </a:lnTo>
                <a:lnTo>
                  <a:pt x="7747" y="5461"/>
                </a:lnTo>
                <a:lnTo>
                  <a:pt x="13715" y="3429"/>
                </a:lnTo>
                <a:lnTo>
                  <a:pt x="19431" y="2032"/>
                </a:lnTo>
                <a:lnTo>
                  <a:pt x="25146" y="635"/>
                </a:lnTo>
                <a:lnTo>
                  <a:pt x="30607" y="0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769864" y="5180076"/>
            <a:ext cx="35718" cy="22631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785230" y="5200700"/>
            <a:ext cx="17780" cy="208279"/>
          </a:xfrm>
          <a:custGeom>
            <a:avLst/>
            <a:gdLst/>
            <a:ahLst/>
            <a:cxnLst/>
            <a:rect l="l" t="t" r="r" b="b"/>
            <a:pathLst>
              <a:path w="17779" h="208279">
                <a:moveTo>
                  <a:pt x="0" y="207721"/>
                </a:moveTo>
                <a:lnTo>
                  <a:pt x="17189" y="207721"/>
                </a:lnTo>
                <a:lnTo>
                  <a:pt x="17189" y="0"/>
                </a:lnTo>
                <a:lnTo>
                  <a:pt x="0" y="0"/>
                </a:lnTo>
                <a:lnTo>
                  <a:pt x="0" y="2077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780659" y="5196128"/>
            <a:ext cx="26670" cy="217170"/>
          </a:xfrm>
          <a:custGeom>
            <a:avLst/>
            <a:gdLst/>
            <a:ahLst/>
            <a:cxnLst/>
            <a:rect l="l" t="t" r="r" b="b"/>
            <a:pathLst>
              <a:path w="26670" h="217170">
                <a:moveTo>
                  <a:pt x="0" y="216865"/>
                </a:moveTo>
                <a:lnTo>
                  <a:pt x="26333" y="216865"/>
                </a:lnTo>
                <a:lnTo>
                  <a:pt x="26333" y="0"/>
                </a:lnTo>
                <a:lnTo>
                  <a:pt x="0" y="0"/>
                </a:lnTo>
                <a:lnTo>
                  <a:pt x="0" y="21686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815584" y="5231917"/>
            <a:ext cx="124232" cy="1272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832094" y="5253735"/>
            <a:ext cx="105410" cy="106680"/>
          </a:xfrm>
          <a:custGeom>
            <a:avLst/>
            <a:gdLst/>
            <a:ahLst/>
            <a:cxnLst/>
            <a:rect l="l" t="t" r="r" b="b"/>
            <a:pathLst>
              <a:path w="105410" h="106679">
                <a:moveTo>
                  <a:pt x="101921" y="9016"/>
                </a:moveTo>
                <a:lnTo>
                  <a:pt x="79375" y="9016"/>
                </a:lnTo>
                <a:lnTo>
                  <a:pt x="80009" y="9905"/>
                </a:lnTo>
                <a:lnTo>
                  <a:pt x="76606" y="13521"/>
                </a:lnTo>
                <a:lnTo>
                  <a:pt x="72310" y="18256"/>
                </a:lnTo>
                <a:lnTo>
                  <a:pt x="67133" y="24086"/>
                </a:lnTo>
                <a:lnTo>
                  <a:pt x="0" y="101218"/>
                </a:lnTo>
                <a:lnTo>
                  <a:pt x="2158" y="106679"/>
                </a:lnTo>
                <a:lnTo>
                  <a:pt x="82930" y="106679"/>
                </a:lnTo>
                <a:lnTo>
                  <a:pt x="84910" y="97662"/>
                </a:lnTo>
                <a:lnTo>
                  <a:pt x="25400" y="97662"/>
                </a:lnTo>
                <a:lnTo>
                  <a:pt x="24764" y="96900"/>
                </a:lnTo>
                <a:lnTo>
                  <a:pt x="30722" y="90376"/>
                </a:lnTo>
                <a:lnTo>
                  <a:pt x="37179" y="83184"/>
                </a:lnTo>
                <a:lnTo>
                  <a:pt x="44160" y="75326"/>
                </a:lnTo>
                <a:lnTo>
                  <a:pt x="51688" y="66801"/>
                </a:lnTo>
                <a:lnTo>
                  <a:pt x="101921" y="9016"/>
                </a:lnTo>
                <a:close/>
              </a:path>
              <a:path w="105410" h="106679">
                <a:moveTo>
                  <a:pt x="89788" y="75437"/>
                </a:moveTo>
                <a:lnTo>
                  <a:pt x="79755" y="75437"/>
                </a:lnTo>
                <a:lnTo>
                  <a:pt x="76961" y="81152"/>
                </a:lnTo>
                <a:lnTo>
                  <a:pt x="74675" y="85470"/>
                </a:lnTo>
                <a:lnTo>
                  <a:pt x="72770" y="88137"/>
                </a:lnTo>
                <a:lnTo>
                  <a:pt x="70865" y="90931"/>
                </a:lnTo>
                <a:lnTo>
                  <a:pt x="68960" y="92963"/>
                </a:lnTo>
                <a:lnTo>
                  <a:pt x="67182" y="94233"/>
                </a:lnTo>
                <a:lnTo>
                  <a:pt x="65404" y="95630"/>
                </a:lnTo>
                <a:lnTo>
                  <a:pt x="63372" y="96519"/>
                </a:lnTo>
                <a:lnTo>
                  <a:pt x="60959" y="97027"/>
                </a:lnTo>
                <a:lnTo>
                  <a:pt x="58546" y="97408"/>
                </a:lnTo>
                <a:lnTo>
                  <a:pt x="55117" y="97662"/>
                </a:lnTo>
                <a:lnTo>
                  <a:pt x="84910" y="97662"/>
                </a:lnTo>
                <a:lnTo>
                  <a:pt x="89788" y="75437"/>
                </a:lnTo>
                <a:close/>
              </a:path>
              <a:path w="105410" h="106679">
                <a:moveTo>
                  <a:pt x="102742" y="0"/>
                </a:moveTo>
                <a:lnTo>
                  <a:pt x="23494" y="0"/>
                </a:lnTo>
                <a:lnTo>
                  <a:pt x="16890" y="29336"/>
                </a:lnTo>
                <a:lnTo>
                  <a:pt x="26796" y="29336"/>
                </a:lnTo>
                <a:lnTo>
                  <a:pt x="29336" y="24637"/>
                </a:lnTo>
                <a:lnTo>
                  <a:pt x="31622" y="20954"/>
                </a:lnTo>
                <a:lnTo>
                  <a:pt x="49402" y="9016"/>
                </a:lnTo>
                <a:lnTo>
                  <a:pt x="101921" y="9016"/>
                </a:lnTo>
                <a:lnTo>
                  <a:pt x="104901" y="5587"/>
                </a:lnTo>
                <a:lnTo>
                  <a:pt x="1027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832094" y="5253735"/>
            <a:ext cx="105410" cy="106680"/>
          </a:xfrm>
          <a:custGeom>
            <a:avLst/>
            <a:gdLst/>
            <a:ahLst/>
            <a:cxnLst/>
            <a:rect l="l" t="t" r="r" b="b"/>
            <a:pathLst>
              <a:path w="105410" h="106679">
                <a:moveTo>
                  <a:pt x="23494" y="0"/>
                </a:moveTo>
                <a:lnTo>
                  <a:pt x="102742" y="0"/>
                </a:lnTo>
                <a:lnTo>
                  <a:pt x="104901" y="5587"/>
                </a:lnTo>
                <a:lnTo>
                  <a:pt x="51688" y="66801"/>
                </a:lnTo>
                <a:lnTo>
                  <a:pt x="24764" y="96900"/>
                </a:lnTo>
                <a:lnTo>
                  <a:pt x="25400" y="97662"/>
                </a:lnTo>
                <a:lnTo>
                  <a:pt x="50672" y="97662"/>
                </a:lnTo>
                <a:lnTo>
                  <a:pt x="55117" y="97662"/>
                </a:lnTo>
                <a:lnTo>
                  <a:pt x="58546" y="97408"/>
                </a:lnTo>
                <a:lnTo>
                  <a:pt x="60959" y="97027"/>
                </a:lnTo>
                <a:lnTo>
                  <a:pt x="63372" y="96519"/>
                </a:lnTo>
                <a:lnTo>
                  <a:pt x="65404" y="95630"/>
                </a:lnTo>
                <a:lnTo>
                  <a:pt x="67182" y="94233"/>
                </a:lnTo>
                <a:lnTo>
                  <a:pt x="68960" y="92963"/>
                </a:lnTo>
                <a:lnTo>
                  <a:pt x="70865" y="90931"/>
                </a:lnTo>
                <a:lnTo>
                  <a:pt x="72770" y="88137"/>
                </a:lnTo>
                <a:lnTo>
                  <a:pt x="74675" y="85470"/>
                </a:lnTo>
                <a:lnTo>
                  <a:pt x="76961" y="81152"/>
                </a:lnTo>
                <a:lnTo>
                  <a:pt x="79755" y="75437"/>
                </a:lnTo>
                <a:lnTo>
                  <a:pt x="89788" y="75437"/>
                </a:lnTo>
                <a:lnTo>
                  <a:pt x="82930" y="106679"/>
                </a:lnTo>
                <a:lnTo>
                  <a:pt x="2158" y="106679"/>
                </a:lnTo>
                <a:lnTo>
                  <a:pt x="0" y="101218"/>
                </a:lnTo>
                <a:lnTo>
                  <a:pt x="61086" y="30987"/>
                </a:lnTo>
                <a:lnTo>
                  <a:pt x="67133" y="24086"/>
                </a:lnTo>
                <a:lnTo>
                  <a:pt x="72310" y="18256"/>
                </a:lnTo>
                <a:lnTo>
                  <a:pt x="76606" y="13521"/>
                </a:lnTo>
                <a:lnTo>
                  <a:pt x="80009" y="9905"/>
                </a:lnTo>
                <a:lnTo>
                  <a:pt x="79375" y="9016"/>
                </a:lnTo>
                <a:lnTo>
                  <a:pt x="53212" y="9016"/>
                </a:lnTo>
                <a:lnTo>
                  <a:pt x="49402" y="9016"/>
                </a:lnTo>
                <a:lnTo>
                  <a:pt x="46481" y="9397"/>
                </a:lnTo>
                <a:lnTo>
                  <a:pt x="44703" y="9905"/>
                </a:lnTo>
                <a:lnTo>
                  <a:pt x="42925" y="10413"/>
                </a:lnTo>
                <a:lnTo>
                  <a:pt x="41147" y="11302"/>
                </a:lnTo>
                <a:lnTo>
                  <a:pt x="39369" y="12572"/>
                </a:lnTo>
                <a:lnTo>
                  <a:pt x="37591" y="13842"/>
                </a:lnTo>
                <a:lnTo>
                  <a:pt x="35686" y="15875"/>
                </a:lnTo>
                <a:lnTo>
                  <a:pt x="33654" y="18414"/>
                </a:lnTo>
                <a:lnTo>
                  <a:pt x="31622" y="20954"/>
                </a:lnTo>
                <a:lnTo>
                  <a:pt x="29336" y="24637"/>
                </a:lnTo>
                <a:lnTo>
                  <a:pt x="26796" y="29336"/>
                </a:lnTo>
                <a:lnTo>
                  <a:pt x="16890" y="29336"/>
                </a:lnTo>
                <a:lnTo>
                  <a:pt x="234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928359" y="5300471"/>
            <a:ext cx="89153" cy="12573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944870" y="5322061"/>
            <a:ext cx="69850" cy="105410"/>
          </a:xfrm>
          <a:custGeom>
            <a:avLst/>
            <a:gdLst/>
            <a:ahLst/>
            <a:cxnLst/>
            <a:rect l="l" t="t" r="r" b="b"/>
            <a:pathLst>
              <a:path w="69850" h="105410">
                <a:moveTo>
                  <a:pt x="69468" y="98297"/>
                </a:moveTo>
                <a:lnTo>
                  <a:pt x="4444" y="98297"/>
                </a:lnTo>
                <a:lnTo>
                  <a:pt x="4444" y="105409"/>
                </a:lnTo>
                <a:lnTo>
                  <a:pt x="69468" y="105409"/>
                </a:lnTo>
                <a:lnTo>
                  <a:pt x="69468" y="98297"/>
                </a:lnTo>
                <a:close/>
              </a:path>
              <a:path w="69850" h="105410">
                <a:moveTo>
                  <a:pt x="44830" y="19303"/>
                </a:moveTo>
                <a:lnTo>
                  <a:pt x="25780" y="19303"/>
                </a:lnTo>
                <a:lnTo>
                  <a:pt x="27050" y="19812"/>
                </a:lnTo>
                <a:lnTo>
                  <a:pt x="27812" y="20700"/>
                </a:lnTo>
                <a:lnTo>
                  <a:pt x="28701" y="21590"/>
                </a:lnTo>
                <a:lnTo>
                  <a:pt x="28840" y="22097"/>
                </a:lnTo>
                <a:lnTo>
                  <a:pt x="28955" y="87249"/>
                </a:lnTo>
                <a:lnTo>
                  <a:pt x="28701" y="88518"/>
                </a:lnTo>
                <a:lnTo>
                  <a:pt x="28575" y="89788"/>
                </a:lnTo>
                <a:lnTo>
                  <a:pt x="28320" y="90804"/>
                </a:lnTo>
                <a:lnTo>
                  <a:pt x="27939" y="91693"/>
                </a:lnTo>
                <a:lnTo>
                  <a:pt x="27685" y="92582"/>
                </a:lnTo>
                <a:lnTo>
                  <a:pt x="27177" y="93344"/>
                </a:lnTo>
                <a:lnTo>
                  <a:pt x="26669" y="93853"/>
                </a:lnTo>
                <a:lnTo>
                  <a:pt x="26162" y="94487"/>
                </a:lnTo>
                <a:lnTo>
                  <a:pt x="14858" y="97790"/>
                </a:lnTo>
                <a:lnTo>
                  <a:pt x="12700" y="98043"/>
                </a:lnTo>
                <a:lnTo>
                  <a:pt x="7746" y="98297"/>
                </a:lnTo>
                <a:lnTo>
                  <a:pt x="66039" y="98297"/>
                </a:lnTo>
                <a:lnTo>
                  <a:pt x="63245" y="98171"/>
                </a:lnTo>
                <a:lnTo>
                  <a:pt x="56387" y="97790"/>
                </a:lnTo>
                <a:lnTo>
                  <a:pt x="53085" y="97281"/>
                </a:lnTo>
                <a:lnTo>
                  <a:pt x="51688" y="96900"/>
                </a:lnTo>
                <a:lnTo>
                  <a:pt x="50545" y="96647"/>
                </a:lnTo>
                <a:lnTo>
                  <a:pt x="49529" y="96265"/>
                </a:lnTo>
                <a:lnTo>
                  <a:pt x="48640" y="95757"/>
                </a:lnTo>
                <a:lnTo>
                  <a:pt x="48005" y="95122"/>
                </a:lnTo>
                <a:lnTo>
                  <a:pt x="47370" y="94615"/>
                </a:lnTo>
                <a:lnTo>
                  <a:pt x="46100" y="92963"/>
                </a:lnTo>
                <a:lnTo>
                  <a:pt x="45846" y="92201"/>
                </a:lnTo>
                <a:lnTo>
                  <a:pt x="45592" y="91312"/>
                </a:lnTo>
                <a:lnTo>
                  <a:pt x="45338" y="90550"/>
                </a:lnTo>
                <a:lnTo>
                  <a:pt x="45084" y="89407"/>
                </a:lnTo>
                <a:lnTo>
                  <a:pt x="44957" y="86994"/>
                </a:lnTo>
                <a:lnTo>
                  <a:pt x="44830" y="19303"/>
                </a:lnTo>
                <a:close/>
              </a:path>
              <a:path w="69850" h="105410">
                <a:moveTo>
                  <a:pt x="45212" y="0"/>
                </a:moveTo>
                <a:lnTo>
                  <a:pt x="40258" y="0"/>
                </a:lnTo>
                <a:lnTo>
                  <a:pt x="33400" y="3682"/>
                </a:lnTo>
                <a:lnTo>
                  <a:pt x="26669" y="7365"/>
                </a:lnTo>
                <a:lnTo>
                  <a:pt x="13462" y="14731"/>
                </a:lnTo>
                <a:lnTo>
                  <a:pt x="0" y="22097"/>
                </a:lnTo>
                <a:lnTo>
                  <a:pt x="761" y="23749"/>
                </a:lnTo>
                <a:lnTo>
                  <a:pt x="1904" y="26034"/>
                </a:lnTo>
                <a:lnTo>
                  <a:pt x="2412" y="27304"/>
                </a:lnTo>
                <a:lnTo>
                  <a:pt x="3175" y="28447"/>
                </a:lnTo>
                <a:lnTo>
                  <a:pt x="3809" y="29718"/>
                </a:lnTo>
                <a:lnTo>
                  <a:pt x="9143" y="26288"/>
                </a:lnTo>
                <a:lnTo>
                  <a:pt x="13462" y="23749"/>
                </a:lnTo>
                <a:lnTo>
                  <a:pt x="20065" y="20193"/>
                </a:lnTo>
                <a:lnTo>
                  <a:pt x="22605" y="19303"/>
                </a:lnTo>
                <a:lnTo>
                  <a:pt x="44830" y="19303"/>
                </a:lnTo>
                <a:lnTo>
                  <a:pt x="44957" y="8128"/>
                </a:lnTo>
                <a:lnTo>
                  <a:pt x="45180" y="3682"/>
                </a:lnTo>
                <a:lnTo>
                  <a:pt x="452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944870" y="5322061"/>
            <a:ext cx="69850" cy="105410"/>
          </a:xfrm>
          <a:custGeom>
            <a:avLst/>
            <a:gdLst/>
            <a:ahLst/>
            <a:cxnLst/>
            <a:rect l="l" t="t" r="r" b="b"/>
            <a:pathLst>
              <a:path w="69850" h="105410">
                <a:moveTo>
                  <a:pt x="40258" y="0"/>
                </a:moveTo>
                <a:lnTo>
                  <a:pt x="45212" y="0"/>
                </a:lnTo>
                <a:lnTo>
                  <a:pt x="45212" y="3047"/>
                </a:lnTo>
                <a:lnTo>
                  <a:pt x="45084" y="5715"/>
                </a:lnTo>
                <a:lnTo>
                  <a:pt x="44957" y="8128"/>
                </a:lnTo>
                <a:lnTo>
                  <a:pt x="44957" y="10540"/>
                </a:lnTo>
                <a:lnTo>
                  <a:pt x="44957" y="12826"/>
                </a:lnTo>
                <a:lnTo>
                  <a:pt x="44830" y="14985"/>
                </a:lnTo>
                <a:lnTo>
                  <a:pt x="44830" y="17271"/>
                </a:lnTo>
                <a:lnTo>
                  <a:pt x="44830" y="19431"/>
                </a:lnTo>
                <a:lnTo>
                  <a:pt x="44830" y="21590"/>
                </a:lnTo>
                <a:lnTo>
                  <a:pt x="44830" y="83819"/>
                </a:lnTo>
                <a:lnTo>
                  <a:pt x="44830" y="85597"/>
                </a:lnTo>
                <a:lnTo>
                  <a:pt x="44957" y="86994"/>
                </a:lnTo>
                <a:lnTo>
                  <a:pt x="44957" y="88265"/>
                </a:lnTo>
                <a:lnTo>
                  <a:pt x="45084" y="89407"/>
                </a:lnTo>
                <a:lnTo>
                  <a:pt x="45338" y="90550"/>
                </a:lnTo>
                <a:lnTo>
                  <a:pt x="45592" y="91312"/>
                </a:lnTo>
                <a:lnTo>
                  <a:pt x="45846" y="92201"/>
                </a:lnTo>
                <a:lnTo>
                  <a:pt x="46100" y="92963"/>
                </a:lnTo>
                <a:lnTo>
                  <a:pt x="46481" y="93472"/>
                </a:lnTo>
                <a:lnTo>
                  <a:pt x="46989" y="94106"/>
                </a:lnTo>
                <a:lnTo>
                  <a:pt x="47370" y="94615"/>
                </a:lnTo>
                <a:lnTo>
                  <a:pt x="48005" y="95122"/>
                </a:lnTo>
                <a:lnTo>
                  <a:pt x="48640" y="95757"/>
                </a:lnTo>
                <a:lnTo>
                  <a:pt x="49529" y="96265"/>
                </a:lnTo>
                <a:lnTo>
                  <a:pt x="50545" y="96647"/>
                </a:lnTo>
                <a:lnTo>
                  <a:pt x="51688" y="96900"/>
                </a:lnTo>
                <a:lnTo>
                  <a:pt x="53085" y="97281"/>
                </a:lnTo>
                <a:lnTo>
                  <a:pt x="54737" y="97535"/>
                </a:lnTo>
                <a:lnTo>
                  <a:pt x="56387" y="97790"/>
                </a:lnTo>
                <a:lnTo>
                  <a:pt x="58419" y="97916"/>
                </a:lnTo>
                <a:lnTo>
                  <a:pt x="60832" y="98043"/>
                </a:lnTo>
                <a:lnTo>
                  <a:pt x="63245" y="98171"/>
                </a:lnTo>
                <a:lnTo>
                  <a:pt x="66039" y="98297"/>
                </a:lnTo>
                <a:lnTo>
                  <a:pt x="69468" y="98297"/>
                </a:lnTo>
                <a:lnTo>
                  <a:pt x="69468" y="105409"/>
                </a:lnTo>
                <a:lnTo>
                  <a:pt x="4444" y="105409"/>
                </a:lnTo>
                <a:lnTo>
                  <a:pt x="4444" y="98297"/>
                </a:lnTo>
                <a:lnTo>
                  <a:pt x="7746" y="98297"/>
                </a:lnTo>
                <a:lnTo>
                  <a:pt x="10413" y="98171"/>
                </a:lnTo>
                <a:lnTo>
                  <a:pt x="12700" y="98043"/>
                </a:lnTo>
                <a:lnTo>
                  <a:pt x="14858" y="97790"/>
                </a:lnTo>
                <a:lnTo>
                  <a:pt x="16890" y="97662"/>
                </a:lnTo>
                <a:lnTo>
                  <a:pt x="23113" y="96265"/>
                </a:lnTo>
                <a:lnTo>
                  <a:pt x="24002" y="95884"/>
                </a:lnTo>
                <a:lnTo>
                  <a:pt x="24764" y="95503"/>
                </a:lnTo>
                <a:lnTo>
                  <a:pt x="25526" y="94996"/>
                </a:lnTo>
                <a:lnTo>
                  <a:pt x="26162" y="94487"/>
                </a:lnTo>
                <a:lnTo>
                  <a:pt x="26669" y="93853"/>
                </a:lnTo>
                <a:lnTo>
                  <a:pt x="27177" y="93344"/>
                </a:lnTo>
                <a:lnTo>
                  <a:pt x="27685" y="92582"/>
                </a:lnTo>
                <a:lnTo>
                  <a:pt x="27939" y="91693"/>
                </a:lnTo>
                <a:lnTo>
                  <a:pt x="28320" y="90804"/>
                </a:lnTo>
                <a:lnTo>
                  <a:pt x="28575" y="89788"/>
                </a:lnTo>
                <a:lnTo>
                  <a:pt x="28701" y="88518"/>
                </a:lnTo>
                <a:lnTo>
                  <a:pt x="28955" y="87249"/>
                </a:lnTo>
                <a:lnTo>
                  <a:pt x="29082" y="85725"/>
                </a:lnTo>
                <a:lnTo>
                  <a:pt x="29082" y="83819"/>
                </a:lnTo>
                <a:lnTo>
                  <a:pt x="29082" y="25146"/>
                </a:lnTo>
                <a:lnTo>
                  <a:pt x="29082" y="22987"/>
                </a:lnTo>
                <a:lnTo>
                  <a:pt x="28701" y="21590"/>
                </a:lnTo>
                <a:lnTo>
                  <a:pt x="27812" y="20700"/>
                </a:lnTo>
                <a:lnTo>
                  <a:pt x="27050" y="19812"/>
                </a:lnTo>
                <a:lnTo>
                  <a:pt x="25780" y="19303"/>
                </a:lnTo>
                <a:lnTo>
                  <a:pt x="24256" y="19303"/>
                </a:lnTo>
                <a:lnTo>
                  <a:pt x="22605" y="19303"/>
                </a:lnTo>
                <a:lnTo>
                  <a:pt x="20065" y="20193"/>
                </a:lnTo>
                <a:lnTo>
                  <a:pt x="16763" y="21971"/>
                </a:lnTo>
                <a:lnTo>
                  <a:pt x="13462" y="23749"/>
                </a:lnTo>
                <a:lnTo>
                  <a:pt x="9143" y="26288"/>
                </a:lnTo>
                <a:lnTo>
                  <a:pt x="3809" y="29718"/>
                </a:lnTo>
                <a:lnTo>
                  <a:pt x="3175" y="28447"/>
                </a:lnTo>
                <a:lnTo>
                  <a:pt x="2412" y="27304"/>
                </a:lnTo>
                <a:lnTo>
                  <a:pt x="1904" y="26034"/>
                </a:lnTo>
                <a:lnTo>
                  <a:pt x="1269" y="24765"/>
                </a:lnTo>
                <a:lnTo>
                  <a:pt x="634" y="23494"/>
                </a:lnTo>
                <a:lnTo>
                  <a:pt x="0" y="22097"/>
                </a:lnTo>
                <a:lnTo>
                  <a:pt x="6730" y="18415"/>
                </a:lnTo>
                <a:lnTo>
                  <a:pt x="13462" y="14731"/>
                </a:lnTo>
                <a:lnTo>
                  <a:pt x="20065" y="11049"/>
                </a:lnTo>
                <a:lnTo>
                  <a:pt x="26669" y="7365"/>
                </a:lnTo>
                <a:lnTo>
                  <a:pt x="33400" y="3682"/>
                </a:lnTo>
                <a:lnTo>
                  <a:pt x="402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951220" y="5097754"/>
            <a:ext cx="435114" cy="17452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967476" y="5118734"/>
            <a:ext cx="415290" cy="155575"/>
          </a:xfrm>
          <a:custGeom>
            <a:avLst/>
            <a:gdLst/>
            <a:ahLst/>
            <a:cxnLst/>
            <a:rect l="l" t="t" r="r" b="b"/>
            <a:pathLst>
              <a:path w="415289" h="155575">
                <a:moveTo>
                  <a:pt x="365506" y="0"/>
                </a:moveTo>
                <a:lnTo>
                  <a:pt x="363220" y="6350"/>
                </a:lnTo>
                <a:lnTo>
                  <a:pt x="372219" y="10233"/>
                </a:lnTo>
                <a:lnTo>
                  <a:pt x="379968" y="15605"/>
                </a:lnTo>
                <a:lnTo>
                  <a:pt x="398525" y="51562"/>
                </a:lnTo>
                <a:lnTo>
                  <a:pt x="400812" y="76834"/>
                </a:lnTo>
                <a:lnTo>
                  <a:pt x="400240" y="90574"/>
                </a:lnTo>
                <a:lnTo>
                  <a:pt x="386423" y="132629"/>
                </a:lnTo>
                <a:lnTo>
                  <a:pt x="363474" y="148970"/>
                </a:lnTo>
                <a:lnTo>
                  <a:pt x="365506" y="155320"/>
                </a:lnTo>
                <a:lnTo>
                  <a:pt x="402209" y="128142"/>
                </a:lnTo>
                <a:lnTo>
                  <a:pt x="414228" y="91959"/>
                </a:lnTo>
                <a:lnTo>
                  <a:pt x="415036" y="77723"/>
                </a:lnTo>
                <a:lnTo>
                  <a:pt x="414228" y="63486"/>
                </a:lnTo>
                <a:lnTo>
                  <a:pt x="402209" y="27177"/>
                </a:lnTo>
                <a:lnTo>
                  <a:pt x="376741" y="4067"/>
                </a:lnTo>
                <a:lnTo>
                  <a:pt x="365506" y="0"/>
                </a:lnTo>
                <a:close/>
              </a:path>
              <a:path w="415289" h="155575">
                <a:moveTo>
                  <a:pt x="49529" y="0"/>
                </a:moveTo>
                <a:lnTo>
                  <a:pt x="12826" y="27177"/>
                </a:lnTo>
                <a:lnTo>
                  <a:pt x="807" y="63486"/>
                </a:lnTo>
                <a:lnTo>
                  <a:pt x="0" y="77723"/>
                </a:lnTo>
                <a:lnTo>
                  <a:pt x="807" y="91959"/>
                </a:lnTo>
                <a:lnTo>
                  <a:pt x="12826" y="128142"/>
                </a:lnTo>
                <a:lnTo>
                  <a:pt x="49529" y="155320"/>
                </a:lnTo>
                <a:lnTo>
                  <a:pt x="51435" y="148970"/>
                </a:lnTo>
                <a:lnTo>
                  <a:pt x="42602" y="145063"/>
                </a:lnTo>
                <a:lnTo>
                  <a:pt x="34972" y="139620"/>
                </a:lnTo>
                <a:lnTo>
                  <a:pt x="16510" y="103028"/>
                </a:lnTo>
                <a:lnTo>
                  <a:pt x="14224" y="76834"/>
                </a:lnTo>
                <a:lnTo>
                  <a:pt x="14813" y="63486"/>
                </a:lnTo>
                <a:lnTo>
                  <a:pt x="28578" y="22477"/>
                </a:lnTo>
                <a:lnTo>
                  <a:pt x="51688" y="6350"/>
                </a:lnTo>
                <a:lnTo>
                  <a:pt x="4952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330696" y="5118734"/>
            <a:ext cx="52069" cy="155575"/>
          </a:xfrm>
          <a:custGeom>
            <a:avLst/>
            <a:gdLst/>
            <a:ahLst/>
            <a:cxnLst/>
            <a:rect l="l" t="t" r="r" b="b"/>
            <a:pathLst>
              <a:path w="52070" h="155575">
                <a:moveTo>
                  <a:pt x="2286" y="0"/>
                </a:moveTo>
                <a:lnTo>
                  <a:pt x="38988" y="27177"/>
                </a:lnTo>
                <a:lnTo>
                  <a:pt x="51008" y="63486"/>
                </a:lnTo>
                <a:lnTo>
                  <a:pt x="51815" y="77723"/>
                </a:lnTo>
                <a:lnTo>
                  <a:pt x="51008" y="91959"/>
                </a:lnTo>
                <a:lnTo>
                  <a:pt x="38988" y="128142"/>
                </a:lnTo>
                <a:lnTo>
                  <a:pt x="2286" y="155320"/>
                </a:lnTo>
                <a:lnTo>
                  <a:pt x="253" y="148970"/>
                </a:lnTo>
                <a:lnTo>
                  <a:pt x="9142" y="145063"/>
                </a:lnTo>
                <a:lnTo>
                  <a:pt x="16779" y="139620"/>
                </a:lnTo>
                <a:lnTo>
                  <a:pt x="35305" y="103028"/>
                </a:lnTo>
                <a:lnTo>
                  <a:pt x="37591" y="76834"/>
                </a:lnTo>
                <a:lnTo>
                  <a:pt x="37020" y="63615"/>
                </a:lnTo>
                <a:lnTo>
                  <a:pt x="23235" y="22477"/>
                </a:lnTo>
                <a:lnTo>
                  <a:pt x="0" y="6350"/>
                </a:lnTo>
                <a:lnTo>
                  <a:pt x="22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962903" y="5114163"/>
            <a:ext cx="146050" cy="16446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026022" y="5162803"/>
            <a:ext cx="80645" cy="83820"/>
          </a:xfrm>
          <a:custGeom>
            <a:avLst/>
            <a:gdLst/>
            <a:ahLst/>
            <a:cxnLst/>
            <a:rect l="l" t="t" r="r" b="b"/>
            <a:pathLst>
              <a:path w="80645" h="83820">
                <a:moveTo>
                  <a:pt x="49656" y="12700"/>
                </a:moveTo>
                <a:lnTo>
                  <a:pt x="35560" y="12700"/>
                </a:lnTo>
                <a:lnTo>
                  <a:pt x="35687" y="12954"/>
                </a:lnTo>
                <a:lnTo>
                  <a:pt x="34543" y="16002"/>
                </a:lnTo>
                <a:lnTo>
                  <a:pt x="33527" y="19177"/>
                </a:lnTo>
                <a:lnTo>
                  <a:pt x="32512" y="22733"/>
                </a:lnTo>
                <a:lnTo>
                  <a:pt x="31368" y="26162"/>
                </a:lnTo>
                <a:lnTo>
                  <a:pt x="30352" y="29591"/>
                </a:lnTo>
                <a:lnTo>
                  <a:pt x="29463" y="33147"/>
                </a:lnTo>
                <a:lnTo>
                  <a:pt x="28448" y="36703"/>
                </a:lnTo>
                <a:lnTo>
                  <a:pt x="27559" y="40132"/>
                </a:lnTo>
                <a:lnTo>
                  <a:pt x="26797" y="43688"/>
                </a:lnTo>
                <a:lnTo>
                  <a:pt x="25907" y="47117"/>
                </a:lnTo>
                <a:lnTo>
                  <a:pt x="25146" y="50292"/>
                </a:lnTo>
                <a:lnTo>
                  <a:pt x="23875" y="56388"/>
                </a:lnTo>
                <a:lnTo>
                  <a:pt x="23367" y="59182"/>
                </a:lnTo>
                <a:lnTo>
                  <a:pt x="23113" y="61722"/>
                </a:lnTo>
                <a:lnTo>
                  <a:pt x="22732" y="64135"/>
                </a:lnTo>
                <a:lnTo>
                  <a:pt x="22605" y="65151"/>
                </a:lnTo>
                <a:lnTo>
                  <a:pt x="22478" y="69977"/>
                </a:lnTo>
                <a:lnTo>
                  <a:pt x="22860" y="72136"/>
                </a:lnTo>
                <a:lnTo>
                  <a:pt x="30861" y="82169"/>
                </a:lnTo>
                <a:lnTo>
                  <a:pt x="32512" y="82931"/>
                </a:lnTo>
                <a:lnTo>
                  <a:pt x="34416" y="83312"/>
                </a:lnTo>
                <a:lnTo>
                  <a:pt x="38735" y="83312"/>
                </a:lnTo>
                <a:lnTo>
                  <a:pt x="49275" y="79502"/>
                </a:lnTo>
                <a:lnTo>
                  <a:pt x="51435" y="78232"/>
                </a:lnTo>
                <a:lnTo>
                  <a:pt x="53721" y="76581"/>
                </a:lnTo>
                <a:lnTo>
                  <a:pt x="58419" y="72390"/>
                </a:lnTo>
                <a:lnTo>
                  <a:pt x="41275" y="72390"/>
                </a:lnTo>
                <a:lnTo>
                  <a:pt x="40004" y="71882"/>
                </a:lnTo>
                <a:lnTo>
                  <a:pt x="39369" y="70739"/>
                </a:lnTo>
                <a:lnTo>
                  <a:pt x="38703" y="69850"/>
                </a:lnTo>
                <a:lnTo>
                  <a:pt x="38584" y="69596"/>
                </a:lnTo>
                <a:lnTo>
                  <a:pt x="38353" y="68326"/>
                </a:lnTo>
                <a:lnTo>
                  <a:pt x="38480" y="63500"/>
                </a:lnTo>
                <a:lnTo>
                  <a:pt x="38988" y="59690"/>
                </a:lnTo>
                <a:lnTo>
                  <a:pt x="39369" y="57531"/>
                </a:lnTo>
                <a:lnTo>
                  <a:pt x="40004" y="55118"/>
                </a:lnTo>
                <a:lnTo>
                  <a:pt x="41655" y="47879"/>
                </a:lnTo>
                <a:lnTo>
                  <a:pt x="43179" y="40894"/>
                </a:lnTo>
                <a:lnTo>
                  <a:pt x="44830" y="33782"/>
                </a:lnTo>
                <a:lnTo>
                  <a:pt x="46481" y="26797"/>
                </a:lnTo>
                <a:lnTo>
                  <a:pt x="48126" y="19177"/>
                </a:lnTo>
                <a:lnTo>
                  <a:pt x="49656" y="12700"/>
                </a:lnTo>
                <a:close/>
              </a:path>
              <a:path w="80645" h="83820">
                <a:moveTo>
                  <a:pt x="58165" y="61595"/>
                </a:moveTo>
                <a:lnTo>
                  <a:pt x="55244" y="65151"/>
                </a:lnTo>
                <a:lnTo>
                  <a:pt x="52450" y="67818"/>
                </a:lnTo>
                <a:lnTo>
                  <a:pt x="50037" y="69596"/>
                </a:lnTo>
                <a:lnTo>
                  <a:pt x="47625" y="71501"/>
                </a:lnTo>
                <a:lnTo>
                  <a:pt x="45338" y="72390"/>
                </a:lnTo>
                <a:lnTo>
                  <a:pt x="58419" y="72390"/>
                </a:lnTo>
                <a:lnTo>
                  <a:pt x="61329" y="69596"/>
                </a:lnTo>
                <a:lnTo>
                  <a:pt x="63880" y="66929"/>
                </a:lnTo>
                <a:lnTo>
                  <a:pt x="58165" y="61595"/>
                </a:lnTo>
                <a:close/>
              </a:path>
              <a:path w="80645" h="83820">
                <a:moveTo>
                  <a:pt x="80137" y="0"/>
                </a:moveTo>
                <a:lnTo>
                  <a:pt x="30606" y="0"/>
                </a:lnTo>
                <a:lnTo>
                  <a:pt x="28066" y="127"/>
                </a:lnTo>
                <a:lnTo>
                  <a:pt x="26035" y="381"/>
                </a:lnTo>
                <a:lnTo>
                  <a:pt x="23875" y="508"/>
                </a:lnTo>
                <a:lnTo>
                  <a:pt x="15366" y="3429"/>
                </a:lnTo>
                <a:lnTo>
                  <a:pt x="13842" y="4191"/>
                </a:lnTo>
                <a:lnTo>
                  <a:pt x="12318" y="5334"/>
                </a:lnTo>
                <a:lnTo>
                  <a:pt x="9271" y="7874"/>
                </a:lnTo>
                <a:lnTo>
                  <a:pt x="7619" y="9398"/>
                </a:lnTo>
                <a:lnTo>
                  <a:pt x="5968" y="11176"/>
                </a:lnTo>
                <a:lnTo>
                  <a:pt x="2159" y="14986"/>
                </a:lnTo>
                <a:lnTo>
                  <a:pt x="0" y="17399"/>
                </a:lnTo>
                <a:lnTo>
                  <a:pt x="5968" y="23114"/>
                </a:lnTo>
                <a:lnTo>
                  <a:pt x="7874" y="21082"/>
                </a:lnTo>
                <a:lnTo>
                  <a:pt x="11049" y="17907"/>
                </a:lnTo>
                <a:lnTo>
                  <a:pt x="24129" y="12700"/>
                </a:lnTo>
                <a:lnTo>
                  <a:pt x="77597" y="12700"/>
                </a:lnTo>
                <a:lnTo>
                  <a:pt x="801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026022" y="5162803"/>
            <a:ext cx="80645" cy="83820"/>
          </a:xfrm>
          <a:custGeom>
            <a:avLst/>
            <a:gdLst/>
            <a:ahLst/>
            <a:cxnLst/>
            <a:rect l="l" t="t" r="r" b="b"/>
            <a:pathLst>
              <a:path w="80645" h="83820">
                <a:moveTo>
                  <a:pt x="33274" y="0"/>
                </a:moveTo>
                <a:lnTo>
                  <a:pt x="80137" y="0"/>
                </a:lnTo>
                <a:lnTo>
                  <a:pt x="77597" y="12700"/>
                </a:lnTo>
                <a:lnTo>
                  <a:pt x="49656" y="12700"/>
                </a:lnTo>
                <a:lnTo>
                  <a:pt x="48005" y="19685"/>
                </a:lnTo>
                <a:lnTo>
                  <a:pt x="46481" y="26797"/>
                </a:lnTo>
                <a:lnTo>
                  <a:pt x="44830" y="33782"/>
                </a:lnTo>
                <a:lnTo>
                  <a:pt x="43179" y="40894"/>
                </a:lnTo>
                <a:lnTo>
                  <a:pt x="41655" y="47879"/>
                </a:lnTo>
                <a:lnTo>
                  <a:pt x="40004" y="55118"/>
                </a:lnTo>
                <a:lnTo>
                  <a:pt x="39369" y="57531"/>
                </a:lnTo>
                <a:lnTo>
                  <a:pt x="38988" y="59690"/>
                </a:lnTo>
                <a:lnTo>
                  <a:pt x="38735" y="61595"/>
                </a:lnTo>
                <a:lnTo>
                  <a:pt x="38480" y="63500"/>
                </a:lnTo>
                <a:lnTo>
                  <a:pt x="38353" y="65151"/>
                </a:lnTo>
                <a:lnTo>
                  <a:pt x="38353" y="66675"/>
                </a:lnTo>
                <a:lnTo>
                  <a:pt x="38353" y="68326"/>
                </a:lnTo>
                <a:lnTo>
                  <a:pt x="38607" y="69723"/>
                </a:lnTo>
                <a:lnTo>
                  <a:pt x="39369" y="70739"/>
                </a:lnTo>
                <a:lnTo>
                  <a:pt x="40004" y="71882"/>
                </a:lnTo>
                <a:lnTo>
                  <a:pt x="41275" y="72390"/>
                </a:lnTo>
                <a:lnTo>
                  <a:pt x="43179" y="72390"/>
                </a:lnTo>
                <a:lnTo>
                  <a:pt x="45338" y="72390"/>
                </a:lnTo>
                <a:lnTo>
                  <a:pt x="47625" y="71501"/>
                </a:lnTo>
                <a:lnTo>
                  <a:pt x="50037" y="69596"/>
                </a:lnTo>
                <a:lnTo>
                  <a:pt x="52450" y="67818"/>
                </a:lnTo>
                <a:lnTo>
                  <a:pt x="55244" y="65151"/>
                </a:lnTo>
                <a:lnTo>
                  <a:pt x="58165" y="61595"/>
                </a:lnTo>
                <a:lnTo>
                  <a:pt x="63880" y="66929"/>
                </a:lnTo>
                <a:lnTo>
                  <a:pt x="61087" y="69850"/>
                </a:lnTo>
                <a:lnTo>
                  <a:pt x="58419" y="72390"/>
                </a:lnTo>
                <a:lnTo>
                  <a:pt x="56134" y="74422"/>
                </a:lnTo>
                <a:lnTo>
                  <a:pt x="53721" y="76581"/>
                </a:lnTo>
                <a:lnTo>
                  <a:pt x="51435" y="78232"/>
                </a:lnTo>
                <a:lnTo>
                  <a:pt x="49275" y="79502"/>
                </a:lnTo>
                <a:lnTo>
                  <a:pt x="47116" y="80899"/>
                </a:lnTo>
                <a:lnTo>
                  <a:pt x="45085" y="81788"/>
                </a:lnTo>
                <a:lnTo>
                  <a:pt x="43052" y="82423"/>
                </a:lnTo>
                <a:lnTo>
                  <a:pt x="40893" y="83058"/>
                </a:lnTo>
                <a:lnTo>
                  <a:pt x="38735" y="83312"/>
                </a:lnTo>
                <a:lnTo>
                  <a:pt x="36575" y="83312"/>
                </a:lnTo>
                <a:lnTo>
                  <a:pt x="34416" y="83312"/>
                </a:lnTo>
                <a:lnTo>
                  <a:pt x="32512" y="82931"/>
                </a:lnTo>
                <a:lnTo>
                  <a:pt x="30861" y="82169"/>
                </a:lnTo>
                <a:lnTo>
                  <a:pt x="29082" y="81407"/>
                </a:lnTo>
                <a:lnTo>
                  <a:pt x="22478" y="69977"/>
                </a:lnTo>
                <a:lnTo>
                  <a:pt x="22478" y="67818"/>
                </a:lnTo>
                <a:lnTo>
                  <a:pt x="22478" y="66167"/>
                </a:lnTo>
                <a:lnTo>
                  <a:pt x="22732" y="64135"/>
                </a:lnTo>
                <a:lnTo>
                  <a:pt x="23113" y="61722"/>
                </a:lnTo>
                <a:lnTo>
                  <a:pt x="23367" y="59182"/>
                </a:lnTo>
                <a:lnTo>
                  <a:pt x="23875" y="56388"/>
                </a:lnTo>
                <a:lnTo>
                  <a:pt x="24511" y="53340"/>
                </a:lnTo>
                <a:lnTo>
                  <a:pt x="25146" y="50292"/>
                </a:lnTo>
                <a:lnTo>
                  <a:pt x="25907" y="47117"/>
                </a:lnTo>
                <a:lnTo>
                  <a:pt x="26797" y="43688"/>
                </a:lnTo>
                <a:lnTo>
                  <a:pt x="27559" y="40132"/>
                </a:lnTo>
                <a:lnTo>
                  <a:pt x="28448" y="36703"/>
                </a:lnTo>
                <a:lnTo>
                  <a:pt x="29463" y="33147"/>
                </a:lnTo>
                <a:lnTo>
                  <a:pt x="30352" y="29591"/>
                </a:lnTo>
                <a:lnTo>
                  <a:pt x="31368" y="26162"/>
                </a:lnTo>
                <a:lnTo>
                  <a:pt x="32512" y="22733"/>
                </a:lnTo>
                <a:lnTo>
                  <a:pt x="33527" y="19177"/>
                </a:lnTo>
                <a:lnTo>
                  <a:pt x="34543" y="16002"/>
                </a:lnTo>
                <a:lnTo>
                  <a:pt x="35687" y="12954"/>
                </a:lnTo>
                <a:lnTo>
                  <a:pt x="35560" y="12700"/>
                </a:lnTo>
                <a:lnTo>
                  <a:pt x="35432" y="12700"/>
                </a:lnTo>
                <a:lnTo>
                  <a:pt x="26669" y="12700"/>
                </a:lnTo>
                <a:lnTo>
                  <a:pt x="24129" y="12700"/>
                </a:lnTo>
                <a:lnTo>
                  <a:pt x="22098" y="12954"/>
                </a:lnTo>
                <a:lnTo>
                  <a:pt x="20319" y="13208"/>
                </a:lnTo>
                <a:lnTo>
                  <a:pt x="18541" y="13462"/>
                </a:lnTo>
                <a:lnTo>
                  <a:pt x="17017" y="14097"/>
                </a:lnTo>
                <a:lnTo>
                  <a:pt x="15493" y="14859"/>
                </a:lnTo>
                <a:lnTo>
                  <a:pt x="13969" y="15621"/>
                </a:lnTo>
                <a:lnTo>
                  <a:pt x="5968" y="23114"/>
                </a:lnTo>
                <a:lnTo>
                  <a:pt x="0" y="17399"/>
                </a:lnTo>
                <a:lnTo>
                  <a:pt x="2159" y="14986"/>
                </a:lnTo>
                <a:lnTo>
                  <a:pt x="4190" y="12954"/>
                </a:lnTo>
                <a:lnTo>
                  <a:pt x="5968" y="11176"/>
                </a:lnTo>
                <a:lnTo>
                  <a:pt x="7619" y="9398"/>
                </a:lnTo>
                <a:lnTo>
                  <a:pt x="15366" y="3429"/>
                </a:lnTo>
                <a:lnTo>
                  <a:pt x="16890" y="2540"/>
                </a:lnTo>
                <a:lnTo>
                  <a:pt x="26035" y="381"/>
                </a:lnTo>
                <a:lnTo>
                  <a:pt x="28066" y="127"/>
                </a:lnTo>
                <a:lnTo>
                  <a:pt x="30606" y="0"/>
                </a:lnTo>
                <a:lnTo>
                  <a:pt x="332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108191" y="5126735"/>
            <a:ext cx="113507" cy="11658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6123559" y="5196713"/>
            <a:ext cx="94615" cy="0"/>
          </a:xfrm>
          <a:custGeom>
            <a:avLst/>
            <a:gdLst/>
            <a:ahLst/>
            <a:cxnLst/>
            <a:rect l="l" t="t" r="r" b="b"/>
            <a:pathLst>
              <a:path w="94614">
                <a:moveTo>
                  <a:pt x="0" y="0"/>
                </a:moveTo>
                <a:lnTo>
                  <a:pt x="94233" y="0"/>
                </a:lnTo>
              </a:path>
            </a:pathLst>
          </a:custGeom>
          <a:ln w="12446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6170676" y="5147436"/>
            <a:ext cx="0" cy="99060"/>
          </a:xfrm>
          <a:custGeom>
            <a:avLst/>
            <a:gdLst/>
            <a:ahLst/>
            <a:cxnLst/>
            <a:rect l="l" t="t" r="r" b="b"/>
            <a:pathLst>
              <a:path h="99060">
                <a:moveTo>
                  <a:pt x="0" y="98551"/>
                </a:moveTo>
                <a:lnTo>
                  <a:pt x="0" y="0"/>
                </a:lnTo>
                <a:lnTo>
                  <a:pt x="0" y="9855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6123559" y="5147436"/>
            <a:ext cx="94615" cy="99060"/>
          </a:xfrm>
          <a:custGeom>
            <a:avLst/>
            <a:gdLst/>
            <a:ahLst/>
            <a:cxnLst/>
            <a:rect l="l" t="t" r="r" b="b"/>
            <a:pathLst>
              <a:path w="94614" h="99060">
                <a:moveTo>
                  <a:pt x="40512" y="0"/>
                </a:moveTo>
                <a:lnTo>
                  <a:pt x="53720" y="0"/>
                </a:lnTo>
                <a:lnTo>
                  <a:pt x="53720" y="43052"/>
                </a:lnTo>
                <a:lnTo>
                  <a:pt x="94233" y="43052"/>
                </a:lnTo>
                <a:lnTo>
                  <a:pt x="94233" y="55499"/>
                </a:lnTo>
                <a:lnTo>
                  <a:pt x="53720" y="55499"/>
                </a:lnTo>
                <a:lnTo>
                  <a:pt x="53720" y="98551"/>
                </a:lnTo>
                <a:lnTo>
                  <a:pt x="40512" y="98551"/>
                </a:lnTo>
                <a:lnTo>
                  <a:pt x="40512" y="55499"/>
                </a:lnTo>
                <a:lnTo>
                  <a:pt x="0" y="55499"/>
                </a:lnTo>
                <a:lnTo>
                  <a:pt x="0" y="43052"/>
                </a:lnTo>
                <a:lnTo>
                  <a:pt x="40512" y="43052"/>
                </a:lnTo>
                <a:lnTo>
                  <a:pt x="405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6230111" y="5117591"/>
            <a:ext cx="89153" cy="12572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6246621" y="5139182"/>
            <a:ext cx="69850" cy="105410"/>
          </a:xfrm>
          <a:custGeom>
            <a:avLst/>
            <a:gdLst/>
            <a:ahLst/>
            <a:cxnLst/>
            <a:rect l="l" t="t" r="r" b="b"/>
            <a:pathLst>
              <a:path w="69850" h="105410">
                <a:moveTo>
                  <a:pt x="69468" y="98298"/>
                </a:moveTo>
                <a:lnTo>
                  <a:pt x="4444" y="98298"/>
                </a:lnTo>
                <a:lnTo>
                  <a:pt x="4444" y="105410"/>
                </a:lnTo>
                <a:lnTo>
                  <a:pt x="69468" y="105410"/>
                </a:lnTo>
                <a:lnTo>
                  <a:pt x="69468" y="98298"/>
                </a:lnTo>
                <a:close/>
              </a:path>
              <a:path w="69850" h="105410">
                <a:moveTo>
                  <a:pt x="44830" y="19304"/>
                </a:moveTo>
                <a:lnTo>
                  <a:pt x="25780" y="19304"/>
                </a:lnTo>
                <a:lnTo>
                  <a:pt x="27050" y="19812"/>
                </a:lnTo>
                <a:lnTo>
                  <a:pt x="27812" y="20701"/>
                </a:lnTo>
                <a:lnTo>
                  <a:pt x="28701" y="21590"/>
                </a:lnTo>
                <a:lnTo>
                  <a:pt x="28840" y="22098"/>
                </a:lnTo>
                <a:lnTo>
                  <a:pt x="28955" y="87249"/>
                </a:lnTo>
                <a:lnTo>
                  <a:pt x="28701" y="88519"/>
                </a:lnTo>
                <a:lnTo>
                  <a:pt x="28575" y="89789"/>
                </a:lnTo>
                <a:lnTo>
                  <a:pt x="28320" y="90805"/>
                </a:lnTo>
                <a:lnTo>
                  <a:pt x="27939" y="91694"/>
                </a:lnTo>
                <a:lnTo>
                  <a:pt x="27686" y="92583"/>
                </a:lnTo>
                <a:lnTo>
                  <a:pt x="27177" y="93345"/>
                </a:lnTo>
                <a:lnTo>
                  <a:pt x="26669" y="93853"/>
                </a:lnTo>
                <a:lnTo>
                  <a:pt x="26162" y="94488"/>
                </a:lnTo>
                <a:lnTo>
                  <a:pt x="14858" y="97790"/>
                </a:lnTo>
                <a:lnTo>
                  <a:pt x="12700" y="98044"/>
                </a:lnTo>
                <a:lnTo>
                  <a:pt x="7747" y="98298"/>
                </a:lnTo>
                <a:lnTo>
                  <a:pt x="66039" y="98298"/>
                </a:lnTo>
                <a:lnTo>
                  <a:pt x="63245" y="98171"/>
                </a:lnTo>
                <a:lnTo>
                  <a:pt x="56387" y="97790"/>
                </a:lnTo>
                <a:lnTo>
                  <a:pt x="53086" y="97282"/>
                </a:lnTo>
                <a:lnTo>
                  <a:pt x="51688" y="96901"/>
                </a:lnTo>
                <a:lnTo>
                  <a:pt x="50545" y="96647"/>
                </a:lnTo>
                <a:lnTo>
                  <a:pt x="49529" y="96266"/>
                </a:lnTo>
                <a:lnTo>
                  <a:pt x="48640" y="95758"/>
                </a:lnTo>
                <a:lnTo>
                  <a:pt x="48005" y="95123"/>
                </a:lnTo>
                <a:lnTo>
                  <a:pt x="47370" y="94615"/>
                </a:lnTo>
                <a:lnTo>
                  <a:pt x="46100" y="92964"/>
                </a:lnTo>
                <a:lnTo>
                  <a:pt x="45847" y="92202"/>
                </a:lnTo>
                <a:lnTo>
                  <a:pt x="45592" y="91313"/>
                </a:lnTo>
                <a:lnTo>
                  <a:pt x="45338" y="90551"/>
                </a:lnTo>
                <a:lnTo>
                  <a:pt x="45085" y="89408"/>
                </a:lnTo>
                <a:lnTo>
                  <a:pt x="44986" y="88519"/>
                </a:lnTo>
                <a:lnTo>
                  <a:pt x="44957" y="86995"/>
                </a:lnTo>
                <a:lnTo>
                  <a:pt x="44830" y="19304"/>
                </a:lnTo>
                <a:close/>
              </a:path>
              <a:path w="69850" h="105410">
                <a:moveTo>
                  <a:pt x="45212" y="0"/>
                </a:moveTo>
                <a:lnTo>
                  <a:pt x="40258" y="0"/>
                </a:lnTo>
                <a:lnTo>
                  <a:pt x="33400" y="3683"/>
                </a:lnTo>
                <a:lnTo>
                  <a:pt x="26669" y="7366"/>
                </a:lnTo>
                <a:lnTo>
                  <a:pt x="13462" y="14732"/>
                </a:lnTo>
                <a:lnTo>
                  <a:pt x="0" y="22098"/>
                </a:lnTo>
                <a:lnTo>
                  <a:pt x="762" y="23749"/>
                </a:lnTo>
                <a:lnTo>
                  <a:pt x="1904" y="26035"/>
                </a:lnTo>
                <a:lnTo>
                  <a:pt x="2412" y="27305"/>
                </a:lnTo>
                <a:lnTo>
                  <a:pt x="3175" y="28448"/>
                </a:lnTo>
                <a:lnTo>
                  <a:pt x="3810" y="29718"/>
                </a:lnTo>
                <a:lnTo>
                  <a:pt x="9143" y="26289"/>
                </a:lnTo>
                <a:lnTo>
                  <a:pt x="13462" y="23749"/>
                </a:lnTo>
                <a:lnTo>
                  <a:pt x="20065" y="20193"/>
                </a:lnTo>
                <a:lnTo>
                  <a:pt x="22605" y="19304"/>
                </a:lnTo>
                <a:lnTo>
                  <a:pt x="44830" y="19304"/>
                </a:lnTo>
                <a:lnTo>
                  <a:pt x="44957" y="8128"/>
                </a:lnTo>
                <a:lnTo>
                  <a:pt x="45180" y="3683"/>
                </a:lnTo>
                <a:lnTo>
                  <a:pt x="452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6246621" y="5139182"/>
            <a:ext cx="69850" cy="105410"/>
          </a:xfrm>
          <a:custGeom>
            <a:avLst/>
            <a:gdLst/>
            <a:ahLst/>
            <a:cxnLst/>
            <a:rect l="l" t="t" r="r" b="b"/>
            <a:pathLst>
              <a:path w="69850" h="105410">
                <a:moveTo>
                  <a:pt x="40258" y="0"/>
                </a:moveTo>
                <a:lnTo>
                  <a:pt x="45212" y="0"/>
                </a:lnTo>
                <a:lnTo>
                  <a:pt x="45212" y="3048"/>
                </a:lnTo>
                <a:lnTo>
                  <a:pt x="45085" y="5715"/>
                </a:lnTo>
                <a:lnTo>
                  <a:pt x="44957" y="8128"/>
                </a:lnTo>
                <a:lnTo>
                  <a:pt x="44957" y="10541"/>
                </a:lnTo>
                <a:lnTo>
                  <a:pt x="44957" y="12827"/>
                </a:lnTo>
                <a:lnTo>
                  <a:pt x="44830" y="14986"/>
                </a:lnTo>
                <a:lnTo>
                  <a:pt x="44830" y="17272"/>
                </a:lnTo>
                <a:lnTo>
                  <a:pt x="44830" y="19431"/>
                </a:lnTo>
                <a:lnTo>
                  <a:pt x="44830" y="21590"/>
                </a:lnTo>
                <a:lnTo>
                  <a:pt x="44830" y="83820"/>
                </a:lnTo>
                <a:lnTo>
                  <a:pt x="44830" y="85598"/>
                </a:lnTo>
                <a:lnTo>
                  <a:pt x="44957" y="86995"/>
                </a:lnTo>
                <a:lnTo>
                  <a:pt x="44957" y="88265"/>
                </a:lnTo>
                <a:lnTo>
                  <a:pt x="45085" y="89408"/>
                </a:lnTo>
                <a:lnTo>
                  <a:pt x="45338" y="90551"/>
                </a:lnTo>
                <a:lnTo>
                  <a:pt x="45592" y="91313"/>
                </a:lnTo>
                <a:lnTo>
                  <a:pt x="45847" y="92202"/>
                </a:lnTo>
                <a:lnTo>
                  <a:pt x="46100" y="92964"/>
                </a:lnTo>
                <a:lnTo>
                  <a:pt x="46481" y="93472"/>
                </a:lnTo>
                <a:lnTo>
                  <a:pt x="46989" y="94107"/>
                </a:lnTo>
                <a:lnTo>
                  <a:pt x="47370" y="94615"/>
                </a:lnTo>
                <a:lnTo>
                  <a:pt x="48005" y="95123"/>
                </a:lnTo>
                <a:lnTo>
                  <a:pt x="48640" y="95758"/>
                </a:lnTo>
                <a:lnTo>
                  <a:pt x="49529" y="96266"/>
                </a:lnTo>
                <a:lnTo>
                  <a:pt x="50545" y="96647"/>
                </a:lnTo>
                <a:lnTo>
                  <a:pt x="51688" y="96901"/>
                </a:lnTo>
                <a:lnTo>
                  <a:pt x="53086" y="97282"/>
                </a:lnTo>
                <a:lnTo>
                  <a:pt x="54737" y="97536"/>
                </a:lnTo>
                <a:lnTo>
                  <a:pt x="56387" y="97790"/>
                </a:lnTo>
                <a:lnTo>
                  <a:pt x="58419" y="97917"/>
                </a:lnTo>
                <a:lnTo>
                  <a:pt x="60832" y="98044"/>
                </a:lnTo>
                <a:lnTo>
                  <a:pt x="63245" y="98171"/>
                </a:lnTo>
                <a:lnTo>
                  <a:pt x="66039" y="98298"/>
                </a:lnTo>
                <a:lnTo>
                  <a:pt x="69468" y="98298"/>
                </a:lnTo>
                <a:lnTo>
                  <a:pt x="69468" y="105410"/>
                </a:lnTo>
                <a:lnTo>
                  <a:pt x="4444" y="105410"/>
                </a:lnTo>
                <a:lnTo>
                  <a:pt x="4444" y="98298"/>
                </a:lnTo>
                <a:lnTo>
                  <a:pt x="7747" y="98298"/>
                </a:lnTo>
                <a:lnTo>
                  <a:pt x="10413" y="98171"/>
                </a:lnTo>
                <a:lnTo>
                  <a:pt x="12700" y="98044"/>
                </a:lnTo>
                <a:lnTo>
                  <a:pt x="14858" y="97790"/>
                </a:lnTo>
                <a:lnTo>
                  <a:pt x="16890" y="97663"/>
                </a:lnTo>
                <a:lnTo>
                  <a:pt x="18414" y="97409"/>
                </a:lnTo>
                <a:lnTo>
                  <a:pt x="19938" y="97155"/>
                </a:lnTo>
                <a:lnTo>
                  <a:pt x="21208" y="96901"/>
                </a:lnTo>
                <a:lnTo>
                  <a:pt x="22225" y="96647"/>
                </a:lnTo>
                <a:lnTo>
                  <a:pt x="23113" y="96266"/>
                </a:lnTo>
                <a:lnTo>
                  <a:pt x="24002" y="95885"/>
                </a:lnTo>
                <a:lnTo>
                  <a:pt x="24764" y="95504"/>
                </a:lnTo>
                <a:lnTo>
                  <a:pt x="25526" y="94996"/>
                </a:lnTo>
                <a:lnTo>
                  <a:pt x="26162" y="94488"/>
                </a:lnTo>
                <a:lnTo>
                  <a:pt x="26669" y="93853"/>
                </a:lnTo>
                <a:lnTo>
                  <a:pt x="27177" y="93345"/>
                </a:lnTo>
                <a:lnTo>
                  <a:pt x="27686" y="92583"/>
                </a:lnTo>
                <a:lnTo>
                  <a:pt x="27939" y="91694"/>
                </a:lnTo>
                <a:lnTo>
                  <a:pt x="28320" y="90805"/>
                </a:lnTo>
                <a:lnTo>
                  <a:pt x="28575" y="89789"/>
                </a:lnTo>
                <a:lnTo>
                  <a:pt x="28701" y="88519"/>
                </a:lnTo>
                <a:lnTo>
                  <a:pt x="28955" y="87249"/>
                </a:lnTo>
                <a:lnTo>
                  <a:pt x="29082" y="85725"/>
                </a:lnTo>
                <a:lnTo>
                  <a:pt x="29082" y="83820"/>
                </a:lnTo>
                <a:lnTo>
                  <a:pt x="29082" y="25146"/>
                </a:lnTo>
                <a:lnTo>
                  <a:pt x="29082" y="22987"/>
                </a:lnTo>
                <a:lnTo>
                  <a:pt x="28701" y="21590"/>
                </a:lnTo>
                <a:lnTo>
                  <a:pt x="27812" y="20701"/>
                </a:lnTo>
                <a:lnTo>
                  <a:pt x="27050" y="19812"/>
                </a:lnTo>
                <a:lnTo>
                  <a:pt x="25780" y="19304"/>
                </a:lnTo>
                <a:lnTo>
                  <a:pt x="24256" y="19304"/>
                </a:lnTo>
                <a:lnTo>
                  <a:pt x="22605" y="19304"/>
                </a:lnTo>
                <a:lnTo>
                  <a:pt x="3810" y="29718"/>
                </a:lnTo>
                <a:lnTo>
                  <a:pt x="3175" y="28448"/>
                </a:lnTo>
                <a:lnTo>
                  <a:pt x="2412" y="27305"/>
                </a:lnTo>
                <a:lnTo>
                  <a:pt x="1904" y="26035"/>
                </a:lnTo>
                <a:lnTo>
                  <a:pt x="1269" y="24765"/>
                </a:lnTo>
                <a:lnTo>
                  <a:pt x="635" y="23495"/>
                </a:lnTo>
                <a:lnTo>
                  <a:pt x="0" y="22098"/>
                </a:lnTo>
                <a:lnTo>
                  <a:pt x="6730" y="18415"/>
                </a:lnTo>
                <a:lnTo>
                  <a:pt x="13462" y="14732"/>
                </a:lnTo>
                <a:lnTo>
                  <a:pt x="20065" y="11049"/>
                </a:lnTo>
                <a:lnTo>
                  <a:pt x="26669" y="7366"/>
                </a:lnTo>
                <a:lnTo>
                  <a:pt x="33400" y="3683"/>
                </a:lnTo>
                <a:lnTo>
                  <a:pt x="402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6393179" y="5314188"/>
            <a:ext cx="52577" cy="7543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6409563" y="5334634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31876" y="0"/>
                </a:moveTo>
                <a:lnTo>
                  <a:pt x="12319" y="0"/>
                </a:lnTo>
                <a:lnTo>
                  <a:pt x="12826" y="5460"/>
                </a:lnTo>
                <a:lnTo>
                  <a:pt x="13046" y="10286"/>
                </a:lnTo>
                <a:lnTo>
                  <a:pt x="8254" y="40131"/>
                </a:lnTo>
                <a:lnTo>
                  <a:pt x="6603" y="43052"/>
                </a:lnTo>
                <a:lnTo>
                  <a:pt x="3810" y="46227"/>
                </a:lnTo>
                <a:lnTo>
                  <a:pt x="0" y="49783"/>
                </a:lnTo>
                <a:lnTo>
                  <a:pt x="6096" y="56641"/>
                </a:lnTo>
                <a:lnTo>
                  <a:pt x="32512" y="25272"/>
                </a:lnTo>
                <a:lnTo>
                  <a:pt x="33400" y="20573"/>
                </a:lnTo>
                <a:lnTo>
                  <a:pt x="33400" y="10286"/>
                </a:lnTo>
                <a:lnTo>
                  <a:pt x="32892" y="5206"/>
                </a:lnTo>
                <a:lnTo>
                  <a:pt x="3187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6409563" y="5334634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12319" y="0"/>
                </a:moveTo>
                <a:lnTo>
                  <a:pt x="31876" y="0"/>
                </a:lnTo>
                <a:lnTo>
                  <a:pt x="32892" y="5206"/>
                </a:lnTo>
                <a:lnTo>
                  <a:pt x="33400" y="10286"/>
                </a:lnTo>
                <a:lnTo>
                  <a:pt x="33400" y="15366"/>
                </a:lnTo>
                <a:lnTo>
                  <a:pt x="33400" y="20573"/>
                </a:lnTo>
                <a:lnTo>
                  <a:pt x="32512" y="25272"/>
                </a:lnTo>
                <a:lnTo>
                  <a:pt x="30734" y="29590"/>
                </a:lnTo>
                <a:lnTo>
                  <a:pt x="28956" y="33908"/>
                </a:lnTo>
                <a:lnTo>
                  <a:pt x="6096" y="56641"/>
                </a:lnTo>
                <a:lnTo>
                  <a:pt x="0" y="49783"/>
                </a:lnTo>
                <a:lnTo>
                  <a:pt x="3810" y="46227"/>
                </a:lnTo>
                <a:lnTo>
                  <a:pt x="6603" y="43052"/>
                </a:lnTo>
                <a:lnTo>
                  <a:pt x="8254" y="40131"/>
                </a:lnTo>
                <a:lnTo>
                  <a:pt x="10033" y="37337"/>
                </a:lnTo>
                <a:lnTo>
                  <a:pt x="11175" y="34035"/>
                </a:lnTo>
                <a:lnTo>
                  <a:pt x="11937" y="30479"/>
                </a:lnTo>
                <a:lnTo>
                  <a:pt x="12700" y="26796"/>
                </a:lnTo>
                <a:lnTo>
                  <a:pt x="13081" y="22224"/>
                </a:lnTo>
                <a:lnTo>
                  <a:pt x="13081" y="16636"/>
                </a:lnTo>
                <a:lnTo>
                  <a:pt x="13081" y="11048"/>
                </a:lnTo>
                <a:lnTo>
                  <a:pt x="12826" y="5460"/>
                </a:lnTo>
                <a:lnTo>
                  <a:pt x="123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477000" y="5231917"/>
            <a:ext cx="124232" cy="1272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6493509" y="5253735"/>
            <a:ext cx="105410" cy="106680"/>
          </a:xfrm>
          <a:custGeom>
            <a:avLst/>
            <a:gdLst/>
            <a:ahLst/>
            <a:cxnLst/>
            <a:rect l="l" t="t" r="r" b="b"/>
            <a:pathLst>
              <a:path w="105409" h="106679">
                <a:moveTo>
                  <a:pt x="101921" y="9016"/>
                </a:moveTo>
                <a:lnTo>
                  <a:pt x="79374" y="9016"/>
                </a:lnTo>
                <a:lnTo>
                  <a:pt x="80010" y="9905"/>
                </a:lnTo>
                <a:lnTo>
                  <a:pt x="76606" y="13521"/>
                </a:lnTo>
                <a:lnTo>
                  <a:pt x="72310" y="18256"/>
                </a:lnTo>
                <a:lnTo>
                  <a:pt x="67133" y="24086"/>
                </a:lnTo>
                <a:lnTo>
                  <a:pt x="0" y="101218"/>
                </a:lnTo>
                <a:lnTo>
                  <a:pt x="2159" y="106679"/>
                </a:lnTo>
                <a:lnTo>
                  <a:pt x="82931" y="106679"/>
                </a:lnTo>
                <a:lnTo>
                  <a:pt x="84910" y="97662"/>
                </a:lnTo>
                <a:lnTo>
                  <a:pt x="25399" y="97662"/>
                </a:lnTo>
                <a:lnTo>
                  <a:pt x="24764" y="96900"/>
                </a:lnTo>
                <a:lnTo>
                  <a:pt x="30722" y="90376"/>
                </a:lnTo>
                <a:lnTo>
                  <a:pt x="37179" y="83184"/>
                </a:lnTo>
                <a:lnTo>
                  <a:pt x="44160" y="75326"/>
                </a:lnTo>
                <a:lnTo>
                  <a:pt x="51688" y="66801"/>
                </a:lnTo>
                <a:lnTo>
                  <a:pt x="101921" y="9016"/>
                </a:lnTo>
                <a:close/>
              </a:path>
              <a:path w="105409" h="106679">
                <a:moveTo>
                  <a:pt x="89788" y="75437"/>
                </a:moveTo>
                <a:lnTo>
                  <a:pt x="79756" y="75437"/>
                </a:lnTo>
                <a:lnTo>
                  <a:pt x="76962" y="81152"/>
                </a:lnTo>
                <a:lnTo>
                  <a:pt x="74675" y="85470"/>
                </a:lnTo>
                <a:lnTo>
                  <a:pt x="72770" y="88137"/>
                </a:lnTo>
                <a:lnTo>
                  <a:pt x="70865" y="90931"/>
                </a:lnTo>
                <a:lnTo>
                  <a:pt x="68961" y="92963"/>
                </a:lnTo>
                <a:lnTo>
                  <a:pt x="67183" y="94233"/>
                </a:lnTo>
                <a:lnTo>
                  <a:pt x="65405" y="95630"/>
                </a:lnTo>
                <a:lnTo>
                  <a:pt x="63372" y="96519"/>
                </a:lnTo>
                <a:lnTo>
                  <a:pt x="60960" y="97027"/>
                </a:lnTo>
                <a:lnTo>
                  <a:pt x="58546" y="97408"/>
                </a:lnTo>
                <a:lnTo>
                  <a:pt x="55117" y="97662"/>
                </a:lnTo>
                <a:lnTo>
                  <a:pt x="84910" y="97662"/>
                </a:lnTo>
                <a:lnTo>
                  <a:pt x="89788" y="75437"/>
                </a:lnTo>
                <a:close/>
              </a:path>
              <a:path w="105409" h="106679">
                <a:moveTo>
                  <a:pt x="102742" y="0"/>
                </a:moveTo>
                <a:lnTo>
                  <a:pt x="23494" y="0"/>
                </a:lnTo>
                <a:lnTo>
                  <a:pt x="16890" y="29336"/>
                </a:lnTo>
                <a:lnTo>
                  <a:pt x="26796" y="29336"/>
                </a:lnTo>
                <a:lnTo>
                  <a:pt x="29337" y="24637"/>
                </a:lnTo>
                <a:lnTo>
                  <a:pt x="31622" y="20954"/>
                </a:lnTo>
                <a:lnTo>
                  <a:pt x="49403" y="9016"/>
                </a:lnTo>
                <a:lnTo>
                  <a:pt x="101921" y="9016"/>
                </a:lnTo>
                <a:lnTo>
                  <a:pt x="104901" y="5587"/>
                </a:lnTo>
                <a:lnTo>
                  <a:pt x="1027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493509" y="5253735"/>
            <a:ext cx="105410" cy="106680"/>
          </a:xfrm>
          <a:custGeom>
            <a:avLst/>
            <a:gdLst/>
            <a:ahLst/>
            <a:cxnLst/>
            <a:rect l="l" t="t" r="r" b="b"/>
            <a:pathLst>
              <a:path w="105409" h="106679">
                <a:moveTo>
                  <a:pt x="23494" y="0"/>
                </a:moveTo>
                <a:lnTo>
                  <a:pt x="102742" y="0"/>
                </a:lnTo>
                <a:lnTo>
                  <a:pt x="104901" y="5587"/>
                </a:lnTo>
                <a:lnTo>
                  <a:pt x="51688" y="66801"/>
                </a:lnTo>
                <a:lnTo>
                  <a:pt x="24764" y="96900"/>
                </a:lnTo>
                <a:lnTo>
                  <a:pt x="25399" y="97662"/>
                </a:lnTo>
                <a:lnTo>
                  <a:pt x="50672" y="97662"/>
                </a:lnTo>
                <a:lnTo>
                  <a:pt x="55117" y="97662"/>
                </a:lnTo>
                <a:lnTo>
                  <a:pt x="58546" y="97408"/>
                </a:lnTo>
                <a:lnTo>
                  <a:pt x="60960" y="97027"/>
                </a:lnTo>
                <a:lnTo>
                  <a:pt x="63372" y="96519"/>
                </a:lnTo>
                <a:lnTo>
                  <a:pt x="65405" y="95630"/>
                </a:lnTo>
                <a:lnTo>
                  <a:pt x="67183" y="94233"/>
                </a:lnTo>
                <a:lnTo>
                  <a:pt x="68961" y="92963"/>
                </a:lnTo>
                <a:lnTo>
                  <a:pt x="70865" y="90931"/>
                </a:lnTo>
                <a:lnTo>
                  <a:pt x="72770" y="88137"/>
                </a:lnTo>
                <a:lnTo>
                  <a:pt x="74675" y="85470"/>
                </a:lnTo>
                <a:lnTo>
                  <a:pt x="76962" y="81152"/>
                </a:lnTo>
                <a:lnTo>
                  <a:pt x="79756" y="75437"/>
                </a:lnTo>
                <a:lnTo>
                  <a:pt x="89788" y="75437"/>
                </a:lnTo>
                <a:lnTo>
                  <a:pt x="82931" y="106679"/>
                </a:lnTo>
                <a:lnTo>
                  <a:pt x="2159" y="106679"/>
                </a:lnTo>
                <a:lnTo>
                  <a:pt x="0" y="101218"/>
                </a:lnTo>
                <a:lnTo>
                  <a:pt x="61087" y="30987"/>
                </a:lnTo>
                <a:lnTo>
                  <a:pt x="67133" y="24086"/>
                </a:lnTo>
                <a:lnTo>
                  <a:pt x="72310" y="18256"/>
                </a:lnTo>
                <a:lnTo>
                  <a:pt x="76606" y="13521"/>
                </a:lnTo>
                <a:lnTo>
                  <a:pt x="80010" y="9905"/>
                </a:lnTo>
                <a:lnTo>
                  <a:pt x="79374" y="9016"/>
                </a:lnTo>
                <a:lnTo>
                  <a:pt x="53212" y="9016"/>
                </a:lnTo>
                <a:lnTo>
                  <a:pt x="49403" y="9016"/>
                </a:lnTo>
                <a:lnTo>
                  <a:pt x="46482" y="9397"/>
                </a:lnTo>
                <a:lnTo>
                  <a:pt x="44704" y="9905"/>
                </a:lnTo>
                <a:lnTo>
                  <a:pt x="42925" y="10413"/>
                </a:lnTo>
                <a:lnTo>
                  <a:pt x="41147" y="11302"/>
                </a:lnTo>
                <a:lnTo>
                  <a:pt x="39369" y="12572"/>
                </a:lnTo>
                <a:lnTo>
                  <a:pt x="37591" y="13842"/>
                </a:lnTo>
                <a:lnTo>
                  <a:pt x="35687" y="15875"/>
                </a:lnTo>
                <a:lnTo>
                  <a:pt x="33655" y="18414"/>
                </a:lnTo>
                <a:lnTo>
                  <a:pt x="31622" y="20954"/>
                </a:lnTo>
                <a:lnTo>
                  <a:pt x="29337" y="24637"/>
                </a:lnTo>
                <a:lnTo>
                  <a:pt x="26796" y="29336"/>
                </a:lnTo>
                <a:lnTo>
                  <a:pt x="16890" y="29336"/>
                </a:lnTo>
                <a:lnTo>
                  <a:pt x="234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6591300" y="5300471"/>
            <a:ext cx="89153" cy="12573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6607047" y="5321553"/>
            <a:ext cx="71120" cy="106045"/>
          </a:xfrm>
          <a:custGeom>
            <a:avLst/>
            <a:gdLst/>
            <a:ahLst/>
            <a:cxnLst/>
            <a:rect l="l" t="t" r="r" b="b"/>
            <a:pathLst>
              <a:path w="71120" h="106045">
                <a:moveTo>
                  <a:pt x="63171" y="8128"/>
                </a:moveTo>
                <a:lnTo>
                  <a:pt x="37083" y="8128"/>
                </a:lnTo>
                <a:lnTo>
                  <a:pt x="39624" y="8509"/>
                </a:lnTo>
                <a:lnTo>
                  <a:pt x="41909" y="9525"/>
                </a:lnTo>
                <a:lnTo>
                  <a:pt x="44196" y="10414"/>
                </a:lnTo>
                <a:lnTo>
                  <a:pt x="46100" y="11684"/>
                </a:lnTo>
                <a:lnTo>
                  <a:pt x="47498" y="13335"/>
                </a:lnTo>
                <a:lnTo>
                  <a:pt x="49022" y="14986"/>
                </a:lnTo>
                <a:lnTo>
                  <a:pt x="50165" y="16891"/>
                </a:lnTo>
                <a:lnTo>
                  <a:pt x="50926" y="19304"/>
                </a:lnTo>
                <a:lnTo>
                  <a:pt x="51688" y="21590"/>
                </a:lnTo>
                <a:lnTo>
                  <a:pt x="52070" y="24257"/>
                </a:lnTo>
                <a:lnTo>
                  <a:pt x="51968" y="30734"/>
                </a:lnTo>
                <a:lnTo>
                  <a:pt x="51816" y="32258"/>
                </a:lnTo>
                <a:lnTo>
                  <a:pt x="51053" y="34671"/>
                </a:lnTo>
                <a:lnTo>
                  <a:pt x="50419" y="37084"/>
                </a:lnTo>
                <a:lnTo>
                  <a:pt x="49149" y="39751"/>
                </a:lnTo>
                <a:lnTo>
                  <a:pt x="47244" y="42545"/>
                </a:lnTo>
                <a:lnTo>
                  <a:pt x="45466" y="45339"/>
                </a:lnTo>
                <a:lnTo>
                  <a:pt x="42925" y="48641"/>
                </a:lnTo>
                <a:lnTo>
                  <a:pt x="39624" y="52197"/>
                </a:lnTo>
                <a:lnTo>
                  <a:pt x="36449" y="55880"/>
                </a:lnTo>
                <a:lnTo>
                  <a:pt x="27177" y="65405"/>
                </a:lnTo>
                <a:lnTo>
                  <a:pt x="23749" y="68707"/>
                </a:lnTo>
                <a:lnTo>
                  <a:pt x="20700" y="72009"/>
                </a:lnTo>
                <a:lnTo>
                  <a:pt x="12573" y="81280"/>
                </a:lnTo>
                <a:lnTo>
                  <a:pt x="10413" y="84328"/>
                </a:lnTo>
                <a:lnTo>
                  <a:pt x="8254" y="87249"/>
                </a:lnTo>
                <a:lnTo>
                  <a:pt x="6223" y="90170"/>
                </a:lnTo>
                <a:lnTo>
                  <a:pt x="4572" y="92964"/>
                </a:lnTo>
                <a:lnTo>
                  <a:pt x="2794" y="95885"/>
                </a:lnTo>
                <a:lnTo>
                  <a:pt x="1270" y="98806"/>
                </a:lnTo>
                <a:lnTo>
                  <a:pt x="0" y="101727"/>
                </a:lnTo>
                <a:lnTo>
                  <a:pt x="0" y="105918"/>
                </a:lnTo>
                <a:lnTo>
                  <a:pt x="69342" y="105918"/>
                </a:lnTo>
                <a:lnTo>
                  <a:pt x="70211" y="92583"/>
                </a:lnTo>
                <a:lnTo>
                  <a:pt x="17906" y="92583"/>
                </a:lnTo>
                <a:lnTo>
                  <a:pt x="19430" y="90424"/>
                </a:lnTo>
                <a:lnTo>
                  <a:pt x="21208" y="88011"/>
                </a:lnTo>
                <a:lnTo>
                  <a:pt x="23495" y="85471"/>
                </a:lnTo>
                <a:lnTo>
                  <a:pt x="25653" y="82804"/>
                </a:lnTo>
                <a:lnTo>
                  <a:pt x="36195" y="71755"/>
                </a:lnTo>
                <a:lnTo>
                  <a:pt x="39116" y="68961"/>
                </a:lnTo>
                <a:lnTo>
                  <a:pt x="41909" y="66040"/>
                </a:lnTo>
                <a:lnTo>
                  <a:pt x="47244" y="60706"/>
                </a:lnTo>
                <a:lnTo>
                  <a:pt x="49783" y="58039"/>
                </a:lnTo>
                <a:lnTo>
                  <a:pt x="52197" y="55626"/>
                </a:lnTo>
                <a:lnTo>
                  <a:pt x="56515" y="51054"/>
                </a:lnTo>
                <a:lnTo>
                  <a:pt x="58293" y="49022"/>
                </a:lnTo>
                <a:lnTo>
                  <a:pt x="59690" y="47244"/>
                </a:lnTo>
                <a:lnTo>
                  <a:pt x="61468" y="45212"/>
                </a:lnTo>
                <a:lnTo>
                  <a:pt x="67055" y="36195"/>
                </a:lnTo>
                <a:lnTo>
                  <a:pt x="67818" y="34417"/>
                </a:lnTo>
                <a:lnTo>
                  <a:pt x="68325" y="32639"/>
                </a:lnTo>
                <a:lnTo>
                  <a:pt x="68706" y="30734"/>
                </a:lnTo>
                <a:lnTo>
                  <a:pt x="68960" y="28956"/>
                </a:lnTo>
                <a:lnTo>
                  <a:pt x="69087" y="21336"/>
                </a:lnTo>
                <a:lnTo>
                  <a:pt x="68579" y="18034"/>
                </a:lnTo>
                <a:lnTo>
                  <a:pt x="66294" y="11938"/>
                </a:lnTo>
                <a:lnTo>
                  <a:pt x="64516" y="9271"/>
                </a:lnTo>
                <a:lnTo>
                  <a:pt x="63171" y="8128"/>
                </a:lnTo>
                <a:close/>
              </a:path>
              <a:path w="71120" h="106045">
                <a:moveTo>
                  <a:pt x="70866" y="82550"/>
                </a:moveTo>
                <a:lnTo>
                  <a:pt x="63246" y="82550"/>
                </a:lnTo>
                <a:lnTo>
                  <a:pt x="62356" y="84963"/>
                </a:lnTo>
                <a:lnTo>
                  <a:pt x="61468" y="86741"/>
                </a:lnTo>
                <a:lnTo>
                  <a:pt x="54355" y="92329"/>
                </a:lnTo>
                <a:lnTo>
                  <a:pt x="52831" y="92583"/>
                </a:lnTo>
                <a:lnTo>
                  <a:pt x="70211" y="92583"/>
                </a:lnTo>
                <a:lnTo>
                  <a:pt x="70866" y="82550"/>
                </a:lnTo>
                <a:close/>
              </a:path>
              <a:path w="71120" h="106045">
                <a:moveTo>
                  <a:pt x="43306" y="0"/>
                </a:moveTo>
                <a:lnTo>
                  <a:pt x="33020" y="0"/>
                </a:lnTo>
                <a:lnTo>
                  <a:pt x="27685" y="635"/>
                </a:lnTo>
                <a:lnTo>
                  <a:pt x="21844" y="1905"/>
                </a:lnTo>
                <a:lnTo>
                  <a:pt x="16001" y="3302"/>
                </a:lnTo>
                <a:lnTo>
                  <a:pt x="9525" y="5334"/>
                </a:lnTo>
                <a:lnTo>
                  <a:pt x="2540" y="8255"/>
                </a:lnTo>
                <a:lnTo>
                  <a:pt x="2540" y="24257"/>
                </a:lnTo>
                <a:lnTo>
                  <a:pt x="13334" y="24257"/>
                </a:lnTo>
                <a:lnTo>
                  <a:pt x="15240" y="18923"/>
                </a:lnTo>
                <a:lnTo>
                  <a:pt x="17906" y="14986"/>
                </a:lnTo>
                <a:lnTo>
                  <a:pt x="24765" y="9398"/>
                </a:lnTo>
                <a:lnTo>
                  <a:pt x="28955" y="8128"/>
                </a:lnTo>
                <a:lnTo>
                  <a:pt x="63171" y="8128"/>
                </a:lnTo>
                <a:lnTo>
                  <a:pt x="59435" y="4953"/>
                </a:lnTo>
                <a:lnTo>
                  <a:pt x="56260" y="3175"/>
                </a:lnTo>
                <a:lnTo>
                  <a:pt x="52197" y="1905"/>
                </a:lnTo>
                <a:lnTo>
                  <a:pt x="48259" y="635"/>
                </a:lnTo>
                <a:lnTo>
                  <a:pt x="4330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6607047" y="5321553"/>
            <a:ext cx="71120" cy="106045"/>
          </a:xfrm>
          <a:custGeom>
            <a:avLst/>
            <a:gdLst/>
            <a:ahLst/>
            <a:cxnLst/>
            <a:rect l="l" t="t" r="r" b="b"/>
            <a:pathLst>
              <a:path w="71120" h="106045">
                <a:moveTo>
                  <a:pt x="37719" y="0"/>
                </a:moveTo>
                <a:lnTo>
                  <a:pt x="43306" y="0"/>
                </a:lnTo>
                <a:lnTo>
                  <a:pt x="48259" y="635"/>
                </a:lnTo>
                <a:lnTo>
                  <a:pt x="52197" y="1905"/>
                </a:lnTo>
                <a:lnTo>
                  <a:pt x="56260" y="3175"/>
                </a:lnTo>
                <a:lnTo>
                  <a:pt x="59435" y="4953"/>
                </a:lnTo>
                <a:lnTo>
                  <a:pt x="61975" y="7112"/>
                </a:lnTo>
                <a:lnTo>
                  <a:pt x="64516" y="9271"/>
                </a:lnTo>
                <a:lnTo>
                  <a:pt x="66294" y="11938"/>
                </a:lnTo>
                <a:lnTo>
                  <a:pt x="67436" y="14986"/>
                </a:lnTo>
                <a:lnTo>
                  <a:pt x="68579" y="18034"/>
                </a:lnTo>
                <a:lnTo>
                  <a:pt x="69087" y="21336"/>
                </a:lnTo>
                <a:lnTo>
                  <a:pt x="69087" y="24892"/>
                </a:lnTo>
                <a:lnTo>
                  <a:pt x="69087" y="27051"/>
                </a:lnTo>
                <a:lnTo>
                  <a:pt x="67055" y="36195"/>
                </a:lnTo>
                <a:lnTo>
                  <a:pt x="66421" y="37973"/>
                </a:lnTo>
                <a:lnTo>
                  <a:pt x="59690" y="47244"/>
                </a:lnTo>
                <a:lnTo>
                  <a:pt x="58293" y="49022"/>
                </a:lnTo>
                <a:lnTo>
                  <a:pt x="56515" y="51054"/>
                </a:lnTo>
                <a:lnTo>
                  <a:pt x="54355" y="53340"/>
                </a:lnTo>
                <a:lnTo>
                  <a:pt x="52197" y="55626"/>
                </a:lnTo>
                <a:lnTo>
                  <a:pt x="49783" y="58039"/>
                </a:lnTo>
                <a:lnTo>
                  <a:pt x="47244" y="60706"/>
                </a:lnTo>
                <a:lnTo>
                  <a:pt x="44576" y="63373"/>
                </a:lnTo>
                <a:lnTo>
                  <a:pt x="41909" y="66040"/>
                </a:lnTo>
                <a:lnTo>
                  <a:pt x="39116" y="68961"/>
                </a:lnTo>
                <a:lnTo>
                  <a:pt x="36195" y="71755"/>
                </a:lnTo>
                <a:lnTo>
                  <a:pt x="33527" y="74549"/>
                </a:lnTo>
                <a:lnTo>
                  <a:pt x="30860" y="77343"/>
                </a:lnTo>
                <a:lnTo>
                  <a:pt x="28194" y="80137"/>
                </a:lnTo>
                <a:lnTo>
                  <a:pt x="25653" y="82804"/>
                </a:lnTo>
                <a:lnTo>
                  <a:pt x="23495" y="85471"/>
                </a:lnTo>
                <a:lnTo>
                  <a:pt x="21208" y="88011"/>
                </a:lnTo>
                <a:lnTo>
                  <a:pt x="19430" y="90424"/>
                </a:lnTo>
                <a:lnTo>
                  <a:pt x="17906" y="92583"/>
                </a:lnTo>
                <a:lnTo>
                  <a:pt x="48259" y="92583"/>
                </a:lnTo>
                <a:lnTo>
                  <a:pt x="50800" y="92583"/>
                </a:lnTo>
                <a:lnTo>
                  <a:pt x="52831" y="92583"/>
                </a:lnTo>
                <a:lnTo>
                  <a:pt x="54355" y="92329"/>
                </a:lnTo>
                <a:lnTo>
                  <a:pt x="55879" y="92202"/>
                </a:lnTo>
                <a:lnTo>
                  <a:pt x="61468" y="86741"/>
                </a:lnTo>
                <a:lnTo>
                  <a:pt x="62356" y="84963"/>
                </a:lnTo>
                <a:lnTo>
                  <a:pt x="63246" y="82550"/>
                </a:lnTo>
                <a:lnTo>
                  <a:pt x="70866" y="82550"/>
                </a:lnTo>
                <a:lnTo>
                  <a:pt x="70611" y="86487"/>
                </a:lnTo>
                <a:lnTo>
                  <a:pt x="70357" y="90297"/>
                </a:lnTo>
                <a:lnTo>
                  <a:pt x="70103" y="94234"/>
                </a:lnTo>
                <a:lnTo>
                  <a:pt x="69850" y="98171"/>
                </a:lnTo>
                <a:lnTo>
                  <a:pt x="69596" y="102108"/>
                </a:lnTo>
                <a:lnTo>
                  <a:pt x="69342" y="105918"/>
                </a:lnTo>
                <a:lnTo>
                  <a:pt x="0" y="105918"/>
                </a:lnTo>
                <a:lnTo>
                  <a:pt x="0" y="101727"/>
                </a:lnTo>
                <a:lnTo>
                  <a:pt x="1270" y="98806"/>
                </a:lnTo>
                <a:lnTo>
                  <a:pt x="2794" y="95885"/>
                </a:lnTo>
                <a:lnTo>
                  <a:pt x="4572" y="92964"/>
                </a:lnTo>
                <a:lnTo>
                  <a:pt x="6223" y="90170"/>
                </a:lnTo>
                <a:lnTo>
                  <a:pt x="8254" y="87249"/>
                </a:lnTo>
                <a:lnTo>
                  <a:pt x="10413" y="84328"/>
                </a:lnTo>
                <a:lnTo>
                  <a:pt x="12573" y="81280"/>
                </a:lnTo>
                <a:lnTo>
                  <a:pt x="15112" y="78359"/>
                </a:lnTo>
                <a:lnTo>
                  <a:pt x="17906" y="75184"/>
                </a:lnTo>
                <a:lnTo>
                  <a:pt x="20700" y="72009"/>
                </a:lnTo>
                <a:lnTo>
                  <a:pt x="23749" y="68707"/>
                </a:lnTo>
                <a:lnTo>
                  <a:pt x="27177" y="65405"/>
                </a:lnTo>
                <a:lnTo>
                  <a:pt x="32257" y="60198"/>
                </a:lnTo>
                <a:lnTo>
                  <a:pt x="36449" y="55880"/>
                </a:lnTo>
                <a:lnTo>
                  <a:pt x="39624" y="52197"/>
                </a:lnTo>
                <a:lnTo>
                  <a:pt x="42925" y="48641"/>
                </a:lnTo>
                <a:lnTo>
                  <a:pt x="45466" y="45339"/>
                </a:lnTo>
                <a:lnTo>
                  <a:pt x="47244" y="42545"/>
                </a:lnTo>
                <a:lnTo>
                  <a:pt x="49149" y="39751"/>
                </a:lnTo>
                <a:lnTo>
                  <a:pt x="50419" y="37084"/>
                </a:lnTo>
                <a:lnTo>
                  <a:pt x="51053" y="34671"/>
                </a:lnTo>
                <a:lnTo>
                  <a:pt x="51816" y="32258"/>
                </a:lnTo>
                <a:lnTo>
                  <a:pt x="52070" y="29718"/>
                </a:lnTo>
                <a:lnTo>
                  <a:pt x="52070" y="27051"/>
                </a:lnTo>
                <a:lnTo>
                  <a:pt x="52070" y="24257"/>
                </a:lnTo>
                <a:lnTo>
                  <a:pt x="51688" y="21590"/>
                </a:lnTo>
                <a:lnTo>
                  <a:pt x="50926" y="19304"/>
                </a:lnTo>
                <a:lnTo>
                  <a:pt x="50165" y="16891"/>
                </a:lnTo>
                <a:lnTo>
                  <a:pt x="49022" y="14986"/>
                </a:lnTo>
                <a:lnTo>
                  <a:pt x="47498" y="13335"/>
                </a:lnTo>
                <a:lnTo>
                  <a:pt x="46100" y="11684"/>
                </a:lnTo>
                <a:lnTo>
                  <a:pt x="44196" y="10414"/>
                </a:lnTo>
                <a:lnTo>
                  <a:pt x="41909" y="9525"/>
                </a:lnTo>
                <a:lnTo>
                  <a:pt x="39624" y="8509"/>
                </a:lnTo>
                <a:lnTo>
                  <a:pt x="37083" y="8128"/>
                </a:lnTo>
                <a:lnTo>
                  <a:pt x="34035" y="8128"/>
                </a:lnTo>
                <a:lnTo>
                  <a:pt x="28955" y="8128"/>
                </a:lnTo>
                <a:lnTo>
                  <a:pt x="13334" y="24257"/>
                </a:lnTo>
                <a:lnTo>
                  <a:pt x="2540" y="24257"/>
                </a:lnTo>
                <a:lnTo>
                  <a:pt x="2540" y="8255"/>
                </a:lnTo>
                <a:lnTo>
                  <a:pt x="9525" y="5334"/>
                </a:lnTo>
                <a:lnTo>
                  <a:pt x="16001" y="3302"/>
                </a:lnTo>
                <a:lnTo>
                  <a:pt x="21844" y="1905"/>
                </a:lnTo>
                <a:lnTo>
                  <a:pt x="27685" y="635"/>
                </a:lnTo>
                <a:lnTo>
                  <a:pt x="33020" y="0"/>
                </a:lnTo>
                <a:lnTo>
                  <a:pt x="3771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6612635" y="5097754"/>
            <a:ext cx="435114" cy="17452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6628892" y="5118734"/>
            <a:ext cx="415290" cy="155575"/>
          </a:xfrm>
          <a:custGeom>
            <a:avLst/>
            <a:gdLst/>
            <a:ahLst/>
            <a:cxnLst/>
            <a:rect l="l" t="t" r="r" b="b"/>
            <a:pathLst>
              <a:path w="415290" h="155575">
                <a:moveTo>
                  <a:pt x="365505" y="0"/>
                </a:moveTo>
                <a:lnTo>
                  <a:pt x="363219" y="6350"/>
                </a:lnTo>
                <a:lnTo>
                  <a:pt x="372219" y="10233"/>
                </a:lnTo>
                <a:lnTo>
                  <a:pt x="379968" y="15605"/>
                </a:lnTo>
                <a:lnTo>
                  <a:pt x="398525" y="51562"/>
                </a:lnTo>
                <a:lnTo>
                  <a:pt x="400811" y="76834"/>
                </a:lnTo>
                <a:lnTo>
                  <a:pt x="400240" y="90574"/>
                </a:lnTo>
                <a:lnTo>
                  <a:pt x="386423" y="132629"/>
                </a:lnTo>
                <a:lnTo>
                  <a:pt x="363474" y="148970"/>
                </a:lnTo>
                <a:lnTo>
                  <a:pt x="365505" y="155320"/>
                </a:lnTo>
                <a:lnTo>
                  <a:pt x="402208" y="128142"/>
                </a:lnTo>
                <a:lnTo>
                  <a:pt x="414228" y="91959"/>
                </a:lnTo>
                <a:lnTo>
                  <a:pt x="415035" y="77723"/>
                </a:lnTo>
                <a:lnTo>
                  <a:pt x="414228" y="63486"/>
                </a:lnTo>
                <a:lnTo>
                  <a:pt x="402208" y="27177"/>
                </a:lnTo>
                <a:lnTo>
                  <a:pt x="376741" y="4067"/>
                </a:lnTo>
                <a:lnTo>
                  <a:pt x="365505" y="0"/>
                </a:lnTo>
                <a:close/>
              </a:path>
              <a:path w="415290" h="155575">
                <a:moveTo>
                  <a:pt x="49529" y="0"/>
                </a:moveTo>
                <a:lnTo>
                  <a:pt x="12826" y="27177"/>
                </a:lnTo>
                <a:lnTo>
                  <a:pt x="807" y="63486"/>
                </a:lnTo>
                <a:lnTo>
                  <a:pt x="0" y="77723"/>
                </a:lnTo>
                <a:lnTo>
                  <a:pt x="807" y="91959"/>
                </a:lnTo>
                <a:lnTo>
                  <a:pt x="12826" y="128142"/>
                </a:lnTo>
                <a:lnTo>
                  <a:pt x="49529" y="155320"/>
                </a:lnTo>
                <a:lnTo>
                  <a:pt x="51434" y="148970"/>
                </a:lnTo>
                <a:lnTo>
                  <a:pt x="42602" y="145063"/>
                </a:lnTo>
                <a:lnTo>
                  <a:pt x="34972" y="139620"/>
                </a:lnTo>
                <a:lnTo>
                  <a:pt x="16509" y="103028"/>
                </a:lnTo>
                <a:lnTo>
                  <a:pt x="14224" y="76834"/>
                </a:lnTo>
                <a:lnTo>
                  <a:pt x="14813" y="63486"/>
                </a:lnTo>
                <a:lnTo>
                  <a:pt x="28578" y="22477"/>
                </a:lnTo>
                <a:lnTo>
                  <a:pt x="51688" y="6350"/>
                </a:lnTo>
                <a:lnTo>
                  <a:pt x="4952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6992111" y="5118734"/>
            <a:ext cx="52069" cy="155575"/>
          </a:xfrm>
          <a:custGeom>
            <a:avLst/>
            <a:gdLst/>
            <a:ahLst/>
            <a:cxnLst/>
            <a:rect l="l" t="t" r="r" b="b"/>
            <a:pathLst>
              <a:path w="52070" h="155575">
                <a:moveTo>
                  <a:pt x="2286" y="0"/>
                </a:moveTo>
                <a:lnTo>
                  <a:pt x="38989" y="27177"/>
                </a:lnTo>
                <a:lnTo>
                  <a:pt x="51008" y="63486"/>
                </a:lnTo>
                <a:lnTo>
                  <a:pt x="51816" y="77723"/>
                </a:lnTo>
                <a:lnTo>
                  <a:pt x="51008" y="91959"/>
                </a:lnTo>
                <a:lnTo>
                  <a:pt x="38989" y="128142"/>
                </a:lnTo>
                <a:lnTo>
                  <a:pt x="2286" y="155320"/>
                </a:lnTo>
                <a:lnTo>
                  <a:pt x="254" y="148970"/>
                </a:lnTo>
                <a:lnTo>
                  <a:pt x="9142" y="145063"/>
                </a:lnTo>
                <a:lnTo>
                  <a:pt x="16779" y="139620"/>
                </a:lnTo>
                <a:lnTo>
                  <a:pt x="35306" y="103028"/>
                </a:lnTo>
                <a:lnTo>
                  <a:pt x="37592" y="76834"/>
                </a:lnTo>
                <a:lnTo>
                  <a:pt x="37020" y="63615"/>
                </a:lnTo>
                <a:lnTo>
                  <a:pt x="23235" y="22477"/>
                </a:lnTo>
                <a:lnTo>
                  <a:pt x="0" y="6350"/>
                </a:lnTo>
                <a:lnTo>
                  <a:pt x="2286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6624319" y="5114163"/>
            <a:ext cx="146050" cy="16446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687439" y="5162803"/>
            <a:ext cx="80645" cy="83820"/>
          </a:xfrm>
          <a:custGeom>
            <a:avLst/>
            <a:gdLst/>
            <a:ahLst/>
            <a:cxnLst/>
            <a:rect l="l" t="t" r="r" b="b"/>
            <a:pathLst>
              <a:path w="80645" h="83820">
                <a:moveTo>
                  <a:pt x="49656" y="12700"/>
                </a:moveTo>
                <a:lnTo>
                  <a:pt x="35559" y="12700"/>
                </a:lnTo>
                <a:lnTo>
                  <a:pt x="35686" y="12954"/>
                </a:lnTo>
                <a:lnTo>
                  <a:pt x="34543" y="16002"/>
                </a:lnTo>
                <a:lnTo>
                  <a:pt x="33527" y="19177"/>
                </a:lnTo>
                <a:lnTo>
                  <a:pt x="32511" y="22733"/>
                </a:lnTo>
                <a:lnTo>
                  <a:pt x="31368" y="26162"/>
                </a:lnTo>
                <a:lnTo>
                  <a:pt x="30352" y="29591"/>
                </a:lnTo>
                <a:lnTo>
                  <a:pt x="29463" y="33147"/>
                </a:lnTo>
                <a:lnTo>
                  <a:pt x="28447" y="36703"/>
                </a:lnTo>
                <a:lnTo>
                  <a:pt x="27558" y="40132"/>
                </a:lnTo>
                <a:lnTo>
                  <a:pt x="26796" y="43688"/>
                </a:lnTo>
                <a:lnTo>
                  <a:pt x="25907" y="47117"/>
                </a:lnTo>
                <a:lnTo>
                  <a:pt x="25145" y="50292"/>
                </a:lnTo>
                <a:lnTo>
                  <a:pt x="23875" y="56388"/>
                </a:lnTo>
                <a:lnTo>
                  <a:pt x="23367" y="59182"/>
                </a:lnTo>
                <a:lnTo>
                  <a:pt x="23113" y="61722"/>
                </a:lnTo>
                <a:lnTo>
                  <a:pt x="22732" y="64135"/>
                </a:lnTo>
                <a:lnTo>
                  <a:pt x="22605" y="65151"/>
                </a:lnTo>
                <a:lnTo>
                  <a:pt x="22478" y="69977"/>
                </a:lnTo>
                <a:lnTo>
                  <a:pt x="22859" y="72136"/>
                </a:lnTo>
                <a:lnTo>
                  <a:pt x="30860" y="82169"/>
                </a:lnTo>
                <a:lnTo>
                  <a:pt x="32511" y="82931"/>
                </a:lnTo>
                <a:lnTo>
                  <a:pt x="34416" y="83312"/>
                </a:lnTo>
                <a:lnTo>
                  <a:pt x="38734" y="83312"/>
                </a:lnTo>
                <a:lnTo>
                  <a:pt x="49275" y="79502"/>
                </a:lnTo>
                <a:lnTo>
                  <a:pt x="51434" y="78232"/>
                </a:lnTo>
                <a:lnTo>
                  <a:pt x="53720" y="76581"/>
                </a:lnTo>
                <a:lnTo>
                  <a:pt x="58419" y="72390"/>
                </a:lnTo>
                <a:lnTo>
                  <a:pt x="41275" y="72390"/>
                </a:lnTo>
                <a:lnTo>
                  <a:pt x="40004" y="71882"/>
                </a:lnTo>
                <a:lnTo>
                  <a:pt x="39369" y="70739"/>
                </a:lnTo>
                <a:lnTo>
                  <a:pt x="38703" y="69850"/>
                </a:lnTo>
                <a:lnTo>
                  <a:pt x="38584" y="69596"/>
                </a:lnTo>
                <a:lnTo>
                  <a:pt x="38353" y="68326"/>
                </a:lnTo>
                <a:lnTo>
                  <a:pt x="38480" y="63500"/>
                </a:lnTo>
                <a:lnTo>
                  <a:pt x="38988" y="59690"/>
                </a:lnTo>
                <a:lnTo>
                  <a:pt x="39369" y="57531"/>
                </a:lnTo>
                <a:lnTo>
                  <a:pt x="40004" y="55118"/>
                </a:lnTo>
                <a:lnTo>
                  <a:pt x="41655" y="47879"/>
                </a:lnTo>
                <a:lnTo>
                  <a:pt x="43179" y="40894"/>
                </a:lnTo>
                <a:lnTo>
                  <a:pt x="44830" y="33782"/>
                </a:lnTo>
                <a:lnTo>
                  <a:pt x="46481" y="26797"/>
                </a:lnTo>
                <a:lnTo>
                  <a:pt x="48126" y="19177"/>
                </a:lnTo>
                <a:lnTo>
                  <a:pt x="49656" y="12700"/>
                </a:lnTo>
                <a:close/>
              </a:path>
              <a:path w="80645" h="83820">
                <a:moveTo>
                  <a:pt x="58165" y="61595"/>
                </a:moveTo>
                <a:lnTo>
                  <a:pt x="55244" y="65151"/>
                </a:lnTo>
                <a:lnTo>
                  <a:pt x="52450" y="67818"/>
                </a:lnTo>
                <a:lnTo>
                  <a:pt x="50037" y="69596"/>
                </a:lnTo>
                <a:lnTo>
                  <a:pt x="47625" y="71501"/>
                </a:lnTo>
                <a:lnTo>
                  <a:pt x="45338" y="72390"/>
                </a:lnTo>
                <a:lnTo>
                  <a:pt x="58419" y="72390"/>
                </a:lnTo>
                <a:lnTo>
                  <a:pt x="61329" y="69596"/>
                </a:lnTo>
                <a:lnTo>
                  <a:pt x="63880" y="66929"/>
                </a:lnTo>
                <a:lnTo>
                  <a:pt x="58165" y="61595"/>
                </a:lnTo>
                <a:close/>
              </a:path>
              <a:path w="80645" h="83820">
                <a:moveTo>
                  <a:pt x="80136" y="0"/>
                </a:moveTo>
                <a:lnTo>
                  <a:pt x="30606" y="0"/>
                </a:lnTo>
                <a:lnTo>
                  <a:pt x="28066" y="127"/>
                </a:lnTo>
                <a:lnTo>
                  <a:pt x="26034" y="381"/>
                </a:lnTo>
                <a:lnTo>
                  <a:pt x="23875" y="508"/>
                </a:lnTo>
                <a:lnTo>
                  <a:pt x="15366" y="3429"/>
                </a:lnTo>
                <a:lnTo>
                  <a:pt x="13842" y="4191"/>
                </a:lnTo>
                <a:lnTo>
                  <a:pt x="12318" y="5334"/>
                </a:lnTo>
                <a:lnTo>
                  <a:pt x="9270" y="7874"/>
                </a:lnTo>
                <a:lnTo>
                  <a:pt x="7619" y="9398"/>
                </a:lnTo>
                <a:lnTo>
                  <a:pt x="5968" y="11176"/>
                </a:lnTo>
                <a:lnTo>
                  <a:pt x="2158" y="14986"/>
                </a:lnTo>
                <a:lnTo>
                  <a:pt x="0" y="17399"/>
                </a:lnTo>
                <a:lnTo>
                  <a:pt x="5968" y="23114"/>
                </a:lnTo>
                <a:lnTo>
                  <a:pt x="7874" y="21082"/>
                </a:lnTo>
                <a:lnTo>
                  <a:pt x="11049" y="17907"/>
                </a:lnTo>
                <a:lnTo>
                  <a:pt x="24129" y="12700"/>
                </a:lnTo>
                <a:lnTo>
                  <a:pt x="77596" y="12700"/>
                </a:lnTo>
                <a:lnTo>
                  <a:pt x="801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6687439" y="5162803"/>
            <a:ext cx="80645" cy="83820"/>
          </a:xfrm>
          <a:custGeom>
            <a:avLst/>
            <a:gdLst/>
            <a:ahLst/>
            <a:cxnLst/>
            <a:rect l="l" t="t" r="r" b="b"/>
            <a:pathLst>
              <a:path w="80645" h="83820">
                <a:moveTo>
                  <a:pt x="33274" y="0"/>
                </a:moveTo>
                <a:lnTo>
                  <a:pt x="80136" y="0"/>
                </a:lnTo>
                <a:lnTo>
                  <a:pt x="77596" y="12700"/>
                </a:lnTo>
                <a:lnTo>
                  <a:pt x="49656" y="12700"/>
                </a:lnTo>
                <a:lnTo>
                  <a:pt x="48005" y="19685"/>
                </a:lnTo>
                <a:lnTo>
                  <a:pt x="46481" y="26797"/>
                </a:lnTo>
                <a:lnTo>
                  <a:pt x="44830" y="33782"/>
                </a:lnTo>
                <a:lnTo>
                  <a:pt x="43179" y="40894"/>
                </a:lnTo>
                <a:lnTo>
                  <a:pt x="41655" y="47879"/>
                </a:lnTo>
                <a:lnTo>
                  <a:pt x="40004" y="55118"/>
                </a:lnTo>
                <a:lnTo>
                  <a:pt x="39369" y="57531"/>
                </a:lnTo>
                <a:lnTo>
                  <a:pt x="38988" y="59690"/>
                </a:lnTo>
                <a:lnTo>
                  <a:pt x="38734" y="61595"/>
                </a:lnTo>
                <a:lnTo>
                  <a:pt x="38480" y="63500"/>
                </a:lnTo>
                <a:lnTo>
                  <a:pt x="38353" y="65151"/>
                </a:lnTo>
                <a:lnTo>
                  <a:pt x="38353" y="66675"/>
                </a:lnTo>
                <a:lnTo>
                  <a:pt x="38353" y="68326"/>
                </a:lnTo>
                <a:lnTo>
                  <a:pt x="38607" y="69723"/>
                </a:lnTo>
                <a:lnTo>
                  <a:pt x="39369" y="70739"/>
                </a:lnTo>
                <a:lnTo>
                  <a:pt x="40004" y="71882"/>
                </a:lnTo>
                <a:lnTo>
                  <a:pt x="41275" y="72390"/>
                </a:lnTo>
                <a:lnTo>
                  <a:pt x="43179" y="72390"/>
                </a:lnTo>
                <a:lnTo>
                  <a:pt x="45338" y="72390"/>
                </a:lnTo>
                <a:lnTo>
                  <a:pt x="47625" y="71501"/>
                </a:lnTo>
                <a:lnTo>
                  <a:pt x="50037" y="69596"/>
                </a:lnTo>
                <a:lnTo>
                  <a:pt x="52450" y="67818"/>
                </a:lnTo>
                <a:lnTo>
                  <a:pt x="55244" y="65151"/>
                </a:lnTo>
                <a:lnTo>
                  <a:pt x="58165" y="61595"/>
                </a:lnTo>
                <a:lnTo>
                  <a:pt x="63880" y="66929"/>
                </a:lnTo>
                <a:lnTo>
                  <a:pt x="61086" y="69850"/>
                </a:lnTo>
                <a:lnTo>
                  <a:pt x="58419" y="72390"/>
                </a:lnTo>
                <a:lnTo>
                  <a:pt x="56133" y="74422"/>
                </a:lnTo>
                <a:lnTo>
                  <a:pt x="53720" y="76581"/>
                </a:lnTo>
                <a:lnTo>
                  <a:pt x="51434" y="78232"/>
                </a:lnTo>
                <a:lnTo>
                  <a:pt x="49275" y="79502"/>
                </a:lnTo>
                <a:lnTo>
                  <a:pt x="47116" y="80899"/>
                </a:lnTo>
                <a:lnTo>
                  <a:pt x="45084" y="81788"/>
                </a:lnTo>
                <a:lnTo>
                  <a:pt x="43052" y="82423"/>
                </a:lnTo>
                <a:lnTo>
                  <a:pt x="40893" y="83058"/>
                </a:lnTo>
                <a:lnTo>
                  <a:pt x="38734" y="83312"/>
                </a:lnTo>
                <a:lnTo>
                  <a:pt x="36575" y="83312"/>
                </a:lnTo>
                <a:lnTo>
                  <a:pt x="34416" y="83312"/>
                </a:lnTo>
                <a:lnTo>
                  <a:pt x="32511" y="82931"/>
                </a:lnTo>
                <a:lnTo>
                  <a:pt x="30860" y="82169"/>
                </a:lnTo>
                <a:lnTo>
                  <a:pt x="29082" y="81407"/>
                </a:lnTo>
                <a:lnTo>
                  <a:pt x="27685" y="80391"/>
                </a:lnTo>
                <a:lnTo>
                  <a:pt x="26415" y="78994"/>
                </a:lnTo>
                <a:lnTo>
                  <a:pt x="25145" y="77597"/>
                </a:lnTo>
                <a:lnTo>
                  <a:pt x="24256" y="75946"/>
                </a:lnTo>
                <a:lnTo>
                  <a:pt x="23494" y="74041"/>
                </a:lnTo>
                <a:lnTo>
                  <a:pt x="22859" y="72136"/>
                </a:lnTo>
                <a:lnTo>
                  <a:pt x="22478" y="69977"/>
                </a:lnTo>
                <a:lnTo>
                  <a:pt x="22478" y="67818"/>
                </a:lnTo>
                <a:lnTo>
                  <a:pt x="22478" y="66167"/>
                </a:lnTo>
                <a:lnTo>
                  <a:pt x="22732" y="64135"/>
                </a:lnTo>
                <a:lnTo>
                  <a:pt x="23113" y="61722"/>
                </a:lnTo>
                <a:lnTo>
                  <a:pt x="23367" y="59182"/>
                </a:lnTo>
                <a:lnTo>
                  <a:pt x="23875" y="56388"/>
                </a:lnTo>
                <a:lnTo>
                  <a:pt x="24510" y="53340"/>
                </a:lnTo>
                <a:lnTo>
                  <a:pt x="25145" y="50292"/>
                </a:lnTo>
                <a:lnTo>
                  <a:pt x="25907" y="47117"/>
                </a:lnTo>
                <a:lnTo>
                  <a:pt x="26796" y="43688"/>
                </a:lnTo>
                <a:lnTo>
                  <a:pt x="27558" y="40132"/>
                </a:lnTo>
                <a:lnTo>
                  <a:pt x="28447" y="36703"/>
                </a:lnTo>
                <a:lnTo>
                  <a:pt x="29463" y="33147"/>
                </a:lnTo>
                <a:lnTo>
                  <a:pt x="30352" y="29591"/>
                </a:lnTo>
                <a:lnTo>
                  <a:pt x="31368" y="26162"/>
                </a:lnTo>
                <a:lnTo>
                  <a:pt x="32511" y="22733"/>
                </a:lnTo>
                <a:lnTo>
                  <a:pt x="33527" y="19177"/>
                </a:lnTo>
                <a:lnTo>
                  <a:pt x="34543" y="16002"/>
                </a:lnTo>
                <a:lnTo>
                  <a:pt x="35686" y="12954"/>
                </a:lnTo>
                <a:lnTo>
                  <a:pt x="35559" y="12700"/>
                </a:lnTo>
                <a:lnTo>
                  <a:pt x="26669" y="12700"/>
                </a:lnTo>
                <a:lnTo>
                  <a:pt x="24129" y="12700"/>
                </a:lnTo>
                <a:lnTo>
                  <a:pt x="22097" y="12954"/>
                </a:lnTo>
                <a:lnTo>
                  <a:pt x="20319" y="13208"/>
                </a:lnTo>
                <a:lnTo>
                  <a:pt x="18541" y="13462"/>
                </a:lnTo>
                <a:lnTo>
                  <a:pt x="17017" y="14097"/>
                </a:lnTo>
                <a:lnTo>
                  <a:pt x="15493" y="14859"/>
                </a:lnTo>
                <a:lnTo>
                  <a:pt x="13969" y="15621"/>
                </a:lnTo>
                <a:lnTo>
                  <a:pt x="5968" y="23114"/>
                </a:lnTo>
                <a:lnTo>
                  <a:pt x="0" y="17399"/>
                </a:lnTo>
                <a:lnTo>
                  <a:pt x="2158" y="14986"/>
                </a:lnTo>
                <a:lnTo>
                  <a:pt x="4190" y="12954"/>
                </a:lnTo>
                <a:lnTo>
                  <a:pt x="5968" y="11176"/>
                </a:lnTo>
                <a:lnTo>
                  <a:pt x="7619" y="9398"/>
                </a:lnTo>
                <a:lnTo>
                  <a:pt x="9270" y="7874"/>
                </a:lnTo>
                <a:lnTo>
                  <a:pt x="10794" y="6604"/>
                </a:lnTo>
                <a:lnTo>
                  <a:pt x="12318" y="5334"/>
                </a:lnTo>
                <a:lnTo>
                  <a:pt x="13842" y="4191"/>
                </a:lnTo>
                <a:lnTo>
                  <a:pt x="15366" y="3429"/>
                </a:lnTo>
                <a:lnTo>
                  <a:pt x="16890" y="2540"/>
                </a:lnTo>
                <a:lnTo>
                  <a:pt x="26034" y="381"/>
                </a:lnTo>
                <a:lnTo>
                  <a:pt x="28066" y="127"/>
                </a:lnTo>
                <a:lnTo>
                  <a:pt x="30606" y="0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6768083" y="5126735"/>
            <a:ext cx="113507" cy="11658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783451" y="5196713"/>
            <a:ext cx="94615" cy="0"/>
          </a:xfrm>
          <a:custGeom>
            <a:avLst/>
            <a:gdLst/>
            <a:ahLst/>
            <a:cxnLst/>
            <a:rect l="l" t="t" r="r" b="b"/>
            <a:pathLst>
              <a:path w="94615">
                <a:moveTo>
                  <a:pt x="0" y="0"/>
                </a:moveTo>
                <a:lnTo>
                  <a:pt x="94233" y="0"/>
                </a:lnTo>
              </a:path>
            </a:pathLst>
          </a:custGeom>
          <a:ln w="12446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6830568" y="5147436"/>
            <a:ext cx="0" cy="99060"/>
          </a:xfrm>
          <a:custGeom>
            <a:avLst/>
            <a:gdLst/>
            <a:ahLst/>
            <a:cxnLst/>
            <a:rect l="l" t="t" r="r" b="b"/>
            <a:pathLst>
              <a:path h="99060">
                <a:moveTo>
                  <a:pt x="0" y="98551"/>
                </a:moveTo>
                <a:lnTo>
                  <a:pt x="0" y="0"/>
                </a:lnTo>
                <a:lnTo>
                  <a:pt x="0" y="9855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6783451" y="5147436"/>
            <a:ext cx="94615" cy="99060"/>
          </a:xfrm>
          <a:custGeom>
            <a:avLst/>
            <a:gdLst/>
            <a:ahLst/>
            <a:cxnLst/>
            <a:rect l="l" t="t" r="r" b="b"/>
            <a:pathLst>
              <a:path w="94615" h="99060">
                <a:moveTo>
                  <a:pt x="40513" y="0"/>
                </a:moveTo>
                <a:lnTo>
                  <a:pt x="53721" y="0"/>
                </a:lnTo>
                <a:lnTo>
                  <a:pt x="53721" y="43052"/>
                </a:lnTo>
                <a:lnTo>
                  <a:pt x="94233" y="43052"/>
                </a:lnTo>
                <a:lnTo>
                  <a:pt x="94233" y="55499"/>
                </a:lnTo>
                <a:lnTo>
                  <a:pt x="53721" y="55499"/>
                </a:lnTo>
                <a:lnTo>
                  <a:pt x="53721" y="98551"/>
                </a:lnTo>
                <a:lnTo>
                  <a:pt x="40513" y="98551"/>
                </a:lnTo>
                <a:lnTo>
                  <a:pt x="40513" y="55499"/>
                </a:lnTo>
                <a:lnTo>
                  <a:pt x="0" y="55499"/>
                </a:lnTo>
                <a:lnTo>
                  <a:pt x="0" y="43052"/>
                </a:lnTo>
                <a:lnTo>
                  <a:pt x="40513" y="43052"/>
                </a:lnTo>
                <a:lnTo>
                  <a:pt x="405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6890004" y="5117591"/>
            <a:ext cx="89153" cy="12572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6906514" y="5139182"/>
            <a:ext cx="69850" cy="105410"/>
          </a:xfrm>
          <a:custGeom>
            <a:avLst/>
            <a:gdLst/>
            <a:ahLst/>
            <a:cxnLst/>
            <a:rect l="l" t="t" r="r" b="b"/>
            <a:pathLst>
              <a:path w="69850" h="105410">
                <a:moveTo>
                  <a:pt x="69468" y="98298"/>
                </a:moveTo>
                <a:lnTo>
                  <a:pt x="4444" y="98298"/>
                </a:lnTo>
                <a:lnTo>
                  <a:pt x="4444" y="105410"/>
                </a:lnTo>
                <a:lnTo>
                  <a:pt x="69468" y="105410"/>
                </a:lnTo>
                <a:lnTo>
                  <a:pt x="69468" y="98298"/>
                </a:lnTo>
                <a:close/>
              </a:path>
              <a:path w="69850" h="105410">
                <a:moveTo>
                  <a:pt x="44830" y="19304"/>
                </a:moveTo>
                <a:lnTo>
                  <a:pt x="25780" y="19304"/>
                </a:lnTo>
                <a:lnTo>
                  <a:pt x="27050" y="19812"/>
                </a:lnTo>
                <a:lnTo>
                  <a:pt x="27812" y="20701"/>
                </a:lnTo>
                <a:lnTo>
                  <a:pt x="28701" y="21590"/>
                </a:lnTo>
                <a:lnTo>
                  <a:pt x="28840" y="22098"/>
                </a:lnTo>
                <a:lnTo>
                  <a:pt x="28955" y="87249"/>
                </a:lnTo>
                <a:lnTo>
                  <a:pt x="28701" y="88519"/>
                </a:lnTo>
                <a:lnTo>
                  <a:pt x="28575" y="89789"/>
                </a:lnTo>
                <a:lnTo>
                  <a:pt x="28320" y="90805"/>
                </a:lnTo>
                <a:lnTo>
                  <a:pt x="27939" y="91694"/>
                </a:lnTo>
                <a:lnTo>
                  <a:pt x="27685" y="92583"/>
                </a:lnTo>
                <a:lnTo>
                  <a:pt x="27177" y="93345"/>
                </a:lnTo>
                <a:lnTo>
                  <a:pt x="26669" y="93853"/>
                </a:lnTo>
                <a:lnTo>
                  <a:pt x="26161" y="94488"/>
                </a:lnTo>
                <a:lnTo>
                  <a:pt x="14858" y="97790"/>
                </a:lnTo>
                <a:lnTo>
                  <a:pt x="12700" y="98044"/>
                </a:lnTo>
                <a:lnTo>
                  <a:pt x="7746" y="98298"/>
                </a:lnTo>
                <a:lnTo>
                  <a:pt x="66039" y="98298"/>
                </a:lnTo>
                <a:lnTo>
                  <a:pt x="63245" y="98171"/>
                </a:lnTo>
                <a:lnTo>
                  <a:pt x="56387" y="97790"/>
                </a:lnTo>
                <a:lnTo>
                  <a:pt x="53085" y="97282"/>
                </a:lnTo>
                <a:lnTo>
                  <a:pt x="51688" y="96901"/>
                </a:lnTo>
                <a:lnTo>
                  <a:pt x="50545" y="96647"/>
                </a:lnTo>
                <a:lnTo>
                  <a:pt x="49529" y="96266"/>
                </a:lnTo>
                <a:lnTo>
                  <a:pt x="48640" y="95758"/>
                </a:lnTo>
                <a:lnTo>
                  <a:pt x="48005" y="95123"/>
                </a:lnTo>
                <a:lnTo>
                  <a:pt x="47370" y="94615"/>
                </a:lnTo>
                <a:lnTo>
                  <a:pt x="46100" y="92964"/>
                </a:lnTo>
                <a:lnTo>
                  <a:pt x="45846" y="92202"/>
                </a:lnTo>
                <a:lnTo>
                  <a:pt x="45592" y="91313"/>
                </a:lnTo>
                <a:lnTo>
                  <a:pt x="45338" y="90551"/>
                </a:lnTo>
                <a:lnTo>
                  <a:pt x="45084" y="89408"/>
                </a:lnTo>
                <a:lnTo>
                  <a:pt x="44957" y="86995"/>
                </a:lnTo>
                <a:lnTo>
                  <a:pt x="44830" y="19304"/>
                </a:lnTo>
                <a:close/>
              </a:path>
              <a:path w="69850" h="105410">
                <a:moveTo>
                  <a:pt x="45211" y="0"/>
                </a:moveTo>
                <a:lnTo>
                  <a:pt x="40258" y="0"/>
                </a:lnTo>
                <a:lnTo>
                  <a:pt x="33400" y="3683"/>
                </a:lnTo>
                <a:lnTo>
                  <a:pt x="26669" y="7366"/>
                </a:lnTo>
                <a:lnTo>
                  <a:pt x="13461" y="14732"/>
                </a:lnTo>
                <a:lnTo>
                  <a:pt x="0" y="22098"/>
                </a:lnTo>
                <a:lnTo>
                  <a:pt x="761" y="23749"/>
                </a:lnTo>
                <a:lnTo>
                  <a:pt x="1904" y="26035"/>
                </a:lnTo>
                <a:lnTo>
                  <a:pt x="2412" y="27305"/>
                </a:lnTo>
                <a:lnTo>
                  <a:pt x="3175" y="28448"/>
                </a:lnTo>
                <a:lnTo>
                  <a:pt x="3809" y="29718"/>
                </a:lnTo>
                <a:lnTo>
                  <a:pt x="9143" y="26289"/>
                </a:lnTo>
                <a:lnTo>
                  <a:pt x="13461" y="23749"/>
                </a:lnTo>
                <a:lnTo>
                  <a:pt x="20065" y="20193"/>
                </a:lnTo>
                <a:lnTo>
                  <a:pt x="22605" y="19304"/>
                </a:lnTo>
                <a:lnTo>
                  <a:pt x="44830" y="19304"/>
                </a:lnTo>
                <a:lnTo>
                  <a:pt x="44957" y="8128"/>
                </a:lnTo>
                <a:lnTo>
                  <a:pt x="45180" y="3683"/>
                </a:lnTo>
                <a:lnTo>
                  <a:pt x="452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6906514" y="5139182"/>
            <a:ext cx="69850" cy="105410"/>
          </a:xfrm>
          <a:custGeom>
            <a:avLst/>
            <a:gdLst/>
            <a:ahLst/>
            <a:cxnLst/>
            <a:rect l="l" t="t" r="r" b="b"/>
            <a:pathLst>
              <a:path w="69850" h="105410">
                <a:moveTo>
                  <a:pt x="40258" y="0"/>
                </a:moveTo>
                <a:lnTo>
                  <a:pt x="45211" y="0"/>
                </a:lnTo>
                <a:lnTo>
                  <a:pt x="45211" y="3048"/>
                </a:lnTo>
                <a:lnTo>
                  <a:pt x="45084" y="5715"/>
                </a:lnTo>
                <a:lnTo>
                  <a:pt x="44957" y="8128"/>
                </a:lnTo>
                <a:lnTo>
                  <a:pt x="44957" y="10541"/>
                </a:lnTo>
                <a:lnTo>
                  <a:pt x="44957" y="12827"/>
                </a:lnTo>
                <a:lnTo>
                  <a:pt x="44830" y="14986"/>
                </a:lnTo>
                <a:lnTo>
                  <a:pt x="44830" y="17272"/>
                </a:lnTo>
                <a:lnTo>
                  <a:pt x="44830" y="19431"/>
                </a:lnTo>
                <a:lnTo>
                  <a:pt x="44830" y="21590"/>
                </a:lnTo>
                <a:lnTo>
                  <a:pt x="44830" y="83820"/>
                </a:lnTo>
                <a:lnTo>
                  <a:pt x="44830" y="85598"/>
                </a:lnTo>
                <a:lnTo>
                  <a:pt x="44957" y="86995"/>
                </a:lnTo>
                <a:lnTo>
                  <a:pt x="44957" y="88265"/>
                </a:lnTo>
                <a:lnTo>
                  <a:pt x="45084" y="89408"/>
                </a:lnTo>
                <a:lnTo>
                  <a:pt x="45338" y="90551"/>
                </a:lnTo>
                <a:lnTo>
                  <a:pt x="45592" y="91313"/>
                </a:lnTo>
                <a:lnTo>
                  <a:pt x="45846" y="92202"/>
                </a:lnTo>
                <a:lnTo>
                  <a:pt x="46100" y="92964"/>
                </a:lnTo>
                <a:lnTo>
                  <a:pt x="46481" y="93472"/>
                </a:lnTo>
                <a:lnTo>
                  <a:pt x="46989" y="94107"/>
                </a:lnTo>
                <a:lnTo>
                  <a:pt x="47370" y="94615"/>
                </a:lnTo>
                <a:lnTo>
                  <a:pt x="48005" y="95123"/>
                </a:lnTo>
                <a:lnTo>
                  <a:pt x="48640" y="95758"/>
                </a:lnTo>
                <a:lnTo>
                  <a:pt x="49529" y="96266"/>
                </a:lnTo>
                <a:lnTo>
                  <a:pt x="50545" y="96647"/>
                </a:lnTo>
                <a:lnTo>
                  <a:pt x="51688" y="96901"/>
                </a:lnTo>
                <a:lnTo>
                  <a:pt x="53085" y="97282"/>
                </a:lnTo>
                <a:lnTo>
                  <a:pt x="54736" y="97536"/>
                </a:lnTo>
                <a:lnTo>
                  <a:pt x="56387" y="97790"/>
                </a:lnTo>
                <a:lnTo>
                  <a:pt x="58419" y="97917"/>
                </a:lnTo>
                <a:lnTo>
                  <a:pt x="60832" y="98044"/>
                </a:lnTo>
                <a:lnTo>
                  <a:pt x="63245" y="98171"/>
                </a:lnTo>
                <a:lnTo>
                  <a:pt x="66039" y="98298"/>
                </a:lnTo>
                <a:lnTo>
                  <a:pt x="69468" y="98298"/>
                </a:lnTo>
                <a:lnTo>
                  <a:pt x="69468" y="105410"/>
                </a:lnTo>
                <a:lnTo>
                  <a:pt x="4444" y="105410"/>
                </a:lnTo>
                <a:lnTo>
                  <a:pt x="4444" y="98298"/>
                </a:lnTo>
                <a:lnTo>
                  <a:pt x="7746" y="98298"/>
                </a:lnTo>
                <a:lnTo>
                  <a:pt x="10413" y="98171"/>
                </a:lnTo>
                <a:lnTo>
                  <a:pt x="12700" y="98044"/>
                </a:lnTo>
                <a:lnTo>
                  <a:pt x="14858" y="97790"/>
                </a:lnTo>
                <a:lnTo>
                  <a:pt x="16890" y="97663"/>
                </a:lnTo>
                <a:lnTo>
                  <a:pt x="18414" y="97409"/>
                </a:lnTo>
                <a:lnTo>
                  <a:pt x="19938" y="97155"/>
                </a:lnTo>
                <a:lnTo>
                  <a:pt x="21208" y="96901"/>
                </a:lnTo>
                <a:lnTo>
                  <a:pt x="22225" y="96647"/>
                </a:lnTo>
                <a:lnTo>
                  <a:pt x="23113" y="96266"/>
                </a:lnTo>
                <a:lnTo>
                  <a:pt x="24002" y="95885"/>
                </a:lnTo>
                <a:lnTo>
                  <a:pt x="24764" y="95504"/>
                </a:lnTo>
                <a:lnTo>
                  <a:pt x="25526" y="94996"/>
                </a:lnTo>
                <a:lnTo>
                  <a:pt x="26161" y="94488"/>
                </a:lnTo>
                <a:lnTo>
                  <a:pt x="26669" y="93853"/>
                </a:lnTo>
                <a:lnTo>
                  <a:pt x="27177" y="93345"/>
                </a:lnTo>
                <a:lnTo>
                  <a:pt x="27685" y="92583"/>
                </a:lnTo>
                <a:lnTo>
                  <a:pt x="27939" y="91694"/>
                </a:lnTo>
                <a:lnTo>
                  <a:pt x="28320" y="90805"/>
                </a:lnTo>
                <a:lnTo>
                  <a:pt x="28575" y="89789"/>
                </a:lnTo>
                <a:lnTo>
                  <a:pt x="28701" y="88519"/>
                </a:lnTo>
                <a:lnTo>
                  <a:pt x="28955" y="87249"/>
                </a:lnTo>
                <a:lnTo>
                  <a:pt x="29082" y="85725"/>
                </a:lnTo>
                <a:lnTo>
                  <a:pt x="29082" y="83820"/>
                </a:lnTo>
                <a:lnTo>
                  <a:pt x="29082" y="25146"/>
                </a:lnTo>
                <a:lnTo>
                  <a:pt x="29082" y="22987"/>
                </a:lnTo>
                <a:lnTo>
                  <a:pt x="28701" y="21590"/>
                </a:lnTo>
                <a:lnTo>
                  <a:pt x="27812" y="20701"/>
                </a:lnTo>
                <a:lnTo>
                  <a:pt x="27050" y="19812"/>
                </a:lnTo>
                <a:lnTo>
                  <a:pt x="25780" y="19304"/>
                </a:lnTo>
                <a:lnTo>
                  <a:pt x="24256" y="19304"/>
                </a:lnTo>
                <a:lnTo>
                  <a:pt x="22605" y="19304"/>
                </a:lnTo>
                <a:lnTo>
                  <a:pt x="3809" y="29718"/>
                </a:lnTo>
                <a:lnTo>
                  <a:pt x="3175" y="28448"/>
                </a:lnTo>
                <a:lnTo>
                  <a:pt x="2412" y="27305"/>
                </a:lnTo>
                <a:lnTo>
                  <a:pt x="1904" y="26035"/>
                </a:lnTo>
                <a:lnTo>
                  <a:pt x="1269" y="24765"/>
                </a:lnTo>
                <a:lnTo>
                  <a:pt x="634" y="23495"/>
                </a:lnTo>
                <a:lnTo>
                  <a:pt x="0" y="22098"/>
                </a:lnTo>
                <a:lnTo>
                  <a:pt x="6730" y="18415"/>
                </a:lnTo>
                <a:lnTo>
                  <a:pt x="13461" y="14732"/>
                </a:lnTo>
                <a:lnTo>
                  <a:pt x="20065" y="11049"/>
                </a:lnTo>
                <a:lnTo>
                  <a:pt x="26669" y="7366"/>
                </a:lnTo>
                <a:lnTo>
                  <a:pt x="33400" y="3683"/>
                </a:lnTo>
                <a:lnTo>
                  <a:pt x="402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7234428" y="5216618"/>
            <a:ext cx="223253" cy="10137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7245222" y="5232653"/>
            <a:ext cx="213868" cy="9194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7519416" y="5177040"/>
            <a:ext cx="1415414" cy="19264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8979407" y="5231917"/>
            <a:ext cx="124232" cy="1272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8995918" y="5253735"/>
            <a:ext cx="105410" cy="106680"/>
          </a:xfrm>
          <a:custGeom>
            <a:avLst/>
            <a:gdLst/>
            <a:ahLst/>
            <a:cxnLst/>
            <a:rect l="l" t="t" r="r" b="b"/>
            <a:pathLst>
              <a:path w="105409" h="106679">
                <a:moveTo>
                  <a:pt x="101921" y="9016"/>
                </a:moveTo>
                <a:lnTo>
                  <a:pt x="79375" y="9016"/>
                </a:lnTo>
                <a:lnTo>
                  <a:pt x="80009" y="9905"/>
                </a:lnTo>
                <a:lnTo>
                  <a:pt x="76606" y="13521"/>
                </a:lnTo>
                <a:lnTo>
                  <a:pt x="72310" y="18256"/>
                </a:lnTo>
                <a:lnTo>
                  <a:pt x="67133" y="24086"/>
                </a:lnTo>
                <a:lnTo>
                  <a:pt x="0" y="101218"/>
                </a:lnTo>
                <a:lnTo>
                  <a:pt x="2158" y="106679"/>
                </a:lnTo>
                <a:lnTo>
                  <a:pt x="82930" y="106679"/>
                </a:lnTo>
                <a:lnTo>
                  <a:pt x="84910" y="97662"/>
                </a:lnTo>
                <a:lnTo>
                  <a:pt x="25400" y="97662"/>
                </a:lnTo>
                <a:lnTo>
                  <a:pt x="24764" y="96900"/>
                </a:lnTo>
                <a:lnTo>
                  <a:pt x="30722" y="90376"/>
                </a:lnTo>
                <a:lnTo>
                  <a:pt x="37179" y="83184"/>
                </a:lnTo>
                <a:lnTo>
                  <a:pt x="44160" y="75326"/>
                </a:lnTo>
                <a:lnTo>
                  <a:pt x="51688" y="66801"/>
                </a:lnTo>
                <a:lnTo>
                  <a:pt x="101921" y="9016"/>
                </a:lnTo>
                <a:close/>
              </a:path>
              <a:path w="105409" h="106679">
                <a:moveTo>
                  <a:pt x="89788" y="75437"/>
                </a:moveTo>
                <a:lnTo>
                  <a:pt x="79755" y="75437"/>
                </a:lnTo>
                <a:lnTo>
                  <a:pt x="76961" y="81152"/>
                </a:lnTo>
                <a:lnTo>
                  <a:pt x="74675" y="85470"/>
                </a:lnTo>
                <a:lnTo>
                  <a:pt x="72771" y="88137"/>
                </a:lnTo>
                <a:lnTo>
                  <a:pt x="70865" y="90931"/>
                </a:lnTo>
                <a:lnTo>
                  <a:pt x="68960" y="92963"/>
                </a:lnTo>
                <a:lnTo>
                  <a:pt x="67182" y="94233"/>
                </a:lnTo>
                <a:lnTo>
                  <a:pt x="65404" y="95630"/>
                </a:lnTo>
                <a:lnTo>
                  <a:pt x="63373" y="96519"/>
                </a:lnTo>
                <a:lnTo>
                  <a:pt x="60959" y="97027"/>
                </a:lnTo>
                <a:lnTo>
                  <a:pt x="58547" y="97408"/>
                </a:lnTo>
                <a:lnTo>
                  <a:pt x="55117" y="97662"/>
                </a:lnTo>
                <a:lnTo>
                  <a:pt x="84910" y="97662"/>
                </a:lnTo>
                <a:lnTo>
                  <a:pt x="89788" y="75437"/>
                </a:lnTo>
                <a:close/>
              </a:path>
              <a:path w="105409" h="106679">
                <a:moveTo>
                  <a:pt x="102742" y="0"/>
                </a:moveTo>
                <a:lnTo>
                  <a:pt x="23495" y="0"/>
                </a:lnTo>
                <a:lnTo>
                  <a:pt x="16890" y="29336"/>
                </a:lnTo>
                <a:lnTo>
                  <a:pt x="26797" y="29336"/>
                </a:lnTo>
                <a:lnTo>
                  <a:pt x="29336" y="24637"/>
                </a:lnTo>
                <a:lnTo>
                  <a:pt x="31623" y="20954"/>
                </a:lnTo>
                <a:lnTo>
                  <a:pt x="49402" y="9016"/>
                </a:lnTo>
                <a:lnTo>
                  <a:pt x="101921" y="9016"/>
                </a:lnTo>
                <a:lnTo>
                  <a:pt x="104901" y="5587"/>
                </a:lnTo>
                <a:lnTo>
                  <a:pt x="1027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8995918" y="5253735"/>
            <a:ext cx="105410" cy="106680"/>
          </a:xfrm>
          <a:custGeom>
            <a:avLst/>
            <a:gdLst/>
            <a:ahLst/>
            <a:cxnLst/>
            <a:rect l="l" t="t" r="r" b="b"/>
            <a:pathLst>
              <a:path w="105409" h="106679">
                <a:moveTo>
                  <a:pt x="23495" y="0"/>
                </a:moveTo>
                <a:lnTo>
                  <a:pt x="102742" y="0"/>
                </a:lnTo>
                <a:lnTo>
                  <a:pt x="104901" y="5587"/>
                </a:lnTo>
                <a:lnTo>
                  <a:pt x="51688" y="66801"/>
                </a:lnTo>
                <a:lnTo>
                  <a:pt x="24764" y="96900"/>
                </a:lnTo>
                <a:lnTo>
                  <a:pt x="25400" y="97662"/>
                </a:lnTo>
                <a:lnTo>
                  <a:pt x="50673" y="97662"/>
                </a:lnTo>
                <a:lnTo>
                  <a:pt x="55117" y="97662"/>
                </a:lnTo>
                <a:lnTo>
                  <a:pt x="58547" y="97408"/>
                </a:lnTo>
                <a:lnTo>
                  <a:pt x="60959" y="97027"/>
                </a:lnTo>
                <a:lnTo>
                  <a:pt x="63373" y="96519"/>
                </a:lnTo>
                <a:lnTo>
                  <a:pt x="65404" y="95630"/>
                </a:lnTo>
                <a:lnTo>
                  <a:pt x="67182" y="94233"/>
                </a:lnTo>
                <a:lnTo>
                  <a:pt x="68960" y="92963"/>
                </a:lnTo>
                <a:lnTo>
                  <a:pt x="70865" y="90931"/>
                </a:lnTo>
                <a:lnTo>
                  <a:pt x="72771" y="88137"/>
                </a:lnTo>
                <a:lnTo>
                  <a:pt x="74675" y="85470"/>
                </a:lnTo>
                <a:lnTo>
                  <a:pt x="76961" y="81152"/>
                </a:lnTo>
                <a:lnTo>
                  <a:pt x="79755" y="75437"/>
                </a:lnTo>
                <a:lnTo>
                  <a:pt x="89788" y="75437"/>
                </a:lnTo>
                <a:lnTo>
                  <a:pt x="82930" y="106679"/>
                </a:lnTo>
                <a:lnTo>
                  <a:pt x="2158" y="106679"/>
                </a:lnTo>
                <a:lnTo>
                  <a:pt x="0" y="101218"/>
                </a:lnTo>
                <a:lnTo>
                  <a:pt x="61086" y="30987"/>
                </a:lnTo>
                <a:lnTo>
                  <a:pt x="67133" y="24086"/>
                </a:lnTo>
                <a:lnTo>
                  <a:pt x="72310" y="18256"/>
                </a:lnTo>
                <a:lnTo>
                  <a:pt x="76606" y="13521"/>
                </a:lnTo>
                <a:lnTo>
                  <a:pt x="80009" y="9905"/>
                </a:lnTo>
                <a:lnTo>
                  <a:pt x="79375" y="9016"/>
                </a:lnTo>
                <a:lnTo>
                  <a:pt x="53212" y="9016"/>
                </a:lnTo>
                <a:lnTo>
                  <a:pt x="49402" y="9016"/>
                </a:lnTo>
                <a:lnTo>
                  <a:pt x="46481" y="9397"/>
                </a:lnTo>
                <a:lnTo>
                  <a:pt x="44703" y="9905"/>
                </a:lnTo>
                <a:lnTo>
                  <a:pt x="42925" y="10413"/>
                </a:lnTo>
                <a:lnTo>
                  <a:pt x="41148" y="11302"/>
                </a:lnTo>
                <a:lnTo>
                  <a:pt x="39370" y="12572"/>
                </a:lnTo>
                <a:lnTo>
                  <a:pt x="37591" y="13842"/>
                </a:lnTo>
                <a:lnTo>
                  <a:pt x="26797" y="29336"/>
                </a:lnTo>
                <a:lnTo>
                  <a:pt x="16890" y="29336"/>
                </a:lnTo>
                <a:lnTo>
                  <a:pt x="234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9095231" y="5300471"/>
            <a:ext cx="87668" cy="12573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9111106" y="5321553"/>
            <a:ext cx="69215" cy="107314"/>
          </a:xfrm>
          <a:custGeom>
            <a:avLst/>
            <a:gdLst/>
            <a:ahLst/>
            <a:cxnLst/>
            <a:rect l="l" t="t" r="r" b="b"/>
            <a:pathLst>
              <a:path w="69215" h="107314">
                <a:moveTo>
                  <a:pt x="10541" y="84201"/>
                </a:moveTo>
                <a:lnTo>
                  <a:pt x="0" y="84201"/>
                </a:lnTo>
                <a:lnTo>
                  <a:pt x="0" y="101854"/>
                </a:lnTo>
                <a:lnTo>
                  <a:pt x="25273" y="107315"/>
                </a:lnTo>
                <a:lnTo>
                  <a:pt x="36829" y="107315"/>
                </a:lnTo>
                <a:lnTo>
                  <a:pt x="42418" y="106553"/>
                </a:lnTo>
                <a:lnTo>
                  <a:pt x="52070" y="103505"/>
                </a:lnTo>
                <a:lnTo>
                  <a:pt x="56134" y="101473"/>
                </a:lnTo>
                <a:lnTo>
                  <a:pt x="58443" y="99441"/>
                </a:lnTo>
                <a:lnTo>
                  <a:pt x="27940" y="99441"/>
                </a:lnTo>
                <a:lnTo>
                  <a:pt x="25526" y="99187"/>
                </a:lnTo>
                <a:lnTo>
                  <a:pt x="23495" y="98552"/>
                </a:lnTo>
                <a:lnTo>
                  <a:pt x="21336" y="98044"/>
                </a:lnTo>
                <a:lnTo>
                  <a:pt x="19558" y="97155"/>
                </a:lnTo>
                <a:lnTo>
                  <a:pt x="17907" y="96012"/>
                </a:lnTo>
                <a:lnTo>
                  <a:pt x="16256" y="94742"/>
                </a:lnTo>
                <a:lnTo>
                  <a:pt x="14859" y="93091"/>
                </a:lnTo>
                <a:lnTo>
                  <a:pt x="13631" y="91059"/>
                </a:lnTo>
                <a:lnTo>
                  <a:pt x="12446" y="89281"/>
                </a:lnTo>
                <a:lnTo>
                  <a:pt x="11429" y="86995"/>
                </a:lnTo>
                <a:lnTo>
                  <a:pt x="10541" y="84201"/>
                </a:lnTo>
                <a:close/>
              </a:path>
              <a:path w="69215" h="107314">
                <a:moveTo>
                  <a:pt x="61341" y="8128"/>
                </a:moveTo>
                <a:lnTo>
                  <a:pt x="37719" y="8128"/>
                </a:lnTo>
                <a:lnTo>
                  <a:pt x="42291" y="9652"/>
                </a:lnTo>
                <a:lnTo>
                  <a:pt x="48514" y="15621"/>
                </a:lnTo>
                <a:lnTo>
                  <a:pt x="50038" y="19812"/>
                </a:lnTo>
                <a:lnTo>
                  <a:pt x="50038" y="28194"/>
                </a:lnTo>
                <a:lnTo>
                  <a:pt x="31369" y="46736"/>
                </a:lnTo>
                <a:lnTo>
                  <a:pt x="27177" y="48133"/>
                </a:lnTo>
                <a:lnTo>
                  <a:pt x="22225" y="48895"/>
                </a:lnTo>
                <a:lnTo>
                  <a:pt x="16510" y="49149"/>
                </a:lnTo>
                <a:lnTo>
                  <a:pt x="16510" y="57023"/>
                </a:lnTo>
                <a:lnTo>
                  <a:pt x="33020" y="57023"/>
                </a:lnTo>
                <a:lnTo>
                  <a:pt x="40132" y="58928"/>
                </a:lnTo>
                <a:lnTo>
                  <a:pt x="44958" y="62611"/>
                </a:lnTo>
                <a:lnTo>
                  <a:pt x="49657" y="66421"/>
                </a:lnTo>
                <a:lnTo>
                  <a:pt x="52070" y="71882"/>
                </a:lnTo>
                <a:lnTo>
                  <a:pt x="52070" y="85979"/>
                </a:lnTo>
                <a:lnTo>
                  <a:pt x="50292" y="91059"/>
                </a:lnTo>
                <a:lnTo>
                  <a:pt x="46609" y="94361"/>
                </a:lnTo>
                <a:lnTo>
                  <a:pt x="43052" y="97790"/>
                </a:lnTo>
                <a:lnTo>
                  <a:pt x="37719" y="99441"/>
                </a:lnTo>
                <a:lnTo>
                  <a:pt x="58443" y="99441"/>
                </a:lnTo>
                <a:lnTo>
                  <a:pt x="59309" y="98679"/>
                </a:lnTo>
                <a:lnTo>
                  <a:pt x="62611" y="96012"/>
                </a:lnTo>
                <a:lnTo>
                  <a:pt x="65150" y="92710"/>
                </a:lnTo>
                <a:lnTo>
                  <a:pt x="66675" y="89027"/>
                </a:lnTo>
                <a:lnTo>
                  <a:pt x="68325" y="85217"/>
                </a:lnTo>
                <a:lnTo>
                  <a:pt x="69215" y="81153"/>
                </a:lnTo>
                <a:lnTo>
                  <a:pt x="69215" y="73406"/>
                </a:lnTo>
                <a:lnTo>
                  <a:pt x="43052" y="50927"/>
                </a:lnTo>
                <a:lnTo>
                  <a:pt x="43052" y="50038"/>
                </a:lnTo>
                <a:lnTo>
                  <a:pt x="46863" y="48387"/>
                </a:lnTo>
                <a:lnTo>
                  <a:pt x="50292" y="46609"/>
                </a:lnTo>
                <a:lnTo>
                  <a:pt x="53213" y="44831"/>
                </a:lnTo>
                <a:lnTo>
                  <a:pt x="56261" y="43053"/>
                </a:lnTo>
                <a:lnTo>
                  <a:pt x="66801" y="25908"/>
                </a:lnTo>
                <a:lnTo>
                  <a:pt x="66801" y="18669"/>
                </a:lnTo>
                <a:lnTo>
                  <a:pt x="66040" y="15494"/>
                </a:lnTo>
                <a:lnTo>
                  <a:pt x="64516" y="12573"/>
                </a:lnTo>
                <a:lnTo>
                  <a:pt x="62992" y="9779"/>
                </a:lnTo>
                <a:lnTo>
                  <a:pt x="61341" y="8128"/>
                </a:lnTo>
                <a:close/>
              </a:path>
              <a:path w="69215" h="107314">
                <a:moveTo>
                  <a:pt x="40259" y="0"/>
                </a:moveTo>
                <a:lnTo>
                  <a:pt x="30607" y="0"/>
                </a:lnTo>
                <a:lnTo>
                  <a:pt x="25146" y="635"/>
                </a:lnTo>
                <a:lnTo>
                  <a:pt x="13716" y="3429"/>
                </a:lnTo>
                <a:lnTo>
                  <a:pt x="7747" y="5461"/>
                </a:lnTo>
                <a:lnTo>
                  <a:pt x="1270" y="8255"/>
                </a:lnTo>
                <a:lnTo>
                  <a:pt x="1270" y="24384"/>
                </a:lnTo>
                <a:lnTo>
                  <a:pt x="11684" y="24384"/>
                </a:lnTo>
                <a:lnTo>
                  <a:pt x="13462" y="18923"/>
                </a:lnTo>
                <a:lnTo>
                  <a:pt x="16001" y="14859"/>
                </a:lnTo>
                <a:lnTo>
                  <a:pt x="19431" y="12192"/>
                </a:lnTo>
                <a:lnTo>
                  <a:pt x="22733" y="9398"/>
                </a:lnTo>
                <a:lnTo>
                  <a:pt x="26924" y="8128"/>
                </a:lnTo>
                <a:lnTo>
                  <a:pt x="61341" y="8128"/>
                </a:lnTo>
                <a:lnTo>
                  <a:pt x="60706" y="7493"/>
                </a:lnTo>
                <a:lnTo>
                  <a:pt x="58039" y="5588"/>
                </a:lnTo>
                <a:lnTo>
                  <a:pt x="55245" y="3683"/>
                </a:lnTo>
                <a:lnTo>
                  <a:pt x="51943" y="2286"/>
                </a:lnTo>
                <a:lnTo>
                  <a:pt x="48133" y="1397"/>
                </a:lnTo>
                <a:lnTo>
                  <a:pt x="44323" y="381"/>
                </a:lnTo>
                <a:lnTo>
                  <a:pt x="402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9111106" y="5321553"/>
            <a:ext cx="69215" cy="107314"/>
          </a:xfrm>
          <a:custGeom>
            <a:avLst/>
            <a:gdLst/>
            <a:ahLst/>
            <a:cxnLst/>
            <a:rect l="l" t="t" r="r" b="b"/>
            <a:pathLst>
              <a:path w="69215" h="107314">
                <a:moveTo>
                  <a:pt x="35814" y="0"/>
                </a:moveTo>
                <a:lnTo>
                  <a:pt x="40259" y="0"/>
                </a:lnTo>
                <a:lnTo>
                  <a:pt x="44323" y="381"/>
                </a:lnTo>
                <a:lnTo>
                  <a:pt x="48133" y="1397"/>
                </a:lnTo>
                <a:lnTo>
                  <a:pt x="51943" y="2286"/>
                </a:lnTo>
                <a:lnTo>
                  <a:pt x="66801" y="18669"/>
                </a:lnTo>
                <a:lnTo>
                  <a:pt x="66801" y="22352"/>
                </a:lnTo>
                <a:lnTo>
                  <a:pt x="66801" y="25908"/>
                </a:lnTo>
                <a:lnTo>
                  <a:pt x="53213" y="44831"/>
                </a:lnTo>
                <a:lnTo>
                  <a:pt x="50292" y="46609"/>
                </a:lnTo>
                <a:lnTo>
                  <a:pt x="46863" y="48387"/>
                </a:lnTo>
                <a:lnTo>
                  <a:pt x="43052" y="50038"/>
                </a:lnTo>
                <a:lnTo>
                  <a:pt x="43052" y="50927"/>
                </a:lnTo>
                <a:lnTo>
                  <a:pt x="69215" y="73406"/>
                </a:lnTo>
                <a:lnTo>
                  <a:pt x="69215" y="76835"/>
                </a:lnTo>
                <a:lnTo>
                  <a:pt x="69215" y="81153"/>
                </a:lnTo>
                <a:lnTo>
                  <a:pt x="68325" y="85217"/>
                </a:lnTo>
                <a:lnTo>
                  <a:pt x="66675" y="89027"/>
                </a:lnTo>
                <a:lnTo>
                  <a:pt x="65150" y="92710"/>
                </a:lnTo>
                <a:lnTo>
                  <a:pt x="62611" y="96012"/>
                </a:lnTo>
                <a:lnTo>
                  <a:pt x="59309" y="98679"/>
                </a:lnTo>
                <a:lnTo>
                  <a:pt x="56134" y="101473"/>
                </a:lnTo>
                <a:lnTo>
                  <a:pt x="52070" y="103505"/>
                </a:lnTo>
                <a:lnTo>
                  <a:pt x="47244" y="105029"/>
                </a:lnTo>
                <a:lnTo>
                  <a:pt x="42418" y="106553"/>
                </a:lnTo>
                <a:lnTo>
                  <a:pt x="36829" y="107315"/>
                </a:lnTo>
                <a:lnTo>
                  <a:pt x="30352" y="107315"/>
                </a:lnTo>
                <a:lnTo>
                  <a:pt x="25273" y="107315"/>
                </a:lnTo>
                <a:lnTo>
                  <a:pt x="0" y="101854"/>
                </a:lnTo>
                <a:lnTo>
                  <a:pt x="0" y="84201"/>
                </a:lnTo>
                <a:lnTo>
                  <a:pt x="10541" y="84201"/>
                </a:lnTo>
                <a:lnTo>
                  <a:pt x="11429" y="86995"/>
                </a:lnTo>
                <a:lnTo>
                  <a:pt x="12446" y="89281"/>
                </a:lnTo>
                <a:lnTo>
                  <a:pt x="13716" y="91186"/>
                </a:lnTo>
                <a:lnTo>
                  <a:pt x="14859" y="93091"/>
                </a:lnTo>
                <a:lnTo>
                  <a:pt x="16256" y="94742"/>
                </a:lnTo>
                <a:lnTo>
                  <a:pt x="17907" y="96012"/>
                </a:lnTo>
                <a:lnTo>
                  <a:pt x="19558" y="97155"/>
                </a:lnTo>
                <a:lnTo>
                  <a:pt x="21336" y="98044"/>
                </a:lnTo>
                <a:lnTo>
                  <a:pt x="23495" y="98552"/>
                </a:lnTo>
                <a:lnTo>
                  <a:pt x="25526" y="99187"/>
                </a:lnTo>
                <a:lnTo>
                  <a:pt x="27940" y="99441"/>
                </a:lnTo>
                <a:lnTo>
                  <a:pt x="30607" y="99441"/>
                </a:lnTo>
                <a:lnTo>
                  <a:pt x="37719" y="99441"/>
                </a:lnTo>
                <a:lnTo>
                  <a:pt x="43052" y="97790"/>
                </a:lnTo>
                <a:lnTo>
                  <a:pt x="46609" y="94361"/>
                </a:lnTo>
                <a:lnTo>
                  <a:pt x="50292" y="91059"/>
                </a:lnTo>
                <a:lnTo>
                  <a:pt x="52070" y="85979"/>
                </a:lnTo>
                <a:lnTo>
                  <a:pt x="52070" y="79121"/>
                </a:lnTo>
                <a:lnTo>
                  <a:pt x="52070" y="71882"/>
                </a:lnTo>
                <a:lnTo>
                  <a:pt x="49657" y="66421"/>
                </a:lnTo>
                <a:lnTo>
                  <a:pt x="44958" y="62611"/>
                </a:lnTo>
                <a:lnTo>
                  <a:pt x="40132" y="58928"/>
                </a:lnTo>
                <a:lnTo>
                  <a:pt x="33020" y="57023"/>
                </a:lnTo>
                <a:lnTo>
                  <a:pt x="23622" y="57023"/>
                </a:lnTo>
                <a:lnTo>
                  <a:pt x="16510" y="57023"/>
                </a:lnTo>
                <a:lnTo>
                  <a:pt x="16510" y="49149"/>
                </a:lnTo>
                <a:lnTo>
                  <a:pt x="22225" y="48895"/>
                </a:lnTo>
                <a:lnTo>
                  <a:pt x="27177" y="48133"/>
                </a:lnTo>
                <a:lnTo>
                  <a:pt x="31369" y="46736"/>
                </a:lnTo>
                <a:lnTo>
                  <a:pt x="35560" y="45466"/>
                </a:lnTo>
                <a:lnTo>
                  <a:pt x="38989" y="43688"/>
                </a:lnTo>
                <a:lnTo>
                  <a:pt x="50038" y="28194"/>
                </a:lnTo>
                <a:lnTo>
                  <a:pt x="50038" y="25019"/>
                </a:lnTo>
                <a:lnTo>
                  <a:pt x="50038" y="19812"/>
                </a:lnTo>
                <a:lnTo>
                  <a:pt x="48514" y="15621"/>
                </a:lnTo>
                <a:lnTo>
                  <a:pt x="45339" y="12573"/>
                </a:lnTo>
                <a:lnTo>
                  <a:pt x="42291" y="9652"/>
                </a:lnTo>
                <a:lnTo>
                  <a:pt x="37719" y="8128"/>
                </a:lnTo>
                <a:lnTo>
                  <a:pt x="31876" y="8128"/>
                </a:lnTo>
                <a:lnTo>
                  <a:pt x="26924" y="8128"/>
                </a:lnTo>
                <a:lnTo>
                  <a:pt x="22733" y="9398"/>
                </a:lnTo>
                <a:lnTo>
                  <a:pt x="19431" y="12192"/>
                </a:lnTo>
                <a:lnTo>
                  <a:pt x="16001" y="14859"/>
                </a:lnTo>
                <a:lnTo>
                  <a:pt x="13462" y="18923"/>
                </a:lnTo>
                <a:lnTo>
                  <a:pt x="11684" y="24384"/>
                </a:lnTo>
                <a:lnTo>
                  <a:pt x="1270" y="24384"/>
                </a:lnTo>
                <a:lnTo>
                  <a:pt x="1270" y="8255"/>
                </a:lnTo>
                <a:lnTo>
                  <a:pt x="7747" y="5461"/>
                </a:lnTo>
                <a:lnTo>
                  <a:pt x="13716" y="3429"/>
                </a:lnTo>
                <a:lnTo>
                  <a:pt x="19431" y="2032"/>
                </a:lnTo>
                <a:lnTo>
                  <a:pt x="25146" y="635"/>
                </a:lnTo>
                <a:lnTo>
                  <a:pt x="30607" y="0"/>
                </a:lnTo>
                <a:lnTo>
                  <a:pt x="3581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9115043" y="5097754"/>
            <a:ext cx="435114" cy="17452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9131300" y="5118734"/>
            <a:ext cx="415290" cy="155575"/>
          </a:xfrm>
          <a:custGeom>
            <a:avLst/>
            <a:gdLst/>
            <a:ahLst/>
            <a:cxnLst/>
            <a:rect l="l" t="t" r="r" b="b"/>
            <a:pathLst>
              <a:path w="415290" h="155575">
                <a:moveTo>
                  <a:pt x="365505" y="0"/>
                </a:moveTo>
                <a:lnTo>
                  <a:pt x="363220" y="6350"/>
                </a:lnTo>
                <a:lnTo>
                  <a:pt x="372219" y="10233"/>
                </a:lnTo>
                <a:lnTo>
                  <a:pt x="379968" y="15605"/>
                </a:lnTo>
                <a:lnTo>
                  <a:pt x="398525" y="51562"/>
                </a:lnTo>
                <a:lnTo>
                  <a:pt x="400811" y="76834"/>
                </a:lnTo>
                <a:lnTo>
                  <a:pt x="400240" y="90574"/>
                </a:lnTo>
                <a:lnTo>
                  <a:pt x="386423" y="132629"/>
                </a:lnTo>
                <a:lnTo>
                  <a:pt x="363474" y="148970"/>
                </a:lnTo>
                <a:lnTo>
                  <a:pt x="365505" y="155320"/>
                </a:lnTo>
                <a:lnTo>
                  <a:pt x="402208" y="128142"/>
                </a:lnTo>
                <a:lnTo>
                  <a:pt x="414228" y="91959"/>
                </a:lnTo>
                <a:lnTo>
                  <a:pt x="415035" y="77723"/>
                </a:lnTo>
                <a:lnTo>
                  <a:pt x="414228" y="63486"/>
                </a:lnTo>
                <a:lnTo>
                  <a:pt x="402208" y="27177"/>
                </a:lnTo>
                <a:lnTo>
                  <a:pt x="376741" y="4067"/>
                </a:lnTo>
                <a:lnTo>
                  <a:pt x="365505" y="0"/>
                </a:lnTo>
                <a:close/>
              </a:path>
              <a:path w="415290" h="155575">
                <a:moveTo>
                  <a:pt x="49529" y="0"/>
                </a:moveTo>
                <a:lnTo>
                  <a:pt x="12826" y="27177"/>
                </a:lnTo>
                <a:lnTo>
                  <a:pt x="807" y="63486"/>
                </a:lnTo>
                <a:lnTo>
                  <a:pt x="0" y="77723"/>
                </a:lnTo>
                <a:lnTo>
                  <a:pt x="807" y="91959"/>
                </a:lnTo>
                <a:lnTo>
                  <a:pt x="12826" y="128142"/>
                </a:lnTo>
                <a:lnTo>
                  <a:pt x="49529" y="155320"/>
                </a:lnTo>
                <a:lnTo>
                  <a:pt x="51434" y="148970"/>
                </a:lnTo>
                <a:lnTo>
                  <a:pt x="42602" y="145063"/>
                </a:lnTo>
                <a:lnTo>
                  <a:pt x="34972" y="139620"/>
                </a:lnTo>
                <a:lnTo>
                  <a:pt x="16509" y="103028"/>
                </a:lnTo>
                <a:lnTo>
                  <a:pt x="14224" y="76834"/>
                </a:lnTo>
                <a:lnTo>
                  <a:pt x="14813" y="63486"/>
                </a:lnTo>
                <a:lnTo>
                  <a:pt x="28578" y="22477"/>
                </a:lnTo>
                <a:lnTo>
                  <a:pt x="51689" y="6350"/>
                </a:lnTo>
                <a:lnTo>
                  <a:pt x="4952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9494519" y="5118734"/>
            <a:ext cx="52069" cy="155575"/>
          </a:xfrm>
          <a:custGeom>
            <a:avLst/>
            <a:gdLst/>
            <a:ahLst/>
            <a:cxnLst/>
            <a:rect l="l" t="t" r="r" b="b"/>
            <a:pathLst>
              <a:path w="52070" h="155575">
                <a:moveTo>
                  <a:pt x="2285" y="0"/>
                </a:moveTo>
                <a:lnTo>
                  <a:pt x="38988" y="27177"/>
                </a:lnTo>
                <a:lnTo>
                  <a:pt x="51008" y="63486"/>
                </a:lnTo>
                <a:lnTo>
                  <a:pt x="51815" y="77723"/>
                </a:lnTo>
                <a:lnTo>
                  <a:pt x="51008" y="91959"/>
                </a:lnTo>
                <a:lnTo>
                  <a:pt x="38988" y="128142"/>
                </a:lnTo>
                <a:lnTo>
                  <a:pt x="2285" y="155320"/>
                </a:lnTo>
                <a:lnTo>
                  <a:pt x="253" y="148970"/>
                </a:lnTo>
                <a:lnTo>
                  <a:pt x="9142" y="145063"/>
                </a:lnTo>
                <a:lnTo>
                  <a:pt x="16779" y="139620"/>
                </a:lnTo>
                <a:lnTo>
                  <a:pt x="35305" y="103028"/>
                </a:lnTo>
                <a:lnTo>
                  <a:pt x="37591" y="76834"/>
                </a:lnTo>
                <a:lnTo>
                  <a:pt x="37020" y="63615"/>
                </a:lnTo>
                <a:lnTo>
                  <a:pt x="23235" y="22477"/>
                </a:lnTo>
                <a:lnTo>
                  <a:pt x="0" y="6350"/>
                </a:lnTo>
                <a:lnTo>
                  <a:pt x="228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9126728" y="5114163"/>
            <a:ext cx="146050" cy="16446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9189846" y="5162803"/>
            <a:ext cx="80645" cy="83820"/>
          </a:xfrm>
          <a:custGeom>
            <a:avLst/>
            <a:gdLst/>
            <a:ahLst/>
            <a:cxnLst/>
            <a:rect l="l" t="t" r="r" b="b"/>
            <a:pathLst>
              <a:path w="80645" h="83820">
                <a:moveTo>
                  <a:pt x="49656" y="12700"/>
                </a:moveTo>
                <a:lnTo>
                  <a:pt x="35559" y="12700"/>
                </a:lnTo>
                <a:lnTo>
                  <a:pt x="35559" y="12954"/>
                </a:lnTo>
                <a:lnTo>
                  <a:pt x="34544" y="16002"/>
                </a:lnTo>
                <a:lnTo>
                  <a:pt x="33527" y="19177"/>
                </a:lnTo>
                <a:lnTo>
                  <a:pt x="32511" y="22733"/>
                </a:lnTo>
                <a:lnTo>
                  <a:pt x="31369" y="26162"/>
                </a:lnTo>
                <a:lnTo>
                  <a:pt x="30352" y="29591"/>
                </a:lnTo>
                <a:lnTo>
                  <a:pt x="29463" y="33147"/>
                </a:lnTo>
                <a:lnTo>
                  <a:pt x="28448" y="36703"/>
                </a:lnTo>
                <a:lnTo>
                  <a:pt x="27558" y="40132"/>
                </a:lnTo>
                <a:lnTo>
                  <a:pt x="26797" y="43688"/>
                </a:lnTo>
                <a:lnTo>
                  <a:pt x="25907" y="47117"/>
                </a:lnTo>
                <a:lnTo>
                  <a:pt x="25146" y="50292"/>
                </a:lnTo>
                <a:lnTo>
                  <a:pt x="23875" y="56388"/>
                </a:lnTo>
                <a:lnTo>
                  <a:pt x="23368" y="59182"/>
                </a:lnTo>
                <a:lnTo>
                  <a:pt x="23113" y="61722"/>
                </a:lnTo>
                <a:lnTo>
                  <a:pt x="22732" y="64135"/>
                </a:lnTo>
                <a:lnTo>
                  <a:pt x="22605" y="65151"/>
                </a:lnTo>
                <a:lnTo>
                  <a:pt x="22478" y="69977"/>
                </a:lnTo>
                <a:lnTo>
                  <a:pt x="22859" y="72136"/>
                </a:lnTo>
                <a:lnTo>
                  <a:pt x="30860" y="82169"/>
                </a:lnTo>
                <a:lnTo>
                  <a:pt x="32511" y="82931"/>
                </a:lnTo>
                <a:lnTo>
                  <a:pt x="34417" y="83312"/>
                </a:lnTo>
                <a:lnTo>
                  <a:pt x="38734" y="83312"/>
                </a:lnTo>
                <a:lnTo>
                  <a:pt x="49275" y="79502"/>
                </a:lnTo>
                <a:lnTo>
                  <a:pt x="51434" y="78232"/>
                </a:lnTo>
                <a:lnTo>
                  <a:pt x="53721" y="76581"/>
                </a:lnTo>
                <a:lnTo>
                  <a:pt x="58420" y="72390"/>
                </a:lnTo>
                <a:lnTo>
                  <a:pt x="41275" y="72390"/>
                </a:lnTo>
                <a:lnTo>
                  <a:pt x="40004" y="71882"/>
                </a:lnTo>
                <a:lnTo>
                  <a:pt x="39370" y="70739"/>
                </a:lnTo>
                <a:lnTo>
                  <a:pt x="38703" y="69850"/>
                </a:lnTo>
                <a:lnTo>
                  <a:pt x="38584" y="69596"/>
                </a:lnTo>
                <a:lnTo>
                  <a:pt x="38353" y="68326"/>
                </a:lnTo>
                <a:lnTo>
                  <a:pt x="38480" y="63500"/>
                </a:lnTo>
                <a:lnTo>
                  <a:pt x="38988" y="59690"/>
                </a:lnTo>
                <a:lnTo>
                  <a:pt x="39370" y="57531"/>
                </a:lnTo>
                <a:lnTo>
                  <a:pt x="40004" y="55118"/>
                </a:lnTo>
                <a:lnTo>
                  <a:pt x="41655" y="47879"/>
                </a:lnTo>
                <a:lnTo>
                  <a:pt x="43179" y="40894"/>
                </a:lnTo>
                <a:lnTo>
                  <a:pt x="44830" y="33782"/>
                </a:lnTo>
                <a:lnTo>
                  <a:pt x="46481" y="26797"/>
                </a:lnTo>
                <a:lnTo>
                  <a:pt x="48126" y="19177"/>
                </a:lnTo>
                <a:lnTo>
                  <a:pt x="49656" y="12700"/>
                </a:lnTo>
                <a:close/>
              </a:path>
              <a:path w="80645" h="83820">
                <a:moveTo>
                  <a:pt x="58166" y="61595"/>
                </a:moveTo>
                <a:lnTo>
                  <a:pt x="55245" y="65151"/>
                </a:lnTo>
                <a:lnTo>
                  <a:pt x="52450" y="67818"/>
                </a:lnTo>
                <a:lnTo>
                  <a:pt x="50037" y="69596"/>
                </a:lnTo>
                <a:lnTo>
                  <a:pt x="47625" y="71501"/>
                </a:lnTo>
                <a:lnTo>
                  <a:pt x="45338" y="72390"/>
                </a:lnTo>
                <a:lnTo>
                  <a:pt x="58420" y="72390"/>
                </a:lnTo>
                <a:lnTo>
                  <a:pt x="61329" y="69596"/>
                </a:lnTo>
                <a:lnTo>
                  <a:pt x="63880" y="66929"/>
                </a:lnTo>
                <a:lnTo>
                  <a:pt x="58166" y="61595"/>
                </a:lnTo>
                <a:close/>
              </a:path>
              <a:path w="80645" h="83820">
                <a:moveTo>
                  <a:pt x="80136" y="0"/>
                </a:moveTo>
                <a:lnTo>
                  <a:pt x="30606" y="0"/>
                </a:lnTo>
                <a:lnTo>
                  <a:pt x="28067" y="127"/>
                </a:lnTo>
                <a:lnTo>
                  <a:pt x="26034" y="381"/>
                </a:lnTo>
                <a:lnTo>
                  <a:pt x="23875" y="508"/>
                </a:lnTo>
                <a:lnTo>
                  <a:pt x="15367" y="3429"/>
                </a:lnTo>
                <a:lnTo>
                  <a:pt x="13843" y="4191"/>
                </a:lnTo>
                <a:lnTo>
                  <a:pt x="12319" y="5334"/>
                </a:lnTo>
                <a:lnTo>
                  <a:pt x="9271" y="7874"/>
                </a:lnTo>
                <a:lnTo>
                  <a:pt x="7620" y="9398"/>
                </a:lnTo>
                <a:lnTo>
                  <a:pt x="5969" y="11176"/>
                </a:lnTo>
                <a:lnTo>
                  <a:pt x="2158" y="14986"/>
                </a:lnTo>
                <a:lnTo>
                  <a:pt x="0" y="17399"/>
                </a:lnTo>
                <a:lnTo>
                  <a:pt x="5969" y="23114"/>
                </a:lnTo>
                <a:lnTo>
                  <a:pt x="7874" y="21082"/>
                </a:lnTo>
                <a:lnTo>
                  <a:pt x="11049" y="17907"/>
                </a:lnTo>
                <a:lnTo>
                  <a:pt x="24129" y="12700"/>
                </a:lnTo>
                <a:lnTo>
                  <a:pt x="77597" y="12700"/>
                </a:lnTo>
                <a:lnTo>
                  <a:pt x="801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9189846" y="5162803"/>
            <a:ext cx="80645" cy="83820"/>
          </a:xfrm>
          <a:custGeom>
            <a:avLst/>
            <a:gdLst/>
            <a:ahLst/>
            <a:cxnLst/>
            <a:rect l="l" t="t" r="r" b="b"/>
            <a:pathLst>
              <a:path w="80645" h="83820">
                <a:moveTo>
                  <a:pt x="33274" y="0"/>
                </a:moveTo>
                <a:lnTo>
                  <a:pt x="80136" y="0"/>
                </a:lnTo>
                <a:lnTo>
                  <a:pt x="77597" y="12700"/>
                </a:lnTo>
                <a:lnTo>
                  <a:pt x="49656" y="12700"/>
                </a:lnTo>
                <a:lnTo>
                  <a:pt x="48005" y="19685"/>
                </a:lnTo>
                <a:lnTo>
                  <a:pt x="46481" y="26797"/>
                </a:lnTo>
                <a:lnTo>
                  <a:pt x="44830" y="33782"/>
                </a:lnTo>
                <a:lnTo>
                  <a:pt x="43179" y="40894"/>
                </a:lnTo>
                <a:lnTo>
                  <a:pt x="41655" y="47879"/>
                </a:lnTo>
                <a:lnTo>
                  <a:pt x="40004" y="55118"/>
                </a:lnTo>
                <a:lnTo>
                  <a:pt x="39370" y="57531"/>
                </a:lnTo>
                <a:lnTo>
                  <a:pt x="38988" y="59690"/>
                </a:lnTo>
                <a:lnTo>
                  <a:pt x="38734" y="61595"/>
                </a:lnTo>
                <a:lnTo>
                  <a:pt x="38480" y="63500"/>
                </a:lnTo>
                <a:lnTo>
                  <a:pt x="38353" y="65151"/>
                </a:lnTo>
                <a:lnTo>
                  <a:pt x="38353" y="66675"/>
                </a:lnTo>
                <a:lnTo>
                  <a:pt x="38353" y="68326"/>
                </a:lnTo>
                <a:lnTo>
                  <a:pt x="38607" y="69723"/>
                </a:lnTo>
                <a:lnTo>
                  <a:pt x="39370" y="70739"/>
                </a:lnTo>
                <a:lnTo>
                  <a:pt x="40004" y="71882"/>
                </a:lnTo>
                <a:lnTo>
                  <a:pt x="41275" y="72390"/>
                </a:lnTo>
                <a:lnTo>
                  <a:pt x="43179" y="72390"/>
                </a:lnTo>
                <a:lnTo>
                  <a:pt x="45338" y="72390"/>
                </a:lnTo>
                <a:lnTo>
                  <a:pt x="47625" y="71501"/>
                </a:lnTo>
                <a:lnTo>
                  <a:pt x="50037" y="69596"/>
                </a:lnTo>
                <a:lnTo>
                  <a:pt x="52450" y="67818"/>
                </a:lnTo>
                <a:lnTo>
                  <a:pt x="55245" y="65151"/>
                </a:lnTo>
                <a:lnTo>
                  <a:pt x="58166" y="61595"/>
                </a:lnTo>
                <a:lnTo>
                  <a:pt x="63880" y="66929"/>
                </a:lnTo>
                <a:lnTo>
                  <a:pt x="61086" y="69850"/>
                </a:lnTo>
                <a:lnTo>
                  <a:pt x="58420" y="72390"/>
                </a:lnTo>
                <a:lnTo>
                  <a:pt x="56133" y="74422"/>
                </a:lnTo>
                <a:lnTo>
                  <a:pt x="53721" y="76581"/>
                </a:lnTo>
                <a:lnTo>
                  <a:pt x="51434" y="78232"/>
                </a:lnTo>
                <a:lnTo>
                  <a:pt x="49275" y="79502"/>
                </a:lnTo>
                <a:lnTo>
                  <a:pt x="47117" y="80899"/>
                </a:lnTo>
                <a:lnTo>
                  <a:pt x="45084" y="81788"/>
                </a:lnTo>
                <a:lnTo>
                  <a:pt x="43052" y="82423"/>
                </a:lnTo>
                <a:lnTo>
                  <a:pt x="40894" y="83058"/>
                </a:lnTo>
                <a:lnTo>
                  <a:pt x="38734" y="83312"/>
                </a:lnTo>
                <a:lnTo>
                  <a:pt x="36575" y="83312"/>
                </a:lnTo>
                <a:lnTo>
                  <a:pt x="34417" y="83312"/>
                </a:lnTo>
                <a:lnTo>
                  <a:pt x="32511" y="82931"/>
                </a:lnTo>
                <a:lnTo>
                  <a:pt x="30860" y="82169"/>
                </a:lnTo>
                <a:lnTo>
                  <a:pt x="29082" y="81407"/>
                </a:lnTo>
                <a:lnTo>
                  <a:pt x="27685" y="80391"/>
                </a:lnTo>
                <a:lnTo>
                  <a:pt x="26416" y="78994"/>
                </a:lnTo>
                <a:lnTo>
                  <a:pt x="25146" y="77597"/>
                </a:lnTo>
                <a:lnTo>
                  <a:pt x="24256" y="75946"/>
                </a:lnTo>
                <a:lnTo>
                  <a:pt x="23495" y="74041"/>
                </a:lnTo>
                <a:lnTo>
                  <a:pt x="22859" y="72136"/>
                </a:lnTo>
                <a:lnTo>
                  <a:pt x="22478" y="69977"/>
                </a:lnTo>
                <a:lnTo>
                  <a:pt x="22478" y="67818"/>
                </a:lnTo>
                <a:lnTo>
                  <a:pt x="22478" y="66167"/>
                </a:lnTo>
                <a:lnTo>
                  <a:pt x="22732" y="64135"/>
                </a:lnTo>
                <a:lnTo>
                  <a:pt x="23113" y="61722"/>
                </a:lnTo>
                <a:lnTo>
                  <a:pt x="23368" y="59182"/>
                </a:lnTo>
                <a:lnTo>
                  <a:pt x="26797" y="43688"/>
                </a:lnTo>
                <a:lnTo>
                  <a:pt x="27558" y="40132"/>
                </a:lnTo>
                <a:lnTo>
                  <a:pt x="28448" y="36703"/>
                </a:lnTo>
                <a:lnTo>
                  <a:pt x="29463" y="33147"/>
                </a:lnTo>
                <a:lnTo>
                  <a:pt x="30352" y="29591"/>
                </a:lnTo>
                <a:lnTo>
                  <a:pt x="31369" y="26162"/>
                </a:lnTo>
                <a:lnTo>
                  <a:pt x="32511" y="22733"/>
                </a:lnTo>
                <a:lnTo>
                  <a:pt x="33527" y="19177"/>
                </a:lnTo>
                <a:lnTo>
                  <a:pt x="34544" y="16002"/>
                </a:lnTo>
                <a:lnTo>
                  <a:pt x="35559" y="12954"/>
                </a:lnTo>
                <a:lnTo>
                  <a:pt x="35559" y="12700"/>
                </a:lnTo>
                <a:lnTo>
                  <a:pt x="26670" y="12700"/>
                </a:lnTo>
                <a:lnTo>
                  <a:pt x="24129" y="12700"/>
                </a:lnTo>
                <a:lnTo>
                  <a:pt x="22098" y="12954"/>
                </a:lnTo>
                <a:lnTo>
                  <a:pt x="20320" y="13208"/>
                </a:lnTo>
                <a:lnTo>
                  <a:pt x="18542" y="13462"/>
                </a:lnTo>
                <a:lnTo>
                  <a:pt x="17018" y="14097"/>
                </a:lnTo>
                <a:lnTo>
                  <a:pt x="15494" y="14859"/>
                </a:lnTo>
                <a:lnTo>
                  <a:pt x="13970" y="15621"/>
                </a:lnTo>
                <a:lnTo>
                  <a:pt x="5969" y="23114"/>
                </a:lnTo>
                <a:lnTo>
                  <a:pt x="0" y="17399"/>
                </a:lnTo>
                <a:lnTo>
                  <a:pt x="2158" y="14986"/>
                </a:lnTo>
                <a:lnTo>
                  <a:pt x="4191" y="12954"/>
                </a:lnTo>
                <a:lnTo>
                  <a:pt x="5969" y="11176"/>
                </a:lnTo>
                <a:lnTo>
                  <a:pt x="7620" y="9398"/>
                </a:lnTo>
                <a:lnTo>
                  <a:pt x="9271" y="7874"/>
                </a:lnTo>
                <a:lnTo>
                  <a:pt x="10795" y="6604"/>
                </a:lnTo>
                <a:lnTo>
                  <a:pt x="12319" y="5334"/>
                </a:lnTo>
                <a:lnTo>
                  <a:pt x="13843" y="4191"/>
                </a:lnTo>
                <a:lnTo>
                  <a:pt x="15367" y="3429"/>
                </a:lnTo>
                <a:lnTo>
                  <a:pt x="16891" y="2540"/>
                </a:lnTo>
                <a:lnTo>
                  <a:pt x="26034" y="381"/>
                </a:lnTo>
                <a:lnTo>
                  <a:pt x="28067" y="127"/>
                </a:lnTo>
                <a:lnTo>
                  <a:pt x="30606" y="0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9270492" y="5126735"/>
            <a:ext cx="113507" cy="11658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9285858" y="5196713"/>
            <a:ext cx="94615" cy="0"/>
          </a:xfrm>
          <a:custGeom>
            <a:avLst/>
            <a:gdLst/>
            <a:ahLst/>
            <a:cxnLst/>
            <a:rect l="l" t="t" r="r" b="b"/>
            <a:pathLst>
              <a:path w="94615">
                <a:moveTo>
                  <a:pt x="0" y="0"/>
                </a:moveTo>
                <a:lnTo>
                  <a:pt x="94234" y="0"/>
                </a:lnTo>
              </a:path>
            </a:pathLst>
          </a:custGeom>
          <a:ln w="12446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9332976" y="5147436"/>
            <a:ext cx="0" cy="99060"/>
          </a:xfrm>
          <a:custGeom>
            <a:avLst/>
            <a:gdLst/>
            <a:ahLst/>
            <a:cxnLst/>
            <a:rect l="l" t="t" r="r" b="b"/>
            <a:pathLst>
              <a:path h="99060">
                <a:moveTo>
                  <a:pt x="0" y="98551"/>
                </a:moveTo>
                <a:lnTo>
                  <a:pt x="0" y="0"/>
                </a:lnTo>
                <a:lnTo>
                  <a:pt x="0" y="9855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9285858" y="5147436"/>
            <a:ext cx="94615" cy="99060"/>
          </a:xfrm>
          <a:custGeom>
            <a:avLst/>
            <a:gdLst/>
            <a:ahLst/>
            <a:cxnLst/>
            <a:rect l="l" t="t" r="r" b="b"/>
            <a:pathLst>
              <a:path w="94615" h="99060">
                <a:moveTo>
                  <a:pt x="40513" y="0"/>
                </a:moveTo>
                <a:lnTo>
                  <a:pt x="53721" y="0"/>
                </a:lnTo>
                <a:lnTo>
                  <a:pt x="53721" y="43052"/>
                </a:lnTo>
                <a:lnTo>
                  <a:pt x="94234" y="43052"/>
                </a:lnTo>
                <a:lnTo>
                  <a:pt x="94234" y="55499"/>
                </a:lnTo>
                <a:lnTo>
                  <a:pt x="53721" y="55499"/>
                </a:lnTo>
                <a:lnTo>
                  <a:pt x="53721" y="98551"/>
                </a:lnTo>
                <a:lnTo>
                  <a:pt x="40513" y="98551"/>
                </a:lnTo>
                <a:lnTo>
                  <a:pt x="40513" y="55499"/>
                </a:lnTo>
                <a:lnTo>
                  <a:pt x="0" y="55499"/>
                </a:lnTo>
                <a:lnTo>
                  <a:pt x="0" y="43052"/>
                </a:lnTo>
                <a:lnTo>
                  <a:pt x="40513" y="43052"/>
                </a:lnTo>
                <a:lnTo>
                  <a:pt x="405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9392411" y="5117591"/>
            <a:ext cx="89153" cy="12572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9408921" y="5139182"/>
            <a:ext cx="69850" cy="105410"/>
          </a:xfrm>
          <a:custGeom>
            <a:avLst/>
            <a:gdLst/>
            <a:ahLst/>
            <a:cxnLst/>
            <a:rect l="l" t="t" r="r" b="b"/>
            <a:pathLst>
              <a:path w="69850" h="105410">
                <a:moveTo>
                  <a:pt x="69469" y="98298"/>
                </a:moveTo>
                <a:lnTo>
                  <a:pt x="4445" y="98298"/>
                </a:lnTo>
                <a:lnTo>
                  <a:pt x="4445" y="105410"/>
                </a:lnTo>
                <a:lnTo>
                  <a:pt x="69469" y="105410"/>
                </a:lnTo>
                <a:lnTo>
                  <a:pt x="69469" y="98298"/>
                </a:lnTo>
                <a:close/>
              </a:path>
              <a:path w="69850" h="105410">
                <a:moveTo>
                  <a:pt x="44830" y="19304"/>
                </a:moveTo>
                <a:lnTo>
                  <a:pt x="25780" y="19304"/>
                </a:lnTo>
                <a:lnTo>
                  <a:pt x="27050" y="19812"/>
                </a:lnTo>
                <a:lnTo>
                  <a:pt x="27812" y="20701"/>
                </a:lnTo>
                <a:lnTo>
                  <a:pt x="28701" y="21590"/>
                </a:lnTo>
                <a:lnTo>
                  <a:pt x="28840" y="22098"/>
                </a:lnTo>
                <a:lnTo>
                  <a:pt x="28955" y="87249"/>
                </a:lnTo>
                <a:lnTo>
                  <a:pt x="28701" y="88519"/>
                </a:lnTo>
                <a:lnTo>
                  <a:pt x="28575" y="89789"/>
                </a:lnTo>
                <a:lnTo>
                  <a:pt x="28321" y="90805"/>
                </a:lnTo>
                <a:lnTo>
                  <a:pt x="27939" y="91694"/>
                </a:lnTo>
                <a:lnTo>
                  <a:pt x="27685" y="92583"/>
                </a:lnTo>
                <a:lnTo>
                  <a:pt x="27177" y="93345"/>
                </a:lnTo>
                <a:lnTo>
                  <a:pt x="26670" y="93853"/>
                </a:lnTo>
                <a:lnTo>
                  <a:pt x="26161" y="94488"/>
                </a:lnTo>
                <a:lnTo>
                  <a:pt x="14858" y="97790"/>
                </a:lnTo>
                <a:lnTo>
                  <a:pt x="12700" y="98044"/>
                </a:lnTo>
                <a:lnTo>
                  <a:pt x="7747" y="98298"/>
                </a:lnTo>
                <a:lnTo>
                  <a:pt x="66039" y="98298"/>
                </a:lnTo>
                <a:lnTo>
                  <a:pt x="63246" y="98171"/>
                </a:lnTo>
                <a:lnTo>
                  <a:pt x="56387" y="97790"/>
                </a:lnTo>
                <a:lnTo>
                  <a:pt x="53085" y="97282"/>
                </a:lnTo>
                <a:lnTo>
                  <a:pt x="51688" y="96901"/>
                </a:lnTo>
                <a:lnTo>
                  <a:pt x="50546" y="96647"/>
                </a:lnTo>
                <a:lnTo>
                  <a:pt x="49529" y="96266"/>
                </a:lnTo>
                <a:lnTo>
                  <a:pt x="48641" y="95758"/>
                </a:lnTo>
                <a:lnTo>
                  <a:pt x="48005" y="95123"/>
                </a:lnTo>
                <a:lnTo>
                  <a:pt x="47371" y="94615"/>
                </a:lnTo>
                <a:lnTo>
                  <a:pt x="46100" y="92964"/>
                </a:lnTo>
                <a:lnTo>
                  <a:pt x="45847" y="92202"/>
                </a:lnTo>
                <a:lnTo>
                  <a:pt x="45593" y="91313"/>
                </a:lnTo>
                <a:lnTo>
                  <a:pt x="45338" y="90551"/>
                </a:lnTo>
                <a:lnTo>
                  <a:pt x="45084" y="89408"/>
                </a:lnTo>
                <a:lnTo>
                  <a:pt x="44957" y="86995"/>
                </a:lnTo>
                <a:lnTo>
                  <a:pt x="44830" y="19304"/>
                </a:lnTo>
                <a:close/>
              </a:path>
              <a:path w="69850" h="105410">
                <a:moveTo>
                  <a:pt x="45211" y="0"/>
                </a:moveTo>
                <a:lnTo>
                  <a:pt x="40258" y="0"/>
                </a:lnTo>
                <a:lnTo>
                  <a:pt x="33400" y="3683"/>
                </a:lnTo>
                <a:lnTo>
                  <a:pt x="26670" y="7366"/>
                </a:lnTo>
                <a:lnTo>
                  <a:pt x="13461" y="14732"/>
                </a:lnTo>
                <a:lnTo>
                  <a:pt x="0" y="22098"/>
                </a:lnTo>
                <a:lnTo>
                  <a:pt x="761" y="23749"/>
                </a:lnTo>
                <a:lnTo>
                  <a:pt x="1904" y="26035"/>
                </a:lnTo>
                <a:lnTo>
                  <a:pt x="2412" y="27305"/>
                </a:lnTo>
                <a:lnTo>
                  <a:pt x="3175" y="28448"/>
                </a:lnTo>
                <a:lnTo>
                  <a:pt x="3809" y="29718"/>
                </a:lnTo>
                <a:lnTo>
                  <a:pt x="9144" y="26289"/>
                </a:lnTo>
                <a:lnTo>
                  <a:pt x="13461" y="23749"/>
                </a:lnTo>
                <a:lnTo>
                  <a:pt x="20066" y="20193"/>
                </a:lnTo>
                <a:lnTo>
                  <a:pt x="22605" y="19304"/>
                </a:lnTo>
                <a:lnTo>
                  <a:pt x="44830" y="19304"/>
                </a:lnTo>
                <a:lnTo>
                  <a:pt x="44957" y="8128"/>
                </a:lnTo>
                <a:lnTo>
                  <a:pt x="45180" y="3683"/>
                </a:lnTo>
                <a:lnTo>
                  <a:pt x="452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9408921" y="5139182"/>
            <a:ext cx="69850" cy="105410"/>
          </a:xfrm>
          <a:custGeom>
            <a:avLst/>
            <a:gdLst/>
            <a:ahLst/>
            <a:cxnLst/>
            <a:rect l="l" t="t" r="r" b="b"/>
            <a:pathLst>
              <a:path w="69850" h="105410">
                <a:moveTo>
                  <a:pt x="40258" y="0"/>
                </a:moveTo>
                <a:lnTo>
                  <a:pt x="45211" y="0"/>
                </a:lnTo>
                <a:lnTo>
                  <a:pt x="45211" y="3048"/>
                </a:lnTo>
                <a:lnTo>
                  <a:pt x="45084" y="5715"/>
                </a:lnTo>
                <a:lnTo>
                  <a:pt x="44957" y="8128"/>
                </a:lnTo>
                <a:lnTo>
                  <a:pt x="44957" y="10541"/>
                </a:lnTo>
                <a:lnTo>
                  <a:pt x="44957" y="12827"/>
                </a:lnTo>
                <a:lnTo>
                  <a:pt x="44830" y="14986"/>
                </a:lnTo>
                <a:lnTo>
                  <a:pt x="44830" y="17272"/>
                </a:lnTo>
                <a:lnTo>
                  <a:pt x="44830" y="19431"/>
                </a:lnTo>
                <a:lnTo>
                  <a:pt x="44830" y="21590"/>
                </a:lnTo>
                <a:lnTo>
                  <a:pt x="44830" y="83820"/>
                </a:lnTo>
                <a:lnTo>
                  <a:pt x="44830" y="85598"/>
                </a:lnTo>
                <a:lnTo>
                  <a:pt x="44957" y="86995"/>
                </a:lnTo>
                <a:lnTo>
                  <a:pt x="44957" y="88265"/>
                </a:lnTo>
                <a:lnTo>
                  <a:pt x="45084" y="89408"/>
                </a:lnTo>
                <a:lnTo>
                  <a:pt x="45338" y="90551"/>
                </a:lnTo>
                <a:lnTo>
                  <a:pt x="45593" y="91313"/>
                </a:lnTo>
                <a:lnTo>
                  <a:pt x="45847" y="92202"/>
                </a:lnTo>
                <a:lnTo>
                  <a:pt x="46100" y="92964"/>
                </a:lnTo>
                <a:lnTo>
                  <a:pt x="46481" y="93472"/>
                </a:lnTo>
                <a:lnTo>
                  <a:pt x="46989" y="94107"/>
                </a:lnTo>
                <a:lnTo>
                  <a:pt x="47371" y="94615"/>
                </a:lnTo>
                <a:lnTo>
                  <a:pt x="48005" y="95123"/>
                </a:lnTo>
                <a:lnTo>
                  <a:pt x="48641" y="95758"/>
                </a:lnTo>
                <a:lnTo>
                  <a:pt x="49529" y="96266"/>
                </a:lnTo>
                <a:lnTo>
                  <a:pt x="50546" y="96647"/>
                </a:lnTo>
                <a:lnTo>
                  <a:pt x="51688" y="96901"/>
                </a:lnTo>
                <a:lnTo>
                  <a:pt x="53085" y="97282"/>
                </a:lnTo>
                <a:lnTo>
                  <a:pt x="54736" y="97536"/>
                </a:lnTo>
                <a:lnTo>
                  <a:pt x="56387" y="97790"/>
                </a:lnTo>
                <a:lnTo>
                  <a:pt x="58420" y="97917"/>
                </a:lnTo>
                <a:lnTo>
                  <a:pt x="60832" y="98044"/>
                </a:lnTo>
                <a:lnTo>
                  <a:pt x="63246" y="98171"/>
                </a:lnTo>
                <a:lnTo>
                  <a:pt x="66039" y="98298"/>
                </a:lnTo>
                <a:lnTo>
                  <a:pt x="69469" y="98298"/>
                </a:lnTo>
                <a:lnTo>
                  <a:pt x="69469" y="105410"/>
                </a:lnTo>
                <a:lnTo>
                  <a:pt x="4445" y="105410"/>
                </a:lnTo>
                <a:lnTo>
                  <a:pt x="4445" y="98298"/>
                </a:lnTo>
                <a:lnTo>
                  <a:pt x="7747" y="98298"/>
                </a:lnTo>
                <a:lnTo>
                  <a:pt x="10413" y="98171"/>
                </a:lnTo>
                <a:lnTo>
                  <a:pt x="12700" y="98044"/>
                </a:lnTo>
                <a:lnTo>
                  <a:pt x="14858" y="97790"/>
                </a:lnTo>
                <a:lnTo>
                  <a:pt x="16891" y="97663"/>
                </a:lnTo>
                <a:lnTo>
                  <a:pt x="18414" y="97409"/>
                </a:lnTo>
                <a:lnTo>
                  <a:pt x="19938" y="97155"/>
                </a:lnTo>
                <a:lnTo>
                  <a:pt x="21208" y="96901"/>
                </a:lnTo>
                <a:lnTo>
                  <a:pt x="22225" y="96647"/>
                </a:lnTo>
                <a:lnTo>
                  <a:pt x="23113" y="96266"/>
                </a:lnTo>
                <a:lnTo>
                  <a:pt x="24002" y="95885"/>
                </a:lnTo>
                <a:lnTo>
                  <a:pt x="24764" y="95504"/>
                </a:lnTo>
                <a:lnTo>
                  <a:pt x="25526" y="94996"/>
                </a:lnTo>
                <a:lnTo>
                  <a:pt x="26161" y="94488"/>
                </a:lnTo>
                <a:lnTo>
                  <a:pt x="26670" y="93853"/>
                </a:lnTo>
                <a:lnTo>
                  <a:pt x="27177" y="93345"/>
                </a:lnTo>
                <a:lnTo>
                  <a:pt x="27685" y="92583"/>
                </a:lnTo>
                <a:lnTo>
                  <a:pt x="27939" y="91694"/>
                </a:lnTo>
                <a:lnTo>
                  <a:pt x="28321" y="90805"/>
                </a:lnTo>
                <a:lnTo>
                  <a:pt x="28575" y="89789"/>
                </a:lnTo>
                <a:lnTo>
                  <a:pt x="28701" y="88519"/>
                </a:lnTo>
                <a:lnTo>
                  <a:pt x="28955" y="87249"/>
                </a:lnTo>
                <a:lnTo>
                  <a:pt x="29082" y="85725"/>
                </a:lnTo>
                <a:lnTo>
                  <a:pt x="29082" y="83820"/>
                </a:lnTo>
                <a:lnTo>
                  <a:pt x="29082" y="25146"/>
                </a:lnTo>
                <a:lnTo>
                  <a:pt x="29082" y="22987"/>
                </a:lnTo>
                <a:lnTo>
                  <a:pt x="28701" y="21590"/>
                </a:lnTo>
                <a:lnTo>
                  <a:pt x="27812" y="20701"/>
                </a:lnTo>
                <a:lnTo>
                  <a:pt x="27050" y="19812"/>
                </a:lnTo>
                <a:lnTo>
                  <a:pt x="25780" y="19304"/>
                </a:lnTo>
                <a:lnTo>
                  <a:pt x="24256" y="19304"/>
                </a:lnTo>
                <a:lnTo>
                  <a:pt x="22605" y="19304"/>
                </a:lnTo>
                <a:lnTo>
                  <a:pt x="3809" y="29718"/>
                </a:lnTo>
                <a:lnTo>
                  <a:pt x="3175" y="28448"/>
                </a:lnTo>
                <a:lnTo>
                  <a:pt x="2412" y="27305"/>
                </a:lnTo>
                <a:lnTo>
                  <a:pt x="1904" y="26035"/>
                </a:lnTo>
                <a:lnTo>
                  <a:pt x="1270" y="24765"/>
                </a:lnTo>
                <a:lnTo>
                  <a:pt x="634" y="23495"/>
                </a:lnTo>
                <a:lnTo>
                  <a:pt x="0" y="22098"/>
                </a:lnTo>
                <a:lnTo>
                  <a:pt x="6730" y="18415"/>
                </a:lnTo>
                <a:lnTo>
                  <a:pt x="13461" y="14732"/>
                </a:lnTo>
                <a:lnTo>
                  <a:pt x="20066" y="11049"/>
                </a:lnTo>
                <a:lnTo>
                  <a:pt x="26670" y="7366"/>
                </a:lnTo>
                <a:lnTo>
                  <a:pt x="33400" y="3683"/>
                </a:lnTo>
                <a:lnTo>
                  <a:pt x="402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11875007" y="6553199"/>
            <a:ext cx="308609" cy="294894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099559" y="5669279"/>
            <a:ext cx="231648" cy="231647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6211823" y="5669279"/>
            <a:ext cx="231648" cy="231647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8324088" y="5669279"/>
            <a:ext cx="231648" cy="231647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10436352" y="5669279"/>
            <a:ext cx="231648" cy="231647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4309871" y="5742432"/>
            <a:ext cx="1910714" cy="86995"/>
          </a:xfrm>
          <a:custGeom>
            <a:avLst/>
            <a:gdLst/>
            <a:ahLst/>
            <a:cxnLst/>
            <a:rect l="l" t="t" r="r" b="b"/>
            <a:pathLst>
              <a:path w="1910714" h="86995">
                <a:moveTo>
                  <a:pt x="80390" y="28956"/>
                </a:moveTo>
                <a:lnTo>
                  <a:pt x="6476" y="28956"/>
                </a:lnTo>
                <a:lnTo>
                  <a:pt x="0" y="35433"/>
                </a:lnTo>
                <a:lnTo>
                  <a:pt x="0" y="51422"/>
                </a:lnTo>
                <a:lnTo>
                  <a:pt x="6476" y="57912"/>
                </a:lnTo>
                <a:lnTo>
                  <a:pt x="80390" y="57912"/>
                </a:lnTo>
                <a:lnTo>
                  <a:pt x="86867" y="51422"/>
                </a:lnTo>
                <a:lnTo>
                  <a:pt x="86867" y="35433"/>
                </a:lnTo>
                <a:lnTo>
                  <a:pt x="80390" y="28956"/>
                </a:lnTo>
                <a:close/>
              </a:path>
              <a:path w="1910714" h="86995">
                <a:moveTo>
                  <a:pt x="196214" y="28956"/>
                </a:moveTo>
                <a:lnTo>
                  <a:pt x="122300" y="28956"/>
                </a:lnTo>
                <a:lnTo>
                  <a:pt x="115824" y="35433"/>
                </a:lnTo>
                <a:lnTo>
                  <a:pt x="115824" y="51422"/>
                </a:lnTo>
                <a:lnTo>
                  <a:pt x="122300" y="57912"/>
                </a:lnTo>
                <a:lnTo>
                  <a:pt x="196214" y="57912"/>
                </a:lnTo>
                <a:lnTo>
                  <a:pt x="202691" y="51422"/>
                </a:lnTo>
                <a:lnTo>
                  <a:pt x="202691" y="35433"/>
                </a:lnTo>
                <a:lnTo>
                  <a:pt x="196214" y="28956"/>
                </a:lnTo>
                <a:close/>
              </a:path>
              <a:path w="1910714" h="86995">
                <a:moveTo>
                  <a:pt x="312038" y="28956"/>
                </a:moveTo>
                <a:lnTo>
                  <a:pt x="238125" y="28956"/>
                </a:lnTo>
                <a:lnTo>
                  <a:pt x="231648" y="35433"/>
                </a:lnTo>
                <a:lnTo>
                  <a:pt x="231648" y="51422"/>
                </a:lnTo>
                <a:lnTo>
                  <a:pt x="238125" y="57912"/>
                </a:lnTo>
                <a:lnTo>
                  <a:pt x="312038" y="57912"/>
                </a:lnTo>
                <a:lnTo>
                  <a:pt x="318515" y="51422"/>
                </a:lnTo>
                <a:lnTo>
                  <a:pt x="318515" y="35433"/>
                </a:lnTo>
                <a:lnTo>
                  <a:pt x="312038" y="28956"/>
                </a:lnTo>
                <a:close/>
              </a:path>
              <a:path w="1910714" h="86995">
                <a:moveTo>
                  <a:pt x="427863" y="28956"/>
                </a:moveTo>
                <a:lnTo>
                  <a:pt x="353949" y="28956"/>
                </a:lnTo>
                <a:lnTo>
                  <a:pt x="347472" y="35433"/>
                </a:lnTo>
                <a:lnTo>
                  <a:pt x="347472" y="51422"/>
                </a:lnTo>
                <a:lnTo>
                  <a:pt x="353949" y="57912"/>
                </a:lnTo>
                <a:lnTo>
                  <a:pt x="427863" y="57912"/>
                </a:lnTo>
                <a:lnTo>
                  <a:pt x="434339" y="51422"/>
                </a:lnTo>
                <a:lnTo>
                  <a:pt x="434339" y="35433"/>
                </a:lnTo>
                <a:lnTo>
                  <a:pt x="427863" y="28956"/>
                </a:lnTo>
                <a:close/>
              </a:path>
              <a:path w="1910714" h="86995">
                <a:moveTo>
                  <a:pt x="543687" y="28956"/>
                </a:moveTo>
                <a:lnTo>
                  <a:pt x="469773" y="28956"/>
                </a:lnTo>
                <a:lnTo>
                  <a:pt x="463295" y="35433"/>
                </a:lnTo>
                <a:lnTo>
                  <a:pt x="463295" y="51422"/>
                </a:lnTo>
                <a:lnTo>
                  <a:pt x="469773" y="57912"/>
                </a:lnTo>
                <a:lnTo>
                  <a:pt x="543687" y="57912"/>
                </a:lnTo>
                <a:lnTo>
                  <a:pt x="550163" y="51422"/>
                </a:lnTo>
                <a:lnTo>
                  <a:pt x="550163" y="35433"/>
                </a:lnTo>
                <a:lnTo>
                  <a:pt x="543687" y="28956"/>
                </a:lnTo>
                <a:close/>
              </a:path>
              <a:path w="1910714" h="86995">
                <a:moveTo>
                  <a:pt x="659511" y="28956"/>
                </a:moveTo>
                <a:lnTo>
                  <a:pt x="585597" y="28956"/>
                </a:lnTo>
                <a:lnTo>
                  <a:pt x="579119" y="35433"/>
                </a:lnTo>
                <a:lnTo>
                  <a:pt x="579119" y="51422"/>
                </a:lnTo>
                <a:lnTo>
                  <a:pt x="585597" y="57912"/>
                </a:lnTo>
                <a:lnTo>
                  <a:pt x="659511" y="57912"/>
                </a:lnTo>
                <a:lnTo>
                  <a:pt x="665988" y="51422"/>
                </a:lnTo>
                <a:lnTo>
                  <a:pt x="665988" y="35433"/>
                </a:lnTo>
                <a:lnTo>
                  <a:pt x="659511" y="28956"/>
                </a:lnTo>
                <a:close/>
              </a:path>
              <a:path w="1910714" h="86995">
                <a:moveTo>
                  <a:pt x="775335" y="28956"/>
                </a:moveTo>
                <a:lnTo>
                  <a:pt x="701420" y="28956"/>
                </a:lnTo>
                <a:lnTo>
                  <a:pt x="694943" y="35433"/>
                </a:lnTo>
                <a:lnTo>
                  <a:pt x="694943" y="51422"/>
                </a:lnTo>
                <a:lnTo>
                  <a:pt x="701420" y="57912"/>
                </a:lnTo>
                <a:lnTo>
                  <a:pt x="775335" y="57912"/>
                </a:lnTo>
                <a:lnTo>
                  <a:pt x="781812" y="51422"/>
                </a:lnTo>
                <a:lnTo>
                  <a:pt x="781812" y="35433"/>
                </a:lnTo>
                <a:lnTo>
                  <a:pt x="775335" y="28956"/>
                </a:lnTo>
                <a:close/>
              </a:path>
              <a:path w="1910714" h="86995">
                <a:moveTo>
                  <a:pt x="891158" y="28956"/>
                </a:moveTo>
                <a:lnTo>
                  <a:pt x="817244" y="28956"/>
                </a:lnTo>
                <a:lnTo>
                  <a:pt x="810767" y="35433"/>
                </a:lnTo>
                <a:lnTo>
                  <a:pt x="810767" y="51422"/>
                </a:lnTo>
                <a:lnTo>
                  <a:pt x="817244" y="57912"/>
                </a:lnTo>
                <a:lnTo>
                  <a:pt x="891158" y="57912"/>
                </a:lnTo>
                <a:lnTo>
                  <a:pt x="897636" y="51422"/>
                </a:lnTo>
                <a:lnTo>
                  <a:pt x="897636" y="35433"/>
                </a:lnTo>
                <a:lnTo>
                  <a:pt x="891158" y="28956"/>
                </a:lnTo>
                <a:close/>
              </a:path>
              <a:path w="1910714" h="86995">
                <a:moveTo>
                  <a:pt x="1006982" y="28956"/>
                </a:moveTo>
                <a:lnTo>
                  <a:pt x="933068" y="28956"/>
                </a:lnTo>
                <a:lnTo>
                  <a:pt x="926591" y="35433"/>
                </a:lnTo>
                <a:lnTo>
                  <a:pt x="926591" y="51422"/>
                </a:lnTo>
                <a:lnTo>
                  <a:pt x="933068" y="57912"/>
                </a:lnTo>
                <a:lnTo>
                  <a:pt x="1006982" y="57912"/>
                </a:lnTo>
                <a:lnTo>
                  <a:pt x="1013460" y="51422"/>
                </a:lnTo>
                <a:lnTo>
                  <a:pt x="1013460" y="35433"/>
                </a:lnTo>
                <a:lnTo>
                  <a:pt x="1006982" y="28956"/>
                </a:lnTo>
                <a:close/>
              </a:path>
              <a:path w="1910714" h="86995">
                <a:moveTo>
                  <a:pt x="1122806" y="28956"/>
                </a:moveTo>
                <a:lnTo>
                  <a:pt x="1048892" y="28956"/>
                </a:lnTo>
                <a:lnTo>
                  <a:pt x="1042415" y="35433"/>
                </a:lnTo>
                <a:lnTo>
                  <a:pt x="1042415" y="51422"/>
                </a:lnTo>
                <a:lnTo>
                  <a:pt x="1048892" y="57912"/>
                </a:lnTo>
                <a:lnTo>
                  <a:pt x="1122806" y="57912"/>
                </a:lnTo>
                <a:lnTo>
                  <a:pt x="1129283" y="51422"/>
                </a:lnTo>
                <a:lnTo>
                  <a:pt x="1129283" y="35433"/>
                </a:lnTo>
                <a:lnTo>
                  <a:pt x="1122806" y="28956"/>
                </a:lnTo>
                <a:close/>
              </a:path>
              <a:path w="1910714" h="86995">
                <a:moveTo>
                  <a:pt x="1238630" y="28956"/>
                </a:moveTo>
                <a:lnTo>
                  <a:pt x="1164716" y="28956"/>
                </a:lnTo>
                <a:lnTo>
                  <a:pt x="1158239" y="35433"/>
                </a:lnTo>
                <a:lnTo>
                  <a:pt x="1158239" y="51422"/>
                </a:lnTo>
                <a:lnTo>
                  <a:pt x="1164716" y="57912"/>
                </a:lnTo>
                <a:lnTo>
                  <a:pt x="1238630" y="57912"/>
                </a:lnTo>
                <a:lnTo>
                  <a:pt x="1245107" y="51422"/>
                </a:lnTo>
                <a:lnTo>
                  <a:pt x="1245107" y="35433"/>
                </a:lnTo>
                <a:lnTo>
                  <a:pt x="1238630" y="28956"/>
                </a:lnTo>
                <a:close/>
              </a:path>
              <a:path w="1910714" h="86995">
                <a:moveTo>
                  <a:pt x="1354454" y="28956"/>
                </a:moveTo>
                <a:lnTo>
                  <a:pt x="1280540" y="28956"/>
                </a:lnTo>
                <a:lnTo>
                  <a:pt x="1274064" y="35433"/>
                </a:lnTo>
                <a:lnTo>
                  <a:pt x="1274064" y="51422"/>
                </a:lnTo>
                <a:lnTo>
                  <a:pt x="1280540" y="57912"/>
                </a:lnTo>
                <a:lnTo>
                  <a:pt x="1354454" y="57912"/>
                </a:lnTo>
                <a:lnTo>
                  <a:pt x="1360931" y="51422"/>
                </a:lnTo>
                <a:lnTo>
                  <a:pt x="1360931" y="35433"/>
                </a:lnTo>
                <a:lnTo>
                  <a:pt x="1354454" y="28956"/>
                </a:lnTo>
                <a:close/>
              </a:path>
              <a:path w="1910714" h="86995">
                <a:moveTo>
                  <a:pt x="1470278" y="28956"/>
                </a:moveTo>
                <a:lnTo>
                  <a:pt x="1396364" y="28956"/>
                </a:lnTo>
                <a:lnTo>
                  <a:pt x="1389888" y="35433"/>
                </a:lnTo>
                <a:lnTo>
                  <a:pt x="1389888" y="51422"/>
                </a:lnTo>
                <a:lnTo>
                  <a:pt x="1396364" y="57912"/>
                </a:lnTo>
                <a:lnTo>
                  <a:pt x="1470278" y="57912"/>
                </a:lnTo>
                <a:lnTo>
                  <a:pt x="1476755" y="51422"/>
                </a:lnTo>
                <a:lnTo>
                  <a:pt x="1476755" y="35433"/>
                </a:lnTo>
                <a:lnTo>
                  <a:pt x="1470278" y="28956"/>
                </a:lnTo>
                <a:close/>
              </a:path>
              <a:path w="1910714" h="86995">
                <a:moveTo>
                  <a:pt x="1586102" y="28956"/>
                </a:moveTo>
                <a:lnTo>
                  <a:pt x="1512189" y="28956"/>
                </a:lnTo>
                <a:lnTo>
                  <a:pt x="1505712" y="35433"/>
                </a:lnTo>
                <a:lnTo>
                  <a:pt x="1505712" y="51422"/>
                </a:lnTo>
                <a:lnTo>
                  <a:pt x="1512189" y="57912"/>
                </a:lnTo>
                <a:lnTo>
                  <a:pt x="1586102" y="57912"/>
                </a:lnTo>
                <a:lnTo>
                  <a:pt x="1592579" y="51422"/>
                </a:lnTo>
                <a:lnTo>
                  <a:pt x="1592579" y="35433"/>
                </a:lnTo>
                <a:lnTo>
                  <a:pt x="1586102" y="28956"/>
                </a:lnTo>
                <a:close/>
              </a:path>
              <a:path w="1910714" h="86995">
                <a:moveTo>
                  <a:pt x="1701927" y="28956"/>
                </a:moveTo>
                <a:lnTo>
                  <a:pt x="1628013" y="28956"/>
                </a:lnTo>
                <a:lnTo>
                  <a:pt x="1621536" y="35433"/>
                </a:lnTo>
                <a:lnTo>
                  <a:pt x="1621536" y="51422"/>
                </a:lnTo>
                <a:lnTo>
                  <a:pt x="1628013" y="57912"/>
                </a:lnTo>
                <a:lnTo>
                  <a:pt x="1701927" y="57912"/>
                </a:lnTo>
                <a:lnTo>
                  <a:pt x="1708403" y="51422"/>
                </a:lnTo>
                <a:lnTo>
                  <a:pt x="1708403" y="35433"/>
                </a:lnTo>
                <a:lnTo>
                  <a:pt x="1701927" y="28956"/>
                </a:lnTo>
                <a:close/>
              </a:path>
              <a:path w="1910714" h="86995">
                <a:moveTo>
                  <a:pt x="1823847" y="0"/>
                </a:moveTo>
                <a:lnTo>
                  <a:pt x="1823847" y="35052"/>
                </a:lnTo>
                <a:lnTo>
                  <a:pt x="1824227" y="35433"/>
                </a:lnTo>
                <a:lnTo>
                  <a:pt x="1824227" y="51422"/>
                </a:lnTo>
                <a:lnTo>
                  <a:pt x="1823847" y="51804"/>
                </a:lnTo>
                <a:lnTo>
                  <a:pt x="1823847" y="86868"/>
                </a:lnTo>
                <a:lnTo>
                  <a:pt x="1910714" y="43434"/>
                </a:lnTo>
                <a:lnTo>
                  <a:pt x="1823847" y="0"/>
                </a:lnTo>
                <a:close/>
              </a:path>
              <a:path w="1910714" h="86995">
                <a:moveTo>
                  <a:pt x="1817751" y="28956"/>
                </a:moveTo>
                <a:lnTo>
                  <a:pt x="1743837" y="28956"/>
                </a:lnTo>
                <a:lnTo>
                  <a:pt x="1737360" y="35433"/>
                </a:lnTo>
                <a:lnTo>
                  <a:pt x="1737360" y="51422"/>
                </a:lnTo>
                <a:lnTo>
                  <a:pt x="1743837" y="57912"/>
                </a:lnTo>
                <a:lnTo>
                  <a:pt x="1817751" y="57912"/>
                </a:lnTo>
                <a:lnTo>
                  <a:pt x="1823847" y="51804"/>
                </a:lnTo>
                <a:lnTo>
                  <a:pt x="1823847" y="35052"/>
                </a:lnTo>
                <a:lnTo>
                  <a:pt x="1817751" y="28956"/>
                </a:lnTo>
                <a:close/>
              </a:path>
              <a:path w="1910714" h="86995">
                <a:moveTo>
                  <a:pt x="1823847" y="35052"/>
                </a:moveTo>
                <a:lnTo>
                  <a:pt x="1823847" y="51804"/>
                </a:lnTo>
                <a:lnTo>
                  <a:pt x="1824227" y="51422"/>
                </a:lnTo>
                <a:lnTo>
                  <a:pt x="1824227" y="35433"/>
                </a:lnTo>
                <a:lnTo>
                  <a:pt x="1823847" y="35052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6422135" y="5742432"/>
            <a:ext cx="1910714" cy="86995"/>
          </a:xfrm>
          <a:custGeom>
            <a:avLst/>
            <a:gdLst/>
            <a:ahLst/>
            <a:cxnLst/>
            <a:rect l="l" t="t" r="r" b="b"/>
            <a:pathLst>
              <a:path w="1910715" h="86995">
                <a:moveTo>
                  <a:pt x="80390" y="28956"/>
                </a:moveTo>
                <a:lnTo>
                  <a:pt x="6476" y="28956"/>
                </a:lnTo>
                <a:lnTo>
                  <a:pt x="0" y="35433"/>
                </a:lnTo>
                <a:lnTo>
                  <a:pt x="0" y="51422"/>
                </a:lnTo>
                <a:lnTo>
                  <a:pt x="6476" y="57912"/>
                </a:lnTo>
                <a:lnTo>
                  <a:pt x="80390" y="57912"/>
                </a:lnTo>
                <a:lnTo>
                  <a:pt x="86867" y="51422"/>
                </a:lnTo>
                <a:lnTo>
                  <a:pt x="86867" y="35433"/>
                </a:lnTo>
                <a:lnTo>
                  <a:pt x="80390" y="28956"/>
                </a:lnTo>
                <a:close/>
              </a:path>
              <a:path w="1910715" h="86995">
                <a:moveTo>
                  <a:pt x="196214" y="28956"/>
                </a:moveTo>
                <a:lnTo>
                  <a:pt x="122300" y="28956"/>
                </a:lnTo>
                <a:lnTo>
                  <a:pt x="115823" y="35433"/>
                </a:lnTo>
                <a:lnTo>
                  <a:pt x="115823" y="51422"/>
                </a:lnTo>
                <a:lnTo>
                  <a:pt x="122300" y="57912"/>
                </a:lnTo>
                <a:lnTo>
                  <a:pt x="196214" y="57912"/>
                </a:lnTo>
                <a:lnTo>
                  <a:pt x="202691" y="51422"/>
                </a:lnTo>
                <a:lnTo>
                  <a:pt x="202691" y="35433"/>
                </a:lnTo>
                <a:lnTo>
                  <a:pt x="196214" y="28956"/>
                </a:lnTo>
                <a:close/>
              </a:path>
              <a:path w="1910715" h="86995">
                <a:moveTo>
                  <a:pt x="312038" y="28956"/>
                </a:moveTo>
                <a:lnTo>
                  <a:pt x="238124" y="28956"/>
                </a:lnTo>
                <a:lnTo>
                  <a:pt x="231647" y="35433"/>
                </a:lnTo>
                <a:lnTo>
                  <a:pt x="231647" y="51422"/>
                </a:lnTo>
                <a:lnTo>
                  <a:pt x="238124" y="57912"/>
                </a:lnTo>
                <a:lnTo>
                  <a:pt x="312038" y="57912"/>
                </a:lnTo>
                <a:lnTo>
                  <a:pt x="318515" y="51422"/>
                </a:lnTo>
                <a:lnTo>
                  <a:pt x="318515" y="35433"/>
                </a:lnTo>
                <a:lnTo>
                  <a:pt x="312038" y="28956"/>
                </a:lnTo>
                <a:close/>
              </a:path>
              <a:path w="1910715" h="86995">
                <a:moveTo>
                  <a:pt x="427863" y="28956"/>
                </a:moveTo>
                <a:lnTo>
                  <a:pt x="353948" y="28956"/>
                </a:lnTo>
                <a:lnTo>
                  <a:pt x="347471" y="35433"/>
                </a:lnTo>
                <a:lnTo>
                  <a:pt x="347471" y="51422"/>
                </a:lnTo>
                <a:lnTo>
                  <a:pt x="353948" y="57912"/>
                </a:lnTo>
                <a:lnTo>
                  <a:pt x="427863" y="57912"/>
                </a:lnTo>
                <a:lnTo>
                  <a:pt x="434339" y="51422"/>
                </a:lnTo>
                <a:lnTo>
                  <a:pt x="434339" y="35433"/>
                </a:lnTo>
                <a:lnTo>
                  <a:pt x="427863" y="28956"/>
                </a:lnTo>
                <a:close/>
              </a:path>
              <a:path w="1910715" h="86995">
                <a:moveTo>
                  <a:pt x="543687" y="28956"/>
                </a:moveTo>
                <a:lnTo>
                  <a:pt x="469772" y="28956"/>
                </a:lnTo>
                <a:lnTo>
                  <a:pt x="463295" y="35433"/>
                </a:lnTo>
                <a:lnTo>
                  <a:pt x="463295" y="51422"/>
                </a:lnTo>
                <a:lnTo>
                  <a:pt x="469772" y="57912"/>
                </a:lnTo>
                <a:lnTo>
                  <a:pt x="543687" y="57912"/>
                </a:lnTo>
                <a:lnTo>
                  <a:pt x="550163" y="51422"/>
                </a:lnTo>
                <a:lnTo>
                  <a:pt x="550163" y="35433"/>
                </a:lnTo>
                <a:lnTo>
                  <a:pt x="543687" y="28956"/>
                </a:lnTo>
                <a:close/>
              </a:path>
              <a:path w="1910715" h="86995">
                <a:moveTo>
                  <a:pt x="659511" y="28956"/>
                </a:moveTo>
                <a:lnTo>
                  <a:pt x="585596" y="28956"/>
                </a:lnTo>
                <a:lnTo>
                  <a:pt x="579119" y="35433"/>
                </a:lnTo>
                <a:lnTo>
                  <a:pt x="579119" y="51422"/>
                </a:lnTo>
                <a:lnTo>
                  <a:pt x="585596" y="57912"/>
                </a:lnTo>
                <a:lnTo>
                  <a:pt x="659511" y="57912"/>
                </a:lnTo>
                <a:lnTo>
                  <a:pt x="665988" y="51422"/>
                </a:lnTo>
                <a:lnTo>
                  <a:pt x="665988" y="35433"/>
                </a:lnTo>
                <a:lnTo>
                  <a:pt x="659511" y="28956"/>
                </a:lnTo>
                <a:close/>
              </a:path>
              <a:path w="1910715" h="86995">
                <a:moveTo>
                  <a:pt x="775335" y="28956"/>
                </a:moveTo>
                <a:lnTo>
                  <a:pt x="701420" y="28956"/>
                </a:lnTo>
                <a:lnTo>
                  <a:pt x="694943" y="35433"/>
                </a:lnTo>
                <a:lnTo>
                  <a:pt x="694943" y="51422"/>
                </a:lnTo>
                <a:lnTo>
                  <a:pt x="701420" y="57912"/>
                </a:lnTo>
                <a:lnTo>
                  <a:pt x="775335" y="57912"/>
                </a:lnTo>
                <a:lnTo>
                  <a:pt x="781812" y="51422"/>
                </a:lnTo>
                <a:lnTo>
                  <a:pt x="781812" y="35433"/>
                </a:lnTo>
                <a:lnTo>
                  <a:pt x="775335" y="28956"/>
                </a:lnTo>
                <a:close/>
              </a:path>
              <a:path w="1910715" h="86995">
                <a:moveTo>
                  <a:pt x="891159" y="28956"/>
                </a:moveTo>
                <a:lnTo>
                  <a:pt x="817244" y="28956"/>
                </a:lnTo>
                <a:lnTo>
                  <a:pt x="810767" y="35433"/>
                </a:lnTo>
                <a:lnTo>
                  <a:pt x="810767" y="51422"/>
                </a:lnTo>
                <a:lnTo>
                  <a:pt x="817244" y="57912"/>
                </a:lnTo>
                <a:lnTo>
                  <a:pt x="891159" y="57912"/>
                </a:lnTo>
                <a:lnTo>
                  <a:pt x="897636" y="51422"/>
                </a:lnTo>
                <a:lnTo>
                  <a:pt x="897636" y="35433"/>
                </a:lnTo>
                <a:lnTo>
                  <a:pt x="891159" y="28956"/>
                </a:lnTo>
                <a:close/>
              </a:path>
              <a:path w="1910715" h="86995">
                <a:moveTo>
                  <a:pt x="1006983" y="28956"/>
                </a:moveTo>
                <a:lnTo>
                  <a:pt x="933068" y="28956"/>
                </a:lnTo>
                <a:lnTo>
                  <a:pt x="926591" y="35433"/>
                </a:lnTo>
                <a:lnTo>
                  <a:pt x="926591" y="51422"/>
                </a:lnTo>
                <a:lnTo>
                  <a:pt x="933068" y="57912"/>
                </a:lnTo>
                <a:lnTo>
                  <a:pt x="1006983" y="57912"/>
                </a:lnTo>
                <a:lnTo>
                  <a:pt x="1013460" y="51422"/>
                </a:lnTo>
                <a:lnTo>
                  <a:pt x="1013460" y="35433"/>
                </a:lnTo>
                <a:lnTo>
                  <a:pt x="1006983" y="28956"/>
                </a:lnTo>
                <a:close/>
              </a:path>
              <a:path w="1910715" h="86995">
                <a:moveTo>
                  <a:pt x="1122807" y="28956"/>
                </a:moveTo>
                <a:lnTo>
                  <a:pt x="1048892" y="28956"/>
                </a:lnTo>
                <a:lnTo>
                  <a:pt x="1042415" y="35433"/>
                </a:lnTo>
                <a:lnTo>
                  <a:pt x="1042415" y="51422"/>
                </a:lnTo>
                <a:lnTo>
                  <a:pt x="1048892" y="57912"/>
                </a:lnTo>
                <a:lnTo>
                  <a:pt x="1122807" y="57912"/>
                </a:lnTo>
                <a:lnTo>
                  <a:pt x="1129284" y="51422"/>
                </a:lnTo>
                <a:lnTo>
                  <a:pt x="1129284" y="35433"/>
                </a:lnTo>
                <a:lnTo>
                  <a:pt x="1122807" y="28956"/>
                </a:lnTo>
                <a:close/>
              </a:path>
              <a:path w="1910715" h="86995">
                <a:moveTo>
                  <a:pt x="1238631" y="28956"/>
                </a:moveTo>
                <a:lnTo>
                  <a:pt x="1164716" y="28956"/>
                </a:lnTo>
                <a:lnTo>
                  <a:pt x="1158239" y="35433"/>
                </a:lnTo>
                <a:lnTo>
                  <a:pt x="1158239" y="51422"/>
                </a:lnTo>
                <a:lnTo>
                  <a:pt x="1164716" y="57912"/>
                </a:lnTo>
                <a:lnTo>
                  <a:pt x="1238631" y="57912"/>
                </a:lnTo>
                <a:lnTo>
                  <a:pt x="1245108" y="51422"/>
                </a:lnTo>
                <a:lnTo>
                  <a:pt x="1245108" y="35433"/>
                </a:lnTo>
                <a:lnTo>
                  <a:pt x="1238631" y="28956"/>
                </a:lnTo>
                <a:close/>
              </a:path>
              <a:path w="1910715" h="86995">
                <a:moveTo>
                  <a:pt x="1354455" y="28956"/>
                </a:moveTo>
                <a:lnTo>
                  <a:pt x="1280540" y="28956"/>
                </a:lnTo>
                <a:lnTo>
                  <a:pt x="1274064" y="35433"/>
                </a:lnTo>
                <a:lnTo>
                  <a:pt x="1274064" y="51422"/>
                </a:lnTo>
                <a:lnTo>
                  <a:pt x="1280540" y="57912"/>
                </a:lnTo>
                <a:lnTo>
                  <a:pt x="1354455" y="57912"/>
                </a:lnTo>
                <a:lnTo>
                  <a:pt x="1360932" y="51422"/>
                </a:lnTo>
                <a:lnTo>
                  <a:pt x="1360932" y="35433"/>
                </a:lnTo>
                <a:lnTo>
                  <a:pt x="1354455" y="28956"/>
                </a:lnTo>
                <a:close/>
              </a:path>
              <a:path w="1910715" h="86995">
                <a:moveTo>
                  <a:pt x="1470279" y="28956"/>
                </a:moveTo>
                <a:lnTo>
                  <a:pt x="1396364" y="28956"/>
                </a:lnTo>
                <a:lnTo>
                  <a:pt x="1389888" y="35433"/>
                </a:lnTo>
                <a:lnTo>
                  <a:pt x="1389888" y="51422"/>
                </a:lnTo>
                <a:lnTo>
                  <a:pt x="1396364" y="57912"/>
                </a:lnTo>
                <a:lnTo>
                  <a:pt x="1470279" y="57912"/>
                </a:lnTo>
                <a:lnTo>
                  <a:pt x="1476756" y="51422"/>
                </a:lnTo>
                <a:lnTo>
                  <a:pt x="1476756" y="35433"/>
                </a:lnTo>
                <a:lnTo>
                  <a:pt x="1470279" y="28956"/>
                </a:lnTo>
                <a:close/>
              </a:path>
              <a:path w="1910715" h="86995">
                <a:moveTo>
                  <a:pt x="1586103" y="28956"/>
                </a:moveTo>
                <a:lnTo>
                  <a:pt x="1512189" y="28956"/>
                </a:lnTo>
                <a:lnTo>
                  <a:pt x="1505712" y="35433"/>
                </a:lnTo>
                <a:lnTo>
                  <a:pt x="1505712" y="51422"/>
                </a:lnTo>
                <a:lnTo>
                  <a:pt x="1512189" y="57912"/>
                </a:lnTo>
                <a:lnTo>
                  <a:pt x="1586103" y="57912"/>
                </a:lnTo>
                <a:lnTo>
                  <a:pt x="1592580" y="51422"/>
                </a:lnTo>
                <a:lnTo>
                  <a:pt x="1592580" y="35433"/>
                </a:lnTo>
                <a:lnTo>
                  <a:pt x="1586103" y="28956"/>
                </a:lnTo>
                <a:close/>
              </a:path>
              <a:path w="1910715" h="86995">
                <a:moveTo>
                  <a:pt x="1701927" y="28956"/>
                </a:moveTo>
                <a:lnTo>
                  <a:pt x="1628013" y="28956"/>
                </a:lnTo>
                <a:lnTo>
                  <a:pt x="1621536" y="35433"/>
                </a:lnTo>
                <a:lnTo>
                  <a:pt x="1621536" y="51422"/>
                </a:lnTo>
                <a:lnTo>
                  <a:pt x="1628013" y="57912"/>
                </a:lnTo>
                <a:lnTo>
                  <a:pt x="1701927" y="57912"/>
                </a:lnTo>
                <a:lnTo>
                  <a:pt x="1708404" y="51422"/>
                </a:lnTo>
                <a:lnTo>
                  <a:pt x="1708404" y="35433"/>
                </a:lnTo>
                <a:lnTo>
                  <a:pt x="1701927" y="28956"/>
                </a:lnTo>
                <a:close/>
              </a:path>
              <a:path w="1910715" h="86995">
                <a:moveTo>
                  <a:pt x="1823846" y="0"/>
                </a:moveTo>
                <a:lnTo>
                  <a:pt x="1823846" y="35051"/>
                </a:lnTo>
                <a:lnTo>
                  <a:pt x="1824228" y="35433"/>
                </a:lnTo>
                <a:lnTo>
                  <a:pt x="1824228" y="51422"/>
                </a:lnTo>
                <a:lnTo>
                  <a:pt x="1823846" y="51804"/>
                </a:lnTo>
                <a:lnTo>
                  <a:pt x="1823846" y="86868"/>
                </a:lnTo>
                <a:lnTo>
                  <a:pt x="1910714" y="43434"/>
                </a:lnTo>
                <a:lnTo>
                  <a:pt x="1823846" y="0"/>
                </a:lnTo>
                <a:close/>
              </a:path>
              <a:path w="1910715" h="86995">
                <a:moveTo>
                  <a:pt x="1817750" y="28956"/>
                </a:moveTo>
                <a:lnTo>
                  <a:pt x="1743837" y="28956"/>
                </a:lnTo>
                <a:lnTo>
                  <a:pt x="1737360" y="35433"/>
                </a:lnTo>
                <a:lnTo>
                  <a:pt x="1737360" y="51422"/>
                </a:lnTo>
                <a:lnTo>
                  <a:pt x="1743837" y="57912"/>
                </a:lnTo>
                <a:lnTo>
                  <a:pt x="1817750" y="57912"/>
                </a:lnTo>
                <a:lnTo>
                  <a:pt x="1823846" y="51804"/>
                </a:lnTo>
                <a:lnTo>
                  <a:pt x="1823846" y="35051"/>
                </a:lnTo>
                <a:lnTo>
                  <a:pt x="1817750" y="28956"/>
                </a:lnTo>
                <a:close/>
              </a:path>
              <a:path w="1910715" h="86995">
                <a:moveTo>
                  <a:pt x="1823846" y="35051"/>
                </a:moveTo>
                <a:lnTo>
                  <a:pt x="1823846" y="51804"/>
                </a:lnTo>
                <a:lnTo>
                  <a:pt x="1824228" y="51422"/>
                </a:lnTo>
                <a:lnTo>
                  <a:pt x="1824228" y="35433"/>
                </a:lnTo>
                <a:lnTo>
                  <a:pt x="1823846" y="35051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8534400" y="5742432"/>
            <a:ext cx="1910714" cy="86995"/>
          </a:xfrm>
          <a:custGeom>
            <a:avLst/>
            <a:gdLst/>
            <a:ahLst/>
            <a:cxnLst/>
            <a:rect l="l" t="t" r="r" b="b"/>
            <a:pathLst>
              <a:path w="1910715" h="86995">
                <a:moveTo>
                  <a:pt x="80391" y="28956"/>
                </a:moveTo>
                <a:lnTo>
                  <a:pt x="6476" y="28956"/>
                </a:lnTo>
                <a:lnTo>
                  <a:pt x="0" y="35433"/>
                </a:lnTo>
                <a:lnTo>
                  <a:pt x="0" y="51422"/>
                </a:lnTo>
                <a:lnTo>
                  <a:pt x="6476" y="57912"/>
                </a:lnTo>
                <a:lnTo>
                  <a:pt x="80391" y="57912"/>
                </a:lnTo>
                <a:lnTo>
                  <a:pt x="86868" y="51422"/>
                </a:lnTo>
                <a:lnTo>
                  <a:pt x="86868" y="35433"/>
                </a:lnTo>
                <a:lnTo>
                  <a:pt x="80391" y="28956"/>
                </a:lnTo>
                <a:close/>
              </a:path>
              <a:path w="1910715" h="86995">
                <a:moveTo>
                  <a:pt x="196215" y="28956"/>
                </a:moveTo>
                <a:lnTo>
                  <a:pt x="122300" y="28956"/>
                </a:lnTo>
                <a:lnTo>
                  <a:pt x="115824" y="35433"/>
                </a:lnTo>
                <a:lnTo>
                  <a:pt x="115824" y="51422"/>
                </a:lnTo>
                <a:lnTo>
                  <a:pt x="122300" y="57912"/>
                </a:lnTo>
                <a:lnTo>
                  <a:pt x="196215" y="57912"/>
                </a:lnTo>
                <a:lnTo>
                  <a:pt x="202692" y="51422"/>
                </a:lnTo>
                <a:lnTo>
                  <a:pt x="202692" y="35433"/>
                </a:lnTo>
                <a:lnTo>
                  <a:pt x="196215" y="28956"/>
                </a:lnTo>
                <a:close/>
              </a:path>
              <a:path w="1910715" h="86995">
                <a:moveTo>
                  <a:pt x="312039" y="28956"/>
                </a:moveTo>
                <a:lnTo>
                  <a:pt x="238125" y="28956"/>
                </a:lnTo>
                <a:lnTo>
                  <a:pt x="231648" y="35433"/>
                </a:lnTo>
                <a:lnTo>
                  <a:pt x="231648" y="51422"/>
                </a:lnTo>
                <a:lnTo>
                  <a:pt x="238125" y="57912"/>
                </a:lnTo>
                <a:lnTo>
                  <a:pt x="312039" y="57912"/>
                </a:lnTo>
                <a:lnTo>
                  <a:pt x="318516" y="51422"/>
                </a:lnTo>
                <a:lnTo>
                  <a:pt x="318516" y="35433"/>
                </a:lnTo>
                <a:lnTo>
                  <a:pt x="312039" y="28956"/>
                </a:lnTo>
                <a:close/>
              </a:path>
              <a:path w="1910715" h="86995">
                <a:moveTo>
                  <a:pt x="427863" y="28956"/>
                </a:moveTo>
                <a:lnTo>
                  <a:pt x="353949" y="28956"/>
                </a:lnTo>
                <a:lnTo>
                  <a:pt x="347472" y="35433"/>
                </a:lnTo>
                <a:lnTo>
                  <a:pt x="347472" y="51422"/>
                </a:lnTo>
                <a:lnTo>
                  <a:pt x="353949" y="57912"/>
                </a:lnTo>
                <a:lnTo>
                  <a:pt x="427863" y="57912"/>
                </a:lnTo>
                <a:lnTo>
                  <a:pt x="434340" y="51422"/>
                </a:lnTo>
                <a:lnTo>
                  <a:pt x="434340" y="35433"/>
                </a:lnTo>
                <a:lnTo>
                  <a:pt x="427863" y="28956"/>
                </a:lnTo>
                <a:close/>
              </a:path>
              <a:path w="1910715" h="86995">
                <a:moveTo>
                  <a:pt x="543686" y="28956"/>
                </a:moveTo>
                <a:lnTo>
                  <a:pt x="469773" y="28956"/>
                </a:lnTo>
                <a:lnTo>
                  <a:pt x="463296" y="35433"/>
                </a:lnTo>
                <a:lnTo>
                  <a:pt x="463296" y="51422"/>
                </a:lnTo>
                <a:lnTo>
                  <a:pt x="469773" y="57912"/>
                </a:lnTo>
                <a:lnTo>
                  <a:pt x="543686" y="57912"/>
                </a:lnTo>
                <a:lnTo>
                  <a:pt x="550164" y="51422"/>
                </a:lnTo>
                <a:lnTo>
                  <a:pt x="550164" y="35433"/>
                </a:lnTo>
                <a:lnTo>
                  <a:pt x="543686" y="28956"/>
                </a:lnTo>
                <a:close/>
              </a:path>
              <a:path w="1910715" h="86995">
                <a:moveTo>
                  <a:pt x="659510" y="28956"/>
                </a:moveTo>
                <a:lnTo>
                  <a:pt x="585597" y="28956"/>
                </a:lnTo>
                <a:lnTo>
                  <a:pt x="579120" y="35433"/>
                </a:lnTo>
                <a:lnTo>
                  <a:pt x="579120" y="51422"/>
                </a:lnTo>
                <a:lnTo>
                  <a:pt x="585597" y="57912"/>
                </a:lnTo>
                <a:lnTo>
                  <a:pt x="659510" y="57912"/>
                </a:lnTo>
                <a:lnTo>
                  <a:pt x="665988" y="51422"/>
                </a:lnTo>
                <a:lnTo>
                  <a:pt x="665988" y="35433"/>
                </a:lnTo>
                <a:lnTo>
                  <a:pt x="659510" y="28956"/>
                </a:lnTo>
                <a:close/>
              </a:path>
              <a:path w="1910715" h="86995">
                <a:moveTo>
                  <a:pt x="775334" y="28956"/>
                </a:moveTo>
                <a:lnTo>
                  <a:pt x="701421" y="28956"/>
                </a:lnTo>
                <a:lnTo>
                  <a:pt x="694944" y="35433"/>
                </a:lnTo>
                <a:lnTo>
                  <a:pt x="694944" y="51422"/>
                </a:lnTo>
                <a:lnTo>
                  <a:pt x="701421" y="57912"/>
                </a:lnTo>
                <a:lnTo>
                  <a:pt x="775334" y="57912"/>
                </a:lnTo>
                <a:lnTo>
                  <a:pt x="781811" y="51422"/>
                </a:lnTo>
                <a:lnTo>
                  <a:pt x="781811" y="35433"/>
                </a:lnTo>
                <a:lnTo>
                  <a:pt x="775334" y="28956"/>
                </a:lnTo>
                <a:close/>
              </a:path>
              <a:path w="1910715" h="86995">
                <a:moveTo>
                  <a:pt x="891158" y="28956"/>
                </a:moveTo>
                <a:lnTo>
                  <a:pt x="817245" y="28956"/>
                </a:lnTo>
                <a:lnTo>
                  <a:pt x="810768" y="35433"/>
                </a:lnTo>
                <a:lnTo>
                  <a:pt x="810768" y="51422"/>
                </a:lnTo>
                <a:lnTo>
                  <a:pt x="817245" y="57912"/>
                </a:lnTo>
                <a:lnTo>
                  <a:pt x="891158" y="57912"/>
                </a:lnTo>
                <a:lnTo>
                  <a:pt x="897635" y="51422"/>
                </a:lnTo>
                <a:lnTo>
                  <a:pt x="897635" y="35433"/>
                </a:lnTo>
                <a:lnTo>
                  <a:pt x="891158" y="28956"/>
                </a:lnTo>
                <a:close/>
              </a:path>
              <a:path w="1910715" h="86995">
                <a:moveTo>
                  <a:pt x="1006982" y="28956"/>
                </a:moveTo>
                <a:lnTo>
                  <a:pt x="933069" y="28956"/>
                </a:lnTo>
                <a:lnTo>
                  <a:pt x="926592" y="35433"/>
                </a:lnTo>
                <a:lnTo>
                  <a:pt x="926592" y="51422"/>
                </a:lnTo>
                <a:lnTo>
                  <a:pt x="933069" y="57912"/>
                </a:lnTo>
                <a:lnTo>
                  <a:pt x="1006982" y="57912"/>
                </a:lnTo>
                <a:lnTo>
                  <a:pt x="1013459" y="51422"/>
                </a:lnTo>
                <a:lnTo>
                  <a:pt x="1013459" y="35433"/>
                </a:lnTo>
                <a:lnTo>
                  <a:pt x="1006982" y="28956"/>
                </a:lnTo>
                <a:close/>
              </a:path>
              <a:path w="1910715" h="86995">
                <a:moveTo>
                  <a:pt x="1122806" y="28956"/>
                </a:moveTo>
                <a:lnTo>
                  <a:pt x="1048893" y="28956"/>
                </a:lnTo>
                <a:lnTo>
                  <a:pt x="1042416" y="35433"/>
                </a:lnTo>
                <a:lnTo>
                  <a:pt x="1042416" y="51422"/>
                </a:lnTo>
                <a:lnTo>
                  <a:pt x="1048893" y="57912"/>
                </a:lnTo>
                <a:lnTo>
                  <a:pt x="1122806" y="57912"/>
                </a:lnTo>
                <a:lnTo>
                  <a:pt x="1129283" y="51422"/>
                </a:lnTo>
                <a:lnTo>
                  <a:pt x="1129283" y="35433"/>
                </a:lnTo>
                <a:lnTo>
                  <a:pt x="1122806" y="28956"/>
                </a:lnTo>
                <a:close/>
              </a:path>
              <a:path w="1910715" h="86995">
                <a:moveTo>
                  <a:pt x="1238630" y="28956"/>
                </a:moveTo>
                <a:lnTo>
                  <a:pt x="1164717" y="28956"/>
                </a:lnTo>
                <a:lnTo>
                  <a:pt x="1158240" y="35433"/>
                </a:lnTo>
                <a:lnTo>
                  <a:pt x="1158240" y="51422"/>
                </a:lnTo>
                <a:lnTo>
                  <a:pt x="1164717" y="57912"/>
                </a:lnTo>
                <a:lnTo>
                  <a:pt x="1238630" y="57912"/>
                </a:lnTo>
                <a:lnTo>
                  <a:pt x="1245107" y="51422"/>
                </a:lnTo>
                <a:lnTo>
                  <a:pt x="1245107" y="35433"/>
                </a:lnTo>
                <a:lnTo>
                  <a:pt x="1238630" y="28956"/>
                </a:lnTo>
                <a:close/>
              </a:path>
              <a:path w="1910715" h="86995">
                <a:moveTo>
                  <a:pt x="1354454" y="28956"/>
                </a:moveTo>
                <a:lnTo>
                  <a:pt x="1280541" y="28956"/>
                </a:lnTo>
                <a:lnTo>
                  <a:pt x="1274064" y="35433"/>
                </a:lnTo>
                <a:lnTo>
                  <a:pt x="1274064" y="51422"/>
                </a:lnTo>
                <a:lnTo>
                  <a:pt x="1280541" y="57912"/>
                </a:lnTo>
                <a:lnTo>
                  <a:pt x="1354454" y="57912"/>
                </a:lnTo>
                <a:lnTo>
                  <a:pt x="1360931" y="51422"/>
                </a:lnTo>
                <a:lnTo>
                  <a:pt x="1360931" y="35433"/>
                </a:lnTo>
                <a:lnTo>
                  <a:pt x="1354454" y="28956"/>
                </a:lnTo>
                <a:close/>
              </a:path>
              <a:path w="1910715" h="86995">
                <a:moveTo>
                  <a:pt x="1470278" y="28956"/>
                </a:moveTo>
                <a:lnTo>
                  <a:pt x="1396365" y="28956"/>
                </a:lnTo>
                <a:lnTo>
                  <a:pt x="1389888" y="35433"/>
                </a:lnTo>
                <a:lnTo>
                  <a:pt x="1389888" y="51422"/>
                </a:lnTo>
                <a:lnTo>
                  <a:pt x="1396365" y="57912"/>
                </a:lnTo>
                <a:lnTo>
                  <a:pt x="1470278" y="57912"/>
                </a:lnTo>
                <a:lnTo>
                  <a:pt x="1476755" y="51422"/>
                </a:lnTo>
                <a:lnTo>
                  <a:pt x="1476755" y="35433"/>
                </a:lnTo>
                <a:lnTo>
                  <a:pt x="1470278" y="28956"/>
                </a:lnTo>
                <a:close/>
              </a:path>
              <a:path w="1910715" h="86995">
                <a:moveTo>
                  <a:pt x="1586102" y="28956"/>
                </a:moveTo>
                <a:lnTo>
                  <a:pt x="1512189" y="28956"/>
                </a:lnTo>
                <a:lnTo>
                  <a:pt x="1505711" y="35433"/>
                </a:lnTo>
                <a:lnTo>
                  <a:pt x="1505711" y="51422"/>
                </a:lnTo>
                <a:lnTo>
                  <a:pt x="1512189" y="57912"/>
                </a:lnTo>
                <a:lnTo>
                  <a:pt x="1586102" y="57912"/>
                </a:lnTo>
                <a:lnTo>
                  <a:pt x="1592579" y="51422"/>
                </a:lnTo>
                <a:lnTo>
                  <a:pt x="1592579" y="35433"/>
                </a:lnTo>
                <a:lnTo>
                  <a:pt x="1586102" y="28956"/>
                </a:lnTo>
                <a:close/>
              </a:path>
              <a:path w="1910715" h="86995">
                <a:moveTo>
                  <a:pt x="1701927" y="28956"/>
                </a:moveTo>
                <a:lnTo>
                  <a:pt x="1628013" y="28956"/>
                </a:lnTo>
                <a:lnTo>
                  <a:pt x="1621535" y="35433"/>
                </a:lnTo>
                <a:lnTo>
                  <a:pt x="1621535" y="51422"/>
                </a:lnTo>
                <a:lnTo>
                  <a:pt x="1628013" y="57912"/>
                </a:lnTo>
                <a:lnTo>
                  <a:pt x="1701927" y="57912"/>
                </a:lnTo>
                <a:lnTo>
                  <a:pt x="1708403" y="51422"/>
                </a:lnTo>
                <a:lnTo>
                  <a:pt x="1708403" y="35433"/>
                </a:lnTo>
                <a:lnTo>
                  <a:pt x="1701927" y="28956"/>
                </a:lnTo>
                <a:close/>
              </a:path>
              <a:path w="1910715" h="86995">
                <a:moveTo>
                  <a:pt x="1823847" y="0"/>
                </a:moveTo>
                <a:lnTo>
                  <a:pt x="1823847" y="35052"/>
                </a:lnTo>
                <a:lnTo>
                  <a:pt x="1824227" y="35433"/>
                </a:lnTo>
                <a:lnTo>
                  <a:pt x="1824227" y="51422"/>
                </a:lnTo>
                <a:lnTo>
                  <a:pt x="1823847" y="51804"/>
                </a:lnTo>
                <a:lnTo>
                  <a:pt x="1823847" y="86868"/>
                </a:lnTo>
                <a:lnTo>
                  <a:pt x="1910715" y="43434"/>
                </a:lnTo>
                <a:lnTo>
                  <a:pt x="1823847" y="0"/>
                </a:lnTo>
                <a:close/>
              </a:path>
              <a:path w="1910715" h="86995">
                <a:moveTo>
                  <a:pt x="1817751" y="28956"/>
                </a:moveTo>
                <a:lnTo>
                  <a:pt x="1743836" y="28956"/>
                </a:lnTo>
                <a:lnTo>
                  <a:pt x="1737359" y="35433"/>
                </a:lnTo>
                <a:lnTo>
                  <a:pt x="1737359" y="51422"/>
                </a:lnTo>
                <a:lnTo>
                  <a:pt x="1743836" y="57912"/>
                </a:lnTo>
                <a:lnTo>
                  <a:pt x="1817751" y="57912"/>
                </a:lnTo>
                <a:lnTo>
                  <a:pt x="1823847" y="51804"/>
                </a:lnTo>
                <a:lnTo>
                  <a:pt x="1823847" y="35052"/>
                </a:lnTo>
                <a:lnTo>
                  <a:pt x="1817751" y="28956"/>
                </a:lnTo>
                <a:close/>
              </a:path>
              <a:path w="1910715" h="86995">
                <a:moveTo>
                  <a:pt x="1823847" y="35052"/>
                </a:moveTo>
                <a:lnTo>
                  <a:pt x="1823847" y="51804"/>
                </a:lnTo>
                <a:lnTo>
                  <a:pt x="1824227" y="51422"/>
                </a:lnTo>
                <a:lnTo>
                  <a:pt x="1824227" y="35433"/>
                </a:lnTo>
                <a:lnTo>
                  <a:pt x="1823847" y="35052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10646664" y="5742432"/>
            <a:ext cx="855344" cy="86995"/>
          </a:xfrm>
          <a:custGeom>
            <a:avLst/>
            <a:gdLst/>
            <a:ahLst/>
            <a:cxnLst/>
            <a:rect l="l" t="t" r="r" b="b"/>
            <a:pathLst>
              <a:path w="855345" h="86995">
                <a:moveTo>
                  <a:pt x="80390" y="28956"/>
                </a:moveTo>
                <a:lnTo>
                  <a:pt x="6476" y="28956"/>
                </a:lnTo>
                <a:lnTo>
                  <a:pt x="0" y="35433"/>
                </a:lnTo>
                <a:lnTo>
                  <a:pt x="0" y="51422"/>
                </a:lnTo>
                <a:lnTo>
                  <a:pt x="6476" y="57912"/>
                </a:lnTo>
                <a:lnTo>
                  <a:pt x="80390" y="57912"/>
                </a:lnTo>
                <a:lnTo>
                  <a:pt x="86867" y="51422"/>
                </a:lnTo>
                <a:lnTo>
                  <a:pt x="86867" y="35433"/>
                </a:lnTo>
                <a:lnTo>
                  <a:pt x="80390" y="28956"/>
                </a:lnTo>
                <a:close/>
              </a:path>
              <a:path w="855345" h="86995">
                <a:moveTo>
                  <a:pt x="196214" y="28956"/>
                </a:moveTo>
                <a:lnTo>
                  <a:pt x="122300" y="28956"/>
                </a:lnTo>
                <a:lnTo>
                  <a:pt x="115824" y="35433"/>
                </a:lnTo>
                <a:lnTo>
                  <a:pt x="115824" y="51422"/>
                </a:lnTo>
                <a:lnTo>
                  <a:pt x="122300" y="57912"/>
                </a:lnTo>
                <a:lnTo>
                  <a:pt x="196214" y="57912"/>
                </a:lnTo>
                <a:lnTo>
                  <a:pt x="202691" y="51422"/>
                </a:lnTo>
                <a:lnTo>
                  <a:pt x="202691" y="35433"/>
                </a:lnTo>
                <a:lnTo>
                  <a:pt x="196214" y="28956"/>
                </a:lnTo>
                <a:close/>
              </a:path>
              <a:path w="855345" h="86995">
                <a:moveTo>
                  <a:pt x="312038" y="28956"/>
                </a:moveTo>
                <a:lnTo>
                  <a:pt x="238125" y="28956"/>
                </a:lnTo>
                <a:lnTo>
                  <a:pt x="231647" y="35433"/>
                </a:lnTo>
                <a:lnTo>
                  <a:pt x="231647" y="51422"/>
                </a:lnTo>
                <a:lnTo>
                  <a:pt x="238125" y="57912"/>
                </a:lnTo>
                <a:lnTo>
                  <a:pt x="312038" y="57912"/>
                </a:lnTo>
                <a:lnTo>
                  <a:pt x="318515" y="51422"/>
                </a:lnTo>
                <a:lnTo>
                  <a:pt x="318515" y="35433"/>
                </a:lnTo>
                <a:lnTo>
                  <a:pt x="312038" y="28956"/>
                </a:lnTo>
                <a:close/>
              </a:path>
              <a:path w="855345" h="86995">
                <a:moveTo>
                  <a:pt x="427862" y="28956"/>
                </a:moveTo>
                <a:lnTo>
                  <a:pt x="353949" y="28956"/>
                </a:lnTo>
                <a:lnTo>
                  <a:pt x="347471" y="35433"/>
                </a:lnTo>
                <a:lnTo>
                  <a:pt x="347471" y="51422"/>
                </a:lnTo>
                <a:lnTo>
                  <a:pt x="353949" y="57912"/>
                </a:lnTo>
                <a:lnTo>
                  <a:pt x="427862" y="57912"/>
                </a:lnTo>
                <a:lnTo>
                  <a:pt x="434339" y="51422"/>
                </a:lnTo>
                <a:lnTo>
                  <a:pt x="434339" y="35433"/>
                </a:lnTo>
                <a:lnTo>
                  <a:pt x="427862" y="28956"/>
                </a:lnTo>
                <a:close/>
              </a:path>
              <a:path w="855345" h="86995">
                <a:moveTo>
                  <a:pt x="543686" y="28956"/>
                </a:moveTo>
                <a:lnTo>
                  <a:pt x="469772" y="28956"/>
                </a:lnTo>
                <a:lnTo>
                  <a:pt x="463295" y="35433"/>
                </a:lnTo>
                <a:lnTo>
                  <a:pt x="463295" y="51422"/>
                </a:lnTo>
                <a:lnTo>
                  <a:pt x="469772" y="57912"/>
                </a:lnTo>
                <a:lnTo>
                  <a:pt x="543686" y="57912"/>
                </a:lnTo>
                <a:lnTo>
                  <a:pt x="550163" y="51422"/>
                </a:lnTo>
                <a:lnTo>
                  <a:pt x="550163" y="35433"/>
                </a:lnTo>
                <a:lnTo>
                  <a:pt x="543686" y="28956"/>
                </a:lnTo>
                <a:close/>
              </a:path>
              <a:path w="855345" h="86995">
                <a:moveTo>
                  <a:pt x="659510" y="28956"/>
                </a:moveTo>
                <a:lnTo>
                  <a:pt x="585596" y="28956"/>
                </a:lnTo>
                <a:lnTo>
                  <a:pt x="579119" y="35433"/>
                </a:lnTo>
                <a:lnTo>
                  <a:pt x="579119" y="51422"/>
                </a:lnTo>
                <a:lnTo>
                  <a:pt x="585596" y="57912"/>
                </a:lnTo>
                <a:lnTo>
                  <a:pt x="659510" y="57912"/>
                </a:lnTo>
                <a:lnTo>
                  <a:pt x="665987" y="51422"/>
                </a:lnTo>
                <a:lnTo>
                  <a:pt x="665987" y="35433"/>
                </a:lnTo>
                <a:lnTo>
                  <a:pt x="659510" y="28956"/>
                </a:lnTo>
                <a:close/>
              </a:path>
              <a:path w="855345" h="86995">
                <a:moveTo>
                  <a:pt x="768095" y="0"/>
                </a:moveTo>
                <a:lnTo>
                  <a:pt x="768095" y="86868"/>
                </a:lnTo>
                <a:lnTo>
                  <a:pt x="826007" y="57912"/>
                </a:lnTo>
                <a:lnTo>
                  <a:pt x="775334" y="57912"/>
                </a:lnTo>
                <a:lnTo>
                  <a:pt x="781811" y="51422"/>
                </a:lnTo>
                <a:lnTo>
                  <a:pt x="781811" y="35433"/>
                </a:lnTo>
                <a:lnTo>
                  <a:pt x="775334" y="28956"/>
                </a:lnTo>
                <a:lnTo>
                  <a:pt x="826007" y="28956"/>
                </a:lnTo>
                <a:lnTo>
                  <a:pt x="768095" y="0"/>
                </a:lnTo>
                <a:close/>
              </a:path>
              <a:path w="855345" h="86995">
                <a:moveTo>
                  <a:pt x="768095" y="28956"/>
                </a:moveTo>
                <a:lnTo>
                  <a:pt x="701420" y="28956"/>
                </a:lnTo>
                <a:lnTo>
                  <a:pt x="694943" y="35433"/>
                </a:lnTo>
                <a:lnTo>
                  <a:pt x="694943" y="51422"/>
                </a:lnTo>
                <a:lnTo>
                  <a:pt x="701420" y="57912"/>
                </a:lnTo>
                <a:lnTo>
                  <a:pt x="768095" y="57912"/>
                </a:lnTo>
                <a:lnTo>
                  <a:pt x="768095" y="28956"/>
                </a:lnTo>
                <a:close/>
              </a:path>
              <a:path w="855345" h="86995">
                <a:moveTo>
                  <a:pt x="826007" y="28956"/>
                </a:moveTo>
                <a:lnTo>
                  <a:pt x="775334" y="28956"/>
                </a:lnTo>
                <a:lnTo>
                  <a:pt x="781811" y="35433"/>
                </a:lnTo>
                <a:lnTo>
                  <a:pt x="781811" y="51422"/>
                </a:lnTo>
                <a:lnTo>
                  <a:pt x="775334" y="57912"/>
                </a:lnTo>
                <a:lnTo>
                  <a:pt x="826007" y="57912"/>
                </a:lnTo>
                <a:lnTo>
                  <a:pt x="854963" y="43434"/>
                </a:lnTo>
                <a:lnTo>
                  <a:pt x="826007" y="28956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3519804" y="6024791"/>
            <a:ext cx="1417955" cy="374650"/>
          </a:xfrm>
          <a:custGeom>
            <a:avLst/>
            <a:gdLst/>
            <a:ahLst/>
            <a:cxnLst/>
            <a:rect l="l" t="t" r="r" b="b"/>
            <a:pathLst>
              <a:path w="1417954" h="374650">
                <a:moveTo>
                  <a:pt x="1338707" y="0"/>
                </a:moveTo>
                <a:lnTo>
                  <a:pt x="1338707" y="8928"/>
                </a:lnTo>
                <a:lnTo>
                  <a:pt x="1344930" y="9372"/>
                </a:lnTo>
                <a:lnTo>
                  <a:pt x="1350518" y="10909"/>
                </a:lnTo>
                <a:lnTo>
                  <a:pt x="1355598" y="13550"/>
                </a:lnTo>
                <a:lnTo>
                  <a:pt x="1360551" y="16192"/>
                </a:lnTo>
                <a:lnTo>
                  <a:pt x="1364869" y="20192"/>
                </a:lnTo>
                <a:lnTo>
                  <a:pt x="1368425" y="25552"/>
                </a:lnTo>
                <a:lnTo>
                  <a:pt x="1372108" y="30911"/>
                </a:lnTo>
                <a:lnTo>
                  <a:pt x="1379474" y="76453"/>
                </a:lnTo>
                <a:lnTo>
                  <a:pt x="1379303" y="83262"/>
                </a:lnTo>
                <a:lnTo>
                  <a:pt x="1378775" y="91287"/>
                </a:lnTo>
                <a:lnTo>
                  <a:pt x="1377866" y="100532"/>
                </a:lnTo>
                <a:lnTo>
                  <a:pt x="1376553" y="110997"/>
                </a:lnTo>
                <a:lnTo>
                  <a:pt x="1375219" y="121222"/>
                </a:lnTo>
                <a:lnTo>
                  <a:pt x="1374234" y="130126"/>
                </a:lnTo>
                <a:lnTo>
                  <a:pt x="1373695" y="136547"/>
                </a:lnTo>
                <a:lnTo>
                  <a:pt x="1373505" y="141643"/>
                </a:lnTo>
                <a:lnTo>
                  <a:pt x="1374007" y="150708"/>
                </a:lnTo>
                <a:lnTo>
                  <a:pt x="1392047" y="184429"/>
                </a:lnTo>
                <a:lnTo>
                  <a:pt x="1396619" y="186067"/>
                </a:lnTo>
                <a:lnTo>
                  <a:pt x="1396619" y="188302"/>
                </a:lnTo>
                <a:lnTo>
                  <a:pt x="1374007" y="223402"/>
                </a:lnTo>
                <a:lnTo>
                  <a:pt x="1373505" y="232498"/>
                </a:lnTo>
                <a:lnTo>
                  <a:pt x="1373695" y="236542"/>
                </a:lnTo>
                <a:lnTo>
                  <a:pt x="1374267" y="243090"/>
                </a:lnTo>
                <a:lnTo>
                  <a:pt x="1375219" y="252144"/>
                </a:lnTo>
                <a:lnTo>
                  <a:pt x="1376553" y="263702"/>
                </a:lnTo>
                <a:lnTo>
                  <a:pt x="1377866" y="275401"/>
                </a:lnTo>
                <a:lnTo>
                  <a:pt x="1378775" y="284892"/>
                </a:lnTo>
                <a:lnTo>
                  <a:pt x="1379303" y="292174"/>
                </a:lnTo>
                <a:lnTo>
                  <a:pt x="1379474" y="297243"/>
                </a:lnTo>
                <a:lnTo>
                  <a:pt x="1379327" y="305849"/>
                </a:lnTo>
                <a:lnTo>
                  <a:pt x="1368933" y="348589"/>
                </a:lnTo>
                <a:lnTo>
                  <a:pt x="1365250" y="354088"/>
                </a:lnTo>
                <a:lnTo>
                  <a:pt x="1360932" y="358203"/>
                </a:lnTo>
                <a:lnTo>
                  <a:pt x="1351026" y="363639"/>
                </a:lnTo>
                <a:lnTo>
                  <a:pt x="1345184" y="365213"/>
                </a:lnTo>
                <a:lnTo>
                  <a:pt x="1338707" y="365671"/>
                </a:lnTo>
                <a:lnTo>
                  <a:pt x="1338707" y="374599"/>
                </a:lnTo>
                <a:lnTo>
                  <a:pt x="1376175" y="362020"/>
                </a:lnTo>
                <a:lnTo>
                  <a:pt x="1395587" y="327436"/>
                </a:lnTo>
                <a:lnTo>
                  <a:pt x="1399286" y="293001"/>
                </a:lnTo>
                <a:lnTo>
                  <a:pt x="1399071" y="285862"/>
                </a:lnTo>
                <a:lnTo>
                  <a:pt x="1398428" y="277287"/>
                </a:lnTo>
                <a:lnTo>
                  <a:pt x="1397357" y="267275"/>
                </a:lnTo>
                <a:lnTo>
                  <a:pt x="1395857" y="255828"/>
                </a:lnTo>
                <a:lnTo>
                  <a:pt x="1394356" y="244801"/>
                </a:lnTo>
                <a:lnTo>
                  <a:pt x="1393285" y="236046"/>
                </a:lnTo>
                <a:lnTo>
                  <a:pt x="1392642" y="229566"/>
                </a:lnTo>
                <a:lnTo>
                  <a:pt x="1392428" y="225361"/>
                </a:lnTo>
                <a:lnTo>
                  <a:pt x="1392428" y="215163"/>
                </a:lnTo>
                <a:lnTo>
                  <a:pt x="1394587" y="207111"/>
                </a:lnTo>
                <a:lnTo>
                  <a:pt x="1403223" y="195275"/>
                </a:lnTo>
                <a:lnTo>
                  <a:pt x="1409446" y="192201"/>
                </a:lnTo>
                <a:lnTo>
                  <a:pt x="1417828" y="191985"/>
                </a:lnTo>
                <a:lnTo>
                  <a:pt x="1417828" y="182384"/>
                </a:lnTo>
                <a:lnTo>
                  <a:pt x="1409573" y="182232"/>
                </a:lnTo>
                <a:lnTo>
                  <a:pt x="1403223" y="179222"/>
                </a:lnTo>
                <a:lnTo>
                  <a:pt x="1394587" y="167462"/>
                </a:lnTo>
                <a:lnTo>
                  <a:pt x="1392428" y="159321"/>
                </a:lnTo>
                <a:lnTo>
                  <a:pt x="1392428" y="148894"/>
                </a:lnTo>
                <a:lnTo>
                  <a:pt x="1392642" y="144580"/>
                </a:lnTo>
                <a:lnTo>
                  <a:pt x="1393285" y="138323"/>
                </a:lnTo>
                <a:lnTo>
                  <a:pt x="1394413" y="129740"/>
                </a:lnTo>
                <a:lnTo>
                  <a:pt x="1395857" y="119989"/>
                </a:lnTo>
                <a:lnTo>
                  <a:pt x="1397357" y="109336"/>
                </a:lnTo>
                <a:lnTo>
                  <a:pt x="1398428" y="99588"/>
                </a:lnTo>
                <a:lnTo>
                  <a:pt x="1399071" y="90748"/>
                </a:lnTo>
                <a:lnTo>
                  <a:pt x="1399286" y="82816"/>
                </a:lnTo>
                <a:lnTo>
                  <a:pt x="1398309" y="63362"/>
                </a:lnTo>
                <a:lnTo>
                  <a:pt x="1383665" y="21310"/>
                </a:lnTo>
                <a:lnTo>
                  <a:pt x="1352536" y="1874"/>
                </a:lnTo>
                <a:lnTo>
                  <a:pt x="1338707" y="0"/>
                </a:lnTo>
                <a:close/>
              </a:path>
              <a:path w="1417954" h="374650">
                <a:moveTo>
                  <a:pt x="79121" y="0"/>
                </a:moveTo>
                <a:lnTo>
                  <a:pt x="42634" y="12528"/>
                </a:lnTo>
                <a:lnTo>
                  <a:pt x="22320" y="46624"/>
                </a:lnTo>
                <a:lnTo>
                  <a:pt x="18415" y="82816"/>
                </a:lnTo>
                <a:lnTo>
                  <a:pt x="18629" y="90748"/>
                </a:lnTo>
                <a:lnTo>
                  <a:pt x="19272" y="99588"/>
                </a:lnTo>
                <a:lnTo>
                  <a:pt x="20343" y="109336"/>
                </a:lnTo>
                <a:lnTo>
                  <a:pt x="21844" y="119989"/>
                </a:lnTo>
                <a:lnTo>
                  <a:pt x="23344" y="130126"/>
                </a:lnTo>
                <a:lnTo>
                  <a:pt x="24415" y="138323"/>
                </a:lnTo>
                <a:lnTo>
                  <a:pt x="25058" y="144580"/>
                </a:lnTo>
                <a:lnTo>
                  <a:pt x="25273" y="148894"/>
                </a:lnTo>
                <a:lnTo>
                  <a:pt x="25273" y="159321"/>
                </a:lnTo>
                <a:lnTo>
                  <a:pt x="23114" y="167462"/>
                </a:lnTo>
                <a:lnTo>
                  <a:pt x="14478" y="179222"/>
                </a:lnTo>
                <a:lnTo>
                  <a:pt x="8255" y="182232"/>
                </a:lnTo>
                <a:lnTo>
                  <a:pt x="0" y="182384"/>
                </a:lnTo>
                <a:lnTo>
                  <a:pt x="0" y="191985"/>
                </a:lnTo>
                <a:lnTo>
                  <a:pt x="25273" y="215163"/>
                </a:lnTo>
                <a:lnTo>
                  <a:pt x="25273" y="225361"/>
                </a:lnTo>
                <a:lnTo>
                  <a:pt x="25058" y="229566"/>
                </a:lnTo>
                <a:lnTo>
                  <a:pt x="24355" y="236542"/>
                </a:lnTo>
                <a:lnTo>
                  <a:pt x="23344" y="244801"/>
                </a:lnTo>
                <a:lnTo>
                  <a:pt x="21844" y="255828"/>
                </a:lnTo>
                <a:lnTo>
                  <a:pt x="20343" y="267275"/>
                </a:lnTo>
                <a:lnTo>
                  <a:pt x="19272" y="277287"/>
                </a:lnTo>
                <a:lnTo>
                  <a:pt x="18629" y="285862"/>
                </a:lnTo>
                <a:lnTo>
                  <a:pt x="18415" y="293001"/>
                </a:lnTo>
                <a:lnTo>
                  <a:pt x="19341" y="311349"/>
                </a:lnTo>
                <a:lnTo>
                  <a:pt x="33147" y="352831"/>
                </a:lnTo>
                <a:lnTo>
                  <a:pt x="79121" y="374599"/>
                </a:lnTo>
                <a:lnTo>
                  <a:pt x="79121" y="365671"/>
                </a:lnTo>
                <a:lnTo>
                  <a:pt x="72517" y="365213"/>
                </a:lnTo>
                <a:lnTo>
                  <a:pt x="66802" y="363639"/>
                </a:lnTo>
                <a:lnTo>
                  <a:pt x="61722" y="360921"/>
                </a:lnTo>
                <a:lnTo>
                  <a:pt x="56769" y="358203"/>
                </a:lnTo>
                <a:lnTo>
                  <a:pt x="52450" y="354088"/>
                </a:lnTo>
                <a:lnTo>
                  <a:pt x="48768" y="348589"/>
                </a:lnTo>
                <a:lnTo>
                  <a:pt x="45085" y="343230"/>
                </a:lnTo>
                <a:lnTo>
                  <a:pt x="38227" y="297243"/>
                </a:lnTo>
                <a:lnTo>
                  <a:pt x="38417" y="292174"/>
                </a:lnTo>
                <a:lnTo>
                  <a:pt x="38989" y="284892"/>
                </a:lnTo>
                <a:lnTo>
                  <a:pt x="39941" y="275401"/>
                </a:lnTo>
                <a:lnTo>
                  <a:pt x="42588" y="252144"/>
                </a:lnTo>
                <a:lnTo>
                  <a:pt x="43497" y="243090"/>
                </a:lnTo>
                <a:lnTo>
                  <a:pt x="44025" y="236542"/>
                </a:lnTo>
                <a:lnTo>
                  <a:pt x="44196" y="232498"/>
                </a:lnTo>
                <a:lnTo>
                  <a:pt x="43693" y="223402"/>
                </a:lnTo>
                <a:lnTo>
                  <a:pt x="21209" y="188302"/>
                </a:lnTo>
                <a:lnTo>
                  <a:pt x="21209" y="186067"/>
                </a:lnTo>
                <a:lnTo>
                  <a:pt x="43693" y="150708"/>
                </a:lnTo>
                <a:lnTo>
                  <a:pt x="44196" y="141643"/>
                </a:lnTo>
                <a:lnTo>
                  <a:pt x="44025" y="136547"/>
                </a:lnTo>
                <a:lnTo>
                  <a:pt x="43497" y="129740"/>
                </a:lnTo>
                <a:lnTo>
                  <a:pt x="42588" y="121222"/>
                </a:lnTo>
                <a:lnTo>
                  <a:pt x="39941" y="100532"/>
                </a:lnTo>
                <a:lnTo>
                  <a:pt x="38989" y="91287"/>
                </a:lnTo>
                <a:lnTo>
                  <a:pt x="38417" y="83262"/>
                </a:lnTo>
                <a:lnTo>
                  <a:pt x="38227" y="76453"/>
                </a:lnTo>
                <a:lnTo>
                  <a:pt x="38395" y="67902"/>
                </a:lnTo>
                <a:lnTo>
                  <a:pt x="49275" y="25552"/>
                </a:lnTo>
                <a:lnTo>
                  <a:pt x="52705" y="20192"/>
                </a:lnTo>
                <a:lnTo>
                  <a:pt x="57023" y="16192"/>
                </a:lnTo>
                <a:lnTo>
                  <a:pt x="67183" y="10909"/>
                </a:lnTo>
                <a:lnTo>
                  <a:pt x="72771" y="9372"/>
                </a:lnTo>
                <a:lnTo>
                  <a:pt x="79121" y="8928"/>
                </a:lnTo>
                <a:lnTo>
                  <a:pt x="79121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3743071" y="6035662"/>
            <a:ext cx="197103" cy="155282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4186554" y="6035662"/>
            <a:ext cx="197104" cy="155282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4630039" y="6035662"/>
            <a:ext cx="197103" cy="155282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 txBox="1"/>
          <p:nvPr/>
        </p:nvSpPr>
        <p:spPr>
          <a:xfrm>
            <a:off x="3594353" y="6037579"/>
            <a:ext cx="1189990" cy="3549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Times New Roman"/>
              <a:cs typeface="Times New Roman"/>
            </a:endParaRPr>
          </a:p>
          <a:p>
            <a:pPr marL="113030" marR="5080" indent="-100965">
              <a:lnSpc>
                <a:spcPct val="31800"/>
              </a:lnSpc>
              <a:tabLst>
                <a:tab pos="559435" algn="l"/>
                <a:tab pos="1002665" algn="l"/>
              </a:tabLst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𝑧 </a:t>
            </a:r>
            <a:r>
              <a:rPr sz="1950" spc="97" baseline="38461" dirty="0">
                <a:solidFill>
                  <a:srgbClr val="EAEAEA"/>
                </a:solidFill>
                <a:latin typeface="Cambria Math"/>
                <a:cs typeface="Cambria Math"/>
              </a:rPr>
              <a:t>𝜏 </a:t>
            </a: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, 𝑧 </a:t>
            </a:r>
            <a:r>
              <a:rPr sz="1950" spc="97" baseline="38461" dirty="0">
                <a:solidFill>
                  <a:srgbClr val="EAEAEA"/>
                </a:solidFill>
                <a:latin typeface="Cambria Math"/>
                <a:cs typeface="Cambria Math"/>
              </a:rPr>
              <a:t>𝜏 </a:t>
            </a: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, 𝑧 </a:t>
            </a:r>
            <a:r>
              <a:rPr sz="1950" spc="97" baseline="38461" dirty="0">
                <a:solidFill>
                  <a:srgbClr val="EAEAEA"/>
                </a:solidFill>
                <a:latin typeface="Cambria Math"/>
                <a:cs typeface="Cambria Math"/>
              </a:rPr>
              <a:t>𝜏  </a:t>
            </a: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1	2	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13" name="object 313"/>
          <p:cNvSpPr/>
          <p:nvPr/>
        </p:nvSpPr>
        <p:spPr>
          <a:xfrm>
            <a:off x="5510529" y="6024791"/>
            <a:ext cx="1636395" cy="374650"/>
          </a:xfrm>
          <a:custGeom>
            <a:avLst/>
            <a:gdLst/>
            <a:ahLst/>
            <a:cxnLst/>
            <a:rect l="l" t="t" r="r" b="b"/>
            <a:pathLst>
              <a:path w="1636395" h="374650">
                <a:moveTo>
                  <a:pt x="1556766" y="0"/>
                </a:moveTo>
                <a:lnTo>
                  <a:pt x="1556766" y="8928"/>
                </a:lnTo>
                <a:lnTo>
                  <a:pt x="1562989" y="9372"/>
                </a:lnTo>
                <a:lnTo>
                  <a:pt x="1568577" y="10909"/>
                </a:lnTo>
                <a:lnTo>
                  <a:pt x="1594739" y="46151"/>
                </a:lnTo>
                <a:lnTo>
                  <a:pt x="1597533" y="76453"/>
                </a:lnTo>
                <a:lnTo>
                  <a:pt x="1597344" y="83262"/>
                </a:lnTo>
                <a:lnTo>
                  <a:pt x="1596786" y="91287"/>
                </a:lnTo>
                <a:lnTo>
                  <a:pt x="1595872" y="100532"/>
                </a:lnTo>
                <a:lnTo>
                  <a:pt x="1594612" y="110997"/>
                </a:lnTo>
                <a:lnTo>
                  <a:pt x="1593278" y="121222"/>
                </a:lnTo>
                <a:lnTo>
                  <a:pt x="1592293" y="130126"/>
                </a:lnTo>
                <a:lnTo>
                  <a:pt x="1591754" y="136547"/>
                </a:lnTo>
                <a:lnTo>
                  <a:pt x="1591564" y="141643"/>
                </a:lnTo>
                <a:lnTo>
                  <a:pt x="1592066" y="150708"/>
                </a:lnTo>
                <a:lnTo>
                  <a:pt x="1610105" y="184429"/>
                </a:lnTo>
                <a:lnTo>
                  <a:pt x="1614677" y="186067"/>
                </a:lnTo>
                <a:lnTo>
                  <a:pt x="1614677" y="188302"/>
                </a:lnTo>
                <a:lnTo>
                  <a:pt x="1592066" y="223402"/>
                </a:lnTo>
                <a:lnTo>
                  <a:pt x="1591564" y="232498"/>
                </a:lnTo>
                <a:lnTo>
                  <a:pt x="1591754" y="236542"/>
                </a:lnTo>
                <a:lnTo>
                  <a:pt x="1592326" y="243090"/>
                </a:lnTo>
                <a:lnTo>
                  <a:pt x="1593278" y="252144"/>
                </a:lnTo>
                <a:lnTo>
                  <a:pt x="1594612" y="263702"/>
                </a:lnTo>
                <a:lnTo>
                  <a:pt x="1595872" y="275401"/>
                </a:lnTo>
                <a:lnTo>
                  <a:pt x="1596786" y="284892"/>
                </a:lnTo>
                <a:lnTo>
                  <a:pt x="1597344" y="292174"/>
                </a:lnTo>
                <a:lnTo>
                  <a:pt x="1597533" y="297243"/>
                </a:lnTo>
                <a:lnTo>
                  <a:pt x="1597386" y="305849"/>
                </a:lnTo>
                <a:lnTo>
                  <a:pt x="1586992" y="348589"/>
                </a:lnTo>
                <a:lnTo>
                  <a:pt x="1583309" y="354088"/>
                </a:lnTo>
                <a:lnTo>
                  <a:pt x="1578991" y="358203"/>
                </a:lnTo>
                <a:lnTo>
                  <a:pt x="1569085" y="363639"/>
                </a:lnTo>
                <a:lnTo>
                  <a:pt x="1563243" y="365213"/>
                </a:lnTo>
                <a:lnTo>
                  <a:pt x="1556766" y="365671"/>
                </a:lnTo>
                <a:lnTo>
                  <a:pt x="1556766" y="374599"/>
                </a:lnTo>
                <a:lnTo>
                  <a:pt x="1594234" y="362020"/>
                </a:lnTo>
                <a:lnTo>
                  <a:pt x="1613646" y="327436"/>
                </a:lnTo>
                <a:lnTo>
                  <a:pt x="1617345" y="293001"/>
                </a:lnTo>
                <a:lnTo>
                  <a:pt x="1617130" y="285862"/>
                </a:lnTo>
                <a:lnTo>
                  <a:pt x="1616487" y="277287"/>
                </a:lnTo>
                <a:lnTo>
                  <a:pt x="1615416" y="267275"/>
                </a:lnTo>
                <a:lnTo>
                  <a:pt x="1613916" y="255828"/>
                </a:lnTo>
                <a:lnTo>
                  <a:pt x="1612415" y="244801"/>
                </a:lnTo>
                <a:lnTo>
                  <a:pt x="1611344" y="236046"/>
                </a:lnTo>
                <a:lnTo>
                  <a:pt x="1610701" y="229566"/>
                </a:lnTo>
                <a:lnTo>
                  <a:pt x="1610487" y="225361"/>
                </a:lnTo>
                <a:lnTo>
                  <a:pt x="1610487" y="215163"/>
                </a:lnTo>
                <a:lnTo>
                  <a:pt x="1612646" y="207111"/>
                </a:lnTo>
                <a:lnTo>
                  <a:pt x="1621281" y="195275"/>
                </a:lnTo>
                <a:lnTo>
                  <a:pt x="1627504" y="192201"/>
                </a:lnTo>
                <a:lnTo>
                  <a:pt x="1635887" y="191985"/>
                </a:lnTo>
                <a:lnTo>
                  <a:pt x="1635887" y="182384"/>
                </a:lnTo>
                <a:lnTo>
                  <a:pt x="1627631" y="182232"/>
                </a:lnTo>
                <a:lnTo>
                  <a:pt x="1621281" y="179222"/>
                </a:lnTo>
                <a:lnTo>
                  <a:pt x="1612646" y="167462"/>
                </a:lnTo>
                <a:lnTo>
                  <a:pt x="1610487" y="159321"/>
                </a:lnTo>
                <a:lnTo>
                  <a:pt x="1610487" y="148894"/>
                </a:lnTo>
                <a:lnTo>
                  <a:pt x="1610701" y="144580"/>
                </a:lnTo>
                <a:lnTo>
                  <a:pt x="1611344" y="138323"/>
                </a:lnTo>
                <a:lnTo>
                  <a:pt x="1612472" y="129740"/>
                </a:lnTo>
                <a:lnTo>
                  <a:pt x="1613916" y="119989"/>
                </a:lnTo>
                <a:lnTo>
                  <a:pt x="1615416" y="109336"/>
                </a:lnTo>
                <a:lnTo>
                  <a:pt x="1616487" y="99588"/>
                </a:lnTo>
                <a:lnTo>
                  <a:pt x="1617130" y="90748"/>
                </a:lnTo>
                <a:lnTo>
                  <a:pt x="1617345" y="82816"/>
                </a:lnTo>
                <a:lnTo>
                  <a:pt x="1616368" y="63362"/>
                </a:lnTo>
                <a:lnTo>
                  <a:pt x="1601724" y="21310"/>
                </a:lnTo>
                <a:lnTo>
                  <a:pt x="1570595" y="1874"/>
                </a:lnTo>
                <a:lnTo>
                  <a:pt x="1556766" y="0"/>
                </a:lnTo>
                <a:close/>
              </a:path>
              <a:path w="1636395" h="374650">
                <a:moveTo>
                  <a:pt x="79248" y="0"/>
                </a:moveTo>
                <a:lnTo>
                  <a:pt x="42707" y="12528"/>
                </a:lnTo>
                <a:lnTo>
                  <a:pt x="22431" y="46624"/>
                </a:lnTo>
                <a:lnTo>
                  <a:pt x="18542" y="82816"/>
                </a:lnTo>
                <a:lnTo>
                  <a:pt x="18756" y="90748"/>
                </a:lnTo>
                <a:lnTo>
                  <a:pt x="19399" y="99588"/>
                </a:lnTo>
                <a:lnTo>
                  <a:pt x="20470" y="109336"/>
                </a:lnTo>
                <a:lnTo>
                  <a:pt x="21971" y="119989"/>
                </a:lnTo>
                <a:lnTo>
                  <a:pt x="23471" y="130126"/>
                </a:lnTo>
                <a:lnTo>
                  <a:pt x="24542" y="138323"/>
                </a:lnTo>
                <a:lnTo>
                  <a:pt x="25185" y="144580"/>
                </a:lnTo>
                <a:lnTo>
                  <a:pt x="25400" y="148894"/>
                </a:lnTo>
                <a:lnTo>
                  <a:pt x="25400" y="159321"/>
                </a:lnTo>
                <a:lnTo>
                  <a:pt x="23241" y="167462"/>
                </a:lnTo>
                <a:lnTo>
                  <a:pt x="14605" y="179222"/>
                </a:lnTo>
                <a:lnTo>
                  <a:pt x="8255" y="182232"/>
                </a:lnTo>
                <a:lnTo>
                  <a:pt x="0" y="182384"/>
                </a:lnTo>
                <a:lnTo>
                  <a:pt x="0" y="191985"/>
                </a:lnTo>
                <a:lnTo>
                  <a:pt x="8382" y="192201"/>
                </a:lnTo>
                <a:lnTo>
                  <a:pt x="14732" y="195275"/>
                </a:lnTo>
                <a:lnTo>
                  <a:pt x="18923" y="201193"/>
                </a:lnTo>
                <a:lnTo>
                  <a:pt x="23241" y="207111"/>
                </a:lnTo>
                <a:lnTo>
                  <a:pt x="25400" y="215163"/>
                </a:lnTo>
                <a:lnTo>
                  <a:pt x="25400" y="225361"/>
                </a:lnTo>
                <a:lnTo>
                  <a:pt x="25185" y="229566"/>
                </a:lnTo>
                <a:lnTo>
                  <a:pt x="24482" y="236542"/>
                </a:lnTo>
                <a:lnTo>
                  <a:pt x="23471" y="244801"/>
                </a:lnTo>
                <a:lnTo>
                  <a:pt x="21971" y="255828"/>
                </a:lnTo>
                <a:lnTo>
                  <a:pt x="20470" y="267275"/>
                </a:lnTo>
                <a:lnTo>
                  <a:pt x="19399" y="277287"/>
                </a:lnTo>
                <a:lnTo>
                  <a:pt x="18756" y="285862"/>
                </a:lnTo>
                <a:lnTo>
                  <a:pt x="18542" y="293001"/>
                </a:lnTo>
                <a:lnTo>
                  <a:pt x="19468" y="311349"/>
                </a:lnTo>
                <a:lnTo>
                  <a:pt x="33274" y="352831"/>
                </a:lnTo>
                <a:lnTo>
                  <a:pt x="79248" y="374599"/>
                </a:lnTo>
                <a:lnTo>
                  <a:pt x="79248" y="365671"/>
                </a:lnTo>
                <a:lnTo>
                  <a:pt x="72644" y="365213"/>
                </a:lnTo>
                <a:lnTo>
                  <a:pt x="66929" y="363639"/>
                </a:lnTo>
                <a:lnTo>
                  <a:pt x="61849" y="360921"/>
                </a:lnTo>
                <a:lnTo>
                  <a:pt x="56896" y="358203"/>
                </a:lnTo>
                <a:lnTo>
                  <a:pt x="52578" y="354088"/>
                </a:lnTo>
                <a:lnTo>
                  <a:pt x="48895" y="348589"/>
                </a:lnTo>
                <a:lnTo>
                  <a:pt x="45212" y="343230"/>
                </a:lnTo>
                <a:lnTo>
                  <a:pt x="38354" y="297243"/>
                </a:lnTo>
                <a:lnTo>
                  <a:pt x="38544" y="292174"/>
                </a:lnTo>
                <a:lnTo>
                  <a:pt x="39116" y="284892"/>
                </a:lnTo>
                <a:lnTo>
                  <a:pt x="40068" y="275401"/>
                </a:lnTo>
                <a:lnTo>
                  <a:pt x="41402" y="263702"/>
                </a:lnTo>
                <a:lnTo>
                  <a:pt x="42662" y="252144"/>
                </a:lnTo>
                <a:lnTo>
                  <a:pt x="43576" y="243090"/>
                </a:lnTo>
                <a:lnTo>
                  <a:pt x="44134" y="236542"/>
                </a:lnTo>
                <a:lnTo>
                  <a:pt x="44323" y="232498"/>
                </a:lnTo>
                <a:lnTo>
                  <a:pt x="43820" y="223402"/>
                </a:lnTo>
                <a:lnTo>
                  <a:pt x="21209" y="188302"/>
                </a:lnTo>
                <a:lnTo>
                  <a:pt x="21209" y="186067"/>
                </a:lnTo>
                <a:lnTo>
                  <a:pt x="43820" y="150708"/>
                </a:lnTo>
                <a:lnTo>
                  <a:pt x="44323" y="141643"/>
                </a:lnTo>
                <a:lnTo>
                  <a:pt x="44134" y="136547"/>
                </a:lnTo>
                <a:lnTo>
                  <a:pt x="43576" y="129740"/>
                </a:lnTo>
                <a:lnTo>
                  <a:pt x="42662" y="121222"/>
                </a:lnTo>
                <a:lnTo>
                  <a:pt x="41402" y="110997"/>
                </a:lnTo>
                <a:lnTo>
                  <a:pt x="40068" y="100532"/>
                </a:lnTo>
                <a:lnTo>
                  <a:pt x="39116" y="91287"/>
                </a:lnTo>
                <a:lnTo>
                  <a:pt x="38544" y="83262"/>
                </a:lnTo>
                <a:lnTo>
                  <a:pt x="38354" y="76453"/>
                </a:lnTo>
                <a:lnTo>
                  <a:pt x="38522" y="67902"/>
                </a:lnTo>
                <a:lnTo>
                  <a:pt x="49275" y="25552"/>
                </a:lnTo>
                <a:lnTo>
                  <a:pt x="79248" y="8928"/>
                </a:lnTo>
                <a:lnTo>
                  <a:pt x="79248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5733922" y="6035662"/>
            <a:ext cx="415290" cy="155575"/>
          </a:xfrm>
          <a:custGeom>
            <a:avLst/>
            <a:gdLst/>
            <a:ahLst/>
            <a:cxnLst/>
            <a:rect l="l" t="t" r="r" b="b"/>
            <a:pathLst>
              <a:path w="415289" h="155575">
                <a:moveTo>
                  <a:pt x="365505" y="0"/>
                </a:moveTo>
                <a:lnTo>
                  <a:pt x="363347" y="6299"/>
                </a:lnTo>
                <a:lnTo>
                  <a:pt x="372326" y="10201"/>
                </a:lnTo>
                <a:lnTo>
                  <a:pt x="380031" y="15603"/>
                </a:lnTo>
                <a:lnTo>
                  <a:pt x="398589" y="51536"/>
                </a:lnTo>
                <a:lnTo>
                  <a:pt x="400938" y="76860"/>
                </a:lnTo>
                <a:lnTo>
                  <a:pt x="400347" y="90555"/>
                </a:lnTo>
                <a:lnTo>
                  <a:pt x="386478" y="132611"/>
                </a:lnTo>
                <a:lnTo>
                  <a:pt x="363600" y="148970"/>
                </a:lnTo>
                <a:lnTo>
                  <a:pt x="365505" y="155282"/>
                </a:lnTo>
                <a:lnTo>
                  <a:pt x="402209" y="128142"/>
                </a:lnTo>
                <a:lnTo>
                  <a:pt x="414228" y="91942"/>
                </a:lnTo>
                <a:lnTo>
                  <a:pt x="415036" y="77673"/>
                </a:lnTo>
                <a:lnTo>
                  <a:pt x="414228" y="63440"/>
                </a:lnTo>
                <a:lnTo>
                  <a:pt x="402209" y="27216"/>
                </a:lnTo>
                <a:lnTo>
                  <a:pt x="376795" y="4064"/>
                </a:lnTo>
                <a:lnTo>
                  <a:pt x="365505" y="0"/>
                </a:lnTo>
                <a:close/>
              </a:path>
              <a:path w="415289" h="155575">
                <a:moveTo>
                  <a:pt x="49529" y="0"/>
                </a:moveTo>
                <a:lnTo>
                  <a:pt x="12826" y="27216"/>
                </a:lnTo>
                <a:lnTo>
                  <a:pt x="807" y="63440"/>
                </a:lnTo>
                <a:lnTo>
                  <a:pt x="0" y="77673"/>
                </a:lnTo>
                <a:lnTo>
                  <a:pt x="807" y="91942"/>
                </a:lnTo>
                <a:lnTo>
                  <a:pt x="12826" y="128142"/>
                </a:lnTo>
                <a:lnTo>
                  <a:pt x="49529" y="155282"/>
                </a:lnTo>
                <a:lnTo>
                  <a:pt x="51562" y="148970"/>
                </a:lnTo>
                <a:lnTo>
                  <a:pt x="42673" y="145051"/>
                </a:lnTo>
                <a:lnTo>
                  <a:pt x="35036" y="139598"/>
                </a:lnTo>
                <a:lnTo>
                  <a:pt x="16510" y="102990"/>
                </a:lnTo>
                <a:lnTo>
                  <a:pt x="14224" y="76860"/>
                </a:lnTo>
                <a:lnTo>
                  <a:pt x="14795" y="63613"/>
                </a:lnTo>
                <a:lnTo>
                  <a:pt x="28634" y="22503"/>
                </a:lnTo>
                <a:lnTo>
                  <a:pt x="51815" y="6299"/>
                </a:lnTo>
                <a:lnTo>
                  <a:pt x="4952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395339" y="6035662"/>
            <a:ext cx="197104" cy="155282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838822" y="6035662"/>
            <a:ext cx="197103" cy="155282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 txBox="1"/>
          <p:nvPr/>
        </p:nvSpPr>
        <p:spPr>
          <a:xfrm>
            <a:off x="5585205" y="5921755"/>
            <a:ext cx="1407795" cy="47053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13030" marR="5080" indent="-100965">
              <a:lnSpc>
                <a:spcPct val="86700"/>
              </a:lnSpc>
              <a:spcBef>
                <a:spcPts val="385"/>
              </a:spcBef>
              <a:tabLst>
                <a:tab pos="777240" algn="l"/>
                <a:tab pos="1221105" algn="l"/>
              </a:tabLst>
            </a:pPr>
            <a:r>
              <a:rPr sz="2700" baseline="-27777" dirty="0">
                <a:solidFill>
                  <a:srgbClr val="FF0000"/>
                </a:solidFill>
                <a:latin typeface="Cambria Math"/>
                <a:cs typeface="Cambria Math"/>
              </a:rPr>
              <a:t>𝑧 </a:t>
            </a:r>
            <a:r>
              <a:rPr sz="1300" spc="25" dirty="0">
                <a:solidFill>
                  <a:srgbClr val="FF0000"/>
                </a:solidFill>
                <a:latin typeface="Cambria Math"/>
                <a:cs typeface="Cambria Math"/>
              </a:rPr>
              <a:t>𝜏+1 </a:t>
            </a:r>
            <a:r>
              <a:rPr sz="2700" baseline="-27777" dirty="0">
                <a:solidFill>
                  <a:srgbClr val="EAEAEA"/>
                </a:solidFill>
                <a:latin typeface="Cambria Math"/>
                <a:cs typeface="Cambria Math"/>
              </a:rPr>
              <a:t>, 𝑧 </a:t>
            </a:r>
            <a:r>
              <a:rPr sz="1300" spc="65" dirty="0">
                <a:solidFill>
                  <a:srgbClr val="EAEAEA"/>
                </a:solidFill>
                <a:latin typeface="Cambria Math"/>
                <a:cs typeface="Cambria Math"/>
              </a:rPr>
              <a:t>𝜏 </a:t>
            </a:r>
            <a:r>
              <a:rPr sz="2700" baseline="-27777" dirty="0">
                <a:solidFill>
                  <a:srgbClr val="EAEAEA"/>
                </a:solidFill>
                <a:latin typeface="Cambria Math"/>
                <a:cs typeface="Cambria Math"/>
              </a:rPr>
              <a:t>, 𝑧 </a:t>
            </a:r>
            <a:r>
              <a:rPr sz="1300" spc="65" dirty="0">
                <a:solidFill>
                  <a:srgbClr val="EAEAEA"/>
                </a:solidFill>
                <a:latin typeface="Cambria Math"/>
                <a:cs typeface="Cambria Math"/>
              </a:rPr>
              <a:t>𝜏  </a:t>
            </a:r>
            <a:r>
              <a:rPr sz="1300" spc="35" dirty="0">
                <a:solidFill>
                  <a:srgbClr val="FF0000"/>
                </a:solidFill>
                <a:latin typeface="Cambria Math"/>
                <a:cs typeface="Cambria Math"/>
              </a:rPr>
              <a:t>1	</a:t>
            </a: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2	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18" name="object 318"/>
          <p:cNvSpPr/>
          <p:nvPr/>
        </p:nvSpPr>
        <p:spPr>
          <a:xfrm>
            <a:off x="7513066" y="6024791"/>
            <a:ext cx="1854200" cy="374650"/>
          </a:xfrm>
          <a:custGeom>
            <a:avLst/>
            <a:gdLst/>
            <a:ahLst/>
            <a:cxnLst/>
            <a:rect l="l" t="t" r="r" b="b"/>
            <a:pathLst>
              <a:path w="1854200" h="374650">
                <a:moveTo>
                  <a:pt x="1774570" y="0"/>
                </a:moveTo>
                <a:lnTo>
                  <a:pt x="1774570" y="8928"/>
                </a:lnTo>
                <a:lnTo>
                  <a:pt x="1780793" y="9372"/>
                </a:lnTo>
                <a:lnTo>
                  <a:pt x="1786381" y="10909"/>
                </a:lnTo>
                <a:lnTo>
                  <a:pt x="1796541" y="16192"/>
                </a:lnTo>
                <a:lnTo>
                  <a:pt x="1800732" y="20192"/>
                </a:lnTo>
                <a:lnTo>
                  <a:pt x="1804288" y="25552"/>
                </a:lnTo>
                <a:lnTo>
                  <a:pt x="1807972" y="30911"/>
                </a:lnTo>
                <a:lnTo>
                  <a:pt x="1815464" y="76453"/>
                </a:lnTo>
                <a:lnTo>
                  <a:pt x="1815274" y="83262"/>
                </a:lnTo>
                <a:lnTo>
                  <a:pt x="1814702" y="91287"/>
                </a:lnTo>
                <a:lnTo>
                  <a:pt x="1813750" y="100532"/>
                </a:lnTo>
                <a:lnTo>
                  <a:pt x="1812416" y="110997"/>
                </a:lnTo>
                <a:lnTo>
                  <a:pt x="1811083" y="121222"/>
                </a:lnTo>
                <a:lnTo>
                  <a:pt x="1810098" y="130126"/>
                </a:lnTo>
                <a:lnTo>
                  <a:pt x="1809559" y="136547"/>
                </a:lnTo>
                <a:lnTo>
                  <a:pt x="1809368" y="141643"/>
                </a:lnTo>
                <a:lnTo>
                  <a:pt x="1809871" y="150708"/>
                </a:lnTo>
                <a:lnTo>
                  <a:pt x="1827910" y="184429"/>
                </a:lnTo>
                <a:lnTo>
                  <a:pt x="1832482" y="186067"/>
                </a:lnTo>
                <a:lnTo>
                  <a:pt x="1832482" y="188302"/>
                </a:lnTo>
                <a:lnTo>
                  <a:pt x="1809871" y="223402"/>
                </a:lnTo>
                <a:lnTo>
                  <a:pt x="1809368" y="232498"/>
                </a:lnTo>
                <a:lnTo>
                  <a:pt x="1809559" y="236542"/>
                </a:lnTo>
                <a:lnTo>
                  <a:pt x="1810130" y="243090"/>
                </a:lnTo>
                <a:lnTo>
                  <a:pt x="1811083" y="252144"/>
                </a:lnTo>
                <a:lnTo>
                  <a:pt x="1813750" y="275401"/>
                </a:lnTo>
                <a:lnTo>
                  <a:pt x="1814702" y="284892"/>
                </a:lnTo>
                <a:lnTo>
                  <a:pt x="1815274" y="292174"/>
                </a:lnTo>
                <a:lnTo>
                  <a:pt x="1815464" y="297243"/>
                </a:lnTo>
                <a:lnTo>
                  <a:pt x="1815298" y="305849"/>
                </a:lnTo>
                <a:lnTo>
                  <a:pt x="1804797" y="348589"/>
                </a:lnTo>
                <a:lnTo>
                  <a:pt x="1801113" y="354088"/>
                </a:lnTo>
                <a:lnTo>
                  <a:pt x="1796795" y="358203"/>
                </a:lnTo>
                <a:lnTo>
                  <a:pt x="1786889" y="363639"/>
                </a:lnTo>
                <a:lnTo>
                  <a:pt x="1781048" y="365213"/>
                </a:lnTo>
                <a:lnTo>
                  <a:pt x="1774570" y="365671"/>
                </a:lnTo>
                <a:lnTo>
                  <a:pt x="1774570" y="374599"/>
                </a:lnTo>
                <a:lnTo>
                  <a:pt x="1812039" y="362020"/>
                </a:lnTo>
                <a:lnTo>
                  <a:pt x="1831451" y="327436"/>
                </a:lnTo>
                <a:lnTo>
                  <a:pt x="1835150" y="293001"/>
                </a:lnTo>
                <a:lnTo>
                  <a:pt x="1834935" y="285862"/>
                </a:lnTo>
                <a:lnTo>
                  <a:pt x="1834292" y="277287"/>
                </a:lnTo>
                <a:lnTo>
                  <a:pt x="1833221" y="267275"/>
                </a:lnTo>
                <a:lnTo>
                  <a:pt x="1831720" y="255828"/>
                </a:lnTo>
                <a:lnTo>
                  <a:pt x="1830220" y="244801"/>
                </a:lnTo>
                <a:lnTo>
                  <a:pt x="1829149" y="236046"/>
                </a:lnTo>
                <a:lnTo>
                  <a:pt x="1828506" y="229566"/>
                </a:lnTo>
                <a:lnTo>
                  <a:pt x="1828291" y="225361"/>
                </a:lnTo>
                <a:lnTo>
                  <a:pt x="1828291" y="215163"/>
                </a:lnTo>
                <a:lnTo>
                  <a:pt x="1830451" y="207111"/>
                </a:lnTo>
                <a:lnTo>
                  <a:pt x="1839086" y="195275"/>
                </a:lnTo>
                <a:lnTo>
                  <a:pt x="1845309" y="192201"/>
                </a:lnTo>
                <a:lnTo>
                  <a:pt x="1853691" y="191985"/>
                </a:lnTo>
                <a:lnTo>
                  <a:pt x="1853691" y="182384"/>
                </a:lnTo>
                <a:lnTo>
                  <a:pt x="1845436" y="182232"/>
                </a:lnTo>
                <a:lnTo>
                  <a:pt x="1839086" y="179222"/>
                </a:lnTo>
                <a:lnTo>
                  <a:pt x="1830451" y="167462"/>
                </a:lnTo>
                <a:lnTo>
                  <a:pt x="1828291" y="159321"/>
                </a:lnTo>
                <a:lnTo>
                  <a:pt x="1828291" y="148894"/>
                </a:lnTo>
                <a:lnTo>
                  <a:pt x="1828506" y="144580"/>
                </a:lnTo>
                <a:lnTo>
                  <a:pt x="1829149" y="138323"/>
                </a:lnTo>
                <a:lnTo>
                  <a:pt x="1830277" y="129740"/>
                </a:lnTo>
                <a:lnTo>
                  <a:pt x="1831720" y="119989"/>
                </a:lnTo>
                <a:lnTo>
                  <a:pt x="1833221" y="109336"/>
                </a:lnTo>
                <a:lnTo>
                  <a:pt x="1834292" y="99588"/>
                </a:lnTo>
                <a:lnTo>
                  <a:pt x="1834935" y="90748"/>
                </a:lnTo>
                <a:lnTo>
                  <a:pt x="1835150" y="82816"/>
                </a:lnTo>
                <a:lnTo>
                  <a:pt x="1834173" y="63362"/>
                </a:lnTo>
                <a:lnTo>
                  <a:pt x="1819528" y="21310"/>
                </a:lnTo>
                <a:lnTo>
                  <a:pt x="1788453" y="1874"/>
                </a:lnTo>
                <a:lnTo>
                  <a:pt x="1774570" y="0"/>
                </a:lnTo>
                <a:close/>
              </a:path>
              <a:path w="1854200" h="374650">
                <a:moveTo>
                  <a:pt x="79120" y="0"/>
                </a:moveTo>
                <a:lnTo>
                  <a:pt x="42634" y="12528"/>
                </a:lnTo>
                <a:lnTo>
                  <a:pt x="22320" y="46624"/>
                </a:lnTo>
                <a:lnTo>
                  <a:pt x="18414" y="82816"/>
                </a:lnTo>
                <a:lnTo>
                  <a:pt x="18629" y="90748"/>
                </a:lnTo>
                <a:lnTo>
                  <a:pt x="19272" y="99588"/>
                </a:lnTo>
                <a:lnTo>
                  <a:pt x="20343" y="109336"/>
                </a:lnTo>
                <a:lnTo>
                  <a:pt x="21843" y="119989"/>
                </a:lnTo>
                <a:lnTo>
                  <a:pt x="23344" y="130126"/>
                </a:lnTo>
                <a:lnTo>
                  <a:pt x="24415" y="138323"/>
                </a:lnTo>
                <a:lnTo>
                  <a:pt x="25058" y="144580"/>
                </a:lnTo>
                <a:lnTo>
                  <a:pt x="25273" y="148894"/>
                </a:lnTo>
                <a:lnTo>
                  <a:pt x="25273" y="159321"/>
                </a:lnTo>
                <a:lnTo>
                  <a:pt x="23113" y="167462"/>
                </a:lnTo>
                <a:lnTo>
                  <a:pt x="14477" y="179222"/>
                </a:lnTo>
                <a:lnTo>
                  <a:pt x="8254" y="182232"/>
                </a:lnTo>
                <a:lnTo>
                  <a:pt x="0" y="182384"/>
                </a:lnTo>
                <a:lnTo>
                  <a:pt x="0" y="191985"/>
                </a:lnTo>
                <a:lnTo>
                  <a:pt x="25273" y="215163"/>
                </a:lnTo>
                <a:lnTo>
                  <a:pt x="25273" y="225361"/>
                </a:lnTo>
                <a:lnTo>
                  <a:pt x="25058" y="229566"/>
                </a:lnTo>
                <a:lnTo>
                  <a:pt x="24355" y="236542"/>
                </a:lnTo>
                <a:lnTo>
                  <a:pt x="23344" y="244801"/>
                </a:lnTo>
                <a:lnTo>
                  <a:pt x="21843" y="255828"/>
                </a:lnTo>
                <a:lnTo>
                  <a:pt x="20343" y="267275"/>
                </a:lnTo>
                <a:lnTo>
                  <a:pt x="19272" y="277287"/>
                </a:lnTo>
                <a:lnTo>
                  <a:pt x="18629" y="285862"/>
                </a:lnTo>
                <a:lnTo>
                  <a:pt x="18414" y="293001"/>
                </a:lnTo>
                <a:lnTo>
                  <a:pt x="19341" y="311349"/>
                </a:lnTo>
                <a:lnTo>
                  <a:pt x="33147" y="352831"/>
                </a:lnTo>
                <a:lnTo>
                  <a:pt x="79120" y="374599"/>
                </a:lnTo>
                <a:lnTo>
                  <a:pt x="79120" y="365671"/>
                </a:lnTo>
                <a:lnTo>
                  <a:pt x="72516" y="365213"/>
                </a:lnTo>
                <a:lnTo>
                  <a:pt x="66801" y="363639"/>
                </a:lnTo>
                <a:lnTo>
                  <a:pt x="61849" y="360921"/>
                </a:lnTo>
                <a:lnTo>
                  <a:pt x="56768" y="358203"/>
                </a:lnTo>
                <a:lnTo>
                  <a:pt x="52450" y="354088"/>
                </a:lnTo>
                <a:lnTo>
                  <a:pt x="38877" y="313815"/>
                </a:lnTo>
                <a:lnTo>
                  <a:pt x="38226" y="297243"/>
                </a:lnTo>
                <a:lnTo>
                  <a:pt x="38417" y="292174"/>
                </a:lnTo>
                <a:lnTo>
                  <a:pt x="38988" y="284892"/>
                </a:lnTo>
                <a:lnTo>
                  <a:pt x="39941" y="275401"/>
                </a:lnTo>
                <a:lnTo>
                  <a:pt x="42608" y="252144"/>
                </a:lnTo>
                <a:lnTo>
                  <a:pt x="43561" y="243090"/>
                </a:lnTo>
                <a:lnTo>
                  <a:pt x="44132" y="236542"/>
                </a:lnTo>
                <a:lnTo>
                  <a:pt x="44323" y="232498"/>
                </a:lnTo>
                <a:lnTo>
                  <a:pt x="43801" y="223402"/>
                </a:lnTo>
                <a:lnTo>
                  <a:pt x="21208" y="188302"/>
                </a:lnTo>
                <a:lnTo>
                  <a:pt x="21208" y="186067"/>
                </a:lnTo>
                <a:lnTo>
                  <a:pt x="43801" y="150708"/>
                </a:lnTo>
                <a:lnTo>
                  <a:pt x="44323" y="141643"/>
                </a:lnTo>
                <a:lnTo>
                  <a:pt x="44132" y="136547"/>
                </a:lnTo>
                <a:lnTo>
                  <a:pt x="43561" y="129740"/>
                </a:lnTo>
                <a:lnTo>
                  <a:pt x="42608" y="121222"/>
                </a:lnTo>
                <a:lnTo>
                  <a:pt x="41275" y="110997"/>
                </a:lnTo>
                <a:lnTo>
                  <a:pt x="39941" y="100532"/>
                </a:lnTo>
                <a:lnTo>
                  <a:pt x="38988" y="91287"/>
                </a:lnTo>
                <a:lnTo>
                  <a:pt x="38417" y="83262"/>
                </a:lnTo>
                <a:lnTo>
                  <a:pt x="38226" y="76453"/>
                </a:lnTo>
                <a:lnTo>
                  <a:pt x="38413" y="67902"/>
                </a:lnTo>
                <a:lnTo>
                  <a:pt x="49275" y="25552"/>
                </a:lnTo>
                <a:lnTo>
                  <a:pt x="52704" y="20192"/>
                </a:lnTo>
                <a:lnTo>
                  <a:pt x="57023" y="16192"/>
                </a:lnTo>
                <a:lnTo>
                  <a:pt x="67182" y="10909"/>
                </a:lnTo>
                <a:lnTo>
                  <a:pt x="72898" y="9372"/>
                </a:lnTo>
                <a:lnTo>
                  <a:pt x="79120" y="8928"/>
                </a:lnTo>
                <a:lnTo>
                  <a:pt x="7912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737856" y="6035662"/>
            <a:ext cx="415290" cy="155575"/>
          </a:xfrm>
          <a:custGeom>
            <a:avLst/>
            <a:gdLst/>
            <a:ahLst/>
            <a:cxnLst/>
            <a:rect l="l" t="t" r="r" b="b"/>
            <a:pathLst>
              <a:path w="415290" h="155575">
                <a:moveTo>
                  <a:pt x="365505" y="0"/>
                </a:moveTo>
                <a:lnTo>
                  <a:pt x="363347" y="6299"/>
                </a:lnTo>
                <a:lnTo>
                  <a:pt x="372326" y="10201"/>
                </a:lnTo>
                <a:lnTo>
                  <a:pt x="380031" y="15603"/>
                </a:lnTo>
                <a:lnTo>
                  <a:pt x="398637" y="51536"/>
                </a:lnTo>
                <a:lnTo>
                  <a:pt x="400939" y="76860"/>
                </a:lnTo>
                <a:lnTo>
                  <a:pt x="400347" y="90555"/>
                </a:lnTo>
                <a:lnTo>
                  <a:pt x="386478" y="132611"/>
                </a:lnTo>
                <a:lnTo>
                  <a:pt x="363600" y="148970"/>
                </a:lnTo>
                <a:lnTo>
                  <a:pt x="365505" y="155282"/>
                </a:lnTo>
                <a:lnTo>
                  <a:pt x="402336" y="128142"/>
                </a:lnTo>
                <a:lnTo>
                  <a:pt x="414248" y="91942"/>
                </a:lnTo>
                <a:lnTo>
                  <a:pt x="415036" y="77673"/>
                </a:lnTo>
                <a:lnTo>
                  <a:pt x="414246" y="63440"/>
                </a:lnTo>
                <a:lnTo>
                  <a:pt x="402209" y="27216"/>
                </a:lnTo>
                <a:lnTo>
                  <a:pt x="376795" y="4064"/>
                </a:lnTo>
                <a:lnTo>
                  <a:pt x="365505" y="0"/>
                </a:lnTo>
                <a:close/>
              </a:path>
              <a:path w="415290" h="155575">
                <a:moveTo>
                  <a:pt x="49529" y="0"/>
                </a:moveTo>
                <a:lnTo>
                  <a:pt x="12826" y="27216"/>
                </a:lnTo>
                <a:lnTo>
                  <a:pt x="807" y="63440"/>
                </a:lnTo>
                <a:lnTo>
                  <a:pt x="0" y="77673"/>
                </a:lnTo>
                <a:lnTo>
                  <a:pt x="807" y="91942"/>
                </a:lnTo>
                <a:lnTo>
                  <a:pt x="12826" y="128142"/>
                </a:lnTo>
                <a:lnTo>
                  <a:pt x="49529" y="155282"/>
                </a:lnTo>
                <a:lnTo>
                  <a:pt x="51562" y="148970"/>
                </a:lnTo>
                <a:lnTo>
                  <a:pt x="42673" y="145051"/>
                </a:lnTo>
                <a:lnTo>
                  <a:pt x="35036" y="139598"/>
                </a:lnTo>
                <a:lnTo>
                  <a:pt x="16509" y="102990"/>
                </a:lnTo>
                <a:lnTo>
                  <a:pt x="14224" y="76860"/>
                </a:lnTo>
                <a:lnTo>
                  <a:pt x="14795" y="63613"/>
                </a:lnTo>
                <a:lnTo>
                  <a:pt x="28634" y="22503"/>
                </a:lnTo>
                <a:lnTo>
                  <a:pt x="51816" y="6299"/>
                </a:lnTo>
                <a:lnTo>
                  <a:pt x="49529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8399271" y="6035662"/>
            <a:ext cx="415290" cy="155575"/>
          </a:xfrm>
          <a:custGeom>
            <a:avLst/>
            <a:gdLst/>
            <a:ahLst/>
            <a:cxnLst/>
            <a:rect l="l" t="t" r="r" b="b"/>
            <a:pathLst>
              <a:path w="415290" h="155575">
                <a:moveTo>
                  <a:pt x="365505" y="0"/>
                </a:moveTo>
                <a:lnTo>
                  <a:pt x="363347" y="6299"/>
                </a:lnTo>
                <a:lnTo>
                  <a:pt x="372326" y="10201"/>
                </a:lnTo>
                <a:lnTo>
                  <a:pt x="380031" y="15603"/>
                </a:lnTo>
                <a:lnTo>
                  <a:pt x="398637" y="51536"/>
                </a:lnTo>
                <a:lnTo>
                  <a:pt x="400938" y="76860"/>
                </a:lnTo>
                <a:lnTo>
                  <a:pt x="400347" y="90555"/>
                </a:lnTo>
                <a:lnTo>
                  <a:pt x="386478" y="132611"/>
                </a:lnTo>
                <a:lnTo>
                  <a:pt x="363600" y="148970"/>
                </a:lnTo>
                <a:lnTo>
                  <a:pt x="365505" y="155282"/>
                </a:lnTo>
                <a:lnTo>
                  <a:pt x="402335" y="128142"/>
                </a:lnTo>
                <a:lnTo>
                  <a:pt x="414248" y="91942"/>
                </a:lnTo>
                <a:lnTo>
                  <a:pt x="415035" y="77673"/>
                </a:lnTo>
                <a:lnTo>
                  <a:pt x="414246" y="63440"/>
                </a:lnTo>
                <a:lnTo>
                  <a:pt x="402208" y="27216"/>
                </a:lnTo>
                <a:lnTo>
                  <a:pt x="376795" y="4064"/>
                </a:lnTo>
                <a:lnTo>
                  <a:pt x="365505" y="0"/>
                </a:lnTo>
                <a:close/>
              </a:path>
              <a:path w="415290" h="155575">
                <a:moveTo>
                  <a:pt x="49529" y="0"/>
                </a:moveTo>
                <a:lnTo>
                  <a:pt x="12826" y="27216"/>
                </a:lnTo>
                <a:lnTo>
                  <a:pt x="807" y="63440"/>
                </a:lnTo>
                <a:lnTo>
                  <a:pt x="0" y="77673"/>
                </a:lnTo>
                <a:lnTo>
                  <a:pt x="807" y="91942"/>
                </a:lnTo>
                <a:lnTo>
                  <a:pt x="12826" y="128142"/>
                </a:lnTo>
                <a:lnTo>
                  <a:pt x="49529" y="155282"/>
                </a:lnTo>
                <a:lnTo>
                  <a:pt x="51561" y="148970"/>
                </a:lnTo>
                <a:lnTo>
                  <a:pt x="42673" y="145051"/>
                </a:lnTo>
                <a:lnTo>
                  <a:pt x="35036" y="139598"/>
                </a:lnTo>
                <a:lnTo>
                  <a:pt x="16509" y="102990"/>
                </a:lnTo>
                <a:lnTo>
                  <a:pt x="14224" y="76860"/>
                </a:lnTo>
                <a:lnTo>
                  <a:pt x="14795" y="63613"/>
                </a:lnTo>
                <a:lnTo>
                  <a:pt x="28634" y="22503"/>
                </a:lnTo>
                <a:lnTo>
                  <a:pt x="51816" y="6299"/>
                </a:lnTo>
                <a:lnTo>
                  <a:pt x="4952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9059164" y="6035662"/>
            <a:ext cx="197103" cy="155282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 txBox="1"/>
          <p:nvPr/>
        </p:nvSpPr>
        <p:spPr>
          <a:xfrm>
            <a:off x="7587742" y="5921755"/>
            <a:ext cx="1626235" cy="47053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13030" marR="5080" indent="-100965">
              <a:lnSpc>
                <a:spcPct val="86700"/>
              </a:lnSpc>
              <a:spcBef>
                <a:spcPts val="385"/>
              </a:spcBef>
              <a:tabLst>
                <a:tab pos="779145" algn="l"/>
                <a:tab pos="1438910" algn="l"/>
              </a:tabLst>
            </a:pPr>
            <a:r>
              <a:rPr sz="2700" baseline="-27777" dirty="0">
                <a:solidFill>
                  <a:srgbClr val="EAEAEA"/>
                </a:solidFill>
                <a:latin typeface="Cambria Math"/>
                <a:cs typeface="Cambria Math"/>
              </a:rPr>
              <a:t>𝑧 </a:t>
            </a:r>
            <a:r>
              <a:rPr sz="1300" spc="30" dirty="0">
                <a:solidFill>
                  <a:srgbClr val="EAEAEA"/>
                </a:solidFill>
                <a:latin typeface="Cambria Math"/>
                <a:cs typeface="Cambria Math"/>
              </a:rPr>
              <a:t>𝜏+1 </a:t>
            </a:r>
            <a:r>
              <a:rPr sz="2700" baseline="-27777" dirty="0">
                <a:solidFill>
                  <a:srgbClr val="EAEAEA"/>
                </a:solidFill>
                <a:latin typeface="Cambria Math"/>
                <a:cs typeface="Cambria Math"/>
              </a:rPr>
              <a:t>, </a:t>
            </a:r>
            <a:r>
              <a:rPr sz="2700" baseline="-27777" dirty="0">
                <a:solidFill>
                  <a:srgbClr val="FF0000"/>
                </a:solidFill>
                <a:latin typeface="Cambria Math"/>
                <a:cs typeface="Cambria Math"/>
              </a:rPr>
              <a:t>𝑧 </a:t>
            </a:r>
            <a:r>
              <a:rPr sz="1300" spc="30" dirty="0">
                <a:solidFill>
                  <a:srgbClr val="FF0000"/>
                </a:solidFill>
                <a:latin typeface="Cambria Math"/>
                <a:cs typeface="Cambria Math"/>
              </a:rPr>
              <a:t>𝜏+1 </a:t>
            </a:r>
            <a:r>
              <a:rPr sz="2700" baseline="-27777" dirty="0">
                <a:solidFill>
                  <a:srgbClr val="EAEAEA"/>
                </a:solidFill>
                <a:latin typeface="Cambria Math"/>
                <a:cs typeface="Cambria Math"/>
              </a:rPr>
              <a:t>, 𝑧 </a:t>
            </a:r>
            <a:r>
              <a:rPr sz="1300" spc="65" dirty="0">
                <a:solidFill>
                  <a:srgbClr val="EAEAEA"/>
                </a:solidFill>
                <a:latin typeface="Cambria Math"/>
                <a:cs typeface="Cambria Math"/>
              </a:rPr>
              <a:t>𝜏  </a:t>
            </a: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1	</a:t>
            </a:r>
            <a:r>
              <a:rPr sz="1300" spc="35" dirty="0">
                <a:solidFill>
                  <a:srgbClr val="FF0000"/>
                </a:solidFill>
                <a:latin typeface="Cambria Math"/>
                <a:cs typeface="Cambria Math"/>
              </a:rPr>
              <a:t>2	</a:t>
            </a: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23" name="object 323"/>
          <p:cNvSpPr/>
          <p:nvPr/>
        </p:nvSpPr>
        <p:spPr>
          <a:xfrm>
            <a:off x="9516998" y="6024791"/>
            <a:ext cx="2070100" cy="374650"/>
          </a:xfrm>
          <a:custGeom>
            <a:avLst/>
            <a:gdLst/>
            <a:ahLst/>
            <a:cxnLst/>
            <a:rect l="l" t="t" r="r" b="b"/>
            <a:pathLst>
              <a:path w="2070100" h="374650">
                <a:moveTo>
                  <a:pt x="1990978" y="0"/>
                </a:moveTo>
                <a:lnTo>
                  <a:pt x="1990978" y="8928"/>
                </a:lnTo>
                <a:lnTo>
                  <a:pt x="1997202" y="9372"/>
                </a:lnTo>
                <a:lnTo>
                  <a:pt x="2002917" y="10909"/>
                </a:lnTo>
                <a:lnTo>
                  <a:pt x="2007870" y="13550"/>
                </a:lnTo>
                <a:lnTo>
                  <a:pt x="2012950" y="16192"/>
                </a:lnTo>
                <a:lnTo>
                  <a:pt x="2017268" y="20192"/>
                </a:lnTo>
                <a:lnTo>
                  <a:pt x="2031126" y="60002"/>
                </a:lnTo>
                <a:lnTo>
                  <a:pt x="2031873" y="76453"/>
                </a:lnTo>
                <a:lnTo>
                  <a:pt x="2031682" y="83262"/>
                </a:lnTo>
                <a:lnTo>
                  <a:pt x="2031111" y="91287"/>
                </a:lnTo>
                <a:lnTo>
                  <a:pt x="2030158" y="100532"/>
                </a:lnTo>
                <a:lnTo>
                  <a:pt x="2028825" y="110997"/>
                </a:lnTo>
                <a:lnTo>
                  <a:pt x="2027491" y="121222"/>
                </a:lnTo>
                <a:lnTo>
                  <a:pt x="2026506" y="130126"/>
                </a:lnTo>
                <a:lnTo>
                  <a:pt x="2025967" y="136547"/>
                </a:lnTo>
                <a:lnTo>
                  <a:pt x="2025777" y="141643"/>
                </a:lnTo>
                <a:lnTo>
                  <a:pt x="2026296" y="150708"/>
                </a:lnTo>
                <a:lnTo>
                  <a:pt x="2044319" y="184429"/>
                </a:lnTo>
                <a:lnTo>
                  <a:pt x="2048891" y="186067"/>
                </a:lnTo>
                <a:lnTo>
                  <a:pt x="2048891" y="188302"/>
                </a:lnTo>
                <a:lnTo>
                  <a:pt x="2026296" y="223402"/>
                </a:lnTo>
                <a:lnTo>
                  <a:pt x="2025777" y="232498"/>
                </a:lnTo>
                <a:lnTo>
                  <a:pt x="2025967" y="236542"/>
                </a:lnTo>
                <a:lnTo>
                  <a:pt x="2026538" y="243090"/>
                </a:lnTo>
                <a:lnTo>
                  <a:pt x="2027491" y="252144"/>
                </a:lnTo>
                <a:lnTo>
                  <a:pt x="2030158" y="275401"/>
                </a:lnTo>
                <a:lnTo>
                  <a:pt x="2031111" y="284892"/>
                </a:lnTo>
                <a:lnTo>
                  <a:pt x="2031682" y="292174"/>
                </a:lnTo>
                <a:lnTo>
                  <a:pt x="2031873" y="297243"/>
                </a:lnTo>
                <a:lnTo>
                  <a:pt x="2031706" y="305849"/>
                </a:lnTo>
                <a:lnTo>
                  <a:pt x="2021204" y="348589"/>
                </a:lnTo>
                <a:lnTo>
                  <a:pt x="2017522" y="354088"/>
                </a:lnTo>
                <a:lnTo>
                  <a:pt x="2013203" y="358203"/>
                </a:lnTo>
                <a:lnTo>
                  <a:pt x="2003298" y="363639"/>
                </a:lnTo>
                <a:lnTo>
                  <a:pt x="1997582" y="365213"/>
                </a:lnTo>
                <a:lnTo>
                  <a:pt x="1990978" y="365671"/>
                </a:lnTo>
                <a:lnTo>
                  <a:pt x="1990978" y="374599"/>
                </a:lnTo>
                <a:lnTo>
                  <a:pt x="2028447" y="362020"/>
                </a:lnTo>
                <a:lnTo>
                  <a:pt x="2047906" y="327436"/>
                </a:lnTo>
                <a:lnTo>
                  <a:pt x="2051557" y="293001"/>
                </a:lnTo>
                <a:lnTo>
                  <a:pt x="2051343" y="285862"/>
                </a:lnTo>
                <a:lnTo>
                  <a:pt x="2050700" y="277287"/>
                </a:lnTo>
                <a:lnTo>
                  <a:pt x="2049629" y="267275"/>
                </a:lnTo>
                <a:lnTo>
                  <a:pt x="2046702" y="244801"/>
                </a:lnTo>
                <a:lnTo>
                  <a:pt x="2045668" y="236046"/>
                </a:lnTo>
                <a:lnTo>
                  <a:pt x="2045039" y="229566"/>
                </a:lnTo>
                <a:lnTo>
                  <a:pt x="2044827" y="225361"/>
                </a:lnTo>
                <a:lnTo>
                  <a:pt x="2044827" y="215163"/>
                </a:lnTo>
                <a:lnTo>
                  <a:pt x="2046858" y="207111"/>
                </a:lnTo>
                <a:lnTo>
                  <a:pt x="2055495" y="195275"/>
                </a:lnTo>
                <a:lnTo>
                  <a:pt x="2061718" y="192201"/>
                </a:lnTo>
                <a:lnTo>
                  <a:pt x="2070100" y="191985"/>
                </a:lnTo>
                <a:lnTo>
                  <a:pt x="2070100" y="182384"/>
                </a:lnTo>
                <a:lnTo>
                  <a:pt x="2061845" y="182232"/>
                </a:lnTo>
                <a:lnTo>
                  <a:pt x="2055622" y="179222"/>
                </a:lnTo>
                <a:lnTo>
                  <a:pt x="2046985" y="167462"/>
                </a:lnTo>
                <a:lnTo>
                  <a:pt x="2044827" y="159321"/>
                </a:lnTo>
                <a:lnTo>
                  <a:pt x="2044827" y="148894"/>
                </a:lnTo>
                <a:lnTo>
                  <a:pt x="2045039" y="144580"/>
                </a:lnTo>
                <a:lnTo>
                  <a:pt x="2045668" y="138323"/>
                </a:lnTo>
                <a:lnTo>
                  <a:pt x="2046756" y="129740"/>
                </a:lnTo>
                <a:lnTo>
                  <a:pt x="2049629" y="109336"/>
                </a:lnTo>
                <a:lnTo>
                  <a:pt x="2050700" y="99588"/>
                </a:lnTo>
                <a:lnTo>
                  <a:pt x="2051343" y="90748"/>
                </a:lnTo>
                <a:lnTo>
                  <a:pt x="2051557" y="82816"/>
                </a:lnTo>
                <a:lnTo>
                  <a:pt x="2050583" y="63362"/>
                </a:lnTo>
                <a:lnTo>
                  <a:pt x="2036064" y="21310"/>
                </a:lnTo>
                <a:lnTo>
                  <a:pt x="2004863" y="1874"/>
                </a:lnTo>
                <a:lnTo>
                  <a:pt x="1990978" y="0"/>
                </a:lnTo>
                <a:close/>
              </a:path>
              <a:path w="2070100" h="374650">
                <a:moveTo>
                  <a:pt x="79121" y="0"/>
                </a:moveTo>
                <a:lnTo>
                  <a:pt x="42652" y="12528"/>
                </a:lnTo>
                <a:lnTo>
                  <a:pt x="22383" y="46624"/>
                </a:lnTo>
                <a:lnTo>
                  <a:pt x="18542" y="82816"/>
                </a:lnTo>
                <a:lnTo>
                  <a:pt x="18754" y="90748"/>
                </a:lnTo>
                <a:lnTo>
                  <a:pt x="19383" y="99588"/>
                </a:lnTo>
                <a:lnTo>
                  <a:pt x="20417" y="109336"/>
                </a:lnTo>
                <a:lnTo>
                  <a:pt x="21844" y="119989"/>
                </a:lnTo>
                <a:lnTo>
                  <a:pt x="23344" y="130126"/>
                </a:lnTo>
                <a:lnTo>
                  <a:pt x="24415" y="138323"/>
                </a:lnTo>
                <a:lnTo>
                  <a:pt x="25058" y="144580"/>
                </a:lnTo>
                <a:lnTo>
                  <a:pt x="25273" y="148894"/>
                </a:lnTo>
                <a:lnTo>
                  <a:pt x="25273" y="159321"/>
                </a:lnTo>
                <a:lnTo>
                  <a:pt x="23114" y="167462"/>
                </a:lnTo>
                <a:lnTo>
                  <a:pt x="14477" y="179222"/>
                </a:lnTo>
                <a:lnTo>
                  <a:pt x="8254" y="182232"/>
                </a:lnTo>
                <a:lnTo>
                  <a:pt x="0" y="182384"/>
                </a:lnTo>
                <a:lnTo>
                  <a:pt x="0" y="191985"/>
                </a:lnTo>
                <a:lnTo>
                  <a:pt x="25273" y="215163"/>
                </a:lnTo>
                <a:lnTo>
                  <a:pt x="25273" y="225361"/>
                </a:lnTo>
                <a:lnTo>
                  <a:pt x="25058" y="229566"/>
                </a:lnTo>
                <a:lnTo>
                  <a:pt x="24355" y="236542"/>
                </a:lnTo>
                <a:lnTo>
                  <a:pt x="23344" y="244801"/>
                </a:lnTo>
                <a:lnTo>
                  <a:pt x="21844" y="255828"/>
                </a:lnTo>
                <a:lnTo>
                  <a:pt x="20417" y="267275"/>
                </a:lnTo>
                <a:lnTo>
                  <a:pt x="19383" y="277287"/>
                </a:lnTo>
                <a:lnTo>
                  <a:pt x="18754" y="285862"/>
                </a:lnTo>
                <a:lnTo>
                  <a:pt x="18542" y="293001"/>
                </a:lnTo>
                <a:lnTo>
                  <a:pt x="19448" y="311349"/>
                </a:lnTo>
                <a:lnTo>
                  <a:pt x="33147" y="352831"/>
                </a:lnTo>
                <a:lnTo>
                  <a:pt x="79121" y="374599"/>
                </a:lnTo>
                <a:lnTo>
                  <a:pt x="79121" y="365671"/>
                </a:lnTo>
                <a:lnTo>
                  <a:pt x="72517" y="365213"/>
                </a:lnTo>
                <a:lnTo>
                  <a:pt x="66801" y="363639"/>
                </a:lnTo>
                <a:lnTo>
                  <a:pt x="61849" y="360921"/>
                </a:lnTo>
                <a:lnTo>
                  <a:pt x="56769" y="358203"/>
                </a:lnTo>
                <a:lnTo>
                  <a:pt x="52450" y="354088"/>
                </a:lnTo>
                <a:lnTo>
                  <a:pt x="38877" y="313815"/>
                </a:lnTo>
                <a:lnTo>
                  <a:pt x="38226" y="297243"/>
                </a:lnTo>
                <a:lnTo>
                  <a:pt x="38417" y="292174"/>
                </a:lnTo>
                <a:lnTo>
                  <a:pt x="38988" y="284892"/>
                </a:lnTo>
                <a:lnTo>
                  <a:pt x="39941" y="275401"/>
                </a:lnTo>
                <a:lnTo>
                  <a:pt x="42608" y="252144"/>
                </a:lnTo>
                <a:lnTo>
                  <a:pt x="43561" y="243090"/>
                </a:lnTo>
                <a:lnTo>
                  <a:pt x="44132" y="236542"/>
                </a:lnTo>
                <a:lnTo>
                  <a:pt x="44323" y="232498"/>
                </a:lnTo>
                <a:lnTo>
                  <a:pt x="43801" y="223402"/>
                </a:lnTo>
                <a:lnTo>
                  <a:pt x="21208" y="188302"/>
                </a:lnTo>
                <a:lnTo>
                  <a:pt x="21208" y="186067"/>
                </a:lnTo>
                <a:lnTo>
                  <a:pt x="43801" y="150708"/>
                </a:lnTo>
                <a:lnTo>
                  <a:pt x="44323" y="141643"/>
                </a:lnTo>
                <a:lnTo>
                  <a:pt x="44132" y="136547"/>
                </a:lnTo>
                <a:lnTo>
                  <a:pt x="43561" y="129740"/>
                </a:lnTo>
                <a:lnTo>
                  <a:pt x="42608" y="121222"/>
                </a:lnTo>
                <a:lnTo>
                  <a:pt x="41275" y="110997"/>
                </a:lnTo>
                <a:lnTo>
                  <a:pt x="39941" y="100532"/>
                </a:lnTo>
                <a:lnTo>
                  <a:pt x="38988" y="91287"/>
                </a:lnTo>
                <a:lnTo>
                  <a:pt x="38417" y="83262"/>
                </a:lnTo>
                <a:lnTo>
                  <a:pt x="38226" y="76453"/>
                </a:lnTo>
                <a:lnTo>
                  <a:pt x="38415" y="67902"/>
                </a:lnTo>
                <a:lnTo>
                  <a:pt x="52831" y="20192"/>
                </a:lnTo>
                <a:lnTo>
                  <a:pt x="79121" y="8928"/>
                </a:lnTo>
                <a:lnTo>
                  <a:pt x="79121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9740265" y="6035662"/>
            <a:ext cx="415290" cy="155575"/>
          </a:xfrm>
          <a:custGeom>
            <a:avLst/>
            <a:gdLst/>
            <a:ahLst/>
            <a:cxnLst/>
            <a:rect l="l" t="t" r="r" b="b"/>
            <a:pathLst>
              <a:path w="415290" h="155575">
                <a:moveTo>
                  <a:pt x="365505" y="0"/>
                </a:moveTo>
                <a:lnTo>
                  <a:pt x="363346" y="6299"/>
                </a:lnTo>
                <a:lnTo>
                  <a:pt x="372346" y="10201"/>
                </a:lnTo>
                <a:lnTo>
                  <a:pt x="380095" y="15603"/>
                </a:lnTo>
                <a:lnTo>
                  <a:pt x="398652" y="51536"/>
                </a:lnTo>
                <a:lnTo>
                  <a:pt x="400938" y="76860"/>
                </a:lnTo>
                <a:lnTo>
                  <a:pt x="400365" y="90555"/>
                </a:lnTo>
                <a:lnTo>
                  <a:pt x="386478" y="132611"/>
                </a:lnTo>
                <a:lnTo>
                  <a:pt x="363600" y="148970"/>
                </a:lnTo>
                <a:lnTo>
                  <a:pt x="365505" y="155282"/>
                </a:lnTo>
                <a:lnTo>
                  <a:pt x="402335" y="128142"/>
                </a:lnTo>
                <a:lnTo>
                  <a:pt x="414248" y="91942"/>
                </a:lnTo>
                <a:lnTo>
                  <a:pt x="415035" y="77673"/>
                </a:lnTo>
                <a:lnTo>
                  <a:pt x="414246" y="63440"/>
                </a:lnTo>
                <a:lnTo>
                  <a:pt x="402208" y="27216"/>
                </a:lnTo>
                <a:lnTo>
                  <a:pt x="376795" y="4064"/>
                </a:lnTo>
                <a:lnTo>
                  <a:pt x="365505" y="0"/>
                </a:lnTo>
                <a:close/>
              </a:path>
              <a:path w="415290" h="155575">
                <a:moveTo>
                  <a:pt x="49529" y="0"/>
                </a:moveTo>
                <a:lnTo>
                  <a:pt x="12826" y="27216"/>
                </a:lnTo>
                <a:lnTo>
                  <a:pt x="807" y="63440"/>
                </a:lnTo>
                <a:lnTo>
                  <a:pt x="0" y="77673"/>
                </a:lnTo>
                <a:lnTo>
                  <a:pt x="807" y="91942"/>
                </a:lnTo>
                <a:lnTo>
                  <a:pt x="12826" y="128142"/>
                </a:lnTo>
                <a:lnTo>
                  <a:pt x="49529" y="155282"/>
                </a:lnTo>
                <a:lnTo>
                  <a:pt x="51561" y="148970"/>
                </a:lnTo>
                <a:lnTo>
                  <a:pt x="42729" y="145051"/>
                </a:lnTo>
                <a:lnTo>
                  <a:pt x="35099" y="139598"/>
                </a:lnTo>
                <a:lnTo>
                  <a:pt x="16525" y="102990"/>
                </a:lnTo>
                <a:lnTo>
                  <a:pt x="14224" y="76860"/>
                </a:lnTo>
                <a:lnTo>
                  <a:pt x="14797" y="63613"/>
                </a:lnTo>
                <a:lnTo>
                  <a:pt x="28688" y="22503"/>
                </a:lnTo>
                <a:lnTo>
                  <a:pt x="51815" y="6299"/>
                </a:lnTo>
                <a:lnTo>
                  <a:pt x="49529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10401681" y="6035662"/>
            <a:ext cx="415290" cy="155575"/>
          </a:xfrm>
          <a:custGeom>
            <a:avLst/>
            <a:gdLst/>
            <a:ahLst/>
            <a:cxnLst/>
            <a:rect l="l" t="t" r="r" b="b"/>
            <a:pathLst>
              <a:path w="415290" h="155575">
                <a:moveTo>
                  <a:pt x="365505" y="0"/>
                </a:moveTo>
                <a:lnTo>
                  <a:pt x="363347" y="6299"/>
                </a:lnTo>
                <a:lnTo>
                  <a:pt x="372346" y="10201"/>
                </a:lnTo>
                <a:lnTo>
                  <a:pt x="380095" y="15603"/>
                </a:lnTo>
                <a:lnTo>
                  <a:pt x="398653" y="51536"/>
                </a:lnTo>
                <a:lnTo>
                  <a:pt x="400939" y="76860"/>
                </a:lnTo>
                <a:lnTo>
                  <a:pt x="400365" y="90555"/>
                </a:lnTo>
                <a:lnTo>
                  <a:pt x="386478" y="132611"/>
                </a:lnTo>
                <a:lnTo>
                  <a:pt x="363600" y="148970"/>
                </a:lnTo>
                <a:lnTo>
                  <a:pt x="365505" y="155282"/>
                </a:lnTo>
                <a:lnTo>
                  <a:pt x="402336" y="128142"/>
                </a:lnTo>
                <a:lnTo>
                  <a:pt x="414248" y="91942"/>
                </a:lnTo>
                <a:lnTo>
                  <a:pt x="415036" y="77673"/>
                </a:lnTo>
                <a:lnTo>
                  <a:pt x="414246" y="63440"/>
                </a:lnTo>
                <a:lnTo>
                  <a:pt x="402209" y="27216"/>
                </a:lnTo>
                <a:lnTo>
                  <a:pt x="376795" y="4064"/>
                </a:lnTo>
                <a:lnTo>
                  <a:pt x="365505" y="0"/>
                </a:lnTo>
                <a:close/>
              </a:path>
              <a:path w="415290" h="155575">
                <a:moveTo>
                  <a:pt x="49529" y="0"/>
                </a:moveTo>
                <a:lnTo>
                  <a:pt x="12826" y="27216"/>
                </a:lnTo>
                <a:lnTo>
                  <a:pt x="807" y="63440"/>
                </a:lnTo>
                <a:lnTo>
                  <a:pt x="0" y="77673"/>
                </a:lnTo>
                <a:lnTo>
                  <a:pt x="807" y="91942"/>
                </a:lnTo>
                <a:lnTo>
                  <a:pt x="12826" y="128142"/>
                </a:lnTo>
                <a:lnTo>
                  <a:pt x="49529" y="155282"/>
                </a:lnTo>
                <a:lnTo>
                  <a:pt x="51562" y="148970"/>
                </a:lnTo>
                <a:lnTo>
                  <a:pt x="42729" y="145051"/>
                </a:lnTo>
                <a:lnTo>
                  <a:pt x="35099" y="139598"/>
                </a:lnTo>
                <a:lnTo>
                  <a:pt x="16525" y="102990"/>
                </a:lnTo>
                <a:lnTo>
                  <a:pt x="14224" y="76860"/>
                </a:lnTo>
                <a:lnTo>
                  <a:pt x="14797" y="63613"/>
                </a:lnTo>
                <a:lnTo>
                  <a:pt x="28688" y="22503"/>
                </a:lnTo>
                <a:lnTo>
                  <a:pt x="51816" y="6299"/>
                </a:lnTo>
                <a:lnTo>
                  <a:pt x="49529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11063096" y="6035662"/>
            <a:ext cx="415290" cy="155575"/>
          </a:xfrm>
          <a:custGeom>
            <a:avLst/>
            <a:gdLst/>
            <a:ahLst/>
            <a:cxnLst/>
            <a:rect l="l" t="t" r="r" b="b"/>
            <a:pathLst>
              <a:path w="415290" h="155575">
                <a:moveTo>
                  <a:pt x="365505" y="0"/>
                </a:moveTo>
                <a:lnTo>
                  <a:pt x="363347" y="6299"/>
                </a:lnTo>
                <a:lnTo>
                  <a:pt x="372346" y="10201"/>
                </a:lnTo>
                <a:lnTo>
                  <a:pt x="380095" y="15603"/>
                </a:lnTo>
                <a:lnTo>
                  <a:pt x="398652" y="51536"/>
                </a:lnTo>
                <a:lnTo>
                  <a:pt x="400938" y="76860"/>
                </a:lnTo>
                <a:lnTo>
                  <a:pt x="400365" y="90555"/>
                </a:lnTo>
                <a:lnTo>
                  <a:pt x="386478" y="132611"/>
                </a:lnTo>
                <a:lnTo>
                  <a:pt x="363600" y="148970"/>
                </a:lnTo>
                <a:lnTo>
                  <a:pt x="365505" y="155282"/>
                </a:lnTo>
                <a:lnTo>
                  <a:pt x="402335" y="128142"/>
                </a:lnTo>
                <a:lnTo>
                  <a:pt x="414248" y="91942"/>
                </a:lnTo>
                <a:lnTo>
                  <a:pt x="415035" y="77673"/>
                </a:lnTo>
                <a:lnTo>
                  <a:pt x="414246" y="63440"/>
                </a:lnTo>
                <a:lnTo>
                  <a:pt x="402208" y="27216"/>
                </a:lnTo>
                <a:lnTo>
                  <a:pt x="376795" y="4064"/>
                </a:lnTo>
                <a:lnTo>
                  <a:pt x="365505" y="0"/>
                </a:lnTo>
                <a:close/>
              </a:path>
              <a:path w="415290" h="155575">
                <a:moveTo>
                  <a:pt x="49529" y="0"/>
                </a:moveTo>
                <a:lnTo>
                  <a:pt x="12826" y="27216"/>
                </a:lnTo>
                <a:lnTo>
                  <a:pt x="807" y="63440"/>
                </a:lnTo>
                <a:lnTo>
                  <a:pt x="0" y="77673"/>
                </a:lnTo>
                <a:lnTo>
                  <a:pt x="807" y="91942"/>
                </a:lnTo>
                <a:lnTo>
                  <a:pt x="12826" y="128142"/>
                </a:lnTo>
                <a:lnTo>
                  <a:pt x="49529" y="155282"/>
                </a:lnTo>
                <a:lnTo>
                  <a:pt x="51561" y="148970"/>
                </a:lnTo>
                <a:lnTo>
                  <a:pt x="42729" y="145051"/>
                </a:lnTo>
                <a:lnTo>
                  <a:pt x="35099" y="139598"/>
                </a:lnTo>
                <a:lnTo>
                  <a:pt x="16525" y="102990"/>
                </a:lnTo>
                <a:lnTo>
                  <a:pt x="14224" y="76860"/>
                </a:lnTo>
                <a:lnTo>
                  <a:pt x="14797" y="63613"/>
                </a:lnTo>
                <a:lnTo>
                  <a:pt x="28688" y="22503"/>
                </a:lnTo>
                <a:lnTo>
                  <a:pt x="51816" y="6299"/>
                </a:lnTo>
                <a:lnTo>
                  <a:pt x="4952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 txBox="1"/>
          <p:nvPr/>
        </p:nvSpPr>
        <p:spPr>
          <a:xfrm>
            <a:off x="9592182" y="5921755"/>
            <a:ext cx="1844675" cy="47053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13030" marR="5080" indent="-100965">
              <a:lnSpc>
                <a:spcPct val="86700"/>
              </a:lnSpc>
              <a:spcBef>
                <a:spcPts val="385"/>
              </a:spcBef>
              <a:tabLst>
                <a:tab pos="777240" algn="l"/>
                <a:tab pos="1438910" algn="l"/>
              </a:tabLst>
            </a:pPr>
            <a:r>
              <a:rPr sz="2700" baseline="-27777" dirty="0">
                <a:solidFill>
                  <a:srgbClr val="EAEAEA"/>
                </a:solidFill>
                <a:latin typeface="Cambria Math"/>
                <a:cs typeface="Cambria Math"/>
              </a:rPr>
              <a:t>𝑧 </a:t>
            </a:r>
            <a:r>
              <a:rPr sz="1300" spc="25" dirty="0">
                <a:solidFill>
                  <a:srgbClr val="EAEAEA"/>
                </a:solidFill>
                <a:latin typeface="Cambria Math"/>
                <a:cs typeface="Cambria Math"/>
              </a:rPr>
              <a:t>𝜏+1 </a:t>
            </a:r>
            <a:r>
              <a:rPr sz="2700" baseline="-27777" dirty="0">
                <a:solidFill>
                  <a:srgbClr val="EAEAEA"/>
                </a:solidFill>
                <a:latin typeface="Cambria Math"/>
                <a:cs typeface="Cambria Math"/>
              </a:rPr>
              <a:t>, 𝑧 </a:t>
            </a:r>
            <a:r>
              <a:rPr sz="1300" spc="25" dirty="0">
                <a:solidFill>
                  <a:srgbClr val="EAEAEA"/>
                </a:solidFill>
                <a:latin typeface="Cambria Math"/>
                <a:cs typeface="Cambria Math"/>
              </a:rPr>
              <a:t>𝜏+1 </a:t>
            </a:r>
            <a:r>
              <a:rPr sz="2700" baseline="-27777" dirty="0">
                <a:solidFill>
                  <a:srgbClr val="EAEAEA"/>
                </a:solidFill>
                <a:latin typeface="Cambria Math"/>
                <a:cs typeface="Cambria Math"/>
              </a:rPr>
              <a:t>, </a:t>
            </a:r>
            <a:r>
              <a:rPr sz="2700" baseline="-27777" dirty="0">
                <a:solidFill>
                  <a:srgbClr val="FF0000"/>
                </a:solidFill>
                <a:latin typeface="Cambria Math"/>
                <a:cs typeface="Cambria Math"/>
              </a:rPr>
              <a:t>𝑧 </a:t>
            </a:r>
            <a:r>
              <a:rPr sz="1300" spc="25" dirty="0">
                <a:solidFill>
                  <a:srgbClr val="FF0000"/>
                </a:solidFill>
                <a:latin typeface="Cambria Math"/>
                <a:cs typeface="Cambria Math"/>
              </a:rPr>
              <a:t>𝜏+1  </a:t>
            </a: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1	2	</a:t>
            </a:r>
            <a:r>
              <a:rPr sz="1300" spc="35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28" name="object 328"/>
          <p:cNvSpPr/>
          <p:nvPr/>
        </p:nvSpPr>
        <p:spPr>
          <a:xfrm>
            <a:off x="348995" y="547116"/>
            <a:ext cx="718185" cy="655320"/>
          </a:xfrm>
          <a:custGeom>
            <a:avLst/>
            <a:gdLst/>
            <a:ahLst/>
            <a:cxnLst/>
            <a:rect l="l" t="t" r="r" b="b"/>
            <a:pathLst>
              <a:path w="718185" h="655319">
                <a:moveTo>
                  <a:pt x="0" y="327660"/>
                </a:moveTo>
                <a:lnTo>
                  <a:pt x="3276" y="283195"/>
                </a:lnTo>
                <a:lnTo>
                  <a:pt x="12819" y="240550"/>
                </a:lnTo>
                <a:lnTo>
                  <a:pt x="28203" y="200114"/>
                </a:lnTo>
                <a:lnTo>
                  <a:pt x="48999" y="162277"/>
                </a:lnTo>
                <a:lnTo>
                  <a:pt x="74780" y="127431"/>
                </a:lnTo>
                <a:lnTo>
                  <a:pt x="105117" y="95964"/>
                </a:lnTo>
                <a:lnTo>
                  <a:pt x="139585" y="68268"/>
                </a:lnTo>
                <a:lnTo>
                  <a:pt x="177754" y="44732"/>
                </a:lnTo>
                <a:lnTo>
                  <a:pt x="219198" y="25747"/>
                </a:lnTo>
                <a:lnTo>
                  <a:pt x="263489" y="11703"/>
                </a:lnTo>
                <a:lnTo>
                  <a:pt x="310199" y="2990"/>
                </a:lnTo>
                <a:lnTo>
                  <a:pt x="358902" y="0"/>
                </a:lnTo>
                <a:lnTo>
                  <a:pt x="407604" y="2990"/>
                </a:lnTo>
                <a:lnTo>
                  <a:pt x="454314" y="11703"/>
                </a:lnTo>
                <a:lnTo>
                  <a:pt x="498605" y="25747"/>
                </a:lnTo>
                <a:lnTo>
                  <a:pt x="540049" y="44732"/>
                </a:lnTo>
                <a:lnTo>
                  <a:pt x="578218" y="68268"/>
                </a:lnTo>
                <a:lnTo>
                  <a:pt x="612686" y="95964"/>
                </a:lnTo>
                <a:lnTo>
                  <a:pt x="643023" y="127431"/>
                </a:lnTo>
                <a:lnTo>
                  <a:pt x="668804" y="162277"/>
                </a:lnTo>
                <a:lnTo>
                  <a:pt x="689600" y="200114"/>
                </a:lnTo>
                <a:lnTo>
                  <a:pt x="704984" y="240550"/>
                </a:lnTo>
                <a:lnTo>
                  <a:pt x="714527" y="283195"/>
                </a:lnTo>
                <a:lnTo>
                  <a:pt x="717804" y="327660"/>
                </a:lnTo>
                <a:lnTo>
                  <a:pt x="714527" y="372124"/>
                </a:lnTo>
                <a:lnTo>
                  <a:pt x="704984" y="414769"/>
                </a:lnTo>
                <a:lnTo>
                  <a:pt x="689600" y="455205"/>
                </a:lnTo>
                <a:lnTo>
                  <a:pt x="668804" y="493042"/>
                </a:lnTo>
                <a:lnTo>
                  <a:pt x="643023" y="527888"/>
                </a:lnTo>
                <a:lnTo>
                  <a:pt x="612686" y="559355"/>
                </a:lnTo>
                <a:lnTo>
                  <a:pt x="578218" y="587051"/>
                </a:lnTo>
                <a:lnTo>
                  <a:pt x="540049" y="610587"/>
                </a:lnTo>
                <a:lnTo>
                  <a:pt x="498605" y="629572"/>
                </a:lnTo>
                <a:lnTo>
                  <a:pt x="454314" y="643616"/>
                </a:lnTo>
                <a:lnTo>
                  <a:pt x="407604" y="652329"/>
                </a:lnTo>
                <a:lnTo>
                  <a:pt x="358902" y="655320"/>
                </a:lnTo>
                <a:lnTo>
                  <a:pt x="310199" y="652329"/>
                </a:lnTo>
                <a:lnTo>
                  <a:pt x="263489" y="643616"/>
                </a:lnTo>
                <a:lnTo>
                  <a:pt x="219198" y="629572"/>
                </a:lnTo>
                <a:lnTo>
                  <a:pt x="177754" y="610587"/>
                </a:lnTo>
                <a:lnTo>
                  <a:pt x="139585" y="587051"/>
                </a:lnTo>
                <a:lnTo>
                  <a:pt x="105117" y="559355"/>
                </a:lnTo>
                <a:lnTo>
                  <a:pt x="74780" y="527888"/>
                </a:lnTo>
                <a:lnTo>
                  <a:pt x="48999" y="493042"/>
                </a:lnTo>
                <a:lnTo>
                  <a:pt x="28203" y="455205"/>
                </a:lnTo>
                <a:lnTo>
                  <a:pt x="12819" y="414769"/>
                </a:lnTo>
                <a:lnTo>
                  <a:pt x="3276" y="372124"/>
                </a:lnTo>
                <a:lnTo>
                  <a:pt x="0" y="327660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 txBox="1"/>
          <p:nvPr/>
        </p:nvSpPr>
        <p:spPr>
          <a:xfrm>
            <a:off x="538987" y="735838"/>
            <a:ext cx="33591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2240" marR="5080" indent="-129539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solidFill>
                  <a:srgbClr val="EAEAEA"/>
                </a:solidFill>
                <a:latin typeface="Calisto MT"/>
                <a:cs typeface="Calisto MT"/>
              </a:rPr>
              <a:t>Cl</a:t>
            </a:r>
            <a:r>
              <a:rPr sz="800" dirty="0">
                <a:solidFill>
                  <a:srgbClr val="EAEAEA"/>
                </a:solidFill>
                <a:latin typeface="Calisto MT"/>
                <a:cs typeface="Calisto MT"/>
              </a:rPr>
              <a:t>us</a:t>
            </a:r>
            <a:r>
              <a:rPr sz="800" spc="-5" dirty="0">
                <a:solidFill>
                  <a:srgbClr val="EAEAEA"/>
                </a:solidFill>
                <a:latin typeface="Calisto MT"/>
                <a:cs typeface="Calisto MT"/>
              </a:rPr>
              <a:t>t</a:t>
            </a:r>
            <a:r>
              <a:rPr sz="800" dirty="0">
                <a:solidFill>
                  <a:srgbClr val="EAEAEA"/>
                </a:solidFill>
                <a:latin typeface="Calisto MT"/>
                <a:cs typeface="Calisto MT"/>
              </a:rPr>
              <a:t>er  1</a:t>
            </a:r>
            <a:endParaRPr sz="800">
              <a:latin typeface="Calisto MT"/>
              <a:cs typeface="Calisto MT"/>
            </a:endParaRPr>
          </a:p>
        </p:txBody>
      </p:sp>
      <p:sp>
        <p:nvSpPr>
          <p:cNvPr id="330" name="object 330"/>
          <p:cNvSpPr/>
          <p:nvPr/>
        </p:nvSpPr>
        <p:spPr>
          <a:xfrm>
            <a:off x="1382267" y="548640"/>
            <a:ext cx="719455" cy="654050"/>
          </a:xfrm>
          <a:custGeom>
            <a:avLst/>
            <a:gdLst/>
            <a:ahLst/>
            <a:cxnLst/>
            <a:rect l="l" t="t" r="r" b="b"/>
            <a:pathLst>
              <a:path w="719455" h="654050">
                <a:moveTo>
                  <a:pt x="0" y="326898"/>
                </a:moveTo>
                <a:lnTo>
                  <a:pt x="3283" y="282528"/>
                </a:lnTo>
                <a:lnTo>
                  <a:pt x="12848" y="239977"/>
                </a:lnTo>
                <a:lnTo>
                  <a:pt x="28265" y="199632"/>
                </a:lnTo>
                <a:lnTo>
                  <a:pt x="49106" y="161882"/>
                </a:lnTo>
                <a:lnTo>
                  <a:pt x="74943" y="127117"/>
                </a:lnTo>
                <a:lnTo>
                  <a:pt x="105346" y="95726"/>
                </a:lnTo>
                <a:lnTo>
                  <a:pt x="139887" y="68097"/>
                </a:lnTo>
                <a:lnTo>
                  <a:pt x="178138" y="44619"/>
                </a:lnTo>
                <a:lnTo>
                  <a:pt x="219670" y="25681"/>
                </a:lnTo>
                <a:lnTo>
                  <a:pt x="264054" y="11673"/>
                </a:lnTo>
                <a:lnTo>
                  <a:pt x="310861" y="2983"/>
                </a:lnTo>
                <a:lnTo>
                  <a:pt x="359663" y="0"/>
                </a:lnTo>
                <a:lnTo>
                  <a:pt x="408466" y="2983"/>
                </a:lnTo>
                <a:lnTo>
                  <a:pt x="455273" y="11673"/>
                </a:lnTo>
                <a:lnTo>
                  <a:pt x="499657" y="25681"/>
                </a:lnTo>
                <a:lnTo>
                  <a:pt x="541189" y="44619"/>
                </a:lnTo>
                <a:lnTo>
                  <a:pt x="579440" y="68097"/>
                </a:lnTo>
                <a:lnTo>
                  <a:pt x="613981" y="95726"/>
                </a:lnTo>
                <a:lnTo>
                  <a:pt x="644384" y="127117"/>
                </a:lnTo>
                <a:lnTo>
                  <a:pt x="670221" y="161882"/>
                </a:lnTo>
                <a:lnTo>
                  <a:pt x="691062" y="199632"/>
                </a:lnTo>
                <a:lnTo>
                  <a:pt x="706479" y="239977"/>
                </a:lnTo>
                <a:lnTo>
                  <a:pt x="716044" y="282528"/>
                </a:lnTo>
                <a:lnTo>
                  <a:pt x="719327" y="326898"/>
                </a:lnTo>
                <a:lnTo>
                  <a:pt x="716044" y="371267"/>
                </a:lnTo>
                <a:lnTo>
                  <a:pt x="706479" y="413818"/>
                </a:lnTo>
                <a:lnTo>
                  <a:pt x="691062" y="454163"/>
                </a:lnTo>
                <a:lnTo>
                  <a:pt x="670221" y="491913"/>
                </a:lnTo>
                <a:lnTo>
                  <a:pt x="644384" y="526678"/>
                </a:lnTo>
                <a:lnTo>
                  <a:pt x="613981" y="558069"/>
                </a:lnTo>
                <a:lnTo>
                  <a:pt x="579440" y="585698"/>
                </a:lnTo>
                <a:lnTo>
                  <a:pt x="541189" y="609176"/>
                </a:lnTo>
                <a:lnTo>
                  <a:pt x="499657" y="628114"/>
                </a:lnTo>
                <a:lnTo>
                  <a:pt x="455273" y="642122"/>
                </a:lnTo>
                <a:lnTo>
                  <a:pt x="408466" y="650812"/>
                </a:lnTo>
                <a:lnTo>
                  <a:pt x="359663" y="653796"/>
                </a:lnTo>
                <a:lnTo>
                  <a:pt x="310861" y="650812"/>
                </a:lnTo>
                <a:lnTo>
                  <a:pt x="264054" y="642122"/>
                </a:lnTo>
                <a:lnTo>
                  <a:pt x="219670" y="628114"/>
                </a:lnTo>
                <a:lnTo>
                  <a:pt x="178138" y="609176"/>
                </a:lnTo>
                <a:lnTo>
                  <a:pt x="139887" y="585698"/>
                </a:lnTo>
                <a:lnTo>
                  <a:pt x="105346" y="558069"/>
                </a:lnTo>
                <a:lnTo>
                  <a:pt x="74943" y="526678"/>
                </a:lnTo>
                <a:lnTo>
                  <a:pt x="49106" y="491913"/>
                </a:lnTo>
                <a:lnTo>
                  <a:pt x="28265" y="454163"/>
                </a:lnTo>
                <a:lnTo>
                  <a:pt x="12848" y="413818"/>
                </a:lnTo>
                <a:lnTo>
                  <a:pt x="3283" y="371267"/>
                </a:lnTo>
                <a:lnTo>
                  <a:pt x="0" y="326898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 txBox="1"/>
          <p:nvPr/>
        </p:nvSpPr>
        <p:spPr>
          <a:xfrm>
            <a:off x="1573530" y="736472"/>
            <a:ext cx="335915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1605" marR="5080" indent="-129539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solidFill>
                  <a:srgbClr val="EAEAEA"/>
                </a:solidFill>
                <a:latin typeface="Calisto MT"/>
                <a:cs typeface="Calisto MT"/>
              </a:rPr>
              <a:t>Cl</a:t>
            </a:r>
            <a:r>
              <a:rPr sz="800" dirty="0">
                <a:solidFill>
                  <a:srgbClr val="EAEAEA"/>
                </a:solidFill>
                <a:latin typeface="Calisto MT"/>
                <a:cs typeface="Calisto MT"/>
              </a:rPr>
              <a:t>us</a:t>
            </a:r>
            <a:r>
              <a:rPr sz="800" spc="-5" dirty="0">
                <a:solidFill>
                  <a:srgbClr val="EAEAEA"/>
                </a:solidFill>
                <a:latin typeface="Calisto MT"/>
                <a:cs typeface="Calisto MT"/>
              </a:rPr>
              <a:t>t</a:t>
            </a:r>
            <a:r>
              <a:rPr sz="800" dirty="0">
                <a:solidFill>
                  <a:srgbClr val="EAEAEA"/>
                </a:solidFill>
                <a:latin typeface="Calisto MT"/>
                <a:cs typeface="Calisto MT"/>
              </a:rPr>
              <a:t>er  2</a:t>
            </a:r>
            <a:endParaRPr sz="800">
              <a:latin typeface="Calisto MT"/>
              <a:cs typeface="Calisto MT"/>
            </a:endParaRPr>
          </a:p>
        </p:txBody>
      </p:sp>
      <p:sp>
        <p:nvSpPr>
          <p:cNvPr id="332" name="object 332"/>
          <p:cNvSpPr/>
          <p:nvPr/>
        </p:nvSpPr>
        <p:spPr>
          <a:xfrm>
            <a:off x="388620" y="256031"/>
            <a:ext cx="169164" cy="291084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112776" y="812291"/>
            <a:ext cx="169164" cy="291084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813816" y="1161288"/>
            <a:ext cx="167640" cy="291084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1516380" y="224027"/>
            <a:ext cx="169163" cy="291084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2435351" y="548640"/>
            <a:ext cx="718185" cy="655320"/>
          </a:xfrm>
          <a:custGeom>
            <a:avLst/>
            <a:gdLst/>
            <a:ahLst/>
            <a:cxnLst/>
            <a:rect l="l" t="t" r="r" b="b"/>
            <a:pathLst>
              <a:path w="718185" h="655319">
                <a:moveTo>
                  <a:pt x="0" y="327660"/>
                </a:moveTo>
                <a:lnTo>
                  <a:pt x="3275" y="283195"/>
                </a:lnTo>
                <a:lnTo>
                  <a:pt x="12818" y="240550"/>
                </a:lnTo>
                <a:lnTo>
                  <a:pt x="28199" y="200114"/>
                </a:lnTo>
                <a:lnTo>
                  <a:pt x="48993" y="162277"/>
                </a:lnTo>
                <a:lnTo>
                  <a:pt x="74772" y="127431"/>
                </a:lnTo>
                <a:lnTo>
                  <a:pt x="105108" y="95964"/>
                </a:lnTo>
                <a:lnTo>
                  <a:pt x="139574" y="68268"/>
                </a:lnTo>
                <a:lnTo>
                  <a:pt x="177743" y="44732"/>
                </a:lnTo>
                <a:lnTo>
                  <a:pt x="219188" y="25747"/>
                </a:lnTo>
                <a:lnTo>
                  <a:pt x="263480" y="11703"/>
                </a:lnTo>
                <a:lnTo>
                  <a:pt x="310194" y="2990"/>
                </a:lnTo>
                <a:lnTo>
                  <a:pt x="358902" y="0"/>
                </a:lnTo>
                <a:lnTo>
                  <a:pt x="407609" y="2990"/>
                </a:lnTo>
                <a:lnTo>
                  <a:pt x="454323" y="11703"/>
                </a:lnTo>
                <a:lnTo>
                  <a:pt x="498615" y="25747"/>
                </a:lnTo>
                <a:lnTo>
                  <a:pt x="540060" y="44732"/>
                </a:lnTo>
                <a:lnTo>
                  <a:pt x="578229" y="68268"/>
                </a:lnTo>
                <a:lnTo>
                  <a:pt x="612695" y="95964"/>
                </a:lnTo>
                <a:lnTo>
                  <a:pt x="643031" y="127431"/>
                </a:lnTo>
                <a:lnTo>
                  <a:pt x="668810" y="162277"/>
                </a:lnTo>
                <a:lnTo>
                  <a:pt x="689604" y="200114"/>
                </a:lnTo>
                <a:lnTo>
                  <a:pt x="704985" y="240550"/>
                </a:lnTo>
                <a:lnTo>
                  <a:pt x="714528" y="283195"/>
                </a:lnTo>
                <a:lnTo>
                  <a:pt x="717804" y="327660"/>
                </a:lnTo>
                <a:lnTo>
                  <a:pt x="714528" y="372124"/>
                </a:lnTo>
                <a:lnTo>
                  <a:pt x="704985" y="414769"/>
                </a:lnTo>
                <a:lnTo>
                  <a:pt x="689604" y="455205"/>
                </a:lnTo>
                <a:lnTo>
                  <a:pt x="668810" y="493042"/>
                </a:lnTo>
                <a:lnTo>
                  <a:pt x="643031" y="527888"/>
                </a:lnTo>
                <a:lnTo>
                  <a:pt x="612695" y="559355"/>
                </a:lnTo>
                <a:lnTo>
                  <a:pt x="578229" y="587051"/>
                </a:lnTo>
                <a:lnTo>
                  <a:pt x="540060" y="610587"/>
                </a:lnTo>
                <a:lnTo>
                  <a:pt x="498615" y="629572"/>
                </a:lnTo>
                <a:lnTo>
                  <a:pt x="454323" y="643616"/>
                </a:lnTo>
                <a:lnTo>
                  <a:pt x="407609" y="652329"/>
                </a:lnTo>
                <a:lnTo>
                  <a:pt x="358902" y="655320"/>
                </a:lnTo>
                <a:lnTo>
                  <a:pt x="310194" y="652329"/>
                </a:lnTo>
                <a:lnTo>
                  <a:pt x="263480" y="643616"/>
                </a:lnTo>
                <a:lnTo>
                  <a:pt x="219188" y="629572"/>
                </a:lnTo>
                <a:lnTo>
                  <a:pt x="177743" y="610587"/>
                </a:lnTo>
                <a:lnTo>
                  <a:pt x="139574" y="587051"/>
                </a:lnTo>
                <a:lnTo>
                  <a:pt x="105108" y="559355"/>
                </a:lnTo>
                <a:lnTo>
                  <a:pt x="74772" y="527888"/>
                </a:lnTo>
                <a:lnTo>
                  <a:pt x="48993" y="493042"/>
                </a:lnTo>
                <a:lnTo>
                  <a:pt x="28199" y="455205"/>
                </a:lnTo>
                <a:lnTo>
                  <a:pt x="12818" y="414769"/>
                </a:lnTo>
                <a:lnTo>
                  <a:pt x="3275" y="372124"/>
                </a:lnTo>
                <a:lnTo>
                  <a:pt x="0" y="327660"/>
                </a:lnTo>
                <a:close/>
              </a:path>
            </a:pathLst>
          </a:custGeom>
          <a:ln w="15240">
            <a:solidFill>
              <a:srgbClr val="F8F8F8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 txBox="1"/>
          <p:nvPr/>
        </p:nvSpPr>
        <p:spPr>
          <a:xfrm>
            <a:off x="2625598" y="676782"/>
            <a:ext cx="335915" cy="391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1605" marR="5080" indent="-129539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solidFill>
                  <a:srgbClr val="EAEAEA"/>
                </a:solidFill>
                <a:latin typeface="Calisto MT"/>
                <a:cs typeface="Calisto MT"/>
              </a:rPr>
              <a:t>Cl</a:t>
            </a:r>
            <a:r>
              <a:rPr sz="800" dirty="0">
                <a:solidFill>
                  <a:srgbClr val="EAEAEA"/>
                </a:solidFill>
                <a:latin typeface="Calisto MT"/>
                <a:cs typeface="Calisto MT"/>
              </a:rPr>
              <a:t>us</a:t>
            </a:r>
            <a:r>
              <a:rPr sz="800" spc="-5" dirty="0">
                <a:solidFill>
                  <a:srgbClr val="EAEAEA"/>
                </a:solidFill>
                <a:latin typeface="Calisto MT"/>
                <a:cs typeface="Calisto MT"/>
              </a:rPr>
              <a:t>t</a:t>
            </a:r>
            <a:r>
              <a:rPr sz="800" dirty="0">
                <a:solidFill>
                  <a:srgbClr val="EAEAEA"/>
                </a:solidFill>
                <a:latin typeface="Calisto MT"/>
                <a:cs typeface="Calisto MT"/>
              </a:rPr>
              <a:t>er  3</a:t>
            </a:r>
            <a:endParaRPr sz="800">
              <a:latin typeface="Calisto MT"/>
              <a:cs typeface="Calisto MT"/>
            </a:endParaRPr>
          </a:p>
          <a:p>
            <a:pPr marL="30480">
              <a:lnSpc>
                <a:spcPct val="100000"/>
              </a:lnSpc>
            </a:pPr>
            <a:r>
              <a:rPr sz="800" dirty="0">
                <a:solidFill>
                  <a:srgbClr val="EAEAEA"/>
                </a:solidFill>
                <a:latin typeface="Calisto MT"/>
                <a:cs typeface="Calisto MT"/>
              </a:rPr>
              <a:t>(New)</a:t>
            </a:r>
            <a:endParaRPr sz="800">
              <a:latin typeface="Calisto MT"/>
              <a:cs typeface="Calisto MT"/>
            </a:endParaRPr>
          </a:p>
        </p:txBody>
      </p:sp>
      <p:sp>
        <p:nvSpPr>
          <p:cNvPr id="338" name="object 338"/>
          <p:cNvSpPr/>
          <p:nvPr/>
        </p:nvSpPr>
        <p:spPr>
          <a:xfrm>
            <a:off x="331012" y="1514855"/>
            <a:ext cx="629920" cy="71120"/>
          </a:xfrm>
          <a:custGeom>
            <a:avLst/>
            <a:gdLst/>
            <a:ahLst/>
            <a:cxnLst/>
            <a:rect l="l" t="t" r="r" b="b"/>
            <a:pathLst>
              <a:path w="629919" h="71119">
                <a:moveTo>
                  <a:pt x="288632" y="635"/>
                </a:moveTo>
                <a:lnTo>
                  <a:pt x="282905" y="635"/>
                </a:lnTo>
                <a:lnTo>
                  <a:pt x="282905" y="69850"/>
                </a:lnTo>
                <a:lnTo>
                  <a:pt x="288632" y="69850"/>
                </a:lnTo>
                <a:lnTo>
                  <a:pt x="288632" y="635"/>
                </a:lnTo>
                <a:close/>
              </a:path>
              <a:path w="629919" h="71119">
                <a:moveTo>
                  <a:pt x="22504" y="0"/>
                </a:moveTo>
                <a:lnTo>
                  <a:pt x="15265" y="1905"/>
                </a:lnTo>
                <a:lnTo>
                  <a:pt x="9702" y="6096"/>
                </a:lnTo>
                <a:lnTo>
                  <a:pt x="1943" y="18796"/>
                </a:lnTo>
                <a:lnTo>
                  <a:pt x="0" y="26416"/>
                </a:lnTo>
                <a:lnTo>
                  <a:pt x="0" y="44323"/>
                </a:lnTo>
                <a:lnTo>
                  <a:pt x="1930" y="51943"/>
                </a:lnTo>
                <a:lnTo>
                  <a:pt x="9677" y="64643"/>
                </a:lnTo>
                <a:lnTo>
                  <a:pt x="15239" y="68707"/>
                </a:lnTo>
                <a:lnTo>
                  <a:pt x="22504" y="70612"/>
                </a:lnTo>
                <a:lnTo>
                  <a:pt x="23406" y="67818"/>
                </a:lnTo>
                <a:lnTo>
                  <a:pt x="17665" y="65913"/>
                </a:lnTo>
                <a:lnTo>
                  <a:pt x="13411" y="62103"/>
                </a:lnTo>
                <a:lnTo>
                  <a:pt x="10617" y="56515"/>
                </a:lnTo>
                <a:lnTo>
                  <a:pt x="7835" y="50800"/>
                </a:lnTo>
                <a:lnTo>
                  <a:pt x="6563" y="44323"/>
                </a:lnTo>
                <a:lnTo>
                  <a:pt x="6489" y="26416"/>
                </a:lnTo>
                <a:lnTo>
                  <a:pt x="7835" y="19685"/>
                </a:lnTo>
                <a:lnTo>
                  <a:pt x="13411" y="8509"/>
                </a:lnTo>
                <a:lnTo>
                  <a:pt x="17703" y="4826"/>
                </a:lnTo>
                <a:lnTo>
                  <a:pt x="23507" y="2921"/>
                </a:lnTo>
                <a:lnTo>
                  <a:pt x="22504" y="0"/>
                </a:lnTo>
                <a:close/>
              </a:path>
              <a:path w="629919" h="71119">
                <a:moveTo>
                  <a:pt x="606844" y="0"/>
                </a:moveTo>
                <a:lnTo>
                  <a:pt x="605840" y="2921"/>
                </a:lnTo>
                <a:lnTo>
                  <a:pt x="611670" y="4826"/>
                </a:lnTo>
                <a:lnTo>
                  <a:pt x="615975" y="8509"/>
                </a:lnTo>
                <a:lnTo>
                  <a:pt x="621525" y="19685"/>
                </a:lnTo>
                <a:lnTo>
                  <a:pt x="622871" y="26416"/>
                </a:lnTo>
                <a:lnTo>
                  <a:pt x="622797" y="44323"/>
                </a:lnTo>
                <a:lnTo>
                  <a:pt x="605955" y="67818"/>
                </a:lnTo>
                <a:lnTo>
                  <a:pt x="606844" y="70612"/>
                </a:lnTo>
                <a:lnTo>
                  <a:pt x="614108" y="68707"/>
                </a:lnTo>
                <a:lnTo>
                  <a:pt x="619683" y="64643"/>
                </a:lnTo>
                <a:lnTo>
                  <a:pt x="627418" y="51943"/>
                </a:lnTo>
                <a:lnTo>
                  <a:pt x="629348" y="44323"/>
                </a:lnTo>
                <a:lnTo>
                  <a:pt x="629348" y="26416"/>
                </a:lnTo>
                <a:lnTo>
                  <a:pt x="627418" y="18796"/>
                </a:lnTo>
                <a:lnTo>
                  <a:pt x="619645" y="6096"/>
                </a:lnTo>
                <a:lnTo>
                  <a:pt x="614083" y="1905"/>
                </a:lnTo>
                <a:lnTo>
                  <a:pt x="606844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353263" y="1688338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457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 txBox="1"/>
          <p:nvPr/>
        </p:nvSpPr>
        <p:spPr>
          <a:xfrm>
            <a:off x="261315" y="1484757"/>
            <a:ext cx="683895" cy="3048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61925" marR="5080" indent="-149860">
              <a:lnSpc>
                <a:spcPts val="620"/>
              </a:lnSpc>
              <a:spcBef>
                <a:spcPts val="204"/>
              </a:spcBef>
            </a:pPr>
            <a:r>
              <a:rPr sz="600" dirty="0">
                <a:solidFill>
                  <a:srgbClr val="EAEAEA"/>
                </a:solidFill>
                <a:latin typeface="Cambria Math"/>
                <a:cs typeface="Cambria Math"/>
              </a:rPr>
              <a:t>𝑃 </a:t>
            </a:r>
            <a:r>
              <a:rPr sz="600" spc="-15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675" spc="-22" baseline="-12345" dirty="0">
                <a:solidFill>
                  <a:srgbClr val="EAEAEA"/>
                </a:solidFill>
                <a:latin typeface="Cambria Math"/>
                <a:cs typeface="Cambria Math"/>
              </a:rPr>
              <a:t>5 </a:t>
            </a:r>
            <a:r>
              <a:rPr sz="600" dirty="0">
                <a:solidFill>
                  <a:srgbClr val="EAEAEA"/>
                </a:solidFill>
                <a:latin typeface="Cambria Math"/>
                <a:cs typeface="Cambria Math"/>
              </a:rPr>
              <a:t>= </a:t>
            </a:r>
            <a:r>
              <a:rPr sz="600" spc="-25" dirty="0">
                <a:solidFill>
                  <a:srgbClr val="EAEAEA"/>
                </a:solidFill>
                <a:latin typeface="Cambria Math"/>
                <a:cs typeface="Cambria Math"/>
              </a:rPr>
              <a:t>𝐶</a:t>
            </a:r>
            <a:r>
              <a:rPr sz="675" spc="-37" baseline="-12345" dirty="0">
                <a:solidFill>
                  <a:srgbClr val="EAEAEA"/>
                </a:solidFill>
                <a:latin typeface="Cambria Math"/>
                <a:cs typeface="Cambria Math"/>
              </a:rPr>
              <a:t>1 </a:t>
            </a:r>
            <a:r>
              <a:rPr sz="600" spc="-20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675" spc="-30" baseline="-12345" dirty="0">
                <a:solidFill>
                  <a:srgbClr val="EAEAEA"/>
                </a:solidFill>
                <a:latin typeface="Cambria Math"/>
                <a:cs typeface="Cambria Math"/>
              </a:rPr>
              <a:t>1 </a:t>
            </a:r>
            <a:r>
              <a:rPr sz="600" dirty="0">
                <a:solidFill>
                  <a:srgbClr val="EAEAEA"/>
                </a:solidFill>
                <a:latin typeface="Cambria Math"/>
                <a:cs typeface="Cambria Math"/>
              </a:rPr>
              <a:t>… </a:t>
            </a:r>
            <a:r>
              <a:rPr sz="600" spc="-10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675" spc="-15" baseline="-12345" dirty="0">
                <a:solidFill>
                  <a:srgbClr val="EAEAEA"/>
                </a:solidFill>
                <a:latin typeface="Cambria Math"/>
                <a:cs typeface="Cambria Math"/>
              </a:rPr>
              <a:t>4</a:t>
            </a:r>
            <a:r>
              <a:rPr sz="600" spc="-10" dirty="0">
                <a:solidFill>
                  <a:srgbClr val="EAEAEA"/>
                </a:solidFill>
                <a:latin typeface="Cambria Math"/>
                <a:cs typeface="Cambria Math"/>
              </a:rPr>
              <a:t>, </a:t>
            </a:r>
            <a:r>
              <a:rPr sz="600" dirty="0">
                <a:solidFill>
                  <a:srgbClr val="EAEAEA"/>
                </a:solidFill>
                <a:latin typeface="Cambria Math"/>
                <a:cs typeface="Cambria Math"/>
              </a:rPr>
              <a:t>𝛼  3</a:t>
            </a:r>
            <a:endParaRPr sz="6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baseline="37037" dirty="0">
                <a:solidFill>
                  <a:srgbClr val="EAEAEA"/>
                </a:solidFill>
                <a:latin typeface="Cambria Math"/>
                <a:cs typeface="Cambria Math"/>
              </a:rPr>
              <a:t>= </a:t>
            </a:r>
            <a:r>
              <a:rPr sz="600" dirty="0">
                <a:solidFill>
                  <a:srgbClr val="EAEAEA"/>
                </a:solidFill>
                <a:latin typeface="Cambria Math"/>
                <a:cs typeface="Cambria Math"/>
              </a:rPr>
              <a:t>𝛼 +</a:t>
            </a:r>
            <a:r>
              <a:rPr sz="600" spc="3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600" dirty="0">
                <a:solidFill>
                  <a:srgbClr val="EAEAEA"/>
                </a:solidFill>
                <a:latin typeface="Cambria Math"/>
                <a:cs typeface="Cambria Math"/>
              </a:rPr>
              <a:t>4</a:t>
            </a:r>
            <a:endParaRPr sz="600">
              <a:latin typeface="Cambria Math"/>
              <a:cs typeface="Cambria Math"/>
            </a:endParaRPr>
          </a:p>
        </p:txBody>
      </p:sp>
      <p:sp>
        <p:nvSpPr>
          <p:cNvPr id="341" name="object 341"/>
          <p:cNvSpPr/>
          <p:nvPr/>
        </p:nvSpPr>
        <p:spPr>
          <a:xfrm>
            <a:off x="1542796" y="1267713"/>
            <a:ext cx="631190" cy="70485"/>
          </a:xfrm>
          <a:custGeom>
            <a:avLst/>
            <a:gdLst/>
            <a:ahLst/>
            <a:cxnLst/>
            <a:rect l="l" t="t" r="r" b="b"/>
            <a:pathLst>
              <a:path w="631189" h="70484">
                <a:moveTo>
                  <a:pt x="290195" y="508"/>
                </a:moveTo>
                <a:lnTo>
                  <a:pt x="284353" y="508"/>
                </a:lnTo>
                <a:lnTo>
                  <a:pt x="284353" y="69723"/>
                </a:lnTo>
                <a:lnTo>
                  <a:pt x="290195" y="69723"/>
                </a:lnTo>
                <a:lnTo>
                  <a:pt x="290195" y="508"/>
                </a:lnTo>
                <a:close/>
              </a:path>
              <a:path w="631189" h="70484">
                <a:moveTo>
                  <a:pt x="22478" y="0"/>
                </a:moveTo>
                <a:lnTo>
                  <a:pt x="15240" y="1905"/>
                </a:lnTo>
                <a:lnTo>
                  <a:pt x="9651" y="5969"/>
                </a:lnTo>
                <a:lnTo>
                  <a:pt x="5841" y="12319"/>
                </a:lnTo>
                <a:lnTo>
                  <a:pt x="1904" y="18669"/>
                </a:lnTo>
                <a:lnTo>
                  <a:pt x="0" y="26288"/>
                </a:lnTo>
                <a:lnTo>
                  <a:pt x="0" y="44196"/>
                </a:lnTo>
                <a:lnTo>
                  <a:pt x="1904" y="51815"/>
                </a:lnTo>
                <a:lnTo>
                  <a:pt x="5841" y="58165"/>
                </a:lnTo>
                <a:lnTo>
                  <a:pt x="9651" y="64515"/>
                </a:lnTo>
                <a:lnTo>
                  <a:pt x="15240" y="68580"/>
                </a:lnTo>
                <a:lnTo>
                  <a:pt x="22478" y="70485"/>
                </a:lnTo>
                <a:lnTo>
                  <a:pt x="23367" y="67690"/>
                </a:lnTo>
                <a:lnTo>
                  <a:pt x="17653" y="65786"/>
                </a:lnTo>
                <a:lnTo>
                  <a:pt x="13334" y="61975"/>
                </a:lnTo>
                <a:lnTo>
                  <a:pt x="10540" y="56387"/>
                </a:lnTo>
                <a:lnTo>
                  <a:pt x="7746" y="50673"/>
                </a:lnTo>
                <a:lnTo>
                  <a:pt x="6474" y="44196"/>
                </a:lnTo>
                <a:lnTo>
                  <a:pt x="6400" y="26288"/>
                </a:lnTo>
                <a:lnTo>
                  <a:pt x="7746" y="19558"/>
                </a:lnTo>
                <a:lnTo>
                  <a:pt x="13334" y="8382"/>
                </a:lnTo>
                <a:lnTo>
                  <a:pt x="17653" y="4699"/>
                </a:lnTo>
                <a:lnTo>
                  <a:pt x="23494" y="2794"/>
                </a:lnTo>
                <a:lnTo>
                  <a:pt x="22478" y="0"/>
                </a:lnTo>
                <a:close/>
              </a:path>
              <a:path w="631189" h="70484">
                <a:moveTo>
                  <a:pt x="608329" y="0"/>
                </a:moveTo>
                <a:lnTo>
                  <a:pt x="607314" y="2794"/>
                </a:lnTo>
                <a:lnTo>
                  <a:pt x="613155" y="4699"/>
                </a:lnTo>
                <a:lnTo>
                  <a:pt x="617473" y="8382"/>
                </a:lnTo>
                <a:lnTo>
                  <a:pt x="623061" y="19558"/>
                </a:lnTo>
                <a:lnTo>
                  <a:pt x="624408" y="26288"/>
                </a:lnTo>
                <a:lnTo>
                  <a:pt x="624334" y="44196"/>
                </a:lnTo>
                <a:lnTo>
                  <a:pt x="607441" y="67690"/>
                </a:lnTo>
                <a:lnTo>
                  <a:pt x="608329" y="70485"/>
                </a:lnTo>
                <a:lnTo>
                  <a:pt x="630809" y="44196"/>
                </a:lnTo>
                <a:lnTo>
                  <a:pt x="630809" y="26288"/>
                </a:lnTo>
                <a:lnTo>
                  <a:pt x="628904" y="18669"/>
                </a:lnTo>
                <a:lnTo>
                  <a:pt x="625093" y="12319"/>
                </a:lnTo>
                <a:lnTo>
                  <a:pt x="621156" y="5969"/>
                </a:lnTo>
                <a:lnTo>
                  <a:pt x="615568" y="1905"/>
                </a:lnTo>
                <a:lnTo>
                  <a:pt x="608329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1565021" y="1441069"/>
            <a:ext cx="182880" cy="0"/>
          </a:xfrm>
          <a:custGeom>
            <a:avLst/>
            <a:gdLst/>
            <a:ahLst/>
            <a:cxnLst/>
            <a:rect l="l" t="t" r="r" b="b"/>
            <a:pathLst>
              <a:path w="182880">
                <a:moveTo>
                  <a:pt x="0" y="0"/>
                </a:moveTo>
                <a:lnTo>
                  <a:pt x="182879" y="0"/>
                </a:lnTo>
              </a:path>
            </a:pathLst>
          </a:custGeom>
          <a:ln w="4571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 txBox="1"/>
          <p:nvPr/>
        </p:nvSpPr>
        <p:spPr>
          <a:xfrm>
            <a:off x="1473200" y="1236929"/>
            <a:ext cx="685800" cy="305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75"/>
              </a:lnSpc>
              <a:spcBef>
                <a:spcPts val="100"/>
              </a:spcBef>
            </a:pPr>
            <a:r>
              <a:rPr sz="600" dirty="0">
                <a:solidFill>
                  <a:srgbClr val="EAEAEA"/>
                </a:solidFill>
                <a:latin typeface="Cambria Math"/>
                <a:cs typeface="Cambria Math"/>
              </a:rPr>
              <a:t>𝑃 </a:t>
            </a:r>
            <a:r>
              <a:rPr sz="600" spc="-10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675" spc="-15" baseline="-12345" dirty="0">
                <a:solidFill>
                  <a:srgbClr val="EAEAEA"/>
                </a:solidFill>
                <a:latin typeface="Cambria Math"/>
                <a:cs typeface="Cambria Math"/>
              </a:rPr>
              <a:t>5 </a:t>
            </a:r>
            <a:r>
              <a:rPr sz="600" dirty="0">
                <a:solidFill>
                  <a:srgbClr val="EAEAEA"/>
                </a:solidFill>
                <a:latin typeface="Cambria Math"/>
                <a:cs typeface="Cambria Math"/>
              </a:rPr>
              <a:t>= </a:t>
            </a:r>
            <a:r>
              <a:rPr sz="600" spc="-15" dirty="0">
                <a:solidFill>
                  <a:srgbClr val="EAEAEA"/>
                </a:solidFill>
                <a:latin typeface="Cambria Math"/>
                <a:cs typeface="Cambria Math"/>
              </a:rPr>
              <a:t>𝐶</a:t>
            </a:r>
            <a:r>
              <a:rPr sz="675" spc="-22" baseline="-12345" dirty="0">
                <a:solidFill>
                  <a:srgbClr val="EAEAEA"/>
                </a:solidFill>
                <a:latin typeface="Cambria Math"/>
                <a:cs typeface="Cambria Math"/>
              </a:rPr>
              <a:t>2 </a:t>
            </a:r>
            <a:r>
              <a:rPr sz="600" spc="-15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675" spc="-22" baseline="-12345" dirty="0">
                <a:solidFill>
                  <a:srgbClr val="EAEAEA"/>
                </a:solidFill>
                <a:latin typeface="Cambria Math"/>
                <a:cs typeface="Cambria Math"/>
              </a:rPr>
              <a:t>1 </a:t>
            </a:r>
            <a:r>
              <a:rPr sz="600" dirty="0">
                <a:solidFill>
                  <a:srgbClr val="EAEAEA"/>
                </a:solidFill>
                <a:latin typeface="Cambria Math"/>
                <a:cs typeface="Cambria Math"/>
              </a:rPr>
              <a:t>… </a:t>
            </a:r>
            <a:r>
              <a:rPr sz="600" spc="-10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675" spc="-15" baseline="-12345" dirty="0">
                <a:solidFill>
                  <a:srgbClr val="EAEAEA"/>
                </a:solidFill>
                <a:latin typeface="Cambria Math"/>
                <a:cs typeface="Cambria Math"/>
              </a:rPr>
              <a:t>4</a:t>
            </a:r>
            <a:r>
              <a:rPr sz="600" spc="-10" dirty="0">
                <a:solidFill>
                  <a:srgbClr val="EAEAEA"/>
                </a:solidFill>
                <a:latin typeface="Cambria Math"/>
                <a:cs typeface="Cambria Math"/>
              </a:rPr>
              <a:t>,</a:t>
            </a:r>
            <a:r>
              <a:rPr sz="600" spc="-3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600" dirty="0">
                <a:solidFill>
                  <a:srgbClr val="EAEAEA"/>
                </a:solidFill>
                <a:latin typeface="Cambria Math"/>
                <a:cs typeface="Cambria Math"/>
              </a:rPr>
              <a:t>𝛼</a:t>
            </a:r>
            <a:endParaRPr sz="600">
              <a:latin typeface="Cambria Math"/>
              <a:cs typeface="Cambria Math"/>
            </a:endParaRPr>
          </a:p>
          <a:p>
            <a:pPr marR="311150" algn="ctr">
              <a:lnSpc>
                <a:spcPts val="675"/>
              </a:lnSpc>
            </a:pPr>
            <a:r>
              <a:rPr sz="600" dirty="0">
                <a:solidFill>
                  <a:srgbClr val="EAEAEA"/>
                </a:solidFill>
                <a:latin typeface="Cambria Math"/>
                <a:cs typeface="Cambria Math"/>
              </a:rPr>
              <a:t>1</a:t>
            </a:r>
            <a:endParaRPr sz="6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baseline="37037" dirty="0">
                <a:solidFill>
                  <a:srgbClr val="EAEAEA"/>
                </a:solidFill>
                <a:latin typeface="Cambria Math"/>
                <a:cs typeface="Cambria Math"/>
              </a:rPr>
              <a:t>= </a:t>
            </a:r>
            <a:r>
              <a:rPr sz="600" dirty="0">
                <a:solidFill>
                  <a:srgbClr val="EAEAEA"/>
                </a:solidFill>
                <a:latin typeface="Cambria Math"/>
                <a:cs typeface="Cambria Math"/>
              </a:rPr>
              <a:t>𝛼 +</a:t>
            </a:r>
            <a:r>
              <a:rPr sz="600" spc="3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600" dirty="0">
                <a:solidFill>
                  <a:srgbClr val="EAEAEA"/>
                </a:solidFill>
                <a:latin typeface="Cambria Math"/>
                <a:cs typeface="Cambria Math"/>
              </a:rPr>
              <a:t>4</a:t>
            </a:r>
            <a:endParaRPr sz="600">
              <a:latin typeface="Cambria Math"/>
              <a:cs typeface="Cambria Math"/>
            </a:endParaRPr>
          </a:p>
        </p:txBody>
      </p:sp>
      <p:sp>
        <p:nvSpPr>
          <p:cNvPr id="344" name="object 344"/>
          <p:cNvSpPr/>
          <p:nvPr/>
        </p:nvSpPr>
        <p:spPr>
          <a:xfrm>
            <a:off x="2361564" y="195453"/>
            <a:ext cx="631190" cy="71120"/>
          </a:xfrm>
          <a:custGeom>
            <a:avLst/>
            <a:gdLst/>
            <a:ahLst/>
            <a:cxnLst/>
            <a:rect l="l" t="t" r="r" b="b"/>
            <a:pathLst>
              <a:path w="631189" h="71120">
                <a:moveTo>
                  <a:pt x="290195" y="507"/>
                </a:moveTo>
                <a:lnTo>
                  <a:pt x="284480" y="507"/>
                </a:lnTo>
                <a:lnTo>
                  <a:pt x="284480" y="69723"/>
                </a:lnTo>
                <a:lnTo>
                  <a:pt x="290195" y="69723"/>
                </a:lnTo>
                <a:lnTo>
                  <a:pt x="290195" y="507"/>
                </a:lnTo>
                <a:close/>
              </a:path>
              <a:path w="631189" h="71120">
                <a:moveTo>
                  <a:pt x="22606" y="0"/>
                </a:moveTo>
                <a:lnTo>
                  <a:pt x="0" y="26289"/>
                </a:lnTo>
                <a:lnTo>
                  <a:pt x="0" y="44196"/>
                </a:lnTo>
                <a:lnTo>
                  <a:pt x="2032" y="51943"/>
                </a:lnTo>
                <a:lnTo>
                  <a:pt x="5842" y="58166"/>
                </a:lnTo>
                <a:lnTo>
                  <a:pt x="9652" y="64516"/>
                </a:lnTo>
                <a:lnTo>
                  <a:pt x="15240" y="68579"/>
                </a:lnTo>
                <a:lnTo>
                  <a:pt x="22606" y="70612"/>
                </a:lnTo>
                <a:lnTo>
                  <a:pt x="23495" y="67691"/>
                </a:lnTo>
                <a:lnTo>
                  <a:pt x="17653" y="65786"/>
                </a:lnTo>
                <a:lnTo>
                  <a:pt x="13462" y="61975"/>
                </a:lnTo>
                <a:lnTo>
                  <a:pt x="7874" y="50800"/>
                </a:lnTo>
                <a:lnTo>
                  <a:pt x="6599" y="44196"/>
                </a:lnTo>
                <a:lnTo>
                  <a:pt x="6527" y="26289"/>
                </a:lnTo>
                <a:lnTo>
                  <a:pt x="7874" y="19557"/>
                </a:lnTo>
                <a:lnTo>
                  <a:pt x="10668" y="13970"/>
                </a:lnTo>
                <a:lnTo>
                  <a:pt x="13462" y="8508"/>
                </a:lnTo>
                <a:lnTo>
                  <a:pt x="17780" y="4699"/>
                </a:lnTo>
                <a:lnTo>
                  <a:pt x="23495" y="2794"/>
                </a:lnTo>
                <a:lnTo>
                  <a:pt x="22606" y="0"/>
                </a:lnTo>
                <a:close/>
              </a:path>
              <a:path w="631189" h="71120">
                <a:moveTo>
                  <a:pt x="608457" y="0"/>
                </a:moveTo>
                <a:lnTo>
                  <a:pt x="607441" y="2794"/>
                </a:lnTo>
                <a:lnTo>
                  <a:pt x="613283" y="4699"/>
                </a:lnTo>
                <a:lnTo>
                  <a:pt x="617474" y="8508"/>
                </a:lnTo>
                <a:lnTo>
                  <a:pt x="620268" y="13970"/>
                </a:lnTo>
                <a:lnTo>
                  <a:pt x="623062" y="19557"/>
                </a:lnTo>
                <a:lnTo>
                  <a:pt x="624408" y="26289"/>
                </a:lnTo>
                <a:lnTo>
                  <a:pt x="624336" y="44196"/>
                </a:lnTo>
                <a:lnTo>
                  <a:pt x="623062" y="50800"/>
                </a:lnTo>
                <a:lnTo>
                  <a:pt x="617474" y="61975"/>
                </a:lnTo>
                <a:lnTo>
                  <a:pt x="613283" y="65786"/>
                </a:lnTo>
                <a:lnTo>
                  <a:pt x="607568" y="67691"/>
                </a:lnTo>
                <a:lnTo>
                  <a:pt x="608457" y="70612"/>
                </a:lnTo>
                <a:lnTo>
                  <a:pt x="615696" y="68579"/>
                </a:lnTo>
                <a:lnTo>
                  <a:pt x="621284" y="64516"/>
                </a:lnTo>
                <a:lnTo>
                  <a:pt x="625094" y="58166"/>
                </a:lnTo>
                <a:lnTo>
                  <a:pt x="629031" y="51943"/>
                </a:lnTo>
                <a:lnTo>
                  <a:pt x="630936" y="44196"/>
                </a:lnTo>
                <a:lnTo>
                  <a:pt x="630936" y="26289"/>
                </a:lnTo>
                <a:lnTo>
                  <a:pt x="629031" y="18669"/>
                </a:lnTo>
                <a:lnTo>
                  <a:pt x="621157" y="5969"/>
                </a:lnTo>
                <a:lnTo>
                  <a:pt x="615696" y="1904"/>
                </a:lnTo>
                <a:lnTo>
                  <a:pt x="608457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 txBox="1"/>
          <p:nvPr/>
        </p:nvSpPr>
        <p:spPr>
          <a:xfrm>
            <a:off x="2292223" y="164972"/>
            <a:ext cx="6858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EAEAEA"/>
                </a:solidFill>
                <a:latin typeface="Cambria Math"/>
                <a:cs typeface="Cambria Math"/>
              </a:rPr>
              <a:t>𝑃 </a:t>
            </a:r>
            <a:r>
              <a:rPr sz="600" spc="-15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675" spc="-22" baseline="-12345" dirty="0">
                <a:solidFill>
                  <a:srgbClr val="EAEAEA"/>
                </a:solidFill>
                <a:latin typeface="Cambria Math"/>
                <a:cs typeface="Cambria Math"/>
              </a:rPr>
              <a:t>5 </a:t>
            </a:r>
            <a:r>
              <a:rPr sz="600" dirty="0">
                <a:solidFill>
                  <a:srgbClr val="EAEAEA"/>
                </a:solidFill>
                <a:latin typeface="Cambria Math"/>
                <a:cs typeface="Cambria Math"/>
              </a:rPr>
              <a:t>= </a:t>
            </a:r>
            <a:r>
              <a:rPr sz="600" spc="-15" dirty="0">
                <a:solidFill>
                  <a:srgbClr val="EAEAEA"/>
                </a:solidFill>
                <a:latin typeface="Cambria Math"/>
                <a:cs typeface="Cambria Math"/>
              </a:rPr>
              <a:t>𝐶</a:t>
            </a:r>
            <a:r>
              <a:rPr sz="675" spc="-22" baseline="-12345" dirty="0">
                <a:solidFill>
                  <a:srgbClr val="EAEAEA"/>
                </a:solidFill>
                <a:latin typeface="Cambria Math"/>
                <a:cs typeface="Cambria Math"/>
              </a:rPr>
              <a:t>2 </a:t>
            </a:r>
            <a:r>
              <a:rPr sz="600" spc="-20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675" spc="-30" baseline="-12345" dirty="0">
                <a:solidFill>
                  <a:srgbClr val="EAEAEA"/>
                </a:solidFill>
                <a:latin typeface="Cambria Math"/>
                <a:cs typeface="Cambria Math"/>
              </a:rPr>
              <a:t>1 </a:t>
            </a:r>
            <a:r>
              <a:rPr sz="600" dirty="0">
                <a:solidFill>
                  <a:srgbClr val="EAEAEA"/>
                </a:solidFill>
                <a:latin typeface="Cambria Math"/>
                <a:cs typeface="Cambria Math"/>
              </a:rPr>
              <a:t>… </a:t>
            </a:r>
            <a:r>
              <a:rPr sz="600" spc="-10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675" spc="-15" baseline="-12345" dirty="0">
                <a:solidFill>
                  <a:srgbClr val="EAEAEA"/>
                </a:solidFill>
                <a:latin typeface="Cambria Math"/>
                <a:cs typeface="Cambria Math"/>
              </a:rPr>
              <a:t>4</a:t>
            </a:r>
            <a:r>
              <a:rPr sz="600" spc="-10" dirty="0">
                <a:solidFill>
                  <a:srgbClr val="EAEAEA"/>
                </a:solidFill>
                <a:latin typeface="Cambria Math"/>
                <a:cs typeface="Cambria Math"/>
              </a:rPr>
              <a:t>,</a:t>
            </a:r>
            <a:r>
              <a:rPr sz="600" dirty="0">
                <a:solidFill>
                  <a:srgbClr val="EAEAEA"/>
                </a:solidFill>
                <a:latin typeface="Cambria Math"/>
                <a:cs typeface="Cambria Math"/>
              </a:rPr>
              <a:t> 𝛼</a:t>
            </a:r>
            <a:endParaRPr sz="600">
              <a:latin typeface="Cambria Math"/>
              <a:cs typeface="Cambria Math"/>
            </a:endParaRPr>
          </a:p>
        </p:txBody>
      </p:sp>
      <p:sp>
        <p:nvSpPr>
          <p:cNvPr id="346" name="object 346"/>
          <p:cNvSpPr/>
          <p:nvPr/>
        </p:nvSpPr>
        <p:spPr>
          <a:xfrm>
            <a:off x="2383917" y="353568"/>
            <a:ext cx="182880" cy="0"/>
          </a:xfrm>
          <a:custGeom>
            <a:avLst/>
            <a:gdLst/>
            <a:ahLst/>
            <a:cxnLst/>
            <a:rect l="l" t="t" r="r" b="b"/>
            <a:pathLst>
              <a:path w="182880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457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 txBox="1"/>
          <p:nvPr/>
        </p:nvSpPr>
        <p:spPr>
          <a:xfrm>
            <a:off x="2292223" y="212217"/>
            <a:ext cx="285750" cy="24193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78105" algn="ctr">
              <a:lnSpc>
                <a:spcPct val="100000"/>
              </a:lnSpc>
              <a:spcBef>
                <a:spcPts val="229"/>
              </a:spcBef>
            </a:pPr>
            <a:r>
              <a:rPr sz="600" dirty="0">
                <a:solidFill>
                  <a:srgbClr val="EAEAEA"/>
                </a:solidFill>
                <a:latin typeface="Cambria Math"/>
                <a:cs typeface="Cambria Math"/>
              </a:rPr>
              <a:t>𝛼</a:t>
            </a:r>
            <a:endParaRPr sz="6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900" baseline="37037" dirty="0">
                <a:solidFill>
                  <a:srgbClr val="EAEAEA"/>
                </a:solidFill>
                <a:latin typeface="Cambria Math"/>
                <a:cs typeface="Cambria Math"/>
              </a:rPr>
              <a:t>= </a:t>
            </a:r>
            <a:r>
              <a:rPr sz="600" dirty="0">
                <a:solidFill>
                  <a:srgbClr val="EAEAEA"/>
                </a:solidFill>
                <a:latin typeface="Cambria Math"/>
                <a:cs typeface="Cambria Math"/>
              </a:rPr>
              <a:t>𝛼 +</a:t>
            </a:r>
            <a:r>
              <a:rPr sz="600" spc="-3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600" dirty="0">
                <a:solidFill>
                  <a:srgbClr val="EAEAEA"/>
                </a:solidFill>
                <a:latin typeface="Cambria Math"/>
                <a:cs typeface="Cambria Math"/>
              </a:rPr>
              <a:t>4</a:t>
            </a:r>
            <a:endParaRPr sz="600">
              <a:latin typeface="Cambria Math"/>
              <a:cs typeface="Cambria Math"/>
            </a:endParaRPr>
          </a:p>
        </p:txBody>
      </p:sp>
      <p:sp>
        <p:nvSpPr>
          <p:cNvPr id="348" name="object 3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2191" y="3005327"/>
            <a:ext cx="7137654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48100" y="3031235"/>
            <a:ext cx="7085838" cy="3954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4609" y="3055620"/>
            <a:ext cx="7069455" cy="3798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87200" y="6553199"/>
            <a:ext cx="304799" cy="294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58740" y="137147"/>
            <a:ext cx="6393942" cy="4168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84647" y="179844"/>
            <a:ext cx="1351026" cy="3375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98364" y="201168"/>
            <a:ext cx="1338453" cy="3244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44640" y="163055"/>
            <a:ext cx="4882134" cy="3573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59626" y="183895"/>
            <a:ext cx="4867783" cy="3445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15639" y="865632"/>
            <a:ext cx="7613142" cy="57538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41548" y="932688"/>
            <a:ext cx="157734" cy="1577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52596" y="947547"/>
            <a:ext cx="147447" cy="1474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40252" y="891552"/>
            <a:ext cx="7263257" cy="2471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43300" y="1181112"/>
            <a:ext cx="4770882" cy="2471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3028" y="1641322"/>
            <a:ext cx="142519" cy="1425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64077" y="1656588"/>
            <a:ext cx="132461" cy="1324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18203" y="1613941"/>
            <a:ext cx="137947" cy="1638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28617" y="1628520"/>
            <a:ext cx="127762" cy="1534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69079" y="1595615"/>
            <a:ext cx="282689" cy="22023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83303" y="1615566"/>
            <a:ext cx="264160" cy="200660"/>
          </a:xfrm>
          <a:custGeom>
            <a:avLst/>
            <a:gdLst/>
            <a:ahLst/>
            <a:cxnLst/>
            <a:rect l="l" t="t" r="r" b="b"/>
            <a:pathLst>
              <a:path w="264160" h="200660">
                <a:moveTo>
                  <a:pt x="199644" y="0"/>
                </a:moveTo>
                <a:lnTo>
                  <a:pt x="196850" y="8128"/>
                </a:lnTo>
                <a:lnTo>
                  <a:pt x="208442" y="13124"/>
                </a:lnTo>
                <a:lnTo>
                  <a:pt x="218440" y="20097"/>
                </a:lnTo>
                <a:lnTo>
                  <a:pt x="238720" y="52431"/>
                </a:lnTo>
                <a:lnTo>
                  <a:pt x="245363" y="99187"/>
                </a:lnTo>
                <a:lnTo>
                  <a:pt x="244623" y="116855"/>
                </a:lnTo>
                <a:lnTo>
                  <a:pt x="233425" y="160147"/>
                </a:lnTo>
                <a:lnTo>
                  <a:pt x="197104" y="192278"/>
                </a:lnTo>
                <a:lnTo>
                  <a:pt x="199644" y="200406"/>
                </a:lnTo>
                <a:lnTo>
                  <a:pt x="237970" y="177617"/>
                </a:lnTo>
                <a:lnTo>
                  <a:pt x="259540" y="135636"/>
                </a:lnTo>
                <a:lnTo>
                  <a:pt x="263651" y="100203"/>
                </a:lnTo>
                <a:lnTo>
                  <a:pt x="262608" y="81843"/>
                </a:lnTo>
                <a:lnTo>
                  <a:pt x="247142" y="35052"/>
                </a:lnTo>
                <a:lnTo>
                  <a:pt x="214191" y="5208"/>
                </a:lnTo>
                <a:lnTo>
                  <a:pt x="199644" y="0"/>
                </a:lnTo>
                <a:close/>
              </a:path>
              <a:path w="264160" h="200660">
                <a:moveTo>
                  <a:pt x="63881" y="0"/>
                </a:moveTo>
                <a:lnTo>
                  <a:pt x="25697" y="22770"/>
                </a:lnTo>
                <a:lnTo>
                  <a:pt x="4111" y="64865"/>
                </a:lnTo>
                <a:lnTo>
                  <a:pt x="0" y="100203"/>
                </a:lnTo>
                <a:lnTo>
                  <a:pt x="1025" y="118633"/>
                </a:lnTo>
                <a:lnTo>
                  <a:pt x="16510" y="165354"/>
                </a:lnTo>
                <a:lnTo>
                  <a:pt x="49335" y="195143"/>
                </a:lnTo>
                <a:lnTo>
                  <a:pt x="63881" y="200406"/>
                </a:lnTo>
                <a:lnTo>
                  <a:pt x="66421" y="192278"/>
                </a:lnTo>
                <a:lnTo>
                  <a:pt x="55014" y="187203"/>
                </a:lnTo>
                <a:lnTo>
                  <a:pt x="45180" y="180165"/>
                </a:lnTo>
                <a:lnTo>
                  <a:pt x="24985" y="147335"/>
                </a:lnTo>
                <a:lnTo>
                  <a:pt x="18287" y="99187"/>
                </a:lnTo>
                <a:lnTo>
                  <a:pt x="19028" y="82061"/>
                </a:lnTo>
                <a:lnTo>
                  <a:pt x="30225" y="39878"/>
                </a:lnTo>
                <a:lnTo>
                  <a:pt x="66801" y="8128"/>
                </a:lnTo>
                <a:lnTo>
                  <a:pt x="6388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80153" y="1615566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794" y="0"/>
                </a:moveTo>
                <a:lnTo>
                  <a:pt x="41102" y="22770"/>
                </a:lnTo>
                <a:lnTo>
                  <a:pt x="62642" y="64865"/>
                </a:lnTo>
                <a:lnTo>
                  <a:pt x="66801" y="100203"/>
                </a:lnTo>
                <a:lnTo>
                  <a:pt x="65776" y="118633"/>
                </a:lnTo>
                <a:lnTo>
                  <a:pt x="50292" y="165354"/>
                </a:lnTo>
                <a:lnTo>
                  <a:pt x="17395" y="195143"/>
                </a:lnTo>
                <a:lnTo>
                  <a:pt x="2794" y="200406"/>
                </a:lnTo>
                <a:lnTo>
                  <a:pt x="254" y="192278"/>
                </a:lnTo>
                <a:lnTo>
                  <a:pt x="11733" y="187203"/>
                </a:lnTo>
                <a:lnTo>
                  <a:pt x="21605" y="180165"/>
                </a:lnTo>
                <a:lnTo>
                  <a:pt x="41816" y="147335"/>
                </a:lnTo>
                <a:lnTo>
                  <a:pt x="48513" y="99187"/>
                </a:lnTo>
                <a:lnTo>
                  <a:pt x="47775" y="82061"/>
                </a:lnTo>
                <a:lnTo>
                  <a:pt x="36703" y="39878"/>
                </a:lnTo>
                <a:lnTo>
                  <a:pt x="0" y="8128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83303" y="1615566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63881" y="0"/>
                </a:moveTo>
                <a:lnTo>
                  <a:pt x="66801" y="8128"/>
                </a:lnTo>
                <a:lnTo>
                  <a:pt x="55229" y="13124"/>
                </a:lnTo>
                <a:lnTo>
                  <a:pt x="45275" y="20097"/>
                </a:lnTo>
                <a:lnTo>
                  <a:pt x="24985" y="52431"/>
                </a:lnTo>
                <a:lnTo>
                  <a:pt x="18287" y="99187"/>
                </a:lnTo>
                <a:lnTo>
                  <a:pt x="19028" y="116855"/>
                </a:lnTo>
                <a:lnTo>
                  <a:pt x="30225" y="160147"/>
                </a:lnTo>
                <a:lnTo>
                  <a:pt x="66421" y="192278"/>
                </a:lnTo>
                <a:lnTo>
                  <a:pt x="63881" y="200406"/>
                </a:lnTo>
                <a:lnTo>
                  <a:pt x="25626" y="177617"/>
                </a:lnTo>
                <a:lnTo>
                  <a:pt x="4111" y="135636"/>
                </a:lnTo>
                <a:lnTo>
                  <a:pt x="0" y="100203"/>
                </a:lnTo>
                <a:lnTo>
                  <a:pt x="1025" y="81843"/>
                </a:lnTo>
                <a:lnTo>
                  <a:pt x="16510" y="35052"/>
                </a:lnTo>
                <a:lnTo>
                  <a:pt x="49406" y="5208"/>
                </a:lnTo>
                <a:lnTo>
                  <a:pt x="638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42232" y="1655037"/>
            <a:ext cx="128803" cy="1285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25696" y="1667300"/>
            <a:ext cx="150088" cy="7691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41190" y="1730501"/>
            <a:ext cx="130175" cy="13970"/>
          </a:xfrm>
          <a:custGeom>
            <a:avLst/>
            <a:gdLst/>
            <a:ahLst/>
            <a:cxnLst/>
            <a:rect l="l" t="t" r="r" b="b"/>
            <a:pathLst>
              <a:path w="130175" h="13969">
                <a:moveTo>
                  <a:pt x="0" y="13970"/>
                </a:moveTo>
                <a:lnTo>
                  <a:pt x="130175" y="13970"/>
                </a:lnTo>
                <a:lnTo>
                  <a:pt x="13017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41190" y="1686560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5">
                <a:moveTo>
                  <a:pt x="0" y="14097"/>
                </a:moveTo>
                <a:lnTo>
                  <a:pt x="130175" y="14097"/>
                </a:lnTo>
                <a:lnTo>
                  <a:pt x="130175" y="0"/>
                </a:lnTo>
                <a:lnTo>
                  <a:pt x="0" y="0"/>
                </a:lnTo>
                <a:lnTo>
                  <a:pt x="0" y="1409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36617" y="1725929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4">
                <a:moveTo>
                  <a:pt x="0" y="23114"/>
                </a:moveTo>
                <a:lnTo>
                  <a:pt x="139319" y="23114"/>
                </a:lnTo>
                <a:lnTo>
                  <a:pt x="139319" y="0"/>
                </a:lnTo>
                <a:lnTo>
                  <a:pt x="0" y="0"/>
                </a:lnTo>
                <a:lnTo>
                  <a:pt x="0" y="2311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36617" y="1681988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4">
                <a:moveTo>
                  <a:pt x="0" y="23241"/>
                </a:moveTo>
                <a:lnTo>
                  <a:pt x="139319" y="23241"/>
                </a:lnTo>
                <a:lnTo>
                  <a:pt x="139319" y="0"/>
                </a:lnTo>
                <a:lnTo>
                  <a:pt x="0" y="0"/>
                </a:lnTo>
                <a:lnTo>
                  <a:pt x="0" y="2324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34484" y="1597139"/>
            <a:ext cx="156235" cy="21565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49215" y="1616963"/>
            <a:ext cx="137160" cy="196850"/>
          </a:xfrm>
          <a:custGeom>
            <a:avLst/>
            <a:gdLst/>
            <a:ahLst/>
            <a:cxnLst/>
            <a:rect l="l" t="t" r="r" b="b"/>
            <a:pathLst>
              <a:path w="137160" h="196850">
                <a:moveTo>
                  <a:pt x="134493" y="0"/>
                </a:moveTo>
                <a:lnTo>
                  <a:pt x="4063" y="0"/>
                </a:lnTo>
                <a:lnTo>
                  <a:pt x="4063" y="6096"/>
                </a:lnTo>
                <a:lnTo>
                  <a:pt x="65278" y="101091"/>
                </a:lnTo>
                <a:lnTo>
                  <a:pt x="0" y="190753"/>
                </a:lnTo>
                <a:lnTo>
                  <a:pt x="0" y="196723"/>
                </a:lnTo>
                <a:lnTo>
                  <a:pt x="133985" y="196723"/>
                </a:lnTo>
                <a:lnTo>
                  <a:pt x="135186" y="176402"/>
                </a:lnTo>
                <a:lnTo>
                  <a:pt x="28067" y="176402"/>
                </a:lnTo>
                <a:lnTo>
                  <a:pt x="85851" y="97155"/>
                </a:lnTo>
                <a:lnTo>
                  <a:pt x="85851" y="89153"/>
                </a:lnTo>
                <a:lnTo>
                  <a:pt x="34289" y="11049"/>
                </a:lnTo>
                <a:lnTo>
                  <a:pt x="134493" y="11049"/>
                </a:lnTo>
                <a:lnTo>
                  <a:pt x="134493" y="0"/>
                </a:lnTo>
                <a:close/>
              </a:path>
              <a:path w="137160" h="196850">
                <a:moveTo>
                  <a:pt x="137033" y="145161"/>
                </a:moveTo>
                <a:lnTo>
                  <a:pt x="124713" y="145161"/>
                </a:lnTo>
                <a:lnTo>
                  <a:pt x="123571" y="151002"/>
                </a:lnTo>
                <a:lnTo>
                  <a:pt x="122555" y="155828"/>
                </a:lnTo>
                <a:lnTo>
                  <a:pt x="121285" y="159512"/>
                </a:lnTo>
                <a:lnTo>
                  <a:pt x="120142" y="163195"/>
                </a:lnTo>
                <a:lnTo>
                  <a:pt x="118872" y="165988"/>
                </a:lnTo>
                <a:lnTo>
                  <a:pt x="117601" y="168148"/>
                </a:lnTo>
                <a:lnTo>
                  <a:pt x="116205" y="170180"/>
                </a:lnTo>
                <a:lnTo>
                  <a:pt x="114808" y="171831"/>
                </a:lnTo>
                <a:lnTo>
                  <a:pt x="113157" y="172974"/>
                </a:lnTo>
                <a:lnTo>
                  <a:pt x="111633" y="174116"/>
                </a:lnTo>
                <a:lnTo>
                  <a:pt x="109728" y="175006"/>
                </a:lnTo>
                <a:lnTo>
                  <a:pt x="107569" y="175513"/>
                </a:lnTo>
                <a:lnTo>
                  <a:pt x="105283" y="176149"/>
                </a:lnTo>
                <a:lnTo>
                  <a:pt x="101981" y="176402"/>
                </a:lnTo>
                <a:lnTo>
                  <a:pt x="135186" y="176402"/>
                </a:lnTo>
                <a:lnTo>
                  <a:pt x="137033" y="145161"/>
                </a:lnTo>
                <a:close/>
              </a:path>
              <a:path w="137160" h="196850">
                <a:moveTo>
                  <a:pt x="134493" y="11049"/>
                </a:moveTo>
                <a:lnTo>
                  <a:pt x="96900" y="11049"/>
                </a:lnTo>
                <a:lnTo>
                  <a:pt x="99949" y="11302"/>
                </a:lnTo>
                <a:lnTo>
                  <a:pt x="102235" y="12064"/>
                </a:lnTo>
                <a:lnTo>
                  <a:pt x="113157" y="20700"/>
                </a:lnTo>
                <a:lnTo>
                  <a:pt x="114935" y="23113"/>
                </a:lnTo>
                <a:lnTo>
                  <a:pt x="123062" y="47116"/>
                </a:lnTo>
                <a:lnTo>
                  <a:pt x="134493" y="47116"/>
                </a:lnTo>
                <a:lnTo>
                  <a:pt x="134493" y="1104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49215" y="1616963"/>
            <a:ext cx="137160" cy="196850"/>
          </a:xfrm>
          <a:custGeom>
            <a:avLst/>
            <a:gdLst/>
            <a:ahLst/>
            <a:cxnLst/>
            <a:rect l="l" t="t" r="r" b="b"/>
            <a:pathLst>
              <a:path w="137160" h="196850">
                <a:moveTo>
                  <a:pt x="4063" y="0"/>
                </a:moveTo>
                <a:lnTo>
                  <a:pt x="134493" y="0"/>
                </a:lnTo>
                <a:lnTo>
                  <a:pt x="134493" y="47116"/>
                </a:lnTo>
                <a:lnTo>
                  <a:pt x="123062" y="47116"/>
                </a:lnTo>
                <a:lnTo>
                  <a:pt x="121285" y="40386"/>
                </a:lnTo>
                <a:lnTo>
                  <a:pt x="119634" y="34925"/>
                </a:lnTo>
                <a:lnTo>
                  <a:pt x="118110" y="30734"/>
                </a:lnTo>
                <a:lnTo>
                  <a:pt x="116459" y="26415"/>
                </a:lnTo>
                <a:lnTo>
                  <a:pt x="114935" y="23113"/>
                </a:lnTo>
                <a:lnTo>
                  <a:pt x="113157" y="20700"/>
                </a:lnTo>
                <a:lnTo>
                  <a:pt x="111506" y="18161"/>
                </a:lnTo>
                <a:lnTo>
                  <a:pt x="102235" y="12064"/>
                </a:lnTo>
                <a:lnTo>
                  <a:pt x="99949" y="11302"/>
                </a:lnTo>
                <a:lnTo>
                  <a:pt x="96900" y="11049"/>
                </a:lnTo>
                <a:lnTo>
                  <a:pt x="93218" y="11049"/>
                </a:lnTo>
                <a:lnTo>
                  <a:pt x="34289" y="11049"/>
                </a:lnTo>
                <a:lnTo>
                  <a:pt x="85851" y="89153"/>
                </a:lnTo>
                <a:lnTo>
                  <a:pt x="85851" y="97155"/>
                </a:lnTo>
                <a:lnTo>
                  <a:pt x="28067" y="176402"/>
                </a:lnTo>
                <a:lnTo>
                  <a:pt x="97662" y="176402"/>
                </a:lnTo>
                <a:lnTo>
                  <a:pt x="101981" y="176402"/>
                </a:lnTo>
                <a:lnTo>
                  <a:pt x="105283" y="176149"/>
                </a:lnTo>
                <a:lnTo>
                  <a:pt x="107569" y="175513"/>
                </a:lnTo>
                <a:lnTo>
                  <a:pt x="109728" y="175006"/>
                </a:lnTo>
                <a:lnTo>
                  <a:pt x="111633" y="174116"/>
                </a:lnTo>
                <a:lnTo>
                  <a:pt x="113157" y="172974"/>
                </a:lnTo>
                <a:lnTo>
                  <a:pt x="114808" y="171831"/>
                </a:lnTo>
                <a:lnTo>
                  <a:pt x="121285" y="159512"/>
                </a:lnTo>
                <a:lnTo>
                  <a:pt x="122555" y="155828"/>
                </a:lnTo>
                <a:lnTo>
                  <a:pt x="123571" y="151002"/>
                </a:lnTo>
                <a:lnTo>
                  <a:pt x="124713" y="145161"/>
                </a:lnTo>
                <a:lnTo>
                  <a:pt x="137033" y="145161"/>
                </a:lnTo>
                <a:lnTo>
                  <a:pt x="133985" y="196723"/>
                </a:lnTo>
                <a:lnTo>
                  <a:pt x="0" y="196723"/>
                </a:lnTo>
                <a:lnTo>
                  <a:pt x="0" y="190753"/>
                </a:lnTo>
                <a:lnTo>
                  <a:pt x="65278" y="101091"/>
                </a:lnTo>
                <a:lnTo>
                  <a:pt x="4063" y="6096"/>
                </a:lnTo>
                <a:lnTo>
                  <a:pt x="40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94503" y="1703832"/>
            <a:ext cx="101379" cy="1257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09363" y="1723517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575" y="66802"/>
                </a:moveTo>
                <a:lnTo>
                  <a:pt x="30479" y="66802"/>
                </a:lnTo>
                <a:lnTo>
                  <a:pt x="32003" y="67056"/>
                </a:lnTo>
                <a:lnTo>
                  <a:pt x="32638" y="67310"/>
                </a:lnTo>
                <a:lnTo>
                  <a:pt x="33147" y="67691"/>
                </a:lnTo>
                <a:lnTo>
                  <a:pt x="33782" y="68072"/>
                </a:lnTo>
                <a:lnTo>
                  <a:pt x="34162" y="68707"/>
                </a:lnTo>
                <a:lnTo>
                  <a:pt x="34416" y="69342"/>
                </a:lnTo>
                <a:lnTo>
                  <a:pt x="34798" y="70104"/>
                </a:lnTo>
                <a:lnTo>
                  <a:pt x="35178" y="71120"/>
                </a:lnTo>
                <a:lnTo>
                  <a:pt x="38481" y="82423"/>
                </a:lnTo>
                <a:lnTo>
                  <a:pt x="39624" y="86741"/>
                </a:lnTo>
                <a:lnTo>
                  <a:pt x="40766" y="90932"/>
                </a:lnTo>
                <a:lnTo>
                  <a:pt x="42037" y="94615"/>
                </a:lnTo>
                <a:lnTo>
                  <a:pt x="44831" y="100711"/>
                </a:lnTo>
                <a:lnTo>
                  <a:pt x="46482" y="102997"/>
                </a:lnTo>
                <a:lnTo>
                  <a:pt x="48513" y="104648"/>
                </a:lnTo>
                <a:lnTo>
                  <a:pt x="50419" y="106299"/>
                </a:lnTo>
                <a:lnTo>
                  <a:pt x="53086" y="107061"/>
                </a:lnTo>
                <a:lnTo>
                  <a:pt x="58165" y="107061"/>
                </a:lnTo>
                <a:lnTo>
                  <a:pt x="67183" y="103632"/>
                </a:lnTo>
                <a:lnTo>
                  <a:pt x="68961" y="102488"/>
                </a:lnTo>
                <a:lnTo>
                  <a:pt x="70992" y="101092"/>
                </a:lnTo>
                <a:lnTo>
                  <a:pt x="75184" y="97409"/>
                </a:lnTo>
                <a:lnTo>
                  <a:pt x="75990" y="96647"/>
                </a:lnTo>
                <a:lnTo>
                  <a:pt x="61340" y="96647"/>
                </a:lnTo>
                <a:lnTo>
                  <a:pt x="60451" y="96393"/>
                </a:lnTo>
                <a:lnTo>
                  <a:pt x="59689" y="96012"/>
                </a:lnTo>
                <a:lnTo>
                  <a:pt x="58292" y="94869"/>
                </a:lnTo>
                <a:lnTo>
                  <a:pt x="57785" y="93853"/>
                </a:lnTo>
                <a:lnTo>
                  <a:pt x="57150" y="92963"/>
                </a:lnTo>
                <a:lnTo>
                  <a:pt x="56514" y="91694"/>
                </a:lnTo>
                <a:lnTo>
                  <a:pt x="54863" y="86741"/>
                </a:lnTo>
                <a:lnTo>
                  <a:pt x="54228" y="84709"/>
                </a:lnTo>
                <a:lnTo>
                  <a:pt x="52959" y="80772"/>
                </a:lnTo>
                <a:lnTo>
                  <a:pt x="48575" y="66802"/>
                </a:lnTo>
                <a:close/>
              </a:path>
              <a:path w="82550" h="107314">
                <a:moveTo>
                  <a:pt x="38353" y="0"/>
                </a:moveTo>
                <a:lnTo>
                  <a:pt x="32765" y="0"/>
                </a:lnTo>
                <a:lnTo>
                  <a:pt x="11557" y="888"/>
                </a:lnTo>
                <a:lnTo>
                  <a:pt x="10413" y="6223"/>
                </a:lnTo>
                <a:lnTo>
                  <a:pt x="12319" y="6223"/>
                </a:lnTo>
                <a:lnTo>
                  <a:pt x="13842" y="6350"/>
                </a:lnTo>
                <a:lnTo>
                  <a:pt x="16510" y="6858"/>
                </a:lnTo>
                <a:lnTo>
                  <a:pt x="17525" y="7112"/>
                </a:lnTo>
                <a:lnTo>
                  <a:pt x="18287" y="7620"/>
                </a:lnTo>
                <a:lnTo>
                  <a:pt x="19050" y="8000"/>
                </a:lnTo>
                <a:lnTo>
                  <a:pt x="19558" y="8636"/>
                </a:lnTo>
                <a:lnTo>
                  <a:pt x="19938" y="9271"/>
                </a:lnTo>
                <a:lnTo>
                  <a:pt x="20320" y="10033"/>
                </a:lnTo>
                <a:lnTo>
                  <a:pt x="20320" y="14478"/>
                </a:lnTo>
                <a:lnTo>
                  <a:pt x="19812" y="17653"/>
                </a:lnTo>
                <a:lnTo>
                  <a:pt x="18669" y="22479"/>
                </a:lnTo>
                <a:lnTo>
                  <a:pt x="0" y="105663"/>
                </a:lnTo>
                <a:lnTo>
                  <a:pt x="14859" y="105663"/>
                </a:lnTo>
                <a:lnTo>
                  <a:pt x="23367" y="66802"/>
                </a:lnTo>
                <a:lnTo>
                  <a:pt x="48575" y="66802"/>
                </a:lnTo>
                <a:lnTo>
                  <a:pt x="46609" y="60706"/>
                </a:lnTo>
                <a:lnTo>
                  <a:pt x="47258" y="60198"/>
                </a:lnTo>
                <a:lnTo>
                  <a:pt x="24764" y="60198"/>
                </a:lnTo>
                <a:lnTo>
                  <a:pt x="38353" y="0"/>
                </a:lnTo>
                <a:close/>
              </a:path>
              <a:path w="82550" h="107314">
                <a:moveTo>
                  <a:pt x="74549" y="87757"/>
                </a:moveTo>
                <a:lnTo>
                  <a:pt x="73025" y="89535"/>
                </a:lnTo>
                <a:lnTo>
                  <a:pt x="71627" y="90932"/>
                </a:lnTo>
                <a:lnTo>
                  <a:pt x="70485" y="92202"/>
                </a:lnTo>
                <a:lnTo>
                  <a:pt x="68199" y="94234"/>
                </a:lnTo>
                <a:lnTo>
                  <a:pt x="67183" y="94869"/>
                </a:lnTo>
                <a:lnTo>
                  <a:pt x="66294" y="95631"/>
                </a:lnTo>
                <a:lnTo>
                  <a:pt x="65404" y="96012"/>
                </a:lnTo>
                <a:lnTo>
                  <a:pt x="63881" y="96520"/>
                </a:lnTo>
                <a:lnTo>
                  <a:pt x="63119" y="96647"/>
                </a:lnTo>
                <a:lnTo>
                  <a:pt x="75990" y="96647"/>
                </a:lnTo>
                <a:lnTo>
                  <a:pt x="77470" y="95250"/>
                </a:lnTo>
                <a:lnTo>
                  <a:pt x="79883" y="92837"/>
                </a:lnTo>
                <a:lnTo>
                  <a:pt x="74549" y="87757"/>
                </a:lnTo>
                <a:close/>
              </a:path>
              <a:path w="82550" h="107314">
                <a:moveTo>
                  <a:pt x="80137" y="28321"/>
                </a:moveTo>
                <a:lnTo>
                  <a:pt x="52324" y="28321"/>
                </a:lnTo>
                <a:lnTo>
                  <a:pt x="51435" y="33274"/>
                </a:lnTo>
                <a:lnTo>
                  <a:pt x="53594" y="33528"/>
                </a:lnTo>
                <a:lnTo>
                  <a:pt x="54990" y="34036"/>
                </a:lnTo>
                <a:lnTo>
                  <a:pt x="55879" y="34798"/>
                </a:lnTo>
                <a:lnTo>
                  <a:pt x="56641" y="35560"/>
                </a:lnTo>
                <a:lnTo>
                  <a:pt x="57150" y="36575"/>
                </a:lnTo>
                <a:lnTo>
                  <a:pt x="57150" y="38862"/>
                </a:lnTo>
                <a:lnTo>
                  <a:pt x="51942" y="46355"/>
                </a:lnTo>
                <a:lnTo>
                  <a:pt x="50419" y="48006"/>
                </a:lnTo>
                <a:lnTo>
                  <a:pt x="48513" y="49657"/>
                </a:lnTo>
                <a:lnTo>
                  <a:pt x="44450" y="52959"/>
                </a:lnTo>
                <a:lnTo>
                  <a:pt x="42290" y="54483"/>
                </a:lnTo>
                <a:lnTo>
                  <a:pt x="40004" y="55753"/>
                </a:lnTo>
                <a:lnTo>
                  <a:pt x="37846" y="57150"/>
                </a:lnTo>
                <a:lnTo>
                  <a:pt x="35560" y="58166"/>
                </a:lnTo>
                <a:lnTo>
                  <a:pt x="33274" y="59055"/>
                </a:lnTo>
                <a:lnTo>
                  <a:pt x="30987" y="59817"/>
                </a:lnTo>
                <a:lnTo>
                  <a:pt x="28956" y="60198"/>
                </a:lnTo>
                <a:lnTo>
                  <a:pt x="47258" y="60198"/>
                </a:lnTo>
                <a:lnTo>
                  <a:pt x="49529" y="58420"/>
                </a:lnTo>
                <a:lnTo>
                  <a:pt x="58292" y="51943"/>
                </a:lnTo>
                <a:lnTo>
                  <a:pt x="61087" y="49784"/>
                </a:lnTo>
                <a:lnTo>
                  <a:pt x="64008" y="47625"/>
                </a:lnTo>
                <a:lnTo>
                  <a:pt x="66801" y="45466"/>
                </a:lnTo>
                <a:lnTo>
                  <a:pt x="75691" y="38481"/>
                </a:lnTo>
                <a:lnTo>
                  <a:pt x="82169" y="33020"/>
                </a:lnTo>
                <a:lnTo>
                  <a:pt x="80137" y="283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09363" y="1723517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5" y="0"/>
                </a:moveTo>
                <a:lnTo>
                  <a:pt x="38353" y="0"/>
                </a:lnTo>
                <a:lnTo>
                  <a:pt x="24764" y="60198"/>
                </a:lnTo>
                <a:lnTo>
                  <a:pt x="26924" y="60198"/>
                </a:lnTo>
                <a:lnTo>
                  <a:pt x="28956" y="60198"/>
                </a:lnTo>
                <a:lnTo>
                  <a:pt x="30987" y="59817"/>
                </a:lnTo>
                <a:lnTo>
                  <a:pt x="33274" y="59055"/>
                </a:lnTo>
                <a:lnTo>
                  <a:pt x="35560" y="58166"/>
                </a:lnTo>
                <a:lnTo>
                  <a:pt x="37846" y="57150"/>
                </a:lnTo>
                <a:lnTo>
                  <a:pt x="40004" y="55753"/>
                </a:lnTo>
                <a:lnTo>
                  <a:pt x="42290" y="54483"/>
                </a:lnTo>
                <a:lnTo>
                  <a:pt x="51942" y="46355"/>
                </a:lnTo>
                <a:lnTo>
                  <a:pt x="53594" y="44704"/>
                </a:lnTo>
                <a:lnTo>
                  <a:pt x="54737" y="43053"/>
                </a:lnTo>
                <a:lnTo>
                  <a:pt x="55752" y="41529"/>
                </a:lnTo>
                <a:lnTo>
                  <a:pt x="56641" y="40132"/>
                </a:lnTo>
                <a:lnTo>
                  <a:pt x="57150" y="38862"/>
                </a:lnTo>
                <a:lnTo>
                  <a:pt x="57150" y="37846"/>
                </a:lnTo>
                <a:lnTo>
                  <a:pt x="57150" y="36575"/>
                </a:lnTo>
                <a:lnTo>
                  <a:pt x="51435" y="33274"/>
                </a:lnTo>
                <a:lnTo>
                  <a:pt x="52324" y="28321"/>
                </a:lnTo>
                <a:lnTo>
                  <a:pt x="80137" y="28321"/>
                </a:lnTo>
                <a:lnTo>
                  <a:pt x="82169" y="33020"/>
                </a:lnTo>
                <a:lnTo>
                  <a:pt x="78866" y="35813"/>
                </a:lnTo>
                <a:lnTo>
                  <a:pt x="75691" y="38481"/>
                </a:lnTo>
                <a:lnTo>
                  <a:pt x="72771" y="40767"/>
                </a:lnTo>
                <a:lnTo>
                  <a:pt x="69723" y="43180"/>
                </a:lnTo>
                <a:lnTo>
                  <a:pt x="66801" y="45466"/>
                </a:lnTo>
                <a:lnTo>
                  <a:pt x="64008" y="47625"/>
                </a:lnTo>
                <a:lnTo>
                  <a:pt x="61087" y="49784"/>
                </a:lnTo>
                <a:lnTo>
                  <a:pt x="58292" y="51943"/>
                </a:lnTo>
                <a:lnTo>
                  <a:pt x="55372" y="54102"/>
                </a:lnTo>
                <a:lnTo>
                  <a:pt x="52450" y="56261"/>
                </a:lnTo>
                <a:lnTo>
                  <a:pt x="49529" y="58420"/>
                </a:lnTo>
                <a:lnTo>
                  <a:pt x="46609" y="60706"/>
                </a:lnTo>
                <a:lnTo>
                  <a:pt x="47878" y="64643"/>
                </a:lnTo>
                <a:lnTo>
                  <a:pt x="49149" y="68580"/>
                </a:lnTo>
                <a:lnTo>
                  <a:pt x="50419" y="72644"/>
                </a:lnTo>
                <a:lnTo>
                  <a:pt x="51688" y="76708"/>
                </a:lnTo>
                <a:lnTo>
                  <a:pt x="52959" y="80772"/>
                </a:lnTo>
                <a:lnTo>
                  <a:pt x="54228" y="84709"/>
                </a:lnTo>
                <a:lnTo>
                  <a:pt x="54863" y="86741"/>
                </a:lnTo>
                <a:lnTo>
                  <a:pt x="55499" y="88646"/>
                </a:lnTo>
                <a:lnTo>
                  <a:pt x="56007" y="90170"/>
                </a:lnTo>
                <a:lnTo>
                  <a:pt x="56514" y="91694"/>
                </a:lnTo>
                <a:lnTo>
                  <a:pt x="57150" y="92963"/>
                </a:lnTo>
                <a:lnTo>
                  <a:pt x="57785" y="93853"/>
                </a:lnTo>
                <a:lnTo>
                  <a:pt x="58292" y="94869"/>
                </a:lnTo>
                <a:lnTo>
                  <a:pt x="59054" y="95504"/>
                </a:lnTo>
                <a:lnTo>
                  <a:pt x="59689" y="96012"/>
                </a:lnTo>
                <a:lnTo>
                  <a:pt x="60451" y="96393"/>
                </a:lnTo>
                <a:lnTo>
                  <a:pt x="61340" y="96647"/>
                </a:lnTo>
                <a:lnTo>
                  <a:pt x="62357" y="96647"/>
                </a:lnTo>
                <a:lnTo>
                  <a:pt x="63119" y="96647"/>
                </a:lnTo>
                <a:lnTo>
                  <a:pt x="67183" y="94869"/>
                </a:lnTo>
                <a:lnTo>
                  <a:pt x="68199" y="94234"/>
                </a:lnTo>
                <a:lnTo>
                  <a:pt x="69214" y="93345"/>
                </a:lnTo>
                <a:lnTo>
                  <a:pt x="70485" y="92202"/>
                </a:lnTo>
                <a:lnTo>
                  <a:pt x="71627" y="90932"/>
                </a:lnTo>
                <a:lnTo>
                  <a:pt x="73025" y="89535"/>
                </a:lnTo>
                <a:lnTo>
                  <a:pt x="74549" y="87757"/>
                </a:lnTo>
                <a:lnTo>
                  <a:pt x="79883" y="92837"/>
                </a:lnTo>
                <a:lnTo>
                  <a:pt x="77470" y="95250"/>
                </a:lnTo>
                <a:lnTo>
                  <a:pt x="75184" y="97409"/>
                </a:lnTo>
                <a:lnTo>
                  <a:pt x="73151" y="99187"/>
                </a:lnTo>
                <a:lnTo>
                  <a:pt x="70992" y="101092"/>
                </a:lnTo>
                <a:lnTo>
                  <a:pt x="68961" y="102488"/>
                </a:lnTo>
                <a:lnTo>
                  <a:pt x="67183" y="103632"/>
                </a:lnTo>
                <a:lnTo>
                  <a:pt x="65277" y="104902"/>
                </a:lnTo>
                <a:lnTo>
                  <a:pt x="63500" y="105663"/>
                </a:lnTo>
                <a:lnTo>
                  <a:pt x="61722" y="106299"/>
                </a:lnTo>
                <a:lnTo>
                  <a:pt x="59944" y="106807"/>
                </a:lnTo>
                <a:lnTo>
                  <a:pt x="58165" y="107061"/>
                </a:lnTo>
                <a:lnTo>
                  <a:pt x="56387" y="107061"/>
                </a:lnTo>
                <a:lnTo>
                  <a:pt x="53086" y="107061"/>
                </a:lnTo>
                <a:lnTo>
                  <a:pt x="50419" y="106299"/>
                </a:lnTo>
                <a:lnTo>
                  <a:pt x="48513" y="104648"/>
                </a:lnTo>
                <a:lnTo>
                  <a:pt x="46482" y="102997"/>
                </a:lnTo>
                <a:lnTo>
                  <a:pt x="44831" y="100711"/>
                </a:lnTo>
                <a:lnTo>
                  <a:pt x="43434" y="97662"/>
                </a:lnTo>
                <a:lnTo>
                  <a:pt x="42037" y="94615"/>
                </a:lnTo>
                <a:lnTo>
                  <a:pt x="40766" y="90932"/>
                </a:lnTo>
                <a:lnTo>
                  <a:pt x="39624" y="86741"/>
                </a:lnTo>
                <a:lnTo>
                  <a:pt x="38481" y="82423"/>
                </a:lnTo>
                <a:lnTo>
                  <a:pt x="37084" y="77597"/>
                </a:lnTo>
                <a:lnTo>
                  <a:pt x="35560" y="72390"/>
                </a:lnTo>
                <a:lnTo>
                  <a:pt x="35178" y="71120"/>
                </a:lnTo>
                <a:lnTo>
                  <a:pt x="34798" y="70104"/>
                </a:lnTo>
                <a:lnTo>
                  <a:pt x="34416" y="69342"/>
                </a:lnTo>
                <a:lnTo>
                  <a:pt x="34162" y="68707"/>
                </a:lnTo>
                <a:lnTo>
                  <a:pt x="33782" y="68072"/>
                </a:lnTo>
                <a:lnTo>
                  <a:pt x="33147" y="67691"/>
                </a:lnTo>
                <a:lnTo>
                  <a:pt x="32638" y="67310"/>
                </a:lnTo>
                <a:lnTo>
                  <a:pt x="32003" y="67056"/>
                </a:lnTo>
                <a:lnTo>
                  <a:pt x="31241" y="66929"/>
                </a:lnTo>
                <a:lnTo>
                  <a:pt x="30479" y="66802"/>
                </a:lnTo>
                <a:lnTo>
                  <a:pt x="29463" y="66802"/>
                </a:lnTo>
                <a:lnTo>
                  <a:pt x="28321" y="66802"/>
                </a:lnTo>
                <a:lnTo>
                  <a:pt x="23367" y="66802"/>
                </a:lnTo>
                <a:lnTo>
                  <a:pt x="14859" y="105663"/>
                </a:lnTo>
                <a:lnTo>
                  <a:pt x="0" y="105663"/>
                </a:lnTo>
                <a:lnTo>
                  <a:pt x="18669" y="22479"/>
                </a:lnTo>
                <a:lnTo>
                  <a:pt x="19303" y="19812"/>
                </a:lnTo>
                <a:lnTo>
                  <a:pt x="19812" y="17653"/>
                </a:lnTo>
                <a:lnTo>
                  <a:pt x="20065" y="16129"/>
                </a:lnTo>
                <a:lnTo>
                  <a:pt x="20320" y="14478"/>
                </a:lnTo>
                <a:lnTo>
                  <a:pt x="20447" y="13081"/>
                </a:lnTo>
                <a:lnTo>
                  <a:pt x="20447" y="11811"/>
                </a:lnTo>
                <a:lnTo>
                  <a:pt x="20447" y="10922"/>
                </a:lnTo>
                <a:lnTo>
                  <a:pt x="18287" y="7620"/>
                </a:lnTo>
                <a:lnTo>
                  <a:pt x="17525" y="7112"/>
                </a:lnTo>
                <a:lnTo>
                  <a:pt x="16510" y="6858"/>
                </a:lnTo>
                <a:lnTo>
                  <a:pt x="15112" y="6604"/>
                </a:lnTo>
                <a:lnTo>
                  <a:pt x="13842" y="6350"/>
                </a:lnTo>
                <a:lnTo>
                  <a:pt x="12319" y="6223"/>
                </a:lnTo>
                <a:lnTo>
                  <a:pt x="10413" y="6223"/>
                </a:lnTo>
                <a:lnTo>
                  <a:pt x="11557" y="888"/>
                </a:lnTo>
                <a:lnTo>
                  <a:pt x="327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98135" y="1741881"/>
            <a:ext cx="107441" cy="648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12486" y="1794764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5" h="12064">
                <a:moveTo>
                  <a:pt x="0" y="11938"/>
                </a:moveTo>
                <a:lnTo>
                  <a:pt x="89153" y="11938"/>
                </a:lnTo>
                <a:lnTo>
                  <a:pt x="89153" y="0"/>
                </a:lnTo>
                <a:lnTo>
                  <a:pt x="0" y="0"/>
                </a:lnTo>
                <a:lnTo>
                  <a:pt x="0" y="119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12486" y="1761108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5" h="12064">
                <a:moveTo>
                  <a:pt x="0" y="11938"/>
                </a:moveTo>
                <a:lnTo>
                  <a:pt x="89153" y="11938"/>
                </a:lnTo>
                <a:lnTo>
                  <a:pt x="89153" y="0"/>
                </a:lnTo>
                <a:lnTo>
                  <a:pt x="0" y="0"/>
                </a:lnTo>
                <a:lnTo>
                  <a:pt x="0" y="119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07915" y="1790192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89">
                <a:moveTo>
                  <a:pt x="0" y="21082"/>
                </a:moveTo>
                <a:lnTo>
                  <a:pt x="98298" y="21082"/>
                </a:lnTo>
                <a:lnTo>
                  <a:pt x="98298" y="0"/>
                </a:lnTo>
                <a:lnTo>
                  <a:pt x="0" y="0"/>
                </a:lnTo>
                <a:lnTo>
                  <a:pt x="0" y="2108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07915" y="1756536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89">
                <a:moveTo>
                  <a:pt x="0" y="21082"/>
                </a:moveTo>
                <a:lnTo>
                  <a:pt x="98298" y="21082"/>
                </a:lnTo>
                <a:lnTo>
                  <a:pt x="98298" y="0"/>
                </a:lnTo>
                <a:lnTo>
                  <a:pt x="0" y="0"/>
                </a:lnTo>
                <a:lnTo>
                  <a:pt x="0" y="2108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13959" y="1709900"/>
            <a:ext cx="84582" cy="1196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29453" y="1729485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4">
                <a:moveTo>
                  <a:pt x="42418" y="18287"/>
                </a:moveTo>
                <a:lnTo>
                  <a:pt x="24384" y="18287"/>
                </a:lnTo>
                <a:lnTo>
                  <a:pt x="25526" y="18668"/>
                </a:lnTo>
                <a:lnTo>
                  <a:pt x="26288" y="19558"/>
                </a:lnTo>
                <a:lnTo>
                  <a:pt x="27050" y="20319"/>
                </a:lnTo>
                <a:lnTo>
                  <a:pt x="27224" y="20954"/>
                </a:lnTo>
                <a:lnTo>
                  <a:pt x="27305" y="82296"/>
                </a:lnTo>
                <a:lnTo>
                  <a:pt x="27050" y="84836"/>
                </a:lnTo>
                <a:lnTo>
                  <a:pt x="26797" y="85851"/>
                </a:lnTo>
                <a:lnTo>
                  <a:pt x="26416" y="86740"/>
                </a:lnTo>
                <a:lnTo>
                  <a:pt x="26162" y="87502"/>
                </a:lnTo>
                <a:lnTo>
                  <a:pt x="25781" y="88137"/>
                </a:lnTo>
                <a:lnTo>
                  <a:pt x="25273" y="88773"/>
                </a:lnTo>
                <a:lnTo>
                  <a:pt x="24637" y="89280"/>
                </a:lnTo>
                <a:lnTo>
                  <a:pt x="24130" y="89788"/>
                </a:lnTo>
                <a:lnTo>
                  <a:pt x="4191" y="92963"/>
                </a:lnTo>
                <a:lnTo>
                  <a:pt x="4191" y="99694"/>
                </a:lnTo>
                <a:lnTo>
                  <a:pt x="65659" y="99694"/>
                </a:lnTo>
                <a:lnTo>
                  <a:pt x="65659" y="92963"/>
                </a:lnTo>
                <a:lnTo>
                  <a:pt x="62484" y="92963"/>
                </a:lnTo>
                <a:lnTo>
                  <a:pt x="55245" y="92583"/>
                </a:lnTo>
                <a:lnTo>
                  <a:pt x="53340" y="92328"/>
                </a:lnTo>
                <a:lnTo>
                  <a:pt x="51816" y="92201"/>
                </a:lnTo>
                <a:lnTo>
                  <a:pt x="50165" y="91948"/>
                </a:lnTo>
                <a:lnTo>
                  <a:pt x="48895" y="91566"/>
                </a:lnTo>
                <a:lnTo>
                  <a:pt x="47751" y="91312"/>
                </a:lnTo>
                <a:lnTo>
                  <a:pt x="46736" y="90931"/>
                </a:lnTo>
                <a:lnTo>
                  <a:pt x="42418" y="82296"/>
                </a:lnTo>
                <a:lnTo>
                  <a:pt x="42418" y="18287"/>
                </a:lnTo>
                <a:close/>
              </a:path>
              <a:path w="66039" h="99694">
                <a:moveTo>
                  <a:pt x="42799" y="0"/>
                </a:moveTo>
                <a:lnTo>
                  <a:pt x="38100" y="0"/>
                </a:lnTo>
                <a:lnTo>
                  <a:pt x="31623" y="3428"/>
                </a:lnTo>
                <a:lnTo>
                  <a:pt x="25273" y="6985"/>
                </a:lnTo>
                <a:lnTo>
                  <a:pt x="18923" y="10413"/>
                </a:lnTo>
                <a:lnTo>
                  <a:pt x="0" y="20954"/>
                </a:lnTo>
                <a:lnTo>
                  <a:pt x="635" y="22098"/>
                </a:lnTo>
                <a:lnTo>
                  <a:pt x="1143" y="23367"/>
                </a:lnTo>
                <a:lnTo>
                  <a:pt x="1778" y="24511"/>
                </a:lnTo>
                <a:lnTo>
                  <a:pt x="2286" y="25780"/>
                </a:lnTo>
                <a:lnTo>
                  <a:pt x="3556" y="28066"/>
                </a:lnTo>
                <a:lnTo>
                  <a:pt x="12700" y="22351"/>
                </a:lnTo>
                <a:lnTo>
                  <a:pt x="19050" y="19050"/>
                </a:lnTo>
                <a:lnTo>
                  <a:pt x="21336" y="18287"/>
                </a:lnTo>
                <a:lnTo>
                  <a:pt x="42418" y="18287"/>
                </a:lnTo>
                <a:lnTo>
                  <a:pt x="42545" y="5334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029453" y="1729485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4">
                <a:moveTo>
                  <a:pt x="38100" y="0"/>
                </a:moveTo>
                <a:lnTo>
                  <a:pt x="42799" y="0"/>
                </a:lnTo>
                <a:lnTo>
                  <a:pt x="42672" y="2793"/>
                </a:lnTo>
                <a:lnTo>
                  <a:pt x="42545" y="5334"/>
                </a:lnTo>
                <a:lnTo>
                  <a:pt x="42545" y="7619"/>
                </a:lnTo>
                <a:lnTo>
                  <a:pt x="42545" y="9905"/>
                </a:lnTo>
                <a:lnTo>
                  <a:pt x="42418" y="12064"/>
                </a:lnTo>
                <a:lnTo>
                  <a:pt x="42418" y="14224"/>
                </a:lnTo>
                <a:lnTo>
                  <a:pt x="42418" y="82296"/>
                </a:lnTo>
                <a:lnTo>
                  <a:pt x="42545" y="83438"/>
                </a:lnTo>
                <a:lnTo>
                  <a:pt x="42672" y="84581"/>
                </a:lnTo>
                <a:lnTo>
                  <a:pt x="42799" y="85598"/>
                </a:lnTo>
                <a:lnTo>
                  <a:pt x="43053" y="86360"/>
                </a:lnTo>
                <a:lnTo>
                  <a:pt x="43307" y="87122"/>
                </a:lnTo>
                <a:lnTo>
                  <a:pt x="43561" y="87884"/>
                </a:lnTo>
                <a:lnTo>
                  <a:pt x="43942" y="88391"/>
                </a:lnTo>
                <a:lnTo>
                  <a:pt x="44323" y="88900"/>
                </a:lnTo>
                <a:lnTo>
                  <a:pt x="44831" y="89408"/>
                </a:lnTo>
                <a:lnTo>
                  <a:pt x="45338" y="89915"/>
                </a:lnTo>
                <a:lnTo>
                  <a:pt x="45974" y="90424"/>
                </a:lnTo>
                <a:lnTo>
                  <a:pt x="46736" y="90931"/>
                </a:lnTo>
                <a:lnTo>
                  <a:pt x="47751" y="91312"/>
                </a:lnTo>
                <a:lnTo>
                  <a:pt x="48895" y="91566"/>
                </a:lnTo>
                <a:lnTo>
                  <a:pt x="50165" y="91948"/>
                </a:lnTo>
                <a:lnTo>
                  <a:pt x="51816" y="92201"/>
                </a:lnTo>
                <a:lnTo>
                  <a:pt x="53340" y="92328"/>
                </a:lnTo>
                <a:lnTo>
                  <a:pt x="55245" y="92583"/>
                </a:lnTo>
                <a:lnTo>
                  <a:pt x="57531" y="92710"/>
                </a:lnTo>
                <a:lnTo>
                  <a:pt x="59817" y="92837"/>
                </a:lnTo>
                <a:lnTo>
                  <a:pt x="62484" y="92963"/>
                </a:lnTo>
                <a:lnTo>
                  <a:pt x="65659" y="92963"/>
                </a:lnTo>
                <a:lnTo>
                  <a:pt x="65659" y="99694"/>
                </a:lnTo>
                <a:lnTo>
                  <a:pt x="4191" y="99694"/>
                </a:lnTo>
                <a:lnTo>
                  <a:pt x="4191" y="92963"/>
                </a:lnTo>
                <a:lnTo>
                  <a:pt x="7238" y="92837"/>
                </a:lnTo>
                <a:lnTo>
                  <a:pt x="9906" y="92710"/>
                </a:lnTo>
                <a:lnTo>
                  <a:pt x="11937" y="92583"/>
                </a:lnTo>
                <a:lnTo>
                  <a:pt x="14097" y="92455"/>
                </a:lnTo>
                <a:lnTo>
                  <a:pt x="15875" y="92328"/>
                </a:lnTo>
                <a:lnTo>
                  <a:pt x="17399" y="92075"/>
                </a:lnTo>
                <a:lnTo>
                  <a:pt x="18923" y="91821"/>
                </a:lnTo>
                <a:lnTo>
                  <a:pt x="20066" y="91566"/>
                </a:lnTo>
                <a:lnTo>
                  <a:pt x="20955" y="91312"/>
                </a:lnTo>
                <a:lnTo>
                  <a:pt x="21844" y="91059"/>
                </a:lnTo>
                <a:lnTo>
                  <a:pt x="22733" y="90677"/>
                </a:lnTo>
                <a:lnTo>
                  <a:pt x="23368" y="90297"/>
                </a:lnTo>
                <a:lnTo>
                  <a:pt x="24130" y="89788"/>
                </a:lnTo>
                <a:lnTo>
                  <a:pt x="24637" y="89280"/>
                </a:lnTo>
                <a:lnTo>
                  <a:pt x="25273" y="88773"/>
                </a:lnTo>
                <a:lnTo>
                  <a:pt x="25781" y="88137"/>
                </a:lnTo>
                <a:lnTo>
                  <a:pt x="26162" y="87502"/>
                </a:lnTo>
                <a:lnTo>
                  <a:pt x="26416" y="86740"/>
                </a:lnTo>
                <a:lnTo>
                  <a:pt x="26797" y="85851"/>
                </a:lnTo>
                <a:lnTo>
                  <a:pt x="27050" y="84836"/>
                </a:lnTo>
                <a:lnTo>
                  <a:pt x="27178" y="83692"/>
                </a:lnTo>
                <a:lnTo>
                  <a:pt x="27305" y="82423"/>
                </a:lnTo>
                <a:lnTo>
                  <a:pt x="27432" y="81025"/>
                </a:lnTo>
                <a:lnTo>
                  <a:pt x="27432" y="79248"/>
                </a:lnTo>
                <a:lnTo>
                  <a:pt x="27432" y="23749"/>
                </a:lnTo>
                <a:lnTo>
                  <a:pt x="27432" y="21716"/>
                </a:lnTo>
                <a:lnTo>
                  <a:pt x="27050" y="20319"/>
                </a:lnTo>
                <a:lnTo>
                  <a:pt x="26288" y="19558"/>
                </a:lnTo>
                <a:lnTo>
                  <a:pt x="25526" y="18668"/>
                </a:lnTo>
                <a:lnTo>
                  <a:pt x="24384" y="18287"/>
                </a:lnTo>
                <a:lnTo>
                  <a:pt x="22987" y="18287"/>
                </a:lnTo>
                <a:lnTo>
                  <a:pt x="21336" y="18287"/>
                </a:lnTo>
                <a:lnTo>
                  <a:pt x="19050" y="19050"/>
                </a:lnTo>
                <a:lnTo>
                  <a:pt x="15875" y="20700"/>
                </a:lnTo>
                <a:lnTo>
                  <a:pt x="12700" y="22351"/>
                </a:lnTo>
                <a:lnTo>
                  <a:pt x="8636" y="24891"/>
                </a:lnTo>
                <a:lnTo>
                  <a:pt x="3556" y="28066"/>
                </a:lnTo>
                <a:lnTo>
                  <a:pt x="2921" y="26924"/>
                </a:lnTo>
                <a:lnTo>
                  <a:pt x="2286" y="25780"/>
                </a:lnTo>
                <a:lnTo>
                  <a:pt x="1778" y="24511"/>
                </a:lnTo>
                <a:lnTo>
                  <a:pt x="1143" y="23367"/>
                </a:lnTo>
                <a:lnTo>
                  <a:pt x="635" y="22098"/>
                </a:lnTo>
                <a:lnTo>
                  <a:pt x="0" y="20954"/>
                </a:lnTo>
                <a:lnTo>
                  <a:pt x="6350" y="17399"/>
                </a:lnTo>
                <a:lnTo>
                  <a:pt x="12700" y="13842"/>
                </a:lnTo>
                <a:lnTo>
                  <a:pt x="18923" y="10413"/>
                </a:lnTo>
                <a:lnTo>
                  <a:pt x="25273" y="6985"/>
                </a:lnTo>
                <a:lnTo>
                  <a:pt x="31623" y="3428"/>
                </a:lnTo>
                <a:lnTo>
                  <a:pt x="381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89932" y="1572740"/>
            <a:ext cx="127762" cy="12385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131308" y="1613941"/>
            <a:ext cx="137947" cy="1638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41721" y="1628520"/>
            <a:ext cx="127762" cy="15341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283708" y="1595615"/>
            <a:ext cx="371106" cy="22023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97932" y="1615566"/>
            <a:ext cx="352425" cy="200660"/>
          </a:xfrm>
          <a:custGeom>
            <a:avLst/>
            <a:gdLst/>
            <a:ahLst/>
            <a:cxnLst/>
            <a:rect l="l" t="t" r="r" b="b"/>
            <a:pathLst>
              <a:path w="352425" h="200660">
                <a:moveTo>
                  <a:pt x="288035" y="0"/>
                </a:moveTo>
                <a:lnTo>
                  <a:pt x="285241" y="8128"/>
                </a:lnTo>
                <a:lnTo>
                  <a:pt x="296834" y="13124"/>
                </a:lnTo>
                <a:lnTo>
                  <a:pt x="306831" y="20097"/>
                </a:lnTo>
                <a:lnTo>
                  <a:pt x="327112" y="52431"/>
                </a:lnTo>
                <a:lnTo>
                  <a:pt x="333755" y="99187"/>
                </a:lnTo>
                <a:lnTo>
                  <a:pt x="333015" y="116855"/>
                </a:lnTo>
                <a:lnTo>
                  <a:pt x="321817" y="160147"/>
                </a:lnTo>
                <a:lnTo>
                  <a:pt x="285495" y="192278"/>
                </a:lnTo>
                <a:lnTo>
                  <a:pt x="288035" y="200406"/>
                </a:lnTo>
                <a:lnTo>
                  <a:pt x="326362" y="177617"/>
                </a:lnTo>
                <a:lnTo>
                  <a:pt x="347932" y="135636"/>
                </a:lnTo>
                <a:lnTo>
                  <a:pt x="352043" y="100203"/>
                </a:lnTo>
                <a:lnTo>
                  <a:pt x="351000" y="81843"/>
                </a:lnTo>
                <a:lnTo>
                  <a:pt x="335533" y="35052"/>
                </a:lnTo>
                <a:lnTo>
                  <a:pt x="302583" y="5208"/>
                </a:lnTo>
                <a:lnTo>
                  <a:pt x="288035" y="0"/>
                </a:lnTo>
                <a:close/>
              </a:path>
              <a:path w="352425" h="200660">
                <a:moveTo>
                  <a:pt x="63880" y="0"/>
                </a:moveTo>
                <a:lnTo>
                  <a:pt x="25697" y="22770"/>
                </a:lnTo>
                <a:lnTo>
                  <a:pt x="4111" y="64865"/>
                </a:lnTo>
                <a:lnTo>
                  <a:pt x="0" y="100203"/>
                </a:lnTo>
                <a:lnTo>
                  <a:pt x="1025" y="118633"/>
                </a:lnTo>
                <a:lnTo>
                  <a:pt x="16509" y="165354"/>
                </a:lnTo>
                <a:lnTo>
                  <a:pt x="49335" y="195143"/>
                </a:lnTo>
                <a:lnTo>
                  <a:pt x="63880" y="200406"/>
                </a:lnTo>
                <a:lnTo>
                  <a:pt x="66420" y="192278"/>
                </a:lnTo>
                <a:lnTo>
                  <a:pt x="55014" y="187203"/>
                </a:lnTo>
                <a:lnTo>
                  <a:pt x="45180" y="180165"/>
                </a:lnTo>
                <a:lnTo>
                  <a:pt x="24985" y="147335"/>
                </a:lnTo>
                <a:lnTo>
                  <a:pt x="18287" y="99187"/>
                </a:lnTo>
                <a:lnTo>
                  <a:pt x="19028" y="82061"/>
                </a:lnTo>
                <a:lnTo>
                  <a:pt x="30225" y="39878"/>
                </a:lnTo>
                <a:lnTo>
                  <a:pt x="66801" y="8128"/>
                </a:lnTo>
                <a:lnTo>
                  <a:pt x="638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83173" y="1615566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793" y="0"/>
                </a:moveTo>
                <a:lnTo>
                  <a:pt x="41102" y="22770"/>
                </a:lnTo>
                <a:lnTo>
                  <a:pt x="62642" y="64865"/>
                </a:lnTo>
                <a:lnTo>
                  <a:pt x="66801" y="100203"/>
                </a:lnTo>
                <a:lnTo>
                  <a:pt x="65776" y="118633"/>
                </a:lnTo>
                <a:lnTo>
                  <a:pt x="50291" y="165354"/>
                </a:lnTo>
                <a:lnTo>
                  <a:pt x="17395" y="195143"/>
                </a:lnTo>
                <a:lnTo>
                  <a:pt x="2793" y="200406"/>
                </a:lnTo>
                <a:lnTo>
                  <a:pt x="253" y="192278"/>
                </a:lnTo>
                <a:lnTo>
                  <a:pt x="11733" y="187203"/>
                </a:lnTo>
                <a:lnTo>
                  <a:pt x="21605" y="180165"/>
                </a:lnTo>
                <a:lnTo>
                  <a:pt x="41816" y="147335"/>
                </a:lnTo>
                <a:lnTo>
                  <a:pt x="48513" y="99187"/>
                </a:lnTo>
                <a:lnTo>
                  <a:pt x="47775" y="82061"/>
                </a:lnTo>
                <a:lnTo>
                  <a:pt x="36702" y="39878"/>
                </a:lnTo>
                <a:lnTo>
                  <a:pt x="0" y="8128"/>
                </a:lnTo>
                <a:lnTo>
                  <a:pt x="27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93359" y="1610994"/>
            <a:ext cx="181580" cy="20955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71465" y="1676400"/>
            <a:ext cx="99695" cy="100965"/>
          </a:xfrm>
          <a:custGeom>
            <a:avLst/>
            <a:gdLst/>
            <a:ahLst/>
            <a:cxnLst/>
            <a:rect l="l" t="t" r="r" b="b"/>
            <a:pathLst>
              <a:path w="99695" h="100964">
                <a:moveTo>
                  <a:pt x="96439" y="8509"/>
                </a:moveTo>
                <a:lnTo>
                  <a:pt x="75184" y="8509"/>
                </a:lnTo>
                <a:lnTo>
                  <a:pt x="75819" y="9271"/>
                </a:lnTo>
                <a:lnTo>
                  <a:pt x="72554" y="12725"/>
                </a:lnTo>
                <a:lnTo>
                  <a:pt x="68397" y="17272"/>
                </a:lnTo>
                <a:lnTo>
                  <a:pt x="63549" y="22683"/>
                </a:lnTo>
                <a:lnTo>
                  <a:pt x="57785" y="29210"/>
                </a:lnTo>
                <a:lnTo>
                  <a:pt x="0" y="95758"/>
                </a:lnTo>
                <a:lnTo>
                  <a:pt x="2032" y="100964"/>
                </a:lnTo>
                <a:lnTo>
                  <a:pt x="78486" y="100964"/>
                </a:lnTo>
                <a:lnTo>
                  <a:pt x="80340" y="92455"/>
                </a:lnTo>
                <a:lnTo>
                  <a:pt x="24130" y="92455"/>
                </a:lnTo>
                <a:lnTo>
                  <a:pt x="23495" y="91694"/>
                </a:lnTo>
                <a:lnTo>
                  <a:pt x="35194" y="78644"/>
                </a:lnTo>
                <a:lnTo>
                  <a:pt x="41800" y="71191"/>
                </a:lnTo>
                <a:lnTo>
                  <a:pt x="48895" y="63119"/>
                </a:lnTo>
                <a:lnTo>
                  <a:pt x="96439" y="8509"/>
                </a:lnTo>
                <a:close/>
              </a:path>
              <a:path w="99695" h="100964">
                <a:moveTo>
                  <a:pt x="84962" y="71247"/>
                </a:moveTo>
                <a:lnTo>
                  <a:pt x="75564" y="71247"/>
                </a:lnTo>
                <a:lnTo>
                  <a:pt x="72898" y="76708"/>
                </a:lnTo>
                <a:lnTo>
                  <a:pt x="70612" y="80772"/>
                </a:lnTo>
                <a:lnTo>
                  <a:pt x="68834" y="83312"/>
                </a:lnTo>
                <a:lnTo>
                  <a:pt x="67056" y="85978"/>
                </a:lnTo>
                <a:lnTo>
                  <a:pt x="65277" y="87884"/>
                </a:lnTo>
                <a:lnTo>
                  <a:pt x="61975" y="90424"/>
                </a:lnTo>
                <a:lnTo>
                  <a:pt x="59944" y="91312"/>
                </a:lnTo>
                <a:lnTo>
                  <a:pt x="57658" y="91694"/>
                </a:lnTo>
                <a:lnTo>
                  <a:pt x="55499" y="92201"/>
                </a:lnTo>
                <a:lnTo>
                  <a:pt x="52197" y="92455"/>
                </a:lnTo>
                <a:lnTo>
                  <a:pt x="80340" y="92455"/>
                </a:lnTo>
                <a:lnTo>
                  <a:pt x="84962" y="71247"/>
                </a:lnTo>
                <a:close/>
              </a:path>
              <a:path w="99695" h="100964">
                <a:moveTo>
                  <a:pt x="97282" y="0"/>
                </a:moveTo>
                <a:lnTo>
                  <a:pt x="22225" y="0"/>
                </a:lnTo>
                <a:lnTo>
                  <a:pt x="16001" y="27686"/>
                </a:lnTo>
                <a:lnTo>
                  <a:pt x="25400" y="27686"/>
                </a:lnTo>
                <a:lnTo>
                  <a:pt x="27812" y="23240"/>
                </a:lnTo>
                <a:lnTo>
                  <a:pt x="29972" y="19812"/>
                </a:lnTo>
                <a:lnTo>
                  <a:pt x="42418" y="9271"/>
                </a:lnTo>
                <a:lnTo>
                  <a:pt x="44069" y="8762"/>
                </a:lnTo>
                <a:lnTo>
                  <a:pt x="46736" y="8509"/>
                </a:lnTo>
                <a:lnTo>
                  <a:pt x="96439" y="8509"/>
                </a:lnTo>
                <a:lnTo>
                  <a:pt x="99313" y="5207"/>
                </a:lnTo>
                <a:lnTo>
                  <a:pt x="9728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1465" y="1676400"/>
            <a:ext cx="99695" cy="100965"/>
          </a:xfrm>
          <a:custGeom>
            <a:avLst/>
            <a:gdLst/>
            <a:ahLst/>
            <a:cxnLst/>
            <a:rect l="l" t="t" r="r" b="b"/>
            <a:pathLst>
              <a:path w="99695" h="100964">
                <a:moveTo>
                  <a:pt x="22225" y="0"/>
                </a:moveTo>
                <a:lnTo>
                  <a:pt x="97282" y="0"/>
                </a:lnTo>
                <a:lnTo>
                  <a:pt x="99313" y="5207"/>
                </a:lnTo>
                <a:lnTo>
                  <a:pt x="48895" y="63119"/>
                </a:lnTo>
                <a:lnTo>
                  <a:pt x="23495" y="91694"/>
                </a:lnTo>
                <a:lnTo>
                  <a:pt x="24130" y="92455"/>
                </a:lnTo>
                <a:lnTo>
                  <a:pt x="48006" y="92455"/>
                </a:lnTo>
                <a:lnTo>
                  <a:pt x="52197" y="92455"/>
                </a:lnTo>
                <a:lnTo>
                  <a:pt x="55499" y="92201"/>
                </a:lnTo>
                <a:lnTo>
                  <a:pt x="57658" y="91694"/>
                </a:lnTo>
                <a:lnTo>
                  <a:pt x="59944" y="91312"/>
                </a:lnTo>
                <a:lnTo>
                  <a:pt x="61975" y="90424"/>
                </a:lnTo>
                <a:lnTo>
                  <a:pt x="63626" y="89153"/>
                </a:lnTo>
                <a:lnTo>
                  <a:pt x="65277" y="87884"/>
                </a:lnTo>
                <a:lnTo>
                  <a:pt x="67056" y="85978"/>
                </a:lnTo>
                <a:lnTo>
                  <a:pt x="68834" y="83312"/>
                </a:lnTo>
                <a:lnTo>
                  <a:pt x="70612" y="80772"/>
                </a:lnTo>
                <a:lnTo>
                  <a:pt x="72898" y="76708"/>
                </a:lnTo>
                <a:lnTo>
                  <a:pt x="75564" y="71247"/>
                </a:lnTo>
                <a:lnTo>
                  <a:pt x="84962" y="71247"/>
                </a:lnTo>
                <a:lnTo>
                  <a:pt x="78486" y="100964"/>
                </a:lnTo>
                <a:lnTo>
                  <a:pt x="2032" y="100964"/>
                </a:lnTo>
                <a:lnTo>
                  <a:pt x="0" y="95758"/>
                </a:lnTo>
                <a:lnTo>
                  <a:pt x="57785" y="29210"/>
                </a:lnTo>
                <a:lnTo>
                  <a:pt x="75819" y="9271"/>
                </a:lnTo>
                <a:lnTo>
                  <a:pt x="75184" y="8509"/>
                </a:lnTo>
                <a:lnTo>
                  <a:pt x="50419" y="8509"/>
                </a:lnTo>
                <a:lnTo>
                  <a:pt x="46736" y="8509"/>
                </a:lnTo>
                <a:lnTo>
                  <a:pt x="44069" y="8762"/>
                </a:lnTo>
                <a:lnTo>
                  <a:pt x="42418" y="9271"/>
                </a:lnTo>
                <a:lnTo>
                  <a:pt x="40639" y="9778"/>
                </a:lnTo>
                <a:lnTo>
                  <a:pt x="38988" y="10540"/>
                </a:lnTo>
                <a:lnTo>
                  <a:pt x="37337" y="11811"/>
                </a:lnTo>
                <a:lnTo>
                  <a:pt x="35687" y="13080"/>
                </a:lnTo>
                <a:lnTo>
                  <a:pt x="33782" y="14859"/>
                </a:lnTo>
                <a:lnTo>
                  <a:pt x="31876" y="17272"/>
                </a:lnTo>
                <a:lnTo>
                  <a:pt x="29972" y="19812"/>
                </a:lnTo>
                <a:lnTo>
                  <a:pt x="27812" y="23240"/>
                </a:lnTo>
                <a:lnTo>
                  <a:pt x="25400" y="27686"/>
                </a:lnTo>
                <a:lnTo>
                  <a:pt x="16001" y="27686"/>
                </a:lnTo>
                <a:lnTo>
                  <a:pt x="222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63540" y="1696211"/>
            <a:ext cx="101379" cy="1257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478398" y="1715897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575" y="66801"/>
                </a:moveTo>
                <a:lnTo>
                  <a:pt x="30479" y="66801"/>
                </a:lnTo>
                <a:lnTo>
                  <a:pt x="32003" y="67055"/>
                </a:lnTo>
                <a:lnTo>
                  <a:pt x="32638" y="67310"/>
                </a:lnTo>
                <a:lnTo>
                  <a:pt x="33654" y="68072"/>
                </a:lnTo>
                <a:lnTo>
                  <a:pt x="34162" y="68706"/>
                </a:lnTo>
                <a:lnTo>
                  <a:pt x="34416" y="69341"/>
                </a:lnTo>
                <a:lnTo>
                  <a:pt x="34798" y="70103"/>
                </a:lnTo>
                <a:lnTo>
                  <a:pt x="35178" y="71119"/>
                </a:lnTo>
                <a:lnTo>
                  <a:pt x="38480" y="82423"/>
                </a:lnTo>
                <a:lnTo>
                  <a:pt x="39624" y="86740"/>
                </a:lnTo>
                <a:lnTo>
                  <a:pt x="40766" y="90931"/>
                </a:lnTo>
                <a:lnTo>
                  <a:pt x="42037" y="94614"/>
                </a:lnTo>
                <a:lnTo>
                  <a:pt x="44830" y="100711"/>
                </a:lnTo>
                <a:lnTo>
                  <a:pt x="46481" y="102997"/>
                </a:lnTo>
                <a:lnTo>
                  <a:pt x="48513" y="104648"/>
                </a:lnTo>
                <a:lnTo>
                  <a:pt x="50418" y="106299"/>
                </a:lnTo>
                <a:lnTo>
                  <a:pt x="53086" y="107061"/>
                </a:lnTo>
                <a:lnTo>
                  <a:pt x="58165" y="107061"/>
                </a:lnTo>
                <a:lnTo>
                  <a:pt x="59943" y="106806"/>
                </a:lnTo>
                <a:lnTo>
                  <a:pt x="61722" y="106299"/>
                </a:lnTo>
                <a:lnTo>
                  <a:pt x="65277" y="104901"/>
                </a:lnTo>
                <a:lnTo>
                  <a:pt x="67183" y="103631"/>
                </a:lnTo>
                <a:lnTo>
                  <a:pt x="68961" y="102488"/>
                </a:lnTo>
                <a:lnTo>
                  <a:pt x="70992" y="101091"/>
                </a:lnTo>
                <a:lnTo>
                  <a:pt x="75184" y="97408"/>
                </a:lnTo>
                <a:lnTo>
                  <a:pt x="75990" y="96647"/>
                </a:lnTo>
                <a:lnTo>
                  <a:pt x="61340" y="96647"/>
                </a:lnTo>
                <a:lnTo>
                  <a:pt x="60451" y="96392"/>
                </a:lnTo>
                <a:lnTo>
                  <a:pt x="59689" y="96012"/>
                </a:lnTo>
                <a:lnTo>
                  <a:pt x="58292" y="94868"/>
                </a:lnTo>
                <a:lnTo>
                  <a:pt x="57785" y="93852"/>
                </a:lnTo>
                <a:lnTo>
                  <a:pt x="57150" y="92963"/>
                </a:lnTo>
                <a:lnTo>
                  <a:pt x="56514" y="91693"/>
                </a:lnTo>
                <a:lnTo>
                  <a:pt x="54863" y="86740"/>
                </a:lnTo>
                <a:lnTo>
                  <a:pt x="54228" y="84708"/>
                </a:lnTo>
                <a:lnTo>
                  <a:pt x="52959" y="80772"/>
                </a:lnTo>
                <a:lnTo>
                  <a:pt x="48575" y="66801"/>
                </a:lnTo>
                <a:close/>
              </a:path>
              <a:path w="82550" h="107314">
                <a:moveTo>
                  <a:pt x="38353" y="0"/>
                </a:moveTo>
                <a:lnTo>
                  <a:pt x="32765" y="0"/>
                </a:lnTo>
                <a:lnTo>
                  <a:pt x="11556" y="888"/>
                </a:lnTo>
                <a:lnTo>
                  <a:pt x="10413" y="6223"/>
                </a:lnTo>
                <a:lnTo>
                  <a:pt x="12318" y="6223"/>
                </a:lnTo>
                <a:lnTo>
                  <a:pt x="13842" y="6350"/>
                </a:lnTo>
                <a:lnTo>
                  <a:pt x="16510" y="6857"/>
                </a:lnTo>
                <a:lnTo>
                  <a:pt x="17525" y="7112"/>
                </a:lnTo>
                <a:lnTo>
                  <a:pt x="18287" y="7619"/>
                </a:lnTo>
                <a:lnTo>
                  <a:pt x="19050" y="8000"/>
                </a:lnTo>
                <a:lnTo>
                  <a:pt x="19558" y="8636"/>
                </a:lnTo>
                <a:lnTo>
                  <a:pt x="19938" y="9270"/>
                </a:lnTo>
                <a:lnTo>
                  <a:pt x="20320" y="10032"/>
                </a:lnTo>
                <a:lnTo>
                  <a:pt x="20320" y="14477"/>
                </a:lnTo>
                <a:lnTo>
                  <a:pt x="19812" y="17652"/>
                </a:lnTo>
                <a:lnTo>
                  <a:pt x="18668" y="22478"/>
                </a:lnTo>
                <a:lnTo>
                  <a:pt x="0" y="105663"/>
                </a:lnTo>
                <a:lnTo>
                  <a:pt x="14859" y="105663"/>
                </a:lnTo>
                <a:lnTo>
                  <a:pt x="23367" y="66801"/>
                </a:lnTo>
                <a:lnTo>
                  <a:pt x="48575" y="66801"/>
                </a:lnTo>
                <a:lnTo>
                  <a:pt x="46609" y="60705"/>
                </a:lnTo>
                <a:lnTo>
                  <a:pt x="47258" y="60198"/>
                </a:lnTo>
                <a:lnTo>
                  <a:pt x="24764" y="60198"/>
                </a:lnTo>
                <a:lnTo>
                  <a:pt x="38353" y="0"/>
                </a:lnTo>
                <a:close/>
              </a:path>
              <a:path w="82550" h="107314">
                <a:moveTo>
                  <a:pt x="74549" y="87756"/>
                </a:moveTo>
                <a:lnTo>
                  <a:pt x="73025" y="89535"/>
                </a:lnTo>
                <a:lnTo>
                  <a:pt x="71627" y="90931"/>
                </a:lnTo>
                <a:lnTo>
                  <a:pt x="70485" y="92201"/>
                </a:lnTo>
                <a:lnTo>
                  <a:pt x="68199" y="94233"/>
                </a:lnTo>
                <a:lnTo>
                  <a:pt x="67183" y="94868"/>
                </a:lnTo>
                <a:lnTo>
                  <a:pt x="66293" y="95630"/>
                </a:lnTo>
                <a:lnTo>
                  <a:pt x="65404" y="96012"/>
                </a:lnTo>
                <a:lnTo>
                  <a:pt x="63880" y="96519"/>
                </a:lnTo>
                <a:lnTo>
                  <a:pt x="63118" y="96647"/>
                </a:lnTo>
                <a:lnTo>
                  <a:pt x="75990" y="96647"/>
                </a:lnTo>
                <a:lnTo>
                  <a:pt x="77470" y="95250"/>
                </a:lnTo>
                <a:lnTo>
                  <a:pt x="79883" y="92837"/>
                </a:lnTo>
                <a:lnTo>
                  <a:pt x="74549" y="87756"/>
                </a:lnTo>
                <a:close/>
              </a:path>
              <a:path w="82550" h="107314">
                <a:moveTo>
                  <a:pt x="80137" y="28320"/>
                </a:moveTo>
                <a:lnTo>
                  <a:pt x="52324" y="28320"/>
                </a:lnTo>
                <a:lnTo>
                  <a:pt x="51435" y="33274"/>
                </a:lnTo>
                <a:lnTo>
                  <a:pt x="53593" y="33527"/>
                </a:lnTo>
                <a:lnTo>
                  <a:pt x="54990" y="34036"/>
                </a:lnTo>
                <a:lnTo>
                  <a:pt x="55879" y="34798"/>
                </a:lnTo>
                <a:lnTo>
                  <a:pt x="56641" y="35560"/>
                </a:lnTo>
                <a:lnTo>
                  <a:pt x="57150" y="36575"/>
                </a:lnTo>
                <a:lnTo>
                  <a:pt x="57150" y="38862"/>
                </a:lnTo>
                <a:lnTo>
                  <a:pt x="51942" y="46354"/>
                </a:lnTo>
                <a:lnTo>
                  <a:pt x="50418" y="48005"/>
                </a:lnTo>
                <a:lnTo>
                  <a:pt x="48513" y="49656"/>
                </a:lnTo>
                <a:lnTo>
                  <a:pt x="44450" y="52958"/>
                </a:lnTo>
                <a:lnTo>
                  <a:pt x="42290" y="54482"/>
                </a:lnTo>
                <a:lnTo>
                  <a:pt x="40004" y="55752"/>
                </a:lnTo>
                <a:lnTo>
                  <a:pt x="37846" y="57150"/>
                </a:lnTo>
                <a:lnTo>
                  <a:pt x="35560" y="58165"/>
                </a:lnTo>
                <a:lnTo>
                  <a:pt x="33274" y="59054"/>
                </a:lnTo>
                <a:lnTo>
                  <a:pt x="30987" y="59816"/>
                </a:lnTo>
                <a:lnTo>
                  <a:pt x="28955" y="60198"/>
                </a:lnTo>
                <a:lnTo>
                  <a:pt x="47258" y="60198"/>
                </a:lnTo>
                <a:lnTo>
                  <a:pt x="49529" y="58419"/>
                </a:lnTo>
                <a:lnTo>
                  <a:pt x="58292" y="51942"/>
                </a:lnTo>
                <a:lnTo>
                  <a:pt x="61087" y="49783"/>
                </a:lnTo>
                <a:lnTo>
                  <a:pt x="64008" y="47625"/>
                </a:lnTo>
                <a:lnTo>
                  <a:pt x="66801" y="45465"/>
                </a:lnTo>
                <a:lnTo>
                  <a:pt x="75691" y="38480"/>
                </a:lnTo>
                <a:lnTo>
                  <a:pt x="82168" y="33019"/>
                </a:lnTo>
                <a:lnTo>
                  <a:pt x="80137" y="283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478398" y="1715897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5" y="0"/>
                </a:moveTo>
                <a:lnTo>
                  <a:pt x="38353" y="0"/>
                </a:lnTo>
                <a:lnTo>
                  <a:pt x="24764" y="60198"/>
                </a:lnTo>
                <a:lnTo>
                  <a:pt x="26924" y="60198"/>
                </a:lnTo>
                <a:lnTo>
                  <a:pt x="28955" y="60198"/>
                </a:lnTo>
                <a:lnTo>
                  <a:pt x="30987" y="59816"/>
                </a:lnTo>
                <a:lnTo>
                  <a:pt x="33274" y="59054"/>
                </a:lnTo>
                <a:lnTo>
                  <a:pt x="35560" y="58165"/>
                </a:lnTo>
                <a:lnTo>
                  <a:pt x="37846" y="57150"/>
                </a:lnTo>
                <a:lnTo>
                  <a:pt x="40004" y="55752"/>
                </a:lnTo>
                <a:lnTo>
                  <a:pt x="42290" y="54482"/>
                </a:lnTo>
                <a:lnTo>
                  <a:pt x="44450" y="52958"/>
                </a:lnTo>
                <a:lnTo>
                  <a:pt x="46481" y="51307"/>
                </a:lnTo>
                <a:lnTo>
                  <a:pt x="48513" y="49656"/>
                </a:lnTo>
                <a:lnTo>
                  <a:pt x="50418" y="48005"/>
                </a:lnTo>
                <a:lnTo>
                  <a:pt x="51942" y="46354"/>
                </a:lnTo>
                <a:lnTo>
                  <a:pt x="53593" y="44703"/>
                </a:lnTo>
                <a:lnTo>
                  <a:pt x="54737" y="43052"/>
                </a:lnTo>
                <a:lnTo>
                  <a:pt x="55752" y="41528"/>
                </a:lnTo>
                <a:lnTo>
                  <a:pt x="56641" y="40131"/>
                </a:lnTo>
                <a:lnTo>
                  <a:pt x="57150" y="38862"/>
                </a:lnTo>
                <a:lnTo>
                  <a:pt x="57150" y="37845"/>
                </a:lnTo>
                <a:lnTo>
                  <a:pt x="57150" y="36575"/>
                </a:lnTo>
                <a:lnTo>
                  <a:pt x="51435" y="33274"/>
                </a:lnTo>
                <a:lnTo>
                  <a:pt x="52324" y="28320"/>
                </a:lnTo>
                <a:lnTo>
                  <a:pt x="80137" y="28320"/>
                </a:lnTo>
                <a:lnTo>
                  <a:pt x="82168" y="33019"/>
                </a:lnTo>
                <a:lnTo>
                  <a:pt x="78866" y="35813"/>
                </a:lnTo>
                <a:lnTo>
                  <a:pt x="75691" y="38480"/>
                </a:lnTo>
                <a:lnTo>
                  <a:pt x="72771" y="40766"/>
                </a:lnTo>
                <a:lnTo>
                  <a:pt x="69723" y="43179"/>
                </a:lnTo>
                <a:lnTo>
                  <a:pt x="66801" y="45465"/>
                </a:lnTo>
                <a:lnTo>
                  <a:pt x="64008" y="47625"/>
                </a:lnTo>
                <a:lnTo>
                  <a:pt x="61087" y="49783"/>
                </a:lnTo>
                <a:lnTo>
                  <a:pt x="58292" y="51942"/>
                </a:lnTo>
                <a:lnTo>
                  <a:pt x="55372" y="54101"/>
                </a:lnTo>
                <a:lnTo>
                  <a:pt x="52450" y="56261"/>
                </a:lnTo>
                <a:lnTo>
                  <a:pt x="49529" y="58419"/>
                </a:lnTo>
                <a:lnTo>
                  <a:pt x="46609" y="60705"/>
                </a:lnTo>
                <a:lnTo>
                  <a:pt x="47878" y="64642"/>
                </a:lnTo>
                <a:lnTo>
                  <a:pt x="49149" y="68579"/>
                </a:lnTo>
                <a:lnTo>
                  <a:pt x="50418" y="72643"/>
                </a:lnTo>
                <a:lnTo>
                  <a:pt x="51688" y="76707"/>
                </a:lnTo>
                <a:lnTo>
                  <a:pt x="52959" y="80772"/>
                </a:lnTo>
                <a:lnTo>
                  <a:pt x="54228" y="84708"/>
                </a:lnTo>
                <a:lnTo>
                  <a:pt x="54863" y="86740"/>
                </a:lnTo>
                <a:lnTo>
                  <a:pt x="55499" y="88645"/>
                </a:lnTo>
                <a:lnTo>
                  <a:pt x="56006" y="90169"/>
                </a:lnTo>
                <a:lnTo>
                  <a:pt x="56514" y="91693"/>
                </a:lnTo>
                <a:lnTo>
                  <a:pt x="57150" y="92963"/>
                </a:lnTo>
                <a:lnTo>
                  <a:pt x="57785" y="93852"/>
                </a:lnTo>
                <a:lnTo>
                  <a:pt x="58292" y="94868"/>
                </a:lnTo>
                <a:lnTo>
                  <a:pt x="59054" y="95503"/>
                </a:lnTo>
                <a:lnTo>
                  <a:pt x="59689" y="96012"/>
                </a:lnTo>
                <a:lnTo>
                  <a:pt x="60451" y="96392"/>
                </a:lnTo>
                <a:lnTo>
                  <a:pt x="61340" y="96647"/>
                </a:lnTo>
                <a:lnTo>
                  <a:pt x="62356" y="96647"/>
                </a:lnTo>
                <a:lnTo>
                  <a:pt x="63118" y="96647"/>
                </a:lnTo>
                <a:lnTo>
                  <a:pt x="63880" y="96519"/>
                </a:lnTo>
                <a:lnTo>
                  <a:pt x="64642" y="96265"/>
                </a:lnTo>
                <a:lnTo>
                  <a:pt x="65404" y="96012"/>
                </a:lnTo>
                <a:lnTo>
                  <a:pt x="66293" y="95630"/>
                </a:lnTo>
                <a:lnTo>
                  <a:pt x="67183" y="94868"/>
                </a:lnTo>
                <a:lnTo>
                  <a:pt x="68199" y="94233"/>
                </a:lnTo>
                <a:lnTo>
                  <a:pt x="69214" y="93344"/>
                </a:lnTo>
                <a:lnTo>
                  <a:pt x="70485" y="92201"/>
                </a:lnTo>
                <a:lnTo>
                  <a:pt x="71627" y="90931"/>
                </a:lnTo>
                <a:lnTo>
                  <a:pt x="73025" y="89535"/>
                </a:lnTo>
                <a:lnTo>
                  <a:pt x="74549" y="87756"/>
                </a:lnTo>
                <a:lnTo>
                  <a:pt x="79883" y="92837"/>
                </a:lnTo>
                <a:lnTo>
                  <a:pt x="77470" y="95250"/>
                </a:lnTo>
                <a:lnTo>
                  <a:pt x="75184" y="97408"/>
                </a:lnTo>
                <a:lnTo>
                  <a:pt x="73151" y="99187"/>
                </a:lnTo>
                <a:lnTo>
                  <a:pt x="70992" y="101091"/>
                </a:lnTo>
                <a:lnTo>
                  <a:pt x="68961" y="102488"/>
                </a:lnTo>
                <a:lnTo>
                  <a:pt x="67183" y="103631"/>
                </a:lnTo>
                <a:lnTo>
                  <a:pt x="65277" y="104901"/>
                </a:lnTo>
                <a:lnTo>
                  <a:pt x="63373" y="105663"/>
                </a:lnTo>
                <a:lnTo>
                  <a:pt x="61722" y="106299"/>
                </a:lnTo>
                <a:lnTo>
                  <a:pt x="59943" y="106806"/>
                </a:lnTo>
                <a:lnTo>
                  <a:pt x="58165" y="107061"/>
                </a:lnTo>
                <a:lnTo>
                  <a:pt x="56387" y="107061"/>
                </a:lnTo>
                <a:lnTo>
                  <a:pt x="53086" y="107061"/>
                </a:lnTo>
                <a:lnTo>
                  <a:pt x="50418" y="106299"/>
                </a:lnTo>
                <a:lnTo>
                  <a:pt x="48513" y="104648"/>
                </a:lnTo>
                <a:lnTo>
                  <a:pt x="46481" y="102997"/>
                </a:lnTo>
                <a:lnTo>
                  <a:pt x="44830" y="100711"/>
                </a:lnTo>
                <a:lnTo>
                  <a:pt x="43434" y="97662"/>
                </a:lnTo>
                <a:lnTo>
                  <a:pt x="42037" y="94614"/>
                </a:lnTo>
                <a:lnTo>
                  <a:pt x="40766" y="90931"/>
                </a:lnTo>
                <a:lnTo>
                  <a:pt x="39624" y="86740"/>
                </a:lnTo>
                <a:lnTo>
                  <a:pt x="38480" y="82423"/>
                </a:lnTo>
                <a:lnTo>
                  <a:pt x="37084" y="77597"/>
                </a:lnTo>
                <a:lnTo>
                  <a:pt x="35560" y="72389"/>
                </a:lnTo>
                <a:lnTo>
                  <a:pt x="35178" y="71119"/>
                </a:lnTo>
                <a:lnTo>
                  <a:pt x="34798" y="70103"/>
                </a:lnTo>
                <a:lnTo>
                  <a:pt x="34416" y="69341"/>
                </a:lnTo>
                <a:lnTo>
                  <a:pt x="34162" y="68706"/>
                </a:lnTo>
                <a:lnTo>
                  <a:pt x="31241" y="66928"/>
                </a:lnTo>
                <a:lnTo>
                  <a:pt x="30479" y="66801"/>
                </a:lnTo>
                <a:lnTo>
                  <a:pt x="29463" y="66801"/>
                </a:lnTo>
                <a:lnTo>
                  <a:pt x="28321" y="66801"/>
                </a:lnTo>
                <a:lnTo>
                  <a:pt x="23367" y="66801"/>
                </a:lnTo>
                <a:lnTo>
                  <a:pt x="14859" y="105663"/>
                </a:lnTo>
                <a:lnTo>
                  <a:pt x="0" y="105663"/>
                </a:lnTo>
                <a:lnTo>
                  <a:pt x="18668" y="22478"/>
                </a:lnTo>
                <a:lnTo>
                  <a:pt x="19303" y="19812"/>
                </a:lnTo>
                <a:lnTo>
                  <a:pt x="19812" y="17652"/>
                </a:lnTo>
                <a:lnTo>
                  <a:pt x="20065" y="16128"/>
                </a:lnTo>
                <a:lnTo>
                  <a:pt x="20320" y="14477"/>
                </a:lnTo>
                <a:lnTo>
                  <a:pt x="20447" y="13080"/>
                </a:lnTo>
                <a:lnTo>
                  <a:pt x="20447" y="11811"/>
                </a:lnTo>
                <a:lnTo>
                  <a:pt x="20447" y="10922"/>
                </a:lnTo>
                <a:lnTo>
                  <a:pt x="18287" y="7619"/>
                </a:lnTo>
                <a:lnTo>
                  <a:pt x="17525" y="7112"/>
                </a:lnTo>
                <a:lnTo>
                  <a:pt x="16510" y="6857"/>
                </a:lnTo>
                <a:lnTo>
                  <a:pt x="15112" y="6603"/>
                </a:lnTo>
                <a:lnTo>
                  <a:pt x="13842" y="6350"/>
                </a:lnTo>
                <a:lnTo>
                  <a:pt x="12318" y="6223"/>
                </a:lnTo>
                <a:lnTo>
                  <a:pt x="10413" y="6223"/>
                </a:lnTo>
                <a:lnTo>
                  <a:pt x="11556" y="888"/>
                </a:lnTo>
                <a:lnTo>
                  <a:pt x="327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658611" y="1613941"/>
            <a:ext cx="137947" cy="1638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673597" y="1633092"/>
            <a:ext cx="118745" cy="144780"/>
          </a:xfrm>
          <a:custGeom>
            <a:avLst/>
            <a:gdLst/>
            <a:ahLst/>
            <a:cxnLst/>
            <a:rect l="l" t="t" r="r" b="b"/>
            <a:pathLst>
              <a:path w="118745" h="144780">
                <a:moveTo>
                  <a:pt x="82676" y="0"/>
                </a:moveTo>
                <a:lnTo>
                  <a:pt x="27686" y="0"/>
                </a:lnTo>
                <a:lnTo>
                  <a:pt x="26542" y="5207"/>
                </a:lnTo>
                <a:lnTo>
                  <a:pt x="30099" y="5461"/>
                </a:lnTo>
                <a:lnTo>
                  <a:pt x="32765" y="6223"/>
                </a:lnTo>
                <a:lnTo>
                  <a:pt x="34416" y="7493"/>
                </a:lnTo>
                <a:lnTo>
                  <a:pt x="36067" y="8890"/>
                </a:lnTo>
                <a:lnTo>
                  <a:pt x="36789" y="11176"/>
                </a:lnTo>
                <a:lnTo>
                  <a:pt x="36829" y="18796"/>
                </a:lnTo>
                <a:lnTo>
                  <a:pt x="36067" y="24384"/>
                </a:lnTo>
                <a:lnTo>
                  <a:pt x="34543" y="31369"/>
                </a:lnTo>
                <a:lnTo>
                  <a:pt x="16510" y="112776"/>
                </a:lnTo>
                <a:lnTo>
                  <a:pt x="14986" y="119761"/>
                </a:lnTo>
                <a:lnTo>
                  <a:pt x="1142" y="139065"/>
                </a:lnTo>
                <a:lnTo>
                  <a:pt x="0" y="144272"/>
                </a:lnTo>
                <a:lnTo>
                  <a:pt x="43434" y="144272"/>
                </a:lnTo>
                <a:lnTo>
                  <a:pt x="44576" y="139065"/>
                </a:lnTo>
                <a:lnTo>
                  <a:pt x="41148" y="138811"/>
                </a:lnTo>
                <a:lnTo>
                  <a:pt x="38735" y="138430"/>
                </a:lnTo>
                <a:lnTo>
                  <a:pt x="37211" y="137795"/>
                </a:lnTo>
                <a:lnTo>
                  <a:pt x="35813" y="137287"/>
                </a:lnTo>
                <a:lnTo>
                  <a:pt x="34798" y="136398"/>
                </a:lnTo>
                <a:lnTo>
                  <a:pt x="34036" y="135128"/>
                </a:lnTo>
                <a:lnTo>
                  <a:pt x="33400" y="133858"/>
                </a:lnTo>
                <a:lnTo>
                  <a:pt x="33019" y="132207"/>
                </a:lnTo>
                <a:lnTo>
                  <a:pt x="33019" y="128651"/>
                </a:lnTo>
                <a:lnTo>
                  <a:pt x="33274" y="125222"/>
                </a:lnTo>
                <a:lnTo>
                  <a:pt x="33527" y="123444"/>
                </a:lnTo>
                <a:lnTo>
                  <a:pt x="33654" y="121666"/>
                </a:lnTo>
                <a:lnTo>
                  <a:pt x="34162" y="118618"/>
                </a:lnTo>
                <a:lnTo>
                  <a:pt x="34671" y="116459"/>
                </a:lnTo>
                <a:lnTo>
                  <a:pt x="42037" y="82423"/>
                </a:lnTo>
                <a:lnTo>
                  <a:pt x="69799" y="82423"/>
                </a:lnTo>
                <a:lnTo>
                  <a:pt x="76660" y="81518"/>
                </a:lnTo>
                <a:lnTo>
                  <a:pt x="84036" y="79769"/>
                </a:lnTo>
                <a:lnTo>
                  <a:pt x="90804" y="77343"/>
                </a:lnTo>
                <a:lnTo>
                  <a:pt x="96873" y="74217"/>
                </a:lnTo>
                <a:lnTo>
                  <a:pt x="97653" y="73660"/>
                </a:lnTo>
                <a:lnTo>
                  <a:pt x="43814" y="73660"/>
                </a:lnTo>
                <a:lnTo>
                  <a:pt x="58165" y="9652"/>
                </a:lnTo>
                <a:lnTo>
                  <a:pt x="62991" y="9398"/>
                </a:lnTo>
                <a:lnTo>
                  <a:pt x="67563" y="9271"/>
                </a:lnTo>
                <a:lnTo>
                  <a:pt x="109897" y="9271"/>
                </a:lnTo>
                <a:lnTo>
                  <a:pt x="108203" y="8001"/>
                </a:lnTo>
                <a:lnTo>
                  <a:pt x="104775" y="5334"/>
                </a:lnTo>
                <a:lnTo>
                  <a:pt x="100329" y="3302"/>
                </a:lnTo>
                <a:lnTo>
                  <a:pt x="94868" y="2032"/>
                </a:lnTo>
                <a:lnTo>
                  <a:pt x="89535" y="635"/>
                </a:lnTo>
                <a:lnTo>
                  <a:pt x="82676" y="0"/>
                </a:lnTo>
                <a:close/>
              </a:path>
              <a:path w="118745" h="144780">
                <a:moveTo>
                  <a:pt x="69799" y="82423"/>
                </a:moveTo>
                <a:lnTo>
                  <a:pt x="42037" y="82423"/>
                </a:lnTo>
                <a:lnTo>
                  <a:pt x="46862" y="82677"/>
                </a:lnTo>
                <a:lnTo>
                  <a:pt x="52831" y="82931"/>
                </a:lnTo>
                <a:lnTo>
                  <a:pt x="59943" y="82931"/>
                </a:lnTo>
                <a:lnTo>
                  <a:pt x="68641" y="82575"/>
                </a:lnTo>
                <a:lnTo>
                  <a:pt x="69799" y="82423"/>
                </a:lnTo>
                <a:close/>
              </a:path>
              <a:path w="118745" h="144780">
                <a:moveTo>
                  <a:pt x="109897" y="9271"/>
                </a:moveTo>
                <a:lnTo>
                  <a:pt x="81534" y="9271"/>
                </a:lnTo>
                <a:lnTo>
                  <a:pt x="88518" y="11176"/>
                </a:lnTo>
                <a:lnTo>
                  <a:pt x="92582" y="14986"/>
                </a:lnTo>
                <a:lnTo>
                  <a:pt x="96774" y="18796"/>
                </a:lnTo>
                <a:lnTo>
                  <a:pt x="98932" y="24765"/>
                </a:lnTo>
                <a:lnTo>
                  <a:pt x="98932" y="39116"/>
                </a:lnTo>
                <a:lnTo>
                  <a:pt x="70230" y="72771"/>
                </a:lnTo>
                <a:lnTo>
                  <a:pt x="63373" y="73660"/>
                </a:lnTo>
                <a:lnTo>
                  <a:pt x="97653" y="73660"/>
                </a:lnTo>
                <a:lnTo>
                  <a:pt x="118143" y="40409"/>
                </a:lnTo>
                <a:lnTo>
                  <a:pt x="118617" y="32766"/>
                </a:lnTo>
                <a:lnTo>
                  <a:pt x="118617" y="27305"/>
                </a:lnTo>
                <a:lnTo>
                  <a:pt x="117728" y="22479"/>
                </a:lnTo>
                <a:lnTo>
                  <a:pt x="116077" y="18287"/>
                </a:lnTo>
                <a:lnTo>
                  <a:pt x="114300" y="14097"/>
                </a:lnTo>
                <a:lnTo>
                  <a:pt x="111760" y="10668"/>
                </a:lnTo>
                <a:lnTo>
                  <a:pt x="109897" y="92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717413" y="1642364"/>
            <a:ext cx="55244" cy="64769"/>
          </a:xfrm>
          <a:custGeom>
            <a:avLst/>
            <a:gdLst/>
            <a:ahLst/>
            <a:cxnLst/>
            <a:rect l="l" t="t" r="r" b="b"/>
            <a:pathLst>
              <a:path w="55245" h="64769">
                <a:moveTo>
                  <a:pt x="28066" y="0"/>
                </a:moveTo>
                <a:lnTo>
                  <a:pt x="23749" y="0"/>
                </a:lnTo>
                <a:lnTo>
                  <a:pt x="19176" y="126"/>
                </a:lnTo>
                <a:lnTo>
                  <a:pt x="14350" y="381"/>
                </a:lnTo>
                <a:lnTo>
                  <a:pt x="0" y="64388"/>
                </a:lnTo>
                <a:lnTo>
                  <a:pt x="11049" y="64388"/>
                </a:lnTo>
                <a:lnTo>
                  <a:pt x="19558" y="64388"/>
                </a:lnTo>
                <a:lnTo>
                  <a:pt x="26415" y="63500"/>
                </a:lnTo>
                <a:lnTo>
                  <a:pt x="31623" y="61722"/>
                </a:lnTo>
                <a:lnTo>
                  <a:pt x="36957" y="59944"/>
                </a:lnTo>
                <a:lnTo>
                  <a:pt x="55117" y="29845"/>
                </a:lnTo>
                <a:lnTo>
                  <a:pt x="55117" y="23749"/>
                </a:lnTo>
                <a:lnTo>
                  <a:pt x="55117" y="15494"/>
                </a:lnTo>
                <a:lnTo>
                  <a:pt x="52959" y="9525"/>
                </a:lnTo>
                <a:lnTo>
                  <a:pt x="48767" y="5714"/>
                </a:lnTo>
                <a:lnTo>
                  <a:pt x="44703" y="1905"/>
                </a:lnTo>
                <a:lnTo>
                  <a:pt x="37719" y="0"/>
                </a:lnTo>
                <a:lnTo>
                  <a:pt x="280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673597" y="1633092"/>
            <a:ext cx="118745" cy="144780"/>
          </a:xfrm>
          <a:custGeom>
            <a:avLst/>
            <a:gdLst/>
            <a:ahLst/>
            <a:cxnLst/>
            <a:rect l="l" t="t" r="r" b="b"/>
            <a:pathLst>
              <a:path w="118745" h="144780">
                <a:moveTo>
                  <a:pt x="27686" y="0"/>
                </a:moveTo>
                <a:lnTo>
                  <a:pt x="74294" y="0"/>
                </a:lnTo>
                <a:lnTo>
                  <a:pt x="82676" y="0"/>
                </a:lnTo>
                <a:lnTo>
                  <a:pt x="89535" y="635"/>
                </a:lnTo>
                <a:lnTo>
                  <a:pt x="94868" y="2032"/>
                </a:lnTo>
                <a:lnTo>
                  <a:pt x="100329" y="3302"/>
                </a:lnTo>
                <a:lnTo>
                  <a:pt x="104775" y="5334"/>
                </a:lnTo>
                <a:lnTo>
                  <a:pt x="108203" y="8001"/>
                </a:lnTo>
                <a:lnTo>
                  <a:pt x="111760" y="10668"/>
                </a:lnTo>
                <a:lnTo>
                  <a:pt x="114300" y="14097"/>
                </a:lnTo>
                <a:lnTo>
                  <a:pt x="116077" y="18287"/>
                </a:lnTo>
                <a:lnTo>
                  <a:pt x="117728" y="22479"/>
                </a:lnTo>
                <a:lnTo>
                  <a:pt x="118617" y="27305"/>
                </a:lnTo>
                <a:lnTo>
                  <a:pt x="118617" y="32766"/>
                </a:lnTo>
                <a:lnTo>
                  <a:pt x="102298" y="70342"/>
                </a:lnTo>
                <a:lnTo>
                  <a:pt x="59943" y="82931"/>
                </a:lnTo>
                <a:lnTo>
                  <a:pt x="52831" y="82931"/>
                </a:lnTo>
                <a:lnTo>
                  <a:pt x="46862" y="82677"/>
                </a:lnTo>
                <a:lnTo>
                  <a:pt x="42037" y="82423"/>
                </a:lnTo>
                <a:lnTo>
                  <a:pt x="35305" y="113537"/>
                </a:lnTo>
                <a:lnTo>
                  <a:pt x="34671" y="116459"/>
                </a:lnTo>
                <a:lnTo>
                  <a:pt x="34162" y="118618"/>
                </a:lnTo>
                <a:lnTo>
                  <a:pt x="33909" y="120142"/>
                </a:lnTo>
                <a:lnTo>
                  <a:pt x="33654" y="121666"/>
                </a:lnTo>
                <a:lnTo>
                  <a:pt x="33527" y="123444"/>
                </a:lnTo>
                <a:lnTo>
                  <a:pt x="33274" y="125222"/>
                </a:lnTo>
                <a:lnTo>
                  <a:pt x="33147" y="127000"/>
                </a:lnTo>
                <a:lnTo>
                  <a:pt x="33019" y="128651"/>
                </a:lnTo>
                <a:lnTo>
                  <a:pt x="33019" y="130048"/>
                </a:lnTo>
                <a:lnTo>
                  <a:pt x="33019" y="132207"/>
                </a:lnTo>
                <a:lnTo>
                  <a:pt x="33400" y="133858"/>
                </a:lnTo>
                <a:lnTo>
                  <a:pt x="34036" y="135128"/>
                </a:lnTo>
                <a:lnTo>
                  <a:pt x="34798" y="136398"/>
                </a:lnTo>
                <a:lnTo>
                  <a:pt x="35813" y="137287"/>
                </a:lnTo>
                <a:lnTo>
                  <a:pt x="37211" y="137795"/>
                </a:lnTo>
                <a:lnTo>
                  <a:pt x="38735" y="138430"/>
                </a:lnTo>
                <a:lnTo>
                  <a:pt x="41148" y="138811"/>
                </a:lnTo>
                <a:lnTo>
                  <a:pt x="44576" y="139065"/>
                </a:lnTo>
                <a:lnTo>
                  <a:pt x="43434" y="144272"/>
                </a:lnTo>
                <a:lnTo>
                  <a:pt x="0" y="144272"/>
                </a:lnTo>
                <a:lnTo>
                  <a:pt x="1142" y="139065"/>
                </a:lnTo>
                <a:lnTo>
                  <a:pt x="3810" y="138684"/>
                </a:lnTo>
                <a:lnTo>
                  <a:pt x="5841" y="137922"/>
                </a:lnTo>
                <a:lnTo>
                  <a:pt x="13080" y="126873"/>
                </a:lnTo>
                <a:lnTo>
                  <a:pt x="13842" y="124460"/>
                </a:lnTo>
                <a:lnTo>
                  <a:pt x="14986" y="119761"/>
                </a:lnTo>
                <a:lnTo>
                  <a:pt x="16510" y="112776"/>
                </a:lnTo>
                <a:lnTo>
                  <a:pt x="34543" y="31369"/>
                </a:lnTo>
                <a:lnTo>
                  <a:pt x="36067" y="24384"/>
                </a:lnTo>
                <a:lnTo>
                  <a:pt x="36829" y="18796"/>
                </a:lnTo>
                <a:lnTo>
                  <a:pt x="36829" y="14732"/>
                </a:lnTo>
                <a:lnTo>
                  <a:pt x="36829" y="11303"/>
                </a:lnTo>
                <a:lnTo>
                  <a:pt x="26542" y="5207"/>
                </a:lnTo>
                <a:lnTo>
                  <a:pt x="276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809488" y="1604759"/>
            <a:ext cx="84582" cy="22023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19140" y="1606283"/>
            <a:ext cx="242474" cy="22340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041135" y="1626184"/>
            <a:ext cx="16510" cy="196850"/>
          </a:xfrm>
          <a:custGeom>
            <a:avLst/>
            <a:gdLst/>
            <a:ahLst/>
            <a:cxnLst/>
            <a:rect l="l" t="t" r="r" b="b"/>
            <a:pathLst>
              <a:path w="16510" h="196850">
                <a:moveTo>
                  <a:pt x="0" y="196646"/>
                </a:moveTo>
                <a:lnTo>
                  <a:pt x="16272" y="196646"/>
                </a:lnTo>
                <a:lnTo>
                  <a:pt x="16272" y="0"/>
                </a:lnTo>
                <a:lnTo>
                  <a:pt x="0" y="0"/>
                </a:lnTo>
                <a:lnTo>
                  <a:pt x="0" y="1966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036564" y="1621612"/>
            <a:ext cx="26034" cy="206375"/>
          </a:xfrm>
          <a:custGeom>
            <a:avLst/>
            <a:gdLst/>
            <a:ahLst/>
            <a:cxnLst/>
            <a:rect l="l" t="t" r="r" b="b"/>
            <a:pathLst>
              <a:path w="26035" h="206375">
                <a:moveTo>
                  <a:pt x="0" y="205790"/>
                </a:moveTo>
                <a:lnTo>
                  <a:pt x="25416" y="205790"/>
                </a:lnTo>
                <a:lnTo>
                  <a:pt x="25416" y="0"/>
                </a:lnTo>
                <a:lnTo>
                  <a:pt x="0" y="0"/>
                </a:lnTo>
                <a:lnTo>
                  <a:pt x="0" y="2057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071615" y="1656588"/>
            <a:ext cx="118080" cy="12115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086221" y="1676400"/>
            <a:ext cx="99695" cy="100965"/>
          </a:xfrm>
          <a:custGeom>
            <a:avLst/>
            <a:gdLst/>
            <a:ahLst/>
            <a:cxnLst/>
            <a:rect l="l" t="t" r="r" b="b"/>
            <a:pathLst>
              <a:path w="99695" h="100964">
                <a:moveTo>
                  <a:pt x="96439" y="8509"/>
                </a:moveTo>
                <a:lnTo>
                  <a:pt x="75183" y="8509"/>
                </a:lnTo>
                <a:lnTo>
                  <a:pt x="75818" y="9271"/>
                </a:lnTo>
                <a:lnTo>
                  <a:pt x="72554" y="12725"/>
                </a:lnTo>
                <a:lnTo>
                  <a:pt x="68397" y="17272"/>
                </a:lnTo>
                <a:lnTo>
                  <a:pt x="63549" y="22683"/>
                </a:lnTo>
                <a:lnTo>
                  <a:pt x="57784" y="29210"/>
                </a:lnTo>
                <a:lnTo>
                  <a:pt x="0" y="95758"/>
                </a:lnTo>
                <a:lnTo>
                  <a:pt x="2031" y="100964"/>
                </a:lnTo>
                <a:lnTo>
                  <a:pt x="78486" y="100964"/>
                </a:lnTo>
                <a:lnTo>
                  <a:pt x="80340" y="92455"/>
                </a:lnTo>
                <a:lnTo>
                  <a:pt x="24129" y="92455"/>
                </a:lnTo>
                <a:lnTo>
                  <a:pt x="23494" y="91694"/>
                </a:lnTo>
                <a:lnTo>
                  <a:pt x="35194" y="78644"/>
                </a:lnTo>
                <a:lnTo>
                  <a:pt x="41800" y="71191"/>
                </a:lnTo>
                <a:lnTo>
                  <a:pt x="48894" y="63119"/>
                </a:lnTo>
                <a:lnTo>
                  <a:pt x="96439" y="8509"/>
                </a:lnTo>
                <a:close/>
              </a:path>
              <a:path w="99695" h="100964">
                <a:moveTo>
                  <a:pt x="84962" y="71247"/>
                </a:moveTo>
                <a:lnTo>
                  <a:pt x="75564" y="71247"/>
                </a:lnTo>
                <a:lnTo>
                  <a:pt x="72898" y="76708"/>
                </a:lnTo>
                <a:lnTo>
                  <a:pt x="70612" y="80772"/>
                </a:lnTo>
                <a:lnTo>
                  <a:pt x="68833" y="83312"/>
                </a:lnTo>
                <a:lnTo>
                  <a:pt x="67055" y="85978"/>
                </a:lnTo>
                <a:lnTo>
                  <a:pt x="65277" y="87884"/>
                </a:lnTo>
                <a:lnTo>
                  <a:pt x="61975" y="90424"/>
                </a:lnTo>
                <a:lnTo>
                  <a:pt x="59943" y="91312"/>
                </a:lnTo>
                <a:lnTo>
                  <a:pt x="57657" y="91694"/>
                </a:lnTo>
                <a:lnTo>
                  <a:pt x="55499" y="92201"/>
                </a:lnTo>
                <a:lnTo>
                  <a:pt x="52196" y="92455"/>
                </a:lnTo>
                <a:lnTo>
                  <a:pt x="80340" y="92455"/>
                </a:lnTo>
                <a:lnTo>
                  <a:pt x="84962" y="71247"/>
                </a:lnTo>
                <a:close/>
              </a:path>
              <a:path w="99695" h="100964">
                <a:moveTo>
                  <a:pt x="97281" y="0"/>
                </a:moveTo>
                <a:lnTo>
                  <a:pt x="22225" y="0"/>
                </a:lnTo>
                <a:lnTo>
                  <a:pt x="16001" y="27686"/>
                </a:lnTo>
                <a:lnTo>
                  <a:pt x="25400" y="27686"/>
                </a:lnTo>
                <a:lnTo>
                  <a:pt x="27812" y="23240"/>
                </a:lnTo>
                <a:lnTo>
                  <a:pt x="29971" y="19812"/>
                </a:lnTo>
                <a:lnTo>
                  <a:pt x="42417" y="9271"/>
                </a:lnTo>
                <a:lnTo>
                  <a:pt x="44068" y="8762"/>
                </a:lnTo>
                <a:lnTo>
                  <a:pt x="46736" y="8509"/>
                </a:lnTo>
                <a:lnTo>
                  <a:pt x="96439" y="8509"/>
                </a:lnTo>
                <a:lnTo>
                  <a:pt x="99313" y="5207"/>
                </a:lnTo>
                <a:lnTo>
                  <a:pt x="9728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86221" y="1676400"/>
            <a:ext cx="99695" cy="100965"/>
          </a:xfrm>
          <a:custGeom>
            <a:avLst/>
            <a:gdLst/>
            <a:ahLst/>
            <a:cxnLst/>
            <a:rect l="l" t="t" r="r" b="b"/>
            <a:pathLst>
              <a:path w="99695" h="100964">
                <a:moveTo>
                  <a:pt x="22225" y="0"/>
                </a:moveTo>
                <a:lnTo>
                  <a:pt x="97281" y="0"/>
                </a:lnTo>
                <a:lnTo>
                  <a:pt x="99313" y="5207"/>
                </a:lnTo>
                <a:lnTo>
                  <a:pt x="48894" y="63119"/>
                </a:lnTo>
                <a:lnTo>
                  <a:pt x="23494" y="91694"/>
                </a:lnTo>
                <a:lnTo>
                  <a:pt x="24129" y="92455"/>
                </a:lnTo>
                <a:lnTo>
                  <a:pt x="48005" y="92455"/>
                </a:lnTo>
                <a:lnTo>
                  <a:pt x="52196" y="92455"/>
                </a:lnTo>
                <a:lnTo>
                  <a:pt x="55499" y="92201"/>
                </a:lnTo>
                <a:lnTo>
                  <a:pt x="57657" y="91694"/>
                </a:lnTo>
                <a:lnTo>
                  <a:pt x="59943" y="91312"/>
                </a:lnTo>
                <a:lnTo>
                  <a:pt x="61975" y="90424"/>
                </a:lnTo>
                <a:lnTo>
                  <a:pt x="63626" y="89153"/>
                </a:lnTo>
                <a:lnTo>
                  <a:pt x="65277" y="87884"/>
                </a:lnTo>
                <a:lnTo>
                  <a:pt x="67055" y="85978"/>
                </a:lnTo>
                <a:lnTo>
                  <a:pt x="68833" y="83312"/>
                </a:lnTo>
                <a:lnTo>
                  <a:pt x="70612" y="80772"/>
                </a:lnTo>
                <a:lnTo>
                  <a:pt x="72898" y="76708"/>
                </a:lnTo>
                <a:lnTo>
                  <a:pt x="75564" y="71247"/>
                </a:lnTo>
                <a:lnTo>
                  <a:pt x="84962" y="71247"/>
                </a:lnTo>
                <a:lnTo>
                  <a:pt x="78486" y="100964"/>
                </a:lnTo>
                <a:lnTo>
                  <a:pt x="2031" y="100964"/>
                </a:lnTo>
                <a:lnTo>
                  <a:pt x="0" y="95758"/>
                </a:lnTo>
                <a:lnTo>
                  <a:pt x="57784" y="29210"/>
                </a:lnTo>
                <a:lnTo>
                  <a:pt x="75818" y="9271"/>
                </a:lnTo>
                <a:lnTo>
                  <a:pt x="75183" y="8509"/>
                </a:lnTo>
                <a:lnTo>
                  <a:pt x="50418" y="8509"/>
                </a:lnTo>
                <a:lnTo>
                  <a:pt x="46736" y="8509"/>
                </a:lnTo>
                <a:lnTo>
                  <a:pt x="44068" y="8762"/>
                </a:lnTo>
                <a:lnTo>
                  <a:pt x="42417" y="9271"/>
                </a:lnTo>
                <a:lnTo>
                  <a:pt x="40639" y="9778"/>
                </a:lnTo>
                <a:lnTo>
                  <a:pt x="38988" y="10540"/>
                </a:lnTo>
                <a:lnTo>
                  <a:pt x="37337" y="11811"/>
                </a:lnTo>
                <a:lnTo>
                  <a:pt x="35687" y="13080"/>
                </a:lnTo>
                <a:lnTo>
                  <a:pt x="33781" y="14859"/>
                </a:lnTo>
                <a:lnTo>
                  <a:pt x="31876" y="17272"/>
                </a:lnTo>
                <a:lnTo>
                  <a:pt x="29971" y="19812"/>
                </a:lnTo>
                <a:lnTo>
                  <a:pt x="27812" y="23240"/>
                </a:lnTo>
                <a:lnTo>
                  <a:pt x="25400" y="27686"/>
                </a:lnTo>
                <a:lnTo>
                  <a:pt x="16001" y="27686"/>
                </a:lnTo>
                <a:lnTo>
                  <a:pt x="222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181344" y="1604759"/>
            <a:ext cx="86065" cy="22023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195821" y="1624711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793" y="0"/>
                </a:moveTo>
                <a:lnTo>
                  <a:pt x="0" y="8127"/>
                </a:lnTo>
                <a:lnTo>
                  <a:pt x="11592" y="13124"/>
                </a:lnTo>
                <a:lnTo>
                  <a:pt x="21589" y="20097"/>
                </a:lnTo>
                <a:lnTo>
                  <a:pt x="41870" y="52431"/>
                </a:lnTo>
                <a:lnTo>
                  <a:pt x="48513" y="99187"/>
                </a:lnTo>
                <a:lnTo>
                  <a:pt x="47773" y="116855"/>
                </a:lnTo>
                <a:lnTo>
                  <a:pt x="36575" y="160147"/>
                </a:lnTo>
                <a:lnTo>
                  <a:pt x="253" y="192277"/>
                </a:lnTo>
                <a:lnTo>
                  <a:pt x="2793" y="200405"/>
                </a:lnTo>
                <a:lnTo>
                  <a:pt x="41120" y="177617"/>
                </a:lnTo>
                <a:lnTo>
                  <a:pt x="62690" y="135636"/>
                </a:lnTo>
                <a:lnTo>
                  <a:pt x="66801" y="100202"/>
                </a:lnTo>
                <a:lnTo>
                  <a:pt x="65758" y="81843"/>
                </a:lnTo>
                <a:lnTo>
                  <a:pt x="50291" y="35051"/>
                </a:lnTo>
                <a:lnTo>
                  <a:pt x="17341" y="5208"/>
                </a:lnTo>
                <a:lnTo>
                  <a:pt x="279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195821" y="1624711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793" y="0"/>
                </a:moveTo>
                <a:lnTo>
                  <a:pt x="41102" y="22770"/>
                </a:lnTo>
                <a:lnTo>
                  <a:pt x="62642" y="64865"/>
                </a:lnTo>
                <a:lnTo>
                  <a:pt x="66801" y="100202"/>
                </a:lnTo>
                <a:lnTo>
                  <a:pt x="65776" y="118633"/>
                </a:lnTo>
                <a:lnTo>
                  <a:pt x="50291" y="165353"/>
                </a:lnTo>
                <a:lnTo>
                  <a:pt x="17395" y="195143"/>
                </a:lnTo>
                <a:lnTo>
                  <a:pt x="2793" y="200405"/>
                </a:lnTo>
                <a:lnTo>
                  <a:pt x="253" y="192277"/>
                </a:lnTo>
                <a:lnTo>
                  <a:pt x="11733" y="187203"/>
                </a:lnTo>
                <a:lnTo>
                  <a:pt x="21605" y="180165"/>
                </a:lnTo>
                <a:lnTo>
                  <a:pt x="41816" y="147335"/>
                </a:lnTo>
                <a:lnTo>
                  <a:pt x="48513" y="99187"/>
                </a:lnTo>
                <a:lnTo>
                  <a:pt x="47775" y="82061"/>
                </a:lnTo>
                <a:lnTo>
                  <a:pt x="36702" y="39877"/>
                </a:lnTo>
                <a:lnTo>
                  <a:pt x="0" y="8127"/>
                </a:lnTo>
                <a:lnTo>
                  <a:pt x="27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388608" y="1667300"/>
            <a:ext cx="150088" cy="7691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04102" y="1730501"/>
            <a:ext cx="130175" cy="13970"/>
          </a:xfrm>
          <a:custGeom>
            <a:avLst/>
            <a:gdLst/>
            <a:ahLst/>
            <a:cxnLst/>
            <a:rect l="l" t="t" r="r" b="b"/>
            <a:pathLst>
              <a:path w="130175" h="13969">
                <a:moveTo>
                  <a:pt x="0" y="13970"/>
                </a:moveTo>
                <a:lnTo>
                  <a:pt x="130175" y="13970"/>
                </a:lnTo>
                <a:lnTo>
                  <a:pt x="13017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04102" y="1686560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5">
                <a:moveTo>
                  <a:pt x="0" y="14097"/>
                </a:moveTo>
                <a:lnTo>
                  <a:pt x="130175" y="14097"/>
                </a:lnTo>
                <a:lnTo>
                  <a:pt x="130175" y="0"/>
                </a:lnTo>
                <a:lnTo>
                  <a:pt x="0" y="0"/>
                </a:lnTo>
                <a:lnTo>
                  <a:pt x="0" y="1409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399529" y="1725929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4">
                <a:moveTo>
                  <a:pt x="0" y="23114"/>
                </a:moveTo>
                <a:lnTo>
                  <a:pt x="139319" y="23114"/>
                </a:lnTo>
                <a:lnTo>
                  <a:pt x="139319" y="0"/>
                </a:lnTo>
                <a:lnTo>
                  <a:pt x="0" y="0"/>
                </a:lnTo>
                <a:lnTo>
                  <a:pt x="0" y="2311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399529" y="1681988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4">
                <a:moveTo>
                  <a:pt x="0" y="23241"/>
                </a:moveTo>
                <a:lnTo>
                  <a:pt x="139319" y="23241"/>
                </a:lnTo>
                <a:lnTo>
                  <a:pt x="139319" y="0"/>
                </a:lnTo>
                <a:lnTo>
                  <a:pt x="0" y="0"/>
                </a:lnTo>
                <a:lnTo>
                  <a:pt x="0" y="2324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597395" y="1597139"/>
            <a:ext cx="156235" cy="21565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612128" y="1616963"/>
            <a:ext cx="137160" cy="196850"/>
          </a:xfrm>
          <a:custGeom>
            <a:avLst/>
            <a:gdLst/>
            <a:ahLst/>
            <a:cxnLst/>
            <a:rect l="l" t="t" r="r" b="b"/>
            <a:pathLst>
              <a:path w="137159" h="196850">
                <a:moveTo>
                  <a:pt x="134493" y="0"/>
                </a:moveTo>
                <a:lnTo>
                  <a:pt x="4064" y="0"/>
                </a:lnTo>
                <a:lnTo>
                  <a:pt x="4064" y="6096"/>
                </a:lnTo>
                <a:lnTo>
                  <a:pt x="65277" y="101091"/>
                </a:lnTo>
                <a:lnTo>
                  <a:pt x="0" y="190753"/>
                </a:lnTo>
                <a:lnTo>
                  <a:pt x="0" y="196723"/>
                </a:lnTo>
                <a:lnTo>
                  <a:pt x="133985" y="196723"/>
                </a:lnTo>
                <a:lnTo>
                  <a:pt x="135186" y="176402"/>
                </a:lnTo>
                <a:lnTo>
                  <a:pt x="28067" y="176402"/>
                </a:lnTo>
                <a:lnTo>
                  <a:pt x="85851" y="97155"/>
                </a:lnTo>
                <a:lnTo>
                  <a:pt x="85851" y="89153"/>
                </a:lnTo>
                <a:lnTo>
                  <a:pt x="34290" y="11049"/>
                </a:lnTo>
                <a:lnTo>
                  <a:pt x="134493" y="11049"/>
                </a:lnTo>
                <a:lnTo>
                  <a:pt x="134493" y="0"/>
                </a:lnTo>
                <a:close/>
              </a:path>
              <a:path w="137159" h="196850">
                <a:moveTo>
                  <a:pt x="137032" y="145161"/>
                </a:moveTo>
                <a:lnTo>
                  <a:pt x="124714" y="145161"/>
                </a:lnTo>
                <a:lnTo>
                  <a:pt x="123571" y="151002"/>
                </a:lnTo>
                <a:lnTo>
                  <a:pt x="122554" y="155828"/>
                </a:lnTo>
                <a:lnTo>
                  <a:pt x="121285" y="159512"/>
                </a:lnTo>
                <a:lnTo>
                  <a:pt x="120142" y="163195"/>
                </a:lnTo>
                <a:lnTo>
                  <a:pt x="118872" y="165988"/>
                </a:lnTo>
                <a:lnTo>
                  <a:pt x="117601" y="168148"/>
                </a:lnTo>
                <a:lnTo>
                  <a:pt x="116204" y="170180"/>
                </a:lnTo>
                <a:lnTo>
                  <a:pt x="114807" y="171831"/>
                </a:lnTo>
                <a:lnTo>
                  <a:pt x="113156" y="172974"/>
                </a:lnTo>
                <a:lnTo>
                  <a:pt x="111632" y="174116"/>
                </a:lnTo>
                <a:lnTo>
                  <a:pt x="109727" y="175006"/>
                </a:lnTo>
                <a:lnTo>
                  <a:pt x="107569" y="175513"/>
                </a:lnTo>
                <a:lnTo>
                  <a:pt x="105282" y="176149"/>
                </a:lnTo>
                <a:lnTo>
                  <a:pt x="101980" y="176402"/>
                </a:lnTo>
                <a:lnTo>
                  <a:pt x="135186" y="176402"/>
                </a:lnTo>
                <a:lnTo>
                  <a:pt x="137032" y="145161"/>
                </a:lnTo>
                <a:close/>
              </a:path>
              <a:path w="137159" h="196850">
                <a:moveTo>
                  <a:pt x="134493" y="11049"/>
                </a:moveTo>
                <a:lnTo>
                  <a:pt x="96900" y="11049"/>
                </a:lnTo>
                <a:lnTo>
                  <a:pt x="99949" y="11302"/>
                </a:lnTo>
                <a:lnTo>
                  <a:pt x="102235" y="12064"/>
                </a:lnTo>
                <a:lnTo>
                  <a:pt x="113156" y="20700"/>
                </a:lnTo>
                <a:lnTo>
                  <a:pt x="114935" y="23113"/>
                </a:lnTo>
                <a:lnTo>
                  <a:pt x="123063" y="47116"/>
                </a:lnTo>
                <a:lnTo>
                  <a:pt x="134493" y="47116"/>
                </a:lnTo>
                <a:lnTo>
                  <a:pt x="134493" y="1104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612128" y="1616963"/>
            <a:ext cx="137160" cy="196850"/>
          </a:xfrm>
          <a:custGeom>
            <a:avLst/>
            <a:gdLst/>
            <a:ahLst/>
            <a:cxnLst/>
            <a:rect l="l" t="t" r="r" b="b"/>
            <a:pathLst>
              <a:path w="137159" h="196850">
                <a:moveTo>
                  <a:pt x="4064" y="0"/>
                </a:moveTo>
                <a:lnTo>
                  <a:pt x="134493" y="0"/>
                </a:lnTo>
                <a:lnTo>
                  <a:pt x="134493" y="47116"/>
                </a:lnTo>
                <a:lnTo>
                  <a:pt x="123063" y="47116"/>
                </a:lnTo>
                <a:lnTo>
                  <a:pt x="121285" y="40386"/>
                </a:lnTo>
                <a:lnTo>
                  <a:pt x="119633" y="34925"/>
                </a:lnTo>
                <a:lnTo>
                  <a:pt x="118110" y="30734"/>
                </a:lnTo>
                <a:lnTo>
                  <a:pt x="116458" y="26415"/>
                </a:lnTo>
                <a:lnTo>
                  <a:pt x="114935" y="23113"/>
                </a:lnTo>
                <a:lnTo>
                  <a:pt x="113156" y="20700"/>
                </a:lnTo>
                <a:lnTo>
                  <a:pt x="111505" y="18161"/>
                </a:lnTo>
                <a:lnTo>
                  <a:pt x="102235" y="12064"/>
                </a:lnTo>
                <a:lnTo>
                  <a:pt x="99949" y="11302"/>
                </a:lnTo>
                <a:lnTo>
                  <a:pt x="96900" y="11049"/>
                </a:lnTo>
                <a:lnTo>
                  <a:pt x="93218" y="11049"/>
                </a:lnTo>
                <a:lnTo>
                  <a:pt x="34290" y="11049"/>
                </a:lnTo>
                <a:lnTo>
                  <a:pt x="85851" y="89153"/>
                </a:lnTo>
                <a:lnTo>
                  <a:pt x="85851" y="97155"/>
                </a:lnTo>
                <a:lnTo>
                  <a:pt x="28067" y="176402"/>
                </a:lnTo>
                <a:lnTo>
                  <a:pt x="97663" y="176402"/>
                </a:lnTo>
                <a:lnTo>
                  <a:pt x="101980" y="176402"/>
                </a:lnTo>
                <a:lnTo>
                  <a:pt x="105282" y="176149"/>
                </a:lnTo>
                <a:lnTo>
                  <a:pt x="107569" y="175513"/>
                </a:lnTo>
                <a:lnTo>
                  <a:pt x="109727" y="175006"/>
                </a:lnTo>
                <a:lnTo>
                  <a:pt x="111632" y="174116"/>
                </a:lnTo>
                <a:lnTo>
                  <a:pt x="113156" y="172974"/>
                </a:lnTo>
                <a:lnTo>
                  <a:pt x="114807" y="171831"/>
                </a:lnTo>
                <a:lnTo>
                  <a:pt x="121285" y="159512"/>
                </a:lnTo>
                <a:lnTo>
                  <a:pt x="122554" y="155828"/>
                </a:lnTo>
                <a:lnTo>
                  <a:pt x="123571" y="151002"/>
                </a:lnTo>
                <a:lnTo>
                  <a:pt x="124714" y="145161"/>
                </a:lnTo>
                <a:lnTo>
                  <a:pt x="137032" y="145161"/>
                </a:lnTo>
                <a:lnTo>
                  <a:pt x="133985" y="196723"/>
                </a:lnTo>
                <a:lnTo>
                  <a:pt x="0" y="196723"/>
                </a:lnTo>
                <a:lnTo>
                  <a:pt x="0" y="190753"/>
                </a:lnTo>
                <a:lnTo>
                  <a:pt x="65277" y="101091"/>
                </a:lnTo>
                <a:lnTo>
                  <a:pt x="4064" y="6096"/>
                </a:lnTo>
                <a:lnTo>
                  <a:pt x="406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57416" y="1703832"/>
            <a:ext cx="101379" cy="1257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72275" y="1723517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575" y="66802"/>
                </a:moveTo>
                <a:lnTo>
                  <a:pt x="30479" y="66802"/>
                </a:lnTo>
                <a:lnTo>
                  <a:pt x="32003" y="67056"/>
                </a:lnTo>
                <a:lnTo>
                  <a:pt x="32639" y="67310"/>
                </a:lnTo>
                <a:lnTo>
                  <a:pt x="33654" y="68072"/>
                </a:lnTo>
                <a:lnTo>
                  <a:pt x="34163" y="68707"/>
                </a:lnTo>
                <a:lnTo>
                  <a:pt x="34417" y="69342"/>
                </a:lnTo>
                <a:lnTo>
                  <a:pt x="34798" y="70104"/>
                </a:lnTo>
                <a:lnTo>
                  <a:pt x="35178" y="71120"/>
                </a:lnTo>
                <a:lnTo>
                  <a:pt x="38480" y="82423"/>
                </a:lnTo>
                <a:lnTo>
                  <a:pt x="39624" y="86741"/>
                </a:lnTo>
                <a:lnTo>
                  <a:pt x="40767" y="90932"/>
                </a:lnTo>
                <a:lnTo>
                  <a:pt x="42036" y="94615"/>
                </a:lnTo>
                <a:lnTo>
                  <a:pt x="44830" y="100711"/>
                </a:lnTo>
                <a:lnTo>
                  <a:pt x="46481" y="102997"/>
                </a:lnTo>
                <a:lnTo>
                  <a:pt x="48514" y="104648"/>
                </a:lnTo>
                <a:lnTo>
                  <a:pt x="50419" y="106299"/>
                </a:lnTo>
                <a:lnTo>
                  <a:pt x="53085" y="107061"/>
                </a:lnTo>
                <a:lnTo>
                  <a:pt x="58166" y="107061"/>
                </a:lnTo>
                <a:lnTo>
                  <a:pt x="67182" y="103632"/>
                </a:lnTo>
                <a:lnTo>
                  <a:pt x="68960" y="102488"/>
                </a:lnTo>
                <a:lnTo>
                  <a:pt x="70993" y="101092"/>
                </a:lnTo>
                <a:lnTo>
                  <a:pt x="75183" y="97409"/>
                </a:lnTo>
                <a:lnTo>
                  <a:pt x="75990" y="96647"/>
                </a:lnTo>
                <a:lnTo>
                  <a:pt x="61341" y="96647"/>
                </a:lnTo>
                <a:lnTo>
                  <a:pt x="60451" y="96393"/>
                </a:lnTo>
                <a:lnTo>
                  <a:pt x="59690" y="96012"/>
                </a:lnTo>
                <a:lnTo>
                  <a:pt x="58293" y="94869"/>
                </a:lnTo>
                <a:lnTo>
                  <a:pt x="57784" y="93853"/>
                </a:lnTo>
                <a:lnTo>
                  <a:pt x="57150" y="92963"/>
                </a:lnTo>
                <a:lnTo>
                  <a:pt x="56515" y="91694"/>
                </a:lnTo>
                <a:lnTo>
                  <a:pt x="54864" y="86741"/>
                </a:lnTo>
                <a:lnTo>
                  <a:pt x="54228" y="84709"/>
                </a:lnTo>
                <a:lnTo>
                  <a:pt x="52958" y="80772"/>
                </a:lnTo>
                <a:lnTo>
                  <a:pt x="48575" y="66802"/>
                </a:lnTo>
                <a:close/>
              </a:path>
              <a:path w="82550" h="107314">
                <a:moveTo>
                  <a:pt x="38353" y="0"/>
                </a:moveTo>
                <a:lnTo>
                  <a:pt x="32766" y="0"/>
                </a:lnTo>
                <a:lnTo>
                  <a:pt x="11556" y="888"/>
                </a:lnTo>
                <a:lnTo>
                  <a:pt x="10414" y="6223"/>
                </a:lnTo>
                <a:lnTo>
                  <a:pt x="12319" y="6223"/>
                </a:lnTo>
                <a:lnTo>
                  <a:pt x="13843" y="6350"/>
                </a:lnTo>
                <a:lnTo>
                  <a:pt x="16509" y="6858"/>
                </a:lnTo>
                <a:lnTo>
                  <a:pt x="17525" y="7112"/>
                </a:lnTo>
                <a:lnTo>
                  <a:pt x="18288" y="7620"/>
                </a:lnTo>
                <a:lnTo>
                  <a:pt x="19050" y="8000"/>
                </a:lnTo>
                <a:lnTo>
                  <a:pt x="19557" y="8636"/>
                </a:lnTo>
                <a:lnTo>
                  <a:pt x="19939" y="9271"/>
                </a:lnTo>
                <a:lnTo>
                  <a:pt x="20320" y="10033"/>
                </a:lnTo>
                <a:lnTo>
                  <a:pt x="20320" y="14478"/>
                </a:lnTo>
                <a:lnTo>
                  <a:pt x="19811" y="17653"/>
                </a:lnTo>
                <a:lnTo>
                  <a:pt x="18669" y="22479"/>
                </a:lnTo>
                <a:lnTo>
                  <a:pt x="0" y="105663"/>
                </a:lnTo>
                <a:lnTo>
                  <a:pt x="14858" y="105663"/>
                </a:lnTo>
                <a:lnTo>
                  <a:pt x="23368" y="66802"/>
                </a:lnTo>
                <a:lnTo>
                  <a:pt x="48575" y="66802"/>
                </a:lnTo>
                <a:lnTo>
                  <a:pt x="46608" y="60706"/>
                </a:lnTo>
                <a:lnTo>
                  <a:pt x="47258" y="60198"/>
                </a:lnTo>
                <a:lnTo>
                  <a:pt x="24765" y="60198"/>
                </a:lnTo>
                <a:lnTo>
                  <a:pt x="38353" y="0"/>
                </a:lnTo>
                <a:close/>
              </a:path>
              <a:path w="82550" h="107314">
                <a:moveTo>
                  <a:pt x="74549" y="87757"/>
                </a:moveTo>
                <a:lnTo>
                  <a:pt x="73025" y="89535"/>
                </a:lnTo>
                <a:lnTo>
                  <a:pt x="71627" y="90932"/>
                </a:lnTo>
                <a:lnTo>
                  <a:pt x="70484" y="92202"/>
                </a:lnTo>
                <a:lnTo>
                  <a:pt x="68199" y="94234"/>
                </a:lnTo>
                <a:lnTo>
                  <a:pt x="67182" y="94869"/>
                </a:lnTo>
                <a:lnTo>
                  <a:pt x="66294" y="95631"/>
                </a:lnTo>
                <a:lnTo>
                  <a:pt x="65404" y="96012"/>
                </a:lnTo>
                <a:lnTo>
                  <a:pt x="63880" y="96520"/>
                </a:lnTo>
                <a:lnTo>
                  <a:pt x="63119" y="96647"/>
                </a:lnTo>
                <a:lnTo>
                  <a:pt x="75990" y="96647"/>
                </a:lnTo>
                <a:lnTo>
                  <a:pt x="77470" y="95250"/>
                </a:lnTo>
                <a:lnTo>
                  <a:pt x="79882" y="92837"/>
                </a:lnTo>
                <a:lnTo>
                  <a:pt x="74549" y="87757"/>
                </a:lnTo>
                <a:close/>
              </a:path>
              <a:path w="82550" h="107314">
                <a:moveTo>
                  <a:pt x="80136" y="28321"/>
                </a:moveTo>
                <a:lnTo>
                  <a:pt x="52324" y="28321"/>
                </a:lnTo>
                <a:lnTo>
                  <a:pt x="51434" y="33274"/>
                </a:lnTo>
                <a:lnTo>
                  <a:pt x="53594" y="33528"/>
                </a:lnTo>
                <a:lnTo>
                  <a:pt x="54991" y="34036"/>
                </a:lnTo>
                <a:lnTo>
                  <a:pt x="55879" y="34798"/>
                </a:lnTo>
                <a:lnTo>
                  <a:pt x="56642" y="35560"/>
                </a:lnTo>
                <a:lnTo>
                  <a:pt x="57150" y="36575"/>
                </a:lnTo>
                <a:lnTo>
                  <a:pt x="57150" y="38862"/>
                </a:lnTo>
                <a:lnTo>
                  <a:pt x="51943" y="46355"/>
                </a:lnTo>
                <a:lnTo>
                  <a:pt x="50419" y="48006"/>
                </a:lnTo>
                <a:lnTo>
                  <a:pt x="48641" y="49657"/>
                </a:lnTo>
                <a:lnTo>
                  <a:pt x="46481" y="51308"/>
                </a:lnTo>
                <a:lnTo>
                  <a:pt x="44450" y="52959"/>
                </a:lnTo>
                <a:lnTo>
                  <a:pt x="42291" y="54483"/>
                </a:lnTo>
                <a:lnTo>
                  <a:pt x="40004" y="55753"/>
                </a:lnTo>
                <a:lnTo>
                  <a:pt x="37846" y="57150"/>
                </a:lnTo>
                <a:lnTo>
                  <a:pt x="35559" y="58166"/>
                </a:lnTo>
                <a:lnTo>
                  <a:pt x="33274" y="59055"/>
                </a:lnTo>
                <a:lnTo>
                  <a:pt x="30988" y="59817"/>
                </a:lnTo>
                <a:lnTo>
                  <a:pt x="28955" y="60198"/>
                </a:lnTo>
                <a:lnTo>
                  <a:pt x="47258" y="60198"/>
                </a:lnTo>
                <a:lnTo>
                  <a:pt x="49529" y="58420"/>
                </a:lnTo>
                <a:lnTo>
                  <a:pt x="58293" y="51943"/>
                </a:lnTo>
                <a:lnTo>
                  <a:pt x="61086" y="49784"/>
                </a:lnTo>
                <a:lnTo>
                  <a:pt x="64007" y="47625"/>
                </a:lnTo>
                <a:lnTo>
                  <a:pt x="66801" y="45466"/>
                </a:lnTo>
                <a:lnTo>
                  <a:pt x="75692" y="38481"/>
                </a:lnTo>
                <a:lnTo>
                  <a:pt x="82169" y="33020"/>
                </a:lnTo>
                <a:lnTo>
                  <a:pt x="80136" y="283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772275" y="1723517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6" y="0"/>
                </a:moveTo>
                <a:lnTo>
                  <a:pt x="38353" y="0"/>
                </a:lnTo>
                <a:lnTo>
                  <a:pt x="24765" y="60198"/>
                </a:lnTo>
                <a:lnTo>
                  <a:pt x="26924" y="60198"/>
                </a:lnTo>
                <a:lnTo>
                  <a:pt x="28955" y="60198"/>
                </a:lnTo>
                <a:lnTo>
                  <a:pt x="30988" y="59817"/>
                </a:lnTo>
                <a:lnTo>
                  <a:pt x="33274" y="59055"/>
                </a:lnTo>
                <a:lnTo>
                  <a:pt x="35559" y="58166"/>
                </a:lnTo>
                <a:lnTo>
                  <a:pt x="37846" y="57150"/>
                </a:lnTo>
                <a:lnTo>
                  <a:pt x="40004" y="55753"/>
                </a:lnTo>
                <a:lnTo>
                  <a:pt x="42291" y="54483"/>
                </a:lnTo>
                <a:lnTo>
                  <a:pt x="44450" y="52959"/>
                </a:lnTo>
                <a:lnTo>
                  <a:pt x="46481" y="51308"/>
                </a:lnTo>
                <a:lnTo>
                  <a:pt x="48641" y="49657"/>
                </a:lnTo>
                <a:lnTo>
                  <a:pt x="50419" y="48006"/>
                </a:lnTo>
                <a:lnTo>
                  <a:pt x="51943" y="46355"/>
                </a:lnTo>
                <a:lnTo>
                  <a:pt x="53594" y="44704"/>
                </a:lnTo>
                <a:lnTo>
                  <a:pt x="54736" y="43053"/>
                </a:lnTo>
                <a:lnTo>
                  <a:pt x="55752" y="41529"/>
                </a:lnTo>
                <a:lnTo>
                  <a:pt x="56642" y="40132"/>
                </a:lnTo>
                <a:lnTo>
                  <a:pt x="57150" y="38862"/>
                </a:lnTo>
                <a:lnTo>
                  <a:pt x="57150" y="37846"/>
                </a:lnTo>
                <a:lnTo>
                  <a:pt x="57150" y="36575"/>
                </a:lnTo>
                <a:lnTo>
                  <a:pt x="51434" y="33274"/>
                </a:lnTo>
                <a:lnTo>
                  <a:pt x="52324" y="28321"/>
                </a:lnTo>
                <a:lnTo>
                  <a:pt x="80136" y="28321"/>
                </a:lnTo>
                <a:lnTo>
                  <a:pt x="82169" y="33020"/>
                </a:lnTo>
                <a:lnTo>
                  <a:pt x="78867" y="35813"/>
                </a:lnTo>
                <a:lnTo>
                  <a:pt x="75692" y="38481"/>
                </a:lnTo>
                <a:lnTo>
                  <a:pt x="72771" y="40767"/>
                </a:lnTo>
                <a:lnTo>
                  <a:pt x="69723" y="43180"/>
                </a:lnTo>
                <a:lnTo>
                  <a:pt x="66801" y="45466"/>
                </a:lnTo>
                <a:lnTo>
                  <a:pt x="64007" y="47625"/>
                </a:lnTo>
                <a:lnTo>
                  <a:pt x="61086" y="49784"/>
                </a:lnTo>
                <a:lnTo>
                  <a:pt x="58293" y="51943"/>
                </a:lnTo>
                <a:lnTo>
                  <a:pt x="55372" y="54102"/>
                </a:lnTo>
                <a:lnTo>
                  <a:pt x="52450" y="56261"/>
                </a:lnTo>
                <a:lnTo>
                  <a:pt x="49529" y="58420"/>
                </a:lnTo>
                <a:lnTo>
                  <a:pt x="46608" y="60706"/>
                </a:lnTo>
                <a:lnTo>
                  <a:pt x="47878" y="64643"/>
                </a:lnTo>
                <a:lnTo>
                  <a:pt x="49149" y="68580"/>
                </a:lnTo>
                <a:lnTo>
                  <a:pt x="50419" y="72644"/>
                </a:lnTo>
                <a:lnTo>
                  <a:pt x="51689" y="76708"/>
                </a:lnTo>
                <a:lnTo>
                  <a:pt x="52958" y="80772"/>
                </a:lnTo>
                <a:lnTo>
                  <a:pt x="54228" y="84709"/>
                </a:lnTo>
                <a:lnTo>
                  <a:pt x="54864" y="86741"/>
                </a:lnTo>
                <a:lnTo>
                  <a:pt x="55499" y="88646"/>
                </a:lnTo>
                <a:lnTo>
                  <a:pt x="56006" y="90170"/>
                </a:lnTo>
                <a:lnTo>
                  <a:pt x="56515" y="91694"/>
                </a:lnTo>
                <a:lnTo>
                  <a:pt x="57150" y="92963"/>
                </a:lnTo>
                <a:lnTo>
                  <a:pt x="57784" y="93853"/>
                </a:lnTo>
                <a:lnTo>
                  <a:pt x="58293" y="94869"/>
                </a:lnTo>
                <a:lnTo>
                  <a:pt x="59054" y="95504"/>
                </a:lnTo>
                <a:lnTo>
                  <a:pt x="59690" y="96012"/>
                </a:lnTo>
                <a:lnTo>
                  <a:pt x="60451" y="96393"/>
                </a:lnTo>
                <a:lnTo>
                  <a:pt x="61341" y="96647"/>
                </a:lnTo>
                <a:lnTo>
                  <a:pt x="62356" y="96647"/>
                </a:lnTo>
                <a:lnTo>
                  <a:pt x="63119" y="96647"/>
                </a:lnTo>
                <a:lnTo>
                  <a:pt x="67182" y="94869"/>
                </a:lnTo>
                <a:lnTo>
                  <a:pt x="68199" y="94234"/>
                </a:lnTo>
                <a:lnTo>
                  <a:pt x="69215" y="93345"/>
                </a:lnTo>
                <a:lnTo>
                  <a:pt x="70484" y="92202"/>
                </a:lnTo>
                <a:lnTo>
                  <a:pt x="71627" y="90932"/>
                </a:lnTo>
                <a:lnTo>
                  <a:pt x="73025" y="89535"/>
                </a:lnTo>
                <a:lnTo>
                  <a:pt x="74549" y="87757"/>
                </a:lnTo>
                <a:lnTo>
                  <a:pt x="79882" y="92837"/>
                </a:lnTo>
                <a:lnTo>
                  <a:pt x="77470" y="95250"/>
                </a:lnTo>
                <a:lnTo>
                  <a:pt x="75183" y="97409"/>
                </a:lnTo>
                <a:lnTo>
                  <a:pt x="73151" y="99187"/>
                </a:lnTo>
                <a:lnTo>
                  <a:pt x="70993" y="101092"/>
                </a:lnTo>
                <a:lnTo>
                  <a:pt x="68960" y="102488"/>
                </a:lnTo>
                <a:lnTo>
                  <a:pt x="67182" y="103632"/>
                </a:lnTo>
                <a:lnTo>
                  <a:pt x="65277" y="104902"/>
                </a:lnTo>
                <a:lnTo>
                  <a:pt x="63500" y="105663"/>
                </a:lnTo>
                <a:lnTo>
                  <a:pt x="61722" y="106299"/>
                </a:lnTo>
                <a:lnTo>
                  <a:pt x="59944" y="106807"/>
                </a:lnTo>
                <a:lnTo>
                  <a:pt x="58166" y="107061"/>
                </a:lnTo>
                <a:lnTo>
                  <a:pt x="56388" y="107061"/>
                </a:lnTo>
                <a:lnTo>
                  <a:pt x="53085" y="107061"/>
                </a:lnTo>
                <a:lnTo>
                  <a:pt x="50419" y="106299"/>
                </a:lnTo>
                <a:lnTo>
                  <a:pt x="48514" y="104648"/>
                </a:lnTo>
                <a:lnTo>
                  <a:pt x="46481" y="102997"/>
                </a:lnTo>
                <a:lnTo>
                  <a:pt x="44830" y="100711"/>
                </a:lnTo>
                <a:lnTo>
                  <a:pt x="43433" y="97662"/>
                </a:lnTo>
                <a:lnTo>
                  <a:pt x="42036" y="94615"/>
                </a:lnTo>
                <a:lnTo>
                  <a:pt x="40767" y="90932"/>
                </a:lnTo>
                <a:lnTo>
                  <a:pt x="39624" y="86741"/>
                </a:lnTo>
                <a:lnTo>
                  <a:pt x="38480" y="82423"/>
                </a:lnTo>
                <a:lnTo>
                  <a:pt x="37083" y="77597"/>
                </a:lnTo>
                <a:lnTo>
                  <a:pt x="35559" y="72390"/>
                </a:lnTo>
                <a:lnTo>
                  <a:pt x="35178" y="71120"/>
                </a:lnTo>
                <a:lnTo>
                  <a:pt x="34798" y="70104"/>
                </a:lnTo>
                <a:lnTo>
                  <a:pt x="34417" y="69342"/>
                </a:lnTo>
                <a:lnTo>
                  <a:pt x="34163" y="68707"/>
                </a:lnTo>
                <a:lnTo>
                  <a:pt x="33654" y="68072"/>
                </a:lnTo>
                <a:lnTo>
                  <a:pt x="33147" y="67691"/>
                </a:lnTo>
                <a:lnTo>
                  <a:pt x="32639" y="67310"/>
                </a:lnTo>
                <a:lnTo>
                  <a:pt x="32003" y="67056"/>
                </a:lnTo>
                <a:lnTo>
                  <a:pt x="31242" y="66929"/>
                </a:lnTo>
                <a:lnTo>
                  <a:pt x="30479" y="66802"/>
                </a:lnTo>
                <a:lnTo>
                  <a:pt x="29464" y="66802"/>
                </a:lnTo>
                <a:lnTo>
                  <a:pt x="28321" y="66802"/>
                </a:lnTo>
                <a:lnTo>
                  <a:pt x="23368" y="66802"/>
                </a:lnTo>
                <a:lnTo>
                  <a:pt x="14858" y="105663"/>
                </a:lnTo>
                <a:lnTo>
                  <a:pt x="0" y="105663"/>
                </a:lnTo>
                <a:lnTo>
                  <a:pt x="18669" y="22479"/>
                </a:lnTo>
                <a:lnTo>
                  <a:pt x="19303" y="19812"/>
                </a:lnTo>
                <a:lnTo>
                  <a:pt x="19811" y="17653"/>
                </a:lnTo>
                <a:lnTo>
                  <a:pt x="20066" y="16129"/>
                </a:lnTo>
                <a:lnTo>
                  <a:pt x="20320" y="14478"/>
                </a:lnTo>
                <a:lnTo>
                  <a:pt x="20447" y="13081"/>
                </a:lnTo>
                <a:lnTo>
                  <a:pt x="20447" y="11811"/>
                </a:lnTo>
                <a:lnTo>
                  <a:pt x="20447" y="10922"/>
                </a:lnTo>
                <a:lnTo>
                  <a:pt x="18288" y="7620"/>
                </a:lnTo>
                <a:lnTo>
                  <a:pt x="17525" y="7112"/>
                </a:lnTo>
                <a:lnTo>
                  <a:pt x="16509" y="6858"/>
                </a:lnTo>
                <a:lnTo>
                  <a:pt x="15113" y="6604"/>
                </a:lnTo>
                <a:lnTo>
                  <a:pt x="13843" y="6350"/>
                </a:lnTo>
                <a:lnTo>
                  <a:pt x="12319" y="6223"/>
                </a:lnTo>
                <a:lnTo>
                  <a:pt x="10414" y="6223"/>
                </a:lnTo>
                <a:lnTo>
                  <a:pt x="11556" y="888"/>
                </a:lnTo>
                <a:lnTo>
                  <a:pt x="32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61047" y="1741881"/>
            <a:ext cx="107442" cy="648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875398" y="1794764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4" h="12064">
                <a:moveTo>
                  <a:pt x="0" y="11938"/>
                </a:moveTo>
                <a:lnTo>
                  <a:pt x="89153" y="11938"/>
                </a:lnTo>
                <a:lnTo>
                  <a:pt x="89153" y="0"/>
                </a:lnTo>
                <a:lnTo>
                  <a:pt x="0" y="0"/>
                </a:lnTo>
                <a:lnTo>
                  <a:pt x="0" y="119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75398" y="1761108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4" h="12064">
                <a:moveTo>
                  <a:pt x="0" y="11938"/>
                </a:moveTo>
                <a:lnTo>
                  <a:pt x="89153" y="11938"/>
                </a:lnTo>
                <a:lnTo>
                  <a:pt x="89153" y="0"/>
                </a:lnTo>
                <a:lnTo>
                  <a:pt x="0" y="0"/>
                </a:lnTo>
                <a:lnTo>
                  <a:pt x="0" y="119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870827" y="1790192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89">
                <a:moveTo>
                  <a:pt x="0" y="21082"/>
                </a:moveTo>
                <a:lnTo>
                  <a:pt x="98298" y="21082"/>
                </a:lnTo>
                <a:lnTo>
                  <a:pt x="98298" y="0"/>
                </a:lnTo>
                <a:lnTo>
                  <a:pt x="0" y="0"/>
                </a:lnTo>
                <a:lnTo>
                  <a:pt x="0" y="2108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870827" y="1756536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89">
                <a:moveTo>
                  <a:pt x="0" y="21082"/>
                </a:moveTo>
                <a:lnTo>
                  <a:pt x="98298" y="21082"/>
                </a:lnTo>
                <a:lnTo>
                  <a:pt x="98298" y="0"/>
                </a:lnTo>
                <a:lnTo>
                  <a:pt x="0" y="0"/>
                </a:lnTo>
                <a:lnTo>
                  <a:pt x="0" y="2108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976871" y="1709900"/>
            <a:ext cx="84581" cy="1196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992366" y="1729485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40" h="99694">
                <a:moveTo>
                  <a:pt x="42417" y="18287"/>
                </a:moveTo>
                <a:lnTo>
                  <a:pt x="24383" y="18287"/>
                </a:lnTo>
                <a:lnTo>
                  <a:pt x="25526" y="18668"/>
                </a:lnTo>
                <a:lnTo>
                  <a:pt x="26288" y="19558"/>
                </a:lnTo>
                <a:lnTo>
                  <a:pt x="27050" y="20319"/>
                </a:lnTo>
                <a:lnTo>
                  <a:pt x="27224" y="20954"/>
                </a:lnTo>
                <a:lnTo>
                  <a:pt x="27304" y="82296"/>
                </a:lnTo>
                <a:lnTo>
                  <a:pt x="27050" y="84836"/>
                </a:lnTo>
                <a:lnTo>
                  <a:pt x="26797" y="85851"/>
                </a:lnTo>
                <a:lnTo>
                  <a:pt x="26415" y="86740"/>
                </a:lnTo>
                <a:lnTo>
                  <a:pt x="26161" y="87502"/>
                </a:lnTo>
                <a:lnTo>
                  <a:pt x="25780" y="88137"/>
                </a:lnTo>
                <a:lnTo>
                  <a:pt x="25273" y="88773"/>
                </a:lnTo>
                <a:lnTo>
                  <a:pt x="24637" y="89280"/>
                </a:lnTo>
                <a:lnTo>
                  <a:pt x="24129" y="89788"/>
                </a:lnTo>
                <a:lnTo>
                  <a:pt x="4190" y="92963"/>
                </a:lnTo>
                <a:lnTo>
                  <a:pt x="4190" y="99694"/>
                </a:lnTo>
                <a:lnTo>
                  <a:pt x="65658" y="99694"/>
                </a:lnTo>
                <a:lnTo>
                  <a:pt x="65658" y="92963"/>
                </a:lnTo>
                <a:lnTo>
                  <a:pt x="62483" y="92963"/>
                </a:lnTo>
                <a:lnTo>
                  <a:pt x="55244" y="92583"/>
                </a:lnTo>
                <a:lnTo>
                  <a:pt x="53339" y="92328"/>
                </a:lnTo>
                <a:lnTo>
                  <a:pt x="51815" y="92201"/>
                </a:lnTo>
                <a:lnTo>
                  <a:pt x="50164" y="91948"/>
                </a:lnTo>
                <a:lnTo>
                  <a:pt x="48894" y="91566"/>
                </a:lnTo>
                <a:lnTo>
                  <a:pt x="47751" y="91312"/>
                </a:lnTo>
                <a:lnTo>
                  <a:pt x="46735" y="90931"/>
                </a:lnTo>
                <a:lnTo>
                  <a:pt x="42417" y="82296"/>
                </a:lnTo>
                <a:lnTo>
                  <a:pt x="42417" y="18287"/>
                </a:lnTo>
                <a:close/>
              </a:path>
              <a:path w="66040" h="99694">
                <a:moveTo>
                  <a:pt x="42799" y="0"/>
                </a:moveTo>
                <a:lnTo>
                  <a:pt x="38100" y="0"/>
                </a:lnTo>
                <a:lnTo>
                  <a:pt x="31623" y="3428"/>
                </a:lnTo>
                <a:lnTo>
                  <a:pt x="25273" y="6985"/>
                </a:lnTo>
                <a:lnTo>
                  <a:pt x="18923" y="10413"/>
                </a:lnTo>
                <a:lnTo>
                  <a:pt x="0" y="20954"/>
                </a:lnTo>
                <a:lnTo>
                  <a:pt x="634" y="22098"/>
                </a:lnTo>
                <a:lnTo>
                  <a:pt x="1142" y="23367"/>
                </a:lnTo>
                <a:lnTo>
                  <a:pt x="1777" y="24511"/>
                </a:lnTo>
                <a:lnTo>
                  <a:pt x="2285" y="25780"/>
                </a:lnTo>
                <a:lnTo>
                  <a:pt x="3555" y="28066"/>
                </a:lnTo>
                <a:lnTo>
                  <a:pt x="12700" y="22351"/>
                </a:lnTo>
                <a:lnTo>
                  <a:pt x="19050" y="19050"/>
                </a:lnTo>
                <a:lnTo>
                  <a:pt x="21335" y="18287"/>
                </a:lnTo>
                <a:lnTo>
                  <a:pt x="42417" y="18287"/>
                </a:lnTo>
                <a:lnTo>
                  <a:pt x="42544" y="5334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992366" y="1729485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40" h="99694">
                <a:moveTo>
                  <a:pt x="38100" y="0"/>
                </a:moveTo>
                <a:lnTo>
                  <a:pt x="42799" y="0"/>
                </a:lnTo>
                <a:lnTo>
                  <a:pt x="42672" y="2793"/>
                </a:lnTo>
                <a:lnTo>
                  <a:pt x="42544" y="5334"/>
                </a:lnTo>
                <a:lnTo>
                  <a:pt x="42544" y="7619"/>
                </a:lnTo>
                <a:lnTo>
                  <a:pt x="42544" y="9905"/>
                </a:lnTo>
                <a:lnTo>
                  <a:pt x="42417" y="12064"/>
                </a:lnTo>
                <a:lnTo>
                  <a:pt x="42417" y="14224"/>
                </a:lnTo>
                <a:lnTo>
                  <a:pt x="42417" y="82296"/>
                </a:lnTo>
                <a:lnTo>
                  <a:pt x="42544" y="83438"/>
                </a:lnTo>
                <a:lnTo>
                  <a:pt x="42672" y="84581"/>
                </a:lnTo>
                <a:lnTo>
                  <a:pt x="42799" y="85598"/>
                </a:lnTo>
                <a:lnTo>
                  <a:pt x="43052" y="86360"/>
                </a:lnTo>
                <a:lnTo>
                  <a:pt x="43306" y="87122"/>
                </a:lnTo>
                <a:lnTo>
                  <a:pt x="48894" y="91566"/>
                </a:lnTo>
                <a:lnTo>
                  <a:pt x="50164" y="91948"/>
                </a:lnTo>
                <a:lnTo>
                  <a:pt x="51815" y="92201"/>
                </a:lnTo>
                <a:lnTo>
                  <a:pt x="53339" y="92328"/>
                </a:lnTo>
                <a:lnTo>
                  <a:pt x="55244" y="92583"/>
                </a:lnTo>
                <a:lnTo>
                  <a:pt x="57530" y="92710"/>
                </a:lnTo>
                <a:lnTo>
                  <a:pt x="59816" y="92837"/>
                </a:lnTo>
                <a:lnTo>
                  <a:pt x="62483" y="92963"/>
                </a:lnTo>
                <a:lnTo>
                  <a:pt x="65658" y="92963"/>
                </a:lnTo>
                <a:lnTo>
                  <a:pt x="65658" y="99694"/>
                </a:lnTo>
                <a:lnTo>
                  <a:pt x="4190" y="99694"/>
                </a:lnTo>
                <a:lnTo>
                  <a:pt x="4190" y="92963"/>
                </a:lnTo>
                <a:lnTo>
                  <a:pt x="7238" y="92837"/>
                </a:lnTo>
                <a:lnTo>
                  <a:pt x="9905" y="92710"/>
                </a:lnTo>
                <a:lnTo>
                  <a:pt x="11937" y="92583"/>
                </a:lnTo>
                <a:lnTo>
                  <a:pt x="14097" y="92455"/>
                </a:lnTo>
                <a:lnTo>
                  <a:pt x="15875" y="92328"/>
                </a:lnTo>
                <a:lnTo>
                  <a:pt x="17399" y="92075"/>
                </a:lnTo>
                <a:lnTo>
                  <a:pt x="18923" y="91821"/>
                </a:lnTo>
                <a:lnTo>
                  <a:pt x="20065" y="91566"/>
                </a:lnTo>
                <a:lnTo>
                  <a:pt x="24637" y="89280"/>
                </a:lnTo>
                <a:lnTo>
                  <a:pt x="25273" y="88773"/>
                </a:lnTo>
                <a:lnTo>
                  <a:pt x="25780" y="88137"/>
                </a:lnTo>
                <a:lnTo>
                  <a:pt x="26161" y="87502"/>
                </a:lnTo>
                <a:lnTo>
                  <a:pt x="26415" y="86740"/>
                </a:lnTo>
                <a:lnTo>
                  <a:pt x="26797" y="85851"/>
                </a:lnTo>
                <a:lnTo>
                  <a:pt x="27050" y="84836"/>
                </a:lnTo>
                <a:lnTo>
                  <a:pt x="27177" y="83692"/>
                </a:lnTo>
                <a:lnTo>
                  <a:pt x="27304" y="82423"/>
                </a:lnTo>
                <a:lnTo>
                  <a:pt x="27431" y="81025"/>
                </a:lnTo>
                <a:lnTo>
                  <a:pt x="27431" y="79248"/>
                </a:lnTo>
                <a:lnTo>
                  <a:pt x="27431" y="23749"/>
                </a:lnTo>
                <a:lnTo>
                  <a:pt x="27431" y="21716"/>
                </a:lnTo>
                <a:lnTo>
                  <a:pt x="27050" y="20319"/>
                </a:lnTo>
                <a:lnTo>
                  <a:pt x="26288" y="19558"/>
                </a:lnTo>
                <a:lnTo>
                  <a:pt x="25526" y="18668"/>
                </a:lnTo>
                <a:lnTo>
                  <a:pt x="24383" y="18287"/>
                </a:lnTo>
                <a:lnTo>
                  <a:pt x="22986" y="18287"/>
                </a:lnTo>
                <a:lnTo>
                  <a:pt x="21335" y="18287"/>
                </a:lnTo>
                <a:lnTo>
                  <a:pt x="19050" y="19050"/>
                </a:lnTo>
                <a:lnTo>
                  <a:pt x="15875" y="20700"/>
                </a:lnTo>
                <a:lnTo>
                  <a:pt x="12700" y="22351"/>
                </a:lnTo>
                <a:lnTo>
                  <a:pt x="8635" y="24891"/>
                </a:lnTo>
                <a:lnTo>
                  <a:pt x="3555" y="28066"/>
                </a:lnTo>
                <a:lnTo>
                  <a:pt x="2920" y="26924"/>
                </a:lnTo>
                <a:lnTo>
                  <a:pt x="2285" y="25780"/>
                </a:lnTo>
                <a:lnTo>
                  <a:pt x="1777" y="24511"/>
                </a:lnTo>
                <a:lnTo>
                  <a:pt x="1142" y="23367"/>
                </a:lnTo>
                <a:lnTo>
                  <a:pt x="634" y="22098"/>
                </a:lnTo>
                <a:lnTo>
                  <a:pt x="0" y="20954"/>
                </a:lnTo>
                <a:lnTo>
                  <a:pt x="6350" y="17399"/>
                </a:lnTo>
                <a:lnTo>
                  <a:pt x="12700" y="13842"/>
                </a:lnTo>
                <a:lnTo>
                  <a:pt x="18923" y="10413"/>
                </a:lnTo>
                <a:lnTo>
                  <a:pt x="25273" y="6985"/>
                </a:lnTo>
                <a:lnTo>
                  <a:pt x="31623" y="3428"/>
                </a:lnTo>
                <a:lnTo>
                  <a:pt x="381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752843" y="1572740"/>
            <a:ext cx="127761" cy="12385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92695" y="1656615"/>
            <a:ext cx="140944" cy="12265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106793" y="1676400"/>
            <a:ext cx="123189" cy="102870"/>
          </a:xfrm>
          <a:custGeom>
            <a:avLst/>
            <a:gdLst/>
            <a:ahLst/>
            <a:cxnLst/>
            <a:rect l="l" t="t" r="r" b="b"/>
            <a:pathLst>
              <a:path w="123190" h="102869">
                <a:moveTo>
                  <a:pt x="94868" y="13842"/>
                </a:moveTo>
                <a:lnTo>
                  <a:pt x="78739" y="13842"/>
                </a:lnTo>
                <a:lnTo>
                  <a:pt x="79248" y="14859"/>
                </a:lnTo>
                <a:lnTo>
                  <a:pt x="77724" y="19176"/>
                </a:lnTo>
                <a:lnTo>
                  <a:pt x="68452" y="53594"/>
                </a:lnTo>
                <a:lnTo>
                  <a:pt x="66039" y="64262"/>
                </a:lnTo>
                <a:lnTo>
                  <a:pt x="64134" y="73278"/>
                </a:lnTo>
                <a:lnTo>
                  <a:pt x="63310" y="78739"/>
                </a:lnTo>
                <a:lnTo>
                  <a:pt x="63242" y="90550"/>
                </a:lnTo>
                <a:lnTo>
                  <a:pt x="64515" y="94487"/>
                </a:lnTo>
                <a:lnTo>
                  <a:pt x="69976" y="100964"/>
                </a:lnTo>
                <a:lnTo>
                  <a:pt x="73786" y="102615"/>
                </a:lnTo>
                <a:lnTo>
                  <a:pt x="83565" y="102615"/>
                </a:lnTo>
                <a:lnTo>
                  <a:pt x="88264" y="101346"/>
                </a:lnTo>
                <a:lnTo>
                  <a:pt x="92709" y="98678"/>
                </a:lnTo>
                <a:lnTo>
                  <a:pt x="97027" y="96138"/>
                </a:lnTo>
                <a:lnTo>
                  <a:pt x="101980" y="91948"/>
                </a:lnTo>
                <a:lnTo>
                  <a:pt x="103256" y="90550"/>
                </a:lnTo>
                <a:lnTo>
                  <a:pt x="84327" y="90550"/>
                </a:lnTo>
                <a:lnTo>
                  <a:pt x="82803" y="89915"/>
                </a:lnTo>
                <a:lnTo>
                  <a:pt x="81025" y="87375"/>
                </a:lnTo>
                <a:lnTo>
                  <a:pt x="80517" y="85344"/>
                </a:lnTo>
                <a:lnTo>
                  <a:pt x="80561" y="78739"/>
                </a:lnTo>
                <a:lnTo>
                  <a:pt x="81406" y="73787"/>
                </a:lnTo>
                <a:lnTo>
                  <a:pt x="82930" y="66801"/>
                </a:lnTo>
                <a:lnTo>
                  <a:pt x="94868" y="13842"/>
                </a:lnTo>
                <a:close/>
              </a:path>
              <a:path w="123190" h="102869">
                <a:moveTo>
                  <a:pt x="47751" y="13842"/>
                </a:moveTo>
                <a:lnTo>
                  <a:pt x="34035" y="13842"/>
                </a:lnTo>
                <a:lnTo>
                  <a:pt x="27050" y="43814"/>
                </a:lnTo>
                <a:lnTo>
                  <a:pt x="22244" y="62360"/>
                </a:lnTo>
                <a:lnTo>
                  <a:pt x="17176" y="77215"/>
                </a:lnTo>
                <a:lnTo>
                  <a:pt x="11870" y="88356"/>
                </a:lnTo>
                <a:lnTo>
                  <a:pt x="6350" y="95758"/>
                </a:lnTo>
                <a:lnTo>
                  <a:pt x="5333" y="100964"/>
                </a:lnTo>
                <a:lnTo>
                  <a:pt x="27685" y="100964"/>
                </a:lnTo>
                <a:lnTo>
                  <a:pt x="28575" y="98678"/>
                </a:lnTo>
                <a:lnTo>
                  <a:pt x="32384" y="83820"/>
                </a:lnTo>
                <a:lnTo>
                  <a:pt x="33654" y="78739"/>
                </a:lnTo>
                <a:lnTo>
                  <a:pt x="47751" y="13842"/>
                </a:lnTo>
                <a:close/>
              </a:path>
              <a:path w="123190" h="102869">
                <a:moveTo>
                  <a:pt x="101218" y="80390"/>
                </a:moveTo>
                <a:lnTo>
                  <a:pt x="95503" y="87122"/>
                </a:lnTo>
                <a:lnTo>
                  <a:pt x="90550" y="90550"/>
                </a:lnTo>
                <a:lnTo>
                  <a:pt x="103256" y="90550"/>
                </a:lnTo>
                <a:lnTo>
                  <a:pt x="107314" y="86105"/>
                </a:lnTo>
                <a:lnTo>
                  <a:pt x="101218" y="80390"/>
                </a:lnTo>
                <a:close/>
              </a:path>
              <a:path w="123190" h="102869">
                <a:moveTo>
                  <a:pt x="123062" y="0"/>
                </a:moveTo>
                <a:lnTo>
                  <a:pt x="32003" y="0"/>
                </a:lnTo>
                <a:lnTo>
                  <a:pt x="28193" y="380"/>
                </a:lnTo>
                <a:lnTo>
                  <a:pt x="25018" y="1270"/>
                </a:lnTo>
                <a:lnTo>
                  <a:pt x="21843" y="2032"/>
                </a:lnTo>
                <a:lnTo>
                  <a:pt x="18923" y="3301"/>
                </a:lnTo>
                <a:lnTo>
                  <a:pt x="16382" y="4952"/>
                </a:lnTo>
                <a:lnTo>
                  <a:pt x="13842" y="6476"/>
                </a:lnTo>
                <a:lnTo>
                  <a:pt x="0" y="20954"/>
                </a:lnTo>
                <a:lnTo>
                  <a:pt x="6730" y="26542"/>
                </a:lnTo>
                <a:lnTo>
                  <a:pt x="10795" y="21462"/>
                </a:lnTo>
                <a:lnTo>
                  <a:pt x="14604" y="18161"/>
                </a:lnTo>
                <a:lnTo>
                  <a:pt x="18033" y="16383"/>
                </a:lnTo>
                <a:lnTo>
                  <a:pt x="21462" y="14732"/>
                </a:lnTo>
                <a:lnTo>
                  <a:pt x="25653" y="13842"/>
                </a:lnTo>
                <a:lnTo>
                  <a:pt x="120014" y="13842"/>
                </a:lnTo>
                <a:lnTo>
                  <a:pt x="12306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106793" y="1676400"/>
            <a:ext cx="123189" cy="102870"/>
          </a:xfrm>
          <a:custGeom>
            <a:avLst/>
            <a:gdLst/>
            <a:ahLst/>
            <a:cxnLst/>
            <a:rect l="l" t="t" r="r" b="b"/>
            <a:pathLst>
              <a:path w="123190" h="102869">
                <a:moveTo>
                  <a:pt x="36322" y="0"/>
                </a:moveTo>
                <a:lnTo>
                  <a:pt x="123062" y="0"/>
                </a:lnTo>
                <a:lnTo>
                  <a:pt x="120014" y="13842"/>
                </a:lnTo>
                <a:lnTo>
                  <a:pt x="94868" y="13842"/>
                </a:lnTo>
                <a:lnTo>
                  <a:pt x="82930" y="66801"/>
                </a:lnTo>
                <a:lnTo>
                  <a:pt x="81406" y="73787"/>
                </a:lnTo>
                <a:lnTo>
                  <a:pt x="80517" y="78994"/>
                </a:lnTo>
                <a:lnTo>
                  <a:pt x="80517" y="82423"/>
                </a:lnTo>
                <a:lnTo>
                  <a:pt x="80517" y="85344"/>
                </a:lnTo>
                <a:lnTo>
                  <a:pt x="81025" y="87375"/>
                </a:lnTo>
                <a:lnTo>
                  <a:pt x="81914" y="88646"/>
                </a:lnTo>
                <a:lnTo>
                  <a:pt x="82803" y="89915"/>
                </a:lnTo>
                <a:lnTo>
                  <a:pt x="84327" y="90550"/>
                </a:lnTo>
                <a:lnTo>
                  <a:pt x="86232" y="90550"/>
                </a:lnTo>
                <a:lnTo>
                  <a:pt x="90550" y="90550"/>
                </a:lnTo>
                <a:lnTo>
                  <a:pt x="95503" y="87122"/>
                </a:lnTo>
                <a:lnTo>
                  <a:pt x="101218" y="80390"/>
                </a:lnTo>
                <a:lnTo>
                  <a:pt x="107314" y="86105"/>
                </a:lnTo>
                <a:lnTo>
                  <a:pt x="101980" y="91948"/>
                </a:lnTo>
                <a:lnTo>
                  <a:pt x="97027" y="96138"/>
                </a:lnTo>
                <a:lnTo>
                  <a:pt x="92709" y="98678"/>
                </a:lnTo>
                <a:lnTo>
                  <a:pt x="88264" y="101346"/>
                </a:lnTo>
                <a:lnTo>
                  <a:pt x="83565" y="102615"/>
                </a:lnTo>
                <a:lnTo>
                  <a:pt x="78612" y="102615"/>
                </a:lnTo>
                <a:lnTo>
                  <a:pt x="73786" y="102615"/>
                </a:lnTo>
                <a:lnTo>
                  <a:pt x="69976" y="100964"/>
                </a:lnTo>
                <a:lnTo>
                  <a:pt x="67309" y="97789"/>
                </a:lnTo>
                <a:lnTo>
                  <a:pt x="64515" y="94487"/>
                </a:lnTo>
                <a:lnTo>
                  <a:pt x="63118" y="90170"/>
                </a:lnTo>
                <a:lnTo>
                  <a:pt x="63118" y="84836"/>
                </a:lnTo>
                <a:lnTo>
                  <a:pt x="63118" y="80010"/>
                </a:lnTo>
                <a:lnTo>
                  <a:pt x="64134" y="73278"/>
                </a:lnTo>
                <a:lnTo>
                  <a:pt x="66039" y="64262"/>
                </a:lnTo>
                <a:lnTo>
                  <a:pt x="68452" y="53594"/>
                </a:lnTo>
                <a:lnTo>
                  <a:pt x="69596" y="48005"/>
                </a:lnTo>
                <a:lnTo>
                  <a:pt x="79248" y="14859"/>
                </a:lnTo>
                <a:lnTo>
                  <a:pt x="78739" y="13842"/>
                </a:lnTo>
                <a:lnTo>
                  <a:pt x="47751" y="13842"/>
                </a:lnTo>
                <a:lnTo>
                  <a:pt x="34671" y="74040"/>
                </a:lnTo>
                <a:lnTo>
                  <a:pt x="33654" y="78739"/>
                </a:lnTo>
                <a:lnTo>
                  <a:pt x="32384" y="83820"/>
                </a:lnTo>
                <a:lnTo>
                  <a:pt x="30987" y="89280"/>
                </a:lnTo>
                <a:lnTo>
                  <a:pt x="29590" y="94741"/>
                </a:lnTo>
                <a:lnTo>
                  <a:pt x="28575" y="98678"/>
                </a:lnTo>
                <a:lnTo>
                  <a:pt x="27685" y="100964"/>
                </a:lnTo>
                <a:lnTo>
                  <a:pt x="5333" y="100964"/>
                </a:lnTo>
                <a:lnTo>
                  <a:pt x="6350" y="95758"/>
                </a:lnTo>
                <a:lnTo>
                  <a:pt x="11870" y="88356"/>
                </a:lnTo>
                <a:lnTo>
                  <a:pt x="17176" y="77215"/>
                </a:lnTo>
                <a:lnTo>
                  <a:pt x="22244" y="62360"/>
                </a:lnTo>
                <a:lnTo>
                  <a:pt x="27050" y="43814"/>
                </a:lnTo>
                <a:lnTo>
                  <a:pt x="34035" y="13842"/>
                </a:lnTo>
                <a:lnTo>
                  <a:pt x="30733" y="13842"/>
                </a:lnTo>
                <a:lnTo>
                  <a:pt x="25653" y="13842"/>
                </a:lnTo>
                <a:lnTo>
                  <a:pt x="6730" y="26542"/>
                </a:lnTo>
                <a:lnTo>
                  <a:pt x="0" y="20954"/>
                </a:lnTo>
                <a:lnTo>
                  <a:pt x="16382" y="4952"/>
                </a:lnTo>
                <a:lnTo>
                  <a:pt x="18923" y="3301"/>
                </a:lnTo>
                <a:lnTo>
                  <a:pt x="21843" y="2032"/>
                </a:lnTo>
                <a:lnTo>
                  <a:pt x="25018" y="1270"/>
                </a:lnTo>
                <a:lnTo>
                  <a:pt x="28193" y="380"/>
                </a:lnTo>
                <a:lnTo>
                  <a:pt x="32003" y="0"/>
                </a:lnTo>
                <a:lnTo>
                  <a:pt x="3632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225283" y="1696211"/>
            <a:ext cx="101379" cy="1257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240143" y="1715897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575" y="66801"/>
                </a:moveTo>
                <a:lnTo>
                  <a:pt x="30479" y="66801"/>
                </a:lnTo>
                <a:lnTo>
                  <a:pt x="32003" y="67055"/>
                </a:lnTo>
                <a:lnTo>
                  <a:pt x="32638" y="67310"/>
                </a:lnTo>
                <a:lnTo>
                  <a:pt x="33654" y="68072"/>
                </a:lnTo>
                <a:lnTo>
                  <a:pt x="34162" y="68706"/>
                </a:lnTo>
                <a:lnTo>
                  <a:pt x="34416" y="69341"/>
                </a:lnTo>
                <a:lnTo>
                  <a:pt x="34798" y="70103"/>
                </a:lnTo>
                <a:lnTo>
                  <a:pt x="35178" y="71119"/>
                </a:lnTo>
                <a:lnTo>
                  <a:pt x="38480" y="82423"/>
                </a:lnTo>
                <a:lnTo>
                  <a:pt x="39624" y="86740"/>
                </a:lnTo>
                <a:lnTo>
                  <a:pt x="40766" y="90931"/>
                </a:lnTo>
                <a:lnTo>
                  <a:pt x="42036" y="94614"/>
                </a:lnTo>
                <a:lnTo>
                  <a:pt x="44830" y="100711"/>
                </a:lnTo>
                <a:lnTo>
                  <a:pt x="46481" y="102997"/>
                </a:lnTo>
                <a:lnTo>
                  <a:pt x="48513" y="104648"/>
                </a:lnTo>
                <a:lnTo>
                  <a:pt x="50418" y="106299"/>
                </a:lnTo>
                <a:lnTo>
                  <a:pt x="53085" y="107061"/>
                </a:lnTo>
                <a:lnTo>
                  <a:pt x="58165" y="107061"/>
                </a:lnTo>
                <a:lnTo>
                  <a:pt x="59943" y="106806"/>
                </a:lnTo>
                <a:lnTo>
                  <a:pt x="61722" y="106299"/>
                </a:lnTo>
                <a:lnTo>
                  <a:pt x="65277" y="104901"/>
                </a:lnTo>
                <a:lnTo>
                  <a:pt x="67182" y="103631"/>
                </a:lnTo>
                <a:lnTo>
                  <a:pt x="68960" y="102488"/>
                </a:lnTo>
                <a:lnTo>
                  <a:pt x="70992" y="101091"/>
                </a:lnTo>
                <a:lnTo>
                  <a:pt x="75183" y="97408"/>
                </a:lnTo>
                <a:lnTo>
                  <a:pt x="75990" y="96647"/>
                </a:lnTo>
                <a:lnTo>
                  <a:pt x="61340" y="96647"/>
                </a:lnTo>
                <a:lnTo>
                  <a:pt x="60451" y="96392"/>
                </a:lnTo>
                <a:lnTo>
                  <a:pt x="59689" y="96012"/>
                </a:lnTo>
                <a:lnTo>
                  <a:pt x="58292" y="94868"/>
                </a:lnTo>
                <a:lnTo>
                  <a:pt x="57784" y="93852"/>
                </a:lnTo>
                <a:lnTo>
                  <a:pt x="57150" y="92963"/>
                </a:lnTo>
                <a:lnTo>
                  <a:pt x="56514" y="91693"/>
                </a:lnTo>
                <a:lnTo>
                  <a:pt x="54863" y="86740"/>
                </a:lnTo>
                <a:lnTo>
                  <a:pt x="54228" y="84708"/>
                </a:lnTo>
                <a:lnTo>
                  <a:pt x="52958" y="80772"/>
                </a:lnTo>
                <a:lnTo>
                  <a:pt x="48575" y="66801"/>
                </a:lnTo>
                <a:close/>
              </a:path>
              <a:path w="82550" h="107314">
                <a:moveTo>
                  <a:pt x="38353" y="0"/>
                </a:moveTo>
                <a:lnTo>
                  <a:pt x="32765" y="0"/>
                </a:lnTo>
                <a:lnTo>
                  <a:pt x="11556" y="888"/>
                </a:lnTo>
                <a:lnTo>
                  <a:pt x="10413" y="6223"/>
                </a:lnTo>
                <a:lnTo>
                  <a:pt x="12318" y="6223"/>
                </a:lnTo>
                <a:lnTo>
                  <a:pt x="13842" y="6350"/>
                </a:lnTo>
                <a:lnTo>
                  <a:pt x="16509" y="6857"/>
                </a:lnTo>
                <a:lnTo>
                  <a:pt x="17525" y="7112"/>
                </a:lnTo>
                <a:lnTo>
                  <a:pt x="18287" y="7619"/>
                </a:lnTo>
                <a:lnTo>
                  <a:pt x="19050" y="8000"/>
                </a:lnTo>
                <a:lnTo>
                  <a:pt x="19557" y="8636"/>
                </a:lnTo>
                <a:lnTo>
                  <a:pt x="19938" y="9270"/>
                </a:lnTo>
                <a:lnTo>
                  <a:pt x="20320" y="10032"/>
                </a:lnTo>
                <a:lnTo>
                  <a:pt x="20320" y="14477"/>
                </a:lnTo>
                <a:lnTo>
                  <a:pt x="19811" y="17652"/>
                </a:lnTo>
                <a:lnTo>
                  <a:pt x="18668" y="22478"/>
                </a:lnTo>
                <a:lnTo>
                  <a:pt x="0" y="105663"/>
                </a:lnTo>
                <a:lnTo>
                  <a:pt x="14858" y="105663"/>
                </a:lnTo>
                <a:lnTo>
                  <a:pt x="23367" y="66801"/>
                </a:lnTo>
                <a:lnTo>
                  <a:pt x="48575" y="66801"/>
                </a:lnTo>
                <a:lnTo>
                  <a:pt x="46608" y="60705"/>
                </a:lnTo>
                <a:lnTo>
                  <a:pt x="47258" y="60198"/>
                </a:lnTo>
                <a:lnTo>
                  <a:pt x="24764" y="60198"/>
                </a:lnTo>
                <a:lnTo>
                  <a:pt x="38353" y="0"/>
                </a:lnTo>
                <a:close/>
              </a:path>
              <a:path w="82550" h="107314">
                <a:moveTo>
                  <a:pt x="74549" y="87756"/>
                </a:moveTo>
                <a:lnTo>
                  <a:pt x="73025" y="89535"/>
                </a:lnTo>
                <a:lnTo>
                  <a:pt x="71627" y="90931"/>
                </a:lnTo>
                <a:lnTo>
                  <a:pt x="70484" y="92201"/>
                </a:lnTo>
                <a:lnTo>
                  <a:pt x="68199" y="94233"/>
                </a:lnTo>
                <a:lnTo>
                  <a:pt x="67182" y="94868"/>
                </a:lnTo>
                <a:lnTo>
                  <a:pt x="66293" y="95630"/>
                </a:lnTo>
                <a:lnTo>
                  <a:pt x="65404" y="96012"/>
                </a:lnTo>
                <a:lnTo>
                  <a:pt x="63880" y="96519"/>
                </a:lnTo>
                <a:lnTo>
                  <a:pt x="63118" y="96647"/>
                </a:lnTo>
                <a:lnTo>
                  <a:pt x="75990" y="96647"/>
                </a:lnTo>
                <a:lnTo>
                  <a:pt x="77470" y="95250"/>
                </a:lnTo>
                <a:lnTo>
                  <a:pt x="79882" y="92837"/>
                </a:lnTo>
                <a:lnTo>
                  <a:pt x="74549" y="87756"/>
                </a:lnTo>
                <a:close/>
              </a:path>
              <a:path w="82550" h="107314">
                <a:moveTo>
                  <a:pt x="80136" y="28320"/>
                </a:moveTo>
                <a:lnTo>
                  <a:pt x="52324" y="28320"/>
                </a:lnTo>
                <a:lnTo>
                  <a:pt x="51434" y="33274"/>
                </a:lnTo>
                <a:lnTo>
                  <a:pt x="53593" y="33527"/>
                </a:lnTo>
                <a:lnTo>
                  <a:pt x="54990" y="34036"/>
                </a:lnTo>
                <a:lnTo>
                  <a:pt x="55879" y="34798"/>
                </a:lnTo>
                <a:lnTo>
                  <a:pt x="56641" y="35560"/>
                </a:lnTo>
                <a:lnTo>
                  <a:pt x="57150" y="36575"/>
                </a:lnTo>
                <a:lnTo>
                  <a:pt x="57150" y="38862"/>
                </a:lnTo>
                <a:lnTo>
                  <a:pt x="51942" y="46354"/>
                </a:lnTo>
                <a:lnTo>
                  <a:pt x="50418" y="48005"/>
                </a:lnTo>
                <a:lnTo>
                  <a:pt x="48513" y="49656"/>
                </a:lnTo>
                <a:lnTo>
                  <a:pt x="44450" y="52958"/>
                </a:lnTo>
                <a:lnTo>
                  <a:pt x="42290" y="54482"/>
                </a:lnTo>
                <a:lnTo>
                  <a:pt x="40004" y="55752"/>
                </a:lnTo>
                <a:lnTo>
                  <a:pt x="37846" y="57150"/>
                </a:lnTo>
                <a:lnTo>
                  <a:pt x="35559" y="58165"/>
                </a:lnTo>
                <a:lnTo>
                  <a:pt x="33274" y="59054"/>
                </a:lnTo>
                <a:lnTo>
                  <a:pt x="30987" y="59816"/>
                </a:lnTo>
                <a:lnTo>
                  <a:pt x="28955" y="60198"/>
                </a:lnTo>
                <a:lnTo>
                  <a:pt x="47258" y="60198"/>
                </a:lnTo>
                <a:lnTo>
                  <a:pt x="49529" y="58419"/>
                </a:lnTo>
                <a:lnTo>
                  <a:pt x="58292" y="51942"/>
                </a:lnTo>
                <a:lnTo>
                  <a:pt x="61086" y="49783"/>
                </a:lnTo>
                <a:lnTo>
                  <a:pt x="64007" y="47625"/>
                </a:lnTo>
                <a:lnTo>
                  <a:pt x="66801" y="45465"/>
                </a:lnTo>
                <a:lnTo>
                  <a:pt x="75691" y="38480"/>
                </a:lnTo>
                <a:lnTo>
                  <a:pt x="82168" y="33019"/>
                </a:lnTo>
                <a:lnTo>
                  <a:pt x="80136" y="283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240143" y="1715897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5" y="0"/>
                </a:moveTo>
                <a:lnTo>
                  <a:pt x="38353" y="0"/>
                </a:lnTo>
                <a:lnTo>
                  <a:pt x="24764" y="60198"/>
                </a:lnTo>
                <a:lnTo>
                  <a:pt x="26924" y="60198"/>
                </a:lnTo>
                <a:lnTo>
                  <a:pt x="28955" y="60198"/>
                </a:lnTo>
                <a:lnTo>
                  <a:pt x="30987" y="59816"/>
                </a:lnTo>
                <a:lnTo>
                  <a:pt x="33274" y="59054"/>
                </a:lnTo>
                <a:lnTo>
                  <a:pt x="35559" y="58165"/>
                </a:lnTo>
                <a:lnTo>
                  <a:pt x="37846" y="57150"/>
                </a:lnTo>
                <a:lnTo>
                  <a:pt x="40004" y="55752"/>
                </a:lnTo>
                <a:lnTo>
                  <a:pt x="42290" y="54482"/>
                </a:lnTo>
                <a:lnTo>
                  <a:pt x="44450" y="52958"/>
                </a:lnTo>
                <a:lnTo>
                  <a:pt x="46481" y="51307"/>
                </a:lnTo>
                <a:lnTo>
                  <a:pt x="48513" y="49656"/>
                </a:lnTo>
                <a:lnTo>
                  <a:pt x="50418" y="48005"/>
                </a:lnTo>
                <a:lnTo>
                  <a:pt x="51942" y="46354"/>
                </a:lnTo>
                <a:lnTo>
                  <a:pt x="53593" y="44703"/>
                </a:lnTo>
                <a:lnTo>
                  <a:pt x="54736" y="43052"/>
                </a:lnTo>
                <a:lnTo>
                  <a:pt x="55752" y="41528"/>
                </a:lnTo>
                <a:lnTo>
                  <a:pt x="56641" y="40131"/>
                </a:lnTo>
                <a:lnTo>
                  <a:pt x="57150" y="38862"/>
                </a:lnTo>
                <a:lnTo>
                  <a:pt x="57150" y="37845"/>
                </a:lnTo>
                <a:lnTo>
                  <a:pt x="57150" y="36575"/>
                </a:lnTo>
                <a:lnTo>
                  <a:pt x="51434" y="33274"/>
                </a:lnTo>
                <a:lnTo>
                  <a:pt x="52324" y="28320"/>
                </a:lnTo>
                <a:lnTo>
                  <a:pt x="80136" y="28320"/>
                </a:lnTo>
                <a:lnTo>
                  <a:pt x="82168" y="33019"/>
                </a:lnTo>
                <a:lnTo>
                  <a:pt x="78866" y="35813"/>
                </a:lnTo>
                <a:lnTo>
                  <a:pt x="75691" y="38480"/>
                </a:lnTo>
                <a:lnTo>
                  <a:pt x="72771" y="40766"/>
                </a:lnTo>
                <a:lnTo>
                  <a:pt x="69723" y="43179"/>
                </a:lnTo>
                <a:lnTo>
                  <a:pt x="66801" y="45465"/>
                </a:lnTo>
                <a:lnTo>
                  <a:pt x="64007" y="47625"/>
                </a:lnTo>
                <a:lnTo>
                  <a:pt x="61086" y="49783"/>
                </a:lnTo>
                <a:lnTo>
                  <a:pt x="58292" y="51942"/>
                </a:lnTo>
                <a:lnTo>
                  <a:pt x="55372" y="54101"/>
                </a:lnTo>
                <a:lnTo>
                  <a:pt x="52450" y="56261"/>
                </a:lnTo>
                <a:lnTo>
                  <a:pt x="49529" y="58419"/>
                </a:lnTo>
                <a:lnTo>
                  <a:pt x="46608" y="60705"/>
                </a:lnTo>
                <a:lnTo>
                  <a:pt x="47878" y="64642"/>
                </a:lnTo>
                <a:lnTo>
                  <a:pt x="49149" y="68579"/>
                </a:lnTo>
                <a:lnTo>
                  <a:pt x="50418" y="72643"/>
                </a:lnTo>
                <a:lnTo>
                  <a:pt x="51688" y="76707"/>
                </a:lnTo>
                <a:lnTo>
                  <a:pt x="52958" y="80772"/>
                </a:lnTo>
                <a:lnTo>
                  <a:pt x="54228" y="84708"/>
                </a:lnTo>
                <a:lnTo>
                  <a:pt x="54863" y="86740"/>
                </a:lnTo>
                <a:lnTo>
                  <a:pt x="55499" y="88645"/>
                </a:lnTo>
                <a:lnTo>
                  <a:pt x="56006" y="90169"/>
                </a:lnTo>
                <a:lnTo>
                  <a:pt x="56514" y="91693"/>
                </a:lnTo>
                <a:lnTo>
                  <a:pt x="57150" y="92963"/>
                </a:lnTo>
                <a:lnTo>
                  <a:pt x="57784" y="93852"/>
                </a:lnTo>
                <a:lnTo>
                  <a:pt x="58292" y="94868"/>
                </a:lnTo>
                <a:lnTo>
                  <a:pt x="59054" y="95503"/>
                </a:lnTo>
                <a:lnTo>
                  <a:pt x="59689" y="96012"/>
                </a:lnTo>
                <a:lnTo>
                  <a:pt x="60451" y="96392"/>
                </a:lnTo>
                <a:lnTo>
                  <a:pt x="61340" y="96647"/>
                </a:lnTo>
                <a:lnTo>
                  <a:pt x="62356" y="96647"/>
                </a:lnTo>
                <a:lnTo>
                  <a:pt x="63118" y="96647"/>
                </a:lnTo>
                <a:lnTo>
                  <a:pt x="63880" y="96519"/>
                </a:lnTo>
                <a:lnTo>
                  <a:pt x="64642" y="96265"/>
                </a:lnTo>
                <a:lnTo>
                  <a:pt x="65404" y="96012"/>
                </a:lnTo>
                <a:lnTo>
                  <a:pt x="66293" y="95630"/>
                </a:lnTo>
                <a:lnTo>
                  <a:pt x="67182" y="94868"/>
                </a:lnTo>
                <a:lnTo>
                  <a:pt x="68199" y="94233"/>
                </a:lnTo>
                <a:lnTo>
                  <a:pt x="69214" y="93344"/>
                </a:lnTo>
                <a:lnTo>
                  <a:pt x="70484" y="92201"/>
                </a:lnTo>
                <a:lnTo>
                  <a:pt x="71627" y="90931"/>
                </a:lnTo>
                <a:lnTo>
                  <a:pt x="73025" y="89535"/>
                </a:lnTo>
                <a:lnTo>
                  <a:pt x="74549" y="87756"/>
                </a:lnTo>
                <a:lnTo>
                  <a:pt x="79882" y="92837"/>
                </a:lnTo>
                <a:lnTo>
                  <a:pt x="77470" y="95250"/>
                </a:lnTo>
                <a:lnTo>
                  <a:pt x="75183" y="97408"/>
                </a:lnTo>
                <a:lnTo>
                  <a:pt x="73151" y="99187"/>
                </a:lnTo>
                <a:lnTo>
                  <a:pt x="70992" y="101091"/>
                </a:lnTo>
                <a:lnTo>
                  <a:pt x="68960" y="102488"/>
                </a:lnTo>
                <a:lnTo>
                  <a:pt x="67182" y="103631"/>
                </a:lnTo>
                <a:lnTo>
                  <a:pt x="65277" y="104901"/>
                </a:lnTo>
                <a:lnTo>
                  <a:pt x="63373" y="105663"/>
                </a:lnTo>
                <a:lnTo>
                  <a:pt x="61722" y="106299"/>
                </a:lnTo>
                <a:lnTo>
                  <a:pt x="59943" y="106806"/>
                </a:lnTo>
                <a:lnTo>
                  <a:pt x="58165" y="107061"/>
                </a:lnTo>
                <a:lnTo>
                  <a:pt x="56387" y="107061"/>
                </a:lnTo>
                <a:lnTo>
                  <a:pt x="53085" y="107061"/>
                </a:lnTo>
                <a:lnTo>
                  <a:pt x="50418" y="106299"/>
                </a:lnTo>
                <a:lnTo>
                  <a:pt x="48513" y="104648"/>
                </a:lnTo>
                <a:lnTo>
                  <a:pt x="46481" y="102997"/>
                </a:lnTo>
                <a:lnTo>
                  <a:pt x="44830" y="100711"/>
                </a:lnTo>
                <a:lnTo>
                  <a:pt x="43433" y="97662"/>
                </a:lnTo>
                <a:lnTo>
                  <a:pt x="42036" y="94614"/>
                </a:lnTo>
                <a:lnTo>
                  <a:pt x="40766" y="90931"/>
                </a:lnTo>
                <a:lnTo>
                  <a:pt x="39624" y="86740"/>
                </a:lnTo>
                <a:lnTo>
                  <a:pt x="38480" y="82423"/>
                </a:lnTo>
                <a:lnTo>
                  <a:pt x="37083" y="77597"/>
                </a:lnTo>
                <a:lnTo>
                  <a:pt x="35559" y="72389"/>
                </a:lnTo>
                <a:lnTo>
                  <a:pt x="35178" y="71119"/>
                </a:lnTo>
                <a:lnTo>
                  <a:pt x="34798" y="70103"/>
                </a:lnTo>
                <a:lnTo>
                  <a:pt x="34416" y="69341"/>
                </a:lnTo>
                <a:lnTo>
                  <a:pt x="34162" y="68706"/>
                </a:lnTo>
                <a:lnTo>
                  <a:pt x="31241" y="66928"/>
                </a:lnTo>
                <a:lnTo>
                  <a:pt x="30479" y="66801"/>
                </a:lnTo>
                <a:lnTo>
                  <a:pt x="29463" y="66801"/>
                </a:lnTo>
                <a:lnTo>
                  <a:pt x="28321" y="66801"/>
                </a:lnTo>
                <a:lnTo>
                  <a:pt x="23367" y="66801"/>
                </a:lnTo>
                <a:lnTo>
                  <a:pt x="14858" y="105663"/>
                </a:lnTo>
                <a:lnTo>
                  <a:pt x="0" y="105663"/>
                </a:lnTo>
                <a:lnTo>
                  <a:pt x="18668" y="22478"/>
                </a:lnTo>
                <a:lnTo>
                  <a:pt x="19303" y="19812"/>
                </a:lnTo>
                <a:lnTo>
                  <a:pt x="19811" y="17652"/>
                </a:lnTo>
                <a:lnTo>
                  <a:pt x="20065" y="16128"/>
                </a:lnTo>
                <a:lnTo>
                  <a:pt x="20320" y="14477"/>
                </a:lnTo>
                <a:lnTo>
                  <a:pt x="20447" y="13080"/>
                </a:lnTo>
                <a:lnTo>
                  <a:pt x="20447" y="11811"/>
                </a:lnTo>
                <a:lnTo>
                  <a:pt x="20447" y="10922"/>
                </a:lnTo>
                <a:lnTo>
                  <a:pt x="18287" y="7619"/>
                </a:lnTo>
                <a:lnTo>
                  <a:pt x="17525" y="7112"/>
                </a:lnTo>
                <a:lnTo>
                  <a:pt x="16509" y="6857"/>
                </a:lnTo>
                <a:lnTo>
                  <a:pt x="15112" y="6603"/>
                </a:lnTo>
                <a:lnTo>
                  <a:pt x="13842" y="6350"/>
                </a:lnTo>
                <a:lnTo>
                  <a:pt x="12318" y="6223"/>
                </a:lnTo>
                <a:lnTo>
                  <a:pt x="10413" y="6223"/>
                </a:lnTo>
                <a:lnTo>
                  <a:pt x="11556" y="888"/>
                </a:lnTo>
                <a:lnTo>
                  <a:pt x="327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331964" y="1613941"/>
            <a:ext cx="165379" cy="16380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346695" y="1633092"/>
            <a:ext cx="146685" cy="144780"/>
          </a:xfrm>
          <a:custGeom>
            <a:avLst/>
            <a:gdLst/>
            <a:ahLst/>
            <a:cxnLst/>
            <a:rect l="l" t="t" r="r" b="b"/>
            <a:pathLst>
              <a:path w="146684" h="144780">
                <a:moveTo>
                  <a:pt x="61468" y="0"/>
                </a:moveTo>
                <a:lnTo>
                  <a:pt x="27685" y="0"/>
                </a:lnTo>
                <a:lnTo>
                  <a:pt x="26543" y="5207"/>
                </a:lnTo>
                <a:lnTo>
                  <a:pt x="30099" y="5461"/>
                </a:lnTo>
                <a:lnTo>
                  <a:pt x="32765" y="6223"/>
                </a:lnTo>
                <a:lnTo>
                  <a:pt x="36068" y="8762"/>
                </a:lnTo>
                <a:lnTo>
                  <a:pt x="36829" y="11049"/>
                </a:lnTo>
                <a:lnTo>
                  <a:pt x="36702" y="19939"/>
                </a:lnTo>
                <a:lnTo>
                  <a:pt x="36195" y="22733"/>
                </a:lnTo>
                <a:lnTo>
                  <a:pt x="35813" y="25527"/>
                </a:lnTo>
                <a:lnTo>
                  <a:pt x="35305" y="28448"/>
                </a:lnTo>
                <a:lnTo>
                  <a:pt x="34488" y="31623"/>
                </a:lnTo>
                <a:lnTo>
                  <a:pt x="15112" y="119761"/>
                </a:lnTo>
                <a:lnTo>
                  <a:pt x="13843" y="124460"/>
                </a:lnTo>
                <a:lnTo>
                  <a:pt x="12319" y="129286"/>
                </a:lnTo>
                <a:lnTo>
                  <a:pt x="11556" y="131318"/>
                </a:lnTo>
                <a:lnTo>
                  <a:pt x="10472" y="133223"/>
                </a:lnTo>
                <a:lnTo>
                  <a:pt x="9651" y="134747"/>
                </a:lnTo>
                <a:lnTo>
                  <a:pt x="1143" y="139065"/>
                </a:lnTo>
                <a:lnTo>
                  <a:pt x="0" y="144272"/>
                </a:lnTo>
                <a:lnTo>
                  <a:pt x="36956" y="144272"/>
                </a:lnTo>
                <a:lnTo>
                  <a:pt x="38100" y="139065"/>
                </a:lnTo>
                <a:lnTo>
                  <a:pt x="34417" y="138811"/>
                </a:lnTo>
                <a:lnTo>
                  <a:pt x="31750" y="138049"/>
                </a:lnTo>
                <a:lnTo>
                  <a:pt x="30225" y="136652"/>
                </a:lnTo>
                <a:lnTo>
                  <a:pt x="28575" y="135382"/>
                </a:lnTo>
                <a:lnTo>
                  <a:pt x="27812" y="133223"/>
                </a:lnTo>
                <a:lnTo>
                  <a:pt x="27812" y="125730"/>
                </a:lnTo>
                <a:lnTo>
                  <a:pt x="28575" y="120269"/>
                </a:lnTo>
                <a:lnTo>
                  <a:pt x="29972" y="113537"/>
                </a:lnTo>
                <a:lnTo>
                  <a:pt x="39370" y="71374"/>
                </a:lnTo>
                <a:lnTo>
                  <a:pt x="40892" y="64087"/>
                </a:lnTo>
                <a:lnTo>
                  <a:pt x="48386" y="24765"/>
                </a:lnTo>
                <a:lnTo>
                  <a:pt x="48768" y="21209"/>
                </a:lnTo>
                <a:lnTo>
                  <a:pt x="68635" y="21209"/>
                </a:lnTo>
                <a:lnTo>
                  <a:pt x="61468" y="0"/>
                </a:lnTo>
                <a:close/>
              </a:path>
              <a:path w="146684" h="144780">
                <a:moveTo>
                  <a:pt x="68635" y="21209"/>
                </a:moveTo>
                <a:lnTo>
                  <a:pt x="50164" y="21209"/>
                </a:lnTo>
                <a:lnTo>
                  <a:pt x="52355" y="29305"/>
                </a:lnTo>
                <a:lnTo>
                  <a:pt x="54736" y="37401"/>
                </a:lnTo>
                <a:lnTo>
                  <a:pt x="57308" y="45497"/>
                </a:lnTo>
                <a:lnTo>
                  <a:pt x="90931" y="144272"/>
                </a:lnTo>
                <a:lnTo>
                  <a:pt x="105282" y="144272"/>
                </a:lnTo>
                <a:lnTo>
                  <a:pt x="112283" y="112395"/>
                </a:lnTo>
                <a:lnTo>
                  <a:pt x="98551" y="112395"/>
                </a:lnTo>
                <a:lnTo>
                  <a:pt x="96764" y="105888"/>
                </a:lnTo>
                <a:lnTo>
                  <a:pt x="94630" y="98726"/>
                </a:lnTo>
                <a:lnTo>
                  <a:pt x="92140" y="90874"/>
                </a:lnTo>
                <a:lnTo>
                  <a:pt x="89280" y="82296"/>
                </a:lnTo>
                <a:lnTo>
                  <a:pt x="68635" y="21209"/>
                </a:lnTo>
                <a:close/>
              </a:path>
              <a:path w="146684" h="144780">
                <a:moveTo>
                  <a:pt x="146684" y="0"/>
                </a:moveTo>
                <a:lnTo>
                  <a:pt x="109727" y="0"/>
                </a:lnTo>
                <a:lnTo>
                  <a:pt x="108584" y="5207"/>
                </a:lnTo>
                <a:lnTo>
                  <a:pt x="112140" y="5461"/>
                </a:lnTo>
                <a:lnTo>
                  <a:pt x="114807" y="6223"/>
                </a:lnTo>
                <a:lnTo>
                  <a:pt x="118109" y="8762"/>
                </a:lnTo>
                <a:lnTo>
                  <a:pt x="118872" y="11049"/>
                </a:lnTo>
                <a:lnTo>
                  <a:pt x="118872" y="18796"/>
                </a:lnTo>
                <a:lnTo>
                  <a:pt x="118109" y="24384"/>
                </a:lnTo>
                <a:lnTo>
                  <a:pt x="116529" y="31623"/>
                </a:lnTo>
                <a:lnTo>
                  <a:pt x="109220" y="64643"/>
                </a:lnTo>
                <a:lnTo>
                  <a:pt x="107882" y="70500"/>
                </a:lnTo>
                <a:lnTo>
                  <a:pt x="106521" y="76835"/>
                </a:lnTo>
                <a:lnTo>
                  <a:pt x="105112" y="83645"/>
                </a:lnTo>
                <a:lnTo>
                  <a:pt x="101600" y="100965"/>
                </a:lnTo>
                <a:lnTo>
                  <a:pt x="100329" y="108077"/>
                </a:lnTo>
                <a:lnTo>
                  <a:pt x="99822" y="112395"/>
                </a:lnTo>
                <a:lnTo>
                  <a:pt x="112283" y="112395"/>
                </a:lnTo>
                <a:lnTo>
                  <a:pt x="130076" y="31369"/>
                </a:lnTo>
                <a:lnTo>
                  <a:pt x="131572" y="24765"/>
                </a:lnTo>
                <a:lnTo>
                  <a:pt x="145542" y="5207"/>
                </a:lnTo>
                <a:lnTo>
                  <a:pt x="14668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346695" y="1633092"/>
            <a:ext cx="146685" cy="144780"/>
          </a:xfrm>
          <a:custGeom>
            <a:avLst/>
            <a:gdLst/>
            <a:ahLst/>
            <a:cxnLst/>
            <a:rect l="l" t="t" r="r" b="b"/>
            <a:pathLst>
              <a:path w="146684" h="144780">
                <a:moveTo>
                  <a:pt x="27685" y="0"/>
                </a:moveTo>
                <a:lnTo>
                  <a:pt x="61468" y="0"/>
                </a:lnTo>
                <a:lnTo>
                  <a:pt x="89280" y="82296"/>
                </a:lnTo>
                <a:lnTo>
                  <a:pt x="92140" y="90874"/>
                </a:lnTo>
                <a:lnTo>
                  <a:pt x="94630" y="98726"/>
                </a:lnTo>
                <a:lnTo>
                  <a:pt x="96764" y="105888"/>
                </a:lnTo>
                <a:lnTo>
                  <a:pt x="98551" y="112395"/>
                </a:lnTo>
                <a:lnTo>
                  <a:pt x="99822" y="112395"/>
                </a:lnTo>
                <a:lnTo>
                  <a:pt x="107882" y="70500"/>
                </a:lnTo>
                <a:lnTo>
                  <a:pt x="109220" y="64643"/>
                </a:lnTo>
                <a:lnTo>
                  <a:pt x="116585" y="31369"/>
                </a:lnTo>
                <a:lnTo>
                  <a:pt x="118109" y="24384"/>
                </a:lnTo>
                <a:lnTo>
                  <a:pt x="118872" y="18796"/>
                </a:lnTo>
                <a:lnTo>
                  <a:pt x="118872" y="14351"/>
                </a:lnTo>
                <a:lnTo>
                  <a:pt x="118872" y="11049"/>
                </a:lnTo>
                <a:lnTo>
                  <a:pt x="118109" y="8762"/>
                </a:lnTo>
                <a:lnTo>
                  <a:pt x="116458" y="7493"/>
                </a:lnTo>
                <a:lnTo>
                  <a:pt x="114807" y="6223"/>
                </a:lnTo>
                <a:lnTo>
                  <a:pt x="112140" y="5461"/>
                </a:lnTo>
                <a:lnTo>
                  <a:pt x="108584" y="5207"/>
                </a:lnTo>
                <a:lnTo>
                  <a:pt x="109727" y="0"/>
                </a:lnTo>
                <a:lnTo>
                  <a:pt x="146684" y="0"/>
                </a:lnTo>
                <a:lnTo>
                  <a:pt x="145542" y="5207"/>
                </a:lnTo>
                <a:lnTo>
                  <a:pt x="142875" y="5715"/>
                </a:lnTo>
                <a:lnTo>
                  <a:pt x="140970" y="6350"/>
                </a:lnTo>
                <a:lnTo>
                  <a:pt x="139700" y="7112"/>
                </a:lnTo>
                <a:lnTo>
                  <a:pt x="138556" y="7874"/>
                </a:lnTo>
                <a:lnTo>
                  <a:pt x="137540" y="8890"/>
                </a:lnTo>
                <a:lnTo>
                  <a:pt x="136651" y="10287"/>
                </a:lnTo>
                <a:lnTo>
                  <a:pt x="135762" y="11684"/>
                </a:lnTo>
                <a:lnTo>
                  <a:pt x="105282" y="144272"/>
                </a:lnTo>
                <a:lnTo>
                  <a:pt x="90931" y="144272"/>
                </a:lnTo>
                <a:lnTo>
                  <a:pt x="60071" y="53594"/>
                </a:lnTo>
                <a:lnTo>
                  <a:pt x="57308" y="45497"/>
                </a:lnTo>
                <a:lnTo>
                  <a:pt x="54736" y="37401"/>
                </a:lnTo>
                <a:lnTo>
                  <a:pt x="52355" y="29305"/>
                </a:lnTo>
                <a:lnTo>
                  <a:pt x="50164" y="21209"/>
                </a:lnTo>
                <a:lnTo>
                  <a:pt x="48768" y="21209"/>
                </a:lnTo>
                <a:lnTo>
                  <a:pt x="40892" y="64087"/>
                </a:lnTo>
                <a:lnTo>
                  <a:pt x="29972" y="113537"/>
                </a:lnTo>
                <a:lnTo>
                  <a:pt x="28575" y="120269"/>
                </a:lnTo>
                <a:lnTo>
                  <a:pt x="27812" y="125730"/>
                </a:lnTo>
                <a:lnTo>
                  <a:pt x="27812" y="130048"/>
                </a:lnTo>
                <a:lnTo>
                  <a:pt x="27812" y="133223"/>
                </a:lnTo>
                <a:lnTo>
                  <a:pt x="28575" y="135382"/>
                </a:lnTo>
                <a:lnTo>
                  <a:pt x="30225" y="136652"/>
                </a:lnTo>
                <a:lnTo>
                  <a:pt x="31750" y="138049"/>
                </a:lnTo>
                <a:lnTo>
                  <a:pt x="34417" y="138811"/>
                </a:lnTo>
                <a:lnTo>
                  <a:pt x="38100" y="139065"/>
                </a:lnTo>
                <a:lnTo>
                  <a:pt x="36956" y="144272"/>
                </a:lnTo>
                <a:lnTo>
                  <a:pt x="0" y="144272"/>
                </a:lnTo>
                <a:lnTo>
                  <a:pt x="1143" y="139065"/>
                </a:lnTo>
                <a:lnTo>
                  <a:pt x="3809" y="138684"/>
                </a:lnTo>
                <a:lnTo>
                  <a:pt x="5842" y="137922"/>
                </a:lnTo>
                <a:lnTo>
                  <a:pt x="7238" y="137033"/>
                </a:lnTo>
                <a:lnTo>
                  <a:pt x="8508" y="136017"/>
                </a:lnTo>
                <a:lnTo>
                  <a:pt x="9651" y="134747"/>
                </a:lnTo>
                <a:lnTo>
                  <a:pt x="10540" y="133096"/>
                </a:lnTo>
                <a:lnTo>
                  <a:pt x="11556" y="131318"/>
                </a:lnTo>
                <a:lnTo>
                  <a:pt x="12319" y="129286"/>
                </a:lnTo>
                <a:lnTo>
                  <a:pt x="13080" y="126873"/>
                </a:lnTo>
                <a:lnTo>
                  <a:pt x="13843" y="124460"/>
                </a:lnTo>
                <a:lnTo>
                  <a:pt x="15112" y="119761"/>
                </a:lnTo>
                <a:lnTo>
                  <a:pt x="16636" y="112776"/>
                </a:lnTo>
                <a:lnTo>
                  <a:pt x="34544" y="31369"/>
                </a:lnTo>
                <a:lnTo>
                  <a:pt x="35305" y="28448"/>
                </a:lnTo>
                <a:lnTo>
                  <a:pt x="35813" y="25527"/>
                </a:lnTo>
                <a:lnTo>
                  <a:pt x="36195" y="22733"/>
                </a:lnTo>
                <a:lnTo>
                  <a:pt x="36702" y="19939"/>
                </a:lnTo>
                <a:lnTo>
                  <a:pt x="36829" y="17272"/>
                </a:lnTo>
                <a:lnTo>
                  <a:pt x="36829" y="14351"/>
                </a:lnTo>
                <a:lnTo>
                  <a:pt x="36829" y="11049"/>
                </a:lnTo>
                <a:lnTo>
                  <a:pt x="26543" y="5207"/>
                </a:lnTo>
                <a:lnTo>
                  <a:pt x="2768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510271" y="1604759"/>
            <a:ext cx="84581" cy="22023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519923" y="1606283"/>
            <a:ext cx="240949" cy="22340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735823" y="1621612"/>
            <a:ext cx="166903" cy="20579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784465" y="1676400"/>
            <a:ext cx="114935" cy="143510"/>
          </a:xfrm>
          <a:custGeom>
            <a:avLst/>
            <a:gdLst/>
            <a:ahLst/>
            <a:cxnLst/>
            <a:rect l="l" t="t" r="r" b="b"/>
            <a:pathLst>
              <a:path w="114934" h="143510">
                <a:moveTo>
                  <a:pt x="49021" y="0"/>
                </a:moveTo>
                <a:lnTo>
                  <a:pt x="31241" y="0"/>
                </a:lnTo>
                <a:lnTo>
                  <a:pt x="8508" y="102615"/>
                </a:lnTo>
                <a:lnTo>
                  <a:pt x="6768" y="110154"/>
                </a:lnTo>
                <a:lnTo>
                  <a:pt x="4587" y="119237"/>
                </a:lnTo>
                <a:lnTo>
                  <a:pt x="2335" y="128200"/>
                </a:lnTo>
                <a:lnTo>
                  <a:pt x="0" y="137033"/>
                </a:lnTo>
                <a:lnTo>
                  <a:pt x="5206" y="143383"/>
                </a:lnTo>
                <a:lnTo>
                  <a:pt x="18923" y="143383"/>
                </a:lnTo>
                <a:lnTo>
                  <a:pt x="20319" y="136271"/>
                </a:lnTo>
                <a:lnTo>
                  <a:pt x="20192" y="125475"/>
                </a:lnTo>
                <a:lnTo>
                  <a:pt x="20446" y="118999"/>
                </a:lnTo>
                <a:lnTo>
                  <a:pt x="21208" y="111887"/>
                </a:lnTo>
                <a:lnTo>
                  <a:pt x="21843" y="104775"/>
                </a:lnTo>
                <a:lnTo>
                  <a:pt x="22632" y="98933"/>
                </a:lnTo>
                <a:lnTo>
                  <a:pt x="23494" y="94869"/>
                </a:lnTo>
                <a:lnTo>
                  <a:pt x="56546" y="94869"/>
                </a:lnTo>
                <a:lnTo>
                  <a:pt x="60545" y="91309"/>
                </a:lnTo>
                <a:lnTo>
                  <a:pt x="61606" y="90170"/>
                </a:lnTo>
                <a:lnTo>
                  <a:pt x="40258" y="90170"/>
                </a:lnTo>
                <a:lnTo>
                  <a:pt x="37464" y="89280"/>
                </a:lnTo>
                <a:lnTo>
                  <a:pt x="33654" y="85471"/>
                </a:lnTo>
                <a:lnTo>
                  <a:pt x="32638" y="82676"/>
                </a:lnTo>
                <a:lnTo>
                  <a:pt x="32638" y="76200"/>
                </a:lnTo>
                <a:lnTo>
                  <a:pt x="32892" y="73025"/>
                </a:lnTo>
                <a:lnTo>
                  <a:pt x="34162" y="66166"/>
                </a:lnTo>
                <a:lnTo>
                  <a:pt x="34925" y="62229"/>
                </a:lnTo>
                <a:lnTo>
                  <a:pt x="36067" y="57530"/>
                </a:lnTo>
                <a:lnTo>
                  <a:pt x="49021" y="0"/>
                </a:lnTo>
                <a:close/>
              </a:path>
              <a:path w="114934" h="143510">
                <a:moveTo>
                  <a:pt x="90198" y="73913"/>
                </a:moveTo>
                <a:lnTo>
                  <a:pt x="74421" y="73913"/>
                </a:lnTo>
                <a:lnTo>
                  <a:pt x="75691" y="74549"/>
                </a:lnTo>
                <a:lnTo>
                  <a:pt x="73786" y="78994"/>
                </a:lnTo>
                <a:lnTo>
                  <a:pt x="72898" y="83312"/>
                </a:lnTo>
                <a:lnTo>
                  <a:pt x="72898" y="92075"/>
                </a:lnTo>
                <a:lnTo>
                  <a:pt x="74167" y="95885"/>
                </a:lnTo>
                <a:lnTo>
                  <a:pt x="77516" y="99440"/>
                </a:lnTo>
                <a:lnTo>
                  <a:pt x="79248" y="101346"/>
                </a:lnTo>
                <a:lnTo>
                  <a:pt x="82803" y="102615"/>
                </a:lnTo>
                <a:lnTo>
                  <a:pt x="90296" y="102615"/>
                </a:lnTo>
                <a:lnTo>
                  <a:pt x="111798" y="90550"/>
                </a:lnTo>
                <a:lnTo>
                  <a:pt x="93090" y="90550"/>
                </a:lnTo>
                <a:lnTo>
                  <a:pt x="91693" y="89915"/>
                </a:lnTo>
                <a:lnTo>
                  <a:pt x="90804" y="88646"/>
                </a:lnTo>
                <a:lnTo>
                  <a:pt x="89788" y="87375"/>
                </a:lnTo>
                <a:lnTo>
                  <a:pt x="89431" y="85471"/>
                </a:lnTo>
                <a:lnTo>
                  <a:pt x="89445" y="78994"/>
                </a:lnTo>
                <a:lnTo>
                  <a:pt x="90198" y="73913"/>
                </a:lnTo>
                <a:close/>
              </a:path>
              <a:path w="114934" h="143510">
                <a:moveTo>
                  <a:pt x="56546" y="94869"/>
                </a:moveTo>
                <a:lnTo>
                  <a:pt x="23494" y="94869"/>
                </a:lnTo>
                <a:lnTo>
                  <a:pt x="26034" y="97536"/>
                </a:lnTo>
                <a:lnTo>
                  <a:pt x="28575" y="99313"/>
                </a:lnTo>
                <a:lnTo>
                  <a:pt x="30987" y="100329"/>
                </a:lnTo>
                <a:lnTo>
                  <a:pt x="33400" y="101219"/>
                </a:lnTo>
                <a:lnTo>
                  <a:pt x="36067" y="101726"/>
                </a:lnTo>
                <a:lnTo>
                  <a:pt x="44957" y="101726"/>
                </a:lnTo>
                <a:lnTo>
                  <a:pt x="50673" y="99440"/>
                </a:lnTo>
                <a:lnTo>
                  <a:pt x="56260" y="95123"/>
                </a:lnTo>
                <a:lnTo>
                  <a:pt x="56546" y="94869"/>
                </a:lnTo>
                <a:close/>
              </a:path>
              <a:path w="114934" h="143510">
                <a:moveTo>
                  <a:pt x="108584" y="81914"/>
                </a:moveTo>
                <a:lnTo>
                  <a:pt x="105790" y="85089"/>
                </a:lnTo>
                <a:lnTo>
                  <a:pt x="103250" y="87375"/>
                </a:lnTo>
                <a:lnTo>
                  <a:pt x="98678" y="89915"/>
                </a:lnTo>
                <a:lnTo>
                  <a:pt x="96646" y="90550"/>
                </a:lnTo>
                <a:lnTo>
                  <a:pt x="111798" y="90550"/>
                </a:lnTo>
                <a:lnTo>
                  <a:pt x="114553" y="87884"/>
                </a:lnTo>
                <a:lnTo>
                  <a:pt x="108584" y="81914"/>
                </a:lnTo>
                <a:close/>
              </a:path>
              <a:path w="114934" h="143510">
                <a:moveTo>
                  <a:pt x="106806" y="0"/>
                </a:moveTo>
                <a:lnTo>
                  <a:pt x="88518" y="0"/>
                </a:lnTo>
                <a:lnTo>
                  <a:pt x="78104" y="49022"/>
                </a:lnTo>
                <a:lnTo>
                  <a:pt x="76961" y="54228"/>
                </a:lnTo>
                <a:lnTo>
                  <a:pt x="52450" y="88011"/>
                </a:lnTo>
                <a:lnTo>
                  <a:pt x="48005" y="90170"/>
                </a:lnTo>
                <a:lnTo>
                  <a:pt x="61606" y="90170"/>
                </a:lnTo>
                <a:lnTo>
                  <a:pt x="65008" y="86518"/>
                </a:lnTo>
                <a:lnTo>
                  <a:pt x="69637" y="80728"/>
                </a:lnTo>
                <a:lnTo>
                  <a:pt x="74421" y="73913"/>
                </a:lnTo>
                <a:lnTo>
                  <a:pt x="90198" y="73913"/>
                </a:lnTo>
                <a:lnTo>
                  <a:pt x="91820" y="66801"/>
                </a:lnTo>
                <a:lnTo>
                  <a:pt x="10680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784465" y="1676400"/>
            <a:ext cx="114935" cy="143510"/>
          </a:xfrm>
          <a:custGeom>
            <a:avLst/>
            <a:gdLst/>
            <a:ahLst/>
            <a:cxnLst/>
            <a:rect l="l" t="t" r="r" b="b"/>
            <a:pathLst>
              <a:path w="114934" h="143510">
                <a:moveTo>
                  <a:pt x="31241" y="0"/>
                </a:moveTo>
                <a:lnTo>
                  <a:pt x="49021" y="0"/>
                </a:lnTo>
                <a:lnTo>
                  <a:pt x="36067" y="57530"/>
                </a:lnTo>
                <a:lnTo>
                  <a:pt x="34925" y="62229"/>
                </a:lnTo>
                <a:lnTo>
                  <a:pt x="34162" y="66166"/>
                </a:lnTo>
                <a:lnTo>
                  <a:pt x="33527" y="69596"/>
                </a:lnTo>
                <a:lnTo>
                  <a:pt x="32892" y="73025"/>
                </a:lnTo>
                <a:lnTo>
                  <a:pt x="32638" y="76200"/>
                </a:lnTo>
                <a:lnTo>
                  <a:pt x="32638" y="78994"/>
                </a:lnTo>
                <a:lnTo>
                  <a:pt x="32638" y="82676"/>
                </a:lnTo>
                <a:lnTo>
                  <a:pt x="33654" y="85471"/>
                </a:lnTo>
                <a:lnTo>
                  <a:pt x="35559" y="87375"/>
                </a:lnTo>
                <a:lnTo>
                  <a:pt x="37464" y="89280"/>
                </a:lnTo>
                <a:lnTo>
                  <a:pt x="40258" y="90170"/>
                </a:lnTo>
                <a:lnTo>
                  <a:pt x="43814" y="90170"/>
                </a:lnTo>
                <a:lnTo>
                  <a:pt x="48005" y="90170"/>
                </a:lnTo>
                <a:lnTo>
                  <a:pt x="52450" y="88011"/>
                </a:lnTo>
                <a:lnTo>
                  <a:pt x="57403" y="83565"/>
                </a:lnTo>
                <a:lnTo>
                  <a:pt x="62356" y="79121"/>
                </a:lnTo>
                <a:lnTo>
                  <a:pt x="66675" y="73533"/>
                </a:lnTo>
                <a:lnTo>
                  <a:pt x="88518" y="0"/>
                </a:lnTo>
                <a:lnTo>
                  <a:pt x="106806" y="0"/>
                </a:lnTo>
                <a:lnTo>
                  <a:pt x="91820" y="66801"/>
                </a:lnTo>
                <a:lnTo>
                  <a:pt x="90169" y="74040"/>
                </a:lnTo>
                <a:lnTo>
                  <a:pt x="89407" y="79248"/>
                </a:lnTo>
                <a:lnTo>
                  <a:pt x="89407" y="82423"/>
                </a:lnTo>
                <a:lnTo>
                  <a:pt x="89407" y="85344"/>
                </a:lnTo>
                <a:lnTo>
                  <a:pt x="89788" y="87375"/>
                </a:lnTo>
                <a:lnTo>
                  <a:pt x="90804" y="88646"/>
                </a:lnTo>
                <a:lnTo>
                  <a:pt x="91693" y="89915"/>
                </a:lnTo>
                <a:lnTo>
                  <a:pt x="93090" y="90550"/>
                </a:lnTo>
                <a:lnTo>
                  <a:pt x="95123" y="90550"/>
                </a:lnTo>
                <a:lnTo>
                  <a:pt x="96646" y="90550"/>
                </a:lnTo>
                <a:lnTo>
                  <a:pt x="98678" y="89915"/>
                </a:lnTo>
                <a:lnTo>
                  <a:pt x="100964" y="88646"/>
                </a:lnTo>
                <a:lnTo>
                  <a:pt x="103250" y="87375"/>
                </a:lnTo>
                <a:lnTo>
                  <a:pt x="105790" y="85089"/>
                </a:lnTo>
                <a:lnTo>
                  <a:pt x="108584" y="81914"/>
                </a:lnTo>
                <a:lnTo>
                  <a:pt x="114553" y="87884"/>
                </a:lnTo>
                <a:lnTo>
                  <a:pt x="110616" y="91694"/>
                </a:lnTo>
                <a:lnTo>
                  <a:pt x="90296" y="102615"/>
                </a:lnTo>
                <a:lnTo>
                  <a:pt x="87375" y="102615"/>
                </a:lnTo>
                <a:lnTo>
                  <a:pt x="82803" y="102615"/>
                </a:lnTo>
                <a:lnTo>
                  <a:pt x="79248" y="101346"/>
                </a:lnTo>
                <a:lnTo>
                  <a:pt x="76707" y="98551"/>
                </a:lnTo>
                <a:lnTo>
                  <a:pt x="74167" y="95885"/>
                </a:lnTo>
                <a:lnTo>
                  <a:pt x="72898" y="92075"/>
                </a:lnTo>
                <a:lnTo>
                  <a:pt x="72898" y="87249"/>
                </a:lnTo>
                <a:lnTo>
                  <a:pt x="72898" y="83312"/>
                </a:lnTo>
                <a:lnTo>
                  <a:pt x="73786" y="78994"/>
                </a:lnTo>
                <a:lnTo>
                  <a:pt x="75691" y="74549"/>
                </a:lnTo>
                <a:lnTo>
                  <a:pt x="74421" y="73913"/>
                </a:lnTo>
                <a:lnTo>
                  <a:pt x="44957" y="101726"/>
                </a:lnTo>
                <a:lnTo>
                  <a:pt x="39115" y="101726"/>
                </a:lnTo>
                <a:lnTo>
                  <a:pt x="36067" y="101726"/>
                </a:lnTo>
                <a:lnTo>
                  <a:pt x="23494" y="94869"/>
                </a:lnTo>
                <a:lnTo>
                  <a:pt x="22605" y="99060"/>
                </a:lnTo>
                <a:lnTo>
                  <a:pt x="21843" y="104775"/>
                </a:lnTo>
                <a:lnTo>
                  <a:pt x="21208" y="111887"/>
                </a:lnTo>
                <a:lnTo>
                  <a:pt x="20446" y="118999"/>
                </a:lnTo>
                <a:lnTo>
                  <a:pt x="20192" y="125475"/>
                </a:lnTo>
                <a:lnTo>
                  <a:pt x="20192" y="131190"/>
                </a:lnTo>
                <a:lnTo>
                  <a:pt x="20192" y="133350"/>
                </a:lnTo>
                <a:lnTo>
                  <a:pt x="20192" y="135000"/>
                </a:lnTo>
                <a:lnTo>
                  <a:pt x="20319" y="136271"/>
                </a:lnTo>
                <a:lnTo>
                  <a:pt x="18923" y="143383"/>
                </a:lnTo>
                <a:lnTo>
                  <a:pt x="5206" y="143383"/>
                </a:lnTo>
                <a:lnTo>
                  <a:pt x="0" y="137033"/>
                </a:lnTo>
                <a:lnTo>
                  <a:pt x="2335" y="128200"/>
                </a:lnTo>
                <a:lnTo>
                  <a:pt x="4587" y="119237"/>
                </a:lnTo>
                <a:lnTo>
                  <a:pt x="6768" y="110154"/>
                </a:lnTo>
                <a:lnTo>
                  <a:pt x="8889" y="100964"/>
                </a:lnTo>
                <a:lnTo>
                  <a:pt x="3124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895843" y="1696211"/>
            <a:ext cx="101379" cy="1257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910703" y="1715897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575" y="66801"/>
                </a:moveTo>
                <a:lnTo>
                  <a:pt x="30479" y="66801"/>
                </a:lnTo>
                <a:lnTo>
                  <a:pt x="32003" y="67055"/>
                </a:lnTo>
                <a:lnTo>
                  <a:pt x="32639" y="67310"/>
                </a:lnTo>
                <a:lnTo>
                  <a:pt x="33654" y="68072"/>
                </a:lnTo>
                <a:lnTo>
                  <a:pt x="34163" y="68706"/>
                </a:lnTo>
                <a:lnTo>
                  <a:pt x="34417" y="69341"/>
                </a:lnTo>
                <a:lnTo>
                  <a:pt x="34798" y="70103"/>
                </a:lnTo>
                <a:lnTo>
                  <a:pt x="35178" y="71119"/>
                </a:lnTo>
                <a:lnTo>
                  <a:pt x="38480" y="82423"/>
                </a:lnTo>
                <a:lnTo>
                  <a:pt x="39624" y="86740"/>
                </a:lnTo>
                <a:lnTo>
                  <a:pt x="40767" y="90931"/>
                </a:lnTo>
                <a:lnTo>
                  <a:pt x="42037" y="94614"/>
                </a:lnTo>
                <a:lnTo>
                  <a:pt x="44830" y="100711"/>
                </a:lnTo>
                <a:lnTo>
                  <a:pt x="46481" y="102997"/>
                </a:lnTo>
                <a:lnTo>
                  <a:pt x="48514" y="104648"/>
                </a:lnTo>
                <a:lnTo>
                  <a:pt x="50419" y="106299"/>
                </a:lnTo>
                <a:lnTo>
                  <a:pt x="53086" y="107061"/>
                </a:lnTo>
                <a:lnTo>
                  <a:pt x="58166" y="107061"/>
                </a:lnTo>
                <a:lnTo>
                  <a:pt x="59944" y="106806"/>
                </a:lnTo>
                <a:lnTo>
                  <a:pt x="61722" y="106299"/>
                </a:lnTo>
                <a:lnTo>
                  <a:pt x="65277" y="104901"/>
                </a:lnTo>
                <a:lnTo>
                  <a:pt x="67182" y="103631"/>
                </a:lnTo>
                <a:lnTo>
                  <a:pt x="68961" y="102488"/>
                </a:lnTo>
                <a:lnTo>
                  <a:pt x="70993" y="101091"/>
                </a:lnTo>
                <a:lnTo>
                  <a:pt x="75183" y="97408"/>
                </a:lnTo>
                <a:lnTo>
                  <a:pt x="75990" y="96647"/>
                </a:lnTo>
                <a:lnTo>
                  <a:pt x="61341" y="96647"/>
                </a:lnTo>
                <a:lnTo>
                  <a:pt x="60451" y="96392"/>
                </a:lnTo>
                <a:lnTo>
                  <a:pt x="59690" y="96012"/>
                </a:lnTo>
                <a:lnTo>
                  <a:pt x="58293" y="94868"/>
                </a:lnTo>
                <a:lnTo>
                  <a:pt x="57785" y="93852"/>
                </a:lnTo>
                <a:lnTo>
                  <a:pt x="57150" y="92963"/>
                </a:lnTo>
                <a:lnTo>
                  <a:pt x="56515" y="91693"/>
                </a:lnTo>
                <a:lnTo>
                  <a:pt x="54864" y="86740"/>
                </a:lnTo>
                <a:lnTo>
                  <a:pt x="54228" y="84708"/>
                </a:lnTo>
                <a:lnTo>
                  <a:pt x="52958" y="80772"/>
                </a:lnTo>
                <a:lnTo>
                  <a:pt x="48575" y="66801"/>
                </a:lnTo>
                <a:close/>
              </a:path>
              <a:path w="82550" h="107314">
                <a:moveTo>
                  <a:pt x="38353" y="0"/>
                </a:moveTo>
                <a:lnTo>
                  <a:pt x="32766" y="0"/>
                </a:lnTo>
                <a:lnTo>
                  <a:pt x="11556" y="888"/>
                </a:lnTo>
                <a:lnTo>
                  <a:pt x="10414" y="6223"/>
                </a:lnTo>
                <a:lnTo>
                  <a:pt x="12319" y="6223"/>
                </a:lnTo>
                <a:lnTo>
                  <a:pt x="13843" y="6350"/>
                </a:lnTo>
                <a:lnTo>
                  <a:pt x="16510" y="6857"/>
                </a:lnTo>
                <a:lnTo>
                  <a:pt x="17525" y="7112"/>
                </a:lnTo>
                <a:lnTo>
                  <a:pt x="18288" y="7619"/>
                </a:lnTo>
                <a:lnTo>
                  <a:pt x="19050" y="8000"/>
                </a:lnTo>
                <a:lnTo>
                  <a:pt x="19557" y="8636"/>
                </a:lnTo>
                <a:lnTo>
                  <a:pt x="19939" y="9270"/>
                </a:lnTo>
                <a:lnTo>
                  <a:pt x="20320" y="10032"/>
                </a:lnTo>
                <a:lnTo>
                  <a:pt x="20320" y="14477"/>
                </a:lnTo>
                <a:lnTo>
                  <a:pt x="19812" y="17652"/>
                </a:lnTo>
                <a:lnTo>
                  <a:pt x="18669" y="22478"/>
                </a:lnTo>
                <a:lnTo>
                  <a:pt x="0" y="105663"/>
                </a:lnTo>
                <a:lnTo>
                  <a:pt x="14858" y="105663"/>
                </a:lnTo>
                <a:lnTo>
                  <a:pt x="23368" y="66801"/>
                </a:lnTo>
                <a:lnTo>
                  <a:pt x="48575" y="66801"/>
                </a:lnTo>
                <a:lnTo>
                  <a:pt x="46608" y="60705"/>
                </a:lnTo>
                <a:lnTo>
                  <a:pt x="47258" y="60198"/>
                </a:lnTo>
                <a:lnTo>
                  <a:pt x="24765" y="60198"/>
                </a:lnTo>
                <a:lnTo>
                  <a:pt x="38353" y="0"/>
                </a:lnTo>
                <a:close/>
              </a:path>
              <a:path w="82550" h="107314">
                <a:moveTo>
                  <a:pt x="74549" y="87756"/>
                </a:moveTo>
                <a:lnTo>
                  <a:pt x="73025" y="89535"/>
                </a:lnTo>
                <a:lnTo>
                  <a:pt x="71627" y="90931"/>
                </a:lnTo>
                <a:lnTo>
                  <a:pt x="70485" y="92201"/>
                </a:lnTo>
                <a:lnTo>
                  <a:pt x="68199" y="94233"/>
                </a:lnTo>
                <a:lnTo>
                  <a:pt x="67182" y="94868"/>
                </a:lnTo>
                <a:lnTo>
                  <a:pt x="66294" y="95630"/>
                </a:lnTo>
                <a:lnTo>
                  <a:pt x="65404" y="96012"/>
                </a:lnTo>
                <a:lnTo>
                  <a:pt x="63880" y="96519"/>
                </a:lnTo>
                <a:lnTo>
                  <a:pt x="63119" y="96647"/>
                </a:lnTo>
                <a:lnTo>
                  <a:pt x="75990" y="96647"/>
                </a:lnTo>
                <a:lnTo>
                  <a:pt x="77470" y="95250"/>
                </a:lnTo>
                <a:lnTo>
                  <a:pt x="79882" y="92837"/>
                </a:lnTo>
                <a:lnTo>
                  <a:pt x="74549" y="87756"/>
                </a:lnTo>
                <a:close/>
              </a:path>
              <a:path w="82550" h="107314">
                <a:moveTo>
                  <a:pt x="80137" y="28320"/>
                </a:moveTo>
                <a:lnTo>
                  <a:pt x="52324" y="28320"/>
                </a:lnTo>
                <a:lnTo>
                  <a:pt x="51435" y="33274"/>
                </a:lnTo>
                <a:lnTo>
                  <a:pt x="53594" y="33527"/>
                </a:lnTo>
                <a:lnTo>
                  <a:pt x="54991" y="34036"/>
                </a:lnTo>
                <a:lnTo>
                  <a:pt x="55879" y="34798"/>
                </a:lnTo>
                <a:lnTo>
                  <a:pt x="56642" y="35560"/>
                </a:lnTo>
                <a:lnTo>
                  <a:pt x="57150" y="36575"/>
                </a:lnTo>
                <a:lnTo>
                  <a:pt x="57150" y="38862"/>
                </a:lnTo>
                <a:lnTo>
                  <a:pt x="51943" y="46354"/>
                </a:lnTo>
                <a:lnTo>
                  <a:pt x="50419" y="48005"/>
                </a:lnTo>
                <a:lnTo>
                  <a:pt x="48514" y="49656"/>
                </a:lnTo>
                <a:lnTo>
                  <a:pt x="44450" y="52958"/>
                </a:lnTo>
                <a:lnTo>
                  <a:pt x="42291" y="54482"/>
                </a:lnTo>
                <a:lnTo>
                  <a:pt x="40004" y="55752"/>
                </a:lnTo>
                <a:lnTo>
                  <a:pt x="37846" y="57150"/>
                </a:lnTo>
                <a:lnTo>
                  <a:pt x="35560" y="58165"/>
                </a:lnTo>
                <a:lnTo>
                  <a:pt x="33274" y="59054"/>
                </a:lnTo>
                <a:lnTo>
                  <a:pt x="30988" y="59816"/>
                </a:lnTo>
                <a:lnTo>
                  <a:pt x="28955" y="60198"/>
                </a:lnTo>
                <a:lnTo>
                  <a:pt x="47258" y="60198"/>
                </a:lnTo>
                <a:lnTo>
                  <a:pt x="49529" y="58419"/>
                </a:lnTo>
                <a:lnTo>
                  <a:pt x="58293" y="51942"/>
                </a:lnTo>
                <a:lnTo>
                  <a:pt x="61087" y="49783"/>
                </a:lnTo>
                <a:lnTo>
                  <a:pt x="64007" y="47625"/>
                </a:lnTo>
                <a:lnTo>
                  <a:pt x="66801" y="45465"/>
                </a:lnTo>
                <a:lnTo>
                  <a:pt x="75692" y="38480"/>
                </a:lnTo>
                <a:lnTo>
                  <a:pt x="82169" y="33019"/>
                </a:lnTo>
                <a:lnTo>
                  <a:pt x="80137" y="283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910703" y="1715897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6" y="0"/>
                </a:moveTo>
                <a:lnTo>
                  <a:pt x="38353" y="0"/>
                </a:lnTo>
                <a:lnTo>
                  <a:pt x="24765" y="60198"/>
                </a:lnTo>
                <a:lnTo>
                  <a:pt x="26924" y="60198"/>
                </a:lnTo>
                <a:lnTo>
                  <a:pt x="28955" y="60198"/>
                </a:lnTo>
                <a:lnTo>
                  <a:pt x="30988" y="59816"/>
                </a:lnTo>
                <a:lnTo>
                  <a:pt x="33274" y="59054"/>
                </a:lnTo>
                <a:lnTo>
                  <a:pt x="35560" y="58165"/>
                </a:lnTo>
                <a:lnTo>
                  <a:pt x="37846" y="57150"/>
                </a:lnTo>
                <a:lnTo>
                  <a:pt x="40004" y="55752"/>
                </a:lnTo>
                <a:lnTo>
                  <a:pt x="42291" y="54482"/>
                </a:lnTo>
                <a:lnTo>
                  <a:pt x="44450" y="52958"/>
                </a:lnTo>
                <a:lnTo>
                  <a:pt x="46481" y="51307"/>
                </a:lnTo>
                <a:lnTo>
                  <a:pt x="48514" y="49656"/>
                </a:lnTo>
                <a:lnTo>
                  <a:pt x="50419" y="48005"/>
                </a:lnTo>
                <a:lnTo>
                  <a:pt x="51943" y="46354"/>
                </a:lnTo>
                <a:lnTo>
                  <a:pt x="53594" y="44703"/>
                </a:lnTo>
                <a:lnTo>
                  <a:pt x="54737" y="43052"/>
                </a:lnTo>
                <a:lnTo>
                  <a:pt x="55752" y="41528"/>
                </a:lnTo>
                <a:lnTo>
                  <a:pt x="56642" y="40131"/>
                </a:lnTo>
                <a:lnTo>
                  <a:pt x="57150" y="38862"/>
                </a:lnTo>
                <a:lnTo>
                  <a:pt x="57150" y="37845"/>
                </a:lnTo>
                <a:lnTo>
                  <a:pt x="57150" y="36575"/>
                </a:lnTo>
                <a:lnTo>
                  <a:pt x="51435" y="33274"/>
                </a:lnTo>
                <a:lnTo>
                  <a:pt x="52324" y="28320"/>
                </a:lnTo>
                <a:lnTo>
                  <a:pt x="80137" y="28320"/>
                </a:lnTo>
                <a:lnTo>
                  <a:pt x="82169" y="33019"/>
                </a:lnTo>
                <a:lnTo>
                  <a:pt x="78867" y="35813"/>
                </a:lnTo>
                <a:lnTo>
                  <a:pt x="75692" y="38480"/>
                </a:lnTo>
                <a:lnTo>
                  <a:pt x="72771" y="40766"/>
                </a:lnTo>
                <a:lnTo>
                  <a:pt x="69723" y="43179"/>
                </a:lnTo>
                <a:lnTo>
                  <a:pt x="66801" y="45465"/>
                </a:lnTo>
                <a:lnTo>
                  <a:pt x="64007" y="47625"/>
                </a:lnTo>
                <a:lnTo>
                  <a:pt x="61087" y="49783"/>
                </a:lnTo>
                <a:lnTo>
                  <a:pt x="58293" y="51942"/>
                </a:lnTo>
                <a:lnTo>
                  <a:pt x="55372" y="54101"/>
                </a:lnTo>
                <a:lnTo>
                  <a:pt x="52450" y="56261"/>
                </a:lnTo>
                <a:lnTo>
                  <a:pt x="49529" y="58419"/>
                </a:lnTo>
                <a:lnTo>
                  <a:pt x="46608" y="60705"/>
                </a:lnTo>
                <a:lnTo>
                  <a:pt x="47878" y="64642"/>
                </a:lnTo>
                <a:lnTo>
                  <a:pt x="49149" y="68579"/>
                </a:lnTo>
                <a:lnTo>
                  <a:pt x="50419" y="72643"/>
                </a:lnTo>
                <a:lnTo>
                  <a:pt x="51689" y="76707"/>
                </a:lnTo>
                <a:lnTo>
                  <a:pt x="52958" y="80772"/>
                </a:lnTo>
                <a:lnTo>
                  <a:pt x="54228" y="84708"/>
                </a:lnTo>
                <a:lnTo>
                  <a:pt x="54864" y="86740"/>
                </a:lnTo>
                <a:lnTo>
                  <a:pt x="55499" y="88645"/>
                </a:lnTo>
                <a:lnTo>
                  <a:pt x="56006" y="90169"/>
                </a:lnTo>
                <a:lnTo>
                  <a:pt x="56515" y="91693"/>
                </a:lnTo>
                <a:lnTo>
                  <a:pt x="57150" y="92963"/>
                </a:lnTo>
                <a:lnTo>
                  <a:pt x="57785" y="93852"/>
                </a:lnTo>
                <a:lnTo>
                  <a:pt x="58293" y="94868"/>
                </a:lnTo>
                <a:lnTo>
                  <a:pt x="59054" y="95503"/>
                </a:lnTo>
                <a:lnTo>
                  <a:pt x="59690" y="96012"/>
                </a:lnTo>
                <a:lnTo>
                  <a:pt x="60451" y="96392"/>
                </a:lnTo>
                <a:lnTo>
                  <a:pt x="61341" y="96647"/>
                </a:lnTo>
                <a:lnTo>
                  <a:pt x="62356" y="96647"/>
                </a:lnTo>
                <a:lnTo>
                  <a:pt x="63119" y="96647"/>
                </a:lnTo>
                <a:lnTo>
                  <a:pt x="67182" y="94868"/>
                </a:lnTo>
                <a:lnTo>
                  <a:pt x="68199" y="94233"/>
                </a:lnTo>
                <a:lnTo>
                  <a:pt x="69215" y="93344"/>
                </a:lnTo>
                <a:lnTo>
                  <a:pt x="70485" y="92201"/>
                </a:lnTo>
                <a:lnTo>
                  <a:pt x="71627" y="90931"/>
                </a:lnTo>
                <a:lnTo>
                  <a:pt x="73025" y="89535"/>
                </a:lnTo>
                <a:lnTo>
                  <a:pt x="74549" y="87756"/>
                </a:lnTo>
                <a:lnTo>
                  <a:pt x="79882" y="92837"/>
                </a:lnTo>
                <a:lnTo>
                  <a:pt x="77470" y="95250"/>
                </a:lnTo>
                <a:lnTo>
                  <a:pt x="75183" y="97408"/>
                </a:lnTo>
                <a:lnTo>
                  <a:pt x="73151" y="99187"/>
                </a:lnTo>
                <a:lnTo>
                  <a:pt x="70993" y="101091"/>
                </a:lnTo>
                <a:lnTo>
                  <a:pt x="68961" y="102488"/>
                </a:lnTo>
                <a:lnTo>
                  <a:pt x="67182" y="103631"/>
                </a:lnTo>
                <a:lnTo>
                  <a:pt x="65277" y="104901"/>
                </a:lnTo>
                <a:lnTo>
                  <a:pt x="63373" y="105663"/>
                </a:lnTo>
                <a:lnTo>
                  <a:pt x="61722" y="106299"/>
                </a:lnTo>
                <a:lnTo>
                  <a:pt x="59944" y="106806"/>
                </a:lnTo>
                <a:lnTo>
                  <a:pt x="58166" y="107061"/>
                </a:lnTo>
                <a:lnTo>
                  <a:pt x="56388" y="107061"/>
                </a:lnTo>
                <a:lnTo>
                  <a:pt x="53086" y="107061"/>
                </a:lnTo>
                <a:lnTo>
                  <a:pt x="50419" y="106299"/>
                </a:lnTo>
                <a:lnTo>
                  <a:pt x="48514" y="104648"/>
                </a:lnTo>
                <a:lnTo>
                  <a:pt x="46481" y="102997"/>
                </a:lnTo>
                <a:lnTo>
                  <a:pt x="38480" y="82423"/>
                </a:lnTo>
                <a:lnTo>
                  <a:pt x="37083" y="77597"/>
                </a:lnTo>
                <a:lnTo>
                  <a:pt x="35560" y="72389"/>
                </a:lnTo>
                <a:lnTo>
                  <a:pt x="35178" y="71119"/>
                </a:lnTo>
                <a:lnTo>
                  <a:pt x="34798" y="70103"/>
                </a:lnTo>
                <a:lnTo>
                  <a:pt x="34417" y="69341"/>
                </a:lnTo>
                <a:lnTo>
                  <a:pt x="34163" y="68706"/>
                </a:lnTo>
                <a:lnTo>
                  <a:pt x="30479" y="66801"/>
                </a:lnTo>
                <a:lnTo>
                  <a:pt x="29464" y="66801"/>
                </a:lnTo>
                <a:lnTo>
                  <a:pt x="28321" y="66801"/>
                </a:lnTo>
                <a:lnTo>
                  <a:pt x="23368" y="66801"/>
                </a:lnTo>
                <a:lnTo>
                  <a:pt x="14858" y="105663"/>
                </a:lnTo>
                <a:lnTo>
                  <a:pt x="0" y="105663"/>
                </a:lnTo>
                <a:lnTo>
                  <a:pt x="18669" y="22478"/>
                </a:lnTo>
                <a:lnTo>
                  <a:pt x="19303" y="19812"/>
                </a:lnTo>
                <a:lnTo>
                  <a:pt x="19812" y="17652"/>
                </a:lnTo>
                <a:lnTo>
                  <a:pt x="20066" y="16128"/>
                </a:lnTo>
                <a:lnTo>
                  <a:pt x="20320" y="14477"/>
                </a:lnTo>
                <a:lnTo>
                  <a:pt x="20447" y="13080"/>
                </a:lnTo>
                <a:lnTo>
                  <a:pt x="20447" y="11811"/>
                </a:lnTo>
                <a:lnTo>
                  <a:pt x="20447" y="10922"/>
                </a:lnTo>
                <a:lnTo>
                  <a:pt x="18288" y="7619"/>
                </a:lnTo>
                <a:lnTo>
                  <a:pt x="17525" y="7112"/>
                </a:lnTo>
                <a:lnTo>
                  <a:pt x="16510" y="6857"/>
                </a:lnTo>
                <a:lnTo>
                  <a:pt x="15113" y="6603"/>
                </a:lnTo>
                <a:lnTo>
                  <a:pt x="13843" y="6350"/>
                </a:lnTo>
                <a:lnTo>
                  <a:pt x="12319" y="6223"/>
                </a:lnTo>
                <a:lnTo>
                  <a:pt x="10414" y="6223"/>
                </a:lnTo>
                <a:lnTo>
                  <a:pt x="11556" y="888"/>
                </a:lnTo>
                <a:lnTo>
                  <a:pt x="32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99476" y="1732743"/>
            <a:ext cx="49460" cy="7395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013954" y="1752854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4" y="0"/>
                </a:lnTo>
                <a:lnTo>
                  <a:pt x="12192" y="5207"/>
                </a:lnTo>
                <a:lnTo>
                  <a:pt x="12409" y="9779"/>
                </a:lnTo>
                <a:lnTo>
                  <a:pt x="12446" y="21082"/>
                </a:lnTo>
                <a:lnTo>
                  <a:pt x="12065" y="25400"/>
                </a:lnTo>
                <a:lnTo>
                  <a:pt x="11302" y="28829"/>
                </a:lnTo>
                <a:lnTo>
                  <a:pt x="10668" y="32258"/>
                </a:lnTo>
                <a:lnTo>
                  <a:pt x="9525" y="35433"/>
                </a:lnTo>
                <a:lnTo>
                  <a:pt x="6223" y="40767"/>
                </a:lnTo>
                <a:lnTo>
                  <a:pt x="3682" y="43815"/>
                </a:lnTo>
                <a:lnTo>
                  <a:pt x="0" y="47244"/>
                </a:lnTo>
                <a:lnTo>
                  <a:pt x="5715" y="53721"/>
                </a:lnTo>
                <a:lnTo>
                  <a:pt x="12192" y="48768"/>
                </a:lnTo>
                <a:lnTo>
                  <a:pt x="17272" y="44323"/>
                </a:lnTo>
                <a:lnTo>
                  <a:pt x="20954" y="40259"/>
                </a:lnTo>
                <a:lnTo>
                  <a:pt x="24765" y="36195"/>
                </a:lnTo>
                <a:lnTo>
                  <a:pt x="27431" y="32131"/>
                </a:lnTo>
                <a:lnTo>
                  <a:pt x="30734" y="24003"/>
                </a:lnTo>
                <a:lnTo>
                  <a:pt x="31623" y="19558"/>
                </a:lnTo>
                <a:lnTo>
                  <a:pt x="31623" y="9779"/>
                </a:lnTo>
                <a:lnTo>
                  <a:pt x="31115" y="4953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013954" y="1752854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4" y="0"/>
                </a:moveTo>
                <a:lnTo>
                  <a:pt x="30099" y="0"/>
                </a:lnTo>
                <a:lnTo>
                  <a:pt x="31115" y="4953"/>
                </a:lnTo>
                <a:lnTo>
                  <a:pt x="31623" y="9779"/>
                </a:lnTo>
                <a:lnTo>
                  <a:pt x="31623" y="14605"/>
                </a:lnTo>
                <a:lnTo>
                  <a:pt x="31623" y="19558"/>
                </a:lnTo>
                <a:lnTo>
                  <a:pt x="30734" y="24003"/>
                </a:lnTo>
                <a:lnTo>
                  <a:pt x="29082" y="28067"/>
                </a:lnTo>
                <a:lnTo>
                  <a:pt x="27431" y="32131"/>
                </a:lnTo>
                <a:lnTo>
                  <a:pt x="24765" y="36195"/>
                </a:lnTo>
                <a:lnTo>
                  <a:pt x="20954" y="40259"/>
                </a:lnTo>
                <a:lnTo>
                  <a:pt x="17272" y="44323"/>
                </a:lnTo>
                <a:lnTo>
                  <a:pt x="12192" y="48768"/>
                </a:lnTo>
                <a:lnTo>
                  <a:pt x="5715" y="53721"/>
                </a:lnTo>
                <a:lnTo>
                  <a:pt x="0" y="47244"/>
                </a:lnTo>
                <a:lnTo>
                  <a:pt x="3682" y="43815"/>
                </a:lnTo>
                <a:lnTo>
                  <a:pt x="6223" y="40767"/>
                </a:lnTo>
                <a:lnTo>
                  <a:pt x="7874" y="38100"/>
                </a:lnTo>
                <a:lnTo>
                  <a:pt x="9525" y="35433"/>
                </a:lnTo>
                <a:lnTo>
                  <a:pt x="10668" y="32258"/>
                </a:lnTo>
                <a:lnTo>
                  <a:pt x="11302" y="28829"/>
                </a:lnTo>
                <a:lnTo>
                  <a:pt x="12065" y="25400"/>
                </a:lnTo>
                <a:lnTo>
                  <a:pt x="12446" y="21082"/>
                </a:lnTo>
                <a:lnTo>
                  <a:pt x="12446" y="15875"/>
                </a:lnTo>
                <a:lnTo>
                  <a:pt x="12446" y="10541"/>
                </a:lnTo>
                <a:lnTo>
                  <a:pt x="12192" y="5207"/>
                </a:lnTo>
                <a:lnTo>
                  <a:pt x="116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081771" y="1613941"/>
            <a:ext cx="122652" cy="16380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097266" y="1633092"/>
            <a:ext cx="102870" cy="144780"/>
          </a:xfrm>
          <a:custGeom>
            <a:avLst/>
            <a:gdLst/>
            <a:ahLst/>
            <a:cxnLst/>
            <a:rect l="l" t="t" r="r" b="b"/>
            <a:pathLst>
              <a:path w="102870" h="144780">
                <a:moveTo>
                  <a:pt x="100583" y="0"/>
                </a:moveTo>
                <a:lnTo>
                  <a:pt x="3048" y="0"/>
                </a:lnTo>
                <a:lnTo>
                  <a:pt x="3048" y="5207"/>
                </a:lnTo>
                <a:lnTo>
                  <a:pt x="47370" y="74041"/>
                </a:lnTo>
                <a:lnTo>
                  <a:pt x="0" y="139065"/>
                </a:lnTo>
                <a:lnTo>
                  <a:pt x="0" y="144272"/>
                </a:lnTo>
                <a:lnTo>
                  <a:pt x="100202" y="144272"/>
                </a:lnTo>
                <a:lnTo>
                  <a:pt x="101190" y="126873"/>
                </a:lnTo>
                <a:lnTo>
                  <a:pt x="24002" y="126873"/>
                </a:lnTo>
                <a:lnTo>
                  <a:pt x="64642" y="70739"/>
                </a:lnTo>
                <a:lnTo>
                  <a:pt x="64642" y="64516"/>
                </a:lnTo>
                <a:lnTo>
                  <a:pt x="28448" y="9779"/>
                </a:lnTo>
                <a:lnTo>
                  <a:pt x="100583" y="9779"/>
                </a:lnTo>
                <a:lnTo>
                  <a:pt x="100583" y="0"/>
                </a:lnTo>
                <a:close/>
              </a:path>
              <a:path w="102870" h="144780">
                <a:moveTo>
                  <a:pt x="102488" y="104012"/>
                </a:moveTo>
                <a:lnTo>
                  <a:pt x="91948" y="104012"/>
                </a:lnTo>
                <a:lnTo>
                  <a:pt x="90169" y="113792"/>
                </a:lnTo>
                <a:lnTo>
                  <a:pt x="88010" y="120015"/>
                </a:lnTo>
                <a:lnTo>
                  <a:pt x="85216" y="122682"/>
                </a:lnTo>
                <a:lnTo>
                  <a:pt x="82423" y="125476"/>
                </a:lnTo>
                <a:lnTo>
                  <a:pt x="77977" y="126873"/>
                </a:lnTo>
                <a:lnTo>
                  <a:pt x="101190" y="126873"/>
                </a:lnTo>
                <a:lnTo>
                  <a:pt x="102488" y="104012"/>
                </a:lnTo>
                <a:close/>
              </a:path>
              <a:path w="102870" h="144780">
                <a:moveTo>
                  <a:pt x="100583" y="9779"/>
                </a:moveTo>
                <a:lnTo>
                  <a:pt x="74294" y="9779"/>
                </a:lnTo>
                <a:lnTo>
                  <a:pt x="78739" y="11430"/>
                </a:lnTo>
                <a:lnTo>
                  <a:pt x="81787" y="14859"/>
                </a:lnTo>
                <a:lnTo>
                  <a:pt x="84835" y="18161"/>
                </a:lnTo>
                <a:lnTo>
                  <a:pt x="87756" y="25527"/>
                </a:lnTo>
                <a:lnTo>
                  <a:pt x="90677" y="36957"/>
                </a:lnTo>
                <a:lnTo>
                  <a:pt x="100583" y="36957"/>
                </a:lnTo>
                <a:lnTo>
                  <a:pt x="100583" y="977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097266" y="1633092"/>
            <a:ext cx="102870" cy="144780"/>
          </a:xfrm>
          <a:custGeom>
            <a:avLst/>
            <a:gdLst/>
            <a:ahLst/>
            <a:cxnLst/>
            <a:rect l="l" t="t" r="r" b="b"/>
            <a:pathLst>
              <a:path w="102870" h="144780">
                <a:moveTo>
                  <a:pt x="3048" y="0"/>
                </a:moveTo>
                <a:lnTo>
                  <a:pt x="100583" y="0"/>
                </a:lnTo>
                <a:lnTo>
                  <a:pt x="100583" y="36957"/>
                </a:lnTo>
                <a:lnTo>
                  <a:pt x="90677" y="36957"/>
                </a:lnTo>
                <a:lnTo>
                  <a:pt x="87756" y="25527"/>
                </a:lnTo>
                <a:lnTo>
                  <a:pt x="84835" y="18161"/>
                </a:lnTo>
                <a:lnTo>
                  <a:pt x="81787" y="14859"/>
                </a:lnTo>
                <a:lnTo>
                  <a:pt x="78739" y="11430"/>
                </a:lnTo>
                <a:lnTo>
                  <a:pt x="74294" y="9779"/>
                </a:lnTo>
                <a:lnTo>
                  <a:pt x="68452" y="9779"/>
                </a:lnTo>
                <a:lnTo>
                  <a:pt x="28448" y="9779"/>
                </a:lnTo>
                <a:lnTo>
                  <a:pt x="64642" y="64516"/>
                </a:lnTo>
                <a:lnTo>
                  <a:pt x="64642" y="70739"/>
                </a:lnTo>
                <a:lnTo>
                  <a:pt x="24002" y="126873"/>
                </a:lnTo>
                <a:lnTo>
                  <a:pt x="71881" y="126873"/>
                </a:lnTo>
                <a:lnTo>
                  <a:pt x="77977" y="126873"/>
                </a:lnTo>
                <a:lnTo>
                  <a:pt x="82423" y="125476"/>
                </a:lnTo>
                <a:lnTo>
                  <a:pt x="85216" y="122682"/>
                </a:lnTo>
                <a:lnTo>
                  <a:pt x="88010" y="120015"/>
                </a:lnTo>
                <a:lnTo>
                  <a:pt x="90169" y="113792"/>
                </a:lnTo>
                <a:lnTo>
                  <a:pt x="91948" y="104012"/>
                </a:lnTo>
                <a:lnTo>
                  <a:pt x="102488" y="104012"/>
                </a:lnTo>
                <a:lnTo>
                  <a:pt x="100202" y="144272"/>
                </a:lnTo>
                <a:lnTo>
                  <a:pt x="0" y="144272"/>
                </a:lnTo>
                <a:lnTo>
                  <a:pt x="0" y="139065"/>
                </a:lnTo>
                <a:lnTo>
                  <a:pt x="47370" y="74041"/>
                </a:lnTo>
                <a:lnTo>
                  <a:pt x="3048" y="5207"/>
                </a:lnTo>
                <a:lnTo>
                  <a:pt x="30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205216" y="1696211"/>
            <a:ext cx="101379" cy="1257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220075" y="1715897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575" y="66801"/>
                </a:moveTo>
                <a:lnTo>
                  <a:pt x="30479" y="66801"/>
                </a:lnTo>
                <a:lnTo>
                  <a:pt x="32003" y="67055"/>
                </a:lnTo>
                <a:lnTo>
                  <a:pt x="32639" y="67310"/>
                </a:lnTo>
                <a:lnTo>
                  <a:pt x="33654" y="68072"/>
                </a:lnTo>
                <a:lnTo>
                  <a:pt x="34163" y="68706"/>
                </a:lnTo>
                <a:lnTo>
                  <a:pt x="34417" y="69341"/>
                </a:lnTo>
                <a:lnTo>
                  <a:pt x="34798" y="70103"/>
                </a:lnTo>
                <a:lnTo>
                  <a:pt x="35178" y="71119"/>
                </a:lnTo>
                <a:lnTo>
                  <a:pt x="38480" y="82423"/>
                </a:lnTo>
                <a:lnTo>
                  <a:pt x="39624" y="86740"/>
                </a:lnTo>
                <a:lnTo>
                  <a:pt x="40767" y="90931"/>
                </a:lnTo>
                <a:lnTo>
                  <a:pt x="42036" y="94614"/>
                </a:lnTo>
                <a:lnTo>
                  <a:pt x="44830" y="100711"/>
                </a:lnTo>
                <a:lnTo>
                  <a:pt x="46481" y="102997"/>
                </a:lnTo>
                <a:lnTo>
                  <a:pt x="48514" y="104648"/>
                </a:lnTo>
                <a:lnTo>
                  <a:pt x="50419" y="106299"/>
                </a:lnTo>
                <a:lnTo>
                  <a:pt x="53085" y="107061"/>
                </a:lnTo>
                <a:lnTo>
                  <a:pt x="58166" y="107061"/>
                </a:lnTo>
                <a:lnTo>
                  <a:pt x="67182" y="103631"/>
                </a:lnTo>
                <a:lnTo>
                  <a:pt x="68960" y="102488"/>
                </a:lnTo>
                <a:lnTo>
                  <a:pt x="70993" y="101091"/>
                </a:lnTo>
                <a:lnTo>
                  <a:pt x="75183" y="97408"/>
                </a:lnTo>
                <a:lnTo>
                  <a:pt x="75990" y="96647"/>
                </a:lnTo>
                <a:lnTo>
                  <a:pt x="61341" y="96647"/>
                </a:lnTo>
                <a:lnTo>
                  <a:pt x="60451" y="96392"/>
                </a:lnTo>
                <a:lnTo>
                  <a:pt x="59690" y="96012"/>
                </a:lnTo>
                <a:lnTo>
                  <a:pt x="58293" y="94868"/>
                </a:lnTo>
                <a:lnTo>
                  <a:pt x="57784" y="93852"/>
                </a:lnTo>
                <a:lnTo>
                  <a:pt x="57150" y="92963"/>
                </a:lnTo>
                <a:lnTo>
                  <a:pt x="56515" y="91693"/>
                </a:lnTo>
                <a:lnTo>
                  <a:pt x="54864" y="86740"/>
                </a:lnTo>
                <a:lnTo>
                  <a:pt x="54228" y="84708"/>
                </a:lnTo>
                <a:lnTo>
                  <a:pt x="52958" y="80772"/>
                </a:lnTo>
                <a:lnTo>
                  <a:pt x="48575" y="66801"/>
                </a:lnTo>
                <a:close/>
              </a:path>
              <a:path w="82550" h="107314">
                <a:moveTo>
                  <a:pt x="38353" y="0"/>
                </a:moveTo>
                <a:lnTo>
                  <a:pt x="32766" y="0"/>
                </a:lnTo>
                <a:lnTo>
                  <a:pt x="11556" y="888"/>
                </a:lnTo>
                <a:lnTo>
                  <a:pt x="10414" y="6223"/>
                </a:lnTo>
                <a:lnTo>
                  <a:pt x="12319" y="6223"/>
                </a:lnTo>
                <a:lnTo>
                  <a:pt x="13843" y="6350"/>
                </a:lnTo>
                <a:lnTo>
                  <a:pt x="16509" y="6857"/>
                </a:lnTo>
                <a:lnTo>
                  <a:pt x="17525" y="7112"/>
                </a:lnTo>
                <a:lnTo>
                  <a:pt x="18288" y="7619"/>
                </a:lnTo>
                <a:lnTo>
                  <a:pt x="19050" y="8000"/>
                </a:lnTo>
                <a:lnTo>
                  <a:pt x="19557" y="8636"/>
                </a:lnTo>
                <a:lnTo>
                  <a:pt x="19939" y="9270"/>
                </a:lnTo>
                <a:lnTo>
                  <a:pt x="20320" y="10032"/>
                </a:lnTo>
                <a:lnTo>
                  <a:pt x="20320" y="14477"/>
                </a:lnTo>
                <a:lnTo>
                  <a:pt x="19811" y="17652"/>
                </a:lnTo>
                <a:lnTo>
                  <a:pt x="18669" y="22478"/>
                </a:lnTo>
                <a:lnTo>
                  <a:pt x="0" y="105663"/>
                </a:lnTo>
                <a:lnTo>
                  <a:pt x="14858" y="105663"/>
                </a:lnTo>
                <a:lnTo>
                  <a:pt x="23368" y="66801"/>
                </a:lnTo>
                <a:lnTo>
                  <a:pt x="48575" y="66801"/>
                </a:lnTo>
                <a:lnTo>
                  <a:pt x="46608" y="60705"/>
                </a:lnTo>
                <a:lnTo>
                  <a:pt x="47258" y="60198"/>
                </a:lnTo>
                <a:lnTo>
                  <a:pt x="24765" y="60198"/>
                </a:lnTo>
                <a:lnTo>
                  <a:pt x="38353" y="0"/>
                </a:lnTo>
                <a:close/>
              </a:path>
              <a:path w="82550" h="107314">
                <a:moveTo>
                  <a:pt x="74549" y="87756"/>
                </a:moveTo>
                <a:lnTo>
                  <a:pt x="73025" y="89535"/>
                </a:lnTo>
                <a:lnTo>
                  <a:pt x="71627" y="90931"/>
                </a:lnTo>
                <a:lnTo>
                  <a:pt x="70484" y="92201"/>
                </a:lnTo>
                <a:lnTo>
                  <a:pt x="68199" y="94233"/>
                </a:lnTo>
                <a:lnTo>
                  <a:pt x="67182" y="94868"/>
                </a:lnTo>
                <a:lnTo>
                  <a:pt x="66294" y="95630"/>
                </a:lnTo>
                <a:lnTo>
                  <a:pt x="65404" y="96012"/>
                </a:lnTo>
                <a:lnTo>
                  <a:pt x="63880" y="96519"/>
                </a:lnTo>
                <a:lnTo>
                  <a:pt x="63119" y="96647"/>
                </a:lnTo>
                <a:lnTo>
                  <a:pt x="75990" y="96647"/>
                </a:lnTo>
                <a:lnTo>
                  <a:pt x="77470" y="95250"/>
                </a:lnTo>
                <a:lnTo>
                  <a:pt x="79882" y="92837"/>
                </a:lnTo>
                <a:lnTo>
                  <a:pt x="74549" y="87756"/>
                </a:lnTo>
                <a:close/>
              </a:path>
              <a:path w="82550" h="107314">
                <a:moveTo>
                  <a:pt x="80136" y="28320"/>
                </a:moveTo>
                <a:lnTo>
                  <a:pt x="52324" y="28320"/>
                </a:lnTo>
                <a:lnTo>
                  <a:pt x="51434" y="33274"/>
                </a:lnTo>
                <a:lnTo>
                  <a:pt x="53594" y="33527"/>
                </a:lnTo>
                <a:lnTo>
                  <a:pt x="54991" y="34036"/>
                </a:lnTo>
                <a:lnTo>
                  <a:pt x="55879" y="34798"/>
                </a:lnTo>
                <a:lnTo>
                  <a:pt x="56642" y="35560"/>
                </a:lnTo>
                <a:lnTo>
                  <a:pt x="57150" y="36575"/>
                </a:lnTo>
                <a:lnTo>
                  <a:pt x="57150" y="38862"/>
                </a:lnTo>
                <a:lnTo>
                  <a:pt x="51943" y="46354"/>
                </a:lnTo>
                <a:lnTo>
                  <a:pt x="50419" y="48005"/>
                </a:lnTo>
                <a:lnTo>
                  <a:pt x="48641" y="49656"/>
                </a:lnTo>
                <a:lnTo>
                  <a:pt x="46481" y="51307"/>
                </a:lnTo>
                <a:lnTo>
                  <a:pt x="44450" y="52958"/>
                </a:lnTo>
                <a:lnTo>
                  <a:pt x="42291" y="54482"/>
                </a:lnTo>
                <a:lnTo>
                  <a:pt x="40004" y="55752"/>
                </a:lnTo>
                <a:lnTo>
                  <a:pt x="37846" y="57150"/>
                </a:lnTo>
                <a:lnTo>
                  <a:pt x="35559" y="58165"/>
                </a:lnTo>
                <a:lnTo>
                  <a:pt x="33274" y="59054"/>
                </a:lnTo>
                <a:lnTo>
                  <a:pt x="30988" y="59816"/>
                </a:lnTo>
                <a:lnTo>
                  <a:pt x="28955" y="60198"/>
                </a:lnTo>
                <a:lnTo>
                  <a:pt x="47258" y="60198"/>
                </a:lnTo>
                <a:lnTo>
                  <a:pt x="49529" y="58419"/>
                </a:lnTo>
                <a:lnTo>
                  <a:pt x="58293" y="51942"/>
                </a:lnTo>
                <a:lnTo>
                  <a:pt x="61086" y="49783"/>
                </a:lnTo>
                <a:lnTo>
                  <a:pt x="64007" y="47625"/>
                </a:lnTo>
                <a:lnTo>
                  <a:pt x="66801" y="45465"/>
                </a:lnTo>
                <a:lnTo>
                  <a:pt x="75692" y="38480"/>
                </a:lnTo>
                <a:lnTo>
                  <a:pt x="82169" y="33019"/>
                </a:lnTo>
                <a:lnTo>
                  <a:pt x="80136" y="283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220075" y="1715897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6" y="0"/>
                </a:moveTo>
                <a:lnTo>
                  <a:pt x="38353" y="0"/>
                </a:lnTo>
                <a:lnTo>
                  <a:pt x="24765" y="60198"/>
                </a:lnTo>
                <a:lnTo>
                  <a:pt x="26924" y="60198"/>
                </a:lnTo>
                <a:lnTo>
                  <a:pt x="28955" y="60198"/>
                </a:lnTo>
                <a:lnTo>
                  <a:pt x="30988" y="59816"/>
                </a:lnTo>
                <a:lnTo>
                  <a:pt x="33274" y="59054"/>
                </a:lnTo>
                <a:lnTo>
                  <a:pt x="35559" y="58165"/>
                </a:lnTo>
                <a:lnTo>
                  <a:pt x="37846" y="57150"/>
                </a:lnTo>
                <a:lnTo>
                  <a:pt x="40004" y="55752"/>
                </a:lnTo>
                <a:lnTo>
                  <a:pt x="42291" y="54482"/>
                </a:lnTo>
                <a:lnTo>
                  <a:pt x="44450" y="52958"/>
                </a:lnTo>
                <a:lnTo>
                  <a:pt x="46481" y="51307"/>
                </a:lnTo>
                <a:lnTo>
                  <a:pt x="48641" y="49656"/>
                </a:lnTo>
                <a:lnTo>
                  <a:pt x="50419" y="48005"/>
                </a:lnTo>
                <a:lnTo>
                  <a:pt x="51943" y="46354"/>
                </a:lnTo>
                <a:lnTo>
                  <a:pt x="53594" y="44703"/>
                </a:lnTo>
                <a:lnTo>
                  <a:pt x="54736" y="43052"/>
                </a:lnTo>
                <a:lnTo>
                  <a:pt x="55752" y="41528"/>
                </a:lnTo>
                <a:lnTo>
                  <a:pt x="56642" y="40131"/>
                </a:lnTo>
                <a:lnTo>
                  <a:pt x="57150" y="38862"/>
                </a:lnTo>
                <a:lnTo>
                  <a:pt x="57150" y="37845"/>
                </a:lnTo>
                <a:lnTo>
                  <a:pt x="57150" y="36575"/>
                </a:lnTo>
                <a:lnTo>
                  <a:pt x="51434" y="33274"/>
                </a:lnTo>
                <a:lnTo>
                  <a:pt x="52324" y="28320"/>
                </a:lnTo>
                <a:lnTo>
                  <a:pt x="80136" y="28320"/>
                </a:lnTo>
                <a:lnTo>
                  <a:pt x="82169" y="33019"/>
                </a:lnTo>
                <a:lnTo>
                  <a:pt x="78867" y="35813"/>
                </a:lnTo>
                <a:lnTo>
                  <a:pt x="75692" y="38480"/>
                </a:lnTo>
                <a:lnTo>
                  <a:pt x="72771" y="40766"/>
                </a:lnTo>
                <a:lnTo>
                  <a:pt x="69723" y="43179"/>
                </a:lnTo>
                <a:lnTo>
                  <a:pt x="66801" y="45465"/>
                </a:lnTo>
                <a:lnTo>
                  <a:pt x="64007" y="47625"/>
                </a:lnTo>
                <a:lnTo>
                  <a:pt x="61086" y="49783"/>
                </a:lnTo>
                <a:lnTo>
                  <a:pt x="58293" y="51942"/>
                </a:lnTo>
                <a:lnTo>
                  <a:pt x="55372" y="54101"/>
                </a:lnTo>
                <a:lnTo>
                  <a:pt x="52450" y="56261"/>
                </a:lnTo>
                <a:lnTo>
                  <a:pt x="49529" y="58419"/>
                </a:lnTo>
                <a:lnTo>
                  <a:pt x="46608" y="60705"/>
                </a:lnTo>
                <a:lnTo>
                  <a:pt x="47878" y="64642"/>
                </a:lnTo>
                <a:lnTo>
                  <a:pt x="49149" y="68579"/>
                </a:lnTo>
                <a:lnTo>
                  <a:pt x="50419" y="72643"/>
                </a:lnTo>
                <a:lnTo>
                  <a:pt x="51689" y="76707"/>
                </a:lnTo>
                <a:lnTo>
                  <a:pt x="52958" y="80772"/>
                </a:lnTo>
                <a:lnTo>
                  <a:pt x="54228" y="84708"/>
                </a:lnTo>
                <a:lnTo>
                  <a:pt x="54864" y="86740"/>
                </a:lnTo>
                <a:lnTo>
                  <a:pt x="55499" y="88645"/>
                </a:lnTo>
                <a:lnTo>
                  <a:pt x="56006" y="90169"/>
                </a:lnTo>
                <a:lnTo>
                  <a:pt x="56515" y="91693"/>
                </a:lnTo>
                <a:lnTo>
                  <a:pt x="57150" y="92963"/>
                </a:lnTo>
                <a:lnTo>
                  <a:pt x="57784" y="93852"/>
                </a:lnTo>
                <a:lnTo>
                  <a:pt x="58293" y="94868"/>
                </a:lnTo>
                <a:lnTo>
                  <a:pt x="59054" y="95503"/>
                </a:lnTo>
                <a:lnTo>
                  <a:pt x="59690" y="96012"/>
                </a:lnTo>
                <a:lnTo>
                  <a:pt x="60451" y="96392"/>
                </a:lnTo>
                <a:lnTo>
                  <a:pt x="61341" y="96647"/>
                </a:lnTo>
                <a:lnTo>
                  <a:pt x="62356" y="96647"/>
                </a:lnTo>
                <a:lnTo>
                  <a:pt x="63119" y="96647"/>
                </a:lnTo>
                <a:lnTo>
                  <a:pt x="67182" y="94868"/>
                </a:lnTo>
                <a:lnTo>
                  <a:pt x="68199" y="94233"/>
                </a:lnTo>
                <a:lnTo>
                  <a:pt x="69215" y="93344"/>
                </a:lnTo>
                <a:lnTo>
                  <a:pt x="70484" y="92201"/>
                </a:lnTo>
                <a:lnTo>
                  <a:pt x="71627" y="90931"/>
                </a:lnTo>
                <a:lnTo>
                  <a:pt x="73025" y="89535"/>
                </a:lnTo>
                <a:lnTo>
                  <a:pt x="74549" y="87756"/>
                </a:lnTo>
                <a:lnTo>
                  <a:pt x="79882" y="92837"/>
                </a:lnTo>
                <a:lnTo>
                  <a:pt x="77470" y="95250"/>
                </a:lnTo>
                <a:lnTo>
                  <a:pt x="75183" y="97408"/>
                </a:lnTo>
                <a:lnTo>
                  <a:pt x="73151" y="99187"/>
                </a:lnTo>
                <a:lnTo>
                  <a:pt x="70993" y="101091"/>
                </a:lnTo>
                <a:lnTo>
                  <a:pt x="68960" y="102488"/>
                </a:lnTo>
                <a:lnTo>
                  <a:pt x="67182" y="103631"/>
                </a:lnTo>
                <a:lnTo>
                  <a:pt x="65277" y="104901"/>
                </a:lnTo>
                <a:lnTo>
                  <a:pt x="63500" y="105663"/>
                </a:lnTo>
                <a:lnTo>
                  <a:pt x="61722" y="106299"/>
                </a:lnTo>
                <a:lnTo>
                  <a:pt x="59944" y="106806"/>
                </a:lnTo>
                <a:lnTo>
                  <a:pt x="58166" y="107061"/>
                </a:lnTo>
                <a:lnTo>
                  <a:pt x="56388" y="107061"/>
                </a:lnTo>
                <a:lnTo>
                  <a:pt x="53085" y="107061"/>
                </a:lnTo>
                <a:lnTo>
                  <a:pt x="50419" y="106299"/>
                </a:lnTo>
                <a:lnTo>
                  <a:pt x="48514" y="104648"/>
                </a:lnTo>
                <a:lnTo>
                  <a:pt x="46481" y="102997"/>
                </a:lnTo>
                <a:lnTo>
                  <a:pt x="44830" y="100711"/>
                </a:lnTo>
                <a:lnTo>
                  <a:pt x="43433" y="97662"/>
                </a:lnTo>
                <a:lnTo>
                  <a:pt x="42036" y="94614"/>
                </a:lnTo>
                <a:lnTo>
                  <a:pt x="40767" y="90931"/>
                </a:lnTo>
                <a:lnTo>
                  <a:pt x="39624" y="86740"/>
                </a:lnTo>
                <a:lnTo>
                  <a:pt x="38480" y="82423"/>
                </a:lnTo>
                <a:lnTo>
                  <a:pt x="37083" y="77597"/>
                </a:lnTo>
                <a:lnTo>
                  <a:pt x="35559" y="72389"/>
                </a:lnTo>
                <a:lnTo>
                  <a:pt x="35178" y="71119"/>
                </a:lnTo>
                <a:lnTo>
                  <a:pt x="34798" y="70103"/>
                </a:lnTo>
                <a:lnTo>
                  <a:pt x="34417" y="69341"/>
                </a:lnTo>
                <a:lnTo>
                  <a:pt x="34163" y="68706"/>
                </a:lnTo>
                <a:lnTo>
                  <a:pt x="30479" y="66801"/>
                </a:lnTo>
                <a:lnTo>
                  <a:pt x="29464" y="66801"/>
                </a:lnTo>
                <a:lnTo>
                  <a:pt x="28321" y="66801"/>
                </a:lnTo>
                <a:lnTo>
                  <a:pt x="23368" y="66801"/>
                </a:lnTo>
                <a:lnTo>
                  <a:pt x="14858" y="105663"/>
                </a:lnTo>
                <a:lnTo>
                  <a:pt x="0" y="105663"/>
                </a:lnTo>
                <a:lnTo>
                  <a:pt x="18669" y="22478"/>
                </a:lnTo>
                <a:lnTo>
                  <a:pt x="19303" y="19812"/>
                </a:lnTo>
                <a:lnTo>
                  <a:pt x="19811" y="17652"/>
                </a:lnTo>
                <a:lnTo>
                  <a:pt x="20066" y="16128"/>
                </a:lnTo>
                <a:lnTo>
                  <a:pt x="20320" y="14477"/>
                </a:lnTo>
                <a:lnTo>
                  <a:pt x="20447" y="13080"/>
                </a:lnTo>
                <a:lnTo>
                  <a:pt x="20447" y="11811"/>
                </a:lnTo>
                <a:lnTo>
                  <a:pt x="20447" y="10922"/>
                </a:lnTo>
                <a:lnTo>
                  <a:pt x="18288" y="7619"/>
                </a:lnTo>
                <a:lnTo>
                  <a:pt x="17525" y="7112"/>
                </a:lnTo>
                <a:lnTo>
                  <a:pt x="16509" y="6857"/>
                </a:lnTo>
                <a:lnTo>
                  <a:pt x="15113" y="6603"/>
                </a:lnTo>
                <a:lnTo>
                  <a:pt x="13843" y="6350"/>
                </a:lnTo>
                <a:lnTo>
                  <a:pt x="12319" y="6223"/>
                </a:lnTo>
                <a:lnTo>
                  <a:pt x="10414" y="6223"/>
                </a:lnTo>
                <a:lnTo>
                  <a:pt x="11556" y="888"/>
                </a:lnTo>
                <a:lnTo>
                  <a:pt x="32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310371" y="1604759"/>
            <a:ext cx="86065" cy="22023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324850" y="1624711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2794" y="0"/>
                </a:moveTo>
                <a:lnTo>
                  <a:pt x="0" y="8127"/>
                </a:lnTo>
                <a:lnTo>
                  <a:pt x="11592" y="13124"/>
                </a:lnTo>
                <a:lnTo>
                  <a:pt x="21589" y="20097"/>
                </a:lnTo>
                <a:lnTo>
                  <a:pt x="41870" y="52431"/>
                </a:lnTo>
                <a:lnTo>
                  <a:pt x="48514" y="99187"/>
                </a:lnTo>
                <a:lnTo>
                  <a:pt x="47773" y="116855"/>
                </a:lnTo>
                <a:lnTo>
                  <a:pt x="36575" y="160147"/>
                </a:lnTo>
                <a:lnTo>
                  <a:pt x="253" y="192277"/>
                </a:lnTo>
                <a:lnTo>
                  <a:pt x="2794" y="200405"/>
                </a:lnTo>
                <a:lnTo>
                  <a:pt x="41120" y="177617"/>
                </a:lnTo>
                <a:lnTo>
                  <a:pt x="62690" y="135636"/>
                </a:lnTo>
                <a:lnTo>
                  <a:pt x="66801" y="100202"/>
                </a:lnTo>
                <a:lnTo>
                  <a:pt x="65758" y="81843"/>
                </a:lnTo>
                <a:lnTo>
                  <a:pt x="50292" y="35051"/>
                </a:lnTo>
                <a:lnTo>
                  <a:pt x="17341" y="5208"/>
                </a:lnTo>
                <a:lnTo>
                  <a:pt x="279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324850" y="1624711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2794" y="0"/>
                </a:moveTo>
                <a:lnTo>
                  <a:pt x="41102" y="22770"/>
                </a:lnTo>
                <a:lnTo>
                  <a:pt x="62642" y="64865"/>
                </a:lnTo>
                <a:lnTo>
                  <a:pt x="66801" y="100202"/>
                </a:lnTo>
                <a:lnTo>
                  <a:pt x="65776" y="118633"/>
                </a:lnTo>
                <a:lnTo>
                  <a:pt x="50292" y="165353"/>
                </a:lnTo>
                <a:lnTo>
                  <a:pt x="17395" y="195143"/>
                </a:lnTo>
                <a:lnTo>
                  <a:pt x="2794" y="200405"/>
                </a:lnTo>
                <a:lnTo>
                  <a:pt x="253" y="192277"/>
                </a:lnTo>
                <a:lnTo>
                  <a:pt x="11733" y="187203"/>
                </a:lnTo>
                <a:lnTo>
                  <a:pt x="21605" y="180165"/>
                </a:lnTo>
                <a:lnTo>
                  <a:pt x="41816" y="147335"/>
                </a:lnTo>
                <a:lnTo>
                  <a:pt x="48514" y="99187"/>
                </a:lnTo>
                <a:lnTo>
                  <a:pt x="47775" y="82061"/>
                </a:lnTo>
                <a:lnTo>
                  <a:pt x="36702" y="39877"/>
                </a:lnTo>
                <a:lnTo>
                  <a:pt x="0" y="8127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654552" y="2028418"/>
            <a:ext cx="140944" cy="14251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664077" y="2043683"/>
            <a:ext cx="132461" cy="1324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916679" y="1990369"/>
            <a:ext cx="2653284" cy="18234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014215" y="2398750"/>
            <a:ext cx="128803" cy="1288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023867" y="2413126"/>
            <a:ext cx="118745" cy="11887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218432" y="2366772"/>
            <a:ext cx="2548128" cy="19888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800088" y="2366772"/>
            <a:ext cx="688085" cy="16217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542276" y="2414047"/>
            <a:ext cx="98298" cy="10893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557007" y="2433066"/>
            <a:ext cx="78740" cy="89535"/>
          </a:xfrm>
          <a:custGeom>
            <a:avLst/>
            <a:gdLst/>
            <a:ahLst/>
            <a:cxnLst/>
            <a:rect l="l" t="t" r="r" b="b"/>
            <a:pathLst>
              <a:path w="78740" h="89535">
                <a:moveTo>
                  <a:pt x="76108" y="9525"/>
                </a:moveTo>
                <a:lnTo>
                  <a:pt x="57531" y="9525"/>
                </a:lnTo>
                <a:lnTo>
                  <a:pt x="15621" y="64008"/>
                </a:lnTo>
                <a:lnTo>
                  <a:pt x="0" y="83820"/>
                </a:lnTo>
                <a:lnTo>
                  <a:pt x="0" y="89026"/>
                </a:lnTo>
                <a:lnTo>
                  <a:pt x="38165" y="88080"/>
                </a:lnTo>
                <a:lnTo>
                  <a:pt x="44450" y="88011"/>
                </a:lnTo>
                <a:lnTo>
                  <a:pt x="75834" y="88011"/>
                </a:lnTo>
                <a:lnTo>
                  <a:pt x="75968" y="79375"/>
                </a:lnTo>
                <a:lnTo>
                  <a:pt x="21844" y="79375"/>
                </a:lnTo>
                <a:lnTo>
                  <a:pt x="29769" y="68516"/>
                </a:lnTo>
                <a:lnTo>
                  <a:pt x="41909" y="52704"/>
                </a:lnTo>
                <a:lnTo>
                  <a:pt x="58241" y="31940"/>
                </a:lnTo>
                <a:lnTo>
                  <a:pt x="76108" y="9525"/>
                </a:lnTo>
                <a:close/>
              </a:path>
              <a:path w="78740" h="89535">
                <a:moveTo>
                  <a:pt x="75834" y="88011"/>
                </a:moveTo>
                <a:lnTo>
                  <a:pt x="44450" y="88011"/>
                </a:lnTo>
                <a:lnTo>
                  <a:pt x="51548" y="88080"/>
                </a:lnTo>
                <a:lnTo>
                  <a:pt x="59134" y="88280"/>
                </a:lnTo>
                <a:lnTo>
                  <a:pt x="67220" y="88600"/>
                </a:lnTo>
                <a:lnTo>
                  <a:pt x="75819" y="89026"/>
                </a:lnTo>
                <a:lnTo>
                  <a:pt x="75834" y="88011"/>
                </a:lnTo>
                <a:close/>
              </a:path>
              <a:path w="78740" h="89535">
                <a:moveTo>
                  <a:pt x="76962" y="59309"/>
                </a:moveTo>
                <a:lnTo>
                  <a:pt x="70485" y="59309"/>
                </a:lnTo>
                <a:lnTo>
                  <a:pt x="70103" y="60579"/>
                </a:lnTo>
                <a:lnTo>
                  <a:pt x="69850" y="61595"/>
                </a:lnTo>
                <a:lnTo>
                  <a:pt x="69723" y="62357"/>
                </a:lnTo>
                <a:lnTo>
                  <a:pt x="68072" y="69976"/>
                </a:lnTo>
                <a:lnTo>
                  <a:pt x="66548" y="74549"/>
                </a:lnTo>
                <a:lnTo>
                  <a:pt x="65024" y="75946"/>
                </a:lnTo>
                <a:lnTo>
                  <a:pt x="63626" y="77470"/>
                </a:lnTo>
                <a:lnTo>
                  <a:pt x="61214" y="78359"/>
                </a:lnTo>
                <a:lnTo>
                  <a:pt x="57785" y="78739"/>
                </a:lnTo>
                <a:lnTo>
                  <a:pt x="21844" y="79375"/>
                </a:lnTo>
                <a:lnTo>
                  <a:pt x="75968" y="79375"/>
                </a:lnTo>
                <a:lnTo>
                  <a:pt x="76073" y="72644"/>
                </a:lnTo>
                <a:lnTo>
                  <a:pt x="76962" y="59309"/>
                </a:lnTo>
                <a:close/>
              </a:path>
              <a:path w="78740" h="89535">
                <a:moveTo>
                  <a:pt x="7366" y="0"/>
                </a:moveTo>
                <a:lnTo>
                  <a:pt x="7100" y="9525"/>
                </a:lnTo>
                <a:lnTo>
                  <a:pt x="6873" y="15509"/>
                </a:lnTo>
                <a:lnTo>
                  <a:pt x="6526" y="21877"/>
                </a:lnTo>
                <a:lnTo>
                  <a:pt x="6096" y="27305"/>
                </a:lnTo>
                <a:lnTo>
                  <a:pt x="11938" y="27305"/>
                </a:lnTo>
                <a:lnTo>
                  <a:pt x="12446" y="25908"/>
                </a:lnTo>
                <a:lnTo>
                  <a:pt x="12700" y="25019"/>
                </a:lnTo>
                <a:lnTo>
                  <a:pt x="12953" y="24384"/>
                </a:lnTo>
                <a:lnTo>
                  <a:pt x="14732" y="18414"/>
                </a:lnTo>
                <a:lnTo>
                  <a:pt x="16128" y="14859"/>
                </a:lnTo>
                <a:lnTo>
                  <a:pt x="17145" y="13716"/>
                </a:lnTo>
                <a:lnTo>
                  <a:pt x="18161" y="12446"/>
                </a:lnTo>
                <a:lnTo>
                  <a:pt x="19558" y="11684"/>
                </a:lnTo>
                <a:lnTo>
                  <a:pt x="23114" y="10668"/>
                </a:lnTo>
                <a:lnTo>
                  <a:pt x="27305" y="10287"/>
                </a:lnTo>
                <a:lnTo>
                  <a:pt x="57531" y="9525"/>
                </a:lnTo>
                <a:lnTo>
                  <a:pt x="76108" y="9525"/>
                </a:lnTo>
                <a:lnTo>
                  <a:pt x="78740" y="6223"/>
                </a:lnTo>
                <a:lnTo>
                  <a:pt x="78740" y="1016"/>
                </a:lnTo>
                <a:lnTo>
                  <a:pt x="44069" y="1016"/>
                </a:lnTo>
                <a:lnTo>
                  <a:pt x="34565" y="946"/>
                </a:lnTo>
                <a:lnTo>
                  <a:pt x="25288" y="746"/>
                </a:lnTo>
                <a:lnTo>
                  <a:pt x="16226" y="426"/>
                </a:lnTo>
                <a:lnTo>
                  <a:pt x="7366" y="0"/>
                </a:lnTo>
                <a:close/>
              </a:path>
              <a:path w="78740" h="89535">
                <a:moveTo>
                  <a:pt x="78740" y="0"/>
                </a:moveTo>
                <a:lnTo>
                  <a:pt x="70768" y="426"/>
                </a:lnTo>
                <a:lnTo>
                  <a:pt x="62309" y="746"/>
                </a:lnTo>
                <a:lnTo>
                  <a:pt x="53397" y="946"/>
                </a:lnTo>
                <a:lnTo>
                  <a:pt x="44069" y="1016"/>
                </a:lnTo>
                <a:lnTo>
                  <a:pt x="78740" y="1016"/>
                </a:lnTo>
                <a:lnTo>
                  <a:pt x="787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557007" y="2433066"/>
            <a:ext cx="78740" cy="89535"/>
          </a:xfrm>
          <a:custGeom>
            <a:avLst/>
            <a:gdLst/>
            <a:ahLst/>
            <a:cxnLst/>
            <a:rect l="l" t="t" r="r" b="b"/>
            <a:pathLst>
              <a:path w="78740" h="89535">
                <a:moveTo>
                  <a:pt x="7366" y="0"/>
                </a:moveTo>
                <a:lnTo>
                  <a:pt x="16226" y="426"/>
                </a:lnTo>
                <a:lnTo>
                  <a:pt x="25288" y="746"/>
                </a:lnTo>
                <a:lnTo>
                  <a:pt x="34565" y="946"/>
                </a:lnTo>
                <a:lnTo>
                  <a:pt x="44069" y="1016"/>
                </a:lnTo>
                <a:lnTo>
                  <a:pt x="53397" y="946"/>
                </a:lnTo>
                <a:lnTo>
                  <a:pt x="62309" y="746"/>
                </a:lnTo>
                <a:lnTo>
                  <a:pt x="70768" y="426"/>
                </a:lnTo>
                <a:lnTo>
                  <a:pt x="78740" y="0"/>
                </a:lnTo>
                <a:lnTo>
                  <a:pt x="78740" y="6223"/>
                </a:lnTo>
                <a:lnTo>
                  <a:pt x="58241" y="31940"/>
                </a:lnTo>
                <a:lnTo>
                  <a:pt x="41909" y="52704"/>
                </a:lnTo>
                <a:lnTo>
                  <a:pt x="29769" y="68516"/>
                </a:lnTo>
                <a:lnTo>
                  <a:pt x="21844" y="79375"/>
                </a:lnTo>
                <a:lnTo>
                  <a:pt x="57785" y="78739"/>
                </a:lnTo>
                <a:lnTo>
                  <a:pt x="61214" y="78359"/>
                </a:lnTo>
                <a:lnTo>
                  <a:pt x="63626" y="77470"/>
                </a:lnTo>
                <a:lnTo>
                  <a:pt x="65024" y="75946"/>
                </a:lnTo>
                <a:lnTo>
                  <a:pt x="66548" y="74549"/>
                </a:lnTo>
                <a:lnTo>
                  <a:pt x="68072" y="69976"/>
                </a:lnTo>
                <a:lnTo>
                  <a:pt x="69723" y="62357"/>
                </a:lnTo>
                <a:lnTo>
                  <a:pt x="69850" y="61595"/>
                </a:lnTo>
                <a:lnTo>
                  <a:pt x="70103" y="60579"/>
                </a:lnTo>
                <a:lnTo>
                  <a:pt x="70485" y="59309"/>
                </a:lnTo>
                <a:lnTo>
                  <a:pt x="76962" y="59309"/>
                </a:lnTo>
                <a:lnTo>
                  <a:pt x="76073" y="72644"/>
                </a:lnTo>
                <a:lnTo>
                  <a:pt x="75819" y="89026"/>
                </a:lnTo>
                <a:lnTo>
                  <a:pt x="67220" y="88600"/>
                </a:lnTo>
                <a:lnTo>
                  <a:pt x="59134" y="88280"/>
                </a:lnTo>
                <a:lnTo>
                  <a:pt x="51548" y="88080"/>
                </a:lnTo>
                <a:lnTo>
                  <a:pt x="44450" y="88011"/>
                </a:lnTo>
                <a:lnTo>
                  <a:pt x="38165" y="88080"/>
                </a:lnTo>
                <a:lnTo>
                  <a:pt x="28654" y="88280"/>
                </a:lnTo>
                <a:lnTo>
                  <a:pt x="15928" y="88600"/>
                </a:lnTo>
                <a:lnTo>
                  <a:pt x="0" y="89026"/>
                </a:lnTo>
                <a:lnTo>
                  <a:pt x="0" y="83820"/>
                </a:lnTo>
                <a:lnTo>
                  <a:pt x="15621" y="64008"/>
                </a:lnTo>
                <a:lnTo>
                  <a:pt x="57531" y="9525"/>
                </a:lnTo>
                <a:lnTo>
                  <a:pt x="34036" y="10160"/>
                </a:lnTo>
                <a:lnTo>
                  <a:pt x="27305" y="10287"/>
                </a:lnTo>
                <a:lnTo>
                  <a:pt x="17145" y="13716"/>
                </a:lnTo>
                <a:lnTo>
                  <a:pt x="16128" y="14859"/>
                </a:lnTo>
                <a:lnTo>
                  <a:pt x="14732" y="18414"/>
                </a:lnTo>
                <a:lnTo>
                  <a:pt x="12953" y="24384"/>
                </a:lnTo>
                <a:lnTo>
                  <a:pt x="12700" y="25019"/>
                </a:lnTo>
                <a:lnTo>
                  <a:pt x="12446" y="25908"/>
                </a:lnTo>
                <a:lnTo>
                  <a:pt x="11938" y="27305"/>
                </a:lnTo>
                <a:lnTo>
                  <a:pt x="6096" y="27305"/>
                </a:lnTo>
                <a:lnTo>
                  <a:pt x="6526" y="21877"/>
                </a:lnTo>
                <a:lnTo>
                  <a:pt x="6873" y="15509"/>
                </a:lnTo>
                <a:lnTo>
                  <a:pt x="7149" y="8213"/>
                </a:lnTo>
                <a:lnTo>
                  <a:pt x="73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629143" y="2458181"/>
            <a:ext cx="83098" cy="11052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644003" y="2476880"/>
            <a:ext cx="64769" cy="90805"/>
          </a:xfrm>
          <a:custGeom>
            <a:avLst/>
            <a:gdLst/>
            <a:ahLst/>
            <a:cxnLst/>
            <a:rect l="l" t="t" r="r" b="b"/>
            <a:pathLst>
              <a:path w="64770" h="90805">
                <a:moveTo>
                  <a:pt x="20572" y="10922"/>
                </a:moveTo>
                <a:lnTo>
                  <a:pt x="7620" y="10922"/>
                </a:lnTo>
                <a:lnTo>
                  <a:pt x="8763" y="11430"/>
                </a:lnTo>
                <a:lnTo>
                  <a:pt x="10032" y="12954"/>
                </a:lnTo>
                <a:lnTo>
                  <a:pt x="10287" y="14986"/>
                </a:lnTo>
                <a:lnTo>
                  <a:pt x="10409" y="42037"/>
                </a:lnTo>
                <a:lnTo>
                  <a:pt x="10283" y="70231"/>
                </a:lnTo>
                <a:lnTo>
                  <a:pt x="635" y="87122"/>
                </a:lnTo>
                <a:lnTo>
                  <a:pt x="635" y="90551"/>
                </a:lnTo>
                <a:lnTo>
                  <a:pt x="14604" y="89916"/>
                </a:lnTo>
                <a:lnTo>
                  <a:pt x="30606" y="89916"/>
                </a:lnTo>
                <a:lnTo>
                  <a:pt x="30606" y="87122"/>
                </a:lnTo>
                <a:lnTo>
                  <a:pt x="29464" y="86741"/>
                </a:lnTo>
                <a:lnTo>
                  <a:pt x="28575" y="86487"/>
                </a:lnTo>
                <a:lnTo>
                  <a:pt x="24511" y="85598"/>
                </a:lnTo>
                <a:lnTo>
                  <a:pt x="22478" y="84836"/>
                </a:lnTo>
                <a:lnTo>
                  <a:pt x="20954" y="83312"/>
                </a:lnTo>
                <a:lnTo>
                  <a:pt x="20574" y="82169"/>
                </a:lnTo>
                <a:lnTo>
                  <a:pt x="20262" y="78486"/>
                </a:lnTo>
                <a:lnTo>
                  <a:pt x="20156" y="75565"/>
                </a:lnTo>
                <a:lnTo>
                  <a:pt x="20275" y="21590"/>
                </a:lnTo>
                <a:lnTo>
                  <a:pt x="20447" y="12827"/>
                </a:lnTo>
                <a:lnTo>
                  <a:pt x="20572" y="10922"/>
                </a:lnTo>
                <a:close/>
              </a:path>
              <a:path w="64770" h="90805">
                <a:moveTo>
                  <a:pt x="30606" y="89916"/>
                </a:moveTo>
                <a:lnTo>
                  <a:pt x="19812" y="89916"/>
                </a:lnTo>
                <a:lnTo>
                  <a:pt x="30606" y="90551"/>
                </a:lnTo>
                <a:lnTo>
                  <a:pt x="30606" y="89916"/>
                </a:lnTo>
                <a:close/>
              </a:path>
              <a:path w="64770" h="90805">
                <a:moveTo>
                  <a:pt x="36068" y="32004"/>
                </a:moveTo>
                <a:lnTo>
                  <a:pt x="36068" y="35433"/>
                </a:lnTo>
                <a:lnTo>
                  <a:pt x="37973" y="35560"/>
                </a:lnTo>
                <a:lnTo>
                  <a:pt x="39116" y="35814"/>
                </a:lnTo>
                <a:lnTo>
                  <a:pt x="39497" y="36322"/>
                </a:lnTo>
                <a:lnTo>
                  <a:pt x="40004" y="36703"/>
                </a:lnTo>
                <a:lnTo>
                  <a:pt x="40258" y="37084"/>
                </a:lnTo>
                <a:lnTo>
                  <a:pt x="40258" y="38100"/>
                </a:lnTo>
                <a:lnTo>
                  <a:pt x="40004" y="38608"/>
                </a:lnTo>
                <a:lnTo>
                  <a:pt x="39624" y="39116"/>
                </a:lnTo>
                <a:lnTo>
                  <a:pt x="39116" y="39878"/>
                </a:lnTo>
                <a:lnTo>
                  <a:pt x="35178" y="43815"/>
                </a:lnTo>
                <a:lnTo>
                  <a:pt x="20066" y="58166"/>
                </a:lnTo>
                <a:lnTo>
                  <a:pt x="33781" y="75565"/>
                </a:lnTo>
                <a:lnTo>
                  <a:pt x="37338" y="79883"/>
                </a:lnTo>
                <a:lnTo>
                  <a:pt x="39370" y="82550"/>
                </a:lnTo>
                <a:lnTo>
                  <a:pt x="39750" y="83312"/>
                </a:lnTo>
                <a:lnTo>
                  <a:pt x="40131" y="83947"/>
                </a:lnTo>
                <a:lnTo>
                  <a:pt x="40131" y="85725"/>
                </a:lnTo>
                <a:lnTo>
                  <a:pt x="39750" y="85979"/>
                </a:lnTo>
                <a:lnTo>
                  <a:pt x="39497" y="86233"/>
                </a:lnTo>
                <a:lnTo>
                  <a:pt x="38226" y="86614"/>
                </a:lnTo>
                <a:lnTo>
                  <a:pt x="36068" y="87122"/>
                </a:lnTo>
                <a:lnTo>
                  <a:pt x="36068" y="90551"/>
                </a:lnTo>
                <a:lnTo>
                  <a:pt x="49402" y="89916"/>
                </a:lnTo>
                <a:lnTo>
                  <a:pt x="64389" y="89916"/>
                </a:lnTo>
                <a:lnTo>
                  <a:pt x="64389" y="87376"/>
                </a:lnTo>
                <a:lnTo>
                  <a:pt x="59690" y="86233"/>
                </a:lnTo>
                <a:lnTo>
                  <a:pt x="56515" y="85090"/>
                </a:lnTo>
                <a:lnTo>
                  <a:pt x="54610" y="83947"/>
                </a:lnTo>
                <a:lnTo>
                  <a:pt x="52831" y="82931"/>
                </a:lnTo>
                <a:lnTo>
                  <a:pt x="50673" y="80772"/>
                </a:lnTo>
                <a:lnTo>
                  <a:pt x="30606" y="55753"/>
                </a:lnTo>
                <a:lnTo>
                  <a:pt x="41275" y="46355"/>
                </a:lnTo>
                <a:lnTo>
                  <a:pt x="45974" y="42037"/>
                </a:lnTo>
                <a:lnTo>
                  <a:pt x="49149" y="39497"/>
                </a:lnTo>
                <a:lnTo>
                  <a:pt x="52450" y="37719"/>
                </a:lnTo>
                <a:lnTo>
                  <a:pt x="56133" y="36703"/>
                </a:lnTo>
                <a:lnTo>
                  <a:pt x="61468" y="35433"/>
                </a:lnTo>
                <a:lnTo>
                  <a:pt x="61468" y="32639"/>
                </a:lnTo>
                <a:lnTo>
                  <a:pt x="45720" y="32639"/>
                </a:lnTo>
                <a:lnTo>
                  <a:pt x="36068" y="32004"/>
                </a:lnTo>
                <a:close/>
              </a:path>
              <a:path w="64770" h="90805">
                <a:moveTo>
                  <a:pt x="64389" y="89916"/>
                </a:moveTo>
                <a:lnTo>
                  <a:pt x="54355" y="89916"/>
                </a:lnTo>
                <a:lnTo>
                  <a:pt x="64389" y="90551"/>
                </a:lnTo>
                <a:lnTo>
                  <a:pt x="64389" y="89916"/>
                </a:lnTo>
                <a:close/>
              </a:path>
              <a:path w="64770" h="90805">
                <a:moveTo>
                  <a:pt x="61468" y="32004"/>
                </a:moveTo>
                <a:lnTo>
                  <a:pt x="50419" y="32639"/>
                </a:lnTo>
                <a:lnTo>
                  <a:pt x="61468" y="32639"/>
                </a:lnTo>
                <a:lnTo>
                  <a:pt x="61468" y="32004"/>
                </a:lnTo>
                <a:close/>
              </a:path>
              <a:path w="64770" h="90805">
                <a:moveTo>
                  <a:pt x="19812" y="0"/>
                </a:moveTo>
                <a:lnTo>
                  <a:pt x="14224" y="3048"/>
                </a:lnTo>
                <a:lnTo>
                  <a:pt x="7620" y="5715"/>
                </a:lnTo>
                <a:lnTo>
                  <a:pt x="0" y="8255"/>
                </a:lnTo>
                <a:lnTo>
                  <a:pt x="0" y="11557"/>
                </a:lnTo>
                <a:lnTo>
                  <a:pt x="2540" y="11176"/>
                </a:lnTo>
                <a:lnTo>
                  <a:pt x="4572" y="10922"/>
                </a:lnTo>
                <a:lnTo>
                  <a:pt x="20572" y="10922"/>
                </a:lnTo>
                <a:lnTo>
                  <a:pt x="21208" y="1270"/>
                </a:lnTo>
                <a:lnTo>
                  <a:pt x="198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644003" y="2476880"/>
            <a:ext cx="64769" cy="90805"/>
          </a:xfrm>
          <a:custGeom>
            <a:avLst/>
            <a:gdLst/>
            <a:ahLst/>
            <a:cxnLst/>
            <a:rect l="l" t="t" r="r" b="b"/>
            <a:pathLst>
              <a:path w="64770" h="90805">
                <a:moveTo>
                  <a:pt x="19812" y="0"/>
                </a:moveTo>
                <a:lnTo>
                  <a:pt x="21208" y="1270"/>
                </a:lnTo>
                <a:lnTo>
                  <a:pt x="20827" y="7112"/>
                </a:lnTo>
                <a:lnTo>
                  <a:pt x="20447" y="12827"/>
                </a:lnTo>
                <a:lnTo>
                  <a:pt x="20320" y="18796"/>
                </a:lnTo>
                <a:lnTo>
                  <a:pt x="20226" y="24608"/>
                </a:lnTo>
                <a:lnTo>
                  <a:pt x="20145" y="33099"/>
                </a:lnTo>
                <a:lnTo>
                  <a:pt x="20087" y="44281"/>
                </a:lnTo>
                <a:lnTo>
                  <a:pt x="20066" y="58166"/>
                </a:lnTo>
                <a:lnTo>
                  <a:pt x="35178" y="43815"/>
                </a:lnTo>
                <a:lnTo>
                  <a:pt x="37592" y="41402"/>
                </a:lnTo>
                <a:lnTo>
                  <a:pt x="39116" y="39878"/>
                </a:lnTo>
                <a:lnTo>
                  <a:pt x="39624" y="39116"/>
                </a:lnTo>
                <a:lnTo>
                  <a:pt x="40004" y="38608"/>
                </a:lnTo>
                <a:lnTo>
                  <a:pt x="40258" y="38100"/>
                </a:lnTo>
                <a:lnTo>
                  <a:pt x="40258" y="37592"/>
                </a:lnTo>
                <a:lnTo>
                  <a:pt x="40258" y="37084"/>
                </a:lnTo>
                <a:lnTo>
                  <a:pt x="40004" y="36703"/>
                </a:lnTo>
                <a:lnTo>
                  <a:pt x="39497" y="36322"/>
                </a:lnTo>
                <a:lnTo>
                  <a:pt x="39116" y="35814"/>
                </a:lnTo>
                <a:lnTo>
                  <a:pt x="37973" y="35560"/>
                </a:lnTo>
                <a:lnTo>
                  <a:pt x="36068" y="35433"/>
                </a:lnTo>
                <a:lnTo>
                  <a:pt x="36068" y="32004"/>
                </a:lnTo>
                <a:lnTo>
                  <a:pt x="41528" y="32385"/>
                </a:lnTo>
                <a:lnTo>
                  <a:pt x="45720" y="32639"/>
                </a:lnTo>
                <a:lnTo>
                  <a:pt x="48387" y="32639"/>
                </a:lnTo>
                <a:lnTo>
                  <a:pt x="50419" y="32639"/>
                </a:lnTo>
                <a:lnTo>
                  <a:pt x="54737" y="32385"/>
                </a:lnTo>
                <a:lnTo>
                  <a:pt x="61468" y="32004"/>
                </a:lnTo>
                <a:lnTo>
                  <a:pt x="61468" y="35433"/>
                </a:lnTo>
                <a:lnTo>
                  <a:pt x="56133" y="36703"/>
                </a:lnTo>
                <a:lnTo>
                  <a:pt x="52450" y="37719"/>
                </a:lnTo>
                <a:lnTo>
                  <a:pt x="50800" y="38608"/>
                </a:lnTo>
                <a:lnTo>
                  <a:pt x="49149" y="39497"/>
                </a:lnTo>
                <a:lnTo>
                  <a:pt x="45974" y="42037"/>
                </a:lnTo>
                <a:lnTo>
                  <a:pt x="41275" y="46355"/>
                </a:lnTo>
                <a:lnTo>
                  <a:pt x="30606" y="55753"/>
                </a:lnTo>
                <a:lnTo>
                  <a:pt x="48132" y="77597"/>
                </a:lnTo>
                <a:lnTo>
                  <a:pt x="50673" y="80772"/>
                </a:lnTo>
                <a:lnTo>
                  <a:pt x="52831" y="82931"/>
                </a:lnTo>
                <a:lnTo>
                  <a:pt x="54610" y="83947"/>
                </a:lnTo>
                <a:lnTo>
                  <a:pt x="56515" y="85090"/>
                </a:lnTo>
                <a:lnTo>
                  <a:pt x="59690" y="86233"/>
                </a:lnTo>
                <a:lnTo>
                  <a:pt x="64389" y="87376"/>
                </a:lnTo>
                <a:lnTo>
                  <a:pt x="64389" y="90551"/>
                </a:lnTo>
                <a:lnTo>
                  <a:pt x="58674" y="90170"/>
                </a:lnTo>
                <a:lnTo>
                  <a:pt x="54355" y="89916"/>
                </a:lnTo>
                <a:lnTo>
                  <a:pt x="51435" y="89916"/>
                </a:lnTo>
                <a:lnTo>
                  <a:pt x="49402" y="89916"/>
                </a:lnTo>
                <a:lnTo>
                  <a:pt x="44323" y="90170"/>
                </a:lnTo>
                <a:lnTo>
                  <a:pt x="36068" y="90551"/>
                </a:lnTo>
                <a:lnTo>
                  <a:pt x="36068" y="87122"/>
                </a:lnTo>
                <a:lnTo>
                  <a:pt x="38226" y="86614"/>
                </a:lnTo>
                <a:lnTo>
                  <a:pt x="39497" y="86233"/>
                </a:lnTo>
                <a:lnTo>
                  <a:pt x="39750" y="85979"/>
                </a:lnTo>
                <a:lnTo>
                  <a:pt x="40131" y="85725"/>
                </a:lnTo>
                <a:lnTo>
                  <a:pt x="40258" y="85344"/>
                </a:lnTo>
                <a:lnTo>
                  <a:pt x="40258" y="84836"/>
                </a:lnTo>
                <a:lnTo>
                  <a:pt x="40258" y="84328"/>
                </a:lnTo>
                <a:lnTo>
                  <a:pt x="40131" y="83947"/>
                </a:lnTo>
                <a:lnTo>
                  <a:pt x="39750" y="83312"/>
                </a:lnTo>
                <a:lnTo>
                  <a:pt x="39370" y="82550"/>
                </a:lnTo>
                <a:lnTo>
                  <a:pt x="37338" y="79883"/>
                </a:lnTo>
                <a:lnTo>
                  <a:pt x="33781" y="75565"/>
                </a:lnTo>
                <a:lnTo>
                  <a:pt x="20066" y="58166"/>
                </a:lnTo>
                <a:lnTo>
                  <a:pt x="20066" y="70231"/>
                </a:lnTo>
                <a:lnTo>
                  <a:pt x="20193" y="77724"/>
                </a:lnTo>
                <a:lnTo>
                  <a:pt x="20447" y="80518"/>
                </a:lnTo>
                <a:lnTo>
                  <a:pt x="20574" y="82169"/>
                </a:lnTo>
                <a:lnTo>
                  <a:pt x="20954" y="83312"/>
                </a:lnTo>
                <a:lnTo>
                  <a:pt x="21717" y="84074"/>
                </a:lnTo>
                <a:lnTo>
                  <a:pt x="22478" y="84836"/>
                </a:lnTo>
                <a:lnTo>
                  <a:pt x="24511" y="85598"/>
                </a:lnTo>
                <a:lnTo>
                  <a:pt x="27940" y="86360"/>
                </a:lnTo>
                <a:lnTo>
                  <a:pt x="28575" y="86487"/>
                </a:lnTo>
                <a:lnTo>
                  <a:pt x="29464" y="86741"/>
                </a:lnTo>
                <a:lnTo>
                  <a:pt x="30606" y="87122"/>
                </a:lnTo>
                <a:lnTo>
                  <a:pt x="30606" y="90551"/>
                </a:lnTo>
                <a:lnTo>
                  <a:pt x="24383" y="90170"/>
                </a:lnTo>
                <a:lnTo>
                  <a:pt x="19812" y="89916"/>
                </a:lnTo>
                <a:lnTo>
                  <a:pt x="16637" y="89916"/>
                </a:lnTo>
                <a:lnTo>
                  <a:pt x="14604" y="89916"/>
                </a:lnTo>
                <a:lnTo>
                  <a:pt x="9271" y="90170"/>
                </a:lnTo>
                <a:lnTo>
                  <a:pt x="635" y="90551"/>
                </a:lnTo>
                <a:lnTo>
                  <a:pt x="635" y="87122"/>
                </a:lnTo>
                <a:lnTo>
                  <a:pt x="5461" y="86106"/>
                </a:lnTo>
                <a:lnTo>
                  <a:pt x="8254" y="85344"/>
                </a:lnTo>
                <a:lnTo>
                  <a:pt x="10414" y="38735"/>
                </a:lnTo>
                <a:lnTo>
                  <a:pt x="10287" y="21590"/>
                </a:lnTo>
                <a:lnTo>
                  <a:pt x="10287" y="21082"/>
                </a:lnTo>
                <a:lnTo>
                  <a:pt x="10287" y="14986"/>
                </a:lnTo>
                <a:lnTo>
                  <a:pt x="10032" y="12954"/>
                </a:lnTo>
                <a:lnTo>
                  <a:pt x="9398" y="12192"/>
                </a:lnTo>
                <a:lnTo>
                  <a:pt x="8763" y="11430"/>
                </a:lnTo>
                <a:lnTo>
                  <a:pt x="7620" y="10922"/>
                </a:lnTo>
                <a:lnTo>
                  <a:pt x="5969" y="10922"/>
                </a:lnTo>
                <a:lnTo>
                  <a:pt x="4572" y="10922"/>
                </a:lnTo>
                <a:lnTo>
                  <a:pt x="2540" y="11176"/>
                </a:lnTo>
                <a:lnTo>
                  <a:pt x="0" y="11557"/>
                </a:lnTo>
                <a:lnTo>
                  <a:pt x="0" y="8255"/>
                </a:lnTo>
                <a:lnTo>
                  <a:pt x="7620" y="5715"/>
                </a:lnTo>
                <a:lnTo>
                  <a:pt x="14224" y="3048"/>
                </a:lnTo>
                <a:lnTo>
                  <a:pt x="198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372355" y="2734086"/>
            <a:ext cx="113507" cy="113507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381880" y="2747264"/>
            <a:ext cx="103886" cy="10388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582667" y="2706598"/>
            <a:ext cx="4838319" cy="14188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372355" y="3057174"/>
            <a:ext cx="113507" cy="113507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381880" y="3070351"/>
            <a:ext cx="103886" cy="10388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581144" y="3069372"/>
            <a:ext cx="93725" cy="9521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595114" y="3087370"/>
            <a:ext cx="75565" cy="76835"/>
          </a:xfrm>
          <a:custGeom>
            <a:avLst/>
            <a:gdLst/>
            <a:ahLst/>
            <a:cxnLst/>
            <a:rect l="l" t="t" r="r" b="b"/>
            <a:pathLst>
              <a:path w="75564" h="76835">
                <a:moveTo>
                  <a:pt x="73458" y="6476"/>
                </a:moveTo>
                <a:lnTo>
                  <a:pt x="57150" y="6476"/>
                </a:lnTo>
                <a:lnTo>
                  <a:pt x="57658" y="7112"/>
                </a:lnTo>
                <a:lnTo>
                  <a:pt x="54737" y="10032"/>
                </a:lnTo>
                <a:lnTo>
                  <a:pt x="50164" y="15112"/>
                </a:lnTo>
                <a:lnTo>
                  <a:pt x="43941" y="22225"/>
                </a:lnTo>
                <a:lnTo>
                  <a:pt x="0" y="72897"/>
                </a:lnTo>
                <a:lnTo>
                  <a:pt x="1524" y="76834"/>
                </a:lnTo>
                <a:lnTo>
                  <a:pt x="59689" y="76834"/>
                </a:lnTo>
                <a:lnTo>
                  <a:pt x="61109" y="70357"/>
                </a:lnTo>
                <a:lnTo>
                  <a:pt x="18287" y="70357"/>
                </a:lnTo>
                <a:lnTo>
                  <a:pt x="17907" y="69722"/>
                </a:lnTo>
                <a:lnTo>
                  <a:pt x="22173" y="65008"/>
                </a:lnTo>
                <a:lnTo>
                  <a:pt x="26797" y="59816"/>
                </a:lnTo>
                <a:lnTo>
                  <a:pt x="37211" y="48005"/>
                </a:lnTo>
                <a:lnTo>
                  <a:pt x="73458" y="6476"/>
                </a:lnTo>
                <a:close/>
              </a:path>
              <a:path w="75564" h="76835">
                <a:moveTo>
                  <a:pt x="64643" y="54228"/>
                </a:moveTo>
                <a:lnTo>
                  <a:pt x="57531" y="54228"/>
                </a:lnTo>
                <a:lnTo>
                  <a:pt x="55499" y="58419"/>
                </a:lnTo>
                <a:lnTo>
                  <a:pt x="53721" y="61467"/>
                </a:lnTo>
                <a:lnTo>
                  <a:pt x="52324" y="63500"/>
                </a:lnTo>
                <a:lnTo>
                  <a:pt x="51053" y="65404"/>
                </a:lnTo>
                <a:lnTo>
                  <a:pt x="49657" y="66801"/>
                </a:lnTo>
                <a:lnTo>
                  <a:pt x="39750" y="70357"/>
                </a:lnTo>
                <a:lnTo>
                  <a:pt x="61109" y="70357"/>
                </a:lnTo>
                <a:lnTo>
                  <a:pt x="64643" y="54228"/>
                </a:lnTo>
                <a:close/>
              </a:path>
              <a:path w="75564" h="76835">
                <a:moveTo>
                  <a:pt x="74040" y="0"/>
                </a:moveTo>
                <a:lnTo>
                  <a:pt x="16890" y="0"/>
                </a:lnTo>
                <a:lnTo>
                  <a:pt x="12191" y="21081"/>
                </a:lnTo>
                <a:lnTo>
                  <a:pt x="19303" y="21081"/>
                </a:lnTo>
                <a:lnTo>
                  <a:pt x="21082" y="17652"/>
                </a:lnTo>
                <a:lnTo>
                  <a:pt x="22733" y="15112"/>
                </a:lnTo>
                <a:lnTo>
                  <a:pt x="35560" y="6476"/>
                </a:lnTo>
                <a:lnTo>
                  <a:pt x="73458" y="6476"/>
                </a:lnTo>
                <a:lnTo>
                  <a:pt x="75564" y="4063"/>
                </a:lnTo>
                <a:lnTo>
                  <a:pt x="740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595114" y="3087370"/>
            <a:ext cx="75565" cy="76835"/>
          </a:xfrm>
          <a:custGeom>
            <a:avLst/>
            <a:gdLst/>
            <a:ahLst/>
            <a:cxnLst/>
            <a:rect l="l" t="t" r="r" b="b"/>
            <a:pathLst>
              <a:path w="75564" h="76835">
                <a:moveTo>
                  <a:pt x="16890" y="0"/>
                </a:moveTo>
                <a:lnTo>
                  <a:pt x="74040" y="0"/>
                </a:lnTo>
                <a:lnTo>
                  <a:pt x="75564" y="4063"/>
                </a:lnTo>
                <a:lnTo>
                  <a:pt x="37211" y="48005"/>
                </a:lnTo>
                <a:lnTo>
                  <a:pt x="17907" y="69722"/>
                </a:lnTo>
                <a:lnTo>
                  <a:pt x="18287" y="70357"/>
                </a:lnTo>
                <a:lnTo>
                  <a:pt x="36449" y="70357"/>
                </a:lnTo>
                <a:lnTo>
                  <a:pt x="39750" y="70357"/>
                </a:lnTo>
                <a:lnTo>
                  <a:pt x="42163" y="70103"/>
                </a:lnTo>
                <a:lnTo>
                  <a:pt x="43941" y="69850"/>
                </a:lnTo>
                <a:lnTo>
                  <a:pt x="45593" y="69468"/>
                </a:lnTo>
                <a:lnTo>
                  <a:pt x="47116" y="68833"/>
                </a:lnTo>
                <a:lnTo>
                  <a:pt x="48387" y="67817"/>
                </a:lnTo>
                <a:lnTo>
                  <a:pt x="49657" y="66801"/>
                </a:lnTo>
                <a:lnTo>
                  <a:pt x="51053" y="65404"/>
                </a:lnTo>
                <a:lnTo>
                  <a:pt x="52324" y="63500"/>
                </a:lnTo>
                <a:lnTo>
                  <a:pt x="53721" y="61467"/>
                </a:lnTo>
                <a:lnTo>
                  <a:pt x="55499" y="58419"/>
                </a:lnTo>
                <a:lnTo>
                  <a:pt x="57531" y="54228"/>
                </a:lnTo>
                <a:lnTo>
                  <a:pt x="64643" y="54228"/>
                </a:lnTo>
                <a:lnTo>
                  <a:pt x="59689" y="76834"/>
                </a:lnTo>
                <a:lnTo>
                  <a:pt x="1524" y="76834"/>
                </a:lnTo>
                <a:lnTo>
                  <a:pt x="0" y="72897"/>
                </a:lnTo>
                <a:lnTo>
                  <a:pt x="43941" y="22225"/>
                </a:lnTo>
                <a:lnTo>
                  <a:pt x="50164" y="15112"/>
                </a:lnTo>
                <a:lnTo>
                  <a:pt x="54737" y="10032"/>
                </a:lnTo>
                <a:lnTo>
                  <a:pt x="57658" y="7112"/>
                </a:lnTo>
                <a:lnTo>
                  <a:pt x="57150" y="6476"/>
                </a:lnTo>
                <a:lnTo>
                  <a:pt x="38353" y="6476"/>
                </a:lnTo>
                <a:lnTo>
                  <a:pt x="35560" y="6476"/>
                </a:lnTo>
                <a:lnTo>
                  <a:pt x="33527" y="6730"/>
                </a:lnTo>
                <a:lnTo>
                  <a:pt x="32258" y="7112"/>
                </a:lnTo>
                <a:lnTo>
                  <a:pt x="30987" y="7492"/>
                </a:lnTo>
                <a:lnTo>
                  <a:pt x="29718" y="8127"/>
                </a:lnTo>
                <a:lnTo>
                  <a:pt x="19303" y="21081"/>
                </a:lnTo>
                <a:lnTo>
                  <a:pt x="12191" y="21081"/>
                </a:lnTo>
                <a:lnTo>
                  <a:pt x="1689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660391" y="3099850"/>
            <a:ext cx="81492" cy="9978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674615" y="311746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36914" y="50800"/>
                </a:moveTo>
                <a:lnTo>
                  <a:pt x="23113" y="50800"/>
                </a:lnTo>
                <a:lnTo>
                  <a:pt x="23749" y="50926"/>
                </a:lnTo>
                <a:lnTo>
                  <a:pt x="24384" y="50926"/>
                </a:lnTo>
                <a:lnTo>
                  <a:pt x="24892" y="51180"/>
                </a:lnTo>
                <a:lnTo>
                  <a:pt x="27005" y="55244"/>
                </a:lnTo>
                <a:lnTo>
                  <a:pt x="28194" y="58927"/>
                </a:lnTo>
                <a:lnTo>
                  <a:pt x="30099" y="65912"/>
                </a:lnTo>
                <a:lnTo>
                  <a:pt x="30987" y="69087"/>
                </a:lnTo>
                <a:lnTo>
                  <a:pt x="31876" y="71881"/>
                </a:lnTo>
                <a:lnTo>
                  <a:pt x="33020" y="74167"/>
                </a:lnTo>
                <a:lnTo>
                  <a:pt x="34036" y="76453"/>
                </a:lnTo>
                <a:lnTo>
                  <a:pt x="35306" y="78231"/>
                </a:lnTo>
                <a:lnTo>
                  <a:pt x="36830" y="79501"/>
                </a:lnTo>
                <a:lnTo>
                  <a:pt x="38354" y="80644"/>
                </a:lnTo>
                <a:lnTo>
                  <a:pt x="40386" y="81279"/>
                </a:lnTo>
                <a:lnTo>
                  <a:pt x="44196" y="81279"/>
                </a:lnTo>
                <a:lnTo>
                  <a:pt x="45466" y="81152"/>
                </a:lnTo>
                <a:lnTo>
                  <a:pt x="46862" y="80644"/>
                </a:lnTo>
                <a:lnTo>
                  <a:pt x="48133" y="80263"/>
                </a:lnTo>
                <a:lnTo>
                  <a:pt x="57785" y="73405"/>
                </a:lnTo>
                <a:lnTo>
                  <a:pt x="46609" y="73405"/>
                </a:lnTo>
                <a:lnTo>
                  <a:pt x="45974" y="73278"/>
                </a:lnTo>
                <a:lnTo>
                  <a:pt x="42163" y="67309"/>
                </a:lnTo>
                <a:lnTo>
                  <a:pt x="41656" y="65912"/>
                </a:lnTo>
                <a:lnTo>
                  <a:pt x="41275" y="64388"/>
                </a:lnTo>
                <a:lnTo>
                  <a:pt x="38155" y="54990"/>
                </a:lnTo>
                <a:lnTo>
                  <a:pt x="37337" y="52069"/>
                </a:lnTo>
                <a:lnTo>
                  <a:pt x="36914" y="50800"/>
                </a:lnTo>
                <a:close/>
              </a:path>
              <a:path w="62864" h="81280">
                <a:moveTo>
                  <a:pt x="29210" y="0"/>
                </a:moveTo>
                <a:lnTo>
                  <a:pt x="24892" y="0"/>
                </a:lnTo>
                <a:lnTo>
                  <a:pt x="8762" y="761"/>
                </a:lnTo>
                <a:lnTo>
                  <a:pt x="7874" y="4698"/>
                </a:lnTo>
                <a:lnTo>
                  <a:pt x="9271" y="4698"/>
                </a:lnTo>
                <a:lnTo>
                  <a:pt x="10541" y="4825"/>
                </a:lnTo>
                <a:lnTo>
                  <a:pt x="15112" y="7111"/>
                </a:lnTo>
                <a:lnTo>
                  <a:pt x="15367" y="7619"/>
                </a:lnTo>
                <a:lnTo>
                  <a:pt x="15494" y="9905"/>
                </a:lnTo>
                <a:lnTo>
                  <a:pt x="15239" y="12191"/>
                </a:lnTo>
                <a:lnTo>
                  <a:pt x="14986" y="13461"/>
                </a:lnTo>
                <a:lnTo>
                  <a:pt x="14732" y="14985"/>
                </a:lnTo>
                <a:lnTo>
                  <a:pt x="14224" y="17144"/>
                </a:lnTo>
                <a:lnTo>
                  <a:pt x="0" y="80263"/>
                </a:lnTo>
                <a:lnTo>
                  <a:pt x="11303" y="80263"/>
                </a:lnTo>
                <a:lnTo>
                  <a:pt x="17780" y="50800"/>
                </a:lnTo>
                <a:lnTo>
                  <a:pt x="36914" y="50800"/>
                </a:lnTo>
                <a:lnTo>
                  <a:pt x="36322" y="49021"/>
                </a:lnTo>
                <a:lnTo>
                  <a:pt x="35433" y="46100"/>
                </a:lnTo>
                <a:lnTo>
                  <a:pt x="35926" y="45719"/>
                </a:lnTo>
                <a:lnTo>
                  <a:pt x="18796" y="45719"/>
                </a:lnTo>
                <a:lnTo>
                  <a:pt x="29210" y="0"/>
                </a:lnTo>
                <a:close/>
              </a:path>
              <a:path w="62864" h="81280">
                <a:moveTo>
                  <a:pt x="56642" y="66675"/>
                </a:moveTo>
                <a:lnTo>
                  <a:pt x="55499" y="68071"/>
                </a:lnTo>
                <a:lnTo>
                  <a:pt x="54483" y="69087"/>
                </a:lnTo>
                <a:lnTo>
                  <a:pt x="53467" y="69976"/>
                </a:lnTo>
                <a:lnTo>
                  <a:pt x="51816" y="71627"/>
                </a:lnTo>
                <a:lnTo>
                  <a:pt x="50292" y="72643"/>
                </a:lnTo>
                <a:lnTo>
                  <a:pt x="49657" y="72897"/>
                </a:lnTo>
                <a:lnTo>
                  <a:pt x="49149" y="73151"/>
                </a:lnTo>
                <a:lnTo>
                  <a:pt x="47879" y="73405"/>
                </a:lnTo>
                <a:lnTo>
                  <a:pt x="57785" y="73405"/>
                </a:lnTo>
                <a:lnTo>
                  <a:pt x="60706" y="70484"/>
                </a:lnTo>
                <a:lnTo>
                  <a:pt x="56642" y="66675"/>
                </a:lnTo>
                <a:close/>
              </a:path>
              <a:path w="62864" h="81280">
                <a:moveTo>
                  <a:pt x="60960" y="21462"/>
                </a:moveTo>
                <a:lnTo>
                  <a:pt x="39750" y="21462"/>
                </a:lnTo>
                <a:lnTo>
                  <a:pt x="38988" y="25272"/>
                </a:lnTo>
                <a:lnTo>
                  <a:pt x="40639" y="25400"/>
                </a:lnTo>
                <a:lnTo>
                  <a:pt x="41783" y="25780"/>
                </a:lnTo>
                <a:lnTo>
                  <a:pt x="43053" y="27050"/>
                </a:lnTo>
                <a:lnTo>
                  <a:pt x="43434" y="27812"/>
                </a:lnTo>
                <a:lnTo>
                  <a:pt x="43434" y="29463"/>
                </a:lnTo>
                <a:lnTo>
                  <a:pt x="43053" y="30479"/>
                </a:lnTo>
                <a:lnTo>
                  <a:pt x="42291" y="31622"/>
                </a:lnTo>
                <a:lnTo>
                  <a:pt x="41656" y="32765"/>
                </a:lnTo>
                <a:lnTo>
                  <a:pt x="39497" y="35178"/>
                </a:lnTo>
                <a:lnTo>
                  <a:pt x="36957" y="37718"/>
                </a:lnTo>
                <a:lnTo>
                  <a:pt x="35306" y="38988"/>
                </a:lnTo>
                <a:lnTo>
                  <a:pt x="33782" y="40258"/>
                </a:lnTo>
                <a:lnTo>
                  <a:pt x="32131" y="41401"/>
                </a:lnTo>
                <a:lnTo>
                  <a:pt x="30480" y="42417"/>
                </a:lnTo>
                <a:lnTo>
                  <a:pt x="28701" y="43306"/>
                </a:lnTo>
                <a:lnTo>
                  <a:pt x="27050" y="44195"/>
                </a:lnTo>
                <a:lnTo>
                  <a:pt x="23495" y="45465"/>
                </a:lnTo>
                <a:lnTo>
                  <a:pt x="21971" y="45719"/>
                </a:lnTo>
                <a:lnTo>
                  <a:pt x="35926" y="45719"/>
                </a:lnTo>
                <a:lnTo>
                  <a:pt x="39878" y="42671"/>
                </a:lnTo>
                <a:lnTo>
                  <a:pt x="42037" y="41147"/>
                </a:lnTo>
                <a:lnTo>
                  <a:pt x="46355" y="37845"/>
                </a:lnTo>
                <a:lnTo>
                  <a:pt x="48641" y="36194"/>
                </a:lnTo>
                <a:lnTo>
                  <a:pt x="50800" y="34543"/>
                </a:lnTo>
                <a:lnTo>
                  <a:pt x="52959" y="32765"/>
                </a:lnTo>
                <a:lnTo>
                  <a:pt x="57531" y="29209"/>
                </a:lnTo>
                <a:lnTo>
                  <a:pt x="62357" y="25145"/>
                </a:lnTo>
                <a:lnTo>
                  <a:pt x="60960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674615" y="311746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24892" y="0"/>
                </a:moveTo>
                <a:lnTo>
                  <a:pt x="29210" y="0"/>
                </a:lnTo>
                <a:lnTo>
                  <a:pt x="18796" y="45719"/>
                </a:lnTo>
                <a:lnTo>
                  <a:pt x="20447" y="45719"/>
                </a:lnTo>
                <a:lnTo>
                  <a:pt x="21971" y="45719"/>
                </a:lnTo>
                <a:lnTo>
                  <a:pt x="23495" y="45465"/>
                </a:lnTo>
                <a:lnTo>
                  <a:pt x="25273" y="44830"/>
                </a:lnTo>
                <a:lnTo>
                  <a:pt x="27050" y="44195"/>
                </a:lnTo>
                <a:lnTo>
                  <a:pt x="28701" y="43306"/>
                </a:lnTo>
                <a:lnTo>
                  <a:pt x="30480" y="42417"/>
                </a:lnTo>
                <a:lnTo>
                  <a:pt x="32131" y="41401"/>
                </a:lnTo>
                <a:lnTo>
                  <a:pt x="33782" y="40258"/>
                </a:lnTo>
                <a:lnTo>
                  <a:pt x="35306" y="38988"/>
                </a:lnTo>
                <a:lnTo>
                  <a:pt x="36957" y="37718"/>
                </a:lnTo>
                <a:lnTo>
                  <a:pt x="38226" y="36448"/>
                </a:lnTo>
                <a:lnTo>
                  <a:pt x="39497" y="35178"/>
                </a:lnTo>
                <a:lnTo>
                  <a:pt x="40639" y="33908"/>
                </a:lnTo>
                <a:lnTo>
                  <a:pt x="41656" y="32765"/>
                </a:lnTo>
                <a:lnTo>
                  <a:pt x="42291" y="31622"/>
                </a:lnTo>
                <a:lnTo>
                  <a:pt x="43053" y="30479"/>
                </a:lnTo>
                <a:lnTo>
                  <a:pt x="43434" y="29463"/>
                </a:lnTo>
                <a:lnTo>
                  <a:pt x="43434" y="28701"/>
                </a:lnTo>
                <a:lnTo>
                  <a:pt x="43434" y="27812"/>
                </a:lnTo>
                <a:lnTo>
                  <a:pt x="43053" y="27050"/>
                </a:lnTo>
                <a:lnTo>
                  <a:pt x="42418" y="26415"/>
                </a:lnTo>
                <a:lnTo>
                  <a:pt x="41783" y="25780"/>
                </a:lnTo>
                <a:lnTo>
                  <a:pt x="40639" y="25400"/>
                </a:lnTo>
                <a:lnTo>
                  <a:pt x="38988" y="25272"/>
                </a:lnTo>
                <a:lnTo>
                  <a:pt x="39750" y="21462"/>
                </a:lnTo>
                <a:lnTo>
                  <a:pt x="60960" y="21462"/>
                </a:lnTo>
                <a:lnTo>
                  <a:pt x="62357" y="25145"/>
                </a:lnTo>
                <a:lnTo>
                  <a:pt x="59944" y="27177"/>
                </a:lnTo>
                <a:lnTo>
                  <a:pt x="57531" y="29209"/>
                </a:lnTo>
                <a:lnTo>
                  <a:pt x="55245" y="30987"/>
                </a:lnTo>
                <a:lnTo>
                  <a:pt x="52959" y="32765"/>
                </a:lnTo>
                <a:lnTo>
                  <a:pt x="50800" y="34543"/>
                </a:lnTo>
                <a:lnTo>
                  <a:pt x="48641" y="36194"/>
                </a:lnTo>
                <a:lnTo>
                  <a:pt x="46355" y="37845"/>
                </a:lnTo>
                <a:lnTo>
                  <a:pt x="44196" y="39496"/>
                </a:lnTo>
                <a:lnTo>
                  <a:pt x="42037" y="41147"/>
                </a:lnTo>
                <a:lnTo>
                  <a:pt x="39878" y="42671"/>
                </a:lnTo>
                <a:lnTo>
                  <a:pt x="37719" y="44322"/>
                </a:lnTo>
                <a:lnTo>
                  <a:pt x="35433" y="46100"/>
                </a:lnTo>
                <a:lnTo>
                  <a:pt x="36322" y="49021"/>
                </a:lnTo>
                <a:lnTo>
                  <a:pt x="37337" y="52069"/>
                </a:lnTo>
                <a:lnTo>
                  <a:pt x="38226" y="55244"/>
                </a:lnTo>
                <a:lnTo>
                  <a:pt x="39243" y="58292"/>
                </a:lnTo>
                <a:lnTo>
                  <a:pt x="40259" y="61340"/>
                </a:lnTo>
                <a:lnTo>
                  <a:pt x="41275" y="64388"/>
                </a:lnTo>
                <a:lnTo>
                  <a:pt x="41656" y="65912"/>
                </a:lnTo>
                <a:lnTo>
                  <a:pt x="42163" y="67309"/>
                </a:lnTo>
                <a:lnTo>
                  <a:pt x="42545" y="68452"/>
                </a:lnTo>
                <a:lnTo>
                  <a:pt x="46609" y="73405"/>
                </a:lnTo>
                <a:lnTo>
                  <a:pt x="47371" y="73405"/>
                </a:lnTo>
                <a:lnTo>
                  <a:pt x="47879" y="73405"/>
                </a:lnTo>
                <a:lnTo>
                  <a:pt x="48513" y="73278"/>
                </a:lnTo>
                <a:lnTo>
                  <a:pt x="49149" y="73151"/>
                </a:lnTo>
                <a:lnTo>
                  <a:pt x="49657" y="72897"/>
                </a:lnTo>
                <a:lnTo>
                  <a:pt x="50292" y="72643"/>
                </a:lnTo>
                <a:lnTo>
                  <a:pt x="51054" y="72135"/>
                </a:lnTo>
                <a:lnTo>
                  <a:pt x="51816" y="71627"/>
                </a:lnTo>
                <a:lnTo>
                  <a:pt x="52578" y="70865"/>
                </a:lnTo>
                <a:lnTo>
                  <a:pt x="53467" y="69976"/>
                </a:lnTo>
                <a:lnTo>
                  <a:pt x="54483" y="69087"/>
                </a:lnTo>
                <a:lnTo>
                  <a:pt x="55499" y="68071"/>
                </a:lnTo>
                <a:lnTo>
                  <a:pt x="56642" y="66675"/>
                </a:lnTo>
                <a:lnTo>
                  <a:pt x="60706" y="70484"/>
                </a:lnTo>
                <a:lnTo>
                  <a:pt x="58800" y="72389"/>
                </a:lnTo>
                <a:lnTo>
                  <a:pt x="57150" y="74040"/>
                </a:lnTo>
                <a:lnTo>
                  <a:pt x="55499" y="75437"/>
                </a:lnTo>
                <a:lnTo>
                  <a:pt x="46862" y="80644"/>
                </a:lnTo>
                <a:lnTo>
                  <a:pt x="45466" y="81152"/>
                </a:lnTo>
                <a:lnTo>
                  <a:pt x="44196" y="81279"/>
                </a:lnTo>
                <a:lnTo>
                  <a:pt x="42799" y="81279"/>
                </a:lnTo>
                <a:lnTo>
                  <a:pt x="40386" y="81279"/>
                </a:lnTo>
                <a:lnTo>
                  <a:pt x="33020" y="74167"/>
                </a:lnTo>
                <a:lnTo>
                  <a:pt x="31876" y="71881"/>
                </a:lnTo>
                <a:lnTo>
                  <a:pt x="30987" y="69087"/>
                </a:lnTo>
                <a:lnTo>
                  <a:pt x="30099" y="65912"/>
                </a:lnTo>
                <a:lnTo>
                  <a:pt x="29210" y="62610"/>
                </a:lnTo>
                <a:lnTo>
                  <a:pt x="28194" y="58927"/>
                </a:lnTo>
                <a:lnTo>
                  <a:pt x="26924" y="54990"/>
                </a:lnTo>
                <a:lnTo>
                  <a:pt x="26670" y="54101"/>
                </a:lnTo>
                <a:lnTo>
                  <a:pt x="26416" y="53339"/>
                </a:lnTo>
                <a:lnTo>
                  <a:pt x="24384" y="50926"/>
                </a:lnTo>
                <a:lnTo>
                  <a:pt x="23749" y="50926"/>
                </a:lnTo>
                <a:lnTo>
                  <a:pt x="23113" y="50800"/>
                </a:lnTo>
                <a:lnTo>
                  <a:pt x="22479" y="50800"/>
                </a:lnTo>
                <a:lnTo>
                  <a:pt x="21462" y="50800"/>
                </a:lnTo>
                <a:lnTo>
                  <a:pt x="17780" y="50800"/>
                </a:lnTo>
                <a:lnTo>
                  <a:pt x="11303" y="80263"/>
                </a:lnTo>
                <a:lnTo>
                  <a:pt x="0" y="80263"/>
                </a:lnTo>
                <a:lnTo>
                  <a:pt x="14224" y="17144"/>
                </a:lnTo>
                <a:lnTo>
                  <a:pt x="14732" y="14985"/>
                </a:lnTo>
                <a:lnTo>
                  <a:pt x="14986" y="13461"/>
                </a:lnTo>
                <a:lnTo>
                  <a:pt x="15239" y="12191"/>
                </a:lnTo>
                <a:lnTo>
                  <a:pt x="15367" y="11048"/>
                </a:lnTo>
                <a:lnTo>
                  <a:pt x="15494" y="9905"/>
                </a:lnTo>
                <a:lnTo>
                  <a:pt x="15494" y="9016"/>
                </a:lnTo>
                <a:lnTo>
                  <a:pt x="15494" y="8254"/>
                </a:lnTo>
                <a:lnTo>
                  <a:pt x="15367" y="7619"/>
                </a:lnTo>
                <a:lnTo>
                  <a:pt x="15112" y="7111"/>
                </a:lnTo>
                <a:lnTo>
                  <a:pt x="14859" y="6476"/>
                </a:lnTo>
                <a:lnTo>
                  <a:pt x="14478" y="6095"/>
                </a:lnTo>
                <a:lnTo>
                  <a:pt x="13843" y="5714"/>
                </a:lnTo>
                <a:lnTo>
                  <a:pt x="13335" y="5460"/>
                </a:lnTo>
                <a:lnTo>
                  <a:pt x="12446" y="5206"/>
                </a:lnTo>
                <a:lnTo>
                  <a:pt x="11557" y="4952"/>
                </a:lnTo>
                <a:lnTo>
                  <a:pt x="10541" y="4825"/>
                </a:lnTo>
                <a:lnTo>
                  <a:pt x="9271" y="4698"/>
                </a:lnTo>
                <a:lnTo>
                  <a:pt x="7874" y="4698"/>
                </a:lnTo>
                <a:lnTo>
                  <a:pt x="8762" y="761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794503" y="3051078"/>
            <a:ext cx="98298" cy="113507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804409" y="3065017"/>
            <a:ext cx="88264" cy="10375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940808" y="3022117"/>
            <a:ext cx="346697" cy="17294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954270" y="3040126"/>
            <a:ext cx="328930" cy="153670"/>
          </a:xfrm>
          <a:custGeom>
            <a:avLst/>
            <a:gdLst/>
            <a:ahLst/>
            <a:cxnLst/>
            <a:rect l="l" t="t" r="r" b="b"/>
            <a:pathLst>
              <a:path w="328929" h="153669">
                <a:moveTo>
                  <a:pt x="279780" y="0"/>
                </a:moveTo>
                <a:lnTo>
                  <a:pt x="277621" y="0"/>
                </a:lnTo>
                <a:lnTo>
                  <a:pt x="277621" y="6096"/>
                </a:lnTo>
                <a:lnTo>
                  <a:pt x="286638" y="6096"/>
                </a:lnTo>
                <a:lnTo>
                  <a:pt x="292734" y="8127"/>
                </a:lnTo>
                <a:lnTo>
                  <a:pt x="297052" y="12191"/>
                </a:lnTo>
                <a:lnTo>
                  <a:pt x="301497" y="16256"/>
                </a:lnTo>
                <a:lnTo>
                  <a:pt x="303656" y="22860"/>
                </a:lnTo>
                <a:lnTo>
                  <a:pt x="303656" y="35940"/>
                </a:lnTo>
                <a:lnTo>
                  <a:pt x="303149" y="40639"/>
                </a:lnTo>
                <a:lnTo>
                  <a:pt x="302132" y="46100"/>
                </a:lnTo>
                <a:lnTo>
                  <a:pt x="300989" y="51688"/>
                </a:lnTo>
                <a:lnTo>
                  <a:pt x="300481" y="55625"/>
                </a:lnTo>
                <a:lnTo>
                  <a:pt x="300481" y="62484"/>
                </a:lnTo>
                <a:lnTo>
                  <a:pt x="301878" y="66294"/>
                </a:lnTo>
                <a:lnTo>
                  <a:pt x="307213" y="72136"/>
                </a:lnTo>
                <a:lnTo>
                  <a:pt x="310388" y="74295"/>
                </a:lnTo>
                <a:lnTo>
                  <a:pt x="314070" y="75564"/>
                </a:lnTo>
                <a:lnTo>
                  <a:pt x="314070" y="77088"/>
                </a:lnTo>
                <a:lnTo>
                  <a:pt x="310388" y="78486"/>
                </a:lnTo>
                <a:lnTo>
                  <a:pt x="307213" y="80645"/>
                </a:lnTo>
                <a:lnTo>
                  <a:pt x="301878" y="86487"/>
                </a:lnTo>
                <a:lnTo>
                  <a:pt x="300481" y="90170"/>
                </a:lnTo>
                <a:lnTo>
                  <a:pt x="300481" y="97154"/>
                </a:lnTo>
                <a:lnTo>
                  <a:pt x="300989" y="101091"/>
                </a:lnTo>
                <a:lnTo>
                  <a:pt x="302132" y="106552"/>
                </a:lnTo>
                <a:lnTo>
                  <a:pt x="303149" y="112140"/>
                </a:lnTo>
                <a:lnTo>
                  <a:pt x="303656" y="116712"/>
                </a:lnTo>
                <a:lnTo>
                  <a:pt x="303656" y="130175"/>
                </a:lnTo>
                <a:lnTo>
                  <a:pt x="301497" y="137033"/>
                </a:lnTo>
                <a:lnTo>
                  <a:pt x="297052" y="141097"/>
                </a:lnTo>
                <a:lnTo>
                  <a:pt x="292734" y="145161"/>
                </a:lnTo>
                <a:lnTo>
                  <a:pt x="286638" y="147193"/>
                </a:lnTo>
                <a:lnTo>
                  <a:pt x="277621" y="147193"/>
                </a:lnTo>
                <a:lnTo>
                  <a:pt x="277621" y="153288"/>
                </a:lnTo>
                <a:lnTo>
                  <a:pt x="279780" y="153288"/>
                </a:lnTo>
                <a:lnTo>
                  <a:pt x="288615" y="152600"/>
                </a:lnTo>
                <a:lnTo>
                  <a:pt x="317372" y="118999"/>
                </a:lnTo>
                <a:lnTo>
                  <a:pt x="317372" y="114553"/>
                </a:lnTo>
                <a:lnTo>
                  <a:pt x="316738" y="109474"/>
                </a:lnTo>
                <a:lnTo>
                  <a:pt x="315467" y="103886"/>
                </a:lnTo>
                <a:lnTo>
                  <a:pt x="314197" y="98171"/>
                </a:lnTo>
                <a:lnTo>
                  <a:pt x="313563" y="94361"/>
                </a:lnTo>
                <a:lnTo>
                  <a:pt x="313563" y="88773"/>
                </a:lnTo>
                <a:lnTo>
                  <a:pt x="314832" y="85725"/>
                </a:lnTo>
                <a:lnTo>
                  <a:pt x="317372" y="83438"/>
                </a:lnTo>
                <a:lnTo>
                  <a:pt x="319913" y="81025"/>
                </a:lnTo>
                <a:lnTo>
                  <a:pt x="323850" y="79756"/>
                </a:lnTo>
                <a:lnTo>
                  <a:pt x="328929" y="79628"/>
                </a:lnTo>
                <a:lnTo>
                  <a:pt x="328929" y="73025"/>
                </a:lnTo>
                <a:lnTo>
                  <a:pt x="313563" y="64008"/>
                </a:lnTo>
                <a:lnTo>
                  <a:pt x="313563" y="58293"/>
                </a:lnTo>
                <a:lnTo>
                  <a:pt x="314197" y="54483"/>
                </a:lnTo>
                <a:lnTo>
                  <a:pt x="315467" y="48895"/>
                </a:lnTo>
                <a:lnTo>
                  <a:pt x="316738" y="43179"/>
                </a:lnTo>
                <a:lnTo>
                  <a:pt x="317372" y="38100"/>
                </a:lnTo>
                <a:lnTo>
                  <a:pt x="317372" y="33654"/>
                </a:lnTo>
                <a:lnTo>
                  <a:pt x="288615" y="670"/>
                </a:lnTo>
                <a:lnTo>
                  <a:pt x="279780" y="0"/>
                </a:lnTo>
                <a:close/>
              </a:path>
              <a:path w="328929" h="153669">
                <a:moveTo>
                  <a:pt x="51307" y="0"/>
                </a:moveTo>
                <a:lnTo>
                  <a:pt x="49275" y="0"/>
                </a:lnTo>
                <a:lnTo>
                  <a:pt x="40421" y="670"/>
                </a:lnTo>
                <a:lnTo>
                  <a:pt x="11683" y="33654"/>
                </a:lnTo>
                <a:lnTo>
                  <a:pt x="11683" y="38100"/>
                </a:lnTo>
                <a:lnTo>
                  <a:pt x="12318" y="43052"/>
                </a:lnTo>
                <a:lnTo>
                  <a:pt x="13462" y="48768"/>
                </a:lnTo>
                <a:lnTo>
                  <a:pt x="14731" y="54483"/>
                </a:lnTo>
                <a:lnTo>
                  <a:pt x="15366" y="58293"/>
                </a:lnTo>
                <a:lnTo>
                  <a:pt x="15366" y="63881"/>
                </a:lnTo>
                <a:lnTo>
                  <a:pt x="14096" y="66928"/>
                </a:lnTo>
                <a:lnTo>
                  <a:pt x="11556" y="69214"/>
                </a:lnTo>
                <a:lnTo>
                  <a:pt x="9016" y="71627"/>
                </a:lnTo>
                <a:lnTo>
                  <a:pt x="5206" y="72771"/>
                </a:lnTo>
                <a:lnTo>
                  <a:pt x="0" y="73025"/>
                </a:lnTo>
                <a:lnTo>
                  <a:pt x="0" y="79501"/>
                </a:lnTo>
                <a:lnTo>
                  <a:pt x="5206" y="79756"/>
                </a:lnTo>
                <a:lnTo>
                  <a:pt x="9016" y="81025"/>
                </a:lnTo>
                <a:lnTo>
                  <a:pt x="14096" y="85598"/>
                </a:lnTo>
                <a:lnTo>
                  <a:pt x="15366" y="88646"/>
                </a:lnTo>
                <a:lnTo>
                  <a:pt x="15366" y="94234"/>
                </a:lnTo>
                <a:lnTo>
                  <a:pt x="14731" y="98044"/>
                </a:lnTo>
                <a:lnTo>
                  <a:pt x="13462" y="103759"/>
                </a:lnTo>
                <a:lnTo>
                  <a:pt x="12318" y="109474"/>
                </a:lnTo>
                <a:lnTo>
                  <a:pt x="11683" y="114553"/>
                </a:lnTo>
                <a:lnTo>
                  <a:pt x="11683" y="118999"/>
                </a:lnTo>
                <a:lnTo>
                  <a:pt x="32734" y="150923"/>
                </a:lnTo>
                <a:lnTo>
                  <a:pt x="49275" y="153288"/>
                </a:lnTo>
                <a:lnTo>
                  <a:pt x="51307" y="153288"/>
                </a:lnTo>
                <a:lnTo>
                  <a:pt x="51307" y="147193"/>
                </a:lnTo>
                <a:lnTo>
                  <a:pt x="42417" y="147193"/>
                </a:lnTo>
                <a:lnTo>
                  <a:pt x="36321" y="145161"/>
                </a:lnTo>
                <a:lnTo>
                  <a:pt x="27431" y="137033"/>
                </a:lnTo>
                <a:lnTo>
                  <a:pt x="25272" y="130175"/>
                </a:lnTo>
                <a:lnTo>
                  <a:pt x="25272" y="116586"/>
                </a:lnTo>
                <a:lnTo>
                  <a:pt x="25780" y="112013"/>
                </a:lnTo>
                <a:lnTo>
                  <a:pt x="26924" y="106425"/>
                </a:lnTo>
                <a:lnTo>
                  <a:pt x="27939" y="100964"/>
                </a:lnTo>
                <a:lnTo>
                  <a:pt x="28447" y="97027"/>
                </a:lnTo>
                <a:lnTo>
                  <a:pt x="28447" y="90170"/>
                </a:lnTo>
                <a:lnTo>
                  <a:pt x="27177" y="86360"/>
                </a:lnTo>
                <a:lnTo>
                  <a:pt x="21843" y="80518"/>
                </a:lnTo>
                <a:lnTo>
                  <a:pt x="18668" y="78359"/>
                </a:lnTo>
                <a:lnTo>
                  <a:pt x="14985" y="76962"/>
                </a:lnTo>
                <a:lnTo>
                  <a:pt x="14985" y="75564"/>
                </a:lnTo>
                <a:lnTo>
                  <a:pt x="18668" y="74168"/>
                </a:lnTo>
                <a:lnTo>
                  <a:pt x="21843" y="72009"/>
                </a:lnTo>
                <a:lnTo>
                  <a:pt x="27177" y="66166"/>
                </a:lnTo>
                <a:lnTo>
                  <a:pt x="28447" y="62357"/>
                </a:lnTo>
                <a:lnTo>
                  <a:pt x="28447" y="55499"/>
                </a:lnTo>
                <a:lnTo>
                  <a:pt x="27939" y="51562"/>
                </a:lnTo>
                <a:lnTo>
                  <a:pt x="26924" y="46100"/>
                </a:lnTo>
                <a:lnTo>
                  <a:pt x="25780" y="40512"/>
                </a:lnTo>
                <a:lnTo>
                  <a:pt x="25272" y="35940"/>
                </a:lnTo>
                <a:lnTo>
                  <a:pt x="25272" y="22860"/>
                </a:lnTo>
                <a:lnTo>
                  <a:pt x="27431" y="16256"/>
                </a:lnTo>
                <a:lnTo>
                  <a:pt x="36321" y="8127"/>
                </a:lnTo>
                <a:lnTo>
                  <a:pt x="42417" y="6096"/>
                </a:lnTo>
                <a:lnTo>
                  <a:pt x="51307" y="6096"/>
                </a:lnTo>
                <a:lnTo>
                  <a:pt x="5130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231891" y="3040126"/>
            <a:ext cx="51435" cy="153670"/>
          </a:xfrm>
          <a:custGeom>
            <a:avLst/>
            <a:gdLst/>
            <a:ahLst/>
            <a:cxnLst/>
            <a:rect l="l" t="t" r="r" b="b"/>
            <a:pathLst>
              <a:path w="51435" h="153669">
                <a:moveTo>
                  <a:pt x="0" y="0"/>
                </a:moveTo>
                <a:lnTo>
                  <a:pt x="2159" y="0"/>
                </a:lnTo>
                <a:lnTo>
                  <a:pt x="10993" y="670"/>
                </a:lnTo>
                <a:lnTo>
                  <a:pt x="39750" y="33654"/>
                </a:lnTo>
                <a:lnTo>
                  <a:pt x="39750" y="38100"/>
                </a:lnTo>
                <a:lnTo>
                  <a:pt x="39116" y="43179"/>
                </a:lnTo>
                <a:lnTo>
                  <a:pt x="37846" y="48895"/>
                </a:lnTo>
                <a:lnTo>
                  <a:pt x="36575" y="54483"/>
                </a:lnTo>
                <a:lnTo>
                  <a:pt x="35941" y="58293"/>
                </a:lnTo>
                <a:lnTo>
                  <a:pt x="35941" y="60325"/>
                </a:lnTo>
                <a:lnTo>
                  <a:pt x="35941" y="64008"/>
                </a:lnTo>
                <a:lnTo>
                  <a:pt x="37211" y="66928"/>
                </a:lnTo>
                <a:lnTo>
                  <a:pt x="39750" y="69341"/>
                </a:lnTo>
                <a:lnTo>
                  <a:pt x="42291" y="71627"/>
                </a:lnTo>
                <a:lnTo>
                  <a:pt x="46228" y="72898"/>
                </a:lnTo>
                <a:lnTo>
                  <a:pt x="51308" y="73025"/>
                </a:lnTo>
                <a:lnTo>
                  <a:pt x="51308" y="79628"/>
                </a:lnTo>
                <a:lnTo>
                  <a:pt x="46228" y="79756"/>
                </a:lnTo>
                <a:lnTo>
                  <a:pt x="42291" y="81025"/>
                </a:lnTo>
                <a:lnTo>
                  <a:pt x="39750" y="83438"/>
                </a:lnTo>
                <a:lnTo>
                  <a:pt x="37211" y="85725"/>
                </a:lnTo>
                <a:lnTo>
                  <a:pt x="35941" y="88773"/>
                </a:lnTo>
                <a:lnTo>
                  <a:pt x="35941" y="92456"/>
                </a:lnTo>
                <a:lnTo>
                  <a:pt x="35941" y="94361"/>
                </a:lnTo>
                <a:lnTo>
                  <a:pt x="36575" y="98171"/>
                </a:lnTo>
                <a:lnTo>
                  <a:pt x="37846" y="103886"/>
                </a:lnTo>
                <a:lnTo>
                  <a:pt x="39116" y="109474"/>
                </a:lnTo>
                <a:lnTo>
                  <a:pt x="39750" y="114553"/>
                </a:lnTo>
                <a:lnTo>
                  <a:pt x="39750" y="118999"/>
                </a:lnTo>
                <a:lnTo>
                  <a:pt x="39157" y="127097"/>
                </a:lnTo>
                <a:lnTo>
                  <a:pt x="2159" y="153288"/>
                </a:lnTo>
                <a:lnTo>
                  <a:pt x="0" y="153288"/>
                </a:lnTo>
                <a:lnTo>
                  <a:pt x="0" y="147193"/>
                </a:lnTo>
                <a:lnTo>
                  <a:pt x="1270" y="147193"/>
                </a:lnTo>
                <a:lnTo>
                  <a:pt x="9017" y="147193"/>
                </a:lnTo>
                <a:lnTo>
                  <a:pt x="15112" y="145161"/>
                </a:lnTo>
                <a:lnTo>
                  <a:pt x="19431" y="141097"/>
                </a:lnTo>
                <a:lnTo>
                  <a:pt x="23875" y="137033"/>
                </a:lnTo>
                <a:lnTo>
                  <a:pt x="26035" y="130175"/>
                </a:lnTo>
                <a:lnTo>
                  <a:pt x="26035" y="120523"/>
                </a:lnTo>
                <a:lnTo>
                  <a:pt x="26035" y="116712"/>
                </a:lnTo>
                <a:lnTo>
                  <a:pt x="25527" y="112140"/>
                </a:lnTo>
                <a:lnTo>
                  <a:pt x="24511" y="106552"/>
                </a:lnTo>
                <a:lnTo>
                  <a:pt x="23368" y="101091"/>
                </a:lnTo>
                <a:lnTo>
                  <a:pt x="22860" y="97154"/>
                </a:lnTo>
                <a:lnTo>
                  <a:pt x="22860" y="94741"/>
                </a:lnTo>
                <a:lnTo>
                  <a:pt x="22860" y="90170"/>
                </a:lnTo>
                <a:lnTo>
                  <a:pt x="24257" y="86487"/>
                </a:lnTo>
                <a:lnTo>
                  <a:pt x="26924" y="83565"/>
                </a:lnTo>
                <a:lnTo>
                  <a:pt x="29591" y="80645"/>
                </a:lnTo>
                <a:lnTo>
                  <a:pt x="32766" y="78486"/>
                </a:lnTo>
                <a:lnTo>
                  <a:pt x="36449" y="77088"/>
                </a:lnTo>
                <a:lnTo>
                  <a:pt x="36449" y="75564"/>
                </a:lnTo>
                <a:lnTo>
                  <a:pt x="22860" y="62484"/>
                </a:lnTo>
                <a:lnTo>
                  <a:pt x="22860" y="57912"/>
                </a:lnTo>
                <a:lnTo>
                  <a:pt x="22860" y="55625"/>
                </a:lnTo>
                <a:lnTo>
                  <a:pt x="23368" y="51688"/>
                </a:lnTo>
                <a:lnTo>
                  <a:pt x="24511" y="46100"/>
                </a:lnTo>
                <a:lnTo>
                  <a:pt x="25527" y="40639"/>
                </a:lnTo>
                <a:lnTo>
                  <a:pt x="26035" y="35940"/>
                </a:lnTo>
                <a:lnTo>
                  <a:pt x="26035" y="32258"/>
                </a:lnTo>
                <a:lnTo>
                  <a:pt x="26035" y="22860"/>
                </a:lnTo>
                <a:lnTo>
                  <a:pt x="23875" y="16256"/>
                </a:lnTo>
                <a:lnTo>
                  <a:pt x="19431" y="12191"/>
                </a:lnTo>
                <a:lnTo>
                  <a:pt x="15112" y="8127"/>
                </a:lnTo>
                <a:lnTo>
                  <a:pt x="9017" y="6096"/>
                </a:lnTo>
                <a:lnTo>
                  <a:pt x="1270" y="6096"/>
                </a:lnTo>
                <a:lnTo>
                  <a:pt x="0" y="609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949697" y="3035554"/>
            <a:ext cx="147281" cy="16243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021112" y="3053207"/>
            <a:ext cx="70485" cy="112395"/>
          </a:xfrm>
          <a:custGeom>
            <a:avLst/>
            <a:gdLst/>
            <a:ahLst/>
            <a:cxnLst/>
            <a:rect l="l" t="t" r="r" b="b"/>
            <a:pathLst>
              <a:path w="70485" h="112394">
                <a:moveTo>
                  <a:pt x="35518" y="0"/>
                </a:moveTo>
                <a:lnTo>
                  <a:pt x="30311" y="0"/>
                </a:lnTo>
                <a:lnTo>
                  <a:pt x="25612" y="1142"/>
                </a:lnTo>
                <a:lnTo>
                  <a:pt x="21167" y="3428"/>
                </a:lnTo>
                <a:lnTo>
                  <a:pt x="16722" y="5587"/>
                </a:lnTo>
                <a:lnTo>
                  <a:pt x="13039" y="9143"/>
                </a:lnTo>
                <a:lnTo>
                  <a:pt x="9864" y="13842"/>
                </a:lnTo>
                <a:lnTo>
                  <a:pt x="6689" y="18414"/>
                </a:lnTo>
                <a:lnTo>
                  <a:pt x="0" y="58165"/>
                </a:lnTo>
                <a:lnTo>
                  <a:pt x="484" y="70175"/>
                </a:lnTo>
                <a:lnTo>
                  <a:pt x="19120" y="108854"/>
                </a:lnTo>
                <a:lnTo>
                  <a:pt x="34248" y="112267"/>
                </a:lnTo>
                <a:lnTo>
                  <a:pt x="42581" y="111361"/>
                </a:lnTo>
                <a:lnTo>
                  <a:pt x="49854" y="108632"/>
                </a:lnTo>
                <a:lnTo>
                  <a:pt x="54234" y="105409"/>
                </a:lnTo>
                <a:lnTo>
                  <a:pt x="28787" y="105409"/>
                </a:lnTo>
                <a:lnTo>
                  <a:pt x="23707" y="101345"/>
                </a:lnTo>
                <a:lnTo>
                  <a:pt x="15666" y="58165"/>
                </a:lnTo>
                <a:lnTo>
                  <a:pt x="15579" y="47243"/>
                </a:lnTo>
                <a:lnTo>
                  <a:pt x="15960" y="40639"/>
                </a:lnTo>
                <a:lnTo>
                  <a:pt x="25866" y="10159"/>
                </a:lnTo>
                <a:lnTo>
                  <a:pt x="28406" y="7873"/>
                </a:lnTo>
                <a:lnTo>
                  <a:pt x="31454" y="6857"/>
                </a:lnTo>
                <a:lnTo>
                  <a:pt x="55762" y="6857"/>
                </a:lnTo>
                <a:lnTo>
                  <a:pt x="50901" y="3413"/>
                </a:lnTo>
                <a:lnTo>
                  <a:pt x="43787" y="855"/>
                </a:lnTo>
                <a:lnTo>
                  <a:pt x="35518" y="0"/>
                </a:lnTo>
                <a:close/>
              </a:path>
              <a:path w="70485" h="112394">
                <a:moveTo>
                  <a:pt x="55762" y="6857"/>
                </a:moveTo>
                <a:lnTo>
                  <a:pt x="39201" y="6857"/>
                </a:lnTo>
                <a:lnTo>
                  <a:pt x="42757" y="8508"/>
                </a:lnTo>
                <a:lnTo>
                  <a:pt x="45551" y="11810"/>
                </a:lnTo>
                <a:lnTo>
                  <a:pt x="54551" y="49375"/>
                </a:lnTo>
                <a:lnTo>
                  <a:pt x="54695" y="58165"/>
                </a:lnTo>
                <a:lnTo>
                  <a:pt x="54471" y="66982"/>
                </a:lnTo>
                <a:lnTo>
                  <a:pt x="41995" y="105409"/>
                </a:lnTo>
                <a:lnTo>
                  <a:pt x="54234" y="105409"/>
                </a:lnTo>
                <a:lnTo>
                  <a:pt x="69745" y="68016"/>
                </a:lnTo>
                <a:lnTo>
                  <a:pt x="70316" y="54609"/>
                </a:lnTo>
                <a:lnTo>
                  <a:pt x="69855" y="43338"/>
                </a:lnTo>
                <a:lnTo>
                  <a:pt x="56896" y="7661"/>
                </a:lnTo>
                <a:lnTo>
                  <a:pt x="55762" y="685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036692" y="3060064"/>
            <a:ext cx="39370" cy="99060"/>
          </a:xfrm>
          <a:custGeom>
            <a:avLst/>
            <a:gdLst/>
            <a:ahLst/>
            <a:cxnLst/>
            <a:rect l="l" t="t" r="r" b="b"/>
            <a:pathLst>
              <a:path w="39370" h="99060">
                <a:moveTo>
                  <a:pt x="19558" y="0"/>
                </a:moveTo>
                <a:lnTo>
                  <a:pt x="15875" y="0"/>
                </a:lnTo>
                <a:lnTo>
                  <a:pt x="12827" y="1015"/>
                </a:lnTo>
                <a:lnTo>
                  <a:pt x="10287" y="3301"/>
                </a:lnTo>
                <a:lnTo>
                  <a:pt x="7747" y="5461"/>
                </a:lnTo>
                <a:lnTo>
                  <a:pt x="0" y="40386"/>
                </a:lnTo>
                <a:lnTo>
                  <a:pt x="0" y="47879"/>
                </a:lnTo>
                <a:lnTo>
                  <a:pt x="4953" y="86360"/>
                </a:lnTo>
                <a:lnTo>
                  <a:pt x="13208" y="98551"/>
                </a:lnTo>
                <a:lnTo>
                  <a:pt x="19939" y="98551"/>
                </a:lnTo>
                <a:lnTo>
                  <a:pt x="26416" y="98551"/>
                </a:lnTo>
                <a:lnTo>
                  <a:pt x="39116" y="51308"/>
                </a:lnTo>
                <a:lnTo>
                  <a:pt x="38971" y="42517"/>
                </a:lnTo>
                <a:lnTo>
                  <a:pt x="29972" y="4952"/>
                </a:lnTo>
                <a:lnTo>
                  <a:pt x="27178" y="1650"/>
                </a:lnTo>
                <a:lnTo>
                  <a:pt x="23622" y="0"/>
                </a:lnTo>
                <a:lnTo>
                  <a:pt x="19558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021071" y="3053207"/>
            <a:ext cx="70485" cy="112395"/>
          </a:xfrm>
          <a:custGeom>
            <a:avLst/>
            <a:gdLst/>
            <a:ahLst/>
            <a:cxnLst/>
            <a:rect l="l" t="t" r="r" b="b"/>
            <a:pathLst>
              <a:path w="70485" h="112394">
                <a:moveTo>
                  <a:pt x="35560" y="0"/>
                </a:moveTo>
                <a:lnTo>
                  <a:pt x="68246" y="30622"/>
                </a:lnTo>
                <a:lnTo>
                  <a:pt x="70357" y="54609"/>
                </a:lnTo>
                <a:lnTo>
                  <a:pt x="69786" y="68016"/>
                </a:lnTo>
                <a:lnTo>
                  <a:pt x="56096" y="104070"/>
                </a:lnTo>
                <a:lnTo>
                  <a:pt x="34289" y="112267"/>
                </a:lnTo>
                <a:lnTo>
                  <a:pt x="26171" y="111412"/>
                </a:lnTo>
                <a:lnTo>
                  <a:pt x="2111" y="81438"/>
                </a:lnTo>
                <a:lnTo>
                  <a:pt x="0" y="57150"/>
                </a:lnTo>
                <a:lnTo>
                  <a:pt x="166" y="49982"/>
                </a:lnTo>
                <a:lnTo>
                  <a:pt x="9905" y="13842"/>
                </a:lnTo>
                <a:lnTo>
                  <a:pt x="13080" y="9143"/>
                </a:lnTo>
                <a:lnTo>
                  <a:pt x="16763" y="5587"/>
                </a:lnTo>
                <a:lnTo>
                  <a:pt x="21208" y="3428"/>
                </a:lnTo>
                <a:lnTo>
                  <a:pt x="25653" y="1142"/>
                </a:lnTo>
                <a:lnTo>
                  <a:pt x="30352" y="0"/>
                </a:lnTo>
                <a:lnTo>
                  <a:pt x="355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090159" y="3127193"/>
            <a:ext cx="43434" cy="6025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104129" y="3145535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60" y="0"/>
                </a:moveTo>
                <a:lnTo>
                  <a:pt x="8762" y="0"/>
                </a:lnTo>
                <a:lnTo>
                  <a:pt x="9144" y="3937"/>
                </a:lnTo>
                <a:lnTo>
                  <a:pt x="9366" y="7492"/>
                </a:lnTo>
                <a:lnTo>
                  <a:pt x="5842" y="28955"/>
                </a:lnTo>
                <a:lnTo>
                  <a:pt x="4699" y="31114"/>
                </a:lnTo>
                <a:lnTo>
                  <a:pt x="2667" y="33400"/>
                </a:lnTo>
                <a:lnTo>
                  <a:pt x="0" y="35940"/>
                </a:lnTo>
                <a:lnTo>
                  <a:pt x="4318" y="40893"/>
                </a:lnTo>
                <a:lnTo>
                  <a:pt x="24003" y="14859"/>
                </a:lnTo>
                <a:lnTo>
                  <a:pt x="24003" y="7492"/>
                </a:lnTo>
                <a:lnTo>
                  <a:pt x="23622" y="3810"/>
                </a:lnTo>
                <a:lnTo>
                  <a:pt x="228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099558" y="3035782"/>
            <a:ext cx="119419" cy="15521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149977" y="3053207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41528" y="18668"/>
                </a:moveTo>
                <a:lnTo>
                  <a:pt x="24002" y="18668"/>
                </a:lnTo>
                <a:lnTo>
                  <a:pt x="25146" y="19176"/>
                </a:lnTo>
                <a:lnTo>
                  <a:pt x="25908" y="20192"/>
                </a:lnTo>
                <a:lnTo>
                  <a:pt x="26670" y="21081"/>
                </a:lnTo>
                <a:lnTo>
                  <a:pt x="26992" y="22478"/>
                </a:lnTo>
                <a:lnTo>
                  <a:pt x="27050" y="93725"/>
                </a:lnTo>
                <a:lnTo>
                  <a:pt x="26670" y="96519"/>
                </a:lnTo>
                <a:lnTo>
                  <a:pt x="25400" y="99821"/>
                </a:lnTo>
                <a:lnTo>
                  <a:pt x="24511" y="101091"/>
                </a:lnTo>
                <a:lnTo>
                  <a:pt x="23113" y="101980"/>
                </a:lnTo>
                <a:lnTo>
                  <a:pt x="21844" y="102869"/>
                </a:lnTo>
                <a:lnTo>
                  <a:pt x="19812" y="103631"/>
                </a:lnTo>
                <a:lnTo>
                  <a:pt x="17272" y="104012"/>
                </a:lnTo>
                <a:lnTo>
                  <a:pt x="14732" y="104520"/>
                </a:lnTo>
                <a:lnTo>
                  <a:pt x="10540" y="104901"/>
                </a:lnTo>
                <a:lnTo>
                  <a:pt x="4572" y="105155"/>
                </a:lnTo>
                <a:lnTo>
                  <a:pt x="4572" y="110997"/>
                </a:lnTo>
                <a:lnTo>
                  <a:pt x="64008" y="110997"/>
                </a:lnTo>
                <a:lnTo>
                  <a:pt x="64008" y="105155"/>
                </a:lnTo>
                <a:lnTo>
                  <a:pt x="59817" y="105028"/>
                </a:lnTo>
                <a:lnTo>
                  <a:pt x="56514" y="104775"/>
                </a:lnTo>
                <a:lnTo>
                  <a:pt x="41595" y="93725"/>
                </a:lnTo>
                <a:lnTo>
                  <a:pt x="41528" y="18668"/>
                </a:lnTo>
                <a:close/>
              </a:path>
              <a:path w="64135" h="111125">
                <a:moveTo>
                  <a:pt x="42037" y="0"/>
                </a:moveTo>
                <a:lnTo>
                  <a:pt x="37592" y="0"/>
                </a:lnTo>
                <a:lnTo>
                  <a:pt x="0" y="22478"/>
                </a:lnTo>
                <a:lnTo>
                  <a:pt x="3556" y="28575"/>
                </a:lnTo>
                <a:lnTo>
                  <a:pt x="8255" y="25526"/>
                </a:lnTo>
                <a:lnTo>
                  <a:pt x="12064" y="23113"/>
                </a:lnTo>
                <a:lnTo>
                  <a:pt x="18414" y="19557"/>
                </a:lnTo>
                <a:lnTo>
                  <a:pt x="20827" y="18668"/>
                </a:lnTo>
                <a:lnTo>
                  <a:pt x="41528" y="18668"/>
                </a:lnTo>
                <a:lnTo>
                  <a:pt x="41528" y="12318"/>
                </a:lnTo>
                <a:lnTo>
                  <a:pt x="41656" y="5206"/>
                </a:lnTo>
                <a:lnTo>
                  <a:pt x="420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149977" y="3053207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37592" y="0"/>
                </a:moveTo>
                <a:lnTo>
                  <a:pt x="42037" y="0"/>
                </a:lnTo>
                <a:lnTo>
                  <a:pt x="41656" y="5206"/>
                </a:lnTo>
                <a:lnTo>
                  <a:pt x="41528" y="12318"/>
                </a:lnTo>
                <a:lnTo>
                  <a:pt x="41528" y="21335"/>
                </a:lnTo>
                <a:lnTo>
                  <a:pt x="41528" y="90042"/>
                </a:lnTo>
                <a:lnTo>
                  <a:pt x="41528" y="93090"/>
                </a:lnTo>
                <a:lnTo>
                  <a:pt x="41783" y="95503"/>
                </a:lnTo>
                <a:lnTo>
                  <a:pt x="53975" y="104520"/>
                </a:lnTo>
                <a:lnTo>
                  <a:pt x="56514" y="104775"/>
                </a:lnTo>
                <a:lnTo>
                  <a:pt x="59817" y="105028"/>
                </a:lnTo>
                <a:lnTo>
                  <a:pt x="64008" y="105155"/>
                </a:lnTo>
                <a:lnTo>
                  <a:pt x="64008" y="110997"/>
                </a:lnTo>
                <a:lnTo>
                  <a:pt x="4572" y="110997"/>
                </a:lnTo>
                <a:lnTo>
                  <a:pt x="4572" y="105155"/>
                </a:lnTo>
                <a:lnTo>
                  <a:pt x="10540" y="104901"/>
                </a:lnTo>
                <a:lnTo>
                  <a:pt x="14732" y="104520"/>
                </a:lnTo>
                <a:lnTo>
                  <a:pt x="17272" y="104012"/>
                </a:lnTo>
                <a:lnTo>
                  <a:pt x="19812" y="103631"/>
                </a:lnTo>
                <a:lnTo>
                  <a:pt x="21844" y="102869"/>
                </a:lnTo>
                <a:lnTo>
                  <a:pt x="23113" y="101980"/>
                </a:lnTo>
                <a:lnTo>
                  <a:pt x="24511" y="101091"/>
                </a:lnTo>
                <a:lnTo>
                  <a:pt x="25400" y="99821"/>
                </a:lnTo>
                <a:lnTo>
                  <a:pt x="26035" y="98170"/>
                </a:lnTo>
                <a:lnTo>
                  <a:pt x="26670" y="96519"/>
                </a:lnTo>
                <a:lnTo>
                  <a:pt x="27050" y="93725"/>
                </a:lnTo>
                <a:lnTo>
                  <a:pt x="27050" y="90042"/>
                </a:lnTo>
                <a:lnTo>
                  <a:pt x="27050" y="24891"/>
                </a:lnTo>
                <a:lnTo>
                  <a:pt x="27050" y="22732"/>
                </a:lnTo>
                <a:lnTo>
                  <a:pt x="26670" y="21081"/>
                </a:lnTo>
                <a:lnTo>
                  <a:pt x="25908" y="20192"/>
                </a:lnTo>
                <a:lnTo>
                  <a:pt x="25146" y="19176"/>
                </a:lnTo>
                <a:lnTo>
                  <a:pt x="24002" y="18668"/>
                </a:lnTo>
                <a:lnTo>
                  <a:pt x="22606" y="18668"/>
                </a:lnTo>
                <a:lnTo>
                  <a:pt x="20827" y="18668"/>
                </a:lnTo>
                <a:lnTo>
                  <a:pt x="18414" y="19557"/>
                </a:lnTo>
                <a:lnTo>
                  <a:pt x="15239" y="21335"/>
                </a:lnTo>
                <a:lnTo>
                  <a:pt x="12064" y="23113"/>
                </a:lnTo>
                <a:lnTo>
                  <a:pt x="8255" y="25526"/>
                </a:lnTo>
                <a:lnTo>
                  <a:pt x="3556" y="28575"/>
                </a:lnTo>
                <a:lnTo>
                  <a:pt x="0" y="22478"/>
                </a:lnTo>
                <a:lnTo>
                  <a:pt x="375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279135" y="3127193"/>
            <a:ext cx="43434" cy="6025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293105" y="3145535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60" y="0"/>
                </a:moveTo>
                <a:lnTo>
                  <a:pt x="8763" y="0"/>
                </a:lnTo>
                <a:lnTo>
                  <a:pt x="9144" y="3937"/>
                </a:lnTo>
                <a:lnTo>
                  <a:pt x="9366" y="7492"/>
                </a:lnTo>
                <a:lnTo>
                  <a:pt x="5842" y="28955"/>
                </a:lnTo>
                <a:lnTo>
                  <a:pt x="4699" y="31114"/>
                </a:lnTo>
                <a:lnTo>
                  <a:pt x="2667" y="33400"/>
                </a:lnTo>
                <a:lnTo>
                  <a:pt x="0" y="35940"/>
                </a:lnTo>
                <a:lnTo>
                  <a:pt x="4318" y="40893"/>
                </a:lnTo>
                <a:lnTo>
                  <a:pt x="24003" y="14859"/>
                </a:lnTo>
                <a:lnTo>
                  <a:pt x="24003" y="7492"/>
                </a:lnTo>
                <a:lnTo>
                  <a:pt x="23622" y="3810"/>
                </a:lnTo>
                <a:lnTo>
                  <a:pt x="228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293105" y="3145535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8763" y="0"/>
                </a:moveTo>
                <a:lnTo>
                  <a:pt x="22860" y="0"/>
                </a:lnTo>
                <a:lnTo>
                  <a:pt x="23622" y="3810"/>
                </a:lnTo>
                <a:lnTo>
                  <a:pt x="24003" y="7492"/>
                </a:lnTo>
                <a:lnTo>
                  <a:pt x="24003" y="11049"/>
                </a:lnTo>
                <a:lnTo>
                  <a:pt x="24003" y="14859"/>
                </a:lnTo>
                <a:lnTo>
                  <a:pt x="4318" y="40893"/>
                </a:lnTo>
                <a:lnTo>
                  <a:pt x="0" y="35940"/>
                </a:lnTo>
                <a:lnTo>
                  <a:pt x="2667" y="33400"/>
                </a:lnTo>
                <a:lnTo>
                  <a:pt x="4699" y="31114"/>
                </a:lnTo>
                <a:lnTo>
                  <a:pt x="5842" y="28955"/>
                </a:lnTo>
                <a:lnTo>
                  <a:pt x="7112" y="26924"/>
                </a:lnTo>
                <a:lnTo>
                  <a:pt x="8001" y="24637"/>
                </a:lnTo>
                <a:lnTo>
                  <a:pt x="8509" y="21971"/>
                </a:lnTo>
                <a:lnTo>
                  <a:pt x="9017" y="19303"/>
                </a:lnTo>
                <a:lnTo>
                  <a:pt x="9398" y="16001"/>
                </a:lnTo>
                <a:lnTo>
                  <a:pt x="9398" y="12064"/>
                </a:lnTo>
                <a:lnTo>
                  <a:pt x="9398" y="8000"/>
                </a:lnTo>
                <a:lnTo>
                  <a:pt x="9144" y="3937"/>
                </a:lnTo>
                <a:lnTo>
                  <a:pt x="87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340096" y="3025165"/>
            <a:ext cx="122654" cy="16837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354192" y="3043047"/>
            <a:ext cx="104775" cy="149860"/>
          </a:xfrm>
          <a:custGeom>
            <a:avLst/>
            <a:gdLst/>
            <a:ahLst/>
            <a:cxnLst/>
            <a:rect l="l" t="t" r="r" b="b"/>
            <a:pathLst>
              <a:path w="104775" h="149860">
                <a:moveTo>
                  <a:pt x="102235" y="0"/>
                </a:moveTo>
                <a:lnTo>
                  <a:pt x="3048" y="0"/>
                </a:lnTo>
                <a:lnTo>
                  <a:pt x="3048" y="4572"/>
                </a:lnTo>
                <a:lnTo>
                  <a:pt x="49657" y="76835"/>
                </a:lnTo>
                <a:lnTo>
                  <a:pt x="0" y="145161"/>
                </a:lnTo>
                <a:lnTo>
                  <a:pt x="0" y="149605"/>
                </a:lnTo>
                <a:lnTo>
                  <a:pt x="101854" y="149605"/>
                </a:lnTo>
                <a:lnTo>
                  <a:pt x="102798" y="134238"/>
                </a:lnTo>
                <a:lnTo>
                  <a:pt x="21336" y="134238"/>
                </a:lnTo>
                <a:lnTo>
                  <a:pt x="65278" y="73913"/>
                </a:lnTo>
                <a:lnTo>
                  <a:pt x="65278" y="67817"/>
                </a:lnTo>
                <a:lnTo>
                  <a:pt x="26035" y="8381"/>
                </a:lnTo>
                <a:lnTo>
                  <a:pt x="102235" y="8381"/>
                </a:lnTo>
                <a:lnTo>
                  <a:pt x="102235" y="0"/>
                </a:lnTo>
                <a:close/>
              </a:path>
              <a:path w="104775" h="149860">
                <a:moveTo>
                  <a:pt x="104267" y="110362"/>
                </a:moveTo>
                <a:lnTo>
                  <a:pt x="94742" y="110362"/>
                </a:lnTo>
                <a:lnTo>
                  <a:pt x="93980" y="114935"/>
                </a:lnTo>
                <a:lnTo>
                  <a:pt x="93091" y="118490"/>
                </a:lnTo>
                <a:lnTo>
                  <a:pt x="77597" y="134238"/>
                </a:lnTo>
                <a:lnTo>
                  <a:pt x="102798" y="134238"/>
                </a:lnTo>
                <a:lnTo>
                  <a:pt x="104267" y="110362"/>
                </a:lnTo>
                <a:close/>
              </a:path>
              <a:path w="104775" h="149860">
                <a:moveTo>
                  <a:pt x="102235" y="8381"/>
                </a:moveTo>
                <a:lnTo>
                  <a:pt x="73660" y="8381"/>
                </a:lnTo>
                <a:lnTo>
                  <a:pt x="75946" y="8636"/>
                </a:lnTo>
                <a:lnTo>
                  <a:pt x="77724" y="9143"/>
                </a:lnTo>
                <a:lnTo>
                  <a:pt x="79375" y="9651"/>
                </a:lnTo>
                <a:lnTo>
                  <a:pt x="80899" y="10413"/>
                </a:lnTo>
                <a:lnTo>
                  <a:pt x="82169" y="11429"/>
                </a:lnTo>
                <a:lnTo>
                  <a:pt x="83566" y="12445"/>
                </a:lnTo>
                <a:lnTo>
                  <a:pt x="93599" y="35813"/>
                </a:lnTo>
                <a:lnTo>
                  <a:pt x="102235" y="35813"/>
                </a:lnTo>
                <a:lnTo>
                  <a:pt x="102235" y="838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54192" y="3043047"/>
            <a:ext cx="104775" cy="149860"/>
          </a:xfrm>
          <a:custGeom>
            <a:avLst/>
            <a:gdLst/>
            <a:ahLst/>
            <a:cxnLst/>
            <a:rect l="l" t="t" r="r" b="b"/>
            <a:pathLst>
              <a:path w="104775" h="149860">
                <a:moveTo>
                  <a:pt x="3048" y="0"/>
                </a:moveTo>
                <a:lnTo>
                  <a:pt x="102235" y="0"/>
                </a:lnTo>
                <a:lnTo>
                  <a:pt x="102235" y="35813"/>
                </a:lnTo>
                <a:lnTo>
                  <a:pt x="93599" y="35813"/>
                </a:lnTo>
                <a:lnTo>
                  <a:pt x="92202" y="30733"/>
                </a:lnTo>
                <a:lnTo>
                  <a:pt x="90932" y="26542"/>
                </a:lnTo>
                <a:lnTo>
                  <a:pt x="89789" y="23367"/>
                </a:lnTo>
                <a:lnTo>
                  <a:pt x="88519" y="20192"/>
                </a:lnTo>
                <a:lnTo>
                  <a:pt x="87376" y="17652"/>
                </a:lnTo>
                <a:lnTo>
                  <a:pt x="86106" y="15748"/>
                </a:lnTo>
                <a:lnTo>
                  <a:pt x="84836" y="13842"/>
                </a:lnTo>
                <a:lnTo>
                  <a:pt x="83566" y="12445"/>
                </a:lnTo>
                <a:lnTo>
                  <a:pt x="82169" y="11429"/>
                </a:lnTo>
                <a:lnTo>
                  <a:pt x="80899" y="10413"/>
                </a:lnTo>
                <a:lnTo>
                  <a:pt x="79375" y="9651"/>
                </a:lnTo>
                <a:lnTo>
                  <a:pt x="77724" y="9143"/>
                </a:lnTo>
                <a:lnTo>
                  <a:pt x="75946" y="8636"/>
                </a:lnTo>
                <a:lnTo>
                  <a:pt x="73660" y="8381"/>
                </a:lnTo>
                <a:lnTo>
                  <a:pt x="70866" y="8381"/>
                </a:lnTo>
                <a:lnTo>
                  <a:pt x="26035" y="8381"/>
                </a:lnTo>
                <a:lnTo>
                  <a:pt x="65278" y="67817"/>
                </a:lnTo>
                <a:lnTo>
                  <a:pt x="65278" y="73913"/>
                </a:lnTo>
                <a:lnTo>
                  <a:pt x="21336" y="134238"/>
                </a:lnTo>
                <a:lnTo>
                  <a:pt x="74295" y="134238"/>
                </a:lnTo>
                <a:lnTo>
                  <a:pt x="77597" y="134238"/>
                </a:lnTo>
                <a:lnTo>
                  <a:pt x="80010" y="133985"/>
                </a:lnTo>
                <a:lnTo>
                  <a:pt x="94742" y="110362"/>
                </a:lnTo>
                <a:lnTo>
                  <a:pt x="104267" y="110362"/>
                </a:lnTo>
                <a:lnTo>
                  <a:pt x="101854" y="149605"/>
                </a:lnTo>
                <a:lnTo>
                  <a:pt x="0" y="149605"/>
                </a:lnTo>
                <a:lnTo>
                  <a:pt x="0" y="145161"/>
                </a:lnTo>
                <a:lnTo>
                  <a:pt x="49657" y="76835"/>
                </a:lnTo>
                <a:lnTo>
                  <a:pt x="3048" y="4572"/>
                </a:lnTo>
                <a:lnTo>
                  <a:pt x="30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462015" y="3105947"/>
            <a:ext cx="81492" cy="9978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476240" y="3123564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36914" y="50800"/>
                </a:moveTo>
                <a:lnTo>
                  <a:pt x="23113" y="50800"/>
                </a:lnTo>
                <a:lnTo>
                  <a:pt x="23749" y="50926"/>
                </a:lnTo>
                <a:lnTo>
                  <a:pt x="24384" y="50926"/>
                </a:lnTo>
                <a:lnTo>
                  <a:pt x="24892" y="51181"/>
                </a:lnTo>
                <a:lnTo>
                  <a:pt x="27005" y="55245"/>
                </a:lnTo>
                <a:lnTo>
                  <a:pt x="28194" y="58927"/>
                </a:lnTo>
                <a:lnTo>
                  <a:pt x="30099" y="65912"/>
                </a:lnTo>
                <a:lnTo>
                  <a:pt x="30987" y="69087"/>
                </a:lnTo>
                <a:lnTo>
                  <a:pt x="31876" y="71882"/>
                </a:lnTo>
                <a:lnTo>
                  <a:pt x="33020" y="74168"/>
                </a:lnTo>
                <a:lnTo>
                  <a:pt x="34036" y="76454"/>
                </a:lnTo>
                <a:lnTo>
                  <a:pt x="35306" y="78232"/>
                </a:lnTo>
                <a:lnTo>
                  <a:pt x="36830" y="79501"/>
                </a:lnTo>
                <a:lnTo>
                  <a:pt x="38354" y="80645"/>
                </a:lnTo>
                <a:lnTo>
                  <a:pt x="40386" y="81280"/>
                </a:lnTo>
                <a:lnTo>
                  <a:pt x="44196" y="81280"/>
                </a:lnTo>
                <a:lnTo>
                  <a:pt x="45465" y="81152"/>
                </a:lnTo>
                <a:lnTo>
                  <a:pt x="46862" y="80645"/>
                </a:lnTo>
                <a:lnTo>
                  <a:pt x="48133" y="80263"/>
                </a:lnTo>
                <a:lnTo>
                  <a:pt x="57784" y="73406"/>
                </a:lnTo>
                <a:lnTo>
                  <a:pt x="46609" y="73406"/>
                </a:lnTo>
                <a:lnTo>
                  <a:pt x="45974" y="73279"/>
                </a:lnTo>
                <a:lnTo>
                  <a:pt x="42163" y="67310"/>
                </a:lnTo>
                <a:lnTo>
                  <a:pt x="41656" y="65912"/>
                </a:lnTo>
                <a:lnTo>
                  <a:pt x="41275" y="64388"/>
                </a:lnTo>
                <a:lnTo>
                  <a:pt x="38155" y="54990"/>
                </a:lnTo>
                <a:lnTo>
                  <a:pt x="37337" y="52070"/>
                </a:lnTo>
                <a:lnTo>
                  <a:pt x="36914" y="50800"/>
                </a:lnTo>
                <a:close/>
              </a:path>
              <a:path w="62864" h="81280">
                <a:moveTo>
                  <a:pt x="29210" y="0"/>
                </a:moveTo>
                <a:lnTo>
                  <a:pt x="24892" y="0"/>
                </a:lnTo>
                <a:lnTo>
                  <a:pt x="8762" y="762"/>
                </a:lnTo>
                <a:lnTo>
                  <a:pt x="7874" y="4699"/>
                </a:lnTo>
                <a:lnTo>
                  <a:pt x="9271" y="4699"/>
                </a:lnTo>
                <a:lnTo>
                  <a:pt x="10540" y="4825"/>
                </a:lnTo>
                <a:lnTo>
                  <a:pt x="15112" y="7112"/>
                </a:lnTo>
                <a:lnTo>
                  <a:pt x="15367" y="7620"/>
                </a:lnTo>
                <a:lnTo>
                  <a:pt x="15494" y="9906"/>
                </a:lnTo>
                <a:lnTo>
                  <a:pt x="15239" y="12192"/>
                </a:lnTo>
                <a:lnTo>
                  <a:pt x="14986" y="13462"/>
                </a:lnTo>
                <a:lnTo>
                  <a:pt x="14732" y="14986"/>
                </a:lnTo>
                <a:lnTo>
                  <a:pt x="14224" y="17145"/>
                </a:lnTo>
                <a:lnTo>
                  <a:pt x="0" y="80263"/>
                </a:lnTo>
                <a:lnTo>
                  <a:pt x="11302" y="80263"/>
                </a:lnTo>
                <a:lnTo>
                  <a:pt x="17780" y="50800"/>
                </a:lnTo>
                <a:lnTo>
                  <a:pt x="36914" y="50800"/>
                </a:lnTo>
                <a:lnTo>
                  <a:pt x="36322" y="49022"/>
                </a:lnTo>
                <a:lnTo>
                  <a:pt x="35433" y="46100"/>
                </a:lnTo>
                <a:lnTo>
                  <a:pt x="35926" y="45720"/>
                </a:lnTo>
                <a:lnTo>
                  <a:pt x="18796" y="45720"/>
                </a:lnTo>
                <a:lnTo>
                  <a:pt x="29210" y="0"/>
                </a:lnTo>
                <a:close/>
              </a:path>
              <a:path w="62864" h="81280">
                <a:moveTo>
                  <a:pt x="56642" y="66675"/>
                </a:moveTo>
                <a:lnTo>
                  <a:pt x="55499" y="68072"/>
                </a:lnTo>
                <a:lnTo>
                  <a:pt x="54483" y="69087"/>
                </a:lnTo>
                <a:lnTo>
                  <a:pt x="53467" y="69976"/>
                </a:lnTo>
                <a:lnTo>
                  <a:pt x="51815" y="71627"/>
                </a:lnTo>
                <a:lnTo>
                  <a:pt x="50292" y="72644"/>
                </a:lnTo>
                <a:lnTo>
                  <a:pt x="49657" y="72898"/>
                </a:lnTo>
                <a:lnTo>
                  <a:pt x="49149" y="73151"/>
                </a:lnTo>
                <a:lnTo>
                  <a:pt x="47879" y="73406"/>
                </a:lnTo>
                <a:lnTo>
                  <a:pt x="57784" y="73406"/>
                </a:lnTo>
                <a:lnTo>
                  <a:pt x="60706" y="70485"/>
                </a:lnTo>
                <a:lnTo>
                  <a:pt x="56642" y="66675"/>
                </a:lnTo>
                <a:close/>
              </a:path>
              <a:path w="62864" h="81280">
                <a:moveTo>
                  <a:pt x="60960" y="21462"/>
                </a:moveTo>
                <a:lnTo>
                  <a:pt x="39750" y="21462"/>
                </a:lnTo>
                <a:lnTo>
                  <a:pt x="38988" y="25273"/>
                </a:lnTo>
                <a:lnTo>
                  <a:pt x="40639" y="25400"/>
                </a:lnTo>
                <a:lnTo>
                  <a:pt x="41783" y="25781"/>
                </a:lnTo>
                <a:lnTo>
                  <a:pt x="43052" y="27050"/>
                </a:lnTo>
                <a:lnTo>
                  <a:pt x="43434" y="27812"/>
                </a:lnTo>
                <a:lnTo>
                  <a:pt x="43434" y="29463"/>
                </a:lnTo>
                <a:lnTo>
                  <a:pt x="43052" y="30480"/>
                </a:lnTo>
                <a:lnTo>
                  <a:pt x="42290" y="31623"/>
                </a:lnTo>
                <a:lnTo>
                  <a:pt x="41656" y="32765"/>
                </a:lnTo>
                <a:lnTo>
                  <a:pt x="39497" y="35179"/>
                </a:lnTo>
                <a:lnTo>
                  <a:pt x="36957" y="37719"/>
                </a:lnTo>
                <a:lnTo>
                  <a:pt x="35306" y="38988"/>
                </a:lnTo>
                <a:lnTo>
                  <a:pt x="33782" y="40259"/>
                </a:lnTo>
                <a:lnTo>
                  <a:pt x="32131" y="41401"/>
                </a:lnTo>
                <a:lnTo>
                  <a:pt x="30480" y="42418"/>
                </a:lnTo>
                <a:lnTo>
                  <a:pt x="28701" y="43307"/>
                </a:lnTo>
                <a:lnTo>
                  <a:pt x="27050" y="44196"/>
                </a:lnTo>
                <a:lnTo>
                  <a:pt x="23495" y="45465"/>
                </a:lnTo>
                <a:lnTo>
                  <a:pt x="21971" y="45720"/>
                </a:lnTo>
                <a:lnTo>
                  <a:pt x="35926" y="45720"/>
                </a:lnTo>
                <a:lnTo>
                  <a:pt x="39877" y="42672"/>
                </a:lnTo>
                <a:lnTo>
                  <a:pt x="42037" y="41148"/>
                </a:lnTo>
                <a:lnTo>
                  <a:pt x="46355" y="37846"/>
                </a:lnTo>
                <a:lnTo>
                  <a:pt x="48640" y="36195"/>
                </a:lnTo>
                <a:lnTo>
                  <a:pt x="50800" y="34544"/>
                </a:lnTo>
                <a:lnTo>
                  <a:pt x="52959" y="32765"/>
                </a:lnTo>
                <a:lnTo>
                  <a:pt x="57531" y="29210"/>
                </a:lnTo>
                <a:lnTo>
                  <a:pt x="62357" y="25146"/>
                </a:lnTo>
                <a:lnTo>
                  <a:pt x="60960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476240" y="3123564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24892" y="0"/>
                </a:moveTo>
                <a:lnTo>
                  <a:pt x="29210" y="0"/>
                </a:lnTo>
                <a:lnTo>
                  <a:pt x="18796" y="45720"/>
                </a:lnTo>
                <a:lnTo>
                  <a:pt x="20447" y="45720"/>
                </a:lnTo>
                <a:lnTo>
                  <a:pt x="21971" y="45720"/>
                </a:lnTo>
                <a:lnTo>
                  <a:pt x="23495" y="45465"/>
                </a:lnTo>
                <a:lnTo>
                  <a:pt x="25273" y="44831"/>
                </a:lnTo>
                <a:lnTo>
                  <a:pt x="27050" y="44196"/>
                </a:lnTo>
                <a:lnTo>
                  <a:pt x="28701" y="43307"/>
                </a:lnTo>
                <a:lnTo>
                  <a:pt x="30480" y="42418"/>
                </a:lnTo>
                <a:lnTo>
                  <a:pt x="32131" y="41401"/>
                </a:lnTo>
                <a:lnTo>
                  <a:pt x="33782" y="40259"/>
                </a:lnTo>
                <a:lnTo>
                  <a:pt x="35306" y="38988"/>
                </a:lnTo>
                <a:lnTo>
                  <a:pt x="36957" y="37719"/>
                </a:lnTo>
                <a:lnTo>
                  <a:pt x="38226" y="36449"/>
                </a:lnTo>
                <a:lnTo>
                  <a:pt x="39497" y="35179"/>
                </a:lnTo>
                <a:lnTo>
                  <a:pt x="40639" y="33909"/>
                </a:lnTo>
                <a:lnTo>
                  <a:pt x="41656" y="32765"/>
                </a:lnTo>
                <a:lnTo>
                  <a:pt x="42290" y="31623"/>
                </a:lnTo>
                <a:lnTo>
                  <a:pt x="43052" y="30480"/>
                </a:lnTo>
                <a:lnTo>
                  <a:pt x="43434" y="29463"/>
                </a:lnTo>
                <a:lnTo>
                  <a:pt x="43434" y="28701"/>
                </a:lnTo>
                <a:lnTo>
                  <a:pt x="43434" y="27812"/>
                </a:lnTo>
                <a:lnTo>
                  <a:pt x="38988" y="25273"/>
                </a:lnTo>
                <a:lnTo>
                  <a:pt x="39750" y="21462"/>
                </a:lnTo>
                <a:lnTo>
                  <a:pt x="60960" y="21462"/>
                </a:lnTo>
                <a:lnTo>
                  <a:pt x="62357" y="25146"/>
                </a:lnTo>
                <a:lnTo>
                  <a:pt x="59944" y="27177"/>
                </a:lnTo>
                <a:lnTo>
                  <a:pt x="57531" y="29210"/>
                </a:lnTo>
                <a:lnTo>
                  <a:pt x="55245" y="30987"/>
                </a:lnTo>
                <a:lnTo>
                  <a:pt x="52959" y="32765"/>
                </a:lnTo>
                <a:lnTo>
                  <a:pt x="50800" y="34544"/>
                </a:lnTo>
                <a:lnTo>
                  <a:pt x="48640" y="36195"/>
                </a:lnTo>
                <a:lnTo>
                  <a:pt x="46355" y="37846"/>
                </a:lnTo>
                <a:lnTo>
                  <a:pt x="44196" y="39497"/>
                </a:lnTo>
                <a:lnTo>
                  <a:pt x="42037" y="41148"/>
                </a:lnTo>
                <a:lnTo>
                  <a:pt x="39877" y="42672"/>
                </a:lnTo>
                <a:lnTo>
                  <a:pt x="37719" y="44323"/>
                </a:lnTo>
                <a:lnTo>
                  <a:pt x="35433" y="46100"/>
                </a:lnTo>
                <a:lnTo>
                  <a:pt x="36322" y="49022"/>
                </a:lnTo>
                <a:lnTo>
                  <a:pt x="37337" y="52070"/>
                </a:lnTo>
                <a:lnTo>
                  <a:pt x="38226" y="55245"/>
                </a:lnTo>
                <a:lnTo>
                  <a:pt x="39243" y="58293"/>
                </a:lnTo>
                <a:lnTo>
                  <a:pt x="40259" y="61340"/>
                </a:lnTo>
                <a:lnTo>
                  <a:pt x="41275" y="64388"/>
                </a:lnTo>
                <a:lnTo>
                  <a:pt x="41656" y="65912"/>
                </a:lnTo>
                <a:lnTo>
                  <a:pt x="42163" y="67310"/>
                </a:lnTo>
                <a:lnTo>
                  <a:pt x="42545" y="68452"/>
                </a:lnTo>
                <a:lnTo>
                  <a:pt x="42925" y="69596"/>
                </a:lnTo>
                <a:lnTo>
                  <a:pt x="43434" y="70612"/>
                </a:lnTo>
                <a:lnTo>
                  <a:pt x="46609" y="73406"/>
                </a:lnTo>
                <a:lnTo>
                  <a:pt x="47371" y="73406"/>
                </a:lnTo>
                <a:lnTo>
                  <a:pt x="47879" y="73406"/>
                </a:lnTo>
                <a:lnTo>
                  <a:pt x="48513" y="73279"/>
                </a:lnTo>
                <a:lnTo>
                  <a:pt x="49149" y="73151"/>
                </a:lnTo>
                <a:lnTo>
                  <a:pt x="49657" y="72898"/>
                </a:lnTo>
                <a:lnTo>
                  <a:pt x="50292" y="72644"/>
                </a:lnTo>
                <a:lnTo>
                  <a:pt x="51054" y="72136"/>
                </a:lnTo>
                <a:lnTo>
                  <a:pt x="51815" y="71627"/>
                </a:lnTo>
                <a:lnTo>
                  <a:pt x="52577" y="70865"/>
                </a:lnTo>
                <a:lnTo>
                  <a:pt x="53467" y="69976"/>
                </a:lnTo>
                <a:lnTo>
                  <a:pt x="54483" y="69087"/>
                </a:lnTo>
                <a:lnTo>
                  <a:pt x="55499" y="68072"/>
                </a:lnTo>
                <a:lnTo>
                  <a:pt x="56642" y="66675"/>
                </a:lnTo>
                <a:lnTo>
                  <a:pt x="60706" y="70485"/>
                </a:lnTo>
                <a:lnTo>
                  <a:pt x="58800" y="72389"/>
                </a:lnTo>
                <a:lnTo>
                  <a:pt x="57150" y="74040"/>
                </a:lnTo>
                <a:lnTo>
                  <a:pt x="55499" y="75437"/>
                </a:lnTo>
                <a:lnTo>
                  <a:pt x="46862" y="80645"/>
                </a:lnTo>
                <a:lnTo>
                  <a:pt x="45465" y="81152"/>
                </a:lnTo>
                <a:lnTo>
                  <a:pt x="44196" y="81280"/>
                </a:lnTo>
                <a:lnTo>
                  <a:pt x="42799" y="81280"/>
                </a:lnTo>
                <a:lnTo>
                  <a:pt x="40386" y="81280"/>
                </a:lnTo>
                <a:lnTo>
                  <a:pt x="33020" y="74168"/>
                </a:lnTo>
                <a:lnTo>
                  <a:pt x="31876" y="71882"/>
                </a:lnTo>
                <a:lnTo>
                  <a:pt x="30987" y="69087"/>
                </a:lnTo>
                <a:lnTo>
                  <a:pt x="30099" y="65912"/>
                </a:lnTo>
                <a:lnTo>
                  <a:pt x="29210" y="62611"/>
                </a:lnTo>
                <a:lnTo>
                  <a:pt x="28194" y="58927"/>
                </a:lnTo>
                <a:lnTo>
                  <a:pt x="26924" y="54990"/>
                </a:lnTo>
                <a:lnTo>
                  <a:pt x="26670" y="54101"/>
                </a:lnTo>
                <a:lnTo>
                  <a:pt x="26415" y="53339"/>
                </a:lnTo>
                <a:lnTo>
                  <a:pt x="26162" y="52705"/>
                </a:lnTo>
                <a:lnTo>
                  <a:pt x="25908" y="52197"/>
                </a:lnTo>
                <a:lnTo>
                  <a:pt x="25654" y="51688"/>
                </a:lnTo>
                <a:lnTo>
                  <a:pt x="25273" y="51435"/>
                </a:lnTo>
                <a:lnTo>
                  <a:pt x="24892" y="51181"/>
                </a:lnTo>
                <a:lnTo>
                  <a:pt x="24384" y="50926"/>
                </a:lnTo>
                <a:lnTo>
                  <a:pt x="23749" y="50926"/>
                </a:lnTo>
                <a:lnTo>
                  <a:pt x="23113" y="50800"/>
                </a:lnTo>
                <a:lnTo>
                  <a:pt x="22479" y="50800"/>
                </a:lnTo>
                <a:lnTo>
                  <a:pt x="21462" y="50800"/>
                </a:lnTo>
                <a:lnTo>
                  <a:pt x="17780" y="50800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145"/>
                </a:lnTo>
                <a:lnTo>
                  <a:pt x="14732" y="14986"/>
                </a:lnTo>
                <a:lnTo>
                  <a:pt x="14986" y="13462"/>
                </a:lnTo>
                <a:lnTo>
                  <a:pt x="15239" y="12192"/>
                </a:lnTo>
                <a:lnTo>
                  <a:pt x="15367" y="11049"/>
                </a:lnTo>
                <a:lnTo>
                  <a:pt x="15494" y="9906"/>
                </a:lnTo>
                <a:lnTo>
                  <a:pt x="15494" y="9017"/>
                </a:lnTo>
                <a:lnTo>
                  <a:pt x="15494" y="8255"/>
                </a:lnTo>
                <a:lnTo>
                  <a:pt x="15367" y="7620"/>
                </a:lnTo>
                <a:lnTo>
                  <a:pt x="15112" y="7112"/>
                </a:lnTo>
                <a:lnTo>
                  <a:pt x="14859" y="6476"/>
                </a:lnTo>
                <a:lnTo>
                  <a:pt x="14477" y="6096"/>
                </a:lnTo>
                <a:lnTo>
                  <a:pt x="13843" y="5714"/>
                </a:lnTo>
                <a:lnTo>
                  <a:pt x="13335" y="5461"/>
                </a:lnTo>
                <a:lnTo>
                  <a:pt x="12446" y="5207"/>
                </a:lnTo>
                <a:lnTo>
                  <a:pt x="11557" y="4952"/>
                </a:lnTo>
                <a:lnTo>
                  <a:pt x="10540" y="4825"/>
                </a:lnTo>
                <a:lnTo>
                  <a:pt x="9271" y="4699"/>
                </a:lnTo>
                <a:lnTo>
                  <a:pt x="7874" y="4699"/>
                </a:lnTo>
                <a:lnTo>
                  <a:pt x="8762" y="762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561076" y="3069372"/>
            <a:ext cx="93725" cy="9521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575046" y="3087370"/>
            <a:ext cx="75565" cy="76835"/>
          </a:xfrm>
          <a:custGeom>
            <a:avLst/>
            <a:gdLst/>
            <a:ahLst/>
            <a:cxnLst/>
            <a:rect l="l" t="t" r="r" b="b"/>
            <a:pathLst>
              <a:path w="75564" h="76835">
                <a:moveTo>
                  <a:pt x="73458" y="6476"/>
                </a:moveTo>
                <a:lnTo>
                  <a:pt x="57150" y="6476"/>
                </a:lnTo>
                <a:lnTo>
                  <a:pt x="57657" y="7112"/>
                </a:lnTo>
                <a:lnTo>
                  <a:pt x="54737" y="10032"/>
                </a:lnTo>
                <a:lnTo>
                  <a:pt x="50164" y="15112"/>
                </a:lnTo>
                <a:lnTo>
                  <a:pt x="43941" y="22225"/>
                </a:lnTo>
                <a:lnTo>
                  <a:pt x="0" y="72897"/>
                </a:lnTo>
                <a:lnTo>
                  <a:pt x="1524" y="76834"/>
                </a:lnTo>
                <a:lnTo>
                  <a:pt x="59689" y="76834"/>
                </a:lnTo>
                <a:lnTo>
                  <a:pt x="61109" y="70357"/>
                </a:lnTo>
                <a:lnTo>
                  <a:pt x="18287" y="70357"/>
                </a:lnTo>
                <a:lnTo>
                  <a:pt x="17906" y="69722"/>
                </a:lnTo>
                <a:lnTo>
                  <a:pt x="22173" y="65008"/>
                </a:lnTo>
                <a:lnTo>
                  <a:pt x="26796" y="59816"/>
                </a:lnTo>
                <a:lnTo>
                  <a:pt x="37211" y="48005"/>
                </a:lnTo>
                <a:lnTo>
                  <a:pt x="73458" y="6476"/>
                </a:lnTo>
                <a:close/>
              </a:path>
              <a:path w="75564" h="76835">
                <a:moveTo>
                  <a:pt x="64642" y="54228"/>
                </a:moveTo>
                <a:lnTo>
                  <a:pt x="57530" y="54228"/>
                </a:lnTo>
                <a:lnTo>
                  <a:pt x="55499" y="58419"/>
                </a:lnTo>
                <a:lnTo>
                  <a:pt x="53720" y="61467"/>
                </a:lnTo>
                <a:lnTo>
                  <a:pt x="52324" y="63500"/>
                </a:lnTo>
                <a:lnTo>
                  <a:pt x="51053" y="65404"/>
                </a:lnTo>
                <a:lnTo>
                  <a:pt x="49656" y="66801"/>
                </a:lnTo>
                <a:lnTo>
                  <a:pt x="39750" y="70357"/>
                </a:lnTo>
                <a:lnTo>
                  <a:pt x="61109" y="70357"/>
                </a:lnTo>
                <a:lnTo>
                  <a:pt x="64642" y="54228"/>
                </a:lnTo>
                <a:close/>
              </a:path>
              <a:path w="75564" h="76835">
                <a:moveTo>
                  <a:pt x="74040" y="0"/>
                </a:moveTo>
                <a:lnTo>
                  <a:pt x="16890" y="0"/>
                </a:lnTo>
                <a:lnTo>
                  <a:pt x="12191" y="21081"/>
                </a:lnTo>
                <a:lnTo>
                  <a:pt x="19303" y="21081"/>
                </a:lnTo>
                <a:lnTo>
                  <a:pt x="21081" y="17652"/>
                </a:lnTo>
                <a:lnTo>
                  <a:pt x="22732" y="15112"/>
                </a:lnTo>
                <a:lnTo>
                  <a:pt x="35559" y="6476"/>
                </a:lnTo>
                <a:lnTo>
                  <a:pt x="73458" y="6476"/>
                </a:lnTo>
                <a:lnTo>
                  <a:pt x="75564" y="4063"/>
                </a:lnTo>
                <a:lnTo>
                  <a:pt x="740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575046" y="3087370"/>
            <a:ext cx="75565" cy="76835"/>
          </a:xfrm>
          <a:custGeom>
            <a:avLst/>
            <a:gdLst/>
            <a:ahLst/>
            <a:cxnLst/>
            <a:rect l="l" t="t" r="r" b="b"/>
            <a:pathLst>
              <a:path w="75564" h="76835">
                <a:moveTo>
                  <a:pt x="16890" y="0"/>
                </a:moveTo>
                <a:lnTo>
                  <a:pt x="74040" y="0"/>
                </a:lnTo>
                <a:lnTo>
                  <a:pt x="75564" y="4063"/>
                </a:lnTo>
                <a:lnTo>
                  <a:pt x="37211" y="48005"/>
                </a:lnTo>
                <a:lnTo>
                  <a:pt x="17906" y="69722"/>
                </a:lnTo>
                <a:lnTo>
                  <a:pt x="18287" y="70357"/>
                </a:lnTo>
                <a:lnTo>
                  <a:pt x="36449" y="70357"/>
                </a:lnTo>
                <a:lnTo>
                  <a:pt x="39750" y="70357"/>
                </a:lnTo>
                <a:lnTo>
                  <a:pt x="42163" y="70103"/>
                </a:lnTo>
                <a:lnTo>
                  <a:pt x="52324" y="63500"/>
                </a:lnTo>
                <a:lnTo>
                  <a:pt x="53720" y="61467"/>
                </a:lnTo>
                <a:lnTo>
                  <a:pt x="55499" y="58419"/>
                </a:lnTo>
                <a:lnTo>
                  <a:pt x="57530" y="54228"/>
                </a:lnTo>
                <a:lnTo>
                  <a:pt x="64642" y="54228"/>
                </a:lnTo>
                <a:lnTo>
                  <a:pt x="59689" y="76834"/>
                </a:lnTo>
                <a:lnTo>
                  <a:pt x="1524" y="76834"/>
                </a:lnTo>
                <a:lnTo>
                  <a:pt x="0" y="72897"/>
                </a:lnTo>
                <a:lnTo>
                  <a:pt x="43941" y="22225"/>
                </a:lnTo>
                <a:lnTo>
                  <a:pt x="50164" y="15112"/>
                </a:lnTo>
                <a:lnTo>
                  <a:pt x="54737" y="10032"/>
                </a:lnTo>
                <a:lnTo>
                  <a:pt x="57657" y="7112"/>
                </a:lnTo>
                <a:lnTo>
                  <a:pt x="57150" y="6476"/>
                </a:lnTo>
                <a:lnTo>
                  <a:pt x="38353" y="6476"/>
                </a:lnTo>
                <a:lnTo>
                  <a:pt x="35559" y="6476"/>
                </a:lnTo>
                <a:lnTo>
                  <a:pt x="33527" y="6730"/>
                </a:lnTo>
                <a:lnTo>
                  <a:pt x="32257" y="7112"/>
                </a:lnTo>
                <a:lnTo>
                  <a:pt x="30987" y="7492"/>
                </a:lnTo>
                <a:lnTo>
                  <a:pt x="29717" y="8127"/>
                </a:lnTo>
                <a:lnTo>
                  <a:pt x="19303" y="21081"/>
                </a:lnTo>
                <a:lnTo>
                  <a:pt x="12191" y="21081"/>
                </a:lnTo>
                <a:lnTo>
                  <a:pt x="1689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640323" y="3099850"/>
            <a:ext cx="81492" cy="9978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654547" y="311746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36914" y="50800"/>
                </a:moveTo>
                <a:lnTo>
                  <a:pt x="23113" y="50800"/>
                </a:lnTo>
                <a:lnTo>
                  <a:pt x="23749" y="50926"/>
                </a:lnTo>
                <a:lnTo>
                  <a:pt x="24384" y="50926"/>
                </a:lnTo>
                <a:lnTo>
                  <a:pt x="24891" y="51180"/>
                </a:lnTo>
                <a:lnTo>
                  <a:pt x="27005" y="55244"/>
                </a:lnTo>
                <a:lnTo>
                  <a:pt x="28193" y="58927"/>
                </a:lnTo>
                <a:lnTo>
                  <a:pt x="30099" y="65912"/>
                </a:lnTo>
                <a:lnTo>
                  <a:pt x="30987" y="69087"/>
                </a:lnTo>
                <a:lnTo>
                  <a:pt x="31876" y="71881"/>
                </a:lnTo>
                <a:lnTo>
                  <a:pt x="33019" y="74167"/>
                </a:lnTo>
                <a:lnTo>
                  <a:pt x="34036" y="76453"/>
                </a:lnTo>
                <a:lnTo>
                  <a:pt x="35305" y="78231"/>
                </a:lnTo>
                <a:lnTo>
                  <a:pt x="36829" y="79501"/>
                </a:lnTo>
                <a:lnTo>
                  <a:pt x="38353" y="80644"/>
                </a:lnTo>
                <a:lnTo>
                  <a:pt x="40386" y="81279"/>
                </a:lnTo>
                <a:lnTo>
                  <a:pt x="44196" y="81279"/>
                </a:lnTo>
                <a:lnTo>
                  <a:pt x="45465" y="81152"/>
                </a:lnTo>
                <a:lnTo>
                  <a:pt x="46862" y="80644"/>
                </a:lnTo>
                <a:lnTo>
                  <a:pt x="48132" y="80263"/>
                </a:lnTo>
                <a:lnTo>
                  <a:pt x="57785" y="73405"/>
                </a:lnTo>
                <a:lnTo>
                  <a:pt x="46609" y="73405"/>
                </a:lnTo>
                <a:lnTo>
                  <a:pt x="45974" y="73278"/>
                </a:lnTo>
                <a:lnTo>
                  <a:pt x="42163" y="67309"/>
                </a:lnTo>
                <a:lnTo>
                  <a:pt x="41655" y="65912"/>
                </a:lnTo>
                <a:lnTo>
                  <a:pt x="41275" y="64388"/>
                </a:lnTo>
                <a:lnTo>
                  <a:pt x="38155" y="54990"/>
                </a:lnTo>
                <a:lnTo>
                  <a:pt x="37337" y="52069"/>
                </a:lnTo>
                <a:lnTo>
                  <a:pt x="36914" y="50800"/>
                </a:lnTo>
                <a:close/>
              </a:path>
              <a:path w="62864" h="81280">
                <a:moveTo>
                  <a:pt x="29210" y="0"/>
                </a:moveTo>
                <a:lnTo>
                  <a:pt x="24891" y="0"/>
                </a:lnTo>
                <a:lnTo>
                  <a:pt x="8762" y="761"/>
                </a:lnTo>
                <a:lnTo>
                  <a:pt x="7874" y="4698"/>
                </a:lnTo>
                <a:lnTo>
                  <a:pt x="9271" y="4698"/>
                </a:lnTo>
                <a:lnTo>
                  <a:pt x="10540" y="4825"/>
                </a:lnTo>
                <a:lnTo>
                  <a:pt x="15112" y="7111"/>
                </a:lnTo>
                <a:lnTo>
                  <a:pt x="15366" y="7619"/>
                </a:lnTo>
                <a:lnTo>
                  <a:pt x="15493" y="9905"/>
                </a:lnTo>
                <a:lnTo>
                  <a:pt x="15239" y="12191"/>
                </a:lnTo>
                <a:lnTo>
                  <a:pt x="14986" y="13461"/>
                </a:lnTo>
                <a:lnTo>
                  <a:pt x="14731" y="14985"/>
                </a:lnTo>
                <a:lnTo>
                  <a:pt x="14224" y="17144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800"/>
                </a:lnTo>
                <a:lnTo>
                  <a:pt x="36914" y="50800"/>
                </a:lnTo>
                <a:lnTo>
                  <a:pt x="36322" y="49021"/>
                </a:lnTo>
                <a:lnTo>
                  <a:pt x="35432" y="46100"/>
                </a:lnTo>
                <a:lnTo>
                  <a:pt x="35926" y="45719"/>
                </a:lnTo>
                <a:lnTo>
                  <a:pt x="18796" y="45719"/>
                </a:lnTo>
                <a:lnTo>
                  <a:pt x="29210" y="0"/>
                </a:lnTo>
                <a:close/>
              </a:path>
              <a:path w="62864" h="81280">
                <a:moveTo>
                  <a:pt x="56641" y="66675"/>
                </a:moveTo>
                <a:lnTo>
                  <a:pt x="55499" y="68071"/>
                </a:lnTo>
                <a:lnTo>
                  <a:pt x="54482" y="69087"/>
                </a:lnTo>
                <a:lnTo>
                  <a:pt x="53466" y="69976"/>
                </a:lnTo>
                <a:lnTo>
                  <a:pt x="51815" y="71627"/>
                </a:lnTo>
                <a:lnTo>
                  <a:pt x="50291" y="72643"/>
                </a:lnTo>
                <a:lnTo>
                  <a:pt x="49656" y="72897"/>
                </a:lnTo>
                <a:lnTo>
                  <a:pt x="49149" y="73151"/>
                </a:lnTo>
                <a:lnTo>
                  <a:pt x="47878" y="73405"/>
                </a:lnTo>
                <a:lnTo>
                  <a:pt x="57785" y="73405"/>
                </a:lnTo>
                <a:lnTo>
                  <a:pt x="60705" y="70484"/>
                </a:lnTo>
                <a:lnTo>
                  <a:pt x="56641" y="66675"/>
                </a:lnTo>
                <a:close/>
              </a:path>
              <a:path w="62864" h="81280">
                <a:moveTo>
                  <a:pt x="60960" y="21462"/>
                </a:moveTo>
                <a:lnTo>
                  <a:pt x="39750" y="21462"/>
                </a:lnTo>
                <a:lnTo>
                  <a:pt x="38988" y="25272"/>
                </a:lnTo>
                <a:lnTo>
                  <a:pt x="40639" y="25400"/>
                </a:lnTo>
                <a:lnTo>
                  <a:pt x="41782" y="25780"/>
                </a:lnTo>
                <a:lnTo>
                  <a:pt x="43052" y="27050"/>
                </a:lnTo>
                <a:lnTo>
                  <a:pt x="43434" y="27812"/>
                </a:lnTo>
                <a:lnTo>
                  <a:pt x="43434" y="29463"/>
                </a:lnTo>
                <a:lnTo>
                  <a:pt x="43052" y="30479"/>
                </a:lnTo>
                <a:lnTo>
                  <a:pt x="42290" y="31622"/>
                </a:lnTo>
                <a:lnTo>
                  <a:pt x="41655" y="32765"/>
                </a:lnTo>
                <a:lnTo>
                  <a:pt x="39497" y="35178"/>
                </a:lnTo>
                <a:lnTo>
                  <a:pt x="36956" y="37718"/>
                </a:lnTo>
                <a:lnTo>
                  <a:pt x="35305" y="38988"/>
                </a:lnTo>
                <a:lnTo>
                  <a:pt x="33781" y="40258"/>
                </a:lnTo>
                <a:lnTo>
                  <a:pt x="32130" y="41401"/>
                </a:lnTo>
                <a:lnTo>
                  <a:pt x="30479" y="42417"/>
                </a:lnTo>
                <a:lnTo>
                  <a:pt x="28701" y="43306"/>
                </a:lnTo>
                <a:lnTo>
                  <a:pt x="27050" y="44195"/>
                </a:lnTo>
                <a:lnTo>
                  <a:pt x="23494" y="45465"/>
                </a:lnTo>
                <a:lnTo>
                  <a:pt x="21971" y="45719"/>
                </a:lnTo>
                <a:lnTo>
                  <a:pt x="35926" y="45719"/>
                </a:lnTo>
                <a:lnTo>
                  <a:pt x="39877" y="42671"/>
                </a:lnTo>
                <a:lnTo>
                  <a:pt x="42037" y="41147"/>
                </a:lnTo>
                <a:lnTo>
                  <a:pt x="46354" y="37845"/>
                </a:lnTo>
                <a:lnTo>
                  <a:pt x="48640" y="36194"/>
                </a:lnTo>
                <a:lnTo>
                  <a:pt x="50800" y="34543"/>
                </a:lnTo>
                <a:lnTo>
                  <a:pt x="52959" y="32765"/>
                </a:lnTo>
                <a:lnTo>
                  <a:pt x="57530" y="29209"/>
                </a:lnTo>
                <a:lnTo>
                  <a:pt x="62356" y="25145"/>
                </a:lnTo>
                <a:lnTo>
                  <a:pt x="60960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654547" y="311746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24891" y="0"/>
                </a:moveTo>
                <a:lnTo>
                  <a:pt x="29210" y="0"/>
                </a:lnTo>
                <a:lnTo>
                  <a:pt x="18796" y="45719"/>
                </a:lnTo>
                <a:lnTo>
                  <a:pt x="20447" y="45719"/>
                </a:lnTo>
                <a:lnTo>
                  <a:pt x="21971" y="45719"/>
                </a:lnTo>
                <a:lnTo>
                  <a:pt x="23494" y="45465"/>
                </a:lnTo>
                <a:lnTo>
                  <a:pt x="25273" y="44830"/>
                </a:lnTo>
                <a:lnTo>
                  <a:pt x="27050" y="44195"/>
                </a:lnTo>
                <a:lnTo>
                  <a:pt x="28701" y="43306"/>
                </a:lnTo>
                <a:lnTo>
                  <a:pt x="30479" y="42417"/>
                </a:lnTo>
                <a:lnTo>
                  <a:pt x="32130" y="41401"/>
                </a:lnTo>
                <a:lnTo>
                  <a:pt x="33781" y="40258"/>
                </a:lnTo>
                <a:lnTo>
                  <a:pt x="35305" y="38988"/>
                </a:lnTo>
                <a:lnTo>
                  <a:pt x="36956" y="37718"/>
                </a:lnTo>
                <a:lnTo>
                  <a:pt x="38226" y="36448"/>
                </a:lnTo>
                <a:lnTo>
                  <a:pt x="39497" y="35178"/>
                </a:lnTo>
                <a:lnTo>
                  <a:pt x="40639" y="33908"/>
                </a:lnTo>
                <a:lnTo>
                  <a:pt x="41655" y="32765"/>
                </a:lnTo>
                <a:lnTo>
                  <a:pt x="42290" y="31622"/>
                </a:lnTo>
                <a:lnTo>
                  <a:pt x="43052" y="30479"/>
                </a:lnTo>
                <a:lnTo>
                  <a:pt x="43434" y="29463"/>
                </a:lnTo>
                <a:lnTo>
                  <a:pt x="43434" y="28701"/>
                </a:lnTo>
                <a:lnTo>
                  <a:pt x="43434" y="27812"/>
                </a:lnTo>
                <a:lnTo>
                  <a:pt x="43052" y="27050"/>
                </a:lnTo>
                <a:lnTo>
                  <a:pt x="42417" y="26415"/>
                </a:lnTo>
                <a:lnTo>
                  <a:pt x="41782" y="25780"/>
                </a:lnTo>
                <a:lnTo>
                  <a:pt x="40639" y="25400"/>
                </a:lnTo>
                <a:lnTo>
                  <a:pt x="38988" y="25272"/>
                </a:lnTo>
                <a:lnTo>
                  <a:pt x="39750" y="21462"/>
                </a:lnTo>
                <a:lnTo>
                  <a:pt x="60960" y="21462"/>
                </a:lnTo>
                <a:lnTo>
                  <a:pt x="62356" y="25145"/>
                </a:lnTo>
                <a:lnTo>
                  <a:pt x="59943" y="27177"/>
                </a:lnTo>
                <a:lnTo>
                  <a:pt x="57530" y="29209"/>
                </a:lnTo>
                <a:lnTo>
                  <a:pt x="55244" y="30987"/>
                </a:lnTo>
                <a:lnTo>
                  <a:pt x="52959" y="32765"/>
                </a:lnTo>
                <a:lnTo>
                  <a:pt x="50800" y="34543"/>
                </a:lnTo>
                <a:lnTo>
                  <a:pt x="48640" y="36194"/>
                </a:lnTo>
                <a:lnTo>
                  <a:pt x="46354" y="37845"/>
                </a:lnTo>
                <a:lnTo>
                  <a:pt x="44196" y="39496"/>
                </a:lnTo>
                <a:lnTo>
                  <a:pt x="42037" y="41147"/>
                </a:lnTo>
                <a:lnTo>
                  <a:pt x="39877" y="42671"/>
                </a:lnTo>
                <a:lnTo>
                  <a:pt x="37718" y="44322"/>
                </a:lnTo>
                <a:lnTo>
                  <a:pt x="35432" y="46100"/>
                </a:lnTo>
                <a:lnTo>
                  <a:pt x="36322" y="49021"/>
                </a:lnTo>
                <a:lnTo>
                  <a:pt x="37337" y="52069"/>
                </a:lnTo>
                <a:lnTo>
                  <a:pt x="38226" y="55244"/>
                </a:lnTo>
                <a:lnTo>
                  <a:pt x="39242" y="58292"/>
                </a:lnTo>
                <a:lnTo>
                  <a:pt x="40259" y="61340"/>
                </a:lnTo>
                <a:lnTo>
                  <a:pt x="41275" y="64388"/>
                </a:lnTo>
                <a:lnTo>
                  <a:pt x="41655" y="65912"/>
                </a:lnTo>
                <a:lnTo>
                  <a:pt x="42163" y="67309"/>
                </a:lnTo>
                <a:lnTo>
                  <a:pt x="42544" y="68452"/>
                </a:lnTo>
                <a:lnTo>
                  <a:pt x="46609" y="73405"/>
                </a:lnTo>
                <a:lnTo>
                  <a:pt x="47371" y="73405"/>
                </a:lnTo>
                <a:lnTo>
                  <a:pt x="47878" y="73405"/>
                </a:lnTo>
                <a:lnTo>
                  <a:pt x="48513" y="73278"/>
                </a:lnTo>
                <a:lnTo>
                  <a:pt x="49149" y="73151"/>
                </a:lnTo>
                <a:lnTo>
                  <a:pt x="49656" y="72897"/>
                </a:lnTo>
                <a:lnTo>
                  <a:pt x="50291" y="72643"/>
                </a:lnTo>
                <a:lnTo>
                  <a:pt x="51053" y="72135"/>
                </a:lnTo>
                <a:lnTo>
                  <a:pt x="51815" y="71627"/>
                </a:lnTo>
                <a:lnTo>
                  <a:pt x="52577" y="70865"/>
                </a:lnTo>
                <a:lnTo>
                  <a:pt x="53466" y="69976"/>
                </a:lnTo>
                <a:lnTo>
                  <a:pt x="54482" y="69087"/>
                </a:lnTo>
                <a:lnTo>
                  <a:pt x="55499" y="68071"/>
                </a:lnTo>
                <a:lnTo>
                  <a:pt x="56641" y="66675"/>
                </a:lnTo>
                <a:lnTo>
                  <a:pt x="60705" y="70484"/>
                </a:lnTo>
                <a:lnTo>
                  <a:pt x="46862" y="80644"/>
                </a:lnTo>
                <a:lnTo>
                  <a:pt x="45465" y="81152"/>
                </a:lnTo>
                <a:lnTo>
                  <a:pt x="44196" y="81279"/>
                </a:lnTo>
                <a:lnTo>
                  <a:pt x="42799" y="81279"/>
                </a:lnTo>
                <a:lnTo>
                  <a:pt x="40386" y="81279"/>
                </a:lnTo>
                <a:lnTo>
                  <a:pt x="33019" y="74167"/>
                </a:lnTo>
                <a:lnTo>
                  <a:pt x="31876" y="71881"/>
                </a:lnTo>
                <a:lnTo>
                  <a:pt x="30987" y="69087"/>
                </a:lnTo>
                <a:lnTo>
                  <a:pt x="30099" y="65912"/>
                </a:lnTo>
                <a:lnTo>
                  <a:pt x="29210" y="62610"/>
                </a:lnTo>
                <a:lnTo>
                  <a:pt x="28193" y="58927"/>
                </a:lnTo>
                <a:lnTo>
                  <a:pt x="26924" y="54990"/>
                </a:lnTo>
                <a:lnTo>
                  <a:pt x="26669" y="54101"/>
                </a:lnTo>
                <a:lnTo>
                  <a:pt x="26415" y="53339"/>
                </a:lnTo>
                <a:lnTo>
                  <a:pt x="26162" y="52704"/>
                </a:lnTo>
                <a:lnTo>
                  <a:pt x="25907" y="52196"/>
                </a:lnTo>
                <a:lnTo>
                  <a:pt x="25653" y="51688"/>
                </a:lnTo>
                <a:lnTo>
                  <a:pt x="25273" y="51434"/>
                </a:lnTo>
                <a:lnTo>
                  <a:pt x="24891" y="51180"/>
                </a:lnTo>
                <a:lnTo>
                  <a:pt x="24384" y="50926"/>
                </a:lnTo>
                <a:lnTo>
                  <a:pt x="23749" y="50926"/>
                </a:lnTo>
                <a:lnTo>
                  <a:pt x="23113" y="50800"/>
                </a:lnTo>
                <a:lnTo>
                  <a:pt x="22478" y="50800"/>
                </a:lnTo>
                <a:lnTo>
                  <a:pt x="21462" y="50800"/>
                </a:lnTo>
                <a:lnTo>
                  <a:pt x="17779" y="50800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144"/>
                </a:lnTo>
                <a:lnTo>
                  <a:pt x="14731" y="14985"/>
                </a:lnTo>
                <a:lnTo>
                  <a:pt x="14986" y="13461"/>
                </a:lnTo>
                <a:lnTo>
                  <a:pt x="15239" y="12191"/>
                </a:lnTo>
                <a:lnTo>
                  <a:pt x="15366" y="11048"/>
                </a:lnTo>
                <a:lnTo>
                  <a:pt x="15493" y="9905"/>
                </a:lnTo>
                <a:lnTo>
                  <a:pt x="15493" y="9016"/>
                </a:lnTo>
                <a:lnTo>
                  <a:pt x="15493" y="8254"/>
                </a:lnTo>
                <a:lnTo>
                  <a:pt x="15366" y="7619"/>
                </a:lnTo>
                <a:lnTo>
                  <a:pt x="15112" y="7111"/>
                </a:lnTo>
                <a:lnTo>
                  <a:pt x="14859" y="6476"/>
                </a:lnTo>
                <a:lnTo>
                  <a:pt x="14477" y="6095"/>
                </a:lnTo>
                <a:lnTo>
                  <a:pt x="9271" y="4698"/>
                </a:lnTo>
                <a:lnTo>
                  <a:pt x="7874" y="4698"/>
                </a:lnTo>
                <a:lnTo>
                  <a:pt x="8762" y="761"/>
                </a:lnTo>
                <a:lnTo>
                  <a:pt x="248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774435" y="3077010"/>
            <a:ext cx="118080" cy="6319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789295" y="3133851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2" y="0"/>
                </a:lnTo>
              </a:path>
            </a:pathLst>
          </a:custGeom>
          <a:ln w="1066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789295" y="3100514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2" y="0"/>
                </a:lnTo>
              </a:path>
            </a:pathLst>
          </a:custGeom>
          <a:ln w="10795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784722" y="3133851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6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784722" y="3100514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6" y="0"/>
                </a:lnTo>
              </a:path>
            </a:pathLst>
          </a:custGeom>
          <a:ln w="199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948171" y="3035782"/>
            <a:ext cx="83097" cy="12880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962269" y="3053207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41528" y="18668"/>
                </a:moveTo>
                <a:lnTo>
                  <a:pt x="24002" y="18668"/>
                </a:lnTo>
                <a:lnTo>
                  <a:pt x="25145" y="19176"/>
                </a:lnTo>
                <a:lnTo>
                  <a:pt x="25907" y="20192"/>
                </a:lnTo>
                <a:lnTo>
                  <a:pt x="26669" y="21081"/>
                </a:lnTo>
                <a:lnTo>
                  <a:pt x="26992" y="22478"/>
                </a:lnTo>
                <a:lnTo>
                  <a:pt x="27050" y="93725"/>
                </a:lnTo>
                <a:lnTo>
                  <a:pt x="26669" y="96519"/>
                </a:lnTo>
                <a:lnTo>
                  <a:pt x="25400" y="99821"/>
                </a:lnTo>
                <a:lnTo>
                  <a:pt x="24510" y="101091"/>
                </a:lnTo>
                <a:lnTo>
                  <a:pt x="23113" y="101980"/>
                </a:lnTo>
                <a:lnTo>
                  <a:pt x="21843" y="102869"/>
                </a:lnTo>
                <a:lnTo>
                  <a:pt x="19811" y="103631"/>
                </a:lnTo>
                <a:lnTo>
                  <a:pt x="17271" y="104012"/>
                </a:lnTo>
                <a:lnTo>
                  <a:pt x="14731" y="104520"/>
                </a:lnTo>
                <a:lnTo>
                  <a:pt x="10540" y="104901"/>
                </a:lnTo>
                <a:lnTo>
                  <a:pt x="4571" y="105155"/>
                </a:lnTo>
                <a:lnTo>
                  <a:pt x="4571" y="110997"/>
                </a:lnTo>
                <a:lnTo>
                  <a:pt x="64007" y="110997"/>
                </a:lnTo>
                <a:lnTo>
                  <a:pt x="64007" y="105155"/>
                </a:lnTo>
                <a:lnTo>
                  <a:pt x="59816" y="105028"/>
                </a:lnTo>
                <a:lnTo>
                  <a:pt x="56514" y="104775"/>
                </a:lnTo>
                <a:lnTo>
                  <a:pt x="41595" y="93725"/>
                </a:lnTo>
                <a:lnTo>
                  <a:pt x="41528" y="18668"/>
                </a:lnTo>
                <a:close/>
              </a:path>
              <a:path w="64135" h="111125">
                <a:moveTo>
                  <a:pt x="42036" y="0"/>
                </a:moveTo>
                <a:lnTo>
                  <a:pt x="37591" y="0"/>
                </a:lnTo>
                <a:lnTo>
                  <a:pt x="0" y="22478"/>
                </a:lnTo>
                <a:lnTo>
                  <a:pt x="3555" y="28575"/>
                </a:lnTo>
                <a:lnTo>
                  <a:pt x="8254" y="25526"/>
                </a:lnTo>
                <a:lnTo>
                  <a:pt x="12064" y="23113"/>
                </a:lnTo>
                <a:lnTo>
                  <a:pt x="18414" y="19557"/>
                </a:lnTo>
                <a:lnTo>
                  <a:pt x="20827" y="18668"/>
                </a:lnTo>
                <a:lnTo>
                  <a:pt x="41528" y="18668"/>
                </a:lnTo>
                <a:lnTo>
                  <a:pt x="41655" y="5206"/>
                </a:lnTo>
                <a:lnTo>
                  <a:pt x="420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962269" y="3053207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37591" y="0"/>
                </a:moveTo>
                <a:lnTo>
                  <a:pt x="42036" y="0"/>
                </a:lnTo>
                <a:lnTo>
                  <a:pt x="41655" y="5206"/>
                </a:lnTo>
                <a:lnTo>
                  <a:pt x="41528" y="12318"/>
                </a:lnTo>
                <a:lnTo>
                  <a:pt x="41528" y="21335"/>
                </a:lnTo>
                <a:lnTo>
                  <a:pt x="41528" y="90042"/>
                </a:lnTo>
                <a:lnTo>
                  <a:pt x="41528" y="93090"/>
                </a:lnTo>
                <a:lnTo>
                  <a:pt x="41782" y="95503"/>
                </a:lnTo>
                <a:lnTo>
                  <a:pt x="53975" y="104520"/>
                </a:lnTo>
                <a:lnTo>
                  <a:pt x="56514" y="104775"/>
                </a:lnTo>
                <a:lnTo>
                  <a:pt x="59816" y="105028"/>
                </a:lnTo>
                <a:lnTo>
                  <a:pt x="64007" y="105155"/>
                </a:lnTo>
                <a:lnTo>
                  <a:pt x="64007" y="110997"/>
                </a:lnTo>
                <a:lnTo>
                  <a:pt x="4571" y="110997"/>
                </a:lnTo>
                <a:lnTo>
                  <a:pt x="4571" y="105155"/>
                </a:lnTo>
                <a:lnTo>
                  <a:pt x="10540" y="104901"/>
                </a:lnTo>
                <a:lnTo>
                  <a:pt x="14731" y="104520"/>
                </a:lnTo>
                <a:lnTo>
                  <a:pt x="17271" y="104012"/>
                </a:lnTo>
                <a:lnTo>
                  <a:pt x="19811" y="103631"/>
                </a:lnTo>
                <a:lnTo>
                  <a:pt x="21843" y="102869"/>
                </a:lnTo>
                <a:lnTo>
                  <a:pt x="23113" y="101980"/>
                </a:lnTo>
                <a:lnTo>
                  <a:pt x="24510" y="101091"/>
                </a:lnTo>
                <a:lnTo>
                  <a:pt x="25400" y="99821"/>
                </a:lnTo>
                <a:lnTo>
                  <a:pt x="26034" y="98170"/>
                </a:lnTo>
                <a:lnTo>
                  <a:pt x="26669" y="96519"/>
                </a:lnTo>
                <a:lnTo>
                  <a:pt x="27050" y="93725"/>
                </a:lnTo>
                <a:lnTo>
                  <a:pt x="27050" y="90042"/>
                </a:lnTo>
                <a:lnTo>
                  <a:pt x="27050" y="24891"/>
                </a:lnTo>
                <a:lnTo>
                  <a:pt x="27050" y="22732"/>
                </a:lnTo>
                <a:lnTo>
                  <a:pt x="26669" y="21081"/>
                </a:lnTo>
                <a:lnTo>
                  <a:pt x="25907" y="20192"/>
                </a:lnTo>
                <a:lnTo>
                  <a:pt x="25145" y="19176"/>
                </a:lnTo>
                <a:lnTo>
                  <a:pt x="24002" y="18668"/>
                </a:lnTo>
                <a:lnTo>
                  <a:pt x="22605" y="18668"/>
                </a:lnTo>
                <a:lnTo>
                  <a:pt x="20827" y="18668"/>
                </a:lnTo>
                <a:lnTo>
                  <a:pt x="18414" y="19557"/>
                </a:lnTo>
                <a:lnTo>
                  <a:pt x="15239" y="21335"/>
                </a:lnTo>
                <a:lnTo>
                  <a:pt x="12064" y="23113"/>
                </a:lnTo>
                <a:lnTo>
                  <a:pt x="8254" y="25526"/>
                </a:lnTo>
                <a:lnTo>
                  <a:pt x="3555" y="28575"/>
                </a:lnTo>
                <a:lnTo>
                  <a:pt x="0" y="22478"/>
                </a:lnTo>
                <a:lnTo>
                  <a:pt x="375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027420" y="3127193"/>
            <a:ext cx="43434" cy="6025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041390" y="3145535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60" y="0"/>
                </a:moveTo>
                <a:lnTo>
                  <a:pt x="8762" y="0"/>
                </a:lnTo>
                <a:lnTo>
                  <a:pt x="9144" y="3937"/>
                </a:lnTo>
                <a:lnTo>
                  <a:pt x="9366" y="7492"/>
                </a:lnTo>
                <a:lnTo>
                  <a:pt x="5842" y="28955"/>
                </a:lnTo>
                <a:lnTo>
                  <a:pt x="4699" y="31114"/>
                </a:lnTo>
                <a:lnTo>
                  <a:pt x="2667" y="33400"/>
                </a:lnTo>
                <a:lnTo>
                  <a:pt x="0" y="35940"/>
                </a:lnTo>
                <a:lnTo>
                  <a:pt x="4318" y="40893"/>
                </a:lnTo>
                <a:lnTo>
                  <a:pt x="24002" y="14859"/>
                </a:lnTo>
                <a:lnTo>
                  <a:pt x="24002" y="7492"/>
                </a:lnTo>
                <a:lnTo>
                  <a:pt x="23622" y="3810"/>
                </a:lnTo>
                <a:lnTo>
                  <a:pt x="228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041390" y="3145535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8762" y="0"/>
                </a:moveTo>
                <a:lnTo>
                  <a:pt x="22860" y="0"/>
                </a:lnTo>
                <a:lnTo>
                  <a:pt x="23622" y="3810"/>
                </a:lnTo>
                <a:lnTo>
                  <a:pt x="24002" y="7492"/>
                </a:lnTo>
                <a:lnTo>
                  <a:pt x="24002" y="11049"/>
                </a:lnTo>
                <a:lnTo>
                  <a:pt x="24002" y="14859"/>
                </a:lnTo>
                <a:lnTo>
                  <a:pt x="4318" y="40893"/>
                </a:lnTo>
                <a:lnTo>
                  <a:pt x="0" y="35940"/>
                </a:lnTo>
                <a:lnTo>
                  <a:pt x="2667" y="33400"/>
                </a:lnTo>
                <a:lnTo>
                  <a:pt x="4699" y="31114"/>
                </a:lnTo>
                <a:lnTo>
                  <a:pt x="5842" y="28955"/>
                </a:lnTo>
                <a:lnTo>
                  <a:pt x="7112" y="26924"/>
                </a:lnTo>
                <a:lnTo>
                  <a:pt x="8000" y="24637"/>
                </a:lnTo>
                <a:lnTo>
                  <a:pt x="8509" y="21971"/>
                </a:lnTo>
                <a:lnTo>
                  <a:pt x="9017" y="19303"/>
                </a:lnTo>
                <a:lnTo>
                  <a:pt x="9398" y="16001"/>
                </a:lnTo>
                <a:lnTo>
                  <a:pt x="9398" y="12064"/>
                </a:lnTo>
                <a:lnTo>
                  <a:pt x="9398" y="8000"/>
                </a:lnTo>
                <a:lnTo>
                  <a:pt x="9144" y="3937"/>
                </a:lnTo>
                <a:lnTo>
                  <a:pt x="87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091428" y="3035782"/>
            <a:ext cx="108934" cy="12880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100317" y="3049904"/>
            <a:ext cx="99441" cy="118872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205728" y="3022092"/>
            <a:ext cx="593585" cy="17145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219952" y="3040507"/>
            <a:ext cx="574675" cy="152400"/>
          </a:xfrm>
          <a:custGeom>
            <a:avLst/>
            <a:gdLst/>
            <a:ahLst/>
            <a:cxnLst/>
            <a:rect l="l" t="t" r="r" b="b"/>
            <a:pathLst>
              <a:path w="574675" h="152400">
                <a:moveTo>
                  <a:pt x="525652" y="0"/>
                </a:moveTo>
                <a:lnTo>
                  <a:pt x="523494" y="6095"/>
                </a:lnTo>
                <a:lnTo>
                  <a:pt x="532378" y="9955"/>
                </a:lnTo>
                <a:lnTo>
                  <a:pt x="539988" y="15255"/>
                </a:lnTo>
                <a:lnTo>
                  <a:pt x="558180" y="50546"/>
                </a:lnTo>
                <a:lnTo>
                  <a:pt x="560451" y="75437"/>
                </a:lnTo>
                <a:lnTo>
                  <a:pt x="559881" y="88842"/>
                </a:lnTo>
                <a:lnTo>
                  <a:pt x="546286" y="130174"/>
                </a:lnTo>
                <a:lnTo>
                  <a:pt x="523748" y="146176"/>
                </a:lnTo>
                <a:lnTo>
                  <a:pt x="525652" y="152400"/>
                </a:lnTo>
                <a:lnTo>
                  <a:pt x="561848" y="125729"/>
                </a:lnTo>
                <a:lnTo>
                  <a:pt x="574294" y="76200"/>
                </a:lnTo>
                <a:lnTo>
                  <a:pt x="573508" y="62245"/>
                </a:lnTo>
                <a:lnTo>
                  <a:pt x="554763" y="17287"/>
                </a:lnTo>
                <a:lnTo>
                  <a:pt x="536753" y="3952"/>
                </a:lnTo>
                <a:lnTo>
                  <a:pt x="525652" y="0"/>
                </a:lnTo>
                <a:close/>
              </a:path>
              <a:path w="574675" h="152400">
                <a:moveTo>
                  <a:pt x="48640" y="0"/>
                </a:moveTo>
                <a:lnTo>
                  <a:pt x="12573" y="26669"/>
                </a:lnTo>
                <a:lnTo>
                  <a:pt x="0" y="76200"/>
                </a:lnTo>
                <a:lnTo>
                  <a:pt x="785" y="90225"/>
                </a:lnTo>
                <a:lnTo>
                  <a:pt x="19530" y="135112"/>
                </a:lnTo>
                <a:lnTo>
                  <a:pt x="48640" y="152400"/>
                </a:lnTo>
                <a:lnTo>
                  <a:pt x="50546" y="146176"/>
                </a:lnTo>
                <a:lnTo>
                  <a:pt x="41882" y="142366"/>
                </a:lnTo>
                <a:lnTo>
                  <a:pt x="34385" y="137032"/>
                </a:lnTo>
                <a:lnTo>
                  <a:pt x="16192" y="101044"/>
                </a:lnTo>
                <a:lnTo>
                  <a:pt x="13970" y="75437"/>
                </a:lnTo>
                <a:lnTo>
                  <a:pt x="14521" y="62408"/>
                </a:lnTo>
                <a:lnTo>
                  <a:pt x="28082" y="22008"/>
                </a:lnTo>
                <a:lnTo>
                  <a:pt x="50800" y="6095"/>
                </a:lnTo>
                <a:lnTo>
                  <a:pt x="486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743445" y="3040507"/>
            <a:ext cx="50800" cy="152400"/>
          </a:xfrm>
          <a:custGeom>
            <a:avLst/>
            <a:gdLst/>
            <a:ahLst/>
            <a:cxnLst/>
            <a:rect l="l" t="t" r="r" b="b"/>
            <a:pathLst>
              <a:path w="50800" h="152400">
                <a:moveTo>
                  <a:pt x="2158" y="0"/>
                </a:moveTo>
                <a:lnTo>
                  <a:pt x="38226" y="26669"/>
                </a:lnTo>
                <a:lnTo>
                  <a:pt x="50800" y="76200"/>
                </a:lnTo>
                <a:lnTo>
                  <a:pt x="50016" y="90225"/>
                </a:lnTo>
                <a:lnTo>
                  <a:pt x="31376" y="135112"/>
                </a:lnTo>
                <a:lnTo>
                  <a:pt x="2158" y="152400"/>
                </a:lnTo>
                <a:lnTo>
                  <a:pt x="253" y="146176"/>
                </a:lnTo>
                <a:lnTo>
                  <a:pt x="8973" y="142366"/>
                </a:lnTo>
                <a:lnTo>
                  <a:pt x="16478" y="137032"/>
                </a:lnTo>
                <a:lnTo>
                  <a:pt x="34686" y="101044"/>
                </a:lnTo>
                <a:lnTo>
                  <a:pt x="36956" y="75437"/>
                </a:lnTo>
                <a:lnTo>
                  <a:pt x="36387" y="62408"/>
                </a:lnTo>
                <a:lnTo>
                  <a:pt x="22842" y="22008"/>
                </a:lnTo>
                <a:lnTo>
                  <a:pt x="0" y="6095"/>
                </a:lnTo>
                <a:lnTo>
                  <a:pt x="21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215379" y="3035935"/>
            <a:ext cx="140462" cy="16154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276085" y="3087370"/>
            <a:ext cx="75565" cy="76835"/>
          </a:xfrm>
          <a:custGeom>
            <a:avLst/>
            <a:gdLst/>
            <a:ahLst/>
            <a:cxnLst/>
            <a:rect l="l" t="t" r="r" b="b"/>
            <a:pathLst>
              <a:path w="75564" h="76835">
                <a:moveTo>
                  <a:pt x="73458" y="6476"/>
                </a:moveTo>
                <a:lnTo>
                  <a:pt x="57150" y="6476"/>
                </a:lnTo>
                <a:lnTo>
                  <a:pt x="57658" y="7112"/>
                </a:lnTo>
                <a:lnTo>
                  <a:pt x="54737" y="10032"/>
                </a:lnTo>
                <a:lnTo>
                  <a:pt x="50164" y="15112"/>
                </a:lnTo>
                <a:lnTo>
                  <a:pt x="43941" y="22225"/>
                </a:lnTo>
                <a:lnTo>
                  <a:pt x="0" y="72897"/>
                </a:lnTo>
                <a:lnTo>
                  <a:pt x="1524" y="76834"/>
                </a:lnTo>
                <a:lnTo>
                  <a:pt x="59689" y="76834"/>
                </a:lnTo>
                <a:lnTo>
                  <a:pt x="61109" y="70357"/>
                </a:lnTo>
                <a:lnTo>
                  <a:pt x="18287" y="70357"/>
                </a:lnTo>
                <a:lnTo>
                  <a:pt x="17906" y="69722"/>
                </a:lnTo>
                <a:lnTo>
                  <a:pt x="22173" y="65008"/>
                </a:lnTo>
                <a:lnTo>
                  <a:pt x="26796" y="59816"/>
                </a:lnTo>
                <a:lnTo>
                  <a:pt x="37211" y="48005"/>
                </a:lnTo>
                <a:lnTo>
                  <a:pt x="73458" y="6476"/>
                </a:lnTo>
                <a:close/>
              </a:path>
              <a:path w="75564" h="76835">
                <a:moveTo>
                  <a:pt x="64642" y="54228"/>
                </a:moveTo>
                <a:lnTo>
                  <a:pt x="57530" y="54228"/>
                </a:lnTo>
                <a:lnTo>
                  <a:pt x="55499" y="58419"/>
                </a:lnTo>
                <a:lnTo>
                  <a:pt x="53721" y="61467"/>
                </a:lnTo>
                <a:lnTo>
                  <a:pt x="52324" y="63500"/>
                </a:lnTo>
                <a:lnTo>
                  <a:pt x="51053" y="65404"/>
                </a:lnTo>
                <a:lnTo>
                  <a:pt x="49656" y="66801"/>
                </a:lnTo>
                <a:lnTo>
                  <a:pt x="39750" y="70357"/>
                </a:lnTo>
                <a:lnTo>
                  <a:pt x="61109" y="70357"/>
                </a:lnTo>
                <a:lnTo>
                  <a:pt x="64642" y="54228"/>
                </a:lnTo>
                <a:close/>
              </a:path>
              <a:path w="75564" h="76835">
                <a:moveTo>
                  <a:pt x="74040" y="0"/>
                </a:moveTo>
                <a:lnTo>
                  <a:pt x="16890" y="0"/>
                </a:lnTo>
                <a:lnTo>
                  <a:pt x="12191" y="21081"/>
                </a:lnTo>
                <a:lnTo>
                  <a:pt x="19303" y="21081"/>
                </a:lnTo>
                <a:lnTo>
                  <a:pt x="21081" y="17652"/>
                </a:lnTo>
                <a:lnTo>
                  <a:pt x="22733" y="15112"/>
                </a:lnTo>
                <a:lnTo>
                  <a:pt x="35560" y="6476"/>
                </a:lnTo>
                <a:lnTo>
                  <a:pt x="73458" y="6476"/>
                </a:lnTo>
                <a:lnTo>
                  <a:pt x="75564" y="4063"/>
                </a:lnTo>
                <a:lnTo>
                  <a:pt x="740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276085" y="3087370"/>
            <a:ext cx="75565" cy="76835"/>
          </a:xfrm>
          <a:custGeom>
            <a:avLst/>
            <a:gdLst/>
            <a:ahLst/>
            <a:cxnLst/>
            <a:rect l="l" t="t" r="r" b="b"/>
            <a:pathLst>
              <a:path w="75564" h="76835">
                <a:moveTo>
                  <a:pt x="16890" y="0"/>
                </a:moveTo>
                <a:lnTo>
                  <a:pt x="74040" y="0"/>
                </a:lnTo>
                <a:lnTo>
                  <a:pt x="75564" y="4063"/>
                </a:lnTo>
                <a:lnTo>
                  <a:pt x="37211" y="48005"/>
                </a:lnTo>
                <a:lnTo>
                  <a:pt x="17906" y="69722"/>
                </a:lnTo>
                <a:lnTo>
                  <a:pt x="18287" y="70357"/>
                </a:lnTo>
                <a:lnTo>
                  <a:pt x="36449" y="70357"/>
                </a:lnTo>
                <a:lnTo>
                  <a:pt x="39750" y="70357"/>
                </a:lnTo>
                <a:lnTo>
                  <a:pt x="42163" y="70103"/>
                </a:lnTo>
                <a:lnTo>
                  <a:pt x="52324" y="63500"/>
                </a:lnTo>
                <a:lnTo>
                  <a:pt x="53721" y="61467"/>
                </a:lnTo>
                <a:lnTo>
                  <a:pt x="55499" y="58419"/>
                </a:lnTo>
                <a:lnTo>
                  <a:pt x="57530" y="54228"/>
                </a:lnTo>
                <a:lnTo>
                  <a:pt x="64642" y="54228"/>
                </a:lnTo>
                <a:lnTo>
                  <a:pt x="59689" y="76834"/>
                </a:lnTo>
                <a:lnTo>
                  <a:pt x="1524" y="76834"/>
                </a:lnTo>
                <a:lnTo>
                  <a:pt x="0" y="72897"/>
                </a:lnTo>
                <a:lnTo>
                  <a:pt x="43941" y="22225"/>
                </a:lnTo>
                <a:lnTo>
                  <a:pt x="50164" y="15112"/>
                </a:lnTo>
                <a:lnTo>
                  <a:pt x="54737" y="10032"/>
                </a:lnTo>
                <a:lnTo>
                  <a:pt x="57658" y="7112"/>
                </a:lnTo>
                <a:lnTo>
                  <a:pt x="57150" y="6476"/>
                </a:lnTo>
                <a:lnTo>
                  <a:pt x="38353" y="6476"/>
                </a:lnTo>
                <a:lnTo>
                  <a:pt x="35560" y="6476"/>
                </a:lnTo>
                <a:lnTo>
                  <a:pt x="33527" y="6730"/>
                </a:lnTo>
                <a:lnTo>
                  <a:pt x="32258" y="7112"/>
                </a:lnTo>
                <a:lnTo>
                  <a:pt x="30987" y="7492"/>
                </a:lnTo>
                <a:lnTo>
                  <a:pt x="29717" y="8127"/>
                </a:lnTo>
                <a:lnTo>
                  <a:pt x="19303" y="21081"/>
                </a:lnTo>
                <a:lnTo>
                  <a:pt x="12191" y="21081"/>
                </a:lnTo>
                <a:lnTo>
                  <a:pt x="1689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341364" y="3099850"/>
            <a:ext cx="81492" cy="9978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355588" y="311746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36914" y="50800"/>
                </a:moveTo>
                <a:lnTo>
                  <a:pt x="23113" y="50800"/>
                </a:lnTo>
                <a:lnTo>
                  <a:pt x="23749" y="50926"/>
                </a:lnTo>
                <a:lnTo>
                  <a:pt x="24384" y="50926"/>
                </a:lnTo>
                <a:lnTo>
                  <a:pt x="24891" y="51180"/>
                </a:lnTo>
                <a:lnTo>
                  <a:pt x="27005" y="55244"/>
                </a:lnTo>
                <a:lnTo>
                  <a:pt x="28194" y="58927"/>
                </a:lnTo>
                <a:lnTo>
                  <a:pt x="30099" y="65912"/>
                </a:lnTo>
                <a:lnTo>
                  <a:pt x="30987" y="69087"/>
                </a:lnTo>
                <a:lnTo>
                  <a:pt x="31876" y="71881"/>
                </a:lnTo>
                <a:lnTo>
                  <a:pt x="33020" y="74167"/>
                </a:lnTo>
                <a:lnTo>
                  <a:pt x="34036" y="76453"/>
                </a:lnTo>
                <a:lnTo>
                  <a:pt x="35306" y="78231"/>
                </a:lnTo>
                <a:lnTo>
                  <a:pt x="36829" y="79501"/>
                </a:lnTo>
                <a:lnTo>
                  <a:pt x="38353" y="80644"/>
                </a:lnTo>
                <a:lnTo>
                  <a:pt x="40386" y="81279"/>
                </a:lnTo>
                <a:lnTo>
                  <a:pt x="44196" y="81279"/>
                </a:lnTo>
                <a:lnTo>
                  <a:pt x="45465" y="81152"/>
                </a:lnTo>
                <a:lnTo>
                  <a:pt x="46862" y="80644"/>
                </a:lnTo>
                <a:lnTo>
                  <a:pt x="48133" y="80263"/>
                </a:lnTo>
                <a:lnTo>
                  <a:pt x="57785" y="73405"/>
                </a:lnTo>
                <a:lnTo>
                  <a:pt x="46609" y="73405"/>
                </a:lnTo>
                <a:lnTo>
                  <a:pt x="45974" y="73278"/>
                </a:lnTo>
                <a:lnTo>
                  <a:pt x="42163" y="67309"/>
                </a:lnTo>
                <a:lnTo>
                  <a:pt x="41656" y="65912"/>
                </a:lnTo>
                <a:lnTo>
                  <a:pt x="41275" y="64388"/>
                </a:lnTo>
                <a:lnTo>
                  <a:pt x="38155" y="54990"/>
                </a:lnTo>
                <a:lnTo>
                  <a:pt x="37337" y="52069"/>
                </a:lnTo>
                <a:lnTo>
                  <a:pt x="36914" y="50800"/>
                </a:lnTo>
                <a:close/>
              </a:path>
              <a:path w="62864" h="81280">
                <a:moveTo>
                  <a:pt x="29210" y="0"/>
                </a:moveTo>
                <a:lnTo>
                  <a:pt x="24891" y="0"/>
                </a:lnTo>
                <a:lnTo>
                  <a:pt x="8762" y="761"/>
                </a:lnTo>
                <a:lnTo>
                  <a:pt x="7874" y="4698"/>
                </a:lnTo>
                <a:lnTo>
                  <a:pt x="9271" y="4698"/>
                </a:lnTo>
                <a:lnTo>
                  <a:pt x="10540" y="4825"/>
                </a:lnTo>
                <a:lnTo>
                  <a:pt x="15112" y="7111"/>
                </a:lnTo>
                <a:lnTo>
                  <a:pt x="15366" y="7619"/>
                </a:lnTo>
                <a:lnTo>
                  <a:pt x="15494" y="8254"/>
                </a:lnTo>
                <a:lnTo>
                  <a:pt x="15494" y="9905"/>
                </a:lnTo>
                <a:lnTo>
                  <a:pt x="15239" y="12191"/>
                </a:lnTo>
                <a:lnTo>
                  <a:pt x="14986" y="13461"/>
                </a:lnTo>
                <a:lnTo>
                  <a:pt x="14732" y="14985"/>
                </a:lnTo>
                <a:lnTo>
                  <a:pt x="14224" y="17144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800"/>
                </a:lnTo>
                <a:lnTo>
                  <a:pt x="36914" y="50800"/>
                </a:lnTo>
                <a:lnTo>
                  <a:pt x="36322" y="49021"/>
                </a:lnTo>
                <a:lnTo>
                  <a:pt x="35433" y="46100"/>
                </a:lnTo>
                <a:lnTo>
                  <a:pt x="35926" y="45719"/>
                </a:lnTo>
                <a:lnTo>
                  <a:pt x="18796" y="45719"/>
                </a:lnTo>
                <a:lnTo>
                  <a:pt x="29210" y="0"/>
                </a:lnTo>
                <a:close/>
              </a:path>
              <a:path w="62864" h="81280">
                <a:moveTo>
                  <a:pt x="56641" y="66675"/>
                </a:moveTo>
                <a:lnTo>
                  <a:pt x="55499" y="68071"/>
                </a:lnTo>
                <a:lnTo>
                  <a:pt x="54483" y="69087"/>
                </a:lnTo>
                <a:lnTo>
                  <a:pt x="53466" y="69976"/>
                </a:lnTo>
                <a:lnTo>
                  <a:pt x="51815" y="71627"/>
                </a:lnTo>
                <a:lnTo>
                  <a:pt x="50291" y="72643"/>
                </a:lnTo>
                <a:lnTo>
                  <a:pt x="49657" y="72897"/>
                </a:lnTo>
                <a:lnTo>
                  <a:pt x="49149" y="73151"/>
                </a:lnTo>
                <a:lnTo>
                  <a:pt x="47878" y="73405"/>
                </a:lnTo>
                <a:lnTo>
                  <a:pt x="57785" y="73405"/>
                </a:lnTo>
                <a:lnTo>
                  <a:pt x="60706" y="70484"/>
                </a:lnTo>
                <a:lnTo>
                  <a:pt x="56641" y="66675"/>
                </a:lnTo>
                <a:close/>
              </a:path>
              <a:path w="62864" h="81280">
                <a:moveTo>
                  <a:pt x="60960" y="21462"/>
                </a:moveTo>
                <a:lnTo>
                  <a:pt x="39750" y="21462"/>
                </a:lnTo>
                <a:lnTo>
                  <a:pt x="38988" y="25272"/>
                </a:lnTo>
                <a:lnTo>
                  <a:pt x="40639" y="25400"/>
                </a:lnTo>
                <a:lnTo>
                  <a:pt x="41783" y="25780"/>
                </a:lnTo>
                <a:lnTo>
                  <a:pt x="43052" y="27050"/>
                </a:lnTo>
                <a:lnTo>
                  <a:pt x="43434" y="27812"/>
                </a:lnTo>
                <a:lnTo>
                  <a:pt x="43434" y="29463"/>
                </a:lnTo>
                <a:lnTo>
                  <a:pt x="43052" y="30479"/>
                </a:lnTo>
                <a:lnTo>
                  <a:pt x="42290" y="31622"/>
                </a:lnTo>
                <a:lnTo>
                  <a:pt x="41656" y="32765"/>
                </a:lnTo>
                <a:lnTo>
                  <a:pt x="39497" y="35178"/>
                </a:lnTo>
                <a:lnTo>
                  <a:pt x="36957" y="37718"/>
                </a:lnTo>
                <a:lnTo>
                  <a:pt x="35306" y="38988"/>
                </a:lnTo>
                <a:lnTo>
                  <a:pt x="33782" y="40258"/>
                </a:lnTo>
                <a:lnTo>
                  <a:pt x="32131" y="41401"/>
                </a:lnTo>
                <a:lnTo>
                  <a:pt x="30479" y="42417"/>
                </a:lnTo>
                <a:lnTo>
                  <a:pt x="28701" y="43306"/>
                </a:lnTo>
                <a:lnTo>
                  <a:pt x="27050" y="44195"/>
                </a:lnTo>
                <a:lnTo>
                  <a:pt x="23495" y="45465"/>
                </a:lnTo>
                <a:lnTo>
                  <a:pt x="21971" y="45719"/>
                </a:lnTo>
                <a:lnTo>
                  <a:pt x="35926" y="45719"/>
                </a:lnTo>
                <a:lnTo>
                  <a:pt x="39877" y="42671"/>
                </a:lnTo>
                <a:lnTo>
                  <a:pt x="42037" y="41147"/>
                </a:lnTo>
                <a:lnTo>
                  <a:pt x="46354" y="37845"/>
                </a:lnTo>
                <a:lnTo>
                  <a:pt x="48640" y="36194"/>
                </a:lnTo>
                <a:lnTo>
                  <a:pt x="50800" y="34543"/>
                </a:lnTo>
                <a:lnTo>
                  <a:pt x="52959" y="32765"/>
                </a:lnTo>
                <a:lnTo>
                  <a:pt x="57531" y="29209"/>
                </a:lnTo>
                <a:lnTo>
                  <a:pt x="62357" y="25145"/>
                </a:lnTo>
                <a:lnTo>
                  <a:pt x="60960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355588" y="311746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24891" y="0"/>
                </a:moveTo>
                <a:lnTo>
                  <a:pt x="29210" y="0"/>
                </a:lnTo>
                <a:lnTo>
                  <a:pt x="18796" y="45719"/>
                </a:lnTo>
                <a:lnTo>
                  <a:pt x="20447" y="45719"/>
                </a:lnTo>
                <a:lnTo>
                  <a:pt x="21971" y="45719"/>
                </a:lnTo>
                <a:lnTo>
                  <a:pt x="23495" y="45465"/>
                </a:lnTo>
                <a:lnTo>
                  <a:pt x="25273" y="44830"/>
                </a:lnTo>
                <a:lnTo>
                  <a:pt x="27050" y="44195"/>
                </a:lnTo>
                <a:lnTo>
                  <a:pt x="28701" y="43306"/>
                </a:lnTo>
                <a:lnTo>
                  <a:pt x="30479" y="42417"/>
                </a:lnTo>
                <a:lnTo>
                  <a:pt x="32131" y="41401"/>
                </a:lnTo>
                <a:lnTo>
                  <a:pt x="33782" y="40258"/>
                </a:lnTo>
                <a:lnTo>
                  <a:pt x="35306" y="38988"/>
                </a:lnTo>
                <a:lnTo>
                  <a:pt x="36957" y="37718"/>
                </a:lnTo>
                <a:lnTo>
                  <a:pt x="38226" y="36448"/>
                </a:lnTo>
                <a:lnTo>
                  <a:pt x="39497" y="35178"/>
                </a:lnTo>
                <a:lnTo>
                  <a:pt x="40639" y="33908"/>
                </a:lnTo>
                <a:lnTo>
                  <a:pt x="41656" y="32765"/>
                </a:lnTo>
                <a:lnTo>
                  <a:pt x="42290" y="31622"/>
                </a:lnTo>
                <a:lnTo>
                  <a:pt x="43052" y="30479"/>
                </a:lnTo>
                <a:lnTo>
                  <a:pt x="43434" y="29463"/>
                </a:lnTo>
                <a:lnTo>
                  <a:pt x="43434" y="28701"/>
                </a:lnTo>
                <a:lnTo>
                  <a:pt x="43434" y="27812"/>
                </a:lnTo>
                <a:lnTo>
                  <a:pt x="43052" y="27050"/>
                </a:lnTo>
                <a:lnTo>
                  <a:pt x="42417" y="26415"/>
                </a:lnTo>
                <a:lnTo>
                  <a:pt x="41783" y="25780"/>
                </a:lnTo>
                <a:lnTo>
                  <a:pt x="40639" y="25400"/>
                </a:lnTo>
                <a:lnTo>
                  <a:pt x="38988" y="25272"/>
                </a:lnTo>
                <a:lnTo>
                  <a:pt x="39750" y="21462"/>
                </a:lnTo>
                <a:lnTo>
                  <a:pt x="60960" y="21462"/>
                </a:lnTo>
                <a:lnTo>
                  <a:pt x="62357" y="25145"/>
                </a:lnTo>
                <a:lnTo>
                  <a:pt x="59944" y="27177"/>
                </a:lnTo>
                <a:lnTo>
                  <a:pt x="57531" y="29209"/>
                </a:lnTo>
                <a:lnTo>
                  <a:pt x="55245" y="30987"/>
                </a:lnTo>
                <a:lnTo>
                  <a:pt x="52959" y="32765"/>
                </a:lnTo>
                <a:lnTo>
                  <a:pt x="50800" y="34543"/>
                </a:lnTo>
                <a:lnTo>
                  <a:pt x="48640" y="36194"/>
                </a:lnTo>
                <a:lnTo>
                  <a:pt x="46354" y="37845"/>
                </a:lnTo>
                <a:lnTo>
                  <a:pt x="44196" y="39496"/>
                </a:lnTo>
                <a:lnTo>
                  <a:pt x="42037" y="41147"/>
                </a:lnTo>
                <a:lnTo>
                  <a:pt x="39877" y="42671"/>
                </a:lnTo>
                <a:lnTo>
                  <a:pt x="37719" y="44322"/>
                </a:lnTo>
                <a:lnTo>
                  <a:pt x="35433" y="46100"/>
                </a:lnTo>
                <a:lnTo>
                  <a:pt x="36322" y="49021"/>
                </a:lnTo>
                <a:lnTo>
                  <a:pt x="37337" y="52069"/>
                </a:lnTo>
                <a:lnTo>
                  <a:pt x="38226" y="55244"/>
                </a:lnTo>
                <a:lnTo>
                  <a:pt x="39242" y="58292"/>
                </a:lnTo>
                <a:lnTo>
                  <a:pt x="40259" y="61340"/>
                </a:lnTo>
                <a:lnTo>
                  <a:pt x="41275" y="64388"/>
                </a:lnTo>
                <a:lnTo>
                  <a:pt x="41656" y="65912"/>
                </a:lnTo>
                <a:lnTo>
                  <a:pt x="42163" y="67309"/>
                </a:lnTo>
                <a:lnTo>
                  <a:pt x="42545" y="68452"/>
                </a:lnTo>
                <a:lnTo>
                  <a:pt x="46609" y="73405"/>
                </a:lnTo>
                <a:lnTo>
                  <a:pt x="47371" y="73405"/>
                </a:lnTo>
                <a:lnTo>
                  <a:pt x="47878" y="73405"/>
                </a:lnTo>
                <a:lnTo>
                  <a:pt x="48513" y="73278"/>
                </a:lnTo>
                <a:lnTo>
                  <a:pt x="49149" y="73151"/>
                </a:lnTo>
                <a:lnTo>
                  <a:pt x="49657" y="72897"/>
                </a:lnTo>
                <a:lnTo>
                  <a:pt x="50291" y="72643"/>
                </a:lnTo>
                <a:lnTo>
                  <a:pt x="51053" y="72135"/>
                </a:lnTo>
                <a:lnTo>
                  <a:pt x="51815" y="71627"/>
                </a:lnTo>
                <a:lnTo>
                  <a:pt x="52577" y="70865"/>
                </a:lnTo>
                <a:lnTo>
                  <a:pt x="53466" y="69976"/>
                </a:lnTo>
                <a:lnTo>
                  <a:pt x="54483" y="69087"/>
                </a:lnTo>
                <a:lnTo>
                  <a:pt x="55499" y="68071"/>
                </a:lnTo>
                <a:lnTo>
                  <a:pt x="56641" y="66675"/>
                </a:lnTo>
                <a:lnTo>
                  <a:pt x="60706" y="70484"/>
                </a:lnTo>
                <a:lnTo>
                  <a:pt x="58800" y="72389"/>
                </a:lnTo>
                <a:lnTo>
                  <a:pt x="57150" y="74040"/>
                </a:lnTo>
                <a:lnTo>
                  <a:pt x="55499" y="75437"/>
                </a:lnTo>
                <a:lnTo>
                  <a:pt x="46862" y="80644"/>
                </a:lnTo>
                <a:lnTo>
                  <a:pt x="45465" y="81152"/>
                </a:lnTo>
                <a:lnTo>
                  <a:pt x="44196" y="81279"/>
                </a:lnTo>
                <a:lnTo>
                  <a:pt x="42799" y="81279"/>
                </a:lnTo>
                <a:lnTo>
                  <a:pt x="40386" y="81279"/>
                </a:lnTo>
                <a:lnTo>
                  <a:pt x="33020" y="74167"/>
                </a:lnTo>
                <a:lnTo>
                  <a:pt x="31876" y="71881"/>
                </a:lnTo>
                <a:lnTo>
                  <a:pt x="30987" y="69087"/>
                </a:lnTo>
                <a:lnTo>
                  <a:pt x="30099" y="65912"/>
                </a:lnTo>
                <a:lnTo>
                  <a:pt x="29210" y="62610"/>
                </a:lnTo>
                <a:lnTo>
                  <a:pt x="28194" y="58927"/>
                </a:lnTo>
                <a:lnTo>
                  <a:pt x="26924" y="54990"/>
                </a:lnTo>
                <a:lnTo>
                  <a:pt x="26670" y="54101"/>
                </a:lnTo>
                <a:lnTo>
                  <a:pt x="26415" y="53339"/>
                </a:lnTo>
                <a:lnTo>
                  <a:pt x="24384" y="50926"/>
                </a:lnTo>
                <a:lnTo>
                  <a:pt x="23749" y="50926"/>
                </a:lnTo>
                <a:lnTo>
                  <a:pt x="23113" y="50800"/>
                </a:lnTo>
                <a:lnTo>
                  <a:pt x="22478" y="50800"/>
                </a:lnTo>
                <a:lnTo>
                  <a:pt x="21462" y="50800"/>
                </a:lnTo>
                <a:lnTo>
                  <a:pt x="17779" y="50800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144"/>
                </a:lnTo>
                <a:lnTo>
                  <a:pt x="14732" y="14985"/>
                </a:lnTo>
                <a:lnTo>
                  <a:pt x="14986" y="13461"/>
                </a:lnTo>
                <a:lnTo>
                  <a:pt x="15239" y="12191"/>
                </a:lnTo>
                <a:lnTo>
                  <a:pt x="15366" y="11048"/>
                </a:lnTo>
                <a:lnTo>
                  <a:pt x="15494" y="9905"/>
                </a:lnTo>
                <a:lnTo>
                  <a:pt x="15494" y="9016"/>
                </a:lnTo>
                <a:lnTo>
                  <a:pt x="15494" y="8254"/>
                </a:lnTo>
                <a:lnTo>
                  <a:pt x="15366" y="7619"/>
                </a:lnTo>
                <a:lnTo>
                  <a:pt x="15112" y="7111"/>
                </a:lnTo>
                <a:lnTo>
                  <a:pt x="14859" y="6476"/>
                </a:lnTo>
                <a:lnTo>
                  <a:pt x="14477" y="6095"/>
                </a:lnTo>
                <a:lnTo>
                  <a:pt x="13842" y="5714"/>
                </a:lnTo>
                <a:lnTo>
                  <a:pt x="13335" y="5460"/>
                </a:lnTo>
                <a:lnTo>
                  <a:pt x="12446" y="5206"/>
                </a:lnTo>
                <a:lnTo>
                  <a:pt x="11557" y="4952"/>
                </a:lnTo>
                <a:lnTo>
                  <a:pt x="10540" y="4825"/>
                </a:lnTo>
                <a:lnTo>
                  <a:pt x="9271" y="4698"/>
                </a:lnTo>
                <a:lnTo>
                  <a:pt x="7874" y="4698"/>
                </a:lnTo>
                <a:lnTo>
                  <a:pt x="8762" y="761"/>
                </a:lnTo>
                <a:lnTo>
                  <a:pt x="248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477000" y="3077010"/>
            <a:ext cx="118079" cy="6319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491859" y="3133851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66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491859" y="3100514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795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487286" y="3133851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487286" y="3100514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9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649211" y="3035782"/>
            <a:ext cx="83098" cy="12880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663308" y="3053207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4" h="111125">
                <a:moveTo>
                  <a:pt x="41529" y="18668"/>
                </a:moveTo>
                <a:lnTo>
                  <a:pt x="24002" y="18668"/>
                </a:lnTo>
                <a:lnTo>
                  <a:pt x="25146" y="19176"/>
                </a:lnTo>
                <a:lnTo>
                  <a:pt x="25908" y="20192"/>
                </a:lnTo>
                <a:lnTo>
                  <a:pt x="26670" y="21081"/>
                </a:lnTo>
                <a:lnTo>
                  <a:pt x="26992" y="22478"/>
                </a:lnTo>
                <a:lnTo>
                  <a:pt x="27050" y="93725"/>
                </a:lnTo>
                <a:lnTo>
                  <a:pt x="26670" y="96519"/>
                </a:lnTo>
                <a:lnTo>
                  <a:pt x="25400" y="99821"/>
                </a:lnTo>
                <a:lnTo>
                  <a:pt x="24511" y="101091"/>
                </a:lnTo>
                <a:lnTo>
                  <a:pt x="23114" y="101980"/>
                </a:lnTo>
                <a:lnTo>
                  <a:pt x="21844" y="102869"/>
                </a:lnTo>
                <a:lnTo>
                  <a:pt x="19812" y="103631"/>
                </a:lnTo>
                <a:lnTo>
                  <a:pt x="17272" y="104012"/>
                </a:lnTo>
                <a:lnTo>
                  <a:pt x="14732" y="104520"/>
                </a:lnTo>
                <a:lnTo>
                  <a:pt x="10541" y="104901"/>
                </a:lnTo>
                <a:lnTo>
                  <a:pt x="4572" y="105155"/>
                </a:lnTo>
                <a:lnTo>
                  <a:pt x="4572" y="110997"/>
                </a:lnTo>
                <a:lnTo>
                  <a:pt x="64008" y="110997"/>
                </a:lnTo>
                <a:lnTo>
                  <a:pt x="64008" y="105155"/>
                </a:lnTo>
                <a:lnTo>
                  <a:pt x="59817" y="105028"/>
                </a:lnTo>
                <a:lnTo>
                  <a:pt x="56515" y="104775"/>
                </a:lnTo>
                <a:lnTo>
                  <a:pt x="41595" y="93725"/>
                </a:lnTo>
                <a:lnTo>
                  <a:pt x="41529" y="18668"/>
                </a:lnTo>
                <a:close/>
              </a:path>
              <a:path w="64134" h="111125">
                <a:moveTo>
                  <a:pt x="42037" y="0"/>
                </a:moveTo>
                <a:lnTo>
                  <a:pt x="37592" y="0"/>
                </a:lnTo>
                <a:lnTo>
                  <a:pt x="0" y="22478"/>
                </a:lnTo>
                <a:lnTo>
                  <a:pt x="3556" y="28575"/>
                </a:lnTo>
                <a:lnTo>
                  <a:pt x="8255" y="25526"/>
                </a:lnTo>
                <a:lnTo>
                  <a:pt x="12065" y="23113"/>
                </a:lnTo>
                <a:lnTo>
                  <a:pt x="18415" y="19557"/>
                </a:lnTo>
                <a:lnTo>
                  <a:pt x="20827" y="18668"/>
                </a:lnTo>
                <a:lnTo>
                  <a:pt x="41529" y="18668"/>
                </a:lnTo>
                <a:lnTo>
                  <a:pt x="41656" y="5206"/>
                </a:lnTo>
                <a:lnTo>
                  <a:pt x="420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663308" y="3053207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4" h="111125">
                <a:moveTo>
                  <a:pt x="37592" y="0"/>
                </a:moveTo>
                <a:lnTo>
                  <a:pt x="42037" y="0"/>
                </a:lnTo>
                <a:lnTo>
                  <a:pt x="41656" y="5206"/>
                </a:lnTo>
                <a:lnTo>
                  <a:pt x="41529" y="12318"/>
                </a:lnTo>
                <a:lnTo>
                  <a:pt x="41529" y="21335"/>
                </a:lnTo>
                <a:lnTo>
                  <a:pt x="41529" y="90042"/>
                </a:lnTo>
                <a:lnTo>
                  <a:pt x="41529" y="93090"/>
                </a:lnTo>
                <a:lnTo>
                  <a:pt x="41783" y="95503"/>
                </a:lnTo>
                <a:lnTo>
                  <a:pt x="53975" y="104520"/>
                </a:lnTo>
                <a:lnTo>
                  <a:pt x="56515" y="104775"/>
                </a:lnTo>
                <a:lnTo>
                  <a:pt x="59817" y="105028"/>
                </a:lnTo>
                <a:lnTo>
                  <a:pt x="64008" y="105155"/>
                </a:lnTo>
                <a:lnTo>
                  <a:pt x="64008" y="110997"/>
                </a:lnTo>
                <a:lnTo>
                  <a:pt x="4572" y="110997"/>
                </a:lnTo>
                <a:lnTo>
                  <a:pt x="4572" y="105155"/>
                </a:lnTo>
                <a:lnTo>
                  <a:pt x="10541" y="104901"/>
                </a:lnTo>
                <a:lnTo>
                  <a:pt x="14732" y="104520"/>
                </a:lnTo>
                <a:lnTo>
                  <a:pt x="17272" y="104012"/>
                </a:lnTo>
                <a:lnTo>
                  <a:pt x="19812" y="103631"/>
                </a:lnTo>
                <a:lnTo>
                  <a:pt x="21844" y="102869"/>
                </a:lnTo>
                <a:lnTo>
                  <a:pt x="23114" y="101980"/>
                </a:lnTo>
                <a:lnTo>
                  <a:pt x="24511" y="101091"/>
                </a:lnTo>
                <a:lnTo>
                  <a:pt x="25400" y="99821"/>
                </a:lnTo>
                <a:lnTo>
                  <a:pt x="26035" y="98170"/>
                </a:lnTo>
                <a:lnTo>
                  <a:pt x="26670" y="96519"/>
                </a:lnTo>
                <a:lnTo>
                  <a:pt x="27050" y="93725"/>
                </a:lnTo>
                <a:lnTo>
                  <a:pt x="27050" y="90042"/>
                </a:lnTo>
                <a:lnTo>
                  <a:pt x="27050" y="24891"/>
                </a:lnTo>
                <a:lnTo>
                  <a:pt x="27050" y="22732"/>
                </a:lnTo>
                <a:lnTo>
                  <a:pt x="26670" y="21081"/>
                </a:lnTo>
                <a:lnTo>
                  <a:pt x="25908" y="20192"/>
                </a:lnTo>
                <a:lnTo>
                  <a:pt x="25146" y="19176"/>
                </a:lnTo>
                <a:lnTo>
                  <a:pt x="24002" y="18668"/>
                </a:lnTo>
                <a:lnTo>
                  <a:pt x="22606" y="18668"/>
                </a:lnTo>
                <a:lnTo>
                  <a:pt x="20827" y="18668"/>
                </a:lnTo>
                <a:lnTo>
                  <a:pt x="3556" y="28575"/>
                </a:lnTo>
                <a:lnTo>
                  <a:pt x="0" y="22478"/>
                </a:lnTo>
                <a:lnTo>
                  <a:pt x="375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851904" y="3077010"/>
            <a:ext cx="118080" cy="6319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866763" y="3133851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8932" y="0"/>
                </a:lnTo>
              </a:path>
            </a:pathLst>
          </a:custGeom>
          <a:ln w="1066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866763" y="3100514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8932" y="0"/>
                </a:lnTo>
              </a:path>
            </a:pathLst>
          </a:custGeom>
          <a:ln w="10795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862191" y="3133851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076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862191" y="3100514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076" y="0"/>
                </a:lnTo>
              </a:path>
            </a:pathLst>
          </a:custGeom>
          <a:ln w="199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013447" y="3069301"/>
            <a:ext cx="113507" cy="9680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028180" y="3087370"/>
            <a:ext cx="93980" cy="78105"/>
          </a:xfrm>
          <a:custGeom>
            <a:avLst/>
            <a:gdLst/>
            <a:ahLst/>
            <a:cxnLst/>
            <a:rect l="l" t="t" r="r" b="b"/>
            <a:pathLst>
              <a:path w="93979" h="78105">
                <a:moveTo>
                  <a:pt x="72136" y="10667"/>
                </a:moveTo>
                <a:lnTo>
                  <a:pt x="59944" y="10667"/>
                </a:lnTo>
                <a:lnTo>
                  <a:pt x="60325" y="11302"/>
                </a:lnTo>
                <a:lnTo>
                  <a:pt x="59054" y="14604"/>
                </a:lnTo>
                <a:lnTo>
                  <a:pt x="57658" y="19303"/>
                </a:lnTo>
                <a:lnTo>
                  <a:pt x="56006" y="25272"/>
                </a:lnTo>
                <a:lnTo>
                  <a:pt x="54228" y="31368"/>
                </a:lnTo>
                <a:lnTo>
                  <a:pt x="52959" y="36575"/>
                </a:lnTo>
                <a:lnTo>
                  <a:pt x="52070" y="40766"/>
                </a:lnTo>
                <a:lnTo>
                  <a:pt x="48768" y="55752"/>
                </a:lnTo>
                <a:lnTo>
                  <a:pt x="48154" y="59943"/>
                </a:lnTo>
                <a:lnTo>
                  <a:pt x="48084" y="68833"/>
                </a:lnTo>
                <a:lnTo>
                  <a:pt x="49022" y="71881"/>
                </a:lnTo>
                <a:lnTo>
                  <a:pt x="53213" y="76834"/>
                </a:lnTo>
                <a:lnTo>
                  <a:pt x="56134" y="78104"/>
                </a:lnTo>
                <a:lnTo>
                  <a:pt x="63626" y="78104"/>
                </a:lnTo>
                <a:lnTo>
                  <a:pt x="78642" y="68833"/>
                </a:lnTo>
                <a:lnTo>
                  <a:pt x="64135" y="68833"/>
                </a:lnTo>
                <a:lnTo>
                  <a:pt x="62992" y="68452"/>
                </a:lnTo>
                <a:lnTo>
                  <a:pt x="62356" y="67437"/>
                </a:lnTo>
                <a:lnTo>
                  <a:pt x="61595" y="66420"/>
                </a:lnTo>
                <a:lnTo>
                  <a:pt x="61446" y="65531"/>
                </a:lnTo>
                <a:lnTo>
                  <a:pt x="61357" y="59943"/>
                </a:lnTo>
                <a:lnTo>
                  <a:pt x="61849" y="56133"/>
                </a:lnTo>
                <a:lnTo>
                  <a:pt x="63119" y="50926"/>
                </a:lnTo>
                <a:lnTo>
                  <a:pt x="72136" y="10667"/>
                </a:lnTo>
                <a:close/>
              </a:path>
              <a:path w="93979" h="78105">
                <a:moveTo>
                  <a:pt x="36322" y="10667"/>
                </a:moveTo>
                <a:lnTo>
                  <a:pt x="25908" y="10667"/>
                </a:lnTo>
                <a:lnTo>
                  <a:pt x="20574" y="33400"/>
                </a:lnTo>
                <a:lnTo>
                  <a:pt x="16934" y="47519"/>
                </a:lnTo>
                <a:lnTo>
                  <a:pt x="13080" y="58816"/>
                </a:lnTo>
                <a:lnTo>
                  <a:pt x="9036" y="67280"/>
                </a:lnTo>
                <a:lnTo>
                  <a:pt x="4825" y="72897"/>
                </a:lnTo>
                <a:lnTo>
                  <a:pt x="4064" y="76834"/>
                </a:lnTo>
                <a:lnTo>
                  <a:pt x="21081" y="76834"/>
                </a:lnTo>
                <a:lnTo>
                  <a:pt x="21717" y="75056"/>
                </a:lnTo>
                <a:lnTo>
                  <a:pt x="22548" y="71881"/>
                </a:lnTo>
                <a:lnTo>
                  <a:pt x="23622" y="67944"/>
                </a:lnTo>
                <a:lnTo>
                  <a:pt x="24638" y="63753"/>
                </a:lnTo>
                <a:lnTo>
                  <a:pt x="25653" y="59943"/>
                </a:lnTo>
                <a:lnTo>
                  <a:pt x="36322" y="10667"/>
                </a:lnTo>
                <a:close/>
              </a:path>
              <a:path w="93979" h="78105">
                <a:moveTo>
                  <a:pt x="76962" y="61213"/>
                </a:moveTo>
                <a:lnTo>
                  <a:pt x="72644" y="66293"/>
                </a:lnTo>
                <a:lnTo>
                  <a:pt x="68834" y="68833"/>
                </a:lnTo>
                <a:lnTo>
                  <a:pt x="78642" y="68833"/>
                </a:lnTo>
                <a:lnTo>
                  <a:pt x="81661" y="65531"/>
                </a:lnTo>
                <a:lnTo>
                  <a:pt x="76962" y="61213"/>
                </a:lnTo>
                <a:close/>
              </a:path>
              <a:path w="93979" h="78105">
                <a:moveTo>
                  <a:pt x="93599" y="0"/>
                </a:moveTo>
                <a:lnTo>
                  <a:pt x="24384" y="0"/>
                </a:lnTo>
                <a:lnTo>
                  <a:pt x="21463" y="380"/>
                </a:lnTo>
                <a:lnTo>
                  <a:pt x="16637" y="1650"/>
                </a:lnTo>
                <a:lnTo>
                  <a:pt x="14477" y="2539"/>
                </a:lnTo>
                <a:lnTo>
                  <a:pt x="12446" y="3809"/>
                </a:lnTo>
                <a:lnTo>
                  <a:pt x="10541" y="4952"/>
                </a:lnTo>
                <a:lnTo>
                  <a:pt x="8636" y="6476"/>
                </a:lnTo>
                <a:lnTo>
                  <a:pt x="5079" y="10032"/>
                </a:lnTo>
                <a:lnTo>
                  <a:pt x="2794" y="12572"/>
                </a:lnTo>
                <a:lnTo>
                  <a:pt x="0" y="16001"/>
                </a:lnTo>
                <a:lnTo>
                  <a:pt x="5079" y="20192"/>
                </a:lnTo>
                <a:lnTo>
                  <a:pt x="8254" y="16382"/>
                </a:lnTo>
                <a:lnTo>
                  <a:pt x="11049" y="13842"/>
                </a:lnTo>
                <a:lnTo>
                  <a:pt x="16383" y="11302"/>
                </a:lnTo>
                <a:lnTo>
                  <a:pt x="19558" y="10667"/>
                </a:lnTo>
                <a:lnTo>
                  <a:pt x="91313" y="10667"/>
                </a:lnTo>
                <a:lnTo>
                  <a:pt x="935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028180" y="3087370"/>
            <a:ext cx="93980" cy="78105"/>
          </a:xfrm>
          <a:custGeom>
            <a:avLst/>
            <a:gdLst/>
            <a:ahLst/>
            <a:cxnLst/>
            <a:rect l="l" t="t" r="r" b="b"/>
            <a:pathLst>
              <a:path w="93979" h="78105">
                <a:moveTo>
                  <a:pt x="27686" y="0"/>
                </a:moveTo>
                <a:lnTo>
                  <a:pt x="93599" y="0"/>
                </a:lnTo>
                <a:lnTo>
                  <a:pt x="91313" y="10667"/>
                </a:lnTo>
                <a:lnTo>
                  <a:pt x="72136" y="10667"/>
                </a:lnTo>
                <a:lnTo>
                  <a:pt x="63119" y="50926"/>
                </a:lnTo>
                <a:lnTo>
                  <a:pt x="61849" y="56133"/>
                </a:lnTo>
                <a:lnTo>
                  <a:pt x="61341" y="60070"/>
                </a:lnTo>
                <a:lnTo>
                  <a:pt x="61341" y="62737"/>
                </a:lnTo>
                <a:lnTo>
                  <a:pt x="61341" y="64896"/>
                </a:lnTo>
                <a:lnTo>
                  <a:pt x="61595" y="66420"/>
                </a:lnTo>
                <a:lnTo>
                  <a:pt x="62356" y="67437"/>
                </a:lnTo>
                <a:lnTo>
                  <a:pt x="62992" y="68452"/>
                </a:lnTo>
                <a:lnTo>
                  <a:pt x="64135" y="68833"/>
                </a:lnTo>
                <a:lnTo>
                  <a:pt x="65659" y="68833"/>
                </a:lnTo>
                <a:lnTo>
                  <a:pt x="68834" y="68833"/>
                </a:lnTo>
                <a:lnTo>
                  <a:pt x="72644" y="66293"/>
                </a:lnTo>
                <a:lnTo>
                  <a:pt x="76962" y="61213"/>
                </a:lnTo>
                <a:lnTo>
                  <a:pt x="81661" y="65531"/>
                </a:lnTo>
                <a:lnTo>
                  <a:pt x="63626" y="78104"/>
                </a:lnTo>
                <a:lnTo>
                  <a:pt x="59817" y="78104"/>
                </a:lnTo>
                <a:lnTo>
                  <a:pt x="56134" y="78104"/>
                </a:lnTo>
                <a:lnTo>
                  <a:pt x="53213" y="76834"/>
                </a:lnTo>
                <a:lnTo>
                  <a:pt x="51180" y="74421"/>
                </a:lnTo>
                <a:lnTo>
                  <a:pt x="49022" y="71881"/>
                </a:lnTo>
                <a:lnTo>
                  <a:pt x="48005" y="68579"/>
                </a:lnTo>
                <a:lnTo>
                  <a:pt x="48005" y="64515"/>
                </a:lnTo>
                <a:lnTo>
                  <a:pt x="48005" y="60959"/>
                </a:lnTo>
                <a:lnTo>
                  <a:pt x="48768" y="55752"/>
                </a:lnTo>
                <a:lnTo>
                  <a:pt x="50292" y="48894"/>
                </a:lnTo>
                <a:lnTo>
                  <a:pt x="52070" y="40766"/>
                </a:lnTo>
                <a:lnTo>
                  <a:pt x="52959" y="36575"/>
                </a:lnTo>
                <a:lnTo>
                  <a:pt x="54228" y="31368"/>
                </a:lnTo>
                <a:lnTo>
                  <a:pt x="56006" y="25272"/>
                </a:lnTo>
                <a:lnTo>
                  <a:pt x="57658" y="19303"/>
                </a:lnTo>
                <a:lnTo>
                  <a:pt x="59054" y="14604"/>
                </a:lnTo>
                <a:lnTo>
                  <a:pt x="60325" y="11302"/>
                </a:lnTo>
                <a:lnTo>
                  <a:pt x="59944" y="10667"/>
                </a:lnTo>
                <a:lnTo>
                  <a:pt x="36322" y="10667"/>
                </a:lnTo>
                <a:lnTo>
                  <a:pt x="26416" y="56387"/>
                </a:lnTo>
                <a:lnTo>
                  <a:pt x="25653" y="59943"/>
                </a:lnTo>
                <a:lnTo>
                  <a:pt x="24638" y="63753"/>
                </a:lnTo>
                <a:lnTo>
                  <a:pt x="23622" y="67944"/>
                </a:lnTo>
                <a:lnTo>
                  <a:pt x="22478" y="72135"/>
                </a:lnTo>
                <a:lnTo>
                  <a:pt x="21717" y="75056"/>
                </a:lnTo>
                <a:lnTo>
                  <a:pt x="21081" y="76834"/>
                </a:lnTo>
                <a:lnTo>
                  <a:pt x="4064" y="76834"/>
                </a:lnTo>
                <a:lnTo>
                  <a:pt x="4825" y="72897"/>
                </a:lnTo>
                <a:lnTo>
                  <a:pt x="9036" y="67280"/>
                </a:lnTo>
                <a:lnTo>
                  <a:pt x="13080" y="58816"/>
                </a:lnTo>
                <a:lnTo>
                  <a:pt x="16934" y="47519"/>
                </a:lnTo>
                <a:lnTo>
                  <a:pt x="20574" y="33400"/>
                </a:lnTo>
                <a:lnTo>
                  <a:pt x="25908" y="10667"/>
                </a:lnTo>
                <a:lnTo>
                  <a:pt x="23368" y="10667"/>
                </a:lnTo>
                <a:lnTo>
                  <a:pt x="19558" y="10667"/>
                </a:lnTo>
                <a:lnTo>
                  <a:pt x="5079" y="20192"/>
                </a:lnTo>
                <a:lnTo>
                  <a:pt x="0" y="16001"/>
                </a:lnTo>
                <a:lnTo>
                  <a:pt x="2794" y="12572"/>
                </a:lnTo>
                <a:lnTo>
                  <a:pt x="5079" y="10032"/>
                </a:lnTo>
                <a:lnTo>
                  <a:pt x="6858" y="8254"/>
                </a:lnTo>
                <a:lnTo>
                  <a:pt x="8636" y="6476"/>
                </a:lnTo>
                <a:lnTo>
                  <a:pt x="10541" y="4952"/>
                </a:lnTo>
                <a:lnTo>
                  <a:pt x="12446" y="3809"/>
                </a:lnTo>
                <a:lnTo>
                  <a:pt x="14477" y="2539"/>
                </a:lnTo>
                <a:lnTo>
                  <a:pt x="16637" y="1650"/>
                </a:lnTo>
                <a:lnTo>
                  <a:pt x="19050" y="1015"/>
                </a:lnTo>
                <a:lnTo>
                  <a:pt x="21463" y="380"/>
                </a:lnTo>
                <a:lnTo>
                  <a:pt x="24384" y="0"/>
                </a:lnTo>
                <a:lnTo>
                  <a:pt x="276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115556" y="3099850"/>
            <a:ext cx="81490" cy="9978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29780" y="311746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80">
                <a:moveTo>
                  <a:pt x="36914" y="50800"/>
                </a:moveTo>
                <a:lnTo>
                  <a:pt x="23114" y="50800"/>
                </a:lnTo>
                <a:lnTo>
                  <a:pt x="23749" y="50926"/>
                </a:lnTo>
                <a:lnTo>
                  <a:pt x="24384" y="50926"/>
                </a:lnTo>
                <a:lnTo>
                  <a:pt x="24892" y="51180"/>
                </a:lnTo>
                <a:lnTo>
                  <a:pt x="27005" y="55244"/>
                </a:lnTo>
                <a:lnTo>
                  <a:pt x="28194" y="58927"/>
                </a:lnTo>
                <a:lnTo>
                  <a:pt x="30099" y="65912"/>
                </a:lnTo>
                <a:lnTo>
                  <a:pt x="30988" y="69087"/>
                </a:lnTo>
                <a:lnTo>
                  <a:pt x="31876" y="71881"/>
                </a:lnTo>
                <a:lnTo>
                  <a:pt x="33020" y="74167"/>
                </a:lnTo>
                <a:lnTo>
                  <a:pt x="34036" y="76453"/>
                </a:lnTo>
                <a:lnTo>
                  <a:pt x="35305" y="78231"/>
                </a:lnTo>
                <a:lnTo>
                  <a:pt x="36829" y="79501"/>
                </a:lnTo>
                <a:lnTo>
                  <a:pt x="38353" y="80644"/>
                </a:lnTo>
                <a:lnTo>
                  <a:pt x="40386" y="81279"/>
                </a:lnTo>
                <a:lnTo>
                  <a:pt x="44196" y="81279"/>
                </a:lnTo>
                <a:lnTo>
                  <a:pt x="45466" y="81152"/>
                </a:lnTo>
                <a:lnTo>
                  <a:pt x="46863" y="80644"/>
                </a:lnTo>
                <a:lnTo>
                  <a:pt x="48133" y="80263"/>
                </a:lnTo>
                <a:lnTo>
                  <a:pt x="57784" y="73405"/>
                </a:lnTo>
                <a:lnTo>
                  <a:pt x="46609" y="73405"/>
                </a:lnTo>
                <a:lnTo>
                  <a:pt x="45974" y="73278"/>
                </a:lnTo>
                <a:lnTo>
                  <a:pt x="42164" y="67309"/>
                </a:lnTo>
                <a:lnTo>
                  <a:pt x="41655" y="65912"/>
                </a:lnTo>
                <a:lnTo>
                  <a:pt x="41275" y="64388"/>
                </a:lnTo>
                <a:lnTo>
                  <a:pt x="38155" y="54990"/>
                </a:lnTo>
                <a:lnTo>
                  <a:pt x="37338" y="52069"/>
                </a:lnTo>
                <a:lnTo>
                  <a:pt x="36914" y="50800"/>
                </a:lnTo>
                <a:close/>
              </a:path>
              <a:path w="62865" h="81280">
                <a:moveTo>
                  <a:pt x="29210" y="0"/>
                </a:moveTo>
                <a:lnTo>
                  <a:pt x="24892" y="0"/>
                </a:lnTo>
                <a:lnTo>
                  <a:pt x="8763" y="761"/>
                </a:lnTo>
                <a:lnTo>
                  <a:pt x="7874" y="4698"/>
                </a:lnTo>
                <a:lnTo>
                  <a:pt x="9271" y="4698"/>
                </a:lnTo>
                <a:lnTo>
                  <a:pt x="10541" y="4825"/>
                </a:lnTo>
                <a:lnTo>
                  <a:pt x="15113" y="7111"/>
                </a:lnTo>
                <a:lnTo>
                  <a:pt x="15367" y="7619"/>
                </a:lnTo>
                <a:lnTo>
                  <a:pt x="15494" y="9905"/>
                </a:lnTo>
                <a:lnTo>
                  <a:pt x="15240" y="12191"/>
                </a:lnTo>
                <a:lnTo>
                  <a:pt x="14986" y="13461"/>
                </a:lnTo>
                <a:lnTo>
                  <a:pt x="14731" y="14985"/>
                </a:lnTo>
                <a:lnTo>
                  <a:pt x="14224" y="17144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800"/>
                </a:lnTo>
                <a:lnTo>
                  <a:pt x="36914" y="50800"/>
                </a:lnTo>
                <a:lnTo>
                  <a:pt x="36322" y="49021"/>
                </a:lnTo>
                <a:lnTo>
                  <a:pt x="35433" y="46100"/>
                </a:lnTo>
                <a:lnTo>
                  <a:pt x="35926" y="45719"/>
                </a:lnTo>
                <a:lnTo>
                  <a:pt x="18796" y="45719"/>
                </a:lnTo>
                <a:lnTo>
                  <a:pt x="29210" y="0"/>
                </a:lnTo>
                <a:close/>
              </a:path>
              <a:path w="62865" h="81280">
                <a:moveTo>
                  <a:pt x="56642" y="66675"/>
                </a:moveTo>
                <a:lnTo>
                  <a:pt x="55499" y="68071"/>
                </a:lnTo>
                <a:lnTo>
                  <a:pt x="54483" y="69087"/>
                </a:lnTo>
                <a:lnTo>
                  <a:pt x="53467" y="69976"/>
                </a:lnTo>
                <a:lnTo>
                  <a:pt x="51816" y="71627"/>
                </a:lnTo>
                <a:lnTo>
                  <a:pt x="50292" y="72643"/>
                </a:lnTo>
                <a:lnTo>
                  <a:pt x="49656" y="72897"/>
                </a:lnTo>
                <a:lnTo>
                  <a:pt x="49149" y="73151"/>
                </a:lnTo>
                <a:lnTo>
                  <a:pt x="47878" y="73405"/>
                </a:lnTo>
                <a:lnTo>
                  <a:pt x="57784" y="73405"/>
                </a:lnTo>
                <a:lnTo>
                  <a:pt x="60705" y="70484"/>
                </a:lnTo>
                <a:lnTo>
                  <a:pt x="56642" y="66675"/>
                </a:lnTo>
                <a:close/>
              </a:path>
              <a:path w="62865" h="81280">
                <a:moveTo>
                  <a:pt x="60960" y="21462"/>
                </a:moveTo>
                <a:lnTo>
                  <a:pt x="39750" y="21462"/>
                </a:lnTo>
                <a:lnTo>
                  <a:pt x="38989" y="25272"/>
                </a:lnTo>
                <a:lnTo>
                  <a:pt x="40640" y="25400"/>
                </a:lnTo>
                <a:lnTo>
                  <a:pt x="41783" y="25780"/>
                </a:lnTo>
                <a:lnTo>
                  <a:pt x="43052" y="27050"/>
                </a:lnTo>
                <a:lnTo>
                  <a:pt x="43434" y="27812"/>
                </a:lnTo>
                <a:lnTo>
                  <a:pt x="43434" y="29463"/>
                </a:lnTo>
                <a:lnTo>
                  <a:pt x="43052" y="30479"/>
                </a:lnTo>
                <a:lnTo>
                  <a:pt x="42291" y="31622"/>
                </a:lnTo>
                <a:lnTo>
                  <a:pt x="41655" y="32765"/>
                </a:lnTo>
                <a:lnTo>
                  <a:pt x="39497" y="35178"/>
                </a:lnTo>
                <a:lnTo>
                  <a:pt x="36956" y="37718"/>
                </a:lnTo>
                <a:lnTo>
                  <a:pt x="35305" y="38988"/>
                </a:lnTo>
                <a:lnTo>
                  <a:pt x="33781" y="40258"/>
                </a:lnTo>
                <a:lnTo>
                  <a:pt x="32130" y="41401"/>
                </a:lnTo>
                <a:lnTo>
                  <a:pt x="30479" y="42417"/>
                </a:lnTo>
                <a:lnTo>
                  <a:pt x="28701" y="43306"/>
                </a:lnTo>
                <a:lnTo>
                  <a:pt x="27050" y="44195"/>
                </a:lnTo>
                <a:lnTo>
                  <a:pt x="23495" y="45465"/>
                </a:lnTo>
                <a:lnTo>
                  <a:pt x="21971" y="45719"/>
                </a:lnTo>
                <a:lnTo>
                  <a:pt x="35926" y="45719"/>
                </a:lnTo>
                <a:lnTo>
                  <a:pt x="39877" y="42671"/>
                </a:lnTo>
                <a:lnTo>
                  <a:pt x="42037" y="41147"/>
                </a:lnTo>
                <a:lnTo>
                  <a:pt x="46354" y="37845"/>
                </a:lnTo>
                <a:lnTo>
                  <a:pt x="48641" y="36194"/>
                </a:lnTo>
                <a:lnTo>
                  <a:pt x="50800" y="34543"/>
                </a:lnTo>
                <a:lnTo>
                  <a:pt x="52959" y="32765"/>
                </a:lnTo>
                <a:lnTo>
                  <a:pt x="57530" y="29209"/>
                </a:lnTo>
                <a:lnTo>
                  <a:pt x="62356" y="25145"/>
                </a:lnTo>
                <a:lnTo>
                  <a:pt x="60960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129780" y="311746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80">
                <a:moveTo>
                  <a:pt x="24892" y="0"/>
                </a:moveTo>
                <a:lnTo>
                  <a:pt x="29210" y="0"/>
                </a:lnTo>
                <a:lnTo>
                  <a:pt x="18796" y="45719"/>
                </a:lnTo>
                <a:lnTo>
                  <a:pt x="20447" y="45719"/>
                </a:lnTo>
                <a:lnTo>
                  <a:pt x="21971" y="45719"/>
                </a:lnTo>
                <a:lnTo>
                  <a:pt x="23495" y="45465"/>
                </a:lnTo>
                <a:lnTo>
                  <a:pt x="25273" y="44830"/>
                </a:lnTo>
                <a:lnTo>
                  <a:pt x="27050" y="44195"/>
                </a:lnTo>
                <a:lnTo>
                  <a:pt x="28701" y="43306"/>
                </a:lnTo>
                <a:lnTo>
                  <a:pt x="30479" y="42417"/>
                </a:lnTo>
                <a:lnTo>
                  <a:pt x="32130" y="41401"/>
                </a:lnTo>
                <a:lnTo>
                  <a:pt x="33781" y="40258"/>
                </a:lnTo>
                <a:lnTo>
                  <a:pt x="35305" y="38988"/>
                </a:lnTo>
                <a:lnTo>
                  <a:pt x="36956" y="37718"/>
                </a:lnTo>
                <a:lnTo>
                  <a:pt x="38226" y="36448"/>
                </a:lnTo>
                <a:lnTo>
                  <a:pt x="39497" y="35178"/>
                </a:lnTo>
                <a:lnTo>
                  <a:pt x="40640" y="33908"/>
                </a:lnTo>
                <a:lnTo>
                  <a:pt x="41655" y="32765"/>
                </a:lnTo>
                <a:lnTo>
                  <a:pt x="42291" y="31622"/>
                </a:lnTo>
                <a:lnTo>
                  <a:pt x="43052" y="30479"/>
                </a:lnTo>
                <a:lnTo>
                  <a:pt x="43434" y="29463"/>
                </a:lnTo>
                <a:lnTo>
                  <a:pt x="43434" y="28701"/>
                </a:lnTo>
                <a:lnTo>
                  <a:pt x="43434" y="27812"/>
                </a:lnTo>
                <a:lnTo>
                  <a:pt x="43052" y="27050"/>
                </a:lnTo>
                <a:lnTo>
                  <a:pt x="42418" y="26415"/>
                </a:lnTo>
                <a:lnTo>
                  <a:pt x="41783" y="25780"/>
                </a:lnTo>
                <a:lnTo>
                  <a:pt x="40640" y="25400"/>
                </a:lnTo>
                <a:lnTo>
                  <a:pt x="38989" y="25272"/>
                </a:lnTo>
                <a:lnTo>
                  <a:pt x="39750" y="21462"/>
                </a:lnTo>
                <a:lnTo>
                  <a:pt x="60960" y="21462"/>
                </a:lnTo>
                <a:lnTo>
                  <a:pt x="62356" y="25145"/>
                </a:lnTo>
                <a:lnTo>
                  <a:pt x="59944" y="27177"/>
                </a:lnTo>
                <a:lnTo>
                  <a:pt x="57530" y="29209"/>
                </a:lnTo>
                <a:lnTo>
                  <a:pt x="55245" y="30987"/>
                </a:lnTo>
                <a:lnTo>
                  <a:pt x="52959" y="32765"/>
                </a:lnTo>
                <a:lnTo>
                  <a:pt x="50800" y="34543"/>
                </a:lnTo>
                <a:lnTo>
                  <a:pt x="48641" y="36194"/>
                </a:lnTo>
                <a:lnTo>
                  <a:pt x="46354" y="37845"/>
                </a:lnTo>
                <a:lnTo>
                  <a:pt x="44196" y="39496"/>
                </a:lnTo>
                <a:lnTo>
                  <a:pt x="42037" y="41147"/>
                </a:lnTo>
                <a:lnTo>
                  <a:pt x="39877" y="42671"/>
                </a:lnTo>
                <a:lnTo>
                  <a:pt x="37719" y="44322"/>
                </a:lnTo>
                <a:lnTo>
                  <a:pt x="35433" y="46100"/>
                </a:lnTo>
                <a:lnTo>
                  <a:pt x="36322" y="49021"/>
                </a:lnTo>
                <a:lnTo>
                  <a:pt x="37338" y="52069"/>
                </a:lnTo>
                <a:lnTo>
                  <a:pt x="38226" y="55244"/>
                </a:lnTo>
                <a:lnTo>
                  <a:pt x="39243" y="58292"/>
                </a:lnTo>
                <a:lnTo>
                  <a:pt x="40259" y="61340"/>
                </a:lnTo>
                <a:lnTo>
                  <a:pt x="41275" y="64388"/>
                </a:lnTo>
                <a:lnTo>
                  <a:pt x="41655" y="65912"/>
                </a:lnTo>
                <a:lnTo>
                  <a:pt x="42164" y="67309"/>
                </a:lnTo>
                <a:lnTo>
                  <a:pt x="42545" y="68452"/>
                </a:lnTo>
                <a:lnTo>
                  <a:pt x="46609" y="73405"/>
                </a:lnTo>
                <a:lnTo>
                  <a:pt x="47371" y="73405"/>
                </a:lnTo>
                <a:lnTo>
                  <a:pt x="47878" y="73405"/>
                </a:lnTo>
                <a:lnTo>
                  <a:pt x="48514" y="73278"/>
                </a:lnTo>
                <a:lnTo>
                  <a:pt x="49149" y="73151"/>
                </a:lnTo>
                <a:lnTo>
                  <a:pt x="49656" y="72897"/>
                </a:lnTo>
                <a:lnTo>
                  <a:pt x="50292" y="72643"/>
                </a:lnTo>
                <a:lnTo>
                  <a:pt x="51053" y="72135"/>
                </a:lnTo>
                <a:lnTo>
                  <a:pt x="51816" y="71627"/>
                </a:lnTo>
                <a:lnTo>
                  <a:pt x="52577" y="70865"/>
                </a:lnTo>
                <a:lnTo>
                  <a:pt x="53467" y="69976"/>
                </a:lnTo>
                <a:lnTo>
                  <a:pt x="54483" y="69087"/>
                </a:lnTo>
                <a:lnTo>
                  <a:pt x="55499" y="68071"/>
                </a:lnTo>
                <a:lnTo>
                  <a:pt x="56642" y="66675"/>
                </a:lnTo>
                <a:lnTo>
                  <a:pt x="60705" y="70484"/>
                </a:lnTo>
                <a:lnTo>
                  <a:pt x="58800" y="72389"/>
                </a:lnTo>
                <a:lnTo>
                  <a:pt x="46863" y="80644"/>
                </a:lnTo>
                <a:lnTo>
                  <a:pt x="45466" y="81152"/>
                </a:lnTo>
                <a:lnTo>
                  <a:pt x="44196" y="81279"/>
                </a:lnTo>
                <a:lnTo>
                  <a:pt x="42799" y="81279"/>
                </a:lnTo>
                <a:lnTo>
                  <a:pt x="40386" y="81279"/>
                </a:lnTo>
                <a:lnTo>
                  <a:pt x="33020" y="74167"/>
                </a:lnTo>
                <a:lnTo>
                  <a:pt x="31876" y="71881"/>
                </a:lnTo>
                <a:lnTo>
                  <a:pt x="30988" y="69087"/>
                </a:lnTo>
                <a:lnTo>
                  <a:pt x="30099" y="65912"/>
                </a:lnTo>
                <a:lnTo>
                  <a:pt x="29210" y="62610"/>
                </a:lnTo>
                <a:lnTo>
                  <a:pt x="28194" y="58927"/>
                </a:lnTo>
                <a:lnTo>
                  <a:pt x="26924" y="54990"/>
                </a:lnTo>
                <a:lnTo>
                  <a:pt x="26670" y="54101"/>
                </a:lnTo>
                <a:lnTo>
                  <a:pt x="26416" y="53339"/>
                </a:lnTo>
                <a:lnTo>
                  <a:pt x="24384" y="50926"/>
                </a:lnTo>
                <a:lnTo>
                  <a:pt x="23749" y="50926"/>
                </a:lnTo>
                <a:lnTo>
                  <a:pt x="23114" y="50800"/>
                </a:lnTo>
                <a:lnTo>
                  <a:pt x="22478" y="50800"/>
                </a:lnTo>
                <a:lnTo>
                  <a:pt x="21463" y="50800"/>
                </a:lnTo>
                <a:lnTo>
                  <a:pt x="17779" y="50800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144"/>
                </a:lnTo>
                <a:lnTo>
                  <a:pt x="14731" y="14985"/>
                </a:lnTo>
                <a:lnTo>
                  <a:pt x="14986" y="13461"/>
                </a:lnTo>
                <a:lnTo>
                  <a:pt x="15240" y="12191"/>
                </a:lnTo>
                <a:lnTo>
                  <a:pt x="15367" y="11048"/>
                </a:lnTo>
                <a:lnTo>
                  <a:pt x="15494" y="9905"/>
                </a:lnTo>
                <a:lnTo>
                  <a:pt x="15494" y="9016"/>
                </a:lnTo>
                <a:lnTo>
                  <a:pt x="15494" y="8254"/>
                </a:lnTo>
                <a:lnTo>
                  <a:pt x="15367" y="7619"/>
                </a:lnTo>
                <a:lnTo>
                  <a:pt x="15113" y="7111"/>
                </a:lnTo>
                <a:lnTo>
                  <a:pt x="14859" y="6476"/>
                </a:lnTo>
                <a:lnTo>
                  <a:pt x="14477" y="6095"/>
                </a:lnTo>
                <a:lnTo>
                  <a:pt x="13843" y="5714"/>
                </a:lnTo>
                <a:lnTo>
                  <a:pt x="13335" y="5460"/>
                </a:lnTo>
                <a:lnTo>
                  <a:pt x="12446" y="5206"/>
                </a:lnTo>
                <a:lnTo>
                  <a:pt x="11556" y="4952"/>
                </a:lnTo>
                <a:lnTo>
                  <a:pt x="10541" y="4825"/>
                </a:lnTo>
                <a:lnTo>
                  <a:pt x="9271" y="4698"/>
                </a:lnTo>
                <a:lnTo>
                  <a:pt x="7874" y="4698"/>
                </a:lnTo>
                <a:lnTo>
                  <a:pt x="8763" y="761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194804" y="3127193"/>
            <a:ext cx="43433" cy="6025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208773" y="3145535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59" y="0"/>
                </a:moveTo>
                <a:lnTo>
                  <a:pt x="8762" y="0"/>
                </a:lnTo>
                <a:lnTo>
                  <a:pt x="9144" y="3937"/>
                </a:lnTo>
                <a:lnTo>
                  <a:pt x="9366" y="7492"/>
                </a:lnTo>
                <a:lnTo>
                  <a:pt x="5842" y="28955"/>
                </a:lnTo>
                <a:lnTo>
                  <a:pt x="4699" y="31114"/>
                </a:lnTo>
                <a:lnTo>
                  <a:pt x="2667" y="33400"/>
                </a:lnTo>
                <a:lnTo>
                  <a:pt x="0" y="35940"/>
                </a:lnTo>
                <a:lnTo>
                  <a:pt x="4318" y="40893"/>
                </a:lnTo>
                <a:lnTo>
                  <a:pt x="24002" y="14859"/>
                </a:lnTo>
                <a:lnTo>
                  <a:pt x="24002" y="7492"/>
                </a:lnTo>
                <a:lnTo>
                  <a:pt x="23622" y="3810"/>
                </a:lnTo>
                <a:lnTo>
                  <a:pt x="228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208773" y="3145535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8762" y="0"/>
                </a:moveTo>
                <a:lnTo>
                  <a:pt x="22859" y="0"/>
                </a:lnTo>
                <a:lnTo>
                  <a:pt x="23622" y="3810"/>
                </a:lnTo>
                <a:lnTo>
                  <a:pt x="24002" y="7492"/>
                </a:lnTo>
                <a:lnTo>
                  <a:pt x="24002" y="11049"/>
                </a:lnTo>
                <a:lnTo>
                  <a:pt x="24002" y="14859"/>
                </a:lnTo>
                <a:lnTo>
                  <a:pt x="4318" y="40893"/>
                </a:lnTo>
                <a:lnTo>
                  <a:pt x="0" y="35940"/>
                </a:lnTo>
                <a:lnTo>
                  <a:pt x="2667" y="33400"/>
                </a:lnTo>
                <a:lnTo>
                  <a:pt x="4699" y="31114"/>
                </a:lnTo>
                <a:lnTo>
                  <a:pt x="5842" y="28955"/>
                </a:lnTo>
                <a:lnTo>
                  <a:pt x="7111" y="26924"/>
                </a:lnTo>
                <a:lnTo>
                  <a:pt x="8000" y="24637"/>
                </a:lnTo>
                <a:lnTo>
                  <a:pt x="8508" y="21971"/>
                </a:lnTo>
                <a:lnTo>
                  <a:pt x="9017" y="19303"/>
                </a:lnTo>
                <a:lnTo>
                  <a:pt x="9398" y="16001"/>
                </a:lnTo>
                <a:lnTo>
                  <a:pt x="9398" y="12064"/>
                </a:lnTo>
                <a:lnTo>
                  <a:pt x="9398" y="8000"/>
                </a:lnTo>
                <a:lnTo>
                  <a:pt x="9144" y="3937"/>
                </a:lnTo>
                <a:lnTo>
                  <a:pt x="87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255764" y="3025165"/>
            <a:ext cx="122652" cy="16837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269860" y="3043047"/>
            <a:ext cx="104775" cy="149860"/>
          </a:xfrm>
          <a:custGeom>
            <a:avLst/>
            <a:gdLst/>
            <a:ahLst/>
            <a:cxnLst/>
            <a:rect l="l" t="t" r="r" b="b"/>
            <a:pathLst>
              <a:path w="104775" h="149860">
                <a:moveTo>
                  <a:pt x="102235" y="0"/>
                </a:moveTo>
                <a:lnTo>
                  <a:pt x="3048" y="0"/>
                </a:lnTo>
                <a:lnTo>
                  <a:pt x="3048" y="4572"/>
                </a:lnTo>
                <a:lnTo>
                  <a:pt x="49657" y="76835"/>
                </a:lnTo>
                <a:lnTo>
                  <a:pt x="0" y="145161"/>
                </a:lnTo>
                <a:lnTo>
                  <a:pt x="0" y="149605"/>
                </a:lnTo>
                <a:lnTo>
                  <a:pt x="101854" y="149605"/>
                </a:lnTo>
                <a:lnTo>
                  <a:pt x="102798" y="134238"/>
                </a:lnTo>
                <a:lnTo>
                  <a:pt x="21336" y="134238"/>
                </a:lnTo>
                <a:lnTo>
                  <a:pt x="65278" y="73913"/>
                </a:lnTo>
                <a:lnTo>
                  <a:pt x="65278" y="67817"/>
                </a:lnTo>
                <a:lnTo>
                  <a:pt x="26035" y="8381"/>
                </a:lnTo>
                <a:lnTo>
                  <a:pt x="102235" y="8381"/>
                </a:lnTo>
                <a:lnTo>
                  <a:pt x="102235" y="0"/>
                </a:lnTo>
                <a:close/>
              </a:path>
              <a:path w="104775" h="149860">
                <a:moveTo>
                  <a:pt x="104267" y="110362"/>
                </a:moveTo>
                <a:lnTo>
                  <a:pt x="94742" y="110362"/>
                </a:lnTo>
                <a:lnTo>
                  <a:pt x="93980" y="114935"/>
                </a:lnTo>
                <a:lnTo>
                  <a:pt x="93091" y="118490"/>
                </a:lnTo>
                <a:lnTo>
                  <a:pt x="77597" y="134238"/>
                </a:lnTo>
                <a:lnTo>
                  <a:pt x="102798" y="134238"/>
                </a:lnTo>
                <a:lnTo>
                  <a:pt x="104267" y="110362"/>
                </a:lnTo>
                <a:close/>
              </a:path>
              <a:path w="104775" h="149860">
                <a:moveTo>
                  <a:pt x="102235" y="8381"/>
                </a:moveTo>
                <a:lnTo>
                  <a:pt x="73660" y="8381"/>
                </a:lnTo>
                <a:lnTo>
                  <a:pt x="75946" y="8636"/>
                </a:lnTo>
                <a:lnTo>
                  <a:pt x="77724" y="9143"/>
                </a:lnTo>
                <a:lnTo>
                  <a:pt x="79375" y="9651"/>
                </a:lnTo>
                <a:lnTo>
                  <a:pt x="80899" y="10413"/>
                </a:lnTo>
                <a:lnTo>
                  <a:pt x="82169" y="11429"/>
                </a:lnTo>
                <a:lnTo>
                  <a:pt x="83566" y="12445"/>
                </a:lnTo>
                <a:lnTo>
                  <a:pt x="93599" y="35813"/>
                </a:lnTo>
                <a:lnTo>
                  <a:pt x="102235" y="35813"/>
                </a:lnTo>
                <a:lnTo>
                  <a:pt x="102235" y="838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269860" y="3043047"/>
            <a:ext cx="104775" cy="149860"/>
          </a:xfrm>
          <a:custGeom>
            <a:avLst/>
            <a:gdLst/>
            <a:ahLst/>
            <a:cxnLst/>
            <a:rect l="l" t="t" r="r" b="b"/>
            <a:pathLst>
              <a:path w="104775" h="149860">
                <a:moveTo>
                  <a:pt x="3048" y="0"/>
                </a:moveTo>
                <a:lnTo>
                  <a:pt x="102235" y="0"/>
                </a:lnTo>
                <a:lnTo>
                  <a:pt x="102235" y="35813"/>
                </a:lnTo>
                <a:lnTo>
                  <a:pt x="93599" y="35813"/>
                </a:lnTo>
                <a:lnTo>
                  <a:pt x="92202" y="30733"/>
                </a:lnTo>
                <a:lnTo>
                  <a:pt x="90932" y="26542"/>
                </a:lnTo>
                <a:lnTo>
                  <a:pt x="82169" y="11429"/>
                </a:lnTo>
                <a:lnTo>
                  <a:pt x="80899" y="10413"/>
                </a:lnTo>
                <a:lnTo>
                  <a:pt x="79375" y="9651"/>
                </a:lnTo>
                <a:lnTo>
                  <a:pt x="77724" y="9143"/>
                </a:lnTo>
                <a:lnTo>
                  <a:pt x="75946" y="8636"/>
                </a:lnTo>
                <a:lnTo>
                  <a:pt x="73660" y="8381"/>
                </a:lnTo>
                <a:lnTo>
                  <a:pt x="70866" y="8381"/>
                </a:lnTo>
                <a:lnTo>
                  <a:pt x="26035" y="8381"/>
                </a:lnTo>
                <a:lnTo>
                  <a:pt x="65278" y="67817"/>
                </a:lnTo>
                <a:lnTo>
                  <a:pt x="65278" y="73913"/>
                </a:lnTo>
                <a:lnTo>
                  <a:pt x="21336" y="134238"/>
                </a:lnTo>
                <a:lnTo>
                  <a:pt x="74168" y="134238"/>
                </a:lnTo>
                <a:lnTo>
                  <a:pt x="77597" y="134238"/>
                </a:lnTo>
                <a:lnTo>
                  <a:pt x="80010" y="133985"/>
                </a:lnTo>
                <a:lnTo>
                  <a:pt x="94742" y="110362"/>
                </a:lnTo>
                <a:lnTo>
                  <a:pt x="104267" y="110362"/>
                </a:lnTo>
                <a:lnTo>
                  <a:pt x="101854" y="149605"/>
                </a:lnTo>
                <a:lnTo>
                  <a:pt x="0" y="149605"/>
                </a:lnTo>
                <a:lnTo>
                  <a:pt x="0" y="145161"/>
                </a:lnTo>
                <a:lnTo>
                  <a:pt x="49657" y="76835"/>
                </a:lnTo>
                <a:lnTo>
                  <a:pt x="3048" y="4572"/>
                </a:lnTo>
                <a:lnTo>
                  <a:pt x="30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7377683" y="3105947"/>
            <a:ext cx="81490" cy="9978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7391907" y="3123564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80">
                <a:moveTo>
                  <a:pt x="36914" y="50800"/>
                </a:moveTo>
                <a:lnTo>
                  <a:pt x="23114" y="50800"/>
                </a:lnTo>
                <a:lnTo>
                  <a:pt x="23749" y="50926"/>
                </a:lnTo>
                <a:lnTo>
                  <a:pt x="24384" y="50926"/>
                </a:lnTo>
                <a:lnTo>
                  <a:pt x="24892" y="51181"/>
                </a:lnTo>
                <a:lnTo>
                  <a:pt x="27005" y="55245"/>
                </a:lnTo>
                <a:lnTo>
                  <a:pt x="28194" y="58927"/>
                </a:lnTo>
                <a:lnTo>
                  <a:pt x="30099" y="65912"/>
                </a:lnTo>
                <a:lnTo>
                  <a:pt x="30988" y="69087"/>
                </a:lnTo>
                <a:lnTo>
                  <a:pt x="31876" y="71882"/>
                </a:lnTo>
                <a:lnTo>
                  <a:pt x="33020" y="74168"/>
                </a:lnTo>
                <a:lnTo>
                  <a:pt x="34036" y="76454"/>
                </a:lnTo>
                <a:lnTo>
                  <a:pt x="35306" y="78232"/>
                </a:lnTo>
                <a:lnTo>
                  <a:pt x="36830" y="79501"/>
                </a:lnTo>
                <a:lnTo>
                  <a:pt x="38353" y="80645"/>
                </a:lnTo>
                <a:lnTo>
                  <a:pt x="40386" y="81280"/>
                </a:lnTo>
                <a:lnTo>
                  <a:pt x="44196" y="81280"/>
                </a:lnTo>
                <a:lnTo>
                  <a:pt x="45466" y="81152"/>
                </a:lnTo>
                <a:lnTo>
                  <a:pt x="46863" y="80645"/>
                </a:lnTo>
                <a:lnTo>
                  <a:pt x="48133" y="80263"/>
                </a:lnTo>
                <a:lnTo>
                  <a:pt x="57784" y="73406"/>
                </a:lnTo>
                <a:lnTo>
                  <a:pt x="46609" y="73406"/>
                </a:lnTo>
                <a:lnTo>
                  <a:pt x="45974" y="73279"/>
                </a:lnTo>
                <a:lnTo>
                  <a:pt x="42164" y="67310"/>
                </a:lnTo>
                <a:lnTo>
                  <a:pt x="41656" y="65912"/>
                </a:lnTo>
                <a:lnTo>
                  <a:pt x="41275" y="64388"/>
                </a:lnTo>
                <a:lnTo>
                  <a:pt x="38155" y="54990"/>
                </a:lnTo>
                <a:lnTo>
                  <a:pt x="37338" y="52070"/>
                </a:lnTo>
                <a:lnTo>
                  <a:pt x="36914" y="50800"/>
                </a:lnTo>
                <a:close/>
              </a:path>
              <a:path w="62865" h="81280">
                <a:moveTo>
                  <a:pt x="29210" y="0"/>
                </a:moveTo>
                <a:lnTo>
                  <a:pt x="24892" y="0"/>
                </a:lnTo>
                <a:lnTo>
                  <a:pt x="8763" y="762"/>
                </a:lnTo>
                <a:lnTo>
                  <a:pt x="7874" y="4699"/>
                </a:lnTo>
                <a:lnTo>
                  <a:pt x="9271" y="4699"/>
                </a:lnTo>
                <a:lnTo>
                  <a:pt x="10541" y="4825"/>
                </a:lnTo>
                <a:lnTo>
                  <a:pt x="15113" y="7112"/>
                </a:lnTo>
                <a:lnTo>
                  <a:pt x="15367" y="7620"/>
                </a:lnTo>
                <a:lnTo>
                  <a:pt x="15494" y="9906"/>
                </a:lnTo>
                <a:lnTo>
                  <a:pt x="15240" y="12192"/>
                </a:lnTo>
                <a:lnTo>
                  <a:pt x="14986" y="13462"/>
                </a:lnTo>
                <a:lnTo>
                  <a:pt x="14732" y="14986"/>
                </a:lnTo>
                <a:lnTo>
                  <a:pt x="14224" y="17145"/>
                </a:lnTo>
                <a:lnTo>
                  <a:pt x="0" y="80263"/>
                </a:lnTo>
                <a:lnTo>
                  <a:pt x="11302" y="80263"/>
                </a:lnTo>
                <a:lnTo>
                  <a:pt x="17780" y="50800"/>
                </a:lnTo>
                <a:lnTo>
                  <a:pt x="36914" y="50800"/>
                </a:lnTo>
                <a:lnTo>
                  <a:pt x="36322" y="49022"/>
                </a:lnTo>
                <a:lnTo>
                  <a:pt x="35433" y="46100"/>
                </a:lnTo>
                <a:lnTo>
                  <a:pt x="35926" y="45720"/>
                </a:lnTo>
                <a:lnTo>
                  <a:pt x="18796" y="45720"/>
                </a:lnTo>
                <a:lnTo>
                  <a:pt x="29210" y="0"/>
                </a:lnTo>
                <a:close/>
              </a:path>
              <a:path w="62865" h="81280">
                <a:moveTo>
                  <a:pt x="56642" y="66675"/>
                </a:moveTo>
                <a:lnTo>
                  <a:pt x="55499" y="68072"/>
                </a:lnTo>
                <a:lnTo>
                  <a:pt x="54483" y="69087"/>
                </a:lnTo>
                <a:lnTo>
                  <a:pt x="53467" y="69976"/>
                </a:lnTo>
                <a:lnTo>
                  <a:pt x="51816" y="71627"/>
                </a:lnTo>
                <a:lnTo>
                  <a:pt x="50292" y="72644"/>
                </a:lnTo>
                <a:lnTo>
                  <a:pt x="49657" y="72898"/>
                </a:lnTo>
                <a:lnTo>
                  <a:pt x="49149" y="73151"/>
                </a:lnTo>
                <a:lnTo>
                  <a:pt x="47878" y="73406"/>
                </a:lnTo>
                <a:lnTo>
                  <a:pt x="57784" y="73406"/>
                </a:lnTo>
                <a:lnTo>
                  <a:pt x="60706" y="70485"/>
                </a:lnTo>
                <a:lnTo>
                  <a:pt x="56642" y="66675"/>
                </a:lnTo>
                <a:close/>
              </a:path>
              <a:path w="62865" h="81280">
                <a:moveTo>
                  <a:pt x="60960" y="21462"/>
                </a:moveTo>
                <a:lnTo>
                  <a:pt x="39750" y="21462"/>
                </a:lnTo>
                <a:lnTo>
                  <a:pt x="38989" y="25273"/>
                </a:lnTo>
                <a:lnTo>
                  <a:pt x="40640" y="25400"/>
                </a:lnTo>
                <a:lnTo>
                  <a:pt x="41783" y="25781"/>
                </a:lnTo>
                <a:lnTo>
                  <a:pt x="43052" y="27050"/>
                </a:lnTo>
                <a:lnTo>
                  <a:pt x="43434" y="27812"/>
                </a:lnTo>
                <a:lnTo>
                  <a:pt x="43434" y="29463"/>
                </a:lnTo>
                <a:lnTo>
                  <a:pt x="43052" y="30480"/>
                </a:lnTo>
                <a:lnTo>
                  <a:pt x="42291" y="31623"/>
                </a:lnTo>
                <a:lnTo>
                  <a:pt x="41656" y="32765"/>
                </a:lnTo>
                <a:lnTo>
                  <a:pt x="39497" y="35179"/>
                </a:lnTo>
                <a:lnTo>
                  <a:pt x="36957" y="37719"/>
                </a:lnTo>
                <a:lnTo>
                  <a:pt x="35306" y="38988"/>
                </a:lnTo>
                <a:lnTo>
                  <a:pt x="33782" y="40259"/>
                </a:lnTo>
                <a:lnTo>
                  <a:pt x="32131" y="41401"/>
                </a:lnTo>
                <a:lnTo>
                  <a:pt x="30480" y="42418"/>
                </a:lnTo>
                <a:lnTo>
                  <a:pt x="28701" y="43307"/>
                </a:lnTo>
                <a:lnTo>
                  <a:pt x="27050" y="44196"/>
                </a:lnTo>
                <a:lnTo>
                  <a:pt x="23495" y="45465"/>
                </a:lnTo>
                <a:lnTo>
                  <a:pt x="21971" y="45720"/>
                </a:lnTo>
                <a:lnTo>
                  <a:pt x="35926" y="45720"/>
                </a:lnTo>
                <a:lnTo>
                  <a:pt x="39877" y="42672"/>
                </a:lnTo>
                <a:lnTo>
                  <a:pt x="42037" y="41148"/>
                </a:lnTo>
                <a:lnTo>
                  <a:pt x="46355" y="37846"/>
                </a:lnTo>
                <a:lnTo>
                  <a:pt x="48641" y="36195"/>
                </a:lnTo>
                <a:lnTo>
                  <a:pt x="50800" y="34544"/>
                </a:lnTo>
                <a:lnTo>
                  <a:pt x="52959" y="32765"/>
                </a:lnTo>
                <a:lnTo>
                  <a:pt x="57531" y="29210"/>
                </a:lnTo>
                <a:lnTo>
                  <a:pt x="62357" y="25146"/>
                </a:lnTo>
                <a:lnTo>
                  <a:pt x="60960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7391907" y="3123564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80">
                <a:moveTo>
                  <a:pt x="24892" y="0"/>
                </a:moveTo>
                <a:lnTo>
                  <a:pt x="29210" y="0"/>
                </a:lnTo>
                <a:lnTo>
                  <a:pt x="18796" y="45720"/>
                </a:lnTo>
                <a:lnTo>
                  <a:pt x="20447" y="45720"/>
                </a:lnTo>
                <a:lnTo>
                  <a:pt x="21971" y="45720"/>
                </a:lnTo>
                <a:lnTo>
                  <a:pt x="23495" y="45465"/>
                </a:lnTo>
                <a:lnTo>
                  <a:pt x="25273" y="44831"/>
                </a:lnTo>
                <a:lnTo>
                  <a:pt x="27050" y="44196"/>
                </a:lnTo>
                <a:lnTo>
                  <a:pt x="28701" y="43307"/>
                </a:lnTo>
                <a:lnTo>
                  <a:pt x="30480" y="42418"/>
                </a:lnTo>
                <a:lnTo>
                  <a:pt x="32131" y="41401"/>
                </a:lnTo>
                <a:lnTo>
                  <a:pt x="33782" y="40259"/>
                </a:lnTo>
                <a:lnTo>
                  <a:pt x="35306" y="38988"/>
                </a:lnTo>
                <a:lnTo>
                  <a:pt x="36957" y="37719"/>
                </a:lnTo>
                <a:lnTo>
                  <a:pt x="38226" y="36449"/>
                </a:lnTo>
                <a:lnTo>
                  <a:pt x="39497" y="35179"/>
                </a:lnTo>
                <a:lnTo>
                  <a:pt x="40640" y="33909"/>
                </a:lnTo>
                <a:lnTo>
                  <a:pt x="41656" y="32765"/>
                </a:lnTo>
                <a:lnTo>
                  <a:pt x="42291" y="31623"/>
                </a:lnTo>
                <a:lnTo>
                  <a:pt x="43052" y="30480"/>
                </a:lnTo>
                <a:lnTo>
                  <a:pt x="43434" y="29463"/>
                </a:lnTo>
                <a:lnTo>
                  <a:pt x="43434" y="28701"/>
                </a:lnTo>
                <a:lnTo>
                  <a:pt x="43434" y="27812"/>
                </a:lnTo>
                <a:lnTo>
                  <a:pt x="38989" y="25273"/>
                </a:lnTo>
                <a:lnTo>
                  <a:pt x="39750" y="21462"/>
                </a:lnTo>
                <a:lnTo>
                  <a:pt x="60960" y="21462"/>
                </a:lnTo>
                <a:lnTo>
                  <a:pt x="62357" y="25146"/>
                </a:lnTo>
                <a:lnTo>
                  <a:pt x="59944" y="27177"/>
                </a:lnTo>
                <a:lnTo>
                  <a:pt x="57531" y="29210"/>
                </a:lnTo>
                <a:lnTo>
                  <a:pt x="55245" y="30987"/>
                </a:lnTo>
                <a:lnTo>
                  <a:pt x="52959" y="32765"/>
                </a:lnTo>
                <a:lnTo>
                  <a:pt x="50800" y="34544"/>
                </a:lnTo>
                <a:lnTo>
                  <a:pt x="48641" y="36195"/>
                </a:lnTo>
                <a:lnTo>
                  <a:pt x="46355" y="37846"/>
                </a:lnTo>
                <a:lnTo>
                  <a:pt x="44196" y="39497"/>
                </a:lnTo>
                <a:lnTo>
                  <a:pt x="42037" y="41148"/>
                </a:lnTo>
                <a:lnTo>
                  <a:pt x="39877" y="42672"/>
                </a:lnTo>
                <a:lnTo>
                  <a:pt x="37719" y="44323"/>
                </a:lnTo>
                <a:lnTo>
                  <a:pt x="35433" y="46100"/>
                </a:lnTo>
                <a:lnTo>
                  <a:pt x="36322" y="49022"/>
                </a:lnTo>
                <a:lnTo>
                  <a:pt x="37338" y="52070"/>
                </a:lnTo>
                <a:lnTo>
                  <a:pt x="38226" y="55245"/>
                </a:lnTo>
                <a:lnTo>
                  <a:pt x="39243" y="58293"/>
                </a:lnTo>
                <a:lnTo>
                  <a:pt x="40259" y="61340"/>
                </a:lnTo>
                <a:lnTo>
                  <a:pt x="41275" y="64388"/>
                </a:lnTo>
                <a:lnTo>
                  <a:pt x="41656" y="65912"/>
                </a:lnTo>
                <a:lnTo>
                  <a:pt x="42164" y="67310"/>
                </a:lnTo>
                <a:lnTo>
                  <a:pt x="42545" y="68452"/>
                </a:lnTo>
                <a:lnTo>
                  <a:pt x="46609" y="73406"/>
                </a:lnTo>
                <a:lnTo>
                  <a:pt x="47371" y="73406"/>
                </a:lnTo>
                <a:lnTo>
                  <a:pt x="47878" y="73406"/>
                </a:lnTo>
                <a:lnTo>
                  <a:pt x="48514" y="73279"/>
                </a:lnTo>
                <a:lnTo>
                  <a:pt x="49149" y="73151"/>
                </a:lnTo>
                <a:lnTo>
                  <a:pt x="49657" y="72898"/>
                </a:lnTo>
                <a:lnTo>
                  <a:pt x="50292" y="72644"/>
                </a:lnTo>
                <a:lnTo>
                  <a:pt x="51053" y="72136"/>
                </a:lnTo>
                <a:lnTo>
                  <a:pt x="51816" y="71627"/>
                </a:lnTo>
                <a:lnTo>
                  <a:pt x="52577" y="70865"/>
                </a:lnTo>
                <a:lnTo>
                  <a:pt x="53467" y="69976"/>
                </a:lnTo>
                <a:lnTo>
                  <a:pt x="54483" y="69087"/>
                </a:lnTo>
                <a:lnTo>
                  <a:pt x="55499" y="68072"/>
                </a:lnTo>
                <a:lnTo>
                  <a:pt x="56642" y="66675"/>
                </a:lnTo>
                <a:lnTo>
                  <a:pt x="60706" y="70485"/>
                </a:lnTo>
                <a:lnTo>
                  <a:pt x="58800" y="72389"/>
                </a:lnTo>
                <a:lnTo>
                  <a:pt x="57150" y="74040"/>
                </a:lnTo>
                <a:lnTo>
                  <a:pt x="46863" y="80645"/>
                </a:lnTo>
                <a:lnTo>
                  <a:pt x="45466" y="81152"/>
                </a:lnTo>
                <a:lnTo>
                  <a:pt x="44196" y="81280"/>
                </a:lnTo>
                <a:lnTo>
                  <a:pt x="42799" y="81280"/>
                </a:lnTo>
                <a:lnTo>
                  <a:pt x="40386" y="81280"/>
                </a:lnTo>
                <a:lnTo>
                  <a:pt x="33020" y="74168"/>
                </a:lnTo>
                <a:lnTo>
                  <a:pt x="31876" y="71882"/>
                </a:lnTo>
                <a:lnTo>
                  <a:pt x="30988" y="69087"/>
                </a:lnTo>
                <a:lnTo>
                  <a:pt x="30099" y="65912"/>
                </a:lnTo>
                <a:lnTo>
                  <a:pt x="29210" y="62611"/>
                </a:lnTo>
                <a:lnTo>
                  <a:pt x="28194" y="58927"/>
                </a:lnTo>
                <a:lnTo>
                  <a:pt x="26924" y="54990"/>
                </a:lnTo>
                <a:lnTo>
                  <a:pt x="26670" y="54101"/>
                </a:lnTo>
                <a:lnTo>
                  <a:pt x="26416" y="53339"/>
                </a:lnTo>
                <a:lnTo>
                  <a:pt x="26162" y="52705"/>
                </a:lnTo>
                <a:lnTo>
                  <a:pt x="25908" y="52197"/>
                </a:lnTo>
                <a:lnTo>
                  <a:pt x="25653" y="51688"/>
                </a:lnTo>
                <a:lnTo>
                  <a:pt x="25273" y="51435"/>
                </a:lnTo>
                <a:lnTo>
                  <a:pt x="24892" y="51181"/>
                </a:lnTo>
                <a:lnTo>
                  <a:pt x="24384" y="50926"/>
                </a:lnTo>
                <a:lnTo>
                  <a:pt x="23749" y="50926"/>
                </a:lnTo>
                <a:lnTo>
                  <a:pt x="23114" y="50800"/>
                </a:lnTo>
                <a:lnTo>
                  <a:pt x="22478" y="50800"/>
                </a:lnTo>
                <a:lnTo>
                  <a:pt x="21463" y="50800"/>
                </a:lnTo>
                <a:lnTo>
                  <a:pt x="17780" y="50800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145"/>
                </a:lnTo>
                <a:lnTo>
                  <a:pt x="14732" y="14986"/>
                </a:lnTo>
                <a:lnTo>
                  <a:pt x="14986" y="13462"/>
                </a:lnTo>
                <a:lnTo>
                  <a:pt x="15240" y="12192"/>
                </a:lnTo>
                <a:lnTo>
                  <a:pt x="15367" y="11049"/>
                </a:lnTo>
                <a:lnTo>
                  <a:pt x="15494" y="9906"/>
                </a:lnTo>
                <a:lnTo>
                  <a:pt x="15494" y="9017"/>
                </a:lnTo>
                <a:lnTo>
                  <a:pt x="15494" y="8255"/>
                </a:lnTo>
                <a:lnTo>
                  <a:pt x="15367" y="7620"/>
                </a:lnTo>
                <a:lnTo>
                  <a:pt x="15113" y="7112"/>
                </a:lnTo>
                <a:lnTo>
                  <a:pt x="14859" y="6476"/>
                </a:lnTo>
                <a:lnTo>
                  <a:pt x="14477" y="6096"/>
                </a:lnTo>
                <a:lnTo>
                  <a:pt x="13843" y="5714"/>
                </a:lnTo>
                <a:lnTo>
                  <a:pt x="13335" y="5461"/>
                </a:lnTo>
                <a:lnTo>
                  <a:pt x="12446" y="5207"/>
                </a:lnTo>
                <a:lnTo>
                  <a:pt x="11557" y="4952"/>
                </a:lnTo>
                <a:lnTo>
                  <a:pt x="10541" y="4825"/>
                </a:lnTo>
                <a:lnTo>
                  <a:pt x="9271" y="4699"/>
                </a:lnTo>
                <a:lnTo>
                  <a:pt x="7874" y="4699"/>
                </a:lnTo>
                <a:lnTo>
                  <a:pt x="8763" y="762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7456931" y="3134867"/>
            <a:ext cx="86065" cy="52577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471282" y="3152139"/>
            <a:ext cx="67945" cy="34925"/>
          </a:xfrm>
          <a:custGeom>
            <a:avLst/>
            <a:gdLst/>
            <a:ahLst/>
            <a:cxnLst/>
            <a:rect l="l" t="t" r="r" b="b"/>
            <a:pathLst>
              <a:path w="67945" h="34925">
                <a:moveTo>
                  <a:pt x="67691" y="25526"/>
                </a:moveTo>
                <a:lnTo>
                  <a:pt x="0" y="25526"/>
                </a:lnTo>
                <a:lnTo>
                  <a:pt x="0" y="34544"/>
                </a:lnTo>
                <a:lnTo>
                  <a:pt x="67691" y="34544"/>
                </a:lnTo>
                <a:lnTo>
                  <a:pt x="67691" y="25526"/>
                </a:lnTo>
                <a:close/>
              </a:path>
              <a:path w="67945" h="34925">
                <a:moveTo>
                  <a:pt x="67691" y="0"/>
                </a:moveTo>
                <a:lnTo>
                  <a:pt x="0" y="0"/>
                </a:lnTo>
                <a:lnTo>
                  <a:pt x="0" y="9017"/>
                </a:lnTo>
                <a:lnTo>
                  <a:pt x="67691" y="9017"/>
                </a:lnTo>
                <a:lnTo>
                  <a:pt x="6769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471282" y="3177667"/>
            <a:ext cx="67945" cy="9525"/>
          </a:xfrm>
          <a:custGeom>
            <a:avLst/>
            <a:gdLst/>
            <a:ahLst/>
            <a:cxnLst/>
            <a:rect l="l" t="t" r="r" b="b"/>
            <a:pathLst>
              <a:path w="67945" h="9525">
                <a:moveTo>
                  <a:pt x="0" y="0"/>
                </a:moveTo>
                <a:lnTo>
                  <a:pt x="67691" y="0"/>
                </a:lnTo>
                <a:lnTo>
                  <a:pt x="67691" y="9017"/>
                </a:lnTo>
                <a:lnTo>
                  <a:pt x="0" y="901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7471282" y="3152139"/>
            <a:ext cx="67945" cy="9525"/>
          </a:xfrm>
          <a:custGeom>
            <a:avLst/>
            <a:gdLst/>
            <a:ahLst/>
            <a:cxnLst/>
            <a:rect l="l" t="t" r="r" b="b"/>
            <a:pathLst>
              <a:path w="67945" h="9525">
                <a:moveTo>
                  <a:pt x="0" y="0"/>
                </a:moveTo>
                <a:lnTo>
                  <a:pt x="67691" y="0"/>
                </a:lnTo>
                <a:lnTo>
                  <a:pt x="67691" y="9017"/>
                </a:lnTo>
                <a:lnTo>
                  <a:pt x="0" y="901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7545323" y="3110483"/>
            <a:ext cx="67765" cy="93725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558913" y="3128136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5" h="76200">
                <a:moveTo>
                  <a:pt x="32257" y="13842"/>
                </a:moveTo>
                <a:lnTo>
                  <a:pt x="18541" y="13842"/>
                </a:lnTo>
                <a:lnTo>
                  <a:pt x="19430" y="14097"/>
                </a:lnTo>
                <a:lnTo>
                  <a:pt x="19938" y="14732"/>
                </a:lnTo>
                <a:lnTo>
                  <a:pt x="20573" y="15366"/>
                </a:lnTo>
                <a:lnTo>
                  <a:pt x="20686" y="15875"/>
                </a:lnTo>
                <a:lnTo>
                  <a:pt x="20719" y="63373"/>
                </a:lnTo>
                <a:lnTo>
                  <a:pt x="20573" y="64388"/>
                </a:lnTo>
                <a:lnTo>
                  <a:pt x="20319" y="65150"/>
                </a:lnTo>
                <a:lnTo>
                  <a:pt x="19811" y="66421"/>
                </a:lnTo>
                <a:lnTo>
                  <a:pt x="19557" y="66928"/>
                </a:lnTo>
                <a:lnTo>
                  <a:pt x="19176" y="67310"/>
                </a:lnTo>
                <a:lnTo>
                  <a:pt x="18795" y="67817"/>
                </a:lnTo>
                <a:lnTo>
                  <a:pt x="18287" y="68199"/>
                </a:lnTo>
                <a:lnTo>
                  <a:pt x="17779" y="68452"/>
                </a:lnTo>
                <a:lnTo>
                  <a:pt x="17271" y="68834"/>
                </a:lnTo>
                <a:lnTo>
                  <a:pt x="16001" y="69341"/>
                </a:lnTo>
                <a:lnTo>
                  <a:pt x="15239" y="69468"/>
                </a:lnTo>
                <a:lnTo>
                  <a:pt x="14350" y="69723"/>
                </a:lnTo>
                <a:lnTo>
                  <a:pt x="13207" y="69850"/>
                </a:lnTo>
                <a:lnTo>
                  <a:pt x="12064" y="70103"/>
                </a:lnTo>
                <a:lnTo>
                  <a:pt x="9143" y="70358"/>
                </a:lnTo>
                <a:lnTo>
                  <a:pt x="7492" y="70358"/>
                </a:lnTo>
                <a:lnTo>
                  <a:pt x="5587" y="70485"/>
                </a:lnTo>
                <a:lnTo>
                  <a:pt x="3175" y="70612"/>
                </a:lnTo>
                <a:lnTo>
                  <a:pt x="3175" y="75691"/>
                </a:lnTo>
                <a:lnTo>
                  <a:pt x="49910" y="75691"/>
                </a:lnTo>
                <a:lnTo>
                  <a:pt x="49910" y="70612"/>
                </a:lnTo>
                <a:lnTo>
                  <a:pt x="47497" y="70485"/>
                </a:lnTo>
                <a:lnTo>
                  <a:pt x="45465" y="70485"/>
                </a:lnTo>
                <a:lnTo>
                  <a:pt x="40512" y="70103"/>
                </a:lnTo>
                <a:lnTo>
                  <a:pt x="39369" y="69976"/>
                </a:lnTo>
                <a:lnTo>
                  <a:pt x="38100" y="69723"/>
                </a:lnTo>
                <a:lnTo>
                  <a:pt x="37083" y="69596"/>
                </a:lnTo>
                <a:lnTo>
                  <a:pt x="35559" y="69087"/>
                </a:lnTo>
                <a:lnTo>
                  <a:pt x="34925" y="68707"/>
                </a:lnTo>
                <a:lnTo>
                  <a:pt x="34416" y="68199"/>
                </a:lnTo>
                <a:lnTo>
                  <a:pt x="34035" y="67945"/>
                </a:lnTo>
                <a:lnTo>
                  <a:pt x="33146" y="66675"/>
                </a:lnTo>
                <a:lnTo>
                  <a:pt x="32892" y="66166"/>
                </a:lnTo>
                <a:lnTo>
                  <a:pt x="32765" y="65532"/>
                </a:lnTo>
                <a:lnTo>
                  <a:pt x="32511" y="64897"/>
                </a:lnTo>
                <a:lnTo>
                  <a:pt x="32384" y="63373"/>
                </a:lnTo>
                <a:lnTo>
                  <a:pt x="32257" y="13842"/>
                </a:lnTo>
                <a:close/>
              </a:path>
              <a:path w="50165" h="76200">
                <a:moveTo>
                  <a:pt x="32511" y="0"/>
                </a:moveTo>
                <a:lnTo>
                  <a:pt x="28955" y="0"/>
                </a:lnTo>
                <a:lnTo>
                  <a:pt x="24002" y="2539"/>
                </a:lnTo>
                <a:lnTo>
                  <a:pt x="19176" y="5207"/>
                </a:lnTo>
                <a:lnTo>
                  <a:pt x="14477" y="7874"/>
                </a:lnTo>
                <a:lnTo>
                  <a:pt x="0" y="15875"/>
                </a:lnTo>
                <a:lnTo>
                  <a:pt x="507" y="16763"/>
                </a:lnTo>
                <a:lnTo>
                  <a:pt x="888" y="17652"/>
                </a:lnTo>
                <a:lnTo>
                  <a:pt x="1396" y="18541"/>
                </a:lnTo>
                <a:lnTo>
                  <a:pt x="1777" y="19558"/>
                </a:lnTo>
                <a:lnTo>
                  <a:pt x="2793" y="21336"/>
                </a:lnTo>
                <a:lnTo>
                  <a:pt x="6603" y="18796"/>
                </a:lnTo>
                <a:lnTo>
                  <a:pt x="9651" y="17017"/>
                </a:lnTo>
                <a:lnTo>
                  <a:pt x="14477" y="14477"/>
                </a:lnTo>
                <a:lnTo>
                  <a:pt x="16255" y="13842"/>
                </a:lnTo>
                <a:lnTo>
                  <a:pt x="32257" y="13842"/>
                </a:lnTo>
                <a:lnTo>
                  <a:pt x="32384" y="2159"/>
                </a:lnTo>
                <a:lnTo>
                  <a:pt x="325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558913" y="3128136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5" h="76200">
                <a:moveTo>
                  <a:pt x="28955" y="0"/>
                </a:moveTo>
                <a:lnTo>
                  <a:pt x="32511" y="0"/>
                </a:lnTo>
                <a:lnTo>
                  <a:pt x="32384" y="2159"/>
                </a:lnTo>
                <a:lnTo>
                  <a:pt x="32384" y="4063"/>
                </a:lnTo>
                <a:lnTo>
                  <a:pt x="32384" y="5714"/>
                </a:lnTo>
                <a:lnTo>
                  <a:pt x="32257" y="7492"/>
                </a:lnTo>
                <a:lnTo>
                  <a:pt x="32257" y="9143"/>
                </a:lnTo>
                <a:lnTo>
                  <a:pt x="32257" y="62484"/>
                </a:lnTo>
                <a:lnTo>
                  <a:pt x="32384" y="63373"/>
                </a:lnTo>
                <a:lnTo>
                  <a:pt x="32384" y="64135"/>
                </a:lnTo>
                <a:lnTo>
                  <a:pt x="32511" y="64897"/>
                </a:lnTo>
                <a:lnTo>
                  <a:pt x="32765" y="65532"/>
                </a:lnTo>
                <a:lnTo>
                  <a:pt x="32892" y="66166"/>
                </a:lnTo>
                <a:lnTo>
                  <a:pt x="33146" y="66675"/>
                </a:lnTo>
                <a:lnTo>
                  <a:pt x="33400" y="67055"/>
                </a:lnTo>
                <a:lnTo>
                  <a:pt x="33781" y="67563"/>
                </a:lnTo>
                <a:lnTo>
                  <a:pt x="34035" y="67945"/>
                </a:lnTo>
                <a:lnTo>
                  <a:pt x="34416" y="68199"/>
                </a:lnTo>
                <a:lnTo>
                  <a:pt x="34925" y="68707"/>
                </a:lnTo>
                <a:lnTo>
                  <a:pt x="35559" y="69087"/>
                </a:lnTo>
                <a:lnTo>
                  <a:pt x="36321" y="69341"/>
                </a:lnTo>
                <a:lnTo>
                  <a:pt x="37083" y="69596"/>
                </a:lnTo>
                <a:lnTo>
                  <a:pt x="38100" y="69723"/>
                </a:lnTo>
                <a:lnTo>
                  <a:pt x="45465" y="70485"/>
                </a:lnTo>
                <a:lnTo>
                  <a:pt x="47497" y="70485"/>
                </a:lnTo>
                <a:lnTo>
                  <a:pt x="49910" y="70612"/>
                </a:lnTo>
                <a:lnTo>
                  <a:pt x="49910" y="75691"/>
                </a:lnTo>
                <a:lnTo>
                  <a:pt x="3175" y="75691"/>
                </a:lnTo>
                <a:lnTo>
                  <a:pt x="3175" y="70612"/>
                </a:lnTo>
                <a:lnTo>
                  <a:pt x="5587" y="70485"/>
                </a:lnTo>
                <a:lnTo>
                  <a:pt x="7492" y="70358"/>
                </a:lnTo>
                <a:lnTo>
                  <a:pt x="9143" y="70358"/>
                </a:lnTo>
                <a:lnTo>
                  <a:pt x="10667" y="70230"/>
                </a:lnTo>
                <a:lnTo>
                  <a:pt x="12064" y="70103"/>
                </a:lnTo>
                <a:lnTo>
                  <a:pt x="13207" y="69850"/>
                </a:lnTo>
                <a:lnTo>
                  <a:pt x="14350" y="69723"/>
                </a:lnTo>
                <a:lnTo>
                  <a:pt x="15239" y="69468"/>
                </a:lnTo>
                <a:lnTo>
                  <a:pt x="16001" y="69341"/>
                </a:lnTo>
                <a:lnTo>
                  <a:pt x="16636" y="69087"/>
                </a:lnTo>
                <a:lnTo>
                  <a:pt x="17271" y="68834"/>
                </a:lnTo>
                <a:lnTo>
                  <a:pt x="17779" y="68452"/>
                </a:lnTo>
                <a:lnTo>
                  <a:pt x="18287" y="68199"/>
                </a:lnTo>
                <a:lnTo>
                  <a:pt x="18795" y="67817"/>
                </a:lnTo>
                <a:lnTo>
                  <a:pt x="19176" y="67310"/>
                </a:lnTo>
                <a:lnTo>
                  <a:pt x="19557" y="66928"/>
                </a:lnTo>
                <a:lnTo>
                  <a:pt x="19811" y="66421"/>
                </a:lnTo>
                <a:lnTo>
                  <a:pt x="20065" y="65786"/>
                </a:lnTo>
                <a:lnTo>
                  <a:pt x="20319" y="65150"/>
                </a:lnTo>
                <a:lnTo>
                  <a:pt x="20573" y="64388"/>
                </a:lnTo>
                <a:lnTo>
                  <a:pt x="20700" y="63500"/>
                </a:lnTo>
                <a:lnTo>
                  <a:pt x="20827" y="62611"/>
                </a:lnTo>
                <a:lnTo>
                  <a:pt x="20827" y="61467"/>
                </a:lnTo>
                <a:lnTo>
                  <a:pt x="20827" y="60198"/>
                </a:lnTo>
                <a:lnTo>
                  <a:pt x="20827" y="18034"/>
                </a:lnTo>
                <a:lnTo>
                  <a:pt x="20827" y="16510"/>
                </a:lnTo>
                <a:lnTo>
                  <a:pt x="20573" y="15366"/>
                </a:lnTo>
                <a:lnTo>
                  <a:pt x="19938" y="14732"/>
                </a:lnTo>
                <a:lnTo>
                  <a:pt x="19430" y="14097"/>
                </a:lnTo>
                <a:lnTo>
                  <a:pt x="18541" y="13842"/>
                </a:lnTo>
                <a:lnTo>
                  <a:pt x="17525" y="13842"/>
                </a:lnTo>
                <a:lnTo>
                  <a:pt x="16255" y="13842"/>
                </a:lnTo>
                <a:lnTo>
                  <a:pt x="14477" y="14477"/>
                </a:lnTo>
                <a:lnTo>
                  <a:pt x="12064" y="15748"/>
                </a:lnTo>
                <a:lnTo>
                  <a:pt x="9651" y="17017"/>
                </a:lnTo>
                <a:lnTo>
                  <a:pt x="6603" y="18796"/>
                </a:lnTo>
                <a:lnTo>
                  <a:pt x="2793" y="21336"/>
                </a:lnTo>
                <a:lnTo>
                  <a:pt x="2285" y="20447"/>
                </a:lnTo>
                <a:lnTo>
                  <a:pt x="1777" y="19558"/>
                </a:lnTo>
                <a:lnTo>
                  <a:pt x="1396" y="18541"/>
                </a:lnTo>
                <a:lnTo>
                  <a:pt x="888" y="17652"/>
                </a:lnTo>
                <a:lnTo>
                  <a:pt x="507" y="16763"/>
                </a:lnTo>
                <a:lnTo>
                  <a:pt x="0" y="15875"/>
                </a:lnTo>
                <a:lnTo>
                  <a:pt x="4825" y="13208"/>
                </a:lnTo>
                <a:lnTo>
                  <a:pt x="9651" y="10540"/>
                </a:lnTo>
                <a:lnTo>
                  <a:pt x="14477" y="7874"/>
                </a:lnTo>
                <a:lnTo>
                  <a:pt x="19176" y="5207"/>
                </a:lnTo>
                <a:lnTo>
                  <a:pt x="24002" y="2539"/>
                </a:lnTo>
                <a:lnTo>
                  <a:pt x="289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7374635" y="3003840"/>
            <a:ext cx="101379" cy="99404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633716" y="3069301"/>
            <a:ext cx="113507" cy="9680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648447" y="3087370"/>
            <a:ext cx="93980" cy="78105"/>
          </a:xfrm>
          <a:custGeom>
            <a:avLst/>
            <a:gdLst/>
            <a:ahLst/>
            <a:cxnLst/>
            <a:rect l="l" t="t" r="r" b="b"/>
            <a:pathLst>
              <a:path w="93979" h="78105">
                <a:moveTo>
                  <a:pt x="72135" y="10667"/>
                </a:moveTo>
                <a:lnTo>
                  <a:pt x="59944" y="10667"/>
                </a:lnTo>
                <a:lnTo>
                  <a:pt x="60325" y="11302"/>
                </a:lnTo>
                <a:lnTo>
                  <a:pt x="59054" y="14604"/>
                </a:lnTo>
                <a:lnTo>
                  <a:pt x="57657" y="19303"/>
                </a:lnTo>
                <a:lnTo>
                  <a:pt x="56006" y="25272"/>
                </a:lnTo>
                <a:lnTo>
                  <a:pt x="54228" y="31368"/>
                </a:lnTo>
                <a:lnTo>
                  <a:pt x="52958" y="36575"/>
                </a:lnTo>
                <a:lnTo>
                  <a:pt x="52070" y="40766"/>
                </a:lnTo>
                <a:lnTo>
                  <a:pt x="48768" y="55752"/>
                </a:lnTo>
                <a:lnTo>
                  <a:pt x="48154" y="59943"/>
                </a:lnTo>
                <a:lnTo>
                  <a:pt x="48084" y="68833"/>
                </a:lnTo>
                <a:lnTo>
                  <a:pt x="49022" y="71881"/>
                </a:lnTo>
                <a:lnTo>
                  <a:pt x="53212" y="76834"/>
                </a:lnTo>
                <a:lnTo>
                  <a:pt x="56133" y="78104"/>
                </a:lnTo>
                <a:lnTo>
                  <a:pt x="63626" y="78104"/>
                </a:lnTo>
                <a:lnTo>
                  <a:pt x="78642" y="68833"/>
                </a:lnTo>
                <a:lnTo>
                  <a:pt x="64134" y="68833"/>
                </a:lnTo>
                <a:lnTo>
                  <a:pt x="62992" y="68452"/>
                </a:lnTo>
                <a:lnTo>
                  <a:pt x="62356" y="67437"/>
                </a:lnTo>
                <a:lnTo>
                  <a:pt x="61595" y="66420"/>
                </a:lnTo>
                <a:lnTo>
                  <a:pt x="61446" y="65531"/>
                </a:lnTo>
                <a:lnTo>
                  <a:pt x="61357" y="59943"/>
                </a:lnTo>
                <a:lnTo>
                  <a:pt x="61849" y="56133"/>
                </a:lnTo>
                <a:lnTo>
                  <a:pt x="63119" y="50926"/>
                </a:lnTo>
                <a:lnTo>
                  <a:pt x="72135" y="10667"/>
                </a:lnTo>
                <a:close/>
              </a:path>
              <a:path w="93979" h="78105">
                <a:moveTo>
                  <a:pt x="36322" y="10667"/>
                </a:moveTo>
                <a:lnTo>
                  <a:pt x="25907" y="10667"/>
                </a:lnTo>
                <a:lnTo>
                  <a:pt x="20574" y="33400"/>
                </a:lnTo>
                <a:lnTo>
                  <a:pt x="16934" y="47519"/>
                </a:lnTo>
                <a:lnTo>
                  <a:pt x="13080" y="58816"/>
                </a:lnTo>
                <a:lnTo>
                  <a:pt x="9036" y="67280"/>
                </a:lnTo>
                <a:lnTo>
                  <a:pt x="4825" y="72897"/>
                </a:lnTo>
                <a:lnTo>
                  <a:pt x="4063" y="76834"/>
                </a:lnTo>
                <a:lnTo>
                  <a:pt x="21081" y="76834"/>
                </a:lnTo>
                <a:lnTo>
                  <a:pt x="21717" y="75056"/>
                </a:lnTo>
                <a:lnTo>
                  <a:pt x="22548" y="71881"/>
                </a:lnTo>
                <a:lnTo>
                  <a:pt x="23622" y="67944"/>
                </a:lnTo>
                <a:lnTo>
                  <a:pt x="24637" y="63753"/>
                </a:lnTo>
                <a:lnTo>
                  <a:pt x="25653" y="59943"/>
                </a:lnTo>
                <a:lnTo>
                  <a:pt x="36322" y="10667"/>
                </a:lnTo>
                <a:close/>
              </a:path>
              <a:path w="93979" h="78105">
                <a:moveTo>
                  <a:pt x="76961" y="61213"/>
                </a:moveTo>
                <a:lnTo>
                  <a:pt x="72644" y="66293"/>
                </a:lnTo>
                <a:lnTo>
                  <a:pt x="68833" y="68833"/>
                </a:lnTo>
                <a:lnTo>
                  <a:pt x="78642" y="68833"/>
                </a:lnTo>
                <a:lnTo>
                  <a:pt x="81660" y="65531"/>
                </a:lnTo>
                <a:lnTo>
                  <a:pt x="76961" y="61213"/>
                </a:lnTo>
                <a:close/>
              </a:path>
              <a:path w="93979" h="78105">
                <a:moveTo>
                  <a:pt x="93599" y="0"/>
                </a:moveTo>
                <a:lnTo>
                  <a:pt x="24383" y="0"/>
                </a:lnTo>
                <a:lnTo>
                  <a:pt x="21462" y="380"/>
                </a:lnTo>
                <a:lnTo>
                  <a:pt x="16636" y="1650"/>
                </a:lnTo>
                <a:lnTo>
                  <a:pt x="14477" y="2539"/>
                </a:lnTo>
                <a:lnTo>
                  <a:pt x="12446" y="3809"/>
                </a:lnTo>
                <a:lnTo>
                  <a:pt x="10541" y="4952"/>
                </a:lnTo>
                <a:lnTo>
                  <a:pt x="8635" y="6476"/>
                </a:lnTo>
                <a:lnTo>
                  <a:pt x="5079" y="10032"/>
                </a:lnTo>
                <a:lnTo>
                  <a:pt x="2794" y="12572"/>
                </a:lnTo>
                <a:lnTo>
                  <a:pt x="0" y="16001"/>
                </a:lnTo>
                <a:lnTo>
                  <a:pt x="5079" y="20192"/>
                </a:lnTo>
                <a:lnTo>
                  <a:pt x="8254" y="16382"/>
                </a:lnTo>
                <a:lnTo>
                  <a:pt x="11049" y="13842"/>
                </a:lnTo>
                <a:lnTo>
                  <a:pt x="16382" y="11302"/>
                </a:lnTo>
                <a:lnTo>
                  <a:pt x="19557" y="10667"/>
                </a:lnTo>
                <a:lnTo>
                  <a:pt x="91312" y="10667"/>
                </a:lnTo>
                <a:lnTo>
                  <a:pt x="935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648447" y="3087370"/>
            <a:ext cx="93980" cy="78105"/>
          </a:xfrm>
          <a:custGeom>
            <a:avLst/>
            <a:gdLst/>
            <a:ahLst/>
            <a:cxnLst/>
            <a:rect l="l" t="t" r="r" b="b"/>
            <a:pathLst>
              <a:path w="93979" h="78105">
                <a:moveTo>
                  <a:pt x="27685" y="0"/>
                </a:moveTo>
                <a:lnTo>
                  <a:pt x="93599" y="0"/>
                </a:lnTo>
                <a:lnTo>
                  <a:pt x="91312" y="10667"/>
                </a:lnTo>
                <a:lnTo>
                  <a:pt x="72135" y="10667"/>
                </a:lnTo>
                <a:lnTo>
                  <a:pt x="63119" y="50926"/>
                </a:lnTo>
                <a:lnTo>
                  <a:pt x="61849" y="56133"/>
                </a:lnTo>
                <a:lnTo>
                  <a:pt x="61341" y="60070"/>
                </a:lnTo>
                <a:lnTo>
                  <a:pt x="61341" y="62737"/>
                </a:lnTo>
                <a:lnTo>
                  <a:pt x="61341" y="64896"/>
                </a:lnTo>
                <a:lnTo>
                  <a:pt x="61595" y="66420"/>
                </a:lnTo>
                <a:lnTo>
                  <a:pt x="62356" y="67437"/>
                </a:lnTo>
                <a:lnTo>
                  <a:pt x="62992" y="68452"/>
                </a:lnTo>
                <a:lnTo>
                  <a:pt x="64134" y="68833"/>
                </a:lnTo>
                <a:lnTo>
                  <a:pt x="65658" y="68833"/>
                </a:lnTo>
                <a:lnTo>
                  <a:pt x="68833" y="68833"/>
                </a:lnTo>
                <a:lnTo>
                  <a:pt x="72644" y="66293"/>
                </a:lnTo>
                <a:lnTo>
                  <a:pt x="76961" y="61213"/>
                </a:lnTo>
                <a:lnTo>
                  <a:pt x="81660" y="65531"/>
                </a:lnTo>
                <a:lnTo>
                  <a:pt x="63626" y="78104"/>
                </a:lnTo>
                <a:lnTo>
                  <a:pt x="59817" y="78104"/>
                </a:lnTo>
                <a:lnTo>
                  <a:pt x="56133" y="78104"/>
                </a:lnTo>
                <a:lnTo>
                  <a:pt x="53212" y="76834"/>
                </a:lnTo>
                <a:lnTo>
                  <a:pt x="51180" y="74421"/>
                </a:lnTo>
                <a:lnTo>
                  <a:pt x="49022" y="71881"/>
                </a:lnTo>
                <a:lnTo>
                  <a:pt x="48005" y="68579"/>
                </a:lnTo>
                <a:lnTo>
                  <a:pt x="48005" y="64515"/>
                </a:lnTo>
                <a:lnTo>
                  <a:pt x="48005" y="60959"/>
                </a:lnTo>
                <a:lnTo>
                  <a:pt x="48768" y="55752"/>
                </a:lnTo>
                <a:lnTo>
                  <a:pt x="50292" y="48894"/>
                </a:lnTo>
                <a:lnTo>
                  <a:pt x="52070" y="40766"/>
                </a:lnTo>
                <a:lnTo>
                  <a:pt x="52958" y="36575"/>
                </a:lnTo>
                <a:lnTo>
                  <a:pt x="54228" y="31368"/>
                </a:lnTo>
                <a:lnTo>
                  <a:pt x="56006" y="25272"/>
                </a:lnTo>
                <a:lnTo>
                  <a:pt x="57657" y="19303"/>
                </a:lnTo>
                <a:lnTo>
                  <a:pt x="59054" y="14604"/>
                </a:lnTo>
                <a:lnTo>
                  <a:pt x="60325" y="11302"/>
                </a:lnTo>
                <a:lnTo>
                  <a:pt x="59944" y="10667"/>
                </a:lnTo>
                <a:lnTo>
                  <a:pt x="36322" y="10667"/>
                </a:lnTo>
                <a:lnTo>
                  <a:pt x="26416" y="56387"/>
                </a:lnTo>
                <a:lnTo>
                  <a:pt x="25653" y="59943"/>
                </a:lnTo>
                <a:lnTo>
                  <a:pt x="24637" y="63753"/>
                </a:lnTo>
                <a:lnTo>
                  <a:pt x="23622" y="67944"/>
                </a:lnTo>
                <a:lnTo>
                  <a:pt x="22478" y="72135"/>
                </a:lnTo>
                <a:lnTo>
                  <a:pt x="21717" y="75056"/>
                </a:lnTo>
                <a:lnTo>
                  <a:pt x="21081" y="76834"/>
                </a:lnTo>
                <a:lnTo>
                  <a:pt x="4063" y="76834"/>
                </a:lnTo>
                <a:lnTo>
                  <a:pt x="4825" y="72897"/>
                </a:lnTo>
                <a:lnTo>
                  <a:pt x="9036" y="67280"/>
                </a:lnTo>
                <a:lnTo>
                  <a:pt x="13080" y="58816"/>
                </a:lnTo>
                <a:lnTo>
                  <a:pt x="16934" y="47519"/>
                </a:lnTo>
                <a:lnTo>
                  <a:pt x="20574" y="33400"/>
                </a:lnTo>
                <a:lnTo>
                  <a:pt x="25907" y="10667"/>
                </a:lnTo>
                <a:lnTo>
                  <a:pt x="23368" y="10667"/>
                </a:lnTo>
                <a:lnTo>
                  <a:pt x="19557" y="10667"/>
                </a:lnTo>
                <a:lnTo>
                  <a:pt x="5079" y="20192"/>
                </a:lnTo>
                <a:lnTo>
                  <a:pt x="0" y="16001"/>
                </a:lnTo>
                <a:lnTo>
                  <a:pt x="2794" y="12572"/>
                </a:lnTo>
                <a:lnTo>
                  <a:pt x="5079" y="10032"/>
                </a:lnTo>
                <a:lnTo>
                  <a:pt x="6857" y="8254"/>
                </a:lnTo>
                <a:lnTo>
                  <a:pt x="8635" y="6476"/>
                </a:lnTo>
                <a:lnTo>
                  <a:pt x="10541" y="4952"/>
                </a:lnTo>
                <a:lnTo>
                  <a:pt x="12446" y="3809"/>
                </a:lnTo>
                <a:lnTo>
                  <a:pt x="14477" y="2539"/>
                </a:lnTo>
                <a:lnTo>
                  <a:pt x="16636" y="1650"/>
                </a:lnTo>
                <a:lnTo>
                  <a:pt x="19050" y="1015"/>
                </a:lnTo>
                <a:lnTo>
                  <a:pt x="21462" y="380"/>
                </a:lnTo>
                <a:lnTo>
                  <a:pt x="24383" y="0"/>
                </a:lnTo>
                <a:lnTo>
                  <a:pt x="2768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7735823" y="3099850"/>
            <a:ext cx="81490" cy="9978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750047" y="311746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80">
                <a:moveTo>
                  <a:pt x="36914" y="50800"/>
                </a:moveTo>
                <a:lnTo>
                  <a:pt x="23113" y="50800"/>
                </a:lnTo>
                <a:lnTo>
                  <a:pt x="23749" y="50926"/>
                </a:lnTo>
                <a:lnTo>
                  <a:pt x="24383" y="50926"/>
                </a:lnTo>
                <a:lnTo>
                  <a:pt x="24892" y="51180"/>
                </a:lnTo>
                <a:lnTo>
                  <a:pt x="27005" y="55244"/>
                </a:lnTo>
                <a:lnTo>
                  <a:pt x="28194" y="58927"/>
                </a:lnTo>
                <a:lnTo>
                  <a:pt x="30099" y="65912"/>
                </a:lnTo>
                <a:lnTo>
                  <a:pt x="30987" y="69087"/>
                </a:lnTo>
                <a:lnTo>
                  <a:pt x="31876" y="71881"/>
                </a:lnTo>
                <a:lnTo>
                  <a:pt x="33020" y="74167"/>
                </a:lnTo>
                <a:lnTo>
                  <a:pt x="34035" y="76453"/>
                </a:lnTo>
                <a:lnTo>
                  <a:pt x="35305" y="78231"/>
                </a:lnTo>
                <a:lnTo>
                  <a:pt x="36829" y="79501"/>
                </a:lnTo>
                <a:lnTo>
                  <a:pt x="38353" y="80644"/>
                </a:lnTo>
                <a:lnTo>
                  <a:pt x="40385" y="81279"/>
                </a:lnTo>
                <a:lnTo>
                  <a:pt x="44196" y="81279"/>
                </a:lnTo>
                <a:lnTo>
                  <a:pt x="45466" y="81152"/>
                </a:lnTo>
                <a:lnTo>
                  <a:pt x="46862" y="80644"/>
                </a:lnTo>
                <a:lnTo>
                  <a:pt x="48132" y="80263"/>
                </a:lnTo>
                <a:lnTo>
                  <a:pt x="57784" y="73405"/>
                </a:lnTo>
                <a:lnTo>
                  <a:pt x="46608" y="73405"/>
                </a:lnTo>
                <a:lnTo>
                  <a:pt x="45974" y="73278"/>
                </a:lnTo>
                <a:lnTo>
                  <a:pt x="42163" y="67309"/>
                </a:lnTo>
                <a:lnTo>
                  <a:pt x="41655" y="65912"/>
                </a:lnTo>
                <a:lnTo>
                  <a:pt x="41275" y="64388"/>
                </a:lnTo>
                <a:lnTo>
                  <a:pt x="38155" y="54990"/>
                </a:lnTo>
                <a:lnTo>
                  <a:pt x="37337" y="52069"/>
                </a:lnTo>
                <a:lnTo>
                  <a:pt x="36914" y="50800"/>
                </a:lnTo>
                <a:close/>
              </a:path>
              <a:path w="62865" h="81280">
                <a:moveTo>
                  <a:pt x="29209" y="0"/>
                </a:moveTo>
                <a:lnTo>
                  <a:pt x="24892" y="0"/>
                </a:lnTo>
                <a:lnTo>
                  <a:pt x="8762" y="761"/>
                </a:lnTo>
                <a:lnTo>
                  <a:pt x="7874" y="4698"/>
                </a:lnTo>
                <a:lnTo>
                  <a:pt x="9271" y="4698"/>
                </a:lnTo>
                <a:lnTo>
                  <a:pt x="10541" y="4825"/>
                </a:lnTo>
                <a:lnTo>
                  <a:pt x="15112" y="7111"/>
                </a:lnTo>
                <a:lnTo>
                  <a:pt x="15367" y="7619"/>
                </a:lnTo>
                <a:lnTo>
                  <a:pt x="15494" y="9905"/>
                </a:lnTo>
                <a:lnTo>
                  <a:pt x="15240" y="12191"/>
                </a:lnTo>
                <a:lnTo>
                  <a:pt x="14985" y="13461"/>
                </a:lnTo>
                <a:lnTo>
                  <a:pt x="14731" y="14985"/>
                </a:lnTo>
                <a:lnTo>
                  <a:pt x="14224" y="17144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800"/>
                </a:lnTo>
                <a:lnTo>
                  <a:pt x="36914" y="50800"/>
                </a:lnTo>
                <a:lnTo>
                  <a:pt x="36322" y="49021"/>
                </a:lnTo>
                <a:lnTo>
                  <a:pt x="35432" y="46100"/>
                </a:lnTo>
                <a:lnTo>
                  <a:pt x="35926" y="45719"/>
                </a:lnTo>
                <a:lnTo>
                  <a:pt x="18796" y="45719"/>
                </a:lnTo>
                <a:lnTo>
                  <a:pt x="29209" y="0"/>
                </a:lnTo>
                <a:close/>
              </a:path>
              <a:path w="62865" h="81280">
                <a:moveTo>
                  <a:pt x="56642" y="66675"/>
                </a:moveTo>
                <a:lnTo>
                  <a:pt x="55499" y="68071"/>
                </a:lnTo>
                <a:lnTo>
                  <a:pt x="54482" y="69087"/>
                </a:lnTo>
                <a:lnTo>
                  <a:pt x="53467" y="69976"/>
                </a:lnTo>
                <a:lnTo>
                  <a:pt x="51816" y="71627"/>
                </a:lnTo>
                <a:lnTo>
                  <a:pt x="50292" y="72643"/>
                </a:lnTo>
                <a:lnTo>
                  <a:pt x="49656" y="72897"/>
                </a:lnTo>
                <a:lnTo>
                  <a:pt x="49149" y="73151"/>
                </a:lnTo>
                <a:lnTo>
                  <a:pt x="47878" y="73405"/>
                </a:lnTo>
                <a:lnTo>
                  <a:pt x="57784" y="73405"/>
                </a:lnTo>
                <a:lnTo>
                  <a:pt x="60705" y="70484"/>
                </a:lnTo>
                <a:lnTo>
                  <a:pt x="56642" y="66675"/>
                </a:lnTo>
                <a:close/>
              </a:path>
              <a:path w="62865" h="81280">
                <a:moveTo>
                  <a:pt x="60959" y="21462"/>
                </a:moveTo>
                <a:lnTo>
                  <a:pt x="39750" y="21462"/>
                </a:lnTo>
                <a:lnTo>
                  <a:pt x="38988" y="25272"/>
                </a:lnTo>
                <a:lnTo>
                  <a:pt x="40640" y="25400"/>
                </a:lnTo>
                <a:lnTo>
                  <a:pt x="41782" y="25780"/>
                </a:lnTo>
                <a:lnTo>
                  <a:pt x="43052" y="27050"/>
                </a:lnTo>
                <a:lnTo>
                  <a:pt x="43433" y="27812"/>
                </a:lnTo>
                <a:lnTo>
                  <a:pt x="43433" y="29463"/>
                </a:lnTo>
                <a:lnTo>
                  <a:pt x="43052" y="30479"/>
                </a:lnTo>
                <a:lnTo>
                  <a:pt x="42291" y="31622"/>
                </a:lnTo>
                <a:lnTo>
                  <a:pt x="41655" y="32765"/>
                </a:lnTo>
                <a:lnTo>
                  <a:pt x="39497" y="35178"/>
                </a:lnTo>
                <a:lnTo>
                  <a:pt x="36956" y="37718"/>
                </a:lnTo>
                <a:lnTo>
                  <a:pt x="35305" y="38988"/>
                </a:lnTo>
                <a:lnTo>
                  <a:pt x="33781" y="40258"/>
                </a:lnTo>
                <a:lnTo>
                  <a:pt x="32130" y="41401"/>
                </a:lnTo>
                <a:lnTo>
                  <a:pt x="30479" y="42417"/>
                </a:lnTo>
                <a:lnTo>
                  <a:pt x="28701" y="43306"/>
                </a:lnTo>
                <a:lnTo>
                  <a:pt x="27050" y="44195"/>
                </a:lnTo>
                <a:lnTo>
                  <a:pt x="23495" y="45465"/>
                </a:lnTo>
                <a:lnTo>
                  <a:pt x="21971" y="45719"/>
                </a:lnTo>
                <a:lnTo>
                  <a:pt x="35926" y="45719"/>
                </a:lnTo>
                <a:lnTo>
                  <a:pt x="39877" y="42671"/>
                </a:lnTo>
                <a:lnTo>
                  <a:pt x="42036" y="41147"/>
                </a:lnTo>
                <a:lnTo>
                  <a:pt x="46354" y="37845"/>
                </a:lnTo>
                <a:lnTo>
                  <a:pt x="48641" y="36194"/>
                </a:lnTo>
                <a:lnTo>
                  <a:pt x="50800" y="34543"/>
                </a:lnTo>
                <a:lnTo>
                  <a:pt x="52958" y="32765"/>
                </a:lnTo>
                <a:lnTo>
                  <a:pt x="57530" y="29209"/>
                </a:lnTo>
                <a:lnTo>
                  <a:pt x="62356" y="25145"/>
                </a:lnTo>
                <a:lnTo>
                  <a:pt x="60959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7750047" y="311746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80">
                <a:moveTo>
                  <a:pt x="24892" y="0"/>
                </a:moveTo>
                <a:lnTo>
                  <a:pt x="29209" y="0"/>
                </a:lnTo>
                <a:lnTo>
                  <a:pt x="18796" y="45719"/>
                </a:lnTo>
                <a:lnTo>
                  <a:pt x="20447" y="45719"/>
                </a:lnTo>
                <a:lnTo>
                  <a:pt x="21971" y="45719"/>
                </a:lnTo>
                <a:lnTo>
                  <a:pt x="23495" y="45465"/>
                </a:lnTo>
                <a:lnTo>
                  <a:pt x="25273" y="44830"/>
                </a:lnTo>
                <a:lnTo>
                  <a:pt x="27050" y="44195"/>
                </a:lnTo>
                <a:lnTo>
                  <a:pt x="28701" y="43306"/>
                </a:lnTo>
                <a:lnTo>
                  <a:pt x="30479" y="42417"/>
                </a:lnTo>
                <a:lnTo>
                  <a:pt x="32130" y="41401"/>
                </a:lnTo>
                <a:lnTo>
                  <a:pt x="33781" y="40258"/>
                </a:lnTo>
                <a:lnTo>
                  <a:pt x="35305" y="38988"/>
                </a:lnTo>
                <a:lnTo>
                  <a:pt x="36956" y="37718"/>
                </a:lnTo>
                <a:lnTo>
                  <a:pt x="38226" y="36448"/>
                </a:lnTo>
                <a:lnTo>
                  <a:pt x="39497" y="35178"/>
                </a:lnTo>
                <a:lnTo>
                  <a:pt x="40640" y="33908"/>
                </a:lnTo>
                <a:lnTo>
                  <a:pt x="41655" y="32765"/>
                </a:lnTo>
                <a:lnTo>
                  <a:pt x="42291" y="31622"/>
                </a:lnTo>
                <a:lnTo>
                  <a:pt x="43052" y="30479"/>
                </a:lnTo>
                <a:lnTo>
                  <a:pt x="43433" y="29463"/>
                </a:lnTo>
                <a:lnTo>
                  <a:pt x="43433" y="28701"/>
                </a:lnTo>
                <a:lnTo>
                  <a:pt x="43433" y="27812"/>
                </a:lnTo>
                <a:lnTo>
                  <a:pt x="38988" y="25272"/>
                </a:lnTo>
                <a:lnTo>
                  <a:pt x="39750" y="21462"/>
                </a:lnTo>
                <a:lnTo>
                  <a:pt x="60959" y="21462"/>
                </a:lnTo>
                <a:lnTo>
                  <a:pt x="62356" y="25145"/>
                </a:lnTo>
                <a:lnTo>
                  <a:pt x="59944" y="27177"/>
                </a:lnTo>
                <a:lnTo>
                  <a:pt x="57530" y="29209"/>
                </a:lnTo>
                <a:lnTo>
                  <a:pt x="55245" y="30987"/>
                </a:lnTo>
                <a:lnTo>
                  <a:pt x="52958" y="32765"/>
                </a:lnTo>
                <a:lnTo>
                  <a:pt x="50800" y="34543"/>
                </a:lnTo>
                <a:lnTo>
                  <a:pt x="48641" y="36194"/>
                </a:lnTo>
                <a:lnTo>
                  <a:pt x="46354" y="37845"/>
                </a:lnTo>
                <a:lnTo>
                  <a:pt x="44196" y="39496"/>
                </a:lnTo>
                <a:lnTo>
                  <a:pt x="42036" y="41147"/>
                </a:lnTo>
                <a:lnTo>
                  <a:pt x="39877" y="42671"/>
                </a:lnTo>
                <a:lnTo>
                  <a:pt x="37719" y="44322"/>
                </a:lnTo>
                <a:lnTo>
                  <a:pt x="35432" y="46100"/>
                </a:lnTo>
                <a:lnTo>
                  <a:pt x="36322" y="49021"/>
                </a:lnTo>
                <a:lnTo>
                  <a:pt x="37337" y="52069"/>
                </a:lnTo>
                <a:lnTo>
                  <a:pt x="38226" y="55244"/>
                </a:lnTo>
                <a:lnTo>
                  <a:pt x="39243" y="58292"/>
                </a:lnTo>
                <a:lnTo>
                  <a:pt x="40258" y="61340"/>
                </a:lnTo>
                <a:lnTo>
                  <a:pt x="41275" y="64388"/>
                </a:lnTo>
                <a:lnTo>
                  <a:pt x="41655" y="65912"/>
                </a:lnTo>
                <a:lnTo>
                  <a:pt x="42163" y="67309"/>
                </a:lnTo>
                <a:lnTo>
                  <a:pt x="42545" y="68452"/>
                </a:lnTo>
                <a:lnTo>
                  <a:pt x="46608" y="73405"/>
                </a:lnTo>
                <a:lnTo>
                  <a:pt x="47371" y="73405"/>
                </a:lnTo>
                <a:lnTo>
                  <a:pt x="47878" y="73405"/>
                </a:lnTo>
                <a:lnTo>
                  <a:pt x="48513" y="73278"/>
                </a:lnTo>
                <a:lnTo>
                  <a:pt x="49149" y="73151"/>
                </a:lnTo>
                <a:lnTo>
                  <a:pt x="49656" y="72897"/>
                </a:lnTo>
                <a:lnTo>
                  <a:pt x="50292" y="72643"/>
                </a:lnTo>
                <a:lnTo>
                  <a:pt x="51053" y="72135"/>
                </a:lnTo>
                <a:lnTo>
                  <a:pt x="51816" y="71627"/>
                </a:lnTo>
                <a:lnTo>
                  <a:pt x="52577" y="70865"/>
                </a:lnTo>
                <a:lnTo>
                  <a:pt x="53467" y="69976"/>
                </a:lnTo>
                <a:lnTo>
                  <a:pt x="54482" y="69087"/>
                </a:lnTo>
                <a:lnTo>
                  <a:pt x="55499" y="68071"/>
                </a:lnTo>
                <a:lnTo>
                  <a:pt x="56642" y="66675"/>
                </a:lnTo>
                <a:lnTo>
                  <a:pt x="60705" y="70484"/>
                </a:lnTo>
                <a:lnTo>
                  <a:pt x="58800" y="72389"/>
                </a:lnTo>
                <a:lnTo>
                  <a:pt x="46862" y="80644"/>
                </a:lnTo>
                <a:lnTo>
                  <a:pt x="45466" y="81152"/>
                </a:lnTo>
                <a:lnTo>
                  <a:pt x="44196" y="81279"/>
                </a:lnTo>
                <a:lnTo>
                  <a:pt x="42799" y="81279"/>
                </a:lnTo>
                <a:lnTo>
                  <a:pt x="40385" y="81279"/>
                </a:lnTo>
                <a:lnTo>
                  <a:pt x="33020" y="74167"/>
                </a:lnTo>
                <a:lnTo>
                  <a:pt x="31876" y="71881"/>
                </a:lnTo>
                <a:lnTo>
                  <a:pt x="30987" y="69087"/>
                </a:lnTo>
                <a:lnTo>
                  <a:pt x="30099" y="65912"/>
                </a:lnTo>
                <a:lnTo>
                  <a:pt x="29209" y="62610"/>
                </a:lnTo>
                <a:lnTo>
                  <a:pt x="28194" y="58927"/>
                </a:lnTo>
                <a:lnTo>
                  <a:pt x="26924" y="54990"/>
                </a:lnTo>
                <a:lnTo>
                  <a:pt x="26670" y="54101"/>
                </a:lnTo>
                <a:lnTo>
                  <a:pt x="26416" y="53339"/>
                </a:lnTo>
                <a:lnTo>
                  <a:pt x="24383" y="50926"/>
                </a:lnTo>
                <a:lnTo>
                  <a:pt x="23749" y="50926"/>
                </a:lnTo>
                <a:lnTo>
                  <a:pt x="23113" y="50800"/>
                </a:lnTo>
                <a:lnTo>
                  <a:pt x="22478" y="50800"/>
                </a:lnTo>
                <a:lnTo>
                  <a:pt x="21462" y="50800"/>
                </a:lnTo>
                <a:lnTo>
                  <a:pt x="17779" y="50800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144"/>
                </a:lnTo>
                <a:lnTo>
                  <a:pt x="14731" y="14985"/>
                </a:lnTo>
                <a:lnTo>
                  <a:pt x="14985" y="13461"/>
                </a:lnTo>
                <a:lnTo>
                  <a:pt x="15240" y="12191"/>
                </a:lnTo>
                <a:lnTo>
                  <a:pt x="15367" y="11048"/>
                </a:lnTo>
                <a:lnTo>
                  <a:pt x="15494" y="9905"/>
                </a:lnTo>
                <a:lnTo>
                  <a:pt x="15494" y="9016"/>
                </a:lnTo>
                <a:lnTo>
                  <a:pt x="15494" y="8254"/>
                </a:lnTo>
                <a:lnTo>
                  <a:pt x="15367" y="7619"/>
                </a:lnTo>
                <a:lnTo>
                  <a:pt x="15112" y="7111"/>
                </a:lnTo>
                <a:lnTo>
                  <a:pt x="14858" y="6476"/>
                </a:lnTo>
                <a:lnTo>
                  <a:pt x="14477" y="6095"/>
                </a:lnTo>
                <a:lnTo>
                  <a:pt x="9271" y="4698"/>
                </a:lnTo>
                <a:lnTo>
                  <a:pt x="7874" y="4698"/>
                </a:lnTo>
                <a:lnTo>
                  <a:pt x="8762" y="761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7869935" y="3077010"/>
            <a:ext cx="118080" cy="6319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7884794" y="3133851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8932" y="0"/>
                </a:lnTo>
              </a:path>
            </a:pathLst>
          </a:custGeom>
          <a:ln w="1066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7884794" y="3100514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8932" y="0"/>
                </a:lnTo>
              </a:path>
            </a:pathLst>
          </a:custGeom>
          <a:ln w="10795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7880222" y="3133851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076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7880222" y="3100514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076" y="0"/>
                </a:lnTo>
              </a:path>
            </a:pathLst>
          </a:custGeom>
          <a:ln w="199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8043671" y="3035782"/>
            <a:ext cx="83098" cy="12880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8057768" y="3053207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4" h="111125">
                <a:moveTo>
                  <a:pt x="41528" y="18668"/>
                </a:moveTo>
                <a:lnTo>
                  <a:pt x="24002" y="18668"/>
                </a:lnTo>
                <a:lnTo>
                  <a:pt x="25146" y="19176"/>
                </a:lnTo>
                <a:lnTo>
                  <a:pt x="25907" y="20192"/>
                </a:lnTo>
                <a:lnTo>
                  <a:pt x="26670" y="21081"/>
                </a:lnTo>
                <a:lnTo>
                  <a:pt x="26992" y="22478"/>
                </a:lnTo>
                <a:lnTo>
                  <a:pt x="27050" y="93725"/>
                </a:lnTo>
                <a:lnTo>
                  <a:pt x="26670" y="96519"/>
                </a:lnTo>
                <a:lnTo>
                  <a:pt x="25400" y="99821"/>
                </a:lnTo>
                <a:lnTo>
                  <a:pt x="24510" y="101091"/>
                </a:lnTo>
                <a:lnTo>
                  <a:pt x="23113" y="101980"/>
                </a:lnTo>
                <a:lnTo>
                  <a:pt x="21844" y="102869"/>
                </a:lnTo>
                <a:lnTo>
                  <a:pt x="19811" y="103631"/>
                </a:lnTo>
                <a:lnTo>
                  <a:pt x="17272" y="104012"/>
                </a:lnTo>
                <a:lnTo>
                  <a:pt x="14731" y="104520"/>
                </a:lnTo>
                <a:lnTo>
                  <a:pt x="10540" y="104901"/>
                </a:lnTo>
                <a:lnTo>
                  <a:pt x="4572" y="105155"/>
                </a:lnTo>
                <a:lnTo>
                  <a:pt x="4572" y="110997"/>
                </a:lnTo>
                <a:lnTo>
                  <a:pt x="64007" y="110997"/>
                </a:lnTo>
                <a:lnTo>
                  <a:pt x="64007" y="105155"/>
                </a:lnTo>
                <a:lnTo>
                  <a:pt x="59816" y="105028"/>
                </a:lnTo>
                <a:lnTo>
                  <a:pt x="56514" y="104775"/>
                </a:lnTo>
                <a:lnTo>
                  <a:pt x="41595" y="93725"/>
                </a:lnTo>
                <a:lnTo>
                  <a:pt x="41528" y="18668"/>
                </a:lnTo>
                <a:close/>
              </a:path>
              <a:path w="64134" h="111125">
                <a:moveTo>
                  <a:pt x="42036" y="0"/>
                </a:moveTo>
                <a:lnTo>
                  <a:pt x="37591" y="0"/>
                </a:lnTo>
                <a:lnTo>
                  <a:pt x="0" y="22478"/>
                </a:lnTo>
                <a:lnTo>
                  <a:pt x="3555" y="28575"/>
                </a:lnTo>
                <a:lnTo>
                  <a:pt x="8254" y="25526"/>
                </a:lnTo>
                <a:lnTo>
                  <a:pt x="12064" y="23113"/>
                </a:lnTo>
                <a:lnTo>
                  <a:pt x="18414" y="19557"/>
                </a:lnTo>
                <a:lnTo>
                  <a:pt x="20827" y="18668"/>
                </a:lnTo>
                <a:lnTo>
                  <a:pt x="41528" y="18668"/>
                </a:lnTo>
                <a:lnTo>
                  <a:pt x="41655" y="5206"/>
                </a:lnTo>
                <a:lnTo>
                  <a:pt x="420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8057768" y="3053207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4" h="111125">
                <a:moveTo>
                  <a:pt x="37591" y="0"/>
                </a:moveTo>
                <a:lnTo>
                  <a:pt x="42036" y="0"/>
                </a:lnTo>
                <a:lnTo>
                  <a:pt x="41655" y="5206"/>
                </a:lnTo>
                <a:lnTo>
                  <a:pt x="41528" y="12318"/>
                </a:lnTo>
                <a:lnTo>
                  <a:pt x="41528" y="21335"/>
                </a:lnTo>
                <a:lnTo>
                  <a:pt x="41528" y="90042"/>
                </a:lnTo>
                <a:lnTo>
                  <a:pt x="41528" y="93090"/>
                </a:lnTo>
                <a:lnTo>
                  <a:pt x="41782" y="95503"/>
                </a:lnTo>
                <a:lnTo>
                  <a:pt x="53975" y="104520"/>
                </a:lnTo>
                <a:lnTo>
                  <a:pt x="56514" y="104775"/>
                </a:lnTo>
                <a:lnTo>
                  <a:pt x="59816" y="105028"/>
                </a:lnTo>
                <a:lnTo>
                  <a:pt x="64007" y="105155"/>
                </a:lnTo>
                <a:lnTo>
                  <a:pt x="64007" y="110997"/>
                </a:lnTo>
                <a:lnTo>
                  <a:pt x="4572" y="110997"/>
                </a:lnTo>
                <a:lnTo>
                  <a:pt x="4572" y="105155"/>
                </a:lnTo>
                <a:lnTo>
                  <a:pt x="10540" y="104901"/>
                </a:lnTo>
                <a:lnTo>
                  <a:pt x="14731" y="104520"/>
                </a:lnTo>
                <a:lnTo>
                  <a:pt x="17272" y="104012"/>
                </a:lnTo>
                <a:lnTo>
                  <a:pt x="19811" y="103631"/>
                </a:lnTo>
                <a:lnTo>
                  <a:pt x="21844" y="102869"/>
                </a:lnTo>
                <a:lnTo>
                  <a:pt x="23113" y="101980"/>
                </a:lnTo>
                <a:lnTo>
                  <a:pt x="24510" y="101091"/>
                </a:lnTo>
                <a:lnTo>
                  <a:pt x="25400" y="99821"/>
                </a:lnTo>
                <a:lnTo>
                  <a:pt x="26034" y="98170"/>
                </a:lnTo>
                <a:lnTo>
                  <a:pt x="26670" y="96519"/>
                </a:lnTo>
                <a:lnTo>
                  <a:pt x="27050" y="93725"/>
                </a:lnTo>
                <a:lnTo>
                  <a:pt x="27050" y="90042"/>
                </a:lnTo>
                <a:lnTo>
                  <a:pt x="27050" y="24891"/>
                </a:lnTo>
                <a:lnTo>
                  <a:pt x="27050" y="22732"/>
                </a:lnTo>
                <a:lnTo>
                  <a:pt x="26670" y="21081"/>
                </a:lnTo>
                <a:lnTo>
                  <a:pt x="25907" y="20192"/>
                </a:lnTo>
                <a:lnTo>
                  <a:pt x="25146" y="19176"/>
                </a:lnTo>
                <a:lnTo>
                  <a:pt x="24002" y="18668"/>
                </a:lnTo>
                <a:lnTo>
                  <a:pt x="22605" y="18668"/>
                </a:lnTo>
                <a:lnTo>
                  <a:pt x="20827" y="18668"/>
                </a:lnTo>
                <a:lnTo>
                  <a:pt x="18414" y="19557"/>
                </a:lnTo>
                <a:lnTo>
                  <a:pt x="15239" y="21335"/>
                </a:lnTo>
                <a:lnTo>
                  <a:pt x="12064" y="23113"/>
                </a:lnTo>
                <a:lnTo>
                  <a:pt x="8254" y="25526"/>
                </a:lnTo>
                <a:lnTo>
                  <a:pt x="3555" y="28575"/>
                </a:lnTo>
                <a:lnTo>
                  <a:pt x="0" y="22478"/>
                </a:lnTo>
                <a:lnTo>
                  <a:pt x="375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8122919" y="3127193"/>
            <a:ext cx="43433" cy="6025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8136890" y="3145535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59" y="0"/>
                </a:moveTo>
                <a:lnTo>
                  <a:pt x="8762" y="0"/>
                </a:lnTo>
                <a:lnTo>
                  <a:pt x="9143" y="3937"/>
                </a:lnTo>
                <a:lnTo>
                  <a:pt x="9366" y="7492"/>
                </a:lnTo>
                <a:lnTo>
                  <a:pt x="5841" y="28955"/>
                </a:lnTo>
                <a:lnTo>
                  <a:pt x="4699" y="31114"/>
                </a:lnTo>
                <a:lnTo>
                  <a:pt x="2666" y="33400"/>
                </a:lnTo>
                <a:lnTo>
                  <a:pt x="0" y="35940"/>
                </a:lnTo>
                <a:lnTo>
                  <a:pt x="4317" y="40893"/>
                </a:lnTo>
                <a:lnTo>
                  <a:pt x="24002" y="14859"/>
                </a:lnTo>
                <a:lnTo>
                  <a:pt x="24002" y="7492"/>
                </a:lnTo>
                <a:lnTo>
                  <a:pt x="23621" y="3810"/>
                </a:lnTo>
                <a:lnTo>
                  <a:pt x="228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8132318" y="3035807"/>
            <a:ext cx="122389" cy="155193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8178841" y="3053207"/>
            <a:ext cx="70485" cy="112395"/>
          </a:xfrm>
          <a:custGeom>
            <a:avLst/>
            <a:gdLst/>
            <a:ahLst/>
            <a:cxnLst/>
            <a:rect l="l" t="t" r="r" b="b"/>
            <a:pathLst>
              <a:path w="70484" h="112394">
                <a:moveTo>
                  <a:pt x="35518" y="0"/>
                </a:moveTo>
                <a:lnTo>
                  <a:pt x="30311" y="0"/>
                </a:lnTo>
                <a:lnTo>
                  <a:pt x="25612" y="1142"/>
                </a:lnTo>
                <a:lnTo>
                  <a:pt x="21167" y="3428"/>
                </a:lnTo>
                <a:lnTo>
                  <a:pt x="16722" y="5587"/>
                </a:lnTo>
                <a:lnTo>
                  <a:pt x="13039" y="9143"/>
                </a:lnTo>
                <a:lnTo>
                  <a:pt x="9864" y="13842"/>
                </a:lnTo>
                <a:lnTo>
                  <a:pt x="6689" y="18414"/>
                </a:lnTo>
                <a:lnTo>
                  <a:pt x="0" y="58165"/>
                </a:lnTo>
                <a:lnTo>
                  <a:pt x="484" y="70175"/>
                </a:lnTo>
                <a:lnTo>
                  <a:pt x="19120" y="108854"/>
                </a:lnTo>
                <a:lnTo>
                  <a:pt x="34248" y="112267"/>
                </a:lnTo>
                <a:lnTo>
                  <a:pt x="42581" y="111361"/>
                </a:lnTo>
                <a:lnTo>
                  <a:pt x="49854" y="108632"/>
                </a:lnTo>
                <a:lnTo>
                  <a:pt x="54234" y="105409"/>
                </a:lnTo>
                <a:lnTo>
                  <a:pt x="28787" y="105409"/>
                </a:lnTo>
                <a:lnTo>
                  <a:pt x="23707" y="101345"/>
                </a:lnTo>
                <a:lnTo>
                  <a:pt x="15666" y="58165"/>
                </a:lnTo>
                <a:lnTo>
                  <a:pt x="15579" y="47243"/>
                </a:lnTo>
                <a:lnTo>
                  <a:pt x="15960" y="40639"/>
                </a:lnTo>
                <a:lnTo>
                  <a:pt x="25866" y="10159"/>
                </a:lnTo>
                <a:lnTo>
                  <a:pt x="28406" y="7873"/>
                </a:lnTo>
                <a:lnTo>
                  <a:pt x="31454" y="6857"/>
                </a:lnTo>
                <a:lnTo>
                  <a:pt x="55762" y="6857"/>
                </a:lnTo>
                <a:lnTo>
                  <a:pt x="50901" y="3413"/>
                </a:lnTo>
                <a:lnTo>
                  <a:pt x="43787" y="855"/>
                </a:lnTo>
                <a:lnTo>
                  <a:pt x="35518" y="0"/>
                </a:lnTo>
                <a:close/>
              </a:path>
              <a:path w="70484" h="112394">
                <a:moveTo>
                  <a:pt x="55762" y="6857"/>
                </a:moveTo>
                <a:lnTo>
                  <a:pt x="39201" y="6857"/>
                </a:lnTo>
                <a:lnTo>
                  <a:pt x="42757" y="8508"/>
                </a:lnTo>
                <a:lnTo>
                  <a:pt x="45551" y="11810"/>
                </a:lnTo>
                <a:lnTo>
                  <a:pt x="54551" y="49375"/>
                </a:lnTo>
                <a:lnTo>
                  <a:pt x="54695" y="58165"/>
                </a:lnTo>
                <a:lnTo>
                  <a:pt x="54471" y="66982"/>
                </a:lnTo>
                <a:lnTo>
                  <a:pt x="41995" y="105409"/>
                </a:lnTo>
                <a:lnTo>
                  <a:pt x="54234" y="105409"/>
                </a:lnTo>
                <a:lnTo>
                  <a:pt x="69745" y="68016"/>
                </a:lnTo>
                <a:lnTo>
                  <a:pt x="70316" y="54609"/>
                </a:lnTo>
                <a:lnTo>
                  <a:pt x="69855" y="43338"/>
                </a:lnTo>
                <a:lnTo>
                  <a:pt x="56896" y="7661"/>
                </a:lnTo>
                <a:lnTo>
                  <a:pt x="55762" y="685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8194420" y="3060064"/>
            <a:ext cx="39370" cy="99060"/>
          </a:xfrm>
          <a:custGeom>
            <a:avLst/>
            <a:gdLst/>
            <a:ahLst/>
            <a:cxnLst/>
            <a:rect l="l" t="t" r="r" b="b"/>
            <a:pathLst>
              <a:path w="39370" h="99060">
                <a:moveTo>
                  <a:pt x="19557" y="0"/>
                </a:moveTo>
                <a:lnTo>
                  <a:pt x="15875" y="0"/>
                </a:lnTo>
                <a:lnTo>
                  <a:pt x="12826" y="1015"/>
                </a:lnTo>
                <a:lnTo>
                  <a:pt x="10286" y="3301"/>
                </a:lnTo>
                <a:lnTo>
                  <a:pt x="7747" y="5461"/>
                </a:lnTo>
                <a:lnTo>
                  <a:pt x="0" y="40386"/>
                </a:lnTo>
                <a:lnTo>
                  <a:pt x="0" y="47879"/>
                </a:lnTo>
                <a:lnTo>
                  <a:pt x="4952" y="86360"/>
                </a:lnTo>
                <a:lnTo>
                  <a:pt x="13207" y="98551"/>
                </a:lnTo>
                <a:lnTo>
                  <a:pt x="19938" y="98551"/>
                </a:lnTo>
                <a:lnTo>
                  <a:pt x="26415" y="98551"/>
                </a:lnTo>
                <a:lnTo>
                  <a:pt x="39115" y="51308"/>
                </a:lnTo>
                <a:lnTo>
                  <a:pt x="38971" y="42517"/>
                </a:lnTo>
                <a:lnTo>
                  <a:pt x="29972" y="4952"/>
                </a:lnTo>
                <a:lnTo>
                  <a:pt x="27177" y="1650"/>
                </a:lnTo>
                <a:lnTo>
                  <a:pt x="23622" y="0"/>
                </a:lnTo>
                <a:lnTo>
                  <a:pt x="1955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8178800" y="3053207"/>
            <a:ext cx="70485" cy="112395"/>
          </a:xfrm>
          <a:custGeom>
            <a:avLst/>
            <a:gdLst/>
            <a:ahLst/>
            <a:cxnLst/>
            <a:rect l="l" t="t" r="r" b="b"/>
            <a:pathLst>
              <a:path w="70484" h="112394">
                <a:moveTo>
                  <a:pt x="35559" y="0"/>
                </a:moveTo>
                <a:lnTo>
                  <a:pt x="68246" y="30622"/>
                </a:lnTo>
                <a:lnTo>
                  <a:pt x="70357" y="54609"/>
                </a:lnTo>
                <a:lnTo>
                  <a:pt x="69786" y="68016"/>
                </a:lnTo>
                <a:lnTo>
                  <a:pt x="56096" y="104070"/>
                </a:lnTo>
                <a:lnTo>
                  <a:pt x="34290" y="112267"/>
                </a:lnTo>
                <a:lnTo>
                  <a:pt x="26171" y="111412"/>
                </a:lnTo>
                <a:lnTo>
                  <a:pt x="2111" y="81438"/>
                </a:lnTo>
                <a:lnTo>
                  <a:pt x="0" y="57150"/>
                </a:lnTo>
                <a:lnTo>
                  <a:pt x="166" y="49982"/>
                </a:lnTo>
                <a:lnTo>
                  <a:pt x="9905" y="13842"/>
                </a:lnTo>
                <a:lnTo>
                  <a:pt x="13080" y="9143"/>
                </a:lnTo>
                <a:lnTo>
                  <a:pt x="16764" y="5587"/>
                </a:lnTo>
                <a:lnTo>
                  <a:pt x="21208" y="3428"/>
                </a:lnTo>
                <a:lnTo>
                  <a:pt x="25653" y="1142"/>
                </a:lnTo>
                <a:lnTo>
                  <a:pt x="30352" y="0"/>
                </a:lnTo>
                <a:lnTo>
                  <a:pt x="355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8304276" y="3043427"/>
            <a:ext cx="119661" cy="130301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8314563" y="3056763"/>
            <a:ext cx="108458" cy="120904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8464295" y="3069301"/>
            <a:ext cx="113507" cy="9680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8479028" y="3087370"/>
            <a:ext cx="93980" cy="78105"/>
          </a:xfrm>
          <a:custGeom>
            <a:avLst/>
            <a:gdLst/>
            <a:ahLst/>
            <a:cxnLst/>
            <a:rect l="l" t="t" r="r" b="b"/>
            <a:pathLst>
              <a:path w="93979" h="78105">
                <a:moveTo>
                  <a:pt x="72136" y="10667"/>
                </a:moveTo>
                <a:lnTo>
                  <a:pt x="59944" y="10667"/>
                </a:lnTo>
                <a:lnTo>
                  <a:pt x="60325" y="11302"/>
                </a:lnTo>
                <a:lnTo>
                  <a:pt x="59054" y="14604"/>
                </a:lnTo>
                <a:lnTo>
                  <a:pt x="57657" y="19303"/>
                </a:lnTo>
                <a:lnTo>
                  <a:pt x="56006" y="25272"/>
                </a:lnTo>
                <a:lnTo>
                  <a:pt x="54228" y="31368"/>
                </a:lnTo>
                <a:lnTo>
                  <a:pt x="52958" y="36575"/>
                </a:lnTo>
                <a:lnTo>
                  <a:pt x="52070" y="40766"/>
                </a:lnTo>
                <a:lnTo>
                  <a:pt x="48768" y="55752"/>
                </a:lnTo>
                <a:lnTo>
                  <a:pt x="48154" y="59943"/>
                </a:lnTo>
                <a:lnTo>
                  <a:pt x="48084" y="68833"/>
                </a:lnTo>
                <a:lnTo>
                  <a:pt x="49022" y="71881"/>
                </a:lnTo>
                <a:lnTo>
                  <a:pt x="53213" y="76834"/>
                </a:lnTo>
                <a:lnTo>
                  <a:pt x="56133" y="78104"/>
                </a:lnTo>
                <a:lnTo>
                  <a:pt x="63626" y="78104"/>
                </a:lnTo>
                <a:lnTo>
                  <a:pt x="78642" y="68833"/>
                </a:lnTo>
                <a:lnTo>
                  <a:pt x="64135" y="68833"/>
                </a:lnTo>
                <a:lnTo>
                  <a:pt x="62992" y="68452"/>
                </a:lnTo>
                <a:lnTo>
                  <a:pt x="62356" y="67437"/>
                </a:lnTo>
                <a:lnTo>
                  <a:pt x="61595" y="66420"/>
                </a:lnTo>
                <a:lnTo>
                  <a:pt x="61446" y="65531"/>
                </a:lnTo>
                <a:lnTo>
                  <a:pt x="61357" y="59943"/>
                </a:lnTo>
                <a:lnTo>
                  <a:pt x="61849" y="56133"/>
                </a:lnTo>
                <a:lnTo>
                  <a:pt x="63119" y="50926"/>
                </a:lnTo>
                <a:lnTo>
                  <a:pt x="72136" y="10667"/>
                </a:lnTo>
                <a:close/>
              </a:path>
              <a:path w="93979" h="78105">
                <a:moveTo>
                  <a:pt x="36322" y="10667"/>
                </a:moveTo>
                <a:lnTo>
                  <a:pt x="25907" y="10667"/>
                </a:lnTo>
                <a:lnTo>
                  <a:pt x="20574" y="33400"/>
                </a:lnTo>
                <a:lnTo>
                  <a:pt x="16934" y="47519"/>
                </a:lnTo>
                <a:lnTo>
                  <a:pt x="13080" y="58816"/>
                </a:lnTo>
                <a:lnTo>
                  <a:pt x="9036" y="67280"/>
                </a:lnTo>
                <a:lnTo>
                  <a:pt x="4825" y="72897"/>
                </a:lnTo>
                <a:lnTo>
                  <a:pt x="4064" y="76834"/>
                </a:lnTo>
                <a:lnTo>
                  <a:pt x="21081" y="76834"/>
                </a:lnTo>
                <a:lnTo>
                  <a:pt x="21717" y="75056"/>
                </a:lnTo>
                <a:lnTo>
                  <a:pt x="22548" y="71881"/>
                </a:lnTo>
                <a:lnTo>
                  <a:pt x="23622" y="67944"/>
                </a:lnTo>
                <a:lnTo>
                  <a:pt x="24638" y="63753"/>
                </a:lnTo>
                <a:lnTo>
                  <a:pt x="25653" y="59943"/>
                </a:lnTo>
                <a:lnTo>
                  <a:pt x="36322" y="10667"/>
                </a:lnTo>
                <a:close/>
              </a:path>
              <a:path w="93979" h="78105">
                <a:moveTo>
                  <a:pt x="76962" y="61213"/>
                </a:moveTo>
                <a:lnTo>
                  <a:pt x="72644" y="66293"/>
                </a:lnTo>
                <a:lnTo>
                  <a:pt x="68833" y="68833"/>
                </a:lnTo>
                <a:lnTo>
                  <a:pt x="78642" y="68833"/>
                </a:lnTo>
                <a:lnTo>
                  <a:pt x="81661" y="65531"/>
                </a:lnTo>
                <a:lnTo>
                  <a:pt x="76962" y="61213"/>
                </a:lnTo>
                <a:close/>
              </a:path>
              <a:path w="93979" h="78105">
                <a:moveTo>
                  <a:pt x="93599" y="0"/>
                </a:moveTo>
                <a:lnTo>
                  <a:pt x="24383" y="0"/>
                </a:lnTo>
                <a:lnTo>
                  <a:pt x="21463" y="380"/>
                </a:lnTo>
                <a:lnTo>
                  <a:pt x="16637" y="1650"/>
                </a:lnTo>
                <a:lnTo>
                  <a:pt x="14477" y="2539"/>
                </a:lnTo>
                <a:lnTo>
                  <a:pt x="12446" y="3809"/>
                </a:lnTo>
                <a:lnTo>
                  <a:pt x="10541" y="4952"/>
                </a:lnTo>
                <a:lnTo>
                  <a:pt x="8636" y="6476"/>
                </a:lnTo>
                <a:lnTo>
                  <a:pt x="5079" y="10032"/>
                </a:lnTo>
                <a:lnTo>
                  <a:pt x="2794" y="12572"/>
                </a:lnTo>
                <a:lnTo>
                  <a:pt x="0" y="16001"/>
                </a:lnTo>
                <a:lnTo>
                  <a:pt x="5079" y="20192"/>
                </a:lnTo>
                <a:lnTo>
                  <a:pt x="8254" y="16382"/>
                </a:lnTo>
                <a:lnTo>
                  <a:pt x="11049" y="13842"/>
                </a:lnTo>
                <a:lnTo>
                  <a:pt x="16382" y="11302"/>
                </a:lnTo>
                <a:lnTo>
                  <a:pt x="19557" y="10667"/>
                </a:lnTo>
                <a:lnTo>
                  <a:pt x="91313" y="10667"/>
                </a:lnTo>
                <a:lnTo>
                  <a:pt x="935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8479028" y="3087370"/>
            <a:ext cx="93980" cy="78105"/>
          </a:xfrm>
          <a:custGeom>
            <a:avLst/>
            <a:gdLst/>
            <a:ahLst/>
            <a:cxnLst/>
            <a:rect l="l" t="t" r="r" b="b"/>
            <a:pathLst>
              <a:path w="93979" h="78105">
                <a:moveTo>
                  <a:pt x="27686" y="0"/>
                </a:moveTo>
                <a:lnTo>
                  <a:pt x="93599" y="0"/>
                </a:lnTo>
                <a:lnTo>
                  <a:pt x="91313" y="10667"/>
                </a:lnTo>
                <a:lnTo>
                  <a:pt x="72136" y="10667"/>
                </a:lnTo>
                <a:lnTo>
                  <a:pt x="63119" y="50926"/>
                </a:lnTo>
                <a:lnTo>
                  <a:pt x="61849" y="56133"/>
                </a:lnTo>
                <a:lnTo>
                  <a:pt x="61341" y="60070"/>
                </a:lnTo>
                <a:lnTo>
                  <a:pt x="61341" y="62737"/>
                </a:lnTo>
                <a:lnTo>
                  <a:pt x="61341" y="64896"/>
                </a:lnTo>
                <a:lnTo>
                  <a:pt x="61595" y="66420"/>
                </a:lnTo>
                <a:lnTo>
                  <a:pt x="62356" y="67437"/>
                </a:lnTo>
                <a:lnTo>
                  <a:pt x="62992" y="68452"/>
                </a:lnTo>
                <a:lnTo>
                  <a:pt x="64135" y="68833"/>
                </a:lnTo>
                <a:lnTo>
                  <a:pt x="65658" y="68833"/>
                </a:lnTo>
                <a:lnTo>
                  <a:pt x="68833" y="68833"/>
                </a:lnTo>
                <a:lnTo>
                  <a:pt x="72644" y="66293"/>
                </a:lnTo>
                <a:lnTo>
                  <a:pt x="76962" y="61213"/>
                </a:lnTo>
                <a:lnTo>
                  <a:pt x="81661" y="65531"/>
                </a:lnTo>
                <a:lnTo>
                  <a:pt x="63626" y="78104"/>
                </a:lnTo>
                <a:lnTo>
                  <a:pt x="59817" y="78104"/>
                </a:lnTo>
                <a:lnTo>
                  <a:pt x="56133" y="78104"/>
                </a:lnTo>
                <a:lnTo>
                  <a:pt x="53213" y="76834"/>
                </a:lnTo>
                <a:lnTo>
                  <a:pt x="51180" y="74421"/>
                </a:lnTo>
                <a:lnTo>
                  <a:pt x="49022" y="71881"/>
                </a:lnTo>
                <a:lnTo>
                  <a:pt x="48005" y="68579"/>
                </a:lnTo>
                <a:lnTo>
                  <a:pt x="48005" y="64515"/>
                </a:lnTo>
                <a:lnTo>
                  <a:pt x="48005" y="60959"/>
                </a:lnTo>
                <a:lnTo>
                  <a:pt x="48768" y="55752"/>
                </a:lnTo>
                <a:lnTo>
                  <a:pt x="50292" y="48894"/>
                </a:lnTo>
                <a:lnTo>
                  <a:pt x="52070" y="40766"/>
                </a:lnTo>
                <a:lnTo>
                  <a:pt x="52958" y="36575"/>
                </a:lnTo>
                <a:lnTo>
                  <a:pt x="54228" y="31368"/>
                </a:lnTo>
                <a:lnTo>
                  <a:pt x="56006" y="25272"/>
                </a:lnTo>
                <a:lnTo>
                  <a:pt x="57657" y="19303"/>
                </a:lnTo>
                <a:lnTo>
                  <a:pt x="59054" y="14604"/>
                </a:lnTo>
                <a:lnTo>
                  <a:pt x="60325" y="11302"/>
                </a:lnTo>
                <a:lnTo>
                  <a:pt x="59944" y="10667"/>
                </a:lnTo>
                <a:lnTo>
                  <a:pt x="36322" y="10667"/>
                </a:lnTo>
                <a:lnTo>
                  <a:pt x="26416" y="56387"/>
                </a:lnTo>
                <a:lnTo>
                  <a:pt x="25653" y="59943"/>
                </a:lnTo>
                <a:lnTo>
                  <a:pt x="24638" y="63753"/>
                </a:lnTo>
                <a:lnTo>
                  <a:pt x="23622" y="67944"/>
                </a:lnTo>
                <a:lnTo>
                  <a:pt x="22478" y="72135"/>
                </a:lnTo>
                <a:lnTo>
                  <a:pt x="21717" y="75056"/>
                </a:lnTo>
                <a:lnTo>
                  <a:pt x="21081" y="76834"/>
                </a:lnTo>
                <a:lnTo>
                  <a:pt x="4064" y="76834"/>
                </a:lnTo>
                <a:lnTo>
                  <a:pt x="4825" y="72897"/>
                </a:lnTo>
                <a:lnTo>
                  <a:pt x="9036" y="67280"/>
                </a:lnTo>
                <a:lnTo>
                  <a:pt x="13080" y="58816"/>
                </a:lnTo>
                <a:lnTo>
                  <a:pt x="16934" y="47519"/>
                </a:lnTo>
                <a:lnTo>
                  <a:pt x="20574" y="33400"/>
                </a:lnTo>
                <a:lnTo>
                  <a:pt x="25907" y="10667"/>
                </a:lnTo>
                <a:lnTo>
                  <a:pt x="23368" y="10667"/>
                </a:lnTo>
                <a:lnTo>
                  <a:pt x="19557" y="10667"/>
                </a:lnTo>
                <a:lnTo>
                  <a:pt x="5079" y="20192"/>
                </a:lnTo>
                <a:lnTo>
                  <a:pt x="0" y="16001"/>
                </a:lnTo>
                <a:lnTo>
                  <a:pt x="12446" y="3809"/>
                </a:lnTo>
                <a:lnTo>
                  <a:pt x="14477" y="2539"/>
                </a:lnTo>
                <a:lnTo>
                  <a:pt x="16637" y="1650"/>
                </a:lnTo>
                <a:lnTo>
                  <a:pt x="19050" y="1015"/>
                </a:lnTo>
                <a:lnTo>
                  <a:pt x="21463" y="380"/>
                </a:lnTo>
                <a:lnTo>
                  <a:pt x="24383" y="0"/>
                </a:lnTo>
                <a:lnTo>
                  <a:pt x="276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8566404" y="3099850"/>
            <a:ext cx="81490" cy="9978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8580628" y="311746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80">
                <a:moveTo>
                  <a:pt x="36914" y="50800"/>
                </a:moveTo>
                <a:lnTo>
                  <a:pt x="23114" y="50800"/>
                </a:lnTo>
                <a:lnTo>
                  <a:pt x="23749" y="50926"/>
                </a:lnTo>
                <a:lnTo>
                  <a:pt x="24383" y="50926"/>
                </a:lnTo>
                <a:lnTo>
                  <a:pt x="24892" y="51180"/>
                </a:lnTo>
                <a:lnTo>
                  <a:pt x="27005" y="55244"/>
                </a:lnTo>
                <a:lnTo>
                  <a:pt x="28194" y="58927"/>
                </a:lnTo>
                <a:lnTo>
                  <a:pt x="30099" y="65912"/>
                </a:lnTo>
                <a:lnTo>
                  <a:pt x="30988" y="69087"/>
                </a:lnTo>
                <a:lnTo>
                  <a:pt x="31876" y="71881"/>
                </a:lnTo>
                <a:lnTo>
                  <a:pt x="33020" y="74167"/>
                </a:lnTo>
                <a:lnTo>
                  <a:pt x="34036" y="76453"/>
                </a:lnTo>
                <a:lnTo>
                  <a:pt x="35305" y="78231"/>
                </a:lnTo>
                <a:lnTo>
                  <a:pt x="36829" y="79501"/>
                </a:lnTo>
                <a:lnTo>
                  <a:pt x="38353" y="80644"/>
                </a:lnTo>
                <a:lnTo>
                  <a:pt x="40386" y="81279"/>
                </a:lnTo>
                <a:lnTo>
                  <a:pt x="44196" y="81279"/>
                </a:lnTo>
                <a:lnTo>
                  <a:pt x="45466" y="81152"/>
                </a:lnTo>
                <a:lnTo>
                  <a:pt x="46863" y="80644"/>
                </a:lnTo>
                <a:lnTo>
                  <a:pt x="48132" y="80263"/>
                </a:lnTo>
                <a:lnTo>
                  <a:pt x="57784" y="73405"/>
                </a:lnTo>
                <a:lnTo>
                  <a:pt x="46608" y="73405"/>
                </a:lnTo>
                <a:lnTo>
                  <a:pt x="45974" y="73278"/>
                </a:lnTo>
                <a:lnTo>
                  <a:pt x="42164" y="67309"/>
                </a:lnTo>
                <a:lnTo>
                  <a:pt x="41655" y="65912"/>
                </a:lnTo>
                <a:lnTo>
                  <a:pt x="41275" y="64388"/>
                </a:lnTo>
                <a:lnTo>
                  <a:pt x="38155" y="54990"/>
                </a:lnTo>
                <a:lnTo>
                  <a:pt x="37338" y="52069"/>
                </a:lnTo>
                <a:lnTo>
                  <a:pt x="36914" y="50800"/>
                </a:lnTo>
                <a:close/>
              </a:path>
              <a:path w="62865" h="81280">
                <a:moveTo>
                  <a:pt x="29210" y="0"/>
                </a:moveTo>
                <a:lnTo>
                  <a:pt x="24892" y="0"/>
                </a:lnTo>
                <a:lnTo>
                  <a:pt x="8763" y="761"/>
                </a:lnTo>
                <a:lnTo>
                  <a:pt x="7874" y="4698"/>
                </a:lnTo>
                <a:lnTo>
                  <a:pt x="9271" y="4698"/>
                </a:lnTo>
                <a:lnTo>
                  <a:pt x="10541" y="4825"/>
                </a:lnTo>
                <a:lnTo>
                  <a:pt x="15113" y="7111"/>
                </a:lnTo>
                <a:lnTo>
                  <a:pt x="15367" y="7619"/>
                </a:lnTo>
                <a:lnTo>
                  <a:pt x="15494" y="9905"/>
                </a:lnTo>
                <a:lnTo>
                  <a:pt x="15240" y="12191"/>
                </a:lnTo>
                <a:lnTo>
                  <a:pt x="14986" y="13461"/>
                </a:lnTo>
                <a:lnTo>
                  <a:pt x="14731" y="14985"/>
                </a:lnTo>
                <a:lnTo>
                  <a:pt x="14224" y="17144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800"/>
                </a:lnTo>
                <a:lnTo>
                  <a:pt x="36914" y="50800"/>
                </a:lnTo>
                <a:lnTo>
                  <a:pt x="36322" y="49021"/>
                </a:lnTo>
                <a:lnTo>
                  <a:pt x="35432" y="46100"/>
                </a:lnTo>
                <a:lnTo>
                  <a:pt x="35926" y="45719"/>
                </a:lnTo>
                <a:lnTo>
                  <a:pt x="18796" y="45719"/>
                </a:lnTo>
                <a:lnTo>
                  <a:pt x="29210" y="0"/>
                </a:lnTo>
                <a:close/>
              </a:path>
              <a:path w="62865" h="81280">
                <a:moveTo>
                  <a:pt x="56642" y="66675"/>
                </a:moveTo>
                <a:lnTo>
                  <a:pt x="55499" y="68071"/>
                </a:lnTo>
                <a:lnTo>
                  <a:pt x="54482" y="69087"/>
                </a:lnTo>
                <a:lnTo>
                  <a:pt x="53467" y="69976"/>
                </a:lnTo>
                <a:lnTo>
                  <a:pt x="51816" y="71627"/>
                </a:lnTo>
                <a:lnTo>
                  <a:pt x="50292" y="72643"/>
                </a:lnTo>
                <a:lnTo>
                  <a:pt x="49656" y="72897"/>
                </a:lnTo>
                <a:lnTo>
                  <a:pt x="49149" y="73151"/>
                </a:lnTo>
                <a:lnTo>
                  <a:pt x="47878" y="73405"/>
                </a:lnTo>
                <a:lnTo>
                  <a:pt x="57784" y="73405"/>
                </a:lnTo>
                <a:lnTo>
                  <a:pt x="60705" y="70484"/>
                </a:lnTo>
                <a:lnTo>
                  <a:pt x="56642" y="66675"/>
                </a:lnTo>
                <a:close/>
              </a:path>
              <a:path w="62865" h="81280">
                <a:moveTo>
                  <a:pt x="60960" y="21462"/>
                </a:moveTo>
                <a:lnTo>
                  <a:pt x="39750" y="21462"/>
                </a:lnTo>
                <a:lnTo>
                  <a:pt x="38989" y="25272"/>
                </a:lnTo>
                <a:lnTo>
                  <a:pt x="40640" y="25400"/>
                </a:lnTo>
                <a:lnTo>
                  <a:pt x="41782" y="25780"/>
                </a:lnTo>
                <a:lnTo>
                  <a:pt x="43052" y="27050"/>
                </a:lnTo>
                <a:lnTo>
                  <a:pt x="43433" y="27812"/>
                </a:lnTo>
                <a:lnTo>
                  <a:pt x="43433" y="29463"/>
                </a:lnTo>
                <a:lnTo>
                  <a:pt x="43052" y="30479"/>
                </a:lnTo>
                <a:lnTo>
                  <a:pt x="42291" y="31622"/>
                </a:lnTo>
                <a:lnTo>
                  <a:pt x="41655" y="32765"/>
                </a:lnTo>
                <a:lnTo>
                  <a:pt x="39497" y="35178"/>
                </a:lnTo>
                <a:lnTo>
                  <a:pt x="36956" y="37718"/>
                </a:lnTo>
                <a:lnTo>
                  <a:pt x="35305" y="38988"/>
                </a:lnTo>
                <a:lnTo>
                  <a:pt x="33781" y="40258"/>
                </a:lnTo>
                <a:lnTo>
                  <a:pt x="32130" y="41401"/>
                </a:lnTo>
                <a:lnTo>
                  <a:pt x="30479" y="42417"/>
                </a:lnTo>
                <a:lnTo>
                  <a:pt x="28701" y="43306"/>
                </a:lnTo>
                <a:lnTo>
                  <a:pt x="27050" y="44195"/>
                </a:lnTo>
                <a:lnTo>
                  <a:pt x="23495" y="45465"/>
                </a:lnTo>
                <a:lnTo>
                  <a:pt x="21971" y="45719"/>
                </a:lnTo>
                <a:lnTo>
                  <a:pt x="35926" y="45719"/>
                </a:lnTo>
                <a:lnTo>
                  <a:pt x="39877" y="42671"/>
                </a:lnTo>
                <a:lnTo>
                  <a:pt x="42037" y="41147"/>
                </a:lnTo>
                <a:lnTo>
                  <a:pt x="46354" y="37845"/>
                </a:lnTo>
                <a:lnTo>
                  <a:pt x="48641" y="36194"/>
                </a:lnTo>
                <a:lnTo>
                  <a:pt x="50800" y="34543"/>
                </a:lnTo>
                <a:lnTo>
                  <a:pt x="52958" y="32765"/>
                </a:lnTo>
                <a:lnTo>
                  <a:pt x="57530" y="29209"/>
                </a:lnTo>
                <a:lnTo>
                  <a:pt x="62356" y="25145"/>
                </a:lnTo>
                <a:lnTo>
                  <a:pt x="60960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8580628" y="311746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80">
                <a:moveTo>
                  <a:pt x="24892" y="0"/>
                </a:moveTo>
                <a:lnTo>
                  <a:pt x="29210" y="0"/>
                </a:lnTo>
                <a:lnTo>
                  <a:pt x="18796" y="45719"/>
                </a:lnTo>
                <a:lnTo>
                  <a:pt x="20447" y="45719"/>
                </a:lnTo>
                <a:lnTo>
                  <a:pt x="21971" y="45719"/>
                </a:lnTo>
                <a:lnTo>
                  <a:pt x="23495" y="45465"/>
                </a:lnTo>
                <a:lnTo>
                  <a:pt x="25273" y="44830"/>
                </a:lnTo>
                <a:lnTo>
                  <a:pt x="27050" y="44195"/>
                </a:lnTo>
                <a:lnTo>
                  <a:pt x="28701" y="43306"/>
                </a:lnTo>
                <a:lnTo>
                  <a:pt x="30479" y="42417"/>
                </a:lnTo>
                <a:lnTo>
                  <a:pt x="32130" y="41401"/>
                </a:lnTo>
                <a:lnTo>
                  <a:pt x="33781" y="40258"/>
                </a:lnTo>
                <a:lnTo>
                  <a:pt x="35305" y="38988"/>
                </a:lnTo>
                <a:lnTo>
                  <a:pt x="36956" y="37718"/>
                </a:lnTo>
                <a:lnTo>
                  <a:pt x="38226" y="36448"/>
                </a:lnTo>
                <a:lnTo>
                  <a:pt x="39497" y="35178"/>
                </a:lnTo>
                <a:lnTo>
                  <a:pt x="40640" y="33908"/>
                </a:lnTo>
                <a:lnTo>
                  <a:pt x="41655" y="32765"/>
                </a:lnTo>
                <a:lnTo>
                  <a:pt x="42291" y="31622"/>
                </a:lnTo>
                <a:lnTo>
                  <a:pt x="43052" y="30479"/>
                </a:lnTo>
                <a:lnTo>
                  <a:pt x="43433" y="29463"/>
                </a:lnTo>
                <a:lnTo>
                  <a:pt x="43433" y="28701"/>
                </a:lnTo>
                <a:lnTo>
                  <a:pt x="43433" y="27812"/>
                </a:lnTo>
                <a:lnTo>
                  <a:pt x="38989" y="25272"/>
                </a:lnTo>
                <a:lnTo>
                  <a:pt x="39750" y="21462"/>
                </a:lnTo>
                <a:lnTo>
                  <a:pt x="60960" y="21462"/>
                </a:lnTo>
                <a:lnTo>
                  <a:pt x="62356" y="25145"/>
                </a:lnTo>
                <a:lnTo>
                  <a:pt x="59944" y="27177"/>
                </a:lnTo>
                <a:lnTo>
                  <a:pt x="57530" y="29209"/>
                </a:lnTo>
                <a:lnTo>
                  <a:pt x="55245" y="30987"/>
                </a:lnTo>
                <a:lnTo>
                  <a:pt x="52958" y="32765"/>
                </a:lnTo>
                <a:lnTo>
                  <a:pt x="50800" y="34543"/>
                </a:lnTo>
                <a:lnTo>
                  <a:pt x="48641" y="36194"/>
                </a:lnTo>
                <a:lnTo>
                  <a:pt x="46354" y="37845"/>
                </a:lnTo>
                <a:lnTo>
                  <a:pt x="44196" y="39496"/>
                </a:lnTo>
                <a:lnTo>
                  <a:pt x="42037" y="41147"/>
                </a:lnTo>
                <a:lnTo>
                  <a:pt x="39877" y="42671"/>
                </a:lnTo>
                <a:lnTo>
                  <a:pt x="37719" y="44322"/>
                </a:lnTo>
                <a:lnTo>
                  <a:pt x="35432" y="46100"/>
                </a:lnTo>
                <a:lnTo>
                  <a:pt x="36322" y="49021"/>
                </a:lnTo>
                <a:lnTo>
                  <a:pt x="37338" y="52069"/>
                </a:lnTo>
                <a:lnTo>
                  <a:pt x="38226" y="55244"/>
                </a:lnTo>
                <a:lnTo>
                  <a:pt x="39243" y="58292"/>
                </a:lnTo>
                <a:lnTo>
                  <a:pt x="40258" y="61340"/>
                </a:lnTo>
                <a:lnTo>
                  <a:pt x="41275" y="64388"/>
                </a:lnTo>
                <a:lnTo>
                  <a:pt x="41655" y="65912"/>
                </a:lnTo>
                <a:lnTo>
                  <a:pt x="42164" y="67309"/>
                </a:lnTo>
                <a:lnTo>
                  <a:pt x="42545" y="68452"/>
                </a:lnTo>
                <a:lnTo>
                  <a:pt x="46608" y="73405"/>
                </a:lnTo>
                <a:lnTo>
                  <a:pt x="47371" y="73405"/>
                </a:lnTo>
                <a:lnTo>
                  <a:pt x="47878" y="73405"/>
                </a:lnTo>
                <a:lnTo>
                  <a:pt x="48514" y="73278"/>
                </a:lnTo>
                <a:lnTo>
                  <a:pt x="49149" y="73151"/>
                </a:lnTo>
                <a:lnTo>
                  <a:pt x="49656" y="72897"/>
                </a:lnTo>
                <a:lnTo>
                  <a:pt x="50292" y="72643"/>
                </a:lnTo>
                <a:lnTo>
                  <a:pt x="51053" y="72135"/>
                </a:lnTo>
                <a:lnTo>
                  <a:pt x="51816" y="71627"/>
                </a:lnTo>
                <a:lnTo>
                  <a:pt x="52577" y="70865"/>
                </a:lnTo>
                <a:lnTo>
                  <a:pt x="53467" y="69976"/>
                </a:lnTo>
                <a:lnTo>
                  <a:pt x="54482" y="69087"/>
                </a:lnTo>
                <a:lnTo>
                  <a:pt x="55499" y="68071"/>
                </a:lnTo>
                <a:lnTo>
                  <a:pt x="56642" y="66675"/>
                </a:lnTo>
                <a:lnTo>
                  <a:pt x="60705" y="70484"/>
                </a:lnTo>
                <a:lnTo>
                  <a:pt x="58800" y="72389"/>
                </a:lnTo>
                <a:lnTo>
                  <a:pt x="46863" y="80644"/>
                </a:lnTo>
                <a:lnTo>
                  <a:pt x="45466" y="81152"/>
                </a:lnTo>
                <a:lnTo>
                  <a:pt x="44196" y="81279"/>
                </a:lnTo>
                <a:lnTo>
                  <a:pt x="42799" y="81279"/>
                </a:lnTo>
                <a:lnTo>
                  <a:pt x="40386" y="81279"/>
                </a:lnTo>
                <a:lnTo>
                  <a:pt x="33020" y="74167"/>
                </a:lnTo>
                <a:lnTo>
                  <a:pt x="31876" y="71881"/>
                </a:lnTo>
                <a:lnTo>
                  <a:pt x="30988" y="69087"/>
                </a:lnTo>
                <a:lnTo>
                  <a:pt x="30099" y="65912"/>
                </a:lnTo>
                <a:lnTo>
                  <a:pt x="29210" y="62610"/>
                </a:lnTo>
                <a:lnTo>
                  <a:pt x="28194" y="58927"/>
                </a:lnTo>
                <a:lnTo>
                  <a:pt x="26924" y="54990"/>
                </a:lnTo>
                <a:lnTo>
                  <a:pt x="26670" y="54101"/>
                </a:lnTo>
                <a:lnTo>
                  <a:pt x="26416" y="53339"/>
                </a:lnTo>
                <a:lnTo>
                  <a:pt x="26162" y="52704"/>
                </a:lnTo>
                <a:lnTo>
                  <a:pt x="25907" y="52196"/>
                </a:lnTo>
                <a:lnTo>
                  <a:pt x="25653" y="51688"/>
                </a:lnTo>
                <a:lnTo>
                  <a:pt x="25273" y="51434"/>
                </a:lnTo>
                <a:lnTo>
                  <a:pt x="24892" y="51180"/>
                </a:lnTo>
                <a:lnTo>
                  <a:pt x="24383" y="50926"/>
                </a:lnTo>
                <a:lnTo>
                  <a:pt x="23749" y="50926"/>
                </a:lnTo>
                <a:lnTo>
                  <a:pt x="23114" y="50800"/>
                </a:lnTo>
                <a:lnTo>
                  <a:pt x="22478" y="50800"/>
                </a:lnTo>
                <a:lnTo>
                  <a:pt x="21463" y="50800"/>
                </a:lnTo>
                <a:lnTo>
                  <a:pt x="17779" y="50800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144"/>
                </a:lnTo>
                <a:lnTo>
                  <a:pt x="14731" y="14985"/>
                </a:lnTo>
                <a:lnTo>
                  <a:pt x="14986" y="13461"/>
                </a:lnTo>
                <a:lnTo>
                  <a:pt x="15240" y="12191"/>
                </a:lnTo>
                <a:lnTo>
                  <a:pt x="15367" y="11048"/>
                </a:lnTo>
                <a:lnTo>
                  <a:pt x="15494" y="9905"/>
                </a:lnTo>
                <a:lnTo>
                  <a:pt x="15494" y="9016"/>
                </a:lnTo>
                <a:lnTo>
                  <a:pt x="15494" y="8254"/>
                </a:lnTo>
                <a:lnTo>
                  <a:pt x="15367" y="7619"/>
                </a:lnTo>
                <a:lnTo>
                  <a:pt x="15113" y="7111"/>
                </a:lnTo>
                <a:lnTo>
                  <a:pt x="14858" y="6476"/>
                </a:lnTo>
                <a:lnTo>
                  <a:pt x="14477" y="6095"/>
                </a:lnTo>
                <a:lnTo>
                  <a:pt x="13843" y="5714"/>
                </a:lnTo>
                <a:lnTo>
                  <a:pt x="13335" y="5460"/>
                </a:lnTo>
                <a:lnTo>
                  <a:pt x="12446" y="5206"/>
                </a:lnTo>
                <a:lnTo>
                  <a:pt x="11556" y="4952"/>
                </a:lnTo>
                <a:lnTo>
                  <a:pt x="10541" y="4825"/>
                </a:lnTo>
                <a:lnTo>
                  <a:pt x="9271" y="4698"/>
                </a:lnTo>
                <a:lnTo>
                  <a:pt x="7874" y="4698"/>
                </a:lnTo>
                <a:lnTo>
                  <a:pt x="8763" y="761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8700516" y="3043427"/>
            <a:ext cx="119661" cy="130301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8710803" y="3056763"/>
            <a:ext cx="108458" cy="120904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8874252" y="3035782"/>
            <a:ext cx="83098" cy="12880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8883777" y="3048635"/>
            <a:ext cx="73151" cy="120141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372355" y="3381786"/>
            <a:ext cx="113507" cy="113507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381880" y="3394964"/>
            <a:ext cx="103886" cy="10388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4584191" y="3360394"/>
            <a:ext cx="108934" cy="12880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4597653" y="3379089"/>
            <a:ext cx="90805" cy="109855"/>
          </a:xfrm>
          <a:custGeom>
            <a:avLst/>
            <a:gdLst/>
            <a:ahLst/>
            <a:cxnLst/>
            <a:rect l="l" t="t" r="r" b="b"/>
            <a:pathLst>
              <a:path w="90804" h="109854">
                <a:moveTo>
                  <a:pt x="62865" y="0"/>
                </a:moveTo>
                <a:lnTo>
                  <a:pt x="21082" y="0"/>
                </a:lnTo>
                <a:lnTo>
                  <a:pt x="20193" y="3937"/>
                </a:lnTo>
                <a:lnTo>
                  <a:pt x="22987" y="4063"/>
                </a:lnTo>
                <a:lnTo>
                  <a:pt x="25019" y="4699"/>
                </a:lnTo>
                <a:lnTo>
                  <a:pt x="26288" y="5714"/>
                </a:lnTo>
                <a:lnTo>
                  <a:pt x="27432" y="6731"/>
                </a:lnTo>
                <a:lnTo>
                  <a:pt x="28067" y="8509"/>
                </a:lnTo>
                <a:lnTo>
                  <a:pt x="28067" y="14350"/>
                </a:lnTo>
                <a:lnTo>
                  <a:pt x="27559" y="18541"/>
                </a:lnTo>
                <a:lnTo>
                  <a:pt x="26288" y="23875"/>
                </a:lnTo>
                <a:lnTo>
                  <a:pt x="12700" y="85725"/>
                </a:lnTo>
                <a:lnTo>
                  <a:pt x="11348" y="91439"/>
                </a:lnTo>
                <a:lnTo>
                  <a:pt x="10668" y="94614"/>
                </a:lnTo>
                <a:lnTo>
                  <a:pt x="10033" y="96520"/>
                </a:lnTo>
                <a:lnTo>
                  <a:pt x="888" y="105790"/>
                </a:lnTo>
                <a:lnTo>
                  <a:pt x="0" y="109727"/>
                </a:lnTo>
                <a:lnTo>
                  <a:pt x="33020" y="109727"/>
                </a:lnTo>
                <a:lnTo>
                  <a:pt x="33909" y="105790"/>
                </a:lnTo>
                <a:lnTo>
                  <a:pt x="31369" y="105537"/>
                </a:lnTo>
                <a:lnTo>
                  <a:pt x="29463" y="105283"/>
                </a:lnTo>
                <a:lnTo>
                  <a:pt x="28448" y="104775"/>
                </a:lnTo>
                <a:lnTo>
                  <a:pt x="27305" y="104394"/>
                </a:lnTo>
                <a:lnTo>
                  <a:pt x="26543" y="103759"/>
                </a:lnTo>
                <a:lnTo>
                  <a:pt x="26035" y="102743"/>
                </a:lnTo>
                <a:lnTo>
                  <a:pt x="25526" y="101853"/>
                </a:lnTo>
                <a:lnTo>
                  <a:pt x="25146" y="100584"/>
                </a:lnTo>
                <a:lnTo>
                  <a:pt x="25269" y="96520"/>
                </a:lnTo>
                <a:lnTo>
                  <a:pt x="25654" y="92583"/>
                </a:lnTo>
                <a:lnTo>
                  <a:pt x="25908" y="91439"/>
                </a:lnTo>
                <a:lnTo>
                  <a:pt x="26035" y="90170"/>
                </a:lnTo>
                <a:lnTo>
                  <a:pt x="26924" y="86360"/>
                </a:lnTo>
                <a:lnTo>
                  <a:pt x="32004" y="62737"/>
                </a:lnTo>
                <a:lnTo>
                  <a:pt x="56272" y="62737"/>
                </a:lnTo>
                <a:lnTo>
                  <a:pt x="62611" y="61595"/>
                </a:lnTo>
                <a:lnTo>
                  <a:pt x="75692" y="56007"/>
                </a:lnTo>
                <a:lnTo>
                  <a:pt x="33400" y="56007"/>
                </a:lnTo>
                <a:lnTo>
                  <a:pt x="44323" y="7365"/>
                </a:lnTo>
                <a:lnTo>
                  <a:pt x="48006" y="7112"/>
                </a:lnTo>
                <a:lnTo>
                  <a:pt x="83756" y="7112"/>
                </a:lnTo>
                <a:lnTo>
                  <a:pt x="79756" y="4063"/>
                </a:lnTo>
                <a:lnTo>
                  <a:pt x="76326" y="2539"/>
                </a:lnTo>
                <a:lnTo>
                  <a:pt x="68199" y="508"/>
                </a:lnTo>
                <a:lnTo>
                  <a:pt x="62865" y="0"/>
                </a:lnTo>
                <a:close/>
              </a:path>
              <a:path w="90804" h="109854">
                <a:moveTo>
                  <a:pt x="56272" y="62737"/>
                </a:moveTo>
                <a:lnTo>
                  <a:pt x="32004" y="62737"/>
                </a:lnTo>
                <a:lnTo>
                  <a:pt x="40259" y="62991"/>
                </a:lnTo>
                <a:lnTo>
                  <a:pt x="54863" y="62991"/>
                </a:lnTo>
                <a:lnTo>
                  <a:pt x="56272" y="62737"/>
                </a:lnTo>
                <a:close/>
              </a:path>
              <a:path w="90804" h="109854">
                <a:moveTo>
                  <a:pt x="83756" y="7112"/>
                </a:moveTo>
                <a:lnTo>
                  <a:pt x="62103" y="7112"/>
                </a:lnTo>
                <a:lnTo>
                  <a:pt x="67310" y="8509"/>
                </a:lnTo>
                <a:lnTo>
                  <a:pt x="73660" y="14350"/>
                </a:lnTo>
                <a:lnTo>
                  <a:pt x="75311" y="18923"/>
                </a:lnTo>
                <a:lnTo>
                  <a:pt x="75311" y="29718"/>
                </a:lnTo>
                <a:lnTo>
                  <a:pt x="67310" y="47751"/>
                </a:lnTo>
                <a:lnTo>
                  <a:pt x="64770" y="50673"/>
                </a:lnTo>
                <a:lnTo>
                  <a:pt x="61468" y="52705"/>
                </a:lnTo>
                <a:lnTo>
                  <a:pt x="57531" y="53975"/>
                </a:lnTo>
                <a:lnTo>
                  <a:pt x="53467" y="55372"/>
                </a:lnTo>
                <a:lnTo>
                  <a:pt x="48260" y="56007"/>
                </a:lnTo>
                <a:lnTo>
                  <a:pt x="75692" y="56007"/>
                </a:lnTo>
                <a:lnTo>
                  <a:pt x="80772" y="51688"/>
                </a:lnTo>
                <a:lnTo>
                  <a:pt x="84582" y="45847"/>
                </a:lnTo>
                <a:lnTo>
                  <a:pt x="88392" y="39877"/>
                </a:lnTo>
                <a:lnTo>
                  <a:pt x="90297" y="33020"/>
                </a:lnTo>
                <a:lnTo>
                  <a:pt x="90297" y="20700"/>
                </a:lnTo>
                <a:lnTo>
                  <a:pt x="89662" y="17145"/>
                </a:lnTo>
                <a:lnTo>
                  <a:pt x="88392" y="13970"/>
                </a:lnTo>
                <a:lnTo>
                  <a:pt x="86995" y="10795"/>
                </a:lnTo>
                <a:lnTo>
                  <a:pt x="85090" y="8127"/>
                </a:lnTo>
                <a:lnTo>
                  <a:pt x="83756" y="711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4631054" y="3386201"/>
            <a:ext cx="41910" cy="48895"/>
          </a:xfrm>
          <a:custGeom>
            <a:avLst/>
            <a:gdLst/>
            <a:ahLst/>
            <a:cxnLst/>
            <a:rect l="l" t="t" r="r" b="b"/>
            <a:pathLst>
              <a:path w="41910" h="48895">
                <a:moveTo>
                  <a:pt x="21336" y="0"/>
                </a:moveTo>
                <a:lnTo>
                  <a:pt x="18034" y="0"/>
                </a:lnTo>
                <a:lnTo>
                  <a:pt x="14605" y="0"/>
                </a:lnTo>
                <a:lnTo>
                  <a:pt x="10922" y="253"/>
                </a:lnTo>
                <a:lnTo>
                  <a:pt x="0" y="48895"/>
                </a:lnTo>
                <a:lnTo>
                  <a:pt x="8382" y="48895"/>
                </a:lnTo>
                <a:lnTo>
                  <a:pt x="14859" y="48895"/>
                </a:lnTo>
                <a:lnTo>
                  <a:pt x="20066" y="48260"/>
                </a:lnTo>
                <a:lnTo>
                  <a:pt x="24130" y="46862"/>
                </a:lnTo>
                <a:lnTo>
                  <a:pt x="28067" y="45593"/>
                </a:lnTo>
                <a:lnTo>
                  <a:pt x="31369" y="43561"/>
                </a:lnTo>
                <a:lnTo>
                  <a:pt x="33909" y="40639"/>
                </a:lnTo>
                <a:lnTo>
                  <a:pt x="36449" y="37846"/>
                </a:lnTo>
                <a:lnTo>
                  <a:pt x="38354" y="34544"/>
                </a:lnTo>
                <a:lnTo>
                  <a:pt x="39750" y="30734"/>
                </a:lnTo>
                <a:lnTo>
                  <a:pt x="41148" y="26797"/>
                </a:lnTo>
                <a:lnTo>
                  <a:pt x="41910" y="22606"/>
                </a:lnTo>
                <a:lnTo>
                  <a:pt x="41910" y="18034"/>
                </a:lnTo>
                <a:lnTo>
                  <a:pt x="41910" y="11811"/>
                </a:lnTo>
                <a:lnTo>
                  <a:pt x="40259" y="7238"/>
                </a:lnTo>
                <a:lnTo>
                  <a:pt x="37084" y="4318"/>
                </a:lnTo>
                <a:lnTo>
                  <a:pt x="33909" y="1397"/>
                </a:lnTo>
                <a:lnTo>
                  <a:pt x="28702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4597653" y="3379089"/>
            <a:ext cx="90805" cy="109855"/>
          </a:xfrm>
          <a:custGeom>
            <a:avLst/>
            <a:gdLst/>
            <a:ahLst/>
            <a:cxnLst/>
            <a:rect l="l" t="t" r="r" b="b"/>
            <a:pathLst>
              <a:path w="90804" h="109854">
                <a:moveTo>
                  <a:pt x="21082" y="0"/>
                </a:moveTo>
                <a:lnTo>
                  <a:pt x="56515" y="0"/>
                </a:lnTo>
                <a:lnTo>
                  <a:pt x="62865" y="0"/>
                </a:lnTo>
                <a:lnTo>
                  <a:pt x="68199" y="508"/>
                </a:lnTo>
                <a:lnTo>
                  <a:pt x="72262" y="1524"/>
                </a:lnTo>
                <a:lnTo>
                  <a:pt x="76326" y="2539"/>
                </a:lnTo>
                <a:lnTo>
                  <a:pt x="79756" y="4063"/>
                </a:lnTo>
                <a:lnTo>
                  <a:pt x="82423" y="6096"/>
                </a:lnTo>
                <a:lnTo>
                  <a:pt x="85090" y="8127"/>
                </a:lnTo>
                <a:lnTo>
                  <a:pt x="86995" y="10795"/>
                </a:lnTo>
                <a:lnTo>
                  <a:pt x="88392" y="13970"/>
                </a:lnTo>
                <a:lnTo>
                  <a:pt x="89662" y="17145"/>
                </a:lnTo>
                <a:lnTo>
                  <a:pt x="90297" y="20700"/>
                </a:lnTo>
                <a:lnTo>
                  <a:pt x="90297" y="24891"/>
                </a:lnTo>
                <a:lnTo>
                  <a:pt x="90297" y="33020"/>
                </a:lnTo>
                <a:lnTo>
                  <a:pt x="69087" y="58800"/>
                </a:lnTo>
                <a:lnTo>
                  <a:pt x="62611" y="61595"/>
                </a:lnTo>
                <a:lnTo>
                  <a:pt x="54863" y="62991"/>
                </a:lnTo>
                <a:lnTo>
                  <a:pt x="45720" y="62991"/>
                </a:lnTo>
                <a:lnTo>
                  <a:pt x="40259" y="62991"/>
                </a:lnTo>
                <a:lnTo>
                  <a:pt x="35687" y="62864"/>
                </a:lnTo>
                <a:lnTo>
                  <a:pt x="32004" y="62737"/>
                </a:lnTo>
                <a:lnTo>
                  <a:pt x="26924" y="86360"/>
                </a:lnTo>
                <a:lnTo>
                  <a:pt x="26416" y="88519"/>
                </a:lnTo>
                <a:lnTo>
                  <a:pt x="26035" y="90170"/>
                </a:lnTo>
                <a:lnTo>
                  <a:pt x="25908" y="91439"/>
                </a:lnTo>
                <a:lnTo>
                  <a:pt x="25654" y="92583"/>
                </a:lnTo>
                <a:lnTo>
                  <a:pt x="25526" y="93852"/>
                </a:lnTo>
                <a:lnTo>
                  <a:pt x="25400" y="95250"/>
                </a:lnTo>
                <a:lnTo>
                  <a:pt x="25273" y="96520"/>
                </a:lnTo>
                <a:lnTo>
                  <a:pt x="25146" y="97789"/>
                </a:lnTo>
                <a:lnTo>
                  <a:pt x="25146" y="98933"/>
                </a:lnTo>
                <a:lnTo>
                  <a:pt x="25146" y="100584"/>
                </a:lnTo>
                <a:lnTo>
                  <a:pt x="25526" y="101853"/>
                </a:lnTo>
                <a:lnTo>
                  <a:pt x="26035" y="102743"/>
                </a:lnTo>
                <a:lnTo>
                  <a:pt x="26543" y="103759"/>
                </a:lnTo>
                <a:lnTo>
                  <a:pt x="27305" y="104394"/>
                </a:lnTo>
                <a:lnTo>
                  <a:pt x="28448" y="104775"/>
                </a:lnTo>
                <a:lnTo>
                  <a:pt x="29463" y="105283"/>
                </a:lnTo>
                <a:lnTo>
                  <a:pt x="31369" y="105537"/>
                </a:lnTo>
                <a:lnTo>
                  <a:pt x="33909" y="105790"/>
                </a:lnTo>
                <a:lnTo>
                  <a:pt x="33020" y="109727"/>
                </a:lnTo>
                <a:lnTo>
                  <a:pt x="0" y="109727"/>
                </a:lnTo>
                <a:lnTo>
                  <a:pt x="888" y="105790"/>
                </a:lnTo>
                <a:lnTo>
                  <a:pt x="2921" y="105410"/>
                </a:lnTo>
                <a:lnTo>
                  <a:pt x="4445" y="104901"/>
                </a:lnTo>
                <a:lnTo>
                  <a:pt x="11430" y="91059"/>
                </a:lnTo>
                <a:lnTo>
                  <a:pt x="12700" y="85725"/>
                </a:lnTo>
                <a:lnTo>
                  <a:pt x="26288" y="23875"/>
                </a:lnTo>
                <a:lnTo>
                  <a:pt x="27559" y="18541"/>
                </a:lnTo>
                <a:lnTo>
                  <a:pt x="28067" y="14350"/>
                </a:lnTo>
                <a:lnTo>
                  <a:pt x="28067" y="11175"/>
                </a:lnTo>
                <a:lnTo>
                  <a:pt x="28067" y="8509"/>
                </a:lnTo>
                <a:lnTo>
                  <a:pt x="27432" y="6731"/>
                </a:lnTo>
                <a:lnTo>
                  <a:pt x="26288" y="5714"/>
                </a:lnTo>
                <a:lnTo>
                  <a:pt x="25019" y="4699"/>
                </a:lnTo>
                <a:lnTo>
                  <a:pt x="22987" y="4063"/>
                </a:lnTo>
                <a:lnTo>
                  <a:pt x="20193" y="3937"/>
                </a:lnTo>
                <a:lnTo>
                  <a:pt x="2108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4698491" y="3346703"/>
            <a:ext cx="229374" cy="171450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4708144" y="3360394"/>
            <a:ext cx="219202" cy="161696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4767707" y="3379089"/>
            <a:ext cx="94615" cy="109855"/>
          </a:xfrm>
          <a:custGeom>
            <a:avLst/>
            <a:gdLst/>
            <a:ahLst/>
            <a:cxnLst/>
            <a:rect l="l" t="t" r="r" b="b"/>
            <a:pathLst>
              <a:path w="94614" h="109854">
                <a:moveTo>
                  <a:pt x="90796" y="7365"/>
                </a:moveTo>
                <a:lnTo>
                  <a:pt x="73787" y="7365"/>
                </a:lnTo>
                <a:lnTo>
                  <a:pt x="762" y="105790"/>
                </a:lnTo>
                <a:lnTo>
                  <a:pt x="0" y="109727"/>
                </a:lnTo>
                <a:lnTo>
                  <a:pt x="71246" y="109727"/>
                </a:lnTo>
                <a:lnTo>
                  <a:pt x="72823" y="102362"/>
                </a:lnTo>
                <a:lnTo>
                  <a:pt x="20192" y="102362"/>
                </a:lnTo>
                <a:lnTo>
                  <a:pt x="90796" y="7365"/>
                </a:lnTo>
                <a:close/>
              </a:path>
              <a:path w="94614" h="109854">
                <a:moveTo>
                  <a:pt x="77469" y="80645"/>
                </a:moveTo>
                <a:lnTo>
                  <a:pt x="69722" y="80645"/>
                </a:lnTo>
                <a:lnTo>
                  <a:pt x="67944" y="84709"/>
                </a:lnTo>
                <a:lnTo>
                  <a:pt x="66420" y="87884"/>
                </a:lnTo>
                <a:lnTo>
                  <a:pt x="52577" y="101600"/>
                </a:lnTo>
                <a:lnTo>
                  <a:pt x="50926" y="102108"/>
                </a:lnTo>
                <a:lnTo>
                  <a:pt x="48640" y="102362"/>
                </a:lnTo>
                <a:lnTo>
                  <a:pt x="72823" y="102362"/>
                </a:lnTo>
                <a:lnTo>
                  <a:pt x="77469" y="80645"/>
                </a:lnTo>
                <a:close/>
              </a:path>
              <a:path w="94614" h="109854">
                <a:moveTo>
                  <a:pt x="94233" y="0"/>
                </a:moveTo>
                <a:lnTo>
                  <a:pt x="24637" y="0"/>
                </a:lnTo>
                <a:lnTo>
                  <a:pt x="18668" y="27177"/>
                </a:lnTo>
                <a:lnTo>
                  <a:pt x="26415" y="27177"/>
                </a:lnTo>
                <a:lnTo>
                  <a:pt x="28575" y="22733"/>
                </a:lnTo>
                <a:lnTo>
                  <a:pt x="30479" y="19176"/>
                </a:lnTo>
                <a:lnTo>
                  <a:pt x="41909" y="8255"/>
                </a:lnTo>
                <a:lnTo>
                  <a:pt x="43687" y="7620"/>
                </a:lnTo>
                <a:lnTo>
                  <a:pt x="46100" y="7365"/>
                </a:lnTo>
                <a:lnTo>
                  <a:pt x="90796" y="7365"/>
                </a:lnTo>
                <a:lnTo>
                  <a:pt x="93344" y="3937"/>
                </a:lnTo>
                <a:lnTo>
                  <a:pt x="9423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767707" y="3379089"/>
            <a:ext cx="94615" cy="109855"/>
          </a:xfrm>
          <a:custGeom>
            <a:avLst/>
            <a:gdLst/>
            <a:ahLst/>
            <a:cxnLst/>
            <a:rect l="l" t="t" r="r" b="b"/>
            <a:pathLst>
              <a:path w="94614" h="109854">
                <a:moveTo>
                  <a:pt x="24637" y="0"/>
                </a:moveTo>
                <a:lnTo>
                  <a:pt x="94233" y="0"/>
                </a:lnTo>
                <a:lnTo>
                  <a:pt x="93344" y="3937"/>
                </a:lnTo>
                <a:lnTo>
                  <a:pt x="20192" y="102362"/>
                </a:lnTo>
                <a:lnTo>
                  <a:pt x="45973" y="102362"/>
                </a:lnTo>
                <a:lnTo>
                  <a:pt x="48640" y="102362"/>
                </a:lnTo>
                <a:lnTo>
                  <a:pt x="50926" y="102108"/>
                </a:lnTo>
                <a:lnTo>
                  <a:pt x="52577" y="101600"/>
                </a:lnTo>
                <a:lnTo>
                  <a:pt x="54228" y="101219"/>
                </a:lnTo>
                <a:lnTo>
                  <a:pt x="60959" y="95885"/>
                </a:lnTo>
                <a:lnTo>
                  <a:pt x="62356" y="94361"/>
                </a:lnTo>
                <a:lnTo>
                  <a:pt x="63626" y="92456"/>
                </a:lnTo>
                <a:lnTo>
                  <a:pt x="65023" y="90170"/>
                </a:lnTo>
                <a:lnTo>
                  <a:pt x="66420" y="87884"/>
                </a:lnTo>
                <a:lnTo>
                  <a:pt x="67944" y="84709"/>
                </a:lnTo>
                <a:lnTo>
                  <a:pt x="69722" y="80645"/>
                </a:lnTo>
                <a:lnTo>
                  <a:pt x="77469" y="80645"/>
                </a:lnTo>
                <a:lnTo>
                  <a:pt x="71246" y="109727"/>
                </a:lnTo>
                <a:lnTo>
                  <a:pt x="0" y="109727"/>
                </a:lnTo>
                <a:lnTo>
                  <a:pt x="762" y="105790"/>
                </a:lnTo>
                <a:lnTo>
                  <a:pt x="73787" y="7365"/>
                </a:lnTo>
                <a:lnTo>
                  <a:pt x="49021" y="7365"/>
                </a:lnTo>
                <a:lnTo>
                  <a:pt x="46100" y="7365"/>
                </a:lnTo>
                <a:lnTo>
                  <a:pt x="43687" y="7620"/>
                </a:lnTo>
                <a:lnTo>
                  <a:pt x="41909" y="8255"/>
                </a:lnTo>
                <a:lnTo>
                  <a:pt x="40131" y="8762"/>
                </a:lnTo>
                <a:lnTo>
                  <a:pt x="38480" y="9651"/>
                </a:lnTo>
                <a:lnTo>
                  <a:pt x="36956" y="11049"/>
                </a:lnTo>
                <a:lnTo>
                  <a:pt x="35432" y="12446"/>
                </a:lnTo>
                <a:lnTo>
                  <a:pt x="33781" y="14350"/>
                </a:lnTo>
                <a:lnTo>
                  <a:pt x="32130" y="16763"/>
                </a:lnTo>
                <a:lnTo>
                  <a:pt x="30479" y="19176"/>
                </a:lnTo>
                <a:lnTo>
                  <a:pt x="28575" y="22733"/>
                </a:lnTo>
                <a:lnTo>
                  <a:pt x="26415" y="27177"/>
                </a:lnTo>
                <a:lnTo>
                  <a:pt x="18668" y="27177"/>
                </a:lnTo>
                <a:lnTo>
                  <a:pt x="246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4980432" y="3401622"/>
            <a:ext cx="118080" cy="6319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4995290" y="3458464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66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4995290" y="342512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795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4990719" y="3458464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4990719" y="3425126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9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145023" y="3349777"/>
            <a:ext cx="137947" cy="168376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159755" y="3367659"/>
            <a:ext cx="119380" cy="149860"/>
          </a:xfrm>
          <a:custGeom>
            <a:avLst/>
            <a:gdLst/>
            <a:ahLst/>
            <a:cxnLst/>
            <a:rect l="l" t="t" r="r" b="b"/>
            <a:pathLst>
              <a:path w="119379" h="149860">
                <a:moveTo>
                  <a:pt x="119126" y="0"/>
                </a:moveTo>
                <a:lnTo>
                  <a:pt x="0" y="0"/>
                </a:lnTo>
                <a:lnTo>
                  <a:pt x="0" y="3937"/>
                </a:lnTo>
                <a:lnTo>
                  <a:pt x="5715" y="5714"/>
                </a:lnTo>
                <a:lnTo>
                  <a:pt x="6985" y="6603"/>
                </a:lnTo>
                <a:lnTo>
                  <a:pt x="11811" y="14858"/>
                </a:lnTo>
                <a:lnTo>
                  <a:pt x="12170" y="17017"/>
                </a:lnTo>
                <a:lnTo>
                  <a:pt x="12201" y="132206"/>
                </a:lnTo>
                <a:lnTo>
                  <a:pt x="12151" y="132714"/>
                </a:lnTo>
                <a:lnTo>
                  <a:pt x="11796" y="135000"/>
                </a:lnTo>
                <a:lnTo>
                  <a:pt x="11585" y="136905"/>
                </a:lnTo>
                <a:lnTo>
                  <a:pt x="0" y="145668"/>
                </a:lnTo>
                <a:lnTo>
                  <a:pt x="0" y="149605"/>
                </a:lnTo>
                <a:lnTo>
                  <a:pt x="42672" y="149605"/>
                </a:lnTo>
                <a:lnTo>
                  <a:pt x="42672" y="145668"/>
                </a:lnTo>
                <a:lnTo>
                  <a:pt x="39370" y="144779"/>
                </a:lnTo>
                <a:lnTo>
                  <a:pt x="37084" y="144017"/>
                </a:lnTo>
                <a:lnTo>
                  <a:pt x="35687" y="143128"/>
                </a:lnTo>
                <a:lnTo>
                  <a:pt x="34290" y="142366"/>
                </a:lnTo>
                <a:lnTo>
                  <a:pt x="33147" y="141350"/>
                </a:lnTo>
                <a:lnTo>
                  <a:pt x="30099" y="129031"/>
                </a:lnTo>
                <a:lnTo>
                  <a:pt x="30099" y="8508"/>
                </a:lnTo>
                <a:lnTo>
                  <a:pt x="109558" y="8508"/>
                </a:lnTo>
                <a:lnTo>
                  <a:pt x="109728" y="8254"/>
                </a:lnTo>
                <a:lnTo>
                  <a:pt x="119126" y="3937"/>
                </a:lnTo>
                <a:lnTo>
                  <a:pt x="119126" y="0"/>
                </a:lnTo>
                <a:close/>
              </a:path>
              <a:path w="119379" h="149860">
                <a:moveTo>
                  <a:pt x="109558" y="8508"/>
                </a:moveTo>
                <a:lnTo>
                  <a:pt x="88773" y="8508"/>
                </a:lnTo>
                <a:lnTo>
                  <a:pt x="88659" y="132206"/>
                </a:lnTo>
                <a:lnTo>
                  <a:pt x="88624" y="132714"/>
                </a:lnTo>
                <a:lnTo>
                  <a:pt x="87926" y="136905"/>
                </a:lnTo>
                <a:lnTo>
                  <a:pt x="87847" y="137287"/>
                </a:lnTo>
                <a:lnTo>
                  <a:pt x="87376" y="138937"/>
                </a:lnTo>
                <a:lnTo>
                  <a:pt x="86487" y="140207"/>
                </a:lnTo>
                <a:lnTo>
                  <a:pt x="85725" y="141477"/>
                </a:lnTo>
                <a:lnTo>
                  <a:pt x="84709" y="142493"/>
                </a:lnTo>
                <a:lnTo>
                  <a:pt x="83312" y="143255"/>
                </a:lnTo>
                <a:lnTo>
                  <a:pt x="82042" y="144017"/>
                </a:lnTo>
                <a:lnTo>
                  <a:pt x="79756" y="144779"/>
                </a:lnTo>
                <a:lnTo>
                  <a:pt x="76454" y="145668"/>
                </a:lnTo>
                <a:lnTo>
                  <a:pt x="76454" y="149605"/>
                </a:lnTo>
                <a:lnTo>
                  <a:pt x="119126" y="149605"/>
                </a:lnTo>
                <a:lnTo>
                  <a:pt x="119126" y="145668"/>
                </a:lnTo>
                <a:lnTo>
                  <a:pt x="115697" y="144779"/>
                </a:lnTo>
                <a:lnTo>
                  <a:pt x="113284" y="143890"/>
                </a:lnTo>
                <a:lnTo>
                  <a:pt x="111887" y="143001"/>
                </a:lnTo>
                <a:lnTo>
                  <a:pt x="110490" y="142239"/>
                </a:lnTo>
                <a:lnTo>
                  <a:pt x="109474" y="141224"/>
                </a:lnTo>
                <a:lnTo>
                  <a:pt x="107950" y="138683"/>
                </a:lnTo>
                <a:lnTo>
                  <a:pt x="107442" y="136905"/>
                </a:lnTo>
                <a:lnTo>
                  <a:pt x="107061" y="134492"/>
                </a:lnTo>
                <a:lnTo>
                  <a:pt x="106807" y="132206"/>
                </a:lnTo>
                <a:lnTo>
                  <a:pt x="106807" y="17017"/>
                </a:lnTo>
                <a:lnTo>
                  <a:pt x="107569" y="12318"/>
                </a:lnTo>
                <a:lnTo>
                  <a:pt x="108077" y="10667"/>
                </a:lnTo>
                <a:lnTo>
                  <a:pt x="108966" y="9398"/>
                </a:lnTo>
                <a:lnTo>
                  <a:pt x="109558" y="850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159755" y="3367659"/>
            <a:ext cx="119380" cy="149860"/>
          </a:xfrm>
          <a:custGeom>
            <a:avLst/>
            <a:gdLst/>
            <a:ahLst/>
            <a:cxnLst/>
            <a:rect l="l" t="t" r="r" b="b"/>
            <a:pathLst>
              <a:path w="119379" h="149860">
                <a:moveTo>
                  <a:pt x="0" y="0"/>
                </a:moveTo>
                <a:lnTo>
                  <a:pt x="119126" y="0"/>
                </a:lnTo>
                <a:lnTo>
                  <a:pt x="119126" y="3937"/>
                </a:lnTo>
                <a:lnTo>
                  <a:pt x="115824" y="4952"/>
                </a:lnTo>
                <a:lnTo>
                  <a:pt x="113538" y="5714"/>
                </a:lnTo>
                <a:lnTo>
                  <a:pt x="112141" y="6476"/>
                </a:lnTo>
                <a:lnTo>
                  <a:pt x="110871" y="7238"/>
                </a:lnTo>
                <a:lnTo>
                  <a:pt x="109728" y="8254"/>
                </a:lnTo>
                <a:lnTo>
                  <a:pt x="108966" y="9398"/>
                </a:lnTo>
                <a:lnTo>
                  <a:pt x="108077" y="10667"/>
                </a:lnTo>
                <a:lnTo>
                  <a:pt x="107569" y="12318"/>
                </a:lnTo>
                <a:lnTo>
                  <a:pt x="107188" y="14731"/>
                </a:lnTo>
                <a:lnTo>
                  <a:pt x="106807" y="17017"/>
                </a:lnTo>
                <a:lnTo>
                  <a:pt x="106680" y="20700"/>
                </a:lnTo>
                <a:lnTo>
                  <a:pt x="106680" y="25907"/>
                </a:lnTo>
                <a:lnTo>
                  <a:pt x="106680" y="123825"/>
                </a:lnTo>
                <a:lnTo>
                  <a:pt x="106680" y="128650"/>
                </a:lnTo>
                <a:lnTo>
                  <a:pt x="106807" y="132206"/>
                </a:lnTo>
                <a:lnTo>
                  <a:pt x="107061" y="134492"/>
                </a:lnTo>
                <a:lnTo>
                  <a:pt x="107442" y="136905"/>
                </a:lnTo>
                <a:lnTo>
                  <a:pt x="107950" y="138683"/>
                </a:lnTo>
                <a:lnTo>
                  <a:pt x="108712" y="139953"/>
                </a:lnTo>
                <a:lnTo>
                  <a:pt x="109474" y="141224"/>
                </a:lnTo>
                <a:lnTo>
                  <a:pt x="110490" y="142239"/>
                </a:lnTo>
                <a:lnTo>
                  <a:pt x="111887" y="143001"/>
                </a:lnTo>
                <a:lnTo>
                  <a:pt x="113284" y="143890"/>
                </a:lnTo>
                <a:lnTo>
                  <a:pt x="115697" y="144779"/>
                </a:lnTo>
                <a:lnTo>
                  <a:pt x="119126" y="145668"/>
                </a:lnTo>
                <a:lnTo>
                  <a:pt x="119126" y="149605"/>
                </a:lnTo>
                <a:lnTo>
                  <a:pt x="76454" y="149605"/>
                </a:lnTo>
                <a:lnTo>
                  <a:pt x="76454" y="145668"/>
                </a:lnTo>
                <a:lnTo>
                  <a:pt x="79756" y="144779"/>
                </a:lnTo>
                <a:lnTo>
                  <a:pt x="82042" y="144017"/>
                </a:lnTo>
                <a:lnTo>
                  <a:pt x="83312" y="143255"/>
                </a:lnTo>
                <a:lnTo>
                  <a:pt x="84709" y="142493"/>
                </a:lnTo>
                <a:lnTo>
                  <a:pt x="85725" y="141477"/>
                </a:lnTo>
                <a:lnTo>
                  <a:pt x="86487" y="140207"/>
                </a:lnTo>
                <a:lnTo>
                  <a:pt x="87376" y="138937"/>
                </a:lnTo>
                <a:lnTo>
                  <a:pt x="87884" y="137160"/>
                </a:lnTo>
                <a:lnTo>
                  <a:pt x="88265" y="134874"/>
                </a:lnTo>
                <a:lnTo>
                  <a:pt x="88646" y="132587"/>
                </a:lnTo>
                <a:lnTo>
                  <a:pt x="88773" y="128904"/>
                </a:lnTo>
                <a:lnTo>
                  <a:pt x="88773" y="123825"/>
                </a:lnTo>
                <a:lnTo>
                  <a:pt x="88773" y="8508"/>
                </a:lnTo>
                <a:lnTo>
                  <a:pt x="30099" y="8508"/>
                </a:lnTo>
                <a:lnTo>
                  <a:pt x="30099" y="123825"/>
                </a:lnTo>
                <a:lnTo>
                  <a:pt x="30099" y="129031"/>
                </a:lnTo>
                <a:lnTo>
                  <a:pt x="35687" y="143128"/>
                </a:lnTo>
                <a:lnTo>
                  <a:pt x="37084" y="144017"/>
                </a:lnTo>
                <a:lnTo>
                  <a:pt x="39370" y="144779"/>
                </a:lnTo>
                <a:lnTo>
                  <a:pt x="42672" y="145668"/>
                </a:lnTo>
                <a:lnTo>
                  <a:pt x="42672" y="149605"/>
                </a:lnTo>
                <a:lnTo>
                  <a:pt x="0" y="149605"/>
                </a:lnTo>
                <a:lnTo>
                  <a:pt x="0" y="145668"/>
                </a:lnTo>
                <a:lnTo>
                  <a:pt x="3175" y="144779"/>
                </a:lnTo>
                <a:lnTo>
                  <a:pt x="5461" y="144017"/>
                </a:lnTo>
                <a:lnTo>
                  <a:pt x="6858" y="143255"/>
                </a:lnTo>
                <a:lnTo>
                  <a:pt x="8255" y="142493"/>
                </a:lnTo>
                <a:lnTo>
                  <a:pt x="9398" y="141477"/>
                </a:lnTo>
                <a:lnTo>
                  <a:pt x="10160" y="140207"/>
                </a:lnTo>
                <a:lnTo>
                  <a:pt x="10922" y="138937"/>
                </a:lnTo>
                <a:lnTo>
                  <a:pt x="11557" y="137160"/>
                </a:lnTo>
                <a:lnTo>
                  <a:pt x="11811" y="134874"/>
                </a:lnTo>
                <a:lnTo>
                  <a:pt x="12192" y="132461"/>
                </a:lnTo>
                <a:lnTo>
                  <a:pt x="12319" y="128904"/>
                </a:lnTo>
                <a:lnTo>
                  <a:pt x="12319" y="123825"/>
                </a:lnTo>
                <a:lnTo>
                  <a:pt x="12319" y="25907"/>
                </a:lnTo>
                <a:lnTo>
                  <a:pt x="12319" y="20827"/>
                </a:lnTo>
                <a:lnTo>
                  <a:pt x="12192" y="17144"/>
                </a:lnTo>
                <a:lnTo>
                  <a:pt x="11811" y="14858"/>
                </a:lnTo>
                <a:lnTo>
                  <a:pt x="11557" y="12573"/>
                </a:lnTo>
                <a:lnTo>
                  <a:pt x="10922" y="10794"/>
                </a:lnTo>
                <a:lnTo>
                  <a:pt x="10160" y="9525"/>
                </a:lnTo>
                <a:lnTo>
                  <a:pt x="9398" y="8381"/>
                </a:lnTo>
                <a:lnTo>
                  <a:pt x="8382" y="7365"/>
                </a:lnTo>
                <a:lnTo>
                  <a:pt x="6985" y="6603"/>
                </a:lnTo>
                <a:lnTo>
                  <a:pt x="5715" y="5714"/>
                </a:lnTo>
                <a:lnTo>
                  <a:pt x="3302" y="4952"/>
                </a:lnTo>
                <a:lnTo>
                  <a:pt x="0" y="393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279135" y="3430559"/>
            <a:ext cx="81492" cy="9978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293359" y="3448177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36914" y="50800"/>
                </a:moveTo>
                <a:lnTo>
                  <a:pt x="23113" y="50800"/>
                </a:lnTo>
                <a:lnTo>
                  <a:pt x="23749" y="50926"/>
                </a:lnTo>
                <a:lnTo>
                  <a:pt x="24384" y="50926"/>
                </a:lnTo>
                <a:lnTo>
                  <a:pt x="24891" y="51181"/>
                </a:lnTo>
                <a:lnTo>
                  <a:pt x="27005" y="55245"/>
                </a:lnTo>
                <a:lnTo>
                  <a:pt x="28193" y="58927"/>
                </a:lnTo>
                <a:lnTo>
                  <a:pt x="30099" y="65912"/>
                </a:lnTo>
                <a:lnTo>
                  <a:pt x="30987" y="69087"/>
                </a:lnTo>
                <a:lnTo>
                  <a:pt x="31876" y="71882"/>
                </a:lnTo>
                <a:lnTo>
                  <a:pt x="33019" y="74168"/>
                </a:lnTo>
                <a:lnTo>
                  <a:pt x="34036" y="76453"/>
                </a:lnTo>
                <a:lnTo>
                  <a:pt x="35305" y="78232"/>
                </a:lnTo>
                <a:lnTo>
                  <a:pt x="36829" y="79501"/>
                </a:lnTo>
                <a:lnTo>
                  <a:pt x="38353" y="80645"/>
                </a:lnTo>
                <a:lnTo>
                  <a:pt x="40386" y="81280"/>
                </a:lnTo>
                <a:lnTo>
                  <a:pt x="44195" y="81280"/>
                </a:lnTo>
                <a:lnTo>
                  <a:pt x="45465" y="81152"/>
                </a:lnTo>
                <a:lnTo>
                  <a:pt x="46862" y="80645"/>
                </a:lnTo>
                <a:lnTo>
                  <a:pt x="48132" y="80263"/>
                </a:lnTo>
                <a:lnTo>
                  <a:pt x="57784" y="73406"/>
                </a:lnTo>
                <a:lnTo>
                  <a:pt x="46609" y="73406"/>
                </a:lnTo>
                <a:lnTo>
                  <a:pt x="45974" y="73278"/>
                </a:lnTo>
                <a:lnTo>
                  <a:pt x="42163" y="67310"/>
                </a:lnTo>
                <a:lnTo>
                  <a:pt x="41655" y="65912"/>
                </a:lnTo>
                <a:lnTo>
                  <a:pt x="41275" y="64388"/>
                </a:lnTo>
                <a:lnTo>
                  <a:pt x="38155" y="54990"/>
                </a:lnTo>
                <a:lnTo>
                  <a:pt x="37337" y="52070"/>
                </a:lnTo>
                <a:lnTo>
                  <a:pt x="36914" y="50800"/>
                </a:lnTo>
                <a:close/>
              </a:path>
              <a:path w="62864" h="81279">
                <a:moveTo>
                  <a:pt x="29210" y="0"/>
                </a:moveTo>
                <a:lnTo>
                  <a:pt x="24891" y="0"/>
                </a:lnTo>
                <a:lnTo>
                  <a:pt x="8762" y="762"/>
                </a:lnTo>
                <a:lnTo>
                  <a:pt x="7874" y="4699"/>
                </a:lnTo>
                <a:lnTo>
                  <a:pt x="9270" y="4699"/>
                </a:lnTo>
                <a:lnTo>
                  <a:pt x="10540" y="4825"/>
                </a:lnTo>
                <a:lnTo>
                  <a:pt x="15112" y="7112"/>
                </a:lnTo>
                <a:lnTo>
                  <a:pt x="15366" y="7620"/>
                </a:lnTo>
                <a:lnTo>
                  <a:pt x="15493" y="9906"/>
                </a:lnTo>
                <a:lnTo>
                  <a:pt x="15239" y="12192"/>
                </a:lnTo>
                <a:lnTo>
                  <a:pt x="14986" y="13462"/>
                </a:lnTo>
                <a:lnTo>
                  <a:pt x="14731" y="14986"/>
                </a:lnTo>
                <a:lnTo>
                  <a:pt x="14224" y="17145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800"/>
                </a:lnTo>
                <a:lnTo>
                  <a:pt x="36914" y="50800"/>
                </a:lnTo>
                <a:lnTo>
                  <a:pt x="36322" y="49022"/>
                </a:lnTo>
                <a:lnTo>
                  <a:pt x="35432" y="46100"/>
                </a:lnTo>
                <a:lnTo>
                  <a:pt x="35926" y="45720"/>
                </a:lnTo>
                <a:lnTo>
                  <a:pt x="18795" y="45720"/>
                </a:lnTo>
                <a:lnTo>
                  <a:pt x="29210" y="0"/>
                </a:lnTo>
                <a:close/>
              </a:path>
              <a:path w="62864" h="81279">
                <a:moveTo>
                  <a:pt x="56641" y="66675"/>
                </a:moveTo>
                <a:lnTo>
                  <a:pt x="55499" y="68072"/>
                </a:lnTo>
                <a:lnTo>
                  <a:pt x="54482" y="69087"/>
                </a:lnTo>
                <a:lnTo>
                  <a:pt x="53466" y="69976"/>
                </a:lnTo>
                <a:lnTo>
                  <a:pt x="51815" y="71627"/>
                </a:lnTo>
                <a:lnTo>
                  <a:pt x="50291" y="72644"/>
                </a:lnTo>
                <a:lnTo>
                  <a:pt x="49656" y="72898"/>
                </a:lnTo>
                <a:lnTo>
                  <a:pt x="49149" y="73151"/>
                </a:lnTo>
                <a:lnTo>
                  <a:pt x="47878" y="73406"/>
                </a:lnTo>
                <a:lnTo>
                  <a:pt x="57784" y="73406"/>
                </a:lnTo>
                <a:lnTo>
                  <a:pt x="60705" y="70485"/>
                </a:lnTo>
                <a:lnTo>
                  <a:pt x="56641" y="66675"/>
                </a:lnTo>
                <a:close/>
              </a:path>
              <a:path w="62864" h="81279">
                <a:moveTo>
                  <a:pt x="60960" y="21462"/>
                </a:moveTo>
                <a:lnTo>
                  <a:pt x="39750" y="21462"/>
                </a:lnTo>
                <a:lnTo>
                  <a:pt x="38988" y="25273"/>
                </a:lnTo>
                <a:lnTo>
                  <a:pt x="40639" y="25400"/>
                </a:lnTo>
                <a:lnTo>
                  <a:pt x="41782" y="25781"/>
                </a:lnTo>
                <a:lnTo>
                  <a:pt x="43052" y="27050"/>
                </a:lnTo>
                <a:lnTo>
                  <a:pt x="43434" y="27812"/>
                </a:lnTo>
                <a:lnTo>
                  <a:pt x="43434" y="29463"/>
                </a:lnTo>
                <a:lnTo>
                  <a:pt x="43052" y="30480"/>
                </a:lnTo>
                <a:lnTo>
                  <a:pt x="42290" y="31623"/>
                </a:lnTo>
                <a:lnTo>
                  <a:pt x="41655" y="32765"/>
                </a:lnTo>
                <a:lnTo>
                  <a:pt x="39497" y="35178"/>
                </a:lnTo>
                <a:lnTo>
                  <a:pt x="36956" y="37719"/>
                </a:lnTo>
                <a:lnTo>
                  <a:pt x="35305" y="38988"/>
                </a:lnTo>
                <a:lnTo>
                  <a:pt x="33781" y="40259"/>
                </a:lnTo>
                <a:lnTo>
                  <a:pt x="32130" y="41401"/>
                </a:lnTo>
                <a:lnTo>
                  <a:pt x="30479" y="42418"/>
                </a:lnTo>
                <a:lnTo>
                  <a:pt x="28701" y="43307"/>
                </a:lnTo>
                <a:lnTo>
                  <a:pt x="27050" y="44196"/>
                </a:lnTo>
                <a:lnTo>
                  <a:pt x="23494" y="45465"/>
                </a:lnTo>
                <a:lnTo>
                  <a:pt x="21970" y="45720"/>
                </a:lnTo>
                <a:lnTo>
                  <a:pt x="35926" y="45720"/>
                </a:lnTo>
                <a:lnTo>
                  <a:pt x="39877" y="42672"/>
                </a:lnTo>
                <a:lnTo>
                  <a:pt x="42037" y="41148"/>
                </a:lnTo>
                <a:lnTo>
                  <a:pt x="46354" y="37846"/>
                </a:lnTo>
                <a:lnTo>
                  <a:pt x="48640" y="36195"/>
                </a:lnTo>
                <a:lnTo>
                  <a:pt x="50800" y="34544"/>
                </a:lnTo>
                <a:lnTo>
                  <a:pt x="52959" y="32765"/>
                </a:lnTo>
                <a:lnTo>
                  <a:pt x="57530" y="29210"/>
                </a:lnTo>
                <a:lnTo>
                  <a:pt x="62356" y="25146"/>
                </a:lnTo>
                <a:lnTo>
                  <a:pt x="60960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293359" y="3448177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24891" y="0"/>
                </a:moveTo>
                <a:lnTo>
                  <a:pt x="29210" y="0"/>
                </a:lnTo>
                <a:lnTo>
                  <a:pt x="18795" y="45720"/>
                </a:lnTo>
                <a:lnTo>
                  <a:pt x="20447" y="45720"/>
                </a:lnTo>
                <a:lnTo>
                  <a:pt x="21970" y="45720"/>
                </a:lnTo>
                <a:lnTo>
                  <a:pt x="23494" y="45465"/>
                </a:lnTo>
                <a:lnTo>
                  <a:pt x="25273" y="44831"/>
                </a:lnTo>
                <a:lnTo>
                  <a:pt x="27050" y="44196"/>
                </a:lnTo>
                <a:lnTo>
                  <a:pt x="28701" y="43307"/>
                </a:lnTo>
                <a:lnTo>
                  <a:pt x="30479" y="42418"/>
                </a:lnTo>
                <a:lnTo>
                  <a:pt x="32130" y="41401"/>
                </a:lnTo>
                <a:lnTo>
                  <a:pt x="33781" y="40259"/>
                </a:lnTo>
                <a:lnTo>
                  <a:pt x="35305" y="38988"/>
                </a:lnTo>
                <a:lnTo>
                  <a:pt x="36956" y="37719"/>
                </a:lnTo>
                <a:lnTo>
                  <a:pt x="38226" y="36449"/>
                </a:lnTo>
                <a:lnTo>
                  <a:pt x="39497" y="35178"/>
                </a:lnTo>
                <a:lnTo>
                  <a:pt x="40639" y="33909"/>
                </a:lnTo>
                <a:lnTo>
                  <a:pt x="41655" y="32765"/>
                </a:lnTo>
                <a:lnTo>
                  <a:pt x="42290" y="31623"/>
                </a:lnTo>
                <a:lnTo>
                  <a:pt x="43052" y="30480"/>
                </a:lnTo>
                <a:lnTo>
                  <a:pt x="43434" y="29463"/>
                </a:lnTo>
                <a:lnTo>
                  <a:pt x="43434" y="28701"/>
                </a:lnTo>
                <a:lnTo>
                  <a:pt x="43434" y="27812"/>
                </a:lnTo>
                <a:lnTo>
                  <a:pt x="38988" y="25273"/>
                </a:lnTo>
                <a:lnTo>
                  <a:pt x="39750" y="21462"/>
                </a:lnTo>
                <a:lnTo>
                  <a:pt x="60960" y="21462"/>
                </a:lnTo>
                <a:lnTo>
                  <a:pt x="62356" y="25146"/>
                </a:lnTo>
                <a:lnTo>
                  <a:pt x="59943" y="27177"/>
                </a:lnTo>
                <a:lnTo>
                  <a:pt x="57530" y="29210"/>
                </a:lnTo>
                <a:lnTo>
                  <a:pt x="55244" y="30987"/>
                </a:lnTo>
                <a:lnTo>
                  <a:pt x="52959" y="32765"/>
                </a:lnTo>
                <a:lnTo>
                  <a:pt x="50800" y="34544"/>
                </a:lnTo>
                <a:lnTo>
                  <a:pt x="48640" y="36195"/>
                </a:lnTo>
                <a:lnTo>
                  <a:pt x="46354" y="37846"/>
                </a:lnTo>
                <a:lnTo>
                  <a:pt x="44195" y="39497"/>
                </a:lnTo>
                <a:lnTo>
                  <a:pt x="42037" y="41148"/>
                </a:lnTo>
                <a:lnTo>
                  <a:pt x="39877" y="42672"/>
                </a:lnTo>
                <a:lnTo>
                  <a:pt x="37718" y="44323"/>
                </a:lnTo>
                <a:lnTo>
                  <a:pt x="35432" y="46100"/>
                </a:lnTo>
                <a:lnTo>
                  <a:pt x="36322" y="49022"/>
                </a:lnTo>
                <a:lnTo>
                  <a:pt x="37337" y="52070"/>
                </a:lnTo>
                <a:lnTo>
                  <a:pt x="38226" y="55245"/>
                </a:lnTo>
                <a:lnTo>
                  <a:pt x="39242" y="58293"/>
                </a:lnTo>
                <a:lnTo>
                  <a:pt x="40259" y="61340"/>
                </a:lnTo>
                <a:lnTo>
                  <a:pt x="41275" y="64388"/>
                </a:lnTo>
                <a:lnTo>
                  <a:pt x="41655" y="65912"/>
                </a:lnTo>
                <a:lnTo>
                  <a:pt x="42163" y="67310"/>
                </a:lnTo>
                <a:lnTo>
                  <a:pt x="42544" y="68452"/>
                </a:lnTo>
                <a:lnTo>
                  <a:pt x="46609" y="73406"/>
                </a:lnTo>
                <a:lnTo>
                  <a:pt x="47370" y="73406"/>
                </a:lnTo>
                <a:lnTo>
                  <a:pt x="47878" y="73406"/>
                </a:lnTo>
                <a:lnTo>
                  <a:pt x="48513" y="73278"/>
                </a:lnTo>
                <a:lnTo>
                  <a:pt x="49149" y="73151"/>
                </a:lnTo>
                <a:lnTo>
                  <a:pt x="49656" y="72898"/>
                </a:lnTo>
                <a:lnTo>
                  <a:pt x="50291" y="72644"/>
                </a:lnTo>
                <a:lnTo>
                  <a:pt x="51053" y="72136"/>
                </a:lnTo>
                <a:lnTo>
                  <a:pt x="51815" y="71627"/>
                </a:lnTo>
                <a:lnTo>
                  <a:pt x="52577" y="70865"/>
                </a:lnTo>
                <a:lnTo>
                  <a:pt x="53466" y="69976"/>
                </a:lnTo>
                <a:lnTo>
                  <a:pt x="54482" y="69087"/>
                </a:lnTo>
                <a:lnTo>
                  <a:pt x="55499" y="68072"/>
                </a:lnTo>
                <a:lnTo>
                  <a:pt x="56641" y="66675"/>
                </a:lnTo>
                <a:lnTo>
                  <a:pt x="60705" y="70485"/>
                </a:lnTo>
                <a:lnTo>
                  <a:pt x="58800" y="72389"/>
                </a:lnTo>
                <a:lnTo>
                  <a:pt x="57150" y="74040"/>
                </a:lnTo>
                <a:lnTo>
                  <a:pt x="55499" y="75437"/>
                </a:lnTo>
                <a:lnTo>
                  <a:pt x="46862" y="80645"/>
                </a:lnTo>
                <a:lnTo>
                  <a:pt x="45465" y="81152"/>
                </a:lnTo>
                <a:lnTo>
                  <a:pt x="44195" y="81280"/>
                </a:lnTo>
                <a:lnTo>
                  <a:pt x="42799" y="81280"/>
                </a:lnTo>
                <a:lnTo>
                  <a:pt x="40386" y="81280"/>
                </a:lnTo>
                <a:lnTo>
                  <a:pt x="33019" y="74168"/>
                </a:lnTo>
                <a:lnTo>
                  <a:pt x="31876" y="71882"/>
                </a:lnTo>
                <a:lnTo>
                  <a:pt x="30987" y="69087"/>
                </a:lnTo>
                <a:lnTo>
                  <a:pt x="30099" y="65912"/>
                </a:lnTo>
                <a:lnTo>
                  <a:pt x="29210" y="62611"/>
                </a:lnTo>
                <a:lnTo>
                  <a:pt x="28193" y="58927"/>
                </a:lnTo>
                <a:lnTo>
                  <a:pt x="26924" y="54990"/>
                </a:lnTo>
                <a:lnTo>
                  <a:pt x="26669" y="54101"/>
                </a:lnTo>
                <a:lnTo>
                  <a:pt x="26415" y="53339"/>
                </a:lnTo>
                <a:lnTo>
                  <a:pt x="26162" y="52705"/>
                </a:lnTo>
                <a:lnTo>
                  <a:pt x="25907" y="52197"/>
                </a:lnTo>
                <a:lnTo>
                  <a:pt x="25653" y="51688"/>
                </a:lnTo>
                <a:lnTo>
                  <a:pt x="25273" y="51435"/>
                </a:lnTo>
                <a:lnTo>
                  <a:pt x="24891" y="51181"/>
                </a:lnTo>
                <a:lnTo>
                  <a:pt x="24384" y="50926"/>
                </a:lnTo>
                <a:lnTo>
                  <a:pt x="23749" y="50926"/>
                </a:lnTo>
                <a:lnTo>
                  <a:pt x="23113" y="50800"/>
                </a:lnTo>
                <a:lnTo>
                  <a:pt x="22478" y="50800"/>
                </a:lnTo>
                <a:lnTo>
                  <a:pt x="21462" y="50800"/>
                </a:lnTo>
                <a:lnTo>
                  <a:pt x="17779" y="50800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145"/>
                </a:lnTo>
                <a:lnTo>
                  <a:pt x="14731" y="14986"/>
                </a:lnTo>
                <a:lnTo>
                  <a:pt x="14986" y="13462"/>
                </a:lnTo>
                <a:lnTo>
                  <a:pt x="15239" y="12192"/>
                </a:lnTo>
                <a:lnTo>
                  <a:pt x="15366" y="11049"/>
                </a:lnTo>
                <a:lnTo>
                  <a:pt x="15493" y="9906"/>
                </a:lnTo>
                <a:lnTo>
                  <a:pt x="15493" y="9017"/>
                </a:lnTo>
                <a:lnTo>
                  <a:pt x="15493" y="8255"/>
                </a:lnTo>
                <a:lnTo>
                  <a:pt x="15366" y="7620"/>
                </a:lnTo>
                <a:lnTo>
                  <a:pt x="15112" y="7112"/>
                </a:lnTo>
                <a:lnTo>
                  <a:pt x="14859" y="6476"/>
                </a:lnTo>
                <a:lnTo>
                  <a:pt x="14477" y="6096"/>
                </a:lnTo>
                <a:lnTo>
                  <a:pt x="13842" y="5714"/>
                </a:lnTo>
                <a:lnTo>
                  <a:pt x="13335" y="5461"/>
                </a:lnTo>
                <a:lnTo>
                  <a:pt x="12445" y="5207"/>
                </a:lnTo>
                <a:lnTo>
                  <a:pt x="11556" y="4952"/>
                </a:lnTo>
                <a:lnTo>
                  <a:pt x="10540" y="4825"/>
                </a:lnTo>
                <a:lnTo>
                  <a:pt x="9270" y="4699"/>
                </a:lnTo>
                <a:lnTo>
                  <a:pt x="7874" y="4699"/>
                </a:lnTo>
                <a:lnTo>
                  <a:pt x="8762" y="762"/>
                </a:lnTo>
                <a:lnTo>
                  <a:pt x="2489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59908" y="3459479"/>
            <a:ext cx="86065" cy="52577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74259" y="3476752"/>
            <a:ext cx="67945" cy="34925"/>
          </a:xfrm>
          <a:custGeom>
            <a:avLst/>
            <a:gdLst/>
            <a:ahLst/>
            <a:cxnLst/>
            <a:rect l="l" t="t" r="r" b="b"/>
            <a:pathLst>
              <a:path w="67945" h="34925">
                <a:moveTo>
                  <a:pt x="67690" y="25526"/>
                </a:moveTo>
                <a:lnTo>
                  <a:pt x="0" y="25526"/>
                </a:lnTo>
                <a:lnTo>
                  <a:pt x="0" y="34544"/>
                </a:lnTo>
                <a:lnTo>
                  <a:pt x="67690" y="34544"/>
                </a:lnTo>
                <a:lnTo>
                  <a:pt x="67690" y="25526"/>
                </a:lnTo>
                <a:close/>
              </a:path>
              <a:path w="67945" h="34925">
                <a:moveTo>
                  <a:pt x="67690" y="0"/>
                </a:moveTo>
                <a:lnTo>
                  <a:pt x="0" y="0"/>
                </a:lnTo>
                <a:lnTo>
                  <a:pt x="0" y="9017"/>
                </a:lnTo>
                <a:lnTo>
                  <a:pt x="67690" y="9017"/>
                </a:lnTo>
                <a:lnTo>
                  <a:pt x="6769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374259" y="3502278"/>
            <a:ext cx="67945" cy="9525"/>
          </a:xfrm>
          <a:custGeom>
            <a:avLst/>
            <a:gdLst/>
            <a:ahLst/>
            <a:cxnLst/>
            <a:rect l="l" t="t" r="r" b="b"/>
            <a:pathLst>
              <a:path w="67945" h="9525">
                <a:moveTo>
                  <a:pt x="0" y="0"/>
                </a:moveTo>
                <a:lnTo>
                  <a:pt x="67690" y="0"/>
                </a:lnTo>
                <a:lnTo>
                  <a:pt x="67690" y="9017"/>
                </a:lnTo>
                <a:lnTo>
                  <a:pt x="0" y="901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74259" y="3476752"/>
            <a:ext cx="67945" cy="9525"/>
          </a:xfrm>
          <a:custGeom>
            <a:avLst/>
            <a:gdLst/>
            <a:ahLst/>
            <a:cxnLst/>
            <a:rect l="l" t="t" r="r" b="b"/>
            <a:pathLst>
              <a:path w="67945" h="9525">
                <a:moveTo>
                  <a:pt x="0" y="0"/>
                </a:moveTo>
                <a:lnTo>
                  <a:pt x="67690" y="0"/>
                </a:lnTo>
                <a:lnTo>
                  <a:pt x="67690" y="9017"/>
                </a:lnTo>
                <a:lnTo>
                  <a:pt x="0" y="901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448300" y="3435096"/>
            <a:ext cx="67767" cy="93725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461889" y="3452748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4" h="76200">
                <a:moveTo>
                  <a:pt x="32258" y="13842"/>
                </a:moveTo>
                <a:lnTo>
                  <a:pt x="18541" y="13842"/>
                </a:lnTo>
                <a:lnTo>
                  <a:pt x="19431" y="14097"/>
                </a:lnTo>
                <a:lnTo>
                  <a:pt x="19938" y="14731"/>
                </a:lnTo>
                <a:lnTo>
                  <a:pt x="20574" y="15366"/>
                </a:lnTo>
                <a:lnTo>
                  <a:pt x="20686" y="15875"/>
                </a:lnTo>
                <a:lnTo>
                  <a:pt x="20719" y="63373"/>
                </a:lnTo>
                <a:lnTo>
                  <a:pt x="20574" y="64388"/>
                </a:lnTo>
                <a:lnTo>
                  <a:pt x="20320" y="65150"/>
                </a:lnTo>
                <a:lnTo>
                  <a:pt x="19812" y="66421"/>
                </a:lnTo>
                <a:lnTo>
                  <a:pt x="19558" y="66928"/>
                </a:lnTo>
                <a:lnTo>
                  <a:pt x="19176" y="67310"/>
                </a:lnTo>
                <a:lnTo>
                  <a:pt x="18796" y="67817"/>
                </a:lnTo>
                <a:lnTo>
                  <a:pt x="18287" y="68199"/>
                </a:lnTo>
                <a:lnTo>
                  <a:pt x="17780" y="68452"/>
                </a:lnTo>
                <a:lnTo>
                  <a:pt x="17272" y="68834"/>
                </a:lnTo>
                <a:lnTo>
                  <a:pt x="16001" y="69341"/>
                </a:lnTo>
                <a:lnTo>
                  <a:pt x="15239" y="69468"/>
                </a:lnTo>
                <a:lnTo>
                  <a:pt x="14350" y="69723"/>
                </a:lnTo>
                <a:lnTo>
                  <a:pt x="13208" y="69850"/>
                </a:lnTo>
                <a:lnTo>
                  <a:pt x="12064" y="70103"/>
                </a:lnTo>
                <a:lnTo>
                  <a:pt x="9144" y="70358"/>
                </a:lnTo>
                <a:lnTo>
                  <a:pt x="7493" y="70358"/>
                </a:lnTo>
                <a:lnTo>
                  <a:pt x="5587" y="70485"/>
                </a:lnTo>
                <a:lnTo>
                  <a:pt x="3175" y="70612"/>
                </a:lnTo>
                <a:lnTo>
                  <a:pt x="3175" y="75691"/>
                </a:lnTo>
                <a:lnTo>
                  <a:pt x="49911" y="75691"/>
                </a:lnTo>
                <a:lnTo>
                  <a:pt x="49911" y="70612"/>
                </a:lnTo>
                <a:lnTo>
                  <a:pt x="47498" y="70485"/>
                </a:lnTo>
                <a:lnTo>
                  <a:pt x="45465" y="70485"/>
                </a:lnTo>
                <a:lnTo>
                  <a:pt x="40512" y="70103"/>
                </a:lnTo>
                <a:lnTo>
                  <a:pt x="39370" y="69976"/>
                </a:lnTo>
                <a:lnTo>
                  <a:pt x="38100" y="69723"/>
                </a:lnTo>
                <a:lnTo>
                  <a:pt x="37084" y="69596"/>
                </a:lnTo>
                <a:lnTo>
                  <a:pt x="35560" y="69087"/>
                </a:lnTo>
                <a:lnTo>
                  <a:pt x="34925" y="68706"/>
                </a:lnTo>
                <a:lnTo>
                  <a:pt x="34416" y="68199"/>
                </a:lnTo>
                <a:lnTo>
                  <a:pt x="34036" y="67945"/>
                </a:lnTo>
                <a:lnTo>
                  <a:pt x="33147" y="66675"/>
                </a:lnTo>
                <a:lnTo>
                  <a:pt x="32893" y="66166"/>
                </a:lnTo>
                <a:lnTo>
                  <a:pt x="32765" y="65531"/>
                </a:lnTo>
                <a:lnTo>
                  <a:pt x="32512" y="64897"/>
                </a:lnTo>
                <a:lnTo>
                  <a:pt x="32385" y="63373"/>
                </a:lnTo>
                <a:lnTo>
                  <a:pt x="32258" y="13842"/>
                </a:lnTo>
                <a:close/>
              </a:path>
              <a:path w="50164" h="76200">
                <a:moveTo>
                  <a:pt x="32512" y="0"/>
                </a:moveTo>
                <a:lnTo>
                  <a:pt x="28956" y="0"/>
                </a:lnTo>
                <a:lnTo>
                  <a:pt x="24002" y="2539"/>
                </a:lnTo>
                <a:lnTo>
                  <a:pt x="19176" y="5206"/>
                </a:lnTo>
                <a:lnTo>
                  <a:pt x="14477" y="7874"/>
                </a:lnTo>
                <a:lnTo>
                  <a:pt x="0" y="15875"/>
                </a:lnTo>
                <a:lnTo>
                  <a:pt x="508" y="16763"/>
                </a:lnTo>
                <a:lnTo>
                  <a:pt x="888" y="17652"/>
                </a:lnTo>
                <a:lnTo>
                  <a:pt x="1397" y="18541"/>
                </a:lnTo>
                <a:lnTo>
                  <a:pt x="1777" y="19558"/>
                </a:lnTo>
                <a:lnTo>
                  <a:pt x="2794" y="21336"/>
                </a:lnTo>
                <a:lnTo>
                  <a:pt x="6603" y="18796"/>
                </a:lnTo>
                <a:lnTo>
                  <a:pt x="9651" y="17017"/>
                </a:lnTo>
                <a:lnTo>
                  <a:pt x="14477" y="14477"/>
                </a:lnTo>
                <a:lnTo>
                  <a:pt x="16256" y="13842"/>
                </a:lnTo>
                <a:lnTo>
                  <a:pt x="32258" y="13842"/>
                </a:lnTo>
                <a:lnTo>
                  <a:pt x="32385" y="2159"/>
                </a:lnTo>
                <a:lnTo>
                  <a:pt x="325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461889" y="3452748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4" h="76200">
                <a:moveTo>
                  <a:pt x="28956" y="0"/>
                </a:moveTo>
                <a:lnTo>
                  <a:pt x="32512" y="0"/>
                </a:lnTo>
                <a:lnTo>
                  <a:pt x="32385" y="2159"/>
                </a:lnTo>
                <a:lnTo>
                  <a:pt x="32385" y="4063"/>
                </a:lnTo>
                <a:lnTo>
                  <a:pt x="32385" y="5714"/>
                </a:lnTo>
                <a:lnTo>
                  <a:pt x="32258" y="7492"/>
                </a:lnTo>
                <a:lnTo>
                  <a:pt x="32258" y="9143"/>
                </a:lnTo>
                <a:lnTo>
                  <a:pt x="32258" y="62484"/>
                </a:lnTo>
                <a:lnTo>
                  <a:pt x="32385" y="63373"/>
                </a:lnTo>
                <a:lnTo>
                  <a:pt x="32385" y="64135"/>
                </a:lnTo>
                <a:lnTo>
                  <a:pt x="32512" y="64897"/>
                </a:lnTo>
                <a:lnTo>
                  <a:pt x="32765" y="65531"/>
                </a:lnTo>
                <a:lnTo>
                  <a:pt x="32893" y="66166"/>
                </a:lnTo>
                <a:lnTo>
                  <a:pt x="33147" y="66675"/>
                </a:lnTo>
                <a:lnTo>
                  <a:pt x="33400" y="67055"/>
                </a:lnTo>
                <a:lnTo>
                  <a:pt x="33782" y="67563"/>
                </a:lnTo>
                <a:lnTo>
                  <a:pt x="34036" y="67945"/>
                </a:lnTo>
                <a:lnTo>
                  <a:pt x="34416" y="68199"/>
                </a:lnTo>
                <a:lnTo>
                  <a:pt x="34925" y="68706"/>
                </a:lnTo>
                <a:lnTo>
                  <a:pt x="35560" y="69087"/>
                </a:lnTo>
                <a:lnTo>
                  <a:pt x="36322" y="69341"/>
                </a:lnTo>
                <a:lnTo>
                  <a:pt x="37084" y="69596"/>
                </a:lnTo>
                <a:lnTo>
                  <a:pt x="38100" y="69723"/>
                </a:lnTo>
                <a:lnTo>
                  <a:pt x="45465" y="70485"/>
                </a:lnTo>
                <a:lnTo>
                  <a:pt x="47498" y="70485"/>
                </a:lnTo>
                <a:lnTo>
                  <a:pt x="49911" y="70612"/>
                </a:lnTo>
                <a:lnTo>
                  <a:pt x="49911" y="75691"/>
                </a:lnTo>
                <a:lnTo>
                  <a:pt x="3175" y="75691"/>
                </a:lnTo>
                <a:lnTo>
                  <a:pt x="3175" y="70612"/>
                </a:lnTo>
                <a:lnTo>
                  <a:pt x="5587" y="70485"/>
                </a:lnTo>
                <a:lnTo>
                  <a:pt x="7493" y="70358"/>
                </a:lnTo>
                <a:lnTo>
                  <a:pt x="9144" y="70358"/>
                </a:lnTo>
                <a:lnTo>
                  <a:pt x="10668" y="70230"/>
                </a:lnTo>
                <a:lnTo>
                  <a:pt x="12064" y="70103"/>
                </a:lnTo>
                <a:lnTo>
                  <a:pt x="13208" y="69850"/>
                </a:lnTo>
                <a:lnTo>
                  <a:pt x="14350" y="69723"/>
                </a:lnTo>
                <a:lnTo>
                  <a:pt x="15239" y="69468"/>
                </a:lnTo>
                <a:lnTo>
                  <a:pt x="16001" y="69341"/>
                </a:lnTo>
                <a:lnTo>
                  <a:pt x="16637" y="69087"/>
                </a:lnTo>
                <a:lnTo>
                  <a:pt x="17272" y="68834"/>
                </a:lnTo>
                <a:lnTo>
                  <a:pt x="17780" y="68452"/>
                </a:lnTo>
                <a:lnTo>
                  <a:pt x="18287" y="68199"/>
                </a:lnTo>
                <a:lnTo>
                  <a:pt x="18796" y="67817"/>
                </a:lnTo>
                <a:lnTo>
                  <a:pt x="19176" y="67310"/>
                </a:lnTo>
                <a:lnTo>
                  <a:pt x="19558" y="66928"/>
                </a:lnTo>
                <a:lnTo>
                  <a:pt x="19812" y="66421"/>
                </a:lnTo>
                <a:lnTo>
                  <a:pt x="20065" y="65786"/>
                </a:lnTo>
                <a:lnTo>
                  <a:pt x="20320" y="65150"/>
                </a:lnTo>
                <a:lnTo>
                  <a:pt x="20574" y="64388"/>
                </a:lnTo>
                <a:lnTo>
                  <a:pt x="20700" y="63500"/>
                </a:lnTo>
                <a:lnTo>
                  <a:pt x="20827" y="62611"/>
                </a:lnTo>
                <a:lnTo>
                  <a:pt x="20827" y="61467"/>
                </a:lnTo>
                <a:lnTo>
                  <a:pt x="20827" y="60198"/>
                </a:lnTo>
                <a:lnTo>
                  <a:pt x="20827" y="18034"/>
                </a:lnTo>
                <a:lnTo>
                  <a:pt x="20827" y="16510"/>
                </a:lnTo>
                <a:lnTo>
                  <a:pt x="20574" y="15366"/>
                </a:lnTo>
                <a:lnTo>
                  <a:pt x="19938" y="14731"/>
                </a:lnTo>
                <a:lnTo>
                  <a:pt x="19431" y="14097"/>
                </a:lnTo>
                <a:lnTo>
                  <a:pt x="18541" y="13842"/>
                </a:lnTo>
                <a:lnTo>
                  <a:pt x="17525" y="13842"/>
                </a:lnTo>
                <a:lnTo>
                  <a:pt x="16256" y="13842"/>
                </a:lnTo>
                <a:lnTo>
                  <a:pt x="14477" y="14477"/>
                </a:lnTo>
                <a:lnTo>
                  <a:pt x="12064" y="15748"/>
                </a:lnTo>
                <a:lnTo>
                  <a:pt x="9651" y="17017"/>
                </a:lnTo>
                <a:lnTo>
                  <a:pt x="6603" y="18796"/>
                </a:lnTo>
                <a:lnTo>
                  <a:pt x="2794" y="21336"/>
                </a:lnTo>
                <a:lnTo>
                  <a:pt x="2286" y="20447"/>
                </a:lnTo>
                <a:lnTo>
                  <a:pt x="1777" y="19558"/>
                </a:lnTo>
                <a:lnTo>
                  <a:pt x="1397" y="18541"/>
                </a:lnTo>
                <a:lnTo>
                  <a:pt x="888" y="17652"/>
                </a:lnTo>
                <a:lnTo>
                  <a:pt x="508" y="16763"/>
                </a:lnTo>
                <a:lnTo>
                  <a:pt x="0" y="15875"/>
                </a:lnTo>
                <a:lnTo>
                  <a:pt x="4825" y="13208"/>
                </a:lnTo>
                <a:lnTo>
                  <a:pt x="9651" y="10540"/>
                </a:lnTo>
                <a:lnTo>
                  <a:pt x="14477" y="7874"/>
                </a:lnTo>
                <a:lnTo>
                  <a:pt x="19176" y="5206"/>
                </a:lnTo>
                <a:lnTo>
                  <a:pt x="24002" y="2539"/>
                </a:lnTo>
                <a:lnTo>
                  <a:pt x="289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276088" y="3328452"/>
            <a:ext cx="101379" cy="99404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536691" y="3393913"/>
            <a:ext cx="113507" cy="9680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551423" y="3411982"/>
            <a:ext cx="93980" cy="78105"/>
          </a:xfrm>
          <a:custGeom>
            <a:avLst/>
            <a:gdLst/>
            <a:ahLst/>
            <a:cxnLst/>
            <a:rect l="l" t="t" r="r" b="b"/>
            <a:pathLst>
              <a:path w="93979" h="78104">
                <a:moveTo>
                  <a:pt x="72136" y="10667"/>
                </a:moveTo>
                <a:lnTo>
                  <a:pt x="59943" y="10667"/>
                </a:lnTo>
                <a:lnTo>
                  <a:pt x="60325" y="11302"/>
                </a:lnTo>
                <a:lnTo>
                  <a:pt x="59054" y="14604"/>
                </a:lnTo>
                <a:lnTo>
                  <a:pt x="57658" y="19303"/>
                </a:lnTo>
                <a:lnTo>
                  <a:pt x="56006" y="25272"/>
                </a:lnTo>
                <a:lnTo>
                  <a:pt x="54228" y="31368"/>
                </a:lnTo>
                <a:lnTo>
                  <a:pt x="52959" y="36575"/>
                </a:lnTo>
                <a:lnTo>
                  <a:pt x="52070" y="40766"/>
                </a:lnTo>
                <a:lnTo>
                  <a:pt x="48767" y="55752"/>
                </a:lnTo>
                <a:lnTo>
                  <a:pt x="48154" y="59943"/>
                </a:lnTo>
                <a:lnTo>
                  <a:pt x="48084" y="68833"/>
                </a:lnTo>
                <a:lnTo>
                  <a:pt x="49022" y="71881"/>
                </a:lnTo>
                <a:lnTo>
                  <a:pt x="53212" y="76834"/>
                </a:lnTo>
                <a:lnTo>
                  <a:pt x="56134" y="78104"/>
                </a:lnTo>
                <a:lnTo>
                  <a:pt x="63626" y="78104"/>
                </a:lnTo>
                <a:lnTo>
                  <a:pt x="78642" y="68833"/>
                </a:lnTo>
                <a:lnTo>
                  <a:pt x="64135" y="68833"/>
                </a:lnTo>
                <a:lnTo>
                  <a:pt x="62991" y="68452"/>
                </a:lnTo>
                <a:lnTo>
                  <a:pt x="62356" y="67437"/>
                </a:lnTo>
                <a:lnTo>
                  <a:pt x="61595" y="66420"/>
                </a:lnTo>
                <a:lnTo>
                  <a:pt x="61446" y="65531"/>
                </a:lnTo>
                <a:lnTo>
                  <a:pt x="61357" y="59943"/>
                </a:lnTo>
                <a:lnTo>
                  <a:pt x="61849" y="56133"/>
                </a:lnTo>
                <a:lnTo>
                  <a:pt x="63118" y="50926"/>
                </a:lnTo>
                <a:lnTo>
                  <a:pt x="72136" y="10667"/>
                </a:lnTo>
                <a:close/>
              </a:path>
              <a:path w="93979" h="78104">
                <a:moveTo>
                  <a:pt x="36322" y="10667"/>
                </a:moveTo>
                <a:lnTo>
                  <a:pt x="25908" y="10667"/>
                </a:lnTo>
                <a:lnTo>
                  <a:pt x="20574" y="33400"/>
                </a:lnTo>
                <a:lnTo>
                  <a:pt x="16934" y="47519"/>
                </a:lnTo>
                <a:lnTo>
                  <a:pt x="13081" y="58816"/>
                </a:lnTo>
                <a:lnTo>
                  <a:pt x="9036" y="67280"/>
                </a:lnTo>
                <a:lnTo>
                  <a:pt x="4825" y="72897"/>
                </a:lnTo>
                <a:lnTo>
                  <a:pt x="4063" y="76834"/>
                </a:lnTo>
                <a:lnTo>
                  <a:pt x="21081" y="76834"/>
                </a:lnTo>
                <a:lnTo>
                  <a:pt x="21716" y="75056"/>
                </a:lnTo>
                <a:lnTo>
                  <a:pt x="22548" y="71881"/>
                </a:lnTo>
                <a:lnTo>
                  <a:pt x="23622" y="67944"/>
                </a:lnTo>
                <a:lnTo>
                  <a:pt x="24637" y="63753"/>
                </a:lnTo>
                <a:lnTo>
                  <a:pt x="25653" y="59943"/>
                </a:lnTo>
                <a:lnTo>
                  <a:pt x="36322" y="10667"/>
                </a:lnTo>
                <a:close/>
              </a:path>
              <a:path w="93979" h="78104">
                <a:moveTo>
                  <a:pt x="76962" y="61213"/>
                </a:moveTo>
                <a:lnTo>
                  <a:pt x="72643" y="66293"/>
                </a:lnTo>
                <a:lnTo>
                  <a:pt x="68834" y="68833"/>
                </a:lnTo>
                <a:lnTo>
                  <a:pt x="78642" y="68833"/>
                </a:lnTo>
                <a:lnTo>
                  <a:pt x="81661" y="65531"/>
                </a:lnTo>
                <a:lnTo>
                  <a:pt x="76962" y="61213"/>
                </a:lnTo>
                <a:close/>
              </a:path>
              <a:path w="93979" h="78104">
                <a:moveTo>
                  <a:pt x="93599" y="0"/>
                </a:moveTo>
                <a:lnTo>
                  <a:pt x="24384" y="0"/>
                </a:lnTo>
                <a:lnTo>
                  <a:pt x="21462" y="380"/>
                </a:lnTo>
                <a:lnTo>
                  <a:pt x="16637" y="1650"/>
                </a:lnTo>
                <a:lnTo>
                  <a:pt x="14477" y="2539"/>
                </a:lnTo>
                <a:lnTo>
                  <a:pt x="12446" y="3809"/>
                </a:lnTo>
                <a:lnTo>
                  <a:pt x="10540" y="4952"/>
                </a:lnTo>
                <a:lnTo>
                  <a:pt x="8636" y="6476"/>
                </a:lnTo>
                <a:lnTo>
                  <a:pt x="5079" y="10032"/>
                </a:lnTo>
                <a:lnTo>
                  <a:pt x="2793" y="12572"/>
                </a:lnTo>
                <a:lnTo>
                  <a:pt x="0" y="16001"/>
                </a:lnTo>
                <a:lnTo>
                  <a:pt x="5079" y="20192"/>
                </a:lnTo>
                <a:lnTo>
                  <a:pt x="8254" y="16382"/>
                </a:lnTo>
                <a:lnTo>
                  <a:pt x="11049" y="13842"/>
                </a:lnTo>
                <a:lnTo>
                  <a:pt x="16383" y="11302"/>
                </a:lnTo>
                <a:lnTo>
                  <a:pt x="19558" y="10667"/>
                </a:lnTo>
                <a:lnTo>
                  <a:pt x="91312" y="10667"/>
                </a:lnTo>
                <a:lnTo>
                  <a:pt x="935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551423" y="3411982"/>
            <a:ext cx="93980" cy="78105"/>
          </a:xfrm>
          <a:custGeom>
            <a:avLst/>
            <a:gdLst/>
            <a:ahLst/>
            <a:cxnLst/>
            <a:rect l="l" t="t" r="r" b="b"/>
            <a:pathLst>
              <a:path w="93979" h="78104">
                <a:moveTo>
                  <a:pt x="27686" y="0"/>
                </a:moveTo>
                <a:lnTo>
                  <a:pt x="93599" y="0"/>
                </a:lnTo>
                <a:lnTo>
                  <a:pt x="91312" y="10667"/>
                </a:lnTo>
                <a:lnTo>
                  <a:pt x="72136" y="10667"/>
                </a:lnTo>
                <a:lnTo>
                  <a:pt x="63118" y="50926"/>
                </a:lnTo>
                <a:lnTo>
                  <a:pt x="61849" y="56133"/>
                </a:lnTo>
                <a:lnTo>
                  <a:pt x="61340" y="60070"/>
                </a:lnTo>
                <a:lnTo>
                  <a:pt x="61340" y="62737"/>
                </a:lnTo>
                <a:lnTo>
                  <a:pt x="61340" y="64896"/>
                </a:lnTo>
                <a:lnTo>
                  <a:pt x="61595" y="66420"/>
                </a:lnTo>
                <a:lnTo>
                  <a:pt x="62356" y="67437"/>
                </a:lnTo>
                <a:lnTo>
                  <a:pt x="62991" y="68452"/>
                </a:lnTo>
                <a:lnTo>
                  <a:pt x="64135" y="68833"/>
                </a:lnTo>
                <a:lnTo>
                  <a:pt x="65659" y="68833"/>
                </a:lnTo>
                <a:lnTo>
                  <a:pt x="68834" y="68833"/>
                </a:lnTo>
                <a:lnTo>
                  <a:pt x="72643" y="66293"/>
                </a:lnTo>
                <a:lnTo>
                  <a:pt x="76962" y="61213"/>
                </a:lnTo>
                <a:lnTo>
                  <a:pt x="81661" y="65531"/>
                </a:lnTo>
                <a:lnTo>
                  <a:pt x="63626" y="78104"/>
                </a:lnTo>
                <a:lnTo>
                  <a:pt x="59816" y="78104"/>
                </a:lnTo>
                <a:lnTo>
                  <a:pt x="56134" y="78104"/>
                </a:lnTo>
                <a:lnTo>
                  <a:pt x="53212" y="76834"/>
                </a:lnTo>
                <a:lnTo>
                  <a:pt x="51180" y="74421"/>
                </a:lnTo>
                <a:lnTo>
                  <a:pt x="49022" y="71881"/>
                </a:lnTo>
                <a:lnTo>
                  <a:pt x="48005" y="68579"/>
                </a:lnTo>
                <a:lnTo>
                  <a:pt x="48005" y="64515"/>
                </a:lnTo>
                <a:lnTo>
                  <a:pt x="48005" y="60959"/>
                </a:lnTo>
                <a:lnTo>
                  <a:pt x="48767" y="55752"/>
                </a:lnTo>
                <a:lnTo>
                  <a:pt x="50291" y="48894"/>
                </a:lnTo>
                <a:lnTo>
                  <a:pt x="52070" y="40766"/>
                </a:lnTo>
                <a:lnTo>
                  <a:pt x="52959" y="36575"/>
                </a:lnTo>
                <a:lnTo>
                  <a:pt x="54228" y="31368"/>
                </a:lnTo>
                <a:lnTo>
                  <a:pt x="56006" y="25272"/>
                </a:lnTo>
                <a:lnTo>
                  <a:pt x="57658" y="19303"/>
                </a:lnTo>
                <a:lnTo>
                  <a:pt x="59054" y="14604"/>
                </a:lnTo>
                <a:lnTo>
                  <a:pt x="60325" y="11302"/>
                </a:lnTo>
                <a:lnTo>
                  <a:pt x="59943" y="10667"/>
                </a:lnTo>
                <a:lnTo>
                  <a:pt x="36322" y="10667"/>
                </a:lnTo>
                <a:lnTo>
                  <a:pt x="26415" y="56387"/>
                </a:lnTo>
                <a:lnTo>
                  <a:pt x="25653" y="59943"/>
                </a:lnTo>
                <a:lnTo>
                  <a:pt x="24637" y="63753"/>
                </a:lnTo>
                <a:lnTo>
                  <a:pt x="23622" y="67944"/>
                </a:lnTo>
                <a:lnTo>
                  <a:pt x="22478" y="72135"/>
                </a:lnTo>
                <a:lnTo>
                  <a:pt x="21716" y="75056"/>
                </a:lnTo>
                <a:lnTo>
                  <a:pt x="21081" y="76834"/>
                </a:lnTo>
                <a:lnTo>
                  <a:pt x="4063" y="76834"/>
                </a:lnTo>
                <a:lnTo>
                  <a:pt x="4825" y="72897"/>
                </a:lnTo>
                <a:lnTo>
                  <a:pt x="9036" y="67280"/>
                </a:lnTo>
                <a:lnTo>
                  <a:pt x="13081" y="58816"/>
                </a:lnTo>
                <a:lnTo>
                  <a:pt x="16934" y="47519"/>
                </a:lnTo>
                <a:lnTo>
                  <a:pt x="20574" y="33400"/>
                </a:lnTo>
                <a:lnTo>
                  <a:pt x="25908" y="10667"/>
                </a:lnTo>
                <a:lnTo>
                  <a:pt x="23367" y="10667"/>
                </a:lnTo>
                <a:lnTo>
                  <a:pt x="19558" y="10667"/>
                </a:lnTo>
                <a:lnTo>
                  <a:pt x="5079" y="20192"/>
                </a:lnTo>
                <a:lnTo>
                  <a:pt x="0" y="16001"/>
                </a:lnTo>
                <a:lnTo>
                  <a:pt x="2793" y="12572"/>
                </a:lnTo>
                <a:lnTo>
                  <a:pt x="5079" y="10032"/>
                </a:lnTo>
                <a:lnTo>
                  <a:pt x="6858" y="8254"/>
                </a:lnTo>
                <a:lnTo>
                  <a:pt x="8636" y="6476"/>
                </a:lnTo>
                <a:lnTo>
                  <a:pt x="10540" y="4952"/>
                </a:lnTo>
                <a:lnTo>
                  <a:pt x="12446" y="3809"/>
                </a:lnTo>
                <a:lnTo>
                  <a:pt x="14477" y="2539"/>
                </a:lnTo>
                <a:lnTo>
                  <a:pt x="16637" y="1650"/>
                </a:lnTo>
                <a:lnTo>
                  <a:pt x="19050" y="1015"/>
                </a:lnTo>
                <a:lnTo>
                  <a:pt x="21462" y="380"/>
                </a:lnTo>
                <a:lnTo>
                  <a:pt x="24384" y="0"/>
                </a:lnTo>
                <a:lnTo>
                  <a:pt x="276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638800" y="3424463"/>
            <a:ext cx="81492" cy="9978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653023" y="3442080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36914" y="50800"/>
                </a:moveTo>
                <a:lnTo>
                  <a:pt x="23113" y="50800"/>
                </a:lnTo>
                <a:lnTo>
                  <a:pt x="23749" y="50927"/>
                </a:lnTo>
                <a:lnTo>
                  <a:pt x="24384" y="50927"/>
                </a:lnTo>
                <a:lnTo>
                  <a:pt x="24891" y="51181"/>
                </a:lnTo>
                <a:lnTo>
                  <a:pt x="27005" y="55245"/>
                </a:lnTo>
                <a:lnTo>
                  <a:pt x="28193" y="58928"/>
                </a:lnTo>
                <a:lnTo>
                  <a:pt x="30099" y="65913"/>
                </a:lnTo>
                <a:lnTo>
                  <a:pt x="30987" y="69088"/>
                </a:lnTo>
                <a:lnTo>
                  <a:pt x="31876" y="71882"/>
                </a:lnTo>
                <a:lnTo>
                  <a:pt x="33020" y="74168"/>
                </a:lnTo>
                <a:lnTo>
                  <a:pt x="34036" y="76454"/>
                </a:lnTo>
                <a:lnTo>
                  <a:pt x="35305" y="78232"/>
                </a:lnTo>
                <a:lnTo>
                  <a:pt x="36829" y="79502"/>
                </a:lnTo>
                <a:lnTo>
                  <a:pt x="38353" y="80645"/>
                </a:lnTo>
                <a:lnTo>
                  <a:pt x="40386" y="81280"/>
                </a:lnTo>
                <a:lnTo>
                  <a:pt x="44196" y="81280"/>
                </a:lnTo>
                <a:lnTo>
                  <a:pt x="45465" y="81153"/>
                </a:lnTo>
                <a:lnTo>
                  <a:pt x="46862" y="80645"/>
                </a:lnTo>
                <a:lnTo>
                  <a:pt x="48133" y="80264"/>
                </a:lnTo>
                <a:lnTo>
                  <a:pt x="57785" y="73406"/>
                </a:lnTo>
                <a:lnTo>
                  <a:pt x="46609" y="73406"/>
                </a:lnTo>
                <a:lnTo>
                  <a:pt x="45974" y="73279"/>
                </a:lnTo>
                <a:lnTo>
                  <a:pt x="42163" y="67310"/>
                </a:lnTo>
                <a:lnTo>
                  <a:pt x="41655" y="65913"/>
                </a:lnTo>
                <a:lnTo>
                  <a:pt x="41275" y="64389"/>
                </a:lnTo>
                <a:lnTo>
                  <a:pt x="38155" y="54991"/>
                </a:lnTo>
                <a:lnTo>
                  <a:pt x="37337" y="52070"/>
                </a:lnTo>
                <a:lnTo>
                  <a:pt x="36914" y="50800"/>
                </a:lnTo>
                <a:close/>
              </a:path>
              <a:path w="62864" h="81279">
                <a:moveTo>
                  <a:pt x="29210" y="0"/>
                </a:moveTo>
                <a:lnTo>
                  <a:pt x="24891" y="0"/>
                </a:lnTo>
                <a:lnTo>
                  <a:pt x="8762" y="762"/>
                </a:lnTo>
                <a:lnTo>
                  <a:pt x="7874" y="4699"/>
                </a:lnTo>
                <a:lnTo>
                  <a:pt x="9271" y="4699"/>
                </a:lnTo>
                <a:lnTo>
                  <a:pt x="10540" y="4826"/>
                </a:lnTo>
                <a:lnTo>
                  <a:pt x="15112" y="7112"/>
                </a:lnTo>
                <a:lnTo>
                  <a:pt x="15366" y="7620"/>
                </a:lnTo>
                <a:lnTo>
                  <a:pt x="15493" y="9906"/>
                </a:lnTo>
                <a:lnTo>
                  <a:pt x="15239" y="12192"/>
                </a:lnTo>
                <a:lnTo>
                  <a:pt x="14986" y="13462"/>
                </a:lnTo>
                <a:lnTo>
                  <a:pt x="14731" y="14986"/>
                </a:lnTo>
                <a:lnTo>
                  <a:pt x="14224" y="17145"/>
                </a:lnTo>
                <a:lnTo>
                  <a:pt x="0" y="80264"/>
                </a:lnTo>
                <a:lnTo>
                  <a:pt x="11302" y="80264"/>
                </a:lnTo>
                <a:lnTo>
                  <a:pt x="17779" y="50800"/>
                </a:lnTo>
                <a:lnTo>
                  <a:pt x="36914" y="50800"/>
                </a:lnTo>
                <a:lnTo>
                  <a:pt x="36322" y="49022"/>
                </a:lnTo>
                <a:lnTo>
                  <a:pt x="35433" y="46101"/>
                </a:lnTo>
                <a:lnTo>
                  <a:pt x="35926" y="45720"/>
                </a:lnTo>
                <a:lnTo>
                  <a:pt x="18796" y="45720"/>
                </a:lnTo>
                <a:lnTo>
                  <a:pt x="29210" y="0"/>
                </a:lnTo>
                <a:close/>
              </a:path>
              <a:path w="62864" h="81279">
                <a:moveTo>
                  <a:pt x="56641" y="66675"/>
                </a:moveTo>
                <a:lnTo>
                  <a:pt x="55499" y="68072"/>
                </a:lnTo>
                <a:lnTo>
                  <a:pt x="54483" y="69088"/>
                </a:lnTo>
                <a:lnTo>
                  <a:pt x="53466" y="69977"/>
                </a:lnTo>
                <a:lnTo>
                  <a:pt x="51815" y="71628"/>
                </a:lnTo>
                <a:lnTo>
                  <a:pt x="50291" y="72644"/>
                </a:lnTo>
                <a:lnTo>
                  <a:pt x="49656" y="72898"/>
                </a:lnTo>
                <a:lnTo>
                  <a:pt x="49149" y="73152"/>
                </a:lnTo>
                <a:lnTo>
                  <a:pt x="47878" y="73406"/>
                </a:lnTo>
                <a:lnTo>
                  <a:pt x="57785" y="73406"/>
                </a:lnTo>
                <a:lnTo>
                  <a:pt x="60705" y="70485"/>
                </a:lnTo>
                <a:lnTo>
                  <a:pt x="56641" y="66675"/>
                </a:lnTo>
                <a:close/>
              </a:path>
              <a:path w="62864" h="81279">
                <a:moveTo>
                  <a:pt x="60960" y="21463"/>
                </a:moveTo>
                <a:lnTo>
                  <a:pt x="39750" y="21463"/>
                </a:lnTo>
                <a:lnTo>
                  <a:pt x="38988" y="25273"/>
                </a:lnTo>
                <a:lnTo>
                  <a:pt x="40639" y="25400"/>
                </a:lnTo>
                <a:lnTo>
                  <a:pt x="41783" y="25781"/>
                </a:lnTo>
                <a:lnTo>
                  <a:pt x="43052" y="27051"/>
                </a:lnTo>
                <a:lnTo>
                  <a:pt x="43434" y="27813"/>
                </a:lnTo>
                <a:lnTo>
                  <a:pt x="43434" y="29464"/>
                </a:lnTo>
                <a:lnTo>
                  <a:pt x="43052" y="30480"/>
                </a:lnTo>
                <a:lnTo>
                  <a:pt x="42290" y="31623"/>
                </a:lnTo>
                <a:lnTo>
                  <a:pt x="41655" y="32766"/>
                </a:lnTo>
                <a:lnTo>
                  <a:pt x="39497" y="35179"/>
                </a:lnTo>
                <a:lnTo>
                  <a:pt x="36956" y="37719"/>
                </a:lnTo>
                <a:lnTo>
                  <a:pt x="35305" y="38989"/>
                </a:lnTo>
                <a:lnTo>
                  <a:pt x="33781" y="40259"/>
                </a:lnTo>
                <a:lnTo>
                  <a:pt x="32130" y="41402"/>
                </a:lnTo>
                <a:lnTo>
                  <a:pt x="30479" y="42418"/>
                </a:lnTo>
                <a:lnTo>
                  <a:pt x="28701" y="43307"/>
                </a:lnTo>
                <a:lnTo>
                  <a:pt x="27050" y="44196"/>
                </a:lnTo>
                <a:lnTo>
                  <a:pt x="23495" y="45466"/>
                </a:lnTo>
                <a:lnTo>
                  <a:pt x="21971" y="45720"/>
                </a:lnTo>
                <a:lnTo>
                  <a:pt x="35926" y="45720"/>
                </a:lnTo>
                <a:lnTo>
                  <a:pt x="39877" y="42672"/>
                </a:lnTo>
                <a:lnTo>
                  <a:pt x="42037" y="41148"/>
                </a:lnTo>
                <a:lnTo>
                  <a:pt x="46354" y="37846"/>
                </a:lnTo>
                <a:lnTo>
                  <a:pt x="48640" y="36195"/>
                </a:lnTo>
                <a:lnTo>
                  <a:pt x="50800" y="34544"/>
                </a:lnTo>
                <a:lnTo>
                  <a:pt x="52959" y="32766"/>
                </a:lnTo>
                <a:lnTo>
                  <a:pt x="57530" y="29210"/>
                </a:lnTo>
                <a:lnTo>
                  <a:pt x="62356" y="25146"/>
                </a:lnTo>
                <a:lnTo>
                  <a:pt x="60960" y="2146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653023" y="3442080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24891" y="0"/>
                </a:moveTo>
                <a:lnTo>
                  <a:pt x="29210" y="0"/>
                </a:lnTo>
                <a:lnTo>
                  <a:pt x="18796" y="45720"/>
                </a:lnTo>
                <a:lnTo>
                  <a:pt x="20447" y="45720"/>
                </a:lnTo>
                <a:lnTo>
                  <a:pt x="21971" y="45720"/>
                </a:lnTo>
                <a:lnTo>
                  <a:pt x="23495" y="45466"/>
                </a:lnTo>
                <a:lnTo>
                  <a:pt x="25273" y="44831"/>
                </a:lnTo>
                <a:lnTo>
                  <a:pt x="27050" y="44196"/>
                </a:lnTo>
                <a:lnTo>
                  <a:pt x="28701" y="43307"/>
                </a:lnTo>
                <a:lnTo>
                  <a:pt x="30479" y="42418"/>
                </a:lnTo>
                <a:lnTo>
                  <a:pt x="32130" y="41402"/>
                </a:lnTo>
                <a:lnTo>
                  <a:pt x="33781" y="40259"/>
                </a:lnTo>
                <a:lnTo>
                  <a:pt x="35305" y="38989"/>
                </a:lnTo>
                <a:lnTo>
                  <a:pt x="36956" y="37719"/>
                </a:lnTo>
                <a:lnTo>
                  <a:pt x="38226" y="36449"/>
                </a:lnTo>
                <a:lnTo>
                  <a:pt x="39497" y="35179"/>
                </a:lnTo>
                <a:lnTo>
                  <a:pt x="40639" y="33909"/>
                </a:lnTo>
                <a:lnTo>
                  <a:pt x="41655" y="32766"/>
                </a:lnTo>
                <a:lnTo>
                  <a:pt x="42290" y="31623"/>
                </a:lnTo>
                <a:lnTo>
                  <a:pt x="43052" y="30480"/>
                </a:lnTo>
                <a:lnTo>
                  <a:pt x="43434" y="29464"/>
                </a:lnTo>
                <a:lnTo>
                  <a:pt x="43434" y="28702"/>
                </a:lnTo>
                <a:lnTo>
                  <a:pt x="43434" y="27813"/>
                </a:lnTo>
                <a:lnTo>
                  <a:pt x="43052" y="27051"/>
                </a:lnTo>
                <a:lnTo>
                  <a:pt x="42417" y="26416"/>
                </a:lnTo>
                <a:lnTo>
                  <a:pt x="41783" y="25781"/>
                </a:lnTo>
                <a:lnTo>
                  <a:pt x="40639" y="25400"/>
                </a:lnTo>
                <a:lnTo>
                  <a:pt x="38988" y="25273"/>
                </a:lnTo>
                <a:lnTo>
                  <a:pt x="39750" y="21463"/>
                </a:lnTo>
                <a:lnTo>
                  <a:pt x="60960" y="21463"/>
                </a:lnTo>
                <a:lnTo>
                  <a:pt x="62356" y="25146"/>
                </a:lnTo>
                <a:lnTo>
                  <a:pt x="59943" y="27178"/>
                </a:lnTo>
                <a:lnTo>
                  <a:pt x="57530" y="29210"/>
                </a:lnTo>
                <a:lnTo>
                  <a:pt x="55245" y="30988"/>
                </a:lnTo>
                <a:lnTo>
                  <a:pt x="52959" y="32766"/>
                </a:lnTo>
                <a:lnTo>
                  <a:pt x="50800" y="34544"/>
                </a:lnTo>
                <a:lnTo>
                  <a:pt x="48640" y="36195"/>
                </a:lnTo>
                <a:lnTo>
                  <a:pt x="46354" y="37846"/>
                </a:lnTo>
                <a:lnTo>
                  <a:pt x="44196" y="39497"/>
                </a:lnTo>
                <a:lnTo>
                  <a:pt x="42037" y="41148"/>
                </a:lnTo>
                <a:lnTo>
                  <a:pt x="39877" y="42672"/>
                </a:lnTo>
                <a:lnTo>
                  <a:pt x="37718" y="44323"/>
                </a:lnTo>
                <a:lnTo>
                  <a:pt x="35433" y="46101"/>
                </a:lnTo>
                <a:lnTo>
                  <a:pt x="36322" y="49022"/>
                </a:lnTo>
                <a:lnTo>
                  <a:pt x="37337" y="52070"/>
                </a:lnTo>
                <a:lnTo>
                  <a:pt x="38226" y="55245"/>
                </a:lnTo>
                <a:lnTo>
                  <a:pt x="39242" y="58293"/>
                </a:lnTo>
                <a:lnTo>
                  <a:pt x="40259" y="61341"/>
                </a:lnTo>
                <a:lnTo>
                  <a:pt x="41275" y="64389"/>
                </a:lnTo>
                <a:lnTo>
                  <a:pt x="41655" y="65913"/>
                </a:lnTo>
                <a:lnTo>
                  <a:pt x="42163" y="67310"/>
                </a:lnTo>
                <a:lnTo>
                  <a:pt x="42545" y="68453"/>
                </a:lnTo>
                <a:lnTo>
                  <a:pt x="46609" y="73406"/>
                </a:lnTo>
                <a:lnTo>
                  <a:pt x="47371" y="73406"/>
                </a:lnTo>
                <a:lnTo>
                  <a:pt x="47878" y="73406"/>
                </a:lnTo>
                <a:lnTo>
                  <a:pt x="48513" y="73279"/>
                </a:lnTo>
                <a:lnTo>
                  <a:pt x="49149" y="73152"/>
                </a:lnTo>
                <a:lnTo>
                  <a:pt x="49656" y="72898"/>
                </a:lnTo>
                <a:lnTo>
                  <a:pt x="50291" y="72644"/>
                </a:lnTo>
                <a:lnTo>
                  <a:pt x="51053" y="72136"/>
                </a:lnTo>
                <a:lnTo>
                  <a:pt x="51815" y="71628"/>
                </a:lnTo>
                <a:lnTo>
                  <a:pt x="52577" y="70866"/>
                </a:lnTo>
                <a:lnTo>
                  <a:pt x="53466" y="69977"/>
                </a:lnTo>
                <a:lnTo>
                  <a:pt x="54483" y="69088"/>
                </a:lnTo>
                <a:lnTo>
                  <a:pt x="55499" y="68072"/>
                </a:lnTo>
                <a:lnTo>
                  <a:pt x="56641" y="66675"/>
                </a:lnTo>
                <a:lnTo>
                  <a:pt x="60705" y="70485"/>
                </a:lnTo>
                <a:lnTo>
                  <a:pt x="46862" y="80645"/>
                </a:lnTo>
                <a:lnTo>
                  <a:pt x="45465" y="81153"/>
                </a:lnTo>
                <a:lnTo>
                  <a:pt x="44196" y="81280"/>
                </a:lnTo>
                <a:lnTo>
                  <a:pt x="42799" y="81280"/>
                </a:lnTo>
                <a:lnTo>
                  <a:pt x="40386" y="81280"/>
                </a:lnTo>
                <a:lnTo>
                  <a:pt x="33020" y="74168"/>
                </a:lnTo>
                <a:lnTo>
                  <a:pt x="31876" y="71882"/>
                </a:lnTo>
                <a:lnTo>
                  <a:pt x="30987" y="69088"/>
                </a:lnTo>
                <a:lnTo>
                  <a:pt x="30099" y="65913"/>
                </a:lnTo>
                <a:lnTo>
                  <a:pt x="29210" y="62611"/>
                </a:lnTo>
                <a:lnTo>
                  <a:pt x="28193" y="58928"/>
                </a:lnTo>
                <a:lnTo>
                  <a:pt x="26924" y="54991"/>
                </a:lnTo>
                <a:lnTo>
                  <a:pt x="26670" y="54102"/>
                </a:lnTo>
                <a:lnTo>
                  <a:pt x="26415" y="53340"/>
                </a:lnTo>
                <a:lnTo>
                  <a:pt x="24384" y="50927"/>
                </a:lnTo>
                <a:lnTo>
                  <a:pt x="23749" y="50927"/>
                </a:lnTo>
                <a:lnTo>
                  <a:pt x="23113" y="50800"/>
                </a:lnTo>
                <a:lnTo>
                  <a:pt x="22478" y="50800"/>
                </a:lnTo>
                <a:lnTo>
                  <a:pt x="21462" y="50800"/>
                </a:lnTo>
                <a:lnTo>
                  <a:pt x="17779" y="50800"/>
                </a:lnTo>
                <a:lnTo>
                  <a:pt x="11302" y="80264"/>
                </a:lnTo>
                <a:lnTo>
                  <a:pt x="0" y="80264"/>
                </a:lnTo>
                <a:lnTo>
                  <a:pt x="14224" y="17145"/>
                </a:lnTo>
                <a:lnTo>
                  <a:pt x="14731" y="14986"/>
                </a:lnTo>
                <a:lnTo>
                  <a:pt x="14986" y="13462"/>
                </a:lnTo>
                <a:lnTo>
                  <a:pt x="15239" y="12192"/>
                </a:lnTo>
                <a:lnTo>
                  <a:pt x="15366" y="11049"/>
                </a:lnTo>
                <a:lnTo>
                  <a:pt x="15493" y="9906"/>
                </a:lnTo>
                <a:lnTo>
                  <a:pt x="15493" y="9017"/>
                </a:lnTo>
                <a:lnTo>
                  <a:pt x="15493" y="8255"/>
                </a:lnTo>
                <a:lnTo>
                  <a:pt x="15366" y="7620"/>
                </a:lnTo>
                <a:lnTo>
                  <a:pt x="15112" y="7112"/>
                </a:lnTo>
                <a:lnTo>
                  <a:pt x="14859" y="6477"/>
                </a:lnTo>
                <a:lnTo>
                  <a:pt x="14477" y="6096"/>
                </a:lnTo>
                <a:lnTo>
                  <a:pt x="9271" y="4699"/>
                </a:lnTo>
                <a:lnTo>
                  <a:pt x="7874" y="4699"/>
                </a:lnTo>
                <a:lnTo>
                  <a:pt x="8762" y="762"/>
                </a:lnTo>
                <a:lnTo>
                  <a:pt x="2489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722620" y="3351320"/>
            <a:ext cx="78527" cy="76917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731764" y="3364484"/>
            <a:ext cx="131777" cy="91186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805170" y="3384041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20">
                <a:moveTo>
                  <a:pt x="31897" y="44958"/>
                </a:moveTo>
                <a:lnTo>
                  <a:pt x="19430" y="44958"/>
                </a:lnTo>
                <a:lnTo>
                  <a:pt x="20192" y="45085"/>
                </a:lnTo>
                <a:lnTo>
                  <a:pt x="20700" y="45212"/>
                </a:lnTo>
                <a:lnTo>
                  <a:pt x="21208" y="45466"/>
                </a:lnTo>
                <a:lnTo>
                  <a:pt x="21589" y="45720"/>
                </a:lnTo>
                <a:lnTo>
                  <a:pt x="21970" y="46228"/>
                </a:lnTo>
                <a:lnTo>
                  <a:pt x="22351" y="46609"/>
                </a:lnTo>
                <a:lnTo>
                  <a:pt x="22605" y="47371"/>
                </a:lnTo>
                <a:lnTo>
                  <a:pt x="22987" y="48260"/>
                </a:lnTo>
                <a:lnTo>
                  <a:pt x="27939" y="64008"/>
                </a:lnTo>
                <a:lnTo>
                  <a:pt x="29209" y="66675"/>
                </a:lnTo>
                <a:lnTo>
                  <a:pt x="32257" y="69977"/>
                </a:lnTo>
                <a:lnTo>
                  <a:pt x="34416" y="70738"/>
                </a:lnTo>
                <a:lnTo>
                  <a:pt x="39750" y="70738"/>
                </a:lnTo>
                <a:lnTo>
                  <a:pt x="42290" y="69977"/>
                </a:lnTo>
                <a:lnTo>
                  <a:pt x="44830" y="68325"/>
                </a:lnTo>
                <a:lnTo>
                  <a:pt x="47370" y="66802"/>
                </a:lnTo>
                <a:lnTo>
                  <a:pt x="50164" y="64388"/>
                </a:lnTo>
                <a:lnTo>
                  <a:pt x="50926" y="63627"/>
                </a:lnTo>
                <a:lnTo>
                  <a:pt x="40512" y="63627"/>
                </a:lnTo>
                <a:lnTo>
                  <a:pt x="39750" y="63373"/>
                </a:lnTo>
                <a:lnTo>
                  <a:pt x="39115" y="62865"/>
                </a:lnTo>
                <a:lnTo>
                  <a:pt x="37972" y="61468"/>
                </a:lnTo>
                <a:lnTo>
                  <a:pt x="37591" y="60452"/>
                </a:lnTo>
                <a:lnTo>
                  <a:pt x="37083" y="59436"/>
                </a:lnTo>
                <a:lnTo>
                  <a:pt x="36575" y="58293"/>
                </a:lnTo>
                <a:lnTo>
                  <a:pt x="36194" y="56896"/>
                </a:lnTo>
                <a:lnTo>
                  <a:pt x="31897" y="44958"/>
                </a:lnTo>
                <a:close/>
              </a:path>
              <a:path w="53975" h="71120">
                <a:moveTo>
                  <a:pt x="25780" y="0"/>
                </a:moveTo>
                <a:lnTo>
                  <a:pt x="21589" y="0"/>
                </a:lnTo>
                <a:lnTo>
                  <a:pt x="7619" y="635"/>
                </a:lnTo>
                <a:lnTo>
                  <a:pt x="6730" y="4318"/>
                </a:lnTo>
                <a:lnTo>
                  <a:pt x="9397" y="4445"/>
                </a:lnTo>
                <a:lnTo>
                  <a:pt x="11175" y="4825"/>
                </a:lnTo>
                <a:lnTo>
                  <a:pt x="12191" y="5207"/>
                </a:lnTo>
                <a:lnTo>
                  <a:pt x="13080" y="5715"/>
                </a:lnTo>
                <a:lnTo>
                  <a:pt x="13462" y="6604"/>
                </a:lnTo>
                <a:lnTo>
                  <a:pt x="13462" y="9525"/>
                </a:lnTo>
                <a:lnTo>
                  <a:pt x="13207" y="11303"/>
                </a:lnTo>
                <a:lnTo>
                  <a:pt x="12953" y="12573"/>
                </a:lnTo>
                <a:lnTo>
                  <a:pt x="12572" y="14097"/>
                </a:lnTo>
                <a:lnTo>
                  <a:pt x="0" y="69723"/>
                </a:lnTo>
                <a:lnTo>
                  <a:pt x="10159" y="69723"/>
                </a:lnTo>
                <a:lnTo>
                  <a:pt x="15493" y="44958"/>
                </a:lnTo>
                <a:lnTo>
                  <a:pt x="31897" y="44958"/>
                </a:lnTo>
                <a:lnTo>
                  <a:pt x="30479" y="41021"/>
                </a:lnTo>
                <a:lnTo>
                  <a:pt x="31341" y="40386"/>
                </a:lnTo>
                <a:lnTo>
                  <a:pt x="16509" y="40386"/>
                </a:lnTo>
                <a:lnTo>
                  <a:pt x="25780" y="0"/>
                </a:lnTo>
                <a:close/>
              </a:path>
              <a:path w="53975" h="71120">
                <a:moveTo>
                  <a:pt x="49656" y="57785"/>
                </a:moveTo>
                <a:lnTo>
                  <a:pt x="42417" y="63627"/>
                </a:lnTo>
                <a:lnTo>
                  <a:pt x="50926" y="63627"/>
                </a:lnTo>
                <a:lnTo>
                  <a:pt x="53212" y="61341"/>
                </a:lnTo>
                <a:lnTo>
                  <a:pt x="49656" y="57785"/>
                </a:lnTo>
                <a:close/>
              </a:path>
              <a:path w="53975" h="71120">
                <a:moveTo>
                  <a:pt x="52324" y="19938"/>
                </a:moveTo>
                <a:lnTo>
                  <a:pt x="33781" y="19938"/>
                </a:lnTo>
                <a:lnTo>
                  <a:pt x="33146" y="23495"/>
                </a:lnTo>
                <a:lnTo>
                  <a:pt x="34543" y="23622"/>
                </a:lnTo>
                <a:lnTo>
                  <a:pt x="35559" y="23875"/>
                </a:lnTo>
                <a:lnTo>
                  <a:pt x="36067" y="24511"/>
                </a:lnTo>
                <a:lnTo>
                  <a:pt x="36702" y="25019"/>
                </a:lnTo>
                <a:lnTo>
                  <a:pt x="36956" y="25654"/>
                </a:lnTo>
                <a:lnTo>
                  <a:pt x="36956" y="28067"/>
                </a:lnTo>
                <a:lnTo>
                  <a:pt x="35813" y="29845"/>
                </a:lnTo>
                <a:lnTo>
                  <a:pt x="31241" y="33909"/>
                </a:lnTo>
                <a:lnTo>
                  <a:pt x="28701" y="35813"/>
                </a:lnTo>
                <a:lnTo>
                  <a:pt x="26034" y="37592"/>
                </a:lnTo>
                <a:lnTo>
                  <a:pt x="23367" y="39497"/>
                </a:lnTo>
                <a:lnTo>
                  <a:pt x="20446" y="40386"/>
                </a:lnTo>
                <a:lnTo>
                  <a:pt x="31341" y="40386"/>
                </a:lnTo>
                <a:lnTo>
                  <a:pt x="43052" y="31750"/>
                </a:lnTo>
                <a:lnTo>
                  <a:pt x="45846" y="29718"/>
                </a:lnTo>
                <a:lnTo>
                  <a:pt x="49402" y="26797"/>
                </a:lnTo>
                <a:lnTo>
                  <a:pt x="53847" y="23241"/>
                </a:lnTo>
                <a:lnTo>
                  <a:pt x="52324" y="199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805170" y="3384041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20">
                <a:moveTo>
                  <a:pt x="21589" y="0"/>
                </a:moveTo>
                <a:lnTo>
                  <a:pt x="25780" y="0"/>
                </a:lnTo>
                <a:lnTo>
                  <a:pt x="16509" y="40386"/>
                </a:lnTo>
                <a:lnTo>
                  <a:pt x="17525" y="40386"/>
                </a:lnTo>
                <a:lnTo>
                  <a:pt x="20446" y="40386"/>
                </a:lnTo>
                <a:lnTo>
                  <a:pt x="23367" y="39497"/>
                </a:lnTo>
                <a:lnTo>
                  <a:pt x="26034" y="37592"/>
                </a:lnTo>
                <a:lnTo>
                  <a:pt x="28701" y="35813"/>
                </a:lnTo>
                <a:lnTo>
                  <a:pt x="31241" y="33909"/>
                </a:lnTo>
                <a:lnTo>
                  <a:pt x="33527" y="31877"/>
                </a:lnTo>
                <a:lnTo>
                  <a:pt x="35813" y="29845"/>
                </a:lnTo>
                <a:lnTo>
                  <a:pt x="36956" y="28067"/>
                </a:lnTo>
                <a:lnTo>
                  <a:pt x="36956" y="26543"/>
                </a:lnTo>
                <a:lnTo>
                  <a:pt x="36956" y="25654"/>
                </a:lnTo>
                <a:lnTo>
                  <a:pt x="36702" y="25019"/>
                </a:lnTo>
                <a:lnTo>
                  <a:pt x="36067" y="24511"/>
                </a:lnTo>
                <a:lnTo>
                  <a:pt x="35559" y="23875"/>
                </a:lnTo>
                <a:lnTo>
                  <a:pt x="34543" y="23622"/>
                </a:lnTo>
                <a:lnTo>
                  <a:pt x="33146" y="23495"/>
                </a:lnTo>
                <a:lnTo>
                  <a:pt x="33781" y="19938"/>
                </a:lnTo>
                <a:lnTo>
                  <a:pt x="52324" y="19938"/>
                </a:lnTo>
                <a:lnTo>
                  <a:pt x="53847" y="23241"/>
                </a:lnTo>
                <a:lnTo>
                  <a:pt x="49402" y="26797"/>
                </a:lnTo>
                <a:lnTo>
                  <a:pt x="45846" y="29718"/>
                </a:lnTo>
                <a:lnTo>
                  <a:pt x="43052" y="31750"/>
                </a:lnTo>
                <a:lnTo>
                  <a:pt x="30479" y="41021"/>
                </a:lnTo>
                <a:lnTo>
                  <a:pt x="36194" y="56896"/>
                </a:lnTo>
                <a:lnTo>
                  <a:pt x="36575" y="58293"/>
                </a:lnTo>
                <a:lnTo>
                  <a:pt x="37083" y="59436"/>
                </a:lnTo>
                <a:lnTo>
                  <a:pt x="37591" y="60452"/>
                </a:lnTo>
                <a:lnTo>
                  <a:pt x="37972" y="61468"/>
                </a:lnTo>
                <a:lnTo>
                  <a:pt x="38607" y="62230"/>
                </a:lnTo>
                <a:lnTo>
                  <a:pt x="39115" y="62865"/>
                </a:lnTo>
                <a:lnTo>
                  <a:pt x="39750" y="63373"/>
                </a:lnTo>
                <a:lnTo>
                  <a:pt x="40512" y="63627"/>
                </a:lnTo>
                <a:lnTo>
                  <a:pt x="41528" y="63627"/>
                </a:lnTo>
                <a:lnTo>
                  <a:pt x="42417" y="63627"/>
                </a:lnTo>
                <a:lnTo>
                  <a:pt x="49656" y="57785"/>
                </a:lnTo>
                <a:lnTo>
                  <a:pt x="53212" y="61341"/>
                </a:lnTo>
                <a:lnTo>
                  <a:pt x="50164" y="64388"/>
                </a:lnTo>
                <a:lnTo>
                  <a:pt x="47370" y="66802"/>
                </a:lnTo>
                <a:lnTo>
                  <a:pt x="44830" y="68325"/>
                </a:lnTo>
                <a:lnTo>
                  <a:pt x="42290" y="69977"/>
                </a:lnTo>
                <a:lnTo>
                  <a:pt x="39750" y="70738"/>
                </a:lnTo>
                <a:lnTo>
                  <a:pt x="37210" y="70738"/>
                </a:lnTo>
                <a:lnTo>
                  <a:pt x="34416" y="70738"/>
                </a:lnTo>
                <a:lnTo>
                  <a:pt x="32257" y="69977"/>
                </a:lnTo>
                <a:lnTo>
                  <a:pt x="30733" y="68325"/>
                </a:lnTo>
                <a:lnTo>
                  <a:pt x="29209" y="66675"/>
                </a:lnTo>
                <a:lnTo>
                  <a:pt x="27939" y="64008"/>
                </a:lnTo>
                <a:lnTo>
                  <a:pt x="26796" y="60325"/>
                </a:lnTo>
                <a:lnTo>
                  <a:pt x="22987" y="48260"/>
                </a:lnTo>
                <a:lnTo>
                  <a:pt x="22605" y="47371"/>
                </a:lnTo>
                <a:lnTo>
                  <a:pt x="22351" y="46609"/>
                </a:lnTo>
                <a:lnTo>
                  <a:pt x="21970" y="46228"/>
                </a:lnTo>
                <a:lnTo>
                  <a:pt x="19430" y="44958"/>
                </a:lnTo>
                <a:lnTo>
                  <a:pt x="18287" y="44958"/>
                </a:lnTo>
                <a:lnTo>
                  <a:pt x="15493" y="44958"/>
                </a:lnTo>
                <a:lnTo>
                  <a:pt x="10159" y="69723"/>
                </a:lnTo>
                <a:lnTo>
                  <a:pt x="0" y="69723"/>
                </a:lnTo>
                <a:lnTo>
                  <a:pt x="12572" y="14097"/>
                </a:lnTo>
                <a:lnTo>
                  <a:pt x="12953" y="12573"/>
                </a:lnTo>
                <a:lnTo>
                  <a:pt x="13207" y="11303"/>
                </a:lnTo>
                <a:lnTo>
                  <a:pt x="13334" y="10413"/>
                </a:lnTo>
                <a:lnTo>
                  <a:pt x="13462" y="9525"/>
                </a:lnTo>
                <a:lnTo>
                  <a:pt x="13462" y="8636"/>
                </a:lnTo>
                <a:lnTo>
                  <a:pt x="13462" y="7874"/>
                </a:lnTo>
                <a:lnTo>
                  <a:pt x="13462" y="6604"/>
                </a:lnTo>
                <a:lnTo>
                  <a:pt x="13080" y="5715"/>
                </a:lnTo>
                <a:lnTo>
                  <a:pt x="12191" y="5207"/>
                </a:lnTo>
                <a:lnTo>
                  <a:pt x="11175" y="4825"/>
                </a:lnTo>
                <a:lnTo>
                  <a:pt x="9397" y="4445"/>
                </a:lnTo>
                <a:lnTo>
                  <a:pt x="6730" y="4318"/>
                </a:lnTo>
                <a:lnTo>
                  <a:pt x="7619" y="635"/>
                </a:lnTo>
                <a:lnTo>
                  <a:pt x="2158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4014215" y="3710914"/>
            <a:ext cx="128803" cy="1288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023867" y="3725290"/>
            <a:ext cx="118745" cy="11887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4218432" y="3678948"/>
            <a:ext cx="1629917" cy="199758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372355" y="4055394"/>
            <a:ext cx="113507" cy="113507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4381880" y="4068571"/>
            <a:ext cx="103886" cy="10388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4584191" y="4034002"/>
            <a:ext cx="108934" cy="12880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4593082" y="4048125"/>
            <a:ext cx="99441" cy="118872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4698491" y="4020311"/>
            <a:ext cx="755141" cy="171450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4712715" y="4038727"/>
            <a:ext cx="735965" cy="152400"/>
          </a:xfrm>
          <a:custGeom>
            <a:avLst/>
            <a:gdLst/>
            <a:ahLst/>
            <a:cxnLst/>
            <a:rect l="l" t="t" r="r" b="b"/>
            <a:pathLst>
              <a:path w="735964" h="152400">
                <a:moveTo>
                  <a:pt x="687197" y="0"/>
                </a:moveTo>
                <a:lnTo>
                  <a:pt x="685038" y="6096"/>
                </a:lnTo>
                <a:lnTo>
                  <a:pt x="693922" y="9955"/>
                </a:lnTo>
                <a:lnTo>
                  <a:pt x="701532" y="15255"/>
                </a:lnTo>
                <a:lnTo>
                  <a:pt x="719724" y="50545"/>
                </a:lnTo>
                <a:lnTo>
                  <a:pt x="721995" y="75437"/>
                </a:lnTo>
                <a:lnTo>
                  <a:pt x="721425" y="88842"/>
                </a:lnTo>
                <a:lnTo>
                  <a:pt x="707830" y="130175"/>
                </a:lnTo>
                <a:lnTo>
                  <a:pt x="685292" y="146177"/>
                </a:lnTo>
                <a:lnTo>
                  <a:pt x="687197" y="152400"/>
                </a:lnTo>
                <a:lnTo>
                  <a:pt x="723392" y="125730"/>
                </a:lnTo>
                <a:lnTo>
                  <a:pt x="735838" y="76200"/>
                </a:lnTo>
                <a:lnTo>
                  <a:pt x="735052" y="62245"/>
                </a:lnTo>
                <a:lnTo>
                  <a:pt x="716307" y="17287"/>
                </a:lnTo>
                <a:lnTo>
                  <a:pt x="698297" y="3952"/>
                </a:lnTo>
                <a:lnTo>
                  <a:pt x="687197" y="0"/>
                </a:lnTo>
                <a:close/>
              </a:path>
              <a:path w="735964" h="152400">
                <a:moveTo>
                  <a:pt x="48641" y="0"/>
                </a:moveTo>
                <a:lnTo>
                  <a:pt x="12573" y="26670"/>
                </a:lnTo>
                <a:lnTo>
                  <a:pt x="0" y="76200"/>
                </a:lnTo>
                <a:lnTo>
                  <a:pt x="785" y="90225"/>
                </a:lnTo>
                <a:lnTo>
                  <a:pt x="19530" y="135112"/>
                </a:lnTo>
                <a:lnTo>
                  <a:pt x="48641" y="152400"/>
                </a:lnTo>
                <a:lnTo>
                  <a:pt x="50546" y="146177"/>
                </a:lnTo>
                <a:lnTo>
                  <a:pt x="41882" y="142367"/>
                </a:lnTo>
                <a:lnTo>
                  <a:pt x="34385" y="137032"/>
                </a:lnTo>
                <a:lnTo>
                  <a:pt x="16192" y="101044"/>
                </a:lnTo>
                <a:lnTo>
                  <a:pt x="13970" y="75437"/>
                </a:lnTo>
                <a:lnTo>
                  <a:pt x="14521" y="62408"/>
                </a:lnTo>
                <a:lnTo>
                  <a:pt x="28082" y="22008"/>
                </a:lnTo>
                <a:lnTo>
                  <a:pt x="50800" y="6096"/>
                </a:lnTo>
                <a:lnTo>
                  <a:pt x="486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5397753" y="4038727"/>
            <a:ext cx="50800" cy="152400"/>
          </a:xfrm>
          <a:custGeom>
            <a:avLst/>
            <a:gdLst/>
            <a:ahLst/>
            <a:cxnLst/>
            <a:rect l="l" t="t" r="r" b="b"/>
            <a:pathLst>
              <a:path w="50800" h="152400">
                <a:moveTo>
                  <a:pt x="2159" y="0"/>
                </a:moveTo>
                <a:lnTo>
                  <a:pt x="38226" y="26670"/>
                </a:lnTo>
                <a:lnTo>
                  <a:pt x="50800" y="76200"/>
                </a:lnTo>
                <a:lnTo>
                  <a:pt x="50016" y="90225"/>
                </a:lnTo>
                <a:lnTo>
                  <a:pt x="31376" y="135112"/>
                </a:lnTo>
                <a:lnTo>
                  <a:pt x="2159" y="152400"/>
                </a:lnTo>
                <a:lnTo>
                  <a:pt x="254" y="146177"/>
                </a:lnTo>
                <a:lnTo>
                  <a:pt x="8973" y="142367"/>
                </a:lnTo>
                <a:lnTo>
                  <a:pt x="16478" y="137032"/>
                </a:lnTo>
                <a:lnTo>
                  <a:pt x="34686" y="101044"/>
                </a:lnTo>
                <a:lnTo>
                  <a:pt x="36957" y="75437"/>
                </a:lnTo>
                <a:lnTo>
                  <a:pt x="36387" y="62408"/>
                </a:lnTo>
                <a:lnTo>
                  <a:pt x="22842" y="22008"/>
                </a:lnTo>
                <a:lnTo>
                  <a:pt x="0" y="6096"/>
                </a:lnTo>
                <a:lnTo>
                  <a:pt x="21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4708144" y="4034002"/>
            <a:ext cx="167894" cy="161696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4765166" y="4052696"/>
            <a:ext cx="106680" cy="109855"/>
          </a:xfrm>
          <a:custGeom>
            <a:avLst/>
            <a:gdLst/>
            <a:ahLst/>
            <a:cxnLst/>
            <a:rect l="l" t="t" r="r" b="b"/>
            <a:pathLst>
              <a:path w="106679" h="109854">
                <a:moveTo>
                  <a:pt x="56769" y="0"/>
                </a:moveTo>
                <a:lnTo>
                  <a:pt x="24257" y="0"/>
                </a:lnTo>
                <a:lnTo>
                  <a:pt x="23368" y="3936"/>
                </a:lnTo>
                <a:lnTo>
                  <a:pt x="25146" y="4317"/>
                </a:lnTo>
                <a:lnTo>
                  <a:pt x="26543" y="4825"/>
                </a:lnTo>
                <a:lnTo>
                  <a:pt x="27559" y="5714"/>
                </a:lnTo>
                <a:lnTo>
                  <a:pt x="28702" y="6603"/>
                </a:lnTo>
                <a:lnTo>
                  <a:pt x="29845" y="8127"/>
                </a:lnTo>
                <a:lnTo>
                  <a:pt x="30987" y="10159"/>
                </a:lnTo>
                <a:lnTo>
                  <a:pt x="32131" y="12318"/>
                </a:lnTo>
                <a:lnTo>
                  <a:pt x="33699" y="16255"/>
                </a:lnTo>
                <a:lnTo>
                  <a:pt x="35560" y="21589"/>
                </a:lnTo>
                <a:lnTo>
                  <a:pt x="47498" y="54609"/>
                </a:lnTo>
                <a:lnTo>
                  <a:pt x="21971" y="84962"/>
                </a:lnTo>
                <a:lnTo>
                  <a:pt x="16637" y="91439"/>
                </a:lnTo>
                <a:lnTo>
                  <a:pt x="12827" y="95884"/>
                </a:lnTo>
                <a:lnTo>
                  <a:pt x="762" y="105790"/>
                </a:lnTo>
                <a:lnTo>
                  <a:pt x="0" y="109727"/>
                </a:lnTo>
                <a:lnTo>
                  <a:pt x="29845" y="109727"/>
                </a:lnTo>
                <a:lnTo>
                  <a:pt x="30734" y="105790"/>
                </a:lnTo>
                <a:lnTo>
                  <a:pt x="28956" y="105536"/>
                </a:lnTo>
                <a:lnTo>
                  <a:pt x="27559" y="105028"/>
                </a:lnTo>
                <a:lnTo>
                  <a:pt x="25527" y="103504"/>
                </a:lnTo>
                <a:lnTo>
                  <a:pt x="25019" y="102107"/>
                </a:lnTo>
                <a:lnTo>
                  <a:pt x="25019" y="98425"/>
                </a:lnTo>
                <a:lnTo>
                  <a:pt x="25654" y="96519"/>
                </a:lnTo>
                <a:lnTo>
                  <a:pt x="28194" y="92201"/>
                </a:lnTo>
                <a:lnTo>
                  <a:pt x="30099" y="89407"/>
                </a:lnTo>
                <a:lnTo>
                  <a:pt x="32893" y="85978"/>
                </a:lnTo>
                <a:lnTo>
                  <a:pt x="51181" y="63118"/>
                </a:lnTo>
                <a:lnTo>
                  <a:pt x="65161" y="63118"/>
                </a:lnTo>
                <a:lnTo>
                  <a:pt x="61341" y="52450"/>
                </a:lnTo>
                <a:lnTo>
                  <a:pt x="68419" y="43941"/>
                </a:lnTo>
                <a:lnTo>
                  <a:pt x="57658" y="43941"/>
                </a:lnTo>
                <a:lnTo>
                  <a:pt x="50927" y="24510"/>
                </a:lnTo>
                <a:lnTo>
                  <a:pt x="49149" y="19303"/>
                </a:lnTo>
                <a:lnTo>
                  <a:pt x="48260" y="14985"/>
                </a:lnTo>
                <a:lnTo>
                  <a:pt x="48260" y="9270"/>
                </a:lnTo>
                <a:lnTo>
                  <a:pt x="49022" y="7492"/>
                </a:lnTo>
                <a:lnTo>
                  <a:pt x="51688" y="5079"/>
                </a:lnTo>
                <a:lnTo>
                  <a:pt x="53594" y="4317"/>
                </a:lnTo>
                <a:lnTo>
                  <a:pt x="55880" y="3936"/>
                </a:lnTo>
                <a:lnTo>
                  <a:pt x="56769" y="0"/>
                </a:lnTo>
                <a:close/>
              </a:path>
              <a:path w="106679" h="109854">
                <a:moveTo>
                  <a:pt x="65161" y="63118"/>
                </a:moveTo>
                <a:lnTo>
                  <a:pt x="51181" y="63118"/>
                </a:lnTo>
                <a:lnTo>
                  <a:pt x="59562" y="87629"/>
                </a:lnTo>
                <a:lnTo>
                  <a:pt x="60833" y="91439"/>
                </a:lnTo>
                <a:lnTo>
                  <a:pt x="61468" y="94995"/>
                </a:lnTo>
                <a:lnTo>
                  <a:pt x="61468" y="100202"/>
                </a:lnTo>
                <a:lnTo>
                  <a:pt x="53848" y="105790"/>
                </a:lnTo>
                <a:lnTo>
                  <a:pt x="53086" y="109727"/>
                </a:lnTo>
                <a:lnTo>
                  <a:pt x="85471" y="109727"/>
                </a:lnTo>
                <a:lnTo>
                  <a:pt x="86360" y="105790"/>
                </a:lnTo>
                <a:lnTo>
                  <a:pt x="84582" y="105282"/>
                </a:lnTo>
                <a:lnTo>
                  <a:pt x="83312" y="104775"/>
                </a:lnTo>
                <a:lnTo>
                  <a:pt x="76327" y="93725"/>
                </a:lnTo>
                <a:lnTo>
                  <a:pt x="74803" y="90042"/>
                </a:lnTo>
                <a:lnTo>
                  <a:pt x="65161" y="63118"/>
                </a:lnTo>
                <a:close/>
              </a:path>
              <a:path w="106679" h="109854">
                <a:moveTo>
                  <a:pt x="106680" y="0"/>
                </a:moveTo>
                <a:lnTo>
                  <a:pt x="76708" y="0"/>
                </a:lnTo>
                <a:lnTo>
                  <a:pt x="75819" y="3936"/>
                </a:lnTo>
                <a:lnTo>
                  <a:pt x="77850" y="4063"/>
                </a:lnTo>
                <a:lnTo>
                  <a:pt x="79375" y="4698"/>
                </a:lnTo>
                <a:lnTo>
                  <a:pt x="80263" y="5714"/>
                </a:lnTo>
                <a:lnTo>
                  <a:pt x="81025" y="6730"/>
                </a:lnTo>
                <a:lnTo>
                  <a:pt x="81534" y="8000"/>
                </a:lnTo>
                <a:lnTo>
                  <a:pt x="81534" y="10540"/>
                </a:lnTo>
                <a:lnTo>
                  <a:pt x="80645" y="13207"/>
                </a:lnTo>
                <a:lnTo>
                  <a:pt x="80137" y="14604"/>
                </a:lnTo>
                <a:lnTo>
                  <a:pt x="79121" y="16255"/>
                </a:lnTo>
                <a:lnTo>
                  <a:pt x="77850" y="18033"/>
                </a:lnTo>
                <a:lnTo>
                  <a:pt x="76581" y="19938"/>
                </a:lnTo>
                <a:lnTo>
                  <a:pt x="72517" y="25145"/>
                </a:lnTo>
                <a:lnTo>
                  <a:pt x="57658" y="43941"/>
                </a:lnTo>
                <a:lnTo>
                  <a:pt x="68419" y="43941"/>
                </a:lnTo>
                <a:lnTo>
                  <a:pt x="94234" y="13207"/>
                </a:lnTo>
                <a:lnTo>
                  <a:pt x="101219" y="6350"/>
                </a:lnTo>
                <a:lnTo>
                  <a:pt x="102616" y="5206"/>
                </a:lnTo>
                <a:lnTo>
                  <a:pt x="104140" y="4444"/>
                </a:lnTo>
                <a:lnTo>
                  <a:pt x="105791" y="3936"/>
                </a:lnTo>
                <a:lnTo>
                  <a:pt x="1066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4765166" y="4052696"/>
            <a:ext cx="106680" cy="109855"/>
          </a:xfrm>
          <a:custGeom>
            <a:avLst/>
            <a:gdLst/>
            <a:ahLst/>
            <a:cxnLst/>
            <a:rect l="l" t="t" r="r" b="b"/>
            <a:pathLst>
              <a:path w="106679" h="109854">
                <a:moveTo>
                  <a:pt x="24257" y="0"/>
                </a:moveTo>
                <a:lnTo>
                  <a:pt x="56769" y="0"/>
                </a:lnTo>
                <a:lnTo>
                  <a:pt x="55880" y="3936"/>
                </a:lnTo>
                <a:lnTo>
                  <a:pt x="53594" y="4317"/>
                </a:lnTo>
                <a:lnTo>
                  <a:pt x="51688" y="5079"/>
                </a:lnTo>
                <a:lnTo>
                  <a:pt x="50292" y="6350"/>
                </a:lnTo>
                <a:lnTo>
                  <a:pt x="49022" y="7492"/>
                </a:lnTo>
                <a:lnTo>
                  <a:pt x="48260" y="9270"/>
                </a:lnTo>
                <a:lnTo>
                  <a:pt x="48260" y="11556"/>
                </a:lnTo>
                <a:lnTo>
                  <a:pt x="48260" y="14985"/>
                </a:lnTo>
                <a:lnTo>
                  <a:pt x="49149" y="19303"/>
                </a:lnTo>
                <a:lnTo>
                  <a:pt x="50927" y="24510"/>
                </a:lnTo>
                <a:lnTo>
                  <a:pt x="57658" y="43941"/>
                </a:lnTo>
                <a:lnTo>
                  <a:pt x="72517" y="25145"/>
                </a:lnTo>
                <a:lnTo>
                  <a:pt x="74803" y="22225"/>
                </a:lnTo>
                <a:lnTo>
                  <a:pt x="76581" y="19938"/>
                </a:lnTo>
                <a:lnTo>
                  <a:pt x="77850" y="18033"/>
                </a:lnTo>
                <a:lnTo>
                  <a:pt x="79121" y="16255"/>
                </a:lnTo>
                <a:lnTo>
                  <a:pt x="80137" y="14604"/>
                </a:lnTo>
                <a:lnTo>
                  <a:pt x="80645" y="13207"/>
                </a:lnTo>
                <a:lnTo>
                  <a:pt x="81153" y="11683"/>
                </a:lnTo>
                <a:lnTo>
                  <a:pt x="81534" y="10540"/>
                </a:lnTo>
                <a:lnTo>
                  <a:pt x="81534" y="9397"/>
                </a:lnTo>
                <a:lnTo>
                  <a:pt x="81534" y="8000"/>
                </a:lnTo>
                <a:lnTo>
                  <a:pt x="75819" y="3936"/>
                </a:lnTo>
                <a:lnTo>
                  <a:pt x="76708" y="0"/>
                </a:lnTo>
                <a:lnTo>
                  <a:pt x="106680" y="0"/>
                </a:lnTo>
                <a:lnTo>
                  <a:pt x="105791" y="3936"/>
                </a:lnTo>
                <a:lnTo>
                  <a:pt x="104140" y="4444"/>
                </a:lnTo>
                <a:lnTo>
                  <a:pt x="102616" y="5206"/>
                </a:lnTo>
                <a:lnTo>
                  <a:pt x="101219" y="6350"/>
                </a:lnTo>
                <a:lnTo>
                  <a:pt x="99822" y="7365"/>
                </a:lnTo>
                <a:lnTo>
                  <a:pt x="98171" y="9016"/>
                </a:lnTo>
                <a:lnTo>
                  <a:pt x="96138" y="11048"/>
                </a:lnTo>
                <a:lnTo>
                  <a:pt x="94234" y="13207"/>
                </a:lnTo>
                <a:lnTo>
                  <a:pt x="90550" y="17525"/>
                </a:lnTo>
                <a:lnTo>
                  <a:pt x="85217" y="23748"/>
                </a:lnTo>
                <a:lnTo>
                  <a:pt x="61341" y="52450"/>
                </a:lnTo>
                <a:lnTo>
                  <a:pt x="73025" y="85089"/>
                </a:lnTo>
                <a:lnTo>
                  <a:pt x="74803" y="90042"/>
                </a:lnTo>
                <a:lnTo>
                  <a:pt x="76327" y="93725"/>
                </a:lnTo>
                <a:lnTo>
                  <a:pt x="77343" y="96392"/>
                </a:lnTo>
                <a:lnTo>
                  <a:pt x="82550" y="104266"/>
                </a:lnTo>
                <a:lnTo>
                  <a:pt x="83312" y="104775"/>
                </a:lnTo>
                <a:lnTo>
                  <a:pt x="84582" y="105282"/>
                </a:lnTo>
                <a:lnTo>
                  <a:pt x="86360" y="105790"/>
                </a:lnTo>
                <a:lnTo>
                  <a:pt x="85471" y="109727"/>
                </a:lnTo>
                <a:lnTo>
                  <a:pt x="53086" y="109727"/>
                </a:lnTo>
                <a:lnTo>
                  <a:pt x="53848" y="105790"/>
                </a:lnTo>
                <a:lnTo>
                  <a:pt x="56261" y="105409"/>
                </a:lnTo>
                <a:lnTo>
                  <a:pt x="58166" y="104520"/>
                </a:lnTo>
                <a:lnTo>
                  <a:pt x="59562" y="103250"/>
                </a:lnTo>
                <a:lnTo>
                  <a:pt x="60833" y="101980"/>
                </a:lnTo>
                <a:lnTo>
                  <a:pt x="61468" y="100202"/>
                </a:lnTo>
                <a:lnTo>
                  <a:pt x="61468" y="98170"/>
                </a:lnTo>
                <a:lnTo>
                  <a:pt x="61468" y="94995"/>
                </a:lnTo>
                <a:lnTo>
                  <a:pt x="60833" y="91439"/>
                </a:lnTo>
                <a:lnTo>
                  <a:pt x="59562" y="87629"/>
                </a:lnTo>
                <a:lnTo>
                  <a:pt x="51181" y="63118"/>
                </a:lnTo>
                <a:lnTo>
                  <a:pt x="32893" y="85978"/>
                </a:lnTo>
                <a:lnTo>
                  <a:pt x="30099" y="89407"/>
                </a:lnTo>
                <a:lnTo>
                  <a:pt x="28194" y="92201"/>
                </a:lnTo>
                <a:lnTo>
                  <a:pt x="26924" y="94360"/>
                </a:lnTo>
                <a:lnTo>
                  <a:pt x="25654" y="96519"/>
                </a:lnTo>
                <a:lnTo>
                  <a:pt x="25019" y="98425"/>
                </a:lnTo>
                <a:lnTo>
                  <a:pt x="25019" y="99948"/>
                </a:lnTo>
                <a:lnTo>
                  <a:pt x="25019" y="102107"/>
                </a:lnTo>
                <a:lnTo>
                  <a:pt x="25527" y="103504"/>
                </a:lnTo>
                <a:lnTo>
                  <a:pt x="26543" y="104266"/>
                </a:lnTo>
                <a:lnTo>
                  <a:pt x="27559" y="105028"/>
                </a:lnTo>
                <a:lnTo>
                  <a:pt x="28956" y="105536"/>
                </a:lnTo>
                <a:lnTo>
                  <a:pt x="30734" y="105790"/>
                </a:lnTo>
                <a:lnTo>
                  <a:pt x="29845" y="109727"/>
                </a:lnTo>
                <a:lnTo>
                  <a:pt x="0" y="109727"/>
                </a:lnTo>
                <a:lnTo>
                  <a:pt x="762" y="105790"/>
                </a:lnTo>
                <a:lnTo>
                  <a:pt x="2412" y="105282"/>
                </a:lnTo>
                <a:lnTo>
                  <a:pt x="3937" y="104520"/>
                </a:lnTo>
                <a:lnTo>
                  <a:pt x="5334" y="103504"/>
                </a:lnTo>
                <a:lnTo>
                  <a:pt x="6731" y="102488"/>
                </a:lnTo>
                <a:lnTo>
                  <a:pt x="8509" y="100710"/>
                </a:lnTo>
                <a:lnTo>
                  <a:pt x="10668" y="98297"/>
                </a:lnTo>
                <a:lnTo>
                  <a:pt x="12827" y="95884"/>
                </a:lnTo>
                <a:lnTo>
                  <a:pt x="16637" y="91439"/>
                </a:lnTo>
                <a:lnTo>
                  <a:pt x="21971" y="84962"/>
                </a:lnTo>
                <a:lnTo>
                  <a:pt x="47498" y="54609"/>
                </a:lnTo>
                <a:lnTo>
                  <a:pt x="35560" y="21589"/>
                </a:lnTo>
                <a:lnTo>
                  <a:pt x="27559" y="5714"/>
                </a:lnTo>
                <a:lnTo>
                  <a:pt x="26543" y="4825"/>
                </a:lnTo>
                <a:lnTo>
                  <a:pt x="25146" y="4317"/>
                </a:lnTo>
                <a:lnTo>
                  <a:pt x="23368" y="3936"/>
                </a:lnTo>
                <a:lnTo>
                  <a:pt x="2425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4882896" y="4029481"/>
            <a:ext cx="31132" cy="168376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4891913" y="4042829"/>
            <a:ext cx="119761" cy="158711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4931917" y="4085590"/>
            <a:ext cx="75565" cy="76835"/>
          </a:xfrm>
          <a:custGeom>
            <a:avLst/>
            <a:gdLst/>
            <a:ahLst/>
            <a:cxnLst/>
            <a:rect l="l" t="t" r="r" b="b"/>
            <a:pathLst>
              <a:path w="75564" h="76835">
                <a:moveTo>
                  <a:pt x="73459" y="6477"/>
                </a:moveTo>
                <a:lnTo>
                  <a:pt x="57150" y="6477"/>
                </a:lnTo>
                <a:lnTo>
                  <a:pt x="57658" y="7112"/>
                </a:lnTo>
                <a:lnTo>
                  <a:pt x="54737" y="10033"/>
                </a:lnTo>
                <a:lnTo>
                  <a:pt x="50165" y="15112"/>
                </a:lnTo>
                <a:lnTo>
                  <a:pt x="43942" y="22225"/>
                </a:lnTo>
                <a:lnTo>
                  <a:pt x="0" y="72898"/>
                </a:lnTo>
                <a:lnTo>
                  <a:pt x="1524" y="76835"/>
                </a:lnTo>
                <a:lnTo>
                  <a:pt x="59690" y="76835"/>
                </a:lnTo>
                <a:lnTo>
                  <a:pt x="61109" y="70358"/>
                </a:lnTo>
                <a:lnTo>
                  <a:pt x="18287" y="70358"/>
                </a:lnTo>
                <a:lnTo>
                  <a:pt x="17907" y="69723"/>
                </a:lnTo>
                <a:lnTo>
                  <a:pt x="22191" y="65008"/>
                </a:lnTo>
                <a:lnTo>
                  <a:pt x="26844" y="59817"/>
                </a:lnTo>
                <a:lnTo>
                  <a:pt x="31855" y="54149"/>
                </a:lnTo>
                <a:lnTo>
                  <a:pt x="73459" y="6477"/>
                </a:lnTo>
                <a:close/>
              </a:path>
              <a:path w="75564" h="76835">
                <a:moveTo>
                  <a:pt x="64643" y="54229"/>
                </a:moveTo>
                <a:lnTo>
                  <a:pt x="57531" y="54229"/>
                </a:lnTo>
                <a:lnTo>
                  <a:pt x="55499" y="58420"/>
                </a:lnTo>
                <a:lnTo>
                  <a:pt x="53721" y="61468"/>
                </a:lnTo>
                <a:lnTo>
                  <a:pt x="52324" y="63500"/>
                </a:lnTo>
                <a:lnTo>
                  <a:pt x="51054" y="65405"/>
                </a:lnTo>
                <a:lnTo>
                  <a:pt x="49657" y="66802"/>
                </a:lnTo>
                <a:lnTo>
                  <a:pt x="39751" y="70358"/>
                </a:lnTo>
                <a:lnTo>
                  <a:pt x="61109" y="70358"/>
                </a:lnTo>
                <a:lnTo>
                  <a:pt x="64643" y="54229"/>
                </a:lnTo>
                <a:close/>
              </a:path>
              <a:path w="75564" h="76835">
                <a:moveTo>
                  <a:pt x="74041" y="0"/>
                </a:moveTo>
                <a:lnTo>
                  <a:pt x="16891" y="0"/>
                </a:lnTo>
                <a:lnTo>
                  <a:pt x="12192" y="21082"/>
                </a:lnTo>
                <a:lnTo>
                  <a:pt x="19304" y="21082"/>
                </a:lnTo>
                <a:lnTo>
                  <a:pt x="21082" y="17653"/>
                </a:lnTo>
                <a:lnTo>
                  <a:pt x="22733" y="15112"/>
                </a:lnTo>
                <a:lnTo>
                  <a:pt x="35560" y="6477"/>
                </a:lnTo>
                <a:lnTo>
                  <a:pt x="73459" y="6477"/>
                </a:lnTo>
                <a:lnTo>
                  <a:pt x="75565" y="4064"/>
                </a:lnTo>
                <a:lnTo>
                  <a:pt x="740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4931917" y="4085590"/>
            <a:ext cx="75565" cy="76835"/>
          </a:xfrm>
          <a:custGeom>
            <a:avLst/>
            <a:gdLst/>
            <a:ahLst/>
            <a:cxnLst/>
            <a:rect l="l" t="t" r="r" b="b"/>
            <a:pathLst>
              <a:path w="75564" h="76835">
                <a:moveTo>
                  <a:pt x="16891" y="0"/>
                </a:moveTo>
                <a:lnTo>
                  <a:pt x="74041" y="0"/>
                </a:lnTo>
                <a:lnTo>
                  <a:pt x="75565" y="4064"/>
                </a:lnTo>
                <a:lnTo>
                  <a:pt x="37211" y="48006"/>
                </a:lnTo>
                <a:lnTo>
                  <a:pt x="31855" y="54149"/>
                </a:lnTo>
                <a:lnTo>
                  <a:pt x="26844" y="59817"/>
                </a:lnTo>
                <a:lnTo>
                  <a:pt x="22191" y="65008"/>
                </a:lnTo>
                <a:lnTo>
                  <a:pt x="17907" y="69723"/>
                </a:lnTo>
                <a:lnTo>
                  <a:pt x="18287" y="70358"/>
                </a:lnTo>
                <a:lnTo>
                  <a:pt x="36449" y="70358"/>
                </a:lnTo>
                <a:lnTo>
                  <a:pt x="39751" y="70358"/>
                </a:lnTo>
                <a:lnTo>
                  <a:pt x="42164" y="70104"/>
                </a:lnTo>
                <a:lnTo>
                  <a:pt x="43942" y="69850"/>
                </a:lnTo>
                <a:lnTo>
                  <a:pt x="45593" y="69468"/>
                </a:lnTo>
                <a:lnTo>
                  <a:pt x="47117" y="68834"/>
                </a:lnTo>
                <a:lnTo>
                  <a:pt x="48387" y="67818"/>
                </a:lnTo>
                <a:lnTo>
                  <a:pt x="49657" y="66802"/>
                </a:lnTo>
                <a:lnTo>
                  <a:pt x="51054" y="65405"/>
                </a:lnTo>
                <a:lnTo>
                  <a:pt x="52324" y="63500"/>
                </a:lnTo>
                <a:lnTo>
                  <a:pt x="53721" y="61468"/>
                </a:lnTo>
                <a:lnTo>
                  <a:pt x="55499" y="58420"/>
                </a:lnTo>
                <a:lnTo>
                  <a:pt x="57531" y="54229"/>
                </a:lnTo>
                <a:lnTo>
                  <a:pt x="64643" y="54229"/>
                </a:lnTo>
                <a:lnTo>
                  <a:pt x="59690" y="76835"/>
                </a:lnTo>
                <a:lnTo>
                  <a:pt x="1524" y="76835"/>
                </a:lnTo>
                <a:lnTo>
                  <a:pt x="0" y="72898"/>
                </a:lnTo>
                <a:lnTo>
                  <a:pt x="43942" y="22225"/>
                </a:lnTo>
                <a:lnTo>
                  <a:pt x="50165" y="15112"/>
                </a:lnTo>
                <a:lnTo>
                  <a:pt x="54737" y="10033"/>
                </a:lnTo>
                <a:lnTo>
                  <a:pt x="57658" y="7112"/>
                </a:lnTo>
                <a:lnTo>
                  <a:pt x="57150" y="6477"/>
                </a:lnTo>
                <a:lnTo>
                  <a:pt x="38354" y="6477"/>
                </a:lnTo>
                <a:lnTo>
                  <a:pt x="35560" y="6477"/>
                </a:lnTo>
                <a:lnTo>
                  <a:pt x="33528" y="6731"/>
                </a:lnTo>
                <a:lnTo>
                  <a:pt x="32258" y="7112"/>
                </a:lnTo>
                <a:lnTo>
                  <a:pt x="30987" y="7493"/>
                </a:lnTo>
                <a:lnTo>
                  <a:pt x="29718" y="8128"/>
                </a:lnTo>
                <a:lnTo>
                  <a:pt x="19304" y="21082"/>
                </a:lnTo>
                <a:lnTo>
                  <a:pt x="12192" y="21082"/>
                </a:lnTo>
                <a:lnTo>
                  <a:pt x="168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4997196" y="4098071"/>
            <a:ext cx="81492" cy="9978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5011420" y="411568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36914" y="50800"/>
                </a:moveTo>
                <a:lnTo>
                  <a:pt x="23113" y="50800"/>
                </a:lnTo>
                <a:lnTo>
                  <a:pt x="23749" y="50927"/>
                </a:lnTo>
                <a:lnTo>
                  <a:pt x="24383" y="50927"/>
                </a:lnTo>
                <a:lnTo>
                  <a:pt x="24891" y="51181"/>
                </a:lnTo>
                <a:lnTo>
                  <a:pt x="27005" y="55244"/>
                </a:lnTo>
                <a:lnTo>
                  <a:pt x="28193" y="58928"/>
                </a:lnTo>
                <a:lnTo>
                  <a:pt x="30099" y="65912"/>
                </a:lnTo>
                <a:lnTo>
                  <a:pt x="30987" y="69087"/>
                </a:lnTo>
                <a:lnTo>
                  <a:pt x="31876" y="71881"/>
                </a:lnTo>
                <a:lnTo>
                  <a:pt x="33019" y="74168"/>
                </a:lnTo>
                <a:lnTo>
                  <a:pt x="34035" y="76454"/>
                </a:lnTo>
                <a:lnTo>
                  <a:pt x="35305" y="78231"/>
                </a:lnTo>
                <a:lnTo>
                  <a:pt x="36829" y="79502"/>
                </a:lnTo>
                <a:lnTo>
                  <a:pt x="38353" y="80644"/>
                </a:lnTo>
                <a:lnTo>
                  <a:pt x="40385" y="81280"/>
                </a:lnTo>
                <a:lnTo>
                  <a:pt x="44195" y="81280"/>
                </a:lnTo>
                <a:lnTo>
                  <a:pt x="45465" y="81153"/>
                </a:lnTo>
                <a:lnTo>
                  <a:pt x="46862" y="80644"/>
                </a:lnTo>
                <a:lnTo>
                  <a:pt x="48132" y="80263"/>
                </a:lnTo>
                <a:lnTo>
                  <a:pt x="57785" y="73406"/>
                </a:lnTo>
                <a:lnTo>
                  <a:pt x="46608" y="73406"/>
                </a:lnTo>
                <a:lnTo>
                  <a:pt x="45974" y="73279"/>
                </a:lnTo>
                <a:lnTo>
                  <a:pt x="42163" y="67310"/>
                </a:lnTo>
                <a:lnTo>
                  <a:pt x="41655" y="65912"/>
                </a:lnTo>
                <a:lnTo>
                  <a:pt x="41275" y="64388"/>
                </a:lnTo>
                <a:lnTo>
                  <a:pt x="38155" y="54991"/>
                </a:lnTo>
                <a:lnTo>
                  <a:pt x="37337" y="52069"/>
                </a:lnTo>
                <a:lnTo>
                  <a:pt x="36914" y="50800"/>
                </a:lnTo>
                <a:close/>
              </a:path>
              <a:path w="62864" h="81279">
                <a:moveTo>
                  <a:pt x="29209" y="0"/>
                </a:moveTo>
                <a:lnTo>
                  <a:pt x="24891" y="0"/>
                </a:lnTo>
                <a:lnTo>
                  <a:pt x="8762" y="762"/>
                </a:lnTo>
                <a:lnTo>
                  <a:pt x="7874" y="4699"/>
                </a:lnTo>
                <a:lnTo>
                  <a:pt x="9270" y="4699"/>
                </a:lnTo>
                <a:lnTo>
                  <a:pt x="10540" y="4825"/>
                </a:lnTo>
                <a:lnTo>
                  <a:pt x="15112" y="7112"/>
                </a:lnTo>
                <a:lnTo>
                  <a:pt x="15366" y="7619"/>
                </a:lnTo>
                <a:lnTo>
                  <a:pt x="15493" y="9906"/>
                </a:lnTo>
                <a:lnTo>
                  <a:pt x="15239" y="12192"/>
                </a:lnTo>
                <a:lnTo>
                  <a:pt x="14985" y="13462"/>
                </a:lnTo>
                <a:lnTo>
                  <a:pt x="14731" y="14986"/>
                </a:lnTo>
                <a:lnTo>
                  <a:pt x="14224" y="17144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800"/>
                </a:lnTo>
                <a:lnTo>
                  <a:pt x="36914" y="50800"/>
                </a:lnTo>
                <a:lnTo>
                  <a:pt x="36321" y="49022"/>
                </a:lnTo>
                <a:lnTo>
                  <a:pt x="35432" y="46100"/>
                </a:lnTo>
                <a:lnTo>
                  <a:pt x="35926" y="45719"/>
                </a:lnTo>
                <a:lnTo>
                  <a:pt x="18795" y="45719"/>
                </a:lnTo>
                <a:lnTo>
                  <a:pt x="29209" y="0"/>
                </a:lnTo>
                <a:close/>
              </a:path>
              <a:path w="62864" h="81279">
                <a:moveTo>
                  <a:pt x="56641" y="66675"/>
                </a:moveTo>
                <a:lnTo>
                  <a:pt x="55499" y="68072"/>
                </a:lnTo>
                <a:lnTo>
                  <a:pt x="54482" y="69087"/>
                </a:lnTo>
                <a:lnTo>
                  <a:pt x="53466" y="69977"/>
                </a:lnTo>
                <a:lnTo>
                  <a:pt x="51815" y="71628"/>
                </a:lnTo>
                <a:lnTo>
                  <a:pt x="50291" y="72643"/>
                </a:lnTo>
                <a:lnTo>
                  <a:pt x="49656" y="72898"/>
                </a:lnTo>
                <a:lnTo>
                  <a:pt x="49149" y="73152"/>
                </a:lnTo>
                <a:lnTo>
                  <a:pt x="47878" y="73406"/>
                </a:lnTo>
                <a:lnTo>
                  <a:pt x="57785" y="73406"/>
                </a:lnTo>
                <a:lnTo>
                  <a:pt x="60705" y="70485"/>
                </a:lnTo>
                <a:lnTo>
                  <a:pt x="56641" y="66675"/>
                </a:lnTo>
                <a:close/>
              </a:path>
              <a:path w="62864" h="81279">
                <a:moveTo>
                  <a:pt x="60959" y="21462"/>
                </a:moveTo>
                <a:lnTo>
                  <a:pt x="39750" y="21462"/>
                </a:lnTo>
                <a:lnTo>
                  <a:pt x="38988" y="25273"/>
                </a:lnTo>
                <a:lnTo>
                  <a:pt x="40639" y="25400"/>
                </a:lnTo>
                <a:lnTo>
                  <a:pt x="41782" y="25781"/>
                </a:lnTo>
                <a:lnTo>
                  <a:pt x="43052" y="27050"/>
                </a:lnTo>
                <a:lnTo>
                  <a:pt x="43433" y="27812"/>
                </a:lnTo>
                <a:lnTo>
                  <a:pt x="43433" y="29463"/>
                </a:lnTo>
                <a:lnTo>
                  <a:pt x="43052" y="30480"/>
                </a:lnTo>
                <a:lnTo>
                  <a:pt x="42290" y="31623"/>
                </a:lnTo>
                <a:lnTo>
                  <a:pt x="41655" y="32766"/>
                </a:lnTo>
                <a:lnTo>
                  <a:pt x="39496" y="35179"/>
                </a:lnTo>
                <a:lnTo>
                  <a:pt x="36956" y="37718"/>
                </a:lnTo>
                <a:lnTo>
                  <a:pt x="35305" y="38988"/>
                </a:lnTo>
                <a:lnTo>
                  <a:pt x="33781" y="40259"/>
                </a:lnTo>
                <a:lnTo>
                  <a:pt x="32130" y="41402"/>
                </a:lnTo>
                <a:lnTo>
                  <a:pt x="30479" y="42418"/>
                </a:lnTo>
                <a:lnTo>
                  <a:pt x="28701" y="43306"/>
                </a:lnTo>
                <a:lnTo>
                  <a:pt x="27050" y="44196"/>
                </a:lnTo>
                <a:lnTo>
                  <a:pt x="23494" y="45466"/>
                </a:lnTo>
                <a:lnTo>
                  <a:pt x="21970" y="45719"/>
                </a:lnTo>
                <a:lnTo>
                  <a:pt x="35926" y="45719"/>
                </a:lnTo>
                <a:lnTo>
                  <a:pt x="39877" y="42672"/>
                </a:lnTo>
                <a:lnTo>
                  <a:pt x="42037" y="41148"/>
                </a:lnTo>
                <a:lnTo>
                  <a:pt x="46354" y="37846"/>
                </a:lnTo>
                <a:lnTo>
                  <a:pt x="48640" y="36194"/>
                </a:lnTo>
                <a:lnTo>
                  <a:pt x="50800" y="34543"/>
                </a:lnTo>
                <a:lnTo>
                  <a:pt x="52958" y="32766"/>
                </a:lnTo>
                <a:lnTo>
                  <a:pt x="57530" y="29210"/>
                </a:lnTo>
                <a:lnTo>
                  <a:pt x="62356" y="25146"/>
                </a:lnTo>
                <a:lnTo>
                  <a:pt x="60959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5011420" y="411568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24891" y="0"/>
                </a:moveTo>
                <a:lnTo>
                  <a:pt x="29209" y="0"/>
                </a:lnTo>
                <a:lnTo>
                  <a:pt x="18795" y="45719"/>
                </a:lnTo>
                <a:lnTo>
                  <a:pt x="20446" y="45719"/>
                </a:lnTo>
                <a:lnTo>
                  <a:pt x="21970" y="45719"/>
                </a:lnTo>
                <a:lnTo>
                  <a:pt x="23494" y="45466"/>
                </a:lnTo>
                <a:lnTo>
                  <a:pt x="25272" y="44831"/>
                </a:lnTo>
                <a:lnTo>
                  <a:pt x="27050" y="44196"/>
                </a:lnTo>
                <a:lnTo>
                  <a:pt x="28701" y="43306"/>
                </a:lnTo>
                <a:lnTo>
                  <a:pt x="30479" y="42418"/>
                </a:lnTo>
                <a:lnTo>
                  <a:pt x="32130" y="41402"/>
                </a:lnTo>
                <a:lnTo>
                  <a:pt x="33781" y="40259"/>
                </a:lnTo>
                <a:lnTo>
                  <a:pt x="35305" y="38988"/>
                </a:lnTo>
                <a:lnTo>
                  <a:pt x="36956" y="37718"/>
                </a:lnTo>
                <a:lnTo>
                  <a:pt x="42290" y="31623"/>
                </a:lnTo>
                <a:lnTo>
                  <a:pt x="43052" y="30480"/>
                </a:lnTo>
                <a:lnTo>
                  <a:pt x="43433" y="29463"/>
                </a:lnTo>
                <a:lnTo>
                  <a:pt x="43433" y="28702"/>
                </a:lnTo>
                <a:lnTo>
                  <a:pt x="43433" y="27812"/>
                </a:lnTo>
                <a:lnTo>
                  <a:pt x="43052" y="27050"/>
                </a:lnTo>
                <a:lnTo>
                  <a:pt x="42417" y="26416"/>
                </a:lnTo>
                <a:lnTo>
                  <a:pt x="41782" y="25781"/>
                </a:lnTo>
                <a:lnTo>
                  <a:pt x="40639" y="25400"/>
                </a:lnTo>
                <a:lnTo>
                  <a:pt x="38988" y="25273"/>
                </a:lnTo>
                <a:lnTo>
                  <a:pt x="39750" y="21462"/>
                </a:lnTo>
                <a:lnTo>
                  <a:pt x="60959" y="21462"/>
                </a:lnTo>
                <a:lnTo>
                  <a:pt x="62356" y="25146"/>
                </a:lnTo>
                <a:lnTo>
                  <a:pt x="59943" y="27178"/>
                </a:lnTo>
                <a:lnTo>
                  <a:pt x="57530" y="29210"/>
                </a:lnTo>
                <a:lnTo>
                  <a:pt x="55244" y="30987"/>
                </a:lnTo>
                <a:lnTo>
                  <a:pt x="52958" y="32766"/>
                </a:lnTo>
                <a:lnTo>
                  <a:pt x="50800" y="34543"/>
                </a:lnTo>
                <a:lnTo>
                  <a:pt x="48640" y="36194"/>
                </a:lnTo>
                <a:lnTo>
                  <a:pt x="46354" y="37846"/>
                </a:lnTo>
                <a:lnTo>
                  <a:pt x="44195" y="39497"/>
                </a:lnTo>
                <a:lnTo>
                  <a:pt x="42037" y="41148"/>
                </a:lnTo>
                <a:lnTo>
                  <a:pt x="39877" y="42672"/>
                </a:lnTo>
                <a:lnTo>
                  <a:pt x="37718" y="44323"/>
                </a:lnTo>
                <a:lnTo>
                  <a:pt x="35432" y="46100"/>
                </a:lnTo>
                <a:lnTo>
                  <a:pt x="36321" y="49022"/>
                </a:lnTo>
                <a:lnTo>
                  <a:pt x="37337" y="52069"/>
                </a:lnTo>
                <a:lnTo>
                  <a:pt x="38226" y="55244"/>
                </a:lnTo>
                <a:lnTo>
                  <a:pt x="39242" y="58293"/>
                </a:lnTo>
                <a:lnTo>
                  <a:pt x="40258" y="61341"/>
                </a:lnTo>
                <a:lnTo>
                  <a:pt x="41275" y="64388"/>
                </a:lnTo>
                <a:lnTo>
                  <a:pt x="41655" y="65912"/>
                </a:lnTo>
                <a:lnTo>
                  <a:pt x="42163" y="67310"/>
                </a:lnTo>
                <a:lnTo>
                  <a:pt x="42544" y="68453"/>
                </a:lnTo>
                <a:lnTo>
                  <a:pt x="46608" y="73406"/>
                </a:lnTo>
                <a:lnTo>
                  <a:pt x="47370" y="73406"/>
                </a:lnTo>
                <a:lnTo>
                  <a:pt x="47878" y="73406"/>
                </a:lnTo>
                <a:lnTo>
                  <a:pt x="48513" y="73279"/>
                </a:lnTo>
                <a:lnTo>
                  <a:pt x="49149" y="73152"/>
                </a:lnTo>
                <a:lnTo>
                  <a:pt x="49656" y="72898"/>
                </a:lnTo>
                <a:lnTo>
                  <a:pt x="50291" y="72643"/>
                </a:lnTo>
                <a:lnTo>
                  <a:pt x="51053" y="72136"/>
                </a:lnTo>
                <a:lnTo>
                  <a:pt x="51815" y="71628"/>
                </a:lnTo>
                <a:lnTo>
                  <a:pt x="52577" y="70866"/>
                </a:lnTo>
                <a:lnTo>
                  <a:pt x="53466" y="69977"/>
                </a:lnTo>
                <a:lnTo>
                  <a:pt x="54482" y="69087"/>
                </a:lnTo>
                <a:lnTo>
                  <a:pt x="55499" y="68072"/>
                </a:lnTo>
                <a:lnTo>
                  <a:pt x="56641" y="66675"/>
                </a:lnTo>
                <a:lnTo>
                  <a:pt x="60705" y="70485"/>
                </a:lnTo>
                <a:lnTo>
                  <a:pt x="46862" y="80644"/>
                </a:lnTo>
                <a:lnTo>
                  <a:pt x="45465" y="81153"/>
                </a:lnTo>
                <a:lnTo>
                  <a:pt x="44195" y="81280"/>
                </a:lnTo>
                <a:lnTo>
                  <a:pt x="42799" y="81280"/>
                </a:lnTo>
                <a:lnTo>
                  <a:pt x="40385" y="81280"/>
                </a:lnTo>
                <a:lnTo>
                  <a:pt x="33019" y="74168"/>
                </a:lnTo>
                <a:lnTo>
                  <a:pt x="31876" y="71881"/>
                </a:lnTo>
                <a:lnTo>
                  <a:pt x="30987" y="69087"/>
                </a:lnTo>
                <a:lnTo>
                  <a:pt x="30099" y="65912"/>
                </a:lnTo>
                <a:lnTo>
                  <a:pt x="29209" y="62611"/>
                </a:lnTo>
                <a:lnTo>
                  <a:pt x="28193" y="58928"/>
                </a:lnTo>
                <a:lnTo>
                  <a:pt x="26924" y="54991"/>
                </a:lnTo>
                <a:lnTo>
                  <a:pt x="26669" y="54102"/>
                </a:lnTo>
                <a:lnTo>
                  <a:pt x="26415" y="53340"/>
                </a:lnTo>
                <a:lnTo>
                  <a:pt x="26162" y="52705"/>
                </a:lnTo>
                <a:lnTo>
                  <a:pt x="25907" y="52197"/>
                </a:lnTo>
                <a:lnTo>
                  <a:pt x="25653" y="51688"/>
                </a:lnTo>
                <a:lnTo>
                  <a:pt x="25272" y="51435"/>
                </a:lnTo>
                <a:lnTo>
                  <a:pt x="24891" y="51181"/>
                </a:lnTo>
                <a:lnTo>
                  <a:pt x="24383" y="50927"/>
                </a:lnTo>
                <a:lnTo>
                  <a:pt x="23749" y="50927"/>
                </a:lnTo>
                <a:lnTo>
                  <a:pt x="23113" y="50800"/>
                </a:lnTo>
                <a:lnTo>
                  <a:pt x="22478" y="50800"/>
                </a:lnTo>
                <a:lnTo>
                  <a:pt x="21462" y="50800"/>
                </a:lnTo>
                <a:lnTo>
                  <a:pt x="17779" y="50800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144"/>
                </a:lnTo>
                <a:lnTo>
                  <a:pt x="14731" y="14986"/>
                </a:lnTo>
                <a:lnTo>
                  <a:pt x="14985" y="13462"/>
                </a:lnTo>
                <a:lnTo>
                  <a:pt x="15239" y="12192"/>
                </a:lnTo>
                <a:lnTo>
                  <a:pt x="15366" y="11049"/>
                </a:lnTo>
                <a:lnTo>
                  <a:pt x="15493" y="9906"/>
                </a:lnTo>
                <a:lnTo>
                  <a:pt x="15493" y="9017"/>
                </a:lnTo>
                <a:lnTo>
                  <a:pt x="15493" y="8255"/>
                </a:lnTo>
                <a:lnTo>
                  <a:pt x="15366" y="7619"/>
                </a:lnTo>
                <a:lnTo>
                  <a:pt x="15112" y="7112"/>
                </a:lnTo>
                <a:lnTo>
                  <a:pt x="14858" y="6477"/>
                </a:lnTo>
                <a:lnTo>
                  <a:pt x="14477" y="6096"/>
                </a:lnTo>
                <a:lnTo>
                  <a:pt x="9270" y="4699"/>
                </a:lnTo>
                <a:lnTo>
                  <a:pt x="7874" y="4699"/>
                </a:lnTo>
                <a:lnTo>
                  <a:pt x="8762" y="762"/>
                </a:lnTo>
                <a:lnTo>
                  <a:pt x="248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5131308" y="4075230"/>
            <a:ext cx="118080" cy="6319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5146166" y="4132071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66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146166" y="4098734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794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5141595" y="4132071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141595" y="4098734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9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5303520" y="4034002"/>
            <a:ext cx="83097" cy="12880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5317616" y="4051427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41529" y="18668"/>
                </a:moveTo>
                <a:lnTo>
                  <a:pt x="24003" y="18668"/>
                </a:lnTo>
                <a:lnTo>
                  <a:pt x="25146" y="19177"/>
                </a:lnTo>
                <a:lnTo>
                  <a:pt x="25908" y="20193"/>
                </a:lnTo>
                <a:lnTo>
                  <a:pt x="26670" y="21081"/>
                </a:lnTo>
                <a:lnTo>
                  <a:pt x="26992" y="22479"/>
                </a:lnTo>
                <a:lnTo>
                  <a:pt x="27050" y="93725"/>
                </a:lnTo>
                <a:lnTo>
                  <a:pt x="26670" y="96520"/>
                </a:lnTo>
                <a:lnTo>
                  <a:pt x="25400" y="99822"/>
                </a:lnTo>
                <a:lnTo>
                  <a:pt x="24511" y="101092"/>
                </a:lnTo>
                <a:lnTo>
                  <a:pt x="23113" y="101981"/>
                </a:lnTo>
                <a:lnTo>
                  <a:pt x="21844" y="102870"/>
                </a:lnTo>
                <a:lnTo>
                  <a:pt x="19812" y="103631"/>
                </a:lnTo>
                <a:lnTo>
                  <a:pt x="17272" y="104012"/>
                </a:lnTo>
                <a:lnTo>
                  <a:pt x="14732" y="104521"/>
                </a:lnTo>
                <a:lnTo>
                  <a:pt x="10541" y="104902"/>
                </a:lnTo>
                <a:lnTo>
                  <a:pt x="4572" y="105156"/>
                </a:lnTo>
                <a:lnTo>
                  <a:pt x="4572" y="110998"/>
                </a:lnTo>
                <a:lnTo>
                  <a:pt x="64008" y="110998"/>
                </a:lnTo>
                <a:lnTo>
                  <a:pt x="64008" y="105156"/>
                </a:lnTo>
                <a:lnTo>
                  <a:pt x="59817" y="105029"/>
                </a:lnTo>
                <a:lnTo>
                  <a:pt x="56515" y="104775"/>
                </a:lnTo>
                <a:lnTo>
                  <a:pt x="41595" y="93725"/>
                </a:lnTo>
                <a:lnTo>
                  <a:pt x="41529" y="18668"/>
                </a:lnTo>
                <a:close/>
              </a:path>
              <a:path w="64135" h="111125">
                <a:moveTo>
                  <a:pt x="42037" y="0"/>
                </a:moveTo>
                <a:lnTo>
                  <a:pt x="37592" y="0"/>
                </a:lnTo>
                <a:lnTo>
                  <a:pt x="0" y="22479"/>
                </a:lnTo>
                <a:lnTo>
                  <a:pt x="3556" y="28575"/>
                </a:lnTo>
                <a:lnTo>
                  <a:pt x="8255" y="25527"/>
                </a:lnTo>
                <a:lnTo>
                  <a:pt x="12065" y="23114"/>
                </a:lnTo>
                <a:lnTo>
                  <a:pt x="18415" y="19558"/>
                </a:lnTo>
                <a:lnTo>
                  <a:pt x="20828" y="18668"/>
                </a:lnTo>
                <a:lnTo>
                  <a:pt x="41529" y="18668"/>
                </a:lnTo>
                <a:lnTo>
                  <a:pt x="41656" y="5206"/>
                </a:lnTo>
                <a:lnTo>
                  <a:pt x="420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5317616" y="4051427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37592" y="0"/>
                </a:moveTo>
                <a:lnTo>
                  <a:pt x="42037" y="0"/>
                </a:lnTo>
                <a:lnTo>
                  <a:pt x="41656" y="5206"/>
                </a:lnTo>
                <a:lnTo>
                  <a:pt x="41529" y="12318"/>
                </a:lnTo>
                <a:lnTo>
                  <a:pt x="41529" y="21336"/>
                </a:lnTo>
                <a:lnTo>
                  <a:pt x="41529" y="90043"/>
                </a:lnTo>
                <a:lnTo>
                  <a:pt x="41529" y="93091"/>
                </a:lnTo>
                <a:lnTo>
                  <a:pt x="41783" y="95504"/>
                </a:lnTo>
                <a:lnTo>
                  <a:pt x="64008" y="105156"/>
                </a:lnTo>
                <a:lnTo>
                  <a:pt x="64008" y="110998"/>
                </a:lnTo>
                <a:lnTo>
                  <a:pt x="4572" y="110998"/>
                </a:lnTo>
                <a:lnTo>
                  <a:pt x="4572" y="105156"/>
                </a:lnTo>
                <a:lnTo>
                  <a:pt x="10541" y="104902"/>
                </a:lnTo>
                <a:lnTo>
                  <a:pt x="14732" y="104521"/>
                </a:lnTo>
                <a:lnTo>
                  <a:pt x="17272" y="104012"/>
                </a:lnTo>
                <a:lnTo>
                  <a:pt x="19812" y="103631"/>
                </a:lnTo>
                <a:lnTo>
                  <a:pt x="21844" y="102870"/>
                </a:lnTo>
                <a:lnTo>
                  <a:pt x="23113" y="101981"/>
                </a:lnTo>
                <a:lnTo>
                  <a:pt x="24511" y="101092"/>
                </a:lnTo>
                <a:lnTo>
                  <a:pt x="25400" y="99822"/>
                </a:lnTo>
                <a:lnTo>
                  <a:pt x="26035" y="98171"/>
                </a:lnTo>
                <a:lnTo>
                  <a:pt x="26670" y="96520"/>
                </a:lnTo>
                <a:lnTo>
                  <a:pt x="27050" y="93725"/>
                </a:lnTo>
                <a:lnTo>
                  <a:pt x="27050" y="90043"/>
                </a:lnTo>
                <a:lnTo>
                  <a:pt x="27050" y="24892"/>
                </a:lnTo>
                <a:lnTo>
                  <a:pt x="27050" y="22733"/>
                </a:lnTo>
                <a:lnTo>
                  <a:pt x="26670" y="21081"/>
                </a:lnTo>
                <a:lnTo>
                  <a:pt x="25908" y="20193"/>
                </a:lnTo>
                <a:lnTo>
                  <a:pt x="25146" y="19177"/>
                </a:lnTo>
                <a:lnTo>
                  <a:pt x="24003" y="18668"/>
                </a:lnTo>
                <a:lnTo>
                  <a:pt x="22606" y="18668"/>
                </a:lnTo>
                <a:lnTo>
                  <a:pt x="20828" y="18668"/>
                </a:lnTo>
                <a:lnTo>
                  <a:pt x="18415" y="19558"/>
                </a:lnTo>
                <a:lnTo>
                  <a:pt x="15240" y="21336"/>
                </a:lnTo>
                <a:lnTo>
                  <a:pt x="12065" y="23114"/>
                </a:lnTo>
                <a:lnTo>
                  <a:pt x="8255" y="25527"/>
                </a:lnTo>
                <a:lnTo>
                  <a:pt x="3556" y="28575"/>
                </a:lnTo>
                <a:lnTo>
                  <a:pt x="0" y="22479"/>
                </a:lnTo>
                <a:lnTo>
                  <a:pt x="375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5507735" y="4075230"/>
            <a:ext cx="118080" cy="6319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5522595" y="4132071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2" y="0"/>
                </a:lnTo>
              </a:path>
            </a:pathLst>
          </a:custGeom>
          <a:ln w="1066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5522595" y="4098734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932" y="0"/>
                </a:lnTo>
              </a:path>
            </a:pathLst>
          </a:custGeom>
          <a:ln w="10794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5518022" y="4132071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6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5518022" y="4098734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76" y="0"/>
                </a:lnTo>
              </a:path>
            </a:pathLst>
          </a:custGeom>
          <a:ln w="199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5669279" y="4034002"/>
            <a:ext cx="131800" cy="128803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5679566" y="4048125"/>
            <a:ext cx="120650" cy="118872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5804915" y="4020311"/>
            <a:ext cx="680465" cy="171450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5819140" y="4038727"/>
            <a:ext cx="661670" cy="152400"/>
          </a:xfrm>
          <a:custGeom>
            <a:avLst/>
            <a:gdLst/>
            <a:ahLst/>
            <a:cxnLst/>
            <a:rect l="l" t="t" r="r" b="b"/>
            <a:pathLst>
              <a:path w="661670" h="152400">
                <a:moveTo>
                  <a:pt x="177800" y="2540"/>
                </a:moveTo>
                <a:lnTo>
                  <a:pt x="165481" y="2540"/>
                </a:lnTo>
                <a:lnTo>
                  <a:pt x="165481" y="152146"/>
                </a:lnTo>
                <a:lnTo>
                  <a:pt x="177800" y="152146"/>
                </a:lnTo>
                <a:lnTo>
                  <a:pt x="177800" y="2540"/>
                </a:lnTo>
                <a:close/>
              </a:path>
              <a:path w="661670" h="152400">
                <a:moveTo>
                  <a:pt x="612521" y="0"/>
                </a:moveTo>
                <a:lnTo>
                  <a:pt x="610362" y="6096"/>
                </a:lnTo>
                <a:lnTo>
                  <a:pt x="619246" y="9955"/>
                </a:lnTo>
                <a:lnTo>
                  <a:pt x="626856" y="15255"/>
                </a:lnTo>
                <a:lnTo>
                  <a:pt x="645048" y="50545"/>
                </a:lnTo>
                <a:lnTo>
                  <a:pt x="647319" y="75437"/>
                </a:lnTo>
                <a:lnTo>
                  <a:pt x="646749" y="88842"/>
                </a:lnTo>
                <a:lnTo>
                  <a:pt x="633154" y="130175"/>
                </a:lnTo>
                <a:lnTo>
                  <a:pt x="610615" y="146177"/>
                </a:lnTo>
                <a:lnTo>
                  <a:pt x="612521" y="152400"/>
                </a:lnTo>
                <a:lnTo>
                  <a:pt x="648715" y="125730"/>
                </a:lnTo>
                <a:lnTo>
                  <a:pt x="661162" y="76200"/>
                </a:lnTo>
                <a:lnTo>
                  <a:pt x="660376" y="62245"/>
                </a:lnTo>
                <a:lnTo>
                  <a:pt x="641631" y="17287"/>
                </a:lnTo>
                <a:lnTo>
                  <a:pt x="623621" y="3952"/>
                </a:lnTo>
                <a:lnTo>
                  <a:pt x="612521" y="0"/>
                </a:lnTo>
                <a:close/>
              </a:path>
              <a:path w="661670" h="152400">
                <a:moveTo>
                  <a:pt x="48640" y="0"/>
                </a:moveTo>
                <a:lnTo>
                  <a:pt x="12573" y="26670"/>
                </a:lnTo>
                <a:lnTo>
                  <a:pt x="0" y="76200"/>
                </a:lnTo>
                <a:lnTo>
                  <a:pt x="785" y="90225"/>
                </a:lnTo>
                <a:lnTo>
                  <a:pt x="19530" y="135112"/>
                </a:lnTo>
                <a:lnTo>
                  <a:pt x="48640" y="152400"/>
                </a:lnTo>
                <a:lnTo>
                  <a:pt x="50546" y="146177"/>
                </a:lnTo>
                <a:lnTo>
                  <a:pt x="41882" y="142367"/>
                </a:lnTo>
                <a:lnTo>
                  <a:pt x="34385" y="137032"/>
                </a:lnTo>
                <a:lnTo>
                  <a:pt x="16192" y="101044"/>
                </a:lnTo>
                <a:lnTo>
                  <a:pt x="13970" y="75437"/>
                </a:lnTo>
                <a:lnTo>
                  <a:pt x="14521" y="62408"/>
                </a:lnTo>
                <a:lnTo>
                  <a:pt x="28082" y="22008"/>
                </a:lnTo>
                <a:lnTo>
                  <a:pt x="50800" y="6096"/>
                </a:lnTo>
                <a:lnTo>
                  <a:pt x="486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429502" y="4038727"/>
            <a:ext cx="50800" cy="152400"/>
          </a:xfrm>
          <a:custGeom>
            <a:avLst/>
            <a:gdLst/>
            <a:ahLst/>
            <a:cxnLst/>
            <a:rect l="l" t="t" r="r" b="b"/>
            <a:pathLst>
              <a:path w="50800" h="152400">
                <a:moveTo>
                  <a:pt x="2159" y="0"/>
                </a:moveTo>
                <a:lnTo>
                  <a:pt x="38226" y="26670"/>
                </a:lnTo>
                <a:lnTo>
                  <a:pt x="50800" y="76200"/>
                </a:lnTo>
                <a:lnTo>
                  <a:pt x="50016" y="90225"/>
                </a:lnTo>
                <a:lnTo>
                  <a:pt x="31376" y="135112"/>
                </a:lnTo>
                <a:lnTo>
                  <a:pt x="2159" y="152400"/>
                </a:lnTo>
                <a:lnTo>
                  <a:pt x="253" y="146177"/>
                </a:lnTo>
                <a:lnTo>
                  <a:pt x="8973" y="142367"/>
                </a:lnTo>
                <a:lnTo>
                  <a:pt x="16478" y="137032"/>
                </a:lnTo>
                <a:lnTo>
                  <a:pt x="34686" y="101044"/>
                </a:lnTo>
                <a:lnTo>
                  <a:pt x="36957" y="75437"/>
                </a:lnTo>
                <a:lnTo>
                  <a:pt x="36387" y="62408"/>
                </a:lnTo>
                <a:lnTo>
                  <a:pt x="22842" y="22008"/>
                </a:lnTo>
                <a:lnTo>
                  <a:pt x="0" y="6096"/>
                </a:lnTo>
                <a:lnTo>
                  <a:pt x="21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5814567" y="4034154"/>
            <a:ext cx="148463" cy="161544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5980048" y="4036695"/>
            <a:ext cx="130460" cy="159638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6019291" y="4085590"/>
            <a:ext cx="87630" cy="109220"/>
          </a:xfrm>
          <a:custGeom>
            <a:avLst/>
            <a:gdLst/>
            <a:ahLst/>
            <a:cxnLst/>
            <a:rect l="l" t="t" r="r" b="b"/>
            <a:pathLst>
              <a:path w="87629" h="109220">
                <a:moveTo>
                  <a:pt x="37211" y="0"/>
                </a:moveTo>
                <a:lnTo>
                  <a:pt x="23749" y="0"/>
                </a:lnTo>
                <a:lnTo>
                  <a:pt x="6446" y="78105"/>
                </a:lnTo>
                <a:lnTo>
                  <a:pt x="5161" y="83835"/>
                </a:lnTo>
                <a:lnTo>
                  <a:pt x="3508" y="90741"/>
                </a:lnTo>
                <a:lnTo>
                  <a:pt x="1783" y="97551"/>
                </a:lnTo>
                <a:lnTo>
                  <a:pt x="0" y="104267"/>
                </a:lnTo>
                <a:lnTo>
                  <a:pt x="3937" y="109093"/>
                </a:lnTo>
                <a:lnTo>
                  <a:pt x="14350" y="109093"/>
                </a:lnTo>
                <a:lnTo>
                  <a:pt x="15494" y="103632"/>
                </a:lnTo>
                <a:lnTo>
                  <a:pt x="15367" y="95504"/>
                </a:lnTo>
                <a:lnTo>
                  <a:pt x="15621" y="90551"/>
                </a:lnTo>
                <a:lnTo>
                  <a:pt x="16637" y="79756"/>
                </a:lnTo>
                <a:lnTo>
                  <a:pt x="17145" y="75437"/>
                </a:lnTo>
                <a:lnTo>
                  <a:pt x="17780" y="72136"/>
                </a:lnTo>
                <a:lnTo>
                  <a:pt x="43109" y="72136"/>
                </a:lnTo>
                <a:lnTo>
                  <a:pt x="46990" y="68961"/>
                </a:lnTo>
                <a:lnTo>
                  <a:pt x="47325" y="68580"/>
                </a:lnTo>
                <a:lnTo>
                  <a:pt x="30607" y="68580"/>
                </a:lnTo>
                <a:lnTo>
                  <a:pt x="28448" y="67945"/>
                </a:lnTo>
                <a:lnTo>
                  <a:pt x="27050" y="66421"/>
                </a:lnTo>
                <a:lnTo>
                  <a:pt x="25527" y="65024"/>
                </a:lnTo>
                <a:lnTo>
                  <a:pt x="24765" y="62865"/>
                </a:lnTo>
                <a:lnTo>
                  <a:pt x="24892" y="56768"/>
                </a:lnTo>
                <a:lnTo>
                  <a:pt x="25019" y="55626"/>
                </a:lnTo>
                <a:lnTo>
                  <a:pt x="25527" y="52959"/>
                </a:lnTo>
                <a:lnTo>
                  <a:pt x="25908" y="50418"/>
                </a:lnTo>
                <a:lnTo>
                  <a:pt x="26543" y="47371"/>
                </a:lnTo>
                <a:lnTo>
                  <a:pt x="27432" y="43815"/>
                </a:lnTo>
                <a:lnTo>
                  <a:pt x="37211" y="0"/>
                </a:lnTo>
                <a:close/>
              </a:path>
              <a:path w="87629" h="109220">
                <a:moveTo>
                  <a:pt x="68609" y="56261"/>
                </a:moveTo>
                <a:lnTo>
                  <a:pt x="56642" y="56261"/>
                </a:lnTo>
                <a:lnTo>
                  <a:pt x="57531" y="56768"/>
                </a:lnTo>
                <a:lnTo>
                  <a:pt x="56134" y="60198"/>
                </a:lnTo>
                <a:lnTo>
                  <a:pt x="55493" y="62865"/>
                </a:lnTo>
                <a:lnTo>
                  <a:pt x="55372" y="70104"/>
                </a:lnTo>
                <a:lnTo>
                  <a:pt x="56387" y="72898"/>
                </a:lnTo>
                <a:lnTo>
                  <a:pt x="58888" y="75692"/>
                </a:lnTo>
                <a:lnTo>
                  <a:pt x="60198" y="77089"/>
                </a:lnTo>
                <a:lnTo>
                  <a:pt x="62992" y="78105"/>
                </a:lnTo>
                <a:lnTo>
                  <a:pt x="68707" y="78105"/>
                </a:lnTo>
                <a:lnTo>
                  <a:pt x="79121" y="73660"/>
                </a:lnTo>
                <a:lnTo>
                  <a:pt x="81407" y="72136"/>
                </a:lnTo>
                <a:lnTo>
                  <a:pt x="84074" y="69850"/>
                </a:lnTo>
                <a:lnTo>
                  <a:pt x="85089" y="68834"/>
                </a:lnTo>
                <a:lnTo>
                  <a:pt x="70866" y="68834"/>
                </a:lnTo>
                <a:lnTo>
                  <a:pt x="69723" y="68453"/>
                </a:lnTo>
                <a:lnTo>
                  <a:pt x="68961" y="67437"/>
                </a:lnTo>
                <a:lnTo>
                  <a:pt x="68325" y="66421"/>
                </a:lnTo>
                <a:lnTo>
                  <a:pt x="67976" y="65024"/>
                </a:lnTo>
                <a:lnTo>
                  <a:pt x="67965" y="60198"/>
                </a:lnTo>
                <a:lnTo>
                  <a:pt x="68609" y="56261"/>
                </a:lnTo>
                <a:close/>
              </a:path>
              <a:path w="87629" h="109220">
                <a:moveTo>
                  <a:pt x="43109" y="72136"/>
                </a:moveTo>
                <a:lnTo>
                  <a:pt x="17780" y="72136"/>
                </a:lnTo>
                <a:lnTo>
                  <a:pt x="19812" y="74168"/>
                </a:lnTo>
                <a:lnTo>
                  <a:pt x="21717" y="75565"/>
                </a:lnTo>
                <a:lnTo>
                  <a:pt x="23622" y="76327"/>
                </a:lnTo>
                <a:lnTo>
                  <a:pt x="25400" y="77089"/>
                </a:lnTo>
                <a:lnTo>
                  <a:pt x="27432" y="77343"/>
                </a:lnTo>
                <a:lnTo>
                  <a:pt x="34162" y="77343"/>
                </a:lnTo>
                <a:lnTo>
                  <a:pt x="38608" y="75692"/>
                </a:lnTo>
                <a:lnTo>
                  <a:pt x="43109" y="72136"/>
                </a:lnTo>
                <a:close/>
              </a:path>
              <a:path w="87629" h="109220">
                <a:moveTo>
                  <a:pt x="82550" y="62357"/>
                </a:moveTo>
                <a:lnTo>
                  <a:pt x="80391" y="64770"/>
                </a:lnTo>
                <a:lnTo>
                  <a:pt x="78486" y="66421"/>
                </a:lnTo>
                <a:lnTo>
                  <a:pt x="76708" y="67437"/>
                </a:lnTo>
                <a:lnTo>
                  <a:pt x="75057" y="68453"/>
                </a:lnTo>
                <a:lnTo>
                  <a:pt x="73533" y="68834"/>
                </a:lnTo>
                <a:lnTo>
                  <a:pt x="85089" y="68834"/>
                </a:lnTo>
                <a:lnTo>
                  <a:pt x="87122" y="66802"/>
                </a:lnTo>
                <a:lnTo>
                  <a:pt x="82550" y="62357"/>
                </a:lnTo>
                <a:close/>
              </a:path>
              <a:path w="87629" h="109220">
                <a:moveTo>
                  <a:pt x="81280" y="0"/>
                </a:moveTo>
                <a:lnTo>
                  <a:pt x="67310" y="0"/>
                </a:lnTo>
                <a:lnTo>
                  <a:pt x="59309" y="37337"/>
                </a:lnTo>
                <a:lnTo>
                  <a:pt x="58547" y="41275"/>
                </a:lnTo>
                <a:lnTo>
                  <a:pt x="56642" y="45720"/>
                </a:lnTo>
                <a:lnTo>
                  <a:pt x="36449" y="68580"/>
                </a:lnTo>
                <a:lnTo>
                  <a:pt x="47325" y="68580"/>
                </a:lnTo>
                <a:lnTo>
                  <a:pt x="51688" y="63627"/>
                </a:lnTo>
                <a:lnTo>
                  <a:pt x="56642" y="56261"/>
                </a:lnTo>
                <a:lnTo>
                  <a:pt x="68609" y="56261"/>
                </a:lnTo>
                <a:lnTo>
                  <a:pt x="69964" y="50418"/>
                </a:lnTo>
                <a:lnTo>
                  <a:pt x="812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6019291" y="4085590"/>
            <a:ext cx="87630" cy="109220"/>
          </a:xfrm>
          <a:custGeom>
            <a:avLst/>
            <a:gdLst/>
            <a:ahLst/>
            <a:cxnLst/>
            <a:rect l="l" t="t" r="r" b="b"/>
            <a:pathLst>
              <a:path w="87629" h="109220">
                <a:moveTo>
                  <a:pt x="23749" y="0"/>
                </a:moveTo>
                <a:lnTo>
                  <a:pt x="37211" y="0"/>
                </a:lnTo>
                <a:lnTo>
                  <a:pt x="27432" y="43815"/>
                </a:lnTo>
                <a:lnTo>
                  <a:pt x="26543" y="47371"/>
                </a:lnTo>
                <a:lnTo>
                  <a:pt x="25908" y="50418"/>
                </a:lnTo>
                <a:lnTo>
                  <a:pt x="25527" y="52959"/>
                </a:lnTo>
                <a:lnTo>
                  <a:pt x="25019" y="55626"/>
                </a:lnTo>
                <a:lnTo>
                  <a:pt x="24765" y="57912"/>
                </a:lnTo>
                <a:lnTo>
                  <a:pt x="24765" y="60071"/>
                </a:lnTo>
                <a:lnTo>
                  <a:pt x="24765" y="62865"/>
                </a:lnTo>
                <a:lnTo>
                  <a:pt x="25527" y="65024"/>
                </a:lnTo>
                <a:lnTo>
                  <a:pt x="27050" y="66421"/>
                </a:lnTo>
                <a:lnTo>
                  <a:pt x="28448" y="67945"/>
                </a:lnTo>
                <a:lnTo>
                  <a:pt x="30607" y="68580"/>
                </a:lnTo>
                <a:lnTo>
                  <a:pt x="33274" y="68580"/>
                </a:lnTo>
                <a:lnTo>
                  <a:pt x="36449" y="68580"/>
                </a:lnTo>
                <a:lnTo>
                  <a:pt x="39878" y="66929"/>
                </a:lnTo>
                <a:lnTo>
                  <a:pt x="59309" y="37337"/>
                </a:lnTo>
                <a:lnTo>
                  <a:pt x="67310" y="0"/>
                </a:lnTo>
                <a:lnTo>
                  <a:pt x="81280" y="0"/>
                </a:lnTo>
                <a:lnTo>
                  <a:pt x="69850" y="50927"/>
                </a:lnTo>
                <a:lnTo>
                  <a:pt x="68580" y="56387"/>
                </a:lnTo>
                <a:lnTo>
                  <a:pt x="67945" y="60325"/>
                </a:lnTo>
                <a:lnTo>
                  <a:pt x="67945" y="62737"/>
                </a:lnTo>
                <a:lnTo>
                  <a:pt x="67945" y="64897"/>
                </a:lnTo>
                <a:lnTo>
                  <a:pt x="68325" y="66421"/>
                </a:lnTo>
                <a:lnTo>
                  <a:pt x="68961" y="67437"/>
                </a:lnTo>
                <a:lnTo>
                  <a:pt x="69723" y="68453"/>
                </a:lnTo>
                <a:lnTo>
                  <a:pt x="70866" y="68834"/>
                </a:lnTo>
                <a:lnTo>
                  <a:pt x="72262" y="68834"/>
                </a:lnTo>
                <a:lnTo>
                  <a:pt x="73533" y="68834"/>
                </a:lnTo>
                <a:lnTo>
                  <a:pt x="75057" y="68453"/>
                </a:lnTo>
                <a:lnTo>
                  <a:pt x="76708" y="67437"/>
                </a:lnTo>
                <a:lnTo>
                  <a:pt x="78486" y="66421"/>
                </a:lnTo>
                <a:lnTo>
                  <a:pt x="80391" y="64770"/>
                </a:lnTo>
                <a:lnTo>
                  <a:pt x="82550" y="62357"/>
                </a:lnTo>
                <a:lnTo>
                  <a:pt x="87122" y="66802"/>
                </a:lnTo>
                <a:lnTo>
                  <a:pt x="84074" y="69850"/>
                </a:lnTo>
                <a:lnTo>
                  <a:pt x="81407" y="72136"/>
                </a:lnTo>
                <a:lnTo>
                  <a:pt x="79121" y="73660"/>
                </a:lnTo>
                <a:lnTo>
                  <a:pt x="76708" y="75311"/>
                </a:lnTo>
                <a:lnTo>
                  <a:pt x="74675" y="76454"/>
                </a:lnTo>
                <a:lnTo>
                  <a:pt x="72771" y="77089"/>
                </a:lnTo>
                <a:lnTo>
                  <a:pt x="70738" y="77724"/>
                </a:lnTo>
                <a:lnTo>
                  <a:pt x="68707" y="78105"/>
                </a:lnTo>
                <a:lnTo>
                  <a:pt x="66421" y="78105"/>
                </a:lnTo>
                <a:lnTo>
                  <a:pt x="62992" y="78105"/>
                </a:lnTo>
                <a:lnTo>
                  <a:pt x="60198" y="77089"/>
                </a:lnTo>
                <a:lnTo>
                  <a:pt x="58293" y="75057"/>
                </a:lnTo>
                <a:lnTo>
                  <a:pt x="56387" y="72898"/>
                </a:lnTo>
                <a:lnTo>
                  <a:pt x="55372" y="70104"/>
                </a:lnTo>
                <a:lnTo>
                  <a:pt x="55372" y="66421"/>
                </a:lnTo>
                <a:lnTo>
                  <a:pt x="55372" y="63373"/>
                </a:lnTo>
                <a:lnTo>
                  <a:pt x="56134" y="60198"/>
                </a:lnTo>
                <a:lnTo>
                  <a:pt x="57531" y="56768"/>
                </a:lnTo>
                <a:lnTo>
                  <a:pt x="56642" y="56261"/>
                </a:lnTo>
                <a:lnTo>
                  <a:pt x="34162" y="77343"/>
                </a:lnTo>
                <a:lnTo>
                  <a:pt x="29718" y="77343"/>
                </a:lnTo>
                <a:lnTo>
                  <a:pt x="27432" y="77343"/>
                </a:lnTo>
                <a:lnTo>
                  <a:pt x="25400" y="77089"/>
                </a:lnTo>
                <a:lnTo>
                  <a:pt x="23622" y="76327"/>
                </a:lnTo>
                <a:lnTo>
                  <a:pt x="21717" y="75565"/>
                </a:lnTo>
                <a:lnTo>
                  <a:pt x="19812" y="74168"/>
                </a:lnTo>
                <a:lnTo>
                  <a:pt x="17780" y="72136"/>
                </a:lnTo>
                <a:lnTo>
                  <a:pt x="17145" y="75437"/>
                </a:lnTo>
                <a:lnTo>
                  <a:pt x="16637" y="79756"/>
                </a:lnTo>
                <a:lnTo>
                  <a:pt x="16129" y="85090"/>
                </a:lnTo>
                <a:lnTo>
                  <a:pt x="15621" y="90551"/>
                </a:lnTo>
                <a:lnTo>
                  <a:pt x="15367" y="95504"/>
                </a:lnTo>
                <a:lnTo>
                  <a:pt x="15367" y="99822"/>
                </a:lnTo>
                <a:lnTo>
                  <a:pt x="15367" y="101473"/>
                </a:lnTo>
                <a:lnTo>
                  <a:pt x="15367" y="102743"/>
                </a:lnTo>
                <a:lnTo>
                  <a:pt x="15494" y="103632"/>
                </a:lnTo>
                <a:lnTo>
                  <a:pt x="14350" y="109093"/>
                </a:lnTo>
                <a:lnTo>
                  <a:pt x="3937" y="109093"/>
                </a:lnTo>
                <a:lnTo>
                  <a:pt x="0" y="104267"/>
                </a:lnTo>
                <a:lnTo>
                  <a:pt x="1783" y="97551"/>
                </a:lnTo>
                <a:lnTo>
                  <a:pt x="3508" y="90741"/>
                </a:lnTo>
                <a:lnTo>
                  <a:pt x="5161" y="83835"/>
                </a:lnTo>
                <a:lnTo>
                  <a:pt x="6731" y="76835"/>
                </a:lnTo>
                <a:lnTo>
                  <a:pt x="237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6100571" y="4098071"/>
            <a:ext cx="81492" cy="9978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6114796" y="411568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36914" y="50800"/>
                </a:moveTo>
                <a:lnTo>
                  <a:pt x="23113" y="50800"/>
                </a:lnTo>
                <a:lnTo>
                  <a:pt x="23749" y="50927"/>
                </a:lnTo>
                <a:lnTo>
                  <a:pt x="24383" y="50927"/>
                </a:lnTo>
                <a:lnTo>
                  <a:pt x="24891" y="51181"/>
                </a:lnTo>
                <a:lnTo>
                  <a:pt x="27005" y="55244"/>
                </a:lnTo>
                <a:lnTo>
                  <a:pt x="28193" y="58928"/>
                </a:lnTo>
                <a:lnTo>
                  <a:pt x="30099" y="65912"/>
                </a:lnTo>
                <a:lnTo>
                  <a:pt x="30987" y="69087"/>
                </a:lnTo>
                <a:lnTo>
                  <a:pt x="31876" y="71881"/>
                </a:lnTo>
                <a:lnTo>
                  <a:pt x="33019" y="74168"/>
                </a:lnTo>
                <a:lnTo>
                  <a:pt x="34036" y="76454"/>
                </a:lnTo>
                <a:lnTo>
                  <a:pt x="35305" y="78231"/>
                </a:lnTo>
                <a:lnTo>
                  <a:pt x="36829" y="79502"/>
                </a:lnTo>
                <a:lnTo>
                  <a:pt x="38353" y="80644"/>
                </a:lnTo>
                <a:lnTo>
                  <a:pt x="40386" y="81280"/>
                </a:lnTo>
                <a:lnTo>
                  <a:pt x="44195" y="81280"/>
                </a:lnTo>
                <a:lnTo>
                  <a:pt x="45465" y="81153"/>
                </a:lnTo>
                <a:lnTo>
                  <a:pt x="46862" y="80644"/>
                </a:lnTo>
                <a:lnTo>
                  <a:pt x="48132" y="80263"/>
                </a:lnTo>
                <a:lnTo>
                  <a:pt x="57785" y="73406"/>
                </a:lnTo>
                <a:lnTo>
                  <a:pt x="46608" y="73406"/>
                </a:lnTo>
                <a:lnTo>
                  <a:pt x="45974" y="73279"/>
                </a:lnTo>
                <a:lnTo>
                  <a:pt x="42163" y="67310"/>
                </a:lnTo>
                <a:lnTo>
                  <a:pt x="41655" y="65912"/>
                </a:lnTo>
                <a:lnTo>
                  <a:pt x="41275" y="64388"/>
                </a:lnTo>
                <a:lnTo>
                  <a:pt x="38155" y="54991"/>
                </a:lnTo>
                <a:lnTo>
                  <a:pt x="37337" y="52069"/>
                </a:lnTo>
                <a:lnTo>
                  <a:pt x="36914" y="50800"/>
                </a:lnTo>
                <a:close/>
              </a:path>
              <a:path w="62864" h="81279">
                <a:moveTo>
                  <a:pt x="29209" y="0"/>
                </a:moveTo>
                <a:lnTo>
                  <a:pt x="24891" y="0"/>
                </a:lnTo>
                <a:lnTo>
                  <a:pt x="8762" y="762"/>
                </a:lnTo>
                <a:lnTo>
                  <a:pt x="7874" y="4699"/>
                </a:lnTo>
                <a:lnTo>
                  <a:pt x="9270" y="4699"/>
                </a:lnTo>
                <a:lnTo>
                  <a:pt x="10540" y="4825"/>
                </a:lnTo>
                <a:lnTo>
                  <a:pt x="15112" y="7112"/>
                </a:lnTo>
                <a:lnTo>
                  <a:pt x="15366" y="7619"/>
                </a:lnTo>
                <a:lnTo>
                  <a:pt x="15493" y="9906"/>
                </a:lnTo>
                <a:lnTo>
                  <a:pt x="15239" y="12192"/>
                </a:lnTo>
                <a:lnTo>
                  <a:pt x="14986" y="13462"/>
                </a:lnTo>
                <a:lnTo>
                  <a:pt x="14731" y="14986"/>
                </a:lnTo>
                <a:lnTo>
                  <a:pt x="14224" y="17144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800"/>
                </a:lnTo>
                <a:lnTo>
                  <a:pt x="36914" y="50800"/>
                </a:lnTo>
                <a:lnTo>
                  <a:pt x="36321" y="49022"/>
                </a:lnTo>
                <a:lnTo>
                  <a:pt x="35432" y="46100"/>
                </a:lnTo>
                <a:lnTo>
                  <a:pt x="35926" y="45719"/>
                </a:lnTo>
                <a:lnTo>
                  <a:pt x="18795" y="45719"/>
                </a:lnTo>
                <a:lnTo>
                  <a:pt x="29209" y="0"/>
                </a:lnTo>
                <a:close/>
              </a:path>
              <a:path w="62864" h="81279">
                <a:moveTo>
                  <a:pt x="56641" y="66675"/>
                </a:moveTo>
                <a:lnTo>
                  <a:pt x="55499" y="68072"/>
                </a:lnTo>
                <a:lnTo>
                  <a:pt x="54482" y="69087"/>
                </a:lnTo>
                <a:lnTo>
                  <a:pt x="53466" y="69977"/>
                </a:lnTo>
                <a:lnTo>
                  <a:pt x="51815" y="71628"/>
                </a:lnTo>
                <a:lnTo>
                  <a:pt x="50291" y="72643"/>
                </a:lnTo>
                <a:lnTo>
                  <a:pt x="49656" y="72898"/>
                </a:lnTo>
                <a:lnTo>
                  <a:pt x="49149" y="73152"/>
                </a:lnTo>
                <a:lnTo>
                  <a:pt x="47878" y="73406"/>
                </a:lnTo>
                <a:lnTo>
                  <a:pt x="57785" y="73406"/>
                </a:lnTo>
                <a:lnTo>
                  <a:pt x="60705" y="70485"/>
                </a:lnTo>
                <a:lnTo>
                  <a:pt x="56641" y="66675"/>
                </a:lnTo>
                <a:close/>
              </a:path>
              <a:path w="62864" h="81279">
                <a:moveTo>
                  <a:pt x="60959" y="21462"/>
                </a:moveTo>
                <a:lnTo>
                  <a:pt x="39750" y="21462"/>
                </a:lnTo>
                <a:lnTo>
                  <a:pt x="38988" y="25273"/>
                </a:lnTo>
                <a:lnTo>
                  <a:pt x="40639" y="25400"/>
                </a:lnTo>
                <a:lnTo>
                  <a:pt x="41782" y="25781"/>
                </a:lnTo>
                <a:lnTo>
                  <a:pt x="43052" y="27050"/>
                </a:lnTo>
                <a:lnTo>
                  <a:pt x="43433" y="27812"/>
                </a:lnTo>
                <a:lnTo>
                  <a:pt x="43433" y="29463"/>
                </a:lnTo>
                <a:lnTo>
                  <a:pt x="43052" y="30480"/>
                </a:lnTo>
                <a:lnTo>
                  <a:pt x="42290" y="31623"/>
                </a:lnTo>
                <a:lnTo>
                  <a:pt x="41655" y="32766"/>
                </a:lnTo>
                <a:lnTo>
                  <a:pt x="39496" y="35179"/>
                </a:lnTo>
                <a:lnTo>
                  <a:pt x="36956" y="37718"/>
                </a:lnTo>
                <a:lnTo>
                  <a:pt x="35305" y="38988"/>
                </a:lnTo>
                <a:lnTo>
                  <a:pt x="33781" y="40259"/>
                </a:lnTo>
                <a:lnTo>
                  <a:pt x="32130" y="41402"/>
                </a:lnTo>
                <a:lnTo>
                  <a:pt x="30479" y="42418"/>
                </a:lnTo>
                <a:lnTo>
                  <a:pt x="28701" y="43306"/>
                </a:lnTo>
                <a:lnTo>
                  <a:pt x="27050" y="44196"/>
                </a:lnTo>
                <a:lnTo>
                  <a:pt x="23494" y="45466"/>
                </a:lnTo>
                <a:lnTo>
                  <a:pt x="21970" y="45719"/>
                </a:lnTo>
                <a:lnTo>
                  <a:pt x="35926" y="45719"/>
                </a:lnTo>
                <a:lnTo>
                  <a:pt x="39877" y="42672"/>
                </a:lnTo>
                <a:lnTo>
                  <a:pt x="42037" y="41148"/>
                </a:lnTo>
                <a:lnTo>
                  <a:pt x="46354" y="37846"/>
                </a:lnTo>
                <a:lnTo>
                  <a:pt x="48640" y="36194"/>
                </a:lnTo>
                <a:lnTo>
                  <a:pt x="50800" y="34543"/>
                </a:lnTo>
                <a:lnTo>
                  <a:pt x="52958" y="32766"/>
                </a:lnTo>
                <a:lnTo>
                  <a:pt x="57530" y="29210"/>
                </a:lnTo>
                <a:lnTo>
                  <a:pt x="62356" y="25146"/>
                </a:lnTo>
                <a:lnTo>
                  <a:pt x="60959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6114796" y="411568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24891" y="0"/>
                </a:moveTo>
                <a:lnTo>
                  <a:pt x="29209" y="0"/>
                </a:lnTo>
                <a:lnTo>
                  <a:pt x="18795" y="45719"/>
                </a:lnTo>
                <a:lnTo>
                  <a:pt x="20446" y="45719"/>
                </a:lnTo>
                <a:lnTo>
                  <a:pt x="21970" y="45719"/>
                </a:lnTo>
                <a:lnTo>
                  <a:pt x="23494" y="45466"/>
                </a:lnTo>
                <a:lnTo>
                  <a:pt x="25273" y="44831"/>
                </a:lnTo>
                <a:lnTo>
                  <a:pt x="27050" y="44196"/>
                </a:lnTo>
                <a:lnTo>
                  <a:pt x="28701" y="43306"/>
                </a:lnTo>
                <a:lnTo>
                  <a:pt x="30479" y="42418"/>
                </a:lnTo>
                <a:lnTo>
                  <a:pt x="32130" y="41402"/>
                </a:lnTo>
                <a:lnTo>
                  <a:pt x="33781" y="40259"/>
                </a:lnTo>
                <a:lnTo>
                  <a:pt x="35305" y="38988"/>
                </a:lnTo>
                <a:lnTo>
                  <a:pt x="36956" y="37718"/>
                </a:lnTo>
                <a:lnTo>
                  <a:pt x="42290" y="31623"/>
                </a:lnTo>
                <a:lnTo>
                  <a:pt x="43052" y="30480"/>
                </a:lnTo>
                <a:lnTo>
                  <a:pt x="43433" y="29463"/>
                </a:lnTo>
                <a:lnTo>
                  <a:pt x="43433" y="28702"/>
                </a:lnTo>
                <a:lnTo>
                  <a:pt x="43433" y="27812"/>
                </a:lnTo>
                <a:lnTo>
                  <a:pt x="43052" y="27050"/>
                </a:lnTo>
                <a:lnTo>
                  <a:pt x="42417" y="26416"/>
                </a:lnTo>
                <a:lnTo>
                  <a:pt x="41782" y="25781"/>
                </a:lnTo>
                <a:lnTo>
                  <a:pt x="40639" y="25400"/>
                </a:lnTo>
                <a:lnTo>
                  <a:pt x="38988" y="25273"/>
                </a:lnTo>
                <a:lnTo>
                  <a:pt x="39750" y="21462"/>
                </a:lnTo>
                <a:lnTo>
                  <a:pt x="60959" y="21462"/>
                </a:lnTo>
                <a:lnTo>
                  <a:pt x="62356" y="25146"/>
                </a:lnTo>
                <a:lnTo>
                  <a:pt x="59943" y="27178"/>
                </a:lnTo>
                <a:lnTo>
                  <a:pt x="57530" y="29210"/>
                </a:lnTo>
                <a:lnTo>
                  <a:pt x="55244" y="30987"/>
                </a:lnTo>
                <a:lnTo>
                  <a:pt x="52958" y="32766"/>
                </a:lnTo>
                <a:lnTo>
                  <a:pt x="50800" y="34543"/>
                </a:lnTo>
                <a:lnTo>
                  <a:pt x="48640" y="36194"/>
                </a:lnTo>
                <a:lnTo>
                  <a:pt x="46354" y="37846"/>
                </a:lnTo>
                <a:lnTo>
                  <a:pt x="44195" y="39497"/>
                </a:lnTo>
                <a:lnTo>
                  <a:pt x="42037" y="41148"/>
                </a:lnTo>
                <a:lnTo>
                  <a:pt x="39877" y="42672"/>
                </a:lnTo>
                <a:lnTo>
                  <a:pt x="37718" y="44323"/>
                </a:lnTo>
                <a:lnTo>
                  <a:pt x="35432" y="46100"/>
                </a:lnTo>
                <a:lnTo>
                  <a:pt x="36321" y="49022"/>
                </a:lnTo>
                <a:lnTo>
                  <a:pt x="37337" y="52069"/>
                </a:lnTo>
                <a:lnTo>
                  <a:pt x="38226" y="55244"/>
                </a:lnTo>
                <a:lnTo>
                  <a:pt x="39242" y="58293"/>
                </a:lnTo>
                <a:lnTo>
                  <a:pt x="40258" y="61341"/>
                </a:lnTo>
                <a:lnTo>
                  <a:pt x="41275" y="64388"/>
                </a:lnTo>
                <a:lnTo>
                  <a:pt x="41655" y="65912"/>
                </a:lnTo>
                <a:lnTo>
                  <a:pt x="42163" y="67310"/>
                </a:lnTo>
                <a:lnTo>
                  <a:pt x="42544" y="68453"/>
                </a:lnTo>
                <a:lnTo>
                  <a:pt x="46608" y="73406"/>
                </a:lnTo>
                <a:lnTo>
                  <a:pt x="47370" y="73406"/>
                </a:lnTo>
                <a:lnTo>
                  <a:pt x="47878" y="73406"/>
                </a:lnTo>
                <a:lnTo>
                  <a:pt x="48513" y="73279"/>
                </a:lnTo>
                <a:lnTo>
                  <a:pt x="49149" y="73152"/>
                </a:lnTo>
                <a:lnTo>
                  <a:pt x="49656" y="72898"/>
                </a:lnTo>
                <a:lnTo>
                  <a:pt x="50291" y="72643"/>
                </a:lnTo>
                <a:lnTo>
                  <a:pt x="51053" y="72136"/>
                </a:lnTo>
                <a:lnTo>
                  <a:pt x="51815" y="71628"/>
                </a:lnTo>
                <a:lnTo>
                  <a:pt x="52577" y="70866"/>
                </a:lnTo>
                <a:lnTo>
                  <a:pt x="53466" y="69977"/>
                </a:lnTo>
                <a:lnTo>
                  <a:pt x="54482" y="69087"/>
                </a:lnTo>
                <a:lnTo>
                  <a:pt x="55499" y="68072"/>
                </a:lnTo>
                <a:lnTo>
                  <a:pt x="56641" y="66675"/>
                </a:lnTo>
                <a:lnTo>
                  <a:pt x="60705" y="70485"/>
                </a:lnTo>
                <a:lnTo>
                  <a:pt x="46862" y="80644"/>
                </a:lnTo>
                <a:lnTo>
                  <a:pt x="45465" y="81153"/>
                </a:lnTo>
                <a:lnTo>
                  <a:pt x="44195" y="81280"/>
                </a:lnTo>
                <a:lnTo>
                  <a:pt x="42799" y="81280"/>
                </a:lnTo>
                <a:lnTo>
                  <a:pt x="40386" y="81280"/>
                </a:lnTo>
                <a:lnTo>
                  <a:pt x="33019" y="74168"/>
                </a:lnTo>
                <a:lnTo>
                  <a:pt x="31876" y="71881"/>
                </a:lnTo>
                <a:lnTo>
                  <a:pt x="30987" y="69087"/>
                </a:lnTo>
                <a:lnTo>
                  <a:pt x="30099" y="65912"/>
                </a:lnTo>
                <a:lnTo>
                  <a:pt x="29209" y="62611"/>
                </a:lnTo>
                <a:lnTo>
                  <a:pt x="28193" y="58928"/>
                </a:lnTo>
                <a:lnTo>
                  <a:pt x="26924" y="54991"/>
                </a:lnTo>
                <a:lnTo>
                  <a:pt x="26669" y="54102"/>
                </a:lnTo>
                <a:lnTo>
                  <a:pt x="26415" y="53340"/>
                </a:lnTo>
                <a:lnTo>
                  <a:pt x="26162" y="52705"/>
                </a:lnTo>
                <a:lnTo>
                  <a:pt x="25907" y="52197"/>
                </a:lnTo>
                <a:lnTo>
                  <a:pt x="25653" y="51688"/>
                </a:lnTo>
                <a:lnTo>
                  <a:pt x="25273" y="51435"/>
                </a:lnTo>
                <a:lnTo>
                  <a:pt x="24891" y="51181"/>
                </a:lnTo>
                <a:lnTo>
                  <a:pt x="24383" y="50927"/>
                </a:lnTo>
                <a:lnTo>
                  <a:pt x="23749" y="50927"/>
                </a:lnTo>
                <a:lnTo>
                  <a:pt x="23113" y="50800"/>
                </a:lnTo>
                <a:lnTo>
                  <a:pt x="22478" y="50800"/>
                </a:lnTo>
                <a:lnTo>
                  <a:pt x="21462" y="50800"/>
                </a:lnTo>
                <a:lnTo>
                  <a:pt x="17779" y="50800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144"/>
                </a:lnTo>
                <a:lnTo>
                  <a:pt x="14731" y="14986"/>
                </a:lnTo>
                <a:lnTo>
                  <a:pt x="14986" y="13462"/>
                </a:lnTo>
                <a:lnTo>
                  <a:pt x="15239" y="12192"/>
                </a:lnTo>
                <a:lnTo>
                  <a:pt x="15366" y="11049"/>
                </a:lnTo>
                <a:lnTo>
                  <a:pt x="15493" y="9906"/>
                </a:lnTo>
                <a:lnTo>
                  <a:pt x="15493" y="9017"/>
                </a:lnTo>
                <a:lnTo>
                  <a:pt x="15493" y="8255"/>
                </a:lnTo>
                <a:lnTo>
                  <a:pt x="15366" y="7619"/>
                </a:lnTo>
                <a:lnTo>
                  <a:pt x="15112" y="7112"/>
                </a:lnTo>
                <a:lnTo>
                  <a:pt x="14858" y="6477"/>
                </a:lnTo>
                <a:lnTo>
                  <a:pt x="14477" y="6096"/>
                </a:lnTo>
                <a:lnTo>
                  <a:pt x="9270" y="4699"/>
                </a:lnTo>
                <a:lnTo>
                  <a:pt x="7874" y="4699"/>
                </a:lnTo>
                <a:lnTo>
                  <a:pt x="8762" y="762"/>
                </a:lnTo>
                <a:lnTo>
                  <a:pt x="248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6179820" y="4125413"/>
            <a:ext cx="43434" cy="6025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6193790" y="4143755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60" y="0"/>
                </a:moveTo>
                <a:lnTo>
                  <a:pt x="8762" y="0"/>
                </a:lnTo>
                <a:lnTo>
                  <a:pt x="9144" y="3937"/>
                </a:lnTo>
                <a:lnTo>
                  <a:pt x="9366" y="7493"/>
                </a:lnTo>
                <a:lnTo>
                  <a:pt x="5842" y="28956"/>
                </a:lnTo>
                <a:lnTo>
                  <a:pt x="4699" y="31115"/>
                </a:lnTo>
                <a:lnTo>
                  <a:pt x="2667" y="33401"/>
                </a:lnTo>
                <a:lnTo>
                  <a:pt x="0" y="35941"/>
                </a:lnTo>
                <a:lnTo>
                  <a:pt x="4318" y="40894"/>
                </a:lnTo>
                <a:lnTo>
                  <a:pt x="24002" y="14859"/>
                </a:lnTo>
                <a:lnTo>
                  <a:pt x="24002" y="7493"/>
                </a:lnTo>
                <a:lnTo>
                  <a:pt x="23622" y="3810"/>
                </a:lnTo>
                <a:lnTo>
                  <a:pt x="228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6193790" y="4143755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8762" y="0"/>
                </a:moveTo>
                <a:lnTo>
                  <a:pt x="22860" y="0"/>
                </a:lnTo>
                <a:lnTo>
                  <a:pt x="23622" y="3810"/>
                </a:lnTo>
                <a:lnTo>
                  <a:pt x="24002" y="7493"/>
                </a:lnTo>
                <a:lnTo>
                  <a:pt x="24002" y="11049"/>
                </a:lnTo>
                <a:lnTo>
                  <a:pt x="24002" y="14859"/>
                </a:lnTo>
                <a:lnTo>
                  <a:pt x="4318" y="40894"/>
                </a:lnTo>
                <a:lnTo>
                  <a:pt x="0" y="35941"/>
                </a:lnTo>
                <a:lnTo>
                  <a:pt x="2667" y="33401"/>
                </a:lnTo>
                <a:lnTo>
                  <a:pt x="4699" y="31115"/>
                </a:lnTo>
                <a:lnTo>
                  <a:pt x="5842" y="28956"/>
                </a:lnTo>
                <a:lnTo>
                  <a:pt x="7112" y="26924"/>
                </a:lnTo>
                <a:lnTo>
                  <a:pt x="8000" y="24638"/>
                </a:lnTo>
                <a:lnTo>
                  <a:pt x="8509" y="21971"/>
                </a:lnTo>
                <a:lnTo>
                  <a:pt x="9017" y="19304"/>
                </a:lnTo>
                <a:lnTo>
                  <a:pt x="9398" y="16002"/>
                </a:lnTo>
                <a:lnTo>
                  <a:pt x="9398" y="12065"/>
                </a:lnTo>
                <a:lnTo>
                  <a:pt x="9398" y="8001"/>
                </a:lnTo>
                <a:lnTo>
                  <a:pt x="9144" y="3937"/>
                </a:lnTo>
                <a:lnTo>
                  <a:pt x="87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6242303" y="4034002"/>
            <a:ext cx="96808" cy="128803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6256654" y="4052696"/>
            <a:ext cx="78105" cy="109855"/>
          </a:xfrm>
          <a:custGeom>
            <a:avLst/>
            <a:gdLst/>
            <a:ahLst/>
            <a:cxnLst/>
            <a:rect l="l" t="t" r="r" b="b"/>
            <a:pathLst>
              <a:path w="78104" h="109854">
                <a:moveTo>
                  <a:pt x="76454" y="0"/>
                </a:moveTo>
                <a:lnTo>
                  <a:pt x="2159" y="0"/>
                </a:lnTo>
                <a:lnTo>
                  <a:pt x="2159" y="3936"/>
                </a:lnTo>
                <a:lnTo>
                  <a:pt x="35941" y="56260"/>
                </a:lnTo>
                <a:lnTo>
                  <a:pt x="0" y="105790"/>
                </a:lnTo>
                <a:lnTo>
                  <a:pt x="0" y="109727"/>
                </a:lnTo>
                <a:lnTo>
                  <a:pt x="76200" y="109727"/>
                </a:lnTo>
                <a:lnTo>
                  <a:pt x="76967" y="96519"/>
                </a:lnTo>
                <a:lnTo>
                  <a:pt x="18161" y="96519"/>
                </a:lnTo>
                <a:lnTo>
                  <a:pt x="49149" y="53847"/>
                </a:lnTo>
                <a:lnTo>
                  <a:pt x="49149" y="49021"/>
                </a:lnTo>
                <a:lnTo>
                  <a:pt x="21590" y="7365"/>
                </a:lnTo>
                <a:lnTo>
                  <a:pt x="76454" y="7365"/>
                </a:lnTo>
                <a:lnTo>
                  <a:pt x="76454" y="0"/>
                </a:lnTo>
                <a:close/>
              </a:path>
              <a:path w="78104" h="109854">
                <a:moveTo>
                  <a:pt x="77978" y="79120"/>
                </a:moveTo>
                <a:lnTo>
                  <a:pt x="69850" y="79120"/>
                </a:lnTo>
                <a:lnTo>
                  <a:pt x="68580" y="86486"/>
                </a:lnTo>
                <a:lnTo>
                  <a:pt x="66802" y="91185"/>
                </a:lnTo>
                <a:lnTo>
                  <a:pt x="64770" y="93344"/>
                </a:lnTo>
                <a:lnTo>
                  <a:pt x="62611" y="95376"/>
                </a:lnTo>
                <a:lnTo>
                  <a:pt x="59309" y="96519"/>
                </a:lnTo>
                <a:lnTo>
                  <a:pt x="76967" y="96519"/>
                </a:lnTo>
                <a:lnTo>
                  <a:pt x="77978" y="79120"/>
                </a:lnTo>
                <a:close/>
              </a:path>
              <a:path w="78104" h="109854">
                <a:moveTo>
                  <a:pt x="76454" y="7365"/>
                </a:moveTo>
                <a:lnTo>
                  <a:pt x="56387" y="7365"/>
                </a:lnTo>
                <a:lnTo>
                  <a:pt x="59817" y="8762"/>
                </a:lnTo>
                <a:lnTo>
                  <a:pt x="62103" y="11302"/>
                </a:lnTo>
                <a:lnTo>
                  <a:pt x="64516" y="13842"/>
                </a:lnTo>
                <a:lnTo>
                  <a:pt x="66675" y="19430"/>
                </a:lnTo>
                <a:lnTo>
                  <a:pt x="68961" y="28066"/>
                </a:lnTo>
                <a:lnTo>
                  <a:pt x="76454" y="28066"/>
                </a:lnTo>
                <a:lnTo>
                  <a:pt x="76454" y="736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6256654" y="4052696"/>
            <a:ext cx="78105" cy="109855"/>
          </a:xfrm>
          <a:custGeom>
            <a:avLst/>
            <a:gdLst/>
            <a:ahLst/>
            <a:cxnLst/>
            <a:rect l="l" t="t" r="r" b="b"/>
            <a:pathLst>
              <a:path w="78104" h="109854">
                <a:moveTo>
                  <a:pt x="2159" y="0"/>
                </a:moveTo>
                <a:lnTo>
                  <a:pt x="76454" y="0"/>
                </a:lnTo>
                <a:lnTo>
                  <a:pt x="76454" y="28066"/>
                </a:lnTo>
                <a:lnTo>
                  <a:pt x="68961" y="28066"/>
                </a:lnTo>
                <a:lnTo>
                  <a:pt x="66675" y="19430"/>
                </a:lnTo>
                <a:lnTo>
                  <a:pt x="64516" y="13842"/>
                </a:lnTo>
                <a:lnTo>
                  <a:pt x="62103" y="11302"/>
                </a:lnTo>
                <a:lnTo>
                  <a:pt x="59817" y="8762"/>
                </a:lnTo>
                <a:lnTo>
                  <a:pt x="56387" y="7365"/>
                </a:lnTo>
                <a:lnTo>
                  <a:pt x="52070" y="7365"/>
                </a:lnTo>
                <a:lnTo>
                  <a:pt x="21590" y="7365"/>
                </a:lnTo>
                <a:lnTo>
                  <a:pt x="49149" y="49021"/>
                </a:lnTo>
                <a:lnTo>
                  <a:pt x="49149" y="53847"/>
                </a:lnTo>
                <a:lnTo>
                  <a:pt x="18161" y="96519"/>
                </a:lnTo>
                <a:lnTo>
                  <a:pt x="54610" y="96519"/>
                </a:lnTo>
                <a:lnTo>
                  <a:pt x="59309" y="96519"/>
                </a:lnTo>
                <a:lnTo>
                  <a:pt x="62611" y="95376"/>
                </a:lnTo>
                <a:lnTo>
                  <a:pt x="64770" y="93344"/>
                </a:lnTo>
                <a:lnTo>
                  <a:pt x="66802" y="91185"/>
                </a:lnTo>
                <a:lnTo>
                  <a:pt x="68580" y="86486"/>
                </a:lnTo>
                <a:lnTo>
                  <a:pt x="69850" y="79120"/>
                </a:lnTo>
                <a:lnTo>
                  <a:pt x="77978" y="79120"/>
                </a:lnTo>
                <a:lnTo>
                  <a:pt x="76200" y="109727"/>
                </a:lnTo>
                <a:lnTo>
                  <a:pt x="0" y="109727"/>
                </a:lnTo>
                <a:lnTo>
                  <a:pt x="0" y="105790"/>
                </a:lnTo>
                <a:lnTo>
                  <a:pt x="35941" y="56260"/>
                </a:lnTo>
                <a:lnTo>
                  <a:pt x="2159" y="3936"/>
                </a:lnTo>
                <a:lnTo>
                  <a:pt x="21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6335267" y="4098071"/>
            <a:ext cx="81492" cy="9978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6349491" y="411568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36914" y="50800"/>
                </a:moveTo>
                <a:lnTo>
                  <a:pt x="23113" y="50800"/>
                </a:lnTo>
                <a:lnTo>
                  <a:pt x="23749" y="50927"/>
                </a:lnTo>
                <a:lnTo>
                  <a:pt x="24384" y="50927"/>
                </a:lnTo>
                <a:lnTo>
                  <a:pt x="24892" y="51181"/>
                </a:lnTo>
                <a:lnTo>
                  <a:pt x="27005" y="55244"/>
                </a:lnTo>
                <a:lnTo>
                  <a:pt x="28194" y="58928"/>
                </a:lnTo>
                <a:lnTo>
                  <a:pt x="30099" y="65912"/>
                </a:lnTo>
                <a:lnTo>
                  <a:pt x="30987" y="69087"/>
                </a:lnTo>
                <a:lnTo>
                  <a:pt x="31877" y="71881"/>
                </a:lnTo>
                <a:lnTo>
                  <a:pt x="33020" y="74168"/>
                </a:lnTo>
                <a:lnTo>
                  <a:pt x="34036" y="76454"/>
                </a:lnTo>
                <a:lnTo>
                  <a:pt x="35306" y="78231"/>
                </a:lnTo>
                <a:lnTo>
                  <a:pt x="36830" y="79502"/>
                </a:lnTo>
                <a:lnTo>
                  <a:pt x="38354" y="80644"/>
                </a:lnTo>
                <a:lnTo>
                  <a:pt x="40386" y="81280"/>
                </a:lnTo>
                <a:lnTo>
                  <a:pt x="44196" y="81280"/>
                </a:lnTo>
                <a:lnTo>
                  <a:pt x="45466" y="81153"/>
                </a:lnTo>
                <a:lnTo>
                  <a:pt x="46862" y="80644"/>
                </a:lnTo>
                <a:lnTo>
                  <a:pt x="48133" y="80263"/>
                </a:lnTo>
                <a:lnTo>
                  <a:pt x="57785" y="73406"/>
                </a:lnTo>
                <a:lnTo>
                  <a:pt x="46609" y="73406"/>
                </a:lnTo>
                <a:lnTo>
                  <a:pt x="45974" y="73279"/>
                </a:lnTo>
                <a:lnTo>
                  <a:pt x="42163" y="67310"/>
                </a:lnTo>
                <a:lnTo>
                  <a:pt x="41656" y="65912"/>
                </a:lnTo>
                <a:lnTo>
                  <a:pt x="41275" y="64388"/>
                </a:lnTo>
                <a:lnTo>
                  <a:pt x="38155" y="54991"/>
                </a:lnTo>
                <a:lnTo>
                  <a:pt x="37337" y="52069"/>
                </a:lnTo>
                <a:lnTo>
                  <a:pt x="36914" y="50800"/>
                </a:lnTo>
                <a:close/>
              </a:path>
              <a:path w="62864" h="81279">
                <a:moveTo>
                  <a:pt x="29210" y="0"/>
                </a:moveTo>
                <a:lnTo>
                  <a:pt x="24892" y="0"/>
                </a:lnTo>
                <a:lnTo>
                  <a:pt x="8762" y="762"/>
                </a:lnTo>
                <a:lnTo>
                  <a:pt x="7874" y="4699"/>
                </a:lnTo>
                <a:lnTo>
                  <a:pt x="9271" y="4699"/>
                </a:lnTo>
                <a:lnTo>
                  <a:pt x="10541" y="4825"/>
                </a:lnTo>
                <a:lnTo>
                  <a:pt x="15112" y="7112"/>
                </a:lnTo>
                <a:lnTo>
                  <a:pt x="15367" y="7619"/>
                </a:lnTo>
                <a:lnTo>
                  <a:pt x="15494" y="9906"/>
                </a:lnTo>
                <a:lnTo>
                  <a:pt x="15240" y="12192"/>
                </a:lnTo>
                <a:lnTo>
                  <a:pt x="14986" y="13462"/>
                </a:lnTo>
                <a:lnTo>
                  <a:pt x="14732" y="14986"/>
                </a:lnTo>
                <a:lnTo>
                  <a:pt x="14224" y="17144"/>
                </a:lnTo>
                <a:lnTo>
                  <a:pt x="0" y="80263"/>
                </a:lnTo>
                <a:lnTo>
                  <a:pt x="11303" y="80263"/>
                </a:lnTo>
                <a:lnTo>
                  <a:pt x="17780" y="50800"/>
                </a:lnTo>
                <a:lnTo>
                  <a:pt x="36914" y="50800"/>
                </a:lnTo>
                <a:lnTo>
                  <a:pt x="36322" y="49022"/>
                </a:lnTo>
                <a:lnTo>
                  <a:pt x="35433" y="46100"/>
                </a:lnTo>
                <a:lnTo>
                  <a:pt x="35926" y="45719"/>
                </a:lnTo>
                <a:lnTo>
                  <a:pt x="18796" y="45719"/>
                </a:lnTo>
                <a:lnTo>
                  <a:pt x="29210" y="0"/>
                </a:lnTo>
                <a:close/>
              </a:path>
              <a:path w="62864" h="81279">
                <a:moveTo>
                  <a:pt x="56642" y="66675"/>
                </a:moveTo>
                <a:lnTo>
                  <a:pt x="55499" y="68072"/>
                </a:lnTo>
                <a:lnTo>
                  <a:pt x="54483" y="69087"/>
                </a:lnTo>
                <a:lnTo>
                  <a:pt x="53467" y="69977"/>
                </a:lnTo>
                <a:lnTo>
                  <a:pt x="51816" y="71628"/>
                </a:lnTo>
                <a:lnTo>
                  <a:pt x="50292" y="72643"/>
                </a:lnTo>
                <a:lnTo>
                  <a:pt x="49657" y="72898"/>
                </a:lnTo>
                <a:lnTo>
                  <a:pt x="49149" y="73152"/>
                </a:lnTo>
                <a:lnTo>
                  <a:pt x="47879" y="73406"/>
                </a:lnTo>
                <a:lnTo>
                  <a:pt x="57785" y="73406"/>
                </a:lnTo>
                <a:lnTo>
                  <a:pt x="60706" y="70485"/>
                </a:lnTo>
                <a:lnTo>
                  <a:pt x="56642" y="66675"/>
                </a:lnTo>
                <a:close/>
              </a:path>
              <a:path w="62864" h="81279">
                <a:moveTo>
                  <a:pt x="60960" y="21462"/>
                </a:moveTo>
                <a:lnTo>
                  <a:pt x="39750" y="21462"/>
                </a:lnTo>
                <a:lnTo>
                  <a:pt x="38988" y="25273"/>
                </a:lnTo>
                <a:lnTo>
                  <a:pt x="40640" y="25400"/>
                </a:lnTo>
                <a:lnTo>
                  <a:pt x="41783" y="25781"/>
                </a:lnTo>
                <a:lnTo>
                  <a:pt x="43053" y="27050"/>
                </a:lnTo>
                <a:lnTo>
                  <a:pt x="43434" y="27812"/>
                </a:lnTo>
                <a:lnTo>
                  <a:pt x="43434" y="29463"/>
                </a:lnTo>
                <a:lnTo>
                  <a:pt x="43053" y="30480"/>
                </a:lnTo>
                <a:lnTo>
                  <a:pt x="42291" y="31623"/>
                </a:lnTo>
                <a:lnTo>
                  <a:pt x="41656" y="32766"/>
                </a:lnTo>
                <a:lnTo>
                  <a:pt x="39497" y="35179"/>
                </a:lnTo>
                <a:lnTo>
                  <a:pt x="36957" y="37718"/>
                </a:lnTo>
                <a:lnTo>
                  <a:pt x="35306" y="38988"/>
                </a:lnTo>
                <a:lnTo>
                  <a:pt x="33782" y="40259"/>
                </a:lnTo>
                <a:lnTo>
                  <a:pt x="32131" y="41402"/>
                </a:lnTo>
                <a:lnTo>
                  <a:pt x="30480" y="42418"/>
                </a:lnTo>
                <a:lnTo>
                  <a:pt x="28702" y="43306"/>
                </a:lnTo>
                <a:lnTo>
                  <a:pt x="27050" y="44196"/>
                </a:lnTo>
                <a:lnTo>
                  <a:pt x="23495" y="45466"/>
                </a:lnTo>
                <a:lnTo>
                  <a:pt x="21971" y="45719"/>
                </a:lnTo>
                <a:lnTo>
                  <a:pt x="35926" y="45719"/>
                </a:lnTo>
                <a:lnTo>
                  <a:pt x="39878" y="42672"/>
                </a:lnTo>
                <a:lnTo>
                  <a:pt x="42037" y="41148"/>
                </a:lnTo>
                <a:lnTo>
                  <a:pt x="46355" y="37846"/>
                </a:lnTo>
                <a:lnTo>
                  <a:pt x="48641" y="36194"/>
                </a:lnTo>
                <a:lnTo>
                  <a:pt x="50800" y="34543"/>
                </a:lnTo>
                <a:lnTo>
                  <a:pt x="52959" y="32766"/>
                </a:lnTo>
                <a:lnTo>
                  <a:pt x="57531" y="29210"/>
                </a:lnTo>
                <a:lnTo>
                  <a:pt x="62357" y="25146"/>
                </a:lnTo>
                <a:lnTo>
                  <a:pt x="60960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6349491" y="411568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24892" y="0"/>
                </a:moveTo>
                <a:lnTo>
                  <a:pt x="29210" y="0"/>
                </a:lnTo>
                <a:lnTo>
                  <a:pt x="18796" y="45719"/>
                </a:lnTo>
                <a:lnTo>
                  <a:pt x="20447" y="45719"/>
                </a:lnTo>
                <a:lnTo>
                  <a:pt x="21971" y="45719"/>
                </a:lnTo>
                <a:lnTo>
                  <a:pt x="23495" y="45466"/>
                </a:lnTo>
                <a:lnTo>
                  <a:pt x="25273" y="44831"/>
                </a:lnTo>
                <a:lnTo>
                  <a:pt x="27050" y="44196"/>
                </a:lnTo>
                <a:lnTo>
                  <a:pt x="28702" y="43306"/>
                </a:lnTo>
                <a:lnTo>
                  <a:pt x="30480" y="42418"/>
                </a:lnTo>
                <a:lnTo>
                  <a:pt x="32131" y="41402"/>
                </a:lnTo>
                <a:lnTo>
                  <a:pt x="33782" y="40259"/>
                </a:lnTo>
                <a:lnTo>
                  <a:pt x="35306" y="38988"/>
                </a:lnTo>
                <a:lnTo>
                  <a:pt x="36957" y="37718"/>
                </a:lnTo>
                <a:lnTo>
                  <a:pt x="42291" y="31623"/>
                </a:lnTo>
                <a:lnTo>
                  <a:pt x="43053" y="30480"/>
                </a:lnTo>
                <a:lnTo>
                  <a:pt x="43434" y="29463"/>
                </a:lnTo>
                <a:lnTo>
                  <a:pt x="43434" y="28702"/>
                </a:lnTo>
                <a:lnTo>
                  <a:pt x="43434" y="27812"/>
                </a:lnTo>
                <a:lnTo>
                  <a:pt x="43053" y="27050"/>
                </a:lnTo>
                <a:lnTo>
                  <a:pt x="42418" y="26416"/>
                </a:lnTo>
                <a:lnTo>
                  <a:pt x="41783" y="25781"/>
                </a:lnTo>
                <a:lnTo>
                  <a:pt x="40640" y="25400"/>
                </a:lnTo>
                <a:lnTo>
                  <a:pt x="38988" y="25273"/>
                </a:lnTo>
                <a:lnTo>
                  <a:pt x="39750" y="21462"/>
                </a:lnTo>
                <a:lnTo>
                  <a:pt x="60960" y="21462"/>
                </a:lnTo>
                <a:lnTo>
                  <a:pt x="62357" y="25146"/>
                </a:lnTo>
                <a:lnTo>
                  <a:pt x="59944" y="27178"/>
                </a:lnTo>
                <a:lnTo>
                  <a:pt x="57531" y="29210"/>
                </a:lnTo>
                <a:lnTo>
                  <a:pt x="55245" y="30987"/>
                </a:lnTo>
                <a:lnTo>
                  <a:pt x="52959" y="32766"/>
                </a:lnTo>
                <a:lnTo>
                  <a:pt x="50800" y="34543"/>
                </a:lnTo>
                <a:lnTo>
                  <a:pt x="48641" y="36194"/>
                </a:lnTo>
                <a:lnTo>
                  <a:pt x="46355" y="37846"/>
                </a:lnTo>
                <a:lnTo>
                  <a:pt x="44196" y="39497"/>
                </a:lnTo>
                <a:lnTo>
                  <a:pt x="42037" y="41148"/>
                </a:lnTo>
                <a:lnTo>
                  <a:pt x="39878" y="42672"/>
                </a:lnTo>
                <a:lnTo>
                  <a:pt x="37719" y="44323"/>
                </a:lnTo>
                <a:lnTo>
                  <a:pt x="35433" y="46100"/>
                </a:lnTo>
                <a:lnTo>
                  <a:pt x="36322" y="49022"/>
                </a:lnTo>
                <a:lnTo>
                  <a:pt x="37337" y="52069"/>
                </a:lnTo>
                <a:lnTo>
                  <a:pt x="38227" y="55244"/>
                </a:lnTo>
                <a:lnTo>
                  <a:pt x="39243" y="58293"/>
                </a:lnTo>
                <a:lnTo>
                  <a:pt x="40259" y="61341"/>
                </a:lnTo>
                <a:lnTo>
                  <a:pt x="41275" y="64388"/>
                </a:lnTo>
                <a:lnTo>
                  <a:pt x="41656" y="65912"/>
                </a:lnTo>
                <a:lnTo>
                  <a:pt x="42163" y="67310"/>
                </a:lnTo>
                <a:lnTo>
                  <a:pt x="42545" y="68453"/>
                </a:lnTo>
                <a:lnTo>
                  <a:pt x="46609" y="73406"/>
                </a:lnTo>
                <a:lnTo>
                  <a:pt x="47371" y="73406"/>
                </a:lnTo>
                <a:lnTo>
                  <a:pt x="47879" y="73406"/>
                </a:lnTo>
                <a:lnTo>
                  <a:pt x="48513" y="73279"/>
                </a:lnTo>
                <a:lnTo>
                  <a:pt x="49149" y="73152"/>
                </a:lnTo>
                <a:lnTo>
                  <a:pt x="49657" y="72898"/>
                </a:lnTo>
                <a:lnTo>
                  <a:pt x="50292" y="72643"/>
                </a:lnTo>
                <a:lnTo>
                  <a:pt x="51054" y="72136"/>
                </a:lnTo>
                <a:lnTo>
                  <a:pt x="51816" y="71628"/>
                </a:lnTo>
                <a:lnTo>
                  <a:pt x="52578" y="70866"/>
                </a:lnTo>
                <a:lnTo>
                  <a:pt x="53467" y="69977"/>
                </a:lnTo>
                <a:lnTo>
                  <a:pt x="54483" y="69087"/>
                </a:lnTo>
                <a:lnTo>
                  <a:pt x="55499" y="68072"/>
                </a:lnTo>
                <a:lnTo>
                  <a:pt x="56642" y="66675"/>
                </a:lnTo>
                <a:lnTo>
                  <a:pt x="60706" y="70485"/>
                </a:lnTo>
                <a:lnTo>
                  <a:pt x="58800" y="72390"/>
                </a:lnTo>
                <a:lnTo>
                  <a:pt x="57150" y="74041"/>
                </a:lnTo>
                <a:lnTo>
                  <a:pt x="55499" y="75437"/>
                </a:lnTo>
                <a:lnTo>
                  <a:pt x="46862" y="80644"/>
                </a:lnTo>
                <a:lnTo>
                  <a:pt x="45466" y="81153"/>
                </a:lnTo>
                <a:lnTo>
                  <a:pt x="44196" y="81280"/>
                </a:lnTo>
                <a:lnTo>
                  <a:pt x="42799" y="81280"/>
                </a:lnTo>
                <a:lnTo>
                  <a:pt x="40386" y="81280"/>
                </a:lnTo>
                <a:lnTo>
                  <a:pt x="33020" y="74168"/>
                </a:lnTo>
                <a:lnTo>
                  <a:pt x="31877" y="71881"/>
                </a:lnTo>
                <a:lnTo>
                  <a:pt x="30987" y="69087"/>
                </a:lnTo>
                <a:lnTo>
                  <a:pt x="30099" y="65912"/>
                </a:lnTo>
                <a:lnTo>
                  <a:pt x="29210" y="62611"/>
                </a:lnTo>
                <a:lnTo>
                  <a:pt x="28194" y="58928"/>
                </a:lnTo>
                <a:lnTo>
                  <a:pt x="26924" y="54991"/>
                </a:lnTo>
                <a:lnTo>
                  <a:pt x="26670" y="54102"/>
                </a:lnTo>
                <a:lnTo>
                  <a:pt x="26416" y="53340"/>
                </a:lnTo>
                <a:lnTo>
                  <a:pt x="26162" y="52705"/>
                </a:lnTo>
                <a:lnTo>
                  <a:pt x="25908" y="52197"/>
                </a:lnTo>
                <a:lnTo>
                  <a:pt x="25654" y="51688"/>
                </a:lnTo>
                <a:lnTo>
                  <a:pt x="25273" y="51435"/>
                </a:lnTo>
                <a:lnTo>
                  <a:pt x="24892" y="51181"/>
                </a:lnTo>
                <a:lnTo>
                  <a:pt x="24384" y="50927"/>
                </a:lnTo>
                <a:lnTo>
                  <a:pt x="23749" y="50927"/>
                </a:lnTo>
                <a:lnTo>
                  <a:pt x="23113" y="50800"/>
                </a:lnTo>
                <a:lnTo>
                  <a:pt x="22479" y="50800"/>
                </a:lnTo>
                <a:lnTo>
                  <a:pt x="21462" y="50800"/>
                </a:lnTo>
                <a:lnTo>
                  <a:pt x="17780" y="50800"/>
                </a:lnTo>
                <a:lnTo>
                  <a:pt x="11303" y="80263"/>
                </a:lnTo>
                <a:lnTo>
                  <a:pt x="0" y="80263"/>
                </a:lnTo>
                <a:lnTo>
                  <a:pt x="14224" y="17144"/>
                </a:lnTo>
                <a:lnTo>
                  <a:pt x="14732" y="14986"/>
                </a:lnTo>
                <a:lnTo>
                  <a:pt x="14986" y="13462"/>
                </a:lnTo>
                <a:lnTo>
                  <a:pt x="15240" y="12192"/>
                </a:lnTo>
                <a:lnTo>
                  <a:pt x="15367" y="11049"/>
                </a:lnTo>
                <a:lnTo>
                  <a:pt x="15494" y="9906"/>
                </a:lnTo>
                <a:lnTo>
                  <a:pt x="15494" y="9017"/>
                </a:lnTo>
                <a:lnTo>
                  <a:pt x="15494" y="8255"/>
                </a:lnTo>
                <a:lnTo>
                  <a:pt x="15367" y="7619"/>
                </a:lnTo>
                <a:lnTo>
                  <a:pt x="15112" y="7112"/>
                </a:lnTo>
                <a:lnTo>
                  <a:pt x="14859" y="6477"/>
                </a:lnTo>
                <a:lnTo>
                  <a:pt x="14478" y="6096"/>
                </a:lnTo>
                <a:lnTo>
                  <a:pt x="9271" y="4699"/>
                </a:lnTo>
                <a:lnTo>
                  <a:pt x="7874" y="4699"/>
                </a:lnTo>
                <a:lnTo>
                  <a:pt x="8762" y="762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6536435" y="4064508"/>
            <a:ext cx="137947" cy="84581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6545453" y="4077589"/>
            <a:ext cx="128524" cy="75565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6714743" y="4034002"/>
            <a:ext cx="108934" cy="12880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6723633" y="4048125"/>
            <a:ext cx="99441" cy="118872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6830568" y="4020311"/>
            <a:ext cx="392417" cy="171450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6844792" y="4038727"/>
            <a:ext cx="373380" cy="152400"/>
          </a:xfrm>
          <a:custGeom>
            <a:avLst/>
            <a:gdLst/>
            <a:ahLst/>
            <a:cxnLst/>
            <a:rect l="l" t="t" r="r" b="b"/>
            <a:pathLst>
              <a:path w="373379" h="152400">
                <a:moveTo>
                  <a:pt x="196087" y="2540"/>
                </a:moveTo>
                <a:lnTo>
                  <a:pt x="183768" y="2540"/>
                </a:lnTo>
                <a:lnTo>
                  <a:pt x="183768" y="152146"/>
                </a:lnTo>
                <a:lnTo>
                  <a:pt x="196087" y="152146"/>
                </a:lnTo>
                <a:lnTo>
                  <a:pt x="196087" y="2540"/>
                </a:lnTo>
                <a:close/>
              </a:path>
              <a:path w="373379" h="152400">
                <a:moveTo>
                  <a:pt x="324484" y="0"/>
                </a:moveTo>
                <a:lnTo>
                  <a:pt x="322325" y="6096"/>
                </a:lnTo>
                <a:lnTo>
                  <a:pt x="331210" y="9955"/>
                </a:lnTo>
                <a:lnTo>
                  <a:pt x="338820" y="15255"/>
                </a:lnTo>
                <a:lnTo>
                  <a:pt x="357012" y="50545"/>
                </a:lnTo>
                <a:lnTo>
                  <a:pt x="359282" y="75437"/>
                </a:lnTo>
                <a:lnTo>
                  <a:pt x="358713" y="88842"/>
                </a:lnTo>
                <a:lnTo>
                  <a:pt x="345118" y="130175"/>
                </a:lnTo>
                <a:lnTo>
                  <a:pt x="322579" y="146177"/>
                </a:lnTo>
                <a:lnTo>
                  <a:pt x="324484" y="152400"/>
                </a:lnTo>
                <a:lnTo>
                  <a:pt x="360679" y="125730"/>
                </a:lnTo>
                <a:lnTo>
                  <a:pt x="373125" y="76200"/>
                </a:lnTo>
                <a:lnTo>
                  <a:pt x="372340" y="62245"/>
                </a:lnTo>
                <a:lnTo>
                  <a:pt x="353595" y="17287"/>
                </a:lnTo>
                <a:lnTo>
                  <a:pt x="335585" y="3952"/>
                </a:lnTo>
                <a:lnTo>
                  <a:pt x="324484" y="0"/>
                </a:lnTo>
                <a:close/>
              </a:path>
              <a:path w="373379" h="152400">
                <a:moveTo>
                  <a:pt x="48640" y="0"/>
                </a:moveTo>
                <a:lnTo>
                  <a:pt x="12573" y="26670"/>
                </a:lnTo>
                <a:lnTo>
                  <a:pt x="0" y="76200"/>
                </a:lnTo>
                <a:lnTo>
                  <a:pt x="785" y="90225"/>
                </a:lnTo>
                <a:lnTo>
                  <a:pt x="19530" y="135112"/>
                </a:lnTo>
                <a:lnTo>
                  <a:pt x="48640" y="152400"/>
                </a:lnTo>
                <a:lnTo>
                  <a:pt x="50546" y="146177"/>
                </a:lnTo>
                <a:lnTo>
                  <a:pt x="41882" y="142367"/>
                </a:lnTo>
                <a:lnTo>
                  <a:pt x="34385" y="137032"/>
                </a:lnTo>
                <a:lnTo>
                  <a:pt x="16192" y="101044"/>
                </a:lnTo>
                <a:lnTo>
                  <a:pt x="13969" y="75437"/>
                </a:lnTo>
                <a:lnTo>
                  <a:pt x="14521" y="62408"/>
                </a:lnTo>
                <a:lnTo>
                  <a:pt x="28082" y="22008"/>
                </a:lnTo>
                <a:lnTo>
                  <a:pt x="50800" y="6096"/>
                </a:lnTo>
                <a:lnTo>
                  <a:pt x="486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7167118" y="4038727"/>
            <a:ext cx="50800" cy="152400"/>
          </a:xfrm>
          <a:custGeom>
            <a:avLst/>
            <a:gdLst/>
            <a:ahLst/>
            <a:cxnLst/>
            <a:rect l="l" t="t" r="r" b="b"/>
            <a:pathLst>
              <a:path w="50800" h="152400">
                <a:moveTo>
                  <a:pt x="2158" y="0"/>
                </a:moveTo>
                <a:lnTo>
                  <a:pt x="38226" y="26670"/>
                </a:lnTo>
                <a:lnTo>
                  <a:pt x="50800" y="76200"/>
                </a:lnTo>
                <a:lnTo>
                  <a:pt x="50016" y="90225"/>
                </a:lnTo>
                <a:lnTo>
                  <a:pt x="31376" y="135112"/>
                </a:lnTo>
                <a:lnTo>
                  <a:pt x="2158" y="152400"/>
                </a:lnTo>
                <a:lnTo>
                  <a:pt x="253" y="146177"/>
                </a:lnTo>
                <a:lnTo>
                  <a:pt x="8973" y="142367"/>
                </a:lnTo>
                <a:lnTo>
                  <a:pt x="16478" y="137032"/>
                </a:lnTo>
                <a:lnTo>
                  <a:pt x="34686" y="101044"/>
                </a:lnTo>
                <a:lnTo>
                  <a:pt x="36956" y="75437"/>
                </a:lnTo>
                <a:lnTo>
                  <a:pt x="36387" y="62408"/>
                </a:lnTo>
                <a:lnTo>
                  <a:pt x="22842" y="22008"/>
                </a:lnTo>
                <a:lnTo>
                  <a:pt x="0" y="6096"/>
                </a:lnTo>
                <a:lnTo>
                  <a:pt x="21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6840219" y="4034002"/>
            <a:ext cx="205231" cy="161696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6897243" y="4052696"/>
            <a:ext cx="106680" cy="109855"/>
          </a:xfrm>
          <a:custGeom>
            <a:avLst/>
            <a:gdLst/>
            <a:ahLst/>
            <a:cxnLst/>
            <a:rect l="l" t="t" r="r" b="b"/>
            <a:pathLst>
              <a:path w="106679" h="109854">
                <a:moveTo>
                  <a:pt x="56768" y="0"/>
                </a:moveTo>
                <a:lnTo>
                  <a:pt x="24256" y="0"/>
                </a:lnTo>
                <a:lnTo>
                  <a:pt x="23367" y="3936"/>
                </a:lnTo>
                <a:lnTo>
                  <a:pt x="25146" y="4317"/>
                </a:lnTo>
                <a:lnTo>
                  <a:pt x="26542" y="4825"/>
                </a:lnTo>
                <a:lnTo>
                  <a:pt x="27558" y="5714"/>
                </a:lnTo>
                <a:lnTo>
                  <a:pt x="28701" y="6603"/>
                </a:lnTo>
                <a:lnTo>
                  <a:pt x="29845" y="8127"/>
                </a:lnTo>
                <a:lnTo>
                  <a:pt x="30987" y="10159"/>
                </a:lnTo>
                <a:lnTo>
                  <a:pt x="32130" y="12318"/>
                </a:lnTo>
                <a:lnTo>
                  <a:pt x="33699" y="16255"/>
                </a:lnTo>
                <a:lnTo>
                  <a:pt x="35559" y="21589"/>
                </a:lnTo>
                <a:lnTo>
                  <a:pt x="47498" y="54609"/>
                </a:lnTo>
                <a:lnTo>
                  <a:pt x="21971" y="84962"/>
                </a:lnTo>
                <a:lnTo>
                  <a:pt x="16636" y="91439"/>
                </a:lnTo>
                <a:lnTo>
                  <a:pt x="12826" y="95884"/>
                </a:lnTo>
                <a:lnTo>
                  <a:pt x="761" y="105790"/>
                </a:lnTo>
                <a:lnTo>
                  <a:pt x="0" y="109727"/>
                </a:lnTo>
                <a:lnTo>
                  <a:pt x="29845" y="109727"/>
                </a:lnTo>
                <a:lnTo>
                  <a:pt x="30733" y="105790"/>
                </a:lnTo>
                <a:lnTo>
                  <a:pt x="28955" y="105536"/>
                </a:lnTo>
                <a:lnTo>
                  <a:pt x="27558" y="105028"/>
                </a:lnTo>
                <a:lnTo>
                  <a:pt x="25526" y="103504"/>
                </a:lnTo>
                <a:lnTo>
                  <a:pt x="25018" y="102107"/>
                </a:lnTo>
                <a:lnTo>
                  <a:pt x="25018" y="98425"/>
                </a:lnTo>
                <a:lnTo>
                  <a:pt x="25653" y="96519"/>
                </a:lnTo>
                <a:lnTo>
                  <a:pt x="28193" y="92201"/>
                </a:lnTo>
                <a:lnTo>
                  <a:pt x="30099" y="89407"/>
                </a:lnTo>
                <a:lnTo>
                  <a:pt x="32892" y="85978"/>
                </a:lnTo>
                <a:lnTo>
                  <a:pt x="51180" y="63118"/>
                </a:lnTo>
                <a:lnTo>
                  <a:pt x="65161" y="63118"/>
                </a:lnTo>
                <a:lnTo>
                  <a:pt x="61340" y="52450"/>
                </a:lnTo>
                <a:lnTo>
                  <a:pt x="68419" y="43941"/>
                </a:lnTo>
                <a:lnTo>
                  <a:pt x="57657" y="43941"/>
                </a:lnTo>
                <a:lnTo>
                  <a:pt x="50926" y="24510"/>
                </a:lnTo>
                <a:lnTo>
                  <a:pt x="49149" y="19303"/>
                </a:lnTo>
                <a:lnTo>
                  <a:pt x="48259" y="14985"/>
                </a:lnTo>
                <a:lnTo>
                  <a:pt x="48259" y="9270"/>
                </a:lnTo>
                <a:lnTo>
                  <a:pt x="49022" y="7492"/>
                </a:lnTo>
                <a:lnTo>
                  <a:pt x="51688" y="5079"/>
                </a:lnTo>
                <a:lnTo>
                  <a:pt x="53593" y="4317"/>
                </a:lnTo>
                <a:lnTo>
                  <a:pt x="55879" y="3936"/>
                </a:lnTo>
                <a:lnTo>
                  <a:pt x="56768" y="0"/>
                </a:lnTo>
                <a:close/>
              </a:path>
              <a:path w="106679" h="109854">
                <a:moveTo>
                  <a:pt x="65161" y="63118"/>
                </a:moveTo>
                <a:lnTo>
                  <a:pt x="51180" y="63118"/>
                </a:lnTo>
                <a:lnTo>
                  <a:pt x="59562" y="87629"/>
                </a:lnTo>
                <a:lnTo>
                  <a:pt x="60832" y="91439"/>
                </a:lnTo>
                <a:lnTo>
                  <a:pt x="61467" y="94995"/>
                </a:lnTo>
                <a:lnTo>
                  <a:pt x="61467" y="100202"/>
                </a:lnTo>
                <a:lnTo>
                  <a:pt x="53848" y="105790"/>
                </a:lnTo>
                <a:lnTo>
                  <a:pt x="53085" y="109727"/>
                </a:lnTo>
                <a:lnTo>
                  <a:pt x="85471" y="109727"/>
                </a:lnTo>
                <a:lnTo>
                  <a:pt x="86359" y="105790"/>
                </a:lnTo>
                <a:lnTo>
                  <a:pt x="84581" y="105282"/>
                </a:lnTo>
                <a:lnTo>
                  <a:pt x="83311" y="104775"/>
                </a:lnTo>
                <a:lnTo>
                  <a:pt x="76326" y="93725"/>
                </a:lnTo>
                <a:lnTo>
                  <a:pt x="74802" y="90042"/>
                </a:lnTo>
                <a:lnTo>
                  <a:pt x="65161" y="63118"/>
                </a:lnTo>
                <a:close/>
              </a:path>
              <a:path w="106679" h="109854">
                <a:moveTo>
                  <a:pt x="106679" y="0"/>
                </a:moveTo>
                <a:lnTo>
                  <a:pt x="76707" y="0"/>
                </a:lnTo>
                <a:lnTo>
                  <a:pt x="75818" y="3936"/>
                </a:lnTo>
                <a:lnTo>
                  <a:pt x="77850" y="4063"/>
                </a:lnTo>
                <a:lnTo>
                  <a:pt x="79375" y="4698"/>
                </a:lnTo>
                <a:lnTo>
                  <a:pt x="80263" y="5714"/>
                </a:lnTo>
                <a:lnTo>
                  <a:pt x="81025" y="6730"/>
                </a:lnTo>
                <a:lnTo>
                  <a:pt x="81533" y="8000"/>
                </a:lnTo>
                <a:lnTo>
                  <a:pt x="81533" y="10540"/>
                </a:lnTo>
                <a:lnTo>
                  <a:pt x="80645" y="13207"/>
                </a:lnTo>
                <a:lnTo>
                  <a:pt x="80136" y="14604"/>
                </a:lnTo>
                <a:lnTo>
                  <a:pt x="79121" y="16255"/>
                </a:lnTo>
                <a:lnTo>
                  <a:pt x="77850" y="18033"/>
                </a:lnTo>
                <a:lnTo>
                  <a:pt x="76580" y="19938"/>
                </a:lnTo>
                <a:lnTo>
                  <a:pt x="72516" y="25145"/>
                </a:lnTo>
                <a:lnTo>
                  <a:pt x="57657" y="43941"/>
                </a:lnTo>
                <a:lnTo>
                  <a:pt x="68419" y="43941"/>
                </a:lnTo>
                <a:lnTo>
                  <a:pt x="94233" y="13207"/>
                </a:lnTo>
                <a:lnTo>
                  <a:pt x="101218" y="6350"/>
                </a:lnTo>
                <a:lnTo>
                  <a:pt x="102615" y="5206"/>
                </a:lnTo>
                <a:lnTo>
                  <a:pt x="104139" y="4444"/>
                </a:lnTo>
                <a:lnTo>
                  <a:pt x="105790" y="3936"/>
                </a:lnTo>
                <a:lnTo>
                  <a:pt x="10667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6897243" y="4052696"/>
            <a:ext cx="106680" cy="109855"/>
          </a:xfrm>
          <a:custGeom>
            <a:avLst/>
            <a:gdLst/>
            <a:ahLst/>
            <a:cxnLst/>
            <a:rect l="l" t="t" r="r" b="b"/>
            <a:pathLst>
              <a:path w="106679" h="109854">
                <a:moveTo>
                  <a:pt x="24256" y="0"/>
                </a:moveTo>
                <a:lnTo>
                  <a:pt x="56768" y="0"/>
                </a:lnTo>
                <a:lnTo>
                  <a:pt x="55879" y="3936"/>
                </a:lnTo>
                <a:lnTo>
                  <a:pt x="53593" y="4317"/>
                </a:lnTo>
                <a:lnTo>
                  <a:pt x="51688" y="5079"/>
                </a:lnTo>
                <a:lnTo>
                  <a:pt x="50291" y="6350"/>
                </a:lnTo>
                <a:lnTo>
                  <a:pt x="49022" y="7492"/>
                </a:lnTo>
                <a:lnTo>
                  <a:pt x="48259" y="9270"/>
                </a:lnTo>
                <a:lnTo>
                  <a:pt x="48259" y="11556"/>
                </a:lnTo>
                <a:lnTo>
                  <a:pt x="48259" y="14985"/>
                </a:lnTo>
                <a:lnTo>
                  <a:pt x="49149" y="19303"/>
                </a:lnTo>
                <a:lnTo>
                  <a:pt x="50926" y="24510"/>
                </a:lnTo>
                <a:lnTo>
                  <a:pt x="57657" y="43941"/>
                </a:lnTo>
                <a:lnTo>
                  <a:pt x="72516" y="25145"/>
                </a:lnTo>
                <a:lnTo>
                  <a:pt x="74802" y="22225"/>
                </a:lnTo>
                <a:lnTo>
                  <a:pt x="76580" y="19938"/>
                </a:lnTo>
                <a:lnTo>
                  <a:pt x="77850" y="18033"/>
                </a:lnTo>
                <a:lnTo>
                  <a:pt x="79121" y="16255"/>
                </a:lnTo>
                <a:lnTo>
                  <a:pt x="80136" y="14604"/>
                </a:lnTo>
                <a:lnTo>
                  <a:pt x="80645" y="13207"/>
                </a:lnTo>
                <a:lnTo>
                  <a:pt x="81152" y="11683"/>
                </a:lnTo>
                <a:lnTo>
                  <a:pt x="81533" y="10540"/>
                </a:lnTo>
                <a:lnTo>
                  <a:pt x="81533" y="9397"/>
                </a:lnTo>
                <a:lnTo>
                  <a:pt x="81533" y="8000"/>
                </a:lnTo>
                <a:lnTo>
                  <a:pt x="81025" y="6730"/>
                </a:lnTo>
                <a:lnTo>
                  <a:pt x="80263" y="5714"/>
                </a:lnTo>
                <a:lnTo>
                  <a:pt x="79375" y="4698"/>
                </a:lnTo>
                <a:lnTo>
                  <a:pt x="77850" y="4063"/>
                </a:lnTo>
                <a:lnTo>
                  <a:pt x="75818" y="3936"/>
                </a:lnTo>
                <a:lnTo>
                  <a:pt x="76707" y="0"/>
                </a:lnTo>
                <a:lnTo>
                  <a:pt x="106679" y="0"/>
                </a:lnTo>
                <a:lnTo>
                  <a:pt x="105790" y="3936"/>
                </a:lnTo>
                <a:lnTo>
                  <a:pt x="104139" y="4444"/>
                </a:lnTo>
                <a:lnTo>
                  <a:pt x="102615" y="5206"/>
                </a:lnTo>
                <a:lnTo>
                  <a:pt x="101218" y="6350"/>
                </a:lnTo>
                <a:lnTo>
                  <a:pt x="99822" y="7365"/>
                </a:lnTo>
                <a:lnTo>
                  <a:pt x="98171" y="9016"/>
                </a:lnTo>
                <a:lnTo>
                  <a:pt x="96138" y="11048"/>
                </a:lnTo>
                <a:lnTo>
                  <a:pt x="94233" y="13207"/>
                </a:lnTo>
                <a:lnTo>
                  <a:pt x="90550" y="17525"/>
                </a:lnTo>
                <a:lnTo>
                  <a:pt x="85216" y="23748"/>
                </a:lnTo>
                <a:lnTo>
                  <a:pt x="61340" y="52450"/>
                </a:lnTo>
                <a:lnTo>
                  <a:pt x="73025" y="85089"/>
                </a:lnTo>
                <a:lnTo>
                  <a:pt x="74802" y="90042"/>
                </a:lnTo>
                <a:lnTo>
                  <a:pt x="76326" y="93725"/>
                </a:lnTo>
                <a:lnTo>
                  <a:pt x="77342" y="96392"/>
                </a:lnTo>
                <a:lnTo>
                  <a:pt x="82550" y="104266"/>
                </a:lnTo>
                <a:lnTo>
                  <a:pt x="83311" y="104775"/>
                </a:lnTo>
                <a:lnTo>
                  <a:pt x="84581" y="105282"/>
                </a:lnTo>
                <a:lnTo>
                  <a:pt x="86359" y="105790"/>
                </a:lnTo>
                <a:lnTo>
                  <a:pt x="85471" y="109727"/>
                </a:lnTo>
                <a:lnTo>
                  <a:pt x="53085" y="109727"/>
                </a:lnTo>
                <a:lnTo>
                  <a:pt x="53848" y="105790"/>
                </a:lnTo>
                <a:lnTo>
                  <a:pt x="56260" y="105409"/>
                </a:lnTo>
                <a:lnTo>
                  <a:pt x="58165" y="104520"/>
                </a:lnTo>
                <a:lnTo>
                  <a:pt x="59562" y="103250"/>
                </a:lnTo>
                <a:lnTo>
                  <a:pt x="60832" y="101980"/>
                </a:lnTo>
                <a:lnTo>
                  <a:pt x="61467" y="100202"/>
                </a:lnTo>
                <a:lnTo>
                  <a:pt x="61467" y="98170"/>
                </a:lnTo>
                <a:lnTo>
                  <a:pt x="61467" y="94995"/>
                </a:lnTo>
                <a:lnTo>
                  <a:pt x="60832" y="91439"/>
                </a:lnTo>
                <a:lnTo>
                  <a:pt x="59562" y="87629"/>
                </a:lnTo>
                <a:lnTo>
                  <a:pt x="51180" y="63118"/>
                </a:lnTo>
                <a:lnTo>
                  <a:pt x="32892" y="85978"/>
                </a:lnTo>
                <a:lnTo>
                  <a:pt x="30099" y="89407"/>
                </a:lnTo>
                <a:lnTo>
                  <a:pt x="28193" y="92201"/>
                </a:lnTo>
                <a:lnTo>
                  <a:pt x="26924" y="94360"/>
                </a:lnTo>
                <a:lnTo>
                  <a:pt x="25653" y="96519"/>
                </a:lnTo>
                <a:lnTo>
                  <a:pt x="25018" y="98425"/>
                </a:lnTo>
                <a:lnTo>
                  <a:pt x="25018" y="99948"/>
                </a:lnTo>
                <a:lnTo>
                  <a:pt x="25018" y="102107"/>
                </a:lnTo>
                <a:lnTo>
                  <a:pt x="30733" y="105790"/>
                </a:lnTo>
                <a:lnTo>
                  <a:pt x="29845" y="109727"/>
                </a:lnTo>
                <a:lnTo>
                  <a:pt x="0" y="109727"/>
                </a:lnTo>
                <a:lnTo>
                  <a:pt x="761" y="105790"/>
                </a:lnTo>
                <a:lnTo>
                  <a:pt x="2412" y="105282"/>
                </a:lnTo>
                <a:lnTo>
                  <a:pt x="3936" y="104520"/>
                </a:lnTo>
                <a:lnTo>
                  <a:pt x="5333" y="103504"/>
                </a:lnTo>
                <a:lnTo>
                  <a:pt x="6730" y="102488"/>
                </a:lnTo>
                <a:lnTo>
                  <a:pt x="8508" y="100710"/>
                </a:lnTo>
                <a:lnTo>
                  <a:pt x="10667" y="98297"/>
                </a:lnTo>
                <a:lnTo>
                  <a:pt x="12826" y="95884"/>
                </a:lnTo>
                <a:lnTo>
                  <a:pt x="16636" y="91439"/>
                </a:lnTo>
                <a:lnTo>
                  <a:pt x="21971" y="84962"/>
                </a:lnTo>
                <a:lnTo>
                  <a:pt x="47498" y="54609"/>
                </a:lnTo>
                <a:lnTo>
                  <a:pt x="35559" y="21589"/>
                </a:lnTo>
                <a:lnTo>
                  <a:pt x="27558" y="5714"/>
                </a:lnTo>
                <a:lnTo>
                  <a:pt x="26542" y="4825"/>
                </a:lnTo>
                <a:lnTo>
                  <a:pt x="25146" y="4317"/>
                </a:lnTo>
                <a:lnTo>
                  <a:pt x="23367" y="3936"/>
                </a:lnTo>
                <a:lnTo>
                  <a:pt x="24256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7046976" y="4034002"/>
            <a:ext cx="113507" cy="128803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7061327" y="4052696"/>
            <a:ext cx="94615" cy="109855"/>
          </a:xfrm>
          <a:custGeom>
            <a:avLst/>
            <a:gdLst/>
            <a:ahLst/>
            <a:cxnLst/>
            <a:rect l="l" t="t" r="r" b="b"/>
            <a:pathLst>
              <a:path w="94615" h="109854">
                <a:moveTo>
                  <a:pt x="90796" y="7365"/>
                </a:moveTo>
                <a:lnTo>
                  <a:pt x="73787" y="7365"/>
                </a:lnTo>
                <a:lnTo>
                  <a:pt x="762" y="105790"/>
                </a:lnTo>
                <a:lnTo>
                  <a:pt x="0" y="109727"/>
                </a:lnTo>
                <a:lnTo>
                  <a:pt x="71247" y="109727"/>
                </a:lnTo>
                <a:lnTo>
                  <a:pt x="72823" y="102361"/>
                </a:lnTo>
                <a:lnTo>
                  <a:pt x="20193" y="102361"/>
                </a:lnTo>
                <a:lnTo>
                  <a:pt x="90796" y="7365"/>
                </a:lnTo>
                <a:close/>
              </a:path>
              <a:path w="94615" h="109854">
                <a:moveTo>
                  <a:pt x="77470" y="80644"/>
                </a:moveTo>
                <a:lnTo>
                  <a:pt x="69723" y="80644"/>
                </a:lnTo>
                <a:lnTo>
                  <a:pt x="67945" y="84708"/>
                </a:lnTo>
                <a:lnTo>
                  <a:pt x="66421" y="87883"/>
                </a:lnTo>
                <a:lnTo>
                  <a:pt x="52577" y="101600"/>
                </a:lnTo>
                <a:lnTo>
                  <a:pt x="50926" y="102107"/>
                </a:lnTo>
                <a:lnTo>
                  <a:pt x="48641" y="102361"/>
                </a:lnTo>
                <a:lnTo>
                  <a:pt x="72823" y="102361"/>
                </a:lnTo>
                <a:lnTo>
                  <a:pt x="77470" y="80644"/>
                </a:lnTo>
                <a:close/>
              </a:path>
              <a:path w="94615" h="109854">
                <a:moveTo>
                  <a:pt x="94233" y="0"/>
                </a:moveTo>
                <a:lnTo>
                  <a:pt x="24638" y="0"/>
                </a:lnTo>
                <a:lnTo>
                  <a:pt x="18669" y="27177"/>
                </a:lnTo>
                <a:lnTo>
                  <a:pt x="26416" y="27177"/>
                </a:lnTo>
                <a:lnTo>
                  <a:pt x="28575" y="22732"/>
                </a:lnTo>
                <a:lnTo>
                  <a:pt x="30479" y="19176"/>
                </a:lnTo>
                <a:lnTo>
                  <a:pt x="41909" y="8254"/>
                </a:lnTo>
                <a:lnTo>
                  <a:pt x="43688" y="7619"/>
                </a:lnTo>
                <a:lnTo>
                  <a:pt x="46100" y="7365"/>
                </a:lnTo>
                <a:lnTo>
                  <a:pt x="90796" y="7365"/>
                </a:lnTo>
                <a:lnTo>
                  <a:pt x="93345" y="3936"/>
                </a:lnTo>
                <a:lnTo>
                  <a:pt x="9423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7061327" y="4052696"/>
            <a:ext cx="94615" cy="109855"/>
          </a:xfrm>
          <a:custGeom>
            <a:avLst/>
            <a:gdLst/>
            <a:ahLst/>
            <a:cxnLst/>
            <a:rect l="l" t="t" r="r" b="b"/>
            <a:pathLst>
              <a:path w="94615" h="109854">
                <a:moveTo>
                  <a:pt x="24638" y="0"/>
                </a:moveTo>
                <a:lnTo>
                  <a:pt x="94233" y="0"/>
                </a:lnTo>
                <a:lnTo>
                  <a:pt x="93345" y="3936"/>
                </a:lnTo>
                <a:lnTo>
                  <a:pt x="20193" y="102361"/>
                </a:lnTo>
                <a:lnTo>
                  <a:pt x="45974" y="102361"/>
                </a:lnTo>
                <a:lnTo>
                  <a:pt x="48641" y="102361"/>
                </a:lnTo>
                <a:lnTo>
                  <a:pt x="50926" y="102107"/>
                </a:lnTo>
                <a:lnTo>
                  <a:pt x="52577" y="101600"/>
                </a:lnTo>
                <a:lnTo>
                  <a:pt x="54228" y="101218"/>
                </a:lnTo>
                <a:lnTo>
                  <a:pt x="55752" y="100456"/>
                </a:lnTo>
                <a:lnTo>
                  <a:pt x="57023" y="99567"/>
                </a:lnTo>
                <a:lnTo>
                  <a:pt x="58293" y="98678"/>
                </a:lnTo>
                <a:lnTo>
                  <a:pt x="59563" y="97408"/>
                </a:lnTo>
                <a:lnTo>
                  <a:pt x="60959" y="95884"/>
                </a:lnTo>
                <a:lnTo>
                  <a:pt x="62356" y="94360"/>
                </a:lnTo>
                <a:lnTo>
                  <a:pt x="69723" y="80644"/>
                </a:lnTo>
                <a:lnTo>
                  <a:pt x="77470" y="80644"/>
                </a:lnTo>
                <a:lnTo>
                  <a:pt x="71247" y="109727"/>
                </a:lnTo>
                <a:lnTo>
                  <a:pt x="0" y="109727"/>
                </a:lnTo>
                <a:lnTo>
                  <a:pt x="762" y="105790"/>
                </a:lnTo>
                <a:lnTo>
                  <a:pt x="73787" y="7365"/>
                </a:lnTo>
                <a:lnTo>
                  <a:pt x="49022" y="7365"/>
                </a:lnTo>
                <a:lnTo>
                  <a:pt x="46100" y="7365"/>
                </a:lnTo>
                <a:lnTo>
                  <a:pt x="43688" y="7619"/>
                </a:lnTo>
                <a:lnTo>
                  <a:pt x="41909" y="8254"/>
                </a:lnTo>
                <a:lnTo>
                  <a:pt x="40131" y="8762"/>
                </a:lnTo>
                <a:lnTo>
                  <a:pt x="32130" y="16763"/>
                </a:lnTo>
                <a:lnTo>
                  <a:pt x="30479" y="19176"/>
                </a:lnTo>
                <a:lnTo>
                  <a:pt x="28575" y="22732"/>
                </a:lnTo>
                <a:lnTo>
                  <a:pt x="26416" y="27177"/>
                </a:lnTo>
                <a:lnTo>
                  <a:pt x="18669" y="27177"/>
                </a:lnTo>
                <a:lnTo>
                  <a:pt x="2463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7275576" y="4075230"/>
            <a:ext cx="118080" cy="6319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7290434" y="4132071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66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7290434" y="4098734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8933" y="0"/>
                </a:lnTo>
              </a:path>
            </a:pathLst>
          </a:custGeom>
          <a:ln w="10794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7285863" y="4132071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7285863" y="4098734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077" y="0"/>
                </a:lnTo>
              </a:path>
            </a:pathLst>
          </a:custGeom>
          <a:ln w="199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7440168" y="4023385"/>
            <a:ext cx="137947" cy="168376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7454900" y="4041266"/>
            <a:ext cx="119380" cy="149860"/>
          </a:xfrm>
          <a:custGeom>
            <a:avLst/>
            <a:gdLst/>
            <a:ahLst/>
            <a:cxnLst/>
            <a:rect l="l" t="t" r="r" b="b"/>
            <a:pathLst>
              <a:path w="119379" h="149860">
                <a:moveTo>
                  <a:pt x="119125" y="0"/>
                </a:moveTo>
                <a:lnTo>
                  <a:pt x="0" y="0"/>
                </a:lnTo>
                <a:lnTo>
                  <a:pt x="0" y="3936"/>
                </a:lnTo>
                <a:lnTo>
                  <a:pt x="5715" y="5714"/>
                </a:lnTo>
                <a:lnTo>
                  <a:pt x="6984" y="6603"/>
                </a:lnTo>
                <a:lnTo>
                  <a:pt x="11810" y="14858"/>
                </a:lnTo>
                <a:lnTo>
                  <a:pt x="12170" y="17017"/>
                </a:lnTo>
                <a:lnTo>
                  <a:pt x="12201" y="132206"/>
                </a:lnTo>
                <a:lnTo>
                  <a:pt x="12151" y="132714"/>
                </a:lnTo>
                <a:lnTo>
                  <a:pt x="11796" y="135000"/>
                </a:lnTo>
                <a:lnTo>
                  <a:pt x="11585" y="136905"/>
                </a:lnTo>
                <a:lnTo>
                  <a:pt x="0" y="145668"/>
                </a:lnTo>
                <a:lnTo>
                  <a:pt x="0" y="149605"/>
                </a:lnTo>
                <a:lnTo>
                  <a:pt x="42672" y="149605"/>
                </a:lnTo>
                <a:lnTo>
                  <a:pt x="42672" y="145668"/>
                </a:lnTo>
                <a:lnTo>
                  <a:pt x="39370" y="144779"/>
                </a:lnTo>
                <a:lnTo>
                  <a:pt x="37083" y="144017"/>
                </a:lnTo>
                <a:lnTo>
                  <a:pt x="35686" y="143128"/>
                </a:lnTo>
                <a:lnTo>
                  <a:pt x="34290" y="142366"/>
                </a:lnTo>
                <a:lnTo>
                  <a:pt x="33147" y="141350"/>
                </a:lnTo>
                <a:lnTo>
                  <a:pt x="30099" y="129031"/>
                </a:lnTo>
                <a:lnTo>
                  <a:pt x="30099" y="8508"/>
                </a:lnTo>
                <a:lnTo>
                  <a:pt x="109558" y="8508"/>
                </a:lnTo>
                <a:lnTo>
                  <a:pt x="109727" y="8254"/>
                </a:lnTo>
                <a:lnTo>
                  <a:pt x="119125" y="3936"/>
                </a:lnTo>
                <a:lnTo>
                  <a:pt x="119125" y="0"/>
                </a:lnTo>
                <a:close/>
              </a:path>
              <a:path w="119379" h="149860">
                <a:moveTo>
                  <a:pt x="109558" y="8508"/>
                </a:moveTo>
                <a:lnTo>
                  <a:pt x="88773" y="8508"/>
                </a:lnTo>
                <a:lnTo>
                  <a:pt x="88659" y="132206"/>
                </a:lnTo>
                <a:lnTo>
                  <a:pt x="88624" y="132714"/>
                </a:lnTo>
                <a:lnTo>
                  <a:pt x="87926" y="136905"/>
                </a:lnTo>
                <a:lnTo>
                  <a:pt x="87847" y="137286"/>
                </a:lnTo>
                <a:lnTo>
                  <a:pt x="87375" y="138937"/>
                </a:lnTo>
                <a:lnTo>
                  <a:pt x="86486" y="140207"/>
                </a:lnTo>
                <a:lnTo>
                  <a:pt x="85725" y="141477"/>
                </a:lnTo>
                <a:lnTo>
                  <a:pt x="84708" y="142493"/>
                </a:lnTo>
                <a:lnTo>
                  <a:pt x="83311" y="143255"/>
                </a:lnTo>
                <a:lnTo>
                  <a:pt x="82042" y="144017"/>
                </a:lnTo>
                <a:lnTo>
                  <a:pt x="79755" y="144779"/>
                </a:lnTo>
                <a:lnTo>
                  <a:pt x="76453" y="145668"/>
                </a:lnTo>
                <a:lnTo>
                  <a:pt x="76453" y="149605"/>
                </a:lnTo>
                <a:lnTo>
                  <a:pt x="119125" y="149605"/>
                </a:lnTo>
                <a:lnTo>
                  <a:pt x="119125" y="145668"/>
                </a:lnTo>
                <a:lnTo>
                  <a:pt x="115697" y="144779"/>
                </a:lnTo>
                <a:lnTo>
                  <a:pt x="113283" y="143890"/>
                </a:lnTo>
                <a:lnTo>
                  <a:pt x="111886" y="143001"/>
                </a:lnTo>
                <a:lnTo>
                  <a:pt x="110490" y="142239"/>
                </a:lnTo>
                <a:lnTo>
                  <a:pt x="109474" y="141223"/>
                </a:lnTo>
                <a:lnTo>
                  <a:pt x="107950" y="138683"/>
                </a:lnTo>
                <a:lnTo>
                  <a:pt x="107442" y="136905"/>
                </a:lnTo>
                <a:lnTo>
                  <a:pt x="107060" y="134492"/>
                </a:lnTo>
                <a:lnTo>
                  <a:pt x="106806" y="132206"/>
                </a:lnTo>
                <a:lnTo>
                  <a:pt x="106806" y="17017"/>
                </a:lnTo>
                <a:lnTo>
                  <a:pt x="107569" y="12318"/>
                </a:lnTo>
                <a:lnTo>
                  <a:pt x="108076" y="10667"/>
                </a:lnTo>
                <a:lnTo>
                  <a:pt x="108966" y="9397"/>
                </a:lnTo>
                <a:lnTo>
                  <a:pt x="109558" y="850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7454900" y="4041266"/>
            <a:ext cx="119380" cy="149860"/>
          </a:xfrm>
          <a:custGeom>
            <a:avLst/>
            <a:gdLst/>
            <a:ahLst/>
            <a:cxnLst/>
            <a:rect l="l" t="t" r="r" b="b"/>
            <a:pathLst>
              <a:path w="119379" h="149860">
                <a:moveTo>
                  <a:pt x="0" y="0"/>
                </a:moveTo>
                <a:lnTo>
                  <a:pt x="119125" y="0"/>
                </a:lnTo>
                <a:lnTo>
                  <a:pt x="119125" y="3936"/>
                </a:lnTo>
                <a:lnTo>
                  <a:pt x="115824" y="4952"/>
                </a:lnTo>
                <a:lnTo>
                  <a:pt x="113538" y="5714"/>
                </a:lnTo>
                <a:lnTo>
                  <a:pt x="112141" y="6476"/>
                </a:lnTo>
                <a:lnTo>
                  <a:pt x="110871" y="7238"/>
                </a:lnTo>
                <a:lnTo>
                  <a:pt x="109727" y="8254"/>
                </a:lnTo>
                <a:lnTo>
                  <a:pt x="108966" y="9397"/>
                </a:lnTo>
                <a:lnTo>
                  <a:pt x="108076" y="10667"/>
                </a:lnTo>
                <a:lnTo>
                  <a:pt x="107569" y="12318"/>
                </a:lnTo>
                <a:lnTo>
                  <a:pt x="107188" y="14731"/>
                </a:lnTo>
                <a:lnTo>
                  <a:pt x="106806" y="17017"/>
                </a:lnTo>
                <a:lnTo>
                  <a:pt x="106679" y="20700"/>
                </a:lnTo>
                <a:lnTo>
                  <a:pt x="106679" y="25907"/>
                </a:lnTo>
                <a:lnTo>
                  <a:pt x="106679" y="123824"/>
                </a:lnTo>
                <a:lnTo>
                  <a:pt x="106679" y="128650"/>
                </a:lnTo>
                <a:lnTo>
                  <a:pt x="106806" y="132206"/>
                </a:lnTo>
                <a:lnTo>
                  <a:pt x="111886" y="143001"/>
                </a:lnTo>
                <a:lnTo>
                  <a:pt x="113283" y="143890"/>
                </a:lnTo>
                <a:lnTo>
                  <a:pt x="115697" y="144779"/>
                </a:lnTo>
                <a:lnTo>
                  <a:pt x="119125" y="145668"/>
                </a:lnTo>
                <a:lnTo>
                  <a:pt x="119125" y="149605"/>
                </a:lnTo>
                <a:lnTo>
                  <a:pt x="76453" y="149605"/>
                </a:lnTo>
                <a:lnTo>
                  <a:pt x="76453" y="145668"/>
                </a:lnTo>
                <a:lnTo>
                  <a:pt x="79755" y="144779"/>
                </a:lnTo>
                <a:lnTo>
                  <a:pt x="82042" y="144017"/>
                </a:lnTo>
                <a:lnTo>
                  <a:pt x="83311" y="143255"/>
                </a:lnTo>
                <a:lnTo>
                  <a:pt x="84708" y="142493"/>
                </a:lnTo>
                <a:lnTo>
                  <a:pt x="85725" y="141477"/>
                </a:lnTo>
                <a:lnTo>
                  <a:pt x="86486" y="140207"/>
                </a:lnTo>
                <a:lnTo>
                  <a:pt x="87375" y="138937"/>
                </a:lnTo>
                <a:lnTo>
                  <a:pt x="87883" y="137159"/>
                </a:lnTo>
                <a:lnTo>
                  <a:pt x="88265" y="134873"/>
                </a:lnTo>
                <a:lnTo>
                  <a:pt x="88646" y="132587"/>
                </a:lnTo>
                <a:lnTo>
                  <a:pt x="88773" y="128904"/>
                </a:lnTo>
                <a:lnTo>
                  <a:pt x="88773" y="123824"/>
                </a:lnTo>
                <a:lnTo>
                  <a:pt x="88773" y="8508"/>
                </a:lnTo>
                <a:lnTo>
                  <a:pt x="30099" y="8508"/>
                </a:lnTo>
                <a:lnTo>
                  <a:pt x="30099" y="123824"/>
                </a:lnTo>
                <a:lnTo>
                  <a:pt x="30099" y="129031"/>
                </a:lnTo>
                <a:lnTo>
                  <a:pt x="35686" y="143128"/>
                </a:lnTo>
                <a:lnTo>
                  <a:pt x="37083" y="144017"/>
                </a:lnTo>
                <a:lnTo>
                  <a:pt x="39370" y="144779"/>
                </a:lnTo>
                <a:lnTo>
                  <a:pt x="42672" y="145668"/>
                </a:lnTo>
                <a:lnTo>
                  <a:pt x="42672" y="149605"/>
                </a:lnTo>
                <a:lnTo>
                  <a:pt x="0" y="149605"/>
                </a:lnTo>
                <a:lnTo>
                  <a:pt x="0" y="145668"/>
                </a:lnTo>
                <a:lnTo>
                  <a:pt x="3175" y="144779"/>
                </a:lnTo>
                <a:lnTo>
                  <a:pt x="5460" y="144017"/>
                </a:lnTo>
                <a:lnTo>
                  <a:pt x="6857" y="143255"/>
                </a:lnTo>
                <a:lnTo>
                  <a:pt x="8254" y="142493"/>
                </a:lnTo>
                <a:lnTo>
                  <a:pt x="9398" y="141477"/>
                </a:lnTo>
                <a:lnTo>
                  <a:pt x="10159" y="140207"/>
                </a:lnTo>
                <a:lnTo>
                  <a:pt x="10922" y="138937"/>
                </a:lnTo>
                <a:lnTo>
                  <a:pt x="11556" y="137159"/>
                </a:lnTo>
                <a:lnTo>
                  <a:pt x="11810" y="134873"/>
                </a:lnTo>
                <a:lnTo>
                  <a:pt x="12192" y="132460"/>
                </a:lnTo>
                <a:lnTo>
                  <a:pt x="12319" y="128904"/>
                </a:lnTo>
                <a:lnTo>
                  <a:pt x="12319" y="123824"/>
                </a:lnTo>
                <a:lnTo>
                  <a:pt x="12319" y="25907"/>
                </a:lnTo>
                <a:lnTo>
                  <a:pt x="12319" y="20827"/>
                </a:lnTo>
                <a:lnTo>
                  <a:pt x="12192" y="17144"/>
                </a:lnTo>
                <a:lnTo>
                  <a:pt x="11810" y="14858"/>
                </a:lnTo>
                <a:lnTo>
                  <a:pt x="11556" y="12572"/>
                </a:lnTo>
                <a:lnTo>
                  <a:pt x="10922" y="10794"/>
                </a:lnTo>
                <a:lnTo>
                  <a:pt x="10159" y="9524"/>
                </a:lnTo>
                <a:lnTo>
                  <a:pt x="9398" y="8381"/>
                </a:lnTo>
                <a:lnTo>
                  <a:pt x="8381" y="7365"/>
                </a:lnTo>
                <a:lnTo>
                  <a:pt x="6984" y="6603"/>
                </a:lnTo>
                <a:lnTo>
                  <a:pt x="5715" y="5714"/>
                </a:lnTo>
                <a:lnTo>
                  <a:pt x="3301" y="4952"/>
                </a:lnTo>
                <a:lnTo>
                  <a:pt x="0" y="393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7574280" y="4104167"/>
            <a:ext cx="81490" cy="9978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7588504" y="4121784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79">
                <a:moveTo>
                  <a:pt x="36914" y="50800"/>
                </a:moveTo>
                <a:lnTo>
                  <a:pt x="23114" y="50800"/>
                </a:lnTo>
                <a:lnTo>
                  <a:pt x="23749" y="50926"/>
                </a:lnTo>
                <a:lnTo>
                  <a:pt x="24384" y="50926"/>
                </a:lnTo>
                <a:lnTo>
                  <a:pt x="24892" y="51181"/>
                </a:lnTo>
                <a:lnTo>
                  <a:pt x="27005" y="55244"/>
                </a:lnTo>
                <a:lnTo>
                  <a:pt x="28194" y="58927"/>
                </a:lnTo>
                <a:lnTo>
                  <a:pt x="30099" y="65912"/>
                </a:lnTo>
                <a:lnTo>
                  <a:pt x="30988" y="69087"/>
                </a:lnTo>
                <a:lnTo>
                  <a:pt x="31876" y="71881"/>
                </a:lnTo>
                <a:lnTo>
                  <a:pt x="33020" y="74167"/>
                </a:lnTo>
                <a:lnTo>
                  <a:pt x="34036" y="76453"/>
                </a:lnTo>
                <a:lnTo>
                  <a:pt x="35305" y="78231"/>
                </a:lnTo>
                <a:lnTo>
                  <a:pt x="36829" y="79501"/>
                </a:lnTo>
                <a:lnTo>
                  <a:pt x="38353" y="80644"/>
                </a:lnTo>
                <a:lnTo>
                  <a:pt x="40386" y="81279"/>
                </a:lnTo>
                <a:lnTo>
                  <a:pt x="44196" y="81279"/>
                </a:lnTo>
                <a:lnTo>
                  <a:pt x="45466" y="81152"/>
                </a:lnTo>
                <a:lnTo>
                  <a:pt x="46863" y="80644"/>
                </a:lnTo>
                <a:lnTo>
                  <a:pt x="48132" y="80263"/>
                </a:lnTo>
                <a:lnTo>
                  <a:pt x="57784" y="73406"/>
                </a:lnTo>
                <a:lnTo>
                  <a:pt x="46609" y="73406"/>
                </a:lnTo>
                <a:lnTo>
                  <a:pt x="45974" y="73278"/>
                </a:lnTo>
                <a:lnTo>
                  <a:pt x="42164" y="67309"/>
                </a:lnTo>
                <a:lnTo>
                  <a:pt x="41655" y="65912"/>
                </a:lnTo>
                <a:lnTo>
                  <a:pt x="41275" y="64388"/>
                </a:lnTo>
                <a:lnTo>
                  <a:pt x="38155" y="54990"/>
                </a:lnTo>
                <a:lnTo>
                  <a:pt x="37338" y="52069"/>
                </a:lnTo>
                <a:lnTo>
                  <a:pt x="36914" y="50800"/>
                </a:lnTo>
                <a:close/>
              </a:path>
              <a:path w="62865" h="81279">
                <a:moveTo>
                  <a:pt x="29210" y="0"/>
                </a:moveTo>
                <a:lnTo>
                  <a:pt x="24892" y="0"/>
                </a:lnTo>
                <a:lnTo>
                  <a:pt x="8763" y="762"/>
                </a:lnTo>
                <a:lnTo>
                  <a:pt x="7874" y="4698"/>
                </a:lnTo>
                <a:lnTo>
                  <a:pt x="9271" y="4698"/>
                </a:lnTo>
                <a:lnTo>
                  <a:pt x="10541" y="4825"/>
                </a:lnTo>
                <a:lnTo>
                  <a:pt x="15113" y="7112"/>
                </a:lnTo>
                <a:lnTo>
                  <a:pt x="15367" y="7619"/>
                </a:lnTo>
                <a:lnTo>
                  <a:pt x="15494" y="9906"/>
                </a:lnTo>
                <a:lnTo>
                  <a:pt x="15240" y="12191"/>
                </a:lnTo>
                <a:lnTo>
                  <a:pt x="14986" y="13462"/>
                </a:lnTo>
                <a:lnTo>
                  <a:pt x="14731" y="14985"/>
                </a:lnTo>
                <a:lnTo>
                  <a:pt x="14224" y="17144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800"/>
                </a:lnTo>
                <a:lnTo>
                  <a:pt x="36914" y="50800"/>
                </a:lnTo>
                <a:lnTo>
                  <a:pt x="36322" y="49021"/>
                </a:lnTo>
                <a:lnTo>
                  <a:pt x="35432" y="46100"/>
                </a:lnTo>
                <a:lnTo>
                  <a:pt x="35926" y="45719"/>
                </a:lnTo>
                <a:lnTo>
                  <a:pt x="18796" y="45719"/>
                </a:lnTo>
                <a:lnTo>
                  <a:pt x="29210" y="0"/>
                </a:lnTo>
                <a:close/>
              </a:path>
              <a:path w="62865" h="81279">
                <a:moveTo>
                  <a:pt x="56642" y="66675"/>
                </a:moveTo>
                <a:lnTo>
                  <a:pt x="55499" y="68071"/>
                </a:lnTo>
                <a:lnTo>
                  <a:pt x="54482" y="69087"/>
                </a:lnTo>
                <a:lnTo>
                  <a:pt x="53467" y="69976"/>
                </a:lnTo>
                <a:lnTo>
                  <a:pt x="51816" y="71627"/>
                </a:lnTo>
                <a:lnTo>
                  <a:pt x="50292" y="72643"/>
                </a:lnTo>
                <a:lnTo>
                  <a:pt x="49656" y="72897"/>
                </a:lnTo>
                <a:lnTo>
                  <a:pt x="49149" y="73151"/>
                </a:lnTo>
                <a:lnTo>
                  <a:pt x="47878" y="73406"/>
                </a:lnTo>
                <a:lnTo>
                  <a:pt x="57784" y="73406"/>
                </a:lnTo>
                <a:lnTo>
                  <a:pt x="60705" y="70484"/>
                </a:lnTo>
                <a:lnTo>
                  <a:pt x="56642" y="66675"/>
                </a:lnTo>
                <a:close/>
              </a:path>
              <a:path w="62865" h="81279">
                <a:moveTo>
                  <a:pt x="60960" y="21462"/>
                </a:moveTo>
                <a:lnTo>
                  <a:pt x="39750" y="21462"/>
                </a:lnTo>
                <a:lnTo>
                  <a:pt x="38989" y="25272"/>
                </a:lnTo>
                <a:lnTo>
                  <a:pt x="40640" y="25400"/>
                </a:lnTo>
                <a:lnTo>
                  <a:pt x="41782" y="25781"/>
                </a:lnTo>
                <a:lnTo>
                  <a:pt x="43052" y="27050"/>
                </a:lnTo>
                <a:lnTo>
                  <a:pt x="43434" y="27812"/>
                </a:lnTo>
                <a:lnTo>
                  <a:pt x="43434" y="29463"/>
                </a:lnTo>
                <a:lnTo>
                  <a:pt x="43052" y="30479"/>
                </a:lnTo>
                <a:lnTo>
                  <a:pt x="42291" y="31622"/>
                </a:lnTo>
                <a:lnTo>
                  <a:pt x="41655" y="32765"/>
                </a:lnTo>
                <a:lnTo>
                  <a:pt x="39497" y="35178"/>
                </a:lnTo>
                <a:lnTo>
                  <a:pt x="36956" y="37718"/>
                </a:lnTo>
                <a:lnTo>
                  <a:pt x="35305" y="38988"/>
                </a:lnTo>
                <a:lnTo>
                  <a:pt x="33781" y="40258"/>
                </a:lnTo>
                <a:lnTo>
                  <a:pt x="32130" y="41401"/>
                </a:lnTo>
                <a:lnTo>
                  <a:pt x="30479" y="42417"/>
                </a:lnTo>
                <a:lnTo>
                  <a:pt x="28701" y="43306"/>
                </a:lnTo>
                <a:lnTo>
                  <a:pt x="27050" y="44195"/>
                </a:lnTo>
                <a:lnTo>
                  <a:pt x="23495" y="45465"/>
                </a:lnTo>
                <a:lnTo>
                  <a:pt x="21971" y="45719"/>
                </a:lnTo>
                <a:lnTo>
                  <a:pt x="35926" y="45719"/>
                </a:lnTo>
                <a:lnTo>
                  <a:pt x="39877" y="42671"/>
                </a:lnTo>
                <a:lnTo>
                  <a:pt x="42037" y="41147"/>
                </a:lnTo>
                <a:lnTo>
                  <a:pt x="46354" y="37845"/>
                </a:lnTo>
                <a:lnTo>
                  <a:pt x="48641" y="36194"/>
                </a:lnTo>
                <a:lnTo>
                  <a:pt x="50800" y="34543"/>
                </a:lnTo>
                <a:lnTo>
                  <a:pt x="52959" y="32765"/>
                </a:lnTo>
                <a:lnTo>
                  <a:pt x="57530" y="29209"/>
                </a:lnTo>
                <a:lnTo>
                  <a:pt x="62356" y="25145"/>
                </a:lnTo>
                <a:lnTo>
                  <a:pt x="60960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7588504" y="4121784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79">
                <a:moveTo>
                  <a:pt x="24892" y="0"/>
                </a:moveTo>
                <a:lnTo>
                  <a:pt x="29210" y="0"/>
                </a:lnTo>
                <a:lnTo>
                  <a:pt x="18796" y="45719"/>
                </a:lnTo>
                <a:lnTo>
                  <a:pt x="20447" y="45719"/>
                </a:lnTo>
                <a:lnTo>
                  <a:pt x="21971" y="45719"/>
                </a:lnTo>
                <a:lnTo>
                  <a:pt x="23495" y="45465"/>
                </a:lnTo>
                <a:lnTo>
                  <a:pt x="25273" y="44831"/>
                </a:lnTo>
                <a:lnTo>
                  <a:pt x="27050" y="44195"/>
                </a:lnTo>
                <a:lnTo>
                  <a:pt x="28701" y="43306"/>
                </a:lnTo>
                <a:lnTo>
                  <a:pt x="30479" y="42417"/>
                </a:lnTo>
                <a:lnTo>
                  <a:pt x="32130" y="41401"/>
                </a:lnTo>
                <a:lnTo>
                  <a:pt x="33781" y="40258"/>
                </a:lnTo>
                <a:lnTo>
                  <a:pt x="35305" y="38988"/>
                </a:lnTo>
                <a:lnTo>
                  <a:pt x="36956" y="37718"/>
                </a:lnTo>
                <a:lnTo>
                  <a:pt x="38226" y="36448"/>
                </a:lnTo>
                <a:lnTo>
                  <a:pt x="39497" y="35178"/>
                </a:lnTo>
                <a:lnTo>
                  <a:pt x="40640" y="33908"/>
                </a:lnTo>
                <a:lnTo>
                  <a:pt x="41655" y="32765"/>
                </a:lnTo>
                <a:lnTo>
                  <a:pt x="42291" y="31622"/>
                </a:lnTo>
                <a:lnTo>
                  <a:pt x="43052" y="30479"/>
                </a:lnTo>
                <a:lnTo>
                  <a:pt x="43434" y="29463"/>
                </a:lnTo>
                <a:lnTo>
                  <a:pt x="43434" y="28701"/>
                </a:lnTo>
                <a:lnTo>
                  <a:pt x="43434" y="27812"/>
                </a:lnTo>
                <a:lnTo>
                  <a:pt x="38989" y="25272"/>
                </a:lnTo>
                <a:lnTo>
                  <a:pt x="39750" y="21462"/>
                </a:lnTo>
                <a:lnTo>
                  <a:pt x="60960" y="21462"/>
                </a:lnTo>
                <a:lnTo>
                  <a:pt x="62356" y="25145"/>
                </a:lnTo>
                <a:lnTo>
                  <a:pt x="59944" y="27177"/>
                </a:lnTo>
                <a:lnTo>
                  <a:pt x="57530" y="29209"/>
                </a:lnTo>
                <a:lnTo>
                  <a:pt x="55245" y="30987"/>
                </a:lnTo>
                <a:lnTo>
                  <a:pt x="52959" y="32765"/>
                </a:lnTo>
                <a:lnTo>
                  <a:pt x="50800" y="34543"/>
                </a:lnTo>
                <a:lnTo>
                  <a:pt x="48641" y="36194"/>
                </a:lnTo>
                <a:lnTo>
                  <a:pt x="46354" y="37845"/>
                </a:lnTo>
                <a:lnTo>
                  <a:pt x="44196" y="39496"/>
                </a:lnTo>
                <a:lnTo>
                  <a:pt x="42037" y="41147"/>
                </a:lnTo>
                <a:lnTo>
                  <a:pt x="39877" y="42671"/>
                </a:lnTo>
                <a:lnTo>
                  <a:pt x="37719" y="44322"/>
                </a:lnTo>
                <a:lnTo>
                  <a:pt x="35432" y="46100"/>
                </a:lnTo>
                <a:lnTo>
                  <a:pt x="36322" y="49021"/>
                </a:lnTo>
                <a:lnTo>
                  <a:pt x="37338" y="52069"/>
                </a:lnTo>
                <a:lnTo>
                  <a:pt x="38226" y="55244"/>
                </a:lnTo>
                <a:lnTo>
                  <a:pt x="39243" y="58292"/>
                </a:lnTo>
                <a:lnTo>
                  <a:pt x="40259" y="61340"/>
                </a:lnTo>
                <a:lnTo>
                  <a:pt x="41275" y="64388"/>
                </a:lnTo>
                <a:lnTo>
                  <a:pt x="41655" y="65912"/>
                </a:lnTo>
                <a:lnTo>
                  <a:pt x="42164" y="67309"/>
                </a:lnTo>
                <a:lnTo>
                  <a:pt x="42545" y="68452"/>
                </a:lnTo>
                <a:lnTo>
                  <a:pt x="42925" y="69595"/>
                </a:lnTo>
                <a:lnTo>
                  <a:pt x="43434" y="70612"/>
                </a:lnTo>
                <a:lnTo>
                  <a:pt x="46609" y="73406"/>
                </a:lnTo>
                <a:lnTo>
                  <a:pt x="47371" y="73406"/>
                </a:lnTo>
                <a:lnTo>
                  <a:pt x="47878" y="73406"/>
                </a:lnTo>
                <a:lnTo>
                  <a:pt x="48514" y="73278"/>
                </a:lnTo>
                <a:lnTo>
                  <a:pt x="49149" y="73151"/>
                </a:lnTo>
                <a:lnTo>
                  <a:pt x="49656" y="72897"/>
                </a:lnTo>
                <a:lnTo>
                  <a:pt x="50292" y="72643"/>
                </a:lnTo>
                <a:lnTo>
                  <a:pt x="51053" y="72135"/>
                </a:lnTo>
                <a:lnTo>
                  <a:pt x="51816" y="71627"/>
                </a:lnTo>
                <a:lnTo>
                  <a:pt x="52577" y="70865"/>
                </a:lnTo>
                <a:lnTo>
                  <a:pt x="53467" y="69976"/>
                </a:lnTo>
                <a:lnTo>
                  <a:pt x="54482" y="69087"/>
                </a:lnTo>
                <a:lnTo>
                  <a:pt x="55499" y="68071"/>
                </a:lnTo>
                <a:lnTo>
                  <a:pt x="56642" y="66675"/>
                </a:lnTo>
                <a:lnTo>
                  <a:pt x="60705" y="70484"/>
                </a:lnTo>
                <a:lnTo>
                  <a:pt x="58800" y="72389"/>
                </a:lnTo>
                <a:lnTo>
                  <a:pt x="46863" y="80644"/>
                </a:lnTo>
                <a:lnTo>
                  <a:pt x="45466" y="81152"/>
                </a:lnTo>
                <a:lnTo>
                  <a:pt x="44196" y="81279"/>
                </a:lnTo>
                <a:lnTo>
                  <a:pt x="42799" y="81279"/>
                </a:lnTo>
                <a:lnTo>
                  <a:pt x="40386" y="81279"/>
                </a:lnTo>
                <a:lnTo>
                  <a:pt x="33020" y="74167"/>
                </a:lnTo>
                <a:lnTo>
                  <a:pt x="31876" y="71881"/>
                </a:lnTo>
                <a:lnTo>
                  <a:pt x="30988" y="69087"/>
                </a:lnTo>
                <a:lnTo>
                  <a:pt x="30099" y="65912"/>
                </a:lnTo>
                <a:lnTo>
                  <a:pt x="29210" y="62610"/>
                </a:lnTo>
                <a:lnTo>
                  <a:pt x="28194" y="58927"/>
                </a:lnTo>
                <a:lnTo>
                  <a:pt x="26924" y="54990"/>
                </a:lnTo>
                <a:lnTo>
                  <a:pt x="26670" y="54101"/>
                </a:lnTo>
                <a:lnTo>
                  <a:pt x="26416" y="53339"/>
                </a:lnTo>
                <a:lnTo>
                  <a:pt x="26162" y="52704"/>
                </a:lnTo>
                <a:lnTo>
                  <a:pt x="25907" y="52196"/>
                </a:lnTo>
                <a:lnTo>
                  <a:pt x="25653" y="51688"/>
                </a:lnTo>
                <a:lnTo>
                  <a:pt x="25273" y="51434"/>
                </a:lnTo>
                <a:lnTo>
                  <a:pt x="24892" y="51181"/>
                </a:lnTo>
                <a:lnTo>
                  <a:pt x="24384" y="50926"/>
                </a:lnTo>
                <a:lnTo>
                  <a:pt x="23749" y="50926"/>
                </a:lnTo>
                <a:lnTo>
                  <a:pt x="23114" y="50800"/>
                </a:lnTo>
                <a:lnTo>
                  <a:pt x="22478" y="50800"/>
                </a:lnTo>
                <a:lnTo>
                  <a:pt x="21463" y="50800"/>
                </a:lnTo>
                <a:lnTo>
                  <a:pt x="17779" y="50800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144"/>
                </a:lnTo>
                <a:lnTo>
                  <a:pt x="14731" y="14985"/>
                </a:lnTo>
                <a:lnTo>
                  <a:pt x="14986" y="13462"/>
                </a:lnTo>
                <a:lnTo>
                  <a:pt x="15240" y="12191"/>
                </a:lnTo>
                <a:lnTo>
                  <a:pt x="15367" y="11048"/>
                </a:lnTo>
                <a:lnTo>
                  <a:pt x="15494" y="9906"/>
                </a:lnTo>
                <a:lnTo>
                  <a:pt x="15494" y="9016"/>
                </a:lnTo>
                <a:lnTo>
                  <a:pt x="15494" y="8254"/>
                </a:lnTo>
                <a:lnTo>
                  <a:pt x="15367" y="7619"/>
                </a:lnTo>
                <a:lnTo>
                  <a:pt x="15113" y="7112"/>
                </a:lnTo>
                <a:lnTo>
                  <a:pt x="14859" y="6476"/>
                </a:lnTo>
                <a:lnTo>
                  <a:pt x="14477" y="6095"/>
                </a:lnTo>
                <a:lnTo>
                  <a:pt x="13843" y="5714"/>
                </a:lnTo>
                <a:lnTo>
                  <a:pt x="13335" y="5460"/>
                </a:lnTo>
                <a:lnTo>
                  <a:pt x="12446" y="5206"/>
                </a:lnTo>
                <a:lnTo>
                  <a:pt x="11556" y="4952"/>
                </a:lnTo>
                <a:lnTo>
                  <a:pt x="10541" y="4825"/>
                </a:lnTo>
                <a:lnTo>
                  <a:pt x="9271" y="4698"/>
                </a:lnTo>
                <a:lnTo>
                  <a:pt x="7874" y="4698"/>
                </a:lnTo>
                <a:lnTo>
                  <a:pt x="8763" y="762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7653528" y="4133088"/>
            <a:ext cx="86065" cy="52577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7667879" y="4150359"/>
            <a:ext cx="67945" cy="34925"/>
          </a:xfrm>
          <a:custGeom>
            <a:avLst/>
            <a:gdLst/>
            <a:ahLst/>
            <a:cxnLst/>
            <a:rect l="l" t="t" r="r" b="b"/>
            <a:pathLst>
              <a:path w="67945" h="34925">
                <a:moveTo>
                  <a:pt x="67691" y="25526"/>
                </a:moveTo>
                <a:lnTo>
                  <a:pt x="0" y="25526"/>
                </a:lnTo>
                <a:lnTo>
                  <a:pt x="0" y="34543"/>
                </a:lnTo>
                <a:lnTo>
                  <a:pt x="67691" y="34543"/>
                </a:lnTo>
                <a:lnTo>
                  <a:pt x="67691" y="25526"/>
                </a:lnTo>
                <a:close/>
              </a:path>
              <a:path w="67945" h="34925">
                <a:moveTo>
                  <a:pt x="67691" y="0"/>
                </a:moveTo>
                <a:lnTo>
                  <a:pt x="0" y="0"/>
                </a:lnTo>
                <a:lnTo>
                  <a:pt x="0" y="9016"/>
                </a:lnTo>
                <a:lnTo>
                  <a:pt x="67691" y="9016"/>
                </a:lnTo>
                <a:lnTo>
                  <a:pt x="6769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7667879" y="4175886"/>
            <a:ext cx="67945" cy="9525"/>
          </a:xfrm>
          <a:custGeom>
            <a:avLst/>
            <a:gdLst/>
            <a:ahLst/>
            <a:cxnLst/>
            <a:rect l="l" t="t" r="r" b="b"/>
            <a:pathLst>
              <a:path w="67945" h="9525">
                <a:moveTo>
                  <a:pt x="0" y="0"/>
                </a:moveTo>
                <a:lnTo>
                  <a:pt x="67691" y="0"/>
                </a:lnTo>
                <a:lnTo>
                  <a:pt x="67691" y="9017"/>
                </a:lnTo>
                <a:lnTo>
                  <a:pt x="0" y="901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7667879" y="4150359"/>
            <a:ext cx="67945" cy="9525"/>
          </a:xfrm>
          <a:custGeom>
            <a:avLst/>
            <a:gdLst/>
            <a:ahLst/>
            <a:cxnLst/>
            <a:rect l="l" t="t" r="r" b="b"/>
            <a:pathLst>
              <a:path w="67945" h="9525">
                <a:moveTo>
                  <a:pt x="0" y="0"/>
                </a:moveTo>
                <a:lnTo>
                  <a:pt x="67691" y="0"/>
                </a:lnTo>
                <a:lnTo>
                  <a:pt x="67691" y="9016"/>
                </a:lnTo>
                <a:lnTo>
                  <a:pt x="0" y="9016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7741919" y="4108703"/>
            <a:ext cx="67765" cy="93725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7755508" y="4126357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5" h="76200">
                <a:moveTo>
                  <a:pt x="32258" y="13843"/>
                </a:moveTo>
                <a:lnTo>
                  <a:pt x="18542" y="13843"/>
                </a:lnTo>
                <a:lnTo>
                  <a:pt x="19431" y="14097"/>
                </a:lnTo>
                <a:lnTo>
                  <a:pt x="19939" y="14732"/>
                </a:lnTo>
                <a:lnTo>
                  <a:pt x="20574" y="15367"/>
                </a:lnTo>
                <a:lnTo>
                  <a:pt x="20686" y="15875"/>
                </a:lnTo>
                <a:lnTo>
                  <a:pt x="20719" y="63373"/>
                </a:lnTo>
                <a:lnTo>
                  <a:pt x="20574" y="64389"/>
                </a:lnTo>
                <a:lnTo>
                  <a:pt x="20320" y="65151"/>
                </a:lnTo>
                <a:lnTo>
                  <a:pt x="19812" y="66421"/>
                </a:lnTo>
                <a:lnTo>
                  <a:pt x="19558" y="66929"/>
                </a:lnTo>
                <a:lnTo>
                  <a:pt x="19176" y="67310"/>
                </a:lnTo>
                <a:lnTo>
                  <a:pt x="18796" y="67818"/>
                </a:lnTo>
                <a:lnTo>
                  <a:pt x="18288" y="68199"/>
                </a:lnTo>
                <a:lnTo>
                  <a:pt x="17780" y="68453"/>
                </a:lnTo>
                <a:lnTo>
                  <a:pt x="17272" y="68834"/>
                </a:lnTo>
                <a:lnTo>
                  <a:pt x="16001" y="69342"/>
                </a:lnTo>
                <a:lnTo>
                  <a:pt x="15240" y="69469"/>
                </a:lnTo>
                <a:lnTo>
                  <a:pt x="14350" y="69723"/>
                </a:lnTo>
                <a:lnTo>
                  <a:pt x="13208" y="69850"/>
                </a:lnTo>
                <a:lnTo>
                  <a:pt x="12065" y="70104"/>
                </a:lnTo>
                <a:lnTo>
                  <a:pt x="9144" y="70358"/>
                </a:lnTo>
                <a:lnTo>
                  <a:pt x="7493" y="70358"/>
                </a:lnTo>
                <a:lnTo>
                  <a:pt x="5588" y="70485"/>
                </a:lnTo>
                <a:lnTo>
                  <a:pt x="3175" y="70612"/>
                </a:lnTo>
                <a:lnTo>
                  <a:pt x="3175" y="75692"/>
                </a:lnTo>
                <a:lnTo>
                  <a:pt x="49911" y="75692"/>
                </a:lnTo>
                <a:lnTo>
                  <a:pt x="49911" y="70612"/>
                </a:lnTo>
                <a:lnTo>
                  <a:pt x="47498" y="70485"/>
                </a:lnTo>
                <a:lnTo>
                  <a:pt x="45466" y="70485"/>
                </a:lnTo>
                <a:lnTo>
                  <a:pt x="40513" y="70104"/>
                </a:lnTo>
                <a:lnTo>
                  <a:pt x="39370" y="69977"/>
                </a:lnTo>
                <a:lnTo>
                  <a:pt x="38100" y="69723"/>
                </a:lnTo>
                <a:lnTo>
                  <a:pt x="37084" y="69596"/>
                </a:lnTo>
                <a:lnTo>
                  <a:pt x="35560" y="69088"/>
                </a:lnTo>
                <a:lnTo>
                  <a:pt x="34925" y="68707"/>
                </a:lnTo>
                <a:lnTo>
                  <a:pt x="34417" y="68199"/>
                </a:lnTo>
                <a:lnTo>
                  <a:pt x="34036" y="67945"/>
                </a:lnTo>
                <a:lnTo>
                  <a:pt x="33147" y="66675"/>
                </a:lnTo>
                <a:lnTo>
                  <a:pt x="32893" y="66167"/>
                </a:lnTo>
                <a:lnTo>
                  <a:pt x="32766" y="65532"/>
                </a:lnTo>
                <a:lnTo>
                  <a:pt x="32512" y="64897"/>
                </a:lnTo>
                <a:lnTo>
                  <a:pt x="32385" y="63373"/>
                </a:lnTo>
                <a:lnTo>
                  <a:pt x="32258" y="13843"/>
                </a:lnTo>
                <a:close/>
              </a:path>
              <a:path w="50165" h="76200">
                <a:moveTo>
                  <a:pt x="32512" y="0"/>
                </a:moveTo>
                <a:lnTo>
                  <a:pt x="28956" y="0"/>
                </a:lnTo>
                <a:lnTo>
                  <a:pt x="24002" y="2540"/>
                </a:lnTo>
                <a:lnTo>
                  <a:pt x="19176" y="5207"/>
                </a:lnTo>
                <a:lnTo>
                  <a:pt x="14477" y="7874"/>
                </a:lnTo>
                <a:lnTo>
                  <a:pt x="0" y="15875"/>
                </a:lnTo>
                <a:lnTo>
                  <a:pt x="508" y="16764"/>
                </a:lnTo>
                <a:lnTo>
                  <a:pt x="889" y="17653"/>
                </a:lnTo>
                <a:lnTo>
                  <a:pt x="1397" y="18542"/>
                </a:lnTo>
                <a:lnTo>
                  <a:pt x="1777" y="19558"/>
                </a:lnTo>
                <a:lnTo>
                  <a:pt x="2794" y="21336"/>
                </a:lnTo>
                <a:lnTo>
                  <a:pt x="6604" y="18796"/>
                </a:lnTo>
                <a:lnTo>
                  <a:pt x="9651" y="17018"/>
                </a:lnTo>
                <a:lnTo>
                  <a:pt x="14477" y="14478"/>
                </a:lnTo>
                <a:lnTo>
                  <a:pt x="16256" y="13843"/>
                </a:lnTo>
                <a:lnTo>
                  <a:pt x="32258" y="13843"/>
                </a:lnTo>
                <a:lnTo>
                  <a:pt x="32385" y="2159"/>
                </a:lnTo>
                <a:lnTo>
                  <a:pt x="325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7755508" y="4126357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5" h="76200">
                <a:moveTo>
                  <a:pt x="28956" y="0"/>
                </a:moveTo>
                <a:lnTo>
                  <a:pt x="32512" y="0"/>
                </a:lnTo>
                <a:lnTo>
                  <a:pt x="32385" y="2159"/>
                </a:lnTo>
                <a:lnTo>
                  <a:pt x="32385" y="4064"/>
                </a:lnTo>
                <a:lnTo>
                  <a:pt x="32385" y="5715"/>
                </a:lnTo>
                <a:lnTo>
                  <a:pt x="32258" y="7493"/>
                </a:lnTo>
                <a:lnTo>
                  <a:pt x="32258" y="9144"/>
                </a:lnTo>
                <a:lnTo>
                  <a:pt x="32258" y="62484"/>
                </a:lnTo>
                <a:lnTo>
                  <a:pt x="32385" y="63373"/>
                </a:lnTo>
                <a:lnTo>
                  <a:pt x="32385" y="64135"/>
                </a:lnTo>
                <a:lnTo>
                  <a:pt x="32512" y="64897"/>
                </a:lnTo>
                <a:lnTo>
                  <a:pt x="32766" y="65532"/>
                </a:lnTo>
                <a:lnTo>
                  <a:pt x="32893" y="66167"/>
                </a:lnTo>
                <a:lnTo>
                  <a:pt x="33147" y="66675"/>
                </a:lnTo>
                <a:lnTo>
                  <a:pt x="33400" y="67056"/>
                </a:lnTo>
                <a:lnTo>
                  <a:pt x="33782" y="67564"/>
                </a:lnTo>
                <a:lnTo>
                  <a:pt x="34036" y="67945"/>
                </a:lnTo>
                <a:lnTo>
                  <a:pt x="34417" y="68199"/>
                </a:lnTo>
                <a:lnTo>
                  <a:pt x="34925" y="68707"/>
                </a:lnTo>
                <a:lnTo>
                  <a:pt x="35560" y="69088"/>
                </a:lnTo>
                <a:lnTo>
                  <a:pt x="36322" y="69342"/>
                </a:lnTo>
                <a:lnTo>
                  <a:pt x="37084" y="69596"/>
                </a:lnTo>
                <a:lnTo>
                  <a:pt x="38100" y="69723"/>
                </a:lnTo>
                <a:lnTo>
                  <a:pt x="39370" y="69977"/>
                </a:lnTo>
                <a:lnTo>
                  <a:pt x="40513" y="70104"/>
                </a:lnTo>
                <a:lnTo>
                  <a:pt x="42037" y="70231"/>
                </a:lnTo>
                <a:lnTo>
                  <a:pt x="43688" y="70358"/>
                </a:lnTo>
                <a:lnTo>
                  <a:pt x="45466" y="70485"/>
                </a:lnTo>
                <a:lnTo>
                  <a:pt x="47498" y="70485"/>
                </a:lnTo>
                <a:lnTo>
                  <a:pt x="49911" y="70612"/>
                </a:lnTo>
                <a:lnTo>
                  <a:pt x="49911" y="75692"/>
                </a:lnTo>
                <a:lnTo>
                  <a:pt x="3175" y="75692"/>
                </a:lnTo>
                <a:lnTo>
                  <a:pt x="3175" y="70612"/>
                </a:lnTo>
                <a:lnTo>
                  <a:pt x="5588" y="70485"/>
                </a:lnTo>
                <a:lnTo>
                  <a:pt x="7493" y="70358"/>
                </a:lnTo>
                <a:lnTo>
                  <a:pt x="9144" y="70358"/>
                </a:lnTo>
                <a:lnTo>
                  <a:pt x="10668" y="70231"/>
                </a:lnTo>
                <a:lnTo>
                  <a:pt x="12065" y="70104"/>
                </a:lnTo>
                <a:lnTo>
                  <a:pt x="13208" y="69850"/>
                </a:lnTo>
                <a:lnTo>
                  <a:pt x="14350" y="69723"/>
                </a:lnTo>
                <a:lnTo>
                  <a:pt x="15240" y="69469"/>
                </a:lnTo>
                <a:lnTo>
                  <a:pt x="16001" y="69342"/>
                </a:lnTo>
                <a:lnTo>
                  <a:pt x="16637" y="69088"/>
                </a:lnTo>
                <a:lnTo>
                  <a:pt x="17272" y="68834"/>
                </a:lnTo>
                <a:lnTo>
                  <a:pt x="17780" y="68453"/>
                </a:lnTo>
                <a:lnTo>
                  <a:pt x="18288" y="68199"/>
                </a:lnTo>
                <a:lnTo>
                  <a:pt x="18796" y="67818"/>
                </a:lnTo>
                <a:lnTo>
                  <a:pt x="19176" y="67310"/>
                </a:lnTo>
                <a:lnTo>
                  <a:pt x="19558" y="66929"/>
                </a:lnTo>
                <a:lnTo>
                  <a:pt x="20700" y="63500"/>
                </a:lnTo>
                <a:lnTo>
                  <a:pt x="20827" y="62611"/>
                </a:lnTo>
                <a:lnTo>
                  <a:pt x="20827" y="61468"/>
                </a:lnTo>
                <a:lnTo>
                  <a:pt x="20827" y="60198"/>
                </a:lnTo>
                <a:lnTo>
                  <a:pt x="20827" y="18034"/>
                </a:lnTo>
                <a:lnTo>
                  <a:pt x="20827" y="16510"/>
                </a:lnTo>
                <a:lnTo>
                  <a:pt x="20574" y="15367"/>
                </a:lnTo>
                <a:lnTo>
                  <a:pt x="19939" y="14732"/>
                </a:lnTo>
                <a:lnTo>
                  <a:pt x="19431" y="14097"/>
                </a:lnTo>
                <a:lnTo>
                  <a:pt x="18542" y="13843"/>
                </a:lnTo>
                <a:lnTo>
                  <a:pt x="17525" y="13843"/>
                </a:lnTo>
                <a:lnTo>
                  <a:pt x="16256" y="13843"/>
                </a:lnTo>
                <a:lnTo>
                  <a:pt x="14477" y="14478"/>
                </a:lnTo>
                <a:lnTo>
                  <a:pt x="12065" y="15748"/>
                </a:lnTo>
                <a:lnTo>
                  <a:pt x="9651" y="17018"/>
                </a:lnTo>
                <a:lnTo>
                  <a:pt x="6604" y="18796"/>
                </a:lnTo>
                <a:lnTo>
                  <a:pt x="2794" y="21336"/>
                </a:lnTo>
                <a:lnTo>
                  <a:pt x="2286" y="20447"/>
                </a:lnTo>
                <a:lnTo>
                  <a:pt x="1777" y="19558"/>
                </a:lnTo>
                <a:lnTo>
                  <a:pt x="1397" y="18542"/>
                </a:lnTo>
                <a:lnTo>
                  <a:pt x="889" y="17653"/>
                </a:lnTo>
                <a:lnTo>
                  <a:pt x="508" y="16764"/>
                </a:lnTo>
                <a:lnTo>
                  <a:pt x="0" y="15875"/>
                </a:lnTo>
                <a:lnTo>
                  <a:pt x="4825" y="13208"/>
                </a:lnTo>
                <a:lnTo>
                  <a:pt x="9651" y="10541"/>
                </a:lnTo>
                <a:lnTo>
                  <a:pt x="14477" y="7874"/>
                </a:lnTo>
                <a:lnTo>
                  <a:pt x="19176" y="5207"/>
                </a:lnTo>
                <a:lnTo>
                  <a:pt x="24002" y="2540"/>
                </a:lnTo>
                <a:lnTo>
                  <a:pt x="289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7571231" y="4002060"/>
            <a:ext cx="101379" cy="99404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7831835" y="4034002"/>
            <a:ext cx="131800" cy="128803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7846694" y="4052696"/>
            <a:ext cx="111760" cy="109855"/>
          </a:xfrm>
          <a:custGeom>
            <a:avLst/>
            <a:gdLst/>
            <a:ahLst/>
            <a:cxnLst/>
            <a:rect l="l" t="t" r="r" b="b"/>
            <a:pathLst>
              <a:path w="111759" h="109854">
                <a:moveTo>
                  <a:pt x="46735" y="0"/>
                </a:moveTo>
                <a:lnTo>
                  <a:pt x="21081" y="0"/>
                </a:lnTo>
                <a:lnTo>
                  <a:pt x="20193" y="3936"/>
                </a:lnTo>
                <a:lnTo>
                  <a:pt x="22859" y="4063"/>
                </a:lnTo>
                <a:lnTo>
                  <a:pt x="24891" y="4698"/>
                </a:lnTo>
                <a:lnTo>
                  <a:pt x="27431" y="6730"/>
                </a:lnTo>
                <a:lnTo>
                  <a:pt x="27871" y="7873"/>
                </a:lnTo>
                <a:lnTo>
                  <a:pt x="27939" y="15239"/>
                </a:lnTo>
                <a:lnTo>
                  <a:pt x="27558" y="17271"/>
                </a:lnTo>
                <a:lnTo>
                  <a:pt x="27304" y="19430"/>
                </a:lnTo>
                <a:lnTo>
                  <a:pt x="26797" y="21589"/>
                </a:lnTo>
                <a:lnTo>
                  <a:pt x="12573" y="85725"/>
                </a:lnTo>
                <a:lnTo>
                  <a:pt x="11334" y="91439"/>
                </a:lnTo>
                <a:lnTo>
                  <a:pt x="10540" y="94614"/>
                </a:lnTo>
                <a:lnTo>
                  <a:pt x="10032" y="96519"/>
                </a:lnTo>
                <a:lnTo>
                  <a:pt x="9398" y="98297"/>
                </a:lnTo>
                <a:lnTo>
                  <a:pt x="8762" y="99948"/>
                </a:lnTo>
                <a:lnTo>
                  <a:pt x="7937" y="101345"/>
                </a:lnTo>
                <a:lnTo>
                  <a:pt x="7365" y="102488"/>
                </a:lnTo>
                <a:lnTo>
                  <a:pt x="888" y="105790"/>
                </a:lnTo>
                <a:lnTo>
                  <a:pt x="0" y="109727"/>
                </a:lnTo>
                <a:lnTo>
                  <a:pt x="28194" y="109727"/>
                </a:lnTo>
                <a:lnTo>
                  <a:pt x="29082" y="105790"/>
                </a:lnTo>
                <a:lnTo>
                  <a:pt x="26161" y="105536"/>
                </a:lnTo>
                <a:lnTo>
                  <a:pt x="24129" y="105028"/>
                </a:lnTo>
                <a:lnTo>
                  <a:pt x="22986" y="104012"/>
                </a:lnTo>
                <a:lnTo>
                  <a:pt x="21716" y="102996"/>
                </a:lnTo>
                <a:lnTo>
                  <a:pt x="21208" y="101345"/>
                </a:lnTo>
                <a:lnTo>
                  <a:pt x="21332" y="94614"/>
                </a:lnTo>
                <a:lnTo>
                  <a:pt x="21716" y="91439"/>
                </a:lnTo>
                <a:lnTo>
                  <a:pt x="23056" y="85470"/>
                </a:lnTo>
                <a:lnTo>
                  <a:pt x="29972" y="54228"/>
                </a:lnTo>
                <a:lnTo>
                  <a:pt x="37083" y="16128"/>
                </a:lnTo>
                <a:lnTo>
                  <a:pt x="52198" y="16128"/>
                </a:lnTo>
                <a:lnTo>
                  <a:pt x="46735" y="0"/>
                </a:lnTo>
                <a:close/>
              </a:path>
              <a:path w="111759" h="109854">
                <a:moveTo>
                  <a:pt x="52198" y="16128"/>
                </a:moveTo>
                <a:lnTo>
                  <a:pt x="38226" y="16128"/>
                </a:lnTo>
                <a:lnTo>
                  <a:pt x="39897" y="22246"/>
                </a:lnTo>
                <a:lnTo>
                  <a:pt x="41687" y="28400"/>
                </a:lnTo>
                <a:lnTo>
                  <a:pt x="43620" y="34577"/>
                </a:lnTo>
                <a:lnTo>
                  <a:pt x="69087" y="109727"/>
                </a:lnTo>
                <a:lnTo>
                  <a:pt x="80009" y="109727"/>
                </a:lnTo>
                <a:lnTo>
                  <a:pt x="85362" y="85470"/>
                </a:lnTo>
                <a:lnTo>
                  <a:pt x="75056" y="85470"/>
                </a:lnTo>
                <a:lnTo>
                  <a:pt x="73278" y="79247"/>
                </a:lnTo>
                <a:lnTo>
                  <a:pt x="70993" y="71627"/>
                </a:lnTo>
                <a:lnTo>
                  <a:pt x="52198" y="16128"/>
                </a:lnTo>
                <a:close/>
              </a:path>
              <a:path w="111759" h="109854">
                <a:moveTo>
                  <a:pt x="111505" y="0"/>
                </a:moveTo>
                <a:lnTo>
                  <a:pt x="83438" y="0"/>
                </a:lnTo>
                <a:lnTo>
                  <a:pt x="82550" y="3936"/>
                </a:lnTo>
                <a:lnTo>
                  <a:pt x="85344" y="4063"/>
                </a:lnTo>
                <a:lnTo>
                  <a:pt x="87249" y="4698"/>
                </a:lnTo>
                <a:lnTo>
                  <a:pt x="89788" y="6730"/>
                </a:lnTo>
                <a:lnTo>
                  <a:pt x="90424" y="8381"/>
                </a:lnTo>
                <a:lnTo>
                  <a:pt x="90424" y="14223"/>
                </a:lnTo>
                <a:lnTo>
                  <a:pt x="89788" y="18541"/>
                </a:lnTo>
                <a:lnTo>
                  <a:pt x="88617" y="24002"/>
                </a:lnTo>
                <a:lnTo>
                  <a:pt x="81787" y="54863"/>
                </a:lnTo>
                <a:lnTo>
                  <a:pt x="80390" y="61467"/>
                </a:lnTo>
                <a:lnTo>
                  <a:pt x="77343" y="76707"/>
                </a:lnTo>
                <a:lnTo>
                  <a:pt x="76326" y="82168"/>
                </a:lnTo>
                <a:lnTo>
                  <a:pt x="75946" y="85470"/>
                </a:lnTo>
                <a:lnTo>
                  <a:pt x="85362" y="85470"/>
                </a:lnTo>
                <a:lnTo>
                  <a:pt x="100137" y="18541"/>
                </a:lnTo>
                <a:lnTo>
                  <a:pt x="100964" y="15112"/>
                </a:lnTo>
                <a:lnTo>
                  <a:pt x="106299" y="5460"/>
                </a:lnTo>
                <a:lnTo>
                  <a:pt x="107187" y="4825"/>
                </a:lnTo>
                <a:lnTo>
                  <a:pt x="108584" y="4444"/>
                </a:lnTo>
                <a:lnTo>
                  <a:pt x="110744" y="3936"/>
                </a:lnTo>
                <a:lnTo>
                  <a:pt x="1115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7846694" y="4052696"/>
            <a:ext cx="111760" cy="109855"/>
          </a:xfrm>
          <a:custGeom>
            <a:avLst/>
            <a:gdLst/>
            <a:ahLst/>
            <a:cxnLst/>
            <a:rect l="l" t="t" r="r" b="b"/>
            <a:pathLst>
              <a:path w="111759" h="109854">
                <a:moveTo>
                  <a:pt x="21081" y="0"/>
                </a:moveTo>
                <a:lnTo>
                  <a:pt x="46735" y="0"/>
                </a:lnTo>
                <a:lnTo>
                  <a:pt x="67945" y="62610"/>
                </a:lnTo>
                <a:lnTo>
                  <a:pt x="70993" y="71627"/>
                </a:lnTo>
                <a:lnTo>
                  <a:pt x="73278" y="79247"/>
                </a:lnTo>
                <a:lnTo>
                  <a:pt x="75056" y="85470"/>
                </a:lnTo>
                <a:lnTo>
                  <a:pt x="75946" y="85470"/>
                </a:lnTo>
                <a:lnTo>
                  <a:pt x="83057" y="49148"/>
                </a:lnTo>
                <a:lnTo>
                  <a:pt x="88646" y="23875"/>
                </a:lnTo>
                <a:lnTo>
                  <a:pt x="89788" y="18541"/>
                </a:lnTo>
                <a:lnTo>
                  <a:pt x="90424" y="14223"/>
                </a:lnTo>
                <a:lnTo>
                  <a:pt x="90424" y="10921"/>
                </a:lnTo>
                <a:lnTo>
                  <a:pt x="90424" y="8381"/>
                </a:lnTo>
                <a:lnTo>
                  <a:pt x="82550" y="3936"/>
                </a:lnTo>
                <a:lnTo>
                  <a:pt x="83438" y="0"/>
                </a:lnTo>
                <a:lnTo>
                  <a:pt x="111505" y="0"/>
                </a:lnTo>
                <a:lnTo>
                  <a:pt x="110744" y="3936"/>
                </a:lnTo>
                <a:lnTo>
                  <a:pt x="108584" y="4444"/>
                </a:lnTo>
                <a:lnTo>
                  <a:pt x="107187" y="4825"/>
                </a:lnTo>
                <a:lnTo>
                  <a:pt x="106299" y="5460"/>
                </a:lnTo>
                <a:lnTo>
                  <a:pt x="105409" y="5968"/>
                </a:lnTo>
                <a:lnTo>
                  <a:pt x="104648" y="6730"/>
                </a:lnTo>
                <a:lnTo>
                  <a:pt x="103885" y="7873"/>
                </a:lnTo>
                <a:lnTo>
                  <a:pt x="103250" y="8889"/>
                </a:lnTo>
                <a:lnTo>
                  <a:pt x="102488" y="10540"/>
                </a:lnTo>
                <a:lnTo>
                  <a:pt x="101726" y="12826"/>
                </a:lnTo>
                <a:lnTo>
                  <a:pt x="100964" y="15112"/>
                </a:lnTo>
                <a:lnTo>
                  <a:pt x="100075" y="18795"/>
                </a:lnTo>
                <a:lnTo>
                  <a:pt x="98932" y="24002"/>
                </a:lnTo>
                <a:lnTo>
                  <a:pt x="80009" y="109727"/>
                </a:lnTo>
                <a:lnTo>
                  <a:pt x="69087" y="109727"/>
                </a:lnTo>
                <a:lnTo>
                  <a:pt x="45720" y="40766"/>
                </a:lnTo>
                <a:lnTo>
                  <a:pt x="43620" y="34577"/>
                </a:lnTo>
                <a:lnTo>
                  <a:pt x="41687" y="28400"/>
                </a:lnTo>
                <a:lnTo>
                  <a:pt x="39897" y="22246"/>
                </a:lnTo>
                <a:lnTo>
                  <a:pt x="38226" y="16128"/>
                </a:lnTo>
                <a:lnTo>
                  <a:pt x="37083" y="16128"/>
                </a:lnTo>
                <a:lnTo>
                  <a:pt x="36829" y="18795"/>
                </a:lnTo>
                <a:lnTo>
                  <a:pt x="35940" y="24002"/>
                </a:lnTo>
                <a:lnTo>
                  <a:pt x="34544" y="31750"/>
                </a:lnTo>
                <a:lnTo>
                  <a:pt x="33020" y="39369"/>
                </a:lnTo>
                <a:lnTo>
                  <a:pt x="31496" y="46989"/>
                </a:lnTo>
                <a:lnTo>
                  <a:pt x="29972" y="54228"/>
                </a:lnTo>
                <a:lnTo>
                  <a:pt x="22859" y="86359"/>
                </a:lnTo>
                <a:lnTo>
                  <a:pt x="21716" y="91439"/>
                </a:lnTo>
                <a:lnTo>
                  <a:pt x="21208" y="95630"/>
                </a:lnTo>
                <a:lnTo>
                  <a:pt x="21208" y="98932"/>
                </a:lnTo>
                <a:lnTo>
                  <a:pt x="21208" y="101345"/>
                </a:lnTo>
                <a:lnTo>
                  <a:pt x="21716" y="102996"/>
                </a:lnTo>
                <a:lnTo>
                  <a:pt x="22986" y="104012"/>
                </a:lnTo>
                <a:lnTo>
                  <a:pt x="24129" y="105028"/>
                </a:lnTo>
                <a:lnTo>
                  <a:pt x="26161" y="105536"/>
                </a:lnTo>
                <a:lnTo>
                  <a:pt x="29082" y="105790"/>
                </a:lnTo>
                <a:lnTo>
                  <a:pt x="28194" y="109727"/>
                </a:lnTo>
                <a:lnTo>
                  <a:pt x="0" y="109727"/>
                </a:lnTo>
                <a:lnTo>
                  <a:pt x="888" y="105790"/>
                </a:lnTo>
                <a:lnTo>
                  <a:pt x="2921" y="105409"/>
                </a:lnTo>
                <a:lnTo>
                  <a:pt x="4445" y="104901"/>
                </a:lnTo>
                <a:lnTo>
                  <a:pt x="5460" y="104266"/>
                </a:lnTo>
                <a:lnTo>
                  <a:pt x="6476" y="103504"/>
                </a:lnTo>
                <a:lnTo>
                  <a:pt x="7365" y="102488"/>
                </a:lnTo>
                <a:lnTo>
                  <a:pt x="8000" y="101218"/>
                </a:lnTo>
                <a:lnTo>
                  <a:pt x="8762" y="99948"/>
                </a:lnTo>
                <a:lnTo>
                  <a:pt x="12573" y="85725"/>
                </a:lnTo>
                <a:lnTo>
                  <a:pt x="26288" y="23875"/>
                </a:lnTo>
                <a:lnTo>
                  <a:pt x="26797" y="21589"/>
                </a:lnTo>
                <a:lnTo>
                  <a:pt x="27304" y="19430"/>
                </a:lnTo>
                <a:lnTo>
                  <a:pt x="27558" y="17271"/>
                </a:lnTo>
                <a:lnTo>
                  <a:pt x="27939" y="15239"/>
                </a:lnTo>
                <a:lnTo>
                  <a:pt x="28066" y="13080"/>
                </a:lnTo>
                <a:lnTo>
                  <a:pt x="28066" y="10921"/>
                </a:lnTo>
                <a:lnTo>
                  <a:pt x="28066" y="8381"/>
                </a:lnTo>
                <a:lnTo>
                  <a:pt x="27431" y="6730"/>
                </a:lnTo>
                <a:lnTo>
                  <a:pt x="26161" y="5714"/>
                </a:lnTo>
                <a:lnTo>
                  <a:pt x="24891" y="4698"/>
                </a:lnTo>
                <a:lnTo>
                  <a:pt x="22859" y="4063"/>
                </a:lnTo>
                <a:lnTo>
                  <a:pt x="20193" y="3936"/>
                </a:lnTo>
                <a:lnTo>
                  <a:pt x="210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7967471" y="4027932"/>
            <a:ext cx="69388" cy="171450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7977123" y="4029481"/>
            <a:ext cx="189120" cy="173837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8144129" y="4042829"/>
            <a:ext cx="128936" cy="158711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8181847" y="4085590"/>
            <a:ext cx="87630" cy="109220"/>
          </a:xfrm>
          <a:custGeom>
            <a:avLst/>
            <a:gdLst/>
            <a:ahLst/>
            <a:cxnLst/>
            <a:rect l="l" t="t" r="r" b="b"/>
            <a:pathLst>
              <a:path w="87629" h="109220">
                <a:moveTo>
                  <a:pt x="37210" y="0"/>
                </a:moveTo>
                <a:lnTo>
                  <a:pt x="23749" y="0"/>
                </a:lnTo>
                <a:lnTo>
                  <a:pt x="6446" y="78105"/>
                </a:lnTo>
                <a:lnTo>
                  <a:pt x="5161" y="83835"/>
                </a:lnTo>
                <a:lnTo>
                  <a:pt x="3508" y="90741"/>
                </a:lnTo>
                <a:lnTo>
                  <a:pt x="1783" y="97551"/>
                </a:lnTo>
                <a:lnTo>
                  <a:pt x="0" y="104267"/>
                </a:lnTo>
                <a:lnTo>
                  <a:pt x="3936" y="109093"/>
                </a:lnTo>
                <a:lnTo>
                  <a:pt x="14350" y="109093"/>
                </a:lnTo>
                <a:lnTo>
                  <a:pt x="15494" y="103632"/>
                </a:lnTo>
                <a:lnTo>
                  <a:pt x="15367" y="95504"/>
                </a:lnTo>
                <a:lnTo>
                  <a:pt x="15621" y="90551"/>
                </a:lnTo>
                <a:lnTo>
                  <a:pt x="16636" y="79756"/>
                </a:lnTo>
                <a:lnTo>
                  <a:pt x="17145" y="75437"/>
                </a:lnTo>
                <a:lnTo>
                  <a:pt x="17779" y="72136"/>
                </a:lnTo>
                <a:lnTo>
                  <a:pt x="43109" y="72136"/>
                </a:lnTo>
                <a:lnTo>
                  <a:pt x="46990" y="68961"/>
                </a:lnTo>
                <a:lnTo>
                  <a:pt x="47325" y="68580"/>
                </a:lnTo>
                <a:lnTo>
                  <a:pt x="30606" y="68580"/>
                </a:lnTo>
                <a:lnTo>
                  <a:pt x="28448" y="67945"/>
                </a:lnTo>
                <a:lnTo>
                  <a:pt x="27050" y="66421"/>
                </a:lnTo>
                <a:lnTo>
                  <a:pt x="25526" y="65024"/>
                </a:lnTo>
                <a:lnTo>
                  <a:pt x="24765" y="62865"/>
                </a:lnTo>
                <a:lnTo>
                  <a:pt x="24892" y="56768"/>
                </a:lnTo>
                <a:lnTo>
                  <a:pt x="25019" y="55626"/>
                </a:lnTo>
                <a:lnTo>
                  <a:pt x="25526" y="52959"/>
                </a:lnTo>
                <a:lnTo>
                  <a:pt x="25907" y="50418"/>
                </a:lnTo>
                <a:lnTo>
                  <a:pt x="26543" y="47371"/>
                </a:lnTo>
                <a:lnTo>
                  <a:pt x="27431" y="43815"/>
                </a:lnTo>
                <a:lnTo>
                  <a:pt x="37210" y="0"/>
                </a:lnTo>
                <a:close/>
              </a:path>
              <a:path w="87629" h="109220">
                <a:moveTo>
                  <a:pt x="68609" y="56261"/>
                </a:moveTo>
                <a:lnTo>
                  <a:pt x="56642" y="56261"/>
                </a:lnTo>
                <a:lnTo>
                  <a:pt x="57530" y="56768"/>
                </a:lnTo>
                <a:lnTo>
                  <a:pt x="56133" y="60198"/>
                </a:lnTo>
                <a:lnTo>
                  <a:pt x="55493" y="62865"/>
                </a:lnTo>
                <a:lnTo>
                  <a:pt x="55372" y="70104"/>
                </a:lnTo>
                <a:lnTo>
                  <a:pt x="56387" y="72898"/>
                </a:lnTo>
                <a:lnTo>
                  <a:pt x="58888" y="75692"/>
                </a:lnTo>
                <a:lnTo>
                  <a:pt x="60198" y="77089"/>
                </a:lnTo>
                <a:lnTo>
                  <a:pt x="62992" y="78105"/>
                </a:lnTo>
                <a:lnTo>
                  <a:pt x="68706" y="78105"/>
                </a:lnTo>
                <a:lnTo>
                  <a:pt x="79121" y="73660"/>
                </a:lnTo>
                <a:lnTo>
                  <a:pt x="81406" y="72136"/>
                </a:lnTo>
                <a:lnTo>
                  <a:pt x="84074" y="69850"/>
                </a:lnTo>
                <a:lnTo>
                  <a:pt x="85090" y="68834"/>
                </a:lnTo>
                <a:lnTo>
                  <a:pt x="70866" y="68834"/>
                </a:lnTo>
                <a:lnTo>
                  <a:pt x="69723" y="68453"/>
                </a:lnTo>
                <a:lnTo>
                  <a:pt x="68960" y="67437"/>
                </a:lnTo>
                <a:lnTo>
                  <a:pt x="68325" y="66421"/>
                </a:lnTo>
                <a:lnTo>
                  <a:pt x="67976" y="65024"/>
                </a:lnTo>
                <a:lnTo>
                  <a:pt x="67965" y="60198"/>
                </a:lnTo>
                <a:lnTo>
                  <a:pt x="68609" y="56261"/>
                </a:lnTo>
                <a:close/>
              </a:path>
              <a:path w="87629" h="109220">
                <a:moveTo>
                  <a:pt x="43109" y="72136"/>
                </a:moveTo>
                <a:lnTo>
                  <a:pt x="17779" y="72136"/>
                </a:lnTo>
                <a:lnTo>
                  <a:pt x="19811" y="74168"/>
                </a:lnTo>
                <a:lnTo>
                  <a:pt x="21717" y="75565"/>
                </a:lnTo>
                <a:lnTo>
                  <a:pt x="23622" y="76327"/>
                </a:lnTo>
                <a:lnTo>
                  <a:pt x="25400" y="77089"/>
                </a:lnTo>
                <a:lnTo>
                  <a:pt x="27431" y="77343"/>
                </a:lnTo>
                <a:lnTo>
                  <a:pt x="34162" y="77343"/>
                </a:lnTo>
                <a:lnTo>
                  <a:pt x="38607" y="75692"/>
                </a:lnTo>
                <a:lnTo>
                  <a:pt x="43109" y="72136"/>
                </a:lnTo>
                <a:close/>
              </a:path>
              <a:path w="87629" h="109220">
                <a:moveTo>
                  <a:pt x="82550" y="62357"/>
                </a:moveTo>
                <a:lnTo>
                  <a:pt x="80391" y="64770"/>
                </a:lnTo>
                <a:lnTo>
                  <a:pt x="78485" y="66421"/>
                </a:lnTo>
                <a:lnTo>
                  <a:pt x="76707" y="67437"/>
                </a:lnTo>
                <a:lnTo>
                  <a:pt x="75056" y="68453"/>
                </a:lnTo>
                <a:lnTo>
                  <a:pt x="73532" y="68834"/>
                </a:lnTo>
                <a:lnTo>
                  <a:pt x="85090" y="68834"/>
                </a:lnTo>
                <a:lnTo>
                  <a:pt x="87122" y="66802"/>
                </a:lnTo>
                <a:lnTo>
                  <a:pt x="82550" y="62357"/>
                </a:lnTo>
                <a:close/>
              </a:path>
              <a:path w="87629" h="109220">
                <a:moveTo>
                  <a:pt x="81279" y="0"/>
                </a:moveTo>
                <a:lnTo>
                  <a:pt x="67309" y="0"/>
                </a:lnTo>
                <a:lnTo>
                  <a:pt x="59308" y="37337"/>
                </a:lnTo>
                <a:lnTo>
                  <a:pt x="58547" y="41275"/>
                </a:lnTo>
                <a:lnTo>
                  <a:pt x="56642" y="45720"/>
                </a:lnTo>
                <a:lnTo>
                  <a:pt x="36449" y="68580"/>
                </a:lnTo>
                <a:lnTo>
                  <a:pt x="47325" y="68580"/>
                </a:lnTo>
                <a:lnTo>
                  <a:pt x="51688" y="63627"/>
                </a:lnTo>
                <a:lnTo>
                  <a:pt x="56642" y="56261"/>
                </a:lnTo>
                <a:lnTo>
                  <a:pt x="68609" y="56261"/>
                </a:lnTo>
                <a:lnTo>
                  <a:pt x="69964" y="50418"/>
                </a:lnTo>
                <a:lnTo>
                  <a:pt x="8127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8181847" y="4085590"/>
            <a:ext cx="87630" cy="109220"/>
          </a:xfrm>
          <a:custGeom>
            <a:avLst/>
            <a:gdLst/>
            <a:ahLst/>
            <a:cxnLst/>
            <a:rect l="l" t="t" r="r" b="b"/>
            <a:pathLst>
              <a:path w="87629" h="109220">
                <a:moveTo>
                  <a:pt x="23749" y="0"/>
                </a:moveTo>
                <a:lnTo>
                  <a:pt x="37210" y="0"/>
                </a:lnTo>
                <a:lnTo>
                  <a:pt x="27431" y="43815"/>
                </a:lnTo>
                <a:lnTo>
                  <a:pt x="26543" y="47371"/>
                </a:lnTo>
                <a:lnTo>
                  <a:pt x="25907" y="50418"/>
                </a:lnTo>
                <a:lnTo>
                  <a:pt x="25526" y="52959"/>
                </a:lnTo>
                <a:lnTo>
                  <a:pt x="25019" y="55626"/>
                </a:lnTo>
                <a:lnTo>
                  <a:pt x="24765" y="57912"/>
                </a:lnTo>
                <a:lnTo>
                  <a:pt x="24765" y="60071"/>
                </a:lnTo>
                <a:lnTo>
                  <a:pt x="24765" y="62865"/>
                </a:lnTo>
                <a:lnTo>
                  <a:pt x="25526" y="65024"/>
                </a:lnTo>
                <a:lnTo>
                  <a:pt x="27050" y="66421"/>
                </a:lnTo>
                <a:lnTo>
                  <a:pt x="28448" y="67945"/>
                </a:lnTo>
                <a:lnTo>
                  <a:pt x="30606" y="68580"/>
                </a:lnTo>
                <a:lnTo>
                  <a:pt x="33274" y="68580"/>
                </a:lnTo>
                <a:lnTo>
                  <a:pt x="36449" y="68580"/>
                </a:lnTo>
                <a:lnTo>
                  <a:pt x="39877" y="66929"/>
                </a:lnTo>
                <a:lnTo>
                  <a:pt x="59308" y="37337"/>
                </a:lnTo>
                <a:lnTo>
                  <a:pt x="67309" y="0"/>
                </a:lnTo>
                <a:lnTo>
                  <a:pt x="81279" y="0"/>
                </a:lnTo>
                <a:lnTo>
                  <a:pt x="69850" y="50927"/>
                </a:lnTo>
                <a:lnTo>
                  <a:pt x="68579" y="56387"/>
                </a:lnTo>
                <a:lnTo>
                  <a:pt x="67945" y="60325"/>
                </a:lnTo>
                <a:lnTo>
                  <a:pt x="67945" y="62737"/>
                </a:lnTo>
                <a:lnTo>
                  <a:pt x="67945" y="64897"/>
                </a:lnTo>
                <a:lnTo>
                  <a:pt x="68325" y="66421"/>
                </a:lnTo>
                <a:lnTo>
                  <a:pt x="68960" y="67437"/>
                </a:lnTo>
                <a:lnTo>
                  <a:pt x="69723" y="68453"/>
                </a:lnTo>
                <a:lnTo>
                  <a:pt x="70866" y="68834"/>
                </a:lnTo>
                <a:lnTo>
                  <a:pt x="72262" y="68834"/>
                </a:lnTo>
                <a:lnTo>
                  <a:pt x="73532" y="68834"/>
                </a:lnTo>
                <a:lnTo>
                  <a:pt x="75056" y="68453"/>
                </a:lnTo>
                <a:lnTo>
                  <a:pt x="76707" y="67437"/>
                </a:lnTo>
                <a:lnTo>
                  <a:pt x="78485" y="66421"/>
                </a:lnTo>
                <a:lnTo>
                  <a:pt x="80391" y="64770"/>
                </a:lnTo>
                <a:lnTo>
                  <a:pt x="82550" y="62357"/>
                </a:lnTo>
                <a:lnTo>
                  <a:pt x="87122" y="66802"/>
                </a:lnTo>
                <a:lnTo>
                  <a:pt x="84074" y="69850"/>
                </a:lnTo>
                <a:lnTo>
                  <a:pt x="81406" y="72136"/>
                </a:lnTo>
                <a:lnTo>
                  <a:pt x="79121" y="73660"/>
                </a:lnTo>
                <a:lnTo>
                  <a:pt x="76707" y="75311"/>
                </a:lnTo>
                <a:lnTo>
                  <a:pt x="74675" y="76454"/>
                </a:lnTo>
                <a:lnTo>
                  <a:pt x="72771" y="77089"/>
                </a:lnTo>
                <a:lnTo>
                  <a:pt x="70738" y="77724"/>
                </a:lnTo>
                <a:lnTo>
                  <a:pt x="68706" y="78105"/>
                </a:lnTo>
                <a:lnTo>
                  <a:pt x="66421" y="78105"/>
                </a:lnTo>
                <a:lnTo>
                  <a:pt x="62992" y="78105"/>
                </a:lnTo>
                <a:lnTo>
                  <a:pt x="60198" y="77089"/>
                </a:lnTo>
                <a:lnTo>
                  <a:pt x="58293" y="75057"/>
                </a:lnTo>
                <a:lnTo>
                  <a:pt x="56387" y="72898"/>
                </a:lnTo>
                <a:lnTo>
                  <a:pt x="55372" y="70104"/>
                </a:lnTo>
                <a:lnTo>
                  <a:pt x="55372" y="66421"/>
                </a:lnTo>
                <a:lnTo>
                  <a:pt x="55372" y="63373"/>
                </a:lnTo>
                <a:lnTo>
                  <a:pt x="56133" y="60198"/>
                </a:lnTo>
                <a:lnTo>
                  <a:pt x="57530" y="56768"/>
                </a:lnTo>
                <a:lnTo>
                  <a:pt x="56642" y="56261"/>
                </a:lnTo>
                <a:lnTo>
                  <a:pt x="34162" y="77343"/>
                </a:lnTo>
                <a:lnTo>
                  <a:pt x="29718" y="77343"/>
                </a:lnTo>
                <a:lnTo>
                  <a:pt x="27431" y="77343"/>
                </a:lnTo>
                <a:lnTo>
                  <a:pt x="25400" y="77089"/>
                </a:lnTo>
                <a:lnTo>
                  <a:pt x="23622" y="76327"/>
                </a:lnTo>
                <a:lnTo>
                  <a:pt x="21717" y="75565"/>
                </a:lnTo>
                <a:lnTo>
                  <a:pt x="19811" y="74168"/>
                </a:lnTo>
                <a:lnTo>
                  <a:pt x="17779" y="72136"/>
                </a:lnTo>
                <a:lnTo>
                  <a:pt x="17145" y="75437"/>
                </a:lnTo>
                <a:lnTo>
                  <a:pt x="16636" y="79756"/>
                </a:lnTo>
                <a:lnTo>
                  <a:pt x="16128" y="85090"/>
                </a:lnTo>
                <a:lnTo>
                  <a:pt x="15621" y="90551"/>
                </a:lnTo>
                <a:lnTo>
                  <a:pt x="15367" y="95504"/>
                </a:lnTo>
                <a:lnTo>
                  <a:pt x="15367" y="99822"/>
                </a:lnTo>
                <a:lnTo>
                  <a:pt x="15367" y="101473"/>
                </a:lnTo>
                <a:lnTo>
                  <a:pt x="15367" y="102743"/>
                </a:lnTo>
                <a:lnTo>
                  <a:pt x="15494" y="103632"/>
                </a:lnTo>
                <a:lnTo>
                  <a:pt x="14350" y="109093"/>
                </a:lnTo>
                <a:lnTo>
                  <a:pt x="3936" y="109093"/>
                </a:lnTo>
                <a:lnTo>
                  <a:pt x="0" y="104267"/>
                </a:lnTo>
                <a:lnTo>
                  <a:pt x="1783" y="97551"/>
                </a:lnTo>
                <a:lnTo>
                  <a:pt x="3508" y="90741"/>
                </a:lnTo>
                <a:lnTo>
                  <a:pt x="5161" y="83835"/>
                </a:lnTo>
                <a:lnTo>
                  <a:pt x="6730" y="76835"/>
                </a:lnTo>
                <a:lnTo>
                  <a:pt x="237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8263128" y="4098071"/>
            <a:ext cx="81490" cy="9978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8277352" y="411568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79">
                <a:moveTo>
                  <a:pt x="36914" y="50800"/>
                </a:moveTo>
                <a:lnTo>
                  <a:pt x="23114" y="50800"/>
                </a:lnTo>
                <a:lnTo>
                  <a:pt x="23749" y="50927"/>
                </a:lnTo>
                <a:lnTo>
                  <a:pt x="24383" y="50927"/>
                </a:lnTo>
                <a:lnTo>
                  <a:pt x="24892" y="51181"/>
                </a:lnTo>
                <a:lnTo>
                  <a:pt x="27005" y="55244"/>
                </a:lnTo>
                <a:lnTo>
                  <a:pt x="28194" y="58928"/>
                </a:lnTo>
                <a:lnTo>
                  <a:pt x="30099" y="65912"/>
                </a:lnTo>
                <a:lnTo>
                  <a:pt x="30988" y="69087"/>
                </a:lnTo>
                <a:lnTo>
                  <a:pt x="31876" y="71881"/>
                </a:lnTo>
                <a:lnTo>
                  <a:pt x="33020" y="74168"/>
                </a:lnTo>
                <a:lnTo>
                  <a:pt x="34036" y="76454"/>
                </a:lnTo>
                <a:lnTo>
                  <a:pt x="35305" y="78231"/>
                </a:lnTo>
                <a:lnTo>
                  <a:pt x="36829" y="79502"/>
                </a:lnTo>
                <a:lnTo>
                  <a:pt x="38353" y="80644"/>
                </a:lnTo>
                <a:lnTo>
                  <a:pt x="40386" y="81280"/>
                </a:lnTo>
                <a:lnTo>
                  <a:pt x="44196" y="81280"/>
                </a:lnTo>
                <a:lnTo>
                  <a:pt x="45466" y="81153"/>
                </a:lnTo>
                <a:lnTo>
                  <a:pt x="46863" y="80644"/>
                </a:lnTo>
                <a:lnTo>
                  <a:pt x="48132" y="80263"/>
                </a:lnTo>
                <a:lnTo>
                  <a:pt x="57784" y="73406"/>
                </a:lnTo>
                <a:lnTo>
                  <a:pt x="46608" y="73406"/>
                </a:lnTo>
                <a:lnTo>
                  <a:pt x="45974" y="73279"/>
                </a:lnTo>
                <a:lnTo>
                  <a:pt x="42164" y="67310"/>
                </a:lnTo>
                <a:lnTo>
                  <a:pt x="41655" y="65912"/>
                </a:lnTo>
                <a:lnTo>
                  <a:pt x="41275" y="64388"/>
                </a:lnTo>
                <a:lnTo>
                  <a:pt x="38155" y="54991"/>
                </a:lnTo>
                <a:lnTo>
                  <a:pt x="37338" y="52069"/>
                </a:lnTo>
                <a:lnTo>
                  <a:pt x="36914" y="50800"/>
                </a:lnTo>
                <a:close/>
              </a:path>
              <a:path w="62865" h="81279">
                <a:moveTo>
                  <a:pt x="29209" y="0"/>
                </a:moveTo>
                <a:lnTo>
                  <a:pt x="24892" y="0"/>
                </a:lnTo>
                <a:lnTo>
                  <a:pt x="8763" y="762"/>
                </a:lnTo>
                <a:lnTo>
                  <a:pt x="7874" y="4699"/>
                </a:lnTo>
                <a:lnTo>
                  <a:pt x="9271" y="4699"/>
                </a:lnTo>
                <a:lnTo>
                  <a:pt x="10541" y="4825"/>
                </a:lnTo>
                <a:lnTo>
                  <a:pt x="15113" y="7112"/>
                </a:lnTo>
                <a:lnTo>
                  <a:pt x="15367" y="7619"/>
                </a:lnTo>
                <a:lnTo>
                  <a:pt x="15494" y="9906"/>
                </a:lnTo>
                <a:lnTo>
                  <a:pt x="15240" y="12192"/>
                </a:lnTo>
                <a:lnTo>
                  <a:pt x="14986" y="13462"/>
                </a:lnTo>
                <a:lnTo>
                  <a:pt x="14731" y="14986"/>
                </a:lnTo>
                <a:lnTo>
                  <a:pt x="14224" y="17144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800"/>
                </a:lnTo>
                <a:lnTo>
                  <a:pt x="36914" y="50800"/>
                </a:lnTo>
                <a:lnTo>
                  <a:pt x="36322" y="49022"/>
                </a:lnTo>
                <a:lnTo>
                  <a:pt x="35432" y="46100"/>
                </a:lnTo>
                <a:lnTo>
                  <a:pt x="35926" y="45719"/>
                </a:lnTo>
                <a:lnTo>
                  <a:pt x="18796" y="45719"/>
                </a:lnTo>
                <a:lnTo>
                  <a:pt x="29209" y="0"/>
                </a:lnTo>
                <a:close/>
              </a:path>
              <a:path w="62865" h="81279">
                <a:moveTo>
                  <a:pt x="56642" y="66675"/>
                </a:moveTo>
                <a:lnTo>
                  <a:pt x="55499" y="68072"/>
                </a:lnTo>
                <a:lnTo>
                  <a:pt x="54482" y="69087"/>
                </a:lnTo>
                <a:lnTo>
                  <a:pt x="53467" y="69977"/>
                </a:lnTo>
                <a:lnTo>
                  <a:pt x="51816" y="71628"/>
                </a:lnTo>
                <a:lnTo>
                  <a:pt x="50292" y="72643"/>
                </a:lnTo>
                <a:lnTo>
                  <a:pt x="49656" y="72898"/>
                </a:lnTo>
                <a:lnTo>
                  <a:pt x="49149" y="73152"/>
                </a:lnTo>
                <a:lnTo>
                  <a:pt x="47878" y="73406"/>
                </a:lnTo>
                <a:lnTo>
                  <a:pt x="57784" y="73406"/>
                </a:lnTo>
                <a:lnTo>
                  <a:pt x="60705" y="70485"/>
                </a:lnTo>
                <a:lnTo>
                  <a:pt x="56642" y="66675"/>
                </a:lnTo>
                <a:close/>
              </a:path>
              <a:path w="62865" h="81279">
                <a:moveTo>
                  <a:pt x="60959" y="21462"/>
                </a:moveTo>
                <a:lnTo>
                  <a:pt x="39750" y="21462"/>
                </a:lnTo>
                <a:lnTo>
                  <a:pt x="38989" y="25273"/>
                </a:lnTo>
                <a:lnTo>
                  <a:pt x="40640" y="25400"/>
                </a:lnTo>
                <a:lnTo>
                  <a:pt x="41782" y="25781"/>
                </a:lnTo>
                <a:lnTo>
                  <a:pt x="43052" y="27050"/>
                </a:lnTo>
                <a:lnTo>
                  <a:pt x="43433" y="27812"/>
                </a:lnTo>
                <a:lnTo>
                  <a:pt x="43433" y="29463"/>
                </a:lnTo>
                <a:lnTo>
                  <a:pt x="43052" y="30480"/>
                </a:lnTo>
                <a:lnTo>
                  <a:pt x="42291" y="31623"/>
                </a:lnTo>
                <a:lnTo>
                  <a:pt x="41655" y="32766"/>
                </a:lnTo>
                <a:lnTo>
                  <a:pt x="39497" y="35179"/>
                </a:lnTo>
                <a:lnTo>
                  <a:pt x="36956" y="37718"/>
                </a:lnTo>
                <a:lnTo>
                  <a:pt x="35305" y="38988"/>
                </a:lnTo>
                <a:lnTo>
                  <a:pt x="33781" y="40259"/>
                </a:lnTo>
                <a:lnTo>
                  <a:pt x="32130" y="41402"/>
                </a:lnTo>
                <a:lnTo>
                  <a:pt x="30479" y="42418"/>
                </a:lnTo>
                <a:lnTo>
                  <a:pt x="28701" y="43306"/>
                </a:lnTo>
                <a:lnTo>
                  <a:pt x="27050" y="44196"/>
                </a:lnTo>
                <a:lnTo>
                  <a:pt x="23495" y="45466"/>
                </a:lnTo>
                <a:lnTo>
                  <a:pt x="21971" y="45719"/>
                </a:lnTo>
                <a:lnTo>
                  <a:pt x="35926" y="45719"/>
                </a:lnTo>
                <a:lnTo>
                  <a:pt x="39877" y="42672"/>
                </a:lnTo>
                <a:lnTo>
                  <a:pt x="42037" y="41148"/>
                </a:lnTo>
                <a:lnTo>
                  <a:pt x="46354" y="37846"/>
                </a:lnTo>
                <a:lnTo>
                  <a:pt x="48641" y="36194"/>
                </a:lnTo>
                <a:lnTo>
                  <a:pt x="50800" y="34543"/>
                </a:lnTo>
                <a:lnTo>
                  <a:pt x="52958" y="32766"/>
                </a:lnTo>
                <a:lnTo>
                  <a:pt x="57530" y="29210"/>
                </a:lnTo>
                <a:lnTo>
                  <a:pt x="62356" y="25146"/>
                </a:lnTo>
                <a:lnTo>
                  <a:pt x="60959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8277352" y="411568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79">
                <a:moveTo>
                  <a:pt x="24892" y="0"/>
                </a:moveTo>
                <a:lnTo>
                  <a:pt x="29209" y="0"/>
                </a:lnTo>
                <a:lnTo>
                  <a:pt x="18796" y="45719"/>
                </a:lnTo>
                <a:lnTo>
                  <a:pt x="20447" y="45719"/>
                </a:lnTo>
                <a:lnTo>
                  <a:pt x="21971" y="45719"/>
                </a:lnTo>
                <a:lnTo>
                  <a:pt x="23495" y="45466"/>
                </a:lnTo>
                <a:lnTo>
                  <a:pt x="25273" y="44831"/>
                </a:lnTo>
                <a:lnTo>
                  <a:pt x="27050" y="44196"/>
                </a:lnTo>
                <a:lnTo>
                  <a:pt x="28701" y="43306"/>
                </a:lnTo>
                <a:lnTo>
                  <a:pt x="30479" y="42418"/>
                </a:lnTo>
                <a:lnTo>
                  <a:pt x="32130" y="41402"/>
                </a:lnTo>
                <a:lnTo>
                  <a:pt x="33781" y="40259"/>
                </a:lnTo>
                <a:lnTo>
                  <a:pt x="35305" y="38988"/>
                </a:lnTo>
                <a:lnTo>
                  <a:pt x="36956" y="37718"/>
                </a:lnTo>
                <a:lnTo>
                  <a:pt x="38226" y="36449"/>
                </a:lnTo>
                <a:lnTo>
                  <a:pt x="39497" y="35179"/>
                </a:lnTo>
                <a:lnTo>
                  <a:pt x="40640" y="33909"/>
                </a:lnTo>
                <a:lnTo>
                  <a:pt x="41655" y="32766"/>
                </a:lnTo>
                <a:lnTo>
                  <a:pt x="42291" y="31623"/>
                </a:lnTo>
                <a:lnTo>
                  <a:pt x="43052" y="30480"/>
                </a:lnTo>
                <a:lnTo>
                  <a:pt x="43433" y="29463"/>
                </a:lnTo>
                <a:lnTo>
                  <a:pt x="43433" y="28702"/>
                </a:lnTo>
                <a:lnTo>
                  <a:pt x="43433" y="27812"/>
                </a:lnTo>
                <a:lnTo>
                  <a:pt x="38989" y="25273"/>
                </a:lnTo>
                <a:lnTo>
                  <a:pt x="39750" y="21462"/>
                </a:lnTo>
                <a:lnTo>
                  <a:pt x="60959" y="21462"/>
                </a:lnTo>
                <a:lnTo>
                  <a:pt x="62356" y="25146"/>
                </a:lnTo>
                <a:lnTo>
                  <a:pt x="59944" y="27178"/>
                </a:lnTo>
                <a:lnTo>
                  <a:pt x="57530" y="29210"/>
                </a:lnTo>
                <a:lnTo>
                  <a:pt x="55245" y="30987"/>
                </a:lnTo>
                <a:lnTo>
                  <a:pt x="52958" y="32766"/>
                </a:lnTo>
                <a:lnTo>
                  <a:pt x="50800" y="34543"/>
                </a:lnTo>
                <a:lnTo>
                  <a:pt x="48641" y="36194"/>
                </a:lnTo>
                <a:lnTo>
                  <a:pt x="46354" y="37846"/>
                </a:lnTo>
                <a:lnTo>
                  <a:pt x="44196" y="39497"/>
                </a:lnTo>
                <a:lnTo>
                  <a:pt x="42037" y="41148"/>
                </a:lnTo>
                <a:lnTo>
                  <a:pt x="39877" y="42672"/>
                </a:lnTo>
                <a:lnTo>
                  <a:pt x="37719" y="44323"/>
                </a:lnTo>
                <a:lnTo>
                  <a:pt x="35432" y="46100"/>
                </a:lnTo>
                <a:lnTo>
                  <a:pt x="36322" y="49022"/>
                </a:lnTo>
                <a:lnTo>
                  <a:pt x="37338" y="52069"/>
                </a:lnTo>
                <a:lnTo>
                  <a:pt x="38226" y="55244"/>
                </a:lnTo>
                <a:lnTo>
                  <a:pt x="39243" y="58293"/>
                </a:lnTo>
                <a:lnTo>
                  <a:pt x="40258" y="61341"/>
                </a:lnTo>
                <a:lnTo>
                  <a:pt x="41275" y="64388"/>
                </a:lnTo>
                <a:lnTo>
                  <a:pt x="41655" y="65912"/>
                </a:lnTo>
                <a:lnTo>
                  <a:pt x="42164" y="67310"/>
                </a:lnTo>
                <a:lnTo>
                  <a:pt x="42545" y="68453"/>
                </a:lnTo>
                <a:lnTo>
                  <a:pt x="46608" y="73406"/>
                </a:lnTo>
                <a:lnTo>
                  <a:pt x="47371" y="73406"/>
                </a:lnTo>
                <a:lnTo>
                  <a:pt x="47878" y="73406"/>
                </a:lnTo>
                <a:lnTo>
                  <a:pt x="48514" y="73279"/>
                </a:lnTo>
                <a:lnTo>
                  <a:pt x="49149" y="73152"/>
                </a:lnTo>
                <a:lnTo>
                  <a:pt x="49656" y="72898"/>
                </a:lnTo>
                <a:lnTo>
                  <a:pt x="50292" y="72643"/>
                </a:lnTo>
                <a:lnTo>
                  <a:pt x="51053" y="72136"/>
                </a:lnTo>
                <a:lnTo>
                  <a:pt x="51816" y="71628"/>
                </a:lnTo>
                <a:lnTo>
                  <a:pt x="52577" y="70866"/>
                </a:lnTo>
                <a:lnTo>
                  <a:pt x="53467" y="69977"/>
                </a:lnTo>
                <a:lnTo>
                  <a:pt x="54482" y="69087"/>
                </a:lnTo>
                <a:lnTo>
                  <a:pt x="55499" y="68072"/>
                </a:lnTo>
                <a:lnTo>
                  <a:pt x="56642" y="66675"/>
                </a:lnTo>
                <a:lnTo>
                  <a:pt x="60705" y="70485"/>
                </a:lnTo>
                <a:lnTo>
                  <a:pt x="58800" y="72390"/>
                </a:lnTo>
                <a:lnTo>
                  <a:pt x="46863" y="80644"/>
                </a:lnTo>
                <a:lnTo>
                  <a:pt x="45466" y="81153"/>
                </a:lnTo>
                <a:lnTo>
                  <a:pt x="44196" y="81280"/>
                </a:lnTo>
                <a:lnTo>
                  <a:pt x="42799" y="81280"/>
                </a:lnTo>
                <a:lnTo>
                  <a:pt x="40386" y="81280"/>
                </a:lnTo>
                <a:lnTo>
                  <a:pt x="33020" y="74168"/>
                </a:lnTo>
                <a:lnTo>
                  <a:pt x="31876" y="71881"/>
                </a:lnTo>
                <a:lnTo>
                  <a:pt x="30988" y="69087"/>
                </a:lnTo>
                <a:lnTo>
                  <a:pt x="30099" y="65912"/>
                </a:lnTo>
                <a:lnTo>
                  <a:pt x="29209" y="62611"/>
                </a:lnTo>
                <a:lnTo>
                  <a:pt x="28194" y="58928"/>
                </a:lnTo>
                <a:lnTo>
                  <a:pt x="26924" y="54991"/>
                </a:lnTo>
                <a:lnTo>
                  <a:pt x="26670" y="54102"/>
                </a:lnTo>
                <a:lnTo>
                  <a:pt x="26416" y="53340"/>
                </a:lnTo>
                <a:lnTo>
                  <a:pt x="26162" y="52705"/>
                </a:lnTo>
                <a:lnTo>
                  <a:pt x="25907" y="52197"/>
                </a:lnTo>
                <a:lnTo>
                  <a:pt x="25653" y="51688"/>
                </a:lnTo>
                <a:lnTo>
                  <a:pt x="25273" y="51435"/>
                </a:lnTo>
                <a:lnTo>
                  <a:pt x="24892" y="51181"/>
                </a:lnTo>
                <a:lnTo>
                  <a:pt x="24383" y="50927"/>
                </a:lnTo>
                <a:lnTo>
                  <a:pt x="23749" y="50927"/>
                </a:lnTo>
                <a:lnTo>
                  <a:pt x="23114" y="50800"/>
                </a:lnTo>
                <a:lnTo>
                  <a:pt x="22478" y="50800"/>
                </a:lnTo>
                <a:lnTo>
                  <a:pt x="21463" y="50800"/>
                </a:lnTo>
                <a:lnTo>
                  <a:pt x="17779" y="50800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144"/>
                </a:lnTo>
                <a:lnTo>
                  <a:pt x="14731" y="14986"/>
                </a:lnTo>
                <a:lnTo>
                  <a:pt x="14986" y="13462"/>
                </a:lnTo>
                <a:lnTo>
                  <a:pt x="15240" y="12192"/>
                </a:lnTo>
                <a:lnTo>
                  <a:pt x="15367" y="11049"/>
                </a:lnTo>
                <a:lnTo>
                  <a:pt x="15494" y="9906"/>
                </a:lnTo>
                <a:lnTo>
                  <a:pt x="15494" y="9017"/>
                </a:lnTo>
                <a:lnTo>
                  <a:pt x="15494" y="8255"/>
                </a:lnTo>
                <a:lnTo>
                  <a:pt x="15367" y="7619"/>
                </a:lnTo>
                <a:lnTo>
                  <a:pt x="15113" y="7112"/>
                </a:lnTo>
                <a:lnTo>
                  <a:pt x="14858" y="6477"/>
                </a:lnTo>
                <a:lnTo>
                  <a:pt x="14477" y="6096"/>
                </a:lnTo>
                <a:lnTo>
                  <a:pt x="9271" y="4699"/>
                </a:lnTo>
                <a:lnTo>
                  <a:pt x="7874" y="4699"/>
                </a:lnTo>
                <a:lnTo>
                  <a:pt x="8763" y="762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8342376" y="4125413"/>
            <a:ext cx="43433" cy="6025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8356345" y="4143755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59" y="0"/>
                </a:moveTo>
                <a:lnTo>
                  <a:pt x="8762" y="0"/>
                </a:lnTo>
                <a:lnTo>
                  <a:pt x="9144" y="3937"/>
                </a:lnTo>
                <a:lnTo>
                  <a:pt x="9366" y="7493"/>
                </a:lnTo>
                <a:lnTo>
                  <a:pt x="5842" y="28956"/>
                </a:lnTo>
                <a:lnTo>
                  <a:pt x="4699" y="31115"/>
                </a:lnTo>
                <a:lnTo>
                  <a:pt x="2667" y="33401"/>
                </a:lnTo>
                <a:lnTo>
                  <a:pt x="0" y="35941"/>
                </a:lnTo>
                <a:lnTo>
                  <a:pt x="4318" y="40894"/>
                </a:lnTo>
                <a:lnTo>
                  <a:pt x="24002" y="14859"/>
                </a:lnTo>
                <a:lnTo>
                  <a:pt x="24002" y="7493"/>
                </a:lnTo>
                <a:lnTo>
                  <a:pt x="23622" y="3810"/>
                </a:lnTo>
                <a:lnTo>
                  <a:pt x="228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8356345" y="4143755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8762" y="0"/>
                </a:moveTo>
                <a:lnTo>
                  <a:pt x="22859" y="0"/>
                </a:lnTo>
                <a:lnTo>
                  <a:pt x="23622" y="3810"/>
                </a:lnTo>
                <a:lnTo>
                  <a:pt x="24002" y="7493"/>
                </a:lnTo>
                <a:lnTo>
                  <a:pt x="24002" y="11049"/>
                </a:lnTo>
                <a:lnTo>
                  <a:pt x="24002" y="14859"/>
                </a:lnTo>
                <a:lnTo>
                  <a:pt x="4318" y="40894"/>
                </a:lnTo>
                <a:lnTo>
                  <a:pt x="0" y="35941"/>
                </a:lnTo>
                <a:lnTo>
                  <a:pt x="2667" y="33401"/>
                </a:lnTo>
                <a:lnTo>
                  <a:pt x="4699" y="31115"/>
                </a:lnTo>
                <a:lnTo>
                  <a:pt x="5842" y="28956"/>
                </a:lnTo>
                <a:lnTo>
                  <a:pt x="7111" y="26924"/>
                </a:lnTo>
                <a:lnTo>
                  <a:pt x="8000" y="24638"/>
                </a:lnTo>
                <a:lnTo>
                  <a:pt x="8508" y="21971"/>
                </a:lnTo>
                <a:lnTo>
                  <a:pt x="9017" y="19304"/>
                </a:lnTo>
                <a:lnTo>
                  <a:pt x="9398" y="16002"/>
                </a:lnTo>
                <a:lnTo>
                  <a:pt x="9398" y="12065"/>
                </a:lnTo>
                <a:lnTo>
                  <a:pt x="9398" y="8001"/>
                </a:lnTo>
                <a:lnTo>
                  <a:pt x="9144" y="3937"/>
                </a:lnTo>
                <a:lnTo>
                  <a:pt x="87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8404859" y="4034002"/>
            <a:ext cx="96808" cy="128803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8419210" y="4052696"/>
            <a:ext cx="78105" cy="109855"/>
          </a:xfrm>
          <a:custGeom>
            <a:avLst/>
            <a:gdLst/>
            <a:ahLst/>
            <a:cxnLst/>
            <a:rect l="l" t="t" r="r" b="b"/>
            <a:pathLst>
              <a:path w="78104" h="109854">
                <a:moveTo>
                  <a:pt x="76454" y="0"/>
                </a:moveTo>
                <a:lnTo>
                  <a:pt x="2159" y="0"/>
                </a:lnTo>
                <a:lnTo>
                  <a:pt x="2159" y="3936"/>
                </a:lnTo>
                <a:lnTo>
                  <a:pt x="35941" y="56260"/>
                </a:lnTo>
                <a:lnTo>
                  <a:pt x="0" y="105790"/>
                </a:lnTo>
                <a:lnTo>
                  <a:pt x="0" y="109727"/>
                </a:lnTo>
                <a:lnTo>
                  <a:pt x="76200" y="109727"/>
                </a:lnTo>
                <a:lnTo>
                  <a:pt x="76967" y="96519"/>
                </a:lnTo>
                <a:lnTo>
                  <a:pt x="18161" y="96519"/>
                </a:lnTo>
                <a:lnTo>
                  <a:pt x="49149" y="53847"/>
                </a:lnTo>
                <a:lnTo>
                  <a:pt x="49149" y="49021"/>
                </a:lnTo>
                <a:lnTo>
                  <a:pt x="21590" y="7365"/>
                </a:lnTo>
                <a:lnTo>
                  <a:pt x="76454" y="7365"/>
                </a:lnTo>
                <a:lnTo>
                  <a:pt x="76454" y="0"/>
                </a:lnTo>
                <a:close/>
              </a:path>
              <a:path w="78104" h="109854">
                <a:moveTo>
                  <a:pt x="77978" y="79120"/>
                </a:moveTo>
                <a:lnTo>
                  <a:pt x="69850" y="79120"/>
                </a:lnTo>
                <a:lnTo>
                  <a:pt x="68580" y="86486"/>
                </a:lnTo>
                <a:lnTo>
                  <a:pt x="66802" y="91185"/>
                </a:lnTo>
                <a:lnTo>
                  <a:pt x="64770" y="93344"/>
                </a:lnTo>
                <a:lnTo>
                  <a:pt x="62611" y="95376"/>
                </a:lnTo>
                <a:lnTo>
                  <a:pt x="59309" y="96519"/>
                </a:lnTo>
                <a:lnTo>
                  <a:pt x="76967" y="96519"/>
                </a:lnTo>
                <a:lnTo>
                  <a:pt x="77978" y="79120"/>
                </a:lnTo>
                <a:close/>
              </a:path>
              <a:path w="78104" h="109854">
                <a:moveTo>
                  <a:pt x="76454" y="7365"/>
                </a:moveTo>
                <a:lnTo>
                  <a:pt x="56388" y="7365"/>
                </a:lnTo>
                <a:lnTo>
                  <a:pt x="59817" y="8762"/>
                </a:lnTo>
                <a:lnTo>
                  <a:pt x="62103" y="11302"/>
                </a:lnTo>
                <a:lnTo>
                  <a:pt x="64516" y="13842"/>
                </a:lnTo>
                <a:lnTo>
                  <a:pt x="66675" y="19430"/>
                </a:lnTo>
                <a:lnTo>
                  <a:pt x="68961" y="28066"/>
                </a:lnTo>
                <a:lnTo>
                  <a:pt x="76454" y="28066"/>
                </a:lnTo>
                <a:lnTo>
                  <a:pt x="76454" y="736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8419210" y="4052696"/>
            <a:ext cx="78105" cy="109855"/>
          </a:xfrm>
          <a:custGeom>
            <a:avLst/>
            <a:gdLst/>
            <a:ahLst/>
            <a:cxnLst/>
            <a:rect l="l" t="t" r="r" b="b"/>
            <a:pathLst>
              <a:path w="78104" h="109854">
                <a:moveTo>
                  <a:pt x="2159" y="0"/>
                </a:moveTo>
                <a:lnTo>
                  <a:pt x="76454" y="0"/>
                </a:lnTo>
                <a:lnTo>
                  <a:pt x="76454" y="28066"/>
                </a:lnTo>
                <a:lnTo>
                  <a:pt x="68961" y="28066"/>
                </a:lnTo>
                <a:lnTo>
                  <a:pt x="66675" y="19430"/>
                </a:lnTo>
                <a:lnTo>
                  <a:pt x="64516" y="13842"/>
                </a:lnTo>
                <a:lnTo>
                  <a:pt x="62103" y="11302"/>
                </a:lnTo>
                <a:lnTo>
                  <a:pt x="59817" y="8762"/>
                </a:lnTo>
                <a:lnTo>
                  <a:pt x="56388" y="7365"/>
                </a:lnTo>
                <a:lnTo>
                  <a:pt x="52070" y="7365"/>
                </a:lnTo>
                <a:lnTo>
                  <a:pt x="21590" y="7365"/>
                </a:lnTo>
                <a:lnTo>
                  <a:pt x="49149" y="49021"/>
                </a:lnTo>
                <a:lnTo>
                  <a:pt x="49149" y="53847"/>
                </a:lnTo>
                <a:lnTo>
                  <a:pt x="18161" y="96519"/>
                </a:lnTo>
                <a:lnTo>
                  <a:pt x="54610" y="96519"/>
                </a:lnTo>
                <a:lnTo>
                  <a:pt x="59309" y="96519"/>
                </a:lnTo>
                <a:lnTo>
                  <a:pt x="62611" y="95376"/>
                </a:lnTo>
                <a:lnTo>
                  <a:pt x="64770" y="93344"/>
                </a:lnTo>
                <a:lnTo>
                  <a:pt x="66802" y="91185"/>
                </a:lnTo>
                <a:lnTo>
                  <a:pt x="68580" y="86486"/>
                </a:lnTo>
                <a:lnTo>
                  <a:pt x="69850" y="79120"/>
                </a:lnTo>
                <a:lnTo>
                  <a:pt x="77978" y="79120"/>
                </a:lnTo>
                <a:lnTo>
                  <a:pt x="76200" y="109727"/>
                </a:lnTo>
                <a:lnTo>
                  <a:pt x="0" y="109727"/>
                </a:lnTo>
                <a:lnTo>
                  <a:pt x="0" y="105790"/>
                </a:lnTo>
                <a:lnTo>
                  <a:pt x="35941" y="56260"/>
                </a:lnTo>
                <a:lnTo>
                  <a:pt x="2159" y="3936"/>
                </a:lnTo>
                <a:lnTo>
                  <a:pt x="21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8497823" y="4098071"/>
            <a:ext cx="81490" cy="9978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8512047" y="411568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79">
                <a:moveTo>
                  <a:pt x="36914" y="50800"/>
                </a:moveTo>
                <a:lnTo>
                  <a:pt x="23113" y="50800"/>
                </a:lnTo>
                <a:lnTo>
                  <a:pt x="23749" y="50927"/>
                </a:lnTo>
                <a:lnTo>
                  <a:pt x="24383" y="50927"/>
                </a:lnTo>
                <a:lnTo>
                  <a:pt x="24892" y="51181"/>
                </a:lnTo>
                <a:lnTo>
                  <a:pt x="27005" y="55244"/>
                </a:lnTo>
                <a:lnTo>
                  <a:pt x="28194" y="58928"/>
                </a:lnTo>
                <a:lnTo>
                  <a:pt x="30099" y="65912"/>
                </a:lnTo>
                <a:lnTo>
                  <a:pt x="30987" y="69087"/>
                </a:lnTo>
                <a:lnTo>
                  <a:pt x="31876" y="71881"/>
                </a:lnTo>
                <a:lnTo>
                  <a:pt x="33020" y="74168"/>
                </a:lnTo>
                <a:lnTo>
                  <a:pt x="34035" y="76454"/>
                </a:lnTo>
                <a:lnTo>
                  <a:pt x="35305" y="78231"/>
                </a:lnTo>
                <a:lnTo>
                  <a:pt x="36829" y="79502"/>
                </a:lnTo>
                <a:lnTo>
                  <a:pt x="38353" y="80644"/>
                </a:lnTo>
                <a:lnTo>
                  <a:pt x="40385" y="81280"/>
                </a:lnTo>
                <a:lnTo>
                  <a:pt x="44196" y="81280"/>
                </a:lnTo>
                <a:lnTo>
                  <a:pt x="45466" y="81153"/>
                </a:lnTo>
                <a:lnTo>
                  <a:pt x="46862" y="80644"/>
                </a:lnTo>
                <a:lnTo>
                  <a:pt x="48132" y="80263"/>
                </a:lnTo>
                <a:lnTo>
                  <a:pt x="57784" y="73406"/>
                </a:lnTo>
                <a:lnTo>
                  <a:pt x="46608" y="73406"/>
                </a:lnTo>
                <a:lnTo>
                  <a:pt x="45974" y="73279"/>
                </a:lnTo>
                <a:lnTo>
                  <a:pt x="42163" y="67310"/>
                </a:lnTo>
                <a:lnTo>
                  <a:pt x="41655" y="65912"/>
                </a:lnTo>
                <a:lnTo>
                  <a:pt x="41275" y="64388"/>
                </a:lnTo>
                <a:lnTo>
                  <a:pt x="38155" y="54991"/>
                </a:lnTo>
                <a:lnTo>
                  <a:pt x="37337" y="52069"/>
                </a:lnTo>
                <a:lnTo>
                  <a:pt x="36914" y="50800"/>
                </a:lnTo>
                <a:close/>
              </a:path>
              <a:path w="62865" h="81279">
                <a:moveTo>
                  <a:pt x="29209" y="0"/>
                </a:moveTo>
                <a:lnTo>
                  <a:pt x="24892" y="0"/>
                </a:lnTo>
                <a:lnTo>
                  <a:pt x="8762" y="762"/>
                </a:lnTo>
                <a:lnTo>
                  <a:pt x="7874" y="4699"/>
                </a:lnTo>
                <a:lnTo>
                  <a:pt x="9271" y="4699"/>
                </a:lnTo>
                <a:lnTo>
                  <a:pt x="10541" y="4825"/>
                </a:lnTo>
                <a:lnTo>
                  <a:pt x="15112" y="7112"/>
                </a:lnTo>
                <a:lnTo>
                  <a:pt x="15367" y="7619"/>
                </a:lnTo>
                <a:lnTo>
                  <a:pt x="15494" y="9906"/>
                </a:lnTo>
                <a:lnTo>
                  <a:pt x="15240" y="12192"/>
                </a:lnTo>
                <a:lnTo>
                  <a:pt x="14985" y="13462"/>
                </a:lnTo>
                <a:lnTo>
                  <a:pt x="14731" y="14986"/>
                </a:lnTo>
                <a:lnTo>
                  <a:pt x="14224" y="17144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800"/>
                </a:lnTo>
                <a:lnTo>
                  <a:pt x="36914" y="50800"/>
                </a:lnTo>
                <a:lnTo>
                  <a:pt x="36322" y="49022"/>
                </a:lnTo>
                <a:lnTo>
                  <a:pt x="35432" y="46100"/>
                </a:lnTo>
                <a:lnTo>
                  <a:pt x="35926" y="45719"/>
                </a:lnTo>
                <a:lnTo>
                  <a:pt x="18796" y="45719"/>
                </a:lnTo>
                <a:lnTo>
                  <a:pt x="29209" y="0"/>
                </a:lnTo>
                <a:close/>
              </a:path>
              <a:path w="62865" h="81279">
                <a:moveTo>
                  <a:pt x="56642" y="66675"/>
                </a:moveTo>
                <a:lnTo>
                  <a:pt x="55499" y="68072"/>
                </a:lnTo>
                <a:lnTo>
                  <a:pt x="54482" y="69087"/>
                </a:lnTo>
                <a:lnTo>
                  <a:pt x="53467" y="69977"/>
                </a:lnTo>
                <a:lnTo>
                  <a:pt x="51816" y="71628"/>
                </a:lnTo>
                <a:lnTo>
                  <a:pt x="50292" y="72643"/>
                </a:lnTo>
                <a:lnTo>
                  <a:pt x="49656" y="72898"/>
                </a:lnTo>
                <a:lnTo>
                  <a:pt x="49149" y="73152"/>
                </a:lnTo>
                <a:lnTo>
                  <a:pt x="47878" y="73406"/>
                </a:lnTo>
                <a:lnTo>
                  <a:pt x="57784" y="73406"/>
                </a:lnTo>
                <a:lnTo>
                  <a:pt x="60705" y="70485"/>
                </a:lnTo>
                <a:lnTo>
                  <a:pt x="56642" y="66675"/>
                </a:lnTo>
                <a:close/>
              </a:path>
              <a:path w="62865" h="81279">
                <a:moveTo>
                  <a:pt x="60959" y="21462"/>
                </a:moveTo>
                <a:lnTo>
                  <a:pt x="39750" y="21462"/>
                </a:lnTo>
                <a:lnTo>
                  <a:pt x="38988" y="25273"/>
                </a:lnTo>
                <a:lnTo>
                  <a:pt x="40640" y="25400"/>
                </a:lnTo>
                <a:lnTo>
                  <a:pt x="41782" y="25781"/>
                </a:lnTo>
                <a:lnTo>
                  <a:pt x="43052" y="27050"/>
                </a:lnTo>
                <a:lnTo>
                  <a:pt x="43433" y="27812"/>
                </a:lnTo>
                <a:lnTo>
                  <a:pt x="43433" y="29463"/>
                </a:lnTo>
                <a:lnTo>
                  <a:pt x="43052" y="30480"/>
                </a:lnTo>
                <a:lnTo>
                  <a:pt x="42291" y="31623"/>
                </a:lnTo>
                <a:lnTo>
                  <a:pt x="41655" y="32766"/>
                </a:lnTo>
                <a:lnTo>
                  <a:pt x="39497" y="35179"/>
                </a:lnTo>
                <a:lnTo>
                  <a:pt x="36956" y="37718"/>
                </a:lnTo>
                <a:lnTo>
                  <a:pt x="35305" y="38988"/>
                </a:lnTo>
                <a:lnTo>
                  <a:pt x="33781" y="40259"/>
                </a:lnTo>
                <a:lnTo>
                  <a:pt x="32130" y="41402"/>
                </a:lnTo>
                <a:lnTo>
                  <a:pt x="30479" y="42418"/>
                </a:lnTo>
                <a:lnTo>
                  <a:pt x="28701" y="43306"/>
                </a:lnTo>
                <a:lnTo>
                  <a:pt x="27050" y="44196"/>
                </a:lnTo>
                <a:lnTo>
                  <a:pt x="23495" y="45466"/>
                </a:lnTo>
                <a:lnTo>
                  <a:pt x="21971" y="45719"/>
                </a:lnTo>
                <a:lnTo>
                  <a:pt x="35926" y="45719"/>
                </a:lnTo>
                <a:lnTo>
                  <a:pt x="39877" y="42672"/>
                </a:lnTo>
                <a:lnTo>
                  <a:pt x="42036" y="41148"/>
                </a:lnTo>
                <a:lnTo>
                  <a:pt x="46354" y="37846"/>
                </a:lnTo>
                <a:lnTo>
                  <a:pt x="48641" y="36194"/>
                </a:lnTo>
                <a:lnTo>
                  <a:pt x="50800" y="34543"/>
                </a:lnTo>
                <a:lnTo>
                  <a:pt x="52958" y="32766"/>
                </a:lnTo>
                <a:lnTo>
                  <a:pt x="57530" y="29210"/>
                </a:lnTo>
                <a:lnTo>
                  <a:pt x="62356" y="25146"/>
                </a:lnTo>
                <a:lnTo>
                  <a:pt x="60959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8512047" y="411568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79">
                <a:moveTo>
                  <a:pt x="24892" y="0"/>
                </a:moveTo>
                <a:lnTo>
                  <a:pt x="29209" y="0"/>
                </a:lnTo>
                <a:lnTo>
                  <a:pt x="18796" y="45719"/>
                </a:lnTo>
                <a:lnTo>
                  <a:pt x="20447" y="45719"/>
                </a:lnTo>
                <a:lnTo>
                  <a:pt x="21971" y="45719"/>
                </a:lnTo>
                <a:lnTo>
                  <a:pt x="23495" y="45466"/>
                </a:lnTo>
                <a:lnTo>
                  <a:pt x="25273" y="44831"/>
                </a:lnTo>
                <a:lnTo>
                  <a:pt x="27050" y="44196"/>
                </a:lnTo>
                <a:lnTo>
                  <a:pt x="28701" y="43306"/>
                </a:lnTo>
                <a:lnTo>
                  <a:pt x="30479" y="42418"/>
                </a:lnTo>
                <a:lnTo>
                  <a:pt x="32130" y="41402"/>
                </a:lnTo>
                <a:lnTo>
                  <a:pt x="33781" y="40259"/>
                </a:lnTo>
                <a:lnTo>
                  <a:pt x="35305" y="38988"/>
                </a:lnTo>
                <a:lnTo>
                  <a:pt x="36956" y="37718"/>
                </a:lnTo>
                <a:lnTo>
                  <a:pt x="38226" y="36449"/>
                </a:lnTo>
                <a:lnTo>
                  <a:pt x="39497" y="35179"/>
                </a:lnTo>
                <a:lnTo>
                  <a:pt x="40640" y="33909"/>
                </a:lnTo>
                <a:lnTo>
                  <a:pt x="41655" y="32766"/>
                </a:lnTo>
                <a:lnTo>
                  <a:pt x="42291" y="31623"/>
                </a:lnTo>
                <a:lnTo>
                  <a:pt x="43052" y="30480"/>
                </a:lnTo>
                <a:lnTo>
                  <a:pt x="43433" y="29463"/>
                </a:lnTo>
                <a:lnTo>
                  <a:pt x="43433" y="28702"/>
                </a:lnTo>
                <a:lnTo>
                  <a:pt x="43433" y="27812"/>
                </a:lnTo>
                <a:lnTo>
                  <a:pt x="38988" y="25273"/>
                </a:lnTo>
                <a:lnTo>
                  <a:pt x="39750" y="21462"/>
                </a:lnTo>
                <a:lnTo>
                  <a:pt x="60959" y="21462"/>
                </a:lnTo>
                <a:lnTo>
                  <a:pt x="62356" y="25146"/>
                </a:lnTo>
                <a:lnTo>
                  <a:pt x="59944" y="27178"/>
                </a:lnTo>
                <a:lnTo>
                  <a:pt x="57530" y="29210"/>
                </a:lnTo>
                <a:lnTo>
                  <a:pt x="55245" y="30987"/>
                </a:lnTo>
                <a:lnTo>
                  <a:pt x="52958" y="32766"/>
                </a:lnTo>
                <a:lnTo>
                  <a:pt x="50800" y="34543"/>
                </a:lnTo>
                <a:lnTo>
                  <a:pt x="48641" y="36194"/>
                </a:lnTo>
                <a:lnTo>
                  <a:pt x="46354" y="37846"/>
                </a:lnTo>
                <a:lnTo>
                  <a:pt x="44196" y="39497"/>
                </a:lnTo>
                <a:lnTo>
                  <a:pt x="42036" y="41148"/>
                </a:lnTo>
                <a:lnTo>
                  <a:pt x="39877" y="42672"/>
                </a:lnTo>
                <a:lnTo>
                  <a:pt x="37719" y="44323"/>
                </a:lnTo>
                <a:lnTo>
                  <a:pt x="35432" y="46100"/>
                </a:lnTo>
                <a:lnTo>
                  <a:pt x="36322" y="49022"/>
                </a:lnTo>
                <a:lnTo>
                  <a:pt x="37337" y="52069"/>
                </a:lnTo>
                <a:lnTo>
                  <a:pt x="38226" y="55244"/>
                </a:lnTo>
                <a:lnTo>
                  <a:pt x="39243" y="58293"/>
                </a:lnTo>
                <a:lnTo>
                  <a:pt x="40258" y="61341"/>
                </a:lnTo>
                <a:lnTo>
                  <a:pt x="41275" y="64388"/>
                </a:lnTo>
                <a:lnTo>
                  <a:pt x="41655" y="65912"/>
                </a:lnTo>
                <a:lnTo>
                  <a:pt x="42163" y="67310"/>
                </a:lnTo>
                <a:lnTo>
                  <a:pt x="42545" y="68453"/>
                </a:lnTo>
                <a:lnTo>
                  <a:pt x="46608" y="73406"/>
                </a:lnTo>
                <a:lnTo>
                  <a:pt x="47371" y="73406"/>
                </a:lnTo>
                <a:lnTo>
                  <a:pt x="47878" y="73406"/>
                </a:lnTo>
                <a:lnTo>
                  <a:pt x="48513" y="73279"/>
                </a:lnTo>
                <a:lnTo>
                  <a:pt x="49149" y="73152"/>
                </a:lnTo>
                <a:lnTo>
                  <a:pt x="49656" y="72898"/>
                </a:lnTo>
                <a:lnTo>
                  <a:pt x="50292" y="72643"/>
                </a:lnTo>
                <a:lnTo>
                  <a:pt x="51053" y="72136"/>
                </a:lnTo>
                <a:lnTo>
                  <a:pt x="51816" y="71628"/>
                </a:lnTo>
                <a:lnTo>
                  <a:pt x="52577" y="70866"/>
                </a:lnTo>
                <a:lnTo>
                  <a:pt x="53467" y="69977"/>
                </a:lnTo>
                <a:lnTo>
                  <a:pt x="54482" y="69087"/>
                </a:lnTo>
                <a:lnTo>
                  <a:pt x="55499" y="68072"/>
                </a:lnTo>
                <a:lnTo>
                  <a:pt x="56642" y="66675"/>
                </a:lnTo>
                <a:lnTo>
                  <a:pt x="60705" y="70485"/>
                </a:lnTo>
                <a:lnTo>
                  <a:pt x="58800" y="72390"/>
                </a:lnTo>
                <a:lnTo>
                  <a:pt x="46862" y="80644"/>
                </a:lnTo>
                <a:lnTo>
                  <a:pt x="45466" y="81153"/>
                </a:lnTo>
                <a:lnTo>
                  <a:pt x="44196" y="81280"/>
                </a:lnTo>
                <a:lnTo>
                  <a:pt x="42799" y="81280"/>
                </a:lnTo>
                <a:lnTo>
                  <a:pt x="40385" y="81280"/>
                </a:lnTo>
                <a:lnTo>
                  <a:pt x="33020" y="74168"/>
                </a:lnTo>
                <a:lnTo>
                  <a:pt x="31876" y="71881"/>
                </a:lnTo>
                <a:lnTo>
                  <a:pt x="30987" y="69087"/>
                </a:lnTo>
                <a:lnTo>
                  <a:pt x="30099" y="65912"/>
                </a:lnTo>
                <a:lnTo>
                  <a:pt x="29209" y="62611"/>
                </a:lnTo>
                <a:lnTo>
                  <a:pt x="28194" y="58928"/>
                </a:lnTo>
                <a:lnTo>
                  <a:pt x="26924" y="54991"/>
                </a:lnTo>
                <a:lnTo>
                  <a:pt x="26670" y="54102"/>
                </a:lnTo>
                <a:lnTo>
                  <a:pt x="26416" y="53340"/>
                </a:lnTo>
                <a:lnTo>
                  <a:pt x="26161" y="52705"/>
                </a:lnTo>
                <a:lnTo>
                  <a:pt x="25907" y="52197"/>
                </a:lnTo>
                <a:lnTo>
                  <a:pt x="25653" y="51688"/>
                </a:lnTo>
                <a:lnTo>
                  <a:pt x="25273" y="51435"/>
                </a:lnTo>
                <a:lnTo>
                  <a:pt x="24892" y="51181"/>
                </a:lnTo>
                <a:lnTo>
                  <a:pt x="24383" y="50927"/>
                </a:lnTo>
                <a:lnTo>
                  <a:pt x="23749" y="50927"/>
                </a:lnTo>
                <a:lnTo>
                  <a:pt x="23113" y="50800"/>
                </a:lnTo>
                <a:lnTo>
                  <a:pt x="22478" y="50800"/>
                </a:lnTo>
                <a:lnTo>
                  <a:pt x="21462" y="50800"/>
                </a:lnTo>
                <a:lnTo>
                  <a:pt x="17779" y="50800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144"/>
                </a:lnTo>
                <a:lnTo>
                  <a:pt x="14731" y="14986"/>
                </a:lnTo>
                <a:lnTo>
                  <a:pt x="14985" y="13462"/>
                </a:lnTo>
                <a:lnTo>
                  <a:pt x="15240" y="12192"/>
                </a:lnTo>
                <a:lnTo>
                  <a:pt x="15367" y="11049"/>
                </a:lnTo>
                <a:lnTo>
                  <a:pt x="15494" y="9906"/>
                </a:lnTo>
                <a:lnTo>
                  <a:pt x="15494" y="9017"/>
                </a:lnTo>
                <a:lnTo>
                  <a:pt x="15494" y="8255"/>
                </a:lnTo>
                <a:lnTo>
                  <a:pt x="15367" y="7619"/>
                </a:lnTo>
                <a:lnTo>
                  <a:pt x="15112" y="7112"/>
                </a:lnTo>
                <a:lnTo>
                  <a:pt x="14858" y="6477"/>
                </a:lnTo>
                <a:lnTo>
                  <a:pt x="14477" y="6096"/>
                </a:lnTo>
                <a:lnTo>
                  <a:pt x="9271" y="4699"/>
                </a:lnTo>
                <a:lnTo>
                  <a:pt x="7874" y="4699"/>
                </a:lnTo>
                <a:lnTo>
                  <a:pt x="8762" y="762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8578595" y="4027932"/>
            <a:ext cx="69388" cy="171450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8592057" y="4046346"/>
            <a:ext cx="50800" cy="152400"/>
          </a:xfrm>
          <a:custGeom>
            <a:avLst/>
            <a:gdLst/>
            <a:ahLst/>
            <a:cxnLst/>
            <a:rect l="l" t="t" r="r" b="b"/>
            <a:pathLst>
              <a:path w="50800" h="152400">
                <a:moveTo>
                  <a:pt x="2159" y="0"/>
                </a:moveTo>
                <a:lnTo>
                  <a:pt x="0" y="6095"/>
                </a:lnTo>
                <a:lnTo>
                  <a:pt x="8884" y="9955"/>
                </a:lnTo>
                <a:lnTo>
                  <a:pt x="16494" y="15255"/>
                </a:lnTo>
                <a:lnTo>
                  <a:pt x="34686" y="50545"/>
                </a:lnTo>
                <a:lnTo>
                  <a:pt x="36957" y="75437"/>
                </a:lnTo>
                <a:lnTo>
                  <a:pt x="36387" y="88842"/>
                </a:lnTo>
                <a:lnTo>
                  <a:pt x="22792" y="130174"/>
                </a:lnTo>
                <a:lnTo>
                  <a:pt x="253" y="146176"/>
                </a:lnTo>
                <a:lnTo>
                  <a:pt x="2159" y="152400"/>
                </a:lnTo>
                <a:lnTo>
                  <a:pt x="38353" y="125729"/>
                </a:lnTo>
                <a:lnTo>
                  <a:pt x="50800" y="76200"/>
                </a:lnTo>
                <a:lnTo>
                  <a:pt x="50014" y="62245"/>
                </a:lnTo>
                <a:lnTo>
                  <a:pt x="31269" y="17287"/>
                </a:lnTo>
                <a:lnTo>
                  <a:pt x="13259" y="3952"/>
                </a:lnTo>
                <a:lnTo>
                  <a:pt x="21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8592057" y="4046346"/>
            <a:ext cx="50800" cy="152400"/>
          </a:xfrm>
          <a:custGeom>
            <a:avLst/>
            <a:gdLst/>
            <a:ahLst/>
            <a:cxnLst/>
            <a:rect l="l" t="t" r="r" b="b"/>
            <a:pathLst>
              <a:path w="50800" h="152400">
                <a:moveTo>
                  <a:pt x="2159" y="0"/>
                </a:moveTo>
                <a:lnTo>
                  <a:pt x="38226" y="26669"/>
                </a:lnTo>
                <a:lnTo>
                  <a:pt x="50800" y="76200"/>
                </a:lnTo>
                <a:lnTo>
                  <a:pt x="50016" y="90225"/>
                </a:lnTo>
                <a:lnTo>
                  <a:pt x="31376" y="135112"/>
                </a:lnTo>
                <a:lnTo>
                  <a:pt x="2159" y="152400"/>
                </a:lnTo>
                <a:lnTo>
                  <a:pt x="253" y="146176"/>
                </a:lnTo>
                <a:lnTo>
                  <a:pt x="8973" y="142366"/>
                </a:lnTo>
                <a:lnTo>
                  <a:pt x="16478" y="137032"/>
                </a:lnTo>
                <a:lnTo>
                  <a:pt x="34686" y="101044"/>
                </a:lnTo>
                <a:lnTo>
                  <a:pt x="36957" y="75437"/>
                </a:lnTo>
                <a:lnTo>
                  <a:pt x="36387" y="62408"/>
                </a:lnTo>
                <a:lnTo>
                  <a:pt x="22842" y="22008"/>
                </a:lnTo>
                <a:lnTo>
                  <a:pt x="0" y="6095"/>
                </a:lnTo>
                <a:lnTo>
                  <a:pt x="21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8650223" y="4024928"/>
            <a:ext cx="78527" cy="76917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8659368" y="4038091"/>
            <a:ext cx="131777" cy="91186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8732773" y="4057650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20">
                <a:moveTo>
                  <a:pt x="31897" y="44957"/>
                </a:moveTo>
                <a:lnTo>
                  <a:pt x="19430" y="44957"/>
                </a:lnTo>
                <a:lnTo>
                  <a:pt x="20193" y="45085"/>
                </a:lnTo>
                <a:lnTo>
                  <a:pt x="20700" y="45212"/>
                </a:lnTo>
                <a:lnTo>
                  <a:pt x="21208" y="45466"/>
                </a:lnTo>
                <a:lnTo>
                  <a:pt x="21590" y="45719"/>
                </a:lnTo>
                <a:lnTo>
                  <a:pt x="21971" y="46227"/>
                </a:lnTo>
                <a:lnTo>
                  <a:pt x="22351" y="46608"/>
                </a:lnTo>
                <a:lnTo>
                  <a:pt x="22605" y="47370"/>
                </a:lnTo>
                <a:lnTo>
                  <a:pt x="22986" y="48260"/>
                </a:lnTo>
                <a:lnTo>
                  <a:pt x="27940" y="64007"/>
                </a:lnTo>
                <a:lnTo>
                  <a:pt x="29209" y="66675"/>
                </a:lnTo>
                <a:lnTo>
                  <a:pt x="32257" y="69976"/>
                </a:lnTo>
                <a:lnTo>
                  <a:pt x="34417" y="70738"/>
                </a:lnTo>
                <a:lnTo>
                  <a:pt x="39750" y="70738"/>
                </a:lnTo>
                <a:lnTo>
                  <a:pt x="42291" y="69976"/>
                </a:lnTo>
                <a:lnTo>
                  <a:pt x="44830" y="68325"/>
                </a:lnTo>
                <a:lnTo>
                  <a:pt x="47371" y="66801"/>
                </a:lnTo>
                <a:lnTo>
                  <a:pt x="50165" y="64388"/>
                </a:lnTo>
                <a:lnTo>
                  <a:pt x="50926" y="63626"/>
                </a:lnTo>
                <a:lnTo>
                  <a:pt x="40512" y="63626"/>
                </a:lnTo>
                <a:lnTo>
                  <a:pt x="39750" y="63373"/>
                </a:lnTo>
                <a:lnTo>
                  <a:pt x="39116" y="62864"/>
                </a:lnTo>
                <a:lnTo>
                  <a:pt x="37973" y="61468"/>
                </a:lnTo>
                <a:lnTo>
                  <a:pt x="37592" y="60451"/>
                </a:lnTo>
                <a:lnTo>
                  <a:pt x="37083" y="59436"/>
                </a:lnTo>
                <a:lnTo>
                  <a:pt x="36575" y="58293"/>
                </a:lnTo>
                <a:lnTo>
                  <a:pt x="36195" y="56895"/>
                </a:lnTo>
                <a:lnTo>
                  <a:pt x="31897" y="44957"/>
                </a:lnTo>
                <a:close/>
              </a:path>
              <a:path w="53975" h="71120">
                <a:moveTo>
                  <a:pt x="25780" y="0"/>
                </a:moveTo>
                <a:lnTo>
                  <a:pt x="21590" y="0"/>
                </a:lnTo>
                <a:lnTo>
                  <a:pt x="7620" y="635"/>
                </a:lnTo>
                <a:lnTo>
                  <a:pt x="6730" y="4318"/>
                </a:lnTo>
                <a:lnTo>
                  <a:pt x="9398" y="4444"/>
                </a:lnTo>
                <a:lnTo>
                  <a:pt x="11175" y="4825"/>
                </a:lnTo>
                <a:lnTo>
                  <a:pt x="12192" y="5206"/>
                </a:lnTo>
                <a:lnTo>
                  <a:pt x="13080" y="5714"/>
                </a:lnTo>
                <a:lnTo>
                  <a:pt x="13461" y="6604"/>
                </a:lnTo>
                <a:lnTo>
                  <a:pt x="13461" y="9525"/>
                </a:lnTo>
                <a:lnTo>
                  <a:pt x="13207" y="11302"/>
                </a:lnTo>
                <a:lnTo>
                  <a:pt x="12953" y="12573"/>
                </a:lnTo>
                <a:lnTo>
                  <a:pt x="12573" y="14097"/>
                </a:lnTo>
                <a:lnTo>
                  <a:pt x="0" y="69723"/>
                </a:lnTo>
                <a:lnTo>
                  <a:pt x="10159" y="69723"/>
                </a:lnTo>
                <a:lnTo>
                  <a:pt x="15494" y="44957"/>
                </a:lnTo>
                <a:lnTo>
                  <a:pt x="31897" y="44957"/>
                </a:lnTo>
                <a:lnTo>
                  <a:pt x="30479" y="41020"/>
                </a:lnTo>
                <a:lnTo>
                  <a:pt x="31341" y="40386"/>
                </a:lnTo>
                <a:lnTo>
                  <a:pt x="16509" y="40386"/>
                </a:lnTo>
                <a:lnTo>
                  <a:pt x="25780" y="0"/>
                </a:lnTo>
                <a:close/>
              </a:path>
              <a:path w="53975" h="71120">
                <a:moveTo>
                  <a:pt x="49656" y="57785"/>
                </a:moveTo>
                <a:lnTo>
                  <a:pt x="42418" y="63626"/>
                </a:lnTo>
                <a:lnTo>
                  <a:pt x="50926" y="63626"/>
                </a:lnTo>
                <a:lnTo>
                  <a:pt x="53212" y="61341"/>
                </a:lnTo>
                <a:lnTo>
                  <a:pt x="49656" y="57785"/>
                </a:lnTo>
                <a:close/>
              </a:path>
              <a:path w="53975" h="71120">
                <a:moveTo>
                  <a:pt x="52324" y="19938"/>
                </a:moveTo>
                <a:lnTo>
                  <a:pt x="33781" y="19938"/>
                </a:lnTo>
                <a:lnTo>
                  <a:pt x="33147" y="23494"/>
                </a:lnTo>
                <a:lnTo>
                  <a:pt x="34544" y="23622"/>
                </a:lnTo>
                <a:lnTo>
                  <a:pt x="35559" y="23875"/>
                </a:lnTo>
                <a:lnTo>
                  <a:pt x="36068" y="24511"/>
                </a:lnTo>
                <a:lnTo>
                  <a:pt x="36702" y="25018"/>
                </a:lnTo>
                <a:lnTo>
                  <a:pt x="36956" y="25654"/>
                </a:lnTo>
                <a:lnTo>
                  <a:pt x="36956" y="28067"/>
                </a:lnTo>
                <a:lnTo>
                  <a:pt x="35814" y="29844"/>
                </a:lnTo>
                <a:lnTo>
                  <a:pt x="31242" y="33908"/>
                </a:lnTo>
                <a:lnTo>
                  <a:pt x="28701" y="35813"/>
                </a:lnTo>
                <a:lnTo>
                  <a:pt x="26034" y="37592"/>
                </a:lnTo>
                <a:lnTo>
                  <a:pt x="23368" y="39497"/>
                </a:lnTo>
                <a:lnTo>
                  <a:pt x="20447" y="40386"/>
                </a:lnTo>
                <a:lnTo>
                  <a:pt x="31341" y="40386"/>
                </a:lnTo>
                <a:lnTo>
                  <a:pt x="43052" y="31750"/>
                </a:lnTo>
                <a:lnTo>
                  <a:pt x="45847" y="29718"/>
                </a:lnTo>
                <a:lnTo>
                  <a:pt x="49402" y="26797"/>
                </a:lnTo>
                <a:lnTo>
                  <a:pt x="53848" y="23241"/>
                </a:lnTo>
                <a:lnTo>
                  <a:pt x="52324" y="199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8732773" y="4057650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20">
                <a:moveTo>
                  <a:pt x="21590" y="0"/>
                </a:moveTo>
                <a:lnTo>
                  <a:pt x="25780" y="0"/>
                </a:lnTo>
                <a:lnTo>
                  <a:pt x="16509" y="40386"/>
                </a:lnTo>
                <a:lnTo>
                  <a:pt x="17525" y="40386"/>
                </a:lnTo>
                <a:lnTo>
                  <a:pt x="20447" y="40386"/>
                </a:lnTo>
                <a:lnTo>
                  <a:pt x="23368" y="39497"/>
                </a:lnTo>
                <a:lnTo>
                  <a:pt x="26034" y="37592"/>
                </a:lnTo>
                <a:lnTo>
                  <a:pt x="28701" y="35813"/>
                </a:lnTo>
                <a:lnTo>
                  <a:pt x="31242" y="33908"/>
                </a:lnTo>
                <a:lnTo>
                  <a:pt x="33527" y="31876"/>
                </a:lnTo>
                <a:lnTo>
                  <a:pt x="35814" y="29844"/>
                </a:lnTo>
                <a:lnTo>
                  <a:pt x="36956" y="28067"/>
                </a:lnTo>
                <a:lnTo>
                  <a:pt x="36956" y="26543"/>
                </a:lnTo>
                <a:lnTo>
                  <a:pt x="36956" y="25654"/>
                </a:lnTo>
                <a:lnTo>
                  <a:pt x="36702" y="25018"/>
                </a:lnTo>
                <a:lnTo>
                  <a:pt x="36068" y="24511"/>
                </a:lnTo>
                <a:lnTo>
                  <a:pt x="35559" y="23875"/>
                </a:lnTo>
                <a:lnTo>
                  <a:pt x="34544" y="23622"/>
                </a:lnTo>
                <a:lnTo>
                  <a:pt x="33147" y="23494"/>
                </a:lnTo>
                <a:lnTo>
                  <a:pt x="33781" y="19938"/>
                </a:lnTo>
                <a:lnTo>
                  <a:pt x="52324" y="19938"/>
                </a:lnTo>
                <a:lnTo>
                  <a:pt x="53848" y="23241"/>
                </a:lnTo>
                <a:lnTo>
                  <a:pt x="49402" y="26797"/>
                </a:lnTo>
                <a:lnTo>
                  <a:pt x="45847" y="29718"/>
                </a:lnTo>
                <a:lnTo>
                  <a:pt x="43052" y="31750"/>
                </a:lnTo>
                <a:lnTo>
                  <a:pt x="30479" y="41020"/>
                </a:lnTo>
                <a:lnTo>
                  <a:pt x="36195" y="56895"/>
                </a:lnTo>
                <a:lnTo>
                  <a:pt x="36575" y="58293"/>
                </a:lnTo>
                <a:lnTo>
                  <a:pt x="37083" y="59436"/>
                </a:lnTo>
                <a:lnTo>
                  <a:pt x="37592" y="60451"/>
                </a:lnTo>
                <a:lnTo>
                  <a:pt x="37973" y="61468"/>
                </a:lnTo>
                <a:lnTo>
                  <a:pt x="38607" y="62230"/>
                </a:lnTo>
                <a:lnTo>
                  <a:pt x="39116" y="62864"/>
                </a:lnTo>
                <a:lnTo>
                  <a:pt x="39750" y="63373"/>
                </a:lnTo>
                <a:lnTo>
                  <a:pt x="40512" y="63626"/>
                </a:lnTo>
                <a:lnTo>
                  <a:pt x="41528" y="63626"/>
                </a:lnTo>
                <a:lnTo>
                  <a:pt x="42418" y="63626"/>
                </a:lnTo>
                <a:lnTo>
                  <a:pt x="49656" y="57785"/>
                </a:lnTo>
                <a:lnTo>
                  <a:pt x="53212" y="61341"/>
                </a:lnTo>
                <a:lnTo>
                  <a:pt x="50165" y="64388"/>
                </a:lnTo>
                <a:lnTo>
                  <a:pt x="47371" y="66801"/>
                </a:lnTo>
                <a:lnTo>
                  <a:pt x="44830" y="68325"/>
                </a:lnTo>
                <a:lnTo>
                  <a:pt x="42291" y="69976"/>
                </a:lnTo>
                <a:lnTo>
                  <a:pt x="39750" y="70738"/>
                </a:lnTo>
                <a:lnTo>
                  <a:pt x="37210" y="70738"/>
                </a:lnTo>
                <a:lnTo>
                  <a:pt x="34417" y="70738"/>
                </a:lnTo>
                <a:lnTo>
                  <a:pt x="32257" y="69976"/>
                </a:lnTo>
                <a:lnTo>
                  <a:pt x="30733" y="68325"/>
                </a:lnTo>
                <a:lnTo>
                  <a:pt x="29209" y="66675"/>
                </a:lnTo>
                <a:lnTo>
                  <a:pt x="27940" y="64007"/>
                </a:lnTo>
                <a:lnTo>
                  <a:pt x="26797" y="60325"/>
                </a:lnTo>
                <a:lnTo>
                  <a:pt x="22986" y="48260"/>
                </a:lnTo>
                <a:lnTo>
                  <a:pt x="22605" y="47370"/>
                </a:lnTo>
                <a:lnTo>
                  <a:pt x="22351" y="46608"/>
                </a:lnTo>
                <a:lnTo>
                  <a:pt x="21971" y="46227"/>
                </a:lnTo>
                <a:lnTo>
                  <a:pt x="19430" y="44957"/>
                </a:lnTo>
                <a:lnTo>
                  <a:pt x="18287" y="44957"/>
                </a:lnTo>
                <a:lnTo>
                  <a:pt x="15494" y="44957"/>
                </a:lnTo>
                <a:lnTo>
                  <a:pt x="10159" y="69723"/>
                </a:lnTo>
                <a:lnTo>
                  <a:pt x="0" y="69723"/>
                </a:lnTo>
                <a:lnTo>
                  <a:pt x="12573" y="14097"/>
                </a:lnTo>
                <a:lnTo>
                  <a:pt x="12953" y="12573"/>
                </a:lnTo>
                <a:lnTo>
                  <a:pt x="13207" y="11302"/>
                </a:lnTo>
                <a:lnTo>
                  <a:pt x="13334" y="10413"/>
                </a:lnTo>
                <a:lnTo>
                  <a:pt x="13461" y="9525"/>
                </a:lnTo>
                <a:lnTo>
                  <a:pt x="13461" y="8636"/>
                </a:lnTo>
                <a:lnTo>
                  <a:pt x="13461" y="7874"/>
                </a:lnTo>
                <a:lnTo>
                  <a:pt x="13461" y="6604"/>
                </a:lnTo>
                <a:lnTo>
                  <a:pt x="13080" y="5714"/>
                </a:lnTo>
                <a:lnTo>
                  <a:pt x="12192" y="5206"/>
                </a:lnTo>
                <a:lnTo>
                  <a:pt x="11175" y="4825"/>
                </a:lnTo>
                <a:lnTo>
                  <a:pt x="9398" y="4444"/>
                </a:lnTo>
                <a:lnTo>
                  <a:pt x="6730" y="4318"/>
                </a:lnTo>
                <a:lnTo>
                  <a:pt x="7620" y="635"/>
                </a:lnTo>
                <a:lnTo>
                  <a:pt x="2159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3654552" y="4401286"/>
            <a:ext cx="140944" cy="14251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3664077" y="4416552"/>
            <a:ext cx="132461" cy="1324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3916679" y="4363199"/>
            <a:ext cx="5533644" cy="225183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4012691" y="4908778"/>
            <a:ext cx="128803" cy="128803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4023867" y="4924678"/>
            <a:ext cx="118745" cy="11887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4218432" y="4920970"/>
            <a:ext cx="115091" cy="147091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4228719" y="4937633"/>
            <a:ext cx="106426" cy="136906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4338828" y="4867668"/>
            <a:ext cx="418338" cy="195821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4353814" y="4889119"/>
            <a:ext cx="399415" cy="176530"/>
          </a:xfrm>
          <a:custGeom>
            <a:avLst/>
            <a:gdLst/>
            <a:ahLst/>
            <a:cxnLst/>
            <a:rect l="l" t="t" r="r" b="b"/>
            <a:pathLst>
              <a:path w="399414" h="176529">
                <a:moveTo>
                  <a:pt x="342900" y="0"/>
                </a:moveTo>
                <a:lnTo>
                  <a:pt x="340360" y="7111"/>
                </a:lnTo>
                <a:lnTo>
                  <a:pt x="350597" y="11566"/>
                </a:lnTo>
                <a:lnTo>
                  <a:pt x="359394" y="17700"/>
                </a:lnTo>
                <a:lnTo>
                  <a:pt x="380444" y="58483"/>
                </a:lnTo>
                <a:lnTo>
                  <a:pt x="383032" y="87248"/>
                </a:lnTo>
                <a:lnTo>
                  <a:pt x="382387" y="102822"/>
                </a:lnTo>
                <a:lnTo>
                  <a:pt x="372618" y="140969"/>
                </a:lnTo>
                <a:lnTo>
                  <a:pt x="340613" y="169290"/>
                </a:lnTo>
                <a:lnTo>
                  <a:pt x="342900" y="176402"/>
                </a:lnTo>
                <a:lnTo>
                  <a:pt x="376636" y="156329"/>
                </a:lnTo>
                <a:lnTo>
                  <a:pt x="395541" y="119379"/>
                </a:lnTo>
                <a:lnTo>
                  <a:pt x="399161" y="88264"/>
                </a:lnTo>
                <a:lnTo>
                  <a:pt x="398254" y="72044"/>
                </a:lnTo>
                <a:lnTo>
                  <a:pt x="384556" y="30860"/>
                </a:lnTo>
                <a:lnTo>
                  <a:pt x="355713" y="4571"/>
                </a:lnTo>
                <a:lnTo>
                  <a:pt x="342900" y="0"/>
                </a:lnTo>
                <a:close/>
              </a:path>
              <a:path w="399414" h="176529">
                <a:moveTo>
                  <a:pt x="56261" y="0"/>
                </a:moveTo>
                <a:lnTo>
                  <a:pt x="22649" y="20002"/>
                </a:lnTo>
                <a:lnTo>
                  <a:pt x="3635" y="57086"/>
                </a:lnTo>
                <a:lnTo>
                  <a:pt x="0" y="88264"/>
                </a:lnTo>
                <a:lnTo>
                  <a:pt x="904" y="104429"/>
                </a:lnTo>
                <a:lnTo>
                  <a:pt x="14477" y="145541"/>
                </a:lnTo>
                <a:lnTo>
                  <a:pt x="43445" y="171759"/>
                </a:lnTo>
                <a:lnTo>
                  <a:pt x="56261" y="176402"/>
                </a:lnTo>
                <a:lnTo>
                  <a:pt x="58547" y="169290"/>
                </a:lnTo>
                <a:lnTo>
                  <a:pt x="48474" y="164812"/>
                </a:lnTo>
                <a:lnTo>
                  <a:pt x="39782" y="158607"/>
                </a:lnTo>
                <a:lnTo>
                  <a:pt x="18716" y="116966"/>
                </a:lnTo>
                <a:lnTo>
                  <a:pt x="16128" y="87248"/>
                </a:lnTo>
                <a:lnTo>
                  <a:pt x="16773" y="72199"/>
                </a:lnTo>
                <a:lnTo>
                  <a:pt x="26543" y="35051"/>
                </a:lnTo>
                <a:lnTo>
                  <a:pt x="58800" y="7111"/>
                </a:lnTo>
                <a:lnTo>
                  <a:pt x="5626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694173" y="4889119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39" y="0"/>
                </a:moveTo>
                <a:lnTo>
                  <a:pt x="36169" y="20002"/>
                </a:lnTo>
                <a:lnTo>
                  <a:pt x="55165" y="57086"/>
                </a:lnTo>
                <a:lnTo>
                  <a:pt x="58800" y="88264"/>
                </a:lnTo>
                <a:lnTo>
                  <a:pt x="57896" y="104429"/>
                </a:lnTo>
                <a:lnTo>
                  <a:pt x="44323" y="145541"/>
                </a:lnTo>
                <a:lnTo>
                  <a:pt x="15372" y="171759"/>
                </a:lnTo>
                <a:lnTo>
                  <a:pt x="2539" y="176402"/>
                </a:lnTo>
                <a:lnTo>
                  <a:pt x="253" y="169290"/>
                </a:lnTo>
                <a:lnTo>
                  <a:pt x="10326" y="164812"/>
                </a:lnTo>
                <a:lnTo>
                  <a:pt x="19018" y="158607"/>
                </a:lnTo>
                <a:lnTo>
                  <a:pt x="40084" y="116966"/>
                </a:lnTo>
                <a:lnTo>
                  <a:pt x="42672" y="87248"/>
                </a:lnTo>
                <a:lnTo>
                  <a:pt x="42027" y="72199"/>
                </a:lnTo>
                <a:lnTo>
                  <a:pt x="32258" y="35051"/>
                </a:lnTo>
                <a:lnTo>
                  <a:pt x="0" y="7111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4349241" y="4884546"/>
            <a:ext cx="161036" cy="185547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418710" y="4943728"/>
            <a:ext cx="87630" cy="88900"/>
          </a:xfrm>
          <a:custGeom>
            <a:avLst/>
            <a:gdLst/>
            <a:ahLst/>
            <a:cxnLst/>
            <a:rect l="l" t="t" r="r" b="b"/>
            <a:pathLst>
              <a:path w="87629" h="88900">
                <a:moveTo>
                  <a:pt x="84840" y="7493"/>
                </a:moveTo>
                <a:lnTo>
                  <a:pt x="66039" y="7493"/>
                </a:lnTo>
                <a:lnTo>
                  <a:pt x="66675" y="8128"/>
                </a:lnTo>
                <a:lnTo>
                  <a:pt x="63246" y="11684"/>
                </a:lnTo>
                <a:lnTo>
                  <a:pt x="58038" y="17526"/>
                </a:lnTo>
                <a:lnTo>
                  <a:pt x="50800" y="25781"/>
                </a:lnTo>
                <a:lnTo>
                  <a:pt x="0" y="84328"/>
                </a:lnTo>
                <a:lnTo>
                  <a:pt x="1777" y="88900"/>
                </a:lnTo>
                <a:lnTo>
                  <a:pt x="69087" y="88900"/>
                </a:lnTo>
                <a:lnTo>
                  <a:pt x="70724" y="81407"/>
                </a:lnTo>
                <a:lnTo>
                  <a:pt x="21209" y="81407"/>
                </a:lnTo>
                <a:lnTo>
                  <a:pt x="20574" y="80772"/>
                </a:lnTo>
                <a:lnTo>
                  <a:pt x="30956" y="69246"/>
                </a:lnTo>
                <a:lnTo>
                  <a:pt x="36790" y="62698"/>
                </a:lnTo>
                <a:lnTo>
                  <a:pt x="43052" y="55626"/>
                </a:lnTo>
                <a:lnTo>
                  <a:pt x="84840" y="7493"/>
                </a:lnTo>
                <a:close/>
              </a:path>
              <a:path w="87629" h="88900">
                <a:moveTo>
                  <a:pt x="74802" y="62738"/>
                </a:moveTo>
                <a:lnTo>
                  <a:pt x="66421" y="62738"/>
                </a:lnTo>
                <a:lnTo>
                  <a:pt x="64135" y="67564"/>
                </a:lnTo>
                <a:lnTo>
                  <a:pt x="62102" y="71120"/>
                </a:lnTo>
                <a:lnTo>
                  <a:pt x="45847" y="81407"/>
                </a:lnTo>
                <a:lnTo>
                  <a:pt x="70724" y="81407"/>
                </a:lnTo>
                <a:lnTo>
                  <a:pt x="74802" y="62738"/>
                </a:lnTo>
                <a:close/>
              </a:path>
              <a:path w="87629" h="88900">
                <a:moveTo>
                  <a:pt x="85598" y="0"/>
                </a:moveTo>
                <a:lnTo>
                  <a:pt x="19430" y="0"/>
                </a:lnTo>
                <a:lnTo>
                  <a:pt x="13969" y="24384"/>
                </a:lnTo>
                <a:lnTo>
                  <a:pt x="22225" y="24384"/>
                </a:lnTo>
                <a:lnTo>
                  <a:pt x="24384" y="20447"/>
                </a:lnTo>
                <a:lnTo>
                  <a:pt x="26288" y="17399"/>
                </a:lnTo>
                <a:lnTo>
                  <a:pt x="41148" y="7493"/>
                </a:lnTo>
                <a:lnTo>
                  <a:pt x="84840" y="7493"/>
                </a:lnTo>
                <a:lnTo>
                  <a:pt x="87375" y="4572"/>
                </a:lnTo>
                <a:lnTo>
                  <a:pt x="8559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4418710" y="4943728"/>
            <a:ext cx="87630" cy="88900"/>
          </a:xfrm>
          <a:custGeom>
            <a:avLst/>
            <a:gdLst/>
            <a:ahLst/>
            <a:cxnLst/>
            <a:rect l="l" t="t" r="r" b="b"/>
            <a:pathLst>
              <a:path w="87629" h="88900">
                <a:moveTo>
                  <a:pt x="19430" y="0"/>
                </a:moveTo>
                <a:lnTo>
                  <a:pt x="85598" y="0"/>
                </a:lnTo>
                <a:lnTo>
                  <a:pt x="87375" y="4572"/>
                </a:lnTo>
                <a:lnTo>
                  <a:pt x="43052" y="55626"/>
                </a:lnTo>
                <a:lnTo>
                  <a:pt x="20574" y="80772"/>
                </a:lnTo>
                <a:lnTo>
                  <a:pt x="21209" y="81407"/>
                </a:lnTo>
                <a:lnTo>
                  <a:pt x="42163" y="81407"/>
                </a:lnTo>
                <a:lnTo>
                  <a:pt x="45847" y="81407"/>
                </a:lnTo>
                <a:lnTo>
                  <a:pt x="48767" y="81153"/>
                </a:lnTo>
                <a:lnTo>
                  <a:pt x="66421" y="62738"/>
                </a:lnTo>
                <a:lnTo>
                  <a:pt x="74802" y="62738"/>
                </a:lnTo>
                <a:lnTo>
                  <a:pt x="69087" y="88900"/>
                </a:lnTo>
                <a:lnTo>
                  <a:pt x="1777" y="88900"/>
                </a:lnTo>
                <a:lnTo>
                  <a:pt x="0" y="84328"/>
                </a:lnTo>
                <a:lnTo>
                  <a:pt x="50800" y="25781"/>
                </a:lnTo>
                <a:lnTo>
                  <a:pt x="58038" y="17526"/>
                </a:lnTo>
                <a:lnTo>
                  <a:pt x="63246" y="11684"/>
                </a:lnTo>
                <a:lnTo>
                  <a:pt x="66675" y="8128"/>
                </a:lnTo>
                <a:lnTo>
                  <a:pt x="66039" y="7493"/>
                </a:lnTo>
                <a:lnTo>
                  <a:pt x="44323" y="7493"/>
                </a:lnTo>
                <a:lnTo>
                  <a:pt x="41148" y="7493"/>
                </a:lnTo>
                <a:lnTo>
                  <a:pt x="38735" y="7747"/>
                </a:lnTo>
                <a:lnTo>
                  <a:pt x="22225" y="24384"/>
                </a:lnTo>
                <a:lnTo>
                  <a:pt x="13969" y="24384"/>
                </a:lnTo>
                <a:lnTo>
                  <a:pt x="1943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4489703" y="4959096"/>
            <a:ext cx="187706" cy="118999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4821935" y="4911883"/>
            <a:ext cx="133375" cy="108934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4837048" y="5010530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446"/>
                </a:moveTo>
                <a:lnTo>
                  <a:pt x="114680" y="12446"/>
                </a:lnTo>
                <a:lnTo>
                  <a:pt x="114680" y="0"/>
                </a:lnTo>
                <a:lnTo>
                  <a:pt x="0" y="0"/>
                </a:lnTo>
                <a:lnTo>
                  <a:pt x="0" y="124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4837048" y="4971922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446"/>
                </a:moveTo>
                <a:lnTo>
                  <a:pt x="114680" y="12446"/>
                </a:lnTo>
                <a:lnTo>
                  <a:pt x="114680" y="0"/>
                </a:lnTo>
                <a:lnTo>
                  <a:pt x="0" y="0"/>
                </a:lnTo>
                <a:lnTo>
                  <a:pt x="0" y="124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4837048" y="4933315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446"/>
                </a:moveTo>
                <a:lnTo>
                  <a:pt x="114680" y="12446"/>
                </a:lnTo>
                <a:lnTo>
                  <a:pt x="114680" y="0"/>
                </a:lnTo>
                <a:lnTo>
                  <a:pt x="0" y="0"/>
                </a:lnTo>
                <a:lnTo>
                  <a:pt x="0" y="124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4832477" y="5005959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90"/>
                </a:moveTo>
                <a:lnTo>
                  <a:pt x="123825" y="21590"/>
                </a:lnTo>
                <a:lnTo>
                  <a:pt x="123825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4832477" y="4967351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90"/>
                </a:moveTo>
                <a:lnTo>
                  <a:pt x="123825" y="21590"/>
                </a:lnTo>
                <a:lnTo>
                  <a:pt x="123825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4832477" y="4928742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90"/>
                </a:moveTo>
                <a:lnTo>
                  <a:pt x="123825" y="21590"/>
                </a:lnTo>
                <a:lnTo>
                  <a:pt x="123825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5004815" y="4921021"/>
            <a:ext cx="113507" cy="150088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5015991" y="4937505"/>
            <a:ext cx="103378" cy="139700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5128259" y="4867668"/>
            <a:ext cx="942593" cy="195821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5143246" y="4889119"/>
            <a:ext cx="923925" cy="176530"/>
          </a:xfrm>
          <a:custGeom>
            <a:avLst/>
            <a:gdLst/>
            <a:ahLst/>
            <a:cxnLst/>
            <a:rect l="l" t="t" r="r" b="b"/>
            <a:pathLst>
              <a:path w="923925" h="176529">
                <a:moveTo>
                  <a:pt x="637793" y="2793"/>
                </a:moveTo>
                <a:lnTo>
                  <a:pt x="623442" y="2793"/>
                </a:lnTo>
                <a:lnTo>
                  <a:pt x="623442" y="175894"/>
                </a:lnTo>
                <a:lnTo>
                  <a:pt x="637793" y="175894"/>
                </a:lnTo>
                <a:lnTo>
                  <a:pt x="637793" y="2793"/>
                </a:lnTo>
                <a:close/>
              </a:path>
              <a:path w="923925" h="176529">
                <a:moveTo>
                  <a:pt x="867155" y="0"/>
                </a:moveTo>
                <a:lnTo>
                  <a:pt x="864615" y="7111"/>
                </a:lnTo>
                <a:lnTo>
                  <a:pt x="874853" y="11566"/>
                </a:lnTo>
                <a:lnTo>
                  <a:pt x="883650" y="17700"/>
                </a:lnTo>
                <a:lnTo>
                  <a:pt x="904700" y="58483"/>
                </a:lnTo>
                <a:lnTo>
                  <a:pt x="907288" y="87248"/>
                </a:lnTo>
                <a:lnTo>
                  <a:pt x="906643" y="102822"/>
                </a:lnTo>
                <a:lnTo>
                  <a:pt x="896874" y="140969"/>
                </a:lnTo>
                <a:lnTo>
                  <a:pt x="864869" y="169290"/>
                </a:lnTo>
                <a:lnTo>
                  <a:pt x="867155" y="176402"/>
                </a:lnTo>
                <a:lnTo>
                  <a:pt x="900892" y="156329"/>
                </a:lnTo>
                <a:lnTo>
                  <a:pt x="919797" y="119379"/>
                </a:lnTo>
                <a:lnTo>
                  <a:pt x="923416" y="88264"/>
                </a:lnTo>
                <a:lnTo>
                  <a:pt x="922510" y="72044"/>
                </a:lnTo>
                <a:lnTo>
                  <a:pt x="908812" y="30860"/>
                </a:lnTo>
                <a:lnTo>
                  <a:pt x="879969" y="4571"/>
                </a:lnTo>
                <a:lnTo>
                  <a:pt x="867155" y="0"/>
                </a:lnTo>
                <a:close/>
              </a:path>
              <a:path w="923925" h="176529">
                <a:moveTo>
                  <a:pt x="56261" y="0"/>
                </a:moveTo>
                <a:lnTo>
                  <a:pt x="22649" y="20002"/>
                </a:lnTo>
                <a:lnTo>
                  <a:pt x="3635" y="57086"/>
                </a:lnTo>
                <a:lnTo>
                  <a:pt x="0" y="88264"/>
                </a:lnTo>
                <a:lnTo>
                  <a:pt x="904" y="104429"/>
                </a:lnTo>
                <a:lnTo>
                  <a:pt x="14477" y="145541"/>
                </a:lnTo>
                <a:lnTo>
                  <a:pt x="43445" y="171759"/>
                </a:lnTo>
                <a:lnTo>
                  <a:pt x="56261" y="176402"/>
                </a:lnTo>
                <a:lnTo>
                  <a:pt x="58546" y="169290"/>
                </a:lnTo>
                <a:lnTo>
                  <a:pt x="48474" y="164812"/>
                </a:lnTo>
                <a:lnTo>
                  <a:pt x="39782" y="158607"/>
                </a:lnTo>
                <a:lnTo>
                  <a:pt x="18716" y="116966"/>
                </a:lnTo>
                <a:lnTo>
                  <a:pt x="16128" y="87248"/>
                </a:lnTo>
                <a:lnTo>
                  <a:pt x="16773" y="72199"/>
                </a:lnTo>
                <a:lnTo>
                  <a:pt x="26542" y="35051"/>
                </a:lnTo>
                <a:lnTo>
                  <a:pt x="58800" y="7111"/>
                </a:lnTo>
                <a:lnTo>
                  <a:pt x="5626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007861" y="4889119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39" y="0"/>
                </a:moveTo>
                <a:lnTo>
                  <a:pt x="36169" y="20002"/>
                </a:lnTo>
                <a:lnTo>
                  <a:pt x="55165" y="57086"/>
                </a:lnTo>
                <a:lnTo>
                  <a:pt x="58800" y="88264"/>
                </a:lnTo>
                <a:lnTo>
                  <a:pt x="57896" y="104429"/>
                </a:lnTo>
                <a:lnTo>
                  <a:pt x="44323" y="145541"/>
                </a:lnTo>
                <a:lnTo>
                  <a:pt x="15372" y="171759"/>
                </a:lnTo>
                <a:lnTo>
                  <a:pt x="2539" y="176402"/>
                </a:lnTo>
                <a:lnTo>
                  <a:pt x="253" y="169290"/>
                </a:lnTo>
                <a:lnTo>
                  <a:pt x="10326" y="164812"/>
                </a:lnTo>
                <a:lnTo>
                  <a:pt x="19018" y="158607"/>
                </a:lnTo>
                <a:lnTo>
                  <a:pt x="40084" y="116966"/>
                </a:lnTo>
                <a:lnTo>
                  <a:pt x="42672" y="87248"/>
                </a:lnTo>
                <a:lnTo>
                  <a:pt x="42027" y="72199"/>
                </a:lnTo>
                <a:lnTo>
                  <a:pt x="32258" y="35051"/>
                </a:lnTo>
                <a:lnTo>
                  <a:pt x="0" y="7111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5138673" y="4884546"/>
            <a:ext cx="161035" cy="185547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208142" y="4943728"/>
            <a:ext cx="87630" cy="88900"/>
          </a:xfrm>
          <a:custGeom>
            <a:avLst/>
            <a:gdLst/>
            <a:ahLst/>
            <a:cxnLst/>
            <a:rect l="l" t="t" r="r" b="b"/>
            <a:pathLst>
              <a:path w="87629" h="88900">
                <a:moveTo>
                  <a:pt x="84840" y="7493"/>
                </a:moveTo>
                <a:lnTo>
                  <a:pt x="66040" y="7493"/>
                </a:lnTo>
                <a:lnTo>
                  <a:pt x="66675" y="8128"/>
                </a:lnTo>
                <a:lnTo>
                  <a:pt x="63246" y="11684"/>
                </a:lnTo>
                <a:lnTo>
                  <a:pt x="58039" y="17526"/>
                </a:lnTo>
                <a:lnTo>
                  <a:pt x="50800" y="25781"/>
                </a:lnTo>
                <a:lnTo>
                  <a:pt x="0" y="84328"/>
                </a:lnTo>
                <a:lnTo>
                  <a:pt x="1778" y="88900"/>
                </a:lnTo>
                <a:lnTo>
                  <a:pt x="69087" y="88900"/>
                </a:lnTo>
                <a:lnTo>
                  <a:pt x="70724" y="81407"/>
                </a:lnTo>
                <a:lnTo>
                  <a:pt x="21209" y="81407"/>
                </a:lnTo>
                <a:lnTo>
                  <a:pt x="20574" y="80772"/>
                </a:lnTo>
                <a:lnTo>
                  <a:pt x="30956" y="69246"/>
                </a:lnTo>
                <a:lnTo>
                  <a:pt x="36790" y="62698"/>
                </a:lnTo>
                <a:lnTo>
                  <a:pt x="43053" y="55626"/>
                </a:lnTo>
                <a:lnTo>
                  <a:pt x="84840" y="7493"/>
                </a:lnTo>
                <a:close/>
              </a:path>
              <a:path w="87629" h="88900">
                <a:moveTo>
                  <a:pt x="74803" y="62738"/>
                </a:moveTo>
                <a:lnTo>
                  <a:pt x="66421" y="62738"/>
                </a:lnTo>
                <a:lnTo>
                  <a:pt x="64135" y="67564"/>
                </a:lnTo>
                <a:lnTo>
                  <a:pt x="62103" y="71120"/>
                </a:lnTo>
                <a:lnTo>
                  <a:pt x="45847" y="81407"/>
                </a:lnTo>
                <a:lnTo>
                  <a:pt x="70724" y="81407"/>
                </a:lnTo>
                <a:lnTo>
                  <a:pt x="74803" y="62738"/>
                </a:lnTo>
                <a:close/>
              </a:path>
              <a:path w="87629" h="88900">
                <a:moveTo>
                  <a:pt x="85598" y="0"/>
                </a:moveTo>
                <a:lnTo>
                  <a:pt x="19431" y="0"/>
                </a:lnTo>
                <a:lnTo>
                  <a:pt x="13970" y="24384"/>
                </a:lnTo>
                <a:lnTo>
                  <a:pt x="22225" y="24384"/>
                </a:lnTo>
                <a:lnTo>
                  <a:pt x="24384" y="20447"/>
                </a:lnTo>
                <a:lnTo>
                  <a:pt x="26289" y="17399"/>
                </a:lnTo>
                <a:lnTo>
                  <a:pt x="41148" y="7493"/>
                </a:lnTo>
                <a:lnTo>
                  <a:pt x="84840" y="7493"/>
                </a:lnTo>
                <a:lnTo>
                  <a:pt x="87376" y="4572"/>
                </a:lnTo>
                <a:lnTo>
                  <a:pt x="8559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5208142" y="4943728"/>
            <a:ext cx="87630" cy="88900"/>
          </a:xfrm>
          <a:custGeom>
            <a:avLst/>
            <a:gdLst/>
            <a:ahLst/>
            <a:cxnLst/>
            <a:rect l="l" t="t" r="r" b="b"/>
            <a:pathLst>
              <a:path w="87629" h="88900">
                <a:moveTo>
                  <a:pt x="19431" y="0"/>
                </a:moveTo>
                <a:lnTo>
                  <a:pt x="85598" y="0"/>
                </a:lnTo>
                <a:lnTo>
                  <a:pt x="87376" y="4572"/>
                </a:lnTo>
                <a:lnTo>
                  <a:pt x="43053" y="55626"/>
                </a:lnTo>
                <a:lnTo>
                  <a:pt x="20574" y="80772"/>
                </a:lnTo>
                <a:lnTo>
                  <a:pt x="21209" y="81407"/>
                </a:lnTo>
                <a:lnTo>
                  <a:pt x="42164" y="81407"/>
                </a:lnTo>
                <a:lnTo>
                  <a:pt x="45847" y="81407"/>
                </a:lnTo>
                <a:lnTo>
                  <a:pt x="48768" y="81153"/>
                </a:lnTo>
                <a:lnTo>
                  <a:pt x="66421" y="62738"/>
                </a:lnTo>
                <a:lnTo>
                  <a:pt x="74803" y="62738"/>
                </a:lnTo>
                <a:lnTo>
                  <a:pt x="69087" y="88900"/>
                </a:lnTo>
                <a:lnTo>
                  <a:pt x="1778" y="88900"/>
                </a:lnTo>
                <a:lnTo>
                  <a:pt x="0" y="84328"/>
                </a:lnTo>
                <a:lnTo>
                  <a:pt x="50800" y="25781"/>
                </a:lnTo>
                <a:lnTo>
                  <a:pt x="58039" y="17526"/>
                </a:lnTo>
                <a:lnTo>
                  <a:pt x="63246" y="11684"/>
                </a:lnTo>
                <a:lnTo>
                  <a:pt x="66675" y="8128"/>
                </a:lnTo>
                <a:lnTo>
                  <a:pt x="66040" y="7493"/>
                </a:lnTo>
                <a:lnTo>
                  <a:pt x="44323" y="7493"/>
                </a:lnTo>
                <a:lnTo>
                  <a:pt x="41148" y="7493"/>
                </a:lnTo>
                <a:lnTo>
                  <a:pt x="38735" y="7747"/>
                </a:lnTo>
                <a:lnTo>
                  <a:pt x="22225" y="24384"/>
                </a:lnTo>
                <a:lnTo>
                  <a:pt x="13970" y="24384"/>
                </a:lnTo>
                <a:lnTo>
                  <a:pt x="1943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285232" y="4959096"/>
            <a:ext cx="90639" cy="112013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5300471" y="4979796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79">
                <a:moveTo>
                  <a:pt x="42454" y="58419"/>
                </a:moveTo>
                <a:lnTo>
                  <a:pt x="25907" y="58419"/>
                </a:lnTo>
                <a:lnTo>
                  <a:pt x="26669" y="58546"/>
                </a:lnTo>
                <a:lnTo>
                  <a:pt x="27431" y="58546"/>
                </a:lnTo>
                <a:lnTo>
                  <a:pt x="28066" y="58673"/>
                </a:lnTo>
                <a:lnTo>
                  <a:pt x="30733" y="62229"/>
                </a:lnTo>
                <a:lnTo>
                  <a:pt x="31192" y="63626"/>
                </a:lnTo>
                <a:lnTo>
                  <a:pt x="32512" y="67944"/>
                </a:lnTo>
                <a:lnTo>
                  <a:pt x="34704" y="75945"/>
                </a:lnTo>
                <a:lnTo>
                  <a:pt x="35687" y="79628"/>
                </a:lnTo>
                <a:lnTo>
                  <a:pt x="36829" y="82803"/>
                </a:lnTo>
                <a:lnTo>
                  <a:pt x="46481" y="93725"/>
                </a:lnTo>
                <a:lnTo>
                  <a:pt x="50926" y="93725"/>
                </a:lnTo>
                <a:lnTo>
                  <a:pt x="65786" y="85216"/>
                </a:lnTo>
                <a:lnTo>
                  <a:pt x="66511" y="84581"/>
                </a:lnTo>
                <a:lnTo>
                  <a:pt x="53720" y="84581"/>
                </a:lnTo>
                <a:lnTo>
                  <a:pt x="52958" y="84454"/>
                </a:lnTo>
                <a:lnTo>
                  <a:pt x="52324" y="83946"/>
                </a:lnTo>
                <a:lnTo>
                  <a:pt x="51688" y="83565"/>
                </a:lnTo>
                <a:lnTo>
                  <a:pt x="49022" y="78866"/>
                </a:lnTo>
                <a:lnTo>
                  <a:pt x="48513" y="77596"/>
                </a:lnTo>
                <a:lnTo>
                  <a:pt x="47972" y="75818"/>
                </a:lnTo>
                <a:lnTo>
                  <a:pt x="47498" y="74040"/>
                </a:lnTo>
                <a:lnTo>
                  <a:pt x="46354" y="70611"/>
                </a:lnTo>
                <a:lnTo>
                  <a:pt x="45212" y="67055"/>
                </a:lnTo>
                <a:lnTo>
                  <a:pt x="43987" y="63372"/>
                </a:lnTo>
                <a:lnTo>
                  <a:pt x="42925" y="60070"/>
                </a:lnTo>
                <a:lnTo>
                  <a:pt x="42454" y="58419"/>
                </a:lnTo>
                <a:close/>
              </a:path>
              <a:path w="72389" h="93979">
                <a:moveTo>
                  <a:pt x="33654" y="0"/>
                </a:moveTo>
                <a:lnTo>
                  <a:pt x="28701" y="0"/>
                </a:lnTo>
                <a:lnTo>
                  <a:pt x="10160" y="888"/>
                </a:lnTo>
                <a:lnTo>
                  <a:pt x="9143" y="5460"/>
                </a:lnTo>
                <a:lnTo>
                  <a:pt x="10794" y="5460"/>
                </a:lnTo>
                <a:lnTo>
                  <a:pt x="13335" y="5714"/>
                </a:lnTo>
                <a:lnTo>
                  <a:pt x="17399" y="8127"/>
                </a:lnTo>
                <a:lnTo>
                  <a:pt x="17779" y="8762"/>
                </a:lnTo>
                <a:lnTo>
                  <a:pt x="17779" y="12700"/>
                </a:lnTo>
                <a:lnTo>
                  <a:pt x="17525" y="14096"/>
                </a:lnTo>
                <a:lnTo>
                  <a:pt x="17399" y="15493"/>
                </a:lnTo>
                <a:lnTo>
                  <a:pt x="16890" y="17271"/>
                </a:lnTo>
                <a:lnTo>
                  <a:pt x="16382" y="19684"/>
                </a:lnTo>
                <a:lnTo>
                  <a:pt x="0" y="92455"/>
                </a:lnTo>
                <a:lnTo>
                  <a:pt x="13080" y="92455"/>
                </a:lnTo>
                <a:lnTo>
                  <a:pt x="20447" y="58419"/>
                </a:lnTo>
                <a:lnTo>
                  <a:pt x="42454" y="58419"/>
                </a:lnTo>
                <a:lnTo>
                  <a:pt x="41910" y="56514"/>
                </a:lnTo>
                <a:lnTo>
                  <a:pt x="40766" y="53085"/>
                </a:lnTo>
                <a:lnTo>
                  <a:pt x="41300" y="52704"/>
                </a:lnTo>
                <a:lnTo>
                  <a:pt x="21716" y="52704"/>
                </a:lnTo>
                <a:lnTo>
                  <a:pt x="33654" y="0"/>
                </a:lnTo>
                <a:close/>
              </a:path>
              <a:path w="72389" h="93979">
                <a:moveTo>
                  <a:pt x="65277" y="76834"/>
                </a:moveTo>
                <a:lnTo>
                  <a:pt x="56514" y="84200"/>
                </a:lnTo>
                <a:lnTo>
                  <a:pt x="55879" y="84454"/>
                </a:lnTo>
                <a:lnTo>
                  <a:pt x="55244" y="84581"/>
                </a:lnTo>
                <a:lnTo>
                  <a:pt x="66511" y="84581"/>
                </a:lnTo>
                <a:lnTo>
                  <a:pt x="67817" y="83438"/>
                </a:lnTo>
                <a:lnTo>
                  <a:pt x="69850" y="81152"/>
                </a:lnTo>
                <a:lnTo>
                  <a:pt x="65277" y="76834"/>
                </a:lnTo>
                <a:close/>
              </a:path>
              <a:path w="72389" h="93979">
                <a:moveTo>
                  <a:pt x="70230" y="24764"/>
                </a:moveTo>
                <a:lnTo>
                  <a:pt x="45847" y="24764"/>
                </a:lnTo>
                <a:lnTo>
                  <a:pt x="44957" y="29082"/>
                </a:lnTo>
                <a:lnTo>
                  <a:pt x="46862" y="29336"/>
                </a:lnTo>
                <a:lnTo>
                  <a:pt x="48132" y="29717"/>
                </a:lnTo>
                <a:lnTo>
                  <a:pt x="48894" y="30479"/>
                </a:lnTo>
                <a:lnTo>
                  <a:pt x="49656" y="31114"/>
                </a:lnTo>
                <a:lnTo>
                  <a:pt x="50037" y="32003"/>
                </a:lnTo>
                <a:lnTo>
                  <a:pt x="50037" y="33908"/>
                </a:lnTo>
                <a:lnTo>
                  <a:pt x="49529" y="35051"/>
                </a:lnTo>
                <a:lnTo>
                  <a:pt x="48767" y="36321"/>
                </a:lnTo>
                <a:lnTo>
                  <a:pt x="48005" y="37718"/>
                </a:lnTo>
                <a:lnTo>
                  <a:pt x="46862" y="39115"/>
                </a:lnTo>
                <a:lnTo>
                  <a:pt x="45465" y="40512"/>
                </a:lnTo>
                <a:lnTo>
                  <a:pt x="44068" y="42036"/>
                </a:lnTo>
                <a:lnTo>
                  <a:pt x="35051" y="48767"/>
                </a:lnTo>
                <a:lnTo>
                  <a:pt x="33147" y="49910"/>
                </a:lnTo>
                <a:lnTo>
                  <a:pt x="31114" y="50926"/>
                </a:lnTo>
                <a:lnTo>
                  <a:pt x="29082" y="51561"/>
                </a:lnTo>
                <a:lnTo>
                  <a:pt x="27177" y="52323"/>
                </a:lnTo>
                <a:lnTo>
                  <a:pt x="25273" y="52704"/>
                </a:lnTo>
                <a:lnTo>
                  <a:pt x="41300" y="52704"/>
                </a:lnTo>
                <a:lnTo>
                  <a:pt x="43433" y="51180"/>
                </a:lnTo>
                <a:lnTo>
                  <a:pt x="45974" y="49148"/>
                </a:lnTo>
                <a:lnTo>
                  <a:pt x="48513" y="47370"/>
                </a:lnTo>
                <a:lnTo>
                  <a:pt x="50926" y="45465"/>
                </a:lnTo>
                <a:lnTo>
                  <a:pt x="58547" y="39750"/>
                </a:lnTo>
                <a:lnTo>
                  <a:pt x="63626" y="35686"/>
                </a:lnTo>
                <a:lnTo>
                  <a:pt x="66293" y="33654"/>
                </a:lnTo>
                <a:lnTo>
                  <a:pt x="69087" y="31368"/>
                </a:lnTo>
                <a:lnTo>
                  <a:pt x="71881" y="28955"/>
                </a:lnTo>
                <a:lnTo>
                  <a:pt x="70230" y="2476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5300471" y="4979796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79">
                <a:moveTo>
                  <a:pt x="28701" y="0"/>
                </a:moveTo>
                <a:lnTo>
                  <a:pt x="33654" y="0"/>
                </a:lnTo>
                <a:lnTo>
                  <a:pt x="21716" y="52704"/>
                </a:lnTo>
                <a:lnTo>
                  <a:pt x="23622" y="52704"/>
                </a:lnTo>
                <a:lnTo>
                  <a:pt x="25273" y="52704"/>
                </a:lnTo>
                <a:lnTo>
                  <a:pt x="27177" y="52323"/>
                </a:lnTo>
                <a:lnTo>
                  <a:pt x="29082" y="51561"/>
                </a:lnTo>
                <a:lnTo>
                  <a:pt x="31114" y="50926"/>
                </a:lnTo>
                <a:lnTo>
                  <a:pt x="33147" y="49910"/>
                </a:lnTo>
                <a:lnTo>
                  <a:pt x="35051" y="48767"/>
                </a:lnTo>
                <a:lnTo>
                  <a:pt x="37083" y="47625"/>
                </a:lnTo>
                <a:lnTo>
                  <a:pt x="45465" y="40512"/>
                </a:lnTo>
                <a:lnTo>
                  <a:pt x="46862" y="39115"/>
                </a:lnTo>
                <a:lnTo>
                  <a:pt x="48005" y="37718"/>
                </a:lnTo>
                <a:lnTo>
                  <a:pt x="48767" y="36321"/>
                </a:lnTo>
                <a:lnTo>
                  <a:pt x="49529" y="35051"/>
                </a:lnTo>
                <a:lnTo>
                  <a:pt x="50037" y="33908"/>
                </a:lnTo>
                <a:lnTo>
                  <a:pt x="50037" y="33019"/>
                </a:lnTo>
                <a:lnTo>
                  <a:pt x="50037" y="32003"/>
                </a:lnTo>
                <a:lnTo>
                  <a:pt x="49656" y="31114"/>
                </a:lnTo>
                <a:lnTo>
                  <a:pt x="48894" y="30479"/>
                </a:lnTo>
                <a:lnTo>
                  <a:pt x="48132" y="29717"/>
                </a:lnTo>
                <a:lnTo>
                  <a:pt x="46862" y="29336"/>
                </a:lnTo>
                <a:lnTo>
                  <a:pt x="44957" y="29082"/>
                </a:lnTo>
                <a:lnTo>
                  <a:pt x="45847" y="24764"/>
                </a:lnTo>
                <a:lnTo>
                  <a:pt x="70230" y="24764"/>
                </a:lnTo>
                <a:lnTo>
                  <a:pt x="71881" y="28955"/>
                </a:lnTo>
                <a:lnTo>
                  <a:pt x="69087" y="31368"/>
                </a:lnTo>
                <a:lnTo>
                  <a:pt x="66293" y="33654"/>
                </a:lnTo>
                <a:lnTo>
                  <a:pt x="63626" y="35686"/>
                </a:lnTo>
                <a:lnTo>
                  <a:pt x="61087" y="37718"/>
                </a:lnTo>
                <a:lnTo>
                  <a:pt x="58547" y="39750"/>
                </a:lnTo>
                <a:lnTo>
                  <a:pt x="56006" y="41655"/>
                </a:lnTo>
                <a:lnTo>
                  <a:pt x="53466" y="43560"/>
                </a:lnTo>
                <a:lnTo>
                  <a:pt x="50926" y="45465"/>
                </a:lnTo>
                <a:lnTo>
                  <a:pt x="48513" y="47370"/>
                </a:lnTo>
                <a:lnTo>
                  <a:pt x="45974" y="49148"/>
                </a:lnTo>
                <a:lnTo>
                  <a:pt x="43433" y="51180"/>
                </a:lnTo>
                <a:lnTo>
                  <a:pt x="40766" y="53085"/>
                </a:lnTo>
                <a:lnTo>
                  <a:pt x="41910" y="56514"/>
                </a:lnTo>
                <a:lnTo>
                  <a:pt x="42925" y="60070"/>
                </a:lnTo>
                <a:lnTo>
                  <a:pt x="44068" y="63626"/>
                </a:lnTo>
                <a:lnTo>
                  <a:pt x="45212" y="67055"/>
                </a:lnTo>
                <a:lnTo>
                  <a:pt x="46354" y="70611"/>
                </a:lnTo>
                <a:lnTo>
                  <a:pt x="47498" y="74040"/>
                </a:lnTo>
                <a:lnTo>
                  <a:pt x="48005" y="75945"/>
                </a:lnTo>
                <a:lnTo>
                  <a:pt x="48513" y="77596"/>
                </a:lnTo>
                <a:lnTo>
                  <a:pt x="49022" y="78866"/>
                </a:lnTo>
                <a:lnTo>
                  <a:pt x="49529" y="80263"/>
                </a:lnTo>
                <a:lnTo>
                  <a:pt x="50037" y="81279"/>
                </a:lnTo>
                <a:lnTo>
                  <a:pt x="50545" y="82168"/>
                </a:lnTo>
                <a:lnTo>
                  <a:pt x="51053" y="82930"/>
                </a:lnTo>
                <a:lnTo>
                  <a:pt x="51688" y="83565"/>
                </a:lnTo>
                <a:lnTo>
                  <a:pt x="52324" y="83946"/>
                </a:lnTo>
                <a:lnTo>
                  <a:pt x="52958" y="84454"/>
                </a:lnTo>
                <a:lnTo>
                  <a:pt x="53720" y="84581"/>
                </a:lnTo>
                <a:lnTo>
                  <a:pt x="54610" y="84581"/>
                </a:lnTo>
                <a:lnTo>
                  <a:pt x="55244" y="84581"/>
                </a:lnTo>
                <a:lnTo>
                  <a:pt x="55879" y="84454"/>
                </a:lnTo>
                <a:lnTo>
                  <a:pt x="56514" y="84200"/>
                </a:lnTo>
                <a:lnTo>
                  <a:pt x="57276" y="84073"/>
                </a:lnTo>
                <a:lnTo>
                  <a:pt x="58038" y="83565"/>
                </a:lnTo>
                <a:lnTo>
                  <a:pt x="58800" y="83057"/>
                </a:lnTo>
                <a:lnTo>
                  <a:pt x="59689" y="82422"/>
                </a:lnTo>
                <a:lnTo>
                  <a:pt x="60578" y="81660"/>
                </a:lnTo>
                <a:lnTo>
                  <a:pt x="61722" y="80644"/>
                </a:lnTo>
                <a:lnTo>
                  <a:pt x="62737" y="79628"/>
                </a:lnTo>
                <a:lnTo>
                  <a:pt x="64007" y="78358"/>
                </a:lnTo>
                <a:lnTo>
                  <a:pt x="65277" y="76834"/>
                </a:lnTo>
                <a:lnTo>
                  <a:pt x="69850" y="81152"/>
                </a:lnTo>
                <a:lnTo>
                  <a:pt x="67817" y="83438"/>
                </a:lnTo>
                <a:lnTo>
                  <a:pt x="65786" y="85216"/>
                </a:lnTo>
                <a:lnTo>
                  <a:pt x="64007" y="86867"/>
                </a:lnTo>
                <a:lnTo>
                  <a:pt x="62102" y="88391"/>
                </a:lnTo>
                <a:lnTo>
                  <a:pt x="60451" y="89661"/>
                </a:lnTo>
                <a:lnTo>
                  <a:pt x="58800" y="90677"/>
                </a:lnTo>
                <a:lnTo>
                  <a:pt x="57150" y="91693"/>
                </a:lnTo>
                <a:lnTo>
                  <a:pt x="55499" y="92455"/>
                </a:lnTo>
                <a:lnTo>
                  <a:pt x="53975" y="92963"/>
                </a:lnTo>
                <a:lnTo>
                  <a:pt x="52450" y="93471"/>
                </a:lnTo>
                <a:lnTo>
                  <a:pt x="50926" y="93725"/>
                </a:lnTo>
                <a:lnTo>
                  <a:pt x="49275" y="93725"/>
                </a:lnTo>
                <a:lnTo>
                  <a:pt x="46481" y="93725"/>
                </a:lnTo>
                <a:lnTo>
                  <a:pt x="34670" y="75818"/>
                </a:lnTo>
                <a:lnTo>
                  <a:pt x="33654" y="72135"/>
                </a:lnTo>
                <a:lnTo>
                  <a:pt x="32512" y="67944"/>
                </a:lnTo>
                <a:lnTo>
                  <a:pt x="31114" y="63372"/>
                </a:lnTo>
                <a:lnTo>
                  <a:pt x="30733" y="62229"/>
                </a:lnTo>
                <a:lnTo>
                  <a:pt x="30479" y="61340"/>
                </a:lnTo>
                <a:lnTo>
                  <a:pt x="27431" y="58546"/>
                </a:lnTo>
                <a:lnTo>
                  <a:pt x="26669" y="58546"/>
                </a:lnTo>
                <a:lnTo>
                  <a:pt x="25907" y="58419"/>
                </a:lnTo>
                <a:lnTo>
                  <a:pt x="24764" y="58419"/>
                </a:lnTo>
                <a:lnTo>
                  <a:pt x="20447" y="58419"/>
                </a:lnTo>
                <a:lnTo>
                  <a:pt x="13080" y="92455"/>
                </a:lnTo>
                <a:lnTo>
                  <a:pt x="0" y="92455"/>
                </a:lnTo>
                <a:lnTo>
                  <a:pt x="16382" y="19684"/>
                </a:lnTo>
                <a:lnTo>
                  <a:pt x="16890" y="17271"/>
                </a:lnTo>
                <a:lnTo>
                  <a:pt x="17399" y="15493"/>
                </a:lnTo>
                <a:lnTo>
                  <a:pt x="17525" y="14096"/>
                </a:lnTo>
                <a:lnTo>
                  <a:pt x="17779" y="12700"/>
                </a:lnTo>
                <a:lnTo>
                  <a:pt x="17906" y="11429"/>
                </a:lnTo>
                <a:lnTo>
                  <a:pt x="17906" y="10413"/>
                </a:lnTo>
                <a:lnTo>
                  <a:pt x="17906" y="9525"/>
                </a:lnTo>
                <a:lnTo>
                  <a:pt x="17779" y="8762"/>
                </a:lnTo>
                <a:lnTo>
                  <a:pt x="17399" y="8127"/>
                </a:lnTo>
                <a:lnTo>
                  <a:pt x="17144" y="7492"/>
                </a:lnTo>
                <a:lnTo>
                  <a:pt x="16637" y="6984"/>
                </a:lnTo>
                <a:lnTo>
                  <a:pt x="16001" y="6603"/>
                </a:lnTo>
                <a:lnTo>
                  <a:pt x="15366" y="6222"/>
                </a:lnTo>
                <a:lnTo>
                  <a:pt x="14477" y="5968"/>
                </a:lnTo>
                <a:lnTo>
                  <a:pt x="13335" y="5714"/>
                </a:lnTo>
                <a:lnTo>
                  <a:pt x="12191" y="5587"/>
                </a:lnTo>
                <a:lnTo>
                  <a:pt x="10794" y="5460"/>
                </a:lnTo>
                <a:lnTo>
                  <a:pt x="9143" y="5460"/>
                </a:lnTo>
                <a:lnTo>
                  <a:pt x="10160" y="888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440679" y="4931664"/>
            <a:ext cx="133375" cy="70866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5455792" y="4991353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5455792" y="4952746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5451221" y="4986782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5451221" y="4948173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5638800" y="4882896"/>
            <a:ext cx="146812" cy="186689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5650610" y="4899533"/>
            <a:ext cx="83185" cy="137668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5789676" y="4920996"/>
            <a:ext cx="116712" cy="117728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890259" y="4981955"/>
            <a:ext cx="105663" cy="96139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6134100" y="4931664"/>
            <a:ext cx="133375" cy="70866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6149213" y="4991353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6149213" y="4952746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6144640" y="4986782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6144640" y="4948173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6316979" y="4951458"/>
            <a:ext cx="1777746" cy="31132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6331965" y="4971669"/>
            <a:ext cx="1758950" cy="12700"/>
          </a:xfrm>
          <a:custGeom>
            <a:avLst/>
            <a:gdLst/>
            <a:ahLst/>
            <a:cxnLst/>
            <a:rect l="l" t="t" r="r" b="b"/>
            <a:pathLst>
              <a:path w="1758950" h="12700">
                <a:moveTo>
                  <a:pt x="0" y="12191"/>
                </a:moveTo>
                <a:lnTo>
                  <a:pt x="1758695" y="12191"/>
                </a:lnTo>
                <a:lnTo>
                  <a:pt x="1758695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6327394" y="4967097"/>
            <a:ext cx="1767839" cy="21590"/>
          </a:xfrm>
          <a:custGeom>
            <a:avLst/>
            <a:gdLst/>
            <a:ahLst/>
            <a:cxnLst/>
            <a:rect l="l" t="t" r="r" b="b"/>
            <a:pathLst>
              <a:path w="1767840" h="21589">
                <a:moveTo>
                  <a:pt x="0" y="21335"/>
                </a:moveTo>
                <a:lnTo>
                  <a:pt x="1767839" y="21335"/>
                </a:lnTo>
                <a:lnTo>
                  <a:pt x="1767839" y="0"/>
                </a:lnTo>
                <a:lnTo>
                  <a:pt x="0" y="0"/>
                </a:lnTo>
                <a:lnTo>
                  <a:pt x="0" y="213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6475476" y="4806696"/>
            <a:ext cx="96808" cy="107442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6485890" y="4822825"/>
            <a:ext cx="86995" cy="97028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577583" y="4788408"/>
            <a:ext cx="442709" cy="148589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6592569" y="4809744"/>
            <a:ext cx="425450" cy="128905"/>
          </a:xfrm>
          <a:custGeom>
            <a:avLst/>
            <a:gdLst/>
            <a:ahLst/>
            <a:cxnLst/>
            <a:rect l="l" t="t" r="r" b="b"/>
            <a:pathLst>
              <a:path w="425450" h="128904">
                <a:moveTo>
                  <a:pt x="383921" y="0"/>
                </a:moveTo>
                <a:lnTo>
                  <a:pt x="382143" y="5333"/>
                </a:lnTo>
                <a:lnTo>
                  <a:pt x="389546" y="8526"/>
                </a:lnTo>
                <a:lnTo>
                  <a:pt x="395938" y="12969"/>
                </a:lnTo>
                <a:lnTo>
                  <a:pt x="412656" y="52675"/>
                </a:lnTo>
                <a:lnTo>
                  <a:pt x="413130" y="63626"/>
                </a:lnTo>
                <a:lnTo>
                  <a:pt x="412654" y="74989"/>
                </a:lnTo>
                <a:lnTo>
                  <a:pt x="395890" y="115601"/>
                </a:lnTo>
                <a:lnTo>
                  <a:pt x="382270" y="123316"/>
                </a:lnTo>
                <a:lnTo>
                  <a:pt x="383921" y="128523"/>
                </a:lnTo>
                <a:lnTo>
                  <a:pt x="418941" y="96998"/>
                </a:lnTo>
                <a:lnTo>
                  <a:pt x="424941" y="64261"/>
                </a:lnTo>
                <a:lnTo>
                  <a:pt x="424275" y="52520"/>
                </a:lnTo>
                <a:lnTo>
                  <a:pt x="408388" y="14698"/>
                </a:lnTo>
                <a:lnTo>
                  <a:pt x="393235" y="3407"/>
                </a:lnTo>
                <a:lnTo>
                  <a:pt x="383921" y="0"/>
                </a:lnTo>
                <a:close/>
              </a:path>
              <a:path w="425450" h="128904">
                <a:moveTo>
                  <a:pt x="41021" y="0"/>
                </a:moveTo>
                <a:lnTo>
                  <a:pt x="6000" y="31704"/>
                </a:lnTo>
                <a:lnTo>
                  <a:pt x="0" y="64261"/>
                </a:lnTo>
                <a:lnTo>
                  <a:pt x="664" y="76094"/>
                </a:lnTo>
                <a:lnTo>
                  <a:pt x="16446" y="113950"/>
                </a:lnTo>
                <a:lnTo>
                  <a:pt x="41021" y="128523"/>
                </a:lnTo>
                <a:lnTo>
                  <a:pt x="42672" y="123316"/>
                </a:lnTo>
                <a:lnTo>
                  <a:pt x="35361" y="120102"/>
                </a:lnTo>
                <a:lnTo>
                  <a:pt x="29051" y="115601"/>
                </a:lnTo>
                <a:lnTo>
                  <a:pt x="12287" y="74989"/>
                </a:lnTo>
                <a:lnTo>
                  <a:pt x="11810" y="63626"/>
                </a:lnTo>
                <a:lnTo>
                  <a:pt x="12287" y="52675"/>
                </a:lnTo>
                <a:lnTo>
                  <a:pt x="29067" y="12969"/>
                </a:lnTo>
                <a:lnTo>
                  <a:pt x="42799" y="5333"/>
                </a:lnTo>
                <a:lnTo>
                  <a:pt x="4102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6974713" y="4809744"/>
            <a:ext cx="43180" cy="128905"/>
          </a:xfrm>
          <a:custGeom>
            <a:avLst/>
            <a:gdLst/>
            <a:ahLst/>
            <a:cxnLst/>
            <a:rect l="l" t="t" r="r" b="b"/>
            <a:pathLst>
              <a:path w="43179" h="128904">
                <a:moveTo>
                  <a:pt x="1777" y="0"/>
                </a:moveTo>
                <a:lnTo>
                  <a:pt x="36798" y="31704"/>
                </a:lnTo>
                <a:lnTo>
                  <a:pt x="42798" y="64261"/>
                </a:lnTo>
                <a:lnTo>
                  <a:pt x="42132" y="76094"/>
                </a:lnTo>
                <a:lnTo>
                  <a:pt x="26298" y="113950"/>
                </a:lnTo>
                <a:lnTo>
                  <a:pt x="1777" y="128523"/>
                </a:lnTo>
                <a:lnTo>
                  <a:pt x="126" y="123316"/>
                </a:lnTo>
                <a:lnTo>
                  <a:pt x="7437" y="120102"/>
                </a:lnTo>
                <a:lnTo>
                  <a:pt x="13747" y="115601"/>
                </a:lnTo>
                <a:lnTo>
                  <a:pt x="30511" y="74989"/>
                </a:lnTo>
                <a:lnTo>
                  <a:pt x="30987" y="63626"/>
                </a:lnTo>
                <a:lnTo>
                  <a:pt x="30513" y="52675"/>
                </a:lnTo>
                <a:lnTo>
                  <a:pt x="13795" y="12969"/>
                </a:lnTo>
                <a:lnTo>
                  <a:pt x="0" y="5333"/>
                </a:lnTo>
                <a:lnTo>
                  <a:pt x="177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6587997" y="4805171"/>
            <a:ext cx="124498" cy="137668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6640321" y="4847590"/>
            <a:ext cx="69215" cy="67945"/>
          </a:xfrm>
          <a:custGeom>
            <a:avLst/>
            <a:gdLst/>
            <a:ahLst/>
            <a:cxnLst/>
            <a:rect l="l" t="t" r="r" b="b"/>
            <a:pathLst>
              <a:path w="69215" h="67945">
                <a:moveTo>
                  <a:pt x="66855" y="6731"/>
                </a:moveTo>
                <a:lnTo>
                  <a:pt x="51434" y="6731"/>
                </a:lnTo>
                <a:lnTo>
                  <a:pt x="51816" y="7112"/>
                </a:lnTo>
                <a:lnTo>
                  <a:pt x="48386" y="10668"/>
                </a:lnTo>
                <a:lnTo>
                  <a:pt x="44576" y="14732"/>
                </a:lnTo>
                <a:lnTo>
                  <a:pt x="22732" y="38481"/>
                </a:lnTo>
                <a:lnTo>
                  <a:pt x="12639" y="49657"/>
                </a:lnTo>
                <a:lnTo>
                  <a:pt x="8762" y="53848"/>
                </a:lnTo>
                <a:lnTo>
                  <a:pt x="0" y="63627"/>
                </a:lnTo>
                <a:lnTo>
                  <a:pt x="1777" y="67691"/>
                </a:lnTo>
                <a:lnTo>
                  <a:pt x="55625" y="67691"/>
                </a:lnTo>
                <a:lnTo>
                  <a:pt x="57047" y="60960"/>
                </a:lnTo>
                <a:lnTo>
                  <a:pt x="18033" y="60960"/>
                </a:lnTo>
                <a:lnTo>
                  <a:pt x="17779" y="60706"/>
                </a:lnTo>
                <a:lnTo>
                  <a:pt x="17881" y="60325"/>
                </a:lnTo>
                <a:lnTo>
                  <a:pt x="24510" y="52959"/>
                </a:lnTo>
                <a:lnTo>
                  <a:pt x="27685" y="49530"/>
                </a:lnTo>
                <a:lnTo>
                  <a:pt x="30733" y="46101"/>
                </a:lnTo>
                <a:lnTo>
                  <a:pt x="33781" y="42926"/>
                </a:lnTo>
                <a:lnTo>
                  <a:pt x="44830" y="30861"/>
                </a:lnTo>
                <a:lnTo>
                  <a:pt x="47498" y="28067"/>
                </a:lnTo>
                <a:lnTo>
                  <a:pt x="50164" y="25146"/>
                </a:lnTo>
                <a:lnTo>
                  <a:pt x="52704" y="22225"/>
                </a:lnTo>
                <a:lnTo>
                  <a:pt x="60705" y="13462"/>
                </a:lnTo>
                <a:lnTo>
                  <a:pt x="63373" y="10414"/>
                </a:lnTo>
                <a:lnTo>
                  <a:pt x="66855" y="6731"/>
                </a:lnTo>
                <a:close/>
              </a:path>
              <a:path w="69215" h="67945">
                <a:moveTo>
                  <a:pt x="59944" y="47243"/>
                </a:moveTo>
                <a:lnTo>
                  <a:pt x="52958" y="47243"/>
                </a:lnTo>
                <a:lnTo>
                  <a:pt x="51816" y="49657"/>
                </a:lnTo>
                <a:lnTo>
                  <a:pt x="49910" y="53212"/>
                </a:lnTo>
                <a:lnTo>
                  <a:pt x="49022" y="54737"/>
                </a:lnTo>
                <a:lnTo>
                  <a:pt x="48259" y="56134"/>
                </a:lnTo>
                <a:lnTo>
                  <a:pt x="46735" y="58166"/>
                </a:lnTo>
                <a:lnTo>
                  <a:pt x="45847" y="58928"/>
                </a:lnTo>
                <a:lnTo>
                  <a:pt x="44323" y="59943"/>
                </a:lnTo>
                <a:lnTo>
                  <a:pt x="43433" y="60325"/>
                </a:lnTo>
                <a:lnTo>
                  <a:pt x="42545" y="60452"/>
                </a:lnTo>
                <a:lnTo>
                  <a:pt x="41528" y="60706"/>
                </a:lnTo>
                <a:lnTo>
                  <a:pt x="40385" y="60833"/>
                </a:lnTo>
                <a:lnTo>
                  <a:pt x="39243" y="60833"/>
                </a:lnTo>
                <a:lnTo>
                  <a:pt x="37973" y="60960"/>
                </a:lnTo>
                <a:lnTo>
                  <a:pt x="57047" y="60960"/>
                </a:lnTo>
                <a:lnTo>
                  <a:pt x="59944" y="47243"/>
                </a:lnTo>
                <a:close/>
              </a:path>
              <a:path w="69215" h="67945">
                <a:moveTo>
                  <a:pt x="67563" y="0"/>
                </a:moveTo>
                <a:lnTo>
                  <a:pt x="14985" y="0"/>
                </a:lnTo>
                <a:lnTo>
                  <a:pt x="10795" y="19304"/>
                </a:lnTo>
                <a:lnTo>
                  <a:pt x="17652" y="19304"/>
                </a:lnTo>
                <a:lnTo>
                  <a:pt x="19176" y="16637"/>
                </a:lnTo>
                <a:lnTo>
                  <a:pt x="20447" y="14478"/>
                </a:lnTo>
                <a:lnTo>
                  <a:pt x="28828" y="7239"/>
                </a:lnTo>
                <a:lnTo>
                  <a:pt x="30225" y="6858"/>
                </a:lnTo>
                <a:lnTo>
                  <a:pt x="32003" y="6731"/>
                </a:lnTo>
                <a:lnTo>
                  <a:pt x="66855" y="6731"/>
                </a:lnTo>
                <a:lnTo>
                  <a:pt x="69214" y="4064"/>
                </a:lnTo>
                <a:lnTo>
                  <a:pt x="6756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6640321" y="4847590"/>
            <a:ext cx="69215" cy="67945"/>
          </a:xfrm>
          <a:custGeom>
            <a:avLst/>
            <a:gdLst/>
            <a:ahLst/>
            <a:cxnLst/>
            <a:rect l="l" t="t" r="r" b="b"/>
            <a:pathLst>
              <a:path w="69215" h="67945">
                <a:moveTo>
                  <a:pt x="14985" y="0"/>
                </a:moveTo>
                <a:lnTo>
                  <a:pt x="67563" y="0"/>
                </a:lnTo>
                <a:lnTo>
                  <a:pt x="69214" y="4064"/>
                </a:lnTo>
                <a:lnTo>
                  <a:pt x="66294" y="7366"/>
                </a:lnTo>
                <a:lnTo>
                  <a:pt x="63373" y="10414"/>
                </a:lnTo>
                <a:lnTo>
                  <a:pt x="60705" y="13462"/>
                </a:lnTo>
                <a:lnTo>
                  <a:pt x="58038" y="16383"/>
                </a:lnTo>
                <a:lnTo>
                  <a:pt x="55372" y="19304"/>
                </a:lnTo>
                <a:lnTo>
                  <a:pt x="52704" y="22225"/>
                </a:lnTo>
                <a:lnTo>
                  <a:pt x="50164" y="25146"/>
                </a:lnTo>
                <a:lnTo>
                  <a:pt x="47498" y="28067"/>
                </a:lnTo>
                <a:lnTo>
                  <a:pt x="44830" y="30861"/>
                </a:lnTo>
                <a:lnTo>
                  <a:pt x="42163" y="33782"/>
                </a:lnTo>
                <a:lnTo>
                  <a:pt x="39497" y="36703"/>
                </a:lnTo>
                <a:lnTo>
                  <a:pt x="36575" y="39878"/>
                </a:lnTo>
                <a:lnTo>
                  <a:pt x="33781" y="42926"/>
                </a:lnTo>
                <a:lnTo>
                  <a:pt x="30733" y="46101"/>
                </a:lnTo>
                <a:lnTo>
                  <a:pt x="27685" y="49530"/>
                </a:lnTo>
                <a:lnTo>
                  <a:pt x="24510" y="52959"/>
                </a:lnTo>
                <a:lnTo>
                  <a:pt x="21208" y="56642"/>
                </a:lnTo>
                <a:lnTo>
                  <a:pt x="17652" y="60579"/>
                </a:lnTo>
                <a:lnTo>
                  <a:pt x="17906" y="60833"/>
                </a:lnTo>
                <a:lnTo>
                  <a:pt x="34671" y="60960"/>
                </a:lnTo>
                <a:lnTo>
                  <a:pt x="36449" y="60960"/>
                </a:lnTo>
                <a:lnTo>
                  <a:pt x="37973" y="60960"/>
                </a:lnTo>
                <a:lnTo>
                  <a:pt x="39243" y="60833"/>
                </a:lnTo>
                <a:lnTo>
                  <a:pt x="40385" y="60833"/>
                </a:lnTo>
                <a:lnTo>
                  <a:pt x="41528" y="60706"/>
                </a:lnTo>
                <a:lnTo>
                  <a:pt x="42545" y="60452"/>
                </a:lnTo>
                <a:lnTo>
                  <a:pt x="43433" y="60325"/>
                </a:lnTo>
                <a:lnTo>
                  <a:pt x="44323" y="59943"/>
                </a:lnTo>
                <a:lnTo>
                  <a:pt x="45084" y="59436"/>
                </a:lnTo>
                <a:lnTo>
                  <a:pt x="45847" y="58928"/>
                </a:lnTo>
                <a:lnTo>
                  <a:pt x="46735" y="58166"/>
                </a:lnTo>
                <a:lnTo>
                  <a:pt x="47498" y="57150"/>
                </a:lnTo>
                <a:lnTo>
                  <a:pt x="48259" y="56134"/>
                </a:lnTo>
                <a:lnTo>
                  <a:pt x="49022" y="54737"/>
                </a:lnTo>
                <a:lnTo>
                  <a:pt x="49910" y="53212"/>
                </a:lnTo>
                <a:lnTo>
                  <a:pt x="50800" y="51562"/>
                </a:lnTo>
                <a:lnTo>
                  <a:pt x="51816" y="49657"/>
                </a:lnTo>
                <a:lnTo>
                  <a:pt x="52958" y="47243"/>
                </a:lnTo>
                <a:lnTo>
                  <a:pt x="59944" y="47243"/>
                </a:lnTo>
                <a:lnTo>
                  <a:pt x="55625" y="67691"/>
                </a:lnTo>
                <a:lnTo>
                  <a:pt x="1777" y="67691"/>
                </a:lnTo>
                <a:lnTo>
                  <a:pt x="0" y="63627"/>
                </a:lnTo>
                <a:lnTo>
                  <a:pt x="4318" y="58801"/>
                </a:lnTo>
                <a:lnTo>
                  <a:pt x="8762" y="53848"/>
                </a:lnTo>
                <a:lnTo>
                  <a:pt x="13461" y="48768"/>
                </a:lnTo>
                <a:lnTo>
                  <a:pt x="18160" y="43561"/>
                </a:lnTo>
                <a:lnTo>
                  <a:pt x="22732" y="38481"/>
                </a:lnTo>
                <a:lnTo>
                  <a:pt x="27304" y="33528"/>
                </a:lnTo>
                <a:lnTo>
                  <a:pt x="31876" y="28575"/>
                </a:lnTo>
                <a:lnTo>
                  <a:pt x="36195" y="23876"/>
                </a:lnTo>
                <a:lnTo>
                  <a:pt x="40385" y="19304"/>
                </a:lnTo>
                <a:lnTo>
                  <a:pt x="44576" y="14732"/>
                </a:lnTo>
                <a:lnTo>
                  <a:pt x="48386" y="10668"/>
                </a:lnTo>
                <a:lnTo>
                  <a:pt x="51816" y="7112"/>
                </a:lnTo>
                <a:lnTo>
                  <a:pt x="51561" y="6858"/>
                </a:lnTo>
                <a:lnTo>
                  <a:pt x="51434" y="6731"/>
                </a:lnTo>
                <a:lnTo>
                  <a:pt x="33908" y="6731"/>
                </a:lnTo>
                <a:lnTo>
                  <a:pt x="32003" y="6731"/>
                </a:lnTo>
                <a:lnTo>
                  <a:pt x="30225" y="6858"/>
                </a:lnTo>
                <a:lnTo>
                  <a:pt x="28828" y="7239"/>
                </a:lnTo>
                <a:lnTo>
                  <a:pt x="27431" y="7493"/>
                </a:lnTo>
                <a:lnTo>
                  <a:pt x="26161" y="8128"/>
                </a:lnTo>
                <a:lnTo>
                  <a:pt x="25019" y="9017"/>
                </a:lnTo>
                <a:lnTo>
                  <a:pt x="23875" y="9906"/>
                </a:lnTo>
                <a:lnTo>
                  <a:pt x="17652" y="19304"/>
                </a:lnTo>
                <a:lnTo>
                  <a:pt x="10795" y="19304"/>
                </a:lnTo>
                <a:lnTo>
                  <a:pt x="1498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6704076" y="4843307"/>
            <a:ext cx="80009" cy="99786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6719061" y="4863719"/>
            <a:ext cx="62230" cy="81915"/>
          </a:xfrm>
          <a:custGeom>
            <a:avLst/>
            <a:gdLst/>
            <a:ahLst/>
            <a:cxnLst/>
            <a:rect l="l" t="t" r="r" b="b"/>
            <a:pathLst>
              <a:path w="62229" h="81914">
                <a:moveTo>
                  <a:pt x="36753" y="51942"/>
                </a:moveTo>
                <a:lnTo>
                  <a:pt x="22352" y="51942"/>
                </a:lnTo>
                <a:lnTo>
                  <a:pt x="23241" y="52069"/>
                </a:lnTo>
                <a:lnTo>
                  <a:pt x="23876" y="52323"/>
                </a:lnTo>
                <a:lnTo>
                  <a:pt x="31284" y="70992"/>
                </a:lnTo>
                <a:lnTo>
                  <a:pt x="32258" y="73913"/>
                </a:lnTo>
                <a:lnTo>
                  <a:pt x="33782" y="77088"/>
                </a:lnTo>
                <a:lnTo>
                  <a:pt x="35670" y="78993"/>
                </a:lnTo>
                <a:lnTo>
                  <a:pt x="37211" y="80771"/>
                </a:lnTo>
                <a:lnTo>
                  <a:pt x="39751" y="81660"/>
                </a:lnTo>
                <a:lnTo>
                  <a:pt x="45847" y="81660"/>
                </a:lnTo>
                <a:lnTo>
                  <a:pt x="58770" y="73532"/>
                </a:lnTo>
                <a:lnTo>
                  <a:pt x="46736" y="73532"/>
                </a:lnTo>
                <a:lnTo>
                  <a:pt x="45847" y="73151"/>
                </a:lnTo>
                <a:lnTo>
                  <a:pt x="45212" y="72516"/>
                </a:lnTo>
                <a:lnTo>
                  <a:pt x="44450" y="72008"/>
                </a:lnTo>
                <a:lnTo>
                  <a:pt x="43942" y="70992"/>
                </a:lnTo>
                <a:lnTo>
                  <a:pt x="43249" y="69722"/>
                </a:lnTo>
                <a:lnTo>
                  <a:pt x="42164" y="67309"/>
                </a:lnTo>
                <a:lnTo>
                  <a:pt x="41656" y="65785"/>
                </a:lnTo>
                <a:lnTo>
                  <a:pt x="36753" y="51942"/>
                </a:lnTo>
                <a:close/>
              </a:path>
              <a:path w="62229" h="81914">
                <a:moveTo>
                  <a:pt x="29718" y="0"/>
                </a:moveTo>
                <a:lnTo>
                  <a:pt x="24892" y="0"/>
                </a:lnTo>
                <a:lnTo>
                  <a:pt x="8763" y="761"/>
                </a:lnTo>
                <a:lnTo>
                  <a:pt x="7874" y="5079"/>
                </a:lnTo>
                <a:lnTo>
                  <a:pt x="10922" y="5206"/>
                </a:lnTo>
                <a:lnTo>
                  <a:pt x="12954" y="5587"/>
                </a:lnTo>
                <a:lnTo>
                  <a:pt x="13970" y="6095"/>
                </a:lnTo>
                <a:lnTo>
                  <a:pt x="15113" y="6730"/>
                </a:lnTo>
                <a:lnTo>
                  <a:pt x="15621" y="7746"/>
                </a:lnTo>
                <a:lnTo>
                  <a:pt x="15621" y="10032"/>
                </a:lnTo>
                <a:lnTo>
                  <a:pt x="15240" y="13080"/>
                </a:lnTo>
                <a:lnTo>
                  <a:pt x="14859" y="14477"/>
                </a:lnTo>
                <a:lnTo>
                  <a:pt x="14478" y="16382"/>
                </a:lnTo>
                <a:lnTo>
                  <a:pt x="0" y="80517"/>
                </a:lnTo>
                <a:lnTo>
                  <a:pt x="11684" y="80517"/>
                </a:lnTo>
                <a:lnTo>
                  <a:pt x="17907" y="51942"/>
                </a:lnTo>
                <a:lnTo>
                  <a:pt x="36753" y="51942"/>
                </a:lnTo>
                <a:lnTo>
                  <a:pt x="35179" y="47497"/>
                </a:lnTo>
                <a:lnTo>
                  <a:pt x="36371" y="46608"/>
                </a:lnTo>
                <a:lnTo>
                  <a:pt x="19050" y="46608"/>
                </a:lnTo>
                <a:lnTo>
                  <a:pt x="29718" y="0"/>
                </a:lnTo>
                <a:close/>
              </a:path>
              <a:path w="62229" h="81914">
                <a:moveTo>
                  <a:pt x="57277" y="66801"/>
                </a:moveTo>
                <a:lnTo>
                  <a:pt x="52578" y="71500"/>
                </a:lnTo>
                <a:lnTo>
                  <a:pt x="50038" y="73024"/>
                </a:lnTo>
                <a:lnTo>
                  <a:pt x="48895" y="73532"/>
                </a:lnTo>
                <a:lnTo>
                  <a:pt x="58770" y="73532"/>
                </a:lnTo>
                <a:lnTo>
                  <a:pt x="61468" y="70738"/>
                </a:lnTo>
                <a:lnTo>
                  <a:pt x="57277" y="66801"/>
                </a:lnTo>
                <a:close/>
              </a:path>
              <a:path w="62229" h="81914">
                <a:moveTo>
                  <a:pt x="60325" y="22986"/>
                </a:moveTo>
                <a:lnTo>
                  <a:pt x="38862" y="22986"/>
                </a:lnTo>
                <a:lnTo>
                  <a:pt x="38227" y="27177"/>
                </a:lnTo>
                <a:lnTo>
                  <a:pt x="39878" y="27304"/>
                </a:lnTo>
                <a:lnTo>
                  <a:pt x="41021" y="27685"/>
                </a:lnTo>
                <a:lnTo>
                  <a:pt x="42291" y="28955"/>
                </a:lnTo>
                <a:lnTo>
                  <a:pt x="42545" y="29717"/>
                </a:lnTo>
                <a:lnTo>
                  <a:pt x="42545" y="32511"/>
                </a:lnTo>
                <a:lnTo>
                  <a:pt x="41275" y="34543"/>
                </a:lnTo>
                <a:lnTo>
                  <a:pt x="38608" y="36829"/>
                </a:lnTo>
                <a:lnTo>
                  <a:pt x="36068" y="39242"/>
                </a:lnTo>
                <a:lnTo>
                  <a:pt x="33147" y="41401"/>
                </a:lnTo>
                <a:lnTo>
                  <a:pt x="30099" y="43560"/>
                </a:lnTo>
                <a:lnTo>
                  <a:pt x="26924" y="45592"/>
                </a:lnTo>
                <a:lnTo>
                  <a:pt x="23622" y="46608"/>
                </a:lnTo>
                <a:lnTo>
                  <a:pt x="36371" y="46608"/>
                </a:lnTo>
                <a:lnTo>
                  <a:pt x="49657" y="36702"/>
                </a:lnTo>
                <a:lnTo>
                  <a:pt x="52832" y="34289"/>
                </a:lnTo>
                <a:lnTo>
                  <a:pt x="62230" y="26923"/>
                </a:lnTo>
                <a:lnTo>
                  <a:pt x="60325" y="2298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6719061" y="4863719"/>
            <a:ext cx="62230" cy="81915"/>
          </a:xfrm>
          <a:custGeom>
            <a:avLst/>
            <a:gdLst/>
            <a:ahLst/>
            <a:cxnLst/>
            <a:rect l="l" t="t" r="r" b="b"/>
            <a:pathLst>
              <a:path w="62229" h="81914">
                <a:moveTo>
                  <a:pt x="24892" y="0"/>
                </a:moveTo>
                <a:lnTo>
                  <a:pt x="29718" y="0"/>
                </a:lnTo>
                <a:lnTo>
                  <a:pt x="19050" y="46608"/>
                </a:lnTo>
                <a:lnTo>
                  <a:pt x="20193" y="46608"/>
                </a:lnTo>
                <a:lnTo>
                  <a:pt x="23622" y="46608"/>
                </a:lnTo>
                <a:lnTo>
                  <a:pt x="26924" y="45592"/>
                </a:lnTo>
                <a:lnTo>
                  <a:pt x="30099" y="43560"/>
                </a:lnTo>
                <a:lnTo>
                  <a:pt x="33147" y="41401"/>
                </a:lnTo>
                <a:lnTo>
                  <a:pt x="36068" y="39242"/>
                </a:lnTo>
                <a:lnTo>
                  <a:pt x="38608" y="36829"/>
                </a:lnTo>
                <a:lnTo>
                  <a:pt x="41275" y="34543"/>
                </a:lnTo>
                <a:lnTo>
                  <a:pt x="42545" y="32511"/>
                </a:lnTo>
                <a:lnTo>
                  <a:pt x="42545" y="30733"/>
                </a:lnTo>
                <a:lnTo>
                  <a:pt x="42545" y="29717"/>
                </a:lnTo>
                <a:lnTo>
                  <a:pt x="38227" y="27177"/>
                </a:lnTo>
                <a:lnTo>
                  <a:pt x="38862" y="22986"/>
                </a:lnTo>
                <a:lnTo>
                  <a:pt x="60325" y="22986"/>
                </a:lnTo>
                <a:lnTo>
                  <a:pt x="62230" y="26923"/>
                </a:lnTo>
                <a:lnTo>
                  <a:pt x="57023" y="30987"/>
                </a:lnTo>
                <a:lnTo>
                  <a:pt x="52832" y="34289"/>
                </a:lnTo>
                <a:lnTo>
                  <a:pt x="49657" y="36702"/>
                </a:lnTo>
                <a:lnTo>
                  <a:pt x="35179" y="47497"/>
                </a:lnTo>
                <a:lnTo>
                  <a:pt x="41656" y="65785"/>
                </a:lnTo>
                <a:lnTo>
                  <a:pt x="42164" y="67309"/>
                </a:lnTo>
                <a:lnTo>
                  <a:pt x="42799" y="68706"/>
                </a:lnTo>
                <a:lnTo>
                  <a:pt x="43307" y="69849"/>
                </a:lnTo>
                <a:lnTo>
                  <a:pt x="43942" y="70992"/>
                </a:lnTo>
                <a:lnTo>
                  <a:pt x="44450" y="72008"/>
                </a:lnTo>
                <a:lnTo>
                  <a:pt x="45212" y="72516"/>
                </a:lnTo>
                <a:lnTo>
                  <a:pt x="45847" y="73151"/>
                </a:lnTo>
                <a:lnTo>
                  <a:pt x="46736" y="73532"/>
                </a:lnTo>
                <a:lnTo>
                  <a:pt x="47879" y="73532"/>
                </a:lnTo>
                <a:lnTo>
                  <a:pt x="48895" y="73532"/>
                </a:lnTo>
                <a:lnTo>
                  <a:pt x="50038" y="73024"/>
                </a:lnTo>
                <a:lnTo>
                  <a:pt x="51308" y="72262"/>
                </a:lnTo>
                <a:lnTo>
                  <a:pt x="52578" y="71500"/>
                </a:lnTo>
                <a:lnTo>
                  <a:pt x="54483" y="69595"/>
                </a:lnTo>
                <a:lnTo>
                  <a:pt x="57277" y="66801"/>
                </a:lnTo>
                <a:lnTo>
                  <a:pt x="61468" y="70738"/>
                </a:lnTo>
                <a:lnTo>
                  <a:pt x="45847" y="81660"/>
                </a:lnTo>
                <a:lnTo>
                  <a:pt x="42926" y="81660"/>
                </a:lnTo>
                <a:lnTo>
                  <a:pt x="39751" y="81660"/>
                </a:lnTo>
                <a:lnTo>
                  <a:pt x="37211" y="80771"/>
                </a:lnTo>
                <a:lnTo>
                  <a:pt x="35560" y="78866"/>
                </a:lnTo>
                <a:lnTo>
                  <a:pt x="33782" y="77088"/>
                </a:lnTo>
                <a:lnTo>
                  <a:pt x="32258" y="73913"/>
                </a:lnTo>
                <a:lnTo>
                  <a:pt x="30861" y="69722"/>
                </a:lnTo>
                <a:lnTo>
                  <a:pt x="26416" y="55752"/>
                </a:lnTo>
                <a:lnTo>
                  <a:pt x="26035" y="54736"/>
                </a:lnTo>
                <a:lnTo>
                  <a:pt x="25654" y="53847"/>
                </a:lnTo>
                <a:lnTo>
                  <a:pt x="25273" y="53339"/>
                </a:lnTo>
                <a:lnTo>
                  <a:pt x="24892" y="52831"/>
                </a:lnTo>
                <a:lnTo>
                  <a:pt x="24384" y="52450"/>
                </a:lnTo>
                <a:lnTo>
                  <a:pt x="23876" y="52323"/>
                </a:lnTo>
                <a:lnTo>
                  <a:pt x="23241" y="52069"/>
                </a:lnTo>
                <a:lnTo>
                  <a:pt x="22352" y="51942"/>
                </a:lnTo>
                <a:lnTo>
                  <a:pt x="21209" y="51942"/>
                </a:lnTo>
                <a:lnTo>
                  <a:pt x="17907" y="51942"/>
                </a:lnTo>
                <a:lnTo>
                  <a:pt x="11684" y="80517"/>
                </a:lnTo>
                <a:lnTo>
                  <a:pt x="0" y="80517"/>
                </a:lnTo>
                <a:lnTo>
                  <a:pt x="14478" y="16382"/>
                </a:lnTo>
                <a:lnTo>
                  <a:pt x="14859" y="14477"/>
                </a:lnTo>
                <a:lnTo>
                  <a:pt x="15240" y="13080"/>
                </a:lnTo>
                <a:lnTo>
                  <a:pt x="15367" y="12064"/>
                </a:lnTo>
                <a:lnTo>
                  <a:pt x="15494" y="11048"/>
                </a:lnTo>
                <a:lnTo>
                  <a:pt x="15621" y="10032"/>
                </a:lnTo>
                <a:lnTo>
                  <a:pt x="15621" y="9143"/>
                </a:lnTo>
                <a:lnTo>
                  <a:pt x="15621" y="7746"/>
                </a:lnTo>
                <a:lnTo>
                  <a:pt x="7874" y="5079"/>
                </a:lnTo>
                <a:lnTo>
                  <a:pt x="8763" y="761"/>
                </a:lnTo>
                <a:lnTo>
                  <a:pt x="2489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6786371" y="4835710"/>
            <a:ext cx="96808" cy="58615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6802119" y="4855717"/>
            <a:ext cx="78105" cy="40005"/>
          </a:xfrm>
          <a:custGeom>
            <a:avLst/>
            <a:gdLst/>
            <a:ahLst/>
            <a:cxnLst/>
            <a:rect l="l" t="t" r="r" b="b"/>
            <a:pathLst>
              <a:path w="78104" h="40004">
                <a:moveTo>
                  <a:pt x="78104" y="29463"/>
                </a:moveTo>
                <a:lnTo>
                  <a:pt x="0" y="29463"/>
                </a:lnTo>
                <a:lnTo>
                  <a:pt x="0" y="39877"/>
                </a:lnTo>
                <a:lnTo>
                  <a:pt x="78104" y="39877"/>
                </a:lnTo>
                <a:lnTo>
                  <a:pt x="78104" y="29463"/>
                </a:lnTo>
                <a:close/>
              </a:path>
              <a:path w="78104" h="40004">
                <a:moveTo>
                  <a:pt x="78104" y="0"/>
                </a:moveTo>
                <a:lnTo>
                  <a:pt x="0" y="0"/>
                </a:lnTo>
                <a:lnTo>
                  <a:pt x="0" y="10413"/>
                </a:lnTo>
                <a:lnTo>
                  <a:pt x="78104" y="10413"/>
                </a:lnTo>
                <a:lnTo>
                  <a:pt x="781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6797547" y="4890389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249" y="0"/>
                </a:lnTo>
              </a:path>
            </a:pathLst>
          </a:custGeom>
          <a:ln w="1955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6797547" y="4860925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249" y="0"/>
                </a:lnTo>
              </a:path>
            </a:pathLst>
          </a:custGeom>
          <a:ln w="1955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6888480" y="4806696"/>
            <a:ext cx="75438" cy="107442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6903719" y="4828032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37083" y="16002"/>
                </a:moveTo>
                <a:lnTo>
                  <a:pt x="21335" y="16002"/>
                </a:lnTo>
                <a:lnTo>
                  <a:pt x="22351" y="16383"/>
                </a:lnTo>
                <a:lnTo>
                  <a:pt x="22986" y="17145"/>
                </a:lnTo>
                <a:lnTo>
                  <a:pt x="23749" y="17780"/>
                </a:lnTo>
                <a:lnTo>
                  <a:pt x="24002" y="19050"/>
                </a:lnTo>
                <a:lnTo>
                  <a:pt x="24002" y="72136"/>
                </a:lnTo>
                <a:lnTo>
                  <a:pt x="23749" y="73279"/>
                </a:lnTo>
                <a:lnTo>
                  <a:pt x="23622" y="74295"/>
                </a:lnTo>
                <a:lnTo>
                  <a:pt x="23368" y="75184"/>
                </a:lnTo>
                <a:lnTo>
                  <a:pt x="23113" y="75819"/>
                </a:lnTo>
                <a:lnTo>
                  <a:pt x="22859" y="76581"/>
                </a:lnTo>
                <a:lnTo>
                  <a:pt x="22478" y="77216"/>
                </a:lnTo>
                <a:lnTo>
                  <a:pt x="22098" y="77724"/>
                </a:lnTo>
                <a:lnTo>
                  <a:pt x="21589" y="78105"/>
                </a:lnTo>
                <a:lnTo>
                  <a:pt x="21081" y="78613"/>
                </a:lnTo>
                <a:lnTo>
                  <a:pt x="15239" y="80518"/>
                </a:lnTo>
                <a:lnTo>
                  <a:pt x="13970" y="80772"/>
                </a:lnTo>
                <a:lnTo>
                  <a:pt x="8635" y="81153"/>
                </a:lnTo>
                <a:lnTo>
                  <a:pt x="3682" y="81407"/>
                </a:lnTo>
                <a:lnTo>
                  <a:pt x="3682" y="87249"/>
                </a:lnTo>
                <a:lnTo>
                  <a:pt x="57403" y="87249"/>
                </a:lnTo>
                <a:lnTo>
                  <a:pt x="57403" y="81407"/>
                </a:lnTo>
                <a:lnTo>
                  <a:pt x="54609" y="81280"/>
                </a:lnTo>
                <a:lnTo>
                  <a:pt x="52324" y="81280"/>
                </a:lnTo>
                <a:lnTo>
                  <a:pt x="46735" y="80899"/>
                </a:lnTo>
                <a:lnTo>
                  <a:pt x="37719" y="75565"/>
                </a:lnTo>
                <a:lnTo>
                  <a:pt x="37464" y="74803"/>
                </a:lnTo>
                <a:lnTo>
                  <a:pt x="37337" y="74041"/>
                </a:lnTo>
                <a:lnTo>
                  <a:pt x="37099" y="72136"/>
                </a:lnTo>
                <a:lnTo>
                  <a:pt x="37083" y="16002"/>
                </a:lnTo>
                <a:close/>
              </a:path>
              <a:path w="57784" h="87629">
                <a:moveTo>
                  <a:pt x="37464" y="0"/>
                </a:moveTo>
                <a:lnTo>
                  <a:pt x="33274" y="0"/>
                </a:lnTo>
                <a:lnTo>
                  <a:pt x="22098" y="6096"/>
                </a:lnTo>
                <a:lnTo>
                  <a:pt x="11175" y="12192"/>
                </a:lnTo>
                <a:lnTo>
                  <a:pt x="0" y="18288"/>
                </a:lnTo>
                <a:lnTo>
                  <a:pt x="571" y="19558"/>
                </a:lnTo>
                <a:lnTo>
                  <a:pt x="2031" y="22479"/>
                </a:lnTo>
                <a:lnTo>
                  <a:pt x="2539" y="23622"/>
                </a:lnTo>
                <a:lnTo>
                  <a:pt x="3175" y="24638"/>
                </a:lnTo>
                <a:lnTo>
                  <a:pt x="7493" y="21717"/>
                </a:lnTo>
                <a:lnTo>
                  <a:pt x="11175" y="19558"/>
                </a:lnTo>
                <a:lnTo>
                  <a:pt x="13843" y="18161"/>
                </a:lnTo>
                <a:lnTo>
                  <a:pt x="16636" y="16764"/>
                </a:lnTo>
                <a:lnTo>
                  <a:pt x="18669" y="16002"/>
                </a:lnTo>
                <a:lnTo>
                  <a:pt x="37083" y="16002"/>
                </a:lnTo>
                <a:lnTo>
                  <a:pt x="37210" y="6731"/>
                </a:lnTo>
                <a:lnTo>
                  <a:pt x="37337" y="2540"/>
                </a:lnTo>
                <a:lnTo>
                  <a:pt x="374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6903719" y="4828032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33274" y="0"/>
                </a:moveTo>
                <a:lnTo>
                  <a:pt x="37464" y="0"/>
                </a:lnTo>
                <a:lnTo>
                  <a:pt x="37337" y="2540"/>
                </a:lnTo>
                <a:lnTo>
                  <a:pt x="37337" y="4699"/>
                </a:lnTo>
                <a:lnTo>
                  <a:pt x="37210" y="6731"/>
                </a:lnTo>
                <a:lnTo>
                  <a:pt x="37210" y="8636"/>
                </a:lnTo>
                <a:lnTo>
                  <a:pt x="37210" y="10541"/>
                </a:lnTo>
                <a:lnTo>
                  <a:pt x="37083" y="12446"/>
                </a:lnTo>
                <a:lnTo>
                  <a:pt x="37083" y="14224"/>
                </a:lnTo>
                <a:lnTo>
                  <a:pt x="37083" y="16129"/>
                </a:lnTo>
                <a:lnTo>
                  <a:pt x="37083" y="17907"/>
                </a:lnTo>
                <a:lnTo>
                  <a:pt x="37083" y="69342"/>
                </a:lnTo>
                <a:lnTo>
                  <a:pt x="37083" y="70739"/>
                </a:lnTo>
                <a:lnTo>
                  <a:pt x="37083" y="72009"/>
                </a:lnTo>
                <a:lnTo>
                  <a:pt x="37210" y="73025"/>
                </a:lnTo>
                <a:lnTo>
                  <a:pt x="37337" y="74041"/>
                </a:lnTo>
                <a:lnTo>
                  <a:pt x="37464" y="74803"/>
                </a:lnTo>
                <a:lnTo>
                  <a:pt x="37719" y="75565"/>
                </a:lnTo>
                <a:lnTo>
                  <a:pt x="37846" y="76200"/>
                </a:lnTo>
                <a:lnTo>
                  <a:pt x="38100" y="76835"/>
                </a:lnTo>
                <a:lnTo>
                  <a:pt x="38480" y="77343"/>
                </a:lnTo>
                <a:lnTo>
                  <a:pt x="38861" y="77851"/>
                </a:lnTo>
                <a:lnTo>
                  <a:pt x="39243" y="78232"/>
                </a:lnTo>
                <a:lnTo>
                  <a:pt x="39624" y="78613"/>
                </a:lnTo>
                <a:lnTo>
                  <a:pt x="40258" y="79248"/>
                </a:lnTo>
                <a:lnTo>
                  <a:pt x="40894" y="79629"/>
                </a:lnTo>
                <a:lnTo>
                  <a:pt x="41782" y="79883"/>
                </a:lnTo>
                <a:lnTo>
                  <a:pt x="42799" y="80137"/>
                </a:lnTo>
                <a:lnTo>
                  <a:pt x="43941" y="80391"/>
                </a:lnTo>
                <a:lnTo>
                  <a:pt x="45338" y="80645"/>
                </a:lnTo>
                <a:lnTo>
                  <a:pt x="46735" y="80899"/>
                </a:lnTo>
                <a:lnTo>
                  <a:pt x="48386" y="81026"/>
                </a:lnTo>
                <a:lnTo>
                  <a:pt x="50291" y="81153"/>
                </a:lnTo>
                <a:lnTo>
                  <a:pt x="52324" y="81280"/>
                </a:lnTo>
                <a:lnTo>
                  <a:pt x="54609" y="81280"/>
                </a:lnTo>
                <a:lnTo>
                  <a:pt x="57403" y="81407"/>
                </a:lnTo>
                <a:lnTo>
                  <a:pt x="57403" y="87249"/>
                </a:lnTo>
                <a:lnTo>
                  <a:pt x="3682" y="87249"/>
                </a:lnTo>
                <a:lnTo>
                  <a:pt x="3682" y="81407"/>
                </a:lnTo>
                <a:lnTo>
                  <a:pt x="6350" y="81280"/>
                </a:lnTo>
                <a:lnTo>
                  <a:pt x="8635" y="81153"/>
                </a:lnTo>
                <a:lnTo>
                  <a:pt x="10540" y="81026"/>
                </a:lnTo>
                <a:lnTo>
                  <a:pt x="12319" y="80899"/>
                </a:lnTo>
                <a:lnTo>
                  <a:pt x="13970" y="80772"/>
                </a:lnTo>
                <a:lnTo>
                  <a:pt x="15239" y="80518"/>
                </a:lnTo>
                <a:lnTo>
                  <a:pt x="16509" y="80391"/>
                </a:lnTo>
                <a:lnTo>
                  <a:pt x="21589" y="78105"/>
                </a:lnTo>
                <a:lnTo>
                  <a:pt x="22098" y="77724"/>
                </a:lnTo>
                <a:lnTo>
                  <a:pt x="22478" y="77216"/>
                </a:lnTo>
                <a:lnTo>
                  <a:pt x="22859" y="76581"/>
                </a:lnTo>
                <a:lnTo>
                  <a:pt x="23113" y="75819"/>
                </a:lnTo>
                <a:lnTo>
                  <a:pt x="23368" y="75184"/>
                </a:lnTo>
                <a:lnTo>
                  <a:pt x="23622" y="74295"/>
                </a:lnTo>
                <a:lnTo>
                  <a:pt x="23749" y="73279"/>
                </a:lnTo>
                <a:lnTo>
                  <a:pt x="24002" y="72136"/>
                </a:lnTo>
                <a:lnTo>
                  <a:pt x="24002" y="70866"/>
                </a:lnTo>
                <a:lnTo>
                  <a:pt x="24002" y="69342"/>
                </a:lnTo>
                <a:lnTo>
                  <a:pt x="24002" y="20828"/>
                </a:lnTo>
                <a:lnTo>
                  <a:pt x="24002" y="19050"/>
                </a:lnTo>
                <a:lnTo>
                  <a:pt x="23749" y="17780"/>
                </a:lnTo>
                <a:lnTo>
                  <a:pt x="22986" y="17145"/>
                </a:lnTo>
                <a:lnTo>
                  <a:pt x="22351" y="16383"/>
                </a:lnTo>
                <a:lnTo>
                  <a:pt x="21335" y="16002"/>
                </a:lnTo>
                <a:lnTo>
                  <a:pt x="20065" y="16002"/>
                </a:lnTo>
                <a:lnTo>
                  <a:pt x="18669" y="16002"/>
                </a:lnTo>
                <a:lnTo>
                  <a:pt x="16636" y="16764"/>
                </a:lnTo>
                <a:lnTo>
                  <a:pt x="13843" y="18161"/>
                </a:lnTo>
                <a:lnTo>
                  <a:pt x="11175" y="19558"/>
                </a:lnTo>
                <a:lnTo>
                  <a:pt x="7493" y="21717"/>
                </a:lnTo>
                <a:lnTo>
                  <a:pt x="3175" y="24638"/>
                </a:lnTo>
                <a:lnTo>
                  <a:pt x="2539" y="23622"/>
                </a:lnTo>
                <a:lnTo>
                  <a:pt x="2031" y="22479"/>
                </a:lnTo>
                <a:lnTo>
                  <a:pt x="1524" y="21463"/>
                </a:lnTo>
                <a:lnTo>
                  <a:pt x="1015" y="20447"/>
                </a:lnTo>
                <a:lnTo>
                  <a:pt x="507" y="19431"/>
                </a:lnTo>
                <a:lnTo>
                  <a:pt x="0" y="18288"/>
                </a:lnTo>
                <a:lnTo>
                  <a:pt x="5587" y="15240"/>
                </a:lnTo>
                <a:lnTo>
                  <a:pt x="11175" y="12192"/>
                </a:lnTo>
                <a:lnTo>
                  <a:pt x="16636" y="9144"/>
                </a:lnTo>
                <a:lnTo>
                  <a:pt x="22098" y="6096"/>
                </a:lnTo>
                <a:lnTo>
                  <a:pt x="27685" y="3048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7019543" y="4806696"/>
            <a:ext cx="96808" cy="107442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7034530" y="4827396"/>
            <a:ext cx="78105" cy="88265"/>
          </a:xfrm>
          <a:custGeom>
            <a:avLst/>
            <a:gdLst/>
            <a:ahLst/>
            <a:cxnLst/>
            <a:rect l="l" t="t" r="r" b="b"/>
            <a:pathLst>
              <a:path w="78104" h="88264">
                <a:moveTo>
                  <a:pt x="52197" y="0"/>
                </a:moveTo>
                <a:lnTo>
                  <a:pt x="16637" y="0"/>
                </a:lnTo>
                <a:lnTo>
                  <a:pt x="15621" y="4317"/>
                </a:lnTo>
                <a:lnTo>
                  <a:pt x="18415" y="4317"/>
                </a:lnTo>
                <a:lnTo>
                  <a:pt x="20320" y="4825"/>
                </a:lnTo>
                <a:lnTo>
                  <a:pt x="21336" y="5714"/>
                </a:lnTo>
                <a:lnTo>
                  <a:pt x="22351" y="6476"/>
                </a:lnTo>
                <a:lnTo>
                  <a:pt x="22860" y="8000"/>
                </a:lnTo>
                <a:lnTo>
                  <a:pt x="22848" y="11175"/>
                </a:lnTo>
                <a:lnTo>
                  <a:pt x="22605" y="13842"/>
                </a:lnTo>
                <a:lnTo>
                  <a:pt x="22351" y="15366"/>
                </a:lnTo>
                <a:lnTo>
                  <a:pt x="21971" y="17144"/>
                </a:lnTo>
                <a:lnTo>
                  <a:pt x="21590" y="19050"/>
                </a:lnTo>
                <a:lnTo>
                  <a:pt x="9017" y="74675"/>
                </a:lnTo>
                <a:lnTo>
                  <a:pt x="8381" y="76580"/>
                </a:lnTo>
                <a:lnTo>
                  <a:pt x="7874" y="78485"/>
                </a:lnTo>
                <a:lnTo>
                  <a:pt x="3175" y="83184"/>
                </a:lnTo>
                <a:lnTo>
                  <a:pt x="2031" y="83565"/>
                </a:lnTo>
                <a:lnTo>
                  <a:pt x="635" y="83692"/>
                </a:lnTo>
                <a:lnTo>
                  <a:pt x="0" y="87883"/>
                </a:lnTo>
                <a:lnTo>
                  <a:pt x="29210" y="87883"/>
                </a:lnTo>
                <a:lnTo>
                  <a:pt x="30225" y="83692"/>
                </a:lnTo>
                <a:lnTo>
                  <a:pt x="28575" y="83692"/>
                </a:lnTo>
                <a:lnTo>
                  <a:pt x="27304" y="83438"/>
                </a:lnTo>
                <a:lnTo>
                  <a:pt x="22351" y="79882"/>
                </a:lnTo>
                <a:lnTo>
                  <a:pt x="22351" y="75691"/>
                </a:lnTo>
                <a:lnTo>
                  <a:pt x="23114" y="71500"/>
                </a:lnTo>
                <a:lnTo>
                  <a:pt x="23622" y="69087"/>
                </a:lnTo>
                <a:lnTo>
                  <a:pt x="24638" y="64007"/>
                </a:lnTo>
                <a:lnTo>
                  <a:pt x="25908" y="58673"/>
                </a:lnTo>
                <a:lnTo>
                  <a:pt x="26543" y="55879"/>
                </a:lnTo>
                <a:lnTo>
                  <a:pt x="27559" y="50926"/>
                </a:lnTo>
                <a:lnTo>
                  <a:pt x="48158" y="50926"/>
                </a:lnTo>
                <a:lnTo>
                  <a:pt x="50292" y="50672"/>
                </a:lnTo>
                <a:lnTo>
                  <a:pt x="59690" y="48132"/>
                </a:lnTo>
                <a:lnTo>
                  <a:pt x="63753" y="46227"/>
                </a:lnTo>
                <a:lnTo>
                  <a:pt x="66497" y="44195"/>
                </a:lnTo>
                <a:lnTo>
                  <a:pt x="28828" y="44195"/>
                </a:lnTo>
                <a:lnTo>
                  <a:pt x="37465" y="7492"/>
                </a:lnTo>
                <a:lnTo>
                  <a:pt x="38862" y="7365"/>
                </a:lnTo>
                <a:lnTo>
                  <a:pt x="40386" y="7365"/>
                </a:lnTo>
                <a:lnTo>
                  <a:pt x="41910" y="7238"/>
                </a:lnTo>
                <a:lnTo>
                  <a:pt x="73226" y="7238"/>
                </a:lnTo>
                <a:lnTo>
                  <a:pt x="72390" y="6350"/>
                </a:lnTo>
                <a:lnTo>
                  <a:pt x="69850" y="4698"/>
                </a:lnTo>
                <a:lnTo>
                  <a:pt x="67183" y="3047"/>
                </a:lnTo>
                <a:lnTo>
                  <a:pt x="64008" y="1904"/>
                </a:lnTo>
                <a:lnTo>
                  <a:pt x="56515" y="380"/>
                </a:lnTo>
                <a:lnTo>
                  <a:pt x="52197" y="0"/>
                </a:lnTo>
                <a:close/>
              </a:path>
              <a:path w="78104" h="88264">
                <a:moveTo>
                  <a:pt x="48158" y="50926"/>
                </a:moveTo>
                <a:lnTo>
                  <a:pt x="27559" y="50926"/>
                </a:lnTo>
                <a:lnTo>
                  <a:pt x="30606" y="51180"/>
                </a:lnTo>
                <a:lnTo>
                  <a:pt x="39243" y="51180"/>
                </a:lnTo>
                <a:lnTo>
                  <a:pt x="44958" y="51307"/>
                </a:lnTo>
                <a:lnTo>
                  <a:pt x="48158" y="50926"/>
                </a:lnTo>
                <a:close/>
              </a:path>
              <a:path w="78104" h="88264">
                <a:moveTo>
                  <a:pt x="73226" y="7238"/>
                </a:moveTo>
                <a:lnTo>
                  <a:pt x="52577" y="7238"/>
                </a:lnTo>
                <a:lnTo>
                  <a:pt x="57150" y="8381"/>
                </a:lnTo>
                <a:lnTo>
                  <a:pt x="59944" y="10540"/>
                </a:lnTo>
                <a:lnTo>
                  <a:pt x="62738" y="12826"/>
                </a:lnTo>
                <a:lnTo>
                  <a:pt x="64262" y="16382"/>
                </a:lnTo>
                <a:lnTo>
                  <a:pt x="64262" y="24637"/>
                </a:lnTo>
                <a:lnTo>
                  <a:pt x="63753" y="27685"/>
                </a:lnTo>
                <a:lnTo>
                  <a:pt x="62865" y="30479"/>
                </a:lnTo>
                <a:lnTo>
                  <a:pt x="62102" y="33273"/>
                </a:lnTo>
                <a:lnTo>
                  <a:pt x="60578" y="35686"/>
                </a:lnTo>
                <a:lnTo>
                  <a:pt x="58420" y="37718"/>
                </a:lnTo>
                <a:lnTo>
                  <a:pt x="56388" y="39877"/>
                </a:lnTo>
                <a:lnTo>
                  <a:pt x="53594" y="41401"/>
                </a:lnTo>
                <a:lnTo>
                  <a:pt x="50165" y="42544"/>
                </a:lnTo>
                <a:lnTo>
                  <a:pt x="46609" y="43687"/>
                </a:lnTo>
                <a:lnTo>
                  <a:pt x="42291" y="44195"/>
                </a:lnTo>
                <a:lnTo>
                  <a:pt x="66497" y="44195"/>
                </a:lnTo>
                <a:lnTo>
                  <a:pt x="70612" y="41147"/>
                </a:lnTo>
                <a:lnTo>
                  <a:pt x="73151" y="37972"/>
                </a:lnTo>
                <a:lnTo>
                  <a:pt x="76962" y="30352"/>
                </a:lnTo>
                <a:lnTo>
                  <a:pt x="77850" y="25907"/>
                </a:lnTo>
                <a:lnTo>
                  <a:pt x="77850" y="17017"/>
                </a:lnTo>
                <a:lnTo>
                  <a:pt x="77089" y="13842"/>
                </a:lnTo>
                <a:lnTo>
                  <a:pt x="75631" y="11048"/>
                </a:lnTo>
                <a:lnTo>
                  <a:pt x="74422" y="8508"/>
                </a:lnTo>
                <a:lnTo>
                  <a:pt x="73226" y="72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7063358" y="4834635"/>
            <a:ext cx="35560" cy="37465"/>
          </a:xfrm>
          <a:custGeom>
            <a:avLst/>
            <a:gdLst/>
            <a:ahLst/>
            <a:cxnLst/>
            <a:rect l="l" t="t" r="r" b="b"/>
            <a:pathLst>
              <a:path w="35559" h="37464">
                <a:moveTo>
                  <a:pt x="17652" y="0"/>
                </a:moveTo>
                <a:lnTo>
                  <a:pt x="16129" y="0"/>
                </a:lnTo>
                <a:lnTo>
                  <a:pt x="14477" y="0"/>
                </a:lnTo>
                <a:lnTo>
                  <a:pt x="13081" y="0"/>
                </a:lnTo>
                <a:lnTo>
                  <a:pt x="11557" y="126"/>
                </a:lnTo>
                <a:lnTo>
                  <a:pt x="10033" y="126"/>
                </a:lnTo>
                <a:lnTo>
                  <a:pt x="8636" y="253"/>
                </a:lnTo>
                <a:lnTo>
                  <a:pt x="0" y="36956"/>
                </a:lnTo>
                <a:lnTo>
                  <a:pt x="8127" y="36956"/>
                </a:lnTo>
                <a:lnTo>
                  <a:pt x="13462" y="36956"/>
                </a:lnTo>
                <a:lnTo>
                  <a:pt x="29591" y="30480"/>
                </a:lnTo>
                <a:lnTo>
                  <a:pt x="31750" y="28447"/>
                </a:lnTo>
                <a:lnTo>
                  <a:pt x="33274" y="26034"/>
                </a:lnTo>
                <a:lnTo>
                  <a:pt x="34036" y="23240"/>
                </a:lnTo>
                <a:lnTo>
                  <a:pt x="34925" y="20446"/>
                </a:lnTo>
                <a:lnTo>
                  <a:pt x="35433" y="17399"/>
                </a:lnTo>
                <a:lnTo>
                  <a:pt x="35433" y="14096"/>
                </a:lnTo>
                <a:lnTo>
                  <a:pt x="35433" y="9143"/>
                </a:lnTo>
                <a:lnTo>
                  <a:pt x="33909" y="5587"/>
                </a:lnTo>
                <a:lnTo>
                  <a:pt x="31115" y="3301"/>
                </a:lnTo>
                <a:lnTo>
                  <a:pt x="28321" y="1143"/>
                </a:lnTo>
                <a:lnTo>
                  <a:pt x="23749" y="0"/>
                </a:lnTo>
                <a:lnTo>
                  <a:pt x="1765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7034530" y="4827396"/>
            <a:ext cx="78105" cy="88265"/>
          </a:xfrm>
          <a:custGeom>
            <a:avLst/>
            <a:gdLst/>
            <a:ahLst/>
            <a:cxnLst/>
            <a:rect l="l" t="t" r="r" b="b"/>
            <a:pathLst>
              <a:path w="78104" h="88264">
                <a:moveTo>
                  <a:pt x="16637" y="0"/>
                </a:moveTo>
                <a:lnTo>
                  <a:pt x="47244" y="0"/>
                </a:lnTo>
                <a:lnTo>
                  <a:pt x="52197" y="0"/>
                </a:lnTo>
                <a:lnTo>
                  <a:pt x="56515" y="380"/>
                </a:lnTo>
                <a:lnTo>
                  <a:pt x="60198" y="1142"/>
                </a:lnTo>
                <a:lnTo>
                  <a:pt x="64008" y="1904"/>
                </a:lnTo>
                <a:lnTo>
                  <a:pt x="67183" y="3047"/>
                </a:lnTo>
                <a:lnTo>
                  <a:pt x="69850" y="4698"/>
                </a:lnTo>
                <a:lnTo>
                  <a:pt x="72390" y="6350"/>
                </a:lnTo>
                <a:lnTo>
                  <a:pt x="74422" y="8508"/>
                </a:lnTo>
                <a:lnTo>
                  <a:pt x="75692" y="11175"/>
                </a:lnTo>
                <a:lnTo>
                  <a:pt x="77089" y="13842"/>
                </a:lnTo>
                <a:lnTo>
                  <a:pt x="77850" y="17017"/>
                </a:lnTo>
                <a:lnTo>
                  <a:pt x="77850" y="20954"/>
                </a:lnTo>
                <a:lnTo>
                  <a:pt x="77850" y="25907"/>
                </a:lnTo>
                <a:lnTo>
                  <a:pt x="76962" y="30352"/>
                </a:lnTo>
                <a:lnTo>
                  <a:pt x="75056" y="34162"/>
                </a:lnTo>
                <a:lnTo>
                  <a:pt x="73151" y="37972"/>
                </a:lnTo>
                <a:lnTo>
                  <a:pt x="54991" y="49402"/>
                </a:lnTo>
                <a:lnTo>
                  <a:pt x="50292" y="50672"/>
                </a:lnTo>
                <a:lnTo>
                  <a:pt x="44958" y="51307"/>
                </a:lnTo>
                <a:lnTo>
                  <a:pt x="39243" y="51180"/>
                </a:lnTo>
                <a:lnTo>
                  <a:pt x="36829" y="51180"/>
                </a:lnTo>
                <a:lnTo>
                  <a:pt x="34544" y="51180"/>
                </a:lnTo>
                <a:lnTo>
                  <a:pt x="32639" y="51180"/>
                </a:lnTo>
                <a:lnTo>
                  <a:pt x="30606" y="51180"/>
                </a:lnTo>
                <a:lnTo>
                  <a:pt x="28955" y="51053"/>
                </a:lnTo>
                <a:lnTo>
                  <a:pt x="27559" y="50926"/>
                </a:lnTo>
                <a:lnTo>
                  <a:pt x="27050" y="53339"/>
                </a:lnTo>
                <a:lnTo>
                  <a:pt x="26543" y="55879"/>
                </a:lnTo>
                <a:lnTo>
                  <a:pt x="25908" y="58673"/>
                </a:lnTo>
                <a:lnTo>
                  <a:pt x="25273" y="61340"/>
                </a:lnTo>
                <a:lnTo>
                  <a:pt x="24638" y="64007"/>
                </a:lnTo>
                <a:lnTo>
                  <a:pt x="24129" y="66547"/>
                </a:lnTo>
                <a:lnTo>
                  <a:pt x="23622" y="69087"/>
                </a:lnTo>
                <a:lnTo>
                  <a:pt x="23114" y="71500"/>
                </a:lnTo>
                <a:lnTo>
                  <a:pt x="22733" y="73532"/>
                </a:lnTo>
                <a:lnTo>
                  <a:pt x="22351" y="75691"/>
                </a:lnTo>
                <a:lnTo>
                  <a:pt x="22225" y="77215"/>
                </a:lnTo>
                <a:lnTo>
                  <a:pt x="22225" y="78231"/>
                </a:lnTo>
                <a:lnTo>
                  <a:pt x="22225" y="79120"/>
                </a:lnTo>
                <a:lnTo>
                  <a:pt x="27304" y="83438"/>
                </a:lnTo>
                <a:lnTo>
                  <a:pt x="28575" y="83692"/>
                </a:lnTo>
                <a:lnTo>
                  <a:pt x="30225" y="83692"/>
                </a:lnTo>
                <a:lnTo>
                  <a:pt x="29210" y="87883"/>
                </a:lnTo>
                <a:lnTo>
                  <a:pt x="0" y="87883"/>
                </a:lnTo>
                <a:lnTo>
                  <a:pt x="635" y="83692"/>
                </a:lnTo>
                <a:lnTo>
                  <a:pt x="2031" y="83565"/>
                </a:lnTo>
                <a:lnTo>
                  <a:pt x="3175" y="83184"/>
                </a:lnTo>
                <a:lnTo>
                  <a:pt x="8381" y="76580"/>
                </a:lnTo>
                <a:lnTo>
                  <a:pt x="9017" y="74675"/>
                </a:lnTo>
                <a:lnTo>
                  <a:pt x="9651" y="71881"/>
                </a:lnTo>
                <a:lnTo>
                  <a:pt x="10414" y="68452"/>
                </a:lnTo>
                <a:lnTo>
                  <a:pt x="21590" y="19050"/>
                </a:lnTo>
                <a:lnTo>
                  <a:pt x="21971" y="17144"/>
                </a:lnTo>
                <a:lnTo>
                  <a:pt x="22351" y="15366"/>
                </a:lnTo>
                <a:lnTo>
                  <a:pt x="22605" y="13842"/>
                </a:lnTo>
                <a:lnTo>
                  <a:pt x="22733" y="12318"/>
                </a:lnTo>
                <a:lnTo>
                  <a:pt x="22860" y="11048"/>
                </a:lnTo>
                <a:lnTo>
                  <a:pt x="22860" y="10032"/>
                </a:lnTo>
                <a:lnTo>
                  <a:pt x="22860" y="8000"/>
                </a:lnTo>
                <a:lnTo>
                  <a:pt x="22351" y="6476"/>
                </a:lnTo>
                <a:lnTo>
                  <a:pt x="21336" y="5714"/>
                </a:lnTo>
                <a:lnTo>
                  <a:pt x="20320" y="4825"/>
                </a:lnTo>
                <a:lnTo>
                  <a:pt x="18415" y="4317"/>
                </a:lnTo>
                <a:lnTo>
                  <a:pt x="15621" y="4317"/>
                </a:lnTo>
                <a:lnTo>
                  <a:pt x="1663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7120128" y="4770132"/>
            <a:ext cx="808481" cy="186677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7135119" y="4790313"/>
            <a:ext cx="789305" cy="167640"/>
          </a:xfrm>
          <a:custGeom>
            <a:avLst/>
            <a:gdLst/>
            <a:ahLst/>
            <a:cxnLst/>
            <a:rect l="l" t="t" r="r" b="b"/>
            <a:pathLst>
              <a:path w="789304" h="167639">
                <a:moveTo>
                  <a:pt x="745230" y="0"/>
                </a:moveTo>
                <a:lnTo>
                  <a:pt x="743579" y="5587"/>
                </a:lnTo>
                <a:lnTo>
                  <a:pt x="751270" y="9616"/>
                </a:lnTo>
                <a:lnTo>
                  <a:pt x="757961" y="15430"/>
                </a:lnTo>
                <a:lnTo>
                  <a:pt x="774741" y="55753"/>
                </a:lnTo>
                <a:lnTo>
                  <a:pt x="776853" y="83947"/>
                </a:lnTo>
                <a:lnTo>
                  <a:pt x="776327" y="98587"/>
                </a:lnTo>
                <a:lnTo>
                  <a:pt x="763653" y="144603"/>
                </a:lnTo>
                <a:lnTo>
                  <a:pt x="743579" y="162051"/>
                </a:lnTo>
                <a:lnTo>
                  <a:pt x="745230" y="167639"/>
                </a:lnTo>
                <a:lnTo>
                  <a:pt x="777869" y="138811"/>
                </a:lnTo>
                <a:lnTo>
                  <a:pt x="788584" y="99181"/>
                </a:lnTo>
                <a:lnTo>
                  <a:pt x="789299" y="83819"/>
                </a:lnTo>
                <a:lnTo>
                  <a:pt x="788584" y="68458"/>
                </a:lnTo>
                <a:lnTo>
                  <a:pt x="777869" y="28829"/>
                </a:lnTo>
                <a:lnTo>
                  <a:pt x="755205" y="3933"/>
                </a:lnTo>
                <a:lnTo>
                  <a:pt x="745230" y="0"/>
                </a:lnTo>
                <a:close/>
              </a:path>
              <a:path w="789304" h="167639">
                <a:moveTo>
                  <a:pt x="185668" y="0"/>
                </a:moveTo>
                <a:lnTo>
                  <a:pt x="175254" y="0"/>
                </a:lnTo>
                <a:lnTo>
                  <a:pt x="175254" y="167639"/>
                </a:lnTo>
                <a:lnTo>
                  <a:pt x="185668" y="167639"/>
                </a:lnTo>
                <a:lnTo>
                  <a:pt x="185668" y="0"/>
                </a:lnTo>
                <a:close/>
              </a:path>
              <a:path w="789304" h="167639">
                <a:moveTo>
                  <a:pt x="44063" y="0"/>
                </a:moveTo>
                <a:lnTo>
                  <a:pt x="11424" y="28829"/>
                </a:lnTo>
                <a:lnTo>
                  <a:pt x="708" y="68458"/>
                </a:lnTo>
                <a:lnTo>
                  <a:pt x="0" y="83947"/>
                </a:lnTo>
                <a:lnTo>
                  <a:pt x="708" y="99181"/>
                </a:lnTo>
                <a:lnTo>
                  <a:pt x="11424" y="138811"/>
                </a:lnTo>
                <a:lnTo>
                  <a:pt x="44063" y="167639"/>
                </a:lnTo>
                <a:lnTo>
                  <a:pt x="45714" y="162051"/>
                </a:lnTo>
                <a:lnTo>
                  <a:pt x="38022" y="158077"/>
                </a:lnTo>
                <a:lnTo>
                  <a:pt x="31331" y="152257"/>
                </a:lnTo>
                <a:lnTo>
                  <a:pt x="14599" y="112013"/>
                </a:lnTo>
                <a:lnTo>
                  <a:pt x="12444" y="83819"/>
                </a:lnTo>
                <a:lnTo>
                  <a:pt x="12983" y="69230"/>
                </a:lnTo>
                <a:lnTo>
                  <a:pt x="25640" y="23054"/>
                </a:lnTo>
                <a:lnTo>
                  <a:pt x="45714" y="5587"/>
                </a:lnTo>
                <a:lnTo>
                  <a:pt x="4406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7878698" y="4790313"/>
            <a:ext cx="45720" cy="167640"/>
          </a:xfrm>
          <a:custGeom>
            <a:avLst/>
            <a:gdLst/>
            <a:ahLst/>
            <a:cxnLst/>
            <a:rect l="l" t="t" r="r" b="b"/>
            <a:pathLst>
              <a:path w="45720" h="167639">
                <a:moveTo>
                  <a:pt x="1650" y="0"/>
                </a:moveTo>
                <a:lnTo>
                  <a:pt x="34290" y="28829"/>
                </a:lnTo>
                <a:lnTo>
                  <a:pt x="45005" y="68458"/>
                </a:lnTo>
                <a:lnTo>
                  <a:pt x="45720" y="83819"/>
                </a:lnTo>
                <a:lnTo>
                  <a:pt x="45005" y="99181"/>
                </a:lnTo>
                <a:lnTo>
                  <a:pt x="34290" y="138811"/>
                </a:lnTo>
                <a:lnTo>
                  <a:pt x="1650" y="167639"/>
                </a:lnTo>
                <a:lnTo>
                  <a:pt x="0" y="162051"/>
                </a:lnTo>
                <a:lnTo>
                  <a:pt x="7691" y="158077"/>
                </a:lnTo>
                <a:lnTo>
                  <a:pt x="14382" y="152257"/>
                </a:lnTo>
                <a:lnTo>
                  <a:pt x="31162" y="112014"/>
                </a:lnTo>
                <a:lnTo>
                  <a:pt x="33274" y="83947"/>
                </a:lnTo>
                <a:lnTo>
                  <a:pt x="32748" y="69230"/>
                </a:lnTo>
                <a:lnTo>
                  <a:pt x="20073" y="23054"/>
                </a:lnTo>
                <a:lnTo>
                  <a:pt x="0" y="5587"/>
                </a:lnTo>
                <a:lnTo>
                  <a:pt x="165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7130542" y="4785740"/>
            <a:ext cx="194818" cy="176784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7324343" y="4805203"/>
            <a:ext cx="107442" cy="108934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7340218" y="4826380"/>
            <a:ext cx="87630" cy="88900"/>
          </a:xfrm>
          <a:custGeom>
            <a:avLst/>
            <a:gdLst/>
            <a:ahLst/>
            <a:cxnLst/>
            <a:rect l="l" t="t" r="r" b="b"/>
            <a:pathLst>
              <a:path w="87629" h="88900">
                <a:moveTo>
                  <a:pt x="84840" y="7493"/>
                </a:moveTo>
                <a:lnTo>
                  <a:pt x="66039" y="7493"/>
                </a:lnTo>
                <a:lnTo>
                  <a:pt x="66675" y="8128"/>
                </a:lnTo>
                <a:lnTo>
                  <a:pt x="63246" y="11684"/>
                </a:lnTo>
                <a:lnTo>
                  <a:pt x="58038" y="17526"/>
                </a:lnTo>
                <a:lnTo>
                  <a:pt x="50800" y="25781"/>
                </a:lnTo>
                <a:lnTo>
                  <a:pt x="0" y="84328"/>
                </a:lnTo>
                <a:lnTo>
                  <a:pt x="1777" y="88900"/>
                </a:lnTo>
                <a:lnTo>
                  <a:pt x="69087" y="88900"/>
                </a:lnTo>
                <a:lnTo>
                  <a:pt x="70724" y="81407"/>
                </a:lnTo>
                <a:lnTo>
                  <a:pt x="21208" y="81407"/>
                </a:lnTo>
                <a:lnTo>
                  <a:pt x="20574" y="80772"/>
                </a:lnTo>
                <a:lnTo>
                  <a:pt x="30956" y="69246"/>
                </a:lnTo>
                <a:lnTo>
                  <a:pt x="36790" y="62698"/>
                </a:lnTo>
                <a:lnTo>
                  <a:pt x="43052" y="55626"/>
                </a:lnTo>
                <a:lnTo>
                  <a:pt x="84840" y="7493"/>
                </a:lnTo>
                <a:close/>
              </a:path>
              <a:path w="87629" h="88900">
                <a:moveTo>
                  <a:pt x="74802" y="62738"/>
                </a:moveTo>
                <a:lnTo>
                  <a:pt x="66421" y="62738"/>
                </a:lnTo>
                <a:lnTo>
                  <a:pt x="64134" y="67564"/>
                </a:lnTo>
                <a:lnTo>
                  <a:pt x="62102" y="71120"/>
                </a:lnTo>
                <a:lnTo>
                  <a:pt x="45847" y="81407"/>
                </a:lnTo>
                <a:lnTo>
                  <a:pt x="70724" y="81407"/>
                </a:lnTo>
                <a:lnTo>
                  <a:pt x="74802" y="62738"/>
                </a:lnTo>
                <a:close/>
              </a:path>
              <a:path w="87629" h="88900">
                <a:moveTo>
                  <a:pt x="85598" y="0"/>
                </a:moveTo>
                <a:lnTo>
                  <a:pt x="19430" y="0"/>
                </a:lnTo>
                <a:lnTo>
                  <a:pt x="13970" y="24384"/>
                </a:lnTo>
                <a:lnTo>
                  <a:pt x="22225" y="24384"/>
                </a:lnTo>
                <a:lnTo>
                  <a:pt x="24383" y="20447"/>
                </a:lnTo>
                <a:lnTo>
                  <a:pt x="26288" y="17399"/>
                </a:lnTo>
                <a:lnTo>
                  <a:pt x="41148" y="7493"/>
                </a:lnTo>
                <a:lnTo>
                  <a:pt x="84840" y="7493"/>
                </a:lnTo>
                <a:lnTo>
                  <a:pt x="87375" y="4572"/>
                </a:lnTo>
                <a:lnTo>
                  <a:pt x="8559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7340218" y="4826380"/>
            <a:ext cx="87630" cy="88900"/>
          </a:xfrm>
          <a:custGeom>
            <a:avLst/>
            <a:gdLst/>
            <a:ahLst/>
            <a:cxnLst/>
            <a:rect l="l" t="t" r="r" b="b"/>
            <a:pathLst>
              <a:path w="87629" h="88900">
                <a:moveTo>
                  <a:pt x="19430" y="0"/>
                </a:moveTo>
                <a:lnTo>
                  <a:pt x="85598" y="0"/>
                </a:lnTo>
                <a:lnTo>
                  <a:pt x="87375" y="4572"/>
                </a:lnTo>
                <a:lnTo>
                  <a:pt x="43052" y="55626"/>
                </a:lnTo>
                <a:lnTo>
                  <a:pt x="20574" y="80772"/>
                </a:lnTo>
                <a:lnTo>
                  <a:pt x="21208" y="81407"/>
                </a:lnTo>
                <a:lnTo>
                  <a:pt x="42163" y="81407"/>
                </a:lnTo>
                <a:lnTo>
                  <a:pt x="45847" y="81407"/>
                </a:lnTo>
                <a:lnTo>
                  <a:pt x="48767" y="81153"/>
                </a:lnTo>
                <a:lnTo>
                  <a:pt x="66421" y="62738"/>
                </a:lnTo>
                <a:lnTo>
                  <a:pt x="74802" y="62738"/>
                </a:lnTo>
                <a:lnTo>
                  <a:pt x="69087" y="88900"/>
                </a:lnTo>
                <a:lnTo>
                  <a:pt x="1777" y="88900"/>
                </a:lnTo>
                <a:lnTo>
                  <a:pt x="0" y="84328"/>
                </a:lnTo>
                <a:lnTo>
                  <a:pt x="50800" y="25781"/>
                </a:lnTo>
                <a:lnTo>
                  <a:pt x="58038" y="17526"/>
                </a:lnTo>
                <a:lnTo>
                  <a:pt x="63246" y="11684"/>
                </a:lnTo>
                <a:lnTo>
                  <a:pt x="66675" y="8128"/>
                </a:lnTo>
                <a:lnTo>
                  <a:pt x="66039" y="7493"/>
                </a:lnTo>
                <a:lnTo>
                  <a:pt x="44323" y="7493"/>
                </a:lnTo>
                <a:lnTo>
                  <a:pt x="41148" y="7493"/>
                </a:lnTo>
                <a:lnTo>
                  <a:pt x="38734" y="7747"/>
                </a:lnTo>
                <a:lnTo>
                  <a:pt x="22225" y="24384"/>
                </a:lnTo>
                <a:lnTo>
                  <a:pt x="13970" y="24384"/>
                </a:lnTo>
                <a:lnTo>
                  <a:pt x="1943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7417307" y="4841747"/>
            <a:ext cx="90639" cy="112013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7432547" y="4862448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79">
                <a:moveTo>
                  <a:pt x="42454" y="58419"/>
                </a:moveTo>
                <a:lnTo>
                  <a:pt x="25907" y="58419"/>
                </a:lnTo>
                <a:lnTo>
                  <a:pt x="26670" y="58546"/>
                </a:lnTo>
                <a:lnTo>
                  <a:pt x="27431" y="58546"/>
                </a:lnTo>
                <a:lnTo>
                  <a:pt x="28067" y="58674"/>
                </a:lnTo>
                <a:lnTo>
                  <a:pt x="30733" y="62230"/>
                </a:lnTo>
                <a:lnTo>
                  <a:pt x="31192" y="63626"/>
                </a:lnTo>
                <a:lnTo>
                  <a:pt x="32511" y="67944"/>
                </a:lnTo>
                <a:lnTo>
                  <a:pt x="34704" y="75945"/>
                </a:lnTo>
                <a:lnTo>
                  <a:pt x="35686" y="79628"/>
                </a:lnTo>
                <a:lnTo>
                  <a:pt x="36829" y="82803"/>
                </a:lnTo>
                <a:lnTo>
                  <a:pt x="46481" y="93725"/>
                </a:lnTo>
                <a:lnTo>
                  <a:pt x="50926" y="93725"/>
                </a:lnTo>
                <a:lnTo>
                  <a:pt x="65785" y="85217"/>
                </a:lnTo>
                <a:lnTo>
                  <a:pt x="66511" y="84581"/>
                </a:lnTo>
                <a:lnTo>
                  <a:pt x="53721" y="84581"/>
                </a:lnTo>
                <a:lnTo>
                  <a:pt x="52958" y="84455"/>
                </a:lnTo>
                <a:lnTo>
                  <a:pt x="52324" y="83946"/>
                </a:lnTo>
                <a:lnTo>
                  <a:pt x="51688" y="83565"/>
                </a:lnTo>
                <a:lnTo>
                  <a:pt x="49022" y="78867"/>
                </a:lnTo>
                <a:lnTo>
                  <a:pt x="48513" y="77596"/>
                </a:lnTo>
                <a:lnTo>
                  <a:pt x="47972" y="75818"/>
                </a:lnTo>
                <a:lnTo>
                  <a:pt x="47498" y="74040"/>
                </a:lnTo>
                <a:lnTo>
                  <a:pt x="46354" y="70612"/>
                </a:lnTo>
                <a:lnTo>
                  <a:pt x="45211" y="67056"/>
                </a:lnTo>
                <a:lnTo>
                  <a:pt x="43987" y="63373"/>
                </a:lnTo>
                <a:lnTo>
                  <a:pt x="42925" y="60070"/>
                </a:lnTo>
                <a:lnTo>
                  <a:pt x="42454" y="58419"/>
                </a:lnTo>
                <a:close/>
              </a:path>
              <a:path w="72390" h="93979">
                <a:moveTo>
                  <a:pt x="33654" y="0"/>
                </a:moveTo>
                <a:lnTo>
                  <a:pt x="28701" y="0"/>
                </a:lnTo>
                <a:lnTo>
                  <a:pt x="10159" y="888"/>
                </a:lnTo>
                <a:lnTo>
                  <a:pt x="9144" y="5461"/>
                </a:lnTo>
                <a:lnTo>
                  <a:pt x="10795" y="5461"/>
                </a:lnTo>
                <a:lnTo>
                  <a:pt x="13334" y="5714"/>
                </a:lnTo>
                <a:lnTo>
                  <a:pt x="17399" y="8127"/>
                </a:lnTo>
                <a:lnTo>
                  <a:pt x="17779" y="8762"/>
                </a:lnTo>
                <a:lnTo>
                  <a:pt x="17779" y="12700"/>
                </a:lnTo>
                <a:lnTo>
                  <a:pt x="17272" y="15493"/>
                </a:lnTo>
                <a:lnTo>
                  <a:pt x="16382" y="19684"/>
                </a:lnTo>
                <a:lnTo>
                  <a:pt x="0" y="92456"/>
                </a:lnTo>
                <a:lnTo>
                  <a:pt x="13080" y="92456"/>
                </a:lnTo>
                <a:lnTo>
                  <a:pt x="20447" y="58419"/>
                </a:lnTo>
                <a:lnTo>
                  <a:pt x="42454" y="58419"/>
                </a:lnTo>
                <a:lnTo>
                  <a:pt x="41909" y="56514"/>
                </a:lnTo>
                <a:lnTo>
                  <a:pt x="40767" y="53086"/>
                </a:lnTo>
                <a:lnTo>
                  <a:pt x="41300" y="52705"/>
                </a:lnTo>
                <a:lnTo>
                  <a:pt x="21717" y="52705"/>
                </a:lnTo>
                <a:lnTo>
                  <a:pt x="33654" y="0"/>
                </a:lnTo>
                <a:close/>
              </a:path>
              <a:path w="72390" h="93979">
                <a:moveTo>
                  <a:pt x="65277" y="76834"/>
                </a:moveTo>
                <a:lnTo>
                  <a:pt x="56515" y="84200"/>
                </a:lnTo>
                <a:lnTo>
                  <a:pt x="55879" y="84455"/>
                </a:lnTo>
                <a:lnTo>
                  <a:pt x="55245" y="84581"/>
                </a:lnTo>
                <a:lnTo>
                  <a:pt x="66511" y="84581"/>
                </a:lnTo>
                <a:lnTo>
                  <a:pt x="67818" y="83438"/>
                </a:lnTo>
                <a:lnTo>
                  <a:pt x="69850" y="81152"/>
                </a:lnTo>
                <a:lnTo>
                  <a:pt x="65277" y="76834"/>
                </a:lnTo>
                <a:close/>
              </a:path>
              <a:path w="72390" h="93979">
                <a:moveTo>
                  <a:pt x="70230" y="24764"/>
                </a:moveTo>
                <a:lnTo>
                  <a:pt x="45847" y="24764"/>
                </a:lnTo>
                <a:lnTo>
                  <a:pt x="44957" y="29082"/>
                </a:lnTo>
                <a:lnTo>
                  <a:pt x="46862" y="29337"/>
                </a:lnTo>
                <a:lnTo>
                  <a:pt x="48132" y="29718"/>
                </a:lnTo>
                <a:lnTo>
                  <a:pt x="48895" y="30480"/>
                </a:lnTo>
                <a:lnTo>
                  <a:pt x="49656" y="31114"/>
                </a:lnTo>
                <a:lnTo>
                  <a:pt x="50037" y="32003"/>
                </a:lnTo>
                <a:lnTo>
                  <a:pt x="50037" y="33908"/>
                </a:lnTo>
                <a:lnTo>
                  <a:pt x="49529" y="35051"/>
                </a:lnTo>
                <a:lnTo>
                  <a:pt x="48768" y="36321"/>
                </a:lnTo>
                <a:lnTo>
                  <a:pt x="48005" y="37718"/>
                </a:lnTo>
                <a:lnTo>
                  <a:pt x="46862" y="39115"/>
                </a:lnTo>
                <a:lnTo>
                  <a:pt x="45466" y="40512"/>
                </a:lnTo>
                <a:lnTo>
                  <a:pt x="44069" y="42037"/>
                </a:lnTo>
                <a:lnTo>
                  <a:pt x="35051" y="48768"/>
                </a:lnTo>
                <a:lnTo>
                  <a:pt x="33147" y="49911"/>
                </a:lnTo>
                <a:lnTo>
                  <a:pt x="31115" y="50926"/>
                </a:lnTo>
                <a:lnTo>
                  <a:pt x="29082" y="51562"/>
                </a:lnTo>
                <a:lnTo>
                  <a:pt x="27177" y="52324"/>
                </a:lnTo>
                <a:lnTo>
                  <a:pt x="25273" y="52705"/>
                </a:lnTo>
                <a:lnTo>
                  <a:pt x="41300" y="52705"/>
                </a:lnTo>
                <a:lnTo>
                  <a:pt x="43433" y="51181"/>
                </a:lnTo>
                <a:lnTo>
                  <a:pt x="45974" y="49149"/>
                </a:lnTo>
                <a:lnTo>
                  <a:pt x="48513" y="47370"/>
                </a:lnTo>
                <a:lnTo>
                  <a:pt x="50926" y="45465"/>
                </a:lnTo>
                <a:lnTo>
                  <a:pt x="58547" y="39750"/>
                </a:lnTo>
                <a:lnTo>
                  <a:pt x="63626" y="35687"/>
                </a:lnTo>
                <a:lnTo>
                  <a:pt x="66294" y="33655"/>
                </a:lnTo>
                <a:lnTo>
                  <a:pt x="69087" y="31368"/>
                </a:lnTo>
                <a:lnTo>
                  <a:pt x="71881" y="28956"/>
                </a:lnTo>
                <a:lnTo>
                  <a:pt x="70230" y="2476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7432547" y="4862448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79">
                <a:moveTo>
                  <a:pt x="28701" y="0"/>
                </a:moveTo>
                <a:lnTo>
                  <a:pt x="33654" y="0"/>
                </a:lnTo>
                <a:lnTo>
                  <a:pt x="21717" y="52705"/>
                </a:lnTo>
                <a:lnTo>
                  <a:pt x="23622" y="52705"/>
                </a:lnTo>
                <a:lnTo>
                  <a:pt x="25273" y="52705"/>
                </a:lnTo>
                <a:lnTo>
                  <a:pt x="27177" y="52324"/>
                </a:lnTo>
                <a:lnTo>
                  <a:pt x="29082" y="51562"/>
                </a:lnTo>
                <a:lnTo>
                  <a:pt x="31115" y="50926"/>
                </a:lnTo>
                <a:lnTo>
                  <a:pt x="33147" y="49911"/>
                </a:lnTo>
                <a:lnTo>
                  <a:pt x="35051" y="48768"/>
                </a:lnTo>
                <a:lnTo>
                  <a:pt x="37083" y="47625"/>
                </a:lnTo>
                <a:lnTo>
                  <a:pt x="45466" y="40512"/>
                </a:lnTo>
                <a:lnTo>
                  <a:pt x="46862" y="39115"/>
                </a:lnTo>
                <a:lnTo>
                  <a:pt x="48005" y="37718"/>
                </a:lnTo>
                <a:lnTo>
                  <a:pt x="48768" y="36321"/>
                </a:lnTo>
                <a:lnTo>
                  <a:pt x="49529" y="35051"/>
                </a:lnTo>
                <a:lnTo>
                  <a:pt x="50037" y="33908"/>
                </a:lnTo>
                <a:lnTo>
                  <a:pt x="50037" y="33019"/>
                </a:lnTo>
                <a:lnTo>
                  <a:pt x="50037" y="32003"/>
                </a:lnTo>
                <a:lnTo>
                  <a:pt x="49656" y="31114"/>
                </a:lnTo>
                <a:lnTo>
                  <a:pt x="48895" y="30480"/>
                </a:lnTo>
                <a:lnTo>
                  <a:pt x="48132" y="29718"/>
                </a:lnTo>
                <a:lnTo>
                  <a:pt x="46862" y="29337"/>
                </a:lnTo>
                <a:lnTo>
                  <a:pt x="44957" y="29082"/>
                </a:lnTo>
                <a:lnTo>
                  <a:pt x="45847" y="24764"/>
                </a:lnTo>
                <a:lnTo>
                  <a:pt x="70230" y="24764"/>
                </a:lnTo>
                <a:lnTo>
                  <a:pt x="71881" y="28956"/>
                </a:lnTo>
                <a:lnTo>
                  <a:pt x="69087" y="31368"/>
                </a:lnTo>
                <a:lnTo>
                  <a:pt x="66294" y="33655"/>
                </a:lnTo>
                <a:lnTo>
                  <a:pt x="63626" y="35687"/>
                </a:lnTo>
                <a:lnTo>
                  <a:pt x="61086" y="37718"/>
                </a:lnTo>
                <a:lnTo>
                  <a:pt x="58547" y="39750"/>
                </a:lnTo>
                <a:lnTo>
                  <a:pt x="56006" y="41656"/>
                </a:lnTo>
                <a:lnTo>
                  <a:pt x="53467" y="43561"/>
                </a:lnTo>
                <a:lnTo>
                  <a:pt x="50926" y="45465"/>
                </a:lnTo>
                <a:lnTo>
                  <a:pt x="48513" y="47370"/>
                </a:lnTo>
                <a:lnTo>
                  <a:pt x="45974" y="49149"/>
                </a:lnTo>
                <a:lnTo>
                  <a:pt x="43433" y="51181"/>
                </a:lnTo>
                <a:lnTo>
                  <a:pt x="40767" y="53086"/>
                </a:lnTo>
                <a:lnTo>
                  <a:pt x="41909" y="56514"/>
                </a:lnTo>
                <a:lnTo>
                  <a:pt x="42925" y="60070"/>
                </a:lnTo>
                <a:lnTo>
                  <a:pt x="44069" y="63626"/>
                </a:lnTo>
                <a:lnTo>
                  <a:pt x="45211" y="67056"/>
                </a:lnTo>
                <a:lnTo>
                  <a:pt x="46354" y="70612"/>
                </a:lnTo>
                <a:lnTo>
                  <a:pt x="47498" y="74040"/>
                </a:lnTo>
                <a:lnTo>
                  <a:pt x="48005" y="75945"/>
                </a:lnTo>
                <a:lnTo>
                  <a:pt x="48513" y="77596"/>
                </a:lnTo>
                <a:lnTo>
                  <a:pt x="49022" y="78867"/>
                </a:lnTo>
                <a:lnTo>
                  <a:pt x="49529" y="80263"/>
                </a:lnTo>
                <a:lnTo>
                  <a:pt x="50037" y="81280"/>
                </a:lnTo>
                <a:lnTo>
                  <a:pt x="50546" y="82168"/>
                </a:lnTo>
                <a:lnTo>
                  <a:pt x="51053" y="82931"/>
                </a:lnTo>
                <a:lnTo>
                  <a:pt x="51688" y="83565"/>
                </a:lnTo>
                <a:lnTo>
                  <a:pt x="52324" y="83946"/>
                </a:lnTo>
                <a:lnTo>
                  <a:pt x="52958" y="84455"/>
                </a:lnTo>
                <a:lnTo>
                  <a:pt x="53721" y="84581"/>
                </a:lnTo>
                <a:lnTo>
                  <a:pt x="54609" y="84581"/>
                </a:lnTo>
                <a:lnTo>
                  <a:pt x="55245" y="84581"/>
                </a:lnTo>
                <a:lnTo>
                  <a:pt x="55879" y="84455"/>
                </a:lnTo>
                <a:lnTo>
                  <a:pt x="56515" y="84200"/>
                </a:lnTo>
                <a:lnTo>
                  <a:pt x="57276" y="84074"/>
                </a:lnTo>
                <a:lnTo>
                  <a:pt x="58038" y="83565"/>
                </a:lnTo>
                <a:lnTo>
                  <a:pt x="58800" y="83057"/>
                </a:lnTo>
                <a:lnTo>
                  <a:pt x="59690" y="82423"/>
                </a:lnTo>
                <a:lnTo>
                  <a:pt x="60578" y="81661"/>
                </a:lnTo>
                <a:lnTo>
                  <a:pt x="61722" y="80644"/>
                </a:lnTo>
                <a:lnTo>
                  <a:pt x="62737" y="79628"/>
                </a:lnTo>
                <a:lnTo>
                  <a:pt x="64007" y="78358"/>
                </a:lnTo>
                <a:lnTo>
                  <a:pt x="65277" y="76834"/>
                </a:lnTo>
                <a:lnTo>
                  <a:pt x="69850" y="81152"/>
                </a:lnTo>
                <a:lnTo>
                  <a:pt x="67818" y="83438"/>
                </a:lnTo>
                <a:lnTo>
                  <a:pt x="65785" y="85217"/>
                </a:lnTo>
                <a:lnTo>
                  <a:pt x="64007" y="86868"/>
                </a:lnTo>
                <a:lnTo>
                  <a:pt x="62102" y="88392"/>
                </a:lnTo>
                <a:lnTo>
                  <a:pt x="60451" y="89662"/>
                </a:lnTo>
                <a:lnTo>
                  <a:pt x="58800" y="90677"/>
                </a:lnTo>
                <a:lnTo>
                  <a:pt x="57150" y="91693"/>
                </a:lnTo>
                <a:lnTo>
                  <a:pt x="55499" y="92456"/>
                </a:lnTo>
                <a:lnTo>
                  <a:pt x="53975" y="92963"/>
                </a:lnTo>
                <a:lnTo>
                  <a:pt x="52450" y="93471"/>
                </a:lnTo>
                <a:lnTo>
                  <a:pt x="50926" y="93725"/>
                </a:lnTo>
                <a:lnTo>
                  <a:pt x="49275" y="93725"/>
                </a:lnTo>
                <a:lnTo>
                  <a:pt x="46481" y="93725"/>
                </a:lnTo>
                <a:lnTo>
                  <a:pt x="34671" y="75818"/>
                </a:lnTo>
                <a:lnTo>
                  <a:pt x="33654" y="72136"/>
                </a:lnTo>
                <a:lnTo>
                  <a:pt x="32511" y="67944"/>
                </a:lnTo>
                <a:lnTo>
                  <a:pt x="31115" y="63373"/>
                </a:lnTo>
                <a:lnTo>
                  <a:pt x="30733" y="62230"/>
                </a:lnTo>
                <a:lnTo>
                  <a:pt x="30479" y="61340"/>
                </a:lnTo>
                <a:lnTo>
                  <a:pt x="27431" y="58546"/>
                </a:lnTo>
                <a:lnTo>
                  <a:pt x="26670" y="58546"/>
                </a:lnTo>
                <a:lnTo>
                  <a:pt x="25907" y="58419"/>
                </a:lnTo>
                <a:lnTo>
                  <a:pt x="24765" y="58419"/>
                </a:lnTo>
                <a:lnTo>
                  <a:pt x="20447" y="58419"/>
                </a:lnTo>
                <a:lnTo>
                  <a:pt x="13080" y="92456"/>
                </a:lnTo>
                <a:lnTo>
                  <a:pt x="0" y="92456"/>
                </a:lnTo>
                <a:lnTo>
                  <a:pt x="16382" y="19684"/>
                </a:lnTo>
                <a:lnTo>
                  <a:pt x="16891" y="17271"/>
                </a:lnTo>
                <a:lnTo>
                  <a:pt x="17272" y="15493"/>
                </a:lnTo>
                <a:lnTo>
                  <a:pt x="17525" y="14096"/>
                </a:lnTo>
                <a:lnTo>
                  <a:pt x="17779" y="12700"/>
                </a:lnTo>
                <a:lnTo>
                  <a:pt x="17906" y="11430"/>
                </a:lnTo>
                <a:lnTo>
                  <a:pt x="17906" y="10413"/>
                </a:lnTo>
                <a:lnTo>
                  <a:pt x="17906" y="9525"/>
                </a:lnTo>
                <a:lnTo>
                  <a:pt x="17779" y="8762"/>
                </a:lnTo>
                <a:lnTo>
                  <a:pt x="17399" y="8127"/>
                </a:lnTo>
                <a:lnTo>
                  <a:pt x="17145" y="7493"/>
                </a:lnTo>
                <a:lnTo>
                  <a:pt x="10795" y="5461"/>
                </a:lnTo>
                <a:lnTo>
                  <a:pt x="9144" y="5461"/>
                </a:lnTo>
                <a:lnTo>
                  <a:pt x="10159" y="888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7572756" y="4814315"/>
            <a:ext cx="133375" cy="70866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7587868" y="4874005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4" h="12700">
                <a:moveTo>
                  <a:pt x="0" y="12319"/>
                </a:moveTo>
                <a:lnTo>
                  <a:pt x="114680" y="12319"/>
                </a:lnTo>
                <a:lnTo>
                  <a:pt x="114680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7587868" y="4835397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4" h="12700">
                <a:moveTo>
                  <a:pt x="0" y="12319"/>
                </a:moveTo>
                <a:lnTo>
                  <a:pt x="114680" y="12319"/>
                </a:lnTo>
                <a:lnTo>
                  <a:pt x="114680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7583296" y="4869434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7583296" y="4830826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7769352" y="4765547"/>
            <a:ext cx="93725" cy="148589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7785734" y="4786757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4">
                <a:moveTo>
                  <a:pt x="48006" y="21590"/>
                </a:moveTo>
                <a:lnTo>
                  <a:pt x="27813" y="21590"/>
                </a:lnTo>
                <a:lnTo>
                  <a:pt x="29083" y="22225"/>
                </a:lnTo>
                <a:lnTo>
                  <a:pt x="29972" y="23368"/>
                </a:lnTo>
                <a:lnTo>
                  <a:pt x="30734" y="24511"/>
                </a:lnTo>
                <a:lnTo>
                  <a:pt x="31169" y="26035"/>
                </a:lnTo>
                <a:lnTo>
                  <a:pt x="31242" y="108585"/>
                </a:lnTo>
                <a:lnTo>
                  <a:pt x="30861" y="111760"/>
                </a:lnTo>
                <a:lnTo>
                  <a:pt x="30099" y="113665"/>
                </a:lnTo>
                <a:lnTo>
                  <a:pt x="29464" y="115570"/>
                </a:lnTo>
                <a:lnTo>
                  <a:pt x="5207" y="121666"/>
                </a:lnTo>
                <a:lnTo>
                  <a:pt x="5207" y="128524"/>
                </a:lnTo>
                <a:lnTo>
                  <a:pt x="74041" y="128524"/>
                </a:lnTo>
                <a:lnTo>
                  <a:pt x="74041" y="121666"/>
                </a:lnTo>
                <a:lnTo>
                  <a:pt x="69215" y="121666"/>
                </a:lnTo>
                <a:lnTo>
                  <a:pt x="65405" y="121412"/>
                </a:lnTo>
                <a:lnTo>
                  <a:pt x="48078" y="108585"/>
                </a:lnTo>
                <a:lnTo>
                  <a:pt x="48006" y="21590"/>
                </a:lnTo>
                <a:close/>
              </a:path>
              <a:path w="74295" h="128904">
                <a:moveTo>
                  <a:pt x="48641" y="0"/>
                </a:moveTo>
                <a:lnTo>
                  <a:pt x="43434" y="0"/>
                </a:lnTo>
                <a:lnTo>
                  <a:pt x="0" y="26035"/>
                </a:lnTo>
                <a:lnTo>
                  <a:pt x="4064" y="33147"/>
                </a:lnTo>
                <a:lnTo>
                  <a:pt x="9398" y="29591"/>
                </a:lnTo>
                <a:lnTo>
                  <a:pt x="13970" y="26797"/>
                </a:lnTo>
                <a:lnTo>
                  <a:pt x="17653" y="24765"/>
                </a:lnTo>
                <a:lnTo>
                  <a:pt x="21336" y="22606"/>
                </a:lnTo>
                <a:lnTo>
                  <a:pt x="24130" y="21590"/>
                </a:lnTo>
                <a:lnTo>
                  <a:pt x="48006" y="21590"/>
                </a:lnTo>
                <a:lnTo>
                  <a:pt x="48006" y="14224"/>
                </a:lnTo>
                <a:lnTo>
                  <a:pt x="48260" y="5969"/>
                </a:lnTo>
                <a:lnTo>
                  <a:pt x="486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7785734" y="4786757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4">
                <a:moveTo>
                  <a:pt x="43434" y="0"/>
                </a:moveTo>
                <a:lnTo>
                  <a:pt x="48641" y="0"/>
                </a:lnTo>
                <a:lnTo>
                  <a:pt x="48260" y="5969"/>
                </a:lnTo>
                <a:lnTo>
                  <a:pt x="48006" y="14224"/>
                </a:lnTo>
                <a:lnTo>
                  <a:pt x="48006" y="24765"/>
                </a:lnTo>
                <a:lnTo>
                  <a:pt x="48006" y="104267"/>
                </a:lnTo>
                <a:lnTo>
                  <a:pt x="48006" y="107823"/>
                </a:lnTo>
                <a:lnTo>
                  <a:pt x="48260" y="110490"/>
                </a:lnTo>
                <a:lnTo>
                  <a:pt x="55245" y="119507"/>
                </a:lnTo>
                <a:lnTo>
                  <a:pt x="57150" y="120142"/>
                </a:lnTo>
                <a:lnTo>
                  <a:pt x="59563" y="120650"/>
                </a:lnTo>
                <a:lnTo>
                  <a:pt x="62484" y="121031"/>
                </a:lnTo>
                <a:lnTo>
                  <a:pt x="65405" y="121412"/>
                </a:lnTo>
                <a:lnTo>
                  <a:pt x="69215" y="121666"/>
                </a:lnTo>
                <a:lnTo>
                  <a:pt x="74041" y="121666"/>
                </a:lnTo>
                <a:lnTo>
                  <a:pt x="74041" y="128524"/>
                </a:lnTo>
                <a:lnTo>
                  <a:pt x="5207" y="128524"/>
                </a:lnTo>
                <a:lnTo>
                  <a:pt x="5207" y="121666"/>
                </a:lnTo>
                <a:lnTo>
                  <a:pt x="12192" y="121412"/>
                </a:lnTo>
                <a:lnTo>
                  <a:pt x="17018" y="121031"/>
                </a:lnTo>
                <a:lnTo>
                  <a:pt x="30099" y="113665"/>
                </a:lnTo>
                <a:lnTo>
                  <a:pt x="30861" y="111760"/>
                </a:lnTo>
                <a:lnTo>
                  <a:pt x="31242" y="108585"/>
                </a:lnTo>
                <a:lnTo>
                  <a:pt x="31242" y="104267"/>
                </a:lnTo>
                <a:lnTo>
                  <a:pt x="31242" y="28829"/>
                </a:lnTo>
                <a:lnTo>
                  <a:pt x="31242" y="26289"/>
                </a:lnTo>
                <a:lnTo>
                  <a:pt x="30734" y="24511"/>
                </a:lnTo>
                <a:lnTo>
                  <a:pt x="29972" y="23368"/>
                </a:lnTo>
                <a:lnTo>
                  <a:pt x="29083" y="22225"/>
                </a:lnTo>
                <a:lnTo>
                  <a:pt x="27813" y="21590"/>
                </a:lnTo>
                <a:lnTo>
                  <a:pt x="26162" y="21590"/>
                </a:lnTo>
                <a:lnTo>
                  <a:pt x="24130" y="21590"/>
                </a:lnTo>
                <a:lnTo>
                  <a:pt x="21336" y="22606"/>
                </a:lnTo>
                <a:lnTo>
                  <a:pt x="17653" y="24765"/>
                </a:lnTo>
                <a:lnTo>
                  <a:pt x="13970" y="26797"/>
                </a:lnTo>
                <a:lnTo>
                  <a:pt x="9398" y="29591"/>
                </a:lnTo>
                <a:lnTo>
                  <a:pt x="4064" y="33147"/>
                </a:lnTo>
                <a:lnTo>
                  <a:pt x="0" y="26035"/>
                </a:lnTo>
                <a:lnTo>
                  <a:pt x="4343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6318503" y="5026177"/>
            <a:ext cx="105949" cy="145516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6333744" y="5046979"/>
            <a:ext cx="88265" cy="126364"/>
          </a:xfrm>
          <a:custGeom>
            <a:avLst/>
            <a:gdLst/>
            <a:ahLst/>
            <a:cxnLst/>
            <a:rect l="l" t="t" r="r" b="b"/>
            <a:pathLst>
              <a:path w="88264" h="126364">
                <a:moveTo>
                  <a:pt x="86232" y="0"/>
                </a:moveTo>
                <a:lnTo>
                  <a:pt x="2539" y="0"/>
                </a:lnTo>
                <a:lnTo>
                  <a:pt x="2539" y="3810"/>
                </a:lnTo>
                <a:lnTo>
                  <a:pt x="41909" y="64770"/>
                </a:lnTo>
                <a:lnTo>
                  <a:pt x="0" y="122174"/>
                </a:lnTo>
                <a:lnTo>
                  <a:pt x="0" y="125984"/>
                </a:lnTo>
                <a:lnTo>
                  <a:pt x="85851" y="125984"/>
                </a:lnTo>
                <a:lnTo>
                  <a:pt x="86649" y="113030"/>
                </a:lnTo>
                <a:lnTo>
                  <a:pt x="18033" y="113030"/>
                </a:lnTo>
                <a:lnTo>
                  <a:pt x="54990" y="62230"/>
                </a:lnTo>
                <a:lnTo>
                  <a:pt x="54990" y="57023"/>
                </a:lnTo>
                <a:lnTo>
                  <a:pt x="21970" y="6985"/>
                </a:lnTo>
                <a:lnTo>
                  <a:pt x="86232" y="6985"/>
                </a:lnTo>
                <a:lnTo>
                  <a:pt x="86232" y="0"/>
                </a:lnTo>
                <a:close/>
              </a:path>
              <a:path w="88264" h="126364">
                <a:moveTo>
                  <a:pt x="87883" y="92964"/>
                </a:moveTo>
                <a:lnTo>
                  <a:pt x="79882" y="92964"/>
                </a:lnTo>
                <a:lnTo>
                  <a:pt x="79247" y="96774"/>
                </a:lnTo>
                <a:lnTo>
                  <a:pt x="78485" y="99822"/>
                </a:lnTo>
                <a:lnTo>
                  <a:pt x="77723" y="102235"/>
                </a:lnTo>
                <a:lnTo>
                  <a:pt x="76961" y="104521"/>
                </a:lnTo>
                <a:lnTo>
                  <a:pt x="76200" y="106426"/>
                </a:lnTo>
                <a:lnTo>
                  <a:pt x="75310" y="107696"/>
                </a:lnTo>
                <a:lnTo>
                  <a:pt x="74548" y="108966"/>
                </a:lnTo>
                <a:lnTo>
                  <a:pt x="65404" y="113030"/>
                </a:lnTo>
                <a:lnTo>
                  <a:pt x="86649" y="113030"/>
                </a:lnTo>
                <a:lnTo>
                  <a:pt x="87883" y="92964"/>
                </a:lnTo>
                <a:close/>
              </a:path>
              <a:path w="88264" h="126364">
                <a:moveTo>
                  <a:pt x="86232" y="6985"/>
                </a:moveTo>
                <a:lnTo>
                  <a:pt x="62102" y="6985"/>
                </a:lnTo>
                <a:lnTo>
                  <a:pt x="64007" y="7239"/>
                </a:lnTo>
                <a:lnTo>
                  <a:pt x="65531" y="7620"/>
                </a:lnTo>
                <a:lnTo>
                  <a:pt x="75691" y="19685"/>
                </a:lnTo>
                <a:lnTo>
                  <a:pt x="76707" y="22352"/>
                </a:lnTo>
                <a:lnTo>
                  <a:pt x="77723" y="25781"/>
                </a:lnTo>
                <a:lnTo>
                  <a:pt x="78866" y="30099"/>
                </a:lnTo>
                <a:lnTo>
                  <a:pt x="86232" y="30099"/>
                </a:lnTo>
                <a:lnTo>
                  <a:pt x="86232" y="698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6333744" y="5046979"/>
            <a:ext cx="88265" cy="126364"/>
          </a:xfrm>
          <a:custGeom>
            <a:avLst/>
            <a:gdLst/>
            <a:ahLst/>
            <a:cxnLst/>
            <a:rect l="l" t="t" r="r" b="b"/>
            <a:pathLst>
              <a:path w="88264" h="126364">
                <a:moveTo>
                  <a:pt x="2539" y="0"/>
                </a:moveTo>
                <a:lnTo>
                  <a:pt x="86232" y="0"/>
                </a:lnTo>
                <a:lnTo>
                  <a:pt x="86232" y="30099"/>
                </a:lnTo>
                <a:lnTo>
                  <a:pt x="78866" y="30099"/>
                </a:lnTo>
                <a:lnTo>
                  <a:pt x="77723" y="25781"/>
                </a:lnTo>
                <a:lnTo>
                  <a:pt x="76707" y="22352"/>
                </a:lnTo>
                <a:lnTo>
                  <a:pt x="75691" y="19685"/>
                </a:lnTo>
                <a:lnTo>
                  <a:pt x="74675" y="16891"/>
                </a:lnTo>
                <a:lnTo>
                  <a:pt x="73659" y="14732"/>
                </a:lnTo>
                <a:lnTo>
                  <a:pt x="62102" y="6985"/>
                </a:lnTo>
                <a:lnTo>
                  <a:pt x="59689" y="6985"/>
                </a:lnTo>
                <a:lnTo>
                  <a:pt x="21970" y="6985"/>
                </a:lnTo>
                <a:lnTo>
                  <a:pt x="54990" y="57023"/>
                </a:lnTo>
                <a:lnTo>
                  <a:pt x="54990" y="62230"/>
                </a:lnTo>
                <a:lnTo>
                  <a:pt x="18033" y="113030"/>
                </a:lnTo>
                <a:lnTo>
                  <a:pt x="62610" y="113030"/>
                </a:lnTo>
                <a:lnTo>
                  <a:pt x="65404" y="113030"/>
                </a:lnTo>
                <a:lnTo>
                  <a:pt x="67563" y="112776"/>
                </a:lnTo>
                <a:lnTo>
                  <a:pt x="75310" y="107696"/>
                </a:lnTo>
                <a:lnTo>
                  <a:pt x="76200" y="106426"/>
                </a:lnTo>
                <a:lnTo>
                  <a:pt x="79882" y="92964"/>
                </a:lnTo>
                <a:lnTo>
                  <a:pt x="87883" y="92964"/>
                </a:lnTo>
                <a:lnTo>
                  <a:pt x="85851" y="125984"/>
                </a:lnTo>
                <a:lnTo>
                  <a:pt x="0" y="125984"/>
                </a:lnTo>
                <a:lnTo>
                  <a:pt x="0" y="122174"/>
                </a:lnTo>
                <a:lnTo>
                  <a:pt x="41909" y="64770"/>
                </a:lnTo>
                <a:lnTo>
                  <a:pt x="2539" y="3810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6416040" y="5091657"/>
            <a:ext cx="69388" cy="124232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6426327" y="5108194"/>
            <a:ext cx="138302" cy="114681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6495415" y="5144008"/>
            <a:ext cx="66675" cy="35560"/>
          </a:xfrm>
          <a:custGeom>
            <a:avLst/>
            <a:gdLst/>
            <a:ahLst/>
            <a:cxnLst/>
            <a:rect l="l" t="t" r="r" b="b"/>
            <a:pathLst>
              <a:path w="66675" h="35560">
                <a:moveTo>
                  <a:pt x="66420" y="25400"/>
                </a:moveTo>
                <a:lnTo>
                  <a:pt x="0" y="25400"/>
                </a:lnTo>
                <a:lnTo>
                  <a:pt x="0" y="35052"/>
                </a:lnTo>
                <a:lnTo>
                  <a:pt x="66420" y="35052"/>
                </a:lnTo>
                <a:lnTo>
                  <a:pt x="66420" y="25400"/>
                </a:lnTo>
                <a:close/>
              </a:path>
              <a:path w="66675" h="35560">
                <a:moveTo>
                  <a:pt x="66420" y="0"/>
                </a:moveTo>
                <a:lnTo>
                  <a:pt x="0" y="0"/>
                </a:lnTo>
                <a:lnTo>
                  <a:pt x="0" y="9652"/>
                </a:lnTo>
                <a:lnTo>
                  <a:pt x="66420" y="9652"/>
                </a:lnTo>
                <a:lnTo>
                  <a:pt x="6642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6495415" y="5169408"/>
            <a:ext cx="66675" cy="10160"/>
          </a:xfrm>
          <a:custGeom>
            <a:avLst/>
            <a:gdLst/>
            <a:ahLst/>
            <a:cxnLst/>
            <a:rect l="l" t="t" r="r" b="b"/>
            <a:pathLst>
              <a:path w="66675" h="10160">
                <a:moveTo>
                  <a:pt x="0" y="0"/>
                </a:moveTo>
                <a:lnTo>
                  <a:pt x="66420" y="0"/>
                </a:lnTo>
                <a:lnTo>
                  <a:pt x="66420" y="9652"/>
                </a:lnTo>
                <a:lnTo>
                  <a:pt x="0" y="965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6495415" y="5144008"/>
            <a:ext cx="66675" cy="10160"/>
          </a:xfrm>
          <a:custGeom>
            <a:avLst/>
            <a:gdLst/>
            <a:ahLst/>
            <a:cxnLst/>
            <a:rect l="l" t="t" r="r" b="b"/>
            <a:pathLst>
              <a:path w="66675" h="10160">
                <a:moveTo>
                  <a:pt x="0" y="0"/>
                </a:moveTo>
                <a:lnTo>
                  <a:pt x="66420" y="0"/>
                </a:lnTo>
                <a:lnTo>
                  <a:pt x="66420" y="9652"/>
                </a:lnTo>
                <a:lnTo>
                  <a:pt x="0" y="965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6565392" y="5105362"/>
            <a:ext cx="69388" cy="87668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6581520" y="5125592"/>
            <a:ext cx="49530" cy="68580"/>
          </a:xfrm>
          <a:custGeom>
            <a:avLst/>
            <a:gdLst/>
            <a:ahLst/>
            <a:cxnLst/>
            <a:rect l="l" t="t" r="r" b="b"/>
            <a:pathLst>
              <a:path w="49529" h="68579">
                <a:moveTo>
                  <a:pt x="31876" y="13207"/>
                </a:moveTo>
                <a:lnTo>
                  <a:pt x="18414" y="13207"/>
                </a:lnTo>
                <a:lnTo>
                  <a:pt x="19176" y="13588"/>
                </a:lnTo>
                <a:lnTo>
                  <a:pt x="19684" y="14096"/>
                </a:lnTo>
                <a:lnTo>
                  <a:pt x="20193" y="14731"/>
                </a:lnTo>
                <a:lnTo>
                  <a:pt x="20320" y="58038"/>
                </a:lnTo>
                <a:lnTo>
                  <a:pt x="19303" y="60070"/>
                </a:lnTo>
                <a:lnTo>
                  <a:pt x="12953" y="62737"/>
                </a:lnTo>
                <a:lnTo>
                  <a:pt x="10922" y="63118"/>
                </a:lnTo>
                <a:lnTo>
                  <a:pt x="7620" y="63245"/>
                </a:lnTo>
                <a:lnTo>
                  <a:pt x="3048" y="63372"/>
                </a:lnTo>
                <a:lnTo>
                  <a:pt x="3048" y="68579"/>
                </a:lnTo>
                <a:lnTo>
                  <a:pt x="49275" y="68579"/>
                </a:lnTo>
                <a:lnTo>
                  <a:pt x="49275" y="63372"/>
                </a:lnTo>
                <a:lnTo>
                  <a:pt x="44576" y="63372"/>
                </a:lnTo>
                <a:lnTo>
                  <a:pt x="41148" y="63118"/>
                </a:lnTo>
                <a:lnTo>
                  <a:pt x="38988" y="62737"/>
                </a:lnTo>
                <a:lnTo>
                  <a:pt x="36829" y="62483"/>
                </a:lnTo>
                <a:lnTo>
                  <a:pt x="35305" y="61975"/>
                </a:lnTo>
                <a:lnTo>
                  <a:pt x="31876" y="56387"/>
                </a:lnTo>
                <a:lnTo>
                  <a:pt x="31876" y="13207"/>
                </a:lnTo>
                <a:close/>
              </a:path>
              <a:path w="49529" h="68579">
                <a:moveTo>
                  <a:pt x="32257" y="0"/>
                </a:moveTo>
                <a:lnTo>
                  <a:pt x="28575" y="0"/>
                </a:lnTo>
                <a:lnTo>
                  <a:pt x="0" y="14731"/>
                </a:lnTo>
                <a:lnTo>
                  <a:pt x="2921" y="20446"/>
                </a:lnTo>
                <a:lnTo>
                  <a:pt x="6730" y="18033"/>
                </a:lnTo>
                <a:lnTo>
                  <a:pt x="9778" y="16255"/>
                </a:lnTo>
                <a:lnTo>
                  <a:pt x="12192" y="15112"/>
                </a:lnTo>
                <a:lnTo>
                  <a:pt x="14477" y="13842"/>
                </a:lnTo>
                <a:lnTo>
                  <a:pt x="16255" y="13207"/>
                </a:lnTo>
                <a:lnTo>
                  <a:pt x="31876" y="13207"/>
                </a:lnTo>
                <a:lnTo>
                  <a:pt x="31876" y="8635"/>
                </a:lnTo>
                <a:lnTo>
                  <a:pt x="3225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6581520" y="5125592"/>
            <a:ext cx="49530" cy="68580"/>
          </a:xfrm>
          <a:custGeom>
            <a:avLst/>
            <a:gdLst/>
            <a:ahLst/>
            <a:cxnLst/>
            <a:rect l="l" t="t" r="r" b="b"/>
            <a:pathLst>
              <a:path w="49529" h="68579">
                <a:moveTo>
                  <a:pt x="28575" y="0"/>
                </a:moveTo>
                <a:lnTo>
                  <a:pt x="32257" y="0"/>
                </a:lnTo>
                <a:lnTo>
                  <a:pt x="32130" y="761"/>
                </a:lnTo>
                <a:lnTo>
                  <a:pt x="32130" y="2666"/>
                </a:lnTo>
                <a:lnTo>
                  <a:pt x="32003" y="5714"/>
                </a:lnTo>
                <a:lnTo>
                  <a:pt x="31876" y="8635"/>
                </a:lnTo>
                <a:lnTo>
                  <a:pt x="31876" y="11683"/>
                </a:lnTo>
                <a:lnTo>
                  <a:pt x="31876" y="14731"/>
                </a:lnTo>
                <a:lnTo>
                  <a:pt x="31876" y="54101"/>
                </a:lnTo>
                <a:lnTo>
                  <a:pt x="31876" y="56387"/>
                </a:lnTo>
                <a:lnTo>
                  <a:pt x="32130" y="58038"/>
                </a:lnTo>
                <a:lnTo>
                  <a:pt x="38988" y="62737"/>
                </a:lnTo>
                <a:lnTo>
                  <a:pt x="41148" y="63118"/>
                </a:lnTo>
                <a:lnTo>
                  <a:pt x="44576" y="63372"/>
                </a:lnTo>
                <a:lnTo>
                  <a:pt x="49275" y="63372"/>
                </a:lnTo>
                <a:lnTo>
                  <a:pt x="49275" y="68579"/>
                </a:lnTo>
                <a:lnTo>
                  <a:pt x="3048" y="68579"/>
                </a:lnTo>
                <a:lnTo>
                  <a:pt x="3048" y="63372"/>
                </a:lnTo>
                <a:lnTo>
                  <a:pt x="7620" y="63245"/>
                </a:lnTo>
                <a:lnTo>
                  <a:pt x="10922" y="63118"/>
                </a:lnTo>
                <a:lnTo>
                  <a:pt x="12953" y="62737"/>
                </a:lnTo>
                <a:lnTo>
                  <a:pt x="15112" y="62483"/>
                </a:lnTo>
                <a:lnTo>
                  <a:pt x="16636" y="61975"/>
                </a:lnTo>
                <a:lnTo>
                  <a:pt x="17652" y="61467"/>
                </a:lnTo>
                <a:lnTo>
                  <a:pt x="18669" y="60832"/>
                </a:lnTo>
                <a:lnTo>
                  <a:pt x="19303" y="60070"/>
                </a:lnTo>
                <a:lnTo>
                  <a:pt x="19811" y="59054"/>
                </a:lnTo>
                <a:lnTo>
                  <a:pt x="20320" y="58038"/>
                </a:lnTo>
                <a:lnTo>
                  <a:pt x="20447" y="56387"/>
                </a:lnTo>
                <a:lnTo>
                  <a:pt x="20447" y="54101"/>
                </a:lnTo>
                <a:lnTo>
                  <a:pt x="20447" y="17017"/>
                </a:lnTo>
                <a:lnTo>
                  <a:pt x="20447" y="15747"/>
                </a:lnTo>
                <a:lnTo>
                  <a:pt x="20193" y="14731"/>
                </a:lnTo>
                <a:lnTo>
                  <a:pt x="19684" y="14096"/>
                </a:lnTo>
                <a:lnTo>
                  <a:pt x="19176" y="13588"/>
                </a:lnTo>
                <a:lnTo>
                  <a:pt x="18414" y="13207"/>
                </a:lnTo>
                <a:lnTo>
                  <a:pt x="17399" y="13207"/>
                </a:lnTo>
                <a:lnTo>
                  <a:pt x="16255" y="13207"/>
                </a:lnTo>
                <a:lnTo>
                  <a:pt x="14477" y="13842"/>
                </a:lnTo>
                <a:lnTo>
                  <a:pt x="12192" y="15112"/>
                </a:lnTo>
                <a:lnTo>
                  <a:pt x="9778" y="16255"/>
                </a:lnTo>
                <a:lnTo>
                  <a:pt x="6730" y="18033"/>
                </a:lnTo>
                <a:lnTo>
                  <a:pt x="2921" y="20446"/>
                </a:lnTo>
                <a:lnTo>
                  <a:pt x="0" y="14731"/>
                </a:lnTo>
                <a:lnTo>
                  <a:pt x="285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6417564" y="4997232"/>
            <a:ext cx="105949" cy="95213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6433692" y="5017389"/>
            <a:ext cx="86360" cy="76200"/>
          </a:xfrm>
          <a:custGeom>
            <a:avLst/>
            <a:gdLst/>
            <a:ahLst/>
            <a:cxnLst/>
            <a:rect l="l" t="t" r="r" b="b"/>
            <a:pathLst>
              <a:path w="86359" h="76200">
                <a:moveTo>
                  <a:pt x="41021" y="0"/>
                </a:moveTo>
                <a:lnTo>
                  <a:pt x="14224" y="0"/>
                </a:lnTo>
                <a:lnTo>
                  <a:pt x="13335" y="4191"/>
                </a:lnTo>
                <a:lnTo>
                  <a:pt x="15240" y="4191"/>
                </a:lnTo>
                <a:lnTo>
                  <a:pt x="16637" y="4444"/>
                </a:lnTo>
                <a:lnTo>
                  <a:pt x="17653" y="4699"/>
                </a:lnTo>
                <a:lnTo>
                  <a:pt x="18669" y="5080"/>
                </a:lnTo>
                <a:lnTo>
                  <a:pt x="19304" y="5587"/>
                </a:lnTo>
                <a:lnTo>
                  <a:pt x="19685" y="6350"/>
                </a:lnTo>
                <a:lnTo>
                  <a:pt x="20066" y="6985"/>
                </a:lnTo>
                <a:lnTo>
                  <a:pt x="8762" y="63118"/>
                </a:lnTo>
                <a:lnTo>
                  <a:pt x="1016" y="72009"/>
                </a:lnTo>
                <a:lnTo>
                  <a:pt x="0" y="76200"/>
                </a:lnTo>
                <a:lnTo>
                  <a:pt x="27051" y="76200"/>
                </a:lnTo>
                <a:lnTo>
                  <a:pt x="27940" y="72009"/>
                </a:lnTo>
                <a:lnTo>
                  <a:pt x="25273" y="72009"/>
                </a:lnTo>
                <a:lnTo>
                  <a:pt x="23495" y="71628"/>
                </a:lnTo>
                <a:lnTo>
                  <a:pt x="21462" y="70104"/>
                </a:lnTo>
                <a:lnTo>
                  <a:pt x="21166" y="69215"/>
                </a:lnTo>
                <a:lnTo>
                  <a:pt x="21177" y="64643"/>
                </a:lnTo>
                <a:lnTo>
                  <a:pt x="21336" y="63373"/>
                </a:lnTo>
                <a:lnTo>
                  <a:pt x="21717" y="61849"/>
                </a:lnTo>
                <a:lnTo>
                  <a:pt x="22098" y="59817"/>
                </a:lnTo>
                <a:lnTo>
                  <a:pt x="26543" y="39624"/>
                </a:lnTo>
                <a:lnTo>
                  <a:pt x="48559" y="39624"/>
                </a:lnTo>
                <a:lnTo>
                  <a:pt x="45847" y="34417"/>
                </a:lnTo>
                <a:lnTo>
                  <a:pt x="46584" y="33781"/>
                </a:lnTo>
                <a:lnTo>
                  <a:pt x="27812" y="33781"/>
                </a:lnTo>
                <a:lnTo>
                  <a:pt x="31623" y="17018"/>
                </a:lnTo>
                <a:lnTo>
                  <a:pt x="40132" y="4063"/>
                </a:lnTo>
                <a:lnTo>
                  <a:pt x="41021" y="0"/>
                </a:lnTo>
                <a:close/>
              </a:path>
              <a:path w="86359" h="76200">
                <a:moveTo>
                  <a:pt x="72262" y="72009"/>
                </a:moveTo>
                <a:lnTo>
                  <a:pt x="46101" y="72009"/>
                </a:lnTo>
                <a:lnTo>
                  <a:pt x="45085" y="76200"/>
                </a:lnTo>
                <a:lnTo>
                  <a:pt x="71247" y="76200"/>
                </a:lnTo>
                <a:lnTo>
                  <a:pt x="72262" y="72009"/>
                </a:lnTo>
                <a:close/>
              </a:path>
              <a:path w="86359" h="76200">
                <a:moveTo>
                  <a:pt x="48559" y="39624"/>
                </a:moveTo>
                <a:lnTo>
                  <a:pt x="31496" y="39624"/>
                </a:lnTo>
                <a:lnTo>
                  <a:pt x="32639" y="39750"/>
                </a:lnTo>
                <a:lnTo>
                  <a:pt x="33401" y="40131"/>
                </a:lnTo>
                <a:lnTo>
                  <a:pt x="38227" y="46100"/>
                </a:lnTo>
                <a:lnTo>
                  <a:pt x="46609" y="62356"/>
                </a:lnTo>
                <a:lnTo>
                  <a:pt x="47879" y="64769"/>
                </a:lnTo>
                <a:lnTo>
                  <a:pt x="49022" y="67437"/>
                </a:lnTo>
                <a:lnTo>
                  <a:pt x="49276" y="68453"/>
                </a:lnTo>
                <a:lnTo>
                  <a:pt x="49403" y="68834"/>
                </a:lnTo>
                <a:lnTo>
                  <a:pt x="49530" y="71247"/>
                </a:lnTo>
                <a:lnTo>
                  <a:pt x="48387" y="72009"/>
                </a:lnTo>
                <a:lnTo>
                  <a:pt x="70358" y="72009"/>
                </a:lnTo>
                <a:lnTo>
                  <a:pt x="61595" y="64643"/>
                </a:lnTo>
                <a:lnTo>
                  <a:pt x="48559" y="39624"/>
                </a:lnTo>
                <a:close/>
              </a:path>
              <a:path w="86359" h="76200">
                <a:moveTo>
                  <a:pt x="85852" y="0"/>
                </a:moveTo>
                <a:lnTo>
                  <a:pt x="57150" y="0"/>
                </a:lnTo>
                <a:lnTo>
                  <a:pt x="56261" y="4191"/>
                </a:lnTo>
                <a:lnTo>
                  <a:pt x="58166" y="4191"/>
                </a:lnTo>
                <a:lnTo>
                  <a:pt x="59562" y="4444"/>
                </a:lnTo>
                <a:lnTo>
                  <a:pt x="61087" y="5461"/>
                </a:lnTo>
                <a:lnTo>
                  <a:pt x="61391" y="5968"/>
                </a:lnTo>
                <a:lnTo>
                  <a:pt x="61468" y="8000"/>
                </a:lnTo>
                <a:lnTo>
                  <a:pt x="61087" y="9017"/>
                </a:lnTo>
                <a:lnTo>
                  <a:pt x="42672" y="27305"/>
                </a:lnTo>
                <a:lnTo>
                  <a:pt x="39370" y="30225"/>
                </a:lnTo>
                <a:lnTo>
                  <a:pt x="36703" y="32004"/>
                </a:lnTo>
                <a:lnTo>
                  <a:pt x="34925" y="32766"/>
                </a:lnTo>
                <a:lnTo>
                  <a:pt x="33274" y="33400"/>
                </a:lnTo>
                <a:lnTo>
                  <a:pt x="31369" y="33781"/>
                </a:lnTo>
                <a:lnTo>
                  <a:pt x="46584" y="33781"/>
                </a:lnTo>
                <a:lnTo>
                  <a:pt x="69596" y="13969"/>
                </a:lnTo>
                <a:lnTo>
                  <a:pt x="72898" y="11049"/>
                </a:lnTo>
                <a:lnTo>
                  <a:pt x="75311" y="9017"/>
                </a:lnTo>
                <a:lnTo>
                  <a:pt x="76835" y="8000"/>
                </a:lnTo>
                <a:lnTo>
                  <a:pt x="78232" y="6858"/>
                </a:lnTo>
                <a:lnTo>
                  <a:pt x="79629" y="5968"/>
                </a:lnTo>
                <a:lnTo>
                  <a:pt x="82168" y="4699"/>
                </a:lnTo>
                <a:lnTo>
                  <a:pt x="83565" y="4318"/>
                </a:lnTo>
                <a:lnTo>
                  <a:pt x="84962" y="4191"/>
                </a:lnTo>
                <a:lnTo>
                  <a:pt x="8585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6433692" y="5017389"/>
            <a:ext cx="86360" cy="76200"/>
          </a:xfrm>
          <a:custGeom>
            <a:avLst/>
            <a:gdLst/>
            <a:ahLst/>
            <a:cxnLst/>
            <a:rect l="l" t="t" r="r" b="b"/>
            <a:pathLst>
              <a:path w="86359" h="76200">
                <a:moveTo>
                  <a:pt x="14224" y="0"/>
                </a:moveTo>
                <a:lnTo>
                  <a:pt x="41021" y="0"/>
                </a:lnTo>
                <a:lnTo>
                  <a:pt x="40132" y="4063"/>
                </a:lnTo>
                <a:lnTo>
                  <a:pt x="38227" y="4318"/>
                </a:lnTo>
                <a:lnTo>
                  <a:pt x="36830" y="4825"/>
                </a:lnTo>
                <a:lnTo>
                  <a:pt x="31623" y="17018"/>
                </a:lnTo>
                <a:lnTo>
                  <a:pt x="27812" y="33781"/>
                </a:lnTo>
                <a:lnTo>
                  <a:pt x="29210" y="33781"/>
                </a:lnTo>
                <a:lnTo>
                  <a:pt x="31369" y="33781"/>
                </a:lnTo>
                <a:lnTo>
                  <a:pt x="33274" y="33400"/>
                </a:lnTo>
                <a:lnTo>
                  <a:pt x="34925" y="32766"/>
                </a:lnTo>
                <a:lnTo>
                  <a:pt x="36703" y="32004"/>
                </a:lnTo>
                <a:lnTo>
                  <a:pt x="39370" y="30225"/>
                </a:lnTo>
                <a:lnTo>
                  <a:pt x="42672" y="27305"/>
                </a:lnTo>
                <a:lnTo>
                  <a:pt x="47371" y="23494"/>
                </a:lnTo>
                <a:lnTo>
                  <a:pt x="61468" y="8000"/>
                </a:lnTo>
                <a:lnTo>
                  <a:pt x="61468" y="6985"/>
                </a:lnTo>
                <a:lnTo>
                  <a:pt x="61468" y="6096"/>
                </a:lnTo>
                <a:lnTo>
                  <a:pt x="61087" y="5461"/>
                </a:lnTo>
                <a:lnTo>
                  <a:pt x="60325" y="4953"/>
                </a:lnTo>
                <a:lnTo>
                  <a:pt x="59562" y="4444"/>
                </a:lnTo>
                <a:lnTo>
                  <a:pt x="58166" y="4191"/>
                </a:lnTo>
                <a:lnTo>
                  <a:pt x="56261" y="4191"/>
                </a:lnTo>
                <a:lnTo>
                  <a:pt x="57150" y="0"/>
                </a:lnTo>
                <a:lnTo>
                  <a:pt x="85852" y="0"/>
                </a:lnTo>
                <a:lnTo>
                  <a:pt x="84962" y="4191"/>
                </a:lnTo>
                <a:lnTo>
                  <a:pt x="83565" y="4318"/>
                </a:lnTo>
                <a:lnTo>
                  <a:pt x="82168" y="4699"/>
                </a:lnTo>
                <a:lnTo>
                  <a:pt x="80899" y="5334"/>
                </a:lnTo>
                <a:lnTo>
                  <a:pt x="79629" y="5968"/>
                </a:lnTo>
                <a:lnTo>
                  <a:pt x="78232" y="6858"/>
                </a:lnTo>
                <a:lnTo>
                  <a:pt x="76835" y="8000"/>
                </a:lnTo>
                <a:lnTo>
                  <a:pt x="75311" y="9017"/>
                </a:lnTo>
                <a:lnTo>
                  <a:pt x="72898" y="11049"/>
                </a:lnTo>
                <a:lnTo>
                  <a:pt x="69596" y="13969"/>
                </a:lnTo>
                <a:lnTo>
                  <a:pt x="45847" y="34417"/>
                </a:lnTo>
                <a:lnTo>
                  <a:pt x="60071" y="61722"/>
                </a:lnTo>
                <a:lnTo>
                  <a:pt x="70358" y="72009"/>
                </a:lnTo>
                <a:lnTo>
                  <a:pt x="72262" y="72009"/>
                </a:lnTo>
                <a:lnTo>
                  <a:pt x="71247" y="76200"/>
                </a:lnTo>
                <a:lnTo>
                  <a:pt x="45085" y="76200"/>
                </a:lnTo>
                <a:lnTo>
                  <a:pt x="46101" y="72009"/>
                </a:lnTo>
                <a:lnTo>
                  <a:pt x="48387" y="72009"/>
                </a:lnTo>
                <a:lnTo>
                  <a:pt x="49530" y="71247"/>
                </a:lnTo>
                <a:lnTo>
                  <a:pt x="49530" y="69977"/>
                </a:lnTo>
                <a:lnTo>
                  <a:pt x="49530" y="69215"/>
                </a:lnTo>
                <a:lnTo>
                  <a:pt x="49276" y="68453"/>
                </a:lnTo>
                <a:lnTo>
                  <a:pt x="49022" y="67437"/>
                </a:lnTo>
                <a:lnTo>
                  <a:pt x="48641" y="66548"/>
                </a:lnTo>
                <a:lnTo>
                  <a:pt x="47879" y="64769"/>
                </a:lnTo>
                <a:lnTo>
                  <a:pt x="46609" y="62356"/>
                </a:lnTo>
                <a:lnTo>
                  <a:pt x="38227" y="46100"/>
                </a:lnTo>
                <a:lnTo>
                  <a:pt x="33401" y="40131"/>
                </a:lnTo>
                <a:lnTo>
                  <a:pt x="32639" y="39750"/>
                </a:lnTo>
                <a:lnTo>
                  <a:pt x="31496" y="39624"/>
                </a:lnTo>
                <a:lnTo>
                  <a:pt x="29845" y="39624"/>
                </a:lnTo>
                <a:lnTo>
                  <a:pt x="26543" y="39624"/>
                </a:lnTo>
                <a:lnTo>
                  <a:pt x="22098" y="59817"/>
                </a:lnTo>
                <a:lnTo>
                  <a:pt x="21717" y="61849"/>
                </a:lnTo>
                <a:lnTo>
                  <a:pt x="21336" y="63373"/>
                </a:lnTo>
                <a:lnTo>
                  <a:pt x="21209" y="64388"/>
                </a:lnTo>
                <a:lnTo>
                  <a:pt x="21082" y="65405"/>
                </a:lnTo>
                <a:lnTo>
                  <a:pt x="21082" y="66293"/>
                </a:lnTo>
                <a:lnTo>
                  <a:pt x="21082" y="67310"/>
                </a:lnTo>
                <a:lnTo>
                  <a:pt x="21082" y="68961"/>
                </a:lnTo>
                <a:lnTo>
                  <a:pt x="21462" y="70104"/>
                </a:lnTo>
                <a:lnTo>
                  <a:pt x="22479" y="70866"/>
                </a:lnTo>
                <a:lnTo>
                  <a:pt x="23495" y="71628"/>
                </a:lnTo>
                <a:lnTo>
                  <a:pt x="25273" y="72009"/>
                </a:lnTo>
                <a:lnTo>
                  <a:pt x="27940" y="72009"/>
                </a:lnTo>
                <a:lnTo>
                  <a:pt x="27051" y="76200"/>
                </a:lnTo>
                <a:lnTo>
                  <a:pt x="0" y="76200"/>
                </a:lnTo>
                <a:lnTo>
                  <a:pt x="1016" y="72009"/>
                </a:lnTo>
                <a:lnTo>
                  <a:pt x="2921" y="71755"/>
                </a:lnTo>
                <a:lnTo>
                  <a:pt x="4318" y="71247"/>
                </a:lnTo>
                <a:lnTo>
                  <a:pt x="5207" y="70612"/>
                </a:lnTo>
                <a:lnTo>
                  <a:pt x="5969" y="69977"/>
                </a:lnTo>
                <a:lnTo>
                  <a:pt x="6731" y="68834"/>
                </a:lnTo>
                <a:lnTo>
                  <a:pt x="7366" y="67310"/>
                </a:lnTo>
                <a:lnTo>
                  <a:pt x="8001" y="65786"/>
                </a:lnTo>
                <a:lnTo>
                  <a:pt x="8762" y="63118"/>
                </a:lnTo>
                <a:lnTo>
                  <a:pt x="9652" y="59055"/>
                </a:lnTo>
                <a:lnTo>
                  <a:pt x="19177" y="16383"/>
                </a:lnTo>
                <a:lnTo>
                  <a:pt x="19812" y="13081"/>
                </a:lnTo>
                <a:lnTo>
                  <a:pt x="20193" y="10668"/>
                </a:lnTo>
                <a:lnTo>
                  <a:pt x="20193" y="9017"/>
                </a:lnTo>
                <a:lnTo>
                  <a:pt x="20193" y="7874"/>
                </a:lnTo>
                <a:lnTo>
                  <a:pt x="20066" y="6985"/>
                </a:lnTo>
                <a:lnTo>
                  <a:pt x="19685" y="6350"/>
                </a:lnTo>
                <a:lnTo>
                  <a:pt x="19304" y="5587"/>
                </a:lnTo>
                <a:lnTo>
                  <a:pt x="18669" y="5080"/>
                </a:lnTo>
                <a:lnTo>
                  <a:pt x="17653" y="4699"/>
                </a:lnTo>
                <a:lnTo>
                  <a:pt x="16637" y="4444"/>
                </a:lnTo>
                <a:lnTo>
                  <a:pt x="15240" y="4191"/>
                </a:lnTo>
                <a:lnTo>
                  <a:pt x="13335" y="4191"/>
                </a:lnTo>
                <a:lnTo>
                  <a:pt x="1422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6661404" y="5041391"/>
            <a:ext cx="96808" cy="107442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6671818" y="5057521"/>
            <a:ext cx="86995" cy="97028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6761988" y="5004828"/>
            <a:ext cx="436625" cy="186677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6776980" y="5025009"/>
            <a:ext cx="417830" cy="167640"/>
          </a:xfrm>
          <a:custGeom>
            <a:avLst/>
            <a:gdLst/>
            <a:ahLst/>
            <a:cxnLst/>
            <a:rect l="l" t="t" r="r" b="b"/>
            <a:pathLst>
              <a:path w="417829" h="167639">
                <a:moveTo>
                  <a:pt x="373374" y="0"/>
                </a:moveTo>
                <a:lnTo>
                  <a:pt x="371723" y="5588"/>
                </a:lnTo>
                <a:lnTo>
                  <a:pt x="379414" y="9616"/>
                </a:lnTo>
                <a:lnTo>
                  <a:pt x="386105" y="15430"/>
                </a:lnTo>
                <a:lnTo>
                  <a:pt x="402885" y="55753"/>
                </a:lnTo>
                <a:lnTo>
                  <a:pt x="404997" y="83947"/>
                </a:lnTo>
                <a:lnTo>
                  <a:pt x="404471" y="98587"/>
                </a:lnTo>
                <a:lnTo>
                  <a:pt x="391797" y="144603"/>
                </a:lnTo>
                <a:lnTo>
                  <a:pt x="371723" y="162052"/>
                </a:lnTo>
                <a:lnTo>
                  <a:pt x="373374" y="167640"/>
                </a:lnTo>
                <a:lnTo>
                  <a:pt x="406013" y="138811"/>
                </a:lnTo>
                <a:lnTo>
                  <a:pt x="416728" y="99181"/>
                </a:lnTo>
                <a:lnTo>
                  <a:pt x="417443" y="83820"/>
                </a:lnTo>
                <a:lnTo>
                  <a:pt x="416728" y="68458"/>
                </a:lnTo>
                <a:lnTo>
                  <a:pt x="406013" y="28829"/>
                </a:lnTo>
                <a:lnTo>
                  <a:pt x="383349" y="3933"/>
                </a:lnTo>
                <a:lnTo>
                  <a:pt x="373374" y="0"/>
                </a:lnTo>
                <a:close/>
              </a:path>
              <a:path w="417829" h="167639">
                <a:moveTo>
                  <a:pt x="44063" y="0"/>
                </a:moveTo>
                <a:lnTo>
                  <a:pt x="11424" y="28829"/>
                </a:lnTo>
                <a:lnTo>
                  <a:pt x="708" y="68458"/>
                </a:lnTo>
                <a:lnTo>
                  <a:pt x="0" y="83947"/>
                </a:lnTo>
                <a:lnTo>
                  <a:pt x="708" y="99181"/>
                </a:lnTo>
                <a:lnTo>
                  <a:pt x="11424" y="138811"/>
                </a:lnTo>
                <a:lnTo>
                  <a:pt x="44063" y="167640"/>
                </a:lnTo>
                <a:lnTo>
                  <a:pt x="45714" y="162052"/>
                </a:lnTo>
                <a:lnTo>
                  <a:pt x="38022" y="158077"/>
                </a:lnTo>
                <a:lnTo>
                  <a:pt x="31331" y="152257"/>
                </a:lnTo>
                <a:lnTo>
                  <a:pt x="14599" y="112014"/>
                </a:lnTo>
                <a:lnTo>
                  <a:pt x="12444" y="83820"/>
                </a:lnTo>
                <a:lnTo>
                  <a:pt x="12983" y="69230"/>
                </a:lnTo>
                <a:lnTo>
                  <a:pt x="25640" y="23054"/>
                </a:lnTo>
                <a:lnTo>
                  <a:pt x="45714" y="5588"/>
                </a:lnTo>
                <a:lnTo>
                  <a:pt x="4406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7148703" y="5025009"/>
            <a:ext cx="45720" cy="167640"/>
          </a:xfrm>
          <a:custGeom>
            <a:avLst/>
            <a:gdLst/>
            <a:ahLst/>
            <a:cxnLst/>
            <a:rect l="l" t="t" r="r" b="b"/>
            <a:pathLst>
              <a:path w="45720" h="167639">
                <a:moveTo>
                  <a:pt x="1650" y="0"/>
                </a:moveTo>
                <a:lnTo>
                  <a:pt x="34290" y="28829"/>
                </a:lnTo>
                <a:lnTo>
                  <a:pt x="45005" y="68458"/>
                </a:lnTo>
                <a:lnTo>
                  <a:pt x="45720" y="83820"/>
                </a:lnTo>
                <a:lnTo>
                  <a:pt x="45005" y="99181"/>
                </a:lnTo>
                <a:lnTo>
                  <a:pt x="34290" y="138811"/>
                </a:lnTo>
                <a:lnTo>
                  <a:pt x="1650" y="167640"/>
                </a:lnTo>
                <a:lnTo>
                  <a:pt x="0" y="162052"/>
                </a:lnTo>
                <a:lnTo>
                  <a:pt x="7691" y="158077"/>
                </a:lnTo>
                <a:lnTo>
                  <a:pt x="14382" y="152257"/>
                </a:lnTo>
                <a:lnTo>
                  <a:pt x="31162" y="112014"/>
                </a:lnTo>
                <a:lnTo>
                  <a:pt x="33274" y="83947"/>
                </a:lnTo>
                <a:lnTo>
                  <a:pt x="32748" y="69230"/>
                </a:lnTo>
                <a:lnTo>
                  <a:pt x="20073" y="23054"/>
                </a:lnTo>
                <a:lnTo>
                  <a:pt x="0" y="5588"/>
                </a:lnTo>
                <a:lnTo>
                  <a:pt x="165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6772402" y="5020436"/>
            <a:ext cx="129070" cy="176784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6824726" y="5076417"/>
            <a:ext cx="131618" cy="124232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6901815" y="5097526"/>
            <a:ext cx="50800" cy="106045"/>
          </a:xfrm>
          <a:custGeom>
            <a:avLst/>
            <a:gdLst/>
            <a:ahLst/>
            <a:cxnLst/>
            <a:rect l="l" t="t" r="r" b="b"/>
            <a:pathLst>
              <a:path w="50800" h="106045">
                <a:moveTo>
                  <a:pt x="1524" y="98551"/>
                </a:moveTo>
                <a:lnTo>
                  <a:pt x="0" y="104901"/>
                </a:lnTo>
                <a:lnTo>
                  <a:pt x="1650" y="105410"/>
                </a:lnTo>
                <a:lnTo>
                  <a:pt x="3428" y="105537"/>
                </a:lnTo>
                <a:lnTo>
                  <a:pt x="13080" y="105537"/>
                </a:lnTo>
                <a:lnTo>
                  <a:pt x="19050" y="103759"/>
                </a:lnTo>
                <a:lnTo>
                  <a:pt x="23367" y="99949"/>
                </a:lnTo>
                <a:lnTo>
                  <a:pt x="24440" y="99060"/>
                </a:lnTo>
                <a:lnTo>
                  <a:pt x="4190" y="99060"/>
                </a:lnTo>
                <a:lnTo>
                  <a:pt x="2666" y="98932"/>
                </a:lnTo>
                <a:lnTo>
                  <a:pt x="1524" y="98551"/>
                </a:lnTo>
                <a:close/>
              </a:path>
              <a:path w="50800" h="106045">
                <a:moveTo>
                  <a:pt x="45084" y="23241"/>
                </a:moveTo>
                <a:lnTo>
                  <a:pt x="40893" y="23241"/>
                </a:lnTo>
                <a:lnTo>
                  <a:pt x="24764" y="23875"/>
                </a:lnTo>
                <a:lnTo>
                  <a:pt x="23875" y="28193"/>
                </a:lnTo>
                <a:lnTo>
                  <a:pt x="26542" y="28321"/>
                </a:lnTo>
                <a:lnTo>
                  <a:pt x="28320" y="28701"/>
                </a:lnTo>
                <a:lnTo>
                  <a:pt x="29463" y="29210"/>
                </a:lnTo>
                <a:lnTo>
                  <a:pt x="30479" y="29718"/>
                </a:lnTo>
                <a:lnTo>
                  <a:pt x="31114" y="30734"/>
                </a:lnTo>
                <a:lnTo>
                  <a:pt x="31114" y="33655"/>
                </a:lnTo>
                <a:lnTo>
                  <a:pt x="30606" y="36322"/>
                </a:lnTo>
                <a:lnTo>
                  <a:pt x="29844" y="39878"/>
                </a:lnTo>
                <a:lnTo>
                  <a:pt x="20574" y="82042"/>
                </a:lnTo>
                <a:lnTo>
                  <a:pt x="19684" y="86613"/>
                </a:lnTo>
                <a:lnTo>
                  <a:pt x="8762" y="99060"/>
                </a:lnTo>
                <a:lnTo>
                  <a:pt x="24440" y="99060"/>
                </a:lnTo>
                <a:lnTo>
                  <a:pt x="27812" y="96266"/>
                </a:lnTo>
                <a:lnTo>
                  <a:pt x="30860" y="90169"/>
                </a:lnTo>
                <a:lnTo>
                  <a:pt x="32638" y="81534"/>
                </a:lnTo>
                <a:lnTo>
                  <a:pt x="45084" y="23241"/>
                </a:lnTo>
                <a:close/>
              </a:path>
              <a:path w="50800" h="106045">
                <a:moveTo>
                  <a:pt x="50418" y="0"/>
                </a:moveTo>
                <a:lnTo>
                  <a:pt x="38226" y="0"/>
                </a:lnTo>
                <a:lnTo>
                  <a:pt x="35305" y="12700"/>
                </a:lnTo>
                <a:lnTo>
                  <a:pt x="47498" y="12700"/>
                </a:lnTo>
                <a:lnTo>
                  <a:pt x="5041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6901815" y="5120766"/>
            <a:ext cx="45085" cy="82550"/>
          </a:xfrm>
          <a:custGeom>
            <a:avLst/>
            <a:gdLst/>
            <a:ahLst/>
            <a:cxnLst/>
            <a:rect l="l" t="t" r="r" b="b"/>
            <a:pathLst>
              <a:path w="45084" h="82550">
                <a:moveTo>
                  <a:pt x="40893" y="0"/>
                </a:moveTo>
                <a:lnTo>
                  <a:pt x="45084" y="0"/>
                </a:lnTo>
                <a:lnTo>
                  <a:pt x="32638" y="58292"/>
                </a:lnTo>
                <a:lnTo>
                  <a:pt x="30860" y="66928"/>
                </a:lnTo>
                <a:lnTo>
                  <a:pt x="27812" y="73024"/>
                </a:lnTo>
                <a:lnTo>
                  <a:pt x="23367" y="76707"/>
                </a:lnTo>
                <a:lnTo>
                  <a:pt x="19050" y="80517"/>
                </a:lnTo>
                <a:lnTo>
                  <a:pt x="13080" y="82295"/>
                </a:lnTo>
                <a:lnTo>
                  <a:pt x="5714" y="82295"/>
                </a:lnTo>
                <a:lnTo>
                  <a:pt x="3428" y="82295"/>
                </a:lnTo>
                <a:lnTo>
                  <a:pt x="1650" y="82168"/>
                </a:lnTo>
                <a:lnTo>
                  <a:pt x="0" y="81660"/>
                </a:lnTo>
                <a:lnTo>
                  <a:pt x="1524" y="75310"/>
                </a:lnTo>
                <a:lnTo>
                  <a:pt x="2666" y="75691"/>
                </a:lnTo>
                <a:lnTo>
                  <a:pt x="4190" y="75818"/>
                </a:lnTo>
                <a:lnTo>
                  <a:pt x="6095" y="75818"/>
                </a:lnTo>
                <a:lnTo>
                  <a:pt x="8762" y="75818"/>
                </a:lnTo>
                <a:lnTo>
                  <a:pt x="10921" y="75310"/>
                </a:lnTo>
                <a:lnTo>
                  <a:pt x="20574" y="58800"/>
                </a:lnTo>
                <a:lnTo>
                  <a:pt x="29844" y="16636"/>
                </a:lnTo>
                <a:lnTo>
                  <a:pt x="30606" y="13080"/>
                </a:lnTo>
                <a:lnTo>
                  <a:pt x="31114" y="10413"/>
                </a:lnTo>
                <a:lnTo>
                  <a:pt x="31114" y="8762"/>
                </a:lnTo>
                <a:lnTo>
                  <a:pt x="31114" y="7492"/>
                </a:lnTo>
                <a:lnTo>
                  <a:pt x="23875" y="4952"/>
                </a:lnTo>
                <a:lnTo>
                  <a:pt x="24764" y="634"/>
                </a:lnTo>
                <a:lnTo>
                  <a:pt x="408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6932548" y="5070406"/>
            <a:ext cx="122843" cy="58615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6974331" y="5090414"/>
            <a:ext cx="78105" cy="40005"/>
          </a:xfrm>
          <a:custGeom>
            <a:avLst/>
            <a:gdLst/>
            <a:ahLst/>
            <a:cxnLst/>
            <a:rect l="l" t="t" r="r" b="b"/>
            <a:pathLst>
              <a:path w="78104" h="40004">
                <a:moveTo>
                  <a:pt x="78104" y="29463"/>
                </a:moveTo>
                <a:lnTo>
                  <a:pt x="0" y="29463"/>
                </a:lnTo>
                <a:lnTo>
                  <a:pt x="0" y="39878"/>
                </a:lnTo>
                <a:lnTo>
                  <a:pt x="78104" y="39878"/>
                </a:lnTo>
                <a:lnTo>
                  <a:pt x="78104" y="29463"/>
                </a:lnTo>
                <a:close/>
              </a:path>
              <a:path w="78104" h="40004">
                <a:moveTo>
                  <a:pt x="78104" y="0"/>
                </a:moveTo>
                <a:lnTo>
                  <a:pt x="0" y="0"/>
                </a:lnTo>
                <a:lnTo>
                  <a:pt x="0" y="10413"/>
                </a:lnTo>
                <a:lnTo>
                  <a:pt x="78104" y="10413"/>
                </a:lnTo>
                <a:lnTo>
                  <a:pt x="781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6969759" y="5125084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249" y="0"/>
                </a:lnTo>
              </a:path>
            </a:pathLst>
          </a:custGeom>
          <a:ln w="1955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6969759" y="5095621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249" y="0"/>
                </a:lnTo>
              </a:path>
            </a:pathLst>
          </a:custGeom>
          <a:ln w="1955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7060692" y="5041391"/>
            <a:ext cx="75438" cy="107442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7075931" y="5062728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37084" y="16002"/>
                </a:moveTo>
                <a:lnTo>
                  <a:pt x="21336" y="16002"/>
                </a:lnTo>
                <a:lnTo>
                  <a:pt x="22351" y="16383"/>
                </a:lnTo>
                <a:lnTo>
                  <a:pt x="22987" y="17145"/>
                </a:lnTo>
                <a:lnTo>
                  <a:pt x="23749" y="17780"/>
                </a:lnTo>
                <a:lnTo>
                  <a:pt x="24002" y="19050"/>
                </a:lnTo>
                <a:lnTo>
                  <a:pt x="24002" y="72136"/>
                </a:lnTo>
                <a:lnTo>
                  <a:pt x="23749" y="73279"/>
                </a:lnTo>
                <a:lnTo>
                  <a:pt x="23622" y="74295"/>
                </a:lnTo>
                <a:lnTo>
                  <a:pt x="23368" y="75184"/>
                </a:lnTo>
                <a:lnTo>
                  <a:pt x="23114" y="75819"/>
                </a:lnTo>
                <a:lnTo>
                  <a:pt x="22860" y="76581"/>
                </a:lnTo>
                <a:lnTo>
                  <a:pt x="22478" y="77216"/>
                </a:lnTo>
                <a:lnTo>
                  <a:pt x="22098" y="77724"/>
                </a:lnTo>
                <a:lnTo>
                  <a:pt x="21590" y="78105"/>
                </a:lnTo>
                <a:lnTo>
                  <a:pt x="21082" y="78613"/>
                </a:lnTo>
                <a:lnTo>
                  <a:pt x="15240" y="80518"/>
                </a:lnTo>
                <a:lnTo>
                  <a:pt x="13970" y="80772"/>
                </a:lnTo>
                <a:lnTo>
                  <a:pt x="8636" y="81153"/>
                </a:lnTo>
                <a:lnTo>
                  <a:pt x="3683" y="81407"/>
                </a:lnTo>
                <a:lnTo>
                  <a:pt x="3683" y="87249"/>
                </a:lnTo>
                <a:lnTo>
                  <a:pt x="57403" y="87249"/>
                </a:lnTo>
                <a:lnTo>
                  <a:pt x="57403" y="81407"/>
                </a:lnTo>
                <a:lnTo>
                  <a:pt x="54610" y="81280"/>
                </a:lnTo>
                <a:lnTo>
                  <a:pt x="52324" y="81280"/>
                </a:lnTo>
                <a:lnTo>
                  <a:pt x="46736" y="80899"/>
                </a:lnTo>
                <a:lnTo>
                  <a:pt x="37719" y="75565"/>
                </a:lnTo>
                <a:lnTo>
                  <a:pt x="37465" y="74803"/>
                </a:lnTo>
                <a:lnTo>
                  <a:pt x="37338" y="74041"/>
                </a:lnTo>
                <a:lnTo>
                  <a:pt x="37099" y="72136"/>
                </a:lnTo>
                <a:lnTo>
                  <a:pt x="37084" y="16002"/>
                </a:lnTo>
                <a:close/>
              </a:path>
              <a:path w="57784" h="87629">
                <a:moveTo>
                  <a:pt x="37465" y="0"/>
                </a:moveTo>
                <a:lnTo>
                  <a:pt x="33274" y="0"/>
                </a:lnTo>
                <a:lnTo>
                  <a:pt x="22098" y="6096"/>
                </a:lnTo>
                <a:lnTo>
                  <a:pt x="11175" y="12192"/>
                </a:lnTo>
                <a:lnTo>
                  <a:pt x="0" y="18288"/>
                </a:lnTo>
                <a:lnTo>
                  <a:pt x="571" y="19558"/>
                </a:lnTo>
                <a:lnTo>
                  <a:pt x="2032" y="22479"/>
                </a:lnTo>
                <a:lnTo>
                  <a:pt x="2540" y="23622"/>
                </a:lnTo>
                <a:lnTo>
                  <a:pt x="3175" y="24638"/>
                </a:lnTo>
                <a:lnTo>
                  <a:pt x="7493" y="21717"/>
                </a:lnTo>
                <a:lnTo>
                  <a:pt x="11175" y="19558"/>
                </a:lnTo>
                <a:lnTo>
                  <a:pt x="13843" y="18161"/>
                </a:lnTo>
                <a:lnTo>
                  <a:pt x="16637" y="16764"/>
                </a:lnTo>
                <a:lnTo>
                  <a:pt x="18669" y="16002"/>
                </a:lnTo>
                <a:lnTo>
                  <a:pt x="37084" y="16002"/>
                </a:lnTo>
                <a:lnTo>
                  <a:pt x="37211" y="6731"/>
                </a:lnTo>
                <a:lnTo>
                  <a:pt x="37338" y="2540"/>
                </a:lnTo>
                <a:lnTo>
                  <a:pt x="374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7075931" y="5062728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33274" y="0"/>
                </a:moveTo>
                <a:lnTo>
                  <a:pt x="37465" y="0"/>
                </a:lnTo>
                <a:lnTo>
                  <a:pt x="37338" y="2540"/>
                </a:lnTo>
                <a:lnTo>
                  <a:pt x="37338" y="4699"/>
                </a:lnTo>
                <a:lnTo>
                  <a:pt x="37211" y="6731"/>
                </a:lnTo>
                <a:lnTo>
                  <a:pt x="37211" y="8636"/>
                </a:lnTo>
                <a:lnTo>
                  <a:pt x="37211" y="10541"/>
                </a:lnTo>
                <a:lnTo>
                  <a:pt x="37084" y="12446"/>
                </a:lnTo>
                <a:lnTo>
                  <a:pt x="37084" y="14224"/>
                </a:lnTo>
                <a:lnTo>
                  <a:pt x="37084" y="16129"/>
                </a:lnTo>
                <a:lnTo>
                  <a:pt x="37084" y="17907"/>
                </a:lnTo>
                <a:lnTo>
                  <a:pt x="37084" y="69342"/>
                </a:lnTo>
                <a:lnTo>
                  <a:pt x="37084" y="70739"/>
                </a:lnTo>
                <a:lnTo>
                  <a:pt x="37084" y="72009"/>
                </a:lnTo>
                <a:lnTo>
                  <a:pt x="37211" y="73025"/>
                </a:lnTo>
                <a:lnTo>
                  <a:pt x="37338" y="74041"/>
                </a:lnTo>
                <a:lnTo>
                  <a:pt x="37465" y="74803"/>
                </a:lnTo>
                <a:lnTo>
                  <a:pt x="37719" y="75565"/>
                </a:lnTo>
                <a:lnTo>
                  <a:pt x="37846" y="76200"/>
                </a:lnTo>
                <a:lnTo>
                  <a:pt x="38100" y="76835"/>
                </a:lnTo>
                <a:lnTo>
                  <a:pt x="38481" y="77343"/>
                </a:lnTo>
                <a:lnTo>
                  <a:pt x="38862" y="77851"/>
                </a:lnTo>
                <a:lnTo>
                  <a:pt x="39243" y="78232"/>
                </a:lnTo>
                <a:lnTo>
                  <a:pt x="39624" y="78613"/>
                </a:lnTo>
                <a:lnTo>
                  <a:pt x="40259" y="79248"/>
                </a:lnTo>
                <a:lnTo>
                  <a:pt x="52324" y="81280"/>
                </a:lnTo>
                <a:lnTo>
                  <a:pt x="54610" y="81280"/>
                </a:lnTo>
                <a:lnTo>
                  <a:pt x="57403" y="81407"/>
                </a:lnTo>
                <a:lnTo>
                  <a:pt x="57403" y="87249"/>
                </a:lnTo>
                <a:lnTo>
                  <a:pt x="3683" y="87249"/>
                </a:lnTo>
                <a:lnTo>
                  <a:pt x="3683" y="81407"/>
                </a:lnTo>
                <a:lnTo>
                  <a:pt x="6350" y="81280"/>
                </a:lnTo>
                <a:lnTo>
                  <a:pt x="8636" y="81153"/>
                </a:lnTo>
                <a:lnTo>
                  <a:pt x="10541" y="81026"/>
                </a:lnTo>
                <a:lnTo>
                  <a:pt x="12319" y="80899"/>
                </a:lnTo>
                <a:lnTo>
                  <a:pt x="13970" y="80772"/>
                </a:lnTo>
                <a:lnTo>
                  <a:pt x="15240" y="80518"/>
                </a:lnTo>
                <a:lnTo>
                  <a:pt x="16510" y="80391"/>
                </a:lnTo>
                <a:lnTo>
                  <a:pt x="20447" y="78994"/>
                </a:lnTo>
                <a:lnTo>
                  <a:pt x="21082" y="78613"/>
                </a:lnTo>
                <a:lnTo>
                  <a:pt x="21590" y="78105"/>
                </a:lnTo>
                <a:lnTo>
                  <a:pt x="22098" y="77724"/>
                </a:lnTo>
                <a:lnTo>
                  <a:pt x="22478" y="77216"/>
                </a:lnTo>
                <a:lnTo>
                  <a:pt x="22860" y="76581"/>
                </a:lnTo>
                <a:lnTo>
                  <a:pt x="23114" y="75819"/>
                </a:lnTo>
                <a:lnTo>
                  <a:pt x="23368" y="75184"/>
                </a:lnTo>
                <a:lnTo>
                  <a:pt x="23622" y="74295"/>
                </a:lnTo>
                <a:lnTo>
                  <a:pt x="23749" y="73279"/>
                </a:lnTo>
                <a:lnTo>
                  <a:pt x="24002" y="72136"/>
                </a:lnTo>
                <a:lnTo>
                  <a:pt x="24002" y="70866"/>
                </a:lnTo>
                <a:lnTo>
                  <a:pt x="24002" y="69342"/>
                </a:lnTo>
                <a:lnTo>
                  <a:pt x="24002" y="20828"/>
                </a:lnTo>
                <a:lnTo>
                  <a:pt x="24002" y="19050"/>
                </a:lnTo>
                <a:lnTo>
                  <a:pt x="23749" y="17780"/>
                </a:lnTo>
                <a:lnTo>
                  <a:pt x="22987" y="17145"/>
                </a:lnTo>
                <a:lnTo>
                  <a:pt x="22351" y="16383"/>
                </a:lnTo>
                <a:lnTo>
                  <a:pt x="21336" y="16002"/>
                </a:lnTo>
                <a:lnTo>
                  <a:pt x="20066" y="16002"/>
                </a:lnTo>
                <a:lnTo>
                  <a:pt x="18669" y="16002"/>
                </a:lnTo>
                <a:lnTo>
                  <a:pt x="16637" y="16764"/>
                </a:lnTo>
                <a:lnTo>
                  <a:pt x="13843" y="18161"/>
                </a:lnTo>
                <a:lnTo>
                  <a:pt x="11175" y="19558"/>
                </a:lnTo>
                <a:lnTo>
                  <a:pt x="7493" y="21717"/>
                </a:lnTo>
                <a:lnTo>
                  <a:pt x="3175" y="24638"/>
                </a:lnTo>
                <a:lnTo>
                  <a:pt x="2540" y="23622"/>
                </a:lnTo>
                <a:lnTo>
                  <a:pt x="2032" y="22479"/>
                </a:lnTo>
                <a:lnTo>
                  <a:pt x="1524" y="21463"/>
                </a:lnTo>
                <a:lnTo>
                  <a:pt x="1016" y="20447"/>
                </a:lnTo>
                <a:lnTo>
                  <a:pt x="508" y="19431"/>
                </a:lnTo>
                <a:lnTo>
                  <a:pt x="0" y="18288"/>
                </a:lnTo>
                <a:lnTo>
                  <a:pt x="5588" y="15240"/>
                </a:lnTo>
                <a:lnTo>
                  <a:pt x="11175" y="12192"/>
                </a:lnTo>
                <a:lnTo>
                  <a:pt x="16637" y="9144"/>
                </a:lnTo>
                <a:lnTo>
                  <a:pt x="22098" y="6096"/>
                </a:lnTo>
                <a:lnTo>
                  <a:pt x="27686" y="3048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7196328" y="5041391"/>
            <a:ext cx="96808" cy="107442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7211314" y="5062092"/>
            <a:ext cx="78105" cy="88265"/>
          </a:xfrm>
          <a:custGeom>
            <a:avLst/>
            <a:gdLst/>
            <a:ahLst/>
            <a:cxnLst/>
            <a:rect l="l" t="t" r="r" b="b"/>
            <a:pathLst>
              <a:path w="78104" h="88264">
                <a:moveTo>
                  <a:pt x="52196" y="0"/>
                </a:moveTo>
                <a:lnTo>
                  <a:pt x="16636" y="0"/>
                </a:lnTo>
                <a:lnTo>
                  <a:pt x="15620" y="4317"/>
                </a:lnTo>
                <a:lnTo>
                  <a:pt x="18414" y="4317"/>
                </a:lnTo>
                <a:lnTo>
                  <a:pt x="20319" y="4825"/>
                </a:lnTo>
                <a:lnTo>
                  <a:pt x="21335" y="5714"/>
                </a:lnTo>
                <a:lnTo>
                  <a:pt x="22351" y="6476"/>
                </a:lnTo>
                <a:lnTo>
                  <a:pt x="22859" y="8000"/>
                </a:lnTo>
                <a:lnTo>
                  <a:pt x="22848" y="11175"/>
                </a:lnTo>
                <a:lnTo>
                  <a:pt x="22605" y="13842"/>
                </a:lnTo>
                <a:lnTo>
                  <a:pt x="22351" y="15366"/>
                </a:lnTo>
                <a:lnTo>
                  <a:pt x="21970" y="17144"/>
                </a:lnTo>
                <a:lnTo>
                  <a:pt x="21589" y="19049"/>
                </a:lnTo>
                <a:lnTo>
                  <a:pt x="9016" y="74675"/>
                </a:lnTo>
                <a:lnTo>
                  <a:pt x="8381" y="76580"/>
                </a:lnTo>
                <a:lnTo>
                  <a:pt x="7874" y="78485"/>
                </a:lnTo>
                <a:lnTo>
                  <a:pt x="3175" y="83184"/>
                </a:lnTo>
                <a:lnTo>
                  <a:pt x="2031" y="83565"/>
                </a:lnTo>
                <a:lnTo>
                  <a:pt x="634" y="83692"/>
                </a:lnTo>
                <a:lnTo>
                  <a:pt x="0" y="87883"/>
                </a:lnTo>
                <a:lnTo>
                  <a:pt x="29209" y="87883"/>
                </a:lnTo>
                <a:lnTo>
                  <a:pt x="30225" y="83692"/>
                </a:lnTo>
                <a:lnTo>
                  <a:pt x="28575" y="83692"/>
                </a:lnTo>
                <a:lnTo>
                  <a:pt x="27304" y="83438"/>
                </a:lnTo>
                <a:lnTo>
                  <a:pt x="22351" y="79882"/>
                </a:lnTo>
                <a:lnTo>
                  <a:pt x="22351" y="75691"/>
                </a:lnTo>
                <a:lnTo>
                  <a:pt x="23113" y="71500"/>
                </a:lnTo>
                <a:lnTo>
                  <a:pt x="23621" y="69087"/>
                </a:lnTo>
                <a:lnTo>
                  <a:pt x="24637" y="64007"/>
                </a:lnTo>
                <a:lnTo>
                  <a:pt x="25907" y="58673"/>
                </a:lnTo>
                <a:lnTo>
                  <a:pt x="26542" y="55879"/>
                </a:lnTo>
                <a:lnTo>
                  <a:pt x="27558" y="50926"/>
                </a:lnTo>
                <a:lnTo>
                  <a:pt x="48158" y="50926"/>
                </a:lnTo>
                <a:lnTo>
                  <a:pt x="50291" y="50672"/>
                </a:lnTo>
                <a:lnTo>
                  <a:pt x="59689" y="48132"/>
                </a:lnTo>
                <a:lnTo>
                  <a:pt x="63753" y="46227"/>
                </a:lnTo>
                <a:lnTo>
                  <a:pt x="66497" y="44195"/>
                </a:lnTo>
                <a:lnTo>
                  <a:pt x="28828" y="44195"/>
                </a:lnTo>
                <a:lnTo>
                  <a:pt x="37464" y="7492"/>
                </a:lnTo>
                <a:lnTo>
                  <a:pt x="38861" y="7365"/>
                </a:lnTo>
                <a:lnTo>
                  <a:pt x="40385" y="7365"/>
                </a:lnTo>
                <a:lnTo>
                  <a:pt x="41909" y="7238"/>
                </a:lnTo>
                <a:lnTo>
                  <a:pt x="73226" y="7238"/>
                </a:lnTo>
                <a:lnTo>
                  <a:pt x="72389" y="6349"/>
                </a:lnTo>
                <a:lnTo>
                  <a:pt x="69850" y="4698"/>
                </a:lnTo>
                <a:lnTo>
                  <a:pt x="67182" y="3047"/>
                </a:lnTo>
                <a:lnTo>
                  <a:pt x="64007" y="1904"/>
                </a:lnTo>
                <a:lnTo>
                  <a:pt x="56514" y="380"/>
                </a:lnTo>
                <a:lnTo>
                  <a:pt x="52196" y="0"/>
                </a:lnTo>
                <a:close/>
              </a:path>
              <a:path w="78104" h="88264">
                <a:moveTo>
                  <a:pt x="48158" y="50926"/>
                </a:moveTo>
                <a:lnTo>
                  <a:pt x="27558" y="50926"/>
                </a:lnTo>
                <a:lnTo>
                  <a:pt x="30606" y="51180"/>
                </a:lnTo>
                <a:lnTo>
                  <a:pt x="39242" y="51180"/>
                </a:lnTo>
                <a:lnTo>
                  <a:pt x="44957" y="51307"/>
                </a:lnTo>
                <a:lnTo>
                  <a:pt x="48158" y="50926"/>
                </a:lnTo>
                <a:close/>
              </a:path>
              <a:path w="78104" h="88264">
                <a:moveTo>
                  <a:pt x="73226" y="7238"/>
                </a:moveTo>
                <a:lnTo>
                  <a:pt x="52577" y="7238"/>
                </a:lnTo>
                <a:lnTo>
                  <a:pt x="57150" y="8381"/>
                </a:lnTo>
                <a:lnTo>
                  <a:pt x="59943" y="10540"/>
                </a:lnTo>
                <a:lnTo>
                  <a:pt x="62737" y="12826"/>
                </a:lnTo>
                <a:lnTo>
                  <a:pt x="64261" y="16382"/>
                </a:lnTo>
                <a:lnTo>
                  <a:pt x="64261" y="24637"/>
                </a:lnTo>
                <a:lnTo>
                  <a:pt x="63753" y="27685"/>
                </a:lnTo>
                <a:lnTo>
                  <a:pt x="62864" y="30479"/>
                </a:lnTo>
                <a:lnTo>
                  <a:pt x="62102" y="33273"/>
                </a:lnTo>
                <a:lnTo>
                  <a:pt x="60578" y="35686"/>
                </a:lnTo>
                <a:lnTo>
                  <a:pt x="58419" y="37718"/>
                </a:lnTo>
                <a:lnTo>
                  <a:pt x="56387" y="39877"/>
                </a:lnTo>
                <a:lnTo>
                  <a:pt x="53593" y="41401"/>
                </a:lnTo>
                <a:lnTo>
                  <a:pt x="50164" y="42544"/>
                </a:lnTo>
                <a:lnTo>
                  <a:pt x="46608" y="43687"/>
                </a:lnTo>
                <a:lnTo>
                  <a:pt x="42290" y="44195"/>
                </a:lnTo>
                <a:lnTo>
                  <a:pt x="66497" y="44195"/>
                </a:lnTo>
                <a:lnTo>
                  <a:pt x="70611" y="41147"/>
                </a:lnTo>
                <a:lnTo>
                  <a:pt x="73151" y="37972"/>
                </a:lnTo>
                <a:lnTo>
                  <a:pt x="76961" y="30352"/>
                </a:lnTo>
                <a:lnTo>
                  <a:pt x="77850" y="25907"/>
                </a:lnTo>
                <a:lnTo>
                  <a:pt x="77850" y="17017"/>
                </a:lnTo>
                <a:lnTo>
                  <a:pt x="77088" y="13842"/>
                </a:lnTo>
                <a:lnTo>
                  <a:pt x="75631" y="11048"/>
                </a:lnTo>
                <a:lnTo>
                  <a:pt x="74421" y="8508"/>
                </a:lnTo>
                <a:lnTo>
                  <a:pt x="73226" y="72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7240143" y="5069332"/>
            <a:ext cx="35560" cy="37465"/>
          </a:xfrm>
          <a:custGeom>
            <a:avLst/>
            <a:gdLst/>
            <a:ahLst/>
            <a:cxnLst/>
            <a:rect l="l" t="t" r="r" b="b"/>
            <a:pathLst>
              <a:path w="35559" h="37464">
                <a:moveTo>
                  <a:pt x="17652" y="0"/>
                </a:moveTo>
                <a:lnTo>
                  <a:pt x="16128" y="0"/>
                </a:lnTo>
                <a:lnTo>
                  <a:pt x="14477" y="0"/>
                </a:lnTo>
                <a:lnTo>
                  <a:pt x="13080" y="0"/>
                </a:lnTo>
                <a:lnTo>
                  <a:pt x="11556" y="127"/>
                </a:lnTo>
                <a:lnTo>
                  <a:pt x="10032" y="127"/>
                </a:lnTo>
                <a:lnTo>
                  <a:pt x="8635" y="254"/>
                </a:lnTo>
                <a:lnTo>
                  <a:pt x="0" y="36957"/>
                </a:lnTo>
                <a:lnTo>
                  <a:pt x="8127" y="36957"/>
                </a:lnTo>
                <a:lnTo>
                  <a:pt x="13461" y="36957"/>
                </a:lnTo>
                <a:lnTo>
                  <a:pt x="29590" y="30480"/>
                </a:lnTo>
                <a:lnTo>
                  <a:pt x="31750" y="28448"/>
                </a:lnTo>
                <a:lnTo>
                  <a:pt x="33274" y="26035"/>
                </a:lnTo>
                <a:lnTo>
                  <a:pt x="34035" y="23241"/>
                </a:lnTo>
                <a:lnTo>
                  <a:pt x="34925" y="20447"/>
                </a:lnTo>
                <a:lnTo>
                  <a:pt x="35432" y="17399"/>
                </a:lnTo>
                <a:lnTo>
                  <a:pt x="35432" y="14097"/>
                </a:lnTo>
                <a:lnTo>
                  <a:pt x="35432" y="9144"/>
                </a:lnTo>
                <a:lnTo>
                  <a:pt x="33908" y="5588"/>
                </a:lnTo>
                <a:lnTo>
                  <a:pt x="31114" y="3302"/>
                </a:lnTo>
                <a:lnTo>
                  <a:pt x="28321" y="1143"/>
                </a:lnTo>
                <a:lnTo>
                  <a:pt x="23749" y="0"/>
                </a:lnTo>
                <a:lnTo>
                  <a:pt x="1765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7211314" y="5062092"/>
            <a:ext cx="78105" cy="88265"/>
          </a:xfrm>
          <a:custGeom>
            <a:avLst/>
            <a:gdLst/>
            <a:ahLst/>
            <a:cxnLst/>
            <a:rect l="l" t="t" r="r" b="b"/>
            <a:pathLst>
              <a:path w="78104" h="88264">
                <a:moveTo>
                  <a:pt x="16636" y="0"/>
                </a:moveTo>
                <a:lnTo>
                  <a:pt x="47243" y="0"/>
                </a:lnTo>
                <a:lnTo>
                  <a:pt x="52196" y="0"/>
                </a:lnTo>
                <a:lnTo>
                  <a:pt x="56514" y="380"/>
                </a:lnTo>
                <a:lnTo>
                  <a:pt x="60197" y="1142"/>
                </a:lnTo>
                <a:lnTo>
                  <a:pt x="64007" y="1904"/>
                </a:lnTo>
                <a:lnTo>
                  <a:pt x="67182" y="3047"/>
                </a:lnTo>
                <a:lnTo>
                  <a:pt x="69850" y="4698"/>
                </a:lnTo>
                <a:lnTo>
                  <a:pt x="72389" y="6349"/>
                </a:lnTo>
                <a:lnTo>
                  <a:pt x="74421" y="8508"/>
                </a:lnTo>
                <a:lnTo>
                  <a:pt x="75691" y="11175"/>
                </a:lnTo>
                <a:lnTo>
                  <a:pt x="77088" y="13842"/>
                </a:lnTo>
                <a:lnTo>
                  <a:pt x="77850" y="17017"/>
                </a:lnTo>
                <a:lnTo>
                  <a:pt x="77850" y="20954"/>
                </a:lnTo>
                <a:lnTo>
                  <a:pt x="77850" y="25907"/>
                </a:lnTo>
                <a:lnTo>
                  <a:pt x="76961" y="30352"/>
                </a:lnTo>
                <a:lnTo>
                  <a:pt x="75056" y="34162"/>
                </a:lnTo>
                <a:lnTo>
                  <a:pt x="73151" y="37972"/>
                </a:lnTo>
                <a:lnTo>
                  <a:pt x="70611" y="41147"/>
                </a:lnTo>
                <a:lnTo>
                  <a:pt x="67182" y="43687"/>
                </a:lnTo>
                <a:lnTo>
                  <a:pt x="63753" y="46227"/>
                </a:lnTo>
                <a:lnTo>
                  <a:pt x="59689" y="48132"/>
                </a:lnTo>
                <a:lnTo>
                  <a:pt x="54990" y="49402"/>
                </a:lnTo>
                <a:lnTo>
                  <a:pt x="50291" y="50672"/>
                </a:lnTo>
                <a:lnTo>
                  <a:pt x="44957" y="51307"/>
                </a:lnTo>
                <a:lnTo>
                  <a:pt x="39242" y="51180"/>
                </a:lnTo>
                <a:lnTo>
                  <a:pt x="36829" y="51180"/>
                </a:lnTo>
                <a:lnTo>
                  <a:pt x="34543" y="51180"/>
                </a:lnTo>
                <a:lnTo>
                  <a:pt x="32638" y="51180"/>
                </a:lnTo>
                <a:lnTo>
                  <a:pt x="30606" y="51180"/>
                </a:lnTo>
                <a:lnTo>
                  <a:pt x="28955" y="51053"/>
                </a:lnTo>
                <a:lnTo>
                  <a:pt x="27558" y="50926"/>
                </a:lnTo>
                <a:lnTo>
                  <a:pt x="27050" y="53339"/>
                </a:lnTo>
                <a:lnTo>
                  <a:pt x="26542" y="55879"/>
                </a:lnTo>
                <a:lnTo>
                  <a:pt x="25907" y="58673"/>
                </a:lnTo>
                <a:lnTo>
                  <a:pt x="25272" y="61340"/>
                </a:lnTo>
                <a:lnTo>
                  <a:pt x="24637" y="64007"/>
                </a:lnTo>
                <a:lnTo>
                  <a:pt x="24129" y="66547"/>
                </a:lnTo>
                <a:lnTo>
                  <a:pt x="23621" y="69087"/>
                </a:lnTo>
                <a:lnTo>
                  <a:pt x="23113" y="71500"/>
                </a:lnTo>
                <a:lnTo>
                  <a:pt x="22732" y="73532"/>
                </a:lnTo>
                <a:lnTo>
                  <a:pt x="22351" y="75691"/>
                </a:lnTo>
                <a:lnTo>
                  <a:pt x="22225" y="77215"/>
                </a:lnTo>
                <a:lnTo>
                  <a:pt x="22225" y="78231"/>
                </a:lnTo>
                <a:lnTo>
                  <a:pt x="22225" y="79120"/>
                </a:lnTo>
                <a:lnTo>
                  <a:pt x="27304" y="83438"/>
                </a:lnTo>
                <a:lnTo>
                  <a:pt x="28575" y="83692"/>
                </a:lnTo>
                <a:lnTo>
                  <a:pt x="30225" y="83692"/>
                </a:lnTo>
                <a:lnTo>
                  <a:pt x="29209" y="87883"/>
                </a:lnTo>
                <a:lnTo>
                  <a:pt x="0" y="87883"/>
                </a:lnTo>
                <a:lnTo>
                  <a:pt x="634" y="83692"/>
                </a:lnTo>
                <a:lnTo>
                  <a:pt x="2031" y="83565"/>
                </a:lnTo>
                <a:lnTo>
                  <a:pt x="3175" y="83184"/>
                </a:lnTo>
                <a:lnTo>
                  <a:pt x="8381" y="76580"/>
                </a:lnTo>
                <a:lnTo>
                  <a:pt x="9016" y="74675"/>
                </a:lnTo>
                <a:lnTo>
                  <a:pt x="9651" y="71881"/>
                </a:lnTo>
                <a:lnTo>
                  <a:pt x="10413" y="68452"/>
                </a:lnTo>
                <a:lnTo>
                  <a:pt x="21589" y="19049"/>
                </a:lnTo>
                <a:lnTo>
                  <a:pt x="21970" y="17144"/>
                </a:lnTo>
                <a:lnTo>
                  <a:pt x="22351" y="15366"/>
                </a:lnTo>
                <a:lnTo>
                  <a:pt x="22605" y="13842"/>
                </a:lnTo>
                <a:lnTo>
                  <a:pt x="22732" y="12318"/>
                </a:lnTo>
                <a:lnTo>
                  <a:pt x="22859" y="11048"/>
                </a:lnTo>
                <a:lnTo>
                  <a:pt x="22859" y="10032"/>
                </a:lnTo>
                <a:lnTo>
                  <a:pt x="22859" y="8000"/>
                </a:lnTo>
                <a:lnTo>
                  <a:pt x="22351" y="6476"/>
                </a:lnTo>
                <a:lnTo>
                  <a:pt x="21335" y="5714"/>
                </a:lnTo>
                <a:lnTo>
                  <a:pt x="20319" y="4825"/>
                </a:lnTo>
                <a:lnTo>
                  <a:pt x="18414" y="4317"/>
                </a:lnTo>
                <a:lnTo>
                  <a:pt x="15620" y="4317"/>
                </a:lnTo>
                <a:lnTo>
                  <a:pt x="16636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7296911" y="4974323"/>
            <a:ext cx="785622" cy="247662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7313172" y="4994402"/>
            <a:ext cx="767080" cy="229235"/>
          </a:xfrm>
          <a:custGeom>
            <a:avLst/>
            <a:gdLst/>
            <a:ahLst/>
            <a:cxnLst/>
            <a:rect l="l" t="t" r="r" b="b"/>
            <a:pathLst>
              <a:path w="767079" h="229235">
                <a:moveTo>
                  <a:pt x="191129" y="635"/>
                </a:moveTo>
                <a:lnTo>
                  <a:pt x="180080" y="635"/>
                </a:lnTo>
                <a:lnTo>
                  <a:pt x="180080" y="228219"/>
                </a:lnTo>
                <a:lnTo>
                  <a:pt x="191129" y="228219"/>
                </a:lnTo>
                <a:lnTo>
                  <a:pt x="191129" y="635"/>
                </a:lnTo>
                <a:close/>
              </a:path>
              <a:path w="767079" h="229235">
                <a:moveTo>
                  <a:pt x="717163" y="0"/>
                </a:moveTo>
                <a:lnTo>
                  <a:pt x="715004" y="5461"/>
                </a:lnTo>
                <a:lnTo>
                  <a:pt x="723483" y="12338"/>
                </a:lnTo>
                <a:lnTo>
                  <a:pt x="731022" y="21336"/>
                </a:lnTo>
                <a:lnTo>
                  <a:pt x="747826" y="60545"/>
                </a:lnTo>
                <a:lnTo>
                  <a:pt x="753612" y="114427"/>
                </a:lnTo>
                <a:lnTo>
                  <a:pt x="752969" y="133570"/>
                </a:lnTo>
                <a:lnTo>
                  <a:pt x="743325" y="182880"/>
                </a:lnTo>
                <a:lnTo>
                  <a:pt x="723555" y="216366"/>
                </a:lnTo>
                <a:lnTo>
                  <a:pt x="715004" y="223266"/>
                </a:lnTo>
                <a:lnTo>
                  <a:pt x="717163" y="228727"/>
                </a:lnTo>
                <a:lnTo>
                  <a:pt x="745917" y="200598"/>
                </a:lnTo>
                <a:lnTo>
                  <a:pt x="763232" y="152781"/>
                </a:lnTo>
                <a:lnTo>
                  <a:pt x="766566" y="114300"/>
                </a:lnTo>
                <a:lnTo>
                  <a:pt x="765733" y="94297"/>
                </a:lnTo>
                <a:lnTo>
                  <a:pt x="753231" y="42291"/>
                </a:lnTo>
                <a:lnTo>
                  <a:pt x="727907" y="6929"/>
                </a:lnTo>
                <a:lnTo>
                  <a:pt x="717163" y="0"/>
                </a:lnTo>
                <a:close/>
              </a:path>
              <a:path w="767079" h="229235">
                <a:moveTo>
                  <a:pt x="49397" y="0"/>
                </a:moveTo>
                <a:lnTo>
                  <a:pt x="20644" y="28074"/>
                </a:lnTo>
                <a:lnTo>
                  <a:pt x="3328" y="75628"/>
                </a:lnTo>
                <a:lnTo>
                  <a:pt x="0" y="114427"/>
                </a:lnTo>
                <a:lnTo>
                  <a:pt x="828" y="134159"/>
                </a:lnTo>
                <a:lnTo>
                  <a:pt x="13329" y="186309"/>
                </a:lnTo>
                <a:lnTo>
                  <a:pt x="38654" y="221795"/>
                </a:lnTo>
                <a:lnTo>
                  <a:pt x="49397" y="228727"/>
                </a:lnTo>
                <a:lnTo>
                  <a:pt x="51556" y="223266"/>
                </a:lnTo>
                <a:lnTo>
                  <a:pt x="42988" y="216366"/>
                </a:lnTo>
                <a:lnTo>
                  <a:pt x="35395" y="207311"/>
                </a:lnTo>
                <a:lnTo>
                  <a:pt x="18735" y="167808"/>
                </a:lnTo>
                <a:lnTo>
                  <a:pt x="12952" y="114300"/>
                </a:lnTo>
                <a:lnTo>
                  <a:pt x="13591" y="94974"/>
                </a:lnTo>
                <a:lnTo>
                  <a:pt x="23235" y="45593"/>
                </a:lnTo>
                <a:lnTo>
                  <a:pt x="43077" y="12338"/>
                </a:lnTo>
                <a:lnTo>
                  <a:pt x="51556" y="5461"/>
                </a:lnTo>
                <a:lnTo>
                  <a:pt x="4939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7498778" y="4990465"/>
            <a:ext cx="0" cy="236854"/>
          </a:xfrm>
          <a:custGeom>
            <a:avLst/>
            <a:gdLst/>
            <a:ahLst/>
            <a:cxnLst/>
            <a:rect l="l" t="t" r="r" b="b"/>
            <a:pathLst>
              <a:path h="236854">
                <a:moveTo>
                  <a:pt x="0" y="0"/>
                </a:moveTo>
                <a:lnTo>
                  <a:pt x="0" y="236728"/>
                </a:lnTo>
              </a:path>
            </a:pathLst>
          </a:custGeom>
          <a:ln w="2019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8028178" y="4994402"/>
            <a:ext cx="52069" cy="229235"/>
          </a:xfrm>
          <a:custGeom>
            <a:avLst/>
            <a:gdLst/>
            <a:ahLst/>
            <a:cxnLst/>
            <a:rect l="l" t="t" r="r" b="b"/>
            <a:pathLst>
              <a:path w="52070" h="229235">
                <a:moveTo>
                  <a:pt x="2158" y="0"/>
                </a:moveTo>
                <a:lnTo>
                  <a:pt x="30912" y="28074"/>
                </a:lnTo>
                <a:lnTo>
                  <a:pt x="48228" y="75628"/>
                </a:lnTo>
                <a:lnTo>
                  <a:pt x="51562" y="114300"/>
                </a:lnTo>
                <a:lnTo>
                  <a:pt x="50728" y="134159"/>
                </a:lnTo>
                <a:lnTo>
                  <a:pt x="38226" y="186309"/>
                </a:lnTo>
                <a:lnTo>
                  <a:pt x="12902" y="221795"/>
                </a:lnTo>
                <a:lnTo>
                  <a:pt x="2158" y="228727"/>
                </a:lnTo>
                <a:lnTo>
                  <a:pt x="0" y="223266"/>
                </a:lnTo>
                <a:lnTo>
                  <a:pt x="8550" y="216366"/>
                </a:lnTo>
                <a:lnTo>
                  <a:pt x="16113" y="207311"/>
                </a:lnTo>
                <a:lnTo>
                  <a:pt x="32821" y="167808"/>
                </a:lnTo>
                <a:lnTo>
                  <a:pt x="38607" y="114427"/>
                </a:lnTo>
                <a:lnTo>
                  <a:pt x="37965" y="94974"/>
                </a:lnTo>
                <a:lnTo>
                  <a:pt x="28321" y="45593"/>
                </a:lnTo>
                <a:lnTo>
                  <a:pt x="8479" y="12338"/>
                </a:lnTo>
                <a:lnTo>
                  <a:pt x="0" y="5461"/>
                </a:lnTo>
                <a:lnTo>
                  <a:pt x="21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7313168" y="4994402"/>
            <a:ext cx="52069" cy="229235"/>
          </a:xfrm>
          <a:custGeom>
            <a:avLst/>
            <a:gdLst/>
            <a:ahLst/>
            <a:cxnLst/>
            <a:rect l="l" t="t" r="r" b="b"/>
            <a:pathLst>
              <a:path w="52070" h="229235">
                <a:moveTo>
                  <a:pt x="49402" y="0"/>
                </a:moveTo>
                <a:lnTo>
                  <a:pt x="51561" y="5461"/>
                </a:lnTo>
                <a:lnTo>
                  <a:pt x="43082" y="12338"/>
                </a:lnTo>
                <a:lnTo>
                  <a:pt x="35544" y="21336"/>
                </a:lnTo>
                <a:lnTo>
                  <a:pt x="18740" y="60545"/>
                </a:lnTo>
                <a:lnTo>
                  <a:pt x="12953" y="114427"/>
                </a:lnTo>
                <a:lnTo>
                  <a:pt x="13596" y="133570"/>
                </a:lnTo>
                <a:lnTo>
                  <a:pt x="23240" y="182880"/>
                </a:lnTo>
                <a:lnTo>
                  <a:pt x="42993" y="216366"/>
                </a:lnTo>
                <a:lnTo>
                  <a:pt x="51561" y="223266"/>
                </a:lnTo>
                <a:lnTo>
                  <a:pt x="49402" y="228727"/>
                </a:lnTo>
                <a:lnTo>
                  <a:pt x="20649" y="200598"/>
                </a:lnTo>
                <a:lnTo>
                  <a:pt x="3333" y="152781"/>
                </a:lnTo>
                <a:lnTo>
                  <a:pt x="0" y="114300"/>
                </a:lnTo>
                <a:lnTo>
                  <a:pt x="833" y="94297"/>
                </a:lnTo>
                <a:lnTo>
                  <a:pt x="13334" y="42291"/>
                </a:lnTo>
                <a:lnTo>
                  <a:pt x="38659" y="6929"/>
                </a:lnTo>
                <a:lnTo>
                  <a:pt x="4940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7356347" y="5038344"/>
            <a:ext cx="116713" cy="117729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7507223" y="5039899"/>
            <a:ext cx="107442" cy="108934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7518527" y="5056504"/>
            <a:ext cx="135718" cy="157861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7592568" y="5093842"/>
            <a:ext cx="58419" cy="123189"/>
          </a:xfrm>
          <a:custGeom>
            <a:avLst/>
            <a:gdLst/>
            <a:ahLst/>
            <a:cxnLst/>
            <a:rect l="l" t="t" r="r" b="b"/>
            <a:pathLst>
              <a:path w="58420" h="123189">
                <a:moveTo>
                  <a:pt x="1650" y="114934"/>
                </a:moveTo>
                <a:lnTo>
                  <a:pt x="0" y="122046"/>
                </a:lnTo>
                <a:lnTo>
                  <a:pt x="761" y="122300"/>
                </a:lnTo>
                <a:lnTo>
                  <a:pt x="5079" y="122808"/>
                </a:lnTo>
                <a:lnTo>
                  <a:pt x="10667" y="122808"/>
                </a:lnTo>
                <a:lnTo>
                  <a:pt x="14604" y="122173"/>
                </a:lnTo>
                <a:lnTo>
                  <a:pt x="27452" y="115569"/>
                </a:lnTo>
                <a:lnTo>
                  <a:pt x="5714" y="115569"/>
                </a:lnTo>
                <a:lnTo>
                  <a:pt x="4699" y="115442"/>
                </a:lnTo>
                <a:lnTo>
                  <a:pt x="3809" y="115442"/>
                </a:lnTo>
                <a:lnTo>
                  <a:pt x="2158" y="115188"/>
                </a:lnTo>
                <a:lnTo>
                  <a:pt x="1650" y="114934"/>
                </a:lnTo>
                <a:close/>
              </a:path>
              <a:path w="58420" h="123189">
                <a:moveTo>
                  <a:pt x="52070" y="27304"/>
                </a:moveTo>
                <a:lnTo>
                  <a:pt x="47371" y="27304"/>
                </a:lnTo>
                <a:lnTo>
                  <a:pt x="29209" y="28066"/>
                </a:lnTo>
                <a:lnTo>
                  <a:pt x="28193" y="32638"/>
                </a:lnTo>
                <a:lnTo>
                  <a:pt x="31241" y="32765"/>
                </a:lnTo>
                <a:lnTo>
                  <a:pt x="33274" y="33146"/>
                </a:lnTo>
                <a:lnTo>
                  <a:pt x="34543" y="33908"/>
                </a:lnTo>
                <a:lnTo>
                  <a:pt x="35686" y="34670"/>
                </a:lnTo>
                <a:lnTo>
                  <a:pt x="36322" y="35813"/>
                </a:lnTo>
                <a:lnTo>
                  <a:pt x="36195" y="39369"/>
                </a:lnTo>
                <a:lnTo>
                  <a:pt x="36067" y="40385"/>
                </a:lnTo>
                <a:lnTo>
                  <a:pt x="35178" y="45211"/>
                </a:lnTo>
                <a:lnTo>
                  <a:pt x="34671" y="47751"/>
                </a:lnTo>
                <a:lnTo>
                  <a:pt x="34035" y="50291"/>
                </a:lnTo>
                <a:lnTo>
                  <a:pt x="33400" y="53720"/>
                </a:lnTo>
                <a:lnTo>
                  <a:pt x="32384" y="58165"/>
                </a:lnTo>
                <a:lnTo>
                  <a:pt x="31496" y="62483"/>
                </a:lnTo>
                <a:lnTo>
                  <a:pt x="30352" y="67817"/>
                </a:lnTo>
                <a:lnTo>
                  <a:pt x="28828" y="74167"/>
                </a:lnTo>
                <a:lnTo>
                  <a:pt x="27431" y="80644"/>
                </a:lnTo>
                <a:lnTo>
                  <a:pt x="25907" y="87502"/>
                </a:lnTo>
                <a:lnTo>
                  <a:pt x="24383" y="94741"/>
                </a:lnTo>
                <a:lnTo>
                  <a:pt x="23367" y="99059"/>
                </a:lnTo>
                <a:lnTo>
                  <a:pt x="22351" y="102488"/>
                </a:lnTo>
                <a:lnTo>
                  <a:pt x="21208" y="105155"/>
                </a:lnTo>
                <a:lnTo>
                  <a:pt x="20192" y="107822"/>
                </a:lnTo>
                <a:lnTo>
                  <a:pt x="9143" y="115569"/>
                </a:lnTo>
                <a:lnTo>
                  <a:pt x="27452" y="115569"/>
                </a:lnTo>
                <a:lnTo>
                  <a:pt x="37973" y="93598"/>
                </a:lnTo>
                <a:lnTo>
                  <a:pt x="52070" y="27304"/>
                </a:lnTo>
                <a:close/>
              </a:path>
              <a:path w="58420" h="123189">
                <a:moveTo>
                  <a:pt x="58420" y="0"/>
                </a:moveTo>
                <a:lnTo>
                  <a:pt x="44830" y="0"/>
                </a:lnTo>
                <a:lnTo>
                  <a:pt x="41528" y="14604"/>
                </a:lnTo>
                <a:lnTo>
                  <a:pt x="55117" y="14604"/>
                </a:lnTo>
                <a:lnTo>
                  <a:pt x="5842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7592568" y="5121147"/>
            <a:ext cx="52069" cy="95885"/>
          </a:xfrm>
          <a:custGeom>
            <a:avLst/>
            <a:gdLst/>
            <a:ahLst/>
            <a:cxnLst/>
            <a:rect l="l" t="t" r="r" b="b"/>
            <a:pathLst>
              <a:path w="52070" h="95885">
                <a:moveTo>
                  <a:pt x="47371" y="0"/>
                </a:moveTo>
                <a:lnTo>
                  <a:pt x="52070" y="0"/>
                </a:lnTo>
                <a:lnTo>
                  <a:pt x="37973" y="66293"/>
                </a:lnTo>
                <a:lnTo>
                  <a:pt x="36829" y="71500"/>
                </a:lnTo>
                <a:lnTo>
                  <a:pt x="35305" y="75945"/>
                </a:lnTo>
                <a:lnTo>
                  <a:pt x="33527" y="79628"/>
                </a:lnTo>
                <a:lnTo>
                  <a:pt x="31750" y="83312"/>
                </a:lnTo>
                <a:lnTo>
                  <a:pt x="10667" y="95503"/>
                </a:lnTo>
                <a:lnTo>
                  <a:pt x="6223" y="95503"/>
                </a:lnTo>
                <a:lnTo>
                  <a:pt x="5079" y="95503"/>
                </a:lnTo>
                <a:lnTo>
                  <a:pt x="3936" y="95376"/>
                </a:lnTo>
                <a:lnTo>
                  <a:pt x="2921" y="95250"/>
                </a:lnTo>
                <a:lnTo>
                  <a:pt x="1777" y="95122"/>
                </a:lnTo>
                <a:lnTo>
                  <a:pt x="761" y="94995"/>
                </a:lnTo>
                <a:lnTo>
                  <a:pt x="0" y="94741"/>
                </a:lnTo>
                <a:lnTo>
                  <a:pt x="1650" y="87629"/>
                </a:lnTo>
                <a:lnTo>
                  <a:pt x="2158" y="87883"/>
                </a:lnTo>
                <a:lnTo>
                  <a:pt x="2921" y="88010"/>
                </a:lnTo>
                <a:lnTo>
                  <a:pt x="3809" y="88137"/>
                </a:lnTo>
                <a:lnTo>
                  <a:pt x="4699" y="88137"/>
                </a:lnTo>
                <a:lnTo>
                  <a:pt x="5714" y="88264"/>
                </a:lnTo>
                <a:lnTo>
                  <a:pt x="6984" y="88264"/>
                </a:lnTo>
                <a:lnTo>
                  <a:pt x="9143" y="88264"/>
                </a:lnTo>
                <a:lnTo>
                  <a:pt x="11175" y="87883"/>
                </a:lnTo>
                <a:lnTo>
                  <a:pt x="12826" y="87375"/>
                </a:lnTo>
                <a:lnTo>
                  <a:pt x="14604" y="86740"/>
                </a:lnTo>
                <a:lnTo>
                  <a:pt x="16128" y="85725"/>
                </a:lnTo>
                <a:lnTo>
                  <a:pt x="17525" y="84200"/>
                </a:lnTo>
                <a:lnTo>
                  <a:pt x="18923" y="82676"/>
                </a:lnTo>
                <a:lnTo>
                  <a:pt x="20192" y="80518"/>
                </a:lnTo>
                <a:lnTo>
                  <a:pt x="21208" y="77850"/>
                </a:lnTo>
                <a:lnTo>
                  <a:pt x="22351" y="75183"/>
                </a:lnTo>
                <a:lnTo>
                  <a:pt x="23367" y="71754"/>
                </a:lnTo>
                <a:lnTo>
                  <a:pt x="24383" y="67437"/>
                </a:lnTo>
                <a:lnTo>
                  <a:pt x="25907" y="60197"/>
                </a:lnTo>
                <a:lnTo>
                  <a:pt x="27431" y="53339"/>
                </a:lnTo>
                <a:lnTo>
                  <a:pt x="28828" y="46862"/>
                </a:lnTo>
                <a:lnTo>
                  <a:pt x="30352" y="40512"/>
                </a:lnTo>
                <a:lnTo>
                  <a:pt x="31496" y="35178"/>
                </a:lnTo>
                <a:lnTo>
                  <a:pt x="32384" y="30860"/>
                </a:lnTo>
                <a:lnTo>
                  <a:pt x="33400" y="26415"/>
                </a:lnTo>
                <a:lnTo>
                  <a:pt x="34035" y="22987"/>
                </a:lnTo>
                <a:lnTo>
                  <a:pt x="34671" y="20446"/>
                </a:lnTo>
                <a:lnTo>
                  <a:pt x="35178" y="17906"/>
                </a:lnTo>
                <a:lnTo>
                  <a:pt x="35559" y="15875"/>
                </a:lnTo>
                <a:lnTo>
                  <a:pt x="35813" y="14477"/>
                </a:lnTo>
                <a:lnTo>
                  <a:pt x="36067" y="13081"/>
                </a:lnTo>
                <a:lnTo>
                  <a:pt x="36195" y="12064"/>
                </a:lnTo>
                <a:lnTo>
                  <a:pt x="36195" y="11556"/>
                </a:lnTo>
                <a:lnTo>
                  <a:pt x="36322" y="10921"/>
                </a:lnTo>
                <a:lnTo>
                  <a:pt x="36322" y="10413"/>
                </a:lnTo>
                <a:lnTo>
                  <a:pt x="36322" y="10032"/>
                </a:lnTo>
                <a:lnTo>
                  <a:pt x="36322" y="8508"/>
                </a:lnTo>
                <a:lnTo>
                  <a:pt x="35686" y="7365"/>
                </a:lnTo>
                <a:lnTo>
                  <a:pt x="34543" y="6603"/>
                </a:lnTo>
                <a:lnTo>
                  <a:pt x="33274" y="5841"/>
                </a:lnTo>
                <a:lnTo>
                  <a:pt x="31241" y="5460"/>
                </a:lnTo>
                <a:lnTo>
                  <a:pt x="28193" y="5333"/>
                </a:lnTo>
                <a:lnTo>
                  <a:pt x="29209" y="762"/>
                </a:lnTo>
                <a:lnTo>
                  <a:pt x="473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7634096" y="5093842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301" y="0"/>
                </a:moveTo>
                <a:lnTo>
                  <a:pt x="16891" y="0"/>
                </a:lnTo>
                <a:lnTo>
                  <a:pt x="13588" y="14604"/>
                </a:lnTo>
                <a:lnTo>
                  <a:pt x="0" y="14604"/>
                </a:lnTo>
                <a:lnTo>
                  <a:pt x="33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7720583" y="5049011"/>
            <a:ext cx="133375" cy="70866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7735696" y="5108702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4" h="12700">
                <a:moveTo>
                  <a:pt x="0" y="12319"/>
                </a:moveTo>
                <a:lnTo>
                  <a:pt x="114680" y="12319"/>
                </a:lnTo>
                <a:lnTo>
                  <a:pt x="114680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7735696" y="5070094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4" h="12700">
                <a:moveTo>
                  <a:pt x="0" y="12319"/>
                </a:moveTo>
                <a:lnTo>
                  <a:pt x="114680" y="12319"/>
                </a:lnTo>
                <a:lnTo>
                  <a:pt x="114680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7731125" y="5104129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7731125" y="5065521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7918704" y="5000244"/>
            <a:ext cx="93725" cy="148589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7935086" y="5021453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4">
                <a:moveTo>
                  <a:pt x="48006" y="21590"/>
                </a:moveTo>
                <a:lnTo>
                  <a:pt x="27813" y="21590"/>
                </a:lnTo>
                <a:lnTo>
                  <a:pt x="29083" y="22225"/>
                </a:lnTo>
                <a:lnTo>
                  <a:pt x="29972" y="23368"/>
                </a:lnTo>
                <a:lnTo>
                  <a:pt x="30734" y="24511"/>
                </a:lnTo>
                <a:lnTo>
                  <a:pt x="31169" y="26035"/>
                </a:lnTo>
                <a:lnTo>
                  <a:pt x="31242" y="108585"/>
                </a:lnTo>
                <a:lnTo>
                  <a:pt x="30861" y="111760"/>
                </a:lnTo>
                <a:lnTo>
                  <a:pt x="30099" y="113665"/>
                </a:lnTo>
                <a:lnTo>
                  <a:pt x="29464" y="115570"/>
                </a:lnTo>
                <a:lnTo>
                  <a:pt x="5207" y="121666"/>
                </a:lnTo>
                <a:lnTo>
                  <a:pt x="5207" y="128524"/>
                </a:lnTo>
                <a:lnTo>
                  <a:pt x="74041" y="128524"/>
                </a:lnTo>
                <a:lnTo>
                  <a:pt x="74041" y="121666"/>
                </a:lnTo>
                <a:lnTo>
                  <a:pt x="69215" y="121666"/>
                </a:lnTo>
                <a:lnTo>
                  <a:pt x="65405" y="121412"/>
                </a:lnTo>
                <a:lnTo>
                  <a:pt x="48078" y="108585"/>
                </a:lnTo>
                <a:lnTo>
                  <a:pt x="48006" y="21590"/>
                </a:lnTo>
                <a:close/>
              </a:path>
              <a:path w="74295" h="128904">
                <a:moveTo>
                  <a:pt x="48641" y="0"/>
                </a:moveTo>
                <a:lnTo>
                  <a:pt x="43434" y="0"/>
                </a:lnTo>
                <a:lnTo>
                  <a:pt x="0" y="26035"/>
                </a:lnTo>
                <a:lnTo>
                  <a:pt x="4064" y="33147"/>
                </a:lnTo>
                <a:lnTo>
                  <a:pt x="9398" y="29591"/>
                </a:lnTo>
                <a:lnTo>
                  <a:pt x="13970" y="26797"/>
                </a:lnTo>
                <a:lnTo>
                  <a:pt x="17653" y="24765"/>
                </a:lnTo>
                <a:lnTo>
                  <a:pt x="21336" y="22606"/>
                </a:lnTo>
                <a:lnTo>
                  <a:pt x="24130" y="21590"/>
                </a:lnTo>
                <a:lnTo>
                  <a:pt x="48006" y="21590"/>
                </a:lnTo>
                <a:lnTo>
                  <a:pt x="48006" y="14224"/>
                </a:lnTo>
                <a:lnTo>
                  <a:pt x="48260" y="5969"/>
                </a:lnTo>
                <a:lnTo>
                  <a:pt x="486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7935086" y="5021453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4">
                <a:moveTo>
                  <a:pt x="43434" y="0"/>
                </a:moveTo>
                <a:lnTo>
                  <a:pt x="48641" y="0"/>
                </a:lnTo>
                <a:lnTo>
                  <a:pt x="48260" y="5969"/>
                </a:lnTo>
                <a:lnTo>
                  <a:pt x="48006" y="14224"/>
                </a:lnTo>
                <a:lnTo>
                  <a:pt x="48006" y="24765"/>
                </a:lnTo>
                <a:lnTo>
                  <a:pt x="48006" y="104267"/>
                </a:lnTo>
                <a:lnTo>
                  <a:pt x="48006" y="107823"/>
                </a:lnTo>
                <a:lnTo>
                  <a:pt x="48260" y="110490"/>
                </a:lnTo>
                <a:lnTo>
                  <a:pt x="62484" y="121031"/>
                </a:lnTo>
                <a:lnTo>
                  <a:pt x="65405" y="121412"/>
                </a:lnTo>
                <a:lnTo>
                  <a:pt x="69215" y="121666"/>
                </a:lnTo>
                <a:lnTo>
                  <a:pt x="74041" y="121666"/>
                </a:lnTo>
                <a:lnTo>
                  <a:pt x="74041" y="128524"/>
                </a:lnTo>
                <a:lnTo>
                  <a:pt x="5207" y="128524"/>
                </a:lnTo>
                <a:lnTo>
                  <a:pt x="5207" y="121666"/>
                </a:lnTo>
                <a:lnTo>
                  <a:pt x="12192" y="121412"/>
                </a:lnTo>
                <a:lnTo>
                  <a:pt x="17018" y="121031"/>
                </a:lnTo>
                <a:lnTo>
                  <a:pt x="30099" y="113665"/>
                </a:lnTo>
                <a:lnTo>
                  <a:pt x="30861" y="111760"/>
                </a:lnTo>
                <a:lnTo>
                  <a:pt x="31242" y="108585"/>
                </a:lnTo>
                <a:lnTo>
                  <a:pt x="31242" y="104267"/>
                </a:lnTo>
                <a:lnTo>
                  <a:pt x="31242" y="28829"/>
                </a:lnTo>
                <a:lnTo>
                  <a:pt x="31242" y="26289"/>
                </a:lnTo>
                <a:lnTo>
                  <a:pt x="30734" y="24511"/>
                </a:lnTo>
                <a:lnTo>
                  <a:pt x="29972" y="23368"/>
                </a:lnTo>
                <a:lnTo>
                  <a:pt x="29083" y="22225"/>
                </a:lnTo>
                <a:lnTo>
                  <a:pt x="27813" y="21590"/>
                </a:lnTo>
                <a:lnTo>
                  <a:pt x="26162" y="21590"/>
                </a:lnTo>
                <a:lnTo>
                  <a:pt x="24130" y="21590"/>
                </a:lnTo>
                <a:lnTo>
                  <a:pt x="21336" y="22606"/>
                </a:lnTo>
                <a:lnTo>
                  <a:pt x="17653" y="24765"/>
                </a:lnTo>
                <a:lnTo>
                  <a:pt x="13970" y="26797"/>
                </a:lnTo>
                <a:lnTo>
                  <a:pt x="9398" y="29591"/>
                </a:lnTo>
                <a:lnTo>
                  <a:pt x="4064" y="33147"/>
                </a:lnTo>
                <a:lnTo>
                  <a:pt x="0" y="26035"/>
                </a:lnTo>
                <a:lnTo>
                  <a:pt x="4343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5891784" y="5434539"/>
            <a:ext cx="136372" cy="73958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5909945" y="5498846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8"/>
                </a:moveTo>
                <a:lnTo>
                  <a:pt x="114680" y="12318"/>
                </a:lnTo>
                <a:lnTo>
                  <a:pt x="114680" y="0"/>
                </a:lnTo>
                <a:lnTo>
                  <a:pt x="0" y="0"/>
                </a:lnTo>
                <a:lnTo>
                  <a:pt x="0" y="1231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5909945" y="5460238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8"/>
                </a:moveTo>
                <a:lnTo>
                  <a:pt x="114680" y="12318"/>
                </a:lnTo>
                <a:lnTo>
                  <a:pt x="114680" y="0"/>
                </a:lnTo>
                <a:lnTo>
                  <a:pt x="0" y="0"/>
                </a:lnTo>
                <a:lnTo>
                  <a:pt x="0" y="1231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5905372" y="5494273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2"/>
                </a:moveTo>
                <a:lnTo>
                  <a:pt x="123825" y="21462"/>
                </a:lnTo>
                <a:lnTo>
                  <a:pt x="123825" y="0"/>
                </a:lnTo>
                <a:lnTo>
                  <a:pt x="0" y="0"/>
                </a:lnTo>
                <a:lnTo>
                  <a:pt x="0" y="214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5905372" y="5455665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6073140" y="5454396"/>
            <a:ext cx="1517141" cy="34290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6091173" y="5479161"/>
            <a:ext cx="1495425" cy="12700"/>
          </a:xfrm>
          <a:custGeom>
            <a:avLst/>
            <a:gdLst/>
            <a:ahLst/>
            <a:cxnLst/>
            <a:rect l="l" t="t" r="r" b="b"/>
            <a:pathLst>
              <a:path w="1495425" h="12700">
                <a:moveTo>
                  <a:pt x="0" y="12191"/>
                </a:moveTo>
                <a:lnTo>
                  <a:pt x="1495044" y="12191"/>
                </a:lnTo>
                <a:lnTo>
                  <a:pt x="1495044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6086602" y="5474589"/>
            <a:ext cx="1504315" cy="21590"/>
          </a:xfrm>
          <a:custGeom>
            <a:avLst/>
            <a:gdLst/>
            <a:ahLst/>
            <a:cxnLst/>
            <a:rect l="l" t="t" r="r" b="b"/>
            <a:pathLst>
              <a:path w="1504315" h="21589">
                <a:moveTo>
                  <a:pt x="0" y="21335"/>
                </a:moveTo>
                <a:lnTo>
                  <a:pt x="1504188" y="21335"/>
                </a:lnTo>
                <a:lnTo>
                  <a:pt x="1504188" y="0"/>
                </a:lnTo>
                <a:lnTo>
                  <a:pt x="0" y="0"/>
                </a:lnTo>
                <a:lnTo>
                  <a:pt x="0" y="213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6248400" y="5280690"/>
            <a:ext cx="130301" cy="113507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6266688" y="5306440"/>
            <a:ext cx="108585" cy="90805"/>
          </a:xfrm>
          <a:custGeom>
            <a:avLst/>
            <a:gdLst/>
            <a:ahLst/>
            <a:cxnLst/>
            <a:rect l="l" t="t" r="r" b="b"/>
            <a:pathLst>
              <a:path w="108585" h="90804">
                <a:moveTo>
                  <a:pt x="83438" y="12192"/>
                </a:moveTo>
                <a:lnTo>
                  <a:pt x="69341" y="12192"/>
                </a:lnTo>
                <a:lnTo>
                  <a:pt x="69723" y="13081"/>
                </a:lnTo>
                <a:lnTo>
                  <a:pt x="68325" y="16891"/>
                </a:lnTo>
                <a:lnTo>
                  <a:pt x="60198" y="47244"/>
                </a:lnTo>
                <a:lnTo>
                  <a:pt x="58165" y="56642"/>
                </a:lnTo>
                <a:lnTo>
                  <a:pt x="56387" y="64516"/>
                </a:lnTo>
                <a:lnTo>
                  <a:pt x="55669" y="69342"/>
                </a:lnTo>
                <a:lnTo>
                  <a:pt x="55583" y="79629"/>
                </a:lnTo>
                <a:lnTo>
                  <a:pt x="56769" y="83185"/>
                </a:lnTo>
                <a:lnTo>
                  <a:pt x="59182" y="86106"/>
                </a:lnTo>
                <a:lnTo>
                  <a:pt x="61595" y="88900"/>
                </a:lnTo>
                <a:lnTo>
                  <a:pt x="64897" y="90424"/>
                </a:lnTo>
                <a:lnTo>
                  <a:pt x="73533" y="90424"/>
                </a:lnTo>
                <a:lnTo>
                  <a:pt x="90836" y="79629"/>
                </a:lnTo>
                <a:lnTo>
                  <a:pt x="74167" y="79629"/>
                </a:lnTo>
                <a:lnTo>
                  <a:pt x="72898" y="79121"/>
                </a:lnTo>
                <a:lnTo>
                  <a:pt x="72018" y="77827"/>
                </a:lnTo>
                <a:lnTo>
                  <a:pt x="71247" y="76835"/>
                </a:lnTo>
                <a:lnTo>
                  <a:pt x="70865" y="75057"/>
                </a:lnTo>
                <a:lnTo>
                  <a:pt x="70883" y="69342"/>
                </a:lnTo>
                <a:lnTo>
                  <a:pt x="71465" y="65151"/>
                </a:lnTo>
                <a:lnTo>
                  <a:pt x="71588" y="64516"/>
                </a:lnTo>
                <a:lnTo>
                  <a:pt x="72898" y="58801"/>
                </a:lnTo>
                <a:lnTo>
                  <a:pt x="83438" y="12192"/>
                </a:lnTo>
                <a:close/>
              </a:path>
              <a:path w="108585" h="90804">
                <a:moveTo>
                  <a:pt x="41910" y="12192"/>
                </a:moveTo>
                <a:lnTo>
                  <a:pt x="29972" y="12192"/>
                </a:lnTo>
                <a:lnTo>
                  <a:pt x="23749" y="38608"/>
                </a:lnTo>
                <a:lnTo>
                  <a:pt x="19536" y="54967"/>
                </a:lnTo>
                <a:lnTo>
                  <a:pt x="15097" y="68040"/>
                </a:lnTo>
                <a:lnTo>
                  <a:pt x="10443" y="77827"/>
                </a:lnTo>
                <a:lnTo>
                  <a:pt x="5587" y="84328"/>
                </a:lnTo>
                <a:lnTo>
                  <a:pt x="4699" y="88900"/>
                </a:lnTo>
                <a:lnTo>
                  <a:pt x="24384" y="88900"/>
                </a:lnTo>
                <a:lnTo>
                  <a:pt x="25019" y="86868"/>
                </a:lnTo>
                <a:lnTo>
                  <a:pt x="26101" y="83185"/>
                </a:lnTo>
                <a:lnTo>
                  <a:pt x="27304" y="78613"/>
                </a:lnTo>
                <a:lnTo>
                  <a:pt x="28448" y="73787"/>
                </a:lnTo>
                <a:lnTo>
                  <a:pt x="29590" y="69342"/>
                </a:lnTo>
                <a:lnTo>
                  <a:pt x="30617" y="64516"/>
                </a:lnTo>
                <a:lnTo>
                  <a:pt x="41910" y="12192"/>
                </a:lnTo>
                <a:close/>
              </a:path>
              <a:path w="108585" h="90804">
                <a:moveTo>
                  <a:pt x="89026" y="70739"/>
                </a:moveTo>
                <a:lnTo>
                  <a:pt x="83947" y="76708"/>
                </a:lnTo>
                <a:lnTo>
                  <a:pt x="79628" y="79629"/>
                </a:lnTo>
                <a:lnTo>
                  <a:pt x="90836" y="79629"/>
                </a:lnTo>
                <a:lnTo>
                  <a:pt x="94361" y="75819"/>
                </a:lnTo>
                <a:lnTo>
                  <a:pt x="89026" y="70739"/>
                </a:lnTo>
                <a:close/>
              </a:path>
              <a:path w="108585" h="90804">
                <a:moveTo>
                  <a:pt x="108331" y="0"/>
                </a:moveTo>
                <a:lnTo>
                  <a:pt x="28066" y="0"/>
                </a:lnTo>
                <a:lnTo>
                  <a:pt x="24764" y="381"/>
                </a:lnTo>
                <a:lnTo>
                  <a:pt x="21971" y="1143"/>
                </a:lnTo>
                <a:lnTo>
                  <a:pt x="19176" y="1778"/>
                </a:lnTo>
                <a:lnTo>
                  <a:pt x="0" y="18542"/>
                </a:lnTo>
                <a:lnTo>
                  <a:pt x="5841" y="23368"/>
                </a:lnTo>
                <a:lnTo>
                  <a:pt x="9398" y="18923"/>
                </a:lnTo>
                <a:lnTo>
                  <a:pt x="12826" y="16002"/>
                </a:lnTo>
                <a:lnTo>
                  <a:pt x="15748" y="14478"/>
                </a:lnTo>
                <a:lnTo>
                  <a:pt x="18796" y="12954"/>
                </a:lnTo>
                <a:lnTo>
                  <a:pt x="22606" y="12192"/>
                </a:lnTo>
                <a:lnTo>
                  <a:pt x="105537" y="12192"/>
                </a:lnTo>
                <a:lnTo>
                  <a:pt x="10833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6266688" y="5306440"/>
            <a:ext cx="108585" cy="90805"/>
          </a:xfrm>
          <a:custGeom>
            <a:avLst/>
            <a:gdLst/>
            <a:ahLst/>
            <a:cxnLst/>
            <a:rect l="l" t="t" r="r" b="b"/>
            <a:pathLst>
              <a:path w="108585" h="90804">
                <a:moveTo>
                  <a:pt x="31876" y="0"/>
                </a:moveTo>
                <a:lnTo>
                  <a:pt x="108331" y="0"/>
                </a:lnTo>
                <a:lnTo>
                  <a:pt x="105537" y="12192"/>
                </a:lnTo>
                <a:lnTo>
                  <a:pt x="83438" y="12192"/>
                </a:lnTo>
                <a:lnTo>
                  <a:pt x="72898" y="58801"/>
                </a:lnTo>
                <a:lnTo>
                  <a:pt x="71500" y="64897"/>
                </a:lnTo>
                <a:lnTo>
                  <a:pt x="70865" y="69469"/>
                </a:lnTo>
                <a:lnTo>
                  <a:pt x="70865" y="72644"/>
                </a:lnTo>
                <a:lnTo>
                  <a:pt x="70865" y="75057"/>
                </a:lnTo>
                <a:lnTo>
                  <a:pt x="71247" y="76835"/>
                </a:lnTo>
                <a:lnTo>
                  <a:pt x="72136" y="77978"/>
                </a:lnTo>
                <a:lnTo>
                  <a:pt x="72898" y="79121"/>
                </a:lnTo>
                <a:lnTo>
                  <a:pt x="74167" y="79629"/>
                </a:lnTo>
                <a:lnTo>
                  <a:pt x="75946" y="79629"/>
                </a:lnTo>
                <a:lnTo>
                  <a:pt x="79628" y="79629"/>
                </a:lnTo>
                <a:lnTo>
                  <a:pt x="83947" y="76708"/>
                </a:lnTo>
                <a:lnTo>
                  <a:pt x="89026" y="70739"/>
                </a:lnTo>
                <a:lnTo>
                  <a:pt x="94361" y="75819"/>
                </a:lnTo>
                <a:lnTo>
                  <a:pt x="73533" y="90424"/>
                </a:lnTo>
                <a:lnTo>
                  <a:pt x="69087" y="90424"/>
                </a:lnTo>
                <a:lnTo>
                  <a:pt x="64897" y="90424"/>
                </a:lnTo>
                <a:lnTo>
                  <a:pt x="61595" y="88900"/>
                </a:lnTo>
                <a:lnTo>
                  <a:pt x="59182" y="86106"/>
                </a:lnTo>
                <a:lnTo>
                  <a:pt x="56769" y="83185"/>
                </a:lnTo>
                <a:lnTo>
                  <a:pt x="55499" y="79375"/>
                </a:lnTo>
                <a:lnTo>
                  <a:pt x="55499" y="74676"/>
                </a:lnTo>
                <a:lnTo>
                  <a:pt x="55499" y="70485"/>
                </a:lnTo>
                <a:lnTo>
                  <a:pt x="56387" y="64516"/>
                </a:lnTo>
                <a:lnTo>
                  <a:pt x="58165" y="56642"/>
                </a:lnTo>
                <a:lnTo>
                  <a:pt x="60198" y="47244"/>
                </a:lnTo>
                <a:lnTo>
                  <a:pt x="69723" y="13081"/>
                </a:lnTo>
                <a:lnTo>
                  <a:pt x="69341" y="12192"/>
                </a:lnTo>
                <a:lnTo>
                  <a:pt x="41910" y="12192"/>
                </a:lnTo>
                <a:lnTo>
                  <a:pt x="30479" y="65151"/>
                </a:lnTo>
                <a:lnTo>
                  <a:pt x="29590" y="69342"/>
                </a:lnTo>
                <a:lnTo>
                  <a:pt x="28448" y="73787"/>
                </a:lnTo>
                <a:lnTo>
                  <a:pt x="27304" y="78613"/>
                </a:lnTo>
                <a:lnTo>
                  <a:pt x="26035" y="83439"/>
                </a:lnTo>
                <a:lnTo>
                  <a:pt x="25019" y="86868"/>
                </a:lnTo>
                <a:lnTo>
                  <a:pt x="24384" y="88900"/>
                </a:lnTo>
                <a:lnTo>
                  <a:pt x="4699" y="88900"/>
                </a:lnTo>
                <a:lnTo>
                  <a:pt x="5587" y="84328"/>
                </a:lnTo>
                <a:lnTo>
                  <a:pt x="10443" y="77827"/>
                </a:lnTo>
                <a:lnTo>
                  <a:pt x="15097" y="68040"/>
                </a:lnTo>
                <a:lnTo>
                  <a:pt x="19536" y="54967"/>
                </a:lnTo>
                <a:lnTo>
                  <a:pt x="23749" y="38608"/>
                </a:lnTo>
                <a:lnTo>
                  <a:pt x="29972" y="12192"/>
                </a:lnTo>
                <a:lnTo>
                  <a:pt x="26924" y="12192"/>
                </a:lnTo>
                <a:lnTo>
                  <a:pt x="22606" y="12192"/>
                </a:lnTo>
                <a:lnTo>
                  <a:pt x="5841" y="23368"/>
                </a:lnTo>
                <a:lnTo>
                  <a:pt x="0" y="18542"/>
                </a:lnTo>
                <a:lnTo>
                  <a:pt x="3175" y="14605"/>
                </a:lnTo>
                <a:lnTo>
                  <a:pt x="5841" y="11557"/>
                </a:lnTo>
                <a:lnTo>
                  <a:pt x="7874" y="9525"/>
                </a:lnTo>
                <a:lnTo>
                  <a:pt x="9906" y="7493"/>
                </a:lnTo>
                <a:lnTo>
                  <a:pt x="12064" y="5715"/>
                </a:lnTo>
                <a:lnTo>
                  <a:pt x="14350" y="4318"/>
                </a:lnTo>
                <a:lnTo>
                  <a:pt x="16637" y="2921"/>
                </a:lnTo>
                <a:lnTo>
                  <a:pt x="19176" y="1778"/>
                </a:lnTo>
                <a:lnTo>
                  <a:pt x="21971" y="1143"/>
                </a:lnTo>
                <a:lnTo>
                  <a:pt x="24764" y="381"/>
                </a:lnTo>
                <a:lnTo>
                  <a:pt x="28066" y="0"/>
                </a:lnTo>
                <a:lnTo>
                  <a:pt x="3187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6365747" y="5317235"/>
            <a:ext cx="93725" cy="116585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6384035" y="5342509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79">
                <a:moveTo>
                  <a:pt x="42454" y="58419"/>
                </a:moveTo>
                <a:lnTo>
                  <a:pt x="25908" y="58419"/>
                </a:lnTo>
                <a:lnTo>
                  <a:pt x="26669" y="58546"/>
                </a:lnTo>
                <a:lnTo>
                  <a:pt x="27431" y="58546"/>
                </a:lnTo>
                <a:lnTo>
                  <a:pt x="28066" y="58673"/>
                </a:lnTo>
                <a:lnTo>
                  <a:pt x="30734" y="62229"/>
                </a:lnTo>
                <a:lnTo>
                  <a:pt x="31192" y="63626"/>
                </a:lnTo>
                <a:lnTo>
                  <a:pt x="32512" y="67944"/>
                </a:lnTo>
                <a:lnTo>
                  <a:pt x="34704" y="75945"/>
                </a:lnTo>
                <a:lnTo>
                  <a:pt x="35687" y="79628"/>
                </a:lnTo>
                <a:lnTo>
                  <a:pt x="36829" y="82803"/>
                </a:lnTo>
                <a:lnTo>
                  <a:pt x="46481" y="93725"/>
                </a:lnTo>
                <a:lnTo>
                  <a:pt x="50926" y="93725"/>
                </a:lnTo>
                <a:lnTo>
                  <a:pt x="65786" y="85216"/>
                </a:lnTo>
                <a:lnTo>
                  <a:pt x="66511" y="84581"/>
                </a:lnTo>
                <a:lnTo>
                  <a:pt x="53721" y="84581"/>
                </a:lnTo>
                <a:lnTo>
                  <a:pt x="52959" y="84454"/>
                </a:lnTo>
                <a:lnTo>
                  <a:pt x="52324" y="83946"/>
                </a:lnTo>
                <a:lnTo>
                  <a:pt x="51688" y="83565"/>
                </a:lnTo>
                <a:lnTo>
                  <a:pt x="49022" y="78866"/>
                </a:lnTo>
                <a:lnTo>
                  <a:pt x="48513" y="77596"/>
                </a:lnTo>
                <a:lnTo>
                  <a:pt x="47972" y="75818"/>
                </a:lnTo>
                <a:lnTo>
                  <a:pt x="47498" y="74040"/>
                </a:lnTo>
                <a:lnTo>
                  <a:pt x="46354" y="70611"/>
                </a:lnTo>
                <a:lnTo>
                  <a:pt x="45212" y="67055"/>
                </a:lnTo>
                <a:lnTo>
                  <a:pt x="43987" y="63372"/>
                </a:lnTo>
                <a:lnTo>
                  <a:pt x="42925" y="60070"/>
                </a:lnTo>
                <a:lnTo>
                  <a:pt x="42454" y="58419"/>
                </a:lnTo>
                <a:close/>
              </a:path>
              <a:path w="72389" h="93979">
                <a:moveTo>
                  <a:pt x="33654" y="0"/>
                </a:moveTo>
                <a:lnTo>
                  <a:pt x="28701" y="0"/>
                </a:lnTo>
                <a:lnTo>
                  <a:pt x="10160" y="888"/>
                </a:lnTo>
                <a:lnTo>
                  <a:pt x="9143" y="5460"/>
                </a:lnTo>
                <a:lnTo>
                  <a:pt x="10794" y="5460"/>
                </a:lnTo>
                <a:lnTo>
                  <a:pt x="13335" y="5714"/>
                </a:lnTo>
                <a:lnTo>
                  <a:pt x="17399" y="8127"/>
                </a:lnTo>
                <a:lnTo>
                  <a:pt x="17779" y="8762"/>
                </a:lnTo>
                <a:lnTo>
                  <a:pt x="17779" y="12699"/>
                </a:lnTo>
                <a:lnTo>
                  <a:pt x="17525" y="14096"/>
                </a:lnTo>
                <a:lnTo>
                  <a:pt x="17399" y="15493"/>
                </a:lnTo>
                <a:lnTo>
                  <a:pt x="16890" y="17271"/>
                </a:lnTo>
                <a:lnTo>
                  <a:pt x="16383" y="19684"/>
                </a:lnTo>
                <a:lnTo>
                  <a:pt x="0" y="92455"/>
                </a:lnTo>
                <a:lnTo>
                  <a:pt x="13080" y="92455"/>
                </a:lnTo>
                <a:lnTo>
                  <a:pt x="20447" y="58419"/>
                </a:lnTo>
                <a:lnTo>
                  <a:pt x="42454" y="58419"/>
                </a:lnTo>
                <a:lnTo>
                  <a:pt x="41910" y="56514"/>
                </a:lnTo>
                <a:lnTo>
                  <a:pt x="40766" y="53085"/>
                </a:lnTo>
                <a:lnTo>
                  <a:pt x="41300" y="52704"/>
                </a:lnTo>
                <a:lnTo>
                  <a:pt x="21716" y="52704"/>
                </a:lnTo>
                <a:lnTo>
                  <a:pt x="33654" y="0"/>
                </a:lnTo>
                <a:close/>
              </a:path>
              <a:path w="72389" h="93979">
                <a:moveTo>
                  <a:pt x="65277" y="76834"/>
                </a:moveTo>
                <a:lnTo>
                  <a:pt x="56514" y="84200"/>
                </a:lnTo>
                <a:lnTo>
                  <a:pt x="55879" y="84454"/>
                </a:lnTo>
                <a:lnTo>
                  <a:pt x="55244" y="84581"/>
                </a:lnTo>
                <a:lnTo>
                  <a:pt x="66511" y="84581"/>
                </a:lnTo>
                <a:lnTo>
                  <a:pt x="67817" y="83438"/>
                </a:lnTo>
                <a:lnTo>
                  <a:pt x="69850" y="81152"/>
                </a:lnTo>
                <a:lnTo>
                  <a:pt x="65277" y="76834"/>
                </a:lnTo>
                <a:close/>
              </a:path>
              <a:path w="72389" h="93979">
                <a:moveTo>
                  <a:pt x="70230" y="24764"/>
                </a:moveTo>
                <a:lnTo>
                  <a:pt x="45847" y="24764"/>
                </a:lnTo>
                <a:lnTo>
                  <a:pt x="44958" y="29082"/>
                </a:lnTo>
                <a:lnTo>
                  <a:pt x="46862" y="29336"/>
                </a:lnTo>
                <a:lnTo>
                  <a:pt x="48133" y="29717"/>
                </a:lnTo>
                <a:lnTo>
                  <a:pt x="48894" y="30479"/>
                </a:lnTo>
                <a:lnTo>
                  <a:pt x="49656" y="31114"/>
                </a:lnTo>
                <a:lnTo>
                  <a:pt x="50037" y="32003"/>
                </a:lnTo>
                <a:lnTo>
                  <a:pt x="50037" y="33908"/>
                </a:lnTo>
                <a:lnTo>
                  <a:pt x="49529" y="35051"/>
                </a:lnTo>
                <a:lnTo>
                  <a:pt x="48767" y="36321"/>
                </a:lnTo>
                <a:lnTo>
                  <a:pt x="48005" y="37718"/>
                </a:lnTo>
                <a:lnTo>
                  <a:pt x="46862" y="39115"/>
                </a:lnTo>
                <a:lnTo>
                  <a:pt x="45465" y="40512"/>
                </a:lnTo>
                <a:lnTo>
                  <a:pt x="44068" y="42036"/>
                </a:lnTo>
                <a:lnTo>
                  <a:pt x="35051" y="48767"/>
                </a:lnTo>
                <a:lnTo>
                  <a:pt x="33147" y="49910"/>
                </a:lnTo>
                <a:lnTo>
                  <a:pt x="31114" y="50926"/>
                </a:lnTo>
                <a:lnTo>
                  <a:pt x="29083" y="51561"/>
                </a:lnTo>
                <a:lnTo>
                  <a:pt x="27177" y="52323"/>
                </a:lnTo>
                <a:lnTo>
                  <a:pt x="25273" y="52704"/>
                </a:lnTo>
                <a:lnTo>
                  <a:pt x="41300" y="52704"/>
                </a:lnTo>
                <a:lnTo>
                  <a:pt x="43434" y="51180"/>
                </a:lnTo>
                <a:lnTo>
                  <a:pt x="45974" y="49148"/>
                </a:lnTo>
                <a:lnTo>
                  <a:pt x="48513" y="47370"/>
                </a:lnTo>
                <a:lnTo>
                  <a:pt x="50926" y="45465"/>
                </a:lnTo>
                <a:lnTo>
                  <a:pt x="58547" y="39750"/>
                </a:lnTo>
                <a:lnTo>
                  <a:pt x="63626" y="35686"/>
                </a:lnTo>
                <a:lnTo>
                  <a:pt x="66293" y="33654"/>
                </a:lnTo>
                <a:lnTo>
                  <a:pt x="69087" y="31368"/>
                </a:lnTo>
                <a:lnTo>
                  <a:pt x="71881" y="28955"/>
                </a:lnTo>
                <a:lnTo>
                  <a:pt x="70230" y="2476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6384035" y="5342509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79">
                <a:moveTo>
                  <a:pt x="28701" y="0"/>
                </a:moveTo>
                <a:lnTo>
                  <a:pt x="33654" y="0"/>
                </a:lnTo>
                <a:lnTo>
                  <a:pt x="21716" y="52704"/>
                </a:lnTo>
                <a:lnTo>
                  <a:pt x="23622" y="52704"/>
                </a:lnTo>
                <a:lnTo>
                  <a:pt x="25273" y="52704"/>
                </a:lnTo>
                <a:lnTo>
                  <a:pt x="27177" y="52323"/>
                </a:lnTo>
                <a:lnTo>
                  <a:pt x="29083" y="51561"/>
                </a:lnTo>
                <a:lnTo>
                  <a:pt x="31114" y="50926"/>
                </a:lnTo>
                <a:lnTo>
                  <a:pt x="33147" y="49910"/>
                </a:lnTo>
                <a:lnTo>
                  <a:pt x="35051" y="48767"/>
                </a:lnTo>
                <a:lnTo>
                  <a:pt x="37084" y="47624"/>
                </a:lnTo>
                <a:lnTo>
                  <a:pt x="45465" y="40512"/>
                </a:lnTo>
                <a:lnTo>
                  <a:pt x="46862" y="39115"/>
                </a:lnTo>
                <a:lnTo>
                  <a:pt x="48005" y="37718"/>
                </a:lnTo>
                <a:lnTo>
                  <a:pt x="48767" y="36321"/>
                </a:lnTo>
                <a:lnTo>
                  <a:pt x="49529" y="35051"/>
                </a:lnTo>
                <a:lnTo>
                  <a:pt x="50037" y="33908"/>
                </a:lnTo>
                <a:lnTo>
                  <a:pt x="50037" y="33019"/>
                </a:lnTo>
                <a:lnTo>
                  <a:pt x="50037" y="32003"/>
                </a:lnTo>
                <a:lnTo>
                  <a:pt x="49656" y="31114"/>
                </a:lnTo>
                <a:lnTo>
                  <a:pt x="48894" y="30479"/>
                </a:lnTo>
                <a:lnTo>
                  <a:pt x="48133" y="29717"/>
                </a:lnTo>
                <a:lnTo>
                  <a:pt x="46862" y="29336"/>
                </a:lnTo>
                <a:lnTo>
                  <a:pt x="44958" y="29082"/>
                </a:lnTo>
                <a:lnTo>
                  <a:pt x="45847" y="24764"/>
                </a:lnTo>
                <a:lnTo>
                  <a:pt x="70230" y="24764"/>
                </a:lnTo>
                <a:lnTo>
                  <a:pt x="71881" y="28955"/>
                </a:lnTo>
                <a:lnTo>
                  <a:pt x="69087" y="31368"/>
                </a:lnTo>
                <a:lnTo>
                  <a:pt x="66293" y="33654"/>
                </a:lnTo>
                <a:lnTo>
                  <a:pt x="63626" y="35686"/>
                </a:lnTo>
                <a:lnTo>
                  <a:pt x="61087" y="37718"/>
                </a:lnTo>
                <a:lnTo>
                  <a:pt x="58547" y="39750"/>
                </a:lnTo>
                <a:lnTo>
                  <a:pt x="56006" y="41655"/>
                </a:lnTo>
                <a:lnTo>
                  <a:pt x="53466" y="43560"/>
                </a:lnTo>
                <a:lnTo>
                  <a:pt x="50926" y="45465"/>
                </a:lnTo>
                <a:lnTo>
                  <a:pt x="48513" y="47370"/>
                </a:lnTo>
                <a:lnTo>
                  <a:pt x="45974" y="49148"/>
                </a:lnTo>
                <a:lnTo>
                  <a:pt x="43434" y="51180"/>
                </a:lnTo>
                <a:lnTo>
                  <a:pt x="40766" y="53085"/>
                </a:lnTo>
                <a:lnTo>
                  <a:pt x="41910" y="56514"/>
                </a:lnTo>
                <a:lnTo>
                  <a:pt x="42925" y="60070"/>
                </a:lnTo>
                <a:lnTo>
                  <a:pt x="44068" y="63626"/>
                </a:lnTo>
                <a:lnTo>
                  <a:pt x="45212" y="67055"/>
                </a:lnTo>
                <a:lnTo>
                  <a:pt x="46354" y="70611"/>
                </a:lnTo>
                <a:lnTo>
                  <a:pt x="47498" y="74040"/>
                </a:lnTo>
                <a:lnTo>
                  <a:pt x="48005" y="75945"/>
                </a:lnTo>
                <a:lnTo>
                  <a:pt x="48513" y="77596"/>
                </a:lnTo>
                <a:lnTo>
                  <a:pt x="49022" y="78866"/>
                </a:lnTo>
                <a:lnTo>
                  <a:pt x="49529" y="80263"/>
                </a:lnTo>
                <a:lnTo>
                  <a:pt x="50037" y="81279"/>
                </a:lnTo>
                <a:lnTo>
                  <a:pt x="50546" y="82168"/>
                </a:lnTo>
                <a:lnTo>
                  <a:pt x="51053" y="82930"/>
                </a:lnTo>
                <a:lnTo>
                  <a:pt x="51688" y="83565"/>
                </a:lnTo>
                <a:lnTo>
                  <a:pt x="52324" y="83946"/>
                </a:lnTo>
                <a:lnTo>
                  <a:pt x="52959" y="84454"/>
                </a:lnTo>
                <a:lnTo>
                  <a:pt x="53721" y="84581"/>
                </a:lnTo>
                <a:lnTo>
                  <a:pt x="54610" y="84581"/>
                </a:lnTo>
                <a:lnTo>
                  <a:pt x="55244" y="84581"/>
                </a:lnTo>
                <a:lnTo>
                  <a:pt x="55879" y="84454"/>
                </a:lnTo>
                <a:lnTo>
                  <a:pt x="56514" y="84200"/>
                </a:lnTo>
                <a:lnTo>
                  <a:pt x="57276" y="84073"/>
                </a:lnTo>
                <a:lnTo>
                  <a:pt x="58038" y="83565"/>
                </a:lnTo>
                <a:lnTo>
                  <a:pt x="58800" y="83057"/>
                </a:lnTo>
                <a:lnTo>
                  <a:pt x="59689" y="82422"/>
                </a:lnTo>
                <a:lnTo>
                  <a:pt x="60578" y="81660"/>
                </a:lnTo>
                <a:lnTo>
                  <a:pt x="61722" y="80644"/>
                </a:lnTo>
                <a:lnTo>
                  <a:pt x="62737" y="79628"/>
                </a:lnTo>
                <a:lnTo>
                  <a:pt x="64008" y="78358"/>
                </a:lnTo>
                <a:lnTo>
                  <a:pt x="65277" y="76834"/>
                </a:lnTo>
                <a:lnTo>
                  <a:pt x="69850" y="81152"/>
                </a:lnTo>
                <a:lnTo>
                  <a:pt x="67817" y="83438"/>
                </a:lnTo>
                <a:lnTo>
                  <a:pt x="65786" y="85216"/>
                </a:lnTo>
                <a:lnTo>
                  <a:pt x="64008" y="86867"/>
                </a:lnTo>
                <a:lnTo>
                  <a:pt x="62102" y="88391"/>
                </a:lnTo>
                <a:lnTo>
                  <a:pt x="60451" y="89661"/>
                </a:lnTo>
                <a:lnTo>
                  <a:pt x="58800" y="90677"/>
                </a:lnTo>
                <a:lnTo>
                  <a:pt x="57150" y="91693"/>
                </a:lnTo>
                <a:lnTo>
                  <a:pt x="55499" y="92455"/>
                </a:lnTo>
                <a:lnTo>
                  <a:pt x="53975" y="92963"/>
                </a:lnTo>
                <a:lnTo>
                  <a:pt x="52450" y="93471"/>
                </a:lnTo>
                <a:lnTo>
                  <a:pt x="50926" y="93725"/>
                </a:lnTo>
                <a:lnTo>
                  <a:pt x="49275" y="93725"/>
                </a:lnTo>
                <a:lnTo>
                  <a:pt x="46481" y="93725"/>
                </a:lnTo>
                <a:lnTo>
                  <a:pt x="34671" y="75818"/>
                </a:lnTo>
                <a:lnTo>
                  <a:pt x="33654" y="72135"/>
                </a:lnTo>
                <a:lnTo>
                  <a:pt x="32512" y="67944"/>
                </a:lnTo>
                <a:lnTo>
                  <a:pt x="31114" y="63372"/>
                </a:lnTo>
                <a:lnTo>
                  <a:pt x="30734" y="62229"/>
                </a:lnTo>
                <a:lnTo>
                  <a:pt x="30479" y="61340"/>
                </a:lnTo>
                <a:lnTo>
                  <a:pt x="28575" y="58927"/>
                </a:lnTo>
                <a:lnTo>
                  <a:pt x="28066" y="58673"/>
                </a:lnTo>
                <a:lnTo>
                  <a:pt x="27431" y="58546"/>
                </a:lnTo>
                <a:lnTo>
                  <a:pt x="26669" y="58546"/>
                </a:lnTo>
                <a:lnTo>
                  <a:pt x="25908" y="58419"/>
                </a:lnTo>
                <a:lnTo>
                  <a:pt x="24764" y="58419"/>
                </a:lnTo>
                <a:lnTo>
                  <a:pt x="20447" y="58419"/>
                </a:lnTo>
                <a:lnTo>
                  <a:pt x="13080" y="92455"/>
                </a:lnTo>
                <a:lnTo>
                  <a:pt x="0" y="92455"/>
                </a:lnTo>
                <a:lnTo>
                  <a:pt x="16383" y="19684"/>
                </a:lnTo>
                <a:lnTo>
                  <a:pt x="16890" y="17271"/>
                </a:lnTo>
                <a:lnTo>
                  <a:pt x="17399" y="15493"/>
                </a:lnTo>
                <a:lnTo>
                  <a:pt x="17525" y="14096"/>
                </a:lnTo>
                <a:lnTo>
                  <a:pt x="17779" y="12699"/>
                </a:lnTo>
                <a:lnTo>
                  <a:pt x="17906" y="11429"/>
                </a:lnTo>
                <a:lnTo>
                  <a:pt x="17906" y="10413"/>
                </a:lnTo>
                <a:lnTo>
                  <a:pt x="17906" y="9524"/>
                </a:lnTo>
                <a:lnTo>
                  <a:pt x="17779" y="8762"/>
                </a:lnTo>
                <a:lnTo>
                  <a:pt x="17399" y="8127"/>
                </a:lnTo>
                <a:lnTo>
                  <a:pt x="17144" y="7492"/>
                </a:lnTo>
                <a:lnTo>
                  <a:pt x="16637" y="6984"/>
                </a:lnTo>
                <a:lnTo>
                  <a:pt x="16001" y="6603"/>
                </a:lnTo>
                <a:lnTo>
                  <a:pt x="15366" y="6222"/>
                </a:lnTo>
                <a:lnTo>
                  <a:pt x="14477" y="5968"/>
                </a:lnTo>
                <a:lnTo>
                  <a:pt x="13335" y="5714"/>
                </a:lnTo>
                <a:lnTo>
                  <a:pt x="12191" y="5587"/>
                </a:lnTo>
                <a:lnTo>
                  <a:pt x="10794" y="5460"/>
                </a:lnTo>
                <a:lnTo>
                  <a:pt x="9143" y="5460"/>
                </a:lnTo>
                <a:lnTo>
                  <a:pt x="10160" y="888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6458711" y="5244084"/>
            <a:ext cx="151663" cy="148590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6477380" y="5268340"/>
            <a:ext cx="129539" cy="127000"/>
          </a:xfrm>
          <a:custGeom>
            <a:avLst/>
            <a:gdLst/>
            <a:ahLst/>
            <a:cxnLst/>
            <a:rect l="l" t="t" r="r" b="b"/>
            <a:pathLst>
              <a:path w="129540" h="127000">
                <a:moveTo>
                  <a:pt x="53975" y="0"/>
                </a:moveTo>
                <a:lnTo>
                  <a:pt x="24384" y="0"/>
                </a:lnTo>
                <a:lnTo>
                  <a:pt x="23241" y="4572"/>
                </a:lnTo>
                <a:lnTo>
                  <a:pt x="26416" y="4826"/>
                </a:lnTo>
                <a:lnTo>
                  <a:pt x="28828" y="5461"/>
                </a:lnTo>
                <a:lnTo>
                  <a:pt x="31623" y="7747"/>
                </a:lnTo>
                <a:lnTo>
                  <a:pt x="32385" y="9779"/>
                </a:lnTo>
                <a:lnTo>
                  <a:pt x="32258" y="17653"/>
                </a:lnTo>
                <a:lnTo>
                  <a:pt x="31496" y="22479"/>
                </a:lnTo>
                <a:lnTo>
                  <a:pt x="30988" y="25019"/>
                </a:lnTo>
                <a:lnTo>
                  <a:pt x="30325" y="27813"/>
                </a:lnTo>
                <a:lnTo>
                  <a:pt x="14605" y="99314"/>
                </a:lnTo>
                <a:lnTo>
                  <a:pt x="13115" y="105791"/>
                </a:lnTo>
                <a:lnTo>
                  <a:pt x="12192" y="109601"/>
                </a:lnTo>
                <a:lnTo>
                  <a:pt x="11430" y="111633"/>
                </a:lnTo>
                <a:lnTo>
                  <a:pt x="10795" y="113792"/>
                </a:lnTo>
                <a:lnTo>
                  <a:pt x="10033" y="115697"/>
                </a:lnTo>
                <a:lnTo>
                  <a:pt x="9207" y="117221"/>
                </a:lnTo>
                <a:lnTo>
                  <a:pt x="8509" y="118618"/>
                </a:lnTo>
                <a:lnTo>
                  <a:pt x="1016" y="122428"/>
                </a:lnTo>
                <a:lnTo>
                  <a:pt x="0" y="127000"/>
                </a:lnTo>
                <a:lnTo>
                  <a:pt x="32512" y="127000"/>
                </a:lnTo>
                <a:lnTo>
                  <a:pt x="33527" y="122428"/>
                </a:lnTo>
                <a:lnTo>
                  <a:pt x="30225" y="122174"/>
                </a:lnTo>
                <a:lnTo>
                  <a:pt x="27940" y="121539"/>
                </a:lnTo>
                <a:lnTo>
                  <a:pt x="25146" y="119253"/>
                </a:lnTo>
                <a:lnTo>
                  <a:pt x="24384" y="117221"/>
                </a:lnTo>
                <a:lnTo>
                  <a:pt x="24384" y="110617"/>
                </a:lnTo>
                <a:lnTo>
                  <a:pt x="25019" y="105791"/>
                </a:lnTo>
                <a:lnTo>
                  <a:pt x="26638" y="98933"/>
                </a:lnTo>
                <a:lnTo>
                  <a:pt x="35948" y="56437"/>
                </a:lnTo>
                <a:lnTo>
                  <a:pt x="42925" y="18669"/>
                </a:lnTo>
                <a:lnTo>
                  <a:pt x="60317" y="18669"/>
                </a:lnTo>
                <a:lnTo>
                  <a:pt x="53975" y="0"/>
                </a:lnTo>
                <a:close/>
              </a:path>
              <a:path w="129540" h="127000">
                <a:moveTo>
                  <a:pt x="60317" y="18669"/>
                </a:moveTo>
                <a:lnTo>
                  <a:pt x="44196" y="18669"/>
                </a:lnTo>
                <a:lnTo>
                  <a:pt x="46099" y="25741"/>
                </a:lnTo>
                <a:lnTo>
                  <a:pt x="48180" y="32861"/>
                </a:lnTo>
                <a:lnTo>
                  <a:pt x="50428" y="40028"/>
                </a:lnTo>
                <a:lnTo>
                  <a:pt x="52832" y="47244"/>
                </a:lnTo>
                <a:lnTo>
                  <a:pt x="79883" y="127000"/>
                </a:lnTo>
                <a:lnTo>
                  <a:pt x="92583" y="127000"/>
                </a:lnTo>
                <a:lnTo>
                  <a:pt x="98756" y="98933"/>
                </a:lnTo>
                <a:lnTo>
                  <a:pt x="86741" y="98933"/>
                </a:lnTo>
                <a:lnTo>
                  <a:pt x="85149" y="93216"/>
                </a:lnTo>
                <a:lnTo>
                  <a:pt x="83248" y="86915"/>
                </a:lnTo>
                <a:lnTo>
                  <a:pt x="81061" y="80019"/>
                </a:lnTo>
                <a:lnTo>
                  <a:pt x="78613" y="72517"/>
                </a:lnTo>
                <a:lnTo>
                  <a:pt x="60317" y="18669"/>
                </a:lnTo>
                <a:close/>
              </a:path>
              <a:path w="129540" h="127000">
                <a:moveTo>
                  <a:pt x="129032" y="0"/>
                </a:moveTo>
                <a:lnTo>
                  <a:pt x="96520" y="0"/>
                </a:lnTo>
                <a:lnTo>
                  <a:pt x="95503" y="4572"/>
                </a:lnTo>
                <a:lnTo>
                  <a:pt x="98678" y="4826"/>
                </a:lnTo>
                <a:lnTo>
                  <a:pt x="100965" y="5461"/>
                </a:lnTo>
                <a:lnTo>
                  <a:pt x="102362" y="6604"/>
                </a:lnTo>
                <a:lnTo>
                  <a:pt x="103886" y="7747"/>
                </a:lnTo>
                <a:lnTo>
                  <a:pt x="104648" y="9779"/>
                </a:lnTo>
                <a:lnTo>
                  <a:pt x="104648" y="16510"/>
                </a:lnTo>
                <a:lnTo>
                  <a:pt x="103886" y="21463"/>
                </a:lnTo>
                <a:lnTo>
                  <a:pt x="102460" y="27813"/>
                </a:lnTo>
                <a:lnTo>
                  <a:pt x="96012" y="56896"/>
                </a:lnTo>
                <a:lnTo>
                  <a:pt x="94488" y="63500"/>
                </a:lnTo>
                <a:lnTo>
                  <a:pt x="92964" y="71247"/>
                </a:lnTo>
                <a:lnTo>
                  <a:pt x="89408" y="88773"/>
                </a:lnTo>
                <a:lnTo>
                  <a:pt x="88265" y="95123"/>
                </a:lnTo>
                <a:lnTo>
                  <a:pt x="87757" y="98933"/>
                </a:lnTo>
                <a:lnTo>
                  <a:pt x="98756" y="98933"/>
                </a:lnTo>
                <a:lnTo>
                  <a:pt x="114426" y="27686"/>
                </a:lnTo>
                <a:lnTo>
                  <a:pt x="115697" y="21844"/>
                </a:lnTo>
                <a:lnTo>
                  <a:pt x="116840" y="17526"/>
                </a:lnTo>
                <a:lnTo>
                  <a:pt x="118618" y="12192"/>
                </a:lnTo>
                <a:lnTo>
                  <a:pt x="119379" y="10287"/>
                </a:lnTo>
                <a:lnTo>
                  <a:pt x="120269" y="9017"/>
                </a:lnTo>
                <a:lnTo>
                  <a:pt x="121030" y="7747"/>
                </a:lnTo>
                <a:lnTo>
                  <a:pt x="121920" y="6858"/>
                </a:lnTo>
                <a:lnTo>
                  <a:pt x="123951" y="5588"/>
                </a:lnTo>
                <a:lnTo>
                  <a:pt x="125729" y="5080"/>
                </a:lnTo>
                <a:lnTo>
                  <a:pt x="128016" y="4572"/>
                </a:lnTo>
                <a:lnTo>
                  <a:pt x="12903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6477380" y="5268340"/>
            <a:ext cx="129539" cy="127000"/>
          </a:xfrm>
          <a:custGeom>
            <a:avLst/>
            <a:gdLst/>
            <a:ahLst/>
            <a:cxnLst/>
            <a:rect l="l" t="t" r="r" b="b"/>
            <a:pathLst>
              <a:path w="129540" h="127000">
                <a:moveTo>
                  <a:pt x="24384" y="0"/>
                </a:moveTo>
                <a:lnTo>
                  <a:pt x="53975" y="0"/>
                </a:lnTo>
                <a:lnTo>
                  <a:pt x="78613" y="72517"/>
                </a:lnTo>
                <a:lnTo>
                  <a:pt x="81061" y="80019"/>
                </a:lnTo>
                <a:lnTo>
                  <a:pt x="83248" y="86915"/>
                </a:lnTo>
                <a:lnTo>
                  <a:pt x="85149" y="93216"/>
                </a:lnTo>
                <a:lnTo>
                  <a:pt x="86741" y="98933"/>
                </a:lnTo>
                <a:lnTo>
                  <a:pt x="87757" y="98933"/>
                </a:lnTo>
                <a:lnTo>
                  <a:pt x="88265" y="95123"/>
                </a:lnTo>
                <a:lnTo>
                  <a:pt x="89408" y="88773"/>
                </a:lnTo>
                <a:lnTo>
                  <a:pt x="91186" y="80010"/>
                </a:lnTo>
                <a:lnTo>
                  <a:pt x="92964" y="71247"/>
                </a:lnTo>
                <a:lnTo>
                  <a:pt x="94488" y="63500"/>
                </a:lnTo>
                <a:lnTo>
                  <a:pt x="96012" y="56896"/>
                </a:lnTo>
                <a:lnTo>
                  <a:pt x="102489" y="27686"/>
                </a:lnTo>
                <a:lnTo>
                  <a:pt x="103886" y="21463"/>
                </a:lnTo>
                <a:lnTo>
                  <a:pt x="104648" y="16510"/>
                </a:lnTo>
                <a:lnTo>
                  <a:pt x="104648" y="12700"/>
                </a:lnTo>
                <a:lnTo>
                  <a:pt x="104648" y="9779"/>
                </a:lnTo>
                <a:lnTo>
                  <a:pt x="103886" y="7747"/>
                </a:lnTo>
                <a:lnTo>
                  <a:pt x="102362" y="6604"/>
                </a:lnTo>
                <a:lnTo>
                  <a:pt x="100965" y="5461"/>
                </a:lnTo>
                <a:lnTo>
                  <a:pt x="98678" y="4826"/>
                </a:lnTo>
                <a:lnTo>
                  <a:pt x="95503" y="4572"/>
                </a:lnTo>
                <a:lnTo>
                  <a:pt x="96520" y="0"/>
                </a:lnTo>
                <a:lnTo>
                  <a:pt x="129032" y="0"/>
                </a:lnTo>
                <a:lnTo>
                  <a:pt x="128016" y="4572"/>
                </a:lnTo>
                <a:lnTo>
                  <a:pt x="125729" y="5080"/>
                </a:lnTo>
                <a:lnTo>
                  <a:pt x="123951" y="5588"/>
                </a:lnTo>
                <a:lnTo>
                  <a:pt x="122936" y="6223"/>
                </a:lnTo>
                <a:lnTo>
                  <a:pt x="121920" y="6858"/>
                </a:lnTo>
                <a:lnTo>
                  <a:pt x="121030" y="7747"/>
                </a:lnTo>
                <a:lnTo>
                  <a:pt x="120269" y="9017"/>
                </a:lnTo>
                <a:lnTo>
                  <a:pt x="119379" y="10287"/>
                </a:lnTo>
                <a:lnTo>
                  <a:pt x="118618" y="12192"/>
                </a:lnTo>
                <a:lnTo>
                  <a:pt x="117728" y="14859"/>
                </a:lnTo>
                <a:lnTo>
                  <a:pt x="116840" y="17526"/>
                </a:lnTo>
                <a:lnTo>
                  <a:pt x="115697" y="21844"/>
                </a:lnTo>
                <a:lnTo>
                  <a:pt x="114426" y="27686"/>
                </a:lnTo>
                <a:lnTo>
                  <a:pt x="92583" y="127000"/>
                </a:lnTo>
                <a:lnTo>
                  <a:pt x="79883" y="127000"/>
                </a:lnTo>
                <a:lnTo>
                  <a:pt x="52832" y="47244"/>
                </a:lnTo>
                <a:lnTo>
                  <a:pt x="50428" y="40028"/>
                </a:lnTo>
                <a:lnTo>
                  <a:pt x="48180" y="32861"/>
                </a:lnTo>
                <a:lnTo>
                  <a:pt x="46099" y="25741"/>
                </a:lnTo>
                <a:lnTo>
                  <a:pt x="44196" y="18669"/>
                </a:lnTo>
                <a:lnTo>
                  <a:pt x="42925" y="18669"/>
                </a:lnTo>
                <a:lnTo>
                  <a:pt x="35948" y="56437"/>
                </a:lnTo>
                <a:lnTo>
                  <a:pt x="26416" y="99949"/>
                </a:lnTo>
                <a:lnTo>
                  <a:pt x="25019" y="105791"/>
                </a:lnTo>
                <a:lnTo>
                  <a:pt x="24384" y="110617"/>
                </a:lnTo>
                <a:lnTo>
                  <a:pt x="24384" y="114427"/>
                </a:lnTo>
                <a:lnTo>
                  <a:pt x="24384" y="117221"/>
                </a:lnTo>
                <a:lnTo>
                  <a:pt x="25146" y="119253"/>
                </a:lnTo>
                <a:lnTo>
                  <a:pt x="26543" y="120396"/>
                </a:lnTo>
                <a:lnTo>
                  <a:pt x="27940" y="121539"/>
                </a:lnTo>
                <a:lnTo>
                  <a:pt x="30225" y="122174"/>
                </a:lnTo>
                <a:lnTo>
                  <a:pt x="33527" y="122428"/>
                </a:lnTo>
                <a:lnTo>
                  <a:pt x="32512" y="127000"/>
                </a:lnTo>
                <a:lnTo>
                  <a:pt x="0" y="127000"/>
                </a:lnTo>
                <a:lnTo>
                  <a:pt x="1016" y="122428"/>
                </a:lnTo>
                <a:lnTo>
                  <a:pt x="3302" y="122047"/>
                </a:lnTo>
                <a:lnTo>
                  <a:pt x="5080" y="121412"/>
                </a:lnTo>
                <a:lnTo>
                  <a:pt x="6223" y="120650"/>
                </a:lnTo>
                <a:lnTo>
                  <a:pt x="7493" y="119761"/>
                </a:lnTo>
                <a:lnTo>
                  <a:pt x="8509" y="118618"/>
                </a:lnTo>
                <a:lnTo>
                  <a:pt x="9271" y="117094"/>
                </a:lnTo>
                <a:lnTo>
                  <a:pt x="10033" y="115697"/>
                </a:lnTo>
                <a:lnTo>
                  <a:pt x="10795" y="113792"/>
                </a:lnTo>
                <a:lnTo>
                  <a:pt x="11430" y="111633"/>
                </a:lnTo>
                <a:lnTo>
                  <a:pt x="12192" y="109601"/>
                </a:lnTo>
                <a:lnTo>
                  <a:pt x="13208" y="105410"/>
                </a:lnTo>
                <a:lnTo>
                  <a:pt x="14605" y="99314"/>
                </a:lnTo>
                <a:lnTo>
                  <a:pt x="30352" y="27686"/>
                </a:lnTo>
                <a:lnTo>
                  <a:pt x="30988" y="25019"/>
                </a:lnTo>
                <a:lnTo>
                  <a:pt x="31496" y="22479"/>
                </a:lnTo>
                <a:lnTo>
                  <a:pt x="31876" y="20066"/>
                </a:lnTo>
                <a:lnTo>
                  <a:pt x="32258" y="17653"/>
                </a:lnTo>
                <a:lnTo>
                  <a:pt x="32385" y="15113"/>
                </a:lnTo>
                <a:lnTo>
                  <a:pt x="32385" y="12700"/>
                </a:lnTo>
                <a:lnTo>
                  <a:pt x="32385" y="9779"/>
                </a:lnTo>
                <a:lnTo>
                  <a:pt x="23241" y="4572"/>
                </a:lnTo>
                <a:lnTo>
                  <a:pt x="243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6615683" y="5227307"/>
            <a:ext cx="787146" cy="197370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6633718" y="5251830"/>
            <a:ext cx="765175" cy="176530"/>
          </a:xfrm>
          <a:custGeom>
            <a:avLst/>
            <a:gdLst/>
            <a:ahLst/>
            <a:cxnLst/>
            <a:rect l="l" t="t" r="r" b="b"/>
            <a:pathLst>
              <a:path w="765175" h="176529">
                <a:moveTo>
                  <a:pt x="206501" y="2794"/>
                </a:moveTo>
                <a:lnTo>
                  <a:pt x="192150" y="2794"/>
                </a:lnTo>
                <a:lnTo>
                  <a:pt x="192150" y="175895"/>
                </a:lnTo>
                <a:lnTo>
                  <a:pt x="206501" y="175895"/>
                </a:lnTo>
                <a:lnTo>
                  <a:pt x="206501" y="2794"/>
                </a:lnTo>
                <a:close/>
              </a:path>
              <a:path w="765175" h="176529">
                <a:moveTo>
                  <a:pt x="56260" y="0"/>
                </a:moveTo>
                <a:lnTo>
                  <a:pt x="22649" y="20002"/>
                </a:lnTo>
                <a:lnTo>
                  <a:pt x="3635" y="57086"/>
                </a:lnTo>
                <a:lnTo>
                  <a:pt x="0" y="88265"/>
                </a:lnTo>
                <a:lnTo>
                  <a:pt x="904" y="104429"/>
                </a:lnTo>
                <a:lnTo>
                  <a:pt x="14477" y="145542"/>
                </a:lnTo>
                <a:lnTo>
                  <a:pt x="43445" y="171759"/>
                </a:lnTo>
                <a:lnTo>
                  <a:pt x="56260" y="176403"/>
                </a:lnTo>
                <a:lnTo>
                  <a:pt x="58547" y="169291"/>
                </a:lnTo>
                <a:lnTo>
                  <a:pt x="48474" y="164812"/>
                </a:lnTo>
                <a:lnTo>
                  <a:pt x="39782" y="158607"/>
                </a:lnTo>
                <a:lnTo>
                  <a:pt x="18716" y="116967"/>
                </a:lnTo>
                <a:lnTo>
                  <a:pt x="16128" y="87249"/>
                </a:lnTo>
                <a:lnTo>
                  <a:pt x="16773" y="72199"/>
                </a:lnTo>
                <a:lnTo>
                  <a:pt x="26542" y="35052"/>
                </a:lnTo>
                <a:lnTo>
                  <a:pt x="58800" y="7112"/>
                </a:lnTo>
                <a:lnTo>
                  <a:pt x="56260" y="0"/>
                </a:lnTo>
                <a:close/>
              </a:path>
              <a:path w="765175" h="176529">
                <a:moveTo>
                  <a:pt x="708659" y="0"/>
                </a:moveTo>
                <a:lnTo>
                  <a:pt x="706120" y="7112"/>
                </a:lnTo>
                <a:lnTo>
                  <a:pt x="716357" y="11566"/>
                </a:lnTo>
                <a:lnTo>
                  <a:pt x="725154" y="17700"/>
                </a:lnTo>
                <a:lnTo>
                  <a:pt x="746204" y="58483"/>
                </a:lnTo>
                <a:lnTo>
                  <a:pt x="748791" y="87249"/>
                </a:lnTo>
                <a:lnTo>
                  <a:pt x="748147" y="102822"/>
                </a:lnTo>
                <a:lnTo>
                  <a:pt x="738377" y="140970"/>
                </a:lnTo>
                <a:lnTo>
                  <a:pt x="706374" y="169291"/>
                </a:lnTo>
                <a:lnTo>
                  <a:pt x="708659" y="176403"/>
                </a:lnTo>
                <a:lnTo>
                  <a:pt x="742396" y="156329"/>
                </a:lnTo>
                <a:lnTo>
                  <a:pt x="761301" y="119380"/>
                </a:lnTo>
                <a:lnTo>
                  <a:pt x="764921" y="88265"/>
                </a:lnTo>
                <a:lnTo>
                  <a:pt x="764014" y="72044"/>
                </a:lnTo>
                <a:lnTo>
                  <a:pt x="750315" y="30861"/>
                </a:lnTo>
                <a:lnTo>
                  <a:pt x="721473" y="4572"/>
                </a:lnTo>
                <a:lnTo>
                  <a:pt x="7086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7339838" y="5251830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39" y="0"/>
                </a:moveTo>
                <a:lnTo>
                  <a:pt x="36169" y="20002"/>
                </a:lnTo>
                <a:lnTo>
                  <a:pt x="55165" y="57086"/>
                </a:lnTo>
                <a:lnTo>
                  <a:pt x="58800" y="88265"/>
                </a:lnTo>
                <a:lnTo>
                  <a:pt x="57896" y="104429"/>
                </a:lnTo>
                <a:lnTo>
                  <a:pt x="44322" y="145542"/>
                </a:lnTo>
                <a:lnTo>
                  <a:pt x="15372" y="171759"/>
                </a:lnTo>
                <a:lnTo>
                  <a:pt x="2539" y="176403"/>
                </a:lnTo>
                <a:lnTo>
                  <a:pt x="253" y="169291"/>
                </a:lnTo>
                <a:lnTo>
                  <a:pt x="10326" y="164812"/>
                </a:lnTo>
                <a:lnTo>
                  <a:pt x="19018" y="158607"/>
                </a:lnTo>
                <a:lnTo>
                  <a:pt x="40084" y="116967"/>
                </a:lnTo>
                <a:lnTo>
                  <a:pt x="42671" y="87249"/>
                </a:lnTo>
                <a:lnTo>
                  <a:pt x="42027" y="72199"/>
                </a:lnTo>
                <a:lnTo>
                  <a:pt x="32257" y="35052"/>
                </a:lnTo>
                <a:lnTo>
                  <a:pt x="0" y="7112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6629145" y="5247259"/>
            <a:ext cx="167131" cy="185547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6692900" y="5300217"/>
            <a:ext cx="105028" cy="101218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6821296" y="5250053"/>
            <a:ext cx="147163" cy="182244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6863715" y="5306440"/>
            <a:ext cx="100965" cy="126364"/>
          </a:xfrm>
          <a:custGeom>
            <a:avLst/>
            <a:gdLst/>
            <a:ahLst/>
            <a:cxnLst/>
            <a:rect l="l" t="t" r="r" b="b"/>
            <a:pathLst>
              <a:path w="100965" h="126364">
                <a:moveTo>
                  <a:pt x="43179" y="0"/>
                </a:moveTo>
                <a:lnTo>
                  <a:pt x="27558" y="0"/>
                </a:lnTo>
                <a:lnTo>
                  <a:pt x="7523" y="90424"/>
                </a:lnTo>
                <a:lnTo>
                  <a:pt x="6018" y="96968"/>
                </a:lnTo>
                <a:lnTo>
                  <a:pt x="4079" y="104965"/>
                </a:lnTo>
                <a:lnTo>
                  <a:pt x="2069" y="112867"/>
                </a:lnTo>
                <a:lnTo>
                  <a:pt x="0" y="120650"/>
                </a:lnTo>
                <a:lnTo>
                  <a:pt x="4571" y="126238"/>
                </a:lnTo>
                <a:lnTo>
                  <a:pt x="16636" y="126238"/>
                </a:lnTo>
                <a:lnTo>
                  <a:pt x="18033" y="120015"/>
                </a:lnTo>
                <a:lnTo>
                  <a:pt x="17906" y="118872"/>
                </a:lnTo>
                <a:lnTo>
                  <a:pt x="17779" y="110490"/>
                </a:lnTo>
                <a:lnTo>
                  <a:pt x="20700" y="83439"/>
                </a:lnTo>
                <a:lnTo>
                  <a:pt x="49994" y="83439"/>
                </a:lnTo>
                <a:lnTo>
                  <a:pt x="54482" y="79883"/>
                </a:lnTo>
                <a:lnTo>
                  <a:pt x="54918" y="79375"/>
                </a:lnTo>
                <a:lnTo>
                  <a:pt x="35432" y="79375"/>
                </a:lnTo>
                <a:lnTo>
                  <a:pt x="33019" y="78613"/>
                </a:lnTo>
                <a:lnTo>
                  <a:pt x="31368" y="76835"/>
                </a:lnTo>
                <a:lnTo>
                  <a:pt x="29590" y="75184"/>
                </a:lnTo>
                <a:lnTo>
                  <a:pt x="28828" y="72771"/>
                </a:lnTo>
                <a:lnTo>
                  <a:pt x="28955" y="65659"/>
                </a:lnTo>
                <a:lnTo>
                  <a:pt x="29082" y="64262"/>
                </a:lnTo>
                <a:lnTo>
                  <a:pt x="30099" y="58293"/>
                </a:lnTo>
                <a:lnTo>
                  <a:pt x="31750" y="50673"/>
                </a:lnTo>
                <a:lnTo>
                  <a:pt x="43179" y="0"/>
                </a:lnTo>
                <a:close/>
              </a:path>
              <a:path w="100965" h="126364">
                <a:moveTo>
                  <a:pt x="79556" y="65024"/>
                </a:moveTo>
                <a:lnTo>
                  <a:pt x="65658" y="65024"/>
                </a:lnTo>
                <a:lnTo>
                  <a:pt x="66675" y="65659"/>
                </a:lnTo>
                <a:lnTo>
                  <a:pt x="65024" y="69596"/>
                </a:lnTo>
                <a:lnTo>
                  <a:pt x="64367" y="72771"/>
                </a:lnTo>
                <a:lnTo>
                  <a:pt x="64261" y="81026"/>
                </a:lnTo>
                <a:lnTo>
                  <a:pt x="65277" y="84455"/>
                </a:lnTo>
                <a:lnTo>
                  <a:pt x="68406" y="87630"/>
                </a:lnTo>
                <a:lnTo>
                  <a:pt x="69850" y="89154"/>
                </a:lnTo>
                <a:lnTo>
                  <a:pt x="72898" y="90424"/>
                </a:lnTo>
                <a:lnTo>
                  <a:pt x="79628" y="90424"/>
                </a:lnTo>
                <a:lnTo>
                  <a:pt x="91566" y="85217"/>
                </a:lnTo>
                <a:lnTo>
                  <a:pt x="94360" y="83439"/>
                </a:lnTo>
                <a:lnTo>
                  <a:pt x="97408" y="80772"/>
                </a:lnTo>
                <a:lnTo>
                  <a:pt x="98551" y="79629"/>
                </a:lnTo>
                <a:lnTo>
                  <a:pt x="82041" y="79629"/>
                </a:lnTo>
                <a:lnTo>
                  <a:pt x="80771" y="79121"/>
                </a:lnTo>
                <a:lnTo>
                  <a:pt x="79882" y="77978"/>
                </a:lnTo>
                <a:lnTo>
                  <a:pt x="79120" y="76835"/>
                </a:lnTo>
                <a:lnTo>
                  <a:pt x="78767" y="75184"/>
                </a:lnTo>
                <a:lnTo>
                  <a:pt x="78782" y="69596"/>
                </a:lnTo>
                <a:lnTo>
                  <a:pt x="79556" y="65024"/>
                </a:lnTo>
                <a:close/>
              </a:path>
              <a:path w="100965" h="126364">
                <a:moveTo>
                  <a:pt x="49994" y="83439"/>
                </a:moveTo>
                <a:lnTo>
                  <a:pt x="20700" y="83439"/>
                </a:lnTo>
                <a:lnTo>
                  <a:pt x="22986" y="85852"/>
                </a:lnTo>
                <a:lnTo>
                  <a:pt x="25145" y="87503"/>
                </a:lnTo>
                <a:lnTo>
                  <a:pt x="27304" y="88265"/>
                </a:lnTo>
                <a:lnTo>
                  <a:pt x="29463" y="89154"/>
                </a:lnTo>
                <a:lnTo>
                  <a:pt x="31876" y="89535"/>
                </a:lnTo>
                <a:lnTo>
                  <a:pt x="39624" y="89535"/>
                </a:lnTo>
                <a:lnTo>
                  <a:pt x="44703" y="87630"/>
                </a:lnTo>
                <a:lnTo>
                  <a:pt x="49994" y="83439"/>
                </a:lnTo>
                <a:close/>
              </a:path>
              <a:path w="100965" h="126364">
                <a:moveTo>
                  <a:pt x="95630" y="72136"/>
                </a:moveTo>
                <a:lnTo>
                  <a:pt x="93217" y="74930"/>
                </a:lnTo>
                <a:lnTo>
                  <a:pt x="90931" y="76835"/>
                </a:lnTo>
                <a:lnTo>
                  <a:pt x="86867" y="79121"/>
                </a:lnTo>
                <a:lnTo>
                  <a:pt x="85216" y="79629"/>
                </a:lnTo>
                <a:lnTo>
                  <a:pt x="98551" y="79629"/>
                </a:lnTo>
                <a:lnTo>
                  <a:pt x="100837" y="77343"/>
                </a:lnTo>
                <a:lnTo>
                  <a:pt x="95630" y="72136"/>
                </a:lnTo>
                <a:close/>
              </a:path>
              <a:path w="100965" h="126364">
                <a:moveTo>
                  <a:pt x="94106" y="0"/>
                </a:moveTo>
                <a:lnTo>
                  <a:pt x="77977" y="0"/>
                </a:lnTo>
                <a:lnTo>
                  <a:pt x="68833" y="43180"/>
                </a:lnTo>
                <a:lnTo>
                  <a:pt x="67817" y="47752"/>
                </a:lnTo>
                <a:lnTo>
                  <a:pt x="42290" y="79375"/>
                </a:lnTo>
                <a:lnTo>
                  <a:pt x="54918" y="79375"/>
                </a:lnTo>
                <a:lnTo>
                  <a:pt x="59816" y="73660"/>
                </a:lnTo>
                <a:lnTo>
                  <a:pt x="65658" y="65024"/>
                </a:lnTo>
                <a:lnTo>
                  <a:pt x="79556" y="65024"/>
                </a:lnTo>
                <a:lnTo>
                  <a:pt x="81013" y="58293"/>
                </a:lnTo>
                <a:lnTo>
                  <a:pt x="9410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6863715" y="5306440"/>
            <a:ext cx="100965" cy="126364"/>
          </a:xfrm>
          <a:custGeom>
            <a:avLst/>
            <a:gdLst/>
            <a:ahLst/>
            <a:cxnLst/>
            <a:rect l="l" t="t" r="r" b="b"/>
            <a:pathLst>
              <a:path w="100965" h="126364">
                <a:moveTo>
                  <a:pt x="27558" y="0"/>
                </a:moveTo>
                <a:lnTo>
                  <a:pt x="43179" y="0"/>
                </a:lnTo>
                <a:lnTo>
                  <a:pt x="31750" y="50673"/>
                </a:lnTo>
                <a:lnTo>
                  <a:pt x="30860" y="54737"/>
                </a:lnTo>
                <a:lnTo>
                  <a:pt x="30099" y="58293"/>
                </a:lnTo>
                <a:lnTo>
                  <a:pt x="29590" y="61341"/>
                </a:lnTo>
                <a:lnTo>
                  <a:pt x="29082" y="64262"/>
                </a:lnTo>
                <a:lnTo>
                  <a:pt x="28828" y="67056"/>
                </a:lnTo>
                <a:lnTo>
                  <a:pt x="28828" y="69596"/>
                </a:lnTo>
                <a:lnTo>
                  <a:pt x="28828" y="72771"/>
                </a:lnTo>
                <a:lnTo>
                  <a:pt x="29590" y="75184"/>
                </a:lnTo>
                <a:lnTo>
                  <a:pt x="31368" y="76835"/>
                </a:lnTo>
                <a:lnTo>
                  <a:pt x="33019" y="78613"/>
                </a:lnTo>
                <a:lnTo>
                  <a:pt x="35432" y="79375"/>
                </a:lnTo>
                <a:lnTo>
                  <a:pt x="38607" y="79375"/>
                </a:lnTo>
                <a:lnTo>
                  <a:pt x="42290" y="79375"/>
                </a:lnTo>
                <a:lnTo>
                  <a:pt x="46227" y="77470"/>
                </a:lnTo>
                <a:lnTo>
                  <a:pt x="50545" y="73533"/>
                </a:lnTo>
                <a:lnTo>
                  <a:pt x="54863" y="69596"/>
                </a:lnTo>
                <a:lnTo>
                  <a:pt x="77977" y="0"/>
                </a:lnTo>
                <a:lnTo>
                  <a:pt x="94106" y="0"/>
                </a:lnTo>
                <a:lnTo>
                  <a:pt x="80899" y="58801"/>
                </a:lnTo>
                <a:lnTo>
                  <a:pt x="79501" y="65278"/>
                </a:lnTo>
                <a:lnTo>
                  <a:pt x="78739" y="69850"/>
                </a:lnTo>
                <a:lnTo>
                  <a:pt x="78739" y="72644"/>
                </a:lnTo>
                <a:lnTo>
                  <a:pt x="78739" y="75057"/>
                </a:lnTo>
                <a:lnTo>
                  <a:pt x="79120" y="76835"/>
                </a:lnTo>
                <a:lnTo>
                  <a:pt x="79882" y="77978"/>
                </a:lnTo>
                <a:lnTo>
                  <a:pt x="80771" y="79121"/>
                </a:lnTo>
                <a:lnTo>
                  <a:pt x="82041" y="79629"/>
                </a:lnTo>
                <a:lnTo>
                  <a:pt x="83692" y="79629"/>
                </a:lnTo>
                <a:lnTo>
                  <a:pt x="85216" y="79629"/>
                </a:lnTo>
                <a:lnTo>
                  <a:pt x="95630" y="72136"/>
                </a:lnTo>
                <a:lnTo>
                  <a:pt x="100837" y="77343"/>
                </a:lnTo>
                <a:lnTo>
                  <a:pt x="97408" y="80772"/>
                </a:lnTo>
                <a:lnTo>
                  <a:pt x="94360" y="83439"/>
                </a:lnTo>
                <a:lnTo>
                  <a:pt x="91566" y="85217"/>
                </a:lnTo>
                <a:lnTo>
                  <a:pt x="88900" y="87122"/>
                </a:lnTo>
                <a:lnTo>
                  <a:pt x="86486" y="88392"/>
                </a:lnTo>
                <a:lnTo>
                  <a:pt x="84200" y="89281"/>
                </a:lnTo>
                <a:lnTo>
                  <a:pt x="82041" y="90043"/>
                </a:lnTo>
                <a:lnTo>
                  <a:pt x="79628" y="90424"/>
                </a:lnTo>
                <a:lnTo>
                  <a:pt x="76961" y="90424"/>
                </a:lnTo>
                <a:lnTo>
                  <a:pt x="72898" y="90424"/>
                </a:lnTo>
                <a:lnTo>
                  <a:pt x="69850" y="89154"/>
                </a:lnTo>
                <a:lnTo>
                  <a:pt x="67563" y="86741"/>
                </a:lnTo>
                <a:lnTo>
                  <a:pt x="65277" y="84455"/>
                </a:lnTo>
                <a:lnTo>
                  <a:pt x="64261" y="81026"/>
                </a:lnTo>
                <a:lnTo>
                  <a:pt x="64261" y="76835"/>
                </a:lnTo>
                <a:lnTo>
                  <a:pt x="64261" y="73279"/>
                </a:lnTo>
                <a:lnTo>
                  <a:pt x="65024" y="69596"/>
                </a:lnTo>
                <a:lnTo>
                  <a:pt x="66675" y="65659"/>
                </a:lnTo>
                <a:lnTo>
                  <a:pt x="65658" y="65024"/>
                </a:lnTo>
                <a:lnTo>
                  <a:pt x="59816" y="73660"/>
                </a:lnTo>
                <a:lnTo>
                  <a:pt x="54482" y="79883"/>
                </a:lnTo>
                <a:lnTo>
                  <a:pt x="49656" y="83693"/>
                </a:lnTo>
                <a:lnTo>
                  <a:pt x="44703" y="87630"/>
                </a:lnTo>
                <a:lnTo>
                  <a:pt x="39624" y="89535"/>
                </a:lnTo>
                <a:lnTo>
                  <a:pt x="34416" y="89535"/>
                </a:lnTo>
                <a:lnTo>
                  <a:pt x="31876" y="89535"/>
                </a:lnTo>
                <a:lnTo>
                  <a:pt x="29463" y="89154"/>
                </a:lnTo>
                <a:lnTo>
                  <a:pt x="27304" y="88265"/>
                </a:lnTo>
                <a:lnTo>
                  <a:pt x="25145" y="87503"/>
                </a:lnTo>
                <a:lnTo>
                  <a:pt x="22986" y="85852"/>
                </a:lnTo>
                <a:lnTo>
                  <a:pt x="20700" y="83439"/>
                </a:lnTo>
                <a:lnTo>
                  <a:pt x="19938" y="87249"/>
                </a:lnTo>
                <a:lnTo>
                  <a:pt x="19303" y="92202"/>
                </a:lnTo>
                <a:lnTo>
                  <a:pt x="18668" y="98552"/>
                </a:lnTo>
                <a:lnTo>
                  <a:pt x="18160" y="104775"/>
                </a:lnTo>
                <a:lnTo>
                  <a:pt x="17779" y="110490"/>
                </a:lnTo>
                <a:lnTo>
                  <a:pt x="17779" y="115443"/>
                </a:lnTo>
                <a:lnTo>
                  <a:pt x="17779" y="117348"/>
                </a:lnTo>
                <a:lnTo>
                  <a:pt x="17906" y="118872"/>
                </a:lnTo>
                <a:lnTo>
                  <a:pt x="18033" y="120015"/>
                </a:lnTo>
                <a:lnTo>
                  <a:pt x="16636" y="126238"/>
                </a:lnTo>
                <a:lnTo>
                  <a:pt x="4571" y="126238"/>
                </a:lnTo>
                <a:lnTo>
                  <a:pt x="0" y="120650"/>
                </a:lnTo>
                <a:lnTo>
                  <a:pt x="2069" y="112867"/>
                </a:lnTo>
                <a:lnTo>
                  <a:pt x="4079" y="104965"/>
                </a:lnTo>
                <a:lnTo>
                  <a:pt x="6018" y="96968"/>
                </a:lnTo>
                <a:lnTo>
                  <a:pt x="7874" y="88900"/>
                </a:lnTo>
                <a:lnTo>
                  <a:pt x="275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6957059" y="5317235"/>
            <a:ext cx="93725" cy="116585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6975347" y="5342509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79">
                <a:moveTo>
                  <a:pt x="42454" y="58419"/>
                </a:moveTo>
                <a:lnTo>
                  <a:pt x="25907" y="58419"/>
                </a:lnTo>
                <a:lnTo>
                  <a:pt x="26670" y="58546"/>
                </a:lnTo>
                <a:lnTo>
                  <a:pt x="27431" y="58546"/>
                </a:lnTo>
                <a:lnTo>
                  <a:pt x="28067" y="58673"/>
                </a:lnTo>
                <a:lnTo>
                  <a:pt x="30733" y="62229"/>
                </a:lnTo>
                <a:lnTo>
                  <a:pt x="31192" y="63626"/>
                </a:lnTo>
                <a:lnTo>
                  <a:pt x="32511" y="67944"/>
                </a:lnTo>
                <a:lnTo>
                  <a:pt x="34704" y="75945"/>
                </a:lnTo>
                <a:lnTo>
                  <a:pt x="35686" y="79628"/>
                </a:lnTo>
                <a:lnTo>
                  <a:pt x="36829" y="82803"/>
                </a:lnTo>
                <a:lnTo>
                  <a:pt x="46481" y="93725"/>
                </a:lnTo>
                <a:lnTo>
                  <a:pt x="50926" y="93725"/>
                </a:lnTo>
                <a:lnTo>
                  <a:pt x="65785" y="85216"/>
                </a:lnTo>
                <a:lnTo>
                  <a:pt x="66511" y="84581"/>
                </a:lnTo>
                <a:lnTo>
                  <a:pt x="53721" y="84581"/>
                </a:lnTo>
                <a:lnTo>
                  <a:pt x="52958" y="84454"/>
                </a:lnTo>
                <a:lnTo>
                  <a:pt x="52324" y="83946"/>
                </a:lnTo>
                <a:lnTo>
                  <a:pt x="51688" y="83565"/>
                </a:lnTo>
                <a:lnTo>
                  <a:pt x="49022" y="78866"/>
                </a:lnTo>
                <a:lnTo>
                  <a:pt x="48513" y="77596"/>
                </a:lnTo>
                <a:lnTo>
                  <a:pt x="47972" y="75818"/>
                </a:lnTo>
                <a:lnTo>
                  <a:pt x="47498" y="74040"/>
                </a:lnTo>
                <a:lnTo>
                  <a:pt x="46354" y="70611"/>
                </a:lnTo>
                <a:lnTo>
                  <a:pt x="45211" y="67055"/>
                </a:lnTo>
                <a:lnTo>
                  <a:pt x="43987" y="63372"/>
                </a:lnTo>
                <a:lnTo>
                  <a:pt x="42925" y="60070"/>
                </a:lnTo>
                <a:lnTo>
                  <a:pt x="42454" y="58419"/>
                </a:lnTo>
                <a:close/>
              </a:path>
              <a:path w="72390" h="93979">
                <a:moveTo>
                  <a:pt x="33654" y="0"/>
                </a:moveTo>
                <a:lnTo>
                  <a:pt x="28701" y="0"/>
                </a:lnTo>
                <a:lnTo>
                  <a:pt x="10159" y="888"/>
                </a:lnTo>
                <a:lnTo>
                  <a:pt x="9144" y="5460"/>
                </a:lnTo>
                <a:lnTo>
                  <a:pt x="10795" y="5460"/>
                </a:lnTo>
                <a:lnTo>
                  <a:pt x="13334" y="5714"/>
                </a:lnTo>
                <a:lnTo>
                  <a:pt x="17399" y="8127"/>
                </a:lnTo>
                <a:lnTo>
                  <a:pt x="17779" y="8762"/>
                </a:lnTo>
                <a:lnTo>
                  <a:pt x="17779" y="12699"/>
                </a:lnTo>
                <a:lnTo>
                  <a:pt x="17272" y="15493"/>
                </a:lnTo>
                <a:lnTo>
                  <a:pt x="16382" y="19684"/>
                </a:lnTo>
                <a:lnTo>
                  <a:pt x="0" y="92455"/>
                </a:lnTo>
                <a:lnTo>
                  <a:pt x="13080" y="92455"/>
                </a:lnTo>
                <a:lnTo>
                  <a:pt x="20447" y="58419"/>
                </a:lnTo>
                <a:lnTo>
                  <a:pt x="42454" y="58419"/>
                </a:lnTo>
                <a:lnTo>
                  <a:pt x="41909" y="56514"/>
                </a:lnTo>
                <a:lnTo>
                  <a:pt x="40767" y="53085"/>
                </a:lnTo>
                <a:lnTo>
                  <a:pt x="41300" y="52704"/>
                </a:lnTo>
                <a:lnTo>
                  <a:pt x="21717" y="52704"/>
                </a:lnTo>
                <a:lnTo>
                  <a:pt x="33654" y="0"/>
                </a:lnTo>
                <a:close/>
              </a:path>
              <a:path w="72390" h="93979">
                <a:moveTo>
                  <a:pt x="65277" y="76834"/>
                </a:moveTo>
                <a:lnTo>
                  <a:pt x="56515" y="84200"/>
                </a:lnTo>
                <a:lnTo>
                  <a:pt x="55879" y="84454"/>
                </a:lnTo>
                <a:lnTo>
                  <a:pt x="55245" y="84581"/>
                </a:lnTo>
                <a:lnTo>
                  <a:pt x="66511" y="84581"/>
                </a:lnTo>
                <a:lnTo>
                  <a:pt x="67818" y="83438"/>
                </a:lnTo>
                <a:lnTo>
                  <a:pt x="69850" y="81152"/>
                </a:lnTo>
                <a:lnTo>
                  <a:pt x="65277" y="76834"/>
                </a:lnTo>
                <a:close/>
              </a:path>
              <a:path w="72390" h="93979">
                <a:moveTo>
                  <a:pt x="70230" y="24764"/>
                </a:moveTo>
                <a:lnTo>
                  <a:pt x="45847" y="24764"/>
                </a:lnTo>
                <a:lnTo>
                  <a:pt x="44957" y="29082"/>
                </a:lnTo>
                <a:lnTo>
                  <a:pt x="46862" y="29336"/>
                </a:lnTo>
                <a:lnTo>
                  <a:pt x="48132" y="29717"/>
                </a:lnTo>
                <a:lnTo>
                  <a:pt x="48895" y="30479"/>
                </a:lnTo>
                <a:lnTo>
                  <a:pt x="49656" y="31114"/>
                </a:lnTo>
                <a:lnTo>
                  <a:pt x="50037" y="32003"/>
                </a:lnTo>
                <a:lnTo>
                  <a:pt x="50037" y="33908"/>
                </a:lnTo>
                <a:lnTo>
                  <a:pt x="49529" y="35051"/>
                </a:lnTo>
                <a:lnTo>
                  <a:pt x="48768" y="36321"/>
                </a:lnTo>
                <a:lnTo>
                  <a:pt x="48005" y="37718"/>
                </a:lnTo>
                <a:lnTo>
                  <a:pt x="46862" y="39115"/>
                </a:lnTo>
                <a:lnTo>
                  <a:pt x="45466" y="40512"/>
                </a:lnTo>
                <a:lnTo>
                  <a:pt x="44069" y="42036"/>
                </a:lnTo>
                <a:lnTo>
                  <a:pt x="35051" y="48767"/>
                </a:lnTo>
                <a:lnTo>
                  <a:pt x="33147" y="49910"/>
                </a:lnTo>
                <a:lnTo>
                  <a:pt x="31115" y="50926"/>
                </a:lnTo>
                <a:lnTo>
                  <a:pt x="29082" y="51561"/>
                </a:lnTo>
                <a:lnTo>
                  <a:pt x="27177" y="52323"/>
                </a:lnTo>
                <a:lnTo>
                  <a:pt x="25273" y="52704"/>
                </a:lnTo>
                <a:lnTo>
                  <a:pt x="41300" y="52704"/>
                </a:lnTo>
                <a:lnTo>
                  <a:pt x="43433" y="51180"/>
                </a:lnTo>
                <a:lnTo>
                  <a:pt x="45974" y="49148"/>
                </a:lnTo>
                <a:lnTo>
                  <a:pt x="48513" y="47370"/>
                </a:lnTo>
                <a:lnTo>
                  <a:pt x="50926" y="45465"/>
                </a:lnTo>
                <a:lnTo>
                  <a:pt x="58547" y="39750"/>
                </a:lnTo>
                <a:lnTo>
                  <a:pt x="63626" y="35686"/>
                </a:lnTo>
                <a:lnTo>
                  <a:pt x="66294" y="33654"/>
                </a:lnTo>
                <a:lnTo>
                  <a:pt x="69087" y="31368"/>
                </a:lnTo>
                <a:lnTo>
                  <a:pt x="71881" y="28955"/>
                </a:lnTo>
                <a:lnTo>
                  <a:pt x="70230" y="2476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6975347" y="5342509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79">
                <a:moveTo>
                  <a:pt x="28701" y="0"/>
                </a:moveTo>
                <a:lnTo>
                  <a:pt x="33654" y="0"/>
                </a:lnTo>
                <a:lnTo>
                  <a:pt x="21717" y="52704"/>
                </a:lnTo>
                <a:lnTo>
                  <a:pt x="23622" y="52704"/>
                </a:lnTo>
                <a:lnTo>
                  <a:pt x="25273" y="52704"/>
                </a:lnTo>
                <a:lnTo>
                  <a:pt x="27177" y="52323"/>
                </a:lnTo>
                <a:lnTo>
                  <a:pt x="29082" y="51561"/>
                </a:lnTo>
                <a:lnTo>
                  <a:pt x="31115" y="50926"/>
                </a:lnTo>
                <a:lnTo>
                  <a:pt x="33147" y="49910"/>
                </a:lnTo>
                <a:lnTo>
                  <a:pt x="35051" y="48767"/>
                </a:lnTo>
                <a:lnTo>
                  <a:pt x="37083" y="47624"/>
                </a:lnTo>
                <a:lnTo>
                  <a:pt x="45466" y="40512"/>
                </a:lnTo>
                <a:lnTo>
                  <a:pt x="46862" y="39115"/>
                </a:lnTo>
                <a:lnTo>
                  <a:pt x="48005" y="37718"/>
                </a:lnTo>
                <a:lnTo>
                  <a:pt x="48768" y="36321"/>
                </a:lnTo>
                <a:lnTo>
                  <a:pt x="49529" y="35051"/>
                </a:lnTo>
                <a:lnTo>
                  <a:pt x="50037" y="33908"/>
                </a:lnTo>
                <a:lnTo>
                  <a:pt x="50037" y="33019"/>
                </a:lnTo>
                <a:lnTo>
                  <a:pt x="50037" y="32003"/>
                </a:lnTo>
                <a:lnTo>
                  <a:pt x="49656" y="31114"/>
                </a:lnTo>
                <a:lnTo>
                  <a:pt x="48895" y="30479"/>
                </a:lnTo>
                <a:lnTo>
                  <a:pt x="48132" y="29717"/>
                </a:lnTo>
                <a:lnTo>
                  <a:pt x="46862" y="29336"/>
                </a:lnTo>
                <a:lnTo>
                  <a:pt x="44957" y="29082"/>
                </a:lnTo>
                <a:lnTo>
                  <a:pt x="45847" y="24764"/>
                </a:lnTo>
                <a:lnTo>
                  <a:pt x="70230" y="24764"/>
                </a:lnTo>
                <a:lnTo>
                  <a:pt x="71881" y="28955"/>
                </a:lnTo>
                <a:lnTo>
                  <a:pt x="69087" y="31368"/>
                </a:lnTo>
                <a:lnTo>
                  <a:pt x="66294" y="33654"/>
                </a:lnTo>
                <a:lnTo>
                  <a:pt x="63626" y="35686"/>
                </a:lnTo>
                <a:lnTo>
                  <a:pt x="61086" y="37718"/>
                </a:lnTo>
                <a:lnTo>
                  <a:pt x="58547" y="39750"/>
                </a:lnTo>
                <a:lnTo>
                  <a:pt x="56006" y="41655"/>
                </a:lnTo>
                <a:lnTo>
                  <a:pt x="53467" y="43560"/>
                </a:lnTo>
                <a:lnTo>
                  <a:pt x="50926" y="45465"/>
                </a:lnTo>
                <a:lnTo>
                  <a:pt x="48513" y="47370"/>
                </a:lnTo>
                <a:lnTo>
                  <a:pt x="45974" y="49148"/>
                </a:lnTo>
                <a:lnTo>
                  <a:pt x="43433" y="51180"/>
                </a:lnTo>
                <a:lnTo>
                  <a:pt x="40767" y="53085"/>
                </a:lnTo>
                <a:lnTo>
                  <a:pt x="41909" y="56514"/>
                </a:lnTo>
                <a:lnTo>
                  <a:pt x="42925" y="60070"/>
                </a:lnTo>
                <a:lnTo>
                  <a:pt x="44069" y="63626"/>
                </a:lnTo>
                <a:lnTo>
                  <a:pt x="45211" y="67055"/>
                </a:lnTo>
                <a:lnTo>
                  <a:pt x="46354" y="70611"/>
                </a:lnTo>
                <a:lnTo>
                  <a:pt x="47498" y="74040"/>
                </a:lnTo>
                <a:lnTo>
                  <a:pt x="48005" y="75945"/>
                </a:lnTo>
                <a:lnTo>
                  <a:pt x="48513" y="77596"/>
                </a:lnTo>
                <a:lnTo>
                  <a:pt x="49022" y="78866"/>
                </a:lnTo>
                <a:lnTo>
                  <a:pt x="49529" y="80263"/>
                </a:lnTo>
                <a:lnTo>
                  <a:pt x="50037" y="81279"/>
                </a:lnTo>
                <a:lnTo>
                  <a:pt x="50546" y="82168"/>
                </a:lnTo>
                <a:lnTo>
                  <a:pt x="51053" y="82930"/>
                </a:lnTo>
                <a:lnTo>
                  <a:pt x="51688" y="83565"/>
                </a:lnTo>
                <a:lnTo>
                  <a:pt x="52324" y="83946"/>
                </a:lnTo>
                <a:lnTo>
                  <a:pt x="52958" y="84454"/>
                </a:lnTo>
                <a:lnTo>
                  <a:pt x="53721" y="84581"/>
                </a:lnTo>
                <a:lnTo>
                  <a:pt x="54609" y="84581"/>
                </a:lnTo>
                <a:lnTo>
                  <a:pt x="55245" y="84581"/>
                </a:lnTo>
                <a:lnTo>
                  <a:pt x="55879" y="84454"/>
                </a:lnTo>
                <a:lnTo>
                  <a:pt x="56515" y="84200"/>
                </a:lnTo>
                <a:lnTo>
                  <a:pt x="57276" y="84073"/>
                </a:lnTo>
                <a:lnTo>
                  <a:pt x="58038" y="83565"/>
                </a:lnTo>
                <a:lnTo>
                  <a:pt x="58800" y="83057"/>
                </a:lnTo>
                <a:lnTo>
                  <a:pt x="59690" y="82422"/>
                </a:lnTo>
                <a:lnTo>
                  <a:pt x="60578" y="81660"/>
                </a:lnTo>
                <a:lnTo>
                  <a:pt x="61722" y="80644"/>
                </a:lnTo>
                <a:lnTo>
                  <a:pt x="62737" y="79628"/>
                </a:lnTo>
                <a:lnTo>
                  <a:pt x="64007" y="78358"/>
                </a:lnTo>
                <a:lnTo>
                  <a:pt x="65277" y="76834"/>
                </a:lnTo>
                <a:lnTo>
                  <a:pt x="69850" y="81152"/>
                </a:lnTo>
                <a:lnTo>
                  <a:pt x="67818" y="83438"/>
                </a:lnTo>
                <a:lnTo>
                  <a:pt x="65785" y="85216"/>
                </a:lnTo>
                <a:lnTo>
                  <a:pt x="64007" y="86867"/>
                </a:lnTo>
                <a:lnTo>
                  <a:pt x="62102" y="88391"/>
                </a:lnTo>
                <a:lnTo>
                  <a:pt x="60451" y="89661"/>
                </a:lnTo>
                <a:lnTo>
                  <a:pt x="58800" y="90677"/>
                </a:lnTo>
                <a:lnTo>
                  <a:pt x="57150" y="91693"/>
                </a:lnTo>
                <a:lnTo>
                  <a:pt x="55499" y="92455"/>
                </a:lnTo>
                <a:lnTo>
                  <a:pt x="53975" y="92963"/>
                </a:lnTo>
                <a:lnTo>
                  <a:pt x="52450" y="93471"/>
                </a:lnTo>
                <a:lnTo>
                  <a:pt x="50926" y="93725"/>
                </a:lnTo>
                <a:lnTo>
                  <a:pt x="49275" y="93725"/>
                </a:lnTo>
                <a:lnTo>
                  <a:pt x="46481" y="93725"/>
                </a:lnTo>
                <a:lnTo>
                  <a:pt x="34671" y="75818"/>
                </a:lnTo>
                <a:lnTo>
                  <a:pt x="33654" y="72135"/>
                </a:lnTo>
                <a:lnTo>
                  <a:pt x="32511" y="67944"/>
                </a:lnTo>
                <a:lnTo>
                  <a:pt x="31115" y="63372"/>
                </a:lnTo>
                <a:lnTo>
                  <a:pt x="30733" y="62229"/>
                </a:lnTo>
                <a:lnTo>
                  <a:pt x="30479" y="61340"/>
                </a:lnTo>
                <a:lnTo>
                  <a:pt x="28575" y="58927"/>
                </a:lnTo>
                <a:lnTo>
                  <a:pt x="28067" y="58673"/>
                </a:lnTo>
                <a:lnTo>
                  <a:pt x="27431" y="58546"/>
                </a:lnTo>
                <a:lnTo>
                  <a:pt x="26670" y="58546"/>
                </a:lnTo>
                <a:lnTo>
                  <a:pt x="25907" y="58419"/>
                </a:lnTo>
                <a:lnTo>
                  <a:pt x="24765" y="58419"/>
                </a:lnTo>
                <a:lnTo>
                  <a:pt x="20447" y="58419"/>
                </a:lnTo>
                <a:lnTo>
                  <a:pt x="13080" y="92455"/>
                </a:lnTo>
                <a:lnTo>
                  <a:pt x="0" y="92455"/>
                </a:lnTo>
                <a:lnTo>
                  <a:pt x="16382" y="19684"/>
                </a:lnTo>
                <a:lnTo>
                  <a:pt x="16891" y="17271"/>
                </a:lnTo>
                <a:lnTo>
                  <a:pt x="17272" y="15493"/>
                </a:lnTo>
                <a:lnTo>
                  <a:pt x="17525" y="14096"/>
                </a:lnTo>
                <a:lnTo>
                  <a:pt x="17779" y="12699"/>
                </a:lnTo>
                <a:lnTo>
                  <a:pt x="17906" y="11429"/>
                </a:lnTo>
                <a:lnTo>
                  <a:pt x="17906" y="10413"/>
                </a:lnTo>
                <a:lnTo>
                  <a:pt x="17906" y="9524"/>
                </a:lnTo>
                <a:lnTo>
                  <a:pt x="17779" y="8762"/>
                </a:lnTo>
                <a:lnTo>
                  <a:pt x="17399" y="8127"/>
                </a:lnTo>
                <a:lnTo>
                  <a:pt x="17145" y="7492"/>
                </a:lnTo>
                <a:lnTo>
                  <a:pt x="16636" y="6984"/>
                </a:lnTo>
                <a:lnTo>
                  <a:pt x="16001" y="6603"/>
                </a:lnTo>
                <a:lnTo>
                  <a:pt x="15367" y="6222"/>
                </a:lnTo>
                <a:lnTo>
                  <a:pt x="14477" y="5968"/>
                </a:lnTo>
                <a:lnTo>
                  <a:pt x="13334" y="5714"/>
                </a:lnTo>
                <a:lnTo>
                  <a:pt x="12192" y="5587"/>
                </a:lnTo>
                <a:lnTo>
                  <a:pt x="10795" y="5460"/>
                </a:lnTo>
                <a:lnTo>
                  <a:pt x="9144" y="5460"/>
                </a:lnTo>
                <a:lnTo>
                  <a:pt x="10159" y="888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7046976" y="5349192"/>
            <a:ext cx="49460" cy="69388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7065771" y="5373751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40" h="47625">
                <a:moveTo>
                  <a:pt x="26543" y="0"/>
                </a:moveTo>
                <a:lnTo>
                  <a:pt x="10159" y="0"/>
                </a:lnTo>
                <a:lnTo>
                  <a:pt x="10668" y="4571"/>
                </a:lnTo>
                <a:lnTo>
                  <a:pt x="10887" y="8636"/>
                </a:lnTo>
                <a:lnTo>
                  <a:pt x="0" y="41529"/>
                </a:lnTo>
                <a:lnTo>
                  <a:pt x="4952" y="47243"/>
                </a:lnTo>
                <a:lnTo>
                  <a:pt x="10668" y="42926"/>
                </a:lnTo>
                <a:lnTo>
                  <a:pt x="15239" y="39115"/>
                </a:lnTo>
                <a:lnTo>
                  <a:pt x="18414" y="35433"/>
                </a:lnTo>
                <a:lnTo>
                  <a:pt x="21717" y="31877"/>
                </a:lnTo>
                <a:lnTo>
                  <a:pt x="24129" y="28321"/>
                </a:lnTo>
                <a:lnTo>
                  <a:pt x="25526" y="24765"/>
                </a:lnTo>
                <a:lnTo>
                  <a:pt x="27050" y="21209"/>
                </a:lnTo>
                <a:lnTo>
                  <a:pt x="27812" y="17145"/>
                </a:lnTo>
                <a:lnTo>
                  <a:pt x="27812" y="8636"/>
                </a:lnTo>
                <a:lnTo>
                  <a:pt x="27304" y="4318"/>
                </a:lnTo>
                <a:lnTo>
                  <a:pt x="265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7065771" y="5373751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40" h="47625">
                <a:moveTo>
                  <a:pt x="10159" y="0"/>
                </a:moveTo>
                <a:lnTo>
                  <a:pt x="26543" y="0"/>
                </a:lnTo>
                <a:lnTo>
                  <a:pt x="27304" y="4318"/>
                </a:lnTo>
                <a:lnTo>
                  <a:pt x="27812" y="8636"/>
                </a:lnTo>
                <a:lnTo>
                  <a:pt x="27812" y="12827"/>
                </a:lnTo>
                <a:lnTo>
                  <a:pt x="27812" y="17145"/>
                </a:lnTo>
                <a:lnTo>
                  <a:pt x="27050" y="21209"/>
                </a:lnTo>
                <a:lnTo>
                  <a:pt x="25526" y="24765"/>
                </a:lnTo>
                <a:lnTo>
                  <a:pt x="24129" y="28321"/>
                </a:lnTo>
                <a:lnTo>
                  <a:pt x="21717" y="31877"/>
                </a:lnTo>
                <a:lnTo>
                  <a:pt x="18414" y="35433"/>
                </a:lnTo>
                <a:lnTo>
                  <a:pt x="15239" y="39115"/>
                </a:lnTo>
                <a:lnTo>
                  <a:pt x="10668" y="42926"/>
                </a:lnTo>
                <a:lnTo>
                  <a:pt x="4952" y="47243"/>
                </a:lnTo>
                <a:lnTo>
                  <a:pt x="0" y="41529"/>
                </a:lnTo>
                <a:lnTo>
                  <a:pt x="3175" y="38608"/>
                </a:lnTo>
                <a:lnTo>
                  <a:pt x="5460" y="35940"/>
                </a:lnTo>
                <a:lnTo>
                  <a:pt x="6857" y="33528"/>
                </a:lnTo>
                <a:lnTo>
                  <a:pt x="8254" y="31115"/>
                </a:lnTo>
                <a:lnTo>
                  <a:pt x="9271" y="28448"/>
                </a:lnTo>
                <a:lnTo>
                  <a:pt x="9905" y="25400"/>
                </a:lnTo>
                <a:lnTo>
                  <a:pt x="10541" y="22352"/>
                </a:lnTo>
                <a:lnTo>
                  <a:pt x="10922" y="18542"/>
                </a:lnTo>
                <a:lnTo>
                  <a:pt x="10922" y="13970"/>
                </a:lnTo>
                <a:lnTo>
                  <a:pt x="10922" y="9271"/>
                </a:lnTo>
                <a:lnTo>
                  <a:pt x="10668" y="4571"/>
                </a:lnTo>
                <a:lnTo>
                  <a:pt x="101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7121652" y="5244084"/>
            <a:ext cx="112012" cy="148590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7139558" y="5268340"/>
            <a:ext cx="90805" cy="127000"/>
          </a:xfrm>
          <a:custGeom>
            <a:avLst/>
            <a:gdLst/>
            <a:ahLst/>
            <a:cxnLst/>
            <a:rect l="l" t="t" r="r" b="b"/>
            <a:pathLst>
              <a:path w="90804" h="127000">
                <a:moveTo>
                  <a:pt x="88646" y="0"/>
                </a:moveTo>
                <a:lnTo>
                  <a:pt x="2667" y="0"/>
                </a:lnTo>
                <a:lnTo>
                  <a:pt x="2667" y="4572"/>
                </a:lnTo>
                <a:lnTo>
                  <a:pt x="41783" y="65151"/>
                </a:lnTo>
                <a:lnTo>
                  <a:pt x="0" y="122428"/>
                </a:lnTo>
                <a:lnTo>
                  <a:pt x="0" y="127000"/>
                </a:lnTo>
                <a:lnTo>
                  <a:pt x="88265" y="127000"/>
                </a:lnTo>
                <a:lnTo>
                  <a:pt x="89146" y="111633"/>
                </a:lnTo>
                <a:lnTo>
                  <a:pt x="21209" y="111633"/>
                </a:lnTo>
                <a:lnTo>
                  <a:pt x="57023" y="62230"/>
                </a:lnTo>
                <a:lnTo>
                  <a:pt x="57023" y="56769"/>
                </a:lnTo>
                <a:lnTo>
                  <a:pt x="25146" y="8636"/>
                </a:lnTo>
                <a:lnTo>
                  <a:pt x="88646" y="8636"/>
                </a:lnTo>
                <a:lnTo>
                  <a:pt x="88646" y="0"/>
                </a:lnTo>
                <a:close/>
              </a:path>
              <a:path w="90804" h="127000">
                <a:moveTo>
                  <a:pt x="90297" y="91567"/>
                </a:moveTo>
                <a:lnTo>
                  <a:pt x="81025" y="91567"/>
                </a:lnTo>
                <a:lnTo>
                  <a:pt x="79375" y="100076"/>
                </a:lnTo>
                <a:lnTo>
                  <a:pt x="77470" y="105664"/>
                </a:lnTo>
                <a:lnTo>
                  <a:pt x="72644" y="110490"/>
                </a:lnTo>
                <a:lnTo>
                  <a:pt x="68707" y="111633"/>
                </a:lnTo>
                <a:lnTo>
                  <a:pt x="89146" y="111633"/>
                </a:lnTo>
                <a:lnTo>
                  <a:pt x="90297" y="91567"/>
                </a:lnTo>
                <a:close/>
              </a:path>
              <a:path w="90804" h="127000">
                <a:moveTo>
                  <a:pt x="88646" y="8636"/>
                </a:moveTo>
                <a:lnTo>
                  <a:pt x="65405" y="8636"/>
                </a:lnTo>
                <a:lnTo>
                  <a:pt x="69342" y="10033"/>
                </a:lnTo>
                <a:lnTo>
                  <a:pt x="72009" y="13081"/>
                </a:lnTo>
                <a:lnTo>
                  <a:pt x="74675" y="16002"/>
                </a:lnTo>
                <a:lnTo>
                  <a:pt x="77343" y="22479"/>
                </a:lnTo>
                <a:lnTo>
                  <a:pt x="79883" y="32512"/>
                </a:lnTo>
                <a:lnTo>
                  <a:pt x="88646" y="32512"/>
                </a:lnTo>
                <a:lnTo>
                  <a:pt x="88646" y="863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7139558" y="5268340"/>
            <a:ext cx="90805" cy="127000"/>
          </a:xfrm>
          <a:custGeom>
            <a:avLst/>
            <a:gdLst/>
            <a:ahLst/>
            <a:cxnLst/>
            <a:rect l="l" t="t" r="r" b="b"/>
            <a:pathLst>
              <a:path w="90804" h="127000">
                <a:moveTo>
                  <a:pt x="2667" y="0"/>
                </a:moveTo>
                <a:lnTo>
                  <a:pt x="88646" y="0"/>
                </a:lnTo>
                <a:lnTo>
                  <a:pt x="88646" y="32512"/>
                </a:lnTo>
                <a:lnTo>
                  <a:pt x="79883" y="32512"/>
                </a:lnTo>
                <a:lnTo>
                  <a:pt x="77343" y="22479"/>
                </a:lnTo>
                <a:lnTo>
                  <a:pt x="74675" y="16002"/>
                </a:lnTo>
                <a:lnTo>
                  <a:pt x="72009" y="13081"/>
                </a:lnTo>
                <a:lnTo>
                  <a:pt x="69342" y="10033"/>
                </a:lnTo>
                <a:lnTo>
                  <a:pt x="65405" y="8636"/>
                </a:lnTo>
                <a:lnTo>
                  <a:pt x="60325" y="8636"/>
                </a:lnTo>
                <a:lnTo>
                  <a:pt x="25146" y="8636"/>
                </a:lnTo>
                <a:lnTo>
                  <a:pt x="57023" y="56769"/>
                </a:lnTo>
                <a:lnTo>
                  <a:pt x="57023" y="62230"/>
                </a:lnTo>
                <a:lnTo>
                  <a:pt x="21209" y="111633"/>
                </a:lnTo>
                <a:lnTo>
                  <a:pt x="63373" y="111633"/>
                </a:lnTo>
                <a:lnTo>
                  <a:pt x="68707" y="111633"/>
                </a:lnTo>
                <a:lnTo>
                  <a:pt x="72644" y="110490"/>
                </a:lnTo>
                <a:lnTo>
                  <a:pt x="75057" y="108077"/>
                </a:lnTo>
                <a:lnTo>
                  <a:pt x="77470" y="105664"/>
                </a:lnTo>
                <a:lnTo>
                  <a:pt x="79375" y="100076"/>
                </a:lnTo>
                <a:lnTo>
                  <a:pt x="81025" y="91567"/>
                </a:lnTo>
                <a:lnTo>
                  <a:pt x="90297" y="91567"/>
                </a:lnTo>
                <a:lnTo>
                  <a:pt x="88265" y="127000"/>
                </a:lnTo>
                <a:lnTo>
                  <a:pt x="0" y="127000"/>
                </a:lnTo>
                <a:lnTo>
                  <a:pt x="0" y="122428"/>
                </a:lnTo>
                <a:lnTo>
                  <a:pt x="41783" y="65151"/>
                </a:lnTo>
                <a:lnTo>
                  <a:pt x="2667" y="4572"/>
                </a:lnTo>
                <a:lnTo>
                  <a:pt x="266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7228331" y="5317235"/>
            <a:ext cx="93725" cy="116585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7246619" y="5342509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79">
                <a:moveTo>
                  <a:pt x="42454" y="58419"/>
                </a:moveTo>
                <a:lnTo>
                  <a:pt x="25907" y="58419"/>
                </a:lnTo>
                <a:lnTo>
                  <a:pt x="26670" y="58546"/>
                </a:lnTo>
                <a:lnTo>
                  <a:pt x="27431" y="58546"/>
                </a:lnTo>
                <a:lnTo>
                  <a:pt x="28066" y="58673"/>
                </a:lnTo>
                <a:lnTo>
                  <a:pt x="30733" y="62229"/>
                </a:lnTo>
                <a:lnTo>
                  <a:pt x="31192" y="63626"/>
                </a:lnTo>
                <a:lnTo>
                  <a:pt x="32511" y="67944"/>
                </a:lnTo>
                <a:lnTo>
                  <a:pt x="34704" y="75945"/>
                </a:lnTo>
                <a:lnTo>
                  <a:pt x="35686" y="79628"/>
                </a:lnTo>
                <a:lnTo>
                  <a:pt x="36829" y="82803"/>
                </a:lnTo>
                <a:lnTo>
                  <a:pt x="46481" y="93725"/>
                </a:lnTo>
                <a:lnTo>
                  <a:pt x="50926" y="93725"/>
                </a:lnTo>
                <a:lnTo>
                  <a:pt x="65785" y="85216"/>
                </a:lnTo>
                <a:lnTo>
                  <a:pt x="66511" y="84581"/>
                </a:lnTo>
                <a:lnTo>
                  <a:pt x="53721" y="84581"/>
                </a:lnTo>
                <a:lnTo>
                  <a:pt x="52958" y="84454"/>
                </a:lnTo>
                <a:lnTo>
                  <a:pt x="52324" y="83946"/>
                </a:lnTo>
                <a:lnTo>
                  <a:pt x="51688" y="83565"/>
                </a:lnTo>
                <a:lnTo>
                  <a:pt x="49022" y="78866"/>
                </a:lnTo>
                <a:lnTo>
                  <a:pt x="48513" y="77596"/>
                </a:lnTo>
                <a:lnTo>
                  <a:pt x="47972" y="75818"/>
                </a:lnTo>
                <a:lnTo>
                  <a:pt x="47498" y="74040"/>
                </a:lnTo>
                <a:lnTo>
                  <a:pt x="46354" y="70611"/>
                </a:lnTo>
                <a:lnTo>
                  <a:pt x="45211" y="67055"/>
                </a:lnTo>
                <a:lnTo>
                  <a:pt x="43987" y="63372"/>
                </a:lnTo>
                <a:lnTo>
                  <a:pt x="42925" y="60070"/>
                </a:lnTo>
                <a:lnTo>
                  <a:pt x="42454" y="58419"/>
                </a:lnTo>
                <a:close/>
              </a:path>
              <a:path w="72390" h="93979">
                <a:moveTo>
                  <a:pt x="33654" y="0"/>
                </a:moveTo>
                <a:lnTo>
                  <a:pt x="28701" y="0"/>
                </a:lnTo>
                <a:lnTo>
                  <a:pt x="10159" y="888"/>
                </a:lnTo>
                <a:lnTo>
                  <a:pt x="9144" y="5460"/>
                </a:lnTo>
                <a:lnTo>
                  <a:pt x="10795" y="5460"/>
                </a:lnTo>
                <a:lnTo>
                  <a:pt x="13334" y="5714"/>
                </a:lnTo>
                <a:lnTo>
                  <a:pt x="17399" y="8127"/>
                </a:lnTo>
                <a:lnTo>
                  <a:pt x="17779" y="8762"/>
                </a:lnTo>
                <a:lnTo>
                  <a:pt x="17779" y="12699"/>
                </a:lnTo>
                <a:lnTo>
                  <a:pt x="17525" y="14096"/>
                </a:lnTo>
                <a:lnTo>
                  <a:pt x="17399" y="15493"/>
                </a:lnTo>
                <a:lnTo>
                  <a:pt x="16890" y="17271"/>
                </a:lnTo>
                <a:lnTo>
                  <a:pt x="16382" y="19684"/>
                </a:lnTo>
                <a:lnTo>
                  <a:pt x="0" y="92455"/>
                </a:lnTo>
                <a:lnTo>
                  <a:pt x="13080" y="92455"/>
                </a:lnTo>
                <a:lnTo>
                  <a:pt x="20447" y="58419"/>
                </a:lnTo>
                <a:lnTo>
                  <a:pt x="42454" y="58419"/>
                </a:lnTo>
                <a:lnTo>
                  <a:pt x="41909" y="56514"/>
                </a:lnTo>
                <a:lnTo>
                  <a:pt x="40766" y="53085"/>
                </a:lnTo>
                <a:lnTo>
                  <a:pt x="41300" y="52704"/>
                </a:lnTo>
                <a:lnTo>
                  <a:pt x="21716" y="52704"/>
                </a:lnTo>
                <a:lnTo>
                  <a:pt x="33654" y="0"/>
                </a:lnTo>
                <a:close/>
              </a:path>
              <a:path w="72390" h="93979">
                <a:moveTo>
                  <a:pt x="65277" y="76834"/>
                </a:moveTo>
                <a:lnTo>
                  <a:pt x="56514" y="84200"/>
                </a:lnTo>
                <a:lnTo>
                  <a:pt x="55879" y="84454"/>
                </a:lnTo>
                <a:lnTo>
                  <a:pt x="55245" y="84581"/>
                </a:lnTo>
                <a:lnTo>
                  <a:pt x="66511" y="84581"/>
                </a:lnTo>
                <a:lnTo>
                  <a:pt x="67818" y="83438"/>
                </a:lnTo>
                <a:lnTo>
                  <a:pt x="69850" y="81152"/>
                </a:lnTo>
                <a:lnTo>
                  <a:pt x="65277" y="76834"/>
                </a:lnTo>
                <a:close/>
              </a:path>
              <a:path w="72390" h="93979">
                <a:moveTo>
                  <a:pt x="70230" y="24764"/>
                </a:moveTo>
                <a:lnTo>
                  <a:pt x="45847" y="24764"/>
                </a:lnTo>
                <a:lnTo>
                  <a:pt x="44957" y="29082"/>
                </a:lnTo>
                <a:lnTo>
                  <a:pt x="46862" y="29336"/>
                </a:lnTo>
                <a:lnTo>
                  <a:pt x="48132" y="29717"/>
                </a:lnTo>
                <a:lnTo>
                  <a:pt x="48895" y="30479"/>
                </a:lnTo>
                <a:lnTo>
                  <a:pt x="49656" y="31114"/>
                </a:lnTo>
                <a:lnTo>
                  <a:pt x="50037" y="32003"/>
                </a:lnTo>
                <a:lnTo>
                  <a:pt x="50037" y="33908"/>
                </a:lnTo>
                <a:lnTo>
                  <a:pt x="49529" y="35051"/>
                </a:lnTo>
                <a:lnTo>
                  <a:pt x="48768" y="36321"/>
                </a:lnTo>
                <a:lnTo>
                  <a:pt x="48005" y="37718"/>
                </a:lnTo>
                <a:lnTo>
                  <a:pt x="46862" y="39115"/>
                </a:lnTo>
                <a:lnTo>
                  <a:pt x="45465" y="40512"/>
                </a:lnTo>
                <a:lnTo>
                  <a:pt x="44069" y="42036"/>
                </a:lnTo>
                <a:lnTo>
                  <a:pt x="35051" y="48767"/>
                </a:lnTo>
                <a:lnTo>
                  <a:pt x="33147" y="49910"/>
                </a:lnTo>
                <a:lnTo>
                  <a:pt x="31114" y="50926"/>
                </a:lnTo>
                <a:lnTo>
                  <a:pt x="29082" y="51561"/>
                </a:lnTo>
                <a:lnTo>
                  <a:pt x="27177" y="52323"/>
                </a:lnTo>
                <a:lnTo>
                  <a:pt x="25273" y="52704"/>
                </a:lnTo>
                <a:lnTo>
                  <a:pt x="41300" y="52704"/>
                </a:lnTo>
                <a:lnTo>
                  <a:pt x="43433" y="51180"/>
                </a:lnTo>
                <a:lnTo>
                  <a:pt x="45974" y="49148"/>
                </a:lnTo>
                <a:lnTo>
                  <a:pt x="48513" y="47370"/>
                </a:lnTo>
                <a:lnTo>
                  <a:pt x="50926" y="45465"/>
                </a:lnTo>
                <a:lnTo>
                  <a:pt x="58547" y="39750"/>
                </a:lnTo>
                <a:lnTo>
                  <a:pt x="63626" y="35686"/>
                </a:lnTo>
                <a:lnTo>
                  <a:pt x="66294" y="33654"/>
                </a:lnTo>
                <a:lnTo>
                  <a:pt x="69087" y="31368"/>
                </a:lnTo>
                <a:lnTo>
                  <a:pt x="71881" y="28955"/>
                </a:lnTo>
                <a:lnTo>
                  <a:pt x="70230" y="2476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7246619" y="5342509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79">
                <a:moveTo>
                  <a:pt x="28701" y="0"/>
                </a:moveTo>
                <a:lnTo>
                  <a:pt x="33654" y="0"/>
                </a:lnTo>
                <a:lnTo>
                  <a:pt x="21716" y="52704"/>
                </a:lnTo>
                <a:lnTo>
                  <a:pt x="23622" y="52704"/>
                </a:lnTo>
                <a:lnTo>
                  <a:pt x="25273" y="52704"/>
                </a:lnTo>
                <a:lnTo>
                  <a:pt x="27177" y="52323"/>
                </a:lnTo>
                <a:lnTo>
                  <a:pt x="29082" y="51561"/>
                </a:lnTo>
                <a:lnTo>
                  <a:pt x="31114" y="50926"/>
                </a:lnTo>
                <a:lnTo>
                  <a:pt x="33147" y="49910"/>
                </a:lnTo>
                <a:lnTo>
                  <a:pt x="35051" y="48767"/>
                </a:lnTo>
                <a:lnTo>
                  <a:pt x="37083" y="47624"/>
                </a:lnTo>
                <a:lnTo>
                  <a:pt x="45465" y="40512"/>
                </a:lnTo>
                <a:lnTo>
                  <a:pt x="46862" y="39115"/>
                </a:lnTo>
                <a:lnTo>
                  <a:pt x="48005" y="37718"/>
                </a:lnTo>
                <a:lnTo>
                  <a:pt x="48768" y="36321"/>
                </a:lnTo>
                <a:lnTo>
                  <a:pt x="49529" y="35051"/>
                </a:lnTo>
                <a:lnTo>
                  <a:pt x="50037" y="33908"/>
                </a:lnTo>
                <a:lnTo>
                  <a:pt x="50037" y="33019"/>
                </a:lnTo>
                <a:lnTo>
                  <a:pt x="50037" y="32003"/>
                </a:lnTo>
                <a:lnTo>
                  <a:pt x="49656" y="31114"/>
                </a:lnTo>
                <a:lnTo>
                  <a:pt x="48895" y="30479"/>
                </a:lnTo>
                <a:lnTo>
                  <a:pt x="48132" y="29717"/>
                </a:lnTo>
                <a:lnTo>
                  <a:pt x="46862" y="29336"/>
                </a:lnTo>
                <a:lnTo>
                  <a:pt x="44957" y="29082"/>
                </a:lnTo>
                <a:lnTo>
                  <a:pt x="45847" y="24764"/>
                </a:lnTo>
                <a:lnTo>
                  <a:pt x="70230" y="24764"/>
                </a:lnTo>
                <a:lnTo>
                  <a:pt x="71881" y="28955"/>
                </a:lnTo>
                <a:lnTo>
                  <a:pt x="69087" y="31368"/>
                </a:lnTo>
                <a:lnTo>
                  <a:pt x="66294" y="33654"/>
                </a:lnTo>
                <a:lnTo>
                  <a:pt x="63626" y="35686"/>
                </a:lnTo>
                <a:lnTo>
                  <a:pt x="61086" y="37718"/>
                </a:lnTo>
                <a:lnTo>
                  <a:pt x="58547" y="39750"/>
                </a:lnTo>
                <a:lnTo>
                  <a:pt x="56006" y="41655"/>
                </a:lnTo>
                <a:lnTo>
                  <a:pt x="53466" y="43560"/>
                </a:lnTo>
                <a:lnTo>
                  <a:pt x="50926" y="45465"/>
                </a:lnTo>
                <a:lnTo>
                  <a:pt x="48513" y="47370"/>
                </a:lnTo>
                <a:lnTo>
                  <a:pt x="45974" y="49148"/>
                </a:lnTo>
                <a:lnTo>
                  <a:pt x="43433" y="51180"/>
                </a:lnTo>
                <a:lnTo>
                  <a:pt x="40766" y="53085"/>
                </a:lnTo>
                <a:lnTo>
                  <a:pt x="41909" y="56514"/>
                </a:lnTo>
                <a:lnTo>
                  <a:pt x="42925" y="60070"/>
                </a:lnTo>
                <a:lnTo>
                  <a:pt x="44069" y="63626"/>
                </a:lnTo>
                <a:lnTo>
                  <a:pt x="45211" y="67055"/>
                </a:lnTo>
                <a:lnTo>
                  <a:pt x="46354" y="70611"/>
                </a:lnTo>
                <a:lnTo>
                  <a:pt x="47498" y="74040"/>
                </a:lnTo>
                <a:lnTo>
                  <a:pt x="48005" y="75945"/>
                </a:lnTo>
                <a:lnTo>
                  <a:pt x="48513" y="77596"/>
                </a:lnTo>
                <a:lnTo>
                  <a:pt x="49022" y="78866"/>
                </a:lnTo>
                <a:lnTo>
                  <a:pt x="49529" y="80263"/>
                </a:lnTo>
                <a:lnTo>
                  <a:pt x="50037" y="81279"/>
                </a:lnTo>
                <a:lnTo>
                  <a:pt x="50546" y="82168"/>
                </a:lnTo>
                <a:lnTo>
                  <a:pt x="51053" y="82930"/>
                </a:lnTo>
                <a:lnTo>
                  <a:pt x="51688" y="83565"/>
                </a:lnTo>
                <a:lnTo>
                  <a:pt x="52324" y="83946"/>
                </a:lnTo>
                <a:lnTo>
                  <a:pt x="52958" y="84454"/>
                </a:lnTo>
                <a:lnTo>
                  <a:pt x="53721" y="84581"/>
                </a:lnTo>
                <a:lnTo>
                  <a:pt x="54609" y="84581"/>
                </a:lnTo>
                <a:lnTo>
                  <a:pt x="55245" y="84581"/>
                </a:lnTo>
                <a:lnTo>
                  <a:pt x="55879" y="84454"/>
                </a:lnTo>
                <a:lnTo>
                  <a:pt x="56514" y="84200"/>
                </a:lnTo>
                <a:lnTo>
                  <a:pt x="57276" y="84073"/>
                </a:lnTo>
                <a:lnTo>
                  <a:pt x="58038" y="83565"/>
                </a:lnTo>
                <a:lnTo>
                  <a:pt x="58800" y="83057"/>
                </a:lnTo>
                <a:lnTo>
                  <a:pt x="59689" y="82422"/>
                </a:lnTo>
                <a:lnTo>
                  <a:pt x="60578" y="81660"/>
                </a:lnTo>
                <a:lnTo>
                  <a:pt x="61722" y="80644"/>
                </a:lnTo>
                <a:lnTo>
                  <a:pt x="62737" y="79628"/>
                </a:lnTo>
                <a:lnTo>
                  <a:pt x="64007" y="78358"/>
                </a:lnTo>
                <a:lnTo>
                  <a:pt x="65277" y="76834"/>
                </a:lnTo>
                <a:lnTo>
                  <a:pt x="69850" y="81152"/>
                </a:lnTo>
                <a:lnTo>
                  <a:pt x="67818" y="83438"/>
                </a:lnTo>
                <a:lnTo>
                  <a:pt x="65785" y="85216"/>
                </a:lnTo>
                <a:lnTo>
                  <a:pt x="64007" y="86867"/>
                </a:lnTo>
                <a:lnTo>
                  <a:pt x="62102" y="88391"/>
                </a:lnTo>
                <a:lnTo>
                  <a:pt x="60451" y="89661"/>
                </a:lnTo>
                <a:lnTo>
                  <a:pt x="58800" y="90677"/>
                </a:lnTo>
                <a:lnTo>
                  <a:pt x="57150" y="91693"/>
                </a:lnTo>
                <a:lnTo>
                  <a:pt x="55499" y="92455"/>
                </a:lnTo>
                <a:lnTo>
                  <a:pt x="53975" y="92963"/>
                </a:lnTo>
                <a:lnTo>
                  <a:pt x="52450" y="93471"/>
                </a:lnTo>
                <a:lnTo>
                  <a:pt x="50926" y="93725"/>
                </a:lnTo>
                <a:lnTo>
                  <a:pt x="49275" y="93725"/>
                </a:lnTo>
                <a:lnTo>
                  <a:pt x="46481" y="93725"/>
                </a:lnTo>
                <a:lnTo>
                  <a:pt x="34671" y="75818"/>
                </a:lnTo>
                <a:lnTo>
                  <a:pt x="33654" y="72135"/>
                </a:lnTo>
                <a:lnTo>
                  <a:pt x="32511" y="67944"/>
                </a:lnTo>
                <a:lnTo>
                  <a:pt x="31114" y="63372"/>
                </a:lnTo>
                <a:lnTo>
                  <a:pt x="30733" y="62229"/>
                </a:lnTo>
                <a:lnTo>
                  <a:pt x="30479" y="61340"/>
                </a:lnTo>
                <a:lnTo>
                  <a:pt x="27431" y="58546"/>
                </a:lnTo>
                <a:lnTo>
                  <a:pt x="26670" y="58546"/>
                </a:lnTo>
                <a:lnTo>
                  <a:pt x="25907" y="58419"/>
                </a:lnTo>
                <a:lnTo>
                  <a:pt x="24764" y="58419"/>
                </a:lnTo>
                <a:lnTo>
                  <a:pt x="20447" y="58419"/>
                </a:lnTo>
                <a:lnTo>
                  <a:pt x="13080" y="92455"/>
                </a:lnTo>
                <a:lnTo>
                  <a:pt x="0" y="92455"/>
                </a:lnTo>
                <a:lnTo>
                  <a:pt x="16382" y="19684"/>
                </a:lnTo>
                <a:lnTo>
                  <a:pt x="16890" y="17271"/>
                </a:lnTo>
                <a:lnTo>
                  <a:pt x="17399" y="15493"/>
                </a:lnTo>
                <a:lnTo>
                  <a:pt x="17525" y="14096"/>
                </a:lnTo>
                <a:lnTo>
                  <a:pt x="17779" y="12699"/>
                </a:lnTo>
                <a:lnTo>
                  <a:pt x="17906" y="11429"/>
                </a:lnTo>
                <a:lnTo>
                  <a:pt x="17906" y="10413"/>
                </a:lnTo>
                <a:lnTo>
                  <a:pt x="17906" y="9524"/>
                </a:lnTo>
                <a:lnTo>
                  <a:pt x="17779" y="8762"/>
                </a:lnTo>
                <a:lnTo>
                  <a:pt x="17399" y="8127"/>
                </a:lnTo>
                <a:lnTo>
                  <a:pt x="17145" y="7492"/>
                </a:lnTo>
                <a:lnTo>
                  <a:pt x="10795" y="5460"/>
                </a:lnTo>
                <a:lnTo>
                  <a:pt x="9144" y="5460"/>
                </a:lnTo>
                <a:lnTo>
                  <a:pt x="10159" y="888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6074664" y="5518403"/>
            <a:ext cx="144017" cy="195821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6093586" y="5544184"/>
            <a:ext cx="120650" cy="173355"/>
          </a:xfrm>
          <a:custGeom>
            <a:avLst/>
            <a:gdLst/>
            <a:ahLst/>
            <a:cxnLst/>
            <a:rect l="l" t="t" r="r" b="b"/>
            <a:pathLst>
              <a:path w="120650" h="173354">
                <a:moveTo>
                  <a:pt x="118490" y="0"/>
                </a:moveTo>
                <a:lnTo>
                  <a:pt x="3555" y="0"/>
                </a:lnTo>
                <a:lnTo>
                  <a:pt x="3555" y="5333"/>
                </a:lnTo>
                <a:lnTo>
                  <a:pt x="57530" y="88912"/>
                </a:lnTo>
                <a:lnTo>
                  <a:pt x="0" y="167881"/>
                </a:lnTo>
                <a:lnTo>
                  <a:pt x="0" y="173088"/>
                </a:lnTo>
                <a:lnTo>
                  <a:pt x="117983" y="173088"/>
                </a:lnTo>
                <a:lnTo>
                  <a:pt x="119032" y="155232"/>
                </a:lnTo>
                <a:lnTo>
                  <a:pt x="24764" y="155232"/>
                </a:lnTo>
                <a:lnTo>
                  <a:pt x="75564" y="85470"/>
                </a:lnTo>
                <a:lnTo>
                  <a:pt x="75564" y="78397"/>
                </a:lnTo>
                <a:lnTo>
                  <a:pt x="30225" y="9651"/>
                </a:lnTo>
                <a:lnTo>
                  <a:pt x="118490" y="9651"/>
                </a:lnTo>
                <a:lnTo>
                  <a:pt x="118490" y="0"/>
                </a:lnTo>
                <a:close/>
              </a:path>
              <a:path w="120650" h="173354">
                <a:moveTo>
                  <a:pt x="120650" y="127698"/>
                </a:moveTo>
                <a:lnTo>
                  <a:pt x="109854" y="127698"/>
                </a:lnTo>
                <a:lnTo>
                  <a:pt x="108838" y="132905"/>
                </a:lnTo>
                <a:lnTo>
                  <a:pt x="107823" y="137121"/>
                </a:lnTo>
                <a:lnTo>
                  <a:pt x="89788" y="155232"/>
                </a:lnTo>
                <a:lnTo>
                  <a:pt x="119032" y="155232"/>
                </a:lnTo>
                <a:lnTo>
                  <a:pt x="120650" y="127698"/>
                </a:lnTo>
                <a:close/>
              </a:path>
              <a:path w="120650" h="173354">
                <a:moveTo>
                  <a:pt x="118490" y="9651"/>
                </a:moveTo>
                <a:lnTo>
                  <a:pt x="85343" y="9651"/>
                </a:lnTo>
                <a:lnTo>
                  <a:pt x="88011" y="9905"/>
                </a:lnTo>
                <a:lnTo>
                  <a:pt x="90042" y="10540"/>
                </a:lnTo>
                <a:lnTo>
                  <a:pt x="91948" y="11175"/>
                </a:lnTo>
                <a:lnTo>
                  <a:pt x="93725" y="11937"/>
                </a:lnTo>
                <a:lnTo>
                  <a:pt x="95250" y="13207"/>
                </a:lnTo>
                <a:lnTo>
                  <a:pt x="96774" y="14350"/>
                </a:lnTo>
                <a:lnTo>
                  <a:pt x="98298" y="16001"/>
                </a:lnTo>
                <a:lnTo>
                  <a:pt x="99695" y="18160"/>
                </a:lnTo>
                <a:lnTo>
                  <a:pt x="101218" y="20319"/>
                </a:lnTo>
                <a:lnTo>
                  <a:pt x="108458" y="41401"/>
                </a:lnTo>
                <a:lnTo>
                  <a:pt x="118490" y="41401"/>
                </a:lnTo>
                <a:lnTo>
                  <a:pt x="118490" y="965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6093586" y="5544184"/>
            <a:ext cx="120650" cy="173355"/>
          </a:xfrm>
          <a:custGeom>
            <a:avLst/>
            <a:gdLst/>
            <a:ahLst/>
            <a:cxnLst/>
            <a:rect l="l" t="t" r="r" b="b"/>
            <a:pathLst>
              <a:path w="120650" h="173354">
                <a:moveTo>
                  <a:pt x="3555" y="0"/>
                </a:moveTo>
                <a:lnTo>
                  <a:pt x="118490" y="0"/>
                </a:lnTo>
                <a:lnTo>
                  <a:pt x="118490" y="41401"/>
                </a:lnTo>
                <a:lnTo>
                  <a:pt x="108458" y="41401"/>
                </a:lnTo>
                <a:lnTo>
                  <a:pt x="106807" y="35432"/>
                </a:lnTo>
                <a:lnTo>
                  <a:pt x="105410" y="30733"/>
                </a:lnTo>
                <a:lnTo>
                  <a:pt x="104012" y="26923"/>
                </a:lnTo>
                <a:lnTo>
                  <a:pt x="102615" y="23240"/>
                </a:lnTo>
                <a:lnTo>
                  <a:pt x="101218" y="20319"/>
                </a:lnTo>
                <a:lnTo>
                  <a:pt x="99695" y="18160"/>
                </a:lnTo>
                <a:lnTo>
                  <a:pt x="98298" y="16001"/>
                </a:lnTo>
                <a:lnTo>
                  <a:pt x="96774" y="14350"/>
                </a:lnTo>
                <a:lnTo>
                  <a:pt x="95250" y="13207"/>
                </a:lnTo>
                <a:lnTo>
                  <a:pt x="93725" y="11937"/>
                </a:lnTo>
                <a:lnTo>
                  <a:pt x="91948" y="11175"/>
                </a:lnTo>
                <a:lnTo>
                  <a:pt x="90042" y="10540"/>
                </a:lnTo>
                <a:lnTo>
                  <a:pt x="88011" y="9905"/>
                </a:lnTo>
                <a:lnTo>
                  <a:pt x="85343" y="9651"/>
                </a:lnTo>
                <a:lnTo>
                  <a:pt x="82041" y="9651"/>
                </a:lnTo>
                <a:lnTo>
                  <a:pt x="30225" y="9651"/>
                </a:lnTo>
                <a:lnTo>
                  <a:pt x="75564" y="78397"/>
                </a:lnTo>
                <a:lnTo>
                  <a:pt x="75564" y="85470"/>
                </a:lnTo>
                <a:lnTo>
                  <a:pt x="24764" y="155232"/>
                </a:lnTo>
                <a:lnTo>
                  <a:pt x="85978" y="155232"/>
                </a:lnTo>
                <a:lnTo>
                  <a:pt x="89788" y="155232"/>
                </a:lnTo>
                <a:lnTo>
                  <a:pt x="92710" y="154978"/>
                </a:lnTo>
                <a:lnTo>
                  <a:pt x="103504" y="147929"/>
                </a:lnTo>
                <a:lnTo>
                  <a:pt x="104648" y="146100"/>
                </a:lnTo>
                <a:lnTo>
                  <a:pt x="109854" y="127698"/>
                </a:lnTo>
                <a:lnTo>
                  <a:pt x="120650" y="127698"/>
                </a:lnTo>
                <a:lnTo>
                  <a:pt x="117983" y="173088"/>
                </a:lnTo>
                <a:lnTo>
                  <a:pt x="0" y="173088"/>
                </a:lnTo>
                <a:lnTo>
                  <a:pt x="0" y="167881"/>
                </a:lnTo>
                <a:lnTo>
                  <a:pt x="57530" y="88912"/>
                </a:lnTo>
                <a:lnTo>
                  <a:pt x="3555" y="5333"/>
                </a:lnTo>
                <a:lnTo>
                  <a:pt x="35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6210300" y="5617464"/>
            <a:ext cx="80010" cy="145516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6228588" y="5642483"/>
            <a:ext cx="58419" cy="123189"/>
          </a:xfrm>
          <a:custGeom>
            <a:avLst/>
            <a:gdLst/>
            <a:ahLst/>
            <a:cxnLst/>
            <a:rect l="l" t="t" r="r" b="b"/>
            <a:pathLst>
              <a:path w="58420" h="123189">
                <a:moveTo>
                  <a:pt x="1650" y="114985"/>
                </a:moveTo>
                <a:lnTo>
                  <a:pt x="0" y="122097"/>
                </a:lnTo>
                <a:lnTo>
                  <a:pt x="762" y="122326"/>
                </a:lnTo>
                <a:lnTo>
                  <a:pt x="1777" y="122491"/>
                </a:lnTo>
                <a:lnTo>
                  <a:pt x="3937" y="122720"/>
                </a:lnTo>
                <a:lnTo>
                  <a:pt x="5079" y="122770"/>
                </a:lnTo>
                <a:lnTo>
                  <a:pt x="10667" y="122770"/>
                </a:lnTo>
                <a:lnTo>
                  <a:pt x="14604" y="122224"/>
                </a:lnTo>
                <a:lnTo>
                  <a:pt x="21462" y="120002"/>
                </a:lnTo>
                <a:lnTo>
                  <a:pt x="24511" y="118275"/>
                </a:lnTo>
                <a:lnTo>
                  <a:pt x="27484" y="115531"/>
                </a:lnTo>
                <a:lnTo>
                  <a:pt x="5714" y="115531"/>
                </a:lnTo>
                <a:lnTo>
                  <a:pt x="4699" y="115493"/>
                </a:lnTo>
                <a:lnTo>
                  <a:pt x="2921" y="115354"/>
                </a:lnTo>
                <a:lnTo>
                  <a:pt x="2159" y="115214"/>
                </a:lnTo>
                <a:lnTo>
                  <a:pt x="1650" y="114985"/>
                </a:lnTo>
                <a:close/>
              </a:path>
              <a:path w="58420" h="123189">
                <a:moveTo>
                  <a:pt x="52070" y="27292"/>
                </a:moveTo>
                <a:lnTo>
                  <a:pt x="47371" y="27292"/>
                </a:lnTo>
                <a:lnTo>
                  <a:pt x="29210" y="28041"/>
                </a:lnTo>
                <a:lnTo>
                  <a:pt x="28194" y="32638"/>
                </a:lnTo>
                <a:lnTo>
                  <a:pt x="31241" y="32727"/>
                </a:lnTo>
                <a:lnTo>
                  <a:pt x="33274" y="33146"/>
                </a:lnTo>
                <a:lnTo>
                  <a:pt x="34544" y="33896"/>
                </a:lnTo>
                <a:lnTo>
                  <a:pt x="35687" y="34632"/>
                </a:lnTo>
                <a:lnTo>
                  <a:pt x="36322" y="35801"/>
                </a:lnTo>
                <a:lnTo>
                  <a:pt x="36195" y="39395"/>
                </a:lnTo>
                <a:lnTo>
                  <a:pt x="36067" y="40385"/>
                </a:lnTo>
                <a:lnTo>
                  <a:pt x="35560" y="43179"/>
                </a:lnTo>
                <a:lnTo>
                  <a:pt x="34671" y="47739"/>
                </a:lnTo>
                <a:lnTo>
                  <a:pt x="34036" y="50317"/>
                </a:lnTo>
                <a:lnTo>
                  <a:pt x="33400" y="53771"/>
                </a:lnTo>
                <a:lnTo>
                  <a:pt x="32385" y="58102"/>
                </a:lnTo>
                <a:lnTo>
                  <a:pt x="31496" y="62433"/>
                </a:lnTo>
                <a:lnTo>
                  <a:pt x="30352" y="67805"/>
                </a:lnTo>
                <a:lnTo>
                  <a:pt x="28828" y="74218"/>
                </a:lnTo>
                <a:lnTo>
                  <a:pt x="27432" y="80632"/>
                </a:lnTo>
                <a:lnTo>
                  <a:pt x="25908" y="87490"/>
                </a:lnTo>
                <a:lnTo>
                  <a:pt x="24384" y="94805"/>
                </a:lnTo>
                <a:lnTo>
                  <a:pt x="23367" y="99009"/>
                </a:lnTo>
                <a:lnTo>
                  <a:pt x="22351" y="102450"/>
                </a:lnTo>
                <a:lnTo>
                  <a:pt x="21209" y="105130"/>
                </a:lnTo>
                <a:lnTo>
                  <a:pt x="20192" y="107822"/>
                </a:lnTo>
                <a:lnTo>
                  <a:pt x="18923" y="109931"/>
                </a:lnTo>
                <a:lnTo>
                  <a:pt x="16128" y="112991"/>
                </a:lnTo>
                <a:lnTo>
                  <a:pt x="14604" y="114058"/>
                </a:lnTo>
                <a:lnTo>
                  <a:pt x="12826" y="114642"/>
                </a:lnTo>
                <a:lnTo>
                  <a:pt x="11175" y="115227"/>
                </a:lnTo>
                <a:lnTo>
                  <a:pt x="9144" y="115531"/>
                </a:lnTo>
                <a:lnTo>
                  <a:pt x="27484" y="115531"/>
                </a:lnTo>
                <a:lnTo>
                  <a:pt x="37973" y="93649"/>
                </a:lnTo>
                <a:lnTo>
                  <a:pt x="52070" y="27292"/>
                </a:lnTo>
                <a:close/>
              </a:path>
              <a:path w="58420" h="123189">
                <a:moveTo>
                  <a:pt x="58420" y="0"/>
                </a:moveTo>
                <a:lnTo>
                  <a:pt x="44831" y="0"/>
                </a:lnTo>
                <a:lnTo>
                  <a:pt x="41528" y="14554"/>
                </a:lnTo>
                <a:lnTo>
                  <a:pt x="55117" y="14554"/>
                </a:lnTo>
                <a:lnTo>
                  <a:pt x="5842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6228588" y="5669775"/>
            <a:ext cx="52069" cy="95885"/>
          </a:xfrm>
          <a:custGeom>
            <a:avLst/>
            <a:gdLst/>
            <a:ahLst/>
            <a:cxnLst/>
            <a:rect l="l" t="t" r="r" b="b"/>
            <a:pathLst>
              <a:path w="52070" h="95885">
                <a:moveTo>
                  <a:pt x="47371" y="0"/>
                </a:moveTo>
                <a:lnTo>
                  <a:pt x="52070" y="0"/>
                </a:lnTo>
                <a:lnTo>
                  <a:pt x="37973" y="66357"/>
                </a:lnTo>
                <a:lnTo>
                  <a:pt x="18034" y="93814"/>
                </a:lnTo>
                <a:lnTo>
                  <a:pt x="14604" y="94932"/>
                </a:lnTo>
                <a:lnTo>
                  <a:pt x="10667" y="95478"/>
                </a:lnTo>
                <a:lnTo>
                  <a:pt x="6223" y="95478"/>
                </a:lnTo>
                <a:lnTo>
                  <a:pt x="5079" y="95478"/>
                </a:lnTo>
                <a:lnTo>
                  <a:pt x="3937" y="95427"/>
                </a:lnTo>
                <a:lnTo>
                  <a:pt x="2921" y="95313"/>
                </a:lnTo>
                <a:lnTo>
                  <a:pt x="1777" y="95199"/>
                </a:lnTo>
                <a:lnTo>
                  <a:pt x="762" y="95034"/>
                </a:lnTo>
                <a:lnTo>
                  <a:pt x="0" y="94805"/>
                </a:lnTo>
                <a:lnTo>
                  <a:pt x="1650" y="87693"/>
                </a:lnTo>
                <a:lnTo>
                  <a:pt x="2159" y="87922"/>
                </a:lnTo>
                <a:lnTo>
                  <a:pt x="2921" y="88061"/>
                </a:lnTo>
                <a:lnTo>
                  <a:pt x="3810" y="88138"/>
                </a:lnTo>
                <a:lnTo>
                  <a:pt x="4699" y="88201"/>
                </a:lnTo>
                <a:lnTo>
                  <a:pt x="5714" y="88239"/>
                </a:lnTo>
                <a:lnTo>
                  <a:pt x="6985" y="88239"/>
                </a:lnTo>
                <a:lnTo>
                  <a:pt x="9144" y="88239"/>
                </a:lnTo>
                <a:lnTo>
                  <a:pt x="11175" y="87934"/>
                </a:lnTo>
                <a:lnTo>
                  <a:pt x="12826" y="87350"/>
                </a:lnTo>
                <a:lnTo>
                  <a:pt x="14604" y="86766"/>
                </a:lnTo>
                <a:lnTo>
                  <a:pt x="21209" y="77838"/>
                </a:lnTo>
                <a:lnTo>
                  <a:pt x="22351" y="75158"/>
                </a:lnTo>
                <a:lnTo>
                  <a:pt x="23367" y="71716"/>
                </a:lnTo>
                <a:lnTo>
                  <a:pt x="24384" y="67513"/>
                </a:lnTo>
                <a:lnTo>
                  <a:pt x="25908" y="60198"/>
                </a:lnTo>
                <a:lnTo>
                  <a:pt x="27432" y="53340"/>
                </a:lnTo>
                <a:lnTo>
                  <a:pt x="28828" y="46926"/>
                </a:lnTo>
                <a:lnTo>
                  <a:pt x="30352" y="40513"/>
                </a:lnTo>
                <a:lnTo>
                  <a:pt x="31496" y="35140"/>
                </a:lnTo>
                <a:lnTo>
                  <a:pt x="32385" y="30810"/>
                </a:lnTo>
                <a:lnTo>
                  <a:pt x="33400" y="26479"/>
                </a:lnTo>
                <a:lnTo>
                  <a:pt x="34036" y="23025"/>
                </a:lnTo>
                <a:lnTo>
                  <a:pt x="34671" y="20447"/>
                </a:lnTo>
                <a:lnTo>
                  <a:pt x="35178" y="17881"/>
                </a:lnTo>
                <a:lnTo>
                  <a:pt x="35560" y="15887"/>
                </a:lnTo>
                <a:lnTo>
                  <a:pt x="35813" y="14490"/>
                </a:lnTo>
                <a:lnTo>
                  <a:pt x="36067" y="13093"/>
                </a:lnTo>
                <a:lnTo>
                  <a:pt x="36195" y="12103"/>
                </a:lnTo>
                <a:lnTo>
                  <a:pt x="36195" y="11506"/>
                </a:lnTo>
                <a:lnTo>
                  <a:pt x="36322" y="10922"/>
                </a:lnTo>
                <a:lnTo>
                  <a:pt x="36322" y="10452"/>
                </a:lnTo>
                <a:lnTo>
                  <a:pt x="36322" y="10083"/>
                </a:lnTo>
                <a:lnTo>
                  <a:pt x="36322" y="8509"/>
                </a:lnTo>
                <a:lnTo>
                  <a:pt x="35687" y="7340"/>
                </a:lnTo>
                <a:lnTo>
                  <a:pt x="34544" y="6604"/>
                </a:lnTo>
                <a:lnTo>
                  <a:pt x="33274" y="5854"/>
                </a:lnTo>
                <a:lnTo>
                  <a:pt x="31241" y="5435"/>
                </a:lnTo>
                <a:lnTo>
                  <a:pt x="28194" y="5346"/>
                </a:lnTo>
                <a:lnTo>
                  <a:pt x="29210" y="749"/>
                </a:lnTo>
                <a:lnTo>
                  <a:pt x="473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6270116" y="5642483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302" y="0"/>
                </a:moveTo>
                <a:lnTo>
                  <a:pt x="16891" y="0"/>
                </a:lnTo>
                <a:lnTo>
                  <a:pt x="13588" y="14554"/>
                </a:lnTo>
                <a:lnTo>
                  <a:pt x="0" y="14554"/>
                </a:lnTo>
                <a:lnTo>
                  <a:pt x="33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6289547" y="5654040"/>
            <a:ext cx="99786" cy="61721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6308344" y="5678716"/>
            <a:ext cx="78105" cy="40005"/>
          </a:xfrm>
          <a:custGeom>
            <a:avLst/>
            <a:gdLst/>
            <a:ahLst/>
            <a:cxnLst/>
            <a:rect l="l" t="t" r="r" b="b"/>
            <a:pathLst>
              <a:path w="78104" h="40004">
                <a:moveTo>
                  <a:pt x="78104" y="29451"/>
                </a:moveTo>
                <a:lnTo>
                  <a:pt x="0" y="29451"/>
                </a:lnTo>
                <a:lnTo>
                  <a:pt x="0" y="39814"/>
                </a:lnTo>
                <a:lnTo>
                  <a:pt x="78104" y="39814"/>
                </a:lnTo>
                <a:lnTo>
                  <a:pt x="78104" y="29451"/>
                </a:lnTo>
                <a:close/>
              </a:path>
              <a:path w="78104" h="40004">
                <a:moveTo>
                  <a:pt x="78104" y="0"/>
                </a:moveTo>
                <a:lnTo>
                  <a:pt x="0" y="0"/>
                </a:lnTo>
                <a:lnTo>
                  <a:pt x="0" y="10363"/>
                </a:lnTo>
                <a:lnTo>
                  <a:pt x="78104" y="10363"/>
                </a:lnTo>
                <a:lnTo>
                  <a:pt x="781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6303771" y="5713348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249" y="0"/>
                </a:lnTo>
              </a:path>
            </a:pathLst>
          </a:custGeom>
          <a:ln w="1950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6303771" y="5683897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249" y="0"/>
                </a:lnTo>
              </a:path>
            </a:pathLst>
          </a:custGeom>
          <a:ln w="1950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6391655" y="5626601"/>
            <a:ext cx="80010" cy="108934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6409944" y="5651017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29">
                <a:moveTo>
                  <a:pt x="37083" y="15976"/>
                </a:moveTo>
                <a:lnTo>
                  <a:pt x="21335" y="15976"/>
                </a:lnTo>
                <a:lnTo>
                  <a:pt x="22351" y="16344"/>
                </a:lnTo>
                <a:lnTo>
                  <a:pt x="22986" y="17068"/>
                </a:lnTo>
                <a:lnTo>
                  <a:pt x="23748" y="17780"/>
                </a:lnTo>
                <a:lnTo>
                  <a:pt x="24002" y="19024"/>
                </a:lnTo>
                <a:lnTo>
                  <a:pt x="24002" y="72161"/>
                </a:lnTo>
                <a:lnTo>
                  <a:pt x="23748" y="73202"/>
                </a:lnTo>
                <a:lnTo>
                  <a:pt x="23621" y="74244"/>
                </a:lnTo>
                <a:lnTo>
                  <a:pt x="3682" y="81330"/>
                </a:lnTo>
                <a:lnTo>
                  <a:pt x="3682" y="87223"/>
                </a:lnTo>
                <a:lnTo>
                  <a:pt x="57403" y="87223"/>
                </a:lnTo>
                <a:lnTo>
                  <a:pt x="57403" y="81330"/>
                </a:lnTo>
                <a:lnTo>
                  <a:pt x="54609" y="81280"/>
                </a:lnTo>
                <a:lnTo>
                  <a:pt x="52323" y="81203"/>
                </a:lnTo>
                <a:lnTo>
                  <a:pt x="37718" y="75539"/>
                </a:lnTo>
                <a:lnTo>
                  <a:pt x="37464" y="74841"/>
                </a:lnTo>
                <a:lnTo>
                  <a:pt x="37110" y="72161"/>
                </a:lnTo>
                <a:lnTo>
                  <a:pt x="37083" y="15976"/>
                </a:lnTo>
                <a:close/>
              </a:path>
              <a:path w="57785" h="87629">
                <a:moveTo>
                  <a:pt x="37464" y="0"/>
                </a:moveTo>
                <a:lnTo>
                  <a:pt x="33273" y="0"/>
                </a:lnTo>
                <a:lnTo>
                  <a:pt x="22097" y="6057"/>
                </a:lnTo>
                <a:lnTo>
                  <a:pt x="0" y="18288"/>
                </a:lnTo>
                <a:lnTo>
                  <a:pt x="2539" y="23545"/>
                </a:lnTo>
                <a:lnTo>
                  <a:pt x="3175" y="24574"/>
                </a:lnTo>
                <a:lnTo>
                  <a:pt x="7492" y="21742"/>
                </a:lnTo>
                <a:lnTo>
                  <a:pt x="11175" y="19596"/>
                </a:lnTo>
                <a:lnTo>
                  <a:pt x="13842" y="18148"/>
                </a:lnTo>
                <a:lnTo>
                  <a:pt x="16636" y="16700"/>
                </a:lnTo>
                <a:lnTo>
                  <a:pt x="18668" y="15976"/>
                </a:lnTo>
                <a:lnTo>
                  <a:pt x="37083" y="15976"/>
                </a:lnTo>
                <a:lnTo>
                  <a:pt x="37210" y="6667"/>
                </a:lnTo>
                <a:lnTo>
                  <a:pt x="37250" y="6057"/>
                </a:lnTo>
                <a:lnTo>
                  <a:pt x="37337" y="2476"/>
                </a:lnTo>
                <a:lnTo>
                  <a:pt x="374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6409944" y="5651017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29">
                <a:moveTo>
                  <a:pt x="33273" y="0"/>
                </a:moveTo>
                <a:lnTo>
                  <a:pt x="37464" y="0"/>
                </a:lnTo>
                <a:lnTo>
                  <a:pt x="37337" y="2476"/>
                </a:lnTo>
                <a:lnTo>
                  <a:pt x="37337" y="4711"/>
                </a:lnTo>
                <a:lnTo>
                  <a:pt x="37210" y="6667"/>
                </a:lnTo>
                <a:lnTo>
                  <a:pt x="37210" y="8636"/>
                </a:lnTo>
                <a:lnTo>
                  <a:pt x="37210" y="10541"/>
                </a:lnTo>
                <a:lnTo>
                  <a:pt x="37083" y="12395"/>
                </a:lnTo>
                <a:lnTo>
                  <a:pt x="37083" y="14236"/>
                </a:lnTo>
                <a:lnTo>
                  <a:pt x="37083" y="16065"/>
                </a:lnTo>
                <a:lnTo>
                  <a:pt x="37083" y="17881"/>
                </a:lnTo>
                <a:lnTo>
                  <a:pt x="37083" y="69342"/>
                </a:lnTo>
                <a:lnTo>
                  <a:pt x="37083" y="70739"/>
                </a:lnTo>
                <a:lnTo>
                  <a:pt x="37083" y="71945"/>
                </a:lnTo>
                <a:lnTo>
                  <a:pt x="37210" y="72961"/>
                </a:lnTo>
                <a:lnTo>
                  <a:pt x="37337" y="73977"/>
                </a:lnTo>
                <a:lnTo>
                  <a:pt x="37464" y="74841"/>
                </a:lnTo>
                <a:lnTo>
                  <a:pt x="37718" y="75539"/>
                </a:lnTo>
                <a:lnTo>
                  <a:pt x="37845" y="76238"/>
                </a:lnTo>
                <a:lnTo>
                  <a:pt x="38100" y="76835"/>
                </a:lnTo>
                <a:lnTo>
                  <a:pt x="38480" y="77330"/>
                </a:lnTo>
                <a:lnTo>
                  <a:pt x="38861" y="77825"/>
                </a:lnTo>
                <a:lnTo>
                  <a:pt x="57403" y="81330"/>
                </a:lnTo>
                <a:lnTo>
                  <a:pt x="57403" y="87223"/>
                </a:lnTo>
                <a:lnTo>
                  <a:pt x="3682" y="87223"/>
                </a:lnTo>
                <a:lnTo>
                  <a:pt x="3682" y="81330"/>
                </a:lnTo>
                <a:lnTo>
                  <a:pt x="6350" y="81241"/>
                </a:lnTo>
                <a:lnTo>
                  <a:pt x="8635" y="81140"/>
                </a:lnTo>
                <a:lnTo>
                  <a:pt x="23748" y="73202"/>
                </a:lnTo>
                <a:lnTo>
                  <a:pt x="24002" y="72161"/>
                </a:lnTo>
                <a:lnTo>
                  <a:pt x="24002" y="70878"/>
                </a:lnTo>
                <a:lnTo>
                  <a:pt x="24002" y="69342"/>
                </a:lnTo>
                <a:lnTo>
                  <a:pt x="24002" y="20789"/>
                </a:lnTo>
                <a:lnTo>
                  <a:pt x="24002" y="19024"/>
                </a:lnTo>
                <a:lnTo>
                  <a:pt x="23748" y="17780"/>
                </a:lnTo>
                <a:lnTo>
                  <a:pt x="22986" y="17068"/>
                </a:lnTo>
                <a:lnTo>
                  <a:pt x="22351" y="16344"/>
                </a:lnTo>
                <a:lnTo>
                  <a:pt x="21335" y="15976"/>
                </a:lnTo>
                <a:lnTo>
                  <a:pt x="20065" y="15976"/>
                </a:lnTo>
                <a:lnTo>
                  <a:pt x="18668" y="15976"/>
                </a:lnTo>
                <a:lnTo>
                  <a:pt x="16636" y="16700"/>
                </a:lnTo>
                <a:lnTo>
                  <a:pt x="13842" y="18148"/>
                </a:lnTo>
                <a:lnTo>
                  <a:pt x="11175" y="19596"/>
                </a:lnTo>
                <a:lnTo>
                  <a:pt x="7492" y="21742"/>
                </a:lnTo>
                <a:lnTo>
                  <a:pt x="3175" y="24574"/>
                </a:lnTo>
                <a:lnTo>
                  <a:pt x="2539" y="23545"/>
                </a:lnTo>
                <a:lnTo>
                  <a:pt x="2031" y="22504"/>
                </a:lnTo>
                <a:lnTo>
                  <a:pt x="1523" y="21463"/>
                </a:lnTo>
                <a:lnTo>
                  <a:pt x="1015" y="20421"/>
                </a:lnTo>
                <a:lnTo>
                  <a:pt x="507" y="19367"/>
                </a:lnTo>
                <a:lnTo>
                  <a:pt x="0" y="18288"/>
                </a:lnTo>
                <a:lnTo>
                  <a:pt x="5587" y="15214"/>
                </a:lnTo>
                <a:lnTo>
                  <a:pt x="11175" y="12153"/>
                </a:lnTo>
                <a:lnTo>
                  <a:pt x="16636" y="9105"/>
                </a:lnTo>
                <a:lnTo>
                  <a:pt x="22097" y="6057"/>
                </a:lnTo>
                <a:lnTo>
                  <a:pt x="27685" y="3022"/>
                </a:lnTo>
                <a:lnTo>
                  <a:pt x="3327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6213347" y="5500110"/>
            <a:ext cx="115091" cy="110520"/>
          </a:xfrm>
          <a:prstGeom prst="rect">
            <a:avLst/>
          </a:prstGeom>
          <a:blipFill>
            <a:blip r:embed="rId1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6226809" y="5520816"/>
            <a:ext cx="103250" cy="97028"/>
          </a:xfrm>
          <a:prstGeom prst="rect">
            <a:avLst/>
          </a:prstGeom>
          <a:blipFill>
            <a:blip r:embed="rId1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6495288" y="5570225"/>
            <a:ext cx="130302" cy="113507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6513576" y="5595975"/>
            <a:ext cx="108585" cy="90805"/>
          </a:xfrm>
          <a:custGeom>
            <a:avLst/>
            <a:gdLst/>
            <a:ahLst/>
            <a:cxnLst/>
            <a:rect l="l" t="t" r="r" b="b"/>
            <a:pathLst>
              <a:path w="108584" h="90804">
                <a:moveTo>
                  <a:pt x="83439" y="12268"/>
                </a:moveTo>
                <a:lnTo>
                  <a:pt x="69342" y="12268"/>
                </a:lnTo>
                <a:lnTo>
                  <a:pt x="69723" y="13106"/>
                </a:lnTo>
                <a:lnTo>
                  <a:pt x="68325" y="16891"/>
                </a:lnTo>
                <a:lnTo>
                  <a:pt x="60198" y="47244"/>
                </a:lnTo>
                <a:lnTo>
                  <a:pt x="58166" y="56642"/>
                </a:lnTo>
                <a:lnTo>
                  <a:pt x="56388" y="64516"/>
                </a:lnTo>
                <a:lnTo>
                  <a:pt x="55673" y="69354"/>
                </a:lnTo>
                <a:lnTo>
                  <a:pt x="55605" y="79717"/>
                </a:lnTo>
                <a:lnTo>
                  <a:pt x="56769" y="83197"/>
                </a:lnTo>
                <a:lnTo>
                  <a:pt x="61595" y="88963"/>
                </a:lnTo>
                <a:lnTo>
                  <a:pt x="64897" y="90411"/>
                </a:lnTo>
                <a:lnTo>
                  <a:pt x="73532" y="90411"/>
                </a:lnTo>
                <a:lnTo>
                  <a:pt x="90787" y="79717"/>
                </a:lnTo>
                <a:lnTo>
                  <a:pt x="74168" y="79717"/>
                </a:lnTo>
                <a:lnTo>
                  <a:pt x="72898" y="79159"/>
                </a:lnTo>
                <a:lnTo>
                  <a:pt x="72135" y="78041"/>
                </a:lnTo>
                <a:lnTo>
                  <a:pt x="71247" y="76923"/>
                </a:lnTo>
                <a:lnTo>
                  <a:pt x="70866" y="75120"/>
                </a:lnTo>
                <a:lnTo>
                  <a:pt x="70892" y="69354"/>
                </a:lnTo>
                <a:lnTo>
                  <a:pt x="71500" y="64947"/>
                </a:lnTo>
                <a:lnTo>
                  <a:pt x="72898" y="58877"/>
                </a:lnTo>
                <a:lnTo>
                  <a:pt x="83439" y="12268"/>
                </a:lnTo>
                <a:close/>
              </a:path>
              <a:path w="108584" h="90804">
                <a:moveTo>
                  <a:pt x="41909" y="12268"/>
                </a:moveTo>
                <a:lnTo>
                  <a:pt x="29972" y="12268"/>
                </a:lnTo>
                <a:lnTo>
                  <a:pt x="23749" y="38595"/>
                </a:lnTo>
                <a:lnTo>
                  <a:pt x="19536" y="54957"/>
                </a:lnTo>
                <a:lnTo>
                  <a:pt x="15097" y="68038"/>
                </a:lnTo>
                <a:lnTo>
                  <a:pt x="10443" y="77841"/>
                </a:lnTo>
                <a:lnTo>
                  <a:pt x="5588" y="84366"/>
                </a:lnTo>
                <a:lnTo>
                  <a:pt x="4699" y="88925"/>
                </a:lnTo>
                <a:lnTo>
                  <a:pt x="24383" y="88925"/>
                </a:lnTo>
                <a:lnTo>
                  <a:pt x="26102" y="83197"/>
                </a:lnTo>
                <a:lnTo>
                  <a:pt x="27304" y="78638"/>
                </a:lnTo>
                <a:lnTo>
                  <a:pt x="28448" y="73837"/>
                </a:lnTo>
                <a:lnTo>
                  <a:pt x="29591" y="69354"/>
                </a:lnTo>
                <a:lnTo>
                  <a:pt x="41909" y="12268"/>
                </a:lnTo>
                <a:close/>
              </a:path>
              <a:path w="108584" h="90804">
                <a:moveTo>
                  <a:pt x="89026" y="70777"/>
                </a:moveTo>
                <a:lnTo>
                  <a:pt x="83947" y="76733"/>
                </a:lnTo>
                <a:lnTo>
                  <a:pt x="79628" y="79717"/>
                </a:lnTo>
                <a:lnTo>
                  <a:pt x="90787" y="79717"/>
                </a:lnTo>
                <a:lnTo>
                  <a:pt x="94360" y="75806"/>
                </a:lnTo>
                <a:lnTo>
                  <a:pt x="89026" y="70777"/>
                </a:lnTo>
                <a:close/>
              </a:path>
              <a:path w="108584" h="90804">
                <a:moveTo>
                  <a:pt x="108203" y="0"/>
                </a:moveTo>
                <a:lnTo>
                  <a:pt x="28067" y="0"/>
                </a:lnTo>
                <a:lnTo>
                  <a:pt x="24765" y="368"/>
                </a:lnTo>
                <a:lnTo>
                  <a:pt x="0" y="18503"/>
                </a:lnTo>
                <a:lnTo>
                  <a:pt x="5842" y="23431"/>
                </a:lnTo>
                <a:lnTo>
                  <a:pt x="9398" y="18973"/>
                </a:lnTo>
                <a:lnTo>
                  <a:pt x="12826" y="15989"/>
                </a:lnTo>
                <a:lnTo>
                  <a:pt x="15748" y="14503"/>
                </a:lnTo>
                <a:lnTo>
                  <a:pt x="18796" y="13017"/>
                </a:lnTo>
                <a:lnTo>
                  <a:pt x="22605" y="12268"/>
                </a:lnTo>
                <a:lnTo>
                  <a:pt x="105537" y="12268"/>
                </a:lnTo>
                <a:lnTo>
                  <a:pt x="10820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6513576" y="5595975"/>
            <a:ext cx="108585" cy="90805"/>
          </a:xfrm>
          <a:custGeom>
            <a:avLst/>
            <a:gdLst/>
            <a:ahLst/>
            <a:cxnLst/>
            <a:rect l="l" t="t" r="r" b="b"/>
            <a:pathLst>
              <a:path w="108584" h="90804">
                <a:moveTo>
                  <a:pt x="31876" y="0"/>
                </a:moveTo>
                <a:lnTo>
                  <a:pt x="108203" y="0"/>
                </a:lnTo>
                <a:lnTo>
                  <a:pt x="105537" y="12268"/>
                </a:lnTo>
                <a:lnTo>
                  <a:pt x="83439" y="12268"/>
                </a:lnTo>
                <a:lnTo>
                  <a:pt x="72898" y="58877"/>
                </a:lnTo>
                <a:lnTo>
                  <a:pt x="71500" y="64947"/>
                </a:lnTo>
                <a:lnTo>
                  <a:pt x="70866" y="69545"/>
                </a:lnTo>
                <a:lnTo>
                  <a:pt x="70866" y="72644"/>
                </a:lnTo>
                <a:lnTo>
                  <a:pt x="70866" y="75120"/>
                </a:lnTo>
                <a:lnTo>
                  <a:pt x="71247" y="76923"/>
                </a:lnTo>
                <a:lnTo>
                  <a:pt x="72135" y="78041"/>
                </a:lnTo>
                <a:lnTo>
                  <a:pt x="72898" y="79159"/>
                </a:lnTo>
                <a:lnTo>
                  <a:pt x="74168" y="79717"/>
                </a:lnTo>
                <a:lnTo>
                  <a:pt x="75946" y="79717"/>
                </a:lnTo>
                <a:lnTo>
                  <a:pt x="79628" y="79717"/>
                </a:lnTo>
                <a:lnTo>
                  <a:pt x="83947" y="76733"/>
                </a:lnTo>
                <a:lnTo>
                  <a:pt x="89026" y="70777"/>
                </a:lnTo>
                <a:lnTo>
                  <a:pt x="94360" y="75806"/>
                </a:lnTo>
                <a:lnTo>
                  <a:pt x="73532" y="90411"/>
                </a:lnTo>
                <a:lnTo>
                  <a:pt x="69088" y="90411"/>
                </a:lnTo>
                <a:lnTo>
                  <a:pt x="64897" y="90411"/>
                </a:lnTo>
                <a:lnTo>
                  <a:pt x="61595" y="88963"/>
                </a:lnTo>
                <a:lnTo>
                  <a:pt x="59181" y="86080"/>
                </a:lnTo>
                <a:lnTo>
                  <a:pt x="56769" y="83197"/>
                </a:lnTo>
                <a:lnTo>
                  <a:pt x="55499" y="79400"/>
                </a:lnTo>
                <a:lnTo>
                  <a:pt x="55499" y="74688"/>
                </a:lnTo>
                <a:lnTo>
                  <a:pt x="55499" y="70535"/>
                </a:lnTo>
                <a:lnTo>
                  <a:pt x="56388" y="64516"/>
                </a:lnTo>
                <a:lnTo>
                  <a:pt x="58166" y="56642"/>
                </a:lnTo>
                <a:lnTo>
                  <a:pt x="60198" y="47244"/>
                </a:lnTo>
                <a:lnTo>
                  <a:pt x="69723" y="13106"/>
                </a:lnTo>
                <a:lnTo>
                  <a:pt x="69342" y="12268"/>
                </a:lnTo>
                <a:lnTo>
                  <a:pt x="41909" y="12268"/>
                </a:lnTo>
                <a:lnTo>
                  <a:pt x="30479" y="65201"/>
                </a:lnTo>
                <a:lnTo>
                  <a:pt x="29591" y="69354"/>
                </a:lnTo>
                <a:lnTo>
                  <a:pt x="28448" y="73837"/>
                </a:lnTo>
                <a:lnTo>
                  <a:pt x="27304" y="78638"/>
                </a:lnTo>
                <a:lnTo>
                  <a:pt x="26034" y="83451"/>
                </a:lnTo>
                <a:lnTo>
                  <a:pt x="25019" y="86868"/>
                </a:lnTo>
                <a:lnTo>
                  <a:pt x="24383" y="88925"/>
                </a:lnTo>
                <a:lnTo>
                  <a:pt x="4699" y="88925"/>
                </a:lnTo>
                <a:lnTo>
                  <a:pt x="5588" y="84366"/>
                </a:lnTo>
                <a:lnTo>
                  <a:pt x="10443" y="77841"/>
                </a:lnTo>
                <a:lnTo>
                  <a:pt x="15097" y="68038"/>
                </a:lnTo>
                <a:lnTo>
                  <a:pt x="19536" y="54957"/>
                </a:lnTo>
                <a:lnTo>
                  <a:pt x="23749" y="38595"/>
                </a:lnTo>
                <a:lnTo>
                  <a:pt x="29972" y="12268"/>
                </a:lnTo>
                <a:lnTo>
                  <a:pt x="26924" y="12268"/>
                </a:lnTo>
                <a:lnTo>
                  <a:pt x="22605" y="12268"/>
                </a:lnTo>
                <a:lnTo>
                  <a:pt x="5842" y="23431"/>
                </a:lnTo>
                <a:lnTo>
                  <a:pt x="0" y="18503"/>
                </a:lnTo>
                <a:lnTo>
                  <a:pt x="3175" y="14605"/>
                </a:lnTo>
                <a:lnTo>
                  <a:pt x="5842" y="11620"/>
                </a:lnTo>
                <a:lnTo>
                  <a:pt x="7874" y="9575"/>
                </a:lnTo>
                <a:lnTo>
                  <a:pt x="9905" y="7531"/>
                </a:lnTo>
                <a:lnTo>
                  <a:pt x="21971" y="1117"/>
                </a:lnTo>
                <a:lnTo>
                  <a:pt x="24765" y="368"/>
                </a:lnTo>
                <a:lnTo>
                  <a:pt x="28067" y="0"/>
                </a:lnTo>
                <a:lnTo>
                  <a:pt x="3187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6589776" y="5603747"/>
            <a:ext cx="80009" cy="145516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6608064" y="5628766"/>
            <a:ext cx="58419" cy="123189"/>
          </a:xfrm>
          <a:custGeom>
            <a:avLst/>
            <a:gdLst/>
            <a:ahLst/>
            <a:cxnLst/>
            <a:rect l="l" t="t" r="r" b="b"/>
            <a:pathLst>
              <a:path w="58420" h="123189">
                <a:moveTo>
                  <a:pt x="1650" y="114985"/>
                </a:moveTo>
                <a:lnTo>
                  <a:pt x="0" y="122097"/>
                </a:lnTo>
                <a:lnTo>
                  <a:pt x="761" y="122326"/>
                </a:lnTo>
                <a:lnTo>
                  <a:pt x="1777" y="122491"/>
                </a:lnTo>
                <a:lnTo>
                  <a:pt x="3936" y="122720"/>
                </a:lnTo>
                <a:lnTo>
                  <a:pt x="5079" y="122770"/>
                </a:lnTo>
                <a:lnTo>
                  <a:pt x="10667" y="122770"/>
                </a:lnTo>
                <a:lnTo>
                  <a:pt x="14604" y="122224"/>
                </a:lnTo>
                <a:lnTo>
                  <a:pt x="21462" y="120002"/>
                </a:lnTo>
                <a:lnTo>
                  <a:pt x="24510" y="118275"/>
                </a:lnTo>
                <a:lnTo>
                  <a:pt x="27484" y="115531"/>
                </a:lnTo>
                <a:lnTo>
                  <a:pt x="5714" y="115531"/>
                </a:lnTo>
                <a:lnTo>
                  <a:pt x="4699" y="115493"/>
                </a:lnTo>
                <a:lnTo>
                  <a:pt x="2920" y="115354"/>
                </a:lnTo>
                <a:lnTo>
                  <a:pt x="2158" y="115214"/>
                </a:lnTo>
                <a:lnTo>
                  <a:pt x="1650" y="114985"/>
                </a:lnTo>
                <a:close/>
              </a:path>
              <a:path w="58420" h="123189">
                <a:moveTo>
                  <a:pt x="52069" y="27292"/>
                </a:moveTo>
                <a:lnTo>
                  <a:pt x="47370" y="27292"/>
                </a:lnTo>
                <a:lnTo>
                  <a:pt x="29209" y="28041"/>
                </a:lnTo>
                <a:lnTo>
                  <a:pt x="28193" y="32639"/>
                </a:lnTo>
                <a:lnTo>
                  <a:pt x="31241" y="32727"/>
                </a:lnTo>
                <a:lnTo>
                  <a:pt x="33274" y="33147"/>
                </a:lnTo>
                <a:lnTo>
                  <a:pt x="34543" y="33896"/>
                </a:lnTo>
                <a:lnTo>
                  <a:pt x="35686" y="34632"/>
                </a:lnTo>
                <a:lnTo>
                  <a:pt x="36321" y="35801"/>
                </a:lnTo>
                <a:lnTo>
                  <a:pt x="36194" y="38798"/>
                </a:lnTo>
                <a:lnTo>
                  <a:pt x="36067" y="40386"/>
                </a:lnTo>
                <a:lnTo>
                  <a:pt x="35559" y="43180"/>
                </a:lnTo>
                <a:lnTo>
                  <a:pt x="34670" y="47739"/>
                </a:lnTo>
                <a:lnTo>
                  <a:pt x="34035" y="50317"/>
                </a:lnTo>
                <a:lnTo>
                  <a:pt x="33400" y="53771"/>
                </a:lnTo>
                <a:lnTo>
                  <a:pt x="32384" y="58102"/>
                </a:lnTo>
                <a:lnTo>
                  <a:pt x="31495" y="62433"/>
                </a:lnTo>
                <a:lnTo>
                  <a:pt x="30352" y="67805"/>
                </a:lnTo>
                <a:lnTo>
                  <a:pt x="28828" y="74218"/>
                </a:lnTo>
                <a:lnTo>
                  <a:pt x="27431" y="80632"/>
                </a:lnTo>
                <a:lnTo>
                  <a:pt x="25907" y="87490"/>
                </a:lnTo>
                <a:lnTo>
                  <a:pt x="24383" y="94805"/>
                </a:lnTo>
                <a:lnTo>
                  <a:pt x="23367" y="99009"/>
                </a:lnTo>
                <a:lnTo>
                  <a:pt x="22351" y="102450"/>
                </a:lnTo>
                <a:lnTo>
                  <a:pt x="21208" y="105130"/>
                </a:lnTo>
                <a:lnTo>
                  <a:pt x="20192" y="107823"/>
                </a:lnTo>
                <a:lnTo>
                  <a:pt x="18922" y="109931"/>
                </a:lnTo>
                <a:lnTo>
                  <a:pt x="16128" y="112991"/>
                </a:lnTo>
                <a:lnTo>
                  <a:pt x="14604" y="114058"/>
                </a:lnTo>
                <a:lnTo>
                  <a:pt x="12826" y="114642"/>
                </a:lnTo>
                <a:lnTo>
                  <a:pt x="11175" y="115227"/>
                </a:lnTo>
                <a:lnTo>
                  <a:pt x="9143" y="115531"/>
                </a:lnTo>
                <a:lnTo>
                  <a:pt x="27484" y="115531"/>
                </a:lnTo>
                <a:lnTo>
                  <a:pt x="37972" y="93649"/>
                </a:lnTo>
                <a:lnTo>
                  <a:pt x="52069" y="27292"/>
                </a:lnTo>
                <a:close/>
              </a:path>
              <a:path w="58420" h="123189">
                <a:moveTo>
                  <a:pt x="58419" y="0"/>
                </a:moveTo>
                <a:lnTo>
                  <a:pt x="44830" y="0"/>
                </a:lnTo>
                <a:lnTo>
                  <a:pt x="41528" y="14566"/>
                </a:lnTo>
                <a:lnTo>
                  <a:pt x="55117" y="14566"/>
                </a:lnTo>
                <a:lnTo>
                  <a:pt x="5841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6608064" y="5656059"/>
            <a:ext cx="52069" cy="95885"/>
          </a:xfrm>
          <a:custGeom>
            <a:avLst/>
            <a:gdLst/>
            <a:ahLst/>
            <a:cxnLst/>
            <a:rect l="l" t="t" r="r" b="b"/>
            <a:pathLst>
              <a:path w="52070" h="95885">
                <a:moveTo>
                  <a:pt x="47370" y="0"/>
                </a:moveTo>
                <a:lnTo>
                  <a:pt x="52069" y="0"/>
                </a:lnTo>
                <a:lnTo>
                  <a:pt x="37972" y="66357"/>
                </a:lnTo>
                <a:lnTo>
                  <a:pt x="18033" y="93814"/>
                </a:lnTo>
                <a:lnTo>
                  <a:pt x="14604" y="94932"/>
                </a:lnTo>
                <a:lnTo>
                  <a:pt x="10667" y="95478"/>
                </a:lnTo>
                <a:lnTo>
                  <a:pt x="6222" y="95478"/>
                </a:lnTo>
                <a:lnTo>
                  <a:pt x="5079" y="95478"/>
                </a:lnTo>
                <a:lnTo>
                  <a:pt x="3936" y="95427"/>
                </a:lnTo>
                <a:lnTo>
                  <a:pt x="2920" y="95313"/>
                </a:lnTo>
                <a:lnTo>
                  <a:pt x="1777" y="95199"/>
                </a:lnTo>
                <a:lnTo>
                  <a:pt x="761" y="95034"/>
                </a:lnTo>
                <a:lnTo>
                  <a:pt x="0" y="94805"/>
                </a:lnTo>
                <a:lnTo>
                  <a:pt x="1650" y="87693"/>
                </a:lnTo>
                <a:lnTo>
                  <a:pt x="2158" y="87922"/>
                </a:lnTo>
                <a:lnTo>
                  <a:pt x="2920" y="88061"/>
                </a:lnTo>
                <a:lnTo>
                  <a:pt x="3809" y="88138"/>
                </a:lnTo>
                <a:lnTo>
                  <a:pt x="4699" y="88201"/>
                </a:lnTo>
                <a:lnTo>
                  <a:pt x="5714" y="88239"/>
                </a:lnTo>
                <a:lnTo>
                  <a:pt x="6984" y="88239"/>
                </a:lnTo>
                <a:lnTo>
                  <a:pt x="9143" y="88239"/>
                </a:lnTo>
                <a:lnTo>
                  <a:pt x="11175" y="87934"/>
                </a:lnTo>
                <a:lnTo>
                  <a:pt x="12826" y="87350"/>
                </a:lnTo>
                <a:lnTo>
                  <a:pt x="14604" y="86766"/>
                </a:lnTo>
                <a:lnTo>
                  <a:pt x="21208" y="77838"/>
                </a:lnTo>
                <a:lnTo>
                  <a:pt x="22351" y="75158"/>
                </a:lnTo>
                <a:lnTo>
                  <a:pt x="23367" y="71716"/>
                </a:lnTo>
                <a:lnTo>
                  <a:pt x="24383" y="67513"/>
                </a:lnTo>
                <a:lnTo>
                  <a:pt x="25907" y="60198"/>
                </a:lnTo>
                <a:lnTo>
                  <a:pt x="27431" y="53340"/>
                </a:lnTo>
                <a:lnTo>
                  <a:pt x="28828" y="46926"/>
                </a:lnTo>
                <a:lnTo>
                  <a:pt x="30352" y="40513"/>
                </a:lnTo>
                <a:lnTo>
                  <a:pt x="31495" y="35140"/>
                </a:lnTo>
                <a:lnTo>
                  <a:pt x="32384" y="30810"/>
                </a:lnTo>
                <a:lnTo>
                  <a:pt x="33400" y="26479"/>
                </a:lnTo>
                <a:lnTo>
                  <a:pt x="34035" y="23025"/>
                </a:lnTo>
                <a:lnTo>
                  <a:pt x="34670" y="20447"/>
                </a:lnTo>
                <a:lnTo>
                  <a:pt x="35178" y="17881"/>
                </a:lnTo>
                <a:lnTo>
                  <a:pt x="35559" y="15887"/>
                </a:lnTo>
                <a:lnTo>
                  <a:pt x="35813" y="14490"/>
                </a:lnTo>
                <a:lnTo>
                  <a:pt x="36067" y="13093"/>
                </a:lnTo>
                <a:lnTo>
                  <a:pt x="36194" y="12103"/>
                </a:lnTo>
                <a:lnTo>
                  <a:pt x="36194" y="11506"/>
                </a:lnTo>
                <a:lnTo>
                  <a:pt x="36321" y="10922"/>
                </a:lnTo>
                <a:lnTo>
                  <a:pt x="36321" y="10452"/>
                </a:lnTo>
                <a:lnTo>
                  <a:pt x="36321" y="10083"/>
                </a:lnTo>
                <a:lnTo>
                  <a:pt x="36321" y="8509"/>
                </a:lnTo>
                <a:lnTo>
                  <a:pt x="35686" y="7340"/>
                </a:lnTo>
                <a:lnTo>
                  <a:pt x="34543" y="6604"/>
                </a:lnTo>
                <a:lnTo>
                  <a:pt x="33274" y="5854"/>
                </a:lnTo>
                <a:lnTo>
                  <a:pt x="31241" y="5435"/>
                </a:lnTo>
                <a:lnTo>
                  <a:pt x="28193" y="5346"/>
                </a:lnTo>
                <a:lnTo>
                  <a:pt x="29209" y="749"/>
                </a:lnTo>
                <a:lnTo>
                  <a:pt x="4737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6649593" y="5628766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301" y="0"/>
                </a:moveTo>
                <a:lnTo>
                  <a:pt x="16890" y="0"/>
                </a:lnTo>
                <a:lnTo>
                  <a:pt x="13588" y="14566"/>
                </a:lnTo>
                <a:lnTo>
                  <a:pt x="0" y="14566"/>
                </a:lnTo>
                <a:lnTo>
                  <a:pt x="33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6670547" y="5533644"/>
            <a:ext cx="151663" cy="148590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6689217" y="5557901"/>
            <a:ext cx="129539" cy="127000"/>
          </a:xfrm>
          <a:custGeom>
            <a:avLst/>
            <a:gdLst/>
            <a:ahLst/>
            <a:cxnLst/>
            <a:rect l="l" t="t" r="r" b="b"/>
            <a:pathLst>
              <a:path w="129540" h="127000">
                <a:moveTo>
                  <a:pt x="53975" y="0"/>
                </a:moveTo>
                <a:lnTo>
                  <a:pt x="24383" y="0"/>
                </a:lnTo>
                <a:lnTo>
                  <a:pt x="23240" y="4571"/>
                </a:lnTo>
                <a:lnTo>
                  <a:pt x="26415" y="4826"/>
                </a:lnTo>
                <a:lnTo>
                  <a:pt x="28828" y="5461"/>
                </a:lnTo>
                <a:lnTo>
                  <a:pt x="31623" y="7746"/>
                </a:lnTo>
                <a:lnTo>
                  <a:pt x="32384" y="9779"/>
                </a:lnTo>
                <a:lnTo>
                  <a:pt x="32257" y="17653"/>
                </a:lnTo>
                <a:lnTo>
                  <a:pt x="31496" y="22479"/>
                </a:lnTo>
                <a:lnTo>
                  <a:pt x="30987" y="25018"/>
                </a:lnTo>
                <a:lnTo>
                  <a:pt x="30325" y="27812"/>
                </a:lnTo>
                <a:lnTo>
                  <a:pt x="14604" y="99275"/>
                </a:lnTo>
                <a:lnTo>
                  <a:pt x="13108" y="105816"/>
                </a:lnTo>
                <a:lnTo>
                  <a:pt x="12191" y="109550"/>
                </a:lnTo>
                <a:lnTo>
                  <a:pt x="11429" y="111696"/>
                </a:lnTo>
                <a:lnTo>
                  <a:pt x="10794" y="113830"/>
                </a:lnTo>
                <a:lnTo>
                  <a:pt x="10032" y="115646"/>
                </a:lnTo>
                <a:lnTo>
                  <a:pt x="8508" y="118618"/>
                </a:lnTo>
                <a:lnTo>
                  <a:pt x="7492" y="119786"/>
                </a:lnTo>
                <a:lnTo>
                  <a:pt x="6223" y="120624"/>
                </a:lnTo>
                <a:lnTo>
                  <a:pt x="5079" y="121462"/>
                </a:lnTo>
                <a:lnTo>
                  <a:pt x="3301" y="122059"/>
                </a:lnTo>
                <a:lnTo>
                  <a:pt x="1015" y="122440"/>
                </a:lnTo>
                <a:lnTo>
                  <a:pt x="0" y="127000"/>
                </a:lnTo>
                <a:lnTo>
                  <a:pt x="32511" y="127000"/>
                </a:lnTo>
                <a:lnTo>
                  <a:pt x="33527" y="122440"/>
                </a:lnTo>
                <a:lnTo>
                  <a:pt x="30225" y="122186"/>
                </a:lnTo>
                <a:lnTo>
                  <a:pt x="27939" y="121488"/>
                </a:lnTo>
                <a:lnTo>
                  <a:pt x="25146" y="119202"/>
                </a:lnTo>
                <a:lnTo>
                  <a:pt x="24383" y="117233"/>
                </a:lnTo>
                <a:lnTo>
                  <a:pt x="24383" y="110655"/>
                </a:lnTo>
                <a:lnTo>
                  <a:pt x="25018" y="105816"/>
                </a:lnTo>
                <a:lnTo>
                  <a:pt x="26638" y="98907"/>
                </a:lnTo>
                <a:lnTo>
                  <a:pt x="35948" y="56403"/>
                </a:lnTo>
                <a:lnTo>
                  <a:pt x="42925" y="18668"/>
                </a:lnTo>
                <a:lnTo>
                  <a:pt x="60320" y="18668"/>
                </a:lnTo>
                <a:lnTo>
                  <a:pt x="53975" y="0"/>
                </a:lnTo>
                <a:close/>
              </a:path>
              <a:path w="129540" h="127000">
                <a:moveTo>
                  <a:pt x="60320" y="18668"/>
                </a:moveTo>
                <a:lnTo>
                  <a:pt x="44196" y="18668"/>
                </a:lnTo>
                <a:lnTo>
                  <a:pt x="46099" y="25745"/>
                </a:lnTo>
                <a:lnTo>
                  <a:pt x="48180" y="32867"/>
                </a:lnTo>
                <a:lnTo>
                  <a:pt x="50428" y="40018"/>
                </a:lnTo>
                <a:lnTo>
                  <a:pt x="52831" y="47180"/>
                </a:lnTo>
                <a:lnTo>
                  <a:pt x="79882" y="127000"/>
                </a:lnTo>
                <a:lnTo>
                  <a:pt x="92582" y="127000"/>
                </a:lnTo>
                <a:lnTo>
                  <a:pt x="98761" y="98907"/>
                </a:lnTo>
                <a:lnTo>
                  <a:pt x="86740" y="98907"/>
                </a:lnTo>
                <a:lnTo>
                  <a:pt x="85149" y="93206"/>
                </a:lnTo>
                <a:lnTo>
                  <a:pt x="83248" y="86904"/>
                </a:lnTo>
                <a:lnTo>
                  <a:pt x="81061" y="79999"/>
                </a:lnTo>
                <a:lnTo>
                  <a:pt x="78612" y="72491"/>
                </a:lnTo>
                <a:lnTo>
                  <a:pt x="60320" y="18668"/>
                </a:lnTo>
                <a:close/>
              </a:path>
              <a:path w="129540" h="127000">
                <a:moveTo>
                  <a:pt x="129031" y="0"/>
                </a:moveTo>
                <a:lnTo>
                  <a:pt x="96519" y="0"/>
                </a:lnTo>
                <a:lnTo>
                  <a:pt x="95503" y="4571"/>
                </a:lnTo>
                <a:lnTo>
                  <a:pt x="98678" y="4826"/>
                </a:lnTo>
                <a:lnTo>
                  <a:pt x="100964" y="5461"/>
                </a:lnTo>
                <a:lnTo>
                  <a:pt x="102361" y="6604"/>
                </a:lnTo>
                <a:lnTo>
                  <a:pt x="103885" y="7746"/>
                </a:lnTo>
                <a:lnTo>
                  <a:pt x="104648" y="9779"/>
                </a:lnTo>
                <a:lnTo>
                  <a:pt x="104648" y="16510"/>
                </a:lnTo>
                <a:lnTo>
                  <a:pt x="103885" y="21462"/>
                </a:lnTo>
                <a:lnTo>
                  <a:pt x="102460" y="27812"/>
                </a:lnTo>
                <a:lnTo>
                  <a:pt x="96011" y="56946"/>
                </a:lnTo>
                <a:lnTo>
                  <a:pt x="94487" y="63525"/>
                </a:lnTo>
                <a:lnTo>
                  <a:pt x="92963" y="71221"/>
                </a:lnTo>
                <a:lnTo>
                  <a:pt x="89407" y="88823"/>
                </a:lnTo>
                <a:lnTo>
                  <a:pt x="88264" y="95123"/>
                </a:lnTo>
                <a:lnTo>
                  <a:pt x="87756" y="98907"/>
                </a:lnTo>
                <a:lnTo>
                  <a:pt x="98761" y="98907"/>
                </a:lnTo>
                <a:lnTo>
                  <a:pt x="114426" y="27686"/>
                </a:lnTo>
                <a:lnTo>
                  <a:pt x="115697" y="21843"/>
                </a:lnTo>
                <a:lnTo>
                  <a:pt x="116839" y="17526"/>
                </a:lnTo>
                <a:lnTo>
                  <a:pt x="118617" y="12192"/>
                </a:lnTo>
                <a:lnTo>
                  <a:pt x="119379" y="10287"/>
                </a:lnTo>
                <a:lnTo>
                  <a:pt x="120268" y="9017"/>
                </a:lnTo>
                <a:lnTo>
                  <a:pt x="121030" y="7746"/>
                </a:lnTo>
                <a:lnTo>
                  <a:pt x="121919" y="6858"/>
                </a:lnTo>
                <a:lnTo>
                  <a:pt x="123951" y="5587"/>
                </a:lnTo>
                <a:lnTo>
                  <a:pt x="125729" y="5080"/>
                </a:lnTo>
                <a:lnTo>
                  <a:pt x="128015" y="4571"/>
                </a:lnTo>
                <a:lnTo>
                  <a:pt x="12903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6689217" y="5557901"/>
            <a:ext cx="129539" cy="127000"/>
          </a:xfrm>
          <a:custGeom>
            <a:avLst/>
            <a:gdLst/>
            <a:ahLst/>
            <a:cxnLst/>
            <a:rect l="l" t="t" r="r" b="b"/>
            <a:pathLst>
              <a:path w="129540" h="127000">
                <a:moveTo>
                  <a:pt x="24383" y="0"/>
                </a:moveTo>
                <a:lnTo>
                  <a:pt x="53975" y="0"/>
                </a:lnTo>
                <a:lnTo>
                  <a:pt x="78612" y="72491"/>
                </a:lnTo>
                <a:lnTo>
                  <a:pt x="81061" y="79999"/>
                </a:lnTo>
                <a:lnTo>
                  <a:pt x="83248" y="86904"/>
                </a:lnTo>
                <a:lnTo>
                  <a:pt x="85149" y="93206"/>
                </a:lnTo>
                <a:lnTo>
                  <a:pt x="86740" y="98907"/>
                </a:lnTo>
                <a:lnTo>
                  <a:pt x="87756" y="98907"/>
                </a:lnTo>
                <a:lnTo>
                  <a:pt x="88264" y="95123"/>
                </a:lnTo>
                <a:lnTo>
                  <a:pt x="89407" y="88823"/>
                </a:lnTo>
                <a:lnTo>
                  <a:pt x="91185" y="80022"/>
                </a:lnTo>
                <a:lnTo>
                  <a:pt x="92963" y="71221"/>
                </a:lnTo>
                <a:lnTo>
                  <a:pt x="94487" y="63525"/>
                </a:lnTo>
                <a:lnTo>
                  <a:pt x="96011" y="56946"/>
                </a:lnTo>
                <a:lnTo>
                  <a:pt x="102488" y="27686"/>
                </a:lnTo>
                <a:lnTo>
                  <a:pt x="103885" y="21462"/>
                </a:lnTo>
                <a:lnTo>
                  <a:pt x="104648" y="16510"/>
                </a:lnTo>
                <a:lnTo>
                  <a:pt x="104648" y="12700"/>
                </a:lnTo>
                <a:lnTo>
                  <a:pt x="104648" y="9779"/>
                </a:lnTo>
                <a:lnTo>
                  <a:pt x="103885" y="7746"/>
                </a:lnTo>
                <a:lnTo>
                  <a:pt x="102361" y="6604"/>
                </a:lnTo>
                <a:lnTo>
                  <a:pt x="100964" y="5461"/>
                </a:lnTo>
                <a:lnTo>
                  <a:pt x="98678" y="4826"/>
                </a:lnTo>
                <a:lnTo>
                  <a:pt x="95503" y="4571"/>
                </a:lnTo>
                <a:lnTo>
                  <a:pt x="96519" y="0"/>
                </a:lnTo>
                <a:lnTo>
                  <a:pt x="129031" y="0"/>
                </a:lnTo>
                <a:lnTo>
                  <a:pt x="128015" y="4571"/>
                </a:lnTo>
                <a:lnTo>
                  <a:pt x="125729" y="5080"/>
                </a:lnTo>
                <a:lnTo>
                  <a:pt x="123951" y="5587"/>
                </a:lnTo>
                <a:lnTo>
                  <a:pt x="122935" y="6223"/>
                </a:lnTo>
                <a:lnTo>
                  <a:pt x="121919" y="6858"/>
                </a:lnTo>
                <a:lnTo>
                  <a:pt x="121030" y="7746"/>
                </a:lnTo>
                <a:lnTo>
                  <a:pt x="120268" y="9017"/>
                </a:lnTo>
                <a:lnTo>
                  <a:pt x="119379" y="10287"/>
                </a:lnTo>
                <a:lnTo>
                  <a:pt x="118617" y="12192"/>
                </a:lnTo>
                <a:lnTo>
                  <a:pt x="117728" y="14859"/>
                </a:lnTo>
                <a:lnTo>
                  <a:pt x="116839" y="17526"/>
                </a:lnTo>
                <a:lnTo>
                  <a:pt x="115697" y="21843"/>
                </a:lnTo>
                <a:lnTo>
                  <a:pt x="114426" y="27686"/>
                </a:lnTo>
                <a:lnTo>
                  <a:pt x="92582" y="127000"/>
                </a:lnTo>
                <a:lnTo>
                  <a:pt x="79882" y="127000"/>
                </a:lnTo>
                <a:lnTo>
                  <a:pt x="52831" y="47180"/>
                </a:lnTo>
                <a:lnTo>
                  <a:pt x="44196" y="18668"/>
                </a:lnTo>
                <a:lnTo>
                  <a:pt x="42925" y="18668"/>
                </a:lnTo>
                <a:lnTo>
                  <a:pt x="35948" y="56403"/>
                </a:lnTo>
                <a:lnTo>
                  <a:pt x="34543" y="62814"/>
                </a:lnTo>
                <a:lnTo>
                  <a:pt x="26415" y="99923"/>
                </a:lnTo>
                <a:lnTo>
                  <a:pt x="25018" y="105816"/>
                </a:lnTo>
                <a:lnTo>
                  <a:pt x="24383" y="110655"/>
                </a:lnTo>
                <a:lnTo>
                  <a:pt x="24383" y="114439"/>
                </a:lnTo>
                <a:lnTo>
                  <a:pt x="24383" y="117233"/>
                </a:lnTo>
                <a:lnTo>
                  <a:pt x="33527" y="122440"/>
                </a:lnTo>
                <a:lnTo>
                  <a:pt x="32511" y="127000"/>
                </a:lnTo>
                <a:lnTo>
                  <a:pt x="0" y="127000"/>
                </a:lnTo>
                <a:lnTo>
                  <a:pt x="1015" y="122440"/>
                </a:lnTo>
                <a:lnTo>
                  <a:pt x="3301" y="122059"/>
                </a:lnTo>
                <a:lnTo>
                  <a:pt x="5079" y="121462"/>
                </a:lnTo>
                <a:lnTo>
                  <a:pt x="6223" y="120624"/>
                </a:lnTo>
                <a:lnTo>
                  <a:pt x="7492" y="119786"/>
                </a:lnTo>
                <a:lnTo>
                  <a:pt x="8508" y="118618"/>
                </a:lnTo>
                <a:lnTo>
                  <a:pt x="9271" y="117132"/>
                </a:lnTo>
                <a:lnTo>
                  <a:pt x="10032" y="115646"/>
                </a:lnTo>
                <a:lnTo>
                  <a:pt x="10794" y="113830"/>
                </a:lnTo>
                <a:lnTo>
                  <a:pt x="11429" y="111696"/>
                </a:lnTo>
                <a:lnTo>
                  <a:pt x="12191" y="109550"/>
                </a:lnTo>
                <a:lnTo>
                  <a:pt x="13207" y="105410"/>
                </a:lnTo>
                <a:lnTo>
                  <a:pt x="14604" y="99275"/>
                </a:lnTo>
                <a:lnTo>
                  <a:pt x="30352" y="27686"/>
                </a:lnTo>
                <a:lnTo>
                  <a:pt x="30987" y="25018"/>
                </a:lnTo>
                <a:lnTo>
                  <a:pt x="31496" y="22479"/>
                </a:lnTo>
                <a:lnTo>
                  <a:pt x="31876" y="20065"/>
                </a:lnTo>
                <a:lnTo>
                  <a:pt x="32257" y="17653"/>
                </a:lnTo>
                <a:lnTo>
                  <a:pt x="32384" y="15112"/>
                </a:lnTo>
                <a:lnTo>
                  <a:pt x="32384" y="12700"/>
                </a:lnTo>
                <a:lnTo>
                  <a:pt x="32384" y="9779"/>
                </a:lnTo>
                <a:lnTo>
                  <a:pt x="31623" y="7746"/>
                </a:lnTo>
                <a:lnTo>
                  <a:pt x="30225" y="6604"/>
                </a:lnTo>
                <a:lnTo>
                  <a:pt x="28828" y="5461"/>
                </a:lnTo>
                <a:lnTo>
                  <a:pt x="26415" y="4826"/>
                </a:lnTo>
                <a:lnTo>
                  <a:pt x="23240" y="4571"/>
                </a:lnTo>
                <a:lnTo>
                  <a:pt x="2438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6827519" y="5490971"/>
            <a:ext cx="745998" cy="252234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6845558" y="5515355"/>
            <a:ext cx="724535" cy="230504"/>
          </a:xfrm>
          <a:custGeom>
            <a:avLst/>
            <a:gdLst/>
            <a:ahLst/>
            <a:cxnLst/>
            <a:rect l="l" t="t" r="r" b="b"/>
            <a:pathLst>
              <a:path w="724534" h="230504">
                <a:moveTo>
                  <a:pt x="663697" y="0"/>
                </a:moveTo>
                <a:lnTo>
                  <a:pt x="661411" y="7747"/>
                </a:lnTo>
                <a:lnTo>
                  <a:pt x="671980" y="13198"/>
                </a:lnTo>
                <a:lnTo>
                  <a:pt x="681192" y="21161"/>
                </a:lnTo>
                <a:lnTo>
                  <a:pt x="700541" y="59700"/>
                </a:lnTo>
                <a:lnTo>
                  <a:pt x="707131" y="115214"/>
                </a:lnTo>
                <a:lnTo>
                  <a:pt x="706395" y="135385"/>
                </a:lnTo>
                <a:lnTo>
                  <a:pt x="695447" y="185674"/>
                </a:lnTo>
                <a:lnTo>
                  <a:pt x="671980" y="217077"/>
                </a:lnTo>
                <a:lnTo>
                  <a:pt x="661411" y="222554"/>
                </a:lnTo>
                <a:lnTo>
                  <a:pt x="663697" y="230187"/>
                </a:lnTo>
                <a:lnTo>
                  <a:pt x="699809" y="205089"/>
                </a:lnTo>
                <a:lnTo>
                  <a:pt x="720244" y="155817"/>
                </a:lnTo>
                <a:lnTo>
                  <a:pt x="724149" y="115125"/>
                </a:lnTo>
                <a:lnTo>
                  <a:pt x="723173" y="94041"/>
                </a:lnTo>
                <a:lnTo>
                  <a:pt x="715363" y="56278"/>
                </a:lnTo>
                <a:lnTo>
                  <a:pt x="689447" y="13763"/>
                </a:lnTo>
                <a:lnTo>
                  <a:pt x="677417" y="5387"/>
                </a:lnTo>
                <a:lnTo>
                  <a:pt x="663697" y="0"/>
                </a:lnTo>
                <a:close/>
              </a:path>
              <a:path w="724534" h="230504">
                <a:moveTo>
                  <a:pt x="212593" y="0"/>
                </a:moveTo>
                <a:lnTo>
                  <a:pt x="198242" y="0"/>
                </a:lnTo>
                <a:lnTo>
                  <a:pt x="198242" y="230187"/>
                </a:lnTo>
                <a:lnTo>
                  <a:pt x="212593" y="230187"/>
                </a:lnTo>
                <a:lnTo>
                  <a:pt x="212593" y="0"/>
                </a:lnTo>
                <a:close/>
              </a:path>
              <a:path w="724534" h="230504">
                <a:moveTo>
                  <a:pt x="60447" y="0"/>
                </a:moveTo>
                <a:lnTo>
                  <a:pt x="24407" y="25163"/>
                </a:lnTo>
                <a:lnTo>
                  <a:pt x="3916" y="74422"/>
                </a:lnTo>
                <a:lnTo>
                  <a:pt x="0" y="115214"/>
                </a:lnTo>
                <a:lnTo>
                  <a:pt x="974" y="136204"/>
                </a:lnTo>
                <a:lnTo>
                  <a:pt x="8836" y="173966"/>
                </a:lnTo>
                <a:lnTo>
                  <a:pt x="34762" y="216492"/>
                </a:lnTo>
                <a:lnTo>
                  <a:pt x="60447" y="230187"/>
                </a:lnTo>
                <a:lnTo>
                  <a:pt x="62860" y="222554"/>
                </a:lnTo>
                <a:lnTo>
                  <a:pt x="52236" y="217077"/>
                </a:lnTo>
                <a:lnTo>
                  <a:pt x="43017" y="209105"/>
                </a:lnTo>
                <a:lnTo>
                  <a:pt x="23623" y="170617"/>
                </a:lnTo>
                <a:lnTo>
                  <a:pt x="17144" y="115125"/>
                </a:lnTo>
                <a:lnTo>
                  <a:pt x="17857" y="95004"/>
                </a:lnTo>
                <a:lnTo>
                  <a:pt x="28697" y="44577"/>
                </a:lnTo>
                <a:lnTo>
                  <a:pt x="52236" y="13198"/>
                </a:lnTo>
                <a:lnTo>
                  <a:pt x="62860" y="7747"/>
                </a:lnTo>
                <a:lnTo>
                  <a:pt x="6044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7506969" y="5515355"/>
            <a:ext cx="62865" cy="230504"/>
          </a:xfrm>
          <a:custGeom>
            <a:avLst/>
            <a:gdLst/>
            <a:ahLst/>
            <a:cxnLst/>
            <a:rect l="l" t="t" r="r" b="b"/>
            <a:pathLst>
              <a:path w="62865" h="230504">
                <a:moveTo>
                  <a:pt x="2285" y="0"/>
                </a:moveTo>
                <a:lnTo>
                  <a:pt x="38397" y="25163"/>
                </a:lnTo>
                <a:lnTo>
                  <a:pt x="58832" y="74422"/>
                </a:lnTo>
                <a:lnTo>
                  <a:pt x="62737" y="115125"/>
                </a:lnTo>
                <a:lnTo>
                  <a:pt x="61761" y="136204"/>
                </a:lnTo>
                <a:lnTo>
                  <a:pt x="53951" y="173966"/>
                </a:lnTo>
                <a:lnTo>
                  <a:pt x="28035" y="216492"/>
                </a:lnTo>
                <a:lnTo>
                  <a:pt x="2285" y="230187"/>
                </a:lnTo>
                <a:lnTo>
                  <a:pt x="0" y="222554"/>
                </a:lnTo>
                <a:lnTo>
                  <a:pt x="10568" y="217077"/>
                </a:lnTo>
                <a:lnTo>
                  <a:pt x="19780" y="209105"/>
                </a:lnTo>
                <a:lnTo>
                  <a:pt x="39129" y="170617"/>
                </a:lnTo>
                <a:lnTo>
                  <a:pt x="45720" y="115214"/>
                </a:lnTo>
                <a:lnTo>
                  <a:pt x="44983" y="95004"/>
                </a:lnTo>
                <a:lnTo>
                  <a:pt x="34035" y="44577"/>
                </a:lnTo>
                <a:lnTo>
                  <a:pt x="10568" y="13198"/>
                </a:lnTo>
                <a:lnTo>
                  <a:pt x="0" y="7747"/>
                </a:lnTo>
                <a:lnTo>
                  <a:pt x="228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7050976" y="5510784"/>
            <a:ext cx="0" cy="239395"/>
          </a:xfrm>
          <a:custGeom>
            <a:avLst/>
            <a:gdLst/>
            <a:ahLst/>
            <a:cxnLst/>
            <a:rect l="l" t="t" r="r" b="b"/>
            <a:pathLst>
              <a:path h="239395">
                <a:moveTo>
                  <a:pt x="0" y="0"/>
                </a:moveTo>
                <a:lnTo>
                  <a:pt x="0" y="239331"/>
                </a:lnTo>
              </a:path>
            </a:pathLst>
          </a:custGeom>
          <a:ln w="2349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6845554" y="5515355"/>
            <a:ext cx="62865" cy="230504"/>
          </a:xfrm>
          <a:custGeom>
            <a:avLst/>
            <a:gdLst/>
            <a:ahLst/>
            <a:cxnLst/>
            <a:rect l="l" t="t" r="r" b="b"/>
            <a:pathLst>
              <a:path w="62865" h="230504">
                <a:moveTo>
                  <a:pt x="60451" y="0"/>
                </a:moveTo>
                <a:lnTo>
                  <a:pt x="62865" y="7747"/>
                </a:lnTo>
                <a:lnTo>
                  <a:pt x="52240" y="13198"/>
                </a:lnTo>
                <a:lnTo>
                  <a:pt x="43021" y="21161"/>
                </a:lnTo>
                <a:lnTo>
                  <a:pt x="23627" y="59700"/>
                </a:lnTo>
                <a:lnTo>
                  <a:pt x="17145" y="115214"/>
                </a:lnTo>
                <a:lnTo>
                  <a:pt x="17861" y="135385"/>
                </a:lnTo>
                <a:lnTo>
                  <a:pt x="28701" y="185674"/>
                </a:lnTo>
                <a:lnTo>
                  <a:pt x="52240" y="217077"/>
                </a:lnTo>
                <a:lnTo>
                  <a:pt x="62865" y="222554"/>
                </a:lnTo>
                <a:lnTo>
                  <a:pt x="60451" y="230187"/>
                </a:lnTo>
                <a:lnTo>
                  <a:pt x="24411" y="205089"/>
                </a:lnTo>
                <a:lnTo>
                  <a:pt x="3921" y="155817"/>
                </a:lnTo>
                <a:lnTo>
                  <a:pt x="0" y="115125"/>
                </a:lnTo>
                <a:lnTo>
                  <a:pt x="978" y="94041"/>
                </a:lnTo>
                <a:lnTo>
                  <a:pt x="8840" y="56278"/>
                </a:lnTo>
                <a:lnTo>
                  <a:pt x="34766" y="13763"/>
                </a:lnTo>
                <a:lnTo>
                  <a:pt x="46787" y="5387"/>
                </a:lnTo>
                <a:lnTo>
                  <a:pt x="6045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6899147" y="5568692"/>
            <a:ext cx="116585" cy="115091"/>
          </a:xfrm>
          <a:prstGeom prst="rect">
            <a:avLst/>
          </a:prstGeom>
          <a:blipFill>
            <a:blip r:embed="rId1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6912356" y="5589816"/>
            <a:ext cx="105029" cy="101142"/>
          </a:xfrm>
          <a:prstGeom prst="rect">
            <a:avLst/>
          </a:prstGeom>
          <a:blipFill>
            <a:blip r:embed="rId1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7065264" y="5570220"/>
            <a:ext cx="122652" cy="148590"/>
          </a:xfrm>
          <a:prstGeom prst="rect">
            <a:avLst/>
          </a:prstGeom>
          <a:blipFill>
            <a:blip r:embed="rId1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7083170" y="5595975"/>
            <a:ext cx="100965" cy="126364"/>
          </a:xfrm>
          <a:custGeom>
            <a:avLst/>
            <a:gdLst/>
            <a:ahLst/>
            <a:cxnLst/>
            <a:rect l="l" t="t" r="r" b="b"/>
            <a:pathLst>
              <a:path w="100965" h="126364">
                <a:moveTo>
                  <a:pt x="43179" y="0"/>
                </a:moveTo>
                <a:lnTo>
                  <a:pt x="27558" y="0"/>
                </a:lnTo>
                <a:lnTo>
                  <a:pt x="7532" y="90411"/>
                </a:lnTo>
                <a:lnTo>
                  <a:pt x="6018" y="97009"/>
                </a:lnTo>
                <a:lnTo>
                  <a:pt x="4079" y="104990"/>
                </a:lnTo>
                <a:lnTo>
                  <a:pt x="2069" y="112867"/>
                </a:lnTo>
                <a:lnTo>
                  <a:pt x="0" y="120637"/>
                </a:lnTo>
                <a:lnTo>
                  <a:pt x="4572" y="126225"/>
                </a:lnTo>
                <a:lnTo>
                  <a:pt x="16636" y="126225"/>
                </a:lnTo>
                <a:lnTo>
                  <a:pt x="18033" y="119989"/>
                </a:lnTo>
                <a:lnTo>
                  <a:pt x="17906" y="118872"/>
                </a:lnTo>
                <a:lnTo>
                  <a:pt x="17779" y="110502"/>
                </a:lnTo>
                <a:lnTo>
                  <a:pt x="20700" y="83527"/>
                </a:lnTo>
                <a:lnTo>
                  <a:pt x="49941" y="83527"/>
                </a:lnTo>
                <a:lnTo>
                  <a:pt x="54482" y="79883"/>
                </a:lnTo>
                <a:lnTo>
                  <a:pt x="54863" y="79438"/>
                </a:lnTo>
                <a:lnTo>
                  <a:pt x="35432" y="79438"/>
                </a:lnTo>
                <a:lnTo>
                  <a:pt x="33020" y="78600"/>
                </a:lnTo>
                <a:lnTo>
                  <a:pt x="31369" y="76923"/>
                </a:lnTo>
                <a:lnTo>
                  <a:pt x="29590" y="75247"/>
                </a:lnTo>
                <a:lnTo>
                  <a:pt x="28828" y="72796"/>
                </a:lnTo>
                <a:lnTo>
                  <a:pt x="28828" y="67094"/>
                </a:lnTo>
                <a:lnTo>
                  <a:pt x="29082" y="64350"/>
                </a:lnTo>
                <a:lnTo>
                  <a:pt x="30099" y="58331"/>
                </a:lnTo>
                <a:lnTo>
                  <a:pt x="31750" y="50685"/>
                </a:lnTo>
                <a:lnTo>
                  <a:pt x="43179" y="0"/>
                </a:lnTo>
                <a:close/>
              </a:path>
              <a:path w="100965" h="126364">
                <a:moveTo>
                  <a:pt x="79535" y="65112"/>
                </a:moveTo>
                <a:lnTo>
                  <a:pt x="65658" y="65112"/>
                </a:lnTo>
                <a:lnTo>
                  <a:pt x="66675" y="65671"/>
                </a:lnTo>
                <a:lnTo>
                  <a:pt x="65024" y="69634"/>
                </a:lnTo>
                <a:lnTo>
                  <a:pt x="64376" y="72796"/>
                </a:lnTo>
                <a:lnTo>
                  <a:pt x="64261" y="81102"/>
                </a:lnTo>
                <a:lnTo>
                  <a:pt x="65277" y="84442"/>
                </a:lnTo>
                <a:lnTo>
                  <a:pt x="69789" y="89154"/>
                </a:lnTo>
                <a:lnTo>
                  <a:pt x="72898" y="90411"/>
                </a:lnTo>
                <a:lnTo>
                  <a:pt x="79628" y="90411"/>
                </a:lnTo>
                <a:lnTo>
                  <a:pt x="82042" y="90017"/>
                </a:lnTo>
                <a:lnTo>
                  <a:pt x="84275" y="89217"/>
                </a:lnTo>
                <a:lnTo>
                  <a:pt x="86486" y="88468"/>
                </a:lnTo>
                <a:lnTo>
                  <a:pt x="88900" y="87147"/>
                </a:lnTo>
                <a:lnTo>
                  <a:pt x="91567" y="85293"/>
                </a:lnTo>
                <a:lnTo>
                  <a:pt x="94360" y="83426"/>
                </a:lnTo>
                <a:lnTo>
                  <a:pt x="97408" y="80797"/>
                </a:lnTo>
                <a:lnTo>
                  <a:pt x="98492" y="79717"/>
                </a:lnTo>
                <a:lnTo>
                  <a:pt x="82042" y="79717"/>
                </a:lnTo>
                <a:lnTo>
                  <a:pt x="80772" y="79159"/>
                </a:lnTo>
                <a:lnTo>
                  <a:pt x="79882" y="78041"/>
                </a:lnTo>
                <a:lnTo>
                  <a:pt x="79121" y="76923"/>
                </a:lnTo>
                <a:lnTo>
                  <a:pt x="78766" y="75247"/>
                </a:lnTo>
                <a:lnTo>
                  <a:pt x="78775" y="69634"/>
                </a:lnTo>
                <a:lnTo>
                  <a:pt x="79535" y="65112"/>
                </a:lnTo>
                <a:close/>
              </a:path>
              <a:path w="100965" h="126364">
                <a:moveTo>
                  <a:pt x="49941" y="83527"/>
                </a:moveTo>
                <a:lnTo>
                  <a:pt x="20700" y="83527"/>
                </a:lnTo>
                <a:lnTo>
                  <a:pt x="22986" y="85877"/>
                </a:lnTo>
                <a:lnTo>
                  <a:pt x="25146" y="87477"/>
                </a:lnTo>
                <a:lnTo>
                  <a:pt x="29463" y="89154"/>
                </a:lnTo>
                <a:lnTo>
                  <a:pt x="31876" y="89573"/>
                </a:lnTo>
                <a:lnTo>
                  <a:pt x="39624" y="89573"/>
                </a:lnTo>
                <a:lnTo>
                  <a:pt x="44703" y="87630"/>
                </a:lnTo>
                <a:lnTo>
                  <a:pt x="49941" y="83527"/>
                </a:lnTo>
                <a:close/>
              </a:path>
              <a:path w="100965" h="126364">
                <a:moveTo>
                  <a:pt x="95630" y="72174"/>
                </a:moveTo>
                <a:lnTo>
                  <a:pt x="93218" y="74968"/>
                </a:lnTo>
                <a:lnTo>
                  <a:pt x="90931" y="76923"/>
                </a:lnTo>
                <a:lnTo>
                  <a:pt x="86868" y="79159"/>
                </a:lnTo>
                <a:lnTo>
                  <a:pt x="85217" y="79717"/>
                </a:lnTo>
                <a:lnTo>
                  <a:pt x="98492" y="79717"/>
                </a:lnTo>
                <a:lnTo>
                  <a:pt x="100837" y="77381"/>
                </a:lnTo>
                <a:lnTo>
                  <a:pt x="95630" y="72174"/>
                </a:lnTo>
                <a:close/>
              </a:path>
              <a:path w="100965" h="126364">
                <a:moveTo>
                  <a:pt x="94106" y="0"/>
                </a:moveTo>
                <a:lnTo>
                  <a:pt x="77977" y="0"/>
                </a:lnTo>
                <a:lnTo>
                  <a:pt x="68833" y="43243"/>
                </a:lnTo>
                <a:lnTo>
                  <a:pt x="67818" y="47777"/>
                </a:lnTo>
                <a:lnTo>
                  <a:pt x="42290" y="79438"/>
                </a:lnTo>
                <a:lnTo>
                  <a:pt x="54863" y="79438"/>
                </a:lnTo>
                <a:lnTo>
                  <a:pt x="59817" y="73660"/>
                </a:lnTo>
                <a:lnTo>
                  <a:pt x="65658" y="65112"/>
                </a:lnTo>
                <a:lnTo>
                  <a:pt x="79535" y="65112"/>
                </a:lnTo>
                <a:lnTo>
                  <a:pt x="81021" y="58331"/>
                </a:lnTo>
                <a:lnTo>
                  <a:pt x="9410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7083170" y="5595975"/>
            <a:ext cx="100965" cy="126364"/>
          </a:xfrm>
          <a:custGeom>
            <a:avLst/>
            <a:gdLst/>
            <a:ahLst/>
            <a:cxnLst/>
            <a:rect l="l" t="t" r="r" b="b"/>
            <a:pathLst>
              <a:path w="100965" h="126364">
                <a:moveTo>
                  <a:pt x="27558" y="0"/>
                </a:moveTo>
                <a:lnTo>
                  <a:pt x="43179" y="0"/>
                </a:lnTo>
                <a:lnTo>
                  <a:pt x="31750" y="50685"/>
                </a:lnTo>
                <a:lnTo>
                  <a:pt x="30860" y="54787"/>
                </a:lnTo>
                <a:lnTo>
                  <a:pt x="30099" y="58331"/>
                </a:lnTo>
                <a:lnTo>
                  <a:pt x="29590" y="61341"/>
                </a:lnTo>
                <a:lnTo>
                  <a:pt x="29082" y="64350"/>
                </a:lnTo>
                <a:lnTo>
                  <a:pt x="28828" y="67094"/>
                </a:lnTo>
                <a:lnTo>
                  <a:pt x="28828" y="69570"/>
                </a:lnTo>
                <a:lnTo>
                  <a:pt x="28828" y="72796"/>
                </a:lnTo>
                <a:lnTo>
                  <a:pt x="29590" y="75247"/>
                </a:lnTo>
                <a:lnTo>
                  <a:pt x="31369" y="76923"/>
                </a:lnTo>
                <a:lnTo>
                  <a:pt x="33020" y="78600"/>
                </a:lnTo>
                <a:lnTo>
                  <a:pt x="35432" y="79438"/>
                </a:lnTo>
                <a:lnTo>
                  <a:pt x="38607" y="79438"/>
                </a:lnTo>
                <a:lnTo>
                  <a:pt x="42290" y="79438"/>
                </a:lnTo>
                <a:lnTo>
                  <a:pt x="67818" y="47777"/>
                </a:lnTo>
                <a:lnTo>
                  <a:pt x="77977" y="0"/>
                </a:lnTo>
                <a:lnTo>
                  <a:pt x="94106" y="0"/>
                </a:lnTo>
                <a:lnTo>
                  <a:pt x="80899" y="58877"/>
                </a:lnTo>
                <a:lnTo>
                  <a:pt x="79501" y="65265"/>
                </a:lnTo>
                <a:lnTo>
                  <a:pt x="78739" y="69850"/>
                </a:lnTo>
                <a:lnTo>
                  <a:pt x="78739" y="72644"/>
                </a:lnTo>
                <a:lnTo>
                  <a:pt x="78739" y="75120"/>
                </a:lnTo>
                <a:lnTo>
                  <a:pt x="79121" y="76923"/>
                </a:lnTo>
                <a:lnTo>
                  <a:pt x="79882" y="78041"/>
                </a:lnTo>
                <a:lnTo>
                  <a:pt x="80772" y="79159"/>
                </a:lnTo>
                <a:lnTo>
                  <a:pt x="82042" y="79717"/>
                </a:lnTo>
                <a:lnTo>
                  <a:pt x="83693" y="79717"/>
                </a:lnTo>
                <a:lnTo>
                  <a:pt x="85217" y="79717"/>
                </a:lnTo>
                <a:lnTo>
                  <a:pt x="86868" y="79159"/>
                </a:lnTo>
                <a:lnTo>
                  <a:pt x="88900" y="78041"/>
                </a:lnTo>
                <a:lnTo>
                  <a:pt x="90931" y="76923"/>
                </a:lnTo>
                <a:lnTo>
                  <a:pt x="93218" y="74968"/>
                </a:lnTo>
                <a:lnTo>
                  <a:pt x="95630" y="72174"/>
                </a:lnTo>
                <a:lnTo>
                  <a:pt x="100837" y="77381"/>
                </a:lnTo>
                <a:lnTo>
                  <a:pt x="97408" y="80797"/>
                </a:lnTo>
                <a:lnTo>
                  <a:pt x="94360" y="83426"/>
                </a:lnTo>
                <a:lnTo>
                  <a:pt x="91567" y="85293"/>
                </a:lnTo>
                <a:lnTo>
                  <a:pt x="88900" y="87147"/>
                </a:lnTo>
                <a:lnTo>
                  <a:pt x="86486" y="88468"/>
                </a:lnTo>
                <a:lnTo>
                  <a:pt x="84200" y="89242"/>
                </a:lnTo>
                <a:lnTo>
                  <a:pt x="82042" y="90017"/>
                </a:lnTo>
                <a:lnTo>
                  <a:pt x="79628" y="90411"/>
                </a:lnTo>
                <a:lnTo>
                  <a:pt x="76961" y="90411"/>
                </a:lnTo>
                <a:lnTo>
                  <a:pt x="72898" y="90411"/>
                </a:lnTo>
                <a:lnTo>
                  <a:pt x="69850" y="89217"/>
                </a:lnTo>
                <a:lnTo>
                  <a:pt x="67563" y="86829"/>
                </a:lnTo>
                <a:lnTo>
                  <a:pt x="65277" y="84442"/>
                </a:lnTo>
                <a:lnTo>
                  <a:pt x="64261" y="81102"/>
                </a:lnTo>
                <a:lnTo>
                  <a:pt x="64261" y="76822"/>
                </a:lnTo>
                <a:lnTo>
                  <a:pt x="64261" y="73355"/>
                </a:lnTo>
                <a:lnTo>
                  <a:pt x="65024" y="69634"/>
                </a:lnTo>
                <a:lnTo>
                  <a:pt x="66675" y="65671"/>
                </a:lnTo>
                <a:lnTo>
                  <a:pt x="65658" y="65112"/>
                </a:lnTo>
                <a:lnTo>
                  <a:pt x="39624" y="89573"/>
                </a:lnTo>
                <a:lnTo>
                  <a:pt x="34417" y="89573"/>
                </a:lnTo>
                <a:lnTo>
                  <a:pt x="31876" y="89573"/>
                </a:lnTo>
                <a:lnTo>
                  <a:pt x="29463" y="89154"/>
                </a:lnTo>
                <a:lnTo>
                  <a:pt x="27304" y="88315"/>
                </a:lnTo>
                <a:lnTo>
                  <a:pt x="25146" y="87477"/>
                </a:lnTo>
                <a:lnTo>
                  <a:pt x="22986" y="85877"/>
                </a:lnTo>
                <a:lnTo>
                  <a:pt x="20700" y="83527"/>
                </a:lnTo>
                <a:lnTo>
                  <a:pt x="19938" y="87249"/>
                </a:lnTo>
                <a:lnTo>
                  <a:pt x="19303" y="92252"/>
                </a:lnTo>
                <a:lnTo>
                  <a:pt x="18669" y="98552"/>
                </a:lnTo>
                <a:lnTo>
                  <a:pt x="18160" y="104838"/>
                </a:lnTo>
                <a:lnTo>
                  <a:pt x="17779" y="110502"/>
                </a:lnTo>
                <a:lnTo>
                  <a:pt x="17779" y="115519"/>
                </a:lnTo>
                <a:lnTo>
                  <a:pt x="17779" y="117386"/>
                </a:lnTo>
                <a:lnTo>
                  <a:pt x="17906" y="118872"/>
                </a:lnTo>
                <a:lnTo>
                  <a:pt x="18033" y="119989"/>
                </a:lnTo>
                <a:lnTo>
                  <a:pt x="16636" y="126225"/>
                </a:lnTo>
                <a:lnTo>
                  <a:pt x="4572" y="126225"/>
                </a:lnTo>
                <a:lnTo>
                  <a:pt x="0" y="120637"/>
                </a:lnTo>
                <a:lnTo>
                  <a:pt x="2069" y="112867"/>
                </a:lnTo>
                <a:lnTo>
                  <a:pt x="4079" y="104990"/>
                </a:lnTo>
                <a:lnTo>
                  <a:pt x="6018" y="97009"/>
                </a:lnTo>
                <a:lnTo>
                  <a:pt x="7874" y="88925"/>
                </a:lnTo>
                <a:lnTo>
                  <a:pt x="275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7170419" y="5603747"/>
            <a:ext cx="80009" cy="145516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7188707" y="5628766"/>
            <a:ext cx="58419" cy="123189"/>
          </a:xfrm>
          <a:custGeom>
            <a:avLst/>
            <a:gdLst/>
            <a:ahLst/>
            <a:cxnLst/>
            <a:rect l="l" t="t" r="r" b="b"/>
            <a:pathLst>
              <a:path w="58420" h="123189">
                <a:moveTo>
                  <a:pt x="1650" y="114985"/>
                </a:moveTo>
                <a:lnTo>
                  <a:pt x="0" y="122097"/>
                </a:lnTo>
                <a:lnTo>
                  <a:pt x="762" y="122326"/>
                </a:lnTo>
                <a:lnTo>
                  <a:pt x="1777" y="122491"/>
                </a:lnTo>
                <a:lnTo>
                  <a:pt x="3937" y="122720"/>
                </a:lnTo>
                <a:lnTo>
                  <a:pt x="5080" y="122770"/>
                </a:lnTo>
                <a:lnTo>
                  <a:pt x="10668" y="122770"/>
                </a:lnTo>
                <a:lnTo>
                  <a:pt x="14605" y="122224"/>
                </a:lnTo>
                <a:lnTo>
                  <a:pt x="21463" y="120002"/>
                </a:lnTo>
                <a:lnTo>
                  <a:pt x="24511" y="118275"/>
                </a:lnTo>
                <a:lnTo>
                  <a:pt x="27484" y="115531"/>
                </a:lnTo>
                <a:lnTo>
                  <a:pt x="5715" y="115531"/>
                </a:lnTo>
                <a:lnTo>
                  <a:pt x="4699" y="115493"/>
                </a:lnTo>
                <a:lnTo>
                  <a:pt x="2921" y="115354"/>
                </a:lnTo>
                <a:lnTo>
                  <a:pt x="2159" y="115214"/>
                </a:lnTo>
                <a:lnTo>
                  <a:pt x="1650" y="114985"/>
                </a:lnTo>
                <a:close/>
              </a:path>
              <a:path w="58420" h="123189">
                <a:moveTo>
                  <a:pt x="52070" y="27292"/>
                </a:moveTo>
                <a:lnTo>
                  <a:pt x="47371" y="27292"/>
                </a:lnTo>
                <a:lnTo>
                  <a:pt x="29210" y="28041"/>
                </a:lnTo>
                <a:lnTo>
                  <a:pt x="28194" y="32639"/>
                </a:lnTo>
                <a:lnTo>
                  <a:pt x="31242" y="32727"/>
                </a:lnTo>
                <a:lnTo>
                  <a:pt x="33274" y="33147"/>
                </a:lnTo>
                <a:lnTo>
                  <a:pt x="34544" y="33896"/>
                </a:lnTo>
                <a:lnTo>
                  <a:pt x="35687" y="34632"/>
                </a:lnTo>
                <a:lnTo>
                  <a:pt x="36322" y="35801"/>
                </a:lnTo>
                <a:lnTo>
                  <a:pt x="36195" y="38798"/>
                </a:lnTo>
                <a:lnTo>
                  <a:pt x="36068" y="40386"/>
                </a:lnTo>
                <a:lnTo>
                  <a:pt x="35560" y="43180"/>
                </a:lnTo>
                <a:lnTo>
                  <a:pt x="34671" y="47739"/>
                </a:lnTo>
                <a:lnTo>
                  <a:pt x="34036" y="50317"/>
                </a:lnTo>
                <a:lnTo>
                  <a:pt x="33400" y="53771"/>
                </a:lnTo>
                <a:lnTo>
                  <a:pt x="32385" y="58102"/>
                </a:lnTo>
                <a:lnTo>
                  <a:pt x="31496" y="62433"/>
                </a:lnTo>
                <a:lnTo>
                  <a:pt x="30352" y="67805"/>
                </a:lnTo>
                <a:lnTo>
                  <a:pt x="28828" y="74218"/>
                </a:lnTo>
                <a:lnTo>
                  <a:pt x="27432" y="80632"/>
                </a:lnTo>
                <a:lnTo>
                  <a:pt x="25908" y="87490"/>
                </a:lnTo>
                <a:lnTo>
                  <a:pt x="24384" y="94805"/>
                </a:lnTo>
                <a:lnTo>
                  <a:pt x="23368" y="99009"/>
                </a:lnTo>
                <a:lnTo>
                  <a:pt x="22351" y="102450"/>
                </a:lnTo>
                <a:lnTo>
                  <a:pt x="21209" y="105130"/>
                </a:lnTo>
                <a:lnTo>
                  <a:pt x="20193" y="107823"/>
                </a:lnTo>
                <a:lnTo>
                  <a:pt x="18923" y="109931"/>
                </a:lnTo>
                <a:lnTo>
                  <a:pt x="16128" y="112991"/>
                </a:lnTo>
                <a:lnTo>
                  <a:pt x="14605" y="114058"/>
                </a:lnTo>
                <a:lnTo>
                  <a:pt x="12826" y="114642"/>
                </a:lnTo>
                <a:lnTo>
                  <a:pt x="11175" y="115227"/>
                </a:lnTo>
                <a:lnTo>
                  <a:pt x="9144" y="115531"/>
                </a:lnTo>
                <a:lnTo>
                  <a:pt x="27484" y="115531"/>
                </a:lnTo>
                <a:lnTo>
                  <a:pt x="37973" y="93649"/>
                </a:lnTo>
                <a:lnTo>
                  <a:pt x="52070" y="27292"/>
                </a:lnTo>
                <a:close/>
              </a:path>
              <a:path w="58420" h="123189">
                <a:moveTo>
                  <a:pt x="58420" y="0"/>
                </a:moveTo>
                <a:lnTo>
                  <a:pt x="44831" y="0"/>
                </a:lnTo>
                <a:lnTo>
                  <a:pt x="41528" y="14566"/>
                </a:lnTo>
                <a:lnTo>
                  <a:pt x="55118" y="14566"/>
                </a:lnTo>
                <a:lnTo>
                  <a:pt x="5842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7188707" y="5656059"/>
            <a:ext cx="52069" cy="95885"/>
          </a:xfrm>
          <a:custGeom>
            <a:avLst/>
            <a:gdLst/>
            <a:ahLst/>
            <a:cxnLst/>
            <a:rect l="l" t="t" r="r" b="b"/>
            <a:pathLst>
              <a:path w="52070" h="95885">
                <a:moveTo>
                  <a:pt x="47371" y="0"/>
                </a:moveTo>
                <a:lnTo>
                  <a:pt x="52070" y="0"/>
                </a:lnTo>
                <a:lnTo>
                  <a:pt x="37973" y="66357"/>
                </a:lnTo>
                <a:lnTo>
                  <a:pt x="18034" y="93814"/>
                </a:lnTo>
                <a:lnTo>
                  <a:pt x="14605" y="94932"/>
                </a:lnTo>
                <a:lnTo>
                  <a:pt x="10668" y="95478"/>
                </a:lnTo>
                <a:lnTo>
                  <a:pt x="6223" y="95478"/>
                </a:lnTo>
                <a:lnTo>
                  <a:pt x="5080" y="95478"/>
                </a:lnTo>
                <a:lnTo>
                  <a:pt x="3937" y="95427"/>
                </a:lnTo>
                <a:lnTo>
                  <a:pt x="2921" y="95313"/>
                </a:lnTo>
                <a:lnTo>
                  <a:pt x="1777" y="95199"/>
                </a:lnTo>
                <a:lnTo>
                  <a:pt x="762" y="95034"/>
                </a:lnTo>
                <a:lnTo>
                  <a:pt x="0" y="94805"/>
                </a:lnTo>
                <a:lnTo>
                  <a:pt x="1650" y="87693"/>
                </a:lnTo>
                <a:lnTo>
                  <a:pt x="2159" y="87922"/>
                </a:lnTo>
                <a:lnTo>
                  <a:pt x="2921" y="88061"/>
                </a:lnTo>
                <a:lnTo>
                  <a:pt x="3810" y="88138"/>
                </a:lnTo>
                <a:lnTo>
                  <a:pt x="4699" y="88201"/>
                </a:lnTo>
                <a:lnTo>
                  <a:pt x="5715" y="88239"/>
                </a:lnTo>
                <a:lnTo>
                  <a:pt x="6985" y="88239"/>
                </a:lnTo>
                <a:lnTo>
                  <a:pt x="9144" y="88239"/>
                </a:lnTo>
                <a:lnTo>
                  <a:pt x="11175" y="87934"/>
                </a:lnTo>
                <a:lnTo>
                  <a:pt x="12826" y="87350"/>
                </a:lnTo>
                <a:lnTo>
                  <a:pt x="14605" y="86766"/>
                </a:lnTo>
                <a:lnTo>
                  <a:pt x="21209" y="77838"/>
                </a:lnTo>
                <a:lnTo>
                  <a:pt x="22351" y="75158"/>
                </a:lnTo>
                <a:lnTo>
                  <a:pt x="23368" y="71716"/>
                </a:lnTo>
                <a:lnTo>
                  <a:pt x="24384" y="67513"/>
                </a:lnTo>
                <a:lnTo>
                  <a:pt x="25908" y="60198"/>
                </a:lnTo>
                <a:lnTo>
                  <a:pt x="27432" y="53340"/>
                </a:lnTo>
                <a:lnTo>
                  <a:pt x="28828" y="46926"/>
                </a:lnTo>
                <a:lnTo>
                  <a:pt x="30352" y="40513"/>
                </a:lnTo>
                <a:lnTo>
                  <a:pt x="31496" y="35140"/>
                </a:lnTo>
                <a:lnTo>
                  <a:pt x="32385" y="30810"/>
                </a:lnTo>
                <a:lnTo>
                  <a:pt x="33400" y="26479"/>
                </a:lnTo>
                <a:lnTo>
                  <a:pt x="34036" y="23025"/>
                </a:lnTo>
                <a:lnTo>
                  <a:pt x="34671" y="20447"/>
                </a:lnTo>
                <a:lnTo>
                  <a:pt x="35178" y="17881"/>
                </a:lnTo>
                <a:lnTo>
                  <a:pt x="35560" y="15887"/>
                </a:lnTo>
                <a:lnTo>
                  <a:pt x="35814" y="14490"/>
                </a:lnTo>
                <a:lnTo>
                  <a:pt x="36068" y="13093"/>
                </a:lnTo>
                <a:lnTo>
                  <a:pt x="36195" y="12103"/>
                </a:lnTo>
                <a:lnTo>
                  <a:pt x="36195" y="11506"/>
                </a:lnTo>
                <a:lnTo>
                  <a:pt x="36322" y="10922"/>
                </a:lnTo>
                <a:lnTo>
                  <a:pt x="36322" y="10452"/>
                </a:lnTo>
                <a:lnTo>
                  <a:pt x="36322" y="10083"/>
                </a:lnTo>
                <a:lnTo>
                  <a:pt x="36322" y="8509"/>
                </a:lnTo>
                <a:lnTo>
                  <a:pt x="35687" y="7340"/>
                </a:lnTo>
                <a:lnTo>
                  <a:pt x="34544" y="6604"/>
                </a:lnTo>
                <a:lnTo>
                  <a:pt x="33274" y="5854"/>
                </a:lnTo>
                <a:lnTo>
                  <a:pt x="31242" y="5435"/>
                </a:lnTo>
                <a:lnTo>
                  <a:pt x="28194" y="5346"/>
                </a:lnTo>
                <a:lnTo>
                  <a:pt x="29210" y="749"/>
                </a:lnTo>
                <a:lnTo>
                  <a:pt x="473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7230236" y="5628766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302" y="0"/>
                </a:moveTo>
                <a:lnTo>
                  <a:pt x="16891" y="0"/>
                </a:lnTo>
                <a:lnTo>
                  <a:pt x="13589" y="14566"/>
                </a:lnTo>
                <a:lnTo>
                  <a:pt x="0" y="14566"/>
                </a:lnTo>
                <a:lnTo>
                  <a:pt x="33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7248143" y="5638803"/>
            <a:ext cx="49460" cy="69388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7266940" y="5663310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40" h="47625">
                <a:moveTo>
                  <a:pt x="26542" y="0"/>
                </a:moveTo>
                <a:lnTo>
                  <a:pt x="10159" y="0"/>
                </a:lnTo>
                <a:lnTo>
                  <a:pt x="10667" y="4597"/>
                </a:lnTo>
                <a:lnTo>
                  <a:pt x="10887" y="8623"/>
                </a:lnTo>
                <a:lnTo>
                  <a:pt x="0" y="41579"/>
                </a:lnTo>
                <a:lnTo>
                  <a:pt x="4952" y="47256"/>
                </a:lnTo>
                <a:lnTo>
                  <a:pt x="10667" y="42976"/>
                </a:lnTo>
                <a:lnTo>
                  <a:pt x="15239" y="39052"/>
                </a:lnTo>
                <a:lnTo>
                  <a:pt x="18414" y="35496"/>
                </a:lnTo>
                <a:lnTo>
                  <a:pt x="21716" y="31927"/>
                </a:lnTo>
                <a:lnTo>
                  <a:pt x="24129" y="28346"/>
                </a:lnTo>
                <a:lnTo>
                  <a:pt x="25526" y="24752"/>
                </a:lnTo>
                <a:lnTo>
                  <a:pt x="27050" y="21145"/>
                </a:lnTo>
                <a:lnTo>
                  <a:pt x="27812" y="17183"/>
                </a:lnTo>
                <a:lnTo>
                  <a:pt x="27812" y="8623"/>
                </a:lnTo>
                <a:lnTo>
                  <a:pt x="27304" y="4343"/>
                </a:lnTo>
                <a:lnTo>
                  <a:pt x="265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7266940" y="5663310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40" h="47625">
                <a:moveTo>
                  <a:pt x="10159" y="0"/>
                </a:moveTo>
                <a:lnTo>
                  <a:pt x="26542" y="0"/>
                </a:lnTo>
                <a:lnTo>
                  <a:pt x="27304" y="4343"/>
                </a:lnTo>
                <a:lnTo>
                  <a:pt x="27812" y="8623"/>
                </a:lnTo>
                <a:lnTo>
                  <a:pt x="27812" y="12839"/>
                </a:lnTo>
                <a:lnTo>
                  <a:pt x="27812" y="17183"/>
                </a:lnTo>
                <a:lnTo>
                  <a:pt x="27050" y="21145"/>
                </a:lnTo>
                <a:lnTo>
                  <a:pt x="25526" y="24752"/>
                </a:lnTo>
                <a:lnTo>
                  <a:pt x="24129" y="28346"/>
                </a:lnTo>
                <a:lnTo>
                  <a:pt x="21716" y="31927"/>
                </a:lnTo>
                <a:lnTo>
                  <a:pt x="18414" y="35496"/>
                </a:lnTo>
                <a:lnTo>
                  <a:pt x="15239" y="39052"/>
                </a:lnTo>
                <a:lnTo>
                  <a:pt x="10667" y="42976"/>
                </a:lnTo>
                <a:lnTo>
                  <a:pt x="4952" y="47256"/>
                </a:lnTo>
                <a:lnTo>
                  <a:pt x="0" y="41579"/>
                </a:lnTo>
                <a:lnTo>
                  <a:pt x="3175" y="38607"/>
                </a:lnTo>
                <a:lnTo>
                  <a:pt x="5460" y="35928"/>
                </a:lnTo>
                <a:lnTo>
                  <a:pt x="6857" y="33540"/>
                </a:lnTo>
                <a:lnTo>
                  <a:pt x="8254" y="31153"/>
                </a:lnTo>
                <a:lnTo>
                  <a:pt x="9270" y="28435"/>
                </a:lnTo>
                <a:lnTo>
                  <a:pt x="9905" y="25400"/>
                </a:lnTo>
                <a:lnTo>
                  <a:pt x="10540" y="22364"/>
                </a:lnTo>
                <a:lnTo>
                  <a:pt x="10921" y="18541"/>
                </a:lnTo>
                <a:lnTo>
                  <a:pt x="10921" y="13957"/>
                </a:lnTo>
                <a:lnTo>
                  <a:pt x="10921" y="9245"/>
                </a:lnTo>
                <a:lnTo>
                  <a:pt x="10667" y="4597"/>
                </a:lnTo>
                <a:lnTo>
                  <a:pt x="101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7322819" y="5533644"/>
            <a:ext cx="112012" cy="148590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7340727" y="5557901"/>
            <a:ext cx="90805" cy="127000"/>
          </a:xfrm>
          <a:custGeom>
            <a:avLst/>
            <a:gdLst/>
            <a:ahLst/>
            <a:cxnLst/>
            <a:rect l="l" t="t" r="r" b="b"/>
            <a:pathLst>
              <a:path w="90804" h="127000">
                <a:moveTo>
                  <a:pt x="88646" y="0"/>
                </a:moveTo>
                <a:lnTo>
                  <a:pt x="2667" y="0"/>
                </a:lnTo>
                <a:lnTo>
                  <a:pt x="2667" y="4571"/>
                </a:lnTo>
                <a:lnTo>
                  <a:pt x="41782" y="65138"/>
                </a:lnTo>
                <a:lnTo>
                  <a:pt x="0" y="122440"/>
                </a:lnTo>
                <a:lnTo>
                  <a:pt x="0" y="127000"/>
                </a:lnTo>
                <a:lnTo>
                  <a:pt x="88265" y="127000"/>
                </a:lnTo>
                <a:lnTo>
                  <a:pt x="89145" y="111645"/>
                </a:lnTo>
                <a:lnTo>
                  <a:pt x="21208" y="111645"/>
                </a:lnTo>
                <a:lnTo>
                  <a:pt x="57023" y="62255"/>
                </a:lnTo>
                <a:lnTo>
                  <a:pt x="57023" y="56768"/>
                </a:lnTo>
                <a:lnTo>
                  <a:pt x="25146" y="8636"/>
                </a:lnTo>
                <a:lnTo>
                  <a:pt x="88646" y="8636"/>
                </a:lnTo>
                <a:lnTo>
                  <a:pt x="88646" y="0"/>
                </a:lnTo>
                <a:close/>
              </a:path>
              <a:path w="90804" h="127000">
                <a:moveTo>
                  <a:pt x="90297" y="91554"/>
                </a:moveTo>
                <a:lnTo>
                  <a:pt x="81025" y="91554"/>
                </a:lnTo>
                <a:lnTo>
                  <a:pt x="79375" y="100114"/>
                </a:lnTo>
                <a:lnTo>
                  <a:pt x="77470" y="105600"/>
                </a:lnTo>
                <a:lnTo>
                  <a:pt x="72644" y="110439"/>
                </a:lnTo>
                <a:lnTo>
                  <a:pt x="68706" y="111645"/>
                </a:lnTo>
                <a:lnTo>
                  <a:pt x="89145" y="111645"/>
                </a:lnTo>
                <a:lnTo>
                  <a:pt x="90297" y="91554"/>
                </a:lnTo>
                <a:close/>
              </a:path>
              <a:path w="90804" h="127000">
                <a:moveTo>
                  <a:pt x="88646" y="8636"/>
                </a:moveTo>
                <a:lnTo>
                  <a:pt x="65404" y="8636"/>
                </a:lnTo>
                <a:lnTo>
                  <a:pt x="69342" y="10033"/>
                </a:lnTo>
                <a:lnTo>
                  <a:pt x="72008" y="13081"/>
                </a:lnTo>
                <a:lnTo>
                  <a:pt x="74675" y="16002"/>
                </a:lnTo>
                <a:lnTo>
                  <a:pt x="77343" y="22479"/>
                </a:lnTo>
                <a:lnTo>
                  <a:pt x="79882" y="32486"/>
                </a:lnTo>
                <a:lnTo>
                  <a:pt x="88646" y="32486"/>
                </a:lnTo>
                <a:lnTo>
                  <a:pt x="88646" y="863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7340727" y="5557901"/>
            <a:ext cx="90805" cy="127000"/>
          </a:xfrm>
          <a:custGeom>
            <a:avLst/>
            <a:gdLst/>
            <a:ahLst/>
            <a:cxnLst/>
            <a:rect l="l" t="t" r="r" b="b"/>
            <a:pathLst>
              <a:path w="90804" h="127000">
                <a:moveTo>
                  <a:pt x="2667" y="0"/>
                </a:moveTo>
                <a:lnTo>
                  <a:pt x="88646" y="0"/>
                </a:lnTo>
                <a:lnTo>
                  <a:pt x="88646" y="32486"/>
                </a:lnTo>
                <a:lnTo>
                  <a:pt x="79882" y="32486"/>
                </a:lnTo>
                <a:lnTo>
                  <a:pt x="77343" y="22479"/>
                </a:lnTo>
                <a:lnTo>
                  <a:pt x="74675" y="16002"/>
                </a:lnTo>
                <a:lnTo>
                  <a:pt x="72008" y="13081"/>
                </a:lnTo>
                <a:lnTo>
                  <a:pt x="69342" y="10033"/>
                </a:lnTo>
                <a:lnTo>
                  <a:pt x="65404" y="8636"/>
                </a:lnTo>
                <a:lnTo>
                  <a:pt x="60325" y="8636"/>
                </a:lnTo>
                <a:lnTo>
                  <a:pt x="25146" y="8636"/>
                </a:lnTo>
                <a:lnTo>
                  <a:pt x="57023" y="56768"/>
                </a:lnTo>
                <a:lnTo>
                  <a:pt x="57023" y="62255"/>
                </a:lnTo>
                <a:lnTo>
                  <a:pt x="21208" y="111645"/>
                </a:lnTo>
                <a:lnTo>
                  <a:pt x="63373" y="111645"/>
                </a:lnTo>
                <a:lnTo>
                  <a:pt x="68706" y="111645"/>
                </a:lnTo>
                <a:lnTo>
                  <a:pt x="72644" y="110439"/>
                </a:lnTo>
                <a:lnTo>
                  <a:pt x="75056" y="108013"/>
                </a:lnTo>
                <a:lnTo>
                  <a:pt x="77470" y="105600"/>
                </a:lnTo>
                <a:lnTo>
                  <a:pt x="79375" y="100114"/>
                </a:lnTo>
                <a:lnTo>
                  <a:pt x="81025" y="91554"/>
                </a:lnTo>
                <a:lnTo>
                  <a:pt x="90297" y="91554"/>
                </a:lnTo>
                <a:lnTo>
                  <a:pt x="88265" y="127000"/>
                </a:lnTo>
                <a:lnTo>
                  <a:pt x="0" y="127000"/>
                </a:lnTo>
                <a:lnTo>
                  <a:pt x="0" y="122440"/>
                </a:lnTo>
                <a:lnTo>
                  <a:pt x="41782" y="65138"/>
                </a:lnTo>
                <a:lnTo>
                  <a:pt x="2667" y="4571"/>
                </a:lnTo>
                <a:lnTo>
                  <a:pt x="266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7406640" y="5603747"/>
            <a:ext cx="80009" cy="145516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7424928" y="5628766"/>
            <a:ext cx="58419" cy="123189"/>
          </a:xfrm>
          <a:custGeom>
            <a:avLst/>
            <a:gdLst/>
            <a:ahLst/>
            <a:cxnLst/>
            <a:rect l="l" t="t" r="r" b="b"/>
            <a:pathLst>
              <a:path w="58420" h="123189">
                <a:moveTo>
                  <a:pt x="1650" y="114985"/>
                </a:moveTo>
                <a:lnTo>
                  <a:pt x="0" y="122097"/>
                </a:lnTo>
                <a:lnTo>
                  <a:pt x="762" y="122326"/>
                </a:lnTo>
                <a:lnTo>
                  <a:pt x="1777" y="122491"/>
                </a:lnTo>
                <a:lnTo>
                  <a:pt x="3937" y="122720"/>
                </a:lnTo>
                <a:lnTo>
                  <a:pt x="5079" y="122770"/>
                </a:lnTo>
                <a:lnTo>
                  <a:pt x="10668" y="122770"/>
                </a:lnTo>
                <a:lnTo>
                  <a:pt x="14604" y="122224"/>
                </a:lnTo>
                <a:lnTo>
                  <a:pt x="21463" y="120002"/>
                </a:lnTo>
                <a:lnTo>
                  <a:pt x="24511" y="118275"/>
                </a:lnTo>
                <a:lnTo>
                  <a:pt x="27484" y="115531"/>
                </a:lnTo>
                <a:lnTo>
                  <a:pt x="5715" y="115531"/>
                </a:lnTo>
                <a:lnTo>
                  <a:pt x="4699" y="115493"/>
                </a:lnTo>
                <a:lnTo>
                  <a:pt x="2921" y="115354"/>
                </a:lnTo>
                <a:lnTo>
                  <a:pt x="2158" y="115214"/>
                </a:lnTo>
                <a:lnTo>
                  <a:pt x="1650" y="114985"/>
                </a:lnTo>
                <a:close/>
              </a:path>
              <a:path w="58420" h="123189">
                <a:moveTo>
                  <a:pt x="52070" y="27292"/>
                </a:moveTo>
                <a:lnTo>
                  <a:pt x="47371" y="27292"/>
                </a:lnTo>
                <a:lnTo>
                  <a:pt x="29210" y="28041"/>
                </a:lnTo>
                <a:lnTo>
                  <a:pt x="28194" y="32639"/>
                </a:lnTo>
                <a:lnTo>
                  <a:pt x="31242" y="32727"/>
                </a:lnTo>
                <a:lnTo>
                  <a:pt x="33274" y="33147"/>
                </a:lnTo>
                <a:lnTo>
                  <a:pt x="34544" y="33896"/>
                </a:lnTo>
                <a:lnTo>
                  <a:pt x="35687" y="34632"/>
                </a:lnTo>
                <a:lnTo>
                  <a:pt x="36322" y="35801"/>
                </a:lnTo>
                <a:lnTo>
                  <a:pt x="36195" y="38798"/>
                </a:lnTo>
                <a:lnTo>
                  <a:pt x="36068" y="40386"/>
                </a:lnTo>
                <a:lnTo>
                  <a:pt x="35560" y="43180"/>
                </a:lnTo>
                <a:lnTo>
                  <a:pt x="34671" y="47739"/>
                </a:lnTo>
                <a:lnTo>
                  <a:pt x="34036" y="50317"/>
                </a:lnTo>
                <a:lnTo>
                  <a:pt x="33400" y="53771"/>
                </a:lnTo>
                <a:lnTo>
                  <a:pt x="32385" y="58102"/>
                </a:lnTo>
                <a:lnTo>
                  <a:pt x="31496" y="62433"/>
                </a:lnTo>
                <a:lnTo>
                  <a:pt x="30352" y="67805"/>
                </a:lnTo>
                <a:lnTo>
                  <a:pt x="28828" y="74218"/>
                </a:lnTo>
                <a:lnTo>
                  <a:pt x="27431" y="80632"/>
                </a:lnTo>
                <a:lnTo>
                  <a:pt x="25907" y="87490"/>
                </a:lnTo>
                <a:lnTo>
                  <a:pt x="24383" y="94805"/>
                </a:lnTo>
                <a:lnTo>
                  <a:pt x="23368" y="99009"/>
                </a:lnTo>
                <a:lnTo>
                  <a:pt x="22351" y="102450"/>
                </a:lnTo>
                <a:lnTo>
                  <a:pt x="21208" y="105130"/>
                </a:lnTo>
                <a:lnTo>
                  <a:pt x="20193" y="107823"/>
                </a:lnTo>
                <a:lnTo>
                  <a:pt x="18923" y="109931"/>
                </a:lnTo>
                <a:lnTo>
                  <a:pt x="16128" y="112991"/>
                </a:lnTo>
                <a:lnTo>
                  <a:pt x="14604" y="114058"/>
                </a:lnTo>
                <a:lnTo>
                  <a:pt x="12826" y="114642"/>
                </a:lnTo>
                <a:lnTo>
                  <a:pt x="11175" y="115227"/>
                </a:lnTo>
                <a:lnTo>
                  <a:pt x="9144" y="115531"/>
                </a:lnTo>
                <a:lnTo>
                  <a:pt x="27484" y="115531"/>
                </a:lnTo>
                <a:lnTo>
                  <a:pt x="37973" y="93649"/>
                </a:lnTo>
                <a:lnTo>
                  <a:pt x="52070" y="27292"/>
                </a:lnTo>
                <a:close/>
              </a:path>
              <a:path w="58420" h="123189">
                <a:moveTo>
                  <a:pt x="58420" y="0"/>
                </a:moveTo>
                <a:lnTo>
                  <a:pt x="44830" y="0"/>
                </a:lnTo>
                <a:lnTo>
                  <a:pt x="41528" y="14566"/>
                </a:lnTo>
                <a:lnTo>
                  <a:pt x="55118" y="14566"/>
                </a:lnTo>
                <a:lnTo>
                  <a:pt x="5842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7424928" y="5656059"/>
            <a:ext cx="52069" cy="95885"/>
          </a:xfrm>
          <a:custGeom>
            <a:avLst/>
            <a:gdLst/>
            <a:ahLst/>
            <a:cxnLst/>
            <a:rect l="l" t="t" r="r" b="b"/>
            <a:pathLst>
              <a:path w="52070" h="95885">
                <a:moveTo>
                  <a:pt x="47371" y="0"/>
                </a:moveTo>
                <a:lnTo>
                  <a:pt x="52070" y="0"/>
                </a:lnTo>
                <a:lnTo>
                  <a:pt x="37973" y="66357"/>
                </a:lnTo>
                <a:lnTo>
                  <a:pt x="18033" y="93814"/>
                </a:lnTo>
                <a:lnTo>
                  <a:pt x="14604" y="94932"/>
                </a:lnTo>
                <a:lnTo>
                  <a:pt x="10668" y="95478"/>
                </a:lnTo>
                <a:lnTo>
                  <a:pt x="6223" y="95478"/>
                </a:lnTo>
                <a:lnTo>
                  <a:pt x="5079" y="95478"/>
                </a:lnTo>
                <a:lnTo>
                  <a:pt x="3937" y="95427"/>
                </a:lnTo>
                <a:lnTo>
                  <a:pt x="2921" y="95313"/>
                </a:lnTo>
                <a:lnTo>
                  <a:pt x="1777" y="95199"/>
                </a:lnTo>
                <a:lnTo>
                  <a:pt x="762" y="95034"/>
                </a:lnTo>
                <a:lnTo>
                  <a:pt x="0" y="94805"/>
                </a:lnTo>
                <a:lnTo>
                  <a:pt x="1650" y="87693"/>
                </a:lnTo>
                <a:lnTo>
                  <a:pt x="2158" y="87922"/>
                </a:lnTo>
                <a:lnTo>
                  <a:pt x="2921" y="88061"/>
                </a:lnTo>
                <a:lnTo>
                  <a:pt x="3810" y="88138"/>
                </a:lnTo>
                <a:lnTo>
                  <a:pt x="4699" y="88201"/>
                </a:lnTo>
                <a:lnTo>
                  <a:pt x="5715" y="88239"/>
                </a:lnTo>
                <a:lnTo>
                  <a:pt x="6985" y="88239"/>
                </a:lnTo>
                <a:lnTo>
                  <a:pt x="9144" y="88239"/>
                </a:lnTo>
                <a:lnTo>
                  <a:pt x="11175" y="87934"/>
                </a:lnTo>
                <a:lnTo>
                  <a:pt x="12826" y="87350"/>
                </a:lnTo>
                <a:lnTo>
                  <a:pt x="14604" y="86766"/>
                </a:lnTo>
                <a:lnTo>
                  <a:pt x="21208" y="77838"/>
                </a:lnTo>
                <a:lnTo>
                  <a:pt x="22351" y="75158"/>
                </a:lnTo>
                <a:lnTo>
                  <a:pt x="23368" y="71716"/>
                </a:lnTo>
                <a:lnTo>
                  <a:pt x="24383" y="67513"/>
                </a:lnTo>
                <a:lnTo>
                  <a:pt x="25907" y="60198"/>
                </a:lnTo>
                <a:lnTo>
                  <a:pt x="27431" y="53340"/>
                </a:lnTo>
                <a:lnTo>
                  <a:pt x="28828" y="46926"/>
                </a:lnTo>
                <a:lnTo>
                  <a:pt x="30352" y="40513"/>
                </a:lnTo>
                <a:lnTo>
                  <a:pt x="31496" y="35140"/>
                </a:lnTo>
                <a:lnTo>
                  <a:pt x="32385" y="30810"/>
                </a:lnTo>
                <a:lnTo>
                  <a:pt x="33400" y="26479"/>
                </a:lnTo>
                <a:lnTo>
                  <a:pt x="34036" y="23025"/>
                </a:lnTo>
                <a:lnTo>
                  <a:pt x="34671" y="20447"/>
                </a:lnTo>
                <a:lnTo>
                  <a:pt x="35178" y="17881"/>
                </a:lnTo>
                <a:lnTo>
                  <a:pt x="35560" y="15887"/>
                </a:lnTo>
                <a:lnTo>
                  <a:pt x="35814" y="14490"/>
                </a:lnTo>
                <a:lnTo>
                  <a:pt x="36068" y="13093"/>
                </a:lnTo>
                <a:lnTo>
                  <a:pt x="36195" y="12103"/>
                </a:lnTo>
                <a:lnTo>
                  <a:pt x="36195" y="11506"/>
                </a:lnTo>
                <a:lnTo>
                  <a:pt x="36322" y="10922"/>
                </a:lnTo>
                <a:lnTo>
                  <a:pt x="36322" y="10452"/>
                </a:lnTo>
                <a:lnTo>
                  <a:pt x="36322" y="10083"/>
                </a:lnTo>
                <a:lnTo>
                  <a:pt x="36322" y="8509"/>
                </a:lnTo>
                <a:lnTo>
                  <a:pt x="35687" y="7340"/>
                </a:lnTo>
                <a:lnTo>
                  <a:pt x="34544" y="6604"/>
                </a:lnTo>
                <a:lnTo>
                  <a:pt x="33274" y="5854"/>
                </a:lnTo>
                <a:lnTo>
                  <a:pt x="31242" y="5435"/>
                </a:lnTo>
                <a:lnTo>
                  <a:pt x="28194" y="5346"/>
                </a:lnTo>
                <a:lnTo>
                  <a:pt x="29210" y="749"/>
                </a:lnTo>
                <a:lnTo>
                  <a:pt x="473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7466456" y="5628766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301" y="0"/>
                </a:moveTo>
                <a:lnTo>
                  <a:pt x="16891" y="0"/>
                </a:lnTo>
                <a:lnTo>
                  <a:pt x="13589" y="14566"/>
                </a:lnTo>
                <a:lnTo>
                  <a:pt x="0" y="14566"/>
                </a:lnTo>
                <a:lnTo>
                  <a:pt x="33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3241548" y="5981700"/>
            <a:ext cx="157734" cy="1577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3252596" y="5996508"/>
            <a:ext cx="147447" cy="147497"/>
          </a:xfrm>
          <a:prstGeom prst="rect">
            <a:avLst/>
          </a:prstGeom>
          <a:blipFill>
            <a:blip r:embed="rId1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3540252" y="5940552"/>
            <a:ext cx="3815334" cy="245999"/>
          </a:xfrm>
          <a:prstGeom prst="rect">
            <a:avLst/>
          </a:prstGeom>
          <a:blipFill>
            <a:blip r:embed="rId1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3653028" y="6400800"/>
            <a:ext cx="142519" cy="1425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3664077" y="6415989"/>
            <a:ext cx="132461" cy="132537"/>
          </a:xfrm>
          <a:prstGeom prst="rect">
            <a:avLst/>
          </a:prstGeom>
          <a:blipFill>
            <a:blip r:embed="rId1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3918203" y="6365747"/>
            <a:ext cx="185165" cy="171450"/>
          </a:xfrm>
          <a:prstGeom prst="rect">
            <a:avLst/>
          </a:prstGeom>
          <a:blipFill>
            <a:blip r:embed="rId1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3933825" y="6385598"/>
            <a:ext cx="166370" cy="151765"/>
          </a:xfrm>
          <a:custGeom>
            <a:avLst/>
            <a:gdLst/>
            <a:ahLst/>
            <a:cxnLst/>
            <a:rect l="l" t="t" r="r" b="b"/>
            <a:pathLst>
              <a:path w="166370" h="151765">
                <a:moveTo>
                  <a:pt x="92710" y="49237"/>
                </a:moveTo>
                <a:lnTo>
                  <a:pt x="86233" y="49237"/>
                </a:lnTo>
                <a:lnTo>
                  <a:pt x="61467" y="50190"/>
                </a:lnTo>
                <a:lnTo>
                  <a:pt x="61467" y="55791"/>
                </a:lnTo>
                <a:lnTo>
                  <a:pt x="64642" y="56362"/>
                </a:lnTo>
                <a:lnTo>
                  <a:pt x="67183" y="57048"/>
                </a:lnTo>
                <a:lnTo>
                  <a:pt x="68834" y="57861"/>
                </a:lnTo>
                <a:lnTo>
                  <a:pt x="70612" y="58661"/>
                </a:lnTo>
                <a:lnTo>
                  <a:pt x="71882" y="59893"/>
                </a:lnTo>
                <a:lnTo>
                  <a:pt x="74364" y="130860"/>
                </a:lnTo>
                <a:lnTo>
                  <a:pt x="74167" y="133667"/>
                </a:lnTo>
                <a:lnTo>
                  <a:pt x="73660" y="135991"/>
                </a:lnTo>
                <a:lnTo>
                  <a:pt x="73278" y="138315"/>
                </a:lnTo>
                <a:lnTo>
                  <a:pt x="62991" y="146037"/>
                </a:lnTo>
                <a:lnTo>
                  <a:pt x="62991" y="151218"/>
                </a:lnTo>
                <a:lnTo>
                  <a:pt x="104394" y="151218"/>
                </a:lnTo>
                <a:lnTo>
                  <a:pt x="104394" y="146037"/>
                </a:lnTo>
                <a:lnTo>
                  <a:pt x="100837" y="145122"/>
                </a:lnTo>
                <a:lnTo>
                  <a:pt x="98298" y="144043"/>
                </a:lnTo>
                <a:lnTo>
                  <a:pt x="96647" y="142811"/>
                </a:lnTo>
                <a:lnTo>
                  <a:pt x="95123" y="141579"/>
                </a:lnTo>
                <a:lnTo>
                  <a:pt x="93979" y="139788"/>
                </a:lnTo>
                <a:lnTo>
                  <a:pt x="93472" y="137426"/>
                </a:lnTo>
                <a:lnTo>
                  <a:pt x="92837" y="135064"/>
                </a:lnTo>
                <a:lnTo>
                  <a:pt x="92583" y="130860"/>
                </a:lnTo>
                <a:lnTo>
                  <a:pt x="92583" y="82003"/>
                </a:lnTo>
                <a:lnTo>
                  <a:pt x="93217" y="79006"/>
                </a:lnTo>
                <a:lnTo>
                  <a:pt x="94614" y="76403"/>
                </a:lnTo>
                <a:lnTo>
                  <a:pt x="95885" y="73799"/>
                </a:lnTo>
                <a:lnTo>
                  <a:pt x="98044" y="71158"/>
                </a:lnTo>
                <a:lnTo>
                  <a:pt x="101091" y="68478"/>
                </a:lnTo>
                <a:lnTo>
                  <a:pt x="102822" y="66890"/>
                </a:lnTo>
                <a:lnTo>
                  <a:pt x="92963" y="66890"/>
                </a:lnTo>
                <a:lnTo>
                  <a:pt x="91566" y="66471"/>
                </a:lnTo>
                <a:lnTo>
                  <a:pt x="92710" y="49237"/>
                </a:lnTo>
                <a:close/>
              </a:path>
              <a:path w="166370" h="151765">
                <a:moveTo>
                  <a:pt x="149749" y="61188"/>
                </a:moveTo>
                <a:lnTo>
                  <a:pt x="119761" y="61188"/>
                </a:lnTo>
                <a:lnTo>
                  <a:pt x="121920" y="61480"/>
                </a:lnTo>
                <a:lnTo>
                  <a:pt x="123698" y="62077"/>
                </a:lnTo>
                <a:lnTo>
                  <a:pt x="135732" y="130860"/>
                </a:lnTo>
                <a:lnTo>
                  <a:pt x="135616" y="133667"/>
                </a:lnTo>
                <a:lnTo>
                  <a:pt x="130175" y="143814"/>
                </a:lnTo>
                <a:lnTo>
                  <a:pt x="129032" y="144449"/>
                </a:lnTo>
                <a:lnTo>
                  <a:pt x="127000" y="145186"/>
                </a:lnTo>
                <a:lnTo>
                  <a:pt x="124333" y="146037"/>
                </a:lnTo>
                <a:lnTo>
                  <a:pt x="124333" y="151218"/>
                </a:lnTo>
                <a:lnTo>
                  <a:pt x="165862" y="151218"/>
                </a:lnTo>
                <a:lnTo>
                  <a:pt x="165862" y="146037"/>
                </a:lnTo>
                <a:lnTo>
                  <a:pt x="162560" y="145122"/>
                </a:lnTo>
                <a:lnTo>
                  <a:pt x="160274" y="144259"/>
                </a:lnTo>
                <a:lnTo>
                  <a:pt x="159003" y="143446"/>
                </a:lnTo>
                <a:lnTo>
                  <a:pt x="157607" y="142633"/>
                </a:lnTo>
                <a:lnTo>
                  <a:pt x="156590" y="141630"/>
                </a:lnTo>
                <a:lnTo>
                  <a:pt x="153918" y="79006"/>
                </a:lnTo>
                <a:lnTo>
                  <a:pt x="153683" y="74536"/>
                </a:lnTo>
                <a:lnTo>
                  <a:pt x="153573" y="73799"/>
                </a:lnTo>
                <a:lnTo>
                  <a:pt x="152189" y="66890"/>
                </a:lnTo>
                <a:lnTo>
                  <a:pt x="152074" y="66471"/>
                </a:lnTo>
                <a:lnTo>
                  <a:pt x="151002" y="63423"/>
                </a:lnTo>
                <a:lnTo>
                  <a:pt x="149749" y="61188"/>
                </a:lnTo>
                <a:close/>
              </a:path>
              <a:path w="166370" h="151765">
                <a:moveTo>
                  <a:pt x="129539" y="48501"/>
                </a:moveTo>
                <a:lnTo>
                  <a:pt x="122047" y="48501"/>
                </a:lnTo>
                <a:lnTo>
                  <a:pt x="118617" y="49123"/>
                </a:lnTo>
                <a:lnTo>
                  <a:pt x="92963" y="66890"/>
                </a:lnTo>
                <a:lnTo>
                  <a:pt x="102822" y="66890"/>
                </a:lnTo>
                <a:lnTo>
                  <a:pt x="104012" y="65798"/>
                </a:lnTo>
                <a:lnTo>
                  <a:pt x="106679" y="63919"/>
                </a:lnTo>
                <a:lnTo>
                  <a:pt x="109220" y="62826"/>
                </a:lnTo>
                <a:lnTo>
                  <a:pt x="111633" y="61734"/>
                </a:lnTo>
                <a:lnTo>
                  <a:pt x="114300" y="61188"/>
                </a:lnTo>
                <a:lnTo>
                  <a:pt x="149749" y="61188"/>
                </a:lnTo>
                <a:lnTo>
                  <a:pt x="149478" y="60706"/>
                </a:lnTo>
                <a:lnTo>
                  <a:pt x="148082" y="58000"/>
                </a:lnTo>
                <a:lnTo>
                  <a:pt x="132969" y="48945"/>
                </a:lnTo>
                <a:lnTo>
                  <a:pt x="129539" y="48501"/>
                </a:lnTo>
                <a:close/>
              </a:path>
              <a:path w="166370" h="151765">
                <a:moveTo>
                  <a:pt x="31750" y="0"/>
                </a:moveTo>
                <a:lnTo>
                  <a:pt x="25400" y="0"/>
                </a:lnTo>
                <a:lnTo>
                  <a:pt x="0" y="1054"/>
                </a:lnTo>
                <a:lnTo>
                  <a:pt x="0" y="6553"/>
                </a:lnTo>
                <a:lnTo>
                  <a:pt x="3555" y="7188"/>
                </a:lnTo>
                <a:lnTo>
                  <a:pt x="6096" y="7823"/>
                </a:lnTo>
                <a:lnTo>
                  <a:pt x="7365" y="8458"/>
                </a:lnTo>
                <a:lnTo>
                  <a:pt x="8762" y="9093"/>
                </a:lnTo>
                <a:lnTo>
                  <a:pt x="9905" y="9931"/>
                </a:lnTo>
                <a:lnTo>
                  <a:pt x="10667" y="10985"/>
                </a:lnTo>
                <a:lnTo>
                  <a:pt x="11557" y="12052"/>
                </a:lnTo>
                <a:lnTo>
                  <a:pt x="12191" y="13512"/>
                </a:lnTo>
                <a:lnTo>
                  <a:pt x="12573" y="15379"/>
                </a:lnTo>
                <a:lnTo>
                  <a:pt x="13080" y="17246"/>
                </a:lnTo>
                <a:lnTo>
                  <a:pt x="13335" y="19519"/>
                </a:lnTo>
                <a:lnTo>
                  <a:pt x="13462" y="131686"/>
                </a:lnTo>
                <a:lnTo>
                  <a:pt x="1650" y="146037"/>
                </a:lnTo>
                <a:lnTo>
                  <a:pt x="1650" y="151218"/>
                </a:lnTo>
                <a:lnTo>
                  <a:pt x="43561" y="151218"/>
                </a:lnTo>
                <a:lnTo>
                  <a:pt x="43561" y="146037"/>
                </a:lnTo>
                <a:lnTo>
                  <a:pt x="40004" y="145122"/>
                </a:lnTo>
                <a:lnTo>
                  <a:pt x="37464" y="144043"/>
                </a:lnTo>
                <a:lnTo>
                  <a:pt x="35813" y="142811"/>
                </a:lnTo>
                <a:lnTo>
                  <a:pt x="34289" y="141579"/>
                </a:lnTo>
                <a:lnTo>
                  <a:pt x="33147" y="139788"/>
                </a:lnTo>
                <a:lnTo>
                  <a:pt x="32638" y="137426"/>
                </a:lnTo>
                <a:lnTo>
                  <a:pt x="32003" y="135064"/>
                </a:lnTo>
                <a:lnTo>
                  <a:pt x="31799" y="131686"/>
                </a:lnTo>
                <a:lnTo>
                  <a:pt x="3175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3995292" y="6434099"/>
            <a:ext cx="104775" cy="102870"/>
          </a:xfrm>
          <a:custGeom>
            <a:avLst/>
            <a:gdLst/>
            <a:ahLst/>
            <a:cxnLst/>
            <a:rect l="l" t="t" r="r" b="b"/>
            <a:pathLst>
              <a:path w="104775" h="102870">
                <a:moveTo>
                  <a:pt x="64262" y="0"/>
                </a:moveTo>
                <a:lnTo>
                  <a:pt x="68072" y="0"/>
                </a:lnTo>
                <a:lnTo>
                  <a:pt x="71501" y="444"/>
                </a:lnTo>
                <a:lnTo>
                  <a:pt x="74549" y="1320"/>
                </a:lnTo>
                <a:lnTo>
                  <a:pt x="77470" y="2209"/>
                </a:lnTo>
                <a:lnTo>
                  <a:pt x="80137" y="3555"/>
                </a:lnTo>
                <a:lnTo>
                  <a:pt x="82423" y="5397"/>
                </a:lnTo>
                <a:lnTo>
                  <a:pt x="84709" y="7226"/>
                </a:lnTo>
                <a:lnTo>
                  <a:pt x="86614" y="9499"/>
                </a:lnTo>
                <a:lnTo>
                  <a:pt x="88011" y="12204"/>
                </a:lnTo>
                <a:lnTo>
                  <a:pt x="89535" y="14922"/>
                </a:lnTo>
                <a:lnTo>
                  <a:pt x="90678" y="18173"/>
                </a:lnTo>
                <a:lnTo>
                  <a:pt x="91440" y="21983"/>
                </a:lnTo>
                <a:lnTo>
                  <a:pt x="92202" y="25780"/>
                </a:lnTo>
                <a:lnTo>
                  <a:pt x="92456" y="30606"/>
                </a:lnTo>
                <a:lnTo>
                  <a:pt x="92456" y="36461"/>
                </a:lnTo>
                <a:lnTo>
                  <a:pt x="92456" y="76288"/>
                </a:lnTo>
                <a:lnTo>
                  <a:pt x="92456" y="81152"/>
                </a:lnTo>
                <a:lnTo>
                  <a:pt x="92710" y="84683"/>
                </a:lnTo>
                <a:lnTo>
                  <a:pt x="92964" y="86855"/>
                </a:lnTo>
                <a:lnTo>
                  <a:pt x="93218" y="89039"/>
                </a:lnTo>
                <a:lnTo>
                  <a:pt x="97536" y="94945"/>
                </a:lnTo>
                <a:lnTo>
                  <a:pt x="98806" y="95757"/>
                </a:lnTo>
                <a:lnTo>
                  <a:pt x="101092" y="96621"/>
                </a:lnTo>
                <a:lnTo>
                  <a:pt x="104394" y="97535"/>
                </a:lnTo>
                <a:lnTo>
                  <a:pt x="104394" y="102717"/>
                </a:lnTo>
                <a:lnTo>
                  <a:pt x="62865" y="102717"/>
                </a:lnTo>
                <a:lnTo>
                  <a:pt x="62865" y="97535"/>
                </a:lnTo>
                <a:lnTo>
                  <a:pt x="65532" y="96685"/>
                </a:lnTo>
                <a:lnTo>
                  <a:pt x="67564" y="95948"/>
                </a:lnTo>
                <a:lnTo>
                  <a:pt x="68707" y="95313"/>
                </a:lnTo>
                <a:lnTo>
                  <a:pt x="69977" y="94678"/>
                </a:lnTo>
                <a:lnTo>
                  <a:pt x="70993" y="93802"/>
                </a:lnTo>
                <a:lnTo>
                  <a:pt x="71755" y="92671"/>
                </a:lnTo>
                <a:lnTo>
                  <a:pt x="72517" y="91541"/>
                </a:lnTo>
                <a:lnTo>
                  <a:pt x="73152" y="89801"/>
                </a:lnTo>
                <a:lnTo>
                  <a:pt x="73660" y="87439"/>
                </a:lnTo>
                <a:lnTo>
                  <a:pt x="74168" y="85077"/>
                </a:lnTo>
                <a:lnTo>
                  <a:pt x="74295" y="81508"/>
                </a:lnTo>
                <a:lnTo>
                  <a:pt x="74295" y="76720"/>
                </a:lnTo>
                <a:lnTo>
                  <a:pt x="74295" y="49034"/>
                </a:lnTo>
                <a:lnTo>
                  <a:pt x="74295" y="44107"/>
                </a:lnTo>
                <a:lnTo>
                  <a:pt x="74168" y="39623"/>
                </a:lnTo>
                <a:lnTo>
                  <a:pt x="66675" y="16014"/>
                </a:lnTo>
                <a:lnTo>
                  <a:pt x="65405" y="14985"/>
                </a:lnTo>
                <a:lnTo>
                  <a:pt x="63881" y="14173"/>
                </a:lnTo>
                <a:lnTo>
                  <a:pt x="62230" y="13576"/>
                </a:lnTo>
                <a:lnTo>
                  <a:pt x="60452" y="12979"/>
                </a:lnTo>
                <a:lnTo>
                  <a:pt x="58293" y="12687"/>
                </a:lnTo>
                <a:lnTo>
                  <a:pt x="55499" y="12687"/>
                </a:lnTo>
                <a:lnTo>
                  <a:pt x="52832" y="12687"/>
                </a:lnTo>
                <a:lnTo>
                  <a:pt x="50165" y="13233"/>
                </a:lnTo>
                <a:lnTo>
                  <a:pt x="47752" y="14325"/>
                </a:lnTo>
                <a:lnTo>
                  <a:pt x="45212" y="15417"/>
                </a:lnTo>
                <a:lnTo>
                  <a:pt x="42545" y="17297"/>
                </a:lnTo>
                <a:lnTo>
                  <a:pt x="39624" y="19977"/>
                </a:lnTo>
                <a:lnTo>
                  <a:pt x="36576" y="22656"/>
                </a:lnTo>
                <a:lnTo>
                  <a:pt x="34417" y="25298"/>
                </a:lnTo>
                <a:lnTo>
                  <a:pt x="33147" y="27901"/>
                </a:lnTo>
                <a:lnTo>
                  <a:pt x="31750" y="30505"/>
                </a:lnTo>
                <a:lnTo>
                  <a:pt x="31115" y="33502"/>
                </a:lnTo>
                <a:lnTo>
                  <a:pt x="31115" y="36880"/>
                </a:lnTo>
                <a:lnTo>
                  <a:pt x="31115" y="76288"/>
                </a:lnTo>
                <a:lnTo>
                  <a:pt x="31115" y="82359"/>
                </a:lnTo>
                <a:lnTo>
                  <a:pt x="31369" y="86563"/>
                </a:lnTo>
                <a:lnTo>
                  <a:pt x="32004" y="88925"/>
                </a:lnTo>
                <a:lnTo>
                  <a:pt x="32512" y="91287"/>
                </a:lnTo>
                <a:lnTo>
                  <a:pt x="42926" y="97535"/>
                </a:lnTo>
                <a:lnTo>
                  <a:pt x="42926" y="102717"/>
                </a:lnTo>
                <a:lnTo>
                  <a:pt x="1524" y="102717"/>
                </a:lnTo>
                <a:lnTo>
                  <a:pt x="1524" y="97535"/>
                </a:lnTo>
                <a:lnTo>
                  <a:pt x="4318" y="96685"/>
                </a:lnTo>
                <a:lnTo>
                  <a:pt x="6223" y="95948"/>
                </a:lnTo>
                <a:lnTo>
                  <a:pt x="12192" y="87490"/>
                </a:lnTo>
                <a:lnTo>
                  <a:pt x="12700" y="85166"/>
                </a:lnTo>
                <a:lnTo>
                  <a:pt x="12954" y="81546"/>
                </a:lnTo>
                <a:lnTo>
                  <a:pt x="12954" y="76606"/>
                </a:lnTo>
                <a:lnTo>
                  <a:pt x="12954" y="30543"/>
                </a:lnTo>
                <a:lnTo>
                  <a:pt x="12954" y="26034"/>
                </a:lnTo>
                <a:lnTo>
                  <a:pt x="12827" y="22402"/>
                </a:lnTo>
                <a:lnTo>
                  <a:pt x="12700" y="19659"/>
                </a:lnTo>
                <a:lnTo>
                  <a:pt x="12573" y="16903"/>
                </a:lnTo>
                <a:lnTo>
                  <a:pt x="7366" y="9359"/>
                </a:lnTo>
                <a:lnTo>
                  <a:pt x="5715" y="8547"/>
                </a:lnTo>
                <a:lnTo>
                  <a:pt x="3175" y="7861"/>
                </a:lnTo>
                <a:lnTo>
                  <a:pt x="0" y="7289"/>
                </a:lnTo>
                <a:lnTo>
                  <a:pt x="0" y="1689"/>
                </a:lnTo>
                <a:lnTo>
                  <a:pt x="24765" y="736"/>
                </a:lnTo>
                <a:lnTo>
                  <a:pt x="31242" y="736"/>
                </a:lnTo>
                <a:lnTo>
                  <a:pt x="30099" y="17970"/>
                </a:lnTo>
                <a:lnTo>
                  <a:pt x="31496" y="18389"/>
                </a:lnTo>
                <a:lnTo>
                  <a:pt x="36703" y="13106"/>
                </a:lnTo>
                <a:lnTo>
                  <a:pt x="41021" y="9334"/>
                </a:lnTo>
                <a:lnTo>
                  <a:pt x="44196" y="7086"/>
                </a:lnTo>
                <a:lnTo>
                  <a:pt x="47371" y="4825"/>
                </a:lnTo>
                <a:lnTo>
                  <a:pt x="50673" y="3086"/>
                </a:lnTo>
                <a:lnTo>
                  <a:pt x="53848" y="1854"/>
                </a:lnTo>
                <a:lnTo>
                  <a:pt x="57150" y="622"/>
                </a:lnTo>
                <a:lnTo>
                  <a:pt x="60579" y="0"/>
                </a:lnTo>
                <a:lnTo>
                  <a:pt x="642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3933825" y="6385598"/>
            <a:ext cx="43815" cy="151765"/>
          </a:xfrm>
          <a:custGeom>
            <a:avLst/>
            <a:gdLst/>
            <a:ahLst/>
            <a:cxnLst/>
            <a:rect l="l" t="t" r="r" b="b"/>
            <a:pathLst>
              <a:path w="43814" h="151765">
                <a:moveTo>
                  <a:pt x="25400" y="0"/>
                </a:moveTo>
                <a:lnTo>
                  <a:pt x="31750" y="0"/>
                </a:lnTo>
                <a:lnTo>
                  <a:pt x="31750" y="124790"/>
                </a:lnTo>
                <a:lnTo>
                  <a:pt x="31750" y="130860"/>
                </a:lnTo>
                <a:lnTo>
                  <a:pt x="32003" y="135064"/>
                </a:lnTo>
                <a:lnTo>
                  <a:pt x="32638" y="137426"/>
                </a:lnTo>
                <a:lnTo>
                  <a:pt x="33147" y="139788"/>
                </a:lnTo>
                <a:lnTo>
                  <a:pt x="43561" y="146037"/>
                </a:lnTo>
                <a:lnTo>
                  <a:pt x="43561" y="151218"/>
                </a:lnTo>
                <a:lnTo>
                  <a:pt x="1650" y="151218"/>
                </a:lnTo>
                <a:lnTo>
                  <a:pt x="1650" y="146037"/>
                </a:lnTo>
                <a:lnTo>
                  <a:pt x="5207" y="145122"/>
                </a:lnTo>
                <a:lnTo>
                  <a:pt x="7620" y="144170"/>
                </a:lnTo>
                <a:lnTo>
                  <a:pt x="9016" y="143179"/>
                </a:lnTo>
                <a:lnTo>
                  <a:pt x="10413" y="142201"/>
                </a:lnTo>
                <a:lnTo>
                  <a:pt x="11302" y="141020"/>
                </a:lnTo>
                <a:lnTo>
                  <a:pt x="11937" y="139636"/>
                </a:lnTo>
                <a:lnTo>
                  <a:pt x="12573" y="138264"/>
                </a:lnTo>
                <a:lnTo>
                  <a:pt x="12953" y="136398"/>
                </a:lnTo>
                <a:lnTo>
                  <a:pt x="13208" y="134035"/>
                </a:lnTo>
                <a:lnTo>
                  <a:pt x="13462" y="131686"/>
                </a:lnTo>
                <a:lnTo>
                  <a:pt x="13588" y="128600"/>
                </a:lnTo>
                <a:lnTo>
                  <a:pt x="13588" y="124790"/>
                </a:lnTo>
                <a:lnTo>
                  <a:pt x="13588" y="36347"/>
                </a:lnTo>
                <a:lnTo>
                  <a:pt x="13588" y="29591"/>
                </a:lnTo>
                <a:lnTo>
                  <a:pt x="13588" y="24866"/>
                </a:lnTo>
                <a:lnTo>
                  <a:pt x="13462" y="22186"/>
                </a:lnTo>
                <a:lnTo>
                  <a:pt x="13335" y="19519"/>
                </a:lnTo>
                <a:lnTo>
                  <a:pt x="13080" y="17246"/>
                </a:lnTo>
                <a:lnTo>
                  <a:pt x="12573" y="15379"/>
                </a:lnTo>
                <a:lnTo>
                  <a:pt x="12191" y="13512"/>
                </a:lnTo>
                <a:lnTo>
                  <a:pt x="11557" y="12052"/>
                </a:lnTo>
                <a:lnTo>
                  <a:pt x="10667" y="10985"/>
                </a:lnTo>
                <a:lnTo>
                  <a:pt x="9905" y="9931"/>
                </a:lnTo>
                <a:lnTo>
                  <a:pt x="8762" y="9093"/>
                </a:lnTo>
                <a:lnTo>
                  <a:pt x="7365" y="8458"/>
                </a:lnTo>
                <a:lnTo>
                  <a:pt x="6096" y="7823"/>
                </a:lnTo>
                <a:lnTo>
                  <a:pt x="3555" y="7188"/>
                </a:lnTo>
                <a:lnTo>
                  <a:pt x="0" y="6553"/>
                </a:lnTo>
                <a:lnTo>
                  <a:pt x="0" y="1054"/>
                </a:lnTo>
                <a:lnTo>
                  <a:pt x="254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4098035" y="6373367"/>
            <a:ext cx="137947" cy="1638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4113021" y="6392570"/>
            <a:ext cx="118745" cy="144780"/>
          </a:xfrm>
          <a:custGeom>
            <a:avLst/>
            <a:gdLst/>
            <a:ahLst/>
            <a:cxnLst/>
            <a:rect l="l" t="t" r="r" b="b"/>
            <a:pathLst>
              <a:path w="118745" h="144779">
                <a:moveTo>
                  <a:pt x="82676" y="0"/>
                </a:moveTo>
                <a:lnTo>
                  <a:pt x="27686" y="0"/>
                </a:lnTo>
                <a:lnTo>
                  <a:pt x="26542" y="5181"/>
                </a:lnTo>
                <a:lnTo>
                  <a:pt x="30099" y="5397"/>
                </a:lnTo>
                <a:lnTo>
                  <a:pt x="32765" y="6172"/>
                </a:lnTo>
                <a:lnTo>
                  <a:pt x="36067" y="8839"/>
                </a:lnTo>
                <a:lnTo>
                  <a:pt x="36817" y="11201"/>
                </a:lnTo>
                <a:lnTo>
                  <a:pt x="36826" y="18808"/>
                </a:lnTo>
                <a:lnTo>
                  <a:pt x="36067" y="24345"/>
                </a:lnTo>
                <a:lnTo>
                  <a:pt x="34543" y="31381"/>
                </a:lnTo>
                <a:lnTo>
                  <a:pt x="16510" y="112750"/>
                </a:lnTo>
                <a:lnTo>
                  <a:pt x="14986" y="119722"/>
                </a:lnTo>
                <a:lnTo>
                  <a:pt x="7112" y="137007"/>
                </a:lnTo>
                <a:lnTo>
                  <a:pt x="5841" y="137947"/>
                </a:lnTo>
                <a:lnTo>
                  <a:pt x="3810" y="138645"/>
                </a:lnTo>
                <a:lnTo>
                  <a:pt x="1142" y="139065"/>
                </a:lnTo>
                <a:lnTo>
                  <a:pt x="0" y="144246"/>
                </a:lnTo>
                <a:lnTo>
                  <a:pt x="43433" y="144246"/>
                </a:lnTo>
                <a:lnTo>
                  <a:pt x="44576" y="139065"/>
                </a:lnTo>
                <a:lnTo>
                  <a:pt x="41148" y="138785"/>
                </a:lnTo>
                <a:lnTo>
                  <a:pt x="38735" y="138353"/>
                </a:lnTo>
                <a:lnTo>
                  <a:pt x="33019" y="132156"/>
                </a:lnTo>
                <a:lnTo>
                  <a:pt x="33019" y="128562"/>
                </a:lnTo>
                <a:lnTo>
                  <a:pt x="33274" y="125171"/>
                </a:lnTo>
                <a:lnTo>
                  <a:pt x="33527" y="123367"/>
                </a:lnTo>
                <a:lnTo>
                  <a:pt x="33654" y="121704"/>
                </a:lnTo>
                <a:lnTo>
                  <a:pt x="34162" y="118592"/>
                </a:lnTo>
                <a:lnTo>
                  <a:pt x="34670" y="116382"/>
                </a:lnTo>
                <a:lnTo>
                  <a:pt x="42037" y="82423"/>
                </a:lnTo>
                <a:lnTo>
                  <a:pt x="69235" y="82423"/>
                </a:lnTo>
                <a:lnTo>
                  <a:pt x="76660" y="81470"/>
                </a:lnTo>
                <a:lnTo>
                  <a:pt x="84036" y="79756"/>
                </a:lnTo>
                <a:lnTo>
                  <a:pt x="90804" y="77355"/>
                </a:lnTo>
                <a:lnTo>
                  <a:pt x="96873" y="74221"/>
                </a:lnTo>
                <a:lnTo>
                  <a:pt x="97655" y="73660"/>
                </a:lnTo>
                <a:lnTo>
                  <a:pt x="43814" y="73660"/>
                </a:lnTo>
                <a:lnTo>
                  <a:pt x="58165" y="9613"/>
                </a:lnTo>
                <a:lnTo>
                  <a:pt x="62991" y="9410"/>
                </a:lnTo>
                <a:lnTo>
                  <a:pt x="67563" y="9309"/>
                </a:lnTo>
                <a:lnTo>
                  <a:pt x="109948" y="9309"/>
                </a:lnTo>
                <a:lnTo>
                  <a:pt x="108203" y="7975"/>
                </a:lnTo>
                <a:lnTo>
                  <a:pt x="104775" y="5270"/>
                </a:lnTo>
                <a:lnTo>
                  <a:pt x="100329" y="3263"/>
                </a:lnTo>
                <a:lnTo>
                  <a:pt x="89535" y="660"/>
                </a:lnTo>
                <a:lnTo>
                  <a:pt x="82676" y="0"/>
                </a:lnTo>
                <a:close/>
              </a:path>
              <a:path w="118745" h="144779">
                <a:moveTo>
                  <a:pt x="69235" y="82423"/>
                </a:moveTo>
                <a:lnTo>
                  <a:pt x="42037" y="82423"/>
                </a:lnTo>
                <a:lnTo>
                  <a:pt x="46862" y="82702"/>
                </a:lnTo>
                <a:lnTo>
                  <a:pt x="52831" y="82842"/>
                </a:lnTo>
                <a:lnTo>
                  <a:pt x="59943" y="82842"/>
                </a:lnTo>
                <a:lnTo>
                  <a:pt x="68641" y="82499"/>
                </a:lnTo>
                <a:lnTo>
                  <a:pt x="69235" y="82423"/>
                </a:lnTo>
                <a:close/>
              </a:path>
              <a:path w="118745" h="144779">
                <a:moveTo>
                  <a:pt x="109948" y="9309"/>
                </a:moveTo>
                <a:lnTo>
                  <a:pt x="81533" y="9309"/>
                </a:lnTo>
                <a:lnTo>
                  <a:pt x="88518" y="11201"/>
                </a:lnTo>
                <a:lnTo>
                  <a:pt x="92582" y="15011"/>
                </a:lnTo>
                <a:lnTo>
                  <a:pt x="96774" y="18808"/>
                </a:lnTo>
                <a:lnTo>
                  <a:pt x="98932" y="24803"/>
                </a:lnTo>
                <a:lnTo>
                  <a:pt x="98932" y="39027"/>
                </a:lnTo>
                <a:lnTo>
                  <a:pt x="70230" y="72771"/>
                </a:lnTo>
                <a:lnTo>
                  <a:pt x="63373" y="73660"/>
                </a:lnTo>
                <a:lnTo>
                  <a:pt x="97655" y="73660"/>
                </a:lnTo>
                <a:lnTo>
                  <a:pt x="118143" y="40426"/>
                </a:lnTo>
                <a:lnTo>
                  <a:pt x="118617" y="32766"/>
                </a:lnTo>
                <a:lnTo>
                  <a:pt x="118617" y="27266"/>
                </a:lnTo>
                <a:lnTo>
                  <a:pt x="117728" y="22440"/>
                </a:lnTo>
                <a:lnTo>
                  <a:pt x="116077" y="18288"/>
                </a:lnTo>
                <a:lnTo>
                  <a:pt x="114300" y="14122"/>
                </a:lnTo>
                <a:lnTo>
                  <a:pt x="111760" y="10693"/>
                </a:lnTo>
                <a:lnTo>
                  <a:pt x="109948" y="930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4156836" y="6401879"/>
            <a:ext cx="55244" cy="64769"/>
          </a:xfrm>
          <a:custGeom>
            <a:avLst/>
            <a:gdLst/>
            <a:ahLst/>
            <a:cxnLst/>
            <a:rect l="l" t="t" r="r" b="b"/>
            <a:pathLst>
              <a:path w="55245" h="64770">
                <a:moveTo>
                  <a:pt x="28066" y="0"/>
                </a:moveTo>
                <a:lnTo>
                  <a:pt x="23749" y="0"/>
                </a:lnTo>
                <a:lnTo>
                  <a:pt x="19176" y="101"/>
                </a:lnTo>
                <a:lnTo>
                  <a:pt x="14350" y="304"/>
                </a:lnTo>
                <a:lnTo>
                  <a:pt x="0" y="64350"/>
                </a:lnTo>
                <a:lnTo>
                  <a:pt x="11049" y="64350"/>
                </a:lnTo>
                <a:lnTo>
                  <a:pt x="19558" y="64350"/>
                </a:lnTo>
                <a:lnTo>
                  <a:pt x="26415" y="63461"/>
                </a:lnTo>
                <a:lnTo>
                  <a:pt x="31623" y="61709"/>
                </a:lnTo>
                <a:lnTo>
                  <a:pt x="36957" y="59944"/>
                </a:lnTo>
                <a:lnTo>
                  <a:pt x="55117" y="29718"/>
                </a:lnTo>
                <a:lnTo>
                  <a:pt x="55117" y="23660"/>
                </a:lnTo>
                <a:lnTo>
                  <a:pt x="55117" y="15494"/>
                </a:lnTo>
                <a:lnTo>
                  <a:pt x="52959" y="9499"/>
                </a:lnTo>
                <a:lnTo>
                  <a:pt x="48767" y="5702"/>
                </a:lnTo>
                <a:lnTo>
                  <a:pt x="44703" y="1892"/>
                </a:lnTo>
                <a:lnTo>
                  <a:pt x="37718" y="0"/>
                </a:lnTo>
                <a:lnTo>
                  <a:pt x="280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4113021" y="6392570"/>
            <a:ext cx="118745" cy="144780"/>
          </a:xfrm>
          <a:custGeom>
            <a:avLst/>
            <a:gdLst/>
            <a:ahLst/>
            <a:cxnLst/>
            <a:rect l="l" t="t" r="r" b="b"/>
            <a:pathLst>
              <a:path w="118745" h="144779">
                <a:moveTo>
                  <a:pt x="27686" y="0"/>
                </a:moveTo>
                <a:lnTo>
                  <a:pt x="74294" y="0"/>
                </a:lnTo>
                <a:lnTo>
                  <a:pt x="82676" y="0"/>
                </a:lnTo>
                <a:lnTo>
                  <a:pt x="89535" y="660"/>
                </a:lnTo>
                <a:lnTo>
                  <a:pt x="94868" y="1955"/>
                </a:lnTo>
                <a:lnTo>
                  <a:pt x="100329" y="3263"/>
                </a:lnTo>
                <a:lnTo>
                  <a:pt x="104775" y="5270"/>
                </a:lnTo>
                <a:lnTo>
                  <a:pt x="108203" y="7975"/>
                </a:lnTo>
                <a:lnTo>
                  <a:pt x="111760" y="10693"/>
                </a:lnTo>
                <a:lnTo>
                  <a:pt x="114300" y="14122"/>
                </a:lnTo>
                <a:lnTo>
                  <a:pt x="116077" y="18288"/>
                </a:lnTo>
                <a:lnTo>
                  <a:pt x="117728" y="22440"/>
                </a:lnTo>
                <a:lnTo>
                  <a:pt x="118617" y="27266"/>
                </a:lnTo>
                <a:lnTo>
                  <a:pt x="118617" y="32766"/>
                </a:lnTo>
                <a:lnTo>
                  <a:pt x="102298" y="70324"/>
                </a:lnTo>
                <a:lnTo>
                  <a:pt x="59943" y="82842"/>
                </a:lnTo>
                <a:lnTo>
                  <a:pt x="52831" y="82842"/>
                </a:lnTo>
                <a:lnTo>
                  <a:pt x="46862" y="82702"/>
                </a:lnTo>
                <a:lnTo>
                  <a:pt x="42037" y="82423"/>
                </a:lnTo>
                <a:lnTo>
                  <a:pt x="35305" y="113487"/>
                </a:lnTo>
                <a:lnTo>
                  <a:pt x="34670" y="116382"/>
                </a:lnTo>
                <a:lnTo>
                  <a:pt x="34162" y="118592"/>
                </a:lnTo>
                <a:lnTo>
                  <a:pt x="33908" y="120154"/>
                </a:lnTo>
                <a:lnTo>
                  <a:pt x="33654" y="121704"/>
                </a:lnTo>
                <a:lnTo>
                  <a:pt x="33527" y="123367"/>
                </a:lnTo>
                <a:lnTo>
                  <a:pt x="33274" y="125171"/>
                </a:lnTo>
                <a:lnTo>
                  <a:pt x="33147" y="126961"/>
                </a:lnTo>
                <a:lnTo>
                  <a:pt x="33019" y="128562"/>
                </a:lnTo>
                <a:lnTo>
                  <a:pt x="33019" y="129971"/>
                </a:lnTo>
                <a:lnTo>
                  <a:pt x="33019" y="132156"/>
                </a:lnTo>
                <a:lnTo>
                  <a:pt x="33400" y="133870"/>
                </a:lnTo>
                <a:lnTo>
                  <a:pt x="44576" y="139065"/>
                </a:lnTo>
                <a:lnTo>
                  <a:pt x="43433" y="144246"/>
                </a:lnTo>
                <a:lnTo>
                  <a:pt x="0" y="144246"/>
                </a:lnTo>
                <a:lnTo>
                  <a:pt x="1142" y="139065"/>
                </a:lnTo>
                <a:lnTo>
                  <a:pt x="3810" y="138645"/>
                </a:lnTo>
                <a:lnTo>
                  <a:pt x="5841" y="137947"/>
                </a:lnTo>
                <a:lnTo>
                  <a:pt x="7112" y="137007"/>
                </a:lnTo>
                <a:lnTo>
                  <a:pt x="8508" y="136055"/>
                </a:lnTo>
                <a:lnTo>
                  <a:pt x="9651" y="134734"/>
                </a:lnTo>
                <a:lnTo>
                  <a:pt x="16510" y="112750"/>
                </a:lnTo>
                <a:lnTo>
                  <a:pt x="34543" y="31381"/>
                </a:lnTo>
                <a:lnTo>
                  <a:pt x="36067" y="24345"/>
                </a:lnTo>
                <a:lnTo>
                  <a:pt x="36829" y="18783"/>
                </a:lnTo>
                <a:lnTo>
                  <a:pt x="36829" y="14693"/>
                </a:lnTo>
                <a:lnTo>
                  <a:pt x="36829" y="11239"/>
                </a:lnTo>
                <a:lnTo>
                  <a:pt x="26542" y="5181"/>
                </a:lnTo>
                <a:lnTo>
                  <a:pt x="276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4248911" y="6355079"/>
            <a:ext cx="912113" cy="220230"/>
          </a:xfrm>
          <a:prstGeom prst="rect">
            <a:avLst/>
          </a:prstGeom>
          <a:blipFill>
            <a:blip r:embed="rId1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4263135" y="6374981"/>
            <a:ext cx="893444" cy="200660"/>
          </a:xfrm>
          <a:custGeom>
            <a:avLst/>
            <a:gdLst/>
            <a:ahLst/>
            <a:cxnLst/>
            <a:rect l="l" t="t" r="r" b="b"/>
            <a:pathLst>
              <a:path w="893445" h="200659">
                <a:moveTo>
                  <a:pt x="258063" y="1473"/>
                </a:moveTo>
                <a:lnTo>
                  <a:pt x="241808" y="1473"/>
                </a:lnTo>
                <a:lnTo>
                  <a:pt x="241808" y="198120"/>
                </a:lnTo>
                <a:lnTo>
                  <a:pt x="258063" y="198120"/>
                </a:lnTo>
                <a:lnTo>
                  <a:pt x="258063" y="1473"/>
                </a:lnTo>
                <a:close/>
              </a:path>
              <a:path w="893445" h="200659">
                <a:moveTo>
                  <a:pt x="829055" y="0"/>
                </a:moveTo>
                <a:lnTo>
                  <a:pt x="826262" y="8128"/>
                </a:lnTo>
                <a:lnTo>
                  <a:pt x="837854" y="13164"/>
                </a:lnTo>
                <a:lnTo>
                  <a:pt x="847851" y="20137"/>
                </a:lnTo>
                <a:lnTo>
                  <a:pt x="868132" y="52451"/>
                </a:lnTo>
                <a:lnTo>
                  <a:pt x="874776" y="99212"/>
                </a:lnTo>
                <a:lnTo>
                  <a:pt x="874035" y="116895"/>
                </a:lnTo>
                <a:lnTo>
                  <a:pt x="862838" y="160185"/>
                </a:lnTo>
                <a:lnTo>
                  <a:pt x="826515" y="192316"/>
                </a:lnTo>
                <a:lnTo>
                  <a:pt x="829055" y="200444"/>
                </a:lnTo>
                <a:lnTo>
                  <a:pt x="867382" y="177693"/>
                </a:lnTo>
                <a:lnTo>
                  <a:pt x="888952" y="135686"/>
                </a:lnTo>
                <a:lnTo>
                  <a:pt x="893063" y="100279"/>
                </a:lnTo>
                <a:lnTo>
                  <a:pt x="892020" y="81898"/>
                </a:lnTo>
                <a:lnTo>
                  <a:pt x="876553" y="35128"/>
                </a:lnTo>
                <a:lnTo>
                  <a:pt x="843603" y="5245"/>
                </a:lnTo>
                <a:lnTo>
                  <a:pt x="829055" y="0"/>
                </a:lnTo>
                <a:close/>
              </a:path>
              <a:path w="893445" h="200659">
                <a:moveTo>
                  <a:pt x="63880" y="0"/>
                </a:moveTo>
                <a:lnTo>
                  <a:pt x="25697" y="22809"/>
                </a:lnTo>
                <a:lnTo>
                  <a:pt x="4111" y="64912"/>
                </a:lnTo>
                <a:lnTo>
                  <a:pt x="0" y="100279"/>
                </a:lnTo>
                <a:lnTo>
                  <a:pt x="1025" y="118693"/>
                </a:lnTo>
                <a:lnTo>
                  <a:pt x="16510" y="165417"/>
                </a:lnTo>
                <a:lnTo>
                  <a:pt x="49335" y="195205"/>
                </a:lnTo>
                <a:lnTo>
                  <a:pt x="63880" y="200444"/>
                </a:lnTo>
                <a:lnTo>
                  <a:pt x="66421" y="192316"/>
                </a:lnTo>
                <a:lnTo>
                  <a:pt x="55014" y="187256"/>
                </a:lnTo>
                <a:lnTo>
                  <a:pt x="45180" y="180213"/>
                </a:lnTo>
                <a:lnTo>
                  <a:pt x="24985" y="147380"/>
                </a:lnTo>
                <a:lnTo>
                  <a:pt x="18287" y="99212"/>
                </a:lnTo>
                <a:lnTo>
                  <a:pt x="19028" y="82115"/>
                </a:lnTo>
                <a:lnTo>
                  <a:pt x="30225" y="39890"/>
                </a:lnTo>
                <a:lnTo>
                  <a:pt x="66801" y="8128"/>
                </a:lnTo>
                <a:lnTo>
                  <a:pt x="638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5089397" y="6374981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59">
                <a:moveTo>
                  <a:pt x="2793" y="0"/>
                </a:moveTo>
                <a:lnTo>
                  <a:pt x="41102" y="22809"/>
                </a:lnTo>
                <a:lnTo>
                  <a:pt x="62642" y="64912"/>
                </a:lnTo>
                <a:lnTo>
                  <a:pt x="66801" y="100279"/>
                </a:lnTo>
                <a:lnTo>
                  <a:pt x="65776" y="118693"/>
                </a:lnTo>
                <a:lnTo>
                  <a:pt x="50291" y="165417"/>
                </a:lnTo>
                <a:lnTo>
                  <a:pt x="17395" y="195205"/>
                </a:lnTo>
                <a:lnTo>
                  <a:pt x="2793" y="200444"/>
                </a:lnTo>
                <a:lnTo>
                  <a:pt x="253" y="192316"/>
                </a:lnTo>
                <a:lnTo>
                  <a:pt x="11733" y="187256"/>
                </a:lnTo>
                <a:lnTo>
                  <a:pt x="21605" y="180213"/>
                </a:lnTo>
                <a:lnTo>
                  <a:pt x="41816" y="147380"/>
                </a:lnTo>
                <a:lnTo>
                  <a:pt x="48513" y="99212"/>
                </a:lnTo>
                <a:lnTo>
                  <a:pt x="47775" y="82115"/>
                </a:lnTo>
                <a:lnTo>
                  <a:pt x="36702" y="39890"/>
                </a:lnTo>
                <a:lnTo>
                  <a:pt x="0" y="8128"/>
                </a:lnTo>
                <a:lnTo>
                  <a:pt x="27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4258564" y="6370408"/>
            <a:ext cx="267208" cy="209588"/>
          </a:xfrm>
          <a:prstGeom prst="rect">
            <a:avLst/>
          </a:prstGeom>
          <a:blipFill>
            <a:blip r:embed="rId1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4331842" y="6392570"/>
            <a:ext cx="140335" cy="144780"/>
          </a:xfrm>
          <a:custGeom>
            <a:avLst/>
            <a:gdLst/>
            <a:ahLst/>
            <a:cxnLst/>
            <a:rect l="l" t="t" r="r" b="b"/>
            <a:pathLst>
              <a:path w="140335" h="144779">
                <a:moveTo>
                  <a:pt x="74549" y="0"/>
                </a:moveTo>
                <a:lnTo>
                  <a:pt x="31877" y="0"/>
                </a:lnTo>
                <a:lnTo>
                  <a:pt x="30734" y="5181"/>
                </a:lnTo>
                <a:lnTo>
                  <a:pt x="33020" y="5600"/>
                </a:lnTo>
                <a:lnTo>
                  <a:pt x="34798" y="6375"/>
                </a:lnTo>
                <a:lnTo>
                  <a:pt x="36322" y="7505"/>
                </a:lnTo>
                <a:lnTo>
                  <a:pt x="37719" y="8636"/>
                </a:lnTo>
                <a:lnTo>
                  <a:pt x="39243" y="10591"/>
                </a:lnTo>
                <a:lnTo>
                  <a:pt x="40640" y="13373"/>
                </a:lnTo>
                <a:lnTo>
                  <a:pt x="42164" y="16154"/>
                </a:lnTo>
                <a:lnTo>
                  <a:pt x="44240" y="21297"/>
                </a:lnTo>
                <a:lnTo>
                  <a:pt x="46736" y="28422"/>
                </a:lnTo>
                <a:lnTo>
                  <a:pt x="62484" y="71856"/>
                </a:lnTo>
                <a:lnTo>
                  <a:pt x="21757" y="120256"/>
                </a:lnTo>
                <a:lnTo>
                  <a:pt x="16891" y="125971"/>
                </a:lnTo>
                <a:lnTo>
                  <a:pt x="13970" y="129184"/>
                </a:lnTo>
                <a:lnTo>
                  <a:pt x="11176" y="132384"/>
                </a:lnTo>
                <a:lnTo>
                  <a:pt x="8762" y="134658"/>
                </a:lnTo>
                <a:lnTo>
                  <a:pt x="5207" y="137337"/>
                </a:lnTo>
                <a:lnTo>
                  <a:pt x="3175" y="138353"/>
                </a:lnTo>
                <a:lnTo>
                  <a:pt x="1016" y="139065"/>
                </a:lnTo>
                <a:lnTo>
                  <a:pt x="0" y="144246"/>
                </a:lnTo>
                <a:lnTo>
                  <a:pt x="39243" y="144246"/>
                </a:lnTo>
                <a:lnTo>
                  <a:pt x="40512" y="139065"/>
                </a:lnTo>
                <a:lnTo>
                  <a:pt x="38100" y="138785"/>
                </a:lnTo>
                <a:lnTo>
                  <a:pt x="36195" y="138125"/>
                </a:lnTo>
                <a:lnTo>
                  <a:pt x="33655" y="136093"/>
                </a:lnTo>
                <a:lnTo>
                  <a:pt x="32893" y="134200"/>
                </a:lnTo>
                <a:lnTo>
                  <a:pt x="32975" y="129184"/>
                </a:lnTo>
                <a:lnTo>
                  <a:pt x="33782" y="126961"/>
                </a:lnTo>
                <a:lnTo>
                  <a:pt x="35433" y="124117"/>
                </a:lnTo>
                <a:lnTo>
                  <a:pt x="36957" y="121259"/>
                </a:lnTo>
                <a:lnTo>
                  <a:pt x="39624" y="117576"/>
                </a:lnTo>
                <a:lnTo>
                  <a:pt x="43180" y="113068"/>
                </a:lnTo>
                <a:lnTo>
                  <a:pt x="67310" y="82956"/>
                </a:lnTo>
                <a:lnTo>
                  <a:pt x="85680" y="82956"/>
                </a:lnTo>
                <a:lnTo>
                  <a:pt x="80645" y="68897"/>
                </a:lnTo>
                <a:lnTo>
                  <a:pt x="89927" y="57810"/>
                </a:lnTo>
                <a:lnTo>
                  <a:pt x="75692" y="57810"/>
                </a:lnTo>
                <a:lnTo>
                  <a:pt x="66929" y="32232"/>
                </a:lnTo>
                <a:lnTo>
                  <a:pt x="64643" y="25400"/>
                </a:lnTo>
                <a:lnTo>
                  <a:pt x="63500" y="19723"/>
                </a:lnTo>
                <a:lnTo>
                  <a:pt x="63500" y="12192"/>
                </a:lnTo>
                <a:lnTo>
                  <a:pt x="64389" y="9880"/>
                </a:lnTo>
                <a:lnTo>
                  <a:pt x="67945" y="6718"/>
                </a:lnTo>
                <a:lnTo>
                  <a:pt x="70358" y="5676"/>
                </a:lnTo>
                <a:lnTo>
                  <a:pt x="73406" y="5181"/>
                </a:lnTo>
                <a:lnTo>
                  <a:pt x="74549" y="0"/>
                </a:lnTo>
                <a:close/>
              </a:path>
              <a:path w="140335" h="144779">
                <a:moveTo>
                  <a:pt x="85680" y="82956"/>
                </a:moveTo>
                <a:lnTo>
                  <a:pt x="67310" y="82956"/>
                </a:lnTo>
                <a:lnTo>
                  <a:pt x="78232" y="115176"/>
                </a:lnTo>
                <a:lnTo>
                  <a:pt x="80010" y="120256"/>
                </a:lnTo>
                <a:lnTo>
                  <a:pt x="80648" y="124117"/>
                </a:lnTo>
                <a:lnTo>
                  <a:pt x="70739" y="139065"/>
                </a:lnTo>
                <a:lnTo>
                  <a:pt x="69723" y="144246"/>
                </a:lnTo>
                <a:lnTo>
                  <a:pt x="112395" y="144246"/>
                </a:lnTo>
                <a:lnTo>
                  <a:pt x="113411" y="139065"/>
                </a:lnTo>
                <a:lnTo>
                  <a:pt x="111125" y="138353"/>
                </a:lnTo>
                <a:lnTo>
                  <a:pt x="109474" y="137668"/>
                </a:lnTo>
                <a:lnTo>
                  <a:pt x="96012" y="111798"/>
                </a:lnTo>
                <a:lnTo>
                  <a:pt x="85680" y="82956"/>
                </a:lnTo>
                <a:close/>
              </a:path>
              <a:path w="140335" h="144779">
                <a:moveTo>
                  <a:pt x="140208" y="0"/>
                </a:moveTo>
                <a:lnTo>
                  <a:pt x="100837" y="0"/>
                </a:lnTo>
                <a:lnTo>
                  <a:pt x="99568" y="5181"/>
                </a:lnTo>
                <a:lnTo>
                  <a:pt x="102362" y="5397"/>
                </a:lnTo>
                <a:lnTo>
                  <a:pt x="104267" y="6172"/>
                </a:lnTo>
                <a:lnTo>
                  <a:pt x="106553" y="8839"/>
                </a:lnTo>
                <a:lnTo>
                  <a:pt x="107187" y="10464"/>
                </a:lnTo>
                <a:lnTo>
                  <a:pt x="107187" y="13779"/>
                </a:lnTo>
                <a:lnTo>
                  <a:pt x="95250" y="33083"/>
                </a:lnTo>
                <a:lnTo>
                  <a:pt x="75692" y="57810"/>
                </a:lnTo>
                <a:lnTo>
                  <a:pt x="89927" y="57810"/>
                </a:lnTo>
                <a:lnTo>
                  <a:pt x="123825" y="17399"/>
                </a:lnTo>
                <a:lnTo>
                  <a:pt x="126365" y="14592"/>
                </a:lnTo>
                <a:lnTo>
                  <a:pt x="129032" y="11772"/>
                </a:lnTo>
                <a:lnTo>
                  <a:pt x="131191" y="9652"/>
                </a:lnTo>
                <a:lnTo>
                  <a:pt x="133096" y="8242"/>
                </a:lnTo>
                <a:lnTo>
                  <a:pt x="134874" y="6832"/>
                </a:lnTo>
                <a:lnTo>
                  <a:pt x="136906" y="5816"/>
                </a:lnTo>
                <a:lnTo>
                  <a:pt x="139065" y="5181"/>
                </a:lnTo>
                <a:lnTo>
                  <a:pt x="14020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4331842" y="6392570"/>
            <a:ext cx="140335" cy="144780"/>
          </a:xfrm>
          <a:custGeom>
            <a:avLst/>
            <a:gdLst/>
            <a:ahLst/>
            <a:cxnLst/>
            <a:rect l="l" t="t" r="r" b="b"/>
            <a:pathLst>
              <a:path w="140335" h="144779">
                <a:moveTo>
                  <a:pt x="31877" y="0"/>
                </a:moveTo>
                <a:lnTo>
                  <a:pt x="74549" y="0"/>
                </a:lnTo>
                <a:lnTo>
                  <a:pt x="73406" y="5181"/>
                </a:lnTo>
                <a:lnTo>
                  <a:pt x="70358" y="5676"/>
                </a:lnTo>
                <a:lnTo>
                  <a:pt x="67945" y="6718"/>
                </a:lnTo>
                <a:lnTo>
                  <a:pt x="66167" y="8293"/>
                </a:lnTo>
                <a:lnTo>
                  <a:pt x="64389" y="9880"/>
                </a:lnTo>
                <a:lnTo>
                  <a:pt x="63500" y="12192"/>
                </a:lnTo>
                <a:lnTo>
                  <a:pt x="63500" y="15214"/>
                </a:lnTo>
                <a:lnTo>
                  <a:pt x="63500" y="19723"/>
                </a:lnTo>
                <a:lnTo>
                  <a:pt x="64643" y="25400"/>
                </a:lnTo>
                <a:lnTo>
                  <a:pt x="66929" y="32232"/>
                </a:lnTo>
                <a:lnTo>
                  <a:pt x="75692" y="57810"/>
                </a:lnTo>
                <a:lnTo>
                  <a:pt x="95250" y="33083"/>
                </a:lnTo>
                <a:lnTo>
                  <a:pt x="98298" y="29273"/>
                </a:lnTo>
                <a:lnTo>
                  <a:pt x="100711" y="26162"/>
                </a:lnTo>
                <a:lnTo>
                  <a:pt x="102362" y="23723"/>
                </a:lnTo>
                <a:lnTo>
                  <a:pt x="104012" y="21297"/>
                </a:lnTo>
                <a:lnTo>
                  <a:pt x="105283" y="19151"/>
                </a:lnTo>
                <a:lnTo>
                  <a:pt x="106045" y="17284"/>
                </a:lnTo>
                <a:lnTo>
                  <a:pt x="106807" y="15417"/>
                </a:lnTo>
                <a:lnTo>
                  <a:pt x="107187" y="13779"/>
                </a:lnTo>
                <a:lnTo>
                  <a:pt x="107187" y="12369"/>
                </a:lnTo>
                <a:lnTo>
                  <a:pt x="107187" y="10464"/>
                </a:lnTo>
                <a:lnTo>
                  <a:pt x="106553" y="8839"/>
                </a:lnTo>
                <a:lnTo>
                  <a:pt x="105410" y="7505"/>
                </a:lnTo>
                <a:lnTo>
                  <a:pt x="104267" y="6172"/>
                </a:lnTo>
                <a:lnTo>
                  <a:pt x="102362" y="5397"/>
                </a:lnTo>
                <a:lnTo>
                  <a:pt x="99568" y="5181"/>
                </a:lnTo>
                <a:lnTo>
                  <a:pt x="100837" y="0"/>
                </a:lnTo>
                <a:lnTo>
                  <a:pt x="140208" y="0"/>
                </a:lnTo>
                <a:lnTo>
                  <a:pt x="139065" y="5181"/>
                </a:lnTo>
                <a:lnTo>
                  <a:pt x="136906" y="5816"/>
                </a:lnTo>
                <a:lnTo>
                  <a:pt x="134874" y="6832"/>
                </a:lnTo>
                <a:lnTo>
                  <a:pt x="133096" y="8242"/>
                </a:lnTo>
                <a:lnTo>
                  <a:pt x="131191" y="9652"/>
                </a:lnTo>
                <a:lnTo>
                  <a:pt x="129032" y="11772"/>
                </a:lnTo>
                <a:lnTo>
                  <a:pt x="80645" y="68897"/>
                </a:lnTo>
                <a:lnTo>
                  <a:pt x="96012" y="111798"/>
                </a:lnTo>
                <a:lnTo>
                  <a:pt x="98298" y="118287"/>
                </a:lnTo>
                <a:lnTo>
                  <a:pt x="113411" y="139065"/>
                </a:lnTo>
                <a:lnTo>
                  <a:pt x="112395" y="144246"/>
                </a:lnTo>
                <a:lnTo>
                  <a:pt x="69723" y="144246"/>
                </a:lnTo>
                <a:lnTo>
                  <a:pt x="70739" y="139065"/>
                </a:lnTo>
                <a:lnTo>
                  <a:pt x="74041" y="138569"/>
                </a:lnTo>
                <a:lnTo>
                  <a:pt x="76454" y="137464"/>
                </a:lnTo>
                <a:lnTo>
                  <a:pt x="78232" y="135737"/>
                </a:lnTo>
                <a:lnTo>
                  <a:pt x="80010" y="134010"/>
                </a:lnTo>
                <a:lnTo>
                  <a:pt x="80772" y="131775"/>
                </a:lnTo>
                <a:lnTo>
                  <a:pt x="80772" y="129019"/>
                </a:lnTo>
                <a:lnTo>
                  <a:pt x="80772" y="124866"/>
                </a:lnTo>
                <a:lnTo>
                  <a:pt x="80010" y="120256"/>
                </a:lnTo>
                <a:lnTo>
                  <a:pt x="78232" y="115176"/>
                </a:lnTo>
                <a:lnTo>
                  <a:pt x="67310" y="82956"/>
                </a:lnTo>
                <a:lnTo>
                  <a:pt x="43180" y="113068"/>
                </a:lnTo>
                <a:lnTo>
                  <a:pt x="39624" y="117576"/>
                </a:lnTo>
                <a:lnTo>
                  <a:pt x="36957" y="121259"/>
                </a:lnTo>
                <a:lnTo>
                  <a:pt x="35433" y="124117"/>
                </a:lnTo>
                <a:lnTo>
                  <a:pt x="33782" y="126961"/>
                </a:lnTo>
                <a:lnTo>
                  <a:pt x="32893" y="129413"/>
                </a:lnTo>
                <a:lnTo>
                  <a:pt x="32893" y="131457"/>
                </a:lnTo>
                <a:lnTo>
                  <a:pt x="32893" y="134200"/>
                </a:lnTo>
                <a:lnTo>
                  <a:pt x="40512" y="139065"/>
                </a:lnTo>
                <a:lnTo>
                  <a:pt x="39243" y="144246"/>
                </a:lnTo>
                <a:lnTo>
                  <a:pt x="0" y="144246"/>
                </a:lnTo>
                <a:lnTo>
                  <a:pt x="1016" y="139065"/>
                </a:lnTo>
                <a:lnTo>
                  <a:pt x="3175" y="138353"/>
                </a:lnTo>
                <a:lnTo>
                  <a:pt x="5207" y="137337"/>
                </a:lnTo>
                <a:lnTo>
                  <a:pt x="6985" y="136004"/>
                </a:lnTo>
                <a:lnTo>
                  <a:pt x="8762" y="134658"/>
                </a:lnTo>
                <a:lnTo>
                  <a:pt x="11176" y="132384"/>
                </a:lnTo>
                <a:lnTo>
                  <a:pt x="13970" y="129184"/>
                </a:lnTo>
                <a:lnTo>
                  <a:pt x="16891" y="125971"/>
                </a:lnTo>
                <a:lnTo>
                  <a:pt x="21844" y="120154"/>
                </a:lnTo>
                <a:lnTo>
                  <a:pt x="28956" y="111696"/>
                </a:lnTo>
                <a:lnTo>
                  <a:pt x="62484" y="71856"/>
                </a:lnTo>
                <a:lnTo>
                  <a:pt x="46736" y="28422"/>
                </a:lnTo>
                <a:lnTo>
                  <a:pt x="44196" y="21170"/>
                </a:lnTo>
                <a:lnTo>
                  <a:pt x="42164" y="16154"/>
                </a:lnTo>
                <a:lnTo>
                  <a:pt x="40640" y="13373"/>
                </a:lnTo>
                <a:lnTo>
                  <a:pt x="39243" y="10591"/>
                </a:lnTo>
                <a:lnTo>
                  <a:pt x="37719" y="8636"/>
                </a:lnTo>
                <a:lnTo>
                  <a:pt x="36322" y="7505"/>
                </a:lnTo>
                <a:lnTo>
                  <a:pt x="34798" y="6375"/>
                </a:lnTo>
                <a:lnTo>
                  <a:pt x="33020" y="5600"/>
                </a:lnTo>
                <a:lnTo>
                  <a:pt x="30734" y="5181"/>
                </a:lnTo>
                <a:lnTo>
                  <a:pt x="3187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4536947" y="6416043"/>
            <a:ext cx="140944" cy="12265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4551045" y="6435788"/>
            <a:ext cx="123189" cy="102870"/>
          </a:xfrm>
          <a:custGeom>
            <a:avLst/>
            <a:gdLst/>
            <a:ahLst/>
            <a:cxnLst/>
            <a:rect l="l" t="t" r="r" b="b"/>
            <a:pathLst>
              <a:path w="123189" h="102870">
                <a:moveTo>
                  <a:pt x="94868" y="13957"/>
                </a:moveTo>
                <a:lnTo>
                  <a:pt x="78739" y="13957"/>
                </a:lnTo>
                <a:lnTo>
                  <a:pt x="79247" y="14897"/>
                </a:lnTo>
                <a:lnTo>
                  <a:pt x="77724" y="19202"/>
                </a:lnTo>
                <a:lnTo>
                  <a:pt x="68452" y="53682"/>
                </a:lnTo>
                <a:lnTo>
                  <a:pt x="66039" y="64350"/>
                </a:lnTo>
                <a:lnTo>
                  <a:pt x="64134" y="73304"/>
                </a:lnTo>
                <a:lnTo>
                  <a:pt x="63319" y="78790"/>
                </a:lnTo>
                <a:lnTo>
                  <a:pt x="63234" y="90563"/>
                </a:lnTo>
                <a:lnTo>
                  <a:pt x="64515" y="94526"/>
                </a:lnTo>
                <a:lnTo>
                  <a:pt x="67309" y="97802"/>
                </a:lnTo>
                <a:lnTo>
                  <a:pt x="69976" y="101079"/>
                </a:lnTo>
                <a:lnTo>
                  <a:pt x="73787" y="102717"/>
                </a:lnTo>
                <a:lnTo>
                  <a:pt x="83565" y="102717"/>
                </a:lnTo>
                <a:lnTo>
                  <a:pt x="103265" y="90563"/>
                </a:lnTo>
                <a:lnTo>
                  <a:pt x="84327" y="90563"/>
                </a:lnTo>
                <a:lnTo>
                  <a:pt x="82803" y="89928"/>
                </a:lnTo>
                <a:lnTo>
                  <a:pt x="81025" y="87388"/>
                </a:lnTo>
                <a:lnTo>
                  <a:pt x="80517" y="85344"/>
                </a:lnTo>
                <a:lnTo>
                  <a:pt x="80554" y="78790"/>
                </a:lnTo>
                <a:lnTo>
                  <a:pt x="81406" y="73799"/>
                </a:lnTo>
                <a:lnTo>
                  <a:pt x="82930" y="66890"/>
                </a:lnTo>
                <a:lnTo>
                  <a:pt x="94868" y="13957"/>
                </a:lnTo>
                <a:close/>
              </a:path>
              <a:path w="123189" h="102870">
                <a:moveTo>
                  <a:pt x="47751" y="13957"/>
                </a:moveTo>
                <a:lnTo>
                  <a:pt x="34035" y="13957"/>
                </a:lnTo>
                <a:lnTo>
                  <a:pt x="27050" y="43853"/>
                </a:lnTo>
                <a:lnTo>
                  <a:pt x="22244" y="62439"/>
                </a:lnTo>
                <a:lnTo>
                  <a:pt x="17176" y="77298"/>
                </a:lnTo>
                <a:lnTo>
                  <a:pt x="11870" y="88433"/>
                </a:lnTo>
                <a:lnTo>
                  <a:pt x="6350" y="95846"/>
                </a:lnTo>
                <a:lnTo>
                  <a:pt x="5333" y="101028"/>
                </a:lnTo>
                <a:lnTo>
                  <a:pt x="27685" y="101028"/>
                </a:lnTo>
                <a:lnTo>
                  <a:pt x="28575" y="98691"/>
                </a:lnTo>
                <a:lnTo>
                  <a:pt x="32384" y="83883"/>
                </a:lnTo>
                <a:lnTo>
                  <a:pt x="33654" y="78790"/>
                </a:lnTo>
                <a:lnTo>
                  <a:pt x="47751" y="13957"/>
                </a:lnTo>
                <a:close/>
              </a:path>
              <a:path w="123189" h="102870">
                <a:moveTo>
                  <a:pt x="101218" y="80416"/>
                </a:moveTo>
                <a:lnTo>
                  <a:pt x="95503" y="87185"/>
                </a:lnTo>
                <a:lnTo>
                  <a:pt x="90550" y="90563"/>
                </a:lnTo>
                <a:lnTo>
                  <a:pt x="103265" y="90563"/>
                </a:lnTo>
                <a:lnTo>
                  <a:pt x="107314" y="86118"/>
                </a:lnTo>
                <a:lnTo>
                  <a:pt x="101218" y="80416"/>
                </a:lnTo>
                <a:close/>
              </a:path>
              <a:path w="123189" h="102870">
                <a:moveTo>
                  <a:pt x="123062" y="0"/>
                </a:moveTo>
                <a:lnTo>
                  <a:pt x="32003" y="0"/>
                </a:lnTo>
                <a:lnTo>
                  <a:pt x="28193" y="431"/>
                </a:lnTo>
                <a:lnTo>
                  <a:pt x="0" y="21031"/>
                </a:lnTo>
                <a:lnTo>
                  <a:pt x="6730" y="26631"/>
                </a:lnTo>
                <a:lnTo>
                  <a:pt x="10794" y="21564"/>
                </a:lnTo>
                <a:lnTo>
                  <a:pt x="14604" y="18173"/>
                </a:lnTo>
                <a:lnTo>
                  <a:pt x="21462" y="14795"/>
                </a:lnTo>
                <a:lnTo>
                  <a:pt x="25653" y="13957"/>
                </a:lnTo>
                <a:lnTo>
                  <a:pt x="120014" y="13957"/>
                </a:lnTo>
                <a:lnTo>
                  <a:pt x="12306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4551045" y="6435788"/>
            <a:ext cx="123189" cy="102870"/>
          </a:xfrm>
          <a:custGeom>
            <a:avLst/>
            <a:gdLst/>
            <a:ahLst/>
            <a:cxnLst/>
            <a:rect l="l" t="t" r="r" b="b"/>
            <a:pathLst>
              <a:path w="123189" h="102870">
                <a:moveTo>
                  <a:pt x="36321" y="0"/>
                </a:moveTo>
                <a:lnTo>
                  <a:pt x="123062" y="0"/>
                </a:lnTo>
                <a:lnTo>
                  <a:pt x="120014" y="13957"/>
                </a:lnTo>
                <a:lnTo>
                  <a:pt x="94868" y="13957"/>
                </a:lnTo>
                <a:lnTo>
                  <a:pt x="82930" y="66890"/>
                </a:lnTo>
                <a:lnTo>
                  <a:pt x="81406" y="73799"/>
                </a:lnTo>
                <a:lnTo>
                  <a:pt x="80517" y="79006"/>
                </a:lnTo>
                <a:lnTo>
                  <a:pt x="80517" y="82524"/>
                </a:lnTo>
                <a:lnTo>
                  <a:pt x="80517" y="85344"/>
                </a:lnTo>
                <a:lnTo>
                  <a:pt x="81025" y="87388"/>
                </a:lnTo>
                <a:lnTo>
                  <a:pt x="81914" y="88658"/>
                </a:lnTo>
                <a:lnTo>
                  <a:pt x="82803" y="89928"/>
                </a:lnTo>
                <a:lnTo>
                  <a:pt x="84327" y="90563"/>
                </a:lnTo>
                <a:lnTo>
                  <a:pt x="86232" y="90563"/>
                </a:lnTo>
                <a:lnTo>
                  <a:pt x="90550" y="90563"/>
                </a:lnTo>
                <a:lnTo>
                  <a:pt x="95503" y="87185"/>
                </a:lnTo>
                <a:lnTo>
                  <a:pt x="101218" y="80416"/>
                </a:lnTo>
                <a:lnTo>
                  <a:pt x="107314" y="86118"/>
                </a:lnTo>
                <a:lnTo>
                  <a:pt x="83565" y="102717"/>
                </a:lnTo>
                <a:lnTo>
                  <a:pt x="78612" y="102717"/>
                </a:lnTo>
                <a:lnTo>
                  <a:pt x="73787" y="102717"/>
                </a:lnTo>
                <a:lnTo>
                  <a:pt x="69976" y="101079"/>
                </a:lnTo>
                <a:lnTo>
                  <a:pt x="67309" y="97802"/>
                </a:lnTo>
                <a:lnTo>
                  <a:pt x="64515" y="94526"/>
                </a:lnTo>
                <a:lnTo>
                  <a:pt x="63118" y="90208"/>
                </a:lnTo>
                <a:lnTo>
                  <a:pt x="63118" y="84861"/>
                </a:lnTo>
                <a:lnTo>
                  <a:pt x="63118" y="80137"/>
                </a:lnTo>
                <a:lnTo>
                  <a:pt x="64134" y="73304"/>
                </a:lnTo>
                <a:lnTo>
                  <a:pt x="66039" y="64350"/>
                </a:lnTo>
                <a:lnTo>
                  <a:pt x="68452" y="53682"/>
                </a:lnTo>
                <a:lnTo>
                  <a:pt x="69595" y="48044"/>
                </a:lnTo>
                <a:lnTo>
                  <a:pt x="79247" y="14897"/>
                </a:lnTo>
                <a:lnTo>
                  <a:pt x="78739" y="13957"/>
                </a:lnTo>
                <a:lnTo>
                  <a:pt x="47751" y="13957"/>
                </a:lnTo>
                <a:lnTo>
                  <a:pt x="34670" y="74079"/>
                </a:lnTo>
                <a:lnTo>
                  <a:pt x="33654" y="78790"/>
                </a:lnTo>
                <a:lnTo>
                  <a:pt x="32384" y="83883"/>
                </a:lnTo>
                <a:lnTo>
                  <a:pt x="30987" y="89344"/>
                </a:lnTo>
                <a:lnTo>
                  <a:pt x="29590" y="94805"/>
                </a:lnTo>
                <a:lnTo>
                  <a:pt x="28575" y="98691"/>
                </a:lnTo>
                <a:lnTo>
                  <a:pt x="27685" y="101028"/>
                </a:lnTo>
                <a:lnTo>
                  <a:pt x="5333" y="101028"/>
                </a:lnTo>
                <a:lnTo>
                  <a:pt x="6350" y="95846"/>
                </a:lnTo>
                <a:lnTo>
                  <a:pt x="11870" y="88433"/>
                </a:lnTo>
                <a:lnTo>
                  <a:pt x="17176" y="77298"/>
                </a:lnTo>
                <a:lnTo>
                  <a:pt x="22244" y="62439"/>
                </a:lnTo>
                <a:lnTo>
                  <a:pt x="27050" y="43853"/>
                </a:lnTo>
                <a:lnTo>
                  <a:pt x="34035" y="13957"/>
                </a:lnTo>
                <a:lnTo>
                  <a:pt x="30733" y="13957"/>
                </a:lnTo>
                <a:lnTo>
                  <a:pt x="25653" y="13957"/>
                </a:lnTo>
                <a:lnTo>
                  <a:pt x="6730" y="26631"/>
                </a:lnTo>
                <a:lnTo>
                  <a:pt x="0" y="21031"/>
                </a:lnTo>
                <a:lnTo>
                  <a:pt x="3682" y="16598"/>
                </a:lnTo>
                <a:lnTo>
                  <a:pt x="6730" y="13208"/>
                </a:lnTo>
                <a:lnTo>
                  <a:pt x="9016" y="10883"/>
                </a:lnTo>
                <a:lnTo>
                  <a:pt x="11302" y="8559"/>
                </a:lnTo>
                <a:lnTo>
                  <a:pt x="32003" y="0"/>
                </a:lnTo>
                <a:lnTo>
                  <a:pt x="363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4668011" y="6492233"/>
            <a:ext cx="49460" cy="7395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4682490" y="6512293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4" y="0"/>
                </a:lnTo>
                <a:lnTo>
                  <a:pt x="12192" y="5219"/>
                </a:lnTo>
                <a:lnTo>
                  <a:pt x="12411" y="9791"/>
                </a:lnTo>
                <a:lnTo>
                  <a:pt x="12446" y="21069"/>
                </a:lnTo>
                <a:lnTo>
                  <a:pt x="12064" y="25400"/>
                </a:lnTo>
                <a:lnTo>
                  <a:pt x="11302" y="28854"/>
                </a:lnTo>
                <a:lnTo>
                  <a:pt x="10668" y="32296"/>
                </a:lnTo>
                <a:lnTo>
                  <a:pt x="9525" y="35382"/>
                </a:lnTo>
                <a:lnTo>
                  <a:pt x="6223" y="40805"/>
                </a:lnTo>
                <a:lnTo>
                  <a:pt x="3683" y="43853"/>
                </a:lnTo>
                <a:lnTo>
                  <a:pt x="0" y="47231"/>
                </a:lnTo>
                <a:lnTo>
                  <a:pt x="5714" y="53682"/>
                </a:lnTo>
                <a:lnTo>
                  <a:pt x="12192" y="48818"/>
                </a:lnTo>
                <a:lnTo>
                  <a:pt x="17272" y="44361"/>
                </a:lnTo>
                <a:lnTo>
                  <a:pt x="20955" y="40309"/>
                </a:lnTo>
                <a:lnTo>
                  <a:pt x="24764" y="36258"/>
                </a:lnTo>
                <a:lnTo>
                  <a:pt x="27432" y="32194"/>
                </a:lnTo>
                <a:lnTo>
                  <a:pt x="30734" y="24028"/>
                </a:lnTo>
                <a:lnTo>
                  <a:pt x="31623" y="19519"/>
                </a:lnTo>
                <a:lnTo>
                  <a:pt x="31623" y="9791"/>
                </a:lnTo>
                <a:lnTo>
                  <a:pt x="31114" y="4927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4682490" y="6512293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4" y="0"/>
                </a:moveTo>
                <a:lnTo>
                  <a:pt x="30099" y="0"/>
                </a:lnTo>
                <a:lnTo>
                  <a:pt x="31114" y="4927"/>
                </a:lnTo>
                <a:lnTo>
                  <a:pt x="31623" y="9791"/>
                </a:lnTo>
                <a:lnTo>
                  <a:pt x="31623" y="14579"/>
                </a:lnTo>
                <a:lnTo>
                  <a:pt x="31623" y="19519"/>
                </a:lnTo>
                <a:lnTo>
                  <a:pt x="30734" y="24028"/>
                </a:lnTo>
                <a:lnTo>
                  <a:pt x="29083" y="28105"/>
                </a:lnTo>
                <a:lnTo>
                  <a:pt x="27432" y="32194"/>
                </a:lnTo>
                <a:lnTo>
                  <a:pt x="24764" y="36258"/>
                </a:lnTo>
                <a:lnTo>
                  <a:pt x="20955" y="40309"/>
                </a:lnTo>
                <a:lnTo>
                  <a:pt x="17272" y="44361"/>
                </a:lnTo>
                <a:lnTo>
                  <a:pt x="12192" y="48818"/>
                </a:lnTo>
                <a:lnTo>
                  <a:pt x="5714" y="53682"/>
                </a:lnTo>
                <a:lnTo>
                  <a:pt x="0" y="47231"/>
                </a:lnTo>
                <a:lnTo>
                  <a:pt x="3683" y="43853"/>
                </a:lnTo>
                <a:lnTo>
                  <a:pt x="6223" y="40805"/>
                </a:lnTo>
                <a:lnTo>
                  <a:pt x="7874" y="38100"/>
                </a:lnTo>
                <a:lnTo>
                  <a:pt x="9525" y="35382"/>
                </a:lnTo>
                <a:lnTo>
                  <a:pt x="10668" y="32296"/>
                </a:lnTo>
                <a:lnTo>
                  <a:pt x="11302" y="28854"/>
                </a:lnTo>
                <a:lnTo>
                  <a:pt x="12064" y="25400"/>
                </a:lnTo>
                <a:lnTo>
                  <a:pt x="12446" y="21069"/>
                </a:lnTo>
                <a:lnTo>
                  <a:pt x="12446" y="15849"/>
                </a:lnTo>
                <a:lnTo>
                  <a:pt x="12446" y="10502"/>
                </a:lnTo>
                <a:lnTo>
                  <a:pt x="12192" y="5219"/>
                </a:lnTo>
                <a:lnTo>
                  <a:pt x="116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4747259" y="6416040"/>
            <a:ext cx="133375" cy="162305"/>
          </a:xfrm>
          <a:prstGeom prst="rect">
            <a:avLst/>
          </a:prstGeom>
          <a:blipFill>
            <a:blip r:embed="rId1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4762372" y="6435788"/>
            <a:ext cx="114935" cy="143510"/>
          </a:xfrm>
          <a:custGeom>
            <a:avLst/>
            <a:gdLst/>
            <a:ahLst/>
            <a:cxnLst/>
            <a:rect l="l" t="t" r="r" b="b"/>
            <a:pathLst>
              <a:path w="114935" h="143509">
                <a:moveTo>
                  <a:pt x="49022" y="0"/>
                </a:moveTo>
                <a:lnTo>
                  <a:pt x="31241" y="0"/>
                </a:lnTo>
                <a:lnTo>
                  <a:pt x="8499" y="102717"/>
                </a:lnTo>
                <a:lnTo>
                  <a:pt x="6768" y="110210"/>
                </a:lnTo>
                <a:lnTo>
                  <a:pt x="4587" y="119276"/>
                </a:lnTo>
                <a:lnTo>
                  <a:pt x="2335" y="128226"/>
                </a:lnTo>
                <a:lnTo>
                  <a:pt x="0" y="137058"/>
                </a:lnTo>
                <a:lnTo>
                  <a:pt x="5206" y="143395"/>
                </a:lnTo>
                <a:lnTo>
                  <a:pt x="18923" y="143395"/>
                </a:lnTo>
                <a:lnTo>
                  <a:pt x="20319" y="136321"/>
                </a:lnTo>
                <a:lnTo>
                  <a:pt x="20192" y="125539"/>
                </a:lnTo>
                <a:lnTo>
                  <a:pt x="20447" y="119113"/>
                </a:lnTo>
                <a:lnTo>
                  <a:pt x="21209" y="111963"/>
                </a:lnTo>
                <a:lnTo>
                  <a:pt x="21843" y="104813"/>
                </a:lnTo>
                <a:lnTo>
                  <a:pt x="22630" y="99009"/>
                </a:lnTo>
                <a:lnTo>
                  <a:pt x="23494" y="94894"/>
                </a:lnTo>
                <a:lnTo>
                  <a:pt x="56561" y="94894"/>
                </a:lnTo>
                <a:lnTo>
                  <a:pt x="60545" y="91358"/>
                </a:lnTo>
                <a:lnTo>
                  <a:pt x="61579" y="90246"/>
                </a:lnTo>
                <a:lnTo>
                  <a:pt x="40259" y="90246"/>
                </a:lnTo>
                <a:lnTo>
                  <a:pt x="37464" y="89293"/>
                </a:lnTo>
                <a:lnTo>
                  <a:pt x="33654" y="85483"/>
                </a:lnTo>
                <a:lnTo>
                  <a:pt x="32638" y="82702"/>
                </a:lnTo>
                <a:lnTo>
                  <a:pt x="32638" y="76225"/>
                </a:lnTo>
                <a:lnTo>
                  <a:pt x="32892" y="73113"/>
                </a:lnTo>
                <a:lnTo>
                  <a:pt x="34925" y="62242"/>
                </a:lnTo>
                <a:lnTo>
                  <a:pt x="36067" y="57594"/>
                </a:lnTo>
                <a:lnTo>
                  <a:pt x="49022" y="0"/>
                </a:lnTo>
                <a:close/>
              </a:path>
              <a:path w="114935" h="143509">
                <a:moveTo>
                  <a:pt x="90207" y="73977"/>
                </a:moveTo>
                <a:lnTo>
                  <a:pt x="74422" y="73977"/>
                </a:lnTo>
                <a:lnTo>
                  <a:pt x="75691" y="74599"/>
                </a:lnTo>
                <a:lnTo>
                  <a:pt x="73787" y="79108"/>
                </a:lnTo>
                <a:lnTo>
                  <a:pt x="72898" y="83337"/>
                </a:lnTo>
                <a:lnTo>
                  <a:pt x="72898" y="92151"/>
                </a:lnTo>
                <a:lnTo>
                  <a:pt x="74167" y="95935"/>
                </a:lnTo>
                <a:lnTo>
                  <a:pt x="79248" y="101358"/>
                </a:lnTo>
                <a:lnTo>
                  <a:pt x="82803" y="102717"/>
                </a:lnTo>
                <a:lnTo>
                  <a:pt x="90297" y="102717"/>
                </a:lnTo>
                <a:lnTo>
                  <a:pt x="111869" y="90563"/>
                </a:lnTo>
                <a:lnTo>
                  <a:pt x="93090" y="90563"/>
                </a:lnTo>
                <a:lnTo>
                  <a:pt x="91693" y="89928"/>
                </a:lnTo>
                <a:lnTo>
                  <a:pt x="90804" y="88658"/>
                </a:lnTo>
                <a:lnTo>
                  <a:pt x="89788" y="87388"/>
                </a:lnTo>
                <a:lnTo>
                  <a:pt x="89434" y="85483"/>
                </a:lnTo>
                <a:lnTo>
                  <a:pt x="89445" y="79108"/>
                </a:lnTo>
                <a:lnTo>
                  <a:pt x="90207" y="73977"/>
                </a:lnTo>
                <a:close/>
              </a:path>
              <a:path w="114935" h="143509">
                <a:moveTo>
                  <a:pt x="56561" y="94894"/>
                </a:moveTo>
                <a:lnTo>
                  <a:pt x="23494" y="94894"/>
                </a:lnTo>
                <a:lnTo>
                  <a:pt x="26035" y="97574"/>
                </a:lnTo>
                <a:lnTo>
                  <a:pt x="28575" y="99390"/>
                </a:lnTo>
                <a:lnTo>
                  <a:pt x="33400" y="101282"/>
                </a:lnTo>
                <a:lnTo>
                  <a:pt x="36067" y="101765"/>
                </a:lnTo>
                <a:lnTo>
                  <a:pt x="44957" y="101765"/>
                </a:lnTo>
                <a:lnTo>
                  <a:pt x="50673" y="99555"/>
                </a:lnTo>
                <a:lnTo>
                  <a:pt x="56261" y="95161"/>
                </a:lnTo>
                <a:lnTo>
                  <a:pt x="56561" y="94894"/>
                </a:lnTo>
                <a:close/>
              </a:path>
              <a:path w="114935" h="143509">
                <a:moveTo>
                  <a:pt x="108585" y="82003"/>
                </a:moveTo>
                <a:lnTo>
                  <a:pt x="105790" y="85166"/>
                </a:lnTo>
                <a:lnTo>
                  <a:pt x="103250" y="87388"/>
                </a:lnTo>
                <a:lnTo>
                  <a:pt x="98678" y="89928"/>
                </a:lnTo>
                <a:lnTo>
                  <a:pt x="96647" y="90563"/>
                </a:lnTo>
                <a:lnTo>
                  <a:pt x="111869" y="90563"/>
                </a:lnTo>
                <a:lnTo>
                  <a:pt x="114553" y="87922"/>
                </a:lnTo>
                <a:lnTo>
                  <a:pt x="108585" y="82003"/>
                </a:lnTo>
                <a:close/>
              </a:path>
              <a:path w="114935" h="143509">
                <a:moveTo>
                  <a:pt x="106806" y="0"/>
                </a:moveTo>
                <a:lnTo>
                  <a:pt x="88518" y="0"/>
                </a:lnTo>
                <a:lnTo>
                  <a:pt x="78104" y="49136"/>
                </a:lnTo>
                <a:lnTo>
                  <a:pt x="76962" y="54279"/>
                </a:lnTo>
                <a:lnTo>
                  <a:pt x="52450" y="88023"/>
                </a:lnTo>
                <a:lnTo>
                  <a:pt x="48005" y="90246"/>
                </a:lnTo>
                <a:lnTo>
                  <a:pt x="61579" y="90246"/>
                </a:lnTo>
                <a:lnTo>
                  <a:pt x="65008" y="86560"/>
                </a:lnTo>
                <a:lnTo>
                  <a:pt x="69637" y="80766"/>
                </a:lnTo>
                <a:lnTo>
                  <a:pt x="74422" y="73977"/>
                </a:lnTo>
                <a:lnTo>
                  <a:pt x="90207" y="73977"/>
                </a:lnTo>
                <a:lnTo>
                  <a:pt x="91821" y="66890"/>
                </a:lnTo>
                <a:lnTo>
                  <a:pt x="10680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4762372" y="6435788"/>
            <a:ext cx="114935" cy="143510"/>
          </a:xfrm>
          <a:custGeom>
            <a:avLst/>
            <a:gdLst/>
            <a:ahLst/>
            <a:cxnLst/>
            <a:rect l="l" t="t" r="r" b="b"/>
            <a:pathLst>
              <a:path w="114935" h="143509">
                <a:moveTo>
                  <a:pt x="31241" y="0"/>
                </a:moveTo>
                <a:lnTo>
                  <a:pt x="49022" y="0"/>
                </a:lnTo>
                <a:lnTo>
                  <a:pt x="36067" y="57594"/>
                </a:lnTo>
                <a:lnTo>
                  <a:pt x="34925" y="62242"/>
                </a:lnTo>
                <a:lnTo>
                  <a:pt x="34162" y="66281"/>
                </a:lnTo>
                <a:lnTo>
                  <a:pt x="33527" y="69697"/>
                </a:lnTo>
                <a:lnTo>
                  <a:pt x="32892" y="73113"/>
                </a:lnTo>
                <a:lnTo>
                  <a:pt x="32638" y="76225"/>
                </a:lnTo>
                <a:lnTo>
                  <a:pt x="32638" y="79044"/>
                </a:lnTo>
                <a:lnTo>
                  <a:pt x="32638" y="82702"/>
                </a:lnTo>
                <a:lnTo>
                  <a:pt x="33654" y="85483"/>
                </a:lnTo>
                <a:lnTo>
                  <a:pt x="35560" y="87388"/>
                </a:lnTo>
                <a:lnTo>
                  <a:pt x="37464" y="89293"/>
                </a:lnTo>
                <a:lnTo>
                  <a:pt x="40259" y="90246"/>
                </a:lnTo>
                <a:lnTo>
                  <a:pt x="43814" y="90246"/>
                </a:lnTo>
                <a:lnTo>
                  <a:pt x="48005" y="90246"/>
                </a:lnTo>
                <a:lnTo>
                  <a:pt x="74422" y="60198"/>
                </a:lnTo>
                <a:lnTo>
                  <a:pt x="88518" y="0"/>
                </a:lnTo>
                <a:lnTo>
                  <a:pt x="106806" y="0"/>
                </a:lnTo>
                <a:lnTo>
                  <a:pt x="91821" y="66890"/>
                </a:lnTo>
                <a:lnTo>
                  <a:pt x="90169" y="74142"/>
                </a:lnTo>
                <a:lnTo>
                  <a:pt x="89407" y="79362"/>
                </a:lnTo>
                <a:lnTo>
                  <a:pt x="89407" y="82524"/>
                </a:lnTo>
                <a:lnTo>
                  <a:pt x="89407" y="85344"/>
                </a:lnTo>
                <a:lnTo>
                  <a:pt x="89788" y="87388"/>
                </a:lnTo>
                <a:lnTo>
                  <a:pt x="90804" y="88658"/>
                </a:lnTo>
                <a:lnTo>
                  <a:pt x="91693" y="89928"/>
                </a:lnTo>
                <a:lnTo>
                  <a:pt x="93090" y="90563"/>
                </a:lnTo>
                <a:lnTo>
                  <a:pt x="95123" y="90563"/>
                </a:lnTo>
                <a:lnTo>
                  <a:pt x="96647" y="90563"/>
                </a:lnTo>
                <a:lnTo>
                  <a:pt x="98678" y="89928"/>
                </a:lnTo>
                <a:lnTo>
                  <a:pt x="100964" y="88658"/>
                </a:lnTo>
                <a:lnTo>
                  <a:pt x="103250" y="87388"/>
                </a:lnTo>
                <a:lnTo>
                  <a:pt x="105790" y="85166"/>
                </a:lnTo>
                <a:lnTo>
                  <a:pt x="108585" y="82003"/>
                </a:lnTo>
                <a:lnTo>
                  <a:pt x="114553" y="87922"/>
                </a:lnTo>
                <a:lnTo>
                  <a:pt x="90297" y="102717"/>
                </a:lnTo>
                <a:lnTo>
                  <a:pt x="87375" y="102717"/>
                </a:lnTo>
                <a:lnTo>
                  <a:pt x="82803" y="102717"/>
                </a:lnTo>
                <a:lnTo>
                  <a:pt x="79248" y="101358"/>
                </a:lnTo>
                <a:lnTo>
                  <a:pt x="76707" y="98640"/>
                </a:lnTo>
                <a:lnTo>
                  <a:pt x="74167" y="95935"/>
                </a:lnTo>
                <a:lnTo>
                  <a:pt x="72898" y="92151"/>
                </a:lnTo>
                <a:lnTo>
                  <a:pt x="72898" y="87287"/>
                </a:lnTo>
                <a:lnTo>
                  <a:pt x="72898" y="83337"/>
                </a:lnTo>
                <a:lnTo>
                  <a:pt x="73787" y="79108"/>
                </a:lnTo>
                <a:lnTo>
                  <a:pt x="75691" y="74599"/>
                </a:lnTo>
                <a:lnTo>
                  <a:pt x="74422" y="73977"/>
                </a:lnTo>
                <a:lnTo>
                  <a:pt x="44957" y="101765"/>
                </a:lnTo>
                <a:lnTo>
                  <a:pt x="39115" y="101765"/>
                </a:lnTo>
                <a:lnTo>
                  <a:pt x="36067" y="101765"/>
                </a:lnTo>
                <a:lnTo>
                  <a:pt x="33400" y="101282"/>
                </a:lnTo>
                <a:lnTo>
                  <a:pt x="30987" y="100330"/>
                </a:lnTo>
                <a:lnTo>
                  <a:pt x="28575" y="99390"/>
                </a:lnTo>
                <a:lnTo>
                  <a:pt x="26035" y="97574"/>
                </a:lnTo>
                <a:lnTo>
                  <a:pt x="23494" y="94894"/>
                </a:lnTo>
                <a:lnTo>
                  <a:pt x="22605" y="99123"/>
                </a:lnTo>
                <a:lnTo>
                  <a:pt x="21843" y="104813"/>
                </a:lnTo>
                <a:lnTo>
                  <a:pt x="21209" y="111963"/>
                </a:lnTo>
                <a:lnTo>
                  <a:pt x="20447" y="119113"/>
                </a:lnTo>
                <a:lnTo>
                  <a:pt x="20192" y="125539"/>
                </a:lnTo>
                <a:lnTo>
                  <a:pt x="20192" y="131241"/>
                </a:lnTo>
                <a:lnTo>
                  <a:pt x="20192" y="133362"/>
                </a:lnTo>
                <a:lnTo>
                  <a:pt x="20192" y="135051"/>
                </a:lnTo>
                <a:lnTo>
                  <a:pt x="20319" y="136321"/>
                </a:lnTo>
                <a:lnTo>
                  <a:pt x="18923" y="143395"/>
                </a:lnTo>
                <a:lnTo>
                  <a:pt x="5206" y="143395"/>
                </a:lnTo>
                <a:lnTo>
                  <a:pt x="0" y="137058"/>
                </a:lnTo>
                <a:lnTo>
                  <a:pt x="2335" y="128226"/>
                </a:lnTo>
                <a:lnTo>
                  <a:pt x="4587" y="119276"/>
                </a:lnTo>
                <a:lnTo>
                  <a:pt x="6768" y="110210"/>
                </a:lnTo>
                <a:lnTo>
                  <a:pt x="8889" y="101028"/>
                </a:lnTo>
                <a:lnTo>
                  <a:pt x="3124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4873752" y="6492233"/>
            <a:ext cx="49460" cy="7395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4888229" y="6512293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4" y="0"/>
                </a:lnTo>
                <a:lnTo>
                  <a:pt x="12192" y="5219"/>
                </a:lnTo>
                <a:lnTo>
                  <a:pt x="12411" y="9791"/>
                </a:lnTo>
                <a:lnTo>
                  <a:pt x="12446" y="21069"/>
                </a:lnTo>
                <a:lnTo>
                  <a:pt x="12065" y="25400"/>
                </a:lnTo>
                <a:lnTo>
                  <a:pt x="11303" y="28854"/>
                </a:lnTo>
                <a:lnTo>
                  <a:pt x="10668" y="32296"/>
                </a:lnTo>
                <a:lnTo>
                  <a:pt x="9525" y="35382"/>
                </a:lnTo>
                <a:lnTo>
                  <a:pt x="6223" y="40805"/>
                </a:lnTo>
                <a:lnTo>
                  <a:pt x="3683" y="43853"/>
                </a:lnTo>
                <a:lnTo>
                  <a:pt x="0" y="47231"/>
                </a:lnTo>
                <a:lnTo>
                  <a:pt x="5715" y="53682"/>
                </a:lnTo>
                <a:lnTo>
                  <a:pt x="12192" y="48818"/>
                </a:lnTo>
                <a:lnTo>
                  <a:pt x="17272" y="44361"/>
                </a:lnTo>
                <a:lnTo>
                  <a:pt x="20955" y="40309"/>
                </a:lnTo>
                <a:lnTo>
                  <a:pt x="24765" y="36258"/>
                </a:lnTo>
                <a:lnTo>
                  <a:pt x="27432" y="32194"/>
                </a:lnTo>
                <a:lnTo>
                  <a:pt x="30734" y="24028"/>
                </a:lnTo>
                <a:lnTo>
                  <a:pt x="31623" y="19519"/>
                </a:lnTo>
                <a:lnTo>
                  <a:pt x="31623" y="9791"/>
                </a:lnTo>
                <a:lnTo>
                  <a:pt x="31115" y="4927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4888229" y="6512293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4" y="0"/>
                </a:moveTo>
                <a:lnTo>
                  <a:pt x="30099" y="0"/>
                </a:lnTo>
                <a:lnTo>
                  <a:pt x="31115" y="4927"/>
                </a:lnTo>
                <a:lnTo>
                  <a:pt x="31623" y="9791"/>
                </a:lnTo>
                <a:lnTo>
                  <a:pt x="31623" y="14579"/>
                </a:lnTo>
                <a:lnTo>
                  <a:pt x="31623" y="19519"/>
                </a:lnTo>
                <a:lnTo>
                  <a:pt x="30734" y="24028"/>
                </a:lnTo>
                <a:lnTo>
                  <a:pt x="29083" y="28105"/>
                </a:lnTo>
                <a:lnTo>
                  <a:pt x="27432" y="32194"/>
                </a:lnTo>
                <a:lnTo>
                  <a:pt x="24765" y="36258"/>
                </a:lnTo>
                <a:lnTo>
                  <a:pt x="20955" y="40309"/>
                </a:lnTo>
                <a:lnTo>
                  <a:pt x="17272" y="44361"/>
                </a:lnTo>
                <a:lnTo>
                  <a:pt x="12192" y="48818"/>
                </a:lnTo>
                <a:lnTo>
                  <a:pt x="5715" y="53682"/>
                </a:lnTo>
                <a:lnTo>
                  <a:pt x="0" y="47231"/>
                </a:lnTo>
                <a:lnTo>
                  <a:pt x="3683" y="43853"/>
                </a:lnTo>
                <a:lnTo>
                  <a:pt x="6223" y="40805"/>
                </a:lnTo>
                <a:lnTo>
                  <a:pt x="7874" y="38100"/>
                </a:lnTo>
                <a:lnTo>
                  <a:pt x="9525" y="35382"/>
                </a:lnTo>
                <a:lnTo>
                  <a:pt x="10668" y="32296"/>
                </a:lnTo>
                <a:lnTo>
                  <a:pt x="11303" y="28854"/>
                </a:lnTo>
                <a:lnTo>
                  <a:pt x="12065" y="25400"/>
                </a:lnTo>
                <a:lnTo>
                  <a:pt x="12446" y="21069"/>
                </a:lnTo>
                <a:lnTo>
                  <a:pt x="12446" y="15849"/>
                </a:lnTo>
                <a:lnTo>
                  <a:pt x="12446" y="10502"/>
                </a:lnTo>
                <a:lnTo>
                  <a:pt x="12192" y="5219"/>
                </a:lnTo>
                <a:lnTo>
                  <a:pt x="116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4956047" y="6373367"/>
            <a:ext cx="122654" cy="16380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4971541" y="6392570"/>
            <a:ext cx="102870" cy="144780"/>
          </a:xfrm>
          <a:custGeom>
            <a:avLst/>
            <a:gdLst/>
            <a:ahLst/>
            <a:cxnLst/>
            <a:rect l="l" t="t" r="r" b="b"/>
            <a:pathLst>
              <a:path w="102870" h="144779">
                <a:moveTo>
                  <a:pt x="100584" y="0"/>
                </a:moveTo>
                <a:lnTo>
                  <a:pt x="3048" y="0"/>
                </a:lnTo>
                <a:lnTo>
                  <a:pt x="3048" y="5181"/>
                </a:lnTo>
                <a:lnTo>
                  <a:pt x="47371" y="73977"/>
                </a:lnTo>
                <a:lnTo>
                  <a:pt x="0" y="139065"/>
                </a:lnTo>
                <a:lnTo>
                  <a:pt x="0" y="144246"/>
                </a:lnTo>
                <a:lnTo>
                  <a:pt x="100203" y="144246"/>
                </a:lnTo>
                <a:lnTo>
                  <a:pt x="101192" y="126809"/>
                </a:lnTo>
                <a:lnTo>
                  <a:pt x="24003" y="126809"/>
                </a:lnTo>
                <a:lnTo>
                  <a:pt x="64643" y="70700"/>
                </a:lnTo>
                <a:lnTo>
                  <a:pt x="64643" y="64465"/>
                </a:lnTo>
                <a:lnTo>
                  <a:pt x="28448" y="9728"/>
                </a:lnTo>
                <a:lnTo>
                  <a:pt x="100584" y="9728"/>
                </a:lnTo>
                <a:lnTo>
                  <a:pt x="100584" y="0"/>
                </a:lnTo>
                <a:close/>
              </a:path>
              <a:path w="102870" h="144779">
                <a:moveTo>
                  <a:pt x="102488" y="103974"/>
                </a:moveTo>
                <a:lnTo>
                  <a:pt x="91948" y="103974"/>
                </a:lnTo>
                <a:lnTo>
                  <a:pt x="90170" y="113703"/>
                </a:lnTo>
                <a:lnTo>
                  <a:pt x="88011" y="119938"/>
                </a:lnTo>
                <a:lnTo>
                  <a:pt x="82423" y="125437"/>
                </a:lnTo>
                <a:lnTo>
                  <a:pt x="77978" y="126809"/>
                </a:lnTo>
                <a:lnTo>
                  <a:pt x="101192" y="126809"/>
                </a:lnTo>
                <a:lnTo>
                  <a:pt x="102488" y="103974"/>
                </a:lnTo>
                <a:close/>
              </a:path>
              <a:path w="102870" h="144779">
                <a:moveTo>
                  <a:pt x="100584" y="9728"/>
                </a:moveTo>
                <a:lnTo>
                  <a:pt x="74295" y="9728"/>
                </a:lnTo>
                <a:lnTo>
                  <a:pt x="78740" y="11417"/>
                </a:lnTo>
                <a:lnTo>
                  <a:pt x="84836" y="18173"/>
                </a:lnTo>
                <a:lnTo>
                  <a:pt x="87757" y="25539"/>
                </a:lnTo>
                <a:lnTo>
                  <a:pt x="90678" y="36880"/>
                </a:lnTo>
                <a:lnTo>
                  <a:pt x="100584" y="36880"/>
                </a:lnTo>
                <a:lnTo>
                  <a:pt x="100584" y="972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4971541" y="6392570"/>
            <a:ext cx="102870" cy="144780"/>
          </a:xfrm>
          <a:custGeom>
            <a:avLst/>
            <a:gdLst/>
            <a:ahLst/>
            <a:cxnLst/>
            <a:rect l="l" t="t" r="r" b="b"/>
            <a:pathLst>
              <a:path w="102870" h="144779">
                <a:moveTo>
                  <a:pt x="3048" y="0"/>
                </a:moveTo>
                <a:lnTo>
                  <a:pt x="100584" y="0"/>
                </a:lnTo>
                <a:lnTo>
                  <a:pt x="100584" y="36880"/>
                </a:lnTo>
                <a:lnTo>
                  <a:pt x="90678" y="36880"/>
                </a:lnTo>
                <a:lnTo>
                  <a:pt x="87757" y="25539"/>
                </a:lnTo>
                <a:lnTo>
                  <a:pt x="84836" y="18173"/>
                </a:lnTo>
                <a:lnTo>
                  <a:pt x="81787" y="14795"/>
                </a:lnTo>
                <a:lnTo>
                  <a:pt x="78740" y="11417"/>
                </a:lnTo>
                <a:lnTo>
                  <a:pt x="74295" y="9728"/>
                </a:lnTo>
                <a:lnTo>
                  <a:pt x="68453" y="9728"/>
                </a:lnTo>
                <a:lnTo>
                  <a:pt x="28448" y="9728"/>
                </a:lnTo>
                <a:lnTo>
                  <a:pt x="64643" y="64465"/>
                </a:lnTo>
                <a:lnTo>
                  <a:pt x="64643" y="70700"/>
                </a:lnTo>
                <a:lnTo>
                  <a:pt x="24003" y="126809"/>
                </a:lnTo>
                <a:lnTo>
                  <a:pt x="71882" y="126809"/>
                </a:lnTo>
                <a:lnTo>
                  <a:pt x="77978" y="126809"/>
                </a:lnTo>
                <a:lnTo>
                  <a:pt x="82423" y="125437"/>
                </a:lnTo>
                <a:lnTo>
                  <a:pt x="85217" y="122682"/>
                </a:lnTo>
                <a:lnTo>
                  <a:pt x="88011" y="119938"/>
                </a:lnTo>
                <a:lnTo>
                  <a:pt x="90170" y="113703"/>
                </a:lnTo>
                <a:lnTo>
                  <a:pt x="91948" y="103974"/>
                </a:lnTo>
                <a:lnTo>
                  <a:pt x="102488" y="103974"/>
                </a:lnTo>
                <a:lnTo>
                  <a:pt x="100203" y="144246"/>
                </a:lnTo>
                <a:lnTo>
                  <a:pt x="0" y="144246"/>
                </a:lnTo>
                <a:lnTo>
                  <a:pt x="0" y="139065"/>
                </a:lnTo>
                <a:lnTo>
                  <a:pt x="47371" y="73977"/>
                </a:lnTo>
                <a:lnTo>
                  <a:pt x="3048" y="5181"/>
                </a:lnTo>
                <a:lnTo>
                  <a:pt x="30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5234940" y="6426701"/>
            <a:ext cx="150088" cy="7691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5250434" y="6489890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4">
                <a:moveTo>
                  <a:pt x="0" y="14058"/>
                </a:moveTo>
                <a:lnTo>
                  <a:pt x="130175" y="14058"/>
                </a:lnTo>
                <a:lnTo>
                  <a:pt x="130175" y="0"/>
                </a:lnTo>
                <a:lnTo>
                  <a:pt x="0" y="0"/>
                </a:lnTo>
                <a:lnTo>
                  <a:pt x="0" y="1405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5250434" y="6446037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4">
                <a:moveTo>
                  <a:pt x="0" y="14058"/>
                </a:moveTo>
                <a:lnTo>
                  <a:pt x="130175" y="14058"/>
                </a:lnTo>
                <a:lnTo>
                  <a:pt x="130175" y="0"/>
                </a:lnTo>
                <a:lnTo>
                  <a:pt x="0" y="0"/>
                </a:lnTo>
                <a:lnTo>
                  <a:pt x="0" y="1405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5245861" y="6485318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202"/>
                </a:moveTo>
                <a:lnTo>
                  <a:pt x="139319" y="23202"/>
                </a:lnTo>
                <a:lnTo>
                  <a:pt x="139319" y="0"/>
                </a:lnTo>
                <a:lnTo>
                  <a:pt x="0" y="0"/>
                </a:lnTo>
                <a:lnTo>
                  <a:pt x="0" y="2320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5245861" y="6441465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202"/>
                </a:moveTo>
                <a:lnTo>
                  <a:pt x="139319" y="23202"/>
                </a:lnTo>
                <a:lnTo>
                  <a:pt x="139319" y="0"/>
                </a:lnTo>
                <a:lnTo>
                  <a:pt x="0" y="0"/>
                </a:lnTo>
                <a:lnTo>
                  <a:pt x="0" y="2320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5445252" y="6356603"/>
            <a:ext cx="156235" cy="21565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5459984" y="6376454"/>
            <a:ext cx="137160" cy="196850"/>
          </a:xfrm>
          <a:custGeom>
            <a:avLst/>
            <a:gdLst/>
            <a:ahLst/>
            <a:cxnLst/>
            <a:rect l="l" t="t" r="r" b="b"/>
            <a:pathLst>
              <a:path w="137160" h="196850">
                <a:moveTo>
                  <a:pt x="134492" y="0"/>
                </a:moveTo>
                <a:lnTo>
                  <a:pt x="4063" y="0"/>
                </a:lnTo>
                <a:lnTo>
                  <a:pt x="4063" y="6019"/>
                </a:lnTo>
                <a:lnTo>
                  <a:pt x="65277" y="101015"/>
                </a:lnTo>
                <a:lnTo>
                  <a:pt x="0" y="190728"/>
                </a:lnTo>
                <a:lnTo>
                  <a:pt x="0" y="196646"/>
                </a:lnTo>
                <a:lnTo>
                  <a:pt x="133985" y="196646"/>
                </a:lnTo>
                <a:lnTo>
                  <a:pt x="135183" y="176364"/>
                </a:lnTo>
                <a:lnTo>
                  <a:pt x="28066" y="176364"/>
                </a:lnTo>
                <a:lnTo>
                  <a:pt x="85851" y="97116"/>
                </a:lnTo>
                <a:lnTo>
                  <a:pt x="85851" y="89077"/>
                </a:lnTo>
                <a:lnTo>
                  <a:pt x="34289" y="10998"/>
                </a:lnTo>
                <a:lnTo>
                  <a:pt x="134492" y="10998"/>
                </a:lnTo>
                <a:lnTo>
                  <a:pt x="134492" y="0"/>
                </a:lnTo>
                <a:close/>
              </a:path>
              <a:path w="137160" h="196850">
                <a:moveTo>
                  <a:pt x="137032" y="145084"/>
                </a:moveTo>
                <a:lnTo>
                  <a:pt x="124713" y="145084"/>
                </a:lnTo>
                <a:lnTo>
                  <a:pt x="123570" y="151003"/>
                </a:lnTo>
                <a:lnTo>
                  <a:pt x="122554" y="155790"/>
                </a:lnTo>
                <a:lnTo>
                  <a:pt x="121285" y="159461"/>
                </a:lnTo>
                <a:lnTo>
                  <a:pt x="120141" y="163118"/>
                </a:lnTo>
                <a:lnTo>
                  <a:pt x="118871" y="165989"/>
                </a:lnTo>
                <a:lnTo>
                  <a:pt x="117601" y="168071"/>
                </a:lnTo>
                <a:lnTo>
                  <a:pt x="116204" y="170141"/>
                </a:lnTo>
                <a:lnTo>
                  <a:pt x="114807" y="171767"/>
                </a:lnTo>
                <a:lnTo>
                  <a:pt x="113156" y="172923"/>
                </a:lnTo>
                <a:lnTo>
                  <a:pt x="111632" y="174091"/>
                </a:lnTo>
                <a:lnTo>
                  <a:pt x="109727" y="174955"/>
                </a:lnTo>
                <a:lnTo>
                  <a:pt x="105282" y="176085"/>
                </a:lnTo>
                <a:lnTo>
                  <a:pt x="101980" y="176364"/>
                </a:lnTo>
                <a:lnTo>
                  <a:pt x="135183" y="176364"/>
                </a:lnTo>
                <a:lnTo>
                  <a:pt x="137032" y="145084"/>
                </a:lnTo>
                <a:close/>
              </a:path>
              <a:path w="137160" h="196850">
                <a:moveTo>
                  <a:pt x="134492" y="10998"/>
                </a:moveTo>
                <a:lnTo>
                  <a:pt x="96900" y="10998"/>
                </a:lnTo>
                <a:lnTo>
                  <a:pt x="99949" y="11328"/>
                </a:lnTo>
                <a:lnTo>
                  <a:pt x="104393" y="12661"/>
                </a:lnTo>
                <a:lnTo>
                  <a:pt x="113156" y="20612"/>
                </a:lnTo>
                <a:lnTo>
                  <a:pt x="114935" y="23075"/>
                </a:lnTo>
                <a:lnTo>
                  <a:pt x="123062" y="47028"/>
                </a:lnTo>
                <a:lnTo>
                  <a:pt x="134492" y="47028"/>
                </a:lnTo>
                <a:lnTo>
                  <a:pt x="134492" y="1099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5459984" y="6376454"/>
            <a:ext cx="137160" cy="196850"/>
          </a:xfrm>
          <a:custGeom>
            <a:avLst/>
            <a:gdLst/>
            <a:ahLst/>
            <a:cxnLst/>
            <a:rect l="l" t="t" r="r" b="b"/>
            <a:pathLst>
              <a:path w="137160" h="196850">
                <a:moveTo>
                  <a:pt x="4063" y="0"/>
                </a:moveTo>
                <a:lnTo>
                  <a:pt x="134492" y="0"/>
                </a:lnTo>
                <a:lnTo>
                  <a:pt x="134492" y="47028"/>
                </a:lnTo>
                <a:lnTo>
                  <a:pt x="123062" y="47028"/>
                </a:lnTo>
                <a:lnTo>
                  <a:pt x="121285" y="40335"/>
                </a:lnTo>
                <a:lnTo>
                  <a:pt x="119633" y="34874"/>
                </a:lnTo>
                <a:lnTo>
                  <a:pt x="118110" y="30645"/>
                </a:lnTo>
                <a:lnTo>
                  <a:pt x="116458" y="26416"/>
                </a:lnTo>
                <a:lnTo>
                  <a:pt x="114935" y="23075"/>
                </a:lnTo>
                <a:lnTo>
                  <a:pt x="113156" y="20612"/>
                </a:lnTo>
                <a:lnTo>
                  <a:pt x="111505" y="18148"/>
                </a:lnTo>
                <a:lnTo>
                  <a:pt x="96900" y="10998"/>
                </a:lnTo>
                <a:lnTo>
                  <a:pt x="93217" y="10998"/>
                </a:lnTo>
                <a:lnTo>
                  <a:pt x="34289" y="10998"/>
                </a:lnTo>
                <a:lnTo>
                  <a:pt x="85851" y="89077"/>
                </a:lnTo>
                <a:lnTo>
                  <a:pt x="85851" y="97116"/>
                </a:lnTo>
                <a:lnTo>
                  <a:pt x="28066" y="176364"/>
                </a:lnTo>
                <a:lnTo>
                  <a:pt x="97662" y="176364"/>
                </a:lnTo>
                <a:lnTo>
                  <a:pt x="101980" y="176364"/>
                </a:lnTo>
                <a:lnTo>
                  <a:pt x="105282" y="176085"/>
                </a:lnTo>
                <a:lnTo>
                  <a:pt x="107568" y="175514"/>
                </a:lnTo>
                <a:lnTo>
                  <a:pt x="109727" y="174955"/>
                </a:lnTo>
                <a:lnTo>
                  <a:pt x="111632" y="174091"/>
                </a:lnTo>
                <a:lnTo>
                  <a:pt x="113156" y="172923"/>
                </a:lnTo>
                <a:lnTo>
                  <a:pt x="114807" y="171767"/>
                </a:lnTo>
                <a:lnTo>
                  <a:pt x="121285" y="159461"/>
                </a:lnTo>
                <a:lnTo>
                  <a:pt x="122554" y="155790"/>
                </a:lnTo>
                <a:lnTo>
                  <a:pt x="123570" y="151003"/>
                </a:lnTo>
                <a:lnTo>
                  <a:pt x="124713" y="145084"/>
                </a:lnTo>
                <a:lnTo>
                  <a:pt x="137032" y="145084"/>
                </a:lnTo>
                <a:lnTo>
                  <a:pt x="133985" y="196646"/>
                </a:lnTo>
                <a:lnTo>
                  <a:pt x="0" y="196646"/>
                </a:lnTo>
                <a:lnTo>
                  <a:pt x="0" y="190728"/>
                </a:lnTo>
                <a:lnTo>
                  <a:pt x="65277" y="101015"/>
                </a:lnTo>
                <a:lnTo>
                  <a:pt x="4063" y="6019"/>
                </a:lnTo>
                <a:lnTo>
                  <a:pt x="40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5599176" y="6487667"/>
            <a:ext cx="116586" cy="103873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5711952" y="6498335"/>
            <a:ext cx="107441" cy="648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5726303" y="6551218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5" h="12065">
                <a:moveTo>
                  <a:pt x="0" y="11836"/>
                </a:moveTo>
                <a:lnTo>
                  <a:pt x="89154" y="11836"/>
                </a:lnTo>
                <a:lnTo>
                  <a:pt x="89154" y="0"/>
                </a:lnTo>
                <a:lnTo>
                  <a:pt x="0" y="0"/>
                </a:lnTo>
                <a:lnTo>
                  <a:pt x="0" y="1183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5726303" y="6517551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5" h="12065">
                <a:moveTo>
                  <a:pt x="0" y="11836"/>
                </a:moveTo>
                <a:lnTo>
                  <a:pt x="89154" y="11836"/>
                </a:lnTo>
                <a:lnTo>
                  <a:pt x="89154" y="0"/>
                </a:lnTo>
                <a:lnTo>
                  <a:pt x="0" y="0"/>
                </a:lnTo>
                <a:lnTo>
                  <a:pt x="0" y="1183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5721730" y="6546646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90">
                <a:moveTo>
                  <a:pt x="0" y="20980"/>
                </a:moveTo>
                <a:lnTo>
                  <a:pt x="98298" y="20980"/>
                </a:lnTo>
                <a:lnTo>
                  <a:pt x="98298" y="0"/>
                </a:lnTo>
                <a:lnTo>
                  <a:pt x="0" y="0"/>
                </a:lnTo>
                <a:lnTo>
                  <a:pt x="0" y="2098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5721730" y="6512979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90">
                <a:moveTo>
                  <a:pt x="0" y="20980"/>
                </a:moveTo>
                <a:lnTo>
                  <a:pt x="98298" y="20980"/>
                </a:lnTo>
                <a:lnTo>
                  <a:pt x="98298" y="0"/>
                </a:lnTo>
                <a:lnTo>
                  <a:pt x="0" y="0"/>
                </a:lnTo>
                <a:lnTo>
                  <a:pt x="0" y="2098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5827776" y="6466329"/>
            <a:ext cx="84582" cy="1196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5843270" y="6485902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42417" y="18262"/>
                </a:moveTo>
                <a:lnTo>
                  <a:pt x="24383" y="18262"/>
                </a:lnTo>
                <a:lnTo>
                  <a:pt x="25526" y="18668"/>
                </a:lnTo>
                <a:lnTo>
                  <a:pt x="27050" y="20319"/>
                </a:lnTo>
                <a:lnTo>
                  <a:pt x="27204" y="20891"/>
                </a:lnTo>
                <a:lnTo>
                  <a:pt x="27304" y="82473"/>
                </a:lnTo>
                <a:lnTo>
                  <a:pt x="27050" y="84848"/>
                </a:lnTo>
                <a:lnTo>
                  <a:pt x="26796" y="85851"/>
                </a:lnTo>
                <a:lnTo>
                  <a:pt x="26415" y="86677"/>
                </a:lnTo>
                <a:lnTo>
                  <a:pt x="26162" y="87502"/>
                </a:lnTo>
                <a:lnTo>
                  <a:pt x="25780" y="88188"/>
                </a:lnTo>
                <a:lnTo>
                  <a:pt x="25145" y="88722"/>
                </a:lnTo>
                <a:lnTo>
                  <a:pt x="24637" y="89268"/>
                </a:lnTo>
                <a:lnTo>
                  <a:pt x="24129" y="89776"/>
                </a:lnTo>
                <a:lnTo>
                  <a:pt x="23367" y="90233"/>
                </a:lnTo>
                <a:lnTo>
                  <a:pt x="22732" y="90652"/>
                </a:lnTo>
                <a:lnTo>
                  <a:pt x="4190" y="92938"/>
                </a:lnTo>
                <a:lnTo>
                  <a:pt x="4190" y="99682"/>
                </a:lnTo>
                <a:lnTo>
                  <a:pt x="65658" y="99682"/>
                </a:lnTo>
                <a:lnTo>
                  <a:pt x="65658" y="92938"/>
                </a:lnTo>
                <a:lnTo>
                  <a:pt x="62483" y="92887"/>
                </a:lnTo>
                <a:lnTo>
                  <a:pt x="59816" y="92798"/>
                </a:lnTo>
                <a:lnTo>
                  <a:pt x="55244" y="92544"/>
                </a:lnTo>
                <a:lnTo>
                  <a:pt x="53339" y="92367"/>
                </a:lnTo>
                <a:lnTo>
                  <a:pt x="51815" y="92125"/>
                </a:lnTo>
                <a:lnTo>
                  <a:pt x="50164" y="91897"/>
                </a:lnTo>
                <a:lnTo>
                  <a:pt x="45246" y="89776"/>
                </a:lnTo>
                <a:lnTo>
                  <a:pt x="44830" y="89433"/>
                </a:lnTo>
                <a:lnTo>
                  <a:pt x="42445" y="82473"/>
                </a:lnTo>
                <a:lnTo>
                  <a:pt x="42417" y="18262"/>
                </a:lnTo>
                <a:close/>
              </a:path>
              <a:path w="66039" h="99695">
                <a:moveTo>
                  <a:pt x="42799" y="0"/>
                </a:moveTo>
                <a:lnTo>
                  <a:pt x="38100" y="0"/>
                </a:lnTo>
                <a:lnTo>
                  <a:pt x="31622" y="3454"/>
                </a:lnTo>
                <a:lnTo>
                  <a:pt x="18922" y="10401"/>
                </a:lnTo>
                <a:lnTo>
                  <a:pt x="12700" y="13893"/>
                </a:lnTo>
                <a:lnTo>
                  <a:pt x="0" y="20891"/>
                </a:lnTo>
                <a:lnTo>
                  <a:pt x="634" y="22136"/>
                </a:lnTo>
                <a:lnTo>
                  <a:pt x="1142" y="23342"/>
                </a:lnTo>
                <a:lnTo>
                  <a:pt x="1777" y="24536"/>
                </a:lnTo>
                <a:lnTo>
                  <a:pt x="2285" y="25717"/>
                </a:lnTo>
                <a:lnTo>
                  <a:pt x="3555" y="28092"/>
                </a:lnTo>
                <a:lnTo>
                  <a:pt x="8635" y="24841"/>
                </a:lnTo>
                <a:lnTo>
                  <a:pt x="12700" y="22390"/>
                </a:lnTo>
                <a:lnTo>
                  <a:pt x="19050" y="19088"/>
                </a:lnTo>
                <a:lnTo>
                  <a:pt x="21335" y="18262"/>
                </a:lnTo>
                <a:lnTo>
                  <a:pt x="42417" y="18262"/>
                </a:lnTo>
                <a:lnTo>
                  <a:pt x="42544" y="5372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5843270" y="6485902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38100" y="0"/>
                </a:moveTo>
                <a:lnTo>
                  <a:pt x="42799" y="0"/>
                </a:lnTo>
                <a:lnTo>
                  <a:pt x="42671" y="2832"/>
                </a:lnTo>
                <a:lnTo>
                  <a:pt x="42544" y="5372"/>
                </a:lnTo>
                <a:lnTo>
                  <a:pt x="42544" y="7619"/>
                </a:lnTo>
                <a:lnTo>
                  <a:pt x="42544" y="9867"/>
                </a:lnTo>
                <a:lnTo>
                  <a:pt x="42417" y="12039"/>
                </a:lnTo>
                <a:lnTo>
                  <a:pt x="42417" y="14160"/>
                </a:lnTo>
                <a:lnTo>
                  <a:pt x="42417" y="82219"/>
                </a:lnTo>
                <a:lnTo>
                  <a:pt x="42544" y="83388"/>
                </a:lnTo>
                <a:lnTo>
                  <a:pt x="43941" y="88379"/>
                </a:lnTo>
                <a:lnTo>
                  <a:pt x="44322" y="88950"/>
                </a:lnTo>
                <a:lnTo>
                  <a:pt x="44830" y="89433"/>
                </a:lnTo>
                <a:lnTo>
                  <a:pt x="45338" y="89852"/>
                </a:lnTo>
                <a:lnTo>
                  <a:pt x="45974" y="90462"/>
                </a:lnTo>
                <a:lnTo>
                  <a:pt x="51815" y="92125"/>
                </a:lnTo>
                <a:lnTo>
                  <a:pt x="53339" y="92367"/>
                </a:lnTo>
                <a:lnTo>
                  <a:pt x="65658" y="92938"/>
                </a:lnTo>
                <a:lnTo>
                  <a:pt x="65658" y="99682"/>
                </a:lnTo>
                <a:lnTo>
                  <a:pt x="4190" y="99682"/>
                </a:lnTo>
                <a:lnTo>
                  <a:pt x="4190" y="92938"/>
                </a:lnTo>
                <a:lnTo>
                  <a:pt x="7238" y="92836"/>
                </a:lnTo>
                <a:lnTo>
                  <a:pt x="9905" y="92722"/>
                </a:lnTo>
                <a:lnTo>
                  <a:pt x="11937" y="92595"/>
                </a:lnTo>
                <a:lnTo>
                  <a:pt x="14096" y="92468"/>
                </a:lnTo>
                <a:lnTo>
                  <a:pt x="15875" y="92290"/>
                </a:lnTo>
                <a:lnTo>
                  <a:pt x="17399" y="92049"/>
                </a:lnTo>
                <a:lnTo>
                  <a:pt x="18922" y="91820"/>
                </a:lnTo>
                <a:lnTo>
                  <a:pt x="20065" y="91566"/>
                </a:lnTo>
                <a:lnTo>
                  <a:pt x="20954" y="91274"/>
                </a:lnTo>
                <a:lnTo>
                  <a:pt x="21843" y="90995"/>
                </a:lnTo>
                <a:lnTo>
                  <a:pt x="22732" y="90652"/>
                </a:lnTo>
                <a:lnTo>
                  <a:pt x="23367" y="90233"/>
                </a:lnTo>
                <a:lnTo>
                  <a:pt x="24129" y="89776"/>
                </a:lnTo>
                <a:lnTo>
                  <a:pt x="24637" y="89268"/>
                </a:lnTo>
                <a:lnTo>
                  <a:pt x="25145" y="88722"/>
                </a:lnTo>
                <a:lnTo>
                  <a:pt x="25780" y="88188"/>
                </a:lnTo>
                <a:lnTo>
                  <a:pt x="26162" y="87502"/>
                </a:lnTo>
                <a:lnTo>
                  <a:pt x="26415" y="86677"/>
                </a:lnTo>
                <a:lnTo>
                  <a:pt x="26796" y="85851"/>
                </a:lnTo>
                <a:lnTo>
                  <a:pt x="27050" y="84848"/>
                </a:lnTo>
                <a:lnTo>
                  <a:pt x="27177" y="83654"/>
                </a:lnTo>
                <a:lnTo>
                  <a:pt x="27304" y="82473"/>
                </a:lnTo>
                <a:lnTo>
                  <a:pt x="27431" y="81000"/>
                </a:lnTo>
                <a:lnTo>
                  <a:pt x="27431" y="79247"/>
                </a:lnTo>
                <a:lnTo>
                  <a:pt x="27431" y="23761"/>
                </a:lnTo>
                <a:lnTo>
                  <a:pt x="27431" y="21742"/>
                </a:lnTo>
                <a:lnTo>
                  <a:pt x="27050" y="20319"/>
                </a:lnTo>
                <a:lnTo>
                  <a:pt x="26288" y="19494"/>
                </a:lnTo>
                <a:lnTo>
                  <a:pt x="25526" y="18668"/>
                </a:lnTo>
                <a:lnTo>
                  <a:pt x="24383" y="18262"/>
                </a:lnTo>
                <a:lnTo>
                  <a:pt x="22987" y="18262"/>
                </a:lnTo>
                <a:lnTo>
                  <a:pt x="21335" y="18262"/>
                </a:lnTo>
                <a:lnTo>
                  <a:pt x="19050" y="19088"/>
                </a:lnTo>
                <a:lnTo>
                  <a:pt x="15875" y="20739"/>
                </a:lnTo>
                <a:lnTo>
                  <a:pt x="12700" y="22390"/>
                </a:lnTo>
                <a:lnTo>
                  <a:pt x="8635" y="24841"/>
                </a:lnTo>
                <a:lnTo>
                  <a:pt x="3555" y="28092"/>
                </a:lnTo>
                <a:lnTo>
                  <a:pt x="2920" y="26898"/>
                </a:lnTo>
                <a:lnTo>
                  <a:pt x="2285" y="25717"/>
                </a:lnTo>
                <a:lnTo>
                  <a:pt x="1777" y="24536"/>
                </a:lnTo>
                <a:lnTo>
                  <a:pt x="1142" y="23342"/>
                </a:lnTo>
                <a:lnTo>
                  <a:pt x="634" y="22136"/>
                </a:lnTo>
                <a:lnTo>
                  <a:pt x="0" y="20891"/>
                </a:lnTo>
                <a:lnTo>
                  <a:pt x="6350" y="17386"/>
                </a:lnTo>
                <a:lnTo>
                  <a:pt x="12700" y="13893"/>
                </a:lnTo>
                <a:lnTo>
                  <a:pt x="18922" y="10401"/>
                </a:lnTo>
                <a:lnTo>
                  <a:pt x="25272" y="6921"/>
                </a:lnTo>
                <a:lnTo>
                  <a:pt x="31622" y="3454"/>
                </a:lnTo>
                <a:lnTo>
                  <a:pt x="381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5600700" y="6335265"/>
            <a:ext cx="128803" cy="119661"/>
          </a:xfrm>
          <a:prstGeom prst="rect">
            <a:avLst/>
          </a:prstGeom>
          <a:blipFill>
            <a:blip r:embed="rId1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5616066" y="6354140"/>
            <a:ext cx="110489" cy="100965"/>
          </a:xfrm>
          <a:custGeom>
            <a:avLst/>
            <a:gdLst/>
            <a:ahLst/>
            <a:cxnLst/>
            <a:rect l="l" t="t" r="r" b="b"/>
            <a:pathLst>
              <a:path w="110489" h="100964">
                <a:moveTo>
                  <a:pt x="45847" y="0"/>
                </a:moveTo>
                <a:lnTo>
                  <a:pt x="19177" y="0"/>
                </a:lnTo>
                <a:lnTo>
                  <a:pt x="18034" y="4876"/>
                </a:lnTo>
                <a:lnTo>
                  <a:pt x="21082" y="4927"/>
                </a:lnTo>
                <a:lnTo>
                  <a:pt x="23368" y="5435"/>
                </a:lnTo>
                <a:lnTo>
                  <a:pt x="25654" y="7340"/>
                </a:lnTo>
                <a:lnTo>
                  <a:pt x="26288" y="8953"/>
                </a:lnTo>
                <a:lnTo>
                  <a:pt x="26162" y="14198"/>
                </a:lnTo>
                <a:lnTo>
                  <a:pt x="25400" y="19684"/>
                </a:lnTo>
                <a:lnTo>
                  <a:pt x="24683" y="22669"/>
                </a:lnTo>
                <a:lnTo>
                  <a:pt x="11303" y="82194"/>
                </a:lnTo>
                <a:lnTo>
                  <a:pt x="10541" y="85305"/>
                </a:lnTo>
                <a:lnTo>
                  <a:pt x="9779" y="87528"/>
                </a:lnTo>
                <a:lnTo>
                  <a:pt x="9144" y="89750"/>
                </a:lnTo>
                <a:lnTo>
                  <a:pt x="1016" y="95656"/>
                </a:lnTo>
                <a:lnTo>
                  <a:pt x="0" y="100380"/>
                </a:lnTo>
                <a:lnTo>
                  <a:pt x="28956" y="100380"/>
                </a:lnTo>
                <a:lnTo>
                  <a:pt x="29718" y="95656"/>
                </a:lnTo>
                <a:lnTo>
                  <a:pt x="26797" y="95453"/>
                </a:lnTo>
                <a:lnTo>
                  <a:pt x="24637" y="94894"/>
                </a:lnTo>
                <a:lnTo>
                  <a:pt x="23368" y="93992"/>
                </a:lnTo>
                <a:lnTo>
                  <a:pt x="22225" y="93090"/>
                </a:lnTo>
                <a:lnTo>
                  <a:pt x="21590" y="91554"/>
                </a:lnTo>
                <a:lnTo>
                  <a:pt x="21723" y="86283"/>
                </a:lnTo>
                <a:lnTo>
                  <a:pt x="22098" y="84048"/>
                </a:lnTo>
                <a:lnTo>
                  <a:pt x="22352" y="81775"/>
                </a:lnTo>
                <a:lnTo>
                  <a:pt x="22876" y="79171"/>
                </a:lnTo>
                <a:lnTo>
                  <a:pt x="23368" y="76504"/>
                </a:lnTo>
                <a:lnTo>
                  <a:pt x="24659" y="70738"/>
                </a:lnTo>
                <a:lnTo>
                  <a:pt x="25273" y="67792"/>
                </a:lnTo>
                <a:lnTo>
                  <a:pt x="26075" y="64554"/>
                </a:lnTo>
                <a:lnTo>
                  <a:pt x="27305" y="58775"/>
                </a:lnTo>
                <a:lnTo>
                  <a:pt x="28067" y="55816"/>
                </a:lnTo>
                <a:lnTo>
                  <a:pt x="28702" y="53022"/>
                </a:lnTo>
                <a:lnTo>
                  <a:pt x="29972" y="47815"/>
                </a:lnTo>
                <a:lnTo>
                  <a:pt x="30486" y="45504"/>
                </a:lnTo>
                <a:lnTo>
                  <a:pt x="30987" y="43573"/>
                </a:lnTo>
                <a:lnTo>
                  <a:pt x="33020" y="33248"/>
                </a:lnTo>
                <a:lnTo>
                  <a:pt x="33400" y="30733"/>
                </a:lnTo>
                <a:lnTo>
                  <a:pt x="33909" y="28282"/>
                </a:lnTo>
                <a:lnTo>
                  <a:pt x="34290" y="25831"/>
                </a:lnTo>
                <a:lnTo>
                  <a:pt x="34798" y="23545"/>
                </a:lnTo>
                <a:lnTo>
                  <a:pt x="35052" y="21437"/>
                </a:lnTo>
                <a:lnTo>
                  <a:pt x="35813" y="17462"/>
                </a:lnTo>
                <a:lnTo>
                  <a:pt x="36068" y="15862"/>
                </a:lnTo>
                <a:lnTo>
                  <a:pt x="51930" y="15862"/>
                </a:lnTo>
                <a:lnTo>
                  <a:pt x="48236" y="6388"/>
                </a:lnTo>
                <a:lnTo>
                  <a:pt x="45847" y="0"/>
                </a:lnTo>
                <a:close/>
              </a:path>
              <a:path w="110489" h="100964">
                <a:moveTo>
                  <a:pt x="51930" y="15862"/>
                </a:moveTo>
                <a:lnTo>
                  <a:pt x="37084" y="15862"/>
                </a:lnTo>
                <a:lnTo>
                  <a:pt x="39116" y="22669"/>
                </a:lnTo>
                <a:lnTo>
                  <a:pt x="57404" y="72047"/>
                </a:lnTo>
                <a:lnTo>
                  <a:pt x="60359" y="79260"/>
                </a:lnTo>
                <a:lnTo>
                  <a:pt x="68707" y="100380"/>
                </a:lnTo>
                <a:lnTo>
                  <a:pt x="80391" y="100380"/>
                </a:lnTo>
                <a:lnTo>
                  <a:pt x="85684" y="76771"/>
                </a:lnTo>
                <a:lnTo>
                  <a:pt x="74295" y="76771"/>
                </a:lnTo>
                <a:lnTo>
                  <a:pt x="72390" y="70738"/>
                </a:lnTo>
                <a:lnTo>
                  <a:pt x="70358" y="64554"/>
                </a:lnTo>
                <a:lnTo>
                  <a:pt x="65786" y="51917"/>
                </a:lnTo>
                <a:lnTo>
                  <a:pt x="63373" y="45504"/>
                </a:lnTo>
                <a:lnTo>
                  <a:pt x="60833" y="39001"/>
                </a:lnTo>
                <a:lnTo>
                  <a:pt x="58420" y="32499"/>
                </a:lnTo>
                <a:lnTo>
                  <a:pt x="51930" y="15862"/>
                </a:lnTo>
                <a:close/>
              </a:path>
              <a:path w="110489" h="100964">
                <a:moveTo>
                  <a:pt x="109982" y="0"/>
                </a:moveTo>
                <a:lnTo>
                  <a:pt x="81280" y="0"/>
                </a:lnTo>
                <a:lnTo>
                  <a:pt x="80263" y="4876"/>
                </a:lnTo>
                <a:lnTo>
                  <a:pt x="83312" y="4927"/>
                </a:lnTo>
                <a:lnTo>
                  <a:pt x="85471" y="5435"/>
                </a:lnTo>
                <a:lnTo>
                  <a:pt x="86817" y="6451"/>
                </a:lnTo>
                <a:lnTo>
                  <a:pt x="87884" y="7340"/>
                </a:lnTo>
                <a:lnTo>
                  <a:pt x="88168" y="8242"/>
                </a:lnTo>
                <a:lnTo>
                  <a:pt x="88288" y="14198"/>
                </a:lnTo>
                <a:lnTo>
                  <a:pt x="88105" y="15862"/>
                </a:lnTo>
                <a:lnTo>
                  <a:pt x="87630" y="18694"/>
                </a:lnTo>
                <a:lnTo>
                  <a:pt x="87249" y="21704"/>
                </a:lnTo>
                <a:lnTo>
                  <a:pt x="86613" y="24993"/>
                </a:lnTo>
                <a:lnTo>
                  <a:pt x="85852" y="28562"/>
                </a:lnTo>
                <a:lnTo>
                  <a:pt x="84962" y="32118"/>
                </a:lnTo>
                <a:lnTo>
                  <a:pt x="84200" y="35826"/>
                </a:lnTo>
                <a:lnTo>
                  <a:pt x="82410" y="43624"/>
                </a:lnTo>
                <a:lnTo>
                  <a:pt x="80645" y="51003"/>
                </a:lnTo>
                <a:lnTo>
                  <a:pt x="79375" y="55854"/>
                </a:lnTo>
                <a:lnTo>
                  <a:pt x="78359" y="60528"/>
                </a:lnTo>
                <a:lnTo>
                  <a:pt x="76581" y="69557"/>
                </a:lnTo>
                <a:lnTo>
                  <a:pt x="75894" y="73736"/>
                </a:lnTo>
                <a:lnTo>
                  <a:pt x="75311" y="76771"/>
                </a:lnTo>
                <a:lnTo>
                  <a:pt x="85684" y="76771"/>
                </a:lnTo>
                <a:lnTo>
                  <a:pt x="97917" y="22212"/>
                </a:lnTo>
                <a:lnTo>
                  <a:pt x="98679" y="18237"/>
                </a:lnTo>
                <a:lnTo>
                  <a:pt x="99441" y="15189"/>
                </a:lnTo>
                <a:lnTo>
                  <a:pt x="100203" y="13080"/>
                </a:lnTo>
                <a:lnTo>
                  <a:pt x="100837" y="10960"/>
                </a:lnTo>
                <a:lnTo>
                  <a:pt x="101473" y="9347"/>
                </a:lnTo>
                <a:lnTo>
                  <a:pt x="102235" y="8242"/>
                </a:lnTo>
                <a:lnTo>
                  <a:pt x="102870" y="7137"/>
                </a:lnTo>
                <a:lnTo>
                  <a:pt x="103759" y="6388"/>
                </a:lnTo>
                <a:lnTo>
                  <a:pt x="104775" y="5994"/>
                </a:lnTo>
                <a:lnTo>
                  <a:pt x="107315" y="5156"/>
                </a:lnTo>
                <a:lnTo>
                  <a:pt x="108966" y="4648"/>
                </a:lnTo>
                <a:lnTo>
                  <a:pt x="10998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5616066" y="6354140"/>
            <a:ext cx="110489" cy="100965"/>
          </a:xfrm>
          <a:custGeom>
            <a:avLst/>
            <a:gdLst/>
            <a:ahLst/>
            <a:cxnLst/>
            <a:rect l="l" t="t" r="r" b="b"/>
            <a:pathLst>
              <a:path w="110489" h="100964">
                <a:moveTo>
                  <a:pt x="19177" y="0"/>
                </a:moveTo>
                <a:lnTo>
                  <a:pt x="45847" y="0"/>
                </a:lnTo>
                <a:lnTo>
                  <a:pt x="48260" y="6451"/>
                </a:lnTo>
                <a:lnTo>
                  <a:pt x="50800" y="12941"/>
                </a:lnTo>
                <a:lnTo>
                  <a:pt x="53340" y="19469"/>
                </a:lnTo>
                <a:lnTo>
                  <a:pt x="55880" y="25984"/>
                </a:lnTo>
                <a:lnTo>
                  <a:pt x="58420" y="32499"/>
                </a:lnTo>
                <a:lnTo>
                  <a:pt x="60833" y="39001"/>
                </a:lnTo>
                <a:lnTo>
                  <a:pt x="63373" y="45504"/>
                </a:lnTo>
                <a:lnTo>
                  <a:pt x="65786" y="51917"/>
                </a:lnTo>
                <a:lnTo>
                  <a:pt x="68072" y="58229"/>
                </a:lnTo>
                <a:lnTo>
                  <a:pt x="70358" y="64554"/>
                </a:lnTo>
                <a:lnTo>
                  <a:pt x="72390" y="70738"/>
                </a:lnTo>
                <a:lnTo>
                  <a:pt x="74295" y="76771"/>
                </a:lnTo>
                <a:lnTo>
                  <a:pt x="75311" y="76771"/>
                </a:lnTo>
                <a:lnTo>
                  <a:pt x="75946" y="73469"/>
                </a:lnTo>
                <a:lnTo>
                  <a:pt x="76581" y="69557"/>
                </a:lnTo>
                <a:lnTo>
                  <a:pt x="77470" y="65049"/>
                </a:lnTo>
                <a:lnTo>
                  <a:pt x="78359" y="60528"/>
                </a:lnTo>
                <a:lnTo>
                  <a:pt x="79375" y="55854"/>
                </a:lnTo>
                <a:lnTo>
                  <a:pt x="80645" y="51003"/>
                </a:lnTo>
                <a:lnTo>
                  <a:pt x="81534" y="47332"/>
                </a:lnTo>
                <a:lnTo>
                  <a:pt x="82423" y="43573"/>
                </a:lnTo>
                <a:lnTo>
                  <a:pt x="83312" y="39700"/>
                </a:lnTo>
                <a:lnTo>
                  <a:pt x="84200" y="35826"/>
                </a:lnTo>
                <a:lnTo>
                  <a:pt x="84962" y="32118"/>
                </a:lnTo>
                <a:lnTo>
                  <a:pt x="85852" y="28562"/>
                </a:lnTo>
                <a:lnTo>
                  <a:pt x="86613" y="24993"/>
                </a:lnTo>
                <a:lnTo>
                  <a:pt x="87249" y="21704"/>
                </a:lnTo>
                <a:lnTo>
                  <a:pt x="87630" y="18694"/>
                </a:lnTo>
                <a:lnTo>
                  <a:pt x="88137" y="15671"/>
                </a:lnTo>
                <a:lnTo>
                  <a:pt x="88392" y="13182"/>
                </a:lnTo>
                <a:lnTo>
                  <a:pt x="88392" y="11226"/>
                </a:lnTo>
                <a:lnTo>
                  <a:pt x="88392" y="8953"/>
                </a:lnTo>
                <a:lnTo>
                  <a:pt x="80263" y="4876"/>
                </a:lnTo>
                <a:lnTo>
                  <a:pt x="81280" y="0"/>
                </a:lnTo>
                <a:lnTo>
                  <a:pt x="109982" y="0"/>
                </a:lnTo>
                <a:lnTo>
                  <a:pt x="108966" y="4648"/>
                </a:lnTo>
                <a:lnTo>
                  <a:pt x="107315" y="5156"/>
                </a:lnTo>
                <a:lnTo>
                  <a:pt x="105918" y="5613"/>
                </a:lnTo>
                <a:lnTo>
                  <a:pt x="104775" y="5994"/>
                </a:lnTo>
                <a:lnTo>
                  <a:pt x="103759" y="6388"/>
                </a:lnTo>
                <a:lnTo>
                  <a:pt x="102870" y="7137"/>
                </a:lnTo>
                <a:lnTo>
                  <a:pt x="102235" y="8242"/>
                </a:lnTo>
                <a:lnTo>
                  <a:pt x="101473" y="9347"/>
                </a:lnTo>
                <a:lnTo>
                  <a:pt x="100837" y="10960"/>
                </a:lnTo>
                <a:lnTo>
                  <a:pt x="100203" y="13080"/>
                </a:lnTo>
                <a:lnTo>
                  <a:pt x="99441" y="15189"/>
                </a:lnTo>
                <a:lnTo>
                  <a:pt x="98679" y="18237"/>
                </a:lnTo>
                <a:lnTo>
                  <a:pt x="97917" y="22212"/>
                </a:lnTo>
                <a:lnTo>
                  <a:pt x="80391" y="100380"/>
                </a:lnTo>
                <a:lnTo>
                  <a:pt x="68707" y="100380"/>
                </a:lnTo>
                <a:lnTo>
                  <a:pt x="65912" y="93357"/>
                </a:lnTo>
                <a:lnTo>
                  <a:pt x="63119" y="86283"/>
                </a:lnTo>
                <a:lnTo>
                  <a:pt x="60325" y="79171"/>
                </a:lnTo>
                <a:lnTo>
                  <a:pt x="57404" y="72047"/>
                </a:lnTo>
                <a:lnTo>
                  <a:pt x="54610" y="64935"/>
                </a:lnTo>
                <a:lnTo>
                  <a:pt x="51816" y="57810"/>
                </a:lnTo>
                <a:lnTo>
                  <a:pt x="49149" y="50685"/>
                </a:lnTo>
                <a:lnTo>
                  <a:pt x="46482" y="43624"/>
                </a:lnTo>
                <a:lnTo>
                  <a:pt x="43942" y="36601"/>
                </a:lnTo>
                <a:lnTo>
                  <a:pt x="41402" y="29590"/>
                </a:lnTo>
                <a:lnTo>
                  <a:pt x="39116" y="22669"/>
                </a:lnTo>
                <a:lnTo>
                  <a:pt x="37084" y="15862"/>
                </a:lnTo>
                <a:lnTo>
                  <a:pt x="36068" y="15862"/>
                </a:lnTo>
                <a:lnTo>
                  <a:pt x="35813" y="17462"/>
                </a:lnTo>
                <a:lnTo>
                  <a:pt x="35433" y="19316"/>
                </a:lnTo>
                <a:lnTo>
                  <a:pt x="35052" y="21437"/>
                </a:lnTo>
                <a:lnTo>
                  <a:pt x="34798" y="23545"/>
                </a:lnTo>
                <a:lnTo>
                  <a:pt x="34290" y="25831"/>
                </a:lnTo>
                <a:lnTo>
                  <a:pt x="33909" y="28282"/>
                </a:lnTo>
                <a:lnTo>
                  <a:pt x="33400" y="30733"/>
                </a:lnTo>
                <a:lnTo>
                  <a:pt x="33020" y="33248"/>
                </a:lnTo>
                <a:lnTo>
                  <a:pt x="32512" y="35826"/>
                </a:lnTo>
                <a:lnTo>
                  <a:pt x="32004" y="38404"/>
                </a:lnTo>
                <a:lnTo>
                  <a:pt x="31496" y="40995"/>
                </a:lnTo>
                <a:lnTo>
                  <a:pt x="30987" y="43573"/>
                </a:lnTo>
                <a:lnTo>
                  <a:pt x="30480" y="45529"/>
                </a:lnTo>
                <a:lnTo>
                  <a:pt x="29972" y="47815"/>
                </a:lnTo>
                <a:lnTo>
                  <a:pt x="29337" y="50418"/>
                </a:lnTo>
                <a:lnTo>
                  <a:pt x="28702" y="53022"/>
                </a:lnTo>
                <a:lnTo>
                  <a:pt x="28067" y="55816"/>
                </a:lnTo>
                <a:lnTo>
                  <a:pt x="27305" y="58775"/>
                </a:lnTo>
                <a:lnTo>
                  <a:pt x="26670" y="61747"/>
                </a:lnTo>
                <a:lnTo>
                  <a:pt x="26035" y="64744"/>
                </a:lnTo>
                <a:lnTo>
                  <a:pt x="25273" y="67792"/>
                </a:lnTo>
                <a:lnTo>
                  <a:pt x="24637" y="70840"/>
                </a:lnTo>
                <a:lnTo>
                  <a:pt x="24003" y="73736"/>
                </a:lnTo>
                <a:lnTo>
                  <a:pt x="23368" y="76504"/>
                </a:lnTo>
                <a:lnTo>
                  <a:pt x="22860" y="79260"/>
                </a:lnTo>
                <a:lnTo>
                  <a:pt x="22352" y="81775"/>
                </a:lnTo>
                <a:lnTo>
                  <a:pt x="22098" y="84048"/>
                </a:lnTo>
                <a:lnTo>
                  <a:pt x="21717" y="86321"/>
                </a:lnTo>
                <a:lnTo>
                  <a:pt x="21590" y="88099"/>
                </a:lnTo>
                <a:lnTo>
                  <a:pt x="21590" y="89382"/>
                </a:lnTo>
                <a:lnTo>
                  <a:pt x="21590" y="91554"/>
                </a:lnTo>
                <a:lnTo>
                  <a:pt x="29718" y="95656"/>
                </a:lnTo>
                <a:lnTo>
                  <a:pt x="28956" y="100380"/>
                </a:lnTo>
                <a:lnTo>
                  <a:pt x="0" y="100380"/>
                </a:lnTo>
                <a:lnTo>
                  <a:pt x="1016" y="95656"/>
                </a:lnTo>
                <a:lnTo>
                  <a:pt x="2540" y="95402"/>
                </a:lnTo>
                <a:lnTo>
                  <a:pt x="3937" y="95084"/>
                </a:lnTo>
                <a:lnTo>
                  <a:pt x="4953" y="94729"/>
                </a:lnTo>
                <a:lnTo>
                  <a:pt x="5969" y="94360"/>
                </a:lnTo>
                <a:lnTo>
                  <a:pt x="6858" y="93624"/>
                </a:lnTo>
                <a:lnTo>
                  <a:pt x="7620" y="92519"/>
                </a:lnTo>
                <a:lnTo>
                  <a:pt x="8382" y="91414"/>
                </a:lnTo>
                <a:lnTo>
                  <a:pt x="9144" y="89750"/>
                </a:lnTo>
                <a:lnTo>
                  <a:pt x="9779" y="87528"/>
                </a:lnTo>
                <a:lnTo>
                  <a:pt x="10541" y="85305"/>
                </a:lnTo>
                <a:lnTo>
                  <a:pt x="11303" y="82194"/>
                </a:lnTo>
                <a:lnTo>
                  <a:pt x="12192" y="78168"/>
                </a:lnTo>
                <a:lnTo>
                  <a:pt x="24892" y="21742"/>
                </a:lnTo>
                <a:lnTo>
                  <a:pt x="25400" y="19684"/>
                </a:lnTo>
                <a:lnTo>
                  <a:pt x="25654" y="17754"/>
                </a:lnTo>
                <a:lnTo>
                  <a:pt x="25908" y="15976"/>
                </a:lnTo>
                <a:lnTo>
                  <a:pt x="26162" y="14198"/>
                </a:lnTo>
                <a:lnTo>
                  <a:pt x="26288" y="12611"/>
                </a:lnTo>
                <a:lnTo>
                  <a:pt x="26288" y="11226"/>
                </a:lnTo>
                <a:lnTo>
                  <a:pt x="26288" y="8953"/>
                </a:lnTo>
                <a:lnTo>
                  <a:pt x="25654" y="7340"/>
                </a:lnTo>
                <a:lnTo>
                  <a:pt x="24511" y="6388"/>
                </a:lnTo>
                <a:lnTo>
                  <a:pt x="23368" y="5435"/>
                </a:lnTo>
                <a:lnTo>
                  <a:pt x="21082" y="4927"/>
                </a:lnTo>
                <a:lnTo>
                  <a:pt x="18034" y="4876"/>
                </a:lnTo>
                <a:lnTo>
                  <a:pt x="1917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5945123" y="6365747"/>
            <a:ext cx="185165" cy="171450"/>
          </a:xfrm>
          <a:prstGeom prst="rect">
            <a:avLst/>
          </a:prstGeom>
          <a:blipFill>
            <a:blip r:embed="rId1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5960745" y="6385598"/>
            <a:ext cx="166370" cy="151765"/>
          </a:xfrm>
          <a:custGeom>
            <a:avLst/>
            <a:gdLst/>
            <a:ahLst/>
            <a:cxnLst/>
            <a:rect l="l" t="t" r="r" b="b"/>
            <a:pathLst>
              <a:path w="166370" h="151765">
                <a:moveTo>
                  <a:pt x="92709" y="49237"/>
                </a:moveTo>
                <a:lnTo>
                  <a:pt x="86232" y="49237"/>
                </a:lnTo>
                <a:lnTo>
                  <a:pt x="61467" y="50190"/>
                </a:lnTo>
                <a:lnTo>
                  <a:pt x="61467" y="55791"/>
                </a:lnTo>
                <a:lnTo>
                  <a:pt x="64642" y="56362"/>
                </a:lnTo>
                <a:lnTo>
                  <a:pt x="67182" y="57048"/>
                </a:lnTo>
                <a:lnTo>
                  <a:pt x="68833" y="57861"/>
                </a:lnTo>
                <a:lnTo>
                  <a:pt x="70612" y="58661"/>
                </a:lnTo>
                <a:lnTo>
                  <a:pt x="71881" y="59893"/>
                </a:lnTo>
                <a:lnTo>
                  <a:pt x="74364" y="130860"/>
                </a:lnTo>
                <a:lnTo>
                  <a:pt x="74167" y="133667"/>
                </a:lnTo>
                <a:lnTo>
                  <a:pt x="73659" y="135991"/>
                </a:lnTo>
                <a:lnTo>
                  <a:pt x="73278" y="138315"/>
                </a:lnTo>
                <a:lnTo>
                  <a:pt x="62991" y="146037"/>
                </a:lnTo>
                <a:lnTo>
                  <a:pt x="62991" y="151218"/>
                </a:lnTo>
                <a:lnTo>
                  <a:pt x="104393" y="151218"/>
                </a:lnTo>
                <a:lnTo>
                  <a:pt x="104393" y="146037"/>
                </a:lnTo>
                <a:lnTo>
                  <a:pt x="100837" y="145122"/>
                </a:lnTo>
                <a:lnTo>
                  <a:pt x="98297" y="144043"/>
                </a:lnTo>
                <a:lnTo>
                  <a:pt x="96646" y="142811"/>
                </a:lnTo>
                <a:lnTo>
                  <a:pt x="95122" y="141579"/>
                </a:lnTo>
                <a:lnTo>
                  <a:pt x="93979" y="139788"/>
                </a:lnTo>
                <a:lnTo>
                  <a:pt x="93471" y="137426"/>
                </a:lnTo>
                <a:lnTo>
                  <a:pt x="92837" y="135064"/>
                </a:lnTo>
                <a:lnTo>
                  <a:pt x="92582" y="130860"/>
                </a:lnTo>
                <a:lnTo>
                  <a:pt x="92582" y="82003"/>
                </a:lnTo>
                <a:lnTo>
                  <a:pt x="93217" y="79006"/>
                </a:lnTo>
                <a:lnTo>
                  <a:pt x="94614" y="76403"/>
                </a:lnTo>
                <a:lnTo>
                  <a:pt x="95884" y="73799"/>
                </a:lnTo>
                <a:lnTo>
                  <a:pt x="98043" y="71158"/>
                </a:lnTo>
                <a:lnTo>
                  <a:pt x="101091" y="68478"/>
                </a:lnTo>
                <a:lnTo>
                  <a:pt x="102822" y="66890"/>
                </a:lnTo>
                <a:lnTo>
                  <a:pt x="92963" y="66890"/>
                </a:lnTo>
                <a:lnTo>
                  <a:pt x="91566" y="66471"/>
                </a:lnTo>
                <a:lnTo>
                  <a:pt x="92709" y="49237"/>
                </a:lnTo>
                <a:close/>
              </a:path>
              <a:path w="166370" h="151765">
                <a:moveTo>
                  <a:pt x="149749" y="61188"/>
                </a:moveTo>
                <a:lnTo>
                  <a:pt x="119760" y="61188"/>
                </a:lnTo>
                <a:lnTo>
                  <a:pt x="121919" y="61480"/>
                </a:lnTo>
                <a:lnTo>
                  <a:pt x="123697" y="62077"/>
                </a:lnTo>
                <a:lnTo>
                  <a:pt x="135732" y="130860"/>
                </a:lnTo>
                <a:lnTo>
                  <a:pt x="135616" y="133667"/>
                </a:lnTo>
                <a:lnTo>
                  <a:pt x="130175" y="143814"/>
                </a:lnTo>
                <a:lnTo>
                  <a:pt x="129031" y="144449"/>
                </a:lnTo>
                <a:lnTo>
                  <a:pt x="127000" y="145186"/>
                </a:lnTo>
                <a:lnTo>
                  <a:pt x="124332" y="146037"/>
                </a:lnTo>
                <a:lnTo>
                  <a:pt x="124332" y="151218"/>
                </a:lnTo>
                <a:lnTo>
                  <a:pt x="165862" y="151218"/>
                </a:lnTo>
                <a:lnTo>
                  <a:pt x="165862" y="146037"/>
                </a:lnTo>
                <a:lnTo>
                  <a:pt x="162559" y="145122"/>
                </a:lnTo>
                <a:lnTo>
                  <a:pt x="160274" y="144259"/>
                </a:lnTo>
                <a:lnTo>
                  <a:pt x="159003" y="143446"/>
                </a:lnTo>
                <a:lnTo>
                  <a:pt x="157606" y="142633"/>
                </a:lnTo>
                <a:lnTo>
                  <a:pt x="156590" y="141630"/>
                </a:lnTo>
                <a:lnTo>
                  <a:pt x="153918" y="79006"/>
                </a:lnTo>
                <a:lnTo>
                  <a:pt x="153683" y="74536"/>
                </a:lnTo>
                <a:lnTo>
                  <a:pt x="153573" y="73799"/>
                </a:lnTo>
                <a:lnTo>
                  <a:pt x="152189" y="66890"/>
                </a:lnTo>
                <a:lnTo>
                  <a:pt x="152074" y="66471"/>
                </a:lnTo>
                <a:lnTo>
                  <a:pt x="151002" y="63423"/>
                </a:lnTo>
                <a:lnTo>
                  <a:pt x="149749" y="61188"/>
                </a:lnTo>
                <a:close/>
              </a:path>
              <a:path w="166370" h="151765">
                <a:moveTo>
                  <a:pt x="129539" y="48501"/>
                </a:moveTo>
                <a:lnTo>
                  <a:pt x="122046" y="48501"/>
                </a:lnTo>
                <a:lnTo>
                  <a:pt x="118617" y="49123"/>
                </a:lnTo>
                <a:lnTo>
                  <a:pt x="92963" y="66890"/>
                </a:lnTo>
                <a:lnTo>
                  <a:pt x="102822" y="66890"/>
                </a:lnTo>
                <a:lnTo>
                  <a:pt x="104012" y="65798"/>
                </a:lnTo>
                <a:lnTo>
                  <a:pt x="106679" y="63919"/>
                </a:lnTo>
                <a:lnTo>
                  <a:pt x="109219" y="62826"/>
                </a:lnTo>
                <a:lnTo>
                  <a:pt x="111632" y="61734"/>
                </a:lnTo>
                <a:lnTo>
                  <a:pt x="114300" y="61188"/>
                </a:lnTo>
                <a:lnTo>
                  <a:pt x="149749" y="61188"/>
                </a:lnTo>
                <a:lnTo>
                  <a:pt x="149478" y="60706"/>
                </a:lnTo>
                <a:lnTo>
                  <a:pt x="148081" y="58000"/>
                </a:lnTo>
                <a:lnTo>
                  <a:pt x="132968" y="48945"/>
                </a:lnTo>
                <a:lnTo>
                  <a:pt x="129539" y="48501"/>
                </a:lnTo>
                <a:close/>
              </a:path>
              <a:path w="166370" h="151765">
                <a:moveTo>
                  <a:pt x="31750" y="0"/>
                </a:moveTo>
                <a:lnTo>
                  <a:pt x="25400" y="0"/>
                </a:lnTo>
                <a:lnTo>
                  <a:pt x="0" y="1054"/>
                </a:lnTo>
                <a:lnTo>
                  <a:pt x="0" y="6553"/>
                </a:lnTo>
                <a:lnTo>
                  <a:pt x="3555" y="7188"/>
                </a:lnTo>
                <a:lnTo>
                  <a:pt x="6095" y="7823"/>
                </a:lnTo>
                <a:lnTo>
                  <a:pt x="7365" y="8458"/>
                </a:lnTo>
                <a:lnTo>
                  <a:pt x="8762" y="9093"/>
                </a:lnTo>
                <a:lnTo>
                  <a:pt x="9905" y="9931"/>
                </a:lnTo>
                <a:lnTo>
                  <a:pt x="10667" y="10985"/>
                </a:lnTo>
                <a:lnTo>
                  <a:pt x="11556" y="12052"/>
                </a:lnTo>
                <a:lnTo>
                  <a:pt x="12191" y="13512"/>
                </a:lnTo>
                <a:lnTo>
                  <a:pt x="12572" y="15379"/>
                </a:lnTo>
                <a:lnTo>
                  <a:pt x="13080" y="17246"/>
                </a:lnTo>
                <a:lnTo>
                  <a:pt x="13334" y="19519"/>
                </a:lnTo>
                <a:lnTo>
                  <a:pt x="13588" y="24866"/>
                </a:lnTo>
                <a:lnTo>
                  <a:pt x="13462" y="131686"/>
                </a:lnTo>
                <a:lnTo>
                  <a:pt x="12953" y="136398"/>
                </a:lnTo>
                <a:lnTo>
                  <a:pt x="1650" y="146037"/>
                </a:lnTo>
                <a:lnTo>
                  <a:pt x="1650" y="151218"/>
                </a:lnTo>
                <a:lnTo>
                  <a:pt x="43560" y="151218"/>
                </a:lnTo>
                <a:lnTo>
                  <a:pt x="43560" y="146037"/>
                </a:lnTo>
                <a:lnTo>
                  <a:pt x="40004" y="145122"/>
                </a:lnTo>
                <a:lnTo>
                  <a:pt x="37464" y="144043"/>
                </a:lnTo>
                <a:lnTo>
                  <a:pt x="35813" y="142811"/>
                </a:lnTo>
                <a:lnTo>
                  <a:pt x="34289" y="141579"/>
                </a:lnTo>
                <a:lnTo>
                  <a:pt x="33146" y="139788"/>
                </a:lnTo>
                <a:lnTo>
                  <a:pt x="32638" y="137426"/>
                </a:lnTo>
                <a:lnTo>
                  <a:pt x="32003" y="135064"/>
                </a:lnTo>
                <a:lnTo>
                  <a:pt x="31799" y="131686"/>
                </a:lnTo>
                <a:lnTo>
                  <a:pt x="3175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6022213" y="6434099"/>
            <a:ext cx="104775" cy="102870"/>
          </a:xfrm>
          <a:custGeom>
            <a:avLst/>
            <a:gdLst/>
            <a:ahLst/>
            <a:cxnLst/>
            <a:rect l="l" t="t" r="r" b="b"/>
            <a:pathLst>
              <a:path w="104775" h="102870">
                <a:moveTo>
                  <a:pt x="64262" y="0"/>
                </a:moveTo>
                <a:lnTo>
                  <a:pt x="68072" y="0"/>
                </a:lnTo>
                <a:lnTo>
                  <a:pt x="71500" y="444"/>
                </a:lnTo>
                <a:lnTo>
                  <a:pt x="74549" y="1320"/>
                </a:lnTo>
                <a:lnTo>
                  <a:pt x="77470" y="2209"/>
                </a:lnTo>
                <a:lnTo>
                  <a:pt x="80137" y="3555"/>
                </a:lnTo>
                <a:lnTo>
                  <a:pt x="82423" y="5397"/>
                </a:lnTo>
                <a:lnTo>
                  <a:pt x="84709" y="7226"/>
                </a:lnTo>
                <a:lnTo>
                  <a:pt x="86613" y="9499"/>
                </a:lnTo>
                <a:lnTo>
                  <a:pt x="88011" y="12204"/>
                </a:lnTo>
                <a:lnTo>
                  <a:pt x="89535" y="14922"/>
                </a:lnTo>
                <a:lnTo>
                  <a:pt x="90677" y="18173"/>
                </a:lnTo>
                <a:lnTo>
                  <a:pt x="91439" y="21983"/>
                </a:lnTo>
                <a:lnTo>
                  <a:pt x="92201" y="25780"/>
                </a:lnTo>
                <a:lnTo>
                  <a:pt x="92456" y="30606"/>
                </a:lnTo>
                <a:lnTo>
                  <a:pt x="92456" y="36461"/>
                </a:lnTo>
                <a:lnTo>
                  <a:pt x="92456" y="76288"/>
                </a:lnTo>
                <a:lnTo>
                  <a:pt x="92456" y="81152"/>
                </a:lnTo>
                <a:lnTo>
                  <a:pt x="92710" y="84683"/>
                </a:lnTo>
                <a:lnTo>
                  <a:pt x="92963" y="86855"/>
                </a:lnTo>
                <a:lnTo>
                  <a:pt x="93217" y="89039"/>
                </a:lnTo>
                <a:lnTo>
                  <a:pt x="97536" y="94945"/>
                </a:lnTo>
                <a:lnTo>
                  <a:pt x="98806" y="95757"/>
                </a:lnTo>
                <a:lnTo>
                  <a:pt x="101091" y="96621"/>
                </a:lnTo>
                <a:lnTo>
                  <a:pt x="104394" y="97535"/>
                </a:lnTo>
                <a:lnTo>
                  <a:pt x="104394" y="102717"/>
                </a:lnTo>
                <a:lnTo>
                  <a:pt x="62864" y="102717"/>
                </a:lnTo>
                <a:lnTo>
                  <a:pt x="62864" y="97535"/>
                </a:lnTo>
                <a:lnTo>
                  <a:pt x="65532" y="96685"/>
                </a:lnTo>
                <a:lnTo>
                  <a:pt x="67563" y="95948"/>
                </a:lnTo>
                <a:lnTo>
                  <a:pt x="68707" y="95313"/>
                </a:lnTo>
                <a:lnTo>
                  <a:pt x="69976" y="94678"/>
                </a:lnTo>
                <a:lnTo>
                  <a:pt x="70992" y="93802"/>
                </a:lnTo>
                <a:lnTo>
                  <a:pt x="74295" y="81508"/>
                </a:lnTo>
                <a:lnTo>
                  <a:pt x="74295" y="76720"/>
                </a:lnTo>
                <a:lnTo>
                  <a:pt x="74295" y="49034"/>
                </a:lnTo>
                <a:lnTo>
                  <a:pt x="74295" y="44107"/>
                </a:lnTo>
                <a:lnTo>
                  <a:pt x="74167" y="39623"/>
                </a:lnTo>
                <a:lnTo>
                  <a:pt x="66675" y="16014"/>
                </a:lnTo>
                <a:lnTo>
                  <a:pt x="65404" y="14985"/>
                </a:lnTo>
                <a:lnTo>
                  <a:pt x="63881" y="14173"/>
                </a:lnTo>
                <a:lnTo>
                  <a:pt x="62229" y="13576"/>
                </a:lnTo>
                <a:lnTo>
                  <a:pt x="60451" y="12979"/>
                </a:lnTo>
                <a:lnTo>
                  <a:pt x="58292" y="12687"/>
                </a:lnTo>
                <a:lnTo>
                  <a:pt x="55499" y="12687"/>
                </a:lnTo>
                <a:lnTo>
                  <a:pt x="52832" y="12687"/>
                </a:lnTo>
                <a:lnTo>
                  <a:pt x="50164" y="13233"/>
                </a:lnTo>
                <a:lnTo>
                  <a:pt x="47751" y="14325"/>
                </a:lnTo>
                <a:lnTo>
                  <a:pt x="45212" y="15417"/>
                </a:lnTo>
                <a:lnTo>
                  <a:pt x="42545" y="17297"/>
                </a:lnTo>
                <a:lnTo>
                  <a:pt x="39624" y="19977"/>
                </a:lnTo>
                <a:lnTo>
                  <a:pt x="36575" y="22656"/>
                </a:lnTo>
                <a:lnTo>
                  <a:pt x="34416" y="25298"/>
                </a:lnTo>
                <a:lnTo>
                  <a:pt x="33147" y="27901"/>
                </a:lnTo>
                <a:lnTo>
                  <a:pt x="31750" y="30505"/>
                </a:lnTo>
                <a:lnTo>
                  <a:pt x="31114" y="33502"/>
                </a:lnTo>
                <a:lnTo>
                  <a:pt x="31114" y="36880"/>
                </a:lnTo>
                <a:lnTo>
                  <a:pt x="31114" y="76288"/>
                </a:lnTo>
                <a:lnTo>
                  <a:pt x="31114" y="82359"/>
                </a:lnTo>
                <a:lnTo>
                  <a:pt x="31369" y="86563"/>
                </a:lnTo>
                <a:lnTo>
                  <a:pt x="32003" y="88925"/>
                </a:lnTo>
                <a:lnTo>
                  <a:pt x="32512" y="91287"/>
                </a:lnTo>
                <a:lnTo>
                  <a:pt x="42925" y="97535"/>
                </a:lnTo>
                <a:lnTo>
                  <a:pt x="42925" y="102717"/>
                </a:lnTo>
                <a:lnTo>
                  <a:pt x="1524" y="102717"/>
                </a:lnTo>
                <a:lnTo>
                  <a:pt x="1524" y="97535"/>
                </a:lnTo>
                <a:lnTo>
                  <a:pt x="4317" y="96685"/>
                </a:lnTo>
                <a:lnTo>
                  <a:pt x="6223" y="95948"/>
                </a:lnTo>
                <a:lnTo>
                  <a:pt x="7365" y="95313"/>
                </a:lnTo>
                <a:lnTo>
                  <a:pt x="8509" y="94678"/>
                </a:lnTo>
                <a:lnTo>
                  <a:pt x="9525" y="93802"/>
                </a:lnTo>
                <a:lnTo>
                  <a:pt x="10413" y="92671"/>
                </a:lnTo>
                <a:lnTo>
                  <a:pt x="11175" y="91541"/>
                </a:lnTo>
                <a:lnTo>
                  <a:pt x="11811" y="89814"/>
                </a:lnTo>
                <a:lnTo>
                  <a:pt x="12191" y="87490"/>
                </a:lnTo>
                <a:lnTo>
                  <a:pt x="12700" y="85166"/>
                </a:lnTo>
                <a:lnTo>
                  <a:pt x="12953" y="81546"/>
                </a:lnTo>
                <a:lnTo>
                  <a:pt x="12953" y="76606"/>
                </a:lnTo>
                <a:lnTo>
                  <a:pt x="12953" y="30543"/>
                </a:lnTo>
                <a:lnTo>
                  <a:pt x="12953" y="26034"/>
                </a:lnTo>
                <a:lnTo>
                  <a:pt x="12826" y="22402"/>
                </a:lnTo>
                <a:lnTo>
                  <a:pt x="12700" y="19659"/>
                </a:lnTo>
                <a:lnTo>
                  <a:pt x="12573" y="16903"/>
                </a:lnTo>
                <a:lnTo>
                  <a:pt x="7365" y="9359"/>
                </a:lnTo>
                <a:lnTo>
                  <a:pt x="5714" y="8547"/>
                </a:lnTo>
                <a:lnTo>
                  <a:pt x="3175" y="7861"/>
                </a:lnTo>
                <a:lnTo>
                  <a:pt x="0" y="7289"/>
                </a:lnTo>
                <a:lnTo>
                  <a:pt x="0" y="1689"/>
                </a:lnTo>
                <a:lnTo>
                  <a:pt x="24764" y="736"/>
                </a:lnTo>
                <a:lnTo>
                  <a:pt x="31241" y="736"/>
                </a:lnTo>
                <a:lnTo>
                  <a:pt x="30099" y="17970"/>
                </a:lnTo>
                <a:lnTo>
                  <a:pt x="31496" y="18389"/>
                </a:lnTo>
                <a:lnTo>
                  <a:pt x="36702" y="13106"/>
                </a:lnTo>
                <a:lnTo>
                  <a:pt x="41021" y="9334"/>
                </a:lnTo>
                <a:lnTo>
                  <a:pt x="44196" y="7086"/>
                </a:lnTo>
                <a:lnTo>
                  <a:pt x="47371" y="4825"/>
                </a:lnTo>
                <a:lnTo>
                  <a:pt x="50673" y="3086"/>
                </a:lnTo>
                <a:lnTo>
                  <a:pt x="53848" y="1854"/>
                </a:lnTo>
                <a:lnTo>
                  <a:pt x="57150" y="622"/>
                </a:lnTo>
                <a:lnTo>
                  <a:pt x="60578" y="0"/>
                </a:lnTo>
                <a:lnTo>
                  <a:pt x="642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5960745" y="6385598"/>
            <a:ext cx="43815" cy="151765"/>
          </a:xfrm>
          <a:custGeom>
            <a:avLst/>
            <a:gdLst/>
            <a:ahLst/>
            <a:cxnLst/>
            <a:rect l="l" t="t" r="r" b="b"/>
            <a:pathLst>
              <a:path w="43814" h="151765">
                <a:moveTo>
                  <a:pt x="25400" y="0"/>
                </a:moveTo>
                <a:lnTo>
                  <a:pt x="31750" y="0"/>
                </a:lnTo>
                <a:lnTo>
                  <a:pt x="31750" y="124790"/>
                </a:lnTo>
                <a:lnTo>
                  <a:pt x="31750" y="130860"/>
                </a:lnTo>
                <a:lnTo>
                  <a:pt x="32003" y="135064"/>
                </a:lnTo>
                <a:lnTo>
                  <a:pt x="32638" y="137426"/>
                </a:lnTo>
                <a:lnTo>
                  <a:pt x="33146" y="139788"/>
                </a:lnTo>
                <a:lnTo>
                  <a:pt x="43560" y="146037"/>
                </a:lnTo>
                <a:lnTo>
                  <a:pt x="43560" y="151218"/>
                </a:lnTo>
                <a:lnTo>
                  <a:pt x="1650" y="151218"/>
                </a:lnTo>
                <a:lnTo>
                  <a:pt x="1650" y="146037"/>
                </a:lnTo>
                <a:lnTo>
                  <a:pt x="5206" y="145122"/>
                </a:lnTo>
                <a:lnTo>
                  <a:pt x="7619" y="144170"/>
                </a:lnTo>
                <a:lnTo>
                  <a:pt x="9016" y="143179"/>
                </a:lnTo>
                <a:lnTo>
                  <a:pt x="10413" y="142201"/>
                </a:lnTo>
                <a:lnTo>
                  <a:pt x="11302" y="141020"/>
                </a:lnTo>
                <a:lnTo>
                  <a:pt x="11937" y="139636"/>
                </a:lnTo>
                <a:lnTo>
                  <a:pt x="12572" y="138264"/>
                </a:lnTo>
                <a:lnTo>
                  <a:pt x="12953" y="136398"/>
                </a:lnTo>
                <a:lnTo>
                  <a:pt x="13207" y="134035"/>
                </a:lnTo>
                <a:lnTo>
                  <a:pt x="13462" y="131686"/>
                </a:lnTo>
                <a:lnTo>
                  <a:pt x="13588" y="128600"/>
                </a:lnTo>
                <a:lnTo>
                  <a:pt x="13588" y="124790"/>
                </a:lnTo>
                <a:lnTo>
                  <a:pt x="13588" y="36347"/>
                </a:lnTo>
                <a:lnTo>
                  <a:pt x="13588" y="29591"/>
                </a:lnTo>
                <a:lnTo>
                  <a:pt x="13588" y="24866"/>
                </a:lnTo>
                <a:lnTo>
                  <a:pt x="13462" y="22186"/>
                </a:lnTo>
                <a:lnTo>
                  <a:pt x="13334" y="19519"/>
                </a:lnTo>
                <a:lnTo>
                  <a:pt x="13080" y="17246"/>
                </a:lnTo>
                <a:lnTo>
                  <a:pt x="12572" y="15379"/>
                </a:lnTo>
                <a:lnTo>
                  <a:pt x="12191" y="13512"/>
                </a:lnTo>
                <a:lnTo>
                  <a:pt x="11556" y="12052"/>
                </a:lnTo>
                <a:lnTo>
                  <a:pt x="10667" y="10985"/>
                </a:lnTo>
                <a:lnTo>
                  <a:pt x="9905" y="9931"/>
                </a:lnTo>
                <a:lnTo>
                  <a:pt x="8762" y="9093"/>
                </a:lnTo>
                <a:lnTo>
                  <a:pt x="7365" y="8458"/>
                </a:lnTo>
                <a:lnTo>
                  <a:pt x="6095" y="7823"/>
                </a:lnTo>
                <a:lnTo>
                  <a:pt x="3555" y="7188"/>
                </a:lnTo>
                <a:lnTo>
                  <a:pt x="0" y="6553"/>
                </a:lnTo>
                <a:lnTo>
                  <a:pt x="0" y="1054"/>
                </a:lnTo>
                <a:lnTo>
                  <a:pt x="2540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6129528" y="6364223"/>
            <a:ext cx="86065" cy="220230"/>
          </a:xfrm>
          <a:prstGeom prst="rect">
            <a:avLst/>
          </a:prstGeom>
          <a:blipFill>
            <a:blip r:embed="rId1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6143878" y="6383693"/>
            <a:ext cx="67945" cy="201930"/>
          </a:xfrm>
          <a:custGeom>
            <a:avLst/>
            <a:gdLst/>
            <a:ahLst/>
            <a:cxnLst/>
            <a:rect l="l" t="t" r="r" b="b"/>
            <a:pathLst>
              <a:path w="67945" h="201929">
                <a:moveTo>
                  <a:pt x="67437" y="0"/>
                </a:moveTo>
                <a:lnTo>
                  <a:pt x="64770" y="0"/>
                </a:lnTo>
                <a:lnTo>
                  <a:pt x="53097" y="874"/>
                </a:lnTo>
                <a:lnTo>
                  <a:pt x="18303" y="25034"/>
                </a:lnTo>
                <a:lnTo>
                  <a:pt x="15240" y="44170"/>
                </a:lnTo>
                <a:lnTo>
                  <a:pt x="15240" y="50025"/>
                </a:lnTo>
                <a:lnTo>
                  <a:pt x="16129" y="56680"/>
                </a:lnTo>
                <a:lnTo>
                  <a:pt x="19431" y="71615"/>
                </a:lnTo>
                <a:lnTo>
                  <a:pt x="20193" y="76619"/>
                </a:lnTo>
                <a:lnTo>
                  <a:pt x="20193" y="84010"/>
                </a:lnTo>
                <a:lnTo>
                  <a:pt x="18542" y="87972"/>
                </a:lnTo>
                <a:lnTo>
                  <a:pt x="15240" y="91033"/>
                </a:lnTo>
                <a:lnTo>
                  <a:pt x="11811" y="94106"/>
                </a:lnTo>
                <a:lnTo>
                  <a:pt x="6858" y="95745"/>
                </a:lnTo>
                <a:lnTo>
                  <a:pt x="0" y="95948"/>
                </a:lnTo>
                <a:lnTo>
                  <a:pt x="0" y="104622"/>
                </a:lnTo>
                <a:lnTo>
                  <a:pt x="20193" y="116560"/>
                </a:lnTo>
                <a:lnTo>
                  <a:pt x="20193" y="123951"/>
                </a:lnTo>
                <a:lnTo>
                  <a:pt x="19431" y="128955"/>
                </a:lnTo>
                <a:lnTo>
                  <a:pt x="16129" y="143890"/>
                </a:lnTo>
                <a:lnTo>
                  <a:pt x="15240" y="150545"/>
                </a:lnTo>
                <a:lnTo>
                  <a:pt x="15240" y="156387"/>
                </a:lnTo>
                <a:lnTo>
                  <a:pt x="16003" y="167063"/>
                </a:lnTo>
                <a:lnTo>
                  <a:pt x="43021" y="198462"/>
                </a:lnTo>
                <a:lnTo>
                  <a:pt x="64770" y="201510"/>
                </a:lnTo>
                <a:lnTo>
                  <a:pt x="67437" y="201510"/>
                </a:lnTo>
                <a:lnTo>
                  <a:pt x="67437" y="193484"/>
                </a:lnTo>
                <a:lnTo>
                  <a:pt x="55625" y="193484"/>
                </a:lnTo>
                <a:lnTo>
                  <a:pt x="47625" y="190830"/>
                </a:lnTo>
                <a:lnTo>
                  <a:pt x="33274" y="158292"/>
                </a:lnTo>
                <a:lnTo>
                  <a:pt x="33274" y="153365"/>
                </a:lnTo>
                <a:lnTo>
                  <a:pt x="33909" y="147269"/>
                </a:lnTo>
                <a:lnTo>
                  <a:pt x="36703" y="132765"/>
                </a:lnTo>
                <a:lnTo>
                  <a:pt x="37465" y="127584"/>
                </a:lnTo>
                <a:lnTo>
                  <a:pt x="37465" y="118490"/>
                </a:lnTo>
                <a:lnTo>
                  <a:pt x="35687" y="113576"/>
                </a:lnTo>
                <a:lnTo>
                  <a:pt x="32131" y="109740"/>
                </a:lnTo>
                <a:lnTo>
                  <a:pt x="28701" y="105905"/>
                </a:lnTo>
                <a:lnTo>
                  <a:pt x="24511" y="103060"/>
                </a:lnTo>
                <a:lnTo>
                  <a:pt x="19558" y="101231"/>
                </a:lnTo>
                <a:lnTo>
                  <a:pt x="19558" y="99326"/>
                </a:lnTo>
                <a:lnTo>
                  <a:pt x="24511" y="97497"/>
                </a:lnTo>
                <a:lnTo>
                  <a:pt x="28701" y="94665"/>
                </a:lnTo>
                <a:lnTo>
                  <a:pt x="32131" y="90830"/>
                </a:lnTo>
                <a:lnTo>
                  <a:pt x="35687" y="86982"/>
                </a:lnTo>
                <a:lnTo>
                  <a:pt x="37465" y="82080"/>
                </a:lnTo>
                <a:lnTo>
                  <a:pt x="37465" y="72986"/>
                </a:lnTo>
                <a:lnTo>
                  <a:pt x="36703" y="67805"/>
                </a:lnTo>
                <a:lnTo>
                  <a:pt x="33909" y="53301"/>
                </a:lnTo>
                <a:lnTo>
                  <a:pt x="33274" y="47205"/>
                </a:lnTo>
                <a:lnTo>
                  <a:pt x="33274" y="42278"/>
                </a:lnTo>
                <a:lnTo>
                  <a:pt x="33801" y="33779"/>
                </a:lnTo>
                <a:lnTo>
                  <a:pt x="55625" y="8039"/>
                </a:lnTo>
                <a:lnTo>
                  <a:pt x="67437" y="8039"/>
                </a:lnTo>
                <a:lnTo>
                  <a:pt x="674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6143878" y="6383693"/>
            <a:ext cx="67945" cy="201930"/>
          </a:xfrm>
          <a:custGeom>
            <a:avLst/>
            <a:gdLst/>
            <a:ahLst/>
            <a:cxnLst/>
            <a:rect l="l" t="t" r="r" b="b"/>
            <a:pathLst>
              <a:path w="67945" h="201929">
                <a:moveTo>
                  <a:pt x="64770" y="0"/>
                </a:moveTo>
                <a:lnTo>
                  <a:pt x="67437" y="0"/>
                </a:lnTo>
                <a:lnTo>
                  <a:pt x="67437" y="8039"/>
                </a:lnTo>
                <a:lnTo>
                  <a:pt x="65912" y="8039"/>
                </a:lnTo>
                <a:lnTo>
                  <a:pt x="55625" y="8039"/>
                </a:lnTo>
                <a:lnTo>
                  <a:pt x="33274" y="42278"/>
                </a:lnTo>
                <a:lnTo>
                  <a:pt x="33274" y="47205"/>
                </a:lnTo>
                <a:lnTo>
                  <a:pt x="33909" y="53301"/>
                </a:lnTo>
                <a:lnTo>
                  <a:pt x="35306" y="60553"/>
                </a:lnTo>
                <a:lnTo>
                  <a:pt x="36703" y="67805"/>
                </a:lnTo>
                <a:lnTo>
                  <a:pt x="37465" y="72986"/>
                </a:lnTo>
                <a:lnTo>
                  <a:pt x="37465" y="76085"/>
                </a:lnTo>
                <a:lnTo>
                  <a:pt x="37465" y="82080"/>
                </a:lnTo>
                <a:lnTo>
                  <a:pt x="35687" y="86982"/>
                </a:lnTo>
                <a:lnTo>
                  <a:pt x="32131" y="90830"/>
                </a:lnTo>
                <a:lnTo>
                  <a:pt x="28701" y="94665"/>
                </a:lnTo>
                <a:lnTo>
                  <a:pt x="24511" y="97497"/>
                </a:lnTo>
                <a:lnTo>
                  <a:pt x="19558" y="99326"/>
                </a:lnTo>
                <a:lnTo>
                  <a:pt x="19558" y="101231"/>
                </a:lnTo>
                <a:lnTo>
                  <a:pt x="24511" y="103060"/>
                </a:lnTo>
                <a:lnTo>
                  <a:pt x="28701" y="105905"/>
                </a:lnTo>
                <a:lnTo>
                  <a:pt x="32131" y="109740"/>
                </a:lnTo>
                <a:lnTo>
                  <a:pt x="35687" y="113576"/>
                </a:lnTo>
                <a:lnTo>
                  <a:pt x="37465" y="118490"/>
                </a:lnTo>
                <a:lnTo>
                  <a:pt x="37465" y="124485"/>
                </a:lnTo>
                <a:lnTo>
                  <a:pt x="37465" y="127584"/>
                </a:lnTo>
                <a:lnTo>
                  <a:pt x="36703" y="132765"/>
                </a:lnTo>
                <a:lnTo>
                  <a:pt x="35306" y="140017"/>
                </a:lnTo>
                <a:lnTo>
                  <a:pt x="33909" y="147269"/>
                </a:lnTo>
                <a:lnTo>
                  <a:pt x="33274" y="153365"/>
                </a:lnTo>
                <a:lnTo>
                  <a:pt x="33274" y="158292"/>
                </a:lnTo>
                <a:lnTo>
                  <a:pt x="33801" y="167208"/>
                </a:lnTo>
                <a:lnTo>
                  <a:pt x="55625" y="193484"/>
                </a:lnTo>
                <a:lnTo>
                  <a:pt x="65912" y="193484"/>
                </a:lnTo>
                <a:lnTo>
                  <a:pt x="67437" y="193484"/>
                </a:lnTo>
                <a:lnTo>
                  <a:pt x="67437" y="201510"/>
                </a:lnTo>
                <a:lnTo>
                  <a:pt x="64770" y="201510"/>
                </a:lnTo>
                <a:lnTo>
                  <a:pt x="27559" y="190157"/>
                </a:lnTo>
                <a:lnTo>
                  <a:pt x="15240" y="156387"/>
                </a:lnTo>
                <a:lnTo>
                  <a:pt x="15240" y="150545"/>
                </a:lnTo>
                <a:lnTo>
                  <a:pt x="16129" y="143890"/>
                </a:lnTo>
                <a:lnTo>
                  <a:pt x="17780" y="136423"/>
                </a:lnTo>
                <a:lnTo>
                  <a:pt x="19431" y="128955"/>
                </a:lnTo>
                <a:lnTo>
                  <a:pt x="20193" y="123951"/>
                </a:lnTo>
                <a:lnTo>
                  <a:pt x="20193" y="121411"/>
                </a:lnTo>
                <a:lnTo>
                  <a:pt x="20193" y="116560"/>
                </a:lnTo>
                <a:lnTo>
                  <a:pt x="0" y="104622"/>
                </a:lnTo>
                <a:lnTo>
                  <a:pt x="0" y="95948"/>
                </a:lnTo>
                <a:lnTo>
                  <a:pt x="20193" y="84010"/>
                </a:lnTo>
                <a:lnTo>
                  <a:pt x="20193" y="79146"/>
                </a:lnTo>
                <a:lnTo>
                  <a:pt x="20193" y="76619"/>
                </a:lnTo>
                <a:lnTo>
                  <a:pt x="19431" y="71615"/>
                </a:lnTo>
                <a:lnTo>
                  <a:pt x="17780" y="64147"/>
                </a:lnTo>
                <a:lnTo>
                  <a:pt x="16129" y="56680"/>
                </a:lnTo>
                <a:lnTo>
                  <a:pt x="15240" y="50025"/>
                </a:lnTo>
                <a:lnTo>
                  <a:pt x="15240" y="44170"/>
                </a:lnTo>
                <a:lnTo>
                  <a:pt x="34516" y="6556"/>
                </a:lnTo>
                <a:lnTo>
                  <a:pt x="53097" y="874"/>
                </a:lnTo>
                <a:lnTo>
                  <a:pt x="6477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6205728" y="6356603"/>
            <a:ext cx="156235" cy="21565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6220459" y="6376454"/>
            <a:ext cx="137160" cy="196850"/>
          </a:xfrm>
          <a:custGeom>
            <a:avLst/>
            <a:gdLst/>
            <a:ahLst/>
            <a:cxnLst/>
            <a:rect l="l" t="t" r="r" b="b"/>
            <a:pathLst>
              <a:path w="137160" h="196850">
                <a:moveTo>
                  <a:pt x="134492" y="0"/>
                </a:moveTo>
                <a:lnTo>
                  <a:pt x="4063" y="0"/>
                </a:lnTo>
                <a:lnTo>
                  <a:pt x="4063" y="6019"/>
                </a:lnTo>
                <a:lnTo>
                  <a:pt x="65277" y="101015"/>
                </a:lnTo>
                <a:lnTo>
                  <a:pt x="0" y="190728"/>
                </a:lnTo>
                <a:lnTo>
                  <a:pt x="0" y="196646"/>
                </a:lnTo>
                <a:lnTo>
                  <a:pt x="133985" y="196646"/>
                </a:lnTo>
                <a:lnTo>
                  <a:pt x="135183" y="176364"/>
                </a:lnTo>
                <a:lnTo>
                  <a:pt x="28066" y="176364"/>
                </a:lnTo>
                <a:lnTo>
                  <a:pt x="85851" y="97116"/>
                </a:lnTo>
                <a:lnTo>
                  <a:pt x="85851" y="89077"/>
                </a:lnTo>
                <a:lnTo>
                  <a:pt x="34289" y="10998"/>
                </a:lnTo>
                <a:lnTo>
                  <a:pt x="134492" y="10998"/>
                </a:lnTo>
                <a:lnTo>
                  <a:pt x="134492" y="0"/>
                </a:lnTo>
                <a:close/>
              </a:path>
              <a:path w="137160" h="196850">
                <a:moveTo>
                  <a:pt x="137032" y="145084"/>
                </a:moveTo>
                <a:lnTo>
                  <a:pt x="124713" y="145084"/>
                </a:lnTo>
                <a:lnTo>
                  <a:pt x="123570" y="151003"/>
                </a:lnTo>
                <a:lnTo>
                  <a:pt x="122554" y="155790"/>
                </a:lnTo>
                <a:lnTo>
                  <a:pt x="121285" y="159461"/>
                </a:lnTo>
                <a:lnTo>
                  <a:pt x="120141" y="163118"/>
                </a:lnTo>
                <a:lnTo>
                  <a:pt x="118872" y="165989"/>
                </a:lnTo>
                <a:lnTo>
                  <a:pt x="117601" y="168071"/>
                </a:lnTo>
                <a:lnTo>
                  <a:pt x="116204" y="170141"/>
                </a:lnTo>
                <a:lnTo>
                  <a:pt x="114807" y="171767"/>
                </a:lnTo>
                <a:lnTo>
                  <a:pt x="113156" y="172923"/>
                </a:lnTo>
                <a:lnTo>
                  <a:pt x="111632" y="174091"/>
                </a:lnTo>
                <a:lnTo>
                  <a:pt x="109727" y="174955"/>
                </a:lnTo>
                <a:lnTo>
                  <a:pt x="105282" y="176085"/>
                </a:lnTo>
                <a:lnTo>
                  <a:pt x="101980" y="176364"/>
                </a:lnTo>
                <a:lnTo>
                  <a:pt x="135183" y="176364"/>
                </a:lnTo>
                <a:lnTo>
                  <a:pt x="137032" y="145084"/>
                </a:lnTo>
                <a:close/>
              </a:path>
              <a:path w="137160" h="196850">
                <a:moveTo>
                  <a:pt x="134492" y="10998"/>
                </a:moveTo>
                <a:lnTo>
                  <a:pt x="96900" y="10998"/>
                </a:lnTo>
                <a:lnTo>
                  <a:pt x="99949" y="11328"/>
                </a:lnTo>
                <a:lnTo>
                  <a:pt x="104393" y="12661"/>
                </a:lnTo>
                <a:lnTo>
                  <a:pt x="113156" y="20612"/>
                </a:lnTo>
                <a:lnTo>
                  <a:pt x="114935" y="23075"/>
                </a:lnTo>
                <a:lnTo>
                  <a:pt x="123062" y="47028"/>
                </a:lnTo>
                <a:lnTo>
                  <a:pt x="134492" y="47028"/>
                </a:lnTo>
                <a:lnTo>
                  <a:pt x="134492" y="1099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6220459" y="6376454"/>
            <a:ext cx="137160" cy="196850"/>
          </a:xfrm>
          <a:custGeom>
            <a:avLst/>
            <a:gdLst/>
            <a:ahLst/>
            <a:cxnLst/>
            <a:rect l="l" t="t" r="r" b="b"/>
            <a:pathLst>
              <a:path w="137160" h="196850">
                <a:moveTo>
                  <a:pt x="4063" y="0"/>
                </a:moveTo>
                <a:lnTo>
                  <a:pt x="134492" y="0"/>
                </a:lnTo>
                <a:lnTo>
                  <a:pt x="134492" y="47028"/>
                </a:lnTo>
                <a:lnTo>
                  <a:pt x="123062" y="47028"/>
                </a:lnTo>
                <a:lnTo>
                  <a:pt x="121285" y="40335"/>
                </a:lnTo>
                <a:lnTo>
                  <a:pt x="119634" y="34874"/>
                </a:lnTo>
                <a:lnTo>
                  <a:pt x="118110" y="30645"/>
                </a:lnTo>
                <a:lnTo>
                  <a:pt x="116459" y="26416"/>
                </a:lnTo>
                <a:lnTo>
                  <a:pt x="114935" y="23075"/>
                </a:lnTo>
                <a:lnTo>
                  <a:pt x="113156" y="20612"/>
                </a:lnTo>
                <a:lnTo>
                  <a:pt x="111505" y="18148"/>
                </a:lnTo>
                <a:lnTo>
                  <a:pt x="96900" y="10998"/>
                </a:lnTo>
                <a:lnTo>
                  <a:pt x="93217" y="10998"/>
                </a:lnTo>
                <a:lnTo>
                  <a:pt x="34289" y="10998"/>
                </a:lnTo>
                <a:lnTo>
                  <a:pt x="85851" y="89077"/>
                </a:lnTo>
                <a:lnTo>
                  <a:pt x="85851" y="97116"/>
                </a:lnTo>
                <a:lnTo>
                  <a:pt x="28066" y="176364"/>
                </a:lnTo>
                <a:lnTo>
                  <a:pt x="97662" y="176364"/>
                </a:lnTo>
                <a:lnTo>
                  <a:pt x="101980" y="176364"/>
                </a:lnTo>
                <a:lnTo>
                  <a:pt x="105282" y="176085"/>
                </a:lnTo>
                <a:lnTo>
                  <a:pt x="107568" y="175514"/>
                </a:lnTo>
                <a:lnTo>
                  <a:pt x="109727" y="174955"/>
                </a:lnTo>
                <a:lnTo>
                  <a:pt x="111632" y="174091"/>
                </a:lnTo>
                <a:lnTo>
                  <a:pt x="113156" y="172923"/>
                </a:lnTo>
                <a:lnTo>
                  <a:pt x="114807" y="171767"/>
                </a:lnTo>
                <a:lnTo>
                  <a:pt x="121285" y="159461"/>
                </a:lnTo>
                <a:lnTo>
                  <a:pt x="122554" y="155790"/>
                </a:lnTo>
                <a:lnTo>
                  <a:pt x="123570" y="151003"/>
                </a:lnTo>
                <a:lnTo>
                  <a:pt x="124713" y="145084"/>
                </a:lnTo>
                <a:lnTo>
                  <a:pt x="137032" y="145084"/>
                </a:lnTo>
                <a:lnTo>
                  <a:pt x="133985" y="196646"/>
                </a:lnTo>
                <a:lnTo>
                  <a:pt x="0" y="196646"/>
                </a:lnTo>
                <a:lnTo>
                  <a:pt x="0" y="190728"/>
                </a:lnTo>
                <a:lnTo>
                  <a:pt x="65277" y="101015"/>
                </a:lnTo>
                <a:lnTo>
                  <a:pt x="4063" y="6019"/>
                </a:lnTo>
                <a:lnTo>
                  <a:pt x="40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6365747" y="6463284"/>
            <a:ext cx="101379" cy="1257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6380607" y="6482994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5">
                <a:moveTo>
                  <a:pt x="48570" y="66776"/>
                </a:moveTo>
                <a:lnTo>
                  <a:pt x="29463" y="66776"/>
                </a:lnTo>
                <a:lnTo>
                  <a:pt x="30479" y="66840"/>
                </a:lnTo>
                <a:lnTo>
                  <a:pt x="32003" y="67043"/>
                </a:lnTo>
                <a:lnTo>
                  <a:pt x="32638" y="67284"/>
                </a:lnTo>
                <a:lnTo>
                  <a:pt x="33146" y="67678"/>
                </a:lnTo>
                <a:lnTo>
                  <a:pt x="33781" y="68059"/>
                </a:lnTo>
                <a:lnTo>
                  <a:pt x="34162" y="68630"/>
                </a:lnTo>
                <a:lnTo>
                  <a:pt x="34416" y="69380"/>
                </a:lnTo>
                <a:lnTo>
                  <a:pt x="34797" y="70129"/>
                </a:lnTo>
                <a:lnTo>
                  <a:pt x="35178" y="71120"/>
                </a:lnTo>
                <a:lnTo>
                  <a:pt x="35559" y="72351"/>
                </a:lnTo>
                <a:lnTo>
                  <a:pt x="38480" y="82384"/>
                </a:lnTo>
                <a:lnTo>
                  <a:pt x="40771" y="90970"/>
                </a:lnTo>
                <a:lnTo>
                  <a:pt x="42037" y="94602"/>
                </a:lnTo>
                <a:lnTo>
                  <a:pt x="44830" y="100634"/>
                </a:lnTo>
                <a:lnTo>
                  <a:pt x="46481" y="102958"/>
                </a:lnTo>
                <a:lnTo>
                  <a:pt x="48513" y="104584"/>
                </a:lnTo>
                <a:lnTo>
                  <a:pt x="50418" y="106210"/>
                </a:lnTo>
                <a:lnTo>
                  <a:pt x="53085" y="107022"/>
                </a:lnTo>
                <a:lnTo>
                  <a:pt x="58165" y="107022"/>
                </a:lnTo>
                <a:lnTo>
                  <a:pt x="75982" y="96659"/>
                </a:lnTo>
                <a:lnTo>
                  <a:pt x="61340" y="96659"/>
                </a:lnTo>
                <a:lnTo>
                  <a:pt x="60451" y="96418"/>
                </a:lnTo>
                <a:lnTo>
                  <a:pt x="59689" y="95961"/>
                </a:lnTo>
                <a:lnTo>
                  <a:pt x="59054" y="95491"/>
                </a:lnTo>
                <a:lnTo>
                  <a:pt x="58292" y="94780"/>
                </a:lnTo>
                <a:lnTo>
                  <a:pt x="57784" y="93827"/>
                </a:lnTo>
                <a:lnTo>
                  <a:pt x="57104" y="92786"/>
                </a:lnTo>
                <a:lnTo>
                  <a:pt x="56514" y="91643"/>
                </a:lnTo>
                <a:lnTo>
                  <a:pt x="55498" y="88595"/>
                </a:lnTo>
                <a:lnTo>
                  <a:pt x="54863" y="86779"/>
                </a:lnTo>
                <a:lnTo>
                  <a:pt x="54228" y="84658"/>
                </a:lnTo>
                <a:lnTo>
                  <a:pt x="48570" y="66776"/>
                </a:lnTo>
                <a:close/>
              </a:path>
              <a:path w="82550" h="107315">
                <a:moveTo>
                  <a:pt x="38353" y="0"/>
                </a:moveTo>
                <a:lnTo>
                  <a:pt x="32765" y="0"/>
                </a:lnTo>
                <a:lnTo>
                  <a:pt x="11556" y="927"/>
                </a:lnTo>
                <a:lnTo>
                  <a:pt x="10413" y="6184"/>
                </a:lnTo>
                <a:lnTo>
                  <a:pt x="12318" y="6235"/>
                </a:lnTo>
                <a:lnTo>
                  <a:pt x="13842" y="6362"/>
                </a:lnTo>
                <a:lnTo>
                  <a:pt x="15112" y="6578"/>
                </a:lnTo>
                <a:lnTo>
                  <a:pt x="16509" y="6781"/>
                </a:lnTo>
                <a:lnTo>
                  <a:pt x="17525" y="7099"/>
                </a:lnTo>
                <a:lnTo>
                  <a:pt x="19050" y="7975"/>
                </a:lnTo>
                <a:lnTo>
                  <a:pt x="19557" y="8559"/>
                </a:lnTo>
                <a:lnTo>
                  <a:pt x="20319" y="10007"/>
                </a:lnTo>
                <a:lnTo>
                  <a:pt x="20319" y="14478"/>
                </a:lnTo>
                <a:lnTo>
                  <a:pt x="19812" y="17627"/>
                </a:lnTo>
                <a:lnTo>
                  <a:pt x="18668" y="22517"/>
                </a:lnTo>
                <a:lnTo>
                  <a:pt x="0" y="105638"/>
                </a:lnTo>
                <a:lnTo>
                  <a:pt x="14858" y="105638"/>
                </a:lnTo>
                <a:lnTo>
                  <a:pt x="23367" y="66776"/>
                </a:lnTo>
                <a:lnTo>
                  <a:pt x="48570" y="66776"/>
                </a:lnTo>
                <a:lnTo>
                  <a:pt x="46608" y="60667"/>
                </a:lnTo>
                <a:lnTo>
                  <a:pt x="47196" y="60210"/>
                </a:lnTo>
                <a:lnTo>
                  <a:pt x="24764" y="60210"/>
                </a:lnTo>
                <a:lnTo>
                  <a:pt x="38353" y="0"/>
                </a:lnTo>
                <a:close/>
              </a:path>
              <a:path w="82550" h="107315">
                <a:moveTo>
                  <a:pt x="74548" y="87757"/>
                </a:moveTo>
                <a:lnTo>
                  <a:pt x="67182" y="94881"/>
                </a:lnTo>
                <a:lnTo>
                  <a:pt x="66293" y="95542"/>
                </a:lnTo>
                <a:lnTo>
                  <a:pt x="65404" y="96012"/>
                </a:lnTo>
                <a:lnTo>
                  <a:pt x="63880" y="96532"/>
                </a:lnTo>
                <a:lnTo>
                  <a:pt x="63118" y="96659"/>
                </a:lnTo>
                <a:lnTo>
                  <a:pt x="75982" y="96659"/>
                </a:lnTo>
                <a:lnTo>
                  <a:pt x="77469" y="95262"/>
                </a:lnTo>
                <a:lnTo>
                  <a:pt x="79882" y="92786"/>
                </a:lnTo>
                <a:lnTo>
                  <a:pt x="74548" y="87757"/>
                </a:lnTo>
                <a:close/>
              </a:path>
              <a:path w="82550" h="107315">
                <a:moveTo>
                  <a:pt x="80137" y="28244"/>
                </a:moveTo>
                <a:lnTo>
                  <a:pt x="52323" y="28244"/>
                </a:lnTo>
                <a:lnTo>
                  <a:pt x="51434" y="33197"/>
                </a:lnTo>
                <a:lnTo>
                  <a:pt x="53593" y="33451"/>
                </a:lnTo>
                <a:lnTo>
                  <a:pt x="54990" y="33972"/>
                </a:lnTo>
                <a:lnTo>
                  <a:pt x="55879" y="34747"/>
                </a:lnTo>
                <a:lnTo>
                  <a:pt x="56641" y="35521"/>
                </a:lnTo>
                <a:lnTo>
                  <a:pt x="57150" y="36525"/>
                </a:lnTo>
                <a:lnTo>
                  <a:pt x="57150" y="38798"/>
                </a:lnTo>
                <a:lnTo>
                  <a:pt x="51942" y="46316"/>
                </a:lnTo>
                <a:lnTo>
                  <a:pt x="50418" y="47993"/>
                </a:lnTo>
                <a:lnTo>
                  <a:pt x="48513" y="49657"/>
                </a:lnTo>
                <a:lnTo>
                  <a:pt x="44450" y="52959"/>
                </a:lnTo>
                <a:lnTo>
                  <a:pt x="42290" y="54444"/>
                </a:lnTo>
                <a:lnTo>
                  <a:pt x="40004" y="55753"/>
                </a:lnTo>
                <a:lnTo>
                  <a:pt x="37845" y="57073"/>
                </a:lnTo>
                <a:lnTo>
                  <a:pt x="35559" y="58140"/>
                </a:lnTo>
                <a:lnTo>
                  <a:pt x="30987" y="59791"/>
                </a:lnTo>
                <a:lnTo>
                  <a:pt x="28955" y="60210"/>
                </a:lnTo>
                <a:lnTo>
                  <a:pt x="47196" y="60210"/>
                </a:lnTo>
                <a:lnTo>
                  <a:pt x="49529" y="58394"/>
                </a:lnTo>
                <a:lnTo>
                  <a:pt x="52450" y="56210"/>
                </a:lnTo>
                <a:lnTo>
                  <a:pt x="58292" y="51981"/>
                </a:lnTo>
                <a:lnTo>
                  <a:pt x="61087" y="49822"/>
                </a:lnTo>
                <a:lnTo>
                  <a:pt x="64007" y="47625"/>
                </a:lnTo>
                <a:lnTo>
                  <a:pt x="72770" y="40779"/>
                </a:lnTo>
                <a:lnTo>
                  <a:pt x="78866" y="35826"/>
                </a:lnTo>
                <a:lnTo>
                  <a:pt x="82168" y="33045"/>
                </a:lnTo>
                <a:lnTo>
                  <a:pt x="80137" y="2824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6380607" y="6482994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5">
                <a:moveTo>
                  <a:pt x="32765" y="0"/>
                </a:moveTo>
                <a:lnTo>
                  <a:pt x="38353" y="0"/>
                </a:lnTo>
                <a:lnTo>
                  <a:pt x="24764" y="60210"/>
                </a:lnTo>
                <a:lnTo>
                  <a:pt x="26923" y="60210"/>
                </a:lnTo>
                <a:lnTo>
                  <a:pt x="28955" y="60210"/>
                </a:lnTo>
                <a:lnTo>
                  <a:pt x="30987" y="59791"/>
                </a:lnTo>
                <a:lnTo>
                  <a:pt x="33273" y="58966"/>
                </a:lnTo>
                <a:lnTo>
                  <a:pt x="35559" y="58140"/>
                </a:lnTo>
                <a:lnTo>
                  <a:pt x="37845" y="57073"/>
                </a:lnTo>
                <a:lnTo>
                  <a:pt x="40004" y="55753"/>
                </a:lnTo>
                <a:lnTo>
                  <a:pt x="42290" y="54444"/>
                </a:lnTo>
                <a:lnTo>
                  <a:pt x="44450" y="52959"/>
                </a:lnTo>
                <a:lnTo>
                  <a:pt x="46481" y="51308"/>
                </a:lnTo>
                <a:lnTo>
                  <a:pt x="48513" y="49657"/>
                </a:lnTo>
                <a:lnTo>
                  <a:pt x="50418" y="47993"/>
                </a:lnTo>
                <a:lnTo>
                  <a:pt x="51942" y="46316"/>
                </a:lnTo>
                <a:lnTo>
                  <a:pt x="53593" y="44640"/>
                </a:lnTo>
                <a:lnTo>
                  <a:pt x="54737" y="43053"/>
                </a:lnTo>
                <a:lnTo>
                  <a:pt x="55752" y="41554"/>
                </a:lnTo>
                <a:lnTo>
                  <a:pt x="56641" y="40055"/>
                </a:lnTo>
                <a:lnTo>
                  <a:pt x="57150" y="38798"/>
                </a:lnTo>
                <a:lnTo>
                  <a:pt x="57150" y="37757"/>
                </a:lnTo>
                <a:lnTo>
                  <a:pt x="57150" y="36525"/>
                </a:lnTo>
                <a:lnTo>
                  <a:pt x="51434" y="33197"/>
                </a:lnTo>
                <a:lnTo>
                  <a:pt x="52323" y="28244"/>
                </a:lnTo>
                <a:lnTo>
                  <a:pt x="80137" y="28244"/>
                </a:lnTo>
                <a:lnTo>
                  <a:pt x="82168" y="33045"/>
                </a:lnTo>
                <a:lnTo>
                  <a:pt x="78866" y="35826"/>
                </a:lnTo>
                <a:lnTo>
                  <a:pt x="75691" y="38404"/>
                </a:lnTo>
                <a:lnTo>
                  <a:pt x="72770" y="40779"/>
                </a:lnTo>
                <a:lnTo>
                  <a:pt x="69722" y="43154"/>
                </a:lnTo>
                <a:lnTo>
                  <a:pt x="66801" y="45440"/>
                </a:lnTo>
                <a:lnTo>
                  <a:pt x="64007" y="47625"/>
                </a:lnTo>
                <a:lnTo>
                  <a:pt x="61087" y="49822"/>
                </a:lnTo>
                <a:lnTo>
                  <a:pt x="58292" y="51981"/>
                </a:lnTo>
                <a:lnTo>
                  <a:pt x="55371" y="54089"/>
                </a:lnTo>
                <a:lnTo>
                  <a:pt x="52450" y="56210"/>
                </a:lnTo>
                <a:lnTo>
                  <a:pt x="49529" y="58394"/>
                </a:lnTo>
                <a:lnTo>
                  <a:pt x="46608" y="60667"/>
                </a:lnTo>
                <a:lnTo>
                  <a:pt x="47878" y="64592"/>
                </a:lnTo>
                <a:lnTo>
                  <a:pt x="49148" y="68580"/>
                </a:lnTo>
                <a:lnTo>
                  <a:pt x="50418" y="72631"/>
                </a:lnTo>
                <a:lnTo>
                  <a:pt x="51688" y="76669"/>
                </a:lnTo>
                <a:lnTo>
                  <a:pt x="52958" y="80683"/>
                </a:lnTo>
                <a:lnTo>
                  <a:pt x="54228" y="84658"/>
                </a:lnTo>
                <a:lnTo>
                  <a:pt x="54863" y="86779"/>
                </a:lnTo>
                <a:lnTo>
                  <a:pt x="55498" y="88595"/>
                </a:lnTo>
                <a:lnTo>
                  <a:pt x="56006" y="90119"/>
                </a:lnTo>
                <a:lnTo>
                  <a:pt x="56514" y="91643"/>
                </a:lnTo>
                <a:lnTo>
                  <a:pt x="57150" y="92875"/>
                </a:lnTo>
                <a:lnTo>
                  <a:pt x="57784" y="93827"/>
                </a:lnTo>
                <a:lnTo>
                  <a:pt x="58292" y="94780"/>
                </a:lnTo>
                <a:lnTo>
                  <a:pt x="59054" y="95491"/>
                </a:lnTo>
                <a:lnTo>
                  <a:pt x="59689" y="95961"/>
                </a:lnTo>
                <a:lnTo>
                  <a:pt x="60451" y="96418"/>
                </a:lnTo>
                <a:lnTo>
                  <a:pt x="61340" y="96659"/>
                </a:lnTo>
                <a:lnTo>
                  <a:pt x="62356" y="96659"/>
                </a:lnTo>
                <a:lnTo>
                  <a:pt x="63118" y="96659"/>
                </a:lnTo>
                <a:lnTo>
                  <a:pt x="63880" y="96532"/>
                </a:lnTo>
                <a:lnTo>
                  <a:pt x="64642" y="96266"/>
                </a:lnTo>
                <a:lnTo>
                  <a:pt x="65404" y="96012"/>
                </a:lnTo>
                <a:lnTo>
                  <a:pt x="66293" y="95542"/>
                </a:lnTo>
                <a:lnTo>
                  <a:pt x="67182" y="94881"/>
                </a:lnTo>
                <a:lnTo>
                  <a:pt x="68198" y="94208"/>
                </a:lnTo>
                <a:lnTo>
                  <a:pt x="74548" y="87757"/>
                </a:lnTo>
                <a:lnTo>
                  <a:pt x="79882" y="92786"/>
                </a:lnTo>
                <a:lnTo>
                  <a:pt x="61721" y="106210"/>
                </a:lnTo>
                <a:lnTo>
                  <a:pt x="59943" y="106756"/>
                </a:lnTo>
                <a:lnTo>
                  <a:pt x="58165" y="107022"/>
                </a:lnTo>
                <a:lnTo>
                  <a:pt x="56387" y="107022"/>
                </a:lnTo>
                <a:lnTo>
                  <a:pt x="53085" y="107022"/>
                </a:lnTo>
                <a:lnTo>
                  <a:pt x="50418" y="106210"/>
                </a:lnTo>
                <a:lnTo>
                  <a:pt x="48513" y="104584"/>
                </a:lnTo>
                <a:lnTo>
                  <a:pt x="46481" y="102958"/>
                </a:lnTo>
                <a:lnTo>
                  <a:pt x="38480" y="82384"/>
                </a:lnTo>
                <a:lnTo>
                  <a:pt x="37083" y="77622"/>
                </a:lnTo>
                <a:lnTo>
                  <a:pt x="35559" y="72351"/>
                </a:lnTo>
                <a:lnTo>
                  <a:pt x="35178" y="71120"/>
                </a:lnTo>
                <a:lnTo>
                  <a:pt x="34797" y="70129"/>
                </a:lnTo>
                <a:lnTo>
                  <a:pt x="34416" y="69380"/>
                </a:lnTo>
                <a:lnTo>
                  <a:pt x="34162" y="68630"/>
                </a:lnTo>
                <a:lnTo>
                  <a:pt x="33781" y="68059"/>
                </a:lnTo>
                <a:lnTo>
                  <a:pt x="33146" y="67678"/>
                </a:lnTo>
                <a:lnTo>
                  <a:pt x="32638" y="67284"/>
                </a:lnTo>
                <a:lnTo>
                  <a:pt x="32003" y="67043"/>
                </a:lnTo>
                <a:lnTo>
                  <a:pt x="31241" y="66941"/>
                </a:lnTo>
                <a:lnTo>
                  <a:pt x="30479" y="66840"/>
                </a:lnTo>
                <a:lnTo>
                  <a:pt x="29463" y="66776"/>
                </a:lnTo>
                <a:lnTo>
                  <a:pt x="28320" y="66776"/>
                </a:lnTo>
                <a:lnTo>
                  <a:pt x="23367" y="66776"/>
                </a:lnTo>
                <a:lnTo>
                  <a:pt x="14858" y="105638"/>
                </a:lnTo>
                <a:lnTo>
                  <a:pt x="0" y="105638"/>
                </a:lnTo>
                <a:lnTo>
                  <a:pt x="18668" y="22517"/>
                </a:lnTo>
                <a:lnTo>
                  <a:pt x="19303" y="19786"/>
                </a:lnTo>
                <a:lnTo>
                  <a:pt x="19812" y="17627"/>
                </a:lnTo>
                <a:lnTo>
                  <a:pt x="20065" y="16052"/>
                </a:lnTo>
                <a:lnTo>
                  <a:pt x="20319" y="14478"/>
                </a:lnTo>
                <a:lnTo>
                  <a:pt x="20446" y="13068"/>
                </a:lnTo>
                <a:lnTo>
                  <a:pt x="20446" y="11836"/>
                </a:lnTo>
                <a:lnTo>
                  <a:pt x="20446" y="10858"/>
                </a:lnTo>
                <a:lnTo>
                  <a:pt x="18287" y="7543"/>
                </a:lnTo>
                <a:lnTo>
                  <a:pt x="17525" y="7099"/>
                </a:lnTo>
                <a:lnTo>
                  <a:pt x="16509" y="6781"/>
                </a:lnTo>
                <a:lnTo>
                  <a:pt x="15112" y="6578"/>
                </a:lnTo>
                <a:lnTo>
                  <a:pt x="13842" y="6362"/>
                </a:lnTo>
                <a:lnTo>
                  <a:pt x="12318" y="6235"/>
                </a:lnTo>
                <a:lnTo>
                  <a:pt x="10413" y="6184"/>
                </a:lnTo>
                <a:lnTo>
                  <a:pt x="11556" y="927"/>
                </a:lnTo>
                <a:lnTo>
                  <a:pt x="327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6469379" y="6501385"/>
            <a:ext cx="107442" cy="648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6483730" y="6554266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4" h="12065">
                <a:moveTo>
                  <a:pt x="0" y="11836"/>
                </a:moveTo>
                <a:lnTo>
                  <a:pt x="89153" y="11836"/>
                </a:lnTo>
                <a:lnTo>
                  <a:pt x="89153" y="0"/>
                </a:lnTo>
                <a:lnTo>
                  <a:pt x="0" y="0"/>
                </a:lnTo>
                <a:lnTo>
                  <a:pt x="0" y="1183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6483730" y="6520598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4" h="12065">
                <a:moveTo>
                  <a:pt x="0" y="11836"/>
                </a:moveTo>
                <a:lnTo>
                  <a:pt x="89153" y="11836"/>
                </a:lnTo>
                <a:lnTo>
                  <a:pt x="89153" y="0"/>
                </a:lnTo>
                <a:lnTo>
                  <a:pt x="0" y="0"/>
                </a:lnTo>
                <a:lnTo>
                  <a:pt x="0" y="1183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6479159" y="6549694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90">
                <a:moveTo>
                  <a:pt x="0" y="20980"/>
                </a:moveTo>
                <a:lnTo>
                  <a:pt x="98298" y="20980"/>
                </a:lnTo>
                <a:lnTo>
                  <a:pt x="98298" y="0"/>
                </a:lnTo>
                <a:lnTo>
                  <a:pt x="0" y="0"/>
                </a:lnTo>
                <a:lnTo>
                  <a:pt x="0" y="2098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6479159" y="6516027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90">
                <a:moveTo>
                  <a:pt x="0" y="20980"/>
                </a:moveTo>
                <a:lnTo>
                  <a:pt x="98298" y="20980"/>
                </a:lnTo>
                <a:lnTo>
                  <a:pt x="98298" y="0"/>
                </a:lnTo>
                <a:lnTo>
                  <a:pt x="0" y="0"/>
                </a:lnTo>
                <a:lnTo>
                  <a:pt x="0" y="2098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6585204" y="6469377"/>
            <a:ext cx="84581" cy="1196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6600697" y="6488950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40" h="99695">
                <a:moveTo>
                  <a:pt x="42418" y="18262"/>
                </a:moveTo>
                <a:lnTo>
                  <a:pt x="24383" y="18262"/>
                </a:lnTo>
                <a:lnTo>
                  <a:pt x="25526" y="18669"/>
                </a:lnTo>
                <a:lnTo>
                  <a:pt x="27050" y="20320"/>
                </a:lnTo>
                <a:lnTo>
                  <a:pt x="27204" y="20891"/>
                </a:lnTo>
                <a:lnTo>
                  <a:pt x="27304" y="82473"/>
                </a:lnTo>
                <a:lnTo>
                  <a:pt x="27050" y="84848"/>
                </a:lnTo>
                <a:lnTo>
                  <a:pt x="26797" y="85852"/>
                </a:lnTo>
                <a:lnTo>
                  <a:pt x="26416" y="86677"/>
                </a:lnTo>
                <a:lnTo>
                  <a:pt x="26161" y="87503"/>
                </a:lnTo>
                <a:lnTo>
                  <a:pt x="25780" y="88188"/>
                </a:lnTo>
                <a:lnTo>
                  <a:pt x="25146" y="88722"/>
                </a:lnTo>
                <a:lnTo>
                  <a:pt x="24637" y="89268"/>
                </a:lnTo>
                <a:lnTo>
                  <a:pt x="24129" y="89776"/>
                </a:lnTo>
                <a:lnTo>
                  <a:pt x="23368" y="90233"/>
                </a:lnTo>
                <a:lnTo>
                  <a:pt x="22732" y="90652"/>
                </a:lnTo>
                <a:lnTo>
                  <a:pt x="4191" y="92938"/>
                </a:lnTo>
                <a:lnTo>
                  <a:pt x="4191" y="99682"/>
                </a:lnTo>
                <a:lnTo>
                  <a:pt x="65658" y="99682"/>
                </a:lnTo>
                <a:lnTo>
                  <a:pt x="65658" y="92938"/>
                </a:lnTo>
                <a:lnTo>
                  <a:pt x="62483" y="92887"/>
                </a:lnTo>
                <a:lnTo>
                  <a:pt x="59817" y="92798"/>
                </a:lnTo>
                <a:lnTo>
                  <a:pt x="55245" y="92544"/>
                </a:lnTo>
                <a:lnTo>
                  <a:pt x="53340" y="92367"/>
                </a:lnTo>
                <a:lnTo>
                  <a:pt x="51816" y="92125"/>
                </a:lnTo>
                <a:lnTo>
                  <a:pt x="50165" y="91897"/>
                </a:lnTo>
                <a:lnTo>
                  <a:pt x="45246" y="89776"/>
                </a:lnTo>
                <a:lnTo>
                  <a:pt x="44830" y="89433"/>
                </a:lnTo>
                <a:lnTo>
                  <a:pt x="42445" y="82473"/>
                </a:lnTo>
                <a:lnTo>
                  <a:pt x="42418" y="18262"/>
                </a:lnTo>
                <a:close/>
              </a:path>
              <a:path w="66040" h="99695">
                <a:moveTo>
                  <a:pt x="42799" y="0"/>
                </a:moveTo>
                <a:lnTo>
                  <a:pt x="38100" y="0"/>
                </a:lnTo>
                <a:lnTo>
                  <a:pt x="31623" y="3454"/>
                </a:lnTo>
                <a:lnTo>
                  <a:pt x="18923" y="10401"/>
                </a:lnTo>
                <a:lnTo>
                  <a:pt x="12700" y="13893"/>
                </a:lnTo>
                <a:lnTo>
                  <a:pt x="0" y="20891"/>
                </a:lnTo>
                <a:lnTo>
                  <a:pt x="634" y="22136"/>
                </a:lnTo>
                <a:lnTo>
                  <a:pt x="1143" y="23342"/>
                </a:lnTo>
                <a:lnTo>
                  <a:pt x="1777" y="24523"/>
                </a:lnTo>
                <a:lnTo>
                  <a:pt x="2285" y="25717"/>
                </a:lnTo>
                <a:lnTo>
                  <a:pt x="3555" y="28092"/>
                </a:lnTo>
                <a:lnTo>
                  <a:pt x="8635" y="24841"/>
                </a:lnTo>
                <a:lnTo>
                  <a:pt x="12700" y="22390"/>
                </a:lnTo>
                <a:lnTo>
                  <a:pt x="19050" y="19088"/>
                </a:lnTo>
                <a:lnTo>
                  <a:pt x="21335" y="18262"/>
                </a:lnTo>
                <a:lnTo>
                  <a:pt x="42418" y="18262"/>
                </a:lnTo>
                <a:lnTo>
                  <a:pt x="42545" y="5372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6600697" y="6488950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40" h="99695">
                <a:moveTo>
                  <a:pt x="38100" y="0"/>
                </a:moveTo>
                <a:lnTo>
                  <a:pt x="42799" y="0"/>
                </a:lnTo>
                <a:lnTo>
                  <a:pt x="42672" y="2832"/>
                </a:lnTo>
                <a:lnTo>
                  <a:pt x="42545" y="5372"/>
                </a:lnTo>
                <a:lnTo>
                  <a:pt x="42545" y="7620"/>
                </a:lnTo>
                <a:lnTo>
                  <a:pt x="42545" y="9867"/>
                </a:lnTo>
                <a:lnTo>
                  <a:pt x="42418" y="12039"/>
                </a:lnTo>
                <a:lnTo>
                  <a:pt x="42418" y="14160"/>
                </a:lnTo>
                <a:lnTo>
                  <a:pt x="42418" y="82219"/>
                </a:lnTo>
                <a:lnTo>
                  <a:pt x="42545" y="83388"/>
                </a:lnTo>
                <a:lnTo>
                  <a:pt x="42672" y="84543"/>
                </a:lnTo>
                <a:lnTo>
                  <a:pt x="42799" y="85521"/>
                </a:lnTo>
                <a:lnTo>
                  <a:pt x="43052" y="86321"/>
                </a:lnTo>
                <a:lnTo>
                  <a:pt x="43306" y="87122"/>
                </a:lnTo>
                <a:lnTo>
                  <a:pt x="43560" y="87807"/>
                </a:lnTo>
                <a:lnTo>
                  <a:pt x="43942" y="88379"/>
                </a:lnTo>
                <a:lnTo>
                  <a:pt x="44323" y="88950"/>
                </a:lnTo>
                <a:lnTo>
                  <a:pt x="44830" y="89433"/>
                </a:lnTo>
                <a:lnTo>
                  <a:pt x="45338" y="89852"/>
                </a:lnTo>
                <a:lnTo>
                  <a:pt x="45974" y="90462"/>
                </a:lnTo>
                <a:lnTo>
                  <a:pt x="51816" y="92125"/>
                </a:lnTo>
                <a:lnTo>
                  <a:pt x="53340" y="92367"/>
                </a:lnTo>
                <a:lnTo>
                  <a:pt x="65658" y="92938"/>
                </a:lnTo>
                <a:lnTo>
                  <a:pt x="65658" y="99682"/>
                </a:lnTo>
                <a:lnTo>
                  <a:pt x="4191" y="99682"/>
                </a:lnTo>
                <a:lnTo>
                  <a:pt x="4191" y="92938"/>
                </a:lnTo>
                <a:lnTo>
                  <a:pt x="7238" y="92837"/>
                </a:lnTo>
                <a:lnTo>
                  <a:pt x="9905" y="92722"/>
                </a:lnTo>
                <a:lnTo>
                  <a:pt x="11937" y="92595"/>
                </a:lnTo>
                <a:lnTo>
                  <a:pt x="14097" y="92468"/>
                </a:lnTo>
                <a:lnTo>
                  <a:pt x="15875" y="92290"/>
                </a:lnTo>
                <a:lnTo>
                  <a:pt x="17399" y="92049"/>
                </a:lnTo>
                <a:lnTo>
                  <a:pt x="18923" y="91821"/>
                </a:lnTo>
                <a:lnTo>
                  <a:pt x="20066" y="91567"/>
                </a:lnTo>
                <a:lnTo>
                  <a:pt x="20954" y="91274"/>
                </a:lnTo>
                <a:lnTo>
                  <a:pt x="21844" y="90995"/>
                </a:lnTo>
                <a:lnTo>
                  <a:pt x="22732" y="90652"/>
                </a:lnTo>
                <a:lnTo>
                  <a:pt x="23368" y="90233"/>
                </a:lnTo>
                <a:lnTo>
                  <a:pt x="24129" y="89776"/>
                </a:lnTo>
                <a:lnTo>
                  <a:pt x="24637" y="89268"/>
                </a:lnTo>
                <a:lnTo>
                  <a:pt x="25146" y="88722"/>
                </a:lnTo>
                <a:lnTo>
                  <a:pt x="25780" y="88188"/>
                </a:lnTo>
                <a:lnTo>
                  <a:pt x="26161" y="87503"/>
                </a:lnTo>
                <a:lnTo>
                  <a:pt x="26416" y="86677"/>
                </a:lnTo>
                <a:lnTo>
                  <a:pt x="26797" y="85852"/>
                </a:lnTo>
                <a:lnTo>
                  <a:pt x="27050" y="84848"/>
                </a:lnTo>
                <a:lnTo>
                  <a:pt x="27177" y="83654"/>
                </a:lnTo>
                <a:lnTo>
                  <a:pt x="27304" y="82473"/>
                </a:lnTo>
                <a:lnTo>
                  <a:pt x="27431" y="81000"/>
                </a:lnTo>
                <a:lnTo>
                  <a:pt x="27431" y="79248"/>
                </a:lnTo>
                <a:lnTo>
                  <a:pt x="27431" y="23761"/>
                </a:lnTo>
                <a:lnTo>
                  <a:pt x="27431" y="21742"/>
                </a:lnTo>
                <a:lnTo>
                  <a:pt x="27050" y="20320"/>
                </a:lnTo>
                <a:lnTo>
                  <a:pt x="26288" y="19494"/>
                </a:lnTo>
                <a:lnTo>
                  <a:pt x="25526" y="18669"/>
                </a:lnTo>
                <a:lnTo>
                  <a:pt x="24383" y="18262"/>
                </a:lnTo>
                <a:lnTo>
                  <a:pt x="22986" y="18262"/>
                </a:lnTo>
                <a:lnTo>
                  <a:pt x="21335" y="18262"/>
                </a:lnTo>
                <a:lnTo>
                  <a:pt x="19050" y="19088"/>
                </a:lnTo>
                <a:lnTo>
                  <a:pt x="15875" y="20739"/>
                </a:lnTo>
                <a:lnTo>
                  <a:pt x="12700" y="22390"/>
                </a:lnTo>
                <a:lnTo>
                  <a:pt x="8635" y="24841"/>
                </a:lnTo>
                <a:lnTo>
                  <a:pt x="3555" y="28092"/>
                </a:lnTo>
                <a:lnTo>
                  <a:pt x="2921" y="26898"/>
                </a:lnTo>
                <a:lnTo>
                  <a:pt x="2285" y="25717"/>
                </a:lnTo>
                <a:lnTo>
                  <a:pt x="1777" y="24523"/>
                </a:lnTo>
                <a:lnTo>
                  <a:pt x="1143" y="23342"/>
                </a:lnTo>
                <a:lnTo>
                  <a:pt x="634" y="22136"/>
                </a:lnTo>
                <a:lnTo>
                  <a:pt x="0" y="20891"/>
                </a:lnTo>
                <a:lnTo>
                  <a:pt x="6350" y="17386"/>
                </a:lnTo>
                <a:lnTo>
                  <a:pt x="12700" y="13893"/>
                </a:lnTo>
                <a:lnTo>
                  <a:pt x="18923" y="10401"/>
                </a:lnTo>
                <a:lnTo>
                  <a:pt x="25273" y="6921"/>
                </a:lnTo>
                <a:lnTo>
                  <a:pt x="31623" y="3454"/>
                </a:lnTo>
                <a:lnTo>
                  <a:pt x="381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6361176" y="6332217"/>
            <a:ext cx="127762" cy="123827"/>
          </a:xfrm>
          <a:prstGeom prst="rect">
            <a:avLst/>
          </a:prstGeom>
          <a:blipFill>
            <a:blip r:embed="rId1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6701028" y="6416043"/>
            <a:ext cx="140944" cy="12265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6715125" y="6435788"/>
            <a:ext cx="123189" cy="102870"/>
          </a:xfrm>
          <a:custGeom>
            <a:avLst/>
            <a:gdLst/>
            <a:ahLst/>
            <a:cxnLst/>
            <a:rect l="l" t="t" r="r" b="b"/>
            <a:pathLst>
              <a:path w="123190" h="102870">
                <a:moveTo>
                  <a:pt x="94869" y="13957"/>
                </a:moveTo>
                <a:lnTo>
                  <a:pt x="78740" y="13957"/>
                </a:lnTo>
                <a:lnTo>
                  <a:pt x="79248" y="14897"/>
                </a:lnTo>
                <a:lnTo>
                  <a:pt x="77724" y="19202"/>
                </a:lnTo>
                <a:lnTo>
                  <a:pt x="68452" y="53682"/>
                </a:lnTo>
                <a:lnTo>
                  <a:pt x="66040" y="64350"/>
                </a:lnTo>
                <a:lnTo>
                  <a:pt x="64134" y="73304"/>
                </a:lnTo>
                <a:lnTo>
                  <a:pt x="63319" y="78790"/>
                </a:lnTo>
                <a:lnTo>
                  <a:pt x="63234" y="90563"/>
                </a:lnTo>
                <a:lnTo>
                  <a:pt x="64516" y="94526"/>
                </a:lnTo>
                <a:lnTo>
                  <a:pt x="67309" y="97802"/>
                </a:lnTo>
                <a:lnTo>
                  <a:pt x="69976" y="101079"/>
                </a:lnTo>
                <a:lnTo>
                  <a:pt x="73786" y="102717"/>
                </a:lnTo>
                <a:lnTo>
                  <a:pt x="83566" y="102717"/>
                </a:lnTo>
                <a:lnTo>
                  <a:pt x="103265" y="90563"/>
                </a:lnTo>
                <a:lnTo>
                  <a:pt x="84327" y="90563"/>
                </a:lnTo>
                <a:lnTo>
                  <a:pt x="82803" y="89928"/>
                </a:lnTo>
                <a:lnTo>
                  <a:pt x="81025" y="87388"/>
                </a:lnTo>
                <a:lnTo>
                  <a:pt x="80518" y="85344"/>
                </a:lnTo>
                <a:lnTo>
                  <a:pt x="80554" y="78790"/>
                </a:lnTo>
                <a:lnTo>
                  <a:pt x="81406" y="73799"/>
                </a:lnTo>
                <a:lnTo>
                  <a:pt x="82930" y="66890"/>
                </a:lnTo>
                <a:lnTo>
                  <a:pt x="94869" y="13957"/>
                </a:lnTo>
                <a:close/>
              </a:path>
              <a:path w="123190" h="102870">
                <a:moveTo>
                  <a:pt x="47751" y="13957"/>
                </a:moveTo>
                <a:lnTo>
                  <a:pt x="34035" y="13957"/>
                </a:lnTo>
                <a:lnTo>
                  <a:pt x="27050" y="43853"/>
                </a:lnTo>
                <a:lnTo>
                  <a:pt x="22244" y="62439"/>
                </a:lnTo>
                <a:lnTo>
                  <a:pt x="17176" y="77298"/>
                </a:lnTo>
                <a:lnTo>
                  <a:pt x="11870" y="88433"/>
                </a:lnTo>
                <a:lnTo>
                  <a:pt x="6350" y="95846"/>
                </a:lnTo>
                <a:lnTo>
                  <a:pt x="5333" y="101028"/>
                </a:lnTo>
                <a:lnTo>
                  <a:pt x="27685" y="101028"/>
                </a:lnTo>
                <a:lnTo>
                  <a:pt x="28575" y="98691"/>
                </a:lnTo>
                <a:lnTo>
                  <a:pt x="32384" y="83883"/>
                </a:lnTo>
                <a:lnTo>
                  <a:pt x="33654" y="78790"/>
                </a:lnTo>
                <a:lnTo>
                  <a:pt x="47751" y="13957"/>
                </a:lnTo>
                <a:close/>
              </a:path>
              <a:path w="123190" h="102870">
                <a:moveTo>
                  <a:pt x="101219" y="80416"/>
                </a:moveTo>
                <a:lnTo>
                  <a:pt x="95503" y="87185"/>
                </a:lnTo>
                <a:lnTo>
                  <a:pt x="90550" y="90563"/>
                </a:lnTo>
                <a:lnTo>
                  <a:pt x="103265" y="90563"/>
                </a:lnTo>
                <a:lnTo>
                  <a:pt x="107315" y="86118"/>
                </a:lnTo>
                <a:lnTo>
                  <a:pt x="101219" y="80416"/>
                </a:lnTo>
                <a:close/>
              </a:path>
              <a:path w="123190" h="102870">
                <a:moveTo>
                  <a:pt x="123063" y="0"/>
                </a:moveTo>
                <a:lnTo>
                  <a:pt x="32003" y="0"/>
                </a:lnTo>
                <a:lnTo>
                  <a:pt x="28194" y="431"/>
                </a:lnTo>
                <a:lnTo>
                  <a:pt x="0" y="21031"/>
                </a:lnTo>
                <a:lnTo>
                  <a:pt x="6730" y="26631"/>
                </a:lnTo>
                <a:lnTo>
                  <a:pt x="10795" y="21564"/>
                </a:lnTo>
                <a:lnTo>
                  <a:pt x="14604" y="18173"/>
                </a:lnTo>
                <a:lnTo>
                  <a:pt x="21463" y="14795"/>
                </a:lnTo>
                <a:lnTo>
                  <a:pt x="25653" y="13957"/>
                </a:lnTo>
                <a:lnTo>
                  <a:pt x="120015" y="13957"/>
                </a:lnTo>
                <a:lnTo>
                  <a:pt x="12306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6715125" y="6435788"/>
            <a:ext cx="123189" cy="102870"/>
          </a:xfrm>
          <a:custGeom>
            <a:avLst/>
            <a:gdLst/>
            <a:ahLst/>
            <a:cxnLst/>
            <a:rect l="l" t="t" r="r" b="b"/>
            <a:pathLst>
              <a:path w="123190" h="102870">
                <a:moveTo>
                  <a:pt x="36322" y="0"/>
                </a:moveTo>
                <a:lnTo>
                  <a:pt x="123063" y="0"/>
                </a:lnTo>
                <a:lnTo>
                  <a:pt x="120015" y="13957"/>
                </a:lnTo>
                <a:lnTo>
                  <a:pt x="94869" y="13957"/>
                </a:lnTo>
                <a:lnTo>
                  <a:pt x="82930" y="66890"/>
                </a:lnTo>
                <a:lnTo>
                  <a:pt x="81406" y="73799"/>
                </a:lnTo>
                <a:lnTo>
                  <a:pt x="80518" y="79006"/>
                </a:lnTo>
                <a:lnTo>
                  <a:pt x="80518" y="82524"/>
                </a:lnTo>
                <a:lnTo>
                  <a:pt x="80518" y="85344"/>
                </a:lnTo>
                <a:lnTo>
                  <a:pt x="81025" y="87388"/>
                </a:lnTo>
                <a:lnTo>
                  <a:pt x="81915" y="88658"/>
                </a:lnTo>
                <a:lnTo>
                  <a:pt x="82803" y="89928"/>
                </a:lnTo>
                <a:lnTo>
                  <a:pt x="84327" y="90563"/>
                </a:lnTo>
                <a:lnTo>
                  <a:pt x="86232" y="90563"/>
                </a:lnTo>
                <a:lnTo>
                  <a:pt x="90550" y="90563"/>
                </a:lnTo>
                <a:lnTo>
                  <a:pt x="95503" y="87185"/>
                </a:lnTo>
                <a:lnTo>
                  <a:pt x="101219" y="80416"/>
                </a:lnTo>
                <a:lnTo>
                  <a:pt x="107315" y="86118"/>
                </a:lnTo>
                <a:lnTo>
                  <a:pt x="83566" y="102717"/>
                </a:lnTo>
                <a:lnTo>
                  <a:pt x="78613" y="102717"/>
                </a:lnTo>
                <a:lnTo>
                  <a:pt x="73786" y="102717"/>
                </a:lnTo>
                <a:lnTo>
                  <a:pt x="69976" y="101079"/>
                </a:lnTo>
                <a:lnTo>
                  <a:pt x="67309" y="97802"/>
                </a:lnTo>
                <a:lnTo>
                  <a:pt x="64516" y="94526"/>
                </a:lnTo>
                <a:lnTo>
                  <a:pt x="63119" y="90208"/>
                </a:lnTo>
                <a:lnTo>
                  <a:pt x="63119" y="84861"/>
                </a:lnTo>
                <a:lnTo>
                  <a:pt x="63119" y="80137"/>
                </a:lnTo>
                <a:lnTo>
                  <a:pt x="64134" y="73304"/>
                </a:lnTo>
                <a:lnTo>
                  <a:pt x="66040" y="64350"/>
                </a:lnTo>
                <a:lnTo>
                  <a:pt x="68452" y="53682"/>
                </a:lnTo>
                <a:lnTo>
                  <a:pt x="69596" y="48044"/>
                </a:lnTo>
                <a:lnTo>
                  <a:pt x="79248" y="14897"/>
                </a:lnTo>
                <a:lnTo>
                  <a:pt x="78740" y="13957"/>
                </a:lnTo>
                <a:lnTo>
                  <a:pt x="47751" y="13957"/>
                </a:lnTo>
                <a:lnTo>
                  <a:pt x="34671" y="74079"/>
                </a:lnTo>
                <a:lnTo>
                  <a:pt x="33654" y="78790"/>
                </a:lnTo>
                <a:lnTo>
                  <a:pt x="32384" y="83883"/>
                </a:lnTo>
                <a:lnTo>
                  <a:pt x="30988" y="89344"/>
                </a:lnTo>
                <a:lnTo>
                  <a:pt x="29591" y="94805"/>
                </a:lnTo>
                <a:lnTo>
                  <a:pt x="28575" y="98691"/>
                </a:lnTo>
                <a:lnTo>
                  <a:pt x="27685" y="101028"/>
                </a:lnTo>
                <a:lnTo>
                  <a:pt x="5333" y="101028"/>
                </a:lnTo>
                <a:lnTo>
                  <a:pt x="6350" y="95846"/>
                </a:lnTo>
                <a:lnTo>
                  <a:pt x="11870" y="88433"/>
                </a:lnTo>
                <a:lnTo>
                  <a:pt x="17176" y="77298"/>
                </a:lnTo>
                <a:lnTo>
                  <a:pt x="22244" y="62439"/>
                </a:lnTo>
                <a:lnTo>
                  <a:pt x="27050" y="43853"/>
                </a:lnTo>
                <a:lnTo>
                  <a:pt x="34035" y="13957"/>
                </a:lnTo>
                <a:lnTo>
                  <a:pt x="30733" y="13957"/>
                </a:lnTo>
                <a:lnTo>
                  <a:pt x="25653" y="13957"/>
                </a:lnTo>
                <a:lnTo>
                  <a:pt x="6730" y="26631"/>
                </a:lnTo>
                <a:lnTo>
                  <a:pt x="0" y="21031"/>
                </a:lnTo>
                <a:lnTo>
                  <a:pt x="3682" y="16598"/>
                </a:lnTo>
                <a:lnTo>
                  <a:pt x="6730" y="13208"/>
                </a:lnTo>
                <a:lnTo>
                  <a:pt x="9017" y="10883"/>
                </a:lnTo>
                <a:lnTo>
                  <a:pt x="11302" y="8559"/>
                </a:lnTo>
                <a:lnTo>
                  <a:pt x="32003" y="0"/>
                </a:lnTo>
                <a:lnTo>
                  <a:pt x="3632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6833616" y="6455664"/>
            <a:ext cx="101379" cy="1257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6848475" y="6475374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5">
                <a:moveTo>
                  <a:pt x="48570" y="66776"/>
                </a:moveTo>
                <a:lnTo>
                  <a:pt x="29464" y="66776"/>
                </a:lnTo>
                <a:lnTo>
                  <a:pt x="30479" y="66840"/>
                </a:lnTo>
                <a:lnTo>
                  <a:pt x="32003" y="67043"/>
                </a:lnTo>
                <a:lnTo>
                  <a:pt x="32639" y="67284"/>
                </a:lnTo>
                <a:lnTo>
                  <a:pt x="33654" y="68059"/>
                </a:lnTo>
                <a:lnTo>
                  <a:pt x="34163" y="68630"/>
                </a:lnTo>
                <a:lnTo>
                  <a:pt x="34417" y="69380"/>
                </a:lnTo>
                <a:lnTo>
                  <a:pt x="34798" y="70129"/>
                </a:lnTo>
                <a:lnTo>
                  <a:pt x="35178" y="71119"/>
                </a:lnTo>
                <a:lnTo>
                  <a:pt x="35559" y="72351"/>
                </a:lnTo>
                <a:lnTo>
                  <a:pt x="38480" y="82384"/>
                </a:lnTo>
                <a:lnTo>
                  <a:pt x="40771" y="90970"/>
                </a:lnTo>
                <a:lnTo>
                  <a:pt x="42036" y="94602"/>
                </a:lnTo>
                <a:lnTo>
                  <a:pt x="44830" y="100647"/>
                </a:lnTo>
                <a:lnTo>
                  <a:pt x="46481" y="102958"/>
                </a:lnTo>
                <a:lnTo>
                  <a:pt x="48514" y="104584"/>
                </a:lnTo>
                <a:lnTo>
                  <a:pt x="50419" y="106210"/>
                </a:lnTo>
                <a:lnTo>
                  <a:pt x="53085" y="107022"/>
                </a:lnTo>
                <a:lnTo>
                  <a:pt x="58166" y="107022"/>
                </a:lnTo>
                <a:lnTo>
                  <a:pt x="75982" y="96659"/>
                </a:lnTo>
                <a:lnTo>
                  <a:pt x="61341" y="96659"/>
                </a:lnTo>
                <a:lnTo>
                  <a:pt x="60451" y="96418"/>
                </a:lnTo>
                <a:lnTo>
                  <a:pt x="59690" y="95961"/>
                </a:lnTo>
                <a:lnTo>
                  <a:pt x="59054" y="95491"/>
                </a:lnTo>
                <a:lnTo>
                  <a:pt x="58293" y="94780"/>
                </a:lnTo>
                <a:lnTo>
                  <a:pt x="57784" y="93827"/>
                </a:lnTo>
                <a:lnTo>
                  <a:pt x="57104" y="92786"/>
                </a:lnTo>
                <a:lnTo>
                  <a:pt x="56515" y="91643"/>
                </a:lnTo>
                <a:lnTo>
                  <a:pt x="55499" y="88595"/>
                </a:lnTo>
                <a:lnTo>
                  <a:pt x="54864" y="86779"/>
                </a:lnTo>
                <a:lnTo>
                  <a:pt x="54228" y="84658"/>
                </a:lnTo>
                <a:lnTo>
                  <a:pt x="48570" y="66776"/>
                </a:lnTo>
                <a:close/>
              </a:path>
              <a:path w="82550" h="107315">
                <a:moveTo>
                  <a:pt x="38353" y="0"/>
                </a:moveTo>
                <a:lnTo>
                  <a:pt x="32766" y="0"/>
                </a:lnTo>
                <a:lnTo>
                  <a:pt x="11556" y="927"/>
                </a:lnTo>
                <a:lnTo>
                  <a:pt x="10414" y="6184"/>
                </a:lnTo>
                <a:lnTo>
                  <a:pt x="12319" y="6235"/>
                </a:lnTo>
                <a:lnTo>
                  <a:pt x="13843" y="6362"/>
                </a:lnTo>
                <a:lnTo>
                  <a:pt x="15113" y="6578"/>
                </a:lnTo>
                <a:lnTo>
                  <a:pt x="16509" y="6781"/>
                </a:lnTo>
                <a:lnTo>
                  <a:pt x="17525" y="7099"/>
                </a:lnTo>
                <a:lnTo>
                  <a:pt x="19050" y="7975"/>
                </a:lnTo>
                <a:lnTo>
                  <a:pt x="19557" y="8559"/>
                </a:lnTo>
                <a:lnTo>
                  <a:pt x="20320" y="10007"/>
                </a:lnTo>
                <a:lnTo>
                  <a:pt x="20320" y="14477"/>
                </a:lnTo>
                <a:lnTo>
                  <a:pt x="19811" y="17627"/>
                </a:lnTo>
                <a:lnTo>
                  <a:pt x="18669" y="22517"/>
                </a:lnTo>
                <a:lnTo>
                  <a:pt x="0" y="105638"/>
                </a:lnTo>
                <a:lnTo>
                  <a:pt x="14858" y="105638"/>
                </a:lnTo>
                <a:lnTo>
                  <a:pt x="23368" y="66776"/>
                </a:lnTo>
                <a:lnTo>
                  <a:pt x="48570" y="66776"/>
                </a:lnTo>
                <a:lnTo>
                  <a:pt x="46608" y="60667"/>
                </a:lnTo>
                <a:lnTo>
                  <a:pt x="47196" y="60210"/>
                </a:lnTo>
                <a:lnTo>
                  <a:pt x="24765" y="60210"/>
                </a:lnTo>
                <a:lnTo>
                  <a:pt x="38353" y="0"/>
                </a:lnTo>
                <a:close/>
              </a:path>
              <a:path w="82550" h="107315">
                <a:moveTo>
                  <a:pt x="74549" y="87756"/>
                </a:moveTo>
                <a:lnTo>
                  <a:pt x="67182" y="94881"/>
                </a:lnTo>
                <a:lnTo>
                  <a:pt x="66294" y="95542"/>
                </a:lnTo>
                <a:lnTo>
                  <a:pt x="65404" y="96011"/>
                </a:lnTo>
                <a:lnTo>
                  <a:pt x="63880" y="96532"/>
                </a:lnTo>
                <a:lnTo>
                  <a:pt x="63119" y="96659"/>
                </a:lnTo>
                <a:lnTo>
                  <a:pt x="75982" y="96659"/>
                </a:lnTo>
                <a:lnTo>
                  <a:pt x="77470" y="95262"/>
                </a:lnTo>
                <a:lnTo>
                  <a:pt x="79882" y="92786"/>
                </a:lnTo>
                <a:lnTo>
                  <a:pt x="74549" y="87756"/>
                </a:lnTo>
                <a:close/>
              </a:path>
              <a:path w="82550" h="107315">
                <a:moveTo>
                  <a:pt x="80136" y="28244"/>
                </a:moveTo>
                <a:lnTo>
                  <a:pt x="52324" y="28244"/>
                </a:lnTo>
                <a:lnTo>
                  <a:pt x="51434" y="33197"/>
                </a:lnTo>
                <a:lnTo>
                  <a:pt x="53594" y="33451"/>
                </a:lnTo>
                <a:lnTo>
                  <a:pt x="54991" y="33972"/>
                </a:lnTo>
                <a:lnTo>
                  <a:pt x="55879" y="34747"/>
                </a:lnTo>
                <a:lnTo>
                  <a:pt x="56642" y="35521"/>
                </a:lnTo>
                <a:lnTo>
                  <a:pt x="57150" y="36525"/>
                </a:lnTo>
                <a:lnTo>
                  <a:pt x="57150" y="38798"/>
                </a:lnTo>
                <a:lnTo>
                  <a:pt x="51943" y="46316"/>
                </a:lnTo>
                <a:lnTo>
                  <a:pt x="50419" y="47993"/>
                </a:lnTo>
                <a:lnTo>
                  <a:pt x="48641" y="49656"/>
                </a:lnTo>
                <a:lnTo>
                  <a:pt x="46481" y="51307"/>
                </a:lnTo>
                <a:lnTo>
                  <a:pt x="44450" y="52958"/>
                </a:lnTo>
                <a:lnTo>
                  <a:pt x="42291" y="54444"/>
                </a:lnTo>
                <a:lnTo>
                  <a:pt x="40004" y="55752"/>
                </a:lnTo>
                <a:lnTo>
                  <a:pt x="37846" y="57073"/>
                </a:lnTo>
                <a:lnTo>
                  <a:pt x="35559" y="58140"/>
                </a:lnTo>
                <a:lnTo>
                  <a:pt x="30988" y="59791"/>
                </a:lnTo>
                <a:lnTo>
                  <a:pt x="28955" y="60210"/>
                </a:lnTo>
                <a:lnTo>
                  <a:pt x="47196" y="60210"/>
                </a:lnTo>
                <a:lnTo>
                  <a:pt x="49529" y="58394"/>
                </a:lnTo>
                <a:lnTo>
                  <a:pt x="52450" y="56210"/>
                </a:lnTo>
                <a:lnTo>
                  <a:pt x="58293" y="51981"/>
                </a:lnTo>
                <a:lnTo>
                  <a:pt x="61086" y="49822"/>
                </a:lnTo>
                <a:lnTo>
                  <a:pt x="64007" y="47624"/>
                </a:lnTo>
                <a:lnTo>
                  <a:pt x="72771" y="40779"/>
                </a:lnTo>
                <a:lnTo>
                  <a:pt x="78867" y="35826"/>
                </a:lnTo>
                <a:lnTo>
                  <a:pt x="82169" y="33045"/>
                </a:lnTo>
                <a:lnTo>
                  <a:pt x="80136" y="2824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6848475" y="6475374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5">
                <a:moveTo>
                  <a:pt x="32766" y="0"/>
                </a:moveTo>
                <a:lnTo>
                  <a:pt x="38353" y="0"/>
                </a:lnTo>
                <a:lnTo>
                  <a:pt x="24765" y="60210"/>
                </a:lnTo>
                <a:lnTo>
                  <a:pt x="26924" y="60210"/>
                </a:lnTo>
                <a:lnTo>
                  <a:pt x="28955" y="60210"/>
                </a:lnTo>
                <a:lnTo>
                  <a:pt x="30988" y="59791"/>
                </a:lnTo>
                <a:lnTo>
                  <a:pt x="33274" y="58966"/>
                </a:lnTo>
                <a:lnTo>
                  <a:pt x="35559" y="58140"/>
                </a:lnTo>
                <a:lnTo>
                  <a:pt x="37846" y="57073"/>
                </a:lnTo>
                <a:lnTo>
                  <a:pt x="40004" y="55752"/>
                </a:lnTo>
                <a:lnTo>
                  <a:pt x="42291" y="54444"/>
                </a:lnTo>
                <a:lnTo>
                  <a:pt x="44450" y="52958"/>
                </a:lnTo>
                <a:lnTo>
                  <a:pt x="46481" y="51307"/>
                </a:lnTo>
                <a:lnTo>
                  <a:pt x="48641" y="49656"/>
                </a:lnTo>
                <a:lnTo>
                  <a:pt x="50419" y="47993"/>
                </a:lnTo>
                <a:lnTo>
                  <a:pt x="51943" y="46316"/>
                </a:lnTo>
                <a:lnTo>
                  <a:pt x="53594" y="44640"/>
                </a:lnTo>
                <a:lnTo>
                  <a:pt x="54736" y="43052"/>
                </a:lnTo>
                <a:lnTo>
                  <a:pt x="55752" y="41554"/>
                </a:lnTo>
                <a:lnTo>
                  <a:pt x="56642" y="40055"/>
                </a:lnTo>
                <a:lnTo>
                  <a:pt x="57150" y="38798"/>
                </a:lnTo>
                <a:lnTo>
                  <a:pt x="57150" y="37757"/>
                </a:lnTo>
                <a:lnTo>
                  <a:pt x="57150" y="36525"/>
                </a:lnTo>
                <a:lnTo>
                  <a:pt x="51434" y="33197"/>
                </a:lnTo>
                <a:lnTo>
                  <a:pt x="52324" y="28244"/>
                </a:lnTo>
                <a:lnTo>
                  <a:pt x="80136" y="28244"/>
                </a:lnTo>
                <a:lnTo>
                  <a:pt x="82169" y="33045"/>
                </a:lnTo>
                <a:lnTo>
                  <a:pt x="78867" y="35826"/>
                </a:lnTo>
                <a:lnTo>
                  <a:pt x="75692" y="38404"/>
                </a:lnTo>
                <a:lnTo>
                  <a:pt x="72771" y="40779"/>
                </a:lnTo>
                <a:lnTo>
                  <a:pt x="69723" y="43154"/>
                </a:lnTo>
                <a:lnTo>
                  <a:pt x="66801" y="45440"/>
                </a:lnTo>
                <a:lnTo>
                  <a:pt x="64007" y="47624"/>
                </a:lnTo>
                <a:lnTo>
                  <a:pt x="61086" y="49822"/>
                </a:lnTo>
                <a:lnTo>
                  <a:pt x="58293" y="51981"/>
                </a:lnTo>
                <a:lnTo>
                  <a:pt x="55372" y="54089"/>
                </a:lnTo>
                <a:lnTo>
                  <a:pt x="52450" y="56210"/>
                </a:lnTo>
                <a:lnTo>
                  <a:pt x="49529" y="58394"/>
                </a:lnTo>
                <a:lnTo>
                  <a:pt x="46608" y="60667"/>
                </a:lnTo>
                <a:lnTo>
                  <a:pt x="47878" y="64592"/>
                </a:lnTo>
                <a:lnTo>
                  <a:pt x="49149" y="68579"/>
                </a:lnTo>
                <a:lnTo>
                  <a:pt x="50419" y="72631"/>
                </a:lnTo>
                <a:lnTo>
                  <a:pt x="51689" y="76669"/>
                </a:lnTo>
                <a:lnTo>
                  <a:pt x="52958" y="80683"/>
                </a:lnTo>
                <a:lnTo>
                  <a:pt x="54228" y="84658"/>
                </a:lnTo>
                <a:lnTo>
                  <a:pt x="54864" y="86779"/>
                </a:lnTo>
                <a:lnTo>
                  <a:pt x="55499" y="88595"/>
                </a:lnTo>
                <a:lnTo>
                  <a:pt x="56006" y="90119"/>
                </a:lnTo>
                <a:lnTo>
                  <a:pt x="56515" y="91643"/>
                </a:lnTo>
                <a:lnTo>
                  <a:pt x="57150" y="92875"/>
                </a:lnTo>
                <a:lnTo>
                  <a:pt x="57784" y="93827"/>
                </a:lnTo>
                <a:lnTo>
                  <a:pt x="58293" y="94780"/>
                </a:lnTo>
                <a:lnTo>
                  <a:pt x="59054" y="95491"/>
                </a:lnTo>
                <a:lnTo>
                  <a:pt x="59690" y="95961"/>
                </a:lnTo>
                <a:lnTo>
                  <a:pt x="60451" y="96418"/>
                </a:lnTo>
                <a:lnTo>
                  <a:pt x="61341" y="96659"/>
                </a:lnTo>
                <a:lnTo>
                  <a:pt x="62356" y="96659"/>
                </a:lnTo>
                <a:lnTo>
                  <a:pt x="63119" y="96659"/>
                </a:lnTo>
                <a:lnTo>
                  <a:pt x="63880" y="96532"/>
                </a:lnTo>
                <a:lnTo>
                  <a:pt x="64643" y="96265"/>
                </a:lnTo>
                <a:lnTo>
                  <a:pt x="65404" y="96011"/>
                </a:lnTo>
                <a:lnTo>
                  <a:pt x="66294" y="95542"/>
                </a:lnTo>
                <a:lnTo>
                  <a:pt x="67182" y="94881"/>
                </a:lnTo>
                <a:lnTo>
                  <a:pt x="68199" y="94208"/>
                </a:lnTo>
                <a:lnTo>
                  <a:pt x="74549" y="87756"/>
                </a:lnTo>
                <a:lnTo>
                  <a:pt x="79882" y="92786"/>
                </a:lnTo>
                <a:lnTo>
                  <a:pt x="61722" y="106210"/>
                </a:lnTo>
                <a:lnTo>
                  <a:pt x="59944" y="106756"/>
                </a:lnTo>
                <a:lnTo>
                  <a:pt x="58166" y="107022"/>
                </a:lnTo>
                <a:lnTo>
                  <a:pt x="56388" y="107022"/>
                </a:lnTo>
                <a:lnTo>
                  <a:pt x="53085" y="107022"/>
                </a:lnTo>
                <a:lnTo>
                  <a:pt x="50419" y="106210"/>
                </a:lnTo>
                <a:lnTo>
                  <a:pt x="48514" y="104584"/>
                </a:lnTo>
                <a:lnTo>
                  <a:pt x="46481" y="102958"/>
                </a:lnTo>
                <a:lnTo>
                  <a:pt x="44830" y="100647"/>
                </a:lnTo>
                <a:lnTo>
                  <a:pt x="43433" y="97624"/>
                </a:lnTo>
                <a:lnTo>
                  <a:pt x="42036" y="94602"/>
                </a:lnTo>
                <a:lnTo>
                  <a:pt x="40767" y="90957"/>
                </a:lnTo>
                <a:lnTo>
                  <a:pt x="39624" y="86677"/>
                </a:lnTo>
                <a:lnTo>
                  <a:pt x="38480" y="82384"/>
                </a:lnTo>
                <a:lnTo>
                  <a:pt x="37083" y="77622"/>
                </a:lnTo>
                <a:lnTo>
                  <a:pt x="35559" y="72351"/>
                </a:lnTo>
                <a:lnTo>
                  <a:pt x="35178" y="71119"/>
                </a:lnTo>
                <a:lnTo>
                  <a:pt x="34798" y="70129"/>
                </a:lnTo>
                <a:lnTo>
                  <a:pt x="34417" y="69380"/>
                </a:lnTo>
                <a:lnTo>
                  <a:pt x="34163" y="68630"/>
                </a:lnTo>
                <a:lnTo>
                  <a:pt x="33654" y="68059"/>
                </a:lnTo>
                <a:lnTo>
                  <a:pt x="33147" y="67678"/>
                </a:lnTo>
                <a:lnTo>
                  <a:pt x="32639" y="67284"/>
                </a:lnTo>
                <a:lnTo>
                  <a:pt x="32003" y="67043"/>
                </a:lnTo>
                <a:lnTo>
                  <a:pt x="31242" y="66941"/>
                </a:lnTo>
                <a:lnTo>
                  <a:pt x="30479" y="66840"/>
                </a:lnTo>
                <a:lnTo>
                  <a:pt x="29464" y="66776"/>
                </a:lnTo>
                <a:lnTo>
                  <a:pt x="28321" y="66776"/>
                </a:lnTo>
                <a:lnTo>
                  <a:pt x="23368" y="66776"/>
                </a:lnTo>
                <a:lnTo>
                  <a:pt x="14858" y="105638"/>
                </a:lnTo>
                <a:lnTo>
                  <a:pt x="0" y="105638"/>
                </a:lnTo>
                <a:lnTo>
                  <a:pt x="18669" y="22517"/>
                </a:lnTo>
                <a:lnTo>
                  <a:pt x="19303" y="19786"/>
                </a:lnTo>
                <a:lnTo>
                  <a:pt x="19811" y="17627"/>
                </a:lnTo>
                <a:lnTo>
                  <a:pt x="20066" y="16052"/>
                </a:lnTo>
                <a:lnTo>
                  <a:pt x="20320" y="14477"/>
                </a:lnTo>
                <a:lnTo>
                  <a:pt x="20447" y="13068"/>
                </a:lnTo>
                <a:lnTo>
                  <a:pt x="20447" y="11836"/>
                </a:lnTo>
                <a:lnTo>
                  <a:pt x="20447" y="10858"/>
                </a:lnTo>
                <a:lnTo>
                  <a:pt x="18288" y="7543"/>
                </a:lnTo>
                <a:lnTo>
                  <a:pt x="17525" y="7099"/>
                </a:lnTo>
                <a:lnTo>
                  <a:pt x="16509" y="6781"/>
                </a:lnTo>
                <a:lnTo>
                  <a:pt x="15113" y="6578"/>
                </a:lnTo>
                <a:lnTo>
                  <a:pt x="13843" y="6362"/>
                </a:lnTo>
                <a:lnTo>
                  <a:pt x="12319" y="6235"/>
                </a:lnTo>
                <a:lnTo>
                  <a:pt x="10414" y="6184"/>
                </a:lnTo>
                <a:lnTo>
                  <a:pt x="11556" y="927"/>
                </a:lnTo>
                <a:lnTo>
                  <a:pt x="32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6940295" y="6373367"/>
            <a:ext cx="165379" cy="16380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6955028" y="6392570"/>
            <a:ext cx="146685" cy="144780"/>
          </a:xfrm>
          <a:custGeom>
            <a:avLst/>
            <a:gdLst/>
            <a:ahLst/>
            <a:cxnLst/>
            <a:rect l="l" t="t" r="r" b="b"/>
            <a:pathLst>
              <a:path w="146684" h="144779">
                <a:moveTo>
                  <a:pt x="61341" y="0"/>
                </a:moveTo>
                <a:lnTo>
                  <a:pt x="27686" y="0"/>
                </a:lnTo>
                <a:lnTo>
                  <a:pt x="26543" y="5181"/>
                </a:lnTo>
                <a:lnTo>
                  <a:pt x="30099" y="5397"/>
                </a:lnTo>
                <a:lnTo>
                  <a:pt x="32766" y="6146"/>
                </a:lnTo>
                <a:lnTo>
                  <a:pt x="36068" y="8763"/>
                </a:lnTo>
                <a:lnTo>
                  <a:pt x="36829" y="11061"/>
                </a:lnTo>
                <a:lnTo>
                  <a:pt x="36702" y="19977"/>
                </a:lnTo>
                <a:lnTo>
                  <a:pt x="36195" y="22720"/>
                </a:lnTo>
                <a:lnTo>
                  <a:pt x="35814" y="25476"/>
                </a:lnTo>
                <a:lnTo>
                  <a:pt x="35305" y="28359"/>
                </a:lnTo>
                <a:lnTo>
                  <a:pt x="34499" y="31584"/>
                </a:lnTo>
                <a:lnTo>
                  <a:pt x="15113" y="119722"/>
                </a:lnTo>
                <a:lnTo>
                  <a:pt x="1143" y="139065"/>
                </a:lnTo>
                <a:lnTo>
                  <a:pt x="0" y="144246"/>
                </a:lnTo>
                <a:lnTo>
                  <a:pt x="36956" y="144246"/>
                </a:lnTo>
                <a:lnTo>
                  <a:pt x="38100" y="139065"/>
                </a:lnTo>
                <a:lnTo>
                  <a:pt x="34417" y="138785"/>
                </a:lnTo>
                <a:lnTo>
                  <a:pt x="31750" y="137985"/>
                </a:lnTo>
                <a:lnTo>
                  <a:pt x="30225" y="136690"/>
                </a:lnTo>
                <a:lnTo>
                  <a:pt x="28575" y="135382"/>
                </a:lnTo>
                <a:lnTo>
                  <a:pt x="27813" y="133146"/>
                </a:lnTo>
                <a:lnTo>
                  <a:pt x="27813" y="125679"/>
                </a:lnTo>
                <a:lnTo>
                  <a:pt x="28575" y="120180"/>
                </a:lnTo>
                <a:lnTo>
                  <a:pt x="29972" y="113487"/>
                </a:lnTo>
                <a:lnTo>
                  <a:pt x="39370" y="71335"/>
                </a:lnTo>
                <a:lnTo>
                  <a:pt x="40892" y="64054"/>
                </a:lnTo>
                <a:lnTo>
                  <a:pt x="48387" y="24726"/>
                </a:lnTo>
                <a:lnTo>
                  <a:pt x="48768" y="21132"/>
                </a:lnTo>
                <a:lnTo>
                  <a:pt x="68513" y="21132"/>
                </a:lnTo>
                <a:lnTo>
                  <a:pt x="61341" y="0"/>
                </a:lnTo>
                <a:close/>
              </a:path>
              <a:path w="146684" h="144779">
                <a:moveTo>
                  <a:pt x="68513" y="21132"/>
                </a:moveTo>
                <a:lnTo>
                  <a:pt x="50165" y="21132"/>
                </a:lnTo>
                <a:lnTo>
                  <a:pt x="52355" y="29224"/>
                </a:lnTo>
                <a:lnTo>
                  <a:pt x="54737" y="37328"/>
                </a:lnTo>
                <a:lnTo>
                  <a:pt x="57308" y="45446"/>
                </a:lnTo>
                <a:lnTo>
                  <a:pt x="90931" y="144246"/>
                </a:lnTo>
                <a:lnTo>
                  <a:pt x="105282" y="144246"/>
                </a:lnTo>
                <a:lnTo>
                  <a:pt x="112292" y="112331"/>
                </a:lnTo>
                <a:lnTo>
                  <a:pt x="98551" y="112331"/>
                </a:lnTo>
                <a:lnTo>
                  <a:pt x="96764" y="105856"/>
                </a:lnTo>
                <a:lnTo>
                  <a:pt x="94630" y="98698"/>
                </a:lnTo>
                <a:lnTo>
                  <a:pt x="92140" y="90853"/>
                </a:lnTo>
                <a:lnTo>
                  <a:pt x="89280" y="82321"/>
                </a:lnTo>
                <a:lnTo>
                  <a:pt x="68513" y="21132"/>
                </a:lnTo>
                <a:close/>
              </a:path>
              <a:path w="146684" h="144779">
                <a:moveTo>
                  <a:pt x="146685" y="0"/>
                </a:moveTo>
                <a:lnTo>
                  <a:pt x="109727" y="0"/>
                </a:lnTo>
                <a:lnTo>
                  <a:pt x="108585" y="5181"/>
                </a:lnTo>
                <a:lnTo>
                  <a:pt x="112141" y="5397"/>
                </a:lnTo>
                <a:lnTo>
                  <a:pt x="114807" y="6146"/>
                </a:lnTo>
                <a:lnTo>
                  <a:pt x="118110" y="8763"/>
                </a:lnTo>
                <a:lnTo>
                  <a:pt x="118872" y="11061"/>
                </a:lnTo>
                <a:lnTo>
                  <a:pt x="118872" y="18745"/>
                </a:lnTo>
                <a:lnTo>
                  <a:pt x="118110" y="24409"/>
                </a:lnTo>
                <a:lnTo>
                  <a:pt x="116541" y="31584"/>
                </a:lnTo>
                <a:lnTo>
                  <a:pt x="109220" y="64668"/>
                </a:lnTo>
                <a:lnTo>
                  <a:pt x="107882" y="70507"/>
                </a:lnTo>
                <a:lnTo>
                  <a:pt x="106521" y="76822"/>
                </a:lnTo>
                <a:lnTo>
                  <a:pt x="105112" y="83613"/>
                </a:lnTo>
                <a:lnTo>
                  <a:pt x="101600" y="100876"/>
                </a:lnTo>
                <a:lnTo>
                  <a:pt x="100329" y="108026"/>
                </a:lnTo>
                <a:lnTo>
                  <a:pt x="99822" y="112331"/>
                </a:lnTo>
                <a:lnTo>
                  <a:pt x="112292" y="112331"/>
                </a:lnTo>
                <a:lnTo>
                  <a:pt x="130073" y="31381"/>
                </a:lnTo>
                <a:lnTo>
                  <a:pt x="131654" y="24409"/>
                </a:lnTo>
                <a:lnTo>
                  <a:pt x="145542" y="5181"/>
                </a:lnTo>
                <a:lnTo>
                  <a:pt x="14668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6955028" y="6392570"/>
            <a:ext cx="146685" cy="144780"/>
          </a:xfrm>
          <a:custGeom>
            <a:avLst/>
            <a:gdLst/>
            <a:ahLst/>
            <a:cxnLst/>
            <a:rect l="l" t="t" r="r" b="b"/>
            <a:pathLst>
              <a:path w="146684" h="144779">
                <a:moveTo>
                  <a:pt x="27686" y="0"/>
                </a:moveTo>
                <a:lnTo>
                  <a:pt x="61341" y="0"/>
                </a:lnTo>
                <a:lnTo>
                  <a:pt x="89280" y="82321"/>
                </a:lnTo>
                <a:lnTo>
                  <a:pt x="92140" y="90853"/>
                </a:lnTo>
                <a:lnTo>
                  <a:pt x="94630" y="98698"/>
                </a:lnTo>
                <a:lnTo>
                  <a:pt x="96764" y="105856"/>
                </a:lnTo>
                <a:lnTo>
                  <a:pt x="98551" y="112331"/>
                </a:lnTo>
                <a:lnTo>
                  <a:pt x="99822" y="112331"/>
                </a:lnTo>
                <a:lnTo>
                  <a:pt x="107882" y="70507"/>
                </a:lnTo>
                <a:lnTo>
                  <a:pt x="109220" y="64668"/>
                </a:lnTo>
                <a:lnTo>
                  <a:pt x="116586" y="31381"/>
                </a:lnTo>
                <a:lnTo>
                  <a:pt x="118110" y="24409"/>
                </a:lnTo>
                <a:lnTo>
                  <a:pt x="118872" y="18745"/>
                </a:lnTo>
                <a:lnTo>
                  <a:pt x="118872" y="14376"/>
                </a:lnTo>
                <a:lnTo>
                  <a:pt x="118872" y="11061"/>
                </a:lnTo>
                <a:lnTo>
                  <a:pt x="118110" y="8763"/>
                </a:lnTo>
                <a:lnTo>
                  <a:pt x="116458" y="7454"/>
                </a:lnTo>
                <a:lnTo>
                  <a:pt x="114807" y="6146"/>
                </a:lnTo>
                <a:lnTo>
                  <a:pt x="112141" y="5397"/>
                </a:lnTo>
                <a:lnTo>
                  <a:pt x="108585" y="5181"/>
                </a:lnTo>
                <a:lnTo>
                  <a:pt x="109727" y="0"/>
                </a:lnTo>
                <a:lnTo>
                  <a:pt x="146685" y="0"/>
                </a:lnTo>
                <a:lnTo>
                  <a:pt x="145542" y="5181"/>
                </a:lnTo>
                <a:lnTo>
                  <a:pt x="142875" y="5740"/>
                </a:lnTo>
                <a:lnTo>
                  <a:pt x="140970" y="6375"/>
                </a:lnTo>
                <a:lnTo>
                  <a:pt x="105282" y="144246"/>
                </a:lnTo>
                <a:lnTo>
                  <a:pt x="90931" y="144246"/>
                </a:lnTo>
                <a:lnTo>
                  <a:pt x="60071" y="53581"/>
                </a:lnTo>
                <a:lnTo>
                  <a:pt x="50165" y="21132"/>
                </a:lnTo>
                <a:lnTo>
                  <a:pt x="48768" y="21132"/>
                </a:lnTo>
                <a:lnTo>
                  <a:pt x="40892" y="64054"/>
                </a:lnTo>
                <a:lnTo>
                  <a:pt x="29972" y="113487"/>
                </a:lnTo>
                <a:lnTo>
                  <a:pt x="28575" y="120180"/>
                </a:lnTo>
                <a:lnTo>
                  <a:pt x="27813" y="125679"/>
                </a:lnTo>
                <a:lnTo>
                  <a:pt x="27813" y="129971"/>
                </a:lnTo>
                <a:lnTo>
                  <a:pt x="27813" y="133146"/>
                </a:lnTo>
                <a:lnTo>
                  <a:pt x="28575" y="135382"/>
                </a:lnTo>
                <a:lnTo>
                  <a:pt x="30225" y="136690"/>
                </a:lnTo>
                <a:lnTo>
                  <a:pt x="31750" y="137985"/>
                </a:lnTo>
                <a:lnTo>
                  <a:pt x="34417" y="138785"/>
                </a:lnTo>
                <a:lnTo>
                  <a:pt x="38100" y="139065"/>
                </a:lnTo>
                <a:lnTo>
                  <a:pt x="36956" y="144246"/>
                </a:lnTo>
                <a:lnTo>
                  <a:pt x="0" y="144246"/>
                </a:lnTo>
                <a:lnTo>
                  <a:pt x="1143" y="139065"/>
                </a:lnTo>
                <a:lnTo>
                  <a:pt x="3810" y="138645"/>
                </a:lnTo>
                <a:lnTo>
                  <a:pt x="5842" y="137947"/>
                </a:lnTo>
                <a:lnTo>
                  <a:pt x="16637" y="112750"/>
                </a:lnTo>
                <a:lnTo>
                  <a:pt x="34544" y="31381"/>
                </a:lnTo>
                <a:lnTo>
                  <a:pt x="35305" y="28359"/>
                </a:lnTo>
                <a:lnTo>
                  <a:pt x="35814" y="25476"/>
                </a:lnTo>
                <a:lnTo>
                  <a:pt x="36195" y="22720"/>
                </a:lnTo>
                <a:lnTo>
                  <a:pt x="36702" y="19977"/>
                </a:lnTo>
                <a:lnTo>
                  <a:pt x="36829" y="17195"/>
                </a:lnTo>
                <a:lnTo>
                  <a:pt x="36829" y="14376"/>
                </a:lnTo>
                <a:lnTo>
                  <a:pt x="36829" y="11061"/>
                </a:lnTo>
                <a:lnTo>
                  <a:pt x="36068" y="8763"/>
                </a:lnTo>
                <a:lnTo>
                  <a:pt x="34417" y="7454"/>
                </a:lnTo>
                <a:lnTo>
                  <a:pt x="32766" y="6146"/>
                </a:lnTo>
                <a:lnTo>
                  <a:pt x="30099" y="5397"/>
                </a:lnTo>
                <a:lnTo>
                  <a:pt x="26543" y="5181"/>
                </a:lnTo>
                <a:lnTo>
                  <a:pt x="27686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7118604" y="6355079"/>
            <a:ext cx="886205" cy="220230"/>
          </a:xfrm>
          <a:prstGeom prst="rect">
            <a:avLst/>
          </a:prstGeom>
          <a:blipFill>
            <a:blip r:embed="rId1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7132828" y="6374981"/>
            <a:ext cx="867410" cy="200660"/>
          </a:xfrm>
          <a:custGeom>
            <a:avLst/>
            <a:gdLst/>
            <a:ahLst/>
            <a:cxnLst/>
            <a:rect l="l" t="t" r="r" b="b"/>
            <a:pathLst>
              <a:path w="867409" h="200659">
                <a:moveTo>
                  <a:pt x="233679" y="1473"/>
                </a:moveTo>
                <a:lnTo>
                  <a:pt x="217424" y="1473"/>
                </a:lnTo>
                <a:lnTo>
                  <a:pt x="217424" y="198120"/>
                </a:lnTo>
                <a:lnTo>
                  <a:pt x="233679" y="198120"/>
                </a:lnTo>
                <a:lnTo>
                  <a:pt x="233679" y="1473"/>
                </a:lnTo>
                <a:close/>
              </a:path>
              <a:path w="867409" h="200659">
                <a:moveTo>
                  <a:pt x="803148" y="0"/>
                </a:moveTo>
                <a:lnTo>
                  <a:pt x="800353" y="8128"/>
                </a:lnTo>
                <a:lnTo>
                  <a:pt x="811946" y="13164"/>
                </a:lnTo>
                <a:lnTo>
                  <a:pt x="821943" y="20137"/>
                </a:lnTo>
                <a:lnTo>
                  <a:pt x="842224" y="52451"/>
                </a:lnTo>
                <a:lnTo>
                  <a:pt x="848868" y="99212"/>
                </a:lnTo>
                <a:lnTo>
                  <a:pt x="848127" y="116895"/>
                </a:lnTo>
                <a:lnTo>
                  <a:pt x="836929" y="160185"/>
                </a:lnTo>
                <a:lnTo>
                  <a:pt x="800607" y="192316"/>
                </a:lnTo>
                <a:lnTo>
                  <a:pt x="803148" y="200444"/>
                </a:lnTo>
                <a:lnTo>
                  <a:pt x="841474" y="177693"/>
                </a:lnTo>
                <a:lnTo>
                  <a:pt x="863044" y="135686"/>
                </a:lnTo>
                <a:lnTo>
                  <a:pt x="867155" y="100279"/>
                </a:lnTo>
                <a:lnTo>
                  <a:pt x="866112" y="81898"/>
                </a:lnTo>
                <a:lnTo>
                  <a:pt x="850646" y="35128"/>
                </a:lnTo>
                <a:lnTo>
                  <a:pt x="817695" y="5245"/>
                </a:lnTo>
                <a:lnTo>
                  <a:pt x="803148" y="0"/>
                </a:lnTo>
                <a:close/>
              </a:path>
              <a:path w="867409" h="200659">
                <a:moveTo>
                  <a:pt x="63880" y="0"/>
                </a:moveTo>
                <a:lnTo>
                  <a:pt x="25697" y="22809"/>
                </a:lnTo>
                <a:lnTo>
                  <a:pt x="4111" y="64912"/>
                </a:lnTo>
                <a:lnTo>
                  <a:pt x="0" y="100279"/>
                </a:lnTo>
                <a:lnTo>
                  <a:pt x="1025" y="118693"/>
                </a:lnTo>
                <a:lnTo>
                  <a:pt x="16510" y="165417"/>
                </a:lnTo>
                <a:lnTo>
                  <a:pt x="49335" y="195205"/>
                </a:lnTo>
                <a:lnTo>
                  <a:pt x="63880" y="200444"/>
                </a:lnTo>
                <a:lnTo>
                  <a:pt x="66421" y="192316"/>
                </a:lnTo>
                <a:lnTo>
                  <a:pt x="55014" y="187256"/>
                </a:lnTo>
                <a:lnTo>
                  <a:pt x="45180" y="180213"/>
                </a:lnTo>
                <a:lnTo>
                  <a:pt x="24985" y="147380"/>
                </a:lnTo>
                <a:lnTo>
                  <a:pt x="18288" y="99212"/>
                </a:lnTo>
                <a:lnTo>
                  <a:pt x="19028" y="82115"/>
                </a:lnTo>
                <a:lnTo>
                  <a:pt x="30225" y="39890"/>
                </a:lnTo>
                <a:lnTo>
                  <a:pt x="66801" y="8128"/>
                </a:lnTo>
                <a:lnTo>
                  <a:pt x="638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7933181" y="6374981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59">
                <a:moveTo>
                  <a:pt x="2794" y="0"/>
                </a:moveTo>
                <a:lnTo>
                  <a:pt x="41102" y="22809"/>
                </a:lnTo>
                <a:lnTo>
                  <a:pt x="62642" y="64912"/>
                </a:lnTo>
                <a:lnTo>
                  <a:pt x="66801" y="100279"/>
                </a:lnTo>
                <a:lnTo>
                  <a:pt x="65776" y="118693"/>
                </a:lnTo>
                <a:lnTo>
                  <a:pt x="50292" y="165417"/>
                </a:lnTo>
                <a:lnTo>
                  <a:pt x="17395" y="195205"/>
                </a:lnTo>
                <a:lnTo>
                  <a:pt x="2794" y="200444"/>
                </a:lnTo>
                <a:lnTo>
                  <a:pt x="253" y="192316"/>
                </a:lnTo>
                <a:lnTo>
                  <a:pt x="11733" y="187256"/>
                </a:lnTo>
                <a:lnTo>
                  <a:pt x="21605" y="180213"/>
                </a:lnTo>
                <a:lnTo>
                  <a:pt x="41816" y="147380"/>
                </a:lnTo>
                <a:lnTo>
                  <a:pt x="48514" y="99212"/>
                </a:lnTo>
                <a:lnTo>
                  <a:pt x="47775" y="82115"/>
                </a:lnTo>
                <a:lnTo>
                  <a:pt x="36702" y="39890"/>
                </a:lnTo>
                <a:lnTo>
                  <a:pt x="0" y="8128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7128256" y="6370408"/>
            <a:ext cx="192303" cy="209588"/>
          </a:xfrm>
          <a:prstGeom prst="rect">
            <a:avLst/>
          </a:prstGeom>
          <a:blipFill>
            <a:blip r:embed="rId1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7345680" y="6371881"/>
            <a:ext cx="166903" cy="206463"/>
          </a:xfrm>
          <a:prstGeom prst="rect">
            <a:avLst/>
          </a:prstGeom>
          <a:blipFill>
            <a:blip r:embed="rId1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7394320" y="6435788"/>
            <a:ext cx="114935" cy="143510"/>
          </a:xfrm>
          <a:custGeom>
            <a:avLst/>
            <a:gdLst/>
            <a:ahLst/>
            <a:cxnLst/>
            <a:rect l="l" t="t" r="r" b="b"/>
            <a:pathLst>
              <a:path w="114934" h="143509">
                <a:moveTo>
                  <a:pt x="49022" y="0"/>
                </a:moveTo>
                <a:lnTo>
                  <a:pt x="31242" y="0"/>
                </a:lnTo>
                <a:lnTo>
                  <a:pt x="8499" y="102717"/>
                </a:lnTo>
                <a:lnTo>
                  <a:pt x="6768" y="110210"/>
                </a:lnTo>
                <a:lnTo>
                  <a:pt x="4587" y="119276"/>
                </a:lnTo>
                <a:lnTo>
                  <a:pt x="2335" y="128226"/>
                </a:lnTo>
                <a:lnTo>
                  <a:pt x="0" y="137058"/>
                </a:lnTo>
                <a:lnTo>
                  <a:pt x="5206" y="143395"/>
                </a:lnTo>
                <a:lnTo>
                  <a:pt x="18923" y="143395"/>
                </a:lnTo>
                <a:lnTo>
                  <a:pt x="20320" y="136321"/>
                </a:lnTo>
                <a:lnTo>
                  <a:pt x="20193" y="125539"/>
                </a:lnTo>
                <a:lnTo>
                  <a:pt x="20447" y="119113"/>
                </a:lnTo>
                <a:lnTo>
                  <a:pt x="21208" y="111963"/>
                </a:lnTo>
                <a:lnTo>
                  <a:pt x="21844" y="104813"/>
                </a:lnTo>
                <a:lnTo>
                  <a:pt x="22630" y="99009"/>
                </a:lnTo>
                <a:lnTo>
                  <a:pt x="23495" y="94894"/>
                </a:lnTo>
                <a:lnTo>
                  <a:pt x="56561" y="94894"/>
                </a:lnTo>
                <a:lnTo>
                  <a:pt x="60545" y="91358"/>
                </a:lnTo>
                <a:lnTo>
                  <a:pt x="61579" y="90246"/>
                </a:lnTo>
                <a:lnTo>
                  <a:pt x="40258" y="90246"/>
                </a:lnTo>
                <a:lnTo>
                  <a:pt x="37464" y="89293"/>
                </a:lnTo>
                <a:lnTo>
                  <a:pt x="33654" y="85483"/>
                </a:lnTo>
                <a:lnTo>
                  <a:pt x="32638" y="82702"/>
                </a:lnTo>
                <a:lnTo>
                  <a:pt x="32638" y="76225"/>
                </a:lnTo>
                <a:lnTo>
                  <a:pt x="32893" y="73113"/>
                </a:lnTo>
                <a:lnTo>
                  <a:pt x="34925" y="62242"/>
                </a:lnTo>
                <a:lnTo>
                  <a:pt x="36068" y="57594"/>
                </a:lnTo>
                <a:lnTo>
                  <a:pt x="49022" y="0"/>
                </a:lnTo>
                <a:close/>
              </a:path>
              <a:path w="114934" h="143509">
                <a:moveTo>
                  <a:pt x="90207" y="73977"/>
                </a:moveTo>
                <a:lnTo>
                  <a:pt x="74422" y="73977"/>
                </a:lnTo>
                <a:lnTo>
                  <a:pt x="75692" y="74599"/>
                </a:lnTo>
                <a:lnTo>
                  <a:pt x="73786" y="79108"/>
                </a:lnTo>
                <a:lnTo>
                  <a:pt x="72898" y="83337"/>
                </a:lnTo>
                <a:lnTo>
                  <a:pt x="72898" y="92151"/>
                </a:lnTo>
                <a:lnTo>
                  <a:pt x="74168" y="95935"/>
                </a:lnTo>
                <a:lnTo>
                  <a:pt x="79248" y="101358"/>
                </a:lnTo>
                <a:lnTo>
                  <a:pt x="82803" y="102717"/>
                </a:lnTo>
                <a:lnTo>
                  <a:pt x="90297" y="102717"/>
                </a:lnTo>
                <a:lnTo>
                  <a:pt x="111869" y="90563"/>
                </a:lnTo>
                <a:lnTo>
                  <a:pt x="93090" y="90563"/>
                </a:lnTo>
                <a:lnTo>
                  <a:pt x="91694" y="89928"/>
                </a:lnTo>
                <a:lnTo>
                  <a:pt x="90804" y="88658"/>
                </a:lnTo>
                <a:lnTo>
                  <a:pt x="89788" y="87388"/>
                </a:lnTo>
                <a:lnTo>
                  <a:pt x="89434" y="85483"/>
                </a:lnTo>
                <a:lnTo>
                  <a:pt x="89445" y="79108"/>
                </a:lnTo>
                <a:lnTo>
                  <a:pt x="90207" y="73977"/>
                </a:lnTo>
                <a:close/>
              </a:path>
              <a:path w="114934" h="143509">
                <a:moveTo>
                  <a:pt x="56561" y="94894"/>
                </a:moveTo>
                <a:lnTo>
                  <a:pt x="23495" y="94894"/>
                </a:lnTo>
                <a:lnTo>
                  <a:pt x="26034" y="97574"/>
                </a:lnTo>
                <a:lnTo>
                  <a:pt x="28575" y="99390"/>
                </a:lnTo>
                <a:lnTo>
                  <a:pt x="33400" y="101282"/>
                </a:lnTo>
                <a:lnTo>
                  <a:pt x="36068" y="101765"/>
                </a:lnTo>
                <a:lnTo>
                  <a:pt x="44957" y="101765"/>
                </a:lnTo>
                <a:lnTo>
                  <a:pt x="50673" y="99555"/>
                </a:lnTo>
                <a:lnTo>
                  <a:pt x="56260" y="95161"/>
                </a:lnTo>
                <a:lnTo>
                  <a:pt x="56561" y="94894"/>
                </a:lnTo>
                <a:close/>
              </a:path>
              <a:path w="114934" h="143509">
                <a:moveTo>
                  <a:pt x="108584" y="82003"/>
                </a:moveTo>
                <a:lnTo>
                  <a:pt x="105790" y="85166"/>
                </a:lnTo>
                <a:lnTo>
                  <a:pt x="103250" y="87388"/>
                </a:lnTo>
                <a:lnTo>
                  <a:pt x="98678" y="89928"/>
                </a:lnTo>
                <a:lnTo>
                  <a:pt x="96647" y="90563"/>
                </a:lnTo>
                <a:lnTo>
                  <a:pt x="111869" y="90563"/>
                </a:lnTo>
                <a:lnTo>
                  <a:pt x="114553" y="87922"/>
                </a:lnTo>
                <a:lnTo>
                  <a:pt x="108584" y="82003"/>
                </a:lnTo>
                <a:close/>
              </a:path>
              <a:path w="114934" h="143509">
                <a:moveTo>
                  <a:pt x="106806" y="0"/>
                </a:moveTo>
                <a:lnTo>
                  <a:pt x="88519" y="0"/>
                </a:lnTo>
                <a:lnTo>
                  <a:pt x="78104" y="49136"/>
                </a:lnTo>
                <a:lnTo>
                  <a:pt x="76961" y="54279"/>
                </a:lnTo>
                <a:lnTo>
                  <a:pt x="52450" y="88023"/>
                </a:lnTo>
                <a:lnTo>
                  <a:pt x="48005" y="90246"/>
                </a:lnTo>
                <a:lnTo>
                  <a:pt x="61579" y="90246"/>
                </a:lnTo>
                <a:lnTo>
                  <a:pt x="65008" y="86560"/>
                </a:lnTo>
                <a:lnTo>
                  <a:pt x="69637" y="80766"/>
                </a:lnTo>
                <a:lnTo>
                  <a:pt x="74422" y="73977"/>
                </a:lnTo>
                <a:lnTo>
                  <a:pt x="90207" y="73977"/>
                </a:lnTo>
                <a:lnTo>
                  <a:pt x="91821" y="66890"/>
                </a:lnTo>
                <a:lnTo>
                  <a:pt x="10680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7394320" y="6435788"/>
            <a:ext cx="114935" cy="143510"/>
          </a:xfrm>
          <a:custGeom>
            <a:avLst/>
            <a:gdLst/>
            <a:ahLst/>
            <a:cxnLst/>
            <a:rect l="l" t="t" r="r" b="b"/>
            <a:pathLst>
              <a:path w="114934" h="143509">
                <a:moveTo>
                  <a:pt x="31242" y="0"/>
                </a:moveTo>
                <a:lnTo>
                  <a:pt x="49022" y="0"/>
                </a:lnTo>
                <a:lnTo>
                  <a:pt x="36068" y="57594"/>
                </a:lnTo>
                <a:lnTo>
                  <a:pt x="34925" y="62242"/>
                </a:lnTo>
                <a:lnTo>
                  <a:pt x="34162" y="66281"/>
                </a:lnTo>
                <a:lnTo>
                  <a:pt x="33527" y="69697"/>
                </a:lnTo>
                <a:lnTo>
                  <a:pt x="32893" y="73113"/>
                </a:lnTo>
                <a:lnTo>
                  <a:pt x="32638" y="76225"/>
                </a:lnTo>
                <a:lnTo>
                  <a:pt x="32638" y="79044"/>
                </a:lnTo>
                <a:lnTo>
                  <a:pt x="32638" y="82702"/>
                </a:lnTo>
                <a:lnTo>
                  <a:pt x="33654" y="85483"/>
                </a:lnTo>
                <a:lnTo>
                  <a:pt x="35559" y="87388"/>
                </a:lnTo>
                <a:lnTo>
                  <a:pt x="37464" y="89293"/>
                </a:lnTo>
                <a:lnTo>
                  <a:pt x="40258" y="90246"/>
                </a:lnTo>
                <a:lnTo>
                  <a:pt x="43814" y="90246"/>
                </a:lnTo>
                <a:lnTo>
                  <a:pt x="48005" y="90246"/>
                </a:lnTo>
                <a:lnTo>
                  <a:pt x="74422" y="60198"/>
                </a:lnTo>
                <a:lnTo>
                  <a:pt x="88519" y="0"/>
                </a:lnTo>
                <a:lnTo>
                  <a:pt x="106806" y="0"/>
                </a:lnTo>
                <a:lnTo>
                  <a:pt x="91821" y="66890"/>
                </a:lnTo>
                <a:lnTo>
                  <a:pt x="90170" y="74142"/>
                </a:lnTo>
                <a:lnTo>
                  <a:pt x="89407" y="79362"/>
                </a:lnTo>
                <a:lnTo>
                  <a:pt x="89407" y="82524"/>
                </a:lnTo>
                <a:lnTo>
                  <a:pt x="89407" y="85344"/>
                </a:lnTo>
                <a:lnTo>
                  <a:pt x="89788" y="87388"/>
                </a:lnTo>
                <a:lnTo>
                  <a:pt x="90804" y="88658"/>
                </a:lnTo>
                <a:lnTo>
                  <a:pt x="91694" y="89928"/>
                </a:lnTo>
                <a:lnTo>
                  <a:pt x="93090" y="90563"/>
                </a:lnTo>
                <a:lnTo>
                  <a:pt x="95123" y="90563"/>
                </a:lnTo>
                <a:lnTo>
                  <a:pt x="96647" y="90563"/>
                </a:lnTo>
                <a:lnTo>
                  <a:pt x="98678" y="89928"/>
                </a:lnTo>
                <a:lnTo>
                  <a:pt x="100964" y="88658"/>
                </a:lnTo>
                <a:lnTo>
                  <a:pt x="103250" y="87388"/>
                </a:lnTo>
                <a:lnTo>
                  <a:pt x="105790" y="85166"/>
                </a:lnTo>
                <a:lnTo>
                  <a:pt x="108584" y="82003"/>
                </a:lnTo>
                <a:lnTo>
                  <a:pt x="114553" y="87922"/>
                </a:lnTo>
                <a:lnTo>
                  <a:pt x="110617" y="91795"/>
                </a:lnTo>
                <a:lnTo>
                  <a:pt x="90297" y="102717"/>
                </a:lnTo>
                <a:lnTo>
                  <a:pt x="87375" y="102717"/>
                </a:lnTo>
                <a:lnTo>
                  <a:pt x="82803" y="102717"/>
                </a:lnTo>
                <a:lnTo>
                  <a:pt x="79248" y="101358"/>
                </a:lnTo>
                <a:lnTo>
                  <a:pt x="76707" y="98640"/>
                </a:lnTo>
                <a:lnTo>
                  <a:pt x="74168" y="95935"/>
                </a:lnTo>
                <a:lnTo>
                  <a:pt x="72898" y="92151"/>
                </a:lnTo>
                <a:lnTo>
                  <a:pt x="72898" y="87287"/>
                </a:lnTo>
                <a:lnTo>
                  <a:pt x="72898" y="83337"/>
                </a:lnTo>
                <a:lnTo>
                  <a:pt x="73786" y="79108"/>
                </a:lnTo>
                <a:lnTo>
                  <a:pt x="75692" y="74599"/>
                </a:lnTo>
                <a:lnTo>
                  <a:pt x="74422" y="73977"/>
                </a:lnTo>
                <a:lnTo>
                  <a:pt x="44957" y="101765"/>
                </a:lnTo>
                <a:lnTo>
                  <a:pt x="39115" y="101765"/>
                </a:lnTo>
                <a:lnTo>
                  <a:pt x="36068" y="101765"/>
                </a:lnTo>
                <a:lnTo>
                  <a:pt x="33400" y="101282"/>
                </a:lnTo>
                <a:lnTo>
                  <a:pt x="30987" y="100330"/>
                </a:lnTo>
                <a:lnTo>
                  <a:pt x="28575" y="99390"/>
                </a:lnTo>
                <a:lnTo>
                  <a:pt x="26034" y="97574"/>
                </a:lnTo>
                <a:lnTo>
                  <a:pt x="23495" y="94894"/>
                </a:lnTo>
                <a:lnTo>
                  <a:pt x="22605" y="99123"/>
                </a:lnTo>
                <a:lnTo>
                  <a:pt x="21844" y="104813"/>
                </a:lnTo>
                <a:lnTo>
                  <a:pt x="21208" y="111963"/>
                </a:lnTo>
                <a:lnTo>
                  <a:pt x="20447" y="119113"/>
                </a:lnTo>
                <a:lnTo>
                  <a:pt x="20193" y="125539"/>
                </a:lnTo>
                <a:lnTo>
                  <a:pt x="20193" y="131241"/>
                </a:lnTo>
                <a:lnTo>
                  <a:pt x="20193" y="133362"/>
                </a:lnTo>
                <a:lnTo>
                  <a:pt x="20193" y="135051"/>
                </a:lnTo>
                <a:lnTo>
                  <a:pt x="20320" y="136321"/>
                </a:lnTo>
                <a:lnTo>
                  <a:pt x="18923" y="143395"/>
                </a:lnTo>
                <a:lnTo>
                  <a:pt x="5206" y="143395"/>
                </a:lnTo>
                <a:lnTo>
                  <a:pt x="0" y="137058"/>
                </a:lnTo>
                <a:lnTo>
                  <a:pt x="2335" y="128226"/>
                </a:lnTo>
                <a:lnTo>
                  <a:pt x="4587" y="119276"/>
                </a:lnTo>
                <a:lnTo>
                  <a:pt x="6768" y="110210"/>
                </a:lnTo>
                <a:lnTo>
                  <a:pt x="8889" y="101028"/>
                </a:lnTo>
                <a:lnTo>
                  <a:pt x="3124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7505700" y="6455664"/>
            <a:ext cx="101379" cy="1257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7520558" y="6475374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5">
                <a:moveTo>
                  <a:pt x="48570" y="66776"/>
                </a:moveTo>
                <a:lnTo>
                  <a:pt x="29464" y="66776"/>
                </a:lnTo>
                <a:lnTo>
                  <a:pt x="30480" y="66840"/>
                </a:lnTo>
                <a:lnTo>
                  <a:pt x="32004" y="67043"/>
                </a:lnTo>
                <a:lnTo>
                  <a:pt x="32639" y="67284"/>
                </a:lnTo>
                <a:lnTo>
                  <a:pt x="33655" y="68059"/>
                </a:lnTo>
                <a:lnTo>
                  <a:pt x="34163" y="68630"/>
                </a:lnTo>
                <a:lnTo>
                  <a:pt x="34417" y="69380"/>
                </a:lnTo>
                <a:lnTo>
                  <a:pt x="34798" y="70129"/>
                </a:lnTo>
                <a:lnTo>
                  <a:pt x="35179" y="71119"/>
                </a:lnTo>
                <a:lnTo>
                  <a:pt x="35560" y="72351"/>
                </a:lnTo>
                <a:lnTo>
                  <a:pt x="38481" y="82384"/>
                </a:lnTo>
                <a:lnTo>
                  <a:pt x="40771" y="90970"/>
                </a:lnTo>
                <a:lnTo>
                  <a:pt x="42037" y="94602"/>
                </a:lnTo>
                <a:lnTo>
                  <a:pt x="44831" y="100647"/>
                </a:lnTo>
                <a:lnTo>
                  <a:pt x="46482" y="102958"/>
                </a:lnTo>
                <a:lnTo>
                  <a:pt x="48514" y="104584"/>
                </a:lnTo>
                <a:lnTo>
                  <a:pt x="50419" y="106210"/>
                </a:lnTo>
                <a:lnTo>
                  <a:pt x="53086" y="107022"/>
                </a:lnTo>
                <a:lnTo>
                  <a:pt x="58166" y="107022"/>
                </a:lnTo>
                <a:lnTo>
                  <a:pt x="75982" y="96659"/>
                </a:lnTo>
                <a:lnTo>
                  <a:pt x="61341" y="96659"/>
                </a:lnTo>
                <a:lnTo>
                  <a:pt x="60451" y="96418"/>
                </a:lnTo>
                <a:lnTo>
                  <a:pt x="59690" y="95961"/>
                </a:lnTo>
                <a:lnTo>
                  <a:pt x="59055" y="95491"/>
                </a:lnTo>
                <a:lnTo>
                  <a:pt x="58293" y="94780"/>
                </a:lnTo>
                <a:lnTo>
                  <a:pt x="57785" y="93827"/>
                </a:lnTo>
                <a:lnTo>
                  <a:pt x="57104" y="92786"/>
                </a:lnTo>
                <a:lnTo>
                  <a:pt x="56515" y="91643"/>
                </a:lnTo>
                <a:lnTo>
                  <a:pt x="55499" y="88595"/>
                </a:lnTo>
                <a:lnTo>
                  <a:pt x="54864" y="86779"/>
                </a:lnTo>
                <a:lnTo>
                  <a:pt x="54229" y="84658"/>
                </a:lnTo>
                <a:lnTo>
                  <a:pt x="48570" y="66776"/>
                </a:lnTo>
                <a:close/>
              </a:path>
              <a:path w="82550" h="107315">
                <a:moveTo>
                  <a:pt x="38354" y="0"/>
                </a:moveTo>
                <a:lnTo>
                  <a:pt x="32766" y="0"/>
                </a:lnTo>
                <a:lnTo>
                  <a:pt x="11557" y="927"/>
                </a:lnTo>
                <a:lnTo>
                  <a:pt x="10414" y="6184"/>
                </a:lnTo>
                <a:lnTo>
                  <a:pt x="12319" y="6235"/>
                </a:lnTo>
                <a:lnTo>
                  <a:pt x="13843" y="6362"/>
                </a:lnTo>
                <a:lnTo>
                  <a:pt x="15113" y="6578"/>
                </a:lnTo>
                <a:lnTo>
                  <a:pt x="16510" y="6781"/>
                </a:lnTo>
                <a:lnTo>
                  <a:pt x="17525" y="7099"/>
                </a:lnTo>
                <a:lnTo>
                  <a:pt x="19050" y="7975"/>
                </a:lnTo>
                <a:lnTo>
                  <a:pt x="19558" y="8559"/>
                </a:lnTo>
                <a:lnTo>
                  <a:pt x="20320" y="10007"/>
                </a:lnTo>
                <a:lnTo>
                  <a:pt x="20320" y="14477"/>
                </a:lnTo>
                <a:lnTo>
                  <a:pt x="19812" y="17627"/>
                </a:lnTo>
                <a:lnTo>
                  <a:pt x="18669" y="22517"/>
                </a:lnTo>
                <a:lnTo>
                  <a:pt x="0" y="105638"/>
                </a:lnTo>
                <a:lnTo>
                  <a:pt x="14859" y="105638"/>
                </a:lnTo>
                <a:lnTo>
                  <a:pt x="23368" y="66776"/>
                </a:lnTo>
                <a:lnTo>
                  <a:pt x="48570" y="66776"/>
                </a:lnTo>
                <a:lnTo>
                  <a:pt x="46609" y="60667"/>
                </a:lnTo>
                <a:lnTo>
                  <a:pt x="47196" y="60210"/>
                </a:lnTo>
                <a:lnTo>
                  <a:pt x="24765" y="60210"/>
                </a:lnTo>
                <a:lnTo>
                  <a:pt x="38354" y="0"/>
                </a:lnTo>
                <a:close/>
              </a:path>
              <a:path w="82550" h="107315">
                <a:moveTo>
                  <a:pt x="74549" y="87756"/>
                </a:moveTo>
                <a:lnTo>
                  <a:pt x="67183" y="94881"/>
                </a:lnTo>
                <a:lnTo>
                  <a:pt x="66294" y="95542"/>
                </a:lnTo>
                <a:lnTo>
                  <a:pt x="65405" y="96011"/>
                </a:lnTo>
                <a:lnTo>
                  <a:pt x="63881" y="96532"/>
                </a:lnTo>
                <a:lnTo>
                  <a:pt x="63119" y="96659"/>
                </a:lnTo>
                <a:lnTo>
                  <a:pt x="75982" y="96659"/>
                </a:lnTo>
                <a:lnTo>
                  <a:pt x="77470" y="95262"/>
                </a:lnTo>
                <a:lnTo>
                  <a:pt x="79883" y="92786"/>
                </a:lnTo>
                <a:lnTo>
                  <a:pt x="74549" y="87756"/>
                </a:lnTo>
                <a:close/>
              </a:path>
              <a:path w="82550" h="107315">
                <a:moveTo>
                  <a:pt x="80137" y="28244"/>
                </a:moveTo>
                <a:lnTo>
                  <a:pt x="52324" y="28244"/>
                </a:lnTo>
                <a:lnTo>
                  <a:pt x="51435" y="33197"/>
                </a:lnTo>
                <a:lnTo>
                  <a:pt x="53594" y="33451"/>
                </a:lnTo>
                <a:lnTo>
                  <a:pt x="54991" y="33972"/>
                </a:lnTo>
                <a:lnTo>
                  <a:pt x="55880" y="34747"/>
                </a:lnTo>
                <a:lnTo>
                  <a:pt x="56642" y="35521"/>
                </a:lnTo>
                <a:lnTo>
                  <a:pt x="57150" y="36525"/>
                </a:lnTo>
                <a:lnTo>
                  <a:pt x="57150" y="38798"/>
                </a:lnTo>
                <a:lnTo>
                  <a:pt x="51943" y="46316"/>
                </a:lnTo>
                <a:lnTo>
                  <a:pt x="50419" y="47993"/>
                </a:lnTo>
                <a:lnTo>
                  <a:pt x="48641" y="49656"/>
                </a:lnTo>
                <a:lnTo>
                  <a:pt x="46482" y="51307"/>
                </a:lnTo>
                <a:lnTo>
                  <a:pt x="44450" y="52958"/>
                </a:lnTo>
                <a:lnTo>
                  <a:pt x="42291" y="54444"/>
                </a:lnTo>
                <a:lnTo>
                  <a:pt x="40005" y="55752"/>
                </a:lnTo>
                <a:lnTo>
                  <a:pt x="37846" y="57073"/>
                </a:lnTo>
                <a:lnTo>
                  <a:pt x="35560" y="58140"/>
                </a:lnTo>
                <a:lnTo>
                  <a:pt x="30988" y="59791"/>
                </a:lnTo>
                <a:lnTo>
                  <a:pt x="28956" y="60210"/>
                </a:lnTo>
                <a:lnTo>
                  <a:pt x="47196" y="60210"/>
                </a:lnTo>
                <a:lnTo>
                  <a:pt x="49530" y="58394"/>
                </a:lnTo>
                <a:lnTo>
                  <a:pt x="52450" y="56210"/>
                </a:lnTo>
                <a:lnTo>
                  <a:pt x="58293" y="51981"/>
                </a:lnTo>
                <a:lnTo>
                  <a:pt x="61087" y="49822"/>
                </a:lnTo>
                <a:lnTo>
                  <a:pt x="64008" y="47624"/>
                </a:lnTo>
                <a:lnTo>
                  <a:pt x="72771" y="40779"/>
                </a:lnTo>
                <a:lnTo>
                  <a:pt x="78867" y="35826"/>
                </a:lnTo>
                <a:lnTo>
                  <a:pt x="82169" y="33045"/>
                </a:lnTo>
                <a:lnTo>
                  <a:pt x="80137" y="2824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7520558" y="6475374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5">
                <a:moveTo>
                  <a:pt x="32766" y="0"/>
                </a:moveTo>
                <a:lnTo>
                  <a:pt x="38354" y="0"/>
                </a:lnTo>
                <a:lnTo>
                  <a:pt x="24765" y="60210"/>
                </a:lnTo>
                <a:lnTo>
                  <a:pt x="26924" y="60210"/>
                </a:lnTo>
                <a:lnTo>
                  <a:pt x="28956" y="60210"/>
                </a:lnTo>
                <a:lnTo>
                  <a:pt x="30988" y="59791"/>
                </a:lnTo>
                <a:lnTo>
                  <a:pt x="33274" y="58966"/>
                </a:lnTo>
                <a:lnTo>
                  <a:pt x="35560" y="58140"/>
                </a:lnTo>
                <a:lnTo>
                  <a:pt x="37846" y="57073"/>
                </a:lnTo>
                <a:lnTo>
                  <a:pt x="40005" y="55752"/>
                </a:lnTo>
                <a:lnTo>
                  <a:pt x="42291" y="54444"/>
                </a:lnTo>
                <a:lnTo>
                  <a:pt x="44450" y="52958"/>
                </a:lnTo>
                <a:lnTo>
                  <a:pt x="46482" y="51307"/>
                </a:lnTo>
                <a:lnTo>
                  <a:pt x="48641" y="49656"/>
                </a:lnTo>
                <a:lnTo>
                  <a:pt x="50419" y="47993"/>
                </a:lnTo>
                <a:lnTo>
                  <a:pt x="51943" y="46316"/>
                </a:lnTo>
                <a:lnTo>
                  <a:pt x="53594" y="44640"/>
                </a:lnTo>
                <a:lnTo>
                  <a:pt x="54737" y="43052"/>
                </a:lnTo>
                <a:lnTo>
                  <a:pt x="55752" y="41554"/>
                </a:lnTo>
                <a:lnTo>
                  <a:pt x="56642" y="40055"/>
                </a:lnTo>
                <a:lnTo>
                  <a:pt x="57150" y="38798"/>
                </a:lnTo>
                <a:lnTo>
                  <a:pt x="57150" y="37757"/>
                </a:lnTo>
                <a:lnTo>
                  <a:pt x="57150" y="36525"/>
                </a:lnTo>
                <a:lnTo>
                  <a:pt x="51435" y="33197"/>
                </a:lnTo>
                <a:lnTo>
                  <a:pt x="52324" y="28244"/>
                </a:lnTo>
                <a:lnTo>
                  <a:pt x="80137" y="28244"/>
                </a:lnTo>
                <a:lnTo>
                  <a:pt x="82169" y="33045"/>
                </a:lnTo>
                <a:lnTo>
                  <a:pt x="78867" y="35826"/>
                </a:lnTo>
                <a:lnTo>
                  <a:pt x="75692" y="38404"/>
                </a:lnTo>
                <a:lnTo>
                  <a:pt x="72771" y="40779"/>
                </a:lnTo>
                <a:lnTo>
                  <a:pt x="69723" y="43154"/>
                </a:lnTo>
                <a:lnTo>
                  <a:pt x="66801" y="45440"/>
                </a:lnTo>
                <a:lnTo>
                  <a:pt x="64008" y="47624"/>
                </a:lnTo>
                <a:lnTo>
                  <a:pt x="61087" y="49822"/>
                </a:lnTo>
                <a:lnTo>
                  <a:pt x="58293" y="51981"/>
                </a:lnTo>
                <a:lnTo>
                  <a:pt x="55372" y="54089"/>
                </a:lnTo>
                <a:lnTo>
                  <a:pt x="52450" y="56210"/>
                </a:lnTo>
                <a:lnTo>
                  <a:pt x="49530" y="58394"/>
                </a:lnTo>
                <a:lnTo>
                  <a:pt x="46609" y="60667"/>
                </a:lnTo>
                <a:lnTo>
                  <a:pt x="47879" y="64592"/>
                </a:lnTo>
                <a:lnTo>
                  <a:pt x="49149" y="68579"/>
                </a:lnTo>
                <a:lnTo>
                  <a:pt x="50419" y="72631"/>
                </a:lnTo>
                <a:lnTo>
                  <a:pt x="51689" y="76669"/>
                </a:lnTo>
                <a:lnTo>
                  <a:pt x="52959" y="80683"/>
                </a:lnTo>
                <a:lnTo>
                  <a:pt x="54229" y="84658"/>
                </a:lnTo>
                <a:lnTo>
                  <a:pt x="54864" y="86779"/>
                </a:lnTo>
                <a:lnTo>
                  <a:pt x="55499" y="88595"/>
                </a:lnTo>
                <a:lnTo>
                  <a:pt x="56007" y="90119"/>
                </a:lnTo>
                <a:lnTo>
                  <a:pt x="56515" y="91643"/>
                </a:lnTo>
                <a:lnTo>
                  <a:pt x="57150" y="92875"/>
                </a:lnTo>
                <a:lnTo>
                  <a:pt x="57785" y="93827"/>
                </a:lnTo>
                <a:lnTo>
                  <a:pt x="58293" y="94780"/>
                </a:lnTo>
                <a:lnTo>
                  <a:pt x="59055" y="95491"/>
                </a:lnTo>
                <a:lnTo>
                  <a:pt x="59690" y="95961"/>
                </a:lnTo>
                <a:lnTo>
                  <a:pt x="60451" y="96418"/>
                </a:lnTo>
                <a:lnTo>
                  <a:pt x="61341" y="96659"/>
                </a:lnTo>
                <a:lnTo>
                  <a:pt x="62357" y="96659"/>
                </a:lnTo>
                <a:lnTo>
                  <a:pt x="63119" y="96659"/>
                </a:lnTo>
                <a:lnTo>
                  <a:pt x="63881" y="96532"/>
                </a:lnTo>
                <a:lnTo>
                  <a:pt x="64643" y="96265"/>
                </a:lnTo>
                <a:lnTo>
                  <a:pt x="65405" y="96011"/>
                </a:lnTo>
                <a:lnTo>
                  <a:pt x="66294" y="95542"/>
                </a:lnTo>
                <a:lnTo>
                  <a:pt x="67183" y="94881"/>
                </a:lnTo>
                <a:lnTo>
                  <a:pt x="68199" y="94208"/>
                </a:lnTo>
                <a:lnTo>
                  <a:pt x="74549" y="87756"/>
                </a:lnTo>
                <a:lnTo>
                  <a:pt x="79883" y="92786"/>
                </a:lnTo>
                <a:lnTo>
                  <a:pt x="58166" y="107022"/>
                </a:lnTo>
                <a:lnTo>
                  <a:pt x="56388" y="107022"/>
                </a:lnTo>
                <a:lnTo>
                  <a:pt x="53086" y="107022"/>
                </a:lnTo>
                <a:lnTo>
                  <a:pt x="50419" y="106210"/>
                </a:lnTo>
                <a:lnTo>
                  <a:pt x="48514" y="104584"/>
                </a:lnTo>
                <a:lnTo>
                  <a:pt x="46482" y="102958"/>
                </a:lnTo>
                <a:lnTo>
                  <a:pt x="44831" y="100647"/>
                </a:lnTo>
                <a:lnTo>
                  <a:pt x="43434" y="97624"/>
                </a:lnTo>
                <a:lnTo>
                  <a:pt x="42037" y="94602"/>
                </a:lnTo>
                <a:lnTo>
                  <a:pt x="40767" y="90957"/>
                </a:lnTo>
                <a:lnTo>
                  <a:pt x="39624" y="86677"/>
                </a:lnTo>
                <a:lnTo>
                  <a:pt x="38481" y="82384"/>
                </a:lnTo>
                <a:lnTo>
                  <a:pt x="37084" y="77622"/>
                </a:lnTo>
                <a:lnTo>
                  <a:pt x="35560" y="72351"/>
                </a:lnTo>
                <a:lnTo>
                  <a:pt x="35179" y="71119"/>
                </a:lnTo>
                <a:lnTo>
                  <a:pt x="34798" y="70129"/>
                </a:lnTo>
                <a:lnTo>
                  <a:pt x="34417" y="69380"/>
                </a:lnTo>
                <a:lnTo>
                  <a:pt x="34163" y="68630"/>
                </a:lnTo>
                <a:lnTo>
                  <a:pt x="33655" y="68059"/>
                </a:lnTo>
                <a:lnTo>
                  <a:pt x="33147" y="67678"/>
                </a:lnTo>
                <a:lnTo>
                  <a:pt x="32639" y="67284"/>
                </a:lnTo>
                <a:lnTo>
                  <a:pt x="32004" y="67043"/>
                </a:lnTo>
                <a:lnTo>
                  <a:pt x="31242" y="66941"/>
                </a:lnTo>
                <a:lnTo>
                  <a:pt x="30480" y="66840"/>
                </a:lnTo>
                <a:lnTo>
                  <a:pt x="29464" y="66776"/>
                </a:lnTo>
                <a:lnTo>
                  <a:pt x="28321" y="66776"/>
                </a:lnTo>
                <a:lnTo>
                  <a:pt x="23368" y="66776"/>
                </a:lnTo>
                <a:lnTo>
                  <a:pt x="14859" y="105638"/>
                </a:lnTo>
                <a:lnTo>
                  <a:pt x="0" y="105638"/>
                </a:lnTo>
                <a:lnTo>
                  <a:pt x="18669" y="22517"/>
                </a:lnTo>
                <a:lnTo>
                  <a:pt x="19304" y="19786"/>
                </a:lnTo>
                <a:lnTo>
                  <a:pt x="19812" y="17627"/>
                </a:lnTo>
                <a:lnTo>
                  <a:pt x="20066" y="16052"/>
                </a:lnTo>
                <a:lnTo>
                  <a:pt x="20320" y="14477"/>
                </a:lnTo>
                <a:lnTo>
                  <a:pt x="20447" y="13068"/>
                </a:lnTo>
                <a:lnTo>
                  <a:pt x="20447" y="11836"/>
                </a:lnTo>
                <a:lnTo>
                  <a:pt x="20447" y="10858"/>
                </a:lnTo>
                <a:lnTo>
                  <a:pt x="20320" y="10007"/>
                </a:lnTo>
                <a:lnTo>
                  <a:pt x="19939" y="9283"/>
                </a:lnTo>
                <a:lnTo>
                  <a:pt x="19558" y="8559"/>
                </a:lnTo>
                <a:lnTo>
                  <a:pt x="19050" y="7975"/>
                </a:lnTo>
                <a:lnTo>
                  <a:pt x="18288" y="7543"/>
                </a:lnTo>
                <a:lnTo>
                  <a:pt x="17525" y="7099"/>
                </a:lnTo>
                <a:lnTo>
                  <a:pt x="16510" y="6781"/>
                </a:lnTo>
                <a:lnTo>
                  <a:pt x="15113" y="6578"/>
                </a:lnTo>
                <a:lnTo>
                  <a:pt x="13843" y="6362"/>
                </a:lnTo>
                <a:lnTo>
                  <a:pt x="12319" y="6235"/>
                </a:lnTo>
                <a:lnTo>
                  <a:pt x="10414" y="6184"/>
                </a:lnTo>
                <a:lnTo>
                  <a:pt x="11557" y="927"/>
                </a:lnTo>
                <a:lnTo>
                  <a:pt x="32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7609331" y="6492233"/>
            <a:ext cx="49460" cy="7395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7623809" y="6512293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4" y="0"/>
                </a:lnTo>
                <a:lnTo>
                  <a:pt x="12192" y="5219"/>
                </a:lnTo>
                <a:lnTo>
                  <a:pt x="12411" y="9791"/>
                </a:lnTo>
                <a:lnTo>
                  <a:pt x="12446" y="21069"/>
                </a:lnTo>
                <a:lnTo>
                  <a:pt x="12065" y="25400"/>
                </a:lnTo>
                <a:lnTo>
                  <a:pt x="11303" y="28854"/>
                </a:lnTo>
                <a:lnTo>
                  <a:pt x="10668" y="32296"/>
                </a:lnTo>
                <a:lnTo>
                  <a:pt x="9525" y="35382"/>
                </a:lnTo>
                <a:lnTo>
                  <a:pt x="6223" y="40805"/>
                </a:lnTo>
                <a:lnTo>
                  <a:pt x="3683" y="43853"/>
                </a:lnTo>
                <a:lnTo>
                  <a:pt x="0" y="47231"/>
                </a:lnTo>
                <a:lnTo>
                  <a:pt x="5715" y="53682"/>
                </a:lnTo>
                <a:lnTo>
                  <a:pt x="12192" y="48818"/>
                </a:lnTo>
                <a:lnTo>
                  <a:pt x="17272" y="44361"/>
                </a:lnTo>
                <a:lnTo>
                  <a:pt x="20955" y="40309"/>
                </a:lnTo>
                <a:lnTo>
                  <a:pt x="24765" y="36258"/>
                </a:lnTo>
                <a:lnTo>
                  <a:pt x="27432" y="32194"/>
                </a:lnTo>
                <a:lnTo>
                  <a:pt x="30734" y="24028"/>
                </a:lnTo>
                <a:lnTo>
                  <a:pt x="31623" y="19519"/>
                </a:lnTo>
                <a:lnTo>
                  <a:pt x="31623" y="9791"/>
                </a:lnTo>
                <a:lnTo>
                  <a:pt x="31115" y="4927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7623809" y="6512293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4" y="0"/>
                </a:moveTo>
                <a:lnTo>
                  <a:pt x="30099" y="0"/>
                </a:lnTo>
                <a:lnTo>
                  <a:pt x="31115" y="4927"/>
                </a:lnTo>
                <a:lnTo>
                  <a:pt x="31623" y="9791"/>
                </a:lnTo>
                <a:lnTo>
                  <a:pt x="31623" y="14579"/>
                </a:lnTo>
                <a:lnTo>
                  <a:pt x="31623" y="19519"/>
                </a:lnTo>
                <a:lnTo>
                  <a:pt x="30734" y="24028"/>
                </a:lnTo>
                <a:lnTo>
                  <a:pt x="29083" y="28105"/>
                </a:lnTo>
                <a:lnTo>
                  <a:pt x="27432" y="32194"/>
                </a:lnTo>
                <a:lnTo>
                  <a:pt x="24765" y="36258"/>
                </a:lnTo>
                <a:lnTo>
                  <a:pt x="20955" y="40309"/>
                </a:lnTo>
                <a:lnTo>
                  <a:pt x="17272" y="44361"/>
                </a:lnTo>
                <a:lnTo>
                  <a:pt x="12192" y="48818"/>
                </a:lnTo>
                <a:lnTo>
                  <a:pt x="5715" y="53682"/>
                </a:lnTo>
                <a:lnTo>
                  <a:pt x="0" y="47231"/>
                </a:lnTo>
                <a:lnTo>
                  <a:pt x="3683" y="43853"/>
                </a:lnTo>
                <a:lnTo>
                  <a:pt x="6223" y="40805"/>
                </a:lnTo>
                <a:lnTo>
                  <a:pt x="7874" y="38100"/>
                </a:lnTo>
                <a:lnTo>
                  <a:pt x="9525" y="35382"/>
                </a:lnTo>
                <a:lnTo>
                  <a:pt x="10668" y="32296"/>
                </a:lnTo>
                <a:lnTo>
                  <a:pt x="11303" y="28854"/>
                </a:lnTo>
                <a:lnTo>
                  <a:pt x="12065" y="25400"/>
                </a:lnTo>
                <a:lnTo>
                  <a:pt x="12446" y="21069"/>
                </a:lnTo>
                <a:lnTo>
                  <a:pt x="12446" y="15849"/>
                </a:lnTo>
                <a:lnTo>
                  <a:pt x="12446" y="10502"/>
                </a:lnTo>
                <a:lnTo>
                  <a:pt x="12192" y="5219"/>
                </a:lnTo>
                <a:lnTo>
                  <a:pt x="116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7690104" y="6373367"/>
            <a:ext cx="122652" cy="16380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7705597" y="6392570"/>
            <a:ext cx="102870" cy="144780"/>
          </a:xfrm>
          <a:custGeom>
            <a:avLst/>
            <a:gdLst/>
            <a:ahLst/>
            <a:cxnLst/>
            <a:rect l="l" t="t" r="r" b="b"/>
            <a:pathLst>
              <a:path w="102870" h="144779">
                <a:moveTo>
                  <a:pt x="100583" y="0"/>
                </a:moveTo>
                <a:lnTo>
                  <a:pt x="3048" y="0"/>
                </a:lnTo>
                <a:lnTo>
                  <a:pt x="3048" y="5181"/>
                </a:lnTo>
                <a:lnTo>
                  <a:pt x="47371" y="73977"/>
                </a:lnTo>
                <a:lnTo>
                  <a:pt x="0" y="139065"/>
                </a:lnTo>
                <a:lnTo>
                  <a:pt x="0" y="144246"/>
                </a:lnTo>
                <a:lnTo>
                  <a:pt x="100202" y="144246"/>
                </a:lnTo>
                <a:lnTo>
                  <a:pt x="101192" y="126809"/>
                </a:lnTo>
                <a:lnTo>
                  <a:pt x="24002" y="126809"/>
                </a:lnTo>
                <a:lnTo>
                  <a:pt x="64643" y="70700"/>
                </a:lnTo>
                <a:lnTo>
                  <a:pt x="64643" y="64465"/>
                </a:lnTo>
                <a:lnTo>
                  <a:pt x="28448" y="9728"/>
                </a:lnTo>
                <a:lnTo>
                  <a:pt x="100583" y="9728"/>
                </a:lnTo>
                <a:lnTo>
                  <a:pt x="100583" y="0"/>
                </a:lnTo>
                <a:close/>
              </a:path>
              <a:path w="102870" h="144779">
                <a:moveTo>
                  <a:pt x="102488" y="103974"/>
                </a:moveTo>
                <a:lnTo>
                  <a:pt x="91948" y="103974"/>
                </a:lnTo>
                <a:lnTo>
                  <a:pt x="90170" y="113703"/>
                </a:lnTo>
                <a:lnTo>
                  <a:pt x="88010" y="119938"/>
                </a:lnTo>
                <a:lnTo>
                  <a:pt x="82423" y="125437"/>
                </a:lnTo>
                <a:lnTo>
                  <a:pt x="77977" y="126809"/>
                </a:lnTo>
                <a:lnTo>
                  <a:pt x="101192" y="126809"/>
                </a:lnTo>
                <a:lnTo>
                  <a:pt x="102488" y="103974"/>
                </a:lnTo>
                <a:close/>
              </a:path>
              <a:path w="102870" h="144779">
                <a:moveTo>
                  <a:pt x="100583" y="9728"/>
                </a:moveTo>
                <a:lnTo>
                  <a:pt x="74295" y="9728"/>
                </a:lnTo>
                <a:lnTo>
                  <a:pt x="78740" y="11417"/>
                </a:lnTo>
                <a:lnTo>
                  <a:pt x="84835" y="18173"/>
                </a:lnTo>
                <a:lnTo>
                  <a:pt x="87756" y="25539"/>
                </a:lnTo>
                <a:lnTo>
                  <a:pt x="90677" y="36880"/>
                </a:lnTo>
                <a:lnTo>
                  <a:pt x="100583" y="36880"/>
                </a:lnTo>
                <a:lnTo>
                  <a:pt x="100583" y="972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7705597" y="6392570"/>
            <a:ext cx="102870" cy="144780"/>
          </a:xfrm>
          <a:custGeom>
            <a:avLst/>
            <a:gdLst/>
            <a:ahLst/>
            <a:cxnLst/>
            <a:rect l="l" t="t" r="r" b="b"/>
            <a:pathLst>
              <a:path w="102870" h="144779">
                <a:moveTo>
                  <a:pt x="3048" y="0"/>
                </a:moveTo>
                <a:lnTo>
                  <a:pt x="100583" y="0"/>
                </a:lnTo>
                <a:lnTo>
                  <a:pt x="100583" y="36880"/>
                </a:lnTo>
                <a:lnTo>
                  <a:pt x="90677" y="36880"/>
                </a:lnTo>
                <a:lnTo>
                  <a:pt x="87756" y="25539"/>
                </a:lnTo>
                <a:lnTo>
                  <a:pt x="84835" y="18173"/>
                </a:lnTo>
                <a:lnTo>
                  <a:pt x="81787" y="14795"/>
                </a:lnTo>
                <a:lnTo>
                  <a:pt x="78740" y="11417"/>
                </a:lnTo>
                <a:lnTo>
                  <a:pt x="74295" y="9728"/>
                </a:lnTo>
                <a:lnTo>
                  <a:pt x="68452" y="9728"/>
                </a:lnTo>
                <a:lnTo>
                  <a:pt x="28448" y="9728"/>
                </a:lnTo>
                <a:lnTo>
                  <a:pt x="64643" y="64465"/>
                </a:lnTo>
                <a:lnTo>
                  <a:pt x="64643" y="70700"/>
                </a:lnTo>
                <a:lnTo>
                  <a:pt x="24002" y="126809"/>
                </a:lnTo>
                <a:lnTo>
                  <a:pt x="71881" y="126809"/>
                </a:lnTo>
                <a:lnTo>
                  <a:pt x="77977" y="126809"/>
                </a:lnTo>
                <a:lnTo>
                  <a:pt x="82423" y="125437"/>
                </a:lnTo>
                <a:lnTo>
                  <a:pt x="85217" y="122682"/>
                </a:lnTo>
                <a:lnTo>
                  <a:pt x="88010" y="119938"/>
                </a:lnTo>
                <a:lnTo>
                  <a:pt x="90170" y="113703"/>
                </a:lnTo>
                <a:lnTo>
                  <a:pt x="91948" y="103974"/>
                </a:lnTo>
                <a:lnTo>
                  <a:pt x="102488" y="103974"/>
                </a:lnTo>
                <a:lnTo>
                  <a:pt x="100202" y="144246"/>
                </a:lnTo>
                <a:lnTo>
                  <a:pt x="0" y="144246"/>
                </a:lnTo>
                <a:lnTo>
                  <a:pt x="0" y="139065"/>
                </a:lnTo>
                <a:lnTo>
                  <a:pt x="47371" y="73977"/>
                </a:lnTo>
                <a:lnTo>
                  <a:pt x="3048" y="5181"/>
                </a:lnTo>
                <a:lnTo>
                  <a:pt x="30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7813547" y="6455664"/>
            <a:ext cx="101379" cy="1257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7828406" y="6475374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5">
                <a:moveTo>
                  <a:pt x="48570" y="66776"/>
                </a:moveTo>
                <a:lnTo>
                  <a:pt x="29464" y="66776"/>
                </a:lnTo>
                <a:lnTo>
                  <a:pt x="30479" y="66840"/>
                </a:lnTo>
                <a:lnTo>
                  <a:pt x="32003" y="67043"/>
                </a:lnTo>
                <a:lnTo>
                  <a:pt x="32639" y="67284"/>
                </a:lnTo>
                <a:lnTo>
                  <a:pt x="33654" y="68059"/>
                </a:lnTo>
                <a:lnTo>
                  <a:pt x="34163" y="68630"/>
                </a:lnTo>
                <a:lnTo>
                  <a:pt x="34417" y="69380"/>
                </a:lnTo>
                <a:lnTo>
                  <a:pt x="34798" y="70129"/>
                </a:lnTo>
                <a:lnTo>
                  <a:pt x="35178" y="71119"/>
                </a:lnTo>
                <a:lnTo>
                  <a:pt x="35560" y="72351"/>
                </a:lnTo>
                <a:lnTo>
                  <a:pt x="38481" y="82384"/>
                </a:lnTo>
                <a:lnTo>
                  <a:pt x="40771" y="90970"/>
                </a:lnTo>
                <a:lnTo>
                  <a:pt x="42037" y="94602"/>
                </a:lnTo>
                <a:lnTo>
                  <a:pt x="44831" y="100647"/>
                </a:lnTo>
                <a:lnTo>
                  <a:pt x="46482" y="102958"/>
                </a:lnTo>
                <a:lnTo>
                  <a:pt x="48514" y="104584"/>
                </a:lnTo>
                <a:lnTo>
                  <a:pt x="50419" y="106210"/>
                </a:lnTo>
                <a:lnTo>
                  <a:pt x="53086" y="107022"/>
                </a:lnTo>
                <a:lnTo>
                  <a:pt x="58166" y="107022"/>
                </a:lnTo>
                <a:lnTo>
                  <a:pt x="75982" y="96659"/>
                </a:lnTo>
                <a:lnTo>
                  <a:pt x="61341" y="96659"/>
                </a:lnTo>
                <a:lnTo>
                  <a:pt x="60451" y="96418"/>
                </a:lnTo>
                <a:lnTo>
                  <a:pt x="59690" y="95961"/>
                </a:lnTo>
                <a:lnTo>
                  <a:pt x="59054" y="95491"/>
                </a:lnTo>
                <a:lnTo>
                  <a:pt x="58293" y="94780"/>
                </a:lnTo>
                <a:lnTo>
                  <a:pt x="57785" y="93827"/>
                </a:lnTo>
                <a:lnTo>
                  <a:pt x="57104" y="92786"/>
                </a:lnTo>
                <a:lnTo>
                  <a:pt x="56515" y="91643"/>
                </a:lnTo>
                <a:lnTo>
                  <a:pt x="55499" y="88595"/>
                </a:lnTo>
                <a:lnTo>
                  <a:pt x="54864" y="86779"/>
                </a:lnTo>
                <a:lnTo>
                  <a:pt x="54228" y="84658"/>
                </a:lnTo>
                <a:lnTo>
                  <a:pt x="48570" y="66776"/>
                </a:lnTo>
                <a:close/>
              </a:path>
              <a:path w="82550" h="107315">
                <a:moveTo>
                  <a:pt x="38353" y="0"/>
                </a:moveTo>
                <a:lnTo>
                  <a:pt x="32766" y="0"/>
                </a:lnTo>
                <a:lnTo>
                  <a:pt x="11557" y="927"/>
                </a:lnTo>
                <a:lnTo>
                  <a:pt x="10414" y="6184"/>
                </a:lnTo>
                <a:lnTo>
                  <a:pt x="12319" y="6235"/>
                </a:lnTo>
                <a:lnTo>
                  <a:pt x="13843" y="6362"/>
                </a:lnTo>
                <a:lnTo>
                  <a:pt x="15113" y="6578"/>
                </a:lnTo>
                <a:lnTo>
                  <a:pt x="16510" y="6781"/>
                </a:lnTo>
                <a:lnTo>
                  <a:pt x="17525" y="7099"/>
                </a:lnTo>
                <a:lnTo>
                  <a:pt x="19050" y="7975"/>
                </a:lnTo>
                <a:lnTo>
                  <a:pt x="19558" y="8559"/>
                </a:lnTo>
                <a:lnTo>
                  <a:pt x="20320" y="10007"/>
                </a:lnTo>
                <a:lnTo>
                  <a:pt x="20320" y="14477"/>
                </a:lnTo>
                <a:lnTo>
                  <a:pt x="19812" y="17627"/>
                </a:lnTo>
                <a:lnTo>
                  <a:pt x="18669" y="22517"/>
                </a:lnTo>
                <a:lnTo>
                  <a:pt x="0" y="105638"/>
                </a:lnTo>
                <a:lnTo>
                  <a:pt x="14859" y="105638"/>
                </a:lnTo>
                <a:lnTo>
                  <a:pt x="23368" y="66776"/>
                </a:lnTo>
                <a:lnTo>
                  <a:pt x="48570" y="66776"/>
                </a:lnTo>
                <a:lnTo>
                  <a:pt x="46609" y="60667"/>
                </a:lnTo>
                <a:lnTo>
                  <a:pt x="47196" y="60210"/>
                </a:lnTo>
                <a:lnTo>
                  <a:pt x="24765" y="60210"/>
                </a:lnTo>
                <a:lnTo>
                  <a:pt x="38353" y="0"/>
                </a:lnTo>
                <a:close/>
              </a:path>
              <a:path w="82550" h="107315">
                <a:moveTo>
                  <a:pt x="74549" y="87756"/>
                </a:moveTo>
                <a:lnTo>
                  <a:pt x="67183" y="94881"/>
                </a:lnTo>
                <a:lnTo>
                  <a:pt x="66294" y="95542"/>
                </a:lnTo>
                <a:lnTo>
                  <a:pt x="65404" y="96011"/>
                </a:lnTo>
                <a:lnTo>
                  <a:pt x="63881" y="96532"/>
                </a:lnTo>
                <a:lnTo>
                  <a:pt x="63119" y="96659"/>
                </a:lnTo>
                <a:lnTo>
                  <a:pt x="75982" y="96659"/>
                </a:lnTo>
                <a:lnTo>
                  <a:pt x="77470" y="95262"/>
                </a:lnTo>
                <a:lnTo>
                  <a:pt x="79883" y="92786"/>
                </a:lnTo>
                <a:lnTo>
                  <a:pt x="74549" y="87756"/>
                </a:lnTo>
                <a:close/>
              </a:path>
              <a:path w="82550" h="107315">
                <a:moveTo>
                  <a:pt x="80137" y="28244"/>
                </a:moveTo>
                <a:lnTo>
                  <a:pt x="52324" y="28244"/>
                </a:lnTo>
                <a:lnTo>
                  <a:pt x="51435" y="33197"/>
                </a:lnTo>
                <a:lnTo>
                  <a:pt x="53594" y="33451"/>
                </a:lnTo>
                <a:lnTo>
                  <a:pt x="54991" y="33972"/>
                </a:lnTo>
                <a:lnTo>
                  <a:pt x="55879" y="34747"/>
                </a:lnTo>
                <a:lnTo>
                  <a:pt x="56642" y="35521"/>
                </a:lnTo>
                <a:lnTo>
                  <a:pt x="57150" y="36525"/>
                </a:lnTo>
                <a:lnTo>
                  <a:pt x="57150" y="38798"/>
                </a:lnTo>
                <a:lnTo>
                  <a:pt x="51943" y="46316"/>
                </a:lnTo>
                <a:lnTo>
                  <a:pt x="50419" y="47993"/>
                </a:lnTo>
                <a:lnTo>
                  <a:pt x="48514" y="49656"/>
                </a:lnTo>
                <a:lnTo>
                  <a:pt x="44450" y="52958"/>
                </a:lnTo>
                <a:lnTo>
                  <a:pt x="42291" y="54444"/>
                </a:lnTo>
                <a:lnTo>
                  <a:pt x="40004" y="55752"/>
                </a:lnTo>
                <a:lnTo>
                  <a:pt x="37846" y="57073"/>
                </a:lnTo>
                <a:lnTo>
                  <a:pt x="35560" y="58140"/>
                </a:lnTo>
                <a:lnTo>
                  <a:pt x="30988" y="59791"/>
                </a:lnTo>
                <a:lnTo>
                  <a:pt x="28956" y="60210"/>
                </a:lnTo>
                <a:lnTo>
                  <a:pt x="47196" y="60210"/>
                </a:lnTo>
                <a:lnTo>
                  <a:pt x="49529" y="58394"/>
                </a:lnTo>
                <a:lnTo>
                  <a:pt x="52450" y="56210"/>
                </a:lnTo>
                <a:lnTo>
                  <a:pt x="58293" y="51981"/>
                </a:lnTo>
                <a:lnTo>
                  <a:pt x="61087" y="49822"/>
                </a:lnTo>
                <a:lnTo>
                  <a:pt x="64008" y="47624"/>
                </a:lnTo>
                <a:lnTo>
                  <a:pt x="72771" y="40779"/>
                </a:lnTo>
                <a:lnTo>
                  <a:pt x="78867" y="35826"/>
                </a:lnTo>
                <a:lnTo>
                  <a:pt x="82169" y="33045"/>
                </a:lnTo>
                <a:lnTo>
                  <a:pt x="80137" y="2824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7828406" y="6475374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5">
                <a:moveTo>
                  <a:pt x="32766" y="0"/>
                </a:moveTo>
                <a:lnTo>
                  <a:pt x="38353" y="0"/>
                </a:lnTo>
                <a:lnTo>
                  <a:pt x="24765" y="60210"/>
                </a:lnTo>
                <a:lnTo>
                  <a:pt x="26924" y="60210"/>
                </a:lnTo>
                <a:lnTo>
                  <a:pt x="28956" y="60210"/>
                </a:lnTo>
                <a:lnTo>
                  <a:pt x="30988" y="59791"/>
                </a:lnTo>
                <a:lnTo>
                  <a:pt x="33274" y="58966"/>
                </a:lnTo>
                <a:lnTo>
                  <a:pt x="35560" y="58140"/>
                </a:lnTo>
                <a:lnTo>
                  <a:pt x="37846" y="57073"/>
                </a:lnTo>
                <a:lnTo>
                  <a:pt x="40004" y="55752"/>
                </a:lnTo>
                <a:lnTo>
                  <a:pt x="42291" y="54444"/>
                </a:lnTo>
                <a:lnTo>
                  <a:pt x="51943" y="46316"/>
                </a:lnTo>
                <a:lnTo>
                  <a:pt x="53594" y="44640"/>
                </a:lnTo>
                <a:lnTo>
                  <a:pt x="54737" y="43052"/>
                </a:lnTo>
                <a:lnTo>
                  <a:pt x="55752" y="41554"/>
                </a:lnTo>
                <a:lnTo>
                  <a:pt x="56642" y="40055"/>
                </a:lnTo>
                <a:lnTo>
                  <a:pt x="57150" y="38798"/>
                </a:lnTo>
                <a:lnTo>
                  <a:pt x="57150" y="37757"/>
                </a:lnTo>
                <a:lnTo>
                  <a:pt x="57150" y="36525"/>
                </a:lnTo>
                <a:lnTo>
                  <a:pt x="51435" y="33197"/>
                </a:lnTo>
                <a:lnTo>
                  <a:pt x="52324" y="28244"/>
                </a:lnTo>
                <a:lnTo>
                  <a:pt x="80137" y="28244"/>
                </a:lnTo>
                <a:lnTo>
                  <a:pt x="82169" y="33045"/>
                </a:lnTo>
                <a:lnTo>
                  <a:pt x="78867" y="35826"/>
                </a:lnTo>
                <a:lnTo>
                  <a:pt x="75692" y="38404"/>
                </a:lnTo>
                <a:lnTo>
                  <a:pt x="72771" y="40779"/>
                </a:lnTo>
                <a:lnTo>
                  <a:pt x="69723" y="43154"/>
                </a:lnTo>
                <a:lnTo>
                  <a:pt x="66801" y="45440"/>
                </a:lnTo>
                <a:lnTo>
                  <a:pt x="64008" y="47624"/>
                </a:lnTo>
                <a:lnTo>
                  <a:pt x="61087" y="49822"/>
                </a:lnTo>
                <a:lnTo>
                  <a:pt x="58293" y="51981"/>
                </a:lnTo>
                <a:lnTo>
                  <a:pt x="55372" y="54089"/>
                </a:lnTo>
                <a:lnTo>
                  <a:pt x="52450" y="56210"/>
                </a:lnTo>
                <a:lnTo>
                  <a:pt x="49529" y="58394"/>
                </a:lnTo>
                <a:lnTo>
                  <a:pt x="46609" y="60667"/>
                </a:lnTo>
                <a:lnTo>
                  <a:pt x="47878" y="64592"/>
                </a:lnTo>
                <a:lnTo>
                  <a:pt x="49149" y="68579"/>
                </a:lnTo>
                <a:lnTo>
                  <a:pt x="50419" y="72631"/>
                </a:lnTo>
                <a:lnTo>
                  <a:pt x="51689" y="76669"/>
                </a:lnTo>
                <a:lnTo>
                  <a:pt x="52959" y="80683"/>
                </a:lnTo>
                <a:lnTo>
                  <a:pt x="54228" y="84658"/>
                </a:lnTo>
                <a:lnTo>
                  <a:pt x="54864" y="86779"/>
                </a:lnTo>
                <a:lnTo>
                  <a:pt x="55499" y="88595"/>
                </a:lnTo>
                <a:lnTo>
                  <a:pt x="56007" y="90119"/>
                </a:lnTo>
                <a:lnTo>
                  <a:pt x="56515" y="91643"/>
                </a:lnTo>
                <a:lnTo>
                  <a:pt x="57150" y="92875"/>
                </a:lnTo>
                <a:lnTo>
                  <a:pt x="57785" y="93827"/>
                </a:lnTo>
                <a:lnTo>
                  <a:pt x="58293" y="94780"/>
                </a:lnTo>
                <a:lnTo>
                  <a:pt x="59054" y="95491"/>
                </a:lnTo>
                <a:lnTo>
                  <a:pt x="59690" y="95961"/>
                </a:lnTo>
                <a:lnTo>
                  <a:pt x="60451" y="96418"/>
                </a:lnTo>
                <a:lnTo>
                  <a:pt x="61341" y="96659"/>
                </a:lnTo>
                <a:lnTo>
                  <a:pt x="62357" y="96659"/>
                </a:lnTo>
                <a:lnTo>
                  <a:pt x="63119" y="96659"/>
                </a:lnTo>
                <a:lnTo>
                  <a:pt x="63881" y="96532"/>
                </a:lnTo>
                <a:lnTo>
                  <a:pt x="64643" y="96265"/>
                </a:lnTo>
                <a:lnTo>
                  <a:pt x="65404" y="96011"/>
                </a:lnTo>
                <a:lnTo>
                  <a:pt x="66294" y="95542"/>
                </a:lnTo>
                <a:lnTo>
                  <a:pt x="67183" y="94881"/>
                </a:lnTo>
                <a:lnTo>
                  <a:pt x="68199" y="94208"/>
                </a:lnTo>
                <a:lnTo>
                  <a:pt x="74549" y="87756"/>
                </a:lnTo>
                <a:lnTo>
                  <a:pt x="79883" y="92786"/>
                </a:lnTo>
                <a:lnTo>
                  <a:pt x="58166" y="107022"/>
                </a:lnTo>
                <a:lnTo>
                  <a:pt x="56388" y="107022"/>
                </a:lnTo>
                <a:lnTo>
                  <a:pt x="53086" y="107022"/>
                </a:lnTo>
                <a:lnTo>
                  <a:pt x="50419" y="106210"/>
                </a:lnTo>
                <a:lnTo>
                  <a:pt x="48514" y="104584"/>
                </a:lnTo>
                <a:lnTo>
                  <a:pt x="46482" y="102958"/>
                </a:lnTo>
                <a:lnTo>
                  <a:pt x="44831" y="100647"/>
                </a:lnTo>
                <a:lnTo>
                  <a:pt x="43434" y="97624"/>
                </a:lnTo>
                <a:lnTo>
                  <a:pt x="42037" y="94602"/>
                </a:lnTo>
                <a:lnTo>
                  <a:pt x="40767" y="90957"/>
                </a:lnTo>
                <a:lnTo>
                  <a:pt x="39624" y="86677"/>
                </a:lnTo>
                <a:lnTo>
                  <a:pt x="38481" y="82384"/>
                </a:lnTo>
                <a:lnTo>
                  <a:pt x="37084" y="77622"/>
                </a:lnTo>
                <a:lnTo>
                  <a:pt x="35560" y="72351"/>
                </a:lnTo>
                <a:lnTo>
                  <a:pt x="35178" y="71119"/>
                </a:lnTo>
                <a:lnTo>
                  <a:pt x="34798" y="70129"/>
                </a:lnTo>
                <a:lnTo>
                  <a:pt x="34417" y="69380"/>
                </a:lnTo>
                <a:lnTo>
                  <a:pt x="34163" y="68630"/>
                </a:lnTo>
                <a:lnTo>
                  <a:pt x="33654" y="68059"/>
                </a:lnTo>
                <a:lnTo>
                  <a:pt x="33147" y="67678"/>
                </a:lnTo>
                <a:lnTo>
                  <a:pt x="32639" y="67284"/>
                </a:lnTo>
                <a:lnTo>
                  <a:pt x="32003" y="67043"/>
                </a:lnTo>
                <a:lnTo>
                  <a:pt x="31242" y="66941"/>
                </a:lnTo>
                <a:lnTo>
                  <a:pt x="30479" y="66840"/>
                </a:lnTo>
                <a:lnTo>
                  <a:pt x="29464" y="66776"/>
                </a:lnTo>
                <a:lnTo>
                  <a:pt x="28321" y="66776"/>
                </a:lnTo>
                <a:lnTo>
                  <a:pt x="23368" y="66776"/>
                </a:lnTo>
                <a:lnTo>
                  <a:pt x="14859" y="105638"/>
                </a:lnTo>
                <a:lnTo>
                  <a:pt x="0" y="105638"/>
                </a:lnTo>
                <a:lnTo>
                  <a:pt x="18669" y="22517"/>
                </a:lnTo>
                <a:lnTo>
                  <a:pt x="19303" y="19786"/>
                </a:lnTo>
                <a:lnTo>
                  <a:pt x="19812" y="17627"/>
                </a:lnTo>
                <a:lnTo>
                  <a:pt x="20066" y="16052"/>
                </a:lnTo>
                <a:lnTo>
                  <a:pt x="20320" y="14477"/>
                </a:lnTo>
                <a:lnTo>
                  <a:pt x="20447" y="13068"/>
                </a:lnTo>
                <a:lnTo>
                  <a:pt x="20447" y="11836"/>
                </a:lnTo>
                <a:lnTo>
                  <a:pt x="20447" y="10858"/>
                </a:lnTo>
                <a:lnTo>
                  <a:pt x="20320" y="10007"/>
                </a:lnTo>
                <a:lnTo>
                  <a:pt x="19939" y="9283"/>
                </a:lnTo>
                <a:lnTo>
                  <a:pt x="19558" y="8559"/>
                </a:lnTo>
                <a:lnTo>
                  <a:pt x="19050" y="7975"/>
                </a:lnTo>
                <a:lnTo>
                  <a:pt x="18288" y="7543"/>
                </a:lnTo>
                <a:lnTo>
                  <a:pt x="17525" y="7099"/>
                </a:lnTo>
                <a:lnTo>
                  <a:pt x="16510" y="6781"/>
                </a:lnTo>
                <a:lnTo>
                  <a:pt x="15113" y="6578"/>
                </a:lnTo>
                <a:lnTo>
                  <a:pt x="13843" y="6362"/>
                </a:lnTo>
                <a:lnTo>
                  <a:pt x="12319" y="6235"/>
                </a:lnTo>
                <a:lnTo>
                  <a:pt x="10414" y="6184"/>
                </a:lnTo>
                <a:lnTo>
                  <a:pt x="11557" y="927"/>
                </a:lnTo>
                <a:lnTo>
                  <a:pt x="32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8010143" y="6364223"/>
            <a:ext cx="86065" cy="220230"/>
          </a:xfrm>
          <a:prstGeom prst="rect">
            <a:avLst/>
          </a:prstGeom>
          <a:blipFill>
            <a:blip r:embed="rId1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8025383" y="6383693"/>
            <a:ext cx="67945" cy="201930"/>
          </a:xfrm>
          <a:custGeom>
            <a:avLst/>
            <a:gdLst/>
            <a:ahLst/>
            <a:cxnLst/>
            <a:rect l="l" t="t" r="r" b="b"/>
            <a:pathLst>
              <a:path w="67945" h="201929">
                <a:moveTo>
                  <a:pt x="2794" y="0"/>
                </a:moveTo>
                <a:lnTo>
                  <a:pt x="0" y="0"/>
                </a:lnTo>
                <a:lnTo>
                  <a:pt x="0" y="8039"/>
                </a:lnTo>
                <a:lnTo>
                  <a:pt x="11811" y="8039"/>
                </a:lnTo>
                <a:lnTo>
                  <a:pt x="19812" y="10693"/>
                </a:lnTo>
                <a:lnTo>
                  <a:pt x="34290" y="42379"/>
                </a:lnTo>
                <a:lnTo>
                  <a:pt x="34290" y="47307"/>
                </a:lnTo>
                <a:lnTo>
                  <a:pt x="33527" y="53403"/>
                </a:lnTo>
                <a:lnTo>
                  <a:pt x="30734" y="67919"/>
                </a:lnTo>
                <a:lnTo>
                  <a:pt x="30099" y="73088"/>
                </a:lnTo>
                <a:lnTo>
                  <a:pt x="30099" y="82181"/>
                </a:lnTo>
                <a:lnTo>
                  <a:pt x="31750" y="87096"/>
                </a:lnTo>
                <a:lnTo>
                  <a:pt x="38862" y="94767"/>
                </a:lnTo>
                <a:lnTo>
                  <a:pt x="43052" y="97612"/>
                </a:lnTo>
                <a:lnTo>
                  <a:pt x="47879" y="99440"/>
                </a:lnTo>
                <a:lnTo>
                  <a:pt x="47879" y="101345"/>
                </a:lnTo>
                <a:lnTo>
                  <a:pt x="43052" y="103174"/>
                </a:lnTo>
                <a:lnTo>
                  <a:pt x="38862" y="106006"/>
                </a:lnTo>
                <a:lnTo>
                  <a:pt x="31750" y="113690"/>
                </a:lnTo>
                <a:lnTo>
                  <a:pt x="30099" y="118605"/>
                </a:lnTo>
                <a:lnTo>
                  <a:pt x="30099" y="127685"/>
                </a:lnTo>
                <a:lnTo>
                  <a:pt x="30734" y="132867"/>
                </a:lnTo>
                <a:lnTo>
                  <a:pt x="33527" y="147370"/>
                </a:lnTo>
                <a:lnTo>
                  <a:pt x="34290" y="153466"/>
                </a:lnTo>
                <a:lnTo>
                  <a:pt x="34290" y="158407"/>
                </a:lnTo>
                <a:lnTo>
                  <a:pt x="33744" y="167272"/>
                </a:lnTo>
                <a:lnTo>
                  <a:pt x="11811" y="193484"/>
                </a:lnTo>
                <a:lnTo>
                  <a:pt x="0" y="193484"/>
                </a:lnTo>
                <a:lnTo>
                  <a:pt x="0" y="201510"/>
                </a:lnTo>
                <a:lnTo>
                  <a:pt x="2794" y="201510"/>
                </a:lnTo>
                <a:lnTo>
                  <a:pt x="14410" y="200644"/>
                </a:lnTo>
                <a:lnTo>
                  <a:pt x="49133" y="176272"/>
                </a:lnTo>
                <a:lnTo>
                  <a:pt x="52197" y="156502"/>
                </a:lnTo>
                <a:lnTo>
                  <a:pt x="52197" y="150647"/>
                </a:lnTo>
                <a:lnTo>
                  <a:pt x="51435" y="143992"/>
                </a:lnTo>
                <a:lnTo>
                  <a:pt x="48133" y="129057"/>
                </a:lnTo>
                <a:lnTo>
                  <a:pt x="47244" y="124053"/>
                </a:lnTo>
                <a:lnTo>
                  <a:pt x="47244" y="116662"/>
                </a:lnTo>
                <a:lnTo>
                  <a:pt x="48895" y="112699"/>
                </a:lnTo>
                <a:lnTo>
                  <a:pt x="52324" y="109639"/>
                </a:lnTo>
                <a:lnTo>
                  <a:pt x="55625" y="106565"/>
                </a:lnTo>
                <a:lnTo>
                  <a:pt x="60706" y="104927"/>
                </a:lnTo>
                <a:lnTo>
                  <a:pt x="67437" y="104724"/>
                </a:lnTo>
                <a:lnTo>
                  <a:pt x="67437" y="96062"/>
                </a:lnTo>
                <a:lnTo>
                  <a:pt x="60706" y="95846"/>
                </a:lnTo>
                <a:lnTo>
                  <a:pt x="55625" y="94208"/>
                </a:lnTo>
                <a:lnTo>
                  <a:pt x="52324" y="91147"/>
                </a:lnTo>
                <a:lnTo>
                  <a:pt x="48895" y="88074"/>
                </a:lnTo>
                <a:lnTo>
                  <a:pt x="47244" y="84112"/>
                </a:lnTo>
                <a:lnTo>
                  <a:pt x="47244" y="76720"/>
                </a:lnTo>
                <a:lnTo>
                  <a:pt x="48133" y="71716"/>
                </a:lnTo>
                <a:lnTo>
                  <a:pt x="51435" y="56781"/>
                </a:lnTo>
                <a:lnTo>
                  <a:pt x="52197" y="50126"/>
                </a:lnTo>
                <a:lnTo>
                  <a:pt x="52197" y="44284"/>
                </a:lnTo>
                <a:lnTo>
                  <a:pt x="51433" y="33983"/>
                </a:lnTo>
                <a:lnTo>
                  <a:pt x="24479" y="3059"/>
                </a:lnTo>
                <a:lnTo>
                  <a:pt x="14410" y="874"/>
                </a:lnTo>
                <a:lnTo>
                  <a:pt x="279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8025383" y="6383693"/>
            <a:ext cx="67945" cy="201930"/>
          </a:xfrm>
          <a:custGeom>
            <a:avLst/>
            <a:gdLst/>
            <a:ahLst/>
            <a:cxnLst/>
            <a:rect l="l" t="t" r="r" b="b"/>
            <a:pathLst>
              <a:path w="67945" h="201929">
                <a:moveTo>
                  <a:pt x="0" y="0"/>
                </a:moveTo>
                <a:lnTo>
                  <a:pt x="2794" y="0"/>
                </a:lnTo>
                <a:lnTo>
                  <a:pt x="14410" y="874"/>
                </a:lnTo>
                <a:lnTo>
                  <a:pt x="49133" y="25063"/>
                </a:lnTo>
                <a:lnTo>
                  <a:pt x="52197" y="44284"/>
                </a:lnTo>
                <a:lnTo>
                  <a:pt x="52197" y="50126"/>
                </a:lnTo>
                <a:lnTo>
                  <a:pt x="51435" y="56781"/>
                </a:lnTo>
                <a:lnTo>
                  <a:pt x="49784" y="64249"/>
                </a:lnTo>
                <a:lnTo>
                  <a:pt x="48133" y="71716"/>
                </a:lnTo>
                <a:lnTo>
                  <a:pt x="47244" y="76720"/>
                </a:lnTo>
                <a:lnTo>
                  <a:pt x="47244" y="79260"/>
                </a:lnTo>
                <a:lnTo>
                  <a:pt x="47244" y="84112"/>
                </a:lnTo>
                <a:lnTo>
                  <a:pt x="48895" y="88074"/>
                </a:lnTo>
                <a:lnTo>
                  <a:pt x="52324" y="91147"/>
                </a:lnTo>
                <a:lnTo>
                  <a:pt x="55625" y="94208"/>
                </a:lnTo>
                <a:lnTo>
                  <a:pt x="60706" y="95846"/>
                </a:lnTo>
                <a:lnTo>
                  <a:pt x="67437" y="96062"/>
                </a:lnTo>
                <a:lnTo>
                  <a:pt x="67437" y="104724"/>
                </a:lnTo>
                <a:lnTo>
                  <a:pt x="60706" y="104927"/>
                </a:lnTo>
                <a:lnTo>
                  <a:pt x="55625" y="106565"/>
                </a:lnTo>
                <a:lnTo>
                  <a:pt x="52324" y="109639"/>
                </a:lnTo>
                <a:lnTo>
                  <a:pt x="48895" y="112699"/>
                </a:lnTo>
                <a:lnTo>
                  <a:pt x="47244" y="116662"/>
                </a:lnTo>
                <a:lnTo>
                  <a:pt x="47244" y="121526"/>
                </a:lnTo>
                <a:lnTo>
                  <a:pt x="47244" y="124053"/>
                </a:lnTo>
                <a:lnTo>
                  <a:pt x="48133" y="129057"/>
                </a:lnTo>
                <a:lnTo>
                  <a:pt x="49784" y="136524"/>
                </a:lnTo>
                <a:lnTo>
                  <a:pt x="51435" y="143992"/>
                </a:lnTo>
                <a:lnTo>
                  <a:pt x="52197" y="150647"/>
                </a:lnTo>
                <a:lnTo>
                  <a:pt x="52197" y="156502"/>
                </a:lnTo>
                <a:lnTo>
                  <a:pt x="32976" y="194967"/>
                </a:lnTo>
                <a:lnTo>
                  <a:pt x="2794" y="201510"/>
                </a:lnTo>
                <a:lnTo>
                  <a:pt x="0" y="201510"/>
                </a:lnTo>
                <a:lnTo>
                  <a:pt x="0" y="193484"/>
                </a:lnTo>
                <a:lnTo>
                  <a:pt x="1650" y="193484"/>
                </a:lnTo>
                <a:lnTo>
                  <a:pt x="11811" y="193484"/>
                </a:lnTo>
                <a:lnTo>
                  <a:pt x="34290" y="158407"/>
                </a:lnTo>
                <a:lnTo>
                  <a:pt x="34290" y="153466"/>
                </a:lnTo>
                <a:lnTo>
                  <a:pt x="33527" y="147370"/>
                </a:lnTo>
                <a:lnTo>
                  <a:pt x="32131" y="140119"/>
                </a:lnTo>
                <a:lnTo>
                  <a:pt x="30734" y="132867"/>
                </a:lnTo>
                <a:lnTo>
                  <a:pt x="30099" y="127685"/>
                </a:lnTo>
                <a:lnTo>
                  <a:pt x="30099" y="124586"/>
                </a:lnTo>
                <a:lnTo>
                  <a:pt x="30099" y="118605"/>
                </a:lnTo>
                <a:lnTo>
                  <a:pt x="31750" y="113690"/>
                </a:lnTo>
                <a:lnTo>
                  <a:pt x="35306" y="109842"/>
                </a:lnTo>
                <a:lnTo>
                  <a:pt x="38862" y="106006"/>
                </a:lnTo>
                <a:lnTo>
                  <a:pt x="43052" y="103174"/>
                </a:lnTo>
                <a:lnTo>
                  <a:pt x="47879" y="101345"/>
                </a:lnTo>
                <a:lnTo>
                  <a:pt x="47879" y="99440"/>
                </a:lnTo>
                <a:lnTo>
                  <a:pt x="43052" y="97612"/>
                </a:lnTo>
                <a:lnTo>
                  <a:pt x="38862" y="94767"/>
                </a:lnTo>
                <a:lnTo>
                  <a:pt x="35306" y="90931"/>
                </a:lnTo>
                <a:lnTo>
                  <a:pt x="31750" y="87096"/>
                </a:lnTo>
                <a:lnTo>
                  <a:pt x="30099" y="82181"/>
                </a:lnTo>
                <a:lnTo>
                  <a:pt x="30099" y="76187"/>
                </a:lnTo>
                <a:lnTo>
                  <a:pt x="30099" y="73088"/>
                </a:lnTo>
                <a:lnTo>
                  <a:pt x="30734" y="67919"/>
                </a:lnTo>
                <a:lnTo>
                  <a:pt x="32131" y="60655"/>
                </a:lnTo>
                <a:lnTo>
                  <a:pt x="33527" y="53403"/>
                </a:lnTo>
                <a:lnTo>
                  <a:pt x="34290" y="47307"/>
                </a:lnTo>
                <a:lnTo>
                  <a:pt x="34290" y="42379"/>
                </a:lnTo>
                <a:lnTo>
                  <a:pt x="33744" y="33838"/>
                </a:lnTo>
                <a:lnTo>
                  <a:pt x="11811" y="8039"/>
                </a:lnTo>
                <a:lnTo>
                  <a:pt x="1650" y="8039"/>
                </a:lnTo>
                <a:lnTo>
                  <a:pt x="0" y="80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11887200" y="6530338"/>
            <a:ext cx="304799" cy="294894"/>
          </a:xfrm>
          <a:prstGeom prst="rect">
            <a:avLst/>
          </a:prstGeom>
          <a:blipFill>
            <a:blip r:embed="rId1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10712957" y="3473958"/>
            <a:ext cx="1224280" cy="2377440"/>
          </a:xfrm>
          <a:custGeom>
            <a:avLst/>
            <a:gdLst/>
            <a:ahLst/>
            <a:cxnLst/>
            <a:rect l="l" t="t" r="r" b="b"/>
            <a:pathLst>
              <a:path w="1224279" h="2377440">
                <a:moveTo>
                  <a:pt x="0" y="2377440"/>
                </a:moveTo>
                <a:lnTo>
                  <a:pt x="1223772" y="2377440"/>
                </a:lnTo>
                <a:lnTo>
                  <a:pt x="1223772" y="0"/>
                </a:lnTo>
                <a:lnTo>
                  <a:pt x="0" y="0"/>
                </a:lnTo>
                <a:lnTo>
                  <a:pt x="0" y="2377440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11000993" y="3761994"/>
            <a:ext cx="647700" cy="576580"/>
          </a:xfrm>
          <a:custGeom>
            <a:avLst/>
            <a:gdLst/>
            <a:ahLst/>
            <a:cxnLst/>
            <a:rect l="l" t="t" r="r" b="b"/>
            <a:pathLst>
              <a:path w="647700" h="576579">
                <a:moveTo>
                  <a:pt x="0" y="288035"/>
                </a:moveTo>
                <a:lnTo>
                  <a:pt x="4239" y="241302"/>
                </a:lnTo>
                <a:lnTo>
                  <a:pt x="16514" y="196973"/>
                </a:lnTo>
                <a:lnTo>
                  <a:pt x="36155" y="155643"/>
                </a:lnTo>
                <a:lnTo>
                  <a:pt x="62496" y="117902"/>
                </a:lnTo>
                <a:lnTo>
                  <a:pt x="94869" y="84343"/>
                </a:lnTo>
                <a:lnTo>
                  <a:pt x="132606" y="55558"/>
                </a:lnTo>
                <a:lnTo>
                  <a:pt x="175040" y="32140"/>
                </a:lnTo>
                <a:lnTo>
                  <a:pt x="221504" y="14679"/>
                </a:lnTo>
                <a:lnTo>
                  <a:pt x="271329" y="3768"/>
                </a:lnTo>
                <a:lnTo>
                  <a:pt x="323850" y="0"/>
                </a:lnTo>
                <a:lnTo>
                  <a:pt x="376370" y="3768"/>
                </a:lnTo>
                <a:lnTo>
                  <a:pt x="426195" y="14679"/>
                </a:lnTo>
                <a:lnTo>
                  <a:pt x="472659" y="32140"/>
                </a:lnTo>
                <a:lnTo>
                  <a:pt x="515093" y="55558"/>
                </a:lnTo>
                <a:lnTo>
                  <a:pt x="552830" y="84343"/>
                </a:lnTo>
                <a:lnTo>
                  <a:pt x="585203" y="117902"/>
                </a:lnTo>
                <a:lnTo>
                  <a:pt x="611544" y="155643"/>
                </a:lnTo>
                <a:lnTo>
                  <a:pt x="631185" y="196973"/>
                </a:lnTo>
                <a:lnTo>
                  <a:pt x="643460" y="241302"/>
                </a:lnTo>
                <a:lnTo>
                  <a:pt x="647700" y="288035"/>
                </a:lnTo>
                <a:lnTo>
                  <a:pt x="643460" y="334769"/>
                </a:lnTo>
                <a:lnTo>
                  <a:pt x="631185" y="379098"/>
                </a:lnTo>
                <a:lnTo>
                  <a:pt x="611544" y="420428"/>
                </a:lnTo>
                <a:lnTo>
                  <a:pt x="585203" y="458169"/>
                </a:lnTo>
                <a:lnTo>
                  <a:pt x="552830" y="491728"/>
                </a:lnTo>
                <a:lnTo>
                  <a:pt x="515093" y="520513"/>
                </a:lnTo>
                <a:lnTo>
                  <a:pt x="472659" y="543931"/>
                </a:lnTo>
                <a:lnTo>
                  <a:pt x="426195" y="561392"/>
                </a:lnTo>
                <a:lnTo>
                  <a:pt x="376370" y="572303"/>
                </a:lnTo>
                <a:lnTo>
                  <a:pt x="323850" y="576071"/>
                </a:lnTo>
                <a:lnTo>
                  <a:pt x="271329" y="572303"/>
                </a:lnTo>
                <a:lnTo>
                  <a:pt x="221504" y="561392"/>
                </a:lnTo>
                <a:lnTo>
                  <a:pt x="175040" y="543931"/>
                </a:lnTo>
                <a:lnTo>
                  <a:pt x="132606" y="520513"/>
                </a:lnTo>
                <a:lnTo>
                  <a:pt x="94869" y="491728"/>
                </a:lnTo>
                <a:lnTo>
                  <a:pt x="62496" y="458169"/>
                </a:lnTo>
                <a:lnTo>
                  <a:pt x="36155" y="420428"/>
                </a:lnTo>
                <a:lnTo>
                  <a:pt x="16514" y="379098"/>
                </a:lnTo>
                <a:lnTo>
                  <a:pt x="4239" y="334769"/>
                </a:lnTo>
                <a:lnTo>
                  <a:pt x="0" y="288035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11000993" y="2538222"/>
            <a:ext cx="647700" cy="576580"/>
          </a:xfrm>
          <a:custGeom>
            <a:avLst/>
            <a:gdLst/>
            <a:ahLst/>
            <a:cxnLst/>
            <a:rect l="l" t="t" r="r" b="b"/>
            <a:pathLst>
              <a:path w="647700" h="576580">
                <a:moveTo>
                  <a:pt x="323850" y="0"/>
                </a:moveTo>
                <a:lnTo>
                  <a:pt x="271329" y="3768"/>
                </a:lnTo>
                <a:lnTo>
                  <a:pt x="221504" y="14679"/>
                </a:lnTo>
                <a:lnTo>
                  <a:pt x="175040" y="32140"/>
                </a:lnTo>
                <a:lnTo>
                  <a:pt x="132606" y="55558"/>
                </a:lnTo>
                <a:lnTo>
                  <a:pt x="94869" y="84343"/>
                </a:lnTo>
                <a:lnTo>
                  <a:pt x="62496" y="117902"/>
                </a:lnTo>
                <a:lnTo>
                  <a:pt x="36155" y="155643"/>
                </a:lnTo>
                <a:lnTo>
                  <a:pt x="16514" y="196973"/>
                </a:lnTo>
                <a:lnTo>
                  <a:pt x="4239" y="241302"/>
                </a:lnTo>
                <a:lnTo>
                  <a:pt x="0" y="288036"/>
                </a:lnTo>
                <a:lnTo>
                  <a:pt x="4239" y="334769"/>
                </a:lnTo>
                <a:lnTo>
                  <a:pt x="16514" y="379098"/>
                </a:lnTo>
                <a:lnTo>
                  <a:pt x="36155" y="420428"/>
                </a:lnTo>
                <a:lnTo>
                  <a:pt x="62496" y="458169"/>
                </a:lnTo>
                <a:lnTo>
                  <a:pt x="94869" y="491728"/>
                </a:lnTo>
                <a:lnTo>
                  <a:pt x="132606" y="520513"/>
                </a:lnTo>
                <a:lnTo>
                  <a:pt x="175040" y="543931"/>
                </a:lnTo>
                <a:lnTo>
                  <a:pt x="221504" y="561392"/>
                </a:lnTo>
                <a:lnTo>
                  <a:pt x="271329" y="572303"/>
                </a:lnTo>
                <a:lnTo>
                  <a:pt x="323850" y="576072"/>
                </a:lnTo>
                <a:lnTo>
                  <a:pt x="376370" y="572303"/>
                </a:lnTo>
                <a:lnTo>
                  <a:pt x="426195" y="561392"/>
                </a:lnTo>
                <a:lnTo>
                  <a:pt x="472659" y="543931"/>
                </a:lnTo>
                <a:lnTo>
                  <a:pt x="515093" y="520513"/>
                </a:lnTo>
                <a:lnTo>
                  <a:pt x="552830" y="491728"/>
                </a:lnTo>
                <a:lnTo>
                  <a:pt x="585203" y="458169"/>
                </a:lnTo>
                <a:lnTo>
                  <a:pt x="611544" y="420428"/>
                </a:lnTo>
                <a:lnTo>
                  <a:pt x="631185" y="379098"/>
                </a:lnTo>
                <a:lnTo>
                  <a:pt x="643460" y="334769"/>
                </a:lnTo>
                <a:lnTo>
                  <a:pt x="647700" y="288036"/>
                </a:lnTo>
                <a:lnTo>
                  <a:pt x="643460" y="241302"/>
                </a:lnTo>
                <a:lnTo>
                  <a:pt x="631185" y="196973"/>
                </a:lnTo>
                <a:lnTo>
                  <a:pt x="611544" y="155643"/>
                </a:lnTo>
                <a:lnTo>
                  <a:pt x="585203" y="117902"/>
                </a:lnTo>
                <a:lnTo>
                  <a:pt x="552830" y="84343"/>
                </a:lnTo>
                <a:lnTo>
                  <a:pt x="515093" y="55558"/>
                </a:lnTo>
                <a:lnTo>
                  <a:pt x="472659" y="32140"/>
                </a:lnTo>
                <a:lnTo>
                  <a:pt x="426195" y="14679"/>
                </a:lnTo>
                <a:lnTo>
                  <a:pt x="376370" y="3768"/>
                </a:lnTo>
                <a:lnTo>
                  <a:pt x="323850" y="0"/>
                </a:lnTo>
                <a:close/>
              </a:path>
            </a:pathLst>
          </a:custGeom>
          <a:solidFill>
            <a:srgbClr val="D2B9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11000993" y="2538222"/>
            <a:ext cx="647700" cy="576580"/>
          </a:xfrm>
          <a:custGeom>
            <a:avLst/>
            <a:gdLst/>
            <a:ahLst/>
            <a:cxnLst/>
            <a:rect l="l" t="t" r="r" b="b"/>
            <a:pathLst>
              <a:path w="647700" h="576580">
                <a:moveTo>
                  <a:pt x="0" y="288036"/>
                </a:moveTo>
                <a:lnTo>
                  <a:pt x="4239" y="241302"/>
                </a:lnTo>
                <a:lnTo>
                  <a:pt x="16514" y="196973"/>
                </a:lnTo>
                <a:lnTo>
                  <a:pt x="36155" y="155643"/>
                </a:lnTo>
                <a:lnTo>
                  <a:pt x="62496" y="117902"/>
                </a:lnTo>
                <a:lnTo>
                  <a:pt x="94869" y="84343"/>
                </a:lnTo>
                <a:lnTo>
                  <a:pt x="132606" y="55558"/>
                </a:lnTo>
                <a:lnTo>
                  <a:pt x="175040" y="32140"/>
                </a:lnTo>
                <a:lnTo>
                  <a:pt x="221504" y="14679"/>
                </a:lnTo>
                <a:lnTo>
                  <a:pt x="271329" y="3768"/>
                </a:lnTo>
                <a:lnTo>
                  <a:pt x="323850" y="0"/>
                </a:lnTo>
                <a:lnTo>
                  <a:pt x="376370" y="3768"/>
                </a:lnTo>
                <a:lnTo>
                  <a:pt x="426195" y="14679"/>
                </a:lnTo>
                <a:lnTo>
                  <a:pt x="472659" y="32140"/>
                </a:lnTo>
                <a:lnTo>
                  <a:pt x="515093" y="55558"/>
                </a:lnTo>
                <a:lnTo>
                  <a:pt x="552830" y="84343"/>
                </a:lnTo>
                <a:lnTo>
                  <a:pt x="585203" y="117902"/>
                </a:lnTo>
                <a:lnTo>
                  <a:pt x="611544" y="155643"/>
                </a:lnTo>
                <a:lnTo>
                  <a:pt x="631185" y="196973"/>
                </a:lnTo>
                <a:lnTo>
                  <a:pt x="643460" y="241302"/>
                </a:lnTo>
                <a:lnTo>
                  <a:pt x="647700" y="288036"/>
                </a:lnTo>
                <a:lnTo>
                  <a:pt x="643460" y="334769"/>
                </a:lnTo>
                <a:lnTo>
                  <a:pt x="631185" y="379098"/>
                </a:lnTo>
                <a:lnTo>
                  <a:pt x="611544" y="420428"/>
                </a:lnTo>
                <a:lnTo>
                  <a:pt x="585203" y="458169"/>
                </a:lnTo>
                <a:lnTo>
                  <a:pt x="552830" y="491728"/>
                </a:lnTo>
                <a:lnTo>
                  <a:pt x="515093" y="520513"/>
                </a:lnTo>
                <a:lnTo>
                  <a:pt x="472659" y="543931"/>
                </a:lnTo>
                <a:lnTo>
                  <a:pt x="426195" y="561392"/>
                </a:lnTo>
                <a:lnTo>
                  <a:pt x="376370" y="572303"/>
                </a:lnTo>
                <a:lnTo>
                  <a:pt x="323850" y="576072"/>
                </a:lnTo>
                <a:lnTo>
                  <a:pt x="271329" y="572303"/>
                </a:lnTo>
                <a:lnTo>
                  <a:pt x="221504" y="561392"/>
                </a:lnTo>
                <a:lnTo>
                  <a:pt x="175040" y="543931"/>
                </a:lnTo>
                <a:lnTo>
                  <a:pt x="132606" y="520513"/>
                </a:lnTo>
                <a:lnTo>
                  <a:pt x="94869" y="491728"/>
                </a:lnTo>
                <a:lnTo>
                  <a:pt x="62496" y="458169"/>
                </a:lnTo>
                <a:lnTo>
                  <a:pt x="36155" y="420428"/>
                </a:lnTo>
                <a:lnTo>
                  <a:pt x="16514" y="379098"/>
                </a:lnTo>
                <a:lnTo>
                  <a:pt x="4239" y="334769"/>
                </a:lnTo>
                <a:lnTo>
                  <a:pt x="0" y="288036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 txBox="1"/>
          <p:nvPr/>
        </p:nvSpPr>
        <p:spPr>
          <a:xfrm>
            <a:off x="11204829" y="2667380"/>
            <a:ext cx="182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𝝅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52" name="object 752"/>
          <p:cNvSpPr/>
          <p:nvPr/>
        </p:nvSpPr>
        <p:spPr>
          <a:xfrm>
            <a:off x="11000993" y="4987290"/>
            <a:ext cx="647700" cy="576580"/>
          </a:xfrm>
          <a:custGeom>
            <a:avLst/>
            <a:gdLst/>
            <a:ahLst/>
            <a:cxnLst/>
            <a:rect l="l" t="t" r="r" b="b"/>
            <a:pathLst>
              <a:path w="647700" h="576579">
                <a:moveTo>
                  <a:pt x="323850" y="0"/>
                </a:moveTo>
                <a:lnTo>
                  <a:pt x="271329" y="3768"/>
                </a:lnTo>
                <a:lnTo>
                  <a:pt x="221504" y="14679"/>
                </a:lnTo>
                <a:lnTo>
                  <a:pt x="175040" y="32140"/>
                </a:lnTo>
                <a:lnTo>
                  <a:pt x="132606" y="55558"/>
                </a:lnTo>
                <a:lnTo>
                  <a:pt x="94869" y="84343"/>
                </a:lnTo>
                <a:lnTo>
                  <a:pt x="62496" y="117902"/>
                </a:lnTo>
                <a:lnTo>
                  <a:pt x="36155" y="155643"/>
                </a:lnTo>
                <a:lnTo>
                  <a:pt x="16514" y="196973"/>
                </a:lnTo>
                <a:lnTo>
                  <a:pt x="4239" y="241302"/>
                </a:lnTo>
                <a:lnTo>
                  <a:pt x="0" y="288036"/>
                </a:lnTo>
                <a:lnTo>
                  <a:pt x="4239" y="334769"/>
                </a:lnTo>
                <a:lnTo>
                  <a:pt x="16514" y="379098"/>
                </a:lnTo>
                <a:lnTo>
                  <a:pt x="36155" y="420428"/>
                </a:lnTo>
                <a:lnTo>
                  <a:pt x="62496" y="458169"/>
                </a:lnTo>
                <a:lnTo>
                  <a:pt x="94869" y="491728"/>
                </a:lnTo>
                <a:lnTo>
                  <a:pt x="132606" y="520513"/>
                </a:lnTo>
                <a:lnTo>
                  <a:pt x="175040" y="543931"/>
                </a:lnTo>
                <a:lnTo>
                  <a:pt x="221504" y="561392"/>
                </a:lnTo>
                <a:lnTo>
                  <a:pt x="271329" y="572303"/>
                </a:lnTo>
                <a:lnTo>
                  <a:pt x="323850" y="576072"/>
                </a:lnTo>
                <a:lnTo>
                  <a:pt x="376370" y="572303"/>
                </a:lnTo>
                <a:lnTo>
                  <a:pt x="426195" y="561392"/>
                </a:lnTo>
                <a:lnTo>
                  <a:pt x="472659" y="543931"/>
                </a:lnTo>
                <a:lnTo>
                  <a:pt x="515093" y="520513"/>
                </a:lnTo>
                <a:lnTo>
                  <a:pt x="552830" y="491728"/>
                </a:lnTo>
                <a:lnTo>
                  <a:pt x="585203" y="458169"/>
                </a:lnTo>
                <a:lnTo>
                  <a:pt x="611544" y="420428"/>
                </a:lnTo>
                <a:lnTo>
                  <a:pt x="631185" y="379098"/>
                </a:lnTo>
                <a:lnTo>
                  <a:pt x="643460" y="334769"/>
                </a:lnTo>
                <a:lnTo>
                  <a:pt x="647700" y="288036"/>
                </a:lnTo>
                <a:lnTo>
                  <a:pt x="643460" y="241302"/>
                </a:lnTo>
                <a:lnTo>
                  <a:pt x="631185" y="196973"/>
                </a:lnTo>
                <a:lnTo>
                  <a:pt x="611544" y="155643"/>
                </a:lnTo>
                <a:lnTo>
                  <a:pt x="585203" y="117902"/>
                </a:lnTo>
                <a:lnTo>
                  <a:pt x="552830" y="84343"/>
                </a:lnTo>
                <a:lnTo>
                  <a:pt x="515093" y="55558"/>
                </a:lnTo>
                <a:lnTo>
                  <a:pt x="472659" y="32140"/>
                </a:lnTo>
                <a:lnTo>
                  <a:pt x="426195" y="14679"/>
                </a:lnTo>
                <a:lnTo>
                  <a:pt x="376370" y="3768"/>
                </a:lnTo>
                <a:lnTo>
                  <a:pt x="323850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11000993" y="4987290"/>
            <a:ext cx="647700" cy="576580"/>
          </a:xfrm>
          <a:custGeom>
            <a:avLst/>
            <a:gdLst/>
            <a:ahLst/>
            <a:cxnLst/>
            <a:rect l="l" t="t" r="r" b="b"/>
            <a:pathLst>
              <a:path w="647700" h="576579">
                <a:moveTo>
                  <a:pt x="0" y="288036"/>
                </a:moveTo>
                <a:lnTo>
                  <a:pt x="4239" y="241302"/>
                </a:lnTo>
                <a:lnTo>
                  <a:pt x="16514" y="196973"/>
                </a:lnTo>
                <a:lnTo>
                  <a:pt x="36155" y="155643"/>
                </a:lnTo>
                <a:lnTo>
                  <a:pt x="62496" y="117902"/>
                </a:lnTo>
                <a:lnTo>
                  <a:pt x="94869" y="84343"/>
                </a:lnTo>
                <a:lnTo>
                  <a:pt x="132606" y="55558"/>
                </a:lnTo>
                <a:lnTo>
                  <a:pt x="175040" y="32140"/>
                </a:lnTo>
                <a:lnTo>
                  <a:pt x="221504" y="14679"/>
                </a:lnTo>
                <a:lnTo>
                  <a:pt x="271329" y="3768"/>
                </a:lnTo>
                <a:lnTo>
                  <a:pt x="323850" y="0"/>
                </a:lnTo>
                <a:lnTo>
                  <a:pt x="376370" y="3768"/>
                </a:lnTo>
                <a:lnTo>
                  <a:pt x="426195" y="14679"/>
                </a:lnTo>
                <a:lnTo>
                  <a:pt x="472659" y="32140"/>
                </a:lnTo>
                <a:lnTo>
                  <a:pt x="515093" y="55558"/>
                </a:lnTo>
                <a:lnTo>
                  <a:pt x="552830" y="84343"/>
                </a:lnTo>
                <a:lnTo>
                  <a:pt x="585203" y="117902"/>
                </a:lnTo>
                <a:lnTo>
                  <a:pt x="611544" y="155643"/>
                </a:lnTo>
                <a:lnTo>
                  <a:pt x="631185" y="196973"/>
                </a:lnTo>
                <a:lnTo>
                  <a:pt x="643460" y="241302"/>
                </a:lnTo>
                <a:lnTo>
                  <a:pt x="647700" y="288036"/>
                </a:lnTo>
                <a:lnTo>
                  <a:pt x="643460" y="334769"/>
                </a:lnTo>
                <a:lnTo>
                  <a:pt x="631185" y="379098"/>
                </a:lnTo>
                <a:lnTo>
                  <a:pt x="611544" y="420428"/>
                </a:lnTo>
                <a:lnTo>
                  <a:pt x="585203" y="458169"/>
                </a:lnTo>
                <a:lnTo>
                  <a:pt x="552830" y="491728"/>
                </a:lnTo>
                <a:lnTo>
                  <a:pt x="515093" y="520513"/>
                </a:lnTo>
                <a:lnTo>
                  <a:pt x="472659" y="543931"/>
                </a:lnTo>
                <a:lnTo>
                  <a:pt x="426195" y="561392"/>
                </a:lnTo>
                <a:lnTo>
                  <a:pt x="376370" y="572303"/>
                </a:lnTo>
                <a:lnTo>
                  <a:pt x="323850" y="576072"/>
                </a:lnTo>
                <a:lnTo>
                  <a:pt x="271329" y="572303"/>
                </a:lnTo>
                <a:lnTo>
                  <a:pt x="221504" y="561392"/>
                </a:lnTo>
                <a:lnTo>
                  <a:pt x="175040" y="543931"/>
                </a:lnTo>
                <a:lnTo>
                  <a:pt x="132606" y="520513"/>
                </a:lnTo>
                <a:lnTo>
                  <a:pt x="94869" y="491728"/>
                </a:lnTo>
                <a:lnTo>
                  <a:pt x="62496" y="458169"/>
                </a:lnTo>
                <a:lnTo>
                  <a:pt x="36155" y="420428"/>
                </a:lnTo>
                <a:lnTo>
                  <a:pt x="16514" y="379098"/>
                </a:lnTo>
                <a:lnTo>
                  <a:pt x="4239" y="334769"/>
                </a:lnTo>
                <a:lnTo>
                  <a:pt x="0" y="288036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 txBox="1"/>
          <p:nvPr/>
        </p:nvSpPr>
        <p:spPr>
          <a:xfrm>
            <a:off x="11251183" y="5116448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755" name="object 755"/>
          <p:cNvSpPr txBox="1"/>
          <p:nvPr/>
        </p:nvSpPr>
        <p:spPr>
          <a:xfrm>
            <a:off x="11673967" y="5506008"/>
            <a:ext cx="208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AEAEA"/>
                </a:solidFill>
                <a:latin typeface="Calisto MT"/>
                <a:cs typeface="Calisto MT"/>
              </a:rPr>
              <a:t>N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756" name="object 756"/>
          <p:cNvSpPr/>
          <p:nvPr/>
        </p:nvSpPr>
        <p:spPr>
          <a:xfrm>
            <a:off x="9731502" y="4085082"/>
            <a:ext cx="647700" cy="576580"/>
          </a:xfrm>
          <a:custGeom>
            <a:avLst/>
            <a:gdLst/>
            <a:ahLst/>
            <a:cxnLst/>
            <a:rect l="l" t="t" r="r" b="b"/>
            <a:pathLst>
              <a:path w="647700" h="576579">
                <a:moveTo>
                  <a:pt x="323850" y="0"/>
                </a:moveTo>
                <a:lnTo>
                  <a:pt x="271329" y="3768"/>
                </a:lnTo>
                <a:lnTo>
                  <a:pt x="221504" y="14679"/>
                </a:lnTo>
                <a:lnTo>
                  <a:pt x="175040" y="32140"/>
                </a:lnTo>
                <a:lnTo>
                  <a:pt x="132606" y="55558"/>
                </a:lnTo>
                <a:lnTo>
                  <a:pt x="94869" y="84343"/>
                </a:lnTo>
                <a:lnTo>
                  <a:pt x="62496" y="117902"/>
                </a:lnTo>
                <a:lnTo>
                  <a:pt x="36155" y="155643"/>
                </a:lnTo>
                <a:lnTo>
                  <a:pt x="16514" y="196973"/>
                </a:lnTo>
                <a:lnTo>
                  <a:pt x="4239" y="241302"/>
                </a:lnTo>
                <a:lnTo>
                  <a:pt x="0" y="288036"/>
                </a:lnTo>
                <a:lnTo>
                  <a:pt x="4239" y="334769"/>
                </a:lnTo>
                <a:lnTo>
                  <a:pt x="16514" y="379098"/>
                </a:lnTo>
                <a:lnTo>
                  <a:pt x="36155" y="420428"/>
                </a:lnTo>
                <a:lnTo>
                  <a:pt x="62496" y="458169"/>
                </a:lnTo>
                <a:lnTo>
                  <a:pt x="94869" y="491728"/>
                </a:lnTo>
                <a:lnTo>
                  <a:pt x="132606" y="520513"/>
                </a:lnTo>
                <a:lnTo>
                  <a:pt x="175040" y="543931"/>
                </a:lnTo>
                <a:lnTo>
                  <a:pt x="221504" y="561392"/>
                </a:lnTo>
                <a:lnTo>
                  <a:pt x="271329" y="572303"/>
                </a:lnTo>
                <a:lnTo>
                  <a:pt x="323850" y="576072"/>
                </a:lnTo>
                <a:lnTo>
                  <a:pt x="376370" y="572303"/>
                </a:lnTo>
                <a:lnTo>
                  <a:pt x="426195" y="561392"/>
                </a:lnTo>
                <a:lnTo>
                  <a:pt x="472659" y="543931"/>
                </a:lnTo>
                <a:lnTo>
                  <a:pt x="515093" y="520513"/>
                </a:lnTo>
                <a:lnTo>
                  <a:pt x="552830" y="491728"/>
                </a:lnTo>
                <a:lnTo>
                  <a:pt x="585203" y="458169"/>
                </a:lnTo>
                <a:lnTo>
                  <a:pt x="611544" y="420428"/>
                </a:lnTo>
                <a:lnTo>
                  <a:pt x="631185" y="379098"/>
                </a:lnTo>
                <a:lnTo>
                  <a:pt x="643460" y="334769"/>
                </a:lnTo>
                <a:lnTo>
                  <a:pt x="647700" y="288036"/>
                </a:lnTo>
                <a:lnTo>
                  <a:pt x="643460" y="241302"/>
                </a:lnTo>
                <a:lnTo>
                  <a:pt x="631185" y="196973"/>
                </a:lnTo>
                <a:lnTo>
                  <a:pt x="611544" y="155643"/>
                </a:lnTo>
                <a:lnTo>
                  <a:pt x="585203" y="117902"/>
                </a:lnTo>
                <a:lnTo>
                  <a:pt x="552830" y="84343"/>
                </a:lnTo>
                <a:lnTo>
                  <a:pt x="515093" y="55558"/>
                </a:lnTo>
                <a:lnTo>
                  <a:pt x="472659" y="32140"/>
                </a:lnTo>
                <a:lnTo>
                  <a:pt x="426195" y="14679"/>
                </a:lnTo>
                <a:lnTo>
                  <a:pt x="376370" y="3768"/>
                </a:lnTo>
                <a:lnTo>
                  <a:pt x="323850" y="0"/>
                </a:lnTo>
                <a:close/>
              </a:path>
            </a:pathLst>
          </a:custGeom>
          <a:solidFill>
            <a:srgbClr val="D2B9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9731502" y="4085082"/>
            <a:ext cx="647700" cy="576580"/>
          </a:xfrm>
          <a:custGeom>
            <a:avLst/>
            <a:gdLst/>
            <a:ahLst/>
            <a:cxnLst/>
            <a:rect l="l" t="t" r="r" b="b"/>
            <a:pathLst>
              <a:path w="647700" h="576579">
                <a:moveTo>
                  <a:pt x="0" y="288036"/>
                </a:moveTo>
                <a:lnTo>
                  <a:pt x="4239" y="241302"/>
                </a:lnTo>
                <a:lnTo>
                  <a:pt x="16514" y="196973"/>
                </a:lnTo>
                <a:lnTo>
                  <a:pt x="36155" y="155643"/>
                </a:lnTo>
                <a:lnTo>
                  <a:pt x="62496" y="117902"/>
                </a:lnTo>
                <a:lnTo>
                  <a:pt x="94869" y="84343"/>
                </a:lnTo>
                <a:lnTo>
                  <a:pt x="132606" y="55558"/>
                </a:lnTo>
                <a:lnTo>
                  <a:pt x="175040" y="32140"/>
                </a:lnTo>
                <a:lnTo>
                  <a:pt x="221504" y="14679"/>
                </a:lnTo>
                <a:lnTo>
                  <a:pt x="271329" y="3768"/>
                </a:lnTo>
                <a:lnTo>
                  <a:pt x="323850" y="0"/>
                </a:lnTo>
                <a:lnTo>
                  <a:pt x="376370" y="3768"/>
                </a:lnTo>
                <a:lnTo>
                  <a:pt x="426195" y="14679"/>
                </a:lnTo>
                <a:lnTo>
                  <a:pt x="472659" y="32140"/>
                </a:lnTo>
                <a:lnTo>
                  <a:pt x="515093" y="55558"/>
                </a:lnTo>
                <a:lnTo>
                  <a:pt x="552830" y="84343"/>
                </a:lnTo>
                <a:lnTo>
                  <a:pt x="585203" y="117902"/>
                </a:lnTo>
                <a:lnTo>
                  <a:pt x="611544" y="155643"/>
                </a:lnTo>
                <a:lnTo>
                  <a:pt x="631185" y="196973"/>
                </a:lnTo>
                <a:lnTo>
                  <a:pt x="643460" y="241302"/>
                </a:lnTo>
                <a:lnTo>
                  <a:pt x="647700" y="288036"/>
                </a:lnTo>
                <a:lnTo>
                  <a:pt x="643460" y="334769"/>
                </a:lnTo>
                <a:lnTo>
                  <a:pt x="631185" y="379098"/>
                </a:lnTo>
                <a:lnTo>
                  <a:pt x="611544" y="420428"/>
                </a:lnTo>
                <a:lnTo>
                  <a:pt x="585203" y="458169"/>
                </a:lnTo>
                <a:lnTo>
                  <a:pt x="552830" y="491728"/>
                </a:lnTo>
                <a:lnTo>
                  <a:pt x="515093" y="520513"/>
                </a:lnTo>
                <a:lnTo>
                  <a:pt x="472659" y="543931"/>
                </a:lnTo>
                <a:lnTo>
                  <a:pt x="426195" y="561392"/>
                </a:lnTo>
                <a:lnTo>
                  <a:pt x="376370" y="572303"/>
                </a:lnTo>
                <a:lnTo>
                  <a:pt x="323850" y="576072"/>
                </a:lnTo>
                <a:lnTo>
                  <a:pt x="271329" y="572303"/>
                </a:lnTo>
                <a:lnTo>
                  <a:pt x="221504" y="561392"/>
                </a:lnTo>
                <a:lnTo>
                  <a:pt x="175040" y="543931"/>
                </a:lnTo>
                <a:lnTo>
                  <a:pt x="132606" y="520513"/>
                </a:lnTo>
                <a:lnTo>
                  <a:pt x="94869" y="491728"/>
                </a:lnTo>
                <a:lnTo>
                  <a:pt x="62496" y="458169"/>
                </a:lnTo>
                <a:lnTo>
                  <a:pt x="36155" y="420428"/>
                </a:lnTo>
                <a:lnTo>
                  <a:pt x="16514" y="379098"/>
                </a:lnTo>
                <a:lnTo>
                  <a:pt x="4239" y="334769"/>
                </a:lnTo>
                <a:lnTo>
                  <a:pt x="0" y="288036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 txBox="1"/>
          <p:nvPr/>
        </p:nvSpPr>
        <p:spPr>
          <a:xfrm>
            <a:off x="9939908" y="3842965"/>
            <a:ext cx="1454150" cy="67183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84"/>
              </a:spcBef>
            </a:pPr>
            <a:r>
              <a:rPr sz="1800" b="1" dirty="0">
                <a:solidFill>
                  <a:srgbClr val="EAEAEA"/>
                </a:solidFill>
                <a:latin typeface="Calisto MT"/>
                <a:cs typeface="Calisto MT"/>
              </a:rPr>
              <a:t>z</a:t>
            </a:r>
            <a:endParaRPr sz="1800">
              <a:latin typeface="Calisto MT"/>
              <a:cs typeface="Calisto MT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𝝁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59" name="object 759"/>
          <p:cNvSpPr/>
          <p:nvPr/>
        </p:nvSpPr>
        <p:spPr>
          <a:xfrm>
            <a:off x="9731502" y="4987290"/>
            <a:ext cx="647700" cy="576580"/>
          </a:xfrm>
          <a:custGeom>
            <a:avLst/>
            <a:gdLst/>
            <a:ahLst/>
            <a:cxnLst/>
            <a:rect l="l" t="t" r="r" b="b"/>
            <a:pathLst>
              <a:path w="647700" h="576579">
                <a:moveTo>
                  <a:pt x="323850" y="0"/>
                </a:moveTo>
                <a:lnTo>
                  <a:pt x="271329" y="3768"/>
                </a:lnTo>
                <a:lnTo>
                  <a:pt x="221504" y="14679"/>
                </a:lnTo>
                <a:lnTo>
                  <a:pt x="175040" y="32140"/>
                </a:lnTo>
                <a:lnTo>
                  <a:pt x="132606" y="55558"/>
                </a:lnTo>
                <a:lnTo>
                  <a:pt x="94869" y="84343"/>
                </a:lnTo>
                <a:lnTo>
                  <a:pt x="62496" y="117902"/>
                </a:lnTo>
                <a:lnTo>
                  <a:pt x="36155" y="155643"/>
                </a:lnTo>
                <a:lnTo>
                  <a:pt x="16514" y="196973"/>
                </a:lnTo>
                <a:lnTo>
                  <a:pt x="4239" y="241302"/>
                </a:lnTo>
                <a:lnTo>
                  <a:pt x="0" y="288036"/>
                </a:lnTo>
                <a:lnTo>
                  <a:pt x="4239" y="334769"/>
                </a:lnTo>
                <a:lnTo>
                  <a:pt x="16514" y="379098"/>
                </a:lnTo>
                <a:lnTo>
                  <a:pt x="36155" y="420428"/>
                </a:lnTo>
                <a:lnTo>
                  <a:pt x="62496" y="458169"/>
                </a:lnTo>
                <a:lnTo>
                  <a:pt x="94869" y="491728"/>
                </a:lnTo>
                <a:lnTo>
                  <a:pt x="132606" y="520513"/>
                </a:lnTo>
                <a:lnTo>
                  <a:pt x="175040" y="543931"/>
                </a:lnTo>
                <a:lnTo>
                  <a:pt x="221504" y="561392"/>
                </a:lnTo>
                <a:lnTo>
                  <a:pt x="271329" y="572303"/>
                </a:lnTo>
                <a:lnTo>
                  <a:pt x="323850" y="576072"/>
                </a:lnTo>
                <a:lnTo>
                  <a:pt x="376370" y="572303"/>
                </a:lnTo>
                <a:lnTo>
                  <a:pt x="426195" y="561392"/>
                </a:lnTo>
                <a:lnTo>
                  <a:pt x="472659" y="543931"/>
                </a:lnTo>
                <a:lnTo>
                  <a:pt x="515093" y="520513"/>
                </a:lnTo>
                <a:lnTo>
                  <a:pt x="552830" y="491728"/>
                </a:lnTo>
                <a:lnTo>
                  <a:pt x="585203" y="458169"/>
                </a:lnTo>
                <a:lnTo>
                  <a:pt x="611544" y="420428"/>
                </a:lnTo>
                <a:lnTo>
                  <a:pt x="631185" y="379098"/>
                </a:lnTo>
                <a:lnTo>
                  <a:pt x="643460" y="334769"/>
                </a:lnTo>
                <a:lnTo>
                  <a:pt x="647700" y="288036"/>
                </a:lnTo>
                <a:lnTo>
                  <a:pt x="643460" y="241302"/>
                </a:lnTo>
                <a:lnTo>
                  <a:pt x="631185" y="196973"/>
                </a:lnTo>
                <a:lnTo>
                  <a:pt x="611544" y="155643"/>
                </a:lnTo>
                <a:lnTo>
                  <a:pt x="585203" y="117902"/>
                </a:lnTo>
                <a:lnTo>
                  <a:pt x="552830" y="84343"/>
                </a:lnTo>
                <a:lnTo>
                  <a:pt x="515093" y="55558"/>
                </a:lnTo>
                <a:lnTo>
                  <a:pt x="472659" y="32140"/>
                </a:lnTo>
                <a:lnTo>
                  <a:pt x="426195" y="14679"/>
                </a:lnTo>
                <a:lnTo>
                  <a:pt x="376370" y="3768"/>
                </a:lnTo>
                <a:lnTo>
                  <a:pt x="323850" y="0"/>
                </a:lnTo>
                <a:close/>
              </a:path>
            </a:pathLst>
          </a:custGeom>
          <a:solidFill>
            <a:srgbClr val="D2B9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9731502" y="4987290"/>
            <a:ext cx="647700" cy="576580"/>
          </a:xfrm>
          <a:custGeom>
            <a:avLst/>
            <a:gdLst/>
            <a:ahLst/>
            <a:cxnLst/>
            <a:rect l="l" t="t" r="r" b="b"/>
            <a:pathLst>
              <a:path w="647700" h="576579">
                <a:moveTo>
                  <a:pt x="0" y="288036"/>
                </a:moveTo>
                <a:lnTo>
                  <a:pt x="4239" y="241302"/>
                </a:lnTo>
                <a:lnTo>
                  <a:pt x="16514" y="196973"/>
                </a:lnTo>
                <a:lnTo>
                  <a:pt x="36155" y="155643"/>
                </a:lnTo>
                <a:lnTo>
                  <a:pt x="62496" y="117902"/>
                </a:lnTo>
                <a:lnTo>
                  <a:pt x="94869" y="84343"/>
                </a:lnTo>
                <a:lnTo>
                  <a:pt x="132606" y="55558"/>
                </a:lnTo>
                <a:lnTo>
                  <a:pt x="175040" y="32140"/>
                </a:lnTo>
                <a:lnTo>
                  <a:pt x="221504" y="14679"/>
                </a:lnTo>
                <a:lnTo>
                  <a:pt x="271329" y="3768"/>
                </a:lnTo>
                <a:lnTo>
                  <a:pt x="323850" y="0"/>
                </a:lnTo>
                <a:lnTo>
                  <a:pt x="376370" y="3768"/>
                </a:lnTo>
                <a:lnTo>
                  <a:pt x="426195" y="14679"/>
                </a:lnTo>
                <a:lnTo>
                  <a:pt x="472659" y="32140"/>
                </a:lnTo>
                <a:lnTo>
                  <a:pt x="515093" y="55558"/>
                </a:lnTo>
                <a:lnTo>
                  <a:pt x="552830" y="84343"/>
                </a:lnTo>
                <a:lnTo>
                  <a:pt x="585203" y="117902"/>
                </a:lnTo>
                <a:lnTo>
                  <a:pt x="611544" y="155643"/>
                </a:lnTo>
                <a:lnTo>
                  <a:pt x="631185" y="196973"/>
                </a:lnTo>
                <a:lnTo>
                  <a:pt x="643460" y="241302"/>
                </a:lnTo>
                <a:lnTo>
                  <a:pt x="647700" y="288036"/>
                </a:lnTo>
                <a:lnTo>
                  <a:pt x="643460" y="334769"/>
                </a:lnTo>
                <a:lnTo>
                  <a:pt x="631185" y="379098"/>
                </a:lnTo>
                <a:lnTo>
                  <a:pt x="611544" y="420428"/>
                </a:lnTo>
                <a:lnTo>
                  <a:pt x="585203" y="458169"/>
                </a:lnTo>
                <a:lnTo>
                  <a:pt x="552830" y="491728"/>
                </a:lnTo>
                <a:lnTo>
                  <a:pt x="515093" y="520513"/>
                </a:lnTo>
                <a:lnTo>
                  <a:pt x="472659" y="543931"/>
                </a:lnTo>
                <a:lnTo>
                  <a:pt x="426195" y="561392"/>
                </a:lnTo>
                <a:lnTo>
                  <a:pt x="376370" y="572303"/>
                </a:lnTo>
                <a:lnTo>
                  <a:pt x="323850" y="576072"/>
                </a:lnTo>
                <a:lnTo>
                  <a:pt x="271329" y="572303"/>
                </a:lnTo>
                <a:lnTo>
                  <a:pt x="221504" y="561392"/>
                </a:lnTo>
                <a:lnTo>
                  <a:pt x="175040" y="543931"/>
                </a:lnTo>
                <a:lnTo>
                  <a:pt x="132606" y="520513"/>
                </a:lnTo>
                <a:lnTo>
                  <a:pt x="94869" y="491728"/>
                </a:lnTo>
                <a:lnTo>
                  <a:pt x="62496" y="458169"/>
                </a:lnTo>
                <a:lnTo>
                  <a:pt x="36155" y="420428"/>
                </a:lnTo>
                <a:lnTo>
                  <a:pt x="16514" y="379098"/>
                </a:lnTo>
                <a:lnTo>
                  <a:pt x="4239" y="334769"/>
                </a:lnTo>
                <a:lnTo>
                  <a:pt x="0" y="288036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 txBox="1"/>
          <p:nvPr/>
        </p:nvSpPr>
        <p:spPr>
          <a:xfrm>
            <a:off x="9947529" y="511644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𝚺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62" name="object 762"/>
          <p:cNvSpPr/>
          <p:nvPr/>
        </p:nvSpPr>
        <p:spPr>
          <a:xfrm>
            <a:off x="11285219" y="3101339"/>
            <a:ext cx="78105" cy="661035"/>
          </a:xfrm>
          <a:custGeom>
            <a:avLst/>
            <a:gdLst/>
            <a:ahLst/>
            <a:cxnLst/>
            <a:rect l="l" t="t" r="r" b="b"/>
            <a:pathLst>
              <a:path w="78104" h="661035">
                <a:moveTo>
                  <a:pt x="25907" y="583311"/>
                </a:moveTo>
                <a:lnTo>
                  <a:pt x="0" y="583311"/>
                </a:lnTo>
                <a:lnTo>
                  <a:pt x="38861" y="661035"/>
                </a:lnTo>
                <a:lnTo>
                  <a:pt x="64770" y="609219"/>
                </a:lnTo>
                <a:lnTo>
                  <a:pt x="31750" y="609219"/>
                </a:lnTo>
                <a:lnTo>
                  <a:pt x="25907" y="603377"/>
                </a:lnTo>
                <a:lnTo>
                  <a:pt x="25907" y="583311"/>
                </a:lnTo>
                <a:close/>
              </a:path>
              <a:path w="78104" h="661035">
                <a:moveTo>
                  <a:pt x="45974" y="0"/>
                </a:moveTo>
                <a:lnTo>
                  <a:pt x="31750" y="0"/>
                </a:lnTo>
                <a:lnTo>
                  <a:pt x="25907" y="5842"/>
                </a:lnTo>
                <a:lnTo>
                  <a:pt x="25907" y="603377"/>
                </a:lnTo>
                <a:lnTo>
                  <a:pt x="31750" y="609219"/>
                </a:lnTo>
                <a:lnTo>
                  <a:pt x="45974" y="609219"/>
                </a:lnTo>
                <a:lnTo>
                  <a:pt x="51815" y="603377"/>
                </a:lnTo>
                <a:lnTo>
                  <a:pt x="51815" y="5842"/>
                </a:lnTo>
                <a:lnTo>
                  <a:pt x="45974" y="0"/>
                </a:lnTo>
                <a:close/>
              </a:path>
              <a:path w="78104" h="661035">
                <a:moveTo>
                  <a:pt x="77724" y="583311"/>
                </a:moveTo>
                <a:lnTo>
                  <a:pt x="51815" y="583311"/>
                </a:lnTo>
                <a:lnTo>
                  <a:pt x="51815" y="603377"/>
                </a:lnTo>
                <a:lnTo>
                  <a:pt x="45974" y="609219"/>
                </a:lnTo>
                <a:lnTo>
                  <a:pt x="64770" y="609219"/>
                </a:lnTo>
                <a:lnTo>
                  <a:pt x="77724" y="583311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11285219" y="4325111"/>
            <a:ext cx="78105" cy="661035"/>
          </a:xfrm>
          <a:custGeom>
            <a:avLst/>
            <a:gdLst/>
            <a:ahLst/>
            <a:cxnLst/>
            <a:rect l="l" t="t" r="r" b="b"/>
            <a:pathLst>
              <a:path w="78104" h="661035">
                <a:moveTo>
                  <a:pt x="25907" y="583311"/>
                </a:moveTo>
                <a:lnTo>
                  <a:pt x="0" y="583311"/>
                </a:lnTo>
                <a:lnTo>
                  <a:pt x="38861" y="661035"/>
                </a:lnTo>
                <a:lnTo>
                  <a:pt x="64770" y="609219"/>
                </a:lnTo>
                <a:lnTo>
                  <a:pt x="31750" y="609219"/>
                </a:lnTo>
                <a:lnTo>
                  <a:pt x="25907" y="603376"/>
                </a:lnTo>
                <a:lnTo>
                  <a:pt x="25907" y="583311"/>
                </a:lnTo>
                <a:close/>
              </a:path>
              <a:path w="78104" h="661035">
                <a:moveTo>
                  <a:pt x="45974" y="0"/>
                </a:moveTo>
                <a:lnTo>
                  <a:pt x="31750" y="0"/>
                </a:lnTo>
                <a:lnTo>
                  <a:pt x="25907" y="5842"/>
                </a:lnTo>
                <a:lnTo>
                  <a:pt x="25907" y="603376"/>
                </a:lnTo>
                <a:lnTo>
                  <a:pt x="31750" y="609219"/>
                </a:lnTo>
                <a:lnTo>
                  <a:pt x="45974" y="609219"/>
                </a:lnTo>
                <a:lnTo>
                  <a:pt x="51815" y="603376"/>
                </a:lnTo>
                <a:lnTo>
                  <a:pt x="51815" y="5842"/>
                </a:lnTo>
                <a:lnTo>
                  <a:pt x="45974" y="0"/>
                </a:lnTo>
                <a:close/>
              </a:path>
              <a:path w="78104" h="661035">
                <a:moveTo>
                  <a:pt x="77724" y="583311"/>
                </a:moveTo>
                <a:lnTo>
                  <a:pt x="51815" y="583311"/>
                </a:lnTo>
                <a:lnTo>
                  <a:pt x="51815" y="603376"/>
                </a:lnTo>
                <a:lnTo>
                  <a:pt x="45974" y="609219"/>
                </a:lnTo>
                <a:lnTo>
                  <a:pt x="64770" y="609219"/>
                </a:lnTo>
                <a:lnTo>
                  <a:pt x="77724" y="583311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10364978" y="4358894"/>
            <a:ext cx="730885" cy="712470"/>
          </a:xfrm>
          <a:custGeom>
            <a:avLst/>
            <a:gdLst/>
            <a:ahLst/>
            <a:cxnLst/>
            <a:rect l="l" t="t" r="r" b="b"/>
            <a:pathLst>
              <a:path w="730884" h="712470">
                <a:moveTo>
                  <a:pt x="665637" y="667142"/>
                </a:moveTo>
                <a:lnTo>
                  <a:pt x="647573" y="685672"/>
                </a:lnTo>
                <a:lnTo>
                  <a:pt x="730376" y="712088"/>
                </a:lnTo>
                <a:lnTo>
                  <a:pt x="719583" y="681100"/>
                </a:lnTo>
                <a:lnTo>
                  <a:pt x="680085" y="681100"/>
                </a:lnTo>
                <a:lnTo>
                  <a:pt x="674877" y="676147"/>
                </a:lnTo>
                <a:lnTo>
                  <a:pt x="665637" y="667142"/>
                </a:lnTo>
                <a:close/>
              </a:path>
              <a:path w="730884" h="712470">
                <a:moveTo>
                  <a:pt x="683753" y="648560"/>
                </a:moveTo>
                <a:lnTo>
                  <a:pt x="665637" y="667142"/>
                </a:lnTo>
                <a:lnTo>
                  <a:pt x="674877" y="676147"/>
                </a:lnTo>
                <a:lnTo>
                  <a:pt x="680085" y="681100"/>
                </a:lnTo>
                <a:lnTo>
                  <a:pt x="688213" y="681100"/>
                </a:lnTo>
                <a:lnTo>
                  <a:pt x="693166" y="675893"/>
                </a:lnTo>
                <a:lnTo>
                  <a:pt x="698246" y="670813"/>
                </a:lnTo>
                <a:lnTo>
                  <a:pt x="698119" y="662558"/>
                </a:lnTo>
                <a:lnTo>
                  <a:pt x="683753" y="648560"/>
                </a:lnTo>
                <a:close/>
              </a:path>
              <a:path w="730884" h="712470">
                <a:moveTo>
                  <a:pt x="701801" y="630046"/>
                </a:moveTo>
                <a:lnTo>
                  <a:pt x="683753" y="648560"/>
                </a:lnTo>
                <a:lnTo>
                  <a:pt x="698119" y="662558"/>
                </a:lnTo>
                <a:lnTo>
                  <a:pt x="698246" y="670813"/>
                </a:lnTo>
                <a:lnTo>
                  <a:pt x="693166" y="675893"/>
                </a:lnTo>
                <a:lnTo>
                  <a:pt x="688213" y="681100"/>
                </a:lnTo>
                <a:lnTo>
                  <a:pt x="719583" y="681100"/>
                </a:lnTo>
                <a:lnTo>
                  <a:pt x="701801" y="630046"/>
                </a:lnTo>
                <a:close/>
              </a:path>
              <a:path w="730884" h="712470">
                <a:moveTo>
                  <a:pt x="18161" y="0"/>
                </a:moveTo>
                <a:lnTo>
                  <a:pt x="9905" y="0"/>
                </a:lnTo>
                <a:lnTo>
                  <a:pt x="4952" y="5206"/>
                </a:lnTo>
                <a:lnTo>
                  <a:pt x="0" y="10286"/>
                </a:lnTo>
                <a:lnTo>
                  <a:pt x="0" y="18541"/>
                </a:lnTo>
                <a:lnTo>
                  <a:pt x="5206" y="23494"/>
                </a:lnTo>
                <a:lnTo>
                  <a:pt x="665637" y="667142"/>
                </a:lnTo>
                <a:lnTo>
                  <a:pt x="683753" y="648560"/>
                </a:lnTo>
                <a:lnTo>
                  <a:pt x="18161" y="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10366247" y="5236464"/>
            <a:ext cx="634365" cy="78105"/>
          </a:xfrm>
          <a:custGeom>
            <a:avLst/>
            <a:gdLst/>
            <a:ahLst/>
            <a:cxnLst/>
            <a:rect l="l" t="t" r="r" b="b"/>
            <a:pathLst>
              <a:path w="634365" h="78104">
                <a:moveTo>
                  <a:pt x="556386" y="0"/>
                </a:moveTo>
                <a:lnTo>
                  <a:pt x="556386" y="77724"/>
                </a:lnTo>
                <a:lnTo>
                  <a:pt x="608202" y="51816"/>
                </a:lnTo>
                <a:lnTo>
                  <a:pt x="576579" y="51816"/>
                </a:lnTo>
                <a:lnTo>
                  <a:pt x="582295" y="45974"/>
                </a:lnTo>
                <a:lnTo>
                  <a:pt x="582295" y="31750"/>
                </a:lnTo>
                <a:lnTo>
                  <a:pt x="576579" y="25908"/>
                </a:lnTo>
                <a:lnTo>
                  <a:pt x="608202" y="25908"/>
                </a:lnTo>
                <a:lnTo>
                  <a:pt x="556386" y="0"/>
                </a:lnTo>
                <a:close/>
              </a:path>
              <a:path w="634365" h="78104">
                <a:moveTo>
                  <a:pt x="556386" y="25908"/>
                </a:moveTo>
                <a:lnTo>
                  <a:pt x="5842" y="25908"/>
                </a:lnTo>
                <a:lnTo>
                  <a:pt x="0" y="31750"/>
                </a:lnTo>
                <a:lnTo>
                  <a:pt x="0" y="45974"/>
                </a:lnTo>
                <a:lnTo>
                  <a:pt x="5842" y="51816"/>
                </a:lnTo>
                <a:lnTo>
                  <a:pt x="556386" y="51816"/>
                </a:lnTo>
                <a:lnTo>
                  <a:pt x="556386" y="25908"/>
                </a:lnTo>
                <a:close/>
              </a:path>
              <a:path w="634365" h="78104">
                <a:moveTo>
                  <a:pt x="608202" y="25908"/>
                </a:moveTo>
                <a:lnTo>
                  <a:pt x="576579" y="25908"/>
                </a:lnTo>
                <a:lnTo>
                  <a:pt x="582295" y="31750"/>
                </a:lnTo>
                <a:lnTo>
                  <a:pt x="582295" y="45974"/>
                </a:lnTo>
                <a:lnTo>
                  <a:pt x="576579" y="51816"/>
                </a:lnTo>
                <a:lnTo>
                  <a:pt x="608202" y="51816"/>
                </a:lnTo>
                <a:lnTo>
                  <a:pt x="634110" y="38862"/>
                </a:lnTo>
                <a:lnTo>
                  <a:pt x="608202" y="25908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38800" y="184391"/>
            <a:ext cx="6427470" cy="4168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64708" y="210299"/>
            <a:ext cx="6374130" cy="3573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79566" y="232536"/>
            <a:ext cx="6361176" cy="3431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32304" y="707136"/>
            <a:ext cx="8300466" cy="59047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58211" y="774191"/>
            <a:ext cx="157733" cy="1577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68752" y="789812"/>
            <a:ext cx="147447" cy="1474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61488" y="733031"/>
            <a:ext cx="7946263" cy="2479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69692" y="1156690"/>
            <a:ext cx="142519" cy="1425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80105" y="1171066"/>
            <a:ext cx="132588" cy="1325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33344" y="1118641"/>
            <a:ext cx="420369" cy="1815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99688" y="1129283"/>
            <a:ext cx="137947" cy="16230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09594" y="1143127"/>
            <a:ext cx="127762" cy="1534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50564" y="1110983"/>
            <a:ext cx="770382" cy="2202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65803" y="1130172"/>
            <a:ext cx="751840" cy="200660"/>
          </a:xfrm>
          <a:custGeom>
            <a:avLst/>
            <a:gdLst/>
            <a:ahLst/>
            <a:cxnLst/>
            <a:rect l="l" t="t" r="r" b="b"/>
            <a:pathLst>
              <a:path w="751839" h="200659">
                <a:moveTo>
                  <a:pt x="687324" y="0"/>
                </a:moveTo>
                <a:lnTo>
                  <a:pt x="684530" y="8127"/>
                </a:lnTo>
                <a:lnTo>
                  <a:pt x="696102" y="13124"/>
                </a:lnTo>
                <a:lnTo>
                  <a:pt x="706056" y="20097"/>
                </a:lnTo>
                <a:lnTo>
                  <a:pt x="726346" y="52431"/>
                </a:lnTo>
                <a:lnTo>
                  <a:pt x="733044" y="99187"/>
                </a:lnTo>
                <a:lnTo>
                  <a:pt x="732285" y="116855"/>
                </a:lnTo>
                <a:lnTo>
                  <a:pt x="721106" y="160147"/>
                </a:lnTo>
                <a:lnTo>
                  <a:pt x="684784" y="192277"/>
                </a:lnTo>
                <a:lnTo>
                  <a:pt x="687324" y="200405"/>
                </a:lnTo>
                <a:lnTo>
                  <a:pt x="725650" y="177617"/>
                </a:lnTo>
                <a:lnTo>
                  <a:pt x="747172" y="135636"/>
                </a:lnTo>
                <a:lnTo>
                  <a:pt x="751332" y="100202"/>
                </a:lnTo>
                <a:lnTo>
                  <a:pt x="750286" y="81843"/>
                </a:lnTo>
                <a:lnTo>
                  <a:pt x="734695" y="35051"/>
                </a:lnTo>
                <a:lnTo>
                  <a:pt x="701869" y="5191"/>
                </a:lnTo>
                <a:lnTo>
                  <a:pt x="687324" y="0"/>
                </a:lnTo>
                <a:close/>
              </a:path>
              <a:path w="751839" h="200659">
                <a:moveTo>
                  <a:pt x="63881" y="0"/>
                </a:moveTo>
                <a:lnTo>
                  <a:pt x="25679" y="22717"/>
                </a:lnTo>
                <a:lnTo>
                  <a:pt x="4111" y="64865"/>
                </a:lnTo>
                <a:lnTo>
                  <a:pt x="0" y="100202"/>
                </a:lnTo>
                <a:lnTo>
                  <a:pt x="1025" y="118633"/>
                </a:lnTo>
                <a:lnTo>
                  <a:pt x="16510" y="165353"/>
                </a:lnTo>
                <a:lnTo>
                  <a:pt x="49335" y="195143"/>
                </a:lnTo>
                <a:lnTo>
                  <a:pt x="63881" y="200405"/>
                </a:lnTo>
                <a:lnTo>
                  <a:pt x="66421" y="192277"/>
                </a:lnTo>
                <a:lnTo>
                  <a:pt x="55012" y="187203"/>
                </a:lnTo>
                <a:lnTo>
                  <a:pt x="45164" y="180165"/>
                </a:lnTo>
                <a:lnTo>
                  <a:pt x="24931" y="147335"/>
                </a:lnTo>
                <a:lnTo>
                  <a:pt x="18287" y="99187"/>
                </a:lnTo>
                <a:lnTo>
                  <a:pt x="19026" y="82061"/>
                </a:lnTo>
                <a:lnTo>
                  <a:pt x="30099" y="39877"/>
                </a:lnTo>
                <a:lnTo>
                  <a:pt x="66801" y="8127"/>
                </a:lnTo>
                <a:lnTo>
                  <a:pt x="6388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50334" y="1130172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59">
                <a:moveTo>
                  <a:pt x="2793" y="0"/>
                </a:moveTo>
                <a:lnTo>
                  <a:pt x="41048" y="22717"/>
                </a:lnTo>
                <a:lnTo>
                  <a:pt x="62626" y="64865"/>
                </a:lnTo>
                <a:lnTo>
                  <a:pt x="66801" y="100202"/>
                </a:lnTo>
                <a:lnTo>
                  <a:pt x="65758" y="118633"/>
                </a:lnTo>
                <a:lnTo>
                  <a:pt x="50291" y="165353"/>
                </a:lnTo>
                <a:lnTo>
                  <a:pt x="17395" y="195143"/>
                </a:lnTo>
                <a:lnTo>
                  <a:pt x="2793" y="200405"/>
                </a:lnTo>
                <a:lnTo>
                  <a:pt x="253" y="192277"/>
                </a:lnTo>
                <a:lnTo>
                  <a:pt x="11680" y="187203"/>
                </a:lnTo>
                <a:lnTo>
                  <a:pt x="21558" y="180165"/>
                </a:lnTo>
                <a:lnTo>
                  <a:pt x="41763" y="147335"/>
                </a:lnTo>
                <a:lnTo>
                  <a:pt x="48513" y="99187"/>
                </a:lnTo>
                <a:lnTo>
                  <a:pt x="47773" y="82061"/>
                </a:lnTo>
                <a:lnTo>
                  <a:pt x="36575" y="39877"/>
                </a:lnTo>
                <a:lnTo>
                  <a:pt x="0" y="8127"/>
                </a:lnTo>
                <a:lnTo>
                  <a:pt x="27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65803" y="1130172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59">
                <a:moveTo>
                  <a:pt x="63881" y="0"/>
                </a:moveTo>
                <a:lnTo>
                  <a:pt x="66801" y="8127"/>
                </a:lnTo>
                <a:lnTo>
                  <a:pt x="55227" y="13124"/>
                </a:lnTo>
                <a:lnTo>
                  <a:pt x="45259" y="20097"/>
                </a:lnTo>
                <a:lnTo>
                  <a:pt x="24931" y="52431"/>
                </a:lnTo>
                <a:lnTo>
                  <a:pt x="18287" y="99187"/>
                </a:lnTo>
                <a:lnTo>
                  <a:pt x="19026" y="116855"/>
                </a:lnTo>
                <a:lnTo>
                  <a:pt x="30099" y="160147"/>
                </a:lnTo>
                <a:lnTo>
                  <a:pt x="66421" y="192277"/>
                </a:lnTo>
                <a:lnTo>
                  <a:pt x="63881" y="200405"/>
                </a:lnTo>
                <a:lnTo>
                  <a:pt x="25626" y="177617"/>
                </a:lnTo>
                <a:lnTo>
                  <a:pt x="4111" y="135636"/>
                </a:lnTo>
                <a:lnTo>
                  <a:pt x="0" y="100202"/>
                </a:lnTo>
                <a:lnTo>
                  <a:pt x="1025" y="81843"/>
                </a:lnTo>
                <a:lnTo>
                  <a:pt x="16510" y="35051"/>
                </a:lnTo>
                <a:lnTo>
                  <a:pt x="49353" y="5191"/>
                </a:lnTo>
                <a:lnTo>
                  <a:pt x="638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25240" y="1171928"/>
            <a:ext cx="118080" cy="1196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39336" y="1190878"/>
            <a:ext cx="99695" cy="101600"/>
          </a:xfrm>
          <a:custGeom>
            <a:avLst/>
            <a:gdLst/>
            <a:ahLst/>
            <a:cxnLst/>
            <a:rect l="l" t="t" r="r" b="b"/>
            <a:pathLst>
              <a:path w="99695" h="101600">
                <a:moveTo>
                  <a:pt x="96439" y="8636"/>
                </a:moveTo>
                <a:lnTo>
                  <a:pt x="75057" y="8636"/>
                </a:lnTo>
                <a:lnTo>
                  <a:pt x="75691" y="9398"/>
                </a:lnTo>
                <a:lnTo>
                  <a:pt x="72483" y="12852"/>
                </a:lnTo>
                <a:lnTo>
                  <a:pt x="68334" y="17399"/>
                </a:lnTo>
                <a:lnTo>
                  <a:pt x="63494" y="22810"/>
                </a:lnTo>
                <a:lnTo>
                  <a:pt x="0" y="95885"/>
                </a:lnTo>
                <a:lnTo>
                  <a:pt x="2032" y="101092"/>
                </a:lnTo>
                <a:lnTo>
                  <a:pt x="78486" y="101092"/>
                </a:lnTo>
                <a:lnTo>
                  <a:pt x="80368" y="92456"/>
                </a:lnTo>
                <a:lnTo>
                  <a:pt x="24129" y="92456"/>
                </a:lnTo>
                <a:lnTo>
                  <a:pt x="23495" y="91821"/>
                </a:lnTo>
                <a:lnTo>
                  <a:pt x="35194" y="78771"/>
                </a:lnTo>
                <a:lnTo>
                  <a:pt x="41800" y="71318"/>
                </a:lnTo>
                <a:lnTo>
                  <a:pt x="48895" y="63246"/>
                </a:lnTo>
                <a:lnTo>
                  <a:pt x="96439" y="8636"/>
                </a:lnTo>
                <a:close/>
              </a:path>
              <a:path w="99695" h="101600">
                <a:moveTo>
                  <a:pt x="84962" y="71374"/>
                </a:moveTo>
                <a:lnTo>
                  <a:pt x="75564" y="71374"/>
                </a:lnTo>
                <a:lnTo>
                  <a:pt x="72898" y="76835"/>
                </a:lnTo>
                <a:lnTo>
                  <a:pt x="70612" y="80899"/>
                </a:lnTo>
                <a:lnTo>
                  <a:pt x="68834" y="83438"/>
                </a:lnTo>
                <a:lnTo>
                  <a:pt x="67055" y="86106"/>
                </a:lnTo>
                <a:lnTo>
                  <a:pt x="65277" y="88011"/>
                </a:lnTo>
                <a:lnTo>
                  <a:pt x="52197" y="92456"/>
                </a:lnTo>
                <a:lnTo>
                  <a:pt x="80368" y="92456"/>
                </a:lnTo>
                <a:lnTo>
                  <a:pt x="84962" y="71374"/>
                </a:lnTo>
                <a:close/>
              </a:path>
              <a:path w="99695" h="101600">
                <a:moveTo>
                  <a:pt x="97282" y="0"/>
                </a:moveTo>
                <a:lnTo>
                  <a:pt x="22225" y="0"/>
                </a:lnTo>
                <a:lnTo>
                  <a:pt x="16001" y="27812"/>
                </a:lnTo>
                <a:lnTo>
                  <a:pt x="25400" y="27812"/>
                </a:lnTo>
                <a:lnTo>
                  <a:pt x="27686" y="23368"/>
                </a:lnTo>
                <a:lnTo>
                  <a:pt x="29845" y="19812"/>
                </a:lnTo>
                <a:lnTo>
                  <a:pt x="31939" y="17319"/>
                </a:lnTo>
                <a:lnTo>
                  <a:pt x="33782" y="14986"/>
                </a:lnTo>
                <a:lnTo>
                  <a:pt x="35560" y="13208"/>
                </a:lnTo>
                <a:lnTo>
                  <a:pt x="37337" y="11937"/>
                </a:lnTo>
                <a:lnTo>
                  <a:pt x="38988" y="10668"/>
                </a:lnTo>
                <a:lnTo>
                  <a:pt x="40639" y="9906"/>
                </a:lnTo>
                <a:lnTo>
                  <a:pt x="42417" y="9398"/>
                </a:lnTo>
                <a:lnTo>
                  <a:pt x="44068" y="8890"/>
                </a:lnTo>
                <a:lnTo>
                  <a:pt x="46736" y="8636"/>
                </a:lnTo>
                <a:lnTo>
                  <a:pt x="96439" y="8636"/>
                </a:lnTo>
                <a:lnTo>
                  <a:pt x="99313" y="5334"/>
                </a:lnTo>
                <a:lnTo>
                  <a:pt x="9728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39336" y="1190878"/>
            <a:ext cx="99695" cy="101600"/>
          </a:xfrm>
          <a:custGeom>
            <a:avLst/>
            <a:gdLst/>
            <a:ahLst/>
            <a:cxnLst/>
            <a:rect l="l" t="t" r="r" b="b"/>
            <a:pathLst>
              <a:path w="99695" h="101600">
                <a:moveTo>
                  <a:pt x="22225" y="0"/>
                </a:moveTo>
                <a:lnTo>
                  <a:pt x="97282" y="0"/>
                </a:lnTo>
                <a:lnTo>
                  <a:pt x="99313" y="5334"/>
                </a:lnTo>
                <a:lnTo>
                  <a:pt x="48895" y="63246"/>
                </a:lnTo>
                <a:lnTo>
                  <a:pt x="23495" y="91821"/>
                </a:lnTo>
                <a:lnTo>
                  <a:pt x="24129" y="92456"/>
                </a:lnTo>
                <a:lnTo>
                  <a:pt x="48005" y="92456"/>
                </a:lnTo>
                <a:lnTo>
                  <a:pt x="52197" y="92456"/>
                </a:lnTo>
                <a:lnTo>
                  <a:pt x="55372" y="92329"/>
                </a:lnTo>
                <a:lnTo>
                  <a:pt x="68834" y="83438"/>
                </a:lnTo>
                <a:lnTo>
                  <a:pt x="70612" y="80899"/>
                </a:lnTo>
                <a:lnTo>
                  <a:pt x="72898" y="76835"/>
                </a:lnTo>
                <a:lnTo>
                  <a:pt x="75564" y="71374"/>
                </a:lnTo>
                <a:lnTo>
                  <a:pt x="84962" y="71374"/>
                </a:lnTo>
                <a:lnTo>
                  <a:pt x="78486" y="101092"/>
                </a:lnTo>
                <a:lnTo>
                  <a:pt x="2032" y="101092"/>
                </a:lnTo>
                <a:lnTo>
                  <a:pt x="0" y="95885"/>
                </a:lnTo>
                <a:lnTo>
                  <a:pt x="57785" y="29337"/>
                </a:lnTo>
                <a:lnTo>
                  <a:pt x="63494" y="22810"/>
                </a:lnTo>
                <a:lnTo>
                  <a:pt x="68405" y="17319"/>
                </a:lnTo>
                <a:lnTo>
                  <a:pt x="72483" y="12852"/>
                </a:lnTo>
                <a:lnTo>
                  <a:pt x="75691" y="9398"/>
                </a:lnTo>
                <a:lnTo>
                  <a:pt x="75057" y="8636"/>
                </a:lnTo>
                <a:lnTo>
                  <a:pt x="50418" y="8636"/>
                </a:lnTo>
                <a:lnTo>
                  <a:pt x="46736" y="8636"/>
                </a:lnTo>
                <a:lnTo>
                  <a:pt x="44068" y="8890"/>
                </a:lnTo>
                <a:lnTo>
                  <a:pt x="42417" y="9398"/>
                </a:lnTo>
                <a:lnTo>
                  <a:pt x="40639" y="9906"/>
                </a:lnTo>
                <a:lnTo>
                  <a:pt x="38988" y="10668"/>
                </a:lnTo>
                <a:lnTo>
                  <a:pt x="37337" y="11937"/>
                </a:lnTo>
                <a:lnTo>
                  <a:pt x="35560" y="13208"/>
                </a:lnTo>
                <a:lnTo>
                  <a:pt x="33782" y="14986"/>
                </a:lnTo>
                <a:lnTo>
                  <a:pt x="31876" y="17399"/>
                </a:lnTo>
                <a:lnTo>
                  <a:pt x="29845" y="19812"/>
                </a:lnTo>
                <a:lnTo>
                  <a:pt x="27686" y="23368"/>
                </a:lnTo>
                <a:lnTo>
                  <a:pt x="25400" y="27812"/>
                </a:lnTo>
                <a:lnTo>
                  <a:pt x="16001" y="27812"/>
                </a:lnTo>
                <a:lnTo>
                  <a:pt x="222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31920" y="1211580"/>
            <a:ext cx="101379" cy="12572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46271" y="1230502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5">
                <a:moveTo>
                  <a:pt x="48448" y="66801"/>
                </a:moveTo>
                <a:lnTo>
                  <a:pt x="30479" y="66801"/>
                </a:lnTo>
                <a:lnTo>
                  <a:pt x="32003" y="67056"/>
                </a:lnTo>
                <a:lnTo>
                  <a:pt x="32638" y="67310"/>
                </a:lnTo>
                <a:lnTo>
                  <a:pt x="33654" y="68072"/>
                </a:lnTo>
                <a:lnTo>
                  <a:pt x="34162" y="68580"/>
                </a:lnTo>
                <a:lnTo>
                  <a:pt x="34416" y="69342"/>
                </a:lnTo>
                <a:lnTo>
                  <a:pt x="34798" y="70104"/>
                </a:lnTo>
                <a:lnTo>
                  <a:pt x="35178" y="71120"/>
                </a:lnTo>
                <a:lnTo>
                  <a:pt x="35432" y="72389"/>
                </a:lnTo>
                <a:lnTo>
                  <a:pt x="37083" y="77597"/>
                </a:lnTo>
                <a:lnTo>
                  <a:pt x="53086" y="107061"/>
                </a:lnTo>
                <a:lnTo>
                  <a:pt x="58165" y="107061"/>
                </a:lnTo>
                <a:lnTo>
                  <a:pt x="59943" y="106807"/>
                </a:lnTo>
                <a:lnTo>
                  <a:pt x="61594" y="106172"/>
                </a:lnTo>
                <a:lnTo>
                  <a:pt x="63373" y="105663"/>
                </a:lnTo>
                <a:lnTo>
                  <a:pt x="65277" y="104775"/>
                </a:lnTo>
                <a:lnTo>
                  <a:pt x="67055" y="103632"/>
                </a:lnTo>
                <a:lnTo>
                  <a:pt x="68961" y="102488"/>
                </a:lnTo>
                <a:lnTo>
                  <a:pt x="70992" y="100964"/>
                </a:lnTo>
                <a:lnTo>
                  <a:pt x="73025" y="99187"/>
                </a:lnTo>
                <a:lnTo>
                  <a:pt x="75183" y="97409"/>
                </a:lnTo>
                <a:lnTo>
                  <a:pt x="75990" y="96647"/>
                </a:lnTo>
                <a:lnTo>
                  <a:pt x="61340" y="96647"/>
                </a:lnTo>
                <a:lnTo>
                  <a:pt x="60451" y="96393"/>
                </a:lnTo>
                <a:lnTo>
                  <a:pt x="56006" y="90170"/>
                </a:lnTo>
                <a:lnTo>
                  <a:pt x="55371" y="88646"/>
                </a:lnTo>
                <a:lnTo>
                  <a:pt x="54863" y="86741"/>
                </a:lnTo>
                <a:lnTo>
                  <a:pt x="52958" y="80645"/>
                </a:lnTo>
                <a:lnTo>
                  <a:pt x="51688" y="76708"/>
                </a:lnTo>
                <a:lnTo>
                  <a:pt x="50212" y="72389"/>
                </a:lnTo>
                <a:lnTo>
                  <a:pt x="48448" y="66801"/>
                </a:lnTo>
                <a:close/>
              </a:path>
              <a:path w="82550" h="107315">
                <a:moveTo>
                  <a:pt x="38353" y="0"/>
                </a:moveTo>
                <a:lnTo>
                  <a:pt x="32765" y="0"/>
                </a:lnTo>
                <a:lnTo>
                  <a:pt x="11556" y="888"/>
                </a:lnTo>
                <a:lnTo>
                  <a:pt x="10287" y="6223"/>
                </a:lnTo>
                <a:lnTo>
                  <a:pt x="12191" y="6223"/>
                </a:lnTo>
                <a:lnTo>
                  <a:pt x="13842" y="6350"/>
                </a:lnTo>
                <a:lnTo>
                  <a:pt x="15112" y="6604"/>
                </a:lnTo>
                <a:lnTo>
                  <a:pt x="16382" y="6731"/>
                </a:lnTo>
                <a:lnTo>
                  <a:pt x="17399" y="7112"/>
                </a:lnTo>
                <a:lnTo>
                  <a:pt x="20319" y="14477"/>
                </a:lnTo>
                <a:lnTo>
                  <a:pt x="19812" y="17652"/>
                </a:lnTo>
                <a:lnTo>
                  <a:pt x="18668" y="22479"/>
                </a:lnTo>
                <a:lnTo>
                  <a:pt x="0" y="105663"/>
                </a:lnTo>
                <a:lnTo>
                  <a:pt x="14858" y="105663"/>
                </a:lnTo>
                <a:lnTo>
                  <a:pt x="23367" y="66801"/>
                </a:lnTo>
                <a:lnTo>
                  <a:pt x="48448" y="66801"/>
                </a:lnTo>
                <a:lnTo>
                  <a:pt x="47751" y="64643"/>
                </a:lnTo>
                <a:lnTo>
                  <a:pt x="46608" y="60706"/>
                </a:lnTo>
                <a:lnTo>
                  <a:pt x="47258" y="60198"/>
                </a:lnTo>
                <a:lnTo>
                  <a:pt x="24764" y="60198"/>
                </a:lnTo>
                <a:lnTo>
                  <a:pt x="38353" y="0"/>
                </a:lnTo>
                <a:close/>
              </a:path>
              <a:path w="82550" h="107315">
                <a:moveTo>
                  <a:pt x="74549" y="87757"/>
                </a:moveTo>
                <a:lnTo>
                  <a:pt x="73025" y="89535"/>
                </a:lnTo>
                <a:lnTo>
                  <a:pt x="69214" y="93345"/>
                </a:lnTo>
                <a:lnTo>
                  <a:pt x="68199" y="94234"/>
                </a:lnTo>
                <a:lnTo>
                  <a:pt x="67182" y="94869"/>
                </a:lnTo>
                <a:lnTo>
                  <a:pt x="66293" y="95504"/>
                </a:lnTo>
                <a:lnTo>
                  <a:pt x="65404" y="96012"/>
                </a:lnTo>
                <a:lnTo>
                  <a:pt x="63880" y="96520"/>
                </a:lnTo>
                <a:lnTo>
                  <a:pt x="63118" y="96647"/>
                </a:lnTo>
                <a:lnTo>
                  <a:pt x="75990" y="96647"/>
                </a:lnTo>
                <a:lnTo>
                  <a:pt x="77977" y="94742"/>
                </a:lnTo>
                <a:lnTo>
                  <a:pt x="79882" y="92837"/>
                </a:lnTo>
                <a:lnTo>
                  <a:pt x="74549" y="87757"/>
                </a:lnTo>
                <a:close/>
              </a:path>
              <a:path w="82550" h="107315">
                <a:moveTo>
                  <a:pt x="80137" y="28194"/>
                </a:moveTo>
                <a:lnTo>
                  <a:pt x="52324" y="28194"/>
                </a:lnTo>
                <a:lnTo>
                  <a:pt x="51307" y="33147"/>
                </a:lnTo>
                <a:lnTo>
                  <a:pt x="53466" y="33400"/>
                </a:lnTo>
                <a:lnTo>
                  <a:pt x="54990" y="34036"/>
                </a:lnTo>
                <a:lnTo>
                  <a:pt x="55879" y="34798"/>
                </a:lnTo>
                <a:lnTo>
                  <a:pt x="56641" y="35560"/>
                </a:lnTo>
                <a:lnTo>
                  <a:pt x="57023" y="36575"/>
                </a:lnTo>
                <a:lnTo>
                  <a:pt x="57023" y="38862"/>
                </a:lnTo>
                <a:lnTo>
                  <a:pt x="33274" y="58927"/>
                </a:lnTo>
                <a:lnTo>
                  <a:pt x="30987" y="59817"/>
                </a:lnTo>
                <a:lnTo>
                  <a:pt x="28828" y="60198"/>
                </a:lnTo>
                <a:lnTo>
                  <a:pt x="47258" y="60198"/>
                </a:lnTo>
                <a:lnTo>
                  <a:pt x="49529" y="58420"/>
                </a:lnTo>
                <a:lnTo>
                  <a:pt x="55371" y="54101"/>
                </a:lnTo>
                <a:lnTo>
                  <a:pt x="58165" y="51943"/>
                </a:lnTo>
                <a:lnTo>
                  <a:pt x="61087" y="49784"/>
                </a:lnTo>
                <a:lnTo>
                  <a:pt x="63880" y="47625"/>
                </a:lnTo>
                <a:lnTo>
                  <a:pt x="66801" y="45466"/>
                </a:lnTo>
                <a:lnTo>
                  <a:pt x="72770" y="40767"/>
                </a:lnTo>
                <a:lnTo>
                  <a:pt x="75691" y="38354"/>
                </a:lnTo>
                <a:lnTo>
                  <a:pt x="78866" y="35813"/>
                </a:lnTo>
                <a:lnTo>
                  <a:pt x="82041" y="33020"/>
                </a:lnTo>
                <a:lnTo>
                  <a:pt x="80137" y="2819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46271" y="1230502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5">
                <a:moveTo>
                  <a:pt x="32765" y="0"/>
                </a:moveTo>
                <a:lnTo>
                  <a:pt x="38353" y="0"/>
                </a:lnTo>
                <a:lnTo>
                  <a:pt x="24764" y="60198"/>
                </a:lnTo>
                <a:lnTo>
                  <a:pt x="26924" y="60198"/>
                </a:lnTo>
                <a:lnTo>
                  <a:pt x="28828" y="60198"/>
                </a:lnTo>
                <a:lnTo>
                  <a:pt x="30987" y="59817"/>
                </a:lnTo>
                <a:lnTo>
                  <a:pt x="33274" y="58927"/>
                </a:lnTo>
                <a:lnTo>
                  <a:pt x="35559" y="58166"/>
                </a:lnTo>
                <a:lnTo>
                  <a:pt x="37718" y="57023"/>
                </a:lnTo>
                <a:lnTo>
                  <a:pt x="40004" y="55752"/>
                </a:lnTo>
                <a:lnTo>
                  <a:pt x="42290" y="54483"/>
                </a:lnTo>
                <a:lnTo>
                  <a:pt x="44450" y="52959"/>
                </a:lnTo>
                <a:lnTo>
                  <a:pt x="46481" y="51308"/>
                </a:lnTo>
                <a:lnTo>
                  <a:pt x="48513" y="49657"/>
                </a:lnTo>
                <a:lnTo>
                  <a:pt x="50418" y="48006"/>
                </a:lnTo>
                <a:lnTo>
                  <a:pt x="51942" y="46355"/>
                </a:lnTo>
                <a:lnTo>
                  <a:pt x="53466" y="44704"/>
                </a:lnTo>
                <a:lnTo>
                  <a:pt x="54737" y="43052"/>
                </a:lnTo>
                <a:lnTo>
                  <a:pt x="55752" y="41529"/>
                </a:lnTo>
                <a:lnTo>
                  <a:pt x="56641" y="40005"/>
                </a:lnTo>
                <a:lnTo>
                  <a:pt x="57023" y="38862"/>
                </a:lnTo>
                <a:lnTo>
                  <a:pt x="57023" y="37719"/>
                </a:lnTo>
                <a:lnTo>
                  <a:pt x="57023" y="36575"/>
                </a:lnTo>
                <a:lnTo>
                  <a:pt x="51307" y="33147"/>
                </a:lnTo>
                <a:lnTo>
                  <a:pt x="52324" y="28194"/>
                </a:lnTo>
                <a:lnTo>
                  <a:pt x="80137" y="28194"/>
                </a:lnTo>
                <a:lnTo>
                  <a:pt x="82041" y="33020"/>
                </a:lnTo>
                <a:lnTo>
                  <a:pt x="78866" y="35813"/>
                </a:lnTo>
                <a:lnTo>
                  <a:pt x="75691" y="38354"/>
                </a:lnTo>
                <a:lnTo>
                  <a:pt x="72770" y="40767"/>
                </a:lnTo>
                <a:lnTo>
                  <a:pt x="69723" y="43180"/>
                </a:lnTo>
                <a:lnTo>
                  <a:pt x="66801" y="45466"/>
                </a:lnTo>
                <a:lnTo>
                  <a:pt x="63880" y="47625"/>
                </a:lnTo>
                <a:lnTo>
                  <a:pt x="61087" y="49784"/>
                </a:lnTo>
                <a:lnTo>
                  <a:pt x="58165" y="51943"/>
                </a:lnTo>
                <a:lnTo>
                  <a:pt x="55371" y="54101"/>
                </a:lnTo>
                <a:lnTo>
                  <a:pt x="52450" y="56261"/>
                </a:lnTo>
                <a:lnTo>
                  <a:pt x="49529" y="58420"/>
                </a:lnTo>
                <a:lnTo>
                  <a:pt x="46608" y="60706"/>
                </a:lnTo>
                <a:lnTo>
                  <a:pt x="47751" y="64643"/>
                </a:lnTo>
                <a:lnTo>
                  <a:pt x="49021" y="68580"/>
                </a:lnTo>
                <a:lnTo>
                  <a:pt x="50291" y="72644"/>
                </a:lnTo>
                <a:lnTo>
                  <a:pt x="55371" y="88646"/>
                </a:lnTo>
                <a:lnTo>
                  <a:pt x="56006" y="90170"/>
                </a:lnTo>
                <a:lnTo>
                  <a:pt x="61340" y="96647"/>
                </a:lnTo>
                <a:lnTo>
                  <a:pt x="62356" y="96647"/>
                </a:lnTo>
                <a:lnTo>
                  <a:pt x="63118" y="96647"/>
                </a:lnTo>
                <a:lnTo>
                  <a:pt x="67182" y="94869"/>
                </a:lnTo>
                <a:lnTo>
                  <a:pt x="68199" y="94234"/>
                </a:lnTo>
                <a:lnTo>
                  <a:pt x="69214" y="93345"/>
                </a:lnTo>
                <a:lnTo>
                  <a:pt x="70484" y="92075"/>
                </a:lnTo>
                <a:lnTo>
                  <a:pt x="71627" y="90932"/>
                </a:lnTo>
                <a:lnTo>
                  <a:pt x="73025" y="89535"/>
                </a:lnTo>
                <a:lnTo>
                  <a:pt x="74549" y="87757"/>
                </a:lnTo>
                <a:lnTo>
                  <a:pt x="79882" y="92837"/>
                </a:lnTo>
                <a:lnTo>
                  <a:pt x="77469" y="95250"/>
                </a:lnTo>
                <a:lnTo>
                  <a:pt x="75183" y="97409"/>
                </a:lnTo>
                <a:lnTo>
                  <a:pt x="73025" y="99187"/>
                </a:lnTo>
                <a:lnTo>
                  <a:pt x="70992" y="100964"/>
                </a:lnTo>
                <a:lnTo>
                  <a:pt x="68961" y="102488"/>
                </a:lnTo>
                <a:lnTo>
                  <a:pt x="67055" y="103632"/>
                </a:lnTo>
                <a:lnTo>
                  <a:pt x="65277" y="104775"/>
                </a:lnTo>
                <a:lnTo>
                  <a:pt x="63373" y="105663"/>
                </a:lnTo>
                <a:lnTo>
                  <a:pt x="61594" y="106172"/>
                </a:lnTo>
                <a:lnTo>
                  <a:pt x="59943" y="106807"/>
                </a:lnTo>
                <a:lnTo>
                  <a:pt x="58165" y="107061"/>
                </a:lnTo>
                <a:lnTo>
                  <a:pt x="56261" y="107061"/>
                </a:lnTo>
                <a:lnTo>
                  <a:pt x="53086" y="107061"/>
                </a:lnTo>
                <a:lnTo>
                  <a:pt x="37083" y="77597"/>
                </a:lnTo>
                <a:lnTo>
                  <a:pt x="35432" y="72389"/>
                </a:lnTo>
                <a:lnTo>
                  <a:pt x="35178" y="71120"/>
                </a:lnTo>
                <a:lnTo>
                  <a:pt x="34798" y="70104"/>
                </a:lnTo>
                <a:lnTo>
                  <a:pt x="34416" y="69342"/>
                </a:lnTo>
                <a:lnTo>
                  <a:pt x="34162" y="68580"/>
                </a:lnTo>
                <a:lnTo>
                  <a:pt x="33654" y="68072"/>
                </a:lnTo>
                <a:lnTo>
                  <a:pt x="33146" y="67691"/>
                </a:lnTo>
                <a:lnTo>
                  <a:pt x="32638" y="67310"/>
                </a:lnTo>
                <a:lnTo>
                  <a:pt x="32003" y="67056"/>
                </a:lnTo>
                <a:lnTo>
                  <a:pt x="31241" y="66929"/>
                </a:lnTo>
                <a:lnTo>
                  <a:pt x="30479" y="66801"/>
                </a:lnTo>
                <a:lnTo>
                  <a:pt x="29463" y="66801"/>
                </a:lnTo>
                <a:lnTo>
                  <a:pt x="28320" y="66801"/>
                </a:lnTo>
                <a:lnTo>
                  <a:pt x="23367" y="66801"/>
                </a:lnTo>
                <a:lnTo>
                  <a:pt x="14858" y="105663"/>
                </a:lnTo>
                <a:lnTo>
                  <a:pt x="0" y="105663"/>
                </a:lnTo>
                <a:lnTo>
                  <a:pt x="18668" y="22479"/>
                </a:lnTo>
                <a:lnTo>
                  <a:pt x="19303" y="19812"/>
                </a:lnTo>
                <a:lnTo>
                  <a:pt x="19812" y="17652"/>
                </a:lnTo>
                <a:lnTo>
                  <a:pt x="20065" y="16001"/>
                </a:lnTo>
                <a:lnTo>
                  <a:pt x="20319" y="14477"/>
                </a:lnTo>
                <a:lnTo>
                  <a:pt x="20446" y="13081"/>
                </a:lnTo>
                <a:lnTo>
                  <a:pt x="20446" y="11811"/>
                </a:lnTo>
                <a:lnTo>
                  <a:pt x="20446" y="10922"/>
                </a:lnTo>
                <a:lnTo>
                  <a:pt x="20192" y="10033"/>
                </a:lnTo>
                <a:lnTo>
                  <a:pt x="15112" y="6604"/>
                </a:lnTo>
                <a:lnTo>
                  <a:pt x="13842" y="6350"/>
                </a:lnTo>
                <a:lnTo>
                  <a:pt x="12191" y="6223"/>
                </a:lnTo>
                <a:lnTo>
                  <a:pt x="10287" y="6223"/>
                </a:lnTo>
                <a:lnTo>
                  <a:pt x="11556" y="888"/>
                </a:lnTo>
                <a:lnTo>
                  <a:pt x="327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05655" y="1182668"/>
            <a:ext cx="150088" cy="769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20641" y="1244980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5">
                <a:moveTo>
                  <a:pt x="0" y="14097"/>
                </a:moveTo>
                <a:lnTo>
                  <a:pt x="130175" y="14097"/>
                </a:lnTo>
                <a:lnTo>
                  <a:pt x="130175" y="0"/>
                </a:lnTo>
                <a:lnTo>
                  <a:pt x="0" y="0"/>
                </a:lnTo>
                <a:lnTo>
                  <a:pt x="0" y="1409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20641" y="1201166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5">
                <a:moveTo>
                  <a:pt x="0" y="14097"/>
                </a:moveTo>
                <a:lnTo>
                  <a:pt x="130175" y="14097"/>
                </a:lnTo>
                <a:lnTo>
                  <a:pt x="130175" y="0"/>
                </a:lnTo>
                <a:lnTo>
                  <a:pt x="0" y="0"/>
                </a:lnTo>
                <a:lnTo>
                  <a:pt x="0" y="1409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16070" y="1240408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4">
                <a:moveTo>
                  <a:pt x="0" y="23241"/>
                </a:moveTo>
                <a:lnTo>
                  <a:pt x="139319" y="23241"/>
                </a:lnTo>
                <a:lnTo>
                  <a:pt x="139319" y="0"/>
                </a:lnTo>
                <a:lnTo>
                  <a:pt x="0" y="0"/>
                </a:lnTo>
                <a:lnTo>
                  <a:pt x="0" y="2324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16070" y="1196594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4">
                <a:moveTo>
                  <a:pt x="0" y="23241"/>
                </a:moveTo>
                <a:lnTo>
                  <a:pt x="139319" y="23241"/>
                </a:lnTo>
                <a:lnTo>
                  <a:pt x="139319" y="0"/>
                </a:lnTo>
                <a:lnTo>
                  <a:pt x="0" y="0"/>
                </a:lnTo>
                <a:lnTo>
                  <a:pt x="0" y="2324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29684" y="1126210"/>
            <a:ext cx="102870" cy="1653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44670" y="1146047"/>
            <a:ext cx="84455" cy="146050"/>
          </a:xfrm>
          <a:custGeom>
            <a:avLst/>
            <a:gdLst/>
            <a:ahLst/>
            <a:cxnLst/>
            <a:rect l="l" t="t" r="r" b="b"/>
            <a:pathLst>
              <a:path w="84454" h="146050">
                <a:moveTo>
                  <a:pt x="54629" y="24511"/>
                </a:moveTo>
                <a:lnTo>
                  <a:pt x="31622" y="24511"/>
                </a:lnTo>
                <a:lnTo>
                  <a:pt x="33019" y="25146"/>
                </a:lnTo>
                <a:lnTo>
                  <a:pt x="35051" y="27686"/>
                </a:lnTo>
                <a:lnTo>
                  <a:pt x="35470" y="29463"/>
                </a:lnTo>
                <a:lnTo>
                  <a:pt x="35559" y="123189"/>
                </a:lnTo>
                <a:lnTo>
                  <a:pt x="35178" y="126873"/>
                </a:lnTo>
                <a:lnTo>
                  <a:pt x="34289" y="129031"/>
                </a:lnTo>
                <a:lnTo>
                  <a:pt x="33527" y="131190"/>
                </a:lnTo>
                <a:lnTo>
                  <a:pt x="6095" y="138175"/>
                </a:lnTo>
                <a:lnTo>
                  <a:pt x="6095" y="145923"/>
                </a:lnTo>
                <a:lnTo>
                  <a:pt x="84074" y="145923"/>
                </a:lnTo>
                <a:lnTo>
                  <a:pt x="84074" y="138175"/>
                </a:lnTo>
                <a:lnTo>
                  <a:pt x="78739" y="138049"/>
                </a:lnTo>
                <a:lnTo>
                  <a:pt x="74294" y="137794"/>
                </a:lnTo>
                <a:lnTo>
                  <a:pt x="57784" y="132587"/>
                </a:lnTo>
                <a:lnTo>
                  <a:pt x="56641" y="131317"/>
                </a:lnTo>
                <a:lnTo>
                  <a:pt x="55752" y="129666"/>
                </a:lnTo>
                <a:lnTo>
                  <a:pt x="55371" y="127507"/>
                </a:lnTo>
                <a:lnTo>
                  <a:pt x="54863" y="125475"/>
                </a:lnTo>
                <a:lnTo>
                  <a:pt x="54673" y="123189"/>
                </a:lnTo>
                <a:lnTo>
                  <a:pt x="54629" y="24511"/>
                </a:lnTo>
                <a:close/>
              </a:path>
              <a:path w="84454" h="146050">
                <a:moveTo>
                  <a:pt x="55244" y="0"/>
                </a:moveTo>
                <a:lnTo>
                  <a:pt x="49529" y="0"/>
                </a:lnTo>
                <a:lnTo>
                  <a:pt x="0" y="29463"/>
                </a:lnTo>
                <a:lnTo>
                  <a:pt x="4699" y="37591"/>
                </a:lnTo>
                <a:lnTo>
                  <a:pt x="10794" y="33527"/>
                </a:lnTo>
                <a:lnTo>
                  <a:pt x="16001" y="30352"/>
                </a:lnTo>
                <a:lnTo>
                  <a:pt x="20065" y="27939"/>
                </a:lnTo>
                <a:lnTo>
                  <a:pt x="24256" y="25653"/>
                </a:lnTo>
                <a:lnTo>
                  <a:pt x="27431" y="24511"/>
                </a:lnTo>
                <a:lnTo>
                  <a:pt x="54629" y="24511"/>
                </a:lnTo>
                <a:lnTo>
                  <a:pt x="54655" y="19591"/>
                </a:lnTo>
                <a:lnTo>
                  <a:pt x="54784" y="12080"/>
                </a:lnTo>
                <a:lnTo>
                  <a:pt x="54985" y="5546"/>
                </a:lnTo>
                <a:lnTo>
                  <a:pt x="5524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44670" y="1146047"/>
            <a:ext cx="84455" cy="146050"/>
          </a:xfrm>
          <a:custGeom>
            <a:avLst/>
            <a:gdLst/>
            <a:ahLst/>
            <a:cxnLst/>
            <a:rect l="l" t="t" r="r" b="b"/>
            <a:pathLst>
              <a:path w="84454" h="146050">
                <a:moveTo>
                  <a:pt x="49529" y="0"/>
                </a:moveTo>
                <a:lnTo>
                  <a:pt x="55244" y="0"/>
                </a:lnTo>
                <a:lnTo>
                  <a:pt x="54985" y="5546"/>
                </a:lnTo>
                <a:lnTo>
                  <a:pt x="54784" y="12080"/>
                </a:lnTo>
                <a:lnTo>
                  <a:pt x="54655" y="19591"/>
                </a:lnTo>
                <a:lnTo>
                  <a:pt x="54609" y="28066"/>
                </a:lnTo>
                <a:lnTo>
                  <a:pt x="54609" y="118363"/>
                </a:lnTo>
                <a:lnTo>
                  <a:pt x="54609" y="122427"/>
                </a:lnTo>
                <a:lnTo>
                  <a:pt x="54863" y="125475"/>
                </a:lnTo>
                <a:lnTo>
                  <a:pt x="55371" y="127507"/>
                </a:lnTo>
                <a:lnTo>
                  <a:pt x="55752" y="129666"/>
                </a:lnTo>
                <a:lnTo>
                  <a:pt x="56641" y="131317"/>
                </a:lnTo>
                <a:lnTo>
                  <a:pt x="57784" y="132587"/>
                </a:lnTo>
                <a:lnTo>
                  <a:pt x="58927" y="133985"/>
                </a:lnTo>
                <a:lnTo>
                  <a:pt x="84074" y="138175"/>
                </a:lnTo>
                <a:lnTo>
                  <a:pt x="84074" y="145923"/>
                </a:lnTo>
                <a:lnTo>
                  <a:pt x="6095" y="145923"/>
                </a:lnTo>
                <a:lnTo>
                  <a:pt x="6095" y="138175"/>
                </a:lnTo>
                <a:lnTo>
                  <a:pt x="13842" y="137794"/>
                </a:lnTo>
                <a:lnTo>
                  <a:pt x="19430" y="137413"/>
                </a:lnTo>
                <a:lnTo>
                  <a:pt x="22732" y="136778"/>
                </a:lnTo>
                <a:lnTo>
                  <a:pt x="26162" y="136143"/>
                </a:lnTo>
                <a:lnTo>
                  <a:pt x="28701" y="135254"/>
                </a:lnTo>
                <a:lnTo>
                  <a:pt x="30479" y="134112"/>
                </a:lnTo>
                <a:lnTo>
                  <a:pt x="32257" y="132841"/>
                </a:lnTo>
                <a:lnTo>
                  <a:pt x="33527" y="131190"/>
                </a:lnTo>
                <a:lnTo>
                  <a:pt x="34289" y="129031"/>
                </a:lnTo>
                <a:lnTo>
                  <a:pt x="35178" y="126873"/>
                </a:lnTo>
                <a:lnTo>
                  <a:pt x="35559" y="123189"/>
                </a:lnTo>
                <a:lnTo>
                  <a:pt x="35559" y="118363"/>
                </a:lnTo>
                <a:lnTo>
                  <a:pt x="35559" y="32638"/>
                </a:lnTo>
                <a:lnTo>
                  <a:pt x="35559" y="29844"/>
                </a:lnTo>
                <a:lnTo>
                  <a:pt x="35051" y="27686"/>
                </a:lnTo>
                <a:lnTo>
                  <a:pt x="34035" y="26415"/>
                </a:lnTo>
                <a:lnTo>
                  <a:pt x="33019" y="25146"/>
                </a:lnTo>
                <a:lnTo>
                  <a:pt x="31622" y="24511"/>
                </a:lnTo>
                <a:lnTo>
                  <a:pt x="29717" y="24511"/>
                </a:lnTo>
                <a:lnTo>
                  <a:pt x="27431" y="24511"/>
                </a:lnTo>
                <a:lnTo>
                  <a:pt x="4699" y="37591"/>
                </a:lnTo>
                <a:lnTo>
                  <a:pt x="0" y="29463"/>
                </a:lnTo>
                <a:lnTo>
                  <a:pt x="4952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94859" y="1182668"/>
            <a:ext cx="150088" cy="769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09846" y="1244980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5">
                <a:moveTo>
                  <a:pt x="0" y="14097"/>
                </a:moveTo>
                <a:lnTo>
                  <a:pt x="130175" y="14097"/>
                </a:lnTo>
                <a:lnTo>
                  <a:pt x="130175" y="0"/>
                </a:lnTo>
                <a:lnTo>
                  <a:pt x="0" y="0"/>
                </a:lnTo>
                <a:lnTo>
                  <a:pt x="0" y="1409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09846" y="1201166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5">
                <a:moveTo>
                  <a:pt x="0" y="14097"/>
                </a:moveTo>
                <a:lnTo>
                  <a:pt x="130175" y="14097"/>
                </a:lnTo>
                <a:lnTo>
                  <a:pt x="130175" y="0"/>
                </a:lnTo>
                <a:lnTo>
                  <a:pt x="0" y="0"/>
                </a:lnTo>
                <a:lnTo>
                  <a:pt x="0" y="1409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05273" y="1240408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4">
                <a:moveTo>
                  <a:pt x="0" y="23241"/>
                </a:moveTo>
                <a:lnTo>
                  <a:pt x="139319" y="23241"/>
                </a:lnTo>
                <a:lnTo>
                  <a:pt x="139319" y="0"/>
                </a:lnTo>
                <a:lnTo>
                  <a:pt x="0" y="0"/>
                </a:lnTo>
                <a:lnTo>
                  <a:pt x="0" y="2324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05273" y="1196594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4">
                <a:moveTo>
                  <a:pt x="0" y="23241"/>
                </a:moveTo>
                <a:lnTo>
                  <a:pt x="139319" y="23241"/>
                </a:lnTo>
                <a:lnTo>
                  <a:pt x="139319" y="0"/>
                </a:lnTo>
                <a:lnTo>
                  <a:pt x="0" y="0"/>
                </a:lnTo>
                <a:lnTo>
                  <a:pt x="0" y="2324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05171" y="1171955"/>
            <a:ext cx="142519" cy="12115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20284" y="1190878"/>
            <a:ext cx="123189" cy="102870"/>
          </a:xfrm>
          <a:custGeom>
            <a:avLst/>
            <a:gdLst/>
            <a:ahLst/>
            <a:cxnLst/>
            <a:rect l="l" t="t" r="r" b="b"/>
            <a:pathLst>
              <a:path w="123189" h="102869">
                <a:moveTo>
                  <a:pt x="94868" y="13970"/>
                </a:moveTo>
                <a:lnTo>
                  <a:pt x="78739" y="13970"/>
                </a:lnTo>
                <a:lnTo>
                  <a:pt x="79248" y="14986"/>
                </a:lnTo>
                <a:lnTo>
                  <a:pt x="77597" y="19304"/>
                </a:lnTo>
                <a:lnTo>
                  <a:pt x="75691" y="25400"/>
                </a:lnTo>
                <a:lnTo>
                  <a:pt x="73532" y="33274"/>
                </a:lnTo>
                <a:lnTo>
                  <a:pt x="71247" y="41275"/>
                </a:lnTo>
                <a:lnTo>
                  <a:pt x="69595" y="48133"/>
                </a:lnTo>
                <a:lnTo>
                  <a:pt x="68452" y="53721"/>
                </a:lnTo>
                <a:lnTo>
                  <a:pt x="66039" y="64388"/>
                </a:lnTo>
                <a:lnTo>
                  <a:pt x="64135" y="73406"/>
                </a:lnTo>
                <a:lnTo>
                  <a:pt x="63310" y="78867"/>
                </a:lnTo>
                <a:lnTo>
                  <a:pt x="63201" y="90550"/>
                </a:lnTo>
                <a:lnTo>
                  <a:pt x="64515" y="94615"/>
                </a:lnTo>
                <a:lnTo>
                  <a:pt x="69976" y="101092"/>
                </a:lnTo>
                <a:lnTo>
                  <a:pt x="73787" y="102743"/>
                </a:lnTo>
                <a:lnTo>
                  <a:pt x="83565" y="102743"/>
                </a:lnTo>
                <a:lnTo>
                  <a:pt x="88264" y="101473"/>
                </a:lnTo>
                <a:lnTo>
                  <a:pt x="92582" y="98806"/>
                </a:lnTo>
                <a:lnTo>
                  <a:pt x="97027" y="96266"/>
                </a:lnTo>
                <a:lnTo>
                  <a:pt x="101980" y="92075"/>
                </a:lnTo>
                <a:lnTo>
                  <a:pt x="103372" y="90550"/>
                </a:lnTo>
                <a:lnTo>
                  <a:pt x="84327" y="90550"/>
                </a:lnTo>
                <a:lnTo>
                  <a:pt x="82803" y="89916"/>
                </a:lnTo>
                <a:lnTo>
                  <a:pt x="81025" y="87375"/>
                </a:lnTo>
                <a:lnTo>
                  <a:pt x="80517" y="85344"/>
                </a:lnTo>
                <a:lnTo>
                  <a:pt x="80536" y="78867"/>
                </a:lnTo>
                <a:lnTo>
                  <a:pt x="81279" y="73787"/>
                </a:lnTo>
                <a:lnTo>
                  <a:pt x="82930" y="66929"/>
                </a:lnTo>
                <a:lnTo>
                  <a:pt x="94868" y="13970"/>
                </a:lnTo>
                <a:close/>
              </a:path>
              <a:path w="123189" h="102869">
                <a:moveTo>
                  <a:pt x="47625" y="13970"/>
                </a:moveTo>
                <a:lnTo>
                  <a:pt x="34036" y="13970"/>
                </a:lnTo>
                <a:lnTo>
                  <a:pt x="27050" y="43942"/>
                </a:lnTo>
                <a:lnTo>
                  <a:pt x="22191" y="62487"/>
                </a:lnTo>
                <a:lnTo>
                  <a:pt x="17129" y="77343"/>
                </a:lnTo>
                <a:lnTo>
                  <a:pt x="11852" y="88483"/>
                </a:lnTo>
                <a:lnTo>
                  <a:pt x="6350" y="95885"/>
                </a:lnTo>
                <a:lnTo>
                  <a:pt x="5334" y="101092"/>
                </a:lnTo>
                <a:lnTo>
                  <a:pt x="27686" y="101092"/>
                </a:lnTo>
                <a:lnTo>
                  <a:pt x="28448" y="98806"/>
                </a:lnTo>
                <a:lnTo>
                  <a:pt x="29655" y="94615"/>
                </a:lnTo>
                <a:lnTo>
                  <a:pt x="32385" y="83947"/>
                </a:lnTo>
                <a:lnTo>
                  <a:pt x="33654" y="78867"/>
                </a:lnTo>
                <a:lnTo>
                  <a:pt x="47625" y="13970"/>
                </a:lnTo>
                <a:close/>
              </a:path>
              <a:path w="123189" h="102869">
                <a:moveTo>
                  <a:pt x="101091" y="80518"/>
                </a:moveTo>
                <a:lnTo>
                  <a:pt x="95503" y="87249"/>
                </a:lnTo>
                <a:lnTo>
                  <a:pt x="90424" y="90550"/>
                </a:lnTo>
                <a:lnTo>
                  <a:pt x="103372" y="90550"/>
                </a:lnTo>
                <a:lnTo>
                  <a:pt x="107314" y="86233"/>
                </a:lnTo>
                <a:lnTo>
                  <a:pt x="101091" y="80518"/>
                </a:lnTo>
                <a:close/>
              </a:path>
              <a:path w="123189" h="102869">
                <a:moveTo>
                  <a:pt x="123062" y="0"/>
                </a:moveTo>
                <a:lnTo>
                  <a:pt x="32003" y="0"/>
                </a:lnTo>
                <a:lnTo>
                  <a:pt x="28193" y="508"/>
                </a:lnTo>
                <a:lnTo>
                  <a:pt x="25018" y="1270"/>
                </a:lnTo>
                <a:lnTo>
                  <a:pt x="21843" y="2159"/>
                </a:lnTo>
                <a:lnTo>
                  <a:pt x="18923" y="3429"/>
                </a:lnTo>
                <a:lnTo>
                  <a:pt x="16382" y="5080"/>
                </a:lnTo>
                <a:lnTo>
                  <a:pt x="13842" y="6604"/>
                </a:lnTo>
                <a:lnTo>
                  <a:pt x="11302" y="8636"/>
                </a:lnTo>
                <a:lnTo>
                  <a:pt x="6730" y="13208"/>
                </a:lnTo>
                <a:lnTo>
                  <a:pt x="3682" y="16637"/>
                </a:lnTo>
                <a:lnTo>
                  <a:pt x="0" y="21082"/>
                </a:lnTo>
                <a:lnTo>
                  <a:pt x="6730" y="26670"/>
                </a:lnTo>
                <a:lnTo>
                  <a:pt x="10794" y="21590"/>
                </a:lnTo>
                <a:lnTo>
                  <a:pt x="14477" y="18287"/>
                </a:lnTo>
                <a:lnTo>
                  <a:pt x="18034" y="16510"/>
                </a:lnTo>
                <a:lnTo>
                  <a:pt x="21462" y="14859"/>
                </a:lnTo>
                <a:lnTo>
                  <a:pt x="25653" y="13970"/>
                </a:lnTo>
                <a:lnTo>
                  <a:pt x="120014" y="13970"/>
                </a:lnTo>
                <a:lnTo>
                  <a:pt x="12306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20284" y="1190878"/>
            <a:ext cx="123189" cy="102870"/>
          </a:xfrm>
          <a:custGeom>
            <a:avLst/>
            <a:gdLst/>
            <a:ahLst/>
            <a:cxnLst/>
            <a:rect l="l" t="t" r="r" b="b"/>
            <a:pathLst>
              <a:path w="123189" h="102869">
                <a:moveTo>
                  <a:pt x="36322" y="0"/>
                </a:moveTo>
                <a:lnTo>
                  <a:pt x="123062" y="0"/>
                </a:lnTo>
                <a:lnTo>
                  <a:pt x="120014" y="13970"/>
                </a:lnTo>
                <a:lnTo>
                  <a:pt x="94868" y="13970"/>
                </a:lnTo>
                <a:lnTo>
                  <a:pt x="82930" y="66929"/>
                </a:lnTo>
                <a:lnTo>
                  <a:pt x="81279" y="73787"/>
                </a:lnTo>
                <a:lnTo>
                  <a:pt x="80517" y="78994"/>
                </a:lnTo>
                <a:lnTo>
                  <a:pt x="80517" y="82550"/>
                </a:lnTo>
                <a:lnTo>
                  <a:pt x="80517" y="85344"/>
                </a:lnTo>
                <a:lnTo>
                  <a:pt x="81025" y="87375"/>
                </a:lnTo>
                <a:lnTo>
                  <a:pt x="81914" y="88646"/>
                </a:lnTo>
                <a:lnTo>
                  <a:pt x="82803" y="89916"/>
                </a:lnTo>
                <a:lnTo>
                  <a:pt x="84327" y="90550"/>
                </a:lnTo>
                <a:lnTo>
                  <a:pt x="86232" y="90550"/>
                </a:lnTo>
                <a:lnTo>
                  <a:pt x="90424" y="90550"/>
                </a:lnTo>
                <a:lnTo>
                  <a:pt x="95503" y="87249"/>
                </a:lnTo>
                <a:lnTo>
                  <a:pt x="101091" y="80518"/>
                </a:lnTo>
                <a:lnTo>
                  <a:pt x="107314" y="86233"/>
                </a:lnTo>
                <a:lnTo>
                  <a:pt x="101980" y="92075"/>
                </a:lnTo>
                <a:lnTo>
                  <a:pt x="97027" y="96266"/>
                </a:lnTo>
                <a:lnTo>
                  <a:pt x="92582" y="98806"/>
                </a:lnTo>
                <a:lnTo>
                  <a:pt x="88264" y="101473"/>
                </a:lnTo>
                <a:lnTo>
                  <a:pt x="83565" y="102743"/>
                </a:lnTo>
                <a:lnTo>
                  <a:pt x="78486" y="102743"/>
                </a:lnTo>
                <a:lnTo>
                  <a:pt x="73787" y="102743"/>
                </a:lnTo>
                <a:lnTo>
                  <a:pt x="69976" y="101092"/>
                </a:lnTo>
                <a:lnTo>
                  <a:pt x="67182" y="97790"/>
                </a:lnTo>
                <a:lnTo>
                  <a:pt x="64515" y="94615"/>
                </a:lnTo>
                <a:lnTo>
                  <a:pt x="63118" y="90297"/>
                </a:lnTo>
                <a:lnTo>
                  <a:pt x="63118" y="84962"/>
                </a:lnTo>
                <a:lnTo>
                  <a:pt x="63118" y="80137"/>
                </a:lnTo>
                <a:lnTo>
                  <a:pt x="64135" y="73406"/>
                </a:lnTo>
                <a:lnTo>
                  <a:pt x="66039" y="64388"/>
                </a:lnTo>
                <a:lnTo>
                  <a:pt x="68452" y="53721"/>
                </a:lnTo>
                <a:lnTo>
                  <a:pt x="69595" y="48133"/>
                </a:lnTo>
                <a:lnTo>
                  <a:pt x="71247" y="41275"/>
                </a:lnTo>
                <a:lnTo>
                  <a:pt x="73532" y="33274"/>
                </a:lnTo>
                <a:lnTo>
                  <a:pt x="75691" y="25400"/>
                </a:lnTo>
                <a:lnTo>
                  <a:pt x="77597" y="19304"/>
                </a:lnTo>
                <a:lnTo>
                  <a:pt x="79248" y="14986"/>
                </a:lnTo>
                <a:lnTo>
                  <a:pt x="78739" y="13970"/>
                </a:lnTo>
                <a:lnTo>
                  <a:pt x="47625" y="13970"/>
                </a:lnTo>
                <a:lnTo>
                  <a:pt x="34670" y="74168"/>
                </a:lnTo>
                <a:lnTo>
                  <a:pt x="33654" y="78867"/>
                </a:lnTo>
                <a:lnTo>
                  <a:pt x="32385" y="83947"/>
                </a:lnTo>
                <a:lnTo>
                  <a:pt x="30987" y="89408"/>
                </a:lnTo>
                <a:lnTo>
                  <a:pt x="29590" y="94869"/>
                </a:lnTo>
                <a:lnTo>
                  <a:pt x="28448" y="98806"/>
                </a:lnTo>
                <a:lnTo>
                  <a:pt x="27686" y="101092"/>
                </a:lnTo>
                <a:lnTo>
                  <a:pt x="5334" y="101092"/>
                </a:lnTo>
                <a:lnTo>
                  <a:pt x="6350" y="95885"/>
                </a:lnTo>
                <a:lnTo>
                  <a:pt x="11852" y="88483"/>
                </a:lnTo>
                <a:lnTo>
                  <a:pt x="17129" y="77343"/>
                </a:lnTo>
                <a:lnTo>
                  <a:pt x="22191" y="62487"/>
                </a:lnTo>
                <a:lnTo>
                  <a:pt x="27050" y="43942"/>
                </a:lnTo>
                <a:lnTo>
                  <a:pt x="34036" y="13970"/>
                </a:lnTo>
                <a:lnTo>
                  <a:pt x="30734" y="13970"/>
                </a:lnTo>
                <a:lnTo>
                  <a:pt x="25653" y="13970"/>
                </a:lnTo>
                <a:lnTo>
                  <a:pt x="6730" y="26670"/>
                </a:lnTo>
                <a:lnTo>
                  <a:pt x="0" y="21082"/>
                </a:lnTo>
                <a:lnTo>
                  <a:pt x="3682" y="16637"/>
                </a:lnTo>
                <a:lnTo>
                  <a:pt x="6730" y="13208"/>
                </a:lnTo>
                <a:lnTo>
                  <a:pt x="9016" y="10922"/>
                </a:lnTo>
                <a:lnTo>
                  <a:pt x="11302" y="8636"/>
                </a:lnTo>
                <a:lnTo>
                  <a:pt x="13842" y="6604"/>
                </a:lnTo>
                <a:lnTo>
                  <a:pt x="16382" y="5080"/>
                </a:lnTo>
                <a:lnTo>
                  <a:pt x="18923" y="3429"/>
                </a:lnTo>
                <a:lnTo>
                  <a:pt x="21843" y="2159"/>
                </a:lnTo>
                <a:lnTo>
                  <a:pt x="25018" y="1270"/>
                </a:lnTo>
                <a:lnTo>
                  <a:pt x="28193" y="508"/>
                </a:lnTo>
                <a:lnTo>
                  <a:pt x="32003" y="0"/>
                </a:lnTo>
                <a:lnTo>
                  <a:pt x="3632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39284" y="1211580"/>
            <a:ext cx="101379" cy="12572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53634" y="1230502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5">
                <a:moveTo>
                  <a:pt x="48448" y="66801"/>
                </a:moveTo>
                <a:lnTo>
                  <a:pt x="30479" y="66801"/>
                </a:lnTo>
                <a:lnTo>
                  <a:pt x="32003" y="67056"/>
                </a:lnTo>
                <a:lnTo>
                  <a:pt x="32638" y="67310"/>
                </a:lnTo>
                <a:lnTo>
                  <a:pt x="33654" y="68072"/>
                </a:lnTo>
                <a:lnTo>
                  <a:pt x="34162" y="68580"/>
                </a:lnTo>
                <a:lnTo>
                  <a:pt x="34416" y="69342"/>
                </a:lnTo>
                <a:lnTo>
                  <a:pt x="34798" y="70104"/>
                </a:lnTo>
                <a:lnTo>
                  <a:pt x="35178" y="71120"/>
                </a:lnTo>
                <a:lnTo>
                  <a:pt x="35432" y="72389"/>
                </a:lnTo>
                <a:lnTo>
                  <a:pt x="37084" y="77597"/>
                </a:lnTo>
                <a:lnTo>
                  <a:pt x="53086" y="107061"/>
                </a:lnTo>
                <a:lnTo>
                  <a:pt x="58165" y="107061"/>
                </a:lnTo>
                <a:lnTo>
                  <a:pt x="59943" y="106807"/>
                </a:lnTo>
                <a:lnTo>
                  <a:pt x="61594" y="106172"/>
                </a:lnTo>
                <a:lnTo>
                  <a:pt x="63373" y="105663"/>
                </a:lnTo>
                <a:lnTo>
                  <a:pt x="65277" y="104775"/>
                </a:lnTo>
                <a:lnTo>
                  <a:pt x="67055" y="103632"/>
                </a:lnTo>
                <a:lnTo>
                  <a:pt x="68961" y="102488"/>
                </a:lnTo>
                <a:lnTo>
                  <a:pt x="70992" y="100964"/>
                </a:lnTo>
                <a:lnTo>
                  <a:pt x="73025" y="99187"/>
                </a:lnTo>
                <a:lnTo>
                  <a:pt x="75184" y="97409"/>
                </a:lnTo>
                <a:lnTo>
                  <a:pt x="75990" y="96647"/>
                </a:lnTo>
                <a:lnTo>
                  <a:pt x="61340" y="96647"/>
                </a:lnTo>
                <a:lnTo>
                  <a:pt x="60451" y="96393"/>
                </a:lnTo>
                <a:lnTo>
                  <a:pt x="56006" y="90170"/>
                </a:lnTo>
                <a:lnTo>
                  <a:pt x="55372" y="88646"/>
                </a:lnTo>
                <a:lnTo>
                  <a:pt x="54863" y="86741"/>
                </a:lnTo>
                <a:lnTo>
                  <a:pt x="52959" y="80645"/>
                </a:lnTo>
                <a:lnTo>
                  <a:pt x="51688" y="76708"/>
                </a:lnTo>
                <a:lnTo>
                  <a:pt x="50212" y="72389"/>
                </a:lnTo>
                <a:lnTo>
                  <a:pt x="48448" y="66801"/>
                </a:lnTo>
                <a:close/>
              </a:path>
              <a:path w="82550" h="107315">
                <a:moveTo>
                  <a:pt x="38353" y="0"/>
                </a:moveTo>
                <a:lnTo>
                  <a:pt x="32765" y="0"/>
                </a:lnTo>
                <a:lnTo>
                  <a:pt x="11556" y="888"/>
                </a:lnTo>
                <a:lnTo>
                  <a:pt x="10287" y="6223"/>
                </a:lnTo>
                <a:lnTo>
                  <a:pt x="12191" y="6223"/>
                </a:lnTo>
                <a:lnTo>
                  <a:pt x="13842" y="6350"/>
                </a:lnTo>
                <a:lnTo>
                  <a:pt x="15112" y="6604"/>
                </a:lnTo>
                <a:lnTo>
                  <a:pt x="16382" y="6731"/>
                </a:lnTo>
                <a:lnTo>
                  <a:pt x="17399" y="7112"/>
                </a:lnTo>
                <a:lnTo>
                  <a:pt x="20447" y="10922"/>
                </a:lnTo>
                <a:lnTo>
                  <a:pt x="20447" y="13081"/>
                </a:lnTo>
                <a:lnTo>
                  <a:pt x="20319" y="14477"/>
                </a:lnTo>
                <a:lnTo>
                  <a:pt x="19812" y="17652"/>
                </a:lnTo>
                <a:lnTo>
                  <a:pt x="18668" y="22479"/>
                </a:lnTo>
                <a:lnTo>
                  <a:pt x="0" y="105663"/>
                </a:lnTo>
                <a:lnTo>
                  <a:pt x="14859" y="105663"/>
                </a:lnTo>
                <a:lnTo>
                  <a:pt x="23367" y="66801"/>
                </a:lnTo>
                <a:lnTo>
                  <a:pt x="48448" y="66801"/>
                </a:lnTo>
                <a:lnTo>
                  <a:pt x="47751" y="64643"/>
                </a:lnTo>
                <a:lnTo>
                  <a:pt x="46609" y="60706"/>
                </a:lnTo>
                <a:lnTo>
                  <a:pt x="47258" y="60198"/>
                </a:lnTo>
                <a:lnTo>
                  <a:pt x="24764" y="60198"/>
                </a:lnTo>
                <a:lnTo>
                  <a:pt x="38353" y="0"/>
                </a:lnTo>
                <a:close/>
              </a:path>
              <a:path w="82550" h="107315">
                <a:moveTo>
                  <a:pt x="74549" y="87757"/>
                </a:moveTo>
                <a:lnTo>
                  <a:pt x="73025" y="89535"/>
                </a:lnTo>
                <a:lnTo>
                  <a:pt x="69214" y="93345"/>
                </a:lnTo>
                <a:lnTo>
                  <a:pt x="68199" y="94234"/>
                </a:lnTo>
                <a:lnTo>
                  <a:pt x="67182" y="94869"/>
                </a:lnTo>
                <a:lnTo>
                  <a:pt x="66293" y="95504"/>
                </a:lnTo>
                <a:lnTo>
                  <a:pt x="65404" y="96012"/>
                </a:lnTo>
                <a:lnTo>
                  <a:pt x="63880" y="96520"/>
                </a:lnTo>
                <a:lnTo>
                  <a:pt x="63118" y="96647"/>
                </a:lnTo>
                <a:lnTo>
                  <a:pt x="75990" y="96647"/>
                </a:lnTo>
                <a:lnTo>
                  <a:pt x="77977" y="94742"/>
                </a:lnTo>
                <a:lnTo>
                  <a:pt x="79882" y="92837"/>
                </a:lnTo>
                <a:lnTo>
                  <a:pt x="74549" y="87757"/>
                </a:lnTo>
                <a:close/>
              </a:path>
              <a:path w="82550" h="107315">
                <a:moveTo>
                  <a:pt x="80137" y="28194"/>
                </a:moveTo>
                <a:lnTo>
                  <a:pt x="52324" y="28194"/>
                </a:lnTo>
                <a:lnTo>
                  <a:pt x="51307" y="33147"/>
                </a:lnTo>
                <a:lnTo>
                  <a:pt x="53466" y="33400"/>
                </a:lnTo>
                <a:lnTo>
                  <a:pt x="54990" y="34036"/>
                </a:lnTo>
                <a:lnTo>
                  <a:pt x="55879" y="34798"/>
                </a:lnTo>
                <a:lnTo>
                  <a:pt x="56641" y="35560"/>
                </a:lnTo>
                <a:lnTo>
                  <a:pt x="57023" y="36575"/>
                </a:lnTo>
                <a:lnTo>
                  <a:pt x="57023" y="38862"/>
                </a:lnTo>
                <a:lnTo>
                  <a:pt x="33274" y="58927"/>
                </a:lnTo>
                <a:lnTo>
                  <a:pt x="30987" y="59817"/>
                </a:lnTo>
                <a:lnTo>
                  <a:pt x="28828" y="60198"/>
                </a:lnTo>
                <a:lnTo>
                  <a:pt x="47258" y="60198"/>
                </a:lnTo>
                <a:lnTo>
                  <a:pt x="49529" y="58420"/>
                </a:lnTo>
                <a:lnTo>
                  <a:pt x="55372" y="54101"/>
                </a:lnTo>
                <a:lnTo>
                  <a:pt x="58165" y="51943"/>
                </a:lnTo>
                <a:lnTo>
                  <a:pt x="61087" y="49784"/>
                </a:lnTo>
                <a:lnTo>
                  <a:pt x="63880" y="47625"/>
                </a:lnTo>
                <a:lnTo>
                  <a:pt x="66801" y="45466"/>
                </a:lnTo>
                <a:lnTo>
                  <a:pt x="72770" y="40767"/>
                </a:lnTo>
                <a:lnTo>
                  <a:pt x="75691" y="38354"/>
                </a:lnTo>
                <a:lnTo>
                  <a:pt x="78866" y="35813"/>
                </a:lnTo>
                <a:lnTo>
                  <a:pt x="82041" y="33020"/>
                </a:lnTo>
                <a:lnTo>
                  <a:pt x="80137" y="2819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53634" y="1230502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5">
                <a:moveTo>
                  <a:pt x="32765" y="0"/>
                </a:moveTo>
                <a:lnTo>
                  <a:pt x="38353" y="0"/>
                </a:lnTo>
                <a:lnTo>
                  <a:pt x="24764" y="60198"/>
                </a:lnTo>
                <a:lnTo>
                  <a:pt x="26924" y="60198"/>
                </a:lnTo>
                <a:lnTo>
                  <a:pt x="28828" y="60198"/>
                </a:lnTo>
                <a:lnTo>
                  <a:pt x="30987" y="59817"/>
                </a:lnTo>
                <a:lnTo>
                  <a:pt x="33274" y="58927"/>
                </a:lnTo>
                <a:lnTo>
                  <a:pt x="35560" y="58166"/>
                </a:lnTo>
                <a:lnTo>
                  <a:pt x="37718" y="57023"/>
                </a:lnTo>
                <a:lnTo>
                  <a:pt x="40004" y="55752"/>
                </a:lnTo>
                <a:lnTo>
                  <a:pt x="42290" y="54483"/>
                </a:lnTo>
                <a:lnTo>
                  <a:pt x="44450" y="52959"/>
                </a:lnTo>
                <a:lnTo>
                  <a:pt x="46481" y="51308"/>
                </a:lnTo>
                <a:lnTo>
                  <a:pt x="48513" y="49657"/>
                </a:lnTo>
                <a:lnTo>
                  <a:pt x="50418" y="48006"/>
                </a:lnTo>
                <a:lnTo>
                  <a:pt x="51942" y="46355"/>
                </a:lnTo>
                <a:lnTo>
                  <a:pt x="53466" y="44704"/>
                </a:lnTo>
                <a:lnTo>
                  <a:pt x="54737" y="43052"/>
                </a:lnTo>
                <a:lnTo>
                  <a:pt x="55752" y="41529"/>
                </a:lnTo>
                <a:lnTo>
                  <a:pt x="56641" y="40005"/>
                </a:lnTo>
                <a:lnTo>
                  <a:pt x="57023" y="38862"/>
                </a:lnTo>
                <a:lnTo>
                  <a:pt x="57023" y="37719"/>
                </a:lnTo>
                <a:lnTo>
                  <a:pt x="57023" y="36575"/>
                </a:lnTo>
                <a:lnTo>
                  <a:pt x="51307" y="33147"/>
                </a:lnTo>
                <a:lnTo>
                  <a:pt x="52324" y="28194"/>
                </a:lnTo>
                <a:lnTo>
                  <a:pt x="80137" y="28194"/>
                </a:lnTo>
                <a:lnTo>
                  <a:pt x="82041" y="33020"/>
                </a:lnTo>
                <a:lnTo>
                  <a:pt x="78866" y="35813"/>
                </a:lnTo>
                <a:lnTo>
                  <a:pt x="75691" y="38354"/>
                </a:lnTo>
                <a:lnTo>
                  <a:pt x="72770" y="40767"/>
                </a:lnTo>
                <a:lnTo>
                  <a:pt x="69723" y="43180"/>
                </a:lnTo>
                <a:lnTo>
                  <a:pt x="66801" y="45466"/>
                </a:lnTo>
                <a:lnTo>
                  <a:pt x="63880" y="47625"/>
                </a:lnTo>
                <a:lnTo>
                  <a:pt x="61087" y="49784"/>
                </a:lnTo>
                <a:lnTo>
                  <a:pt x="58165" y="51943"/>
                </a:lnTo>
                <a:lnTo>
                  <a:pt x="55372" y="54101"/>
                </a:lnTo>
                <a:lnTo>
                  <a:pt x="52450" y="56261"/>
                </a:lnTo>
                <a:lnTo>
                  <a:pt x="49529" y="58420"/>
                </a:lnTo>
                <a:lnTo>
                  <a:pt x="46609" y="60706"/>
                </a:lnTo>
                <a:lnTo>
                  <a:pt x="47751" y="64643"/>
                </a:lnTo>
                <a:lnTo>
                  <a:pt x="49022" y="68580"/>
                </a:lnTo>
                <a:lnTo>
                  <a:pt x="50291" y="72644"/>
                </a:lnTo>
                <a:lnTo>
                  <a:pt x="51688" y="76708"/>
                </a:lnTo>
                <a:lnTo>
                  <a:pt x="52959" y="80645"/>
                </a:lnTo>
                <a:lnTo>
                  <a:pt x="54228" y="84709"/>
                </a:lnTo>
                <a:lnTo>
                  <a:pt x="54863" y="86741"/>
                </a:lnTo>
                <a:lnTo>
                  <a:pt x="55372" y="88646"/>
                </a:lnTo>
                <a:lnTo>
                  <a:pt x="56006" y="90170"/>
                </a:lnTo>
                <a:lnTo>
                  <a:pt x="56514" y="91694"/>
                </a:lnTo>
                <a:lnTo>
                  <a:pt x="61340" y="96647"/>
                </a:lnTo>
                <a:lnTo>
                  <a:pt x="62356" y="96647"/>
                </a:lnTo>
                <a:lnTo>
                  <a:pt x="63118" y="96647"/>
                </a:lnTo>
                <a:lnTo>
                  <a:pt x="67182" y="94869"/>
                </a:lnTo>
                <a:lnTo>
                  <a:pt x="68199" y="94234"/>
                </a:lnTo>
                <a:lnTo>
                  <a:pt x="69214" y="93345"/>
                </a:lnTo>
                <a:lnTo>
                  <a:pt x="70485" y="92075"/>
                </a:lnTo>
                <a:lnTo>
                  <a:pt x="71627" y="90932"/>
                </a:lnTo>
                <a:lnTo>
                  <a:pt x="73025" y="89535"/>
                </a:lnTo>
                <a:lnTo>
                  <a:pt x="74549" y="87757"/>
                </a:lnTo>
                <a:lnTo>
                  <a:pt x="79882" y="92837"/>
                </a:lnTo>
                <a:lnTo>
                  <a:pt x="77469" y="95250"/>
                </a:lnTo>
                <a:lnTo>
                  <a:pt x="75184" y="97409"/>
                </a:lnTo>
                <a:lnTo>
                  <a:pt x="73025" y="99187"/>
                </a:lnTo>
                <a:lnTo>
                  <a:pt x="70992" y="100964"/>
                </a:lnTo>
                <a:lnTo>
                  <a:pt x="68961" y="102488"/>
                </a:lnTo>
                <a:lnTo>
                  <a:pt x="67055" y="103632"/>
                </a:lnTo>
                <a:lnTo>
                  <a:pt x="65277" y="104775"/>
                </a:lnTo>
                <a:lnTo>
                  <a:pt x="63373" y="105663"/>
                </a:lnTo>
                <a:lnTo>
                  <a:pt x="61594" y="106172"/>
                </a:lnTo>
                <a:lnTo>
                  <a:pt x="59943" y="106807"/>
                </a:lnTo>
                <a:lnTo>
                  <a:pt x="58165" y="107061"/>
                </a:lnTo>
                <a:lnTo>
                  <a:pt x="56261" y="107061"/>
                </a:lnTo>
                <a:lnTo>
                  <a:pt x="53086" y="107061"/>
                </a:lnTo>
                <a:lnTo>
                  <a:pt x="43434" y="97662"/>
                </a:lnTo>
                <a:lnTo>
                  <a:pt x="42037" y="94614"/>
                </a:lnTo>
                <a:lnTo>
                  <a:pt x="40766" y="90932"/>
                </a:lnTo>
                <a:lnTo>
                  <a:pt x="39497" y="86741"/>
                </a:lnTo>
                <a:lnTo>
                  <a:pt x="38353" y="82423"/>
                </a:lnTo>
                <a:lnTo>
                  <a:pt x="37084" y="77597"/>
                </a:lnTo>
                <a:lnTo>
                  <a:pt x="35432" y="72389"/>
                </a:lnTo>
                <a:lnTo>
                  <a:pt x="35178" y="71120"/>
                </a:lnTo>
                <a:lnTo>
                  <a:pt x="34798" y="70104"/>
                </a:lnTo>
                <a:lnTo>
                  <a:pt x="34416" y="69342"/>
                </a:lnTo>
                <a:lnTo>
                  <a:pt x="34162" y="68580"/>
                </a:lnTo>
                <a:lnTo>
                  <a:pt x="33654" y="68072"/>
                </a:lnTo>
                <a:lnTo>
                  <a:pt x="33147" y="67691"/>
                </a:lnTo>
                <a:lnTo>
                  <a:pt x="32638" y="67310"/>
                </a:lnTo>
                <a:lnTo>
                  <a:pt x="32003" y="67056"/>
                </a:lnTo>
                <a:lnTo>
                  <a:pt x="31241" y="66929"/>
                </a:lnTo>
                <a:lnTo>
                  <a:pt x="30479" y="66801"/>
                </a:lnTo>
                <a:lnTo>
                  <a:pt x="29463" y="66801"/>
                </a:lnTo>
                <a:lnTo>
                  <a:pt x="28320" y="66801"/>
                </a:lnTo>
                <a:lnTo>
                  <a:pt x="23367" y="66801"/>
                </a:lnTo>
                <a:lnTo>
                  <a:pt x="14859" y="105663"/>
                </a:lnTo>
                <a:lnTo>
                  <a:pt x="0" y="105663"/>
                </a:lnTo>
                <a:lnTo>
                  <a:pt x="18668" y="22479"/>
                </a:lnTo>
                <a:lnTo>
                  <a:pt x="19303" y="19812"/>
                </a:lnTo>
                <a:lnTo>
                  <a:pt x="19812" y="17652"/>
                </a:lnTo>
                <a:lnTo>
                  <a:pt x="20065" y="16001"/>
                </a:lnTo>
                <a:lnTo>
                  <a:pt x="20319" y="14477"/>
                </a:lnTo>
                <a:lnTo>
                  <a:pt x="20447" y="13081"/>
                </a:lnTo>
                <a:lnTo>
                  <a:pt x="20447" y="11811"/>
                </a:lnTo>
                <a:lnTo>
                  <a:pt x="20447" y="10922"/>
                </a:lnTo>
                <a:lnTo>
                  <a:pt x="20192" y="10033"/>
                </a:lnTo>
                <a:lnTo>
                  <a:pt x="15112" y="6604"/>
                </a:lnTo>
                <a:lnTo>
                  <a:pt x="13842" y="6350"/>
                </a:lnTo>
                <a:lnTo>
                  <a:pt x="12191" y="6223"/>
                </a:lnTo>
                <a:lnTo>
                  <a:pt x="10287" y="6223"/>
                </a:lnTo>
                <a:lnTo>
                  <a:pt x="11556" y="888"/>
                </a:lnTo>
                <a:lnTo>
                  <a:pt x="327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29355" y="1537690"/>
            <a:ext cx="128803" cy="1288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39897" y="1551305"/>
            <a:ext cx="118872" cy="1188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35096" y="1551432"/>
            <a:ext cx="107441" cy="10744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50335" y="1570355"/>
            <a:ext cx="87630" cy="88900"/>
          </a:xfrm>
          <a:custGeom>
            <a:avLst/>
            <a:gdLst/>
            <a:ahLst/>
            <a:cxnLst/>
            <a:rect l="l" t="t" r="r" b="b"/>
            <a:pathLst>
              <a:path w="87629" h="88900">
                <a:moveTo>
                  <a:pt x="84967" y="7493"/>
                </a:moveTo>
                <a:lnTo>
                  <a:pt x="66166" y="7493"/>
                </a:lnTo>
                <a:lnTo>
                  <a:pt x="66801" y="8128"/>
                </a:lnTo>
                <a:lnTo>
                  <a:pt x="63373" y="11557"/>
                </a:lnTo>
                <a:lnTo>
                  <a:pt x="18780" y="62737"/>
                </a:lnTo>
                <a:lnTo>
                  <a:pt x="0" y="84328"/>
                </a:lnTo>
                <a:lnTo>
                  <a:pt x="1777" y="88900"/>
                </a:lnTo>
                <a:lnTo>
                  <a:pt x="69214" y="88900"/>
                </a:lnTo>
                <a:lnTo>
                  <a:pt x="70842" y="81280"/>
                </a:lnTo>
                <a:lnTo>
                  <a:pt x="21209" y="81280"/>
                </a:lnTo>
                <a:lnTo>
                  <a:pt x="20700" y="80645"/>
                </a:lnTo>
                <a:lnTo>
                  <a:pt x="25677" y="75217"/>
                </a:lnTo>
                <a:lnTo>
                  <a:pt x="31083" y="69230"/>
                </a:lnTo>
                <a:lnTo>
                  <a:pt x="36917" y="62696"/>
                </a:lnTo>
                <a:lnTo>
                  <a:pt x="43179" y="55625"/>
                </a:lnTo>
                <a:lnTo>
                  <a:pt x="84967" y="7493"/>
                </a:lnTo>
                <a:close/>
              </a:path>
              <a:path w="87629" h="88900">
                <a:moveTo>
                  <a:pt x="74802" y="62737"/>
                </a:moveTo>
                <a:lnTo>
                  <a:pt x="66548" y="62737"/>
                </a:lnTo>
                <a:lnTo>
                  <a:pt x="64262" y="67564"/>
                </a:lnTo>
                <a:lnTo>
                  <a:pt x="62229" y="71120"/>
                </a:lnTo>
                <a:lnTo>
                  <a:pt x="60705" y="73406"/>
                </a:lnTo>
                <a:lnTo>
                  <a:pt x="59054" y="75692"/>
                </a:lnTo>
                <a:lnTo>
                  <a:pt x="57530" y="77343"/>
                </a:lnTo>
                <a:lnTo>
                  <a:pt x="56006" y="78486"/>
                </a:lnTo>
                <a:lnTo>
                  <a:pt x="54610" y="79629"/>
                </a:lnTo>
                <a:lnTo>
                  <a:pt x="52831" y="80391"/>
                </a:lnTo>
                <a:lnTo>
                  <a:pt x="48894" y="81153"/>
                </a:lnTo>
                <a:lnTo>
                  <a:pt x="45974" y="81280"/>
                </a:lnTo>
                <a:lnTo>
                  <a:pt x="70842" y="81280"/>
                </a:lnTo>
                <a:lnTo>
                  <a:pt x="74802" y="62737"/>
                </a:lnTo>
                <a:close/>
              </a:path>
              <a:path w="87629" h="88900">
                <a:moveTo>
                  <a:pt x="85725" y="0"/>
                </a:moveTo>
                <a:lnTo>
                  <a:pt x="19558" y="0"/>
                </a:lnTo>
                <a:lnTo>
                  <a:pt x="14097" y="24384"/>
                </a:lnTo>
                <a:lnTo>
                  <a:pt x="22351" y="24384"/>
                </a:lnTo>
                <a:lnTo>
                  <a:pt x="24511" y="20447"/>
                </a:lnTo>
                <a:lnTo>
                  <a:pt x="26415" y="17399"/>
                </a:lnTo>
                <a:lnTo>
                  <a:pt x="41148" y="7493"/>
                </a:lnTo>
                <a:lnTo>
                  <a:pt x="84967" y="7493"/>
                </a:lnTo>
                <a:lnTo>
                  <a:pt x="87502" y="4572"/>
                </a:lnTo>
                <a:lnTo>
                  <a:pt x="857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50335" y="1570355"/>
            <a:ext cx="87630" cy="88900"/>
          </a:xfrm>
          <a:custGeom>
            <a:avLst/>
            <a:gdLst/>
            <a:ahLst/>
            <a:cxnLst/>
            <a:rect l="l" t="t" r="r" b="b"/>
            <a:pathLst>
              <a:path w="87629" h="88900">
                <a:moveTo>
                  <a:pt x="19558" y="0"/>
                </a:moveTo>
                <a:lnTo>
                  <a:pt x="85725" y="0"/>
                </a:lnTo>
                <a:lnTo>
                  <a:pt x="87502" y="4572"/>
                </a:lnTo>
                <a:lnTo>
                  <a:pt x="43179" y="55625"/>
                </a:lnTo>
                <a:lnTo>
                  <a:pt x="20700" y="80645"/>
                </a:lnTo>
                <a:lnTo>
                  <a:pt x="21209" y="81280"/>
                </a:lnTo>
                <a:lnTo>
                  <a:pt x="42290" y="81280"/>
                </a:lnTo>
                <a:lnTo>
                  <a:pt x="45974" y="81280"/>
                </a:lnTo>
                <a:lnTo>
                  <a:pt x="48894" y="81153"/>
                </a:lnTo>
                <a:lnTo>
                  <a:pt x="50800" y="80772"/>
                </a:lnTo>
                <a:lnTo>
                  <a:pt x="52831" y="80391"/>
                </a:lnTo>
                <a:lnTo>
                  <a:pt x="54610" y="79629"/>
                </a:lnTo>
                <a:lnTo>
                  <a:pt x="56006" y="78486"/>
                </a:lnTo>
                <a:lnTo>
                  <a:pt x="57530" y="77343"/>
                </a:lnTo>
                <a:lnTo>
                  <a:pt x="59054" y="75692"/>
                </a:lnTo>
                <a:lnTo>
                  <a:pt x="60705" y="73406"/>
                </a:lnTo>
                <a:lnTo>
                  <a:pt x="62229" y="71120"/>
                </a:lnTo>
                <a:lnTo>
                  <a:pt x="64262" y="67564"/>
                </a:lnTo>
                <a:lnTo>
                  <a:pt x="66548" y="62737"/>
                </a:lnTo>
                <a:lnTo>
                  <a:pt x="74802" y="62737"/>
                </a:lnTo>
                <a:lnTo>
                  <a:pt x="69214" y="88900"/>
                </a:lnTo>
                <a:lnTo>
                  <a:pt x="1777" y="88900"/>
                </a:lnTo>
                <a:lnTo>
                  <a:pt x="0" y="84328"/>
                </a:lnTo>
                <a:lnTo>
                  <a:pt x="50926" y="25781"/>
                </a:lnTo>
                <a:lnTo>
                  <a:pt x="58165" y="17525"/>
                </a:lnTo>
                <a:lnTo>
                  <a:pt x="63373" y="11557"/>
                </a:lnTo>
                <a:lnTo>
                  <a:pt x="66801" y="8128"/>
                </a:lnTo>
                <a:lnTo>
                  <a:pt x="66166" y="7493"/>
                </a:lnTo>
                <a:lnTo>
                  <a:pt x="44450" y="7493"/>
                </a:lnTo>
                <a:lnTo>
                  <a:pt x="41148" y="7493"/>
                </a:lnTo>
                <a:lnTo>
                  <a:pt x="32892" y="10414"/>
                </a:lnTo>
                <a:lnTo>
                  <a:pt x="31368" y="11557"/>
                </a:lnTo>
                <a:lnTo>
                  <a:pt x="22351" y="24384"/>
                </a:lnTo>
                <a:lnTo>
                  <a:pt x="14097" y="24384"/>
                </a:lnTo>
                <a:lnTo>
                  <a:pt x="195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528059" y="1588008"/>
            <a:ext cx="90639" cy="11201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542791" y="1606422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80">
                <a:moveTo>
                  <a:pt x="42395" y="58419"/>
                </a:moveTo>
                <a:lnTo>
                  <a:pt x="25781" y="58419"/>
                </a:lnTo>
                <a:lnTo>
                  <a:pt x="26670" y="58547"/>
                </a:lnTo>
                <a:lnTo>
                  <a:pt x="27305" y="58547"/>
                </a:lnTo>
                <a:lnTo>
                  <a:pt x="28067" y="58674"/>
                </a:lnTo>
                <a:lnTo>
                  <a:pt x="29083" y="59181"/>
                </a:lnTo>
                <a:lnTo>
                  <a:pt x="29463" y="59562"/>
                </a:lnTo>
                <a:lnTo>
                  <a:pt x="29845" y="60071"/>
                </a:lnTo>
                <a:lnTo>
                  <a:pt x="30099" y="60705"/>
                </a:lnTo>
                <a:lnTo>
                  <a:pt x="30480" y="61340"/>
                </a:lnTo>
                <a:lnTo>
                  <a:pt x="30734" y="62229"/>
                </a:lnTo>
                <a:lnTo>
                  <a:pt x="31150" y="63500"/>
                </a:lnTo>
                <a:lnTo>
                  <a:pt x="32385" y="67944"/>
                </a:lnTo>
                <a:lnTo>
                  <a:pt x="33655" y="72136"/>
                </a:lnTo>
                <a:lnTo>
                  <a:pt x="34704" y="75946"/>
                </a:lnTo>
                <a:lnTo>
                  <a:pt x="35687" y="79628"/>
                </a:lnTo>
                <a:lnTo>
                  <a:pt x="36703" y="82803"/>
                </a:lnTo>
                <a:lnTo>
                  <a:pt x="46482" y="93599"/>
                </a:lnTo>
                <a:lnTo>
                  <a:pt x="50927" y="93599"/>
                </a:lnTo>
                <a:lnTo>
                  <a:pt x="52450" y="93472"/>
                </a:lnTo>
                <a:lnTo>
                  <a:pt x="55499" y="92455"/>
                </a:lnTo>
                <a:lnTo>
                  <a:pt x="57150" y="91693"/>
                </a:lnTo>
                <a:lnTo>
                  <a:pt x="58674" y="90677"/>
                </a:lnTo>
                <a:lnTo>
                  <a:pt x="60325" y="89662"/>
                </a:lnTo>
                <a:lnTo>
                  <a:pt x="62103" y="88391"/>
                </a:lnTo>
                <a:lnTo>
                  <a:pt x="64008" y="86867"/>
                </a:lnTo>
                <a:lnTo>
                  <a:pt x="66457" y="84581"/>
                </a:lnTo>
                <a:lnTo>
                  <a:pt x="53721" y="84581"/>
                </a:lnTo>
                <a:lnTo>
                  <a:pt x="52959" y="84327"/>
                </a:lnTo>
                <a:lnTo>
                  <a:pt x="51688" y="83565"/>
                </a:lnTo>
                <a:lnTo>
                  <a:pt x="51054" y="82930"/>
                </a:lnTo>
                <a:lnTo>
                  <a:pt x="50546" y="82168"/>
                </a:lnTo>
                <a:lnTo>
                  <a:pt x="49911" y="81279"/>
                </a:lnTo>
                <a:lnTo>
                  <a:pt x="49403" y="80137"/>
                </a:lnTo>
                <a:lnTo>
                  <a:pt x="49022" y="78866"/>
                </a:lnTo>
                <a:lnTo>
                  <a:pt x="48513" y="77469"/>
                </a:lnTo>
                <a:lnTo>
                  <a:pt x="47972" y="75818"/>
                </a:lnTo>
                <a:lnTo>
                  <a:pt x="47498" y="74040"/>
                </a:lnTo>
                <a:lnTo>
                  <a:pt x="46355" y="70612"/>
                </a:lnTo>
                <a:lnTo>
                  <a:pt x="44026" y="63373"/>
                </a:lnTo>
                <a:lnTo>
                  <a:pt x="42395" y="58419"/>
                </a:lnTo>
                <a:close/>
              </a:path>
              <a:path w="72389" h="93980">
                <a:moveTo>
                  <a:pt x="33528" y="0"/>
                </a:moveTo>
                <a:lnTo>
                  <a:pt x="28702" y="0"/>
                </a:lnTo>
                <a:lnTo>
                  <a:pt x="10033" y="762"/>
                </a:lnTo>
                <a:lnTo>
                  <a:pt x="9017" y="5461"/>
                </a:lnTo>
                <a:lnTo>
                  <a:pt x="10795" y="5461"/>
                </a:lnTo>
                <a:lnTo>
                  <a:pt x="12192" y="5587"/>
                </a:lnTo>
                <a:lnTo>
                  <a:pt x="17399" y="8127"/>
                </a:lnTo>
                <a:lnTo>
                  <a:pt x="17780" y="8762"/>
                </a:lnTo>
                <a:lnTo>
                  <a:pt x="17780" y="12700"/>
                </a:lnTo>
                <a:lnTo>
                  <a:pt x="17525" y="14097"/>
                </a:lnTo>
                <a:lnTo>
                  <a:pt x="16383" y="19685"/>
                </a:lnTo>
                <a:lnTo>
                  <a:pt x="0" y="92455"/>
                </a:lnTo>
                <a:lnTo>
                  <a:pt x="12954" y="92455"/>
                </a:lnTo>
                <a:lnTo>
                  <a:pt x="20447" y="58419"/>
                </a:lnTo>
                <a:lnTo>
                  <a:pt x="42395" y="58419"/>
                </a:lnTo>
                <a:lnTo>
                  <a:pt x="41783" y="56514"/>
                </a:lnTo>
                <a:lnTo>
                  <a:pt x="40767" y="53086"/>
                </a:lnTo>
                <a:lnTo>
                  <a:pt x="41270" y="52704"/>
                </a:lnTo>
                <a:lnTo>
                  <a:pt x="21717" y="52704"/>
                </a:lnTo>
                <a:lnTo>
                  <a:pt x="33528" y="0"/>
                </a:lnTo>
                <a:close/>
              </a:path>
              <a:path w="72389" h="93980">
                <a:moveTo>
                  <a:pt x="65278" y="76835"/>
                </a:moveTo>
                <a:lnTo>
                  <a:pt x="62737" y="79628"/>
                </a:lnTo>
                <a:lnTo>
                  <a:pt x="61595" y="80644"/>
                </a:lnTo>
                <a:lnTo>
                  <a:pt x="60579" y="81661"/>
                </a:lnTo>
                <a:lnTo>
                  <a:pt x="59690" y="82423"/>
                </a:lnTo>
                <a:lnTo>
                  <a:pt x="58800" y="83057"/>
                </a:lnTo>
                <a:lnTo>
                  <a:pt x="57912" y="83565"/>
                </a:lnTo>
                <a:lnTo>
                  <a:pt x="57277" y="84074"/>
                </a:lnTo>
                <a:lnTo>
                  <a:pt x="56515" y="84200"/>
                </a:lnTo>
                <a:lnTo>
                  <a:pt x="55880" y="84454"/>
                </a:lnTo>
                <a:lnTo>
                  <a:pt x="55245" y="84581"/>
                </a:lnTo>
                <a:lnTo>
                  <a:pt x="66457" y="84581"/>
                </a:lnTo>
                <a:lnTo>
                  <a:pt x="67818" y="83312"/>
                </a:lnTo>
                <a:lnTo>
                  <a:pt x="69850" y="81152"/>
                </a:lnTo>
                <a:lnTo>
                  <a:pt x="65278" y="76835"/>
                </a:lnTo>
                <a:close/>
              </a:path>
              <a:path w="72389" h="93980">
                <a:moveTo>
                  <a:pt x="70104" y="24764"/>
                </a:moveTo>
                <a:lnTo>
                  <a:pt x="45720" y="24764"/>
                </a:lnTo>
                <a:lnTo>
                  <a:pt x="44958" y="29082"/>
                </a:lnTo>
                <a:lnTo>
                  <a:pt x="46862" y="29337"/>
                </a:lnTo>
                <a:lnTo>
                  <a:pt x="48133" y="29717"/>
                </a:lnTo>
                <a:lnTo>
                  <a:pt x="48895" y="30352"/>
                </a:lnTo>
                <a:lnTo>
                  <a:pt x="49657" y="31114"/>
                </a:lnTo>
                <a:lnTo>
                  <a:pt x="49911" y="32003"/>
                </a:lnTo>
                <a:lnTo>
                  <a:pt x="49911" y="33909"/>
                </a:lnTo>
                <a:lnTo>
                  <a:pt x="45466" y="40512"/>
                </a:lnTo>
                <a:lnTo>
                  <a:pt x="44069" y="42037"/>
                </a:lnTo>
                <a:lnTo>
                  <a:pt x="29083" y="51562"/>
                </a:lnTo>
                <a:lnTo>
                  <a:pt x="27178" y="52324"/>
                </a:lnTo>
                <a:lnTo>
                  <a:pt x="25273" y="52704"/>
                </a:lnTo>
                <a:lnTo>
                  <a:pt x="41270" y="52704"/>
                </a:lnTo>
                <a:lnTo>
                  <a:pt x="45974" y="49149"/>
                </a:lnTo>
                <a:lnTo>
                  <a:pt x="48387" y="47371"/>
                </a:lnTo>
                <a:lnTo>
                  <a:pt x="56007" y="41655"/>
                </a:lnTo>
                <a:lnTo>
                  <a:pt x="58420" y="39750"/>
                </a:lnTo>
                <a:lnTo>
                  <a:pt x="61087" y="37718"/>
                </a:lnTo>
                <a:lnTo>
                  <a:pt x="63627" y="35687"/>
                </a:lnTo>
                <a:lnTo>
                  <a:pt x="66294" y="33654"/>
                </a:lnTo>
                <a:lnTo>
                  <a:pt x="68961" y="31368"/>
                </a:lnTo>
                <a:lnTo>
                  <a:pt x="71882" y="28955"/>
                </a:lnTo>
                <a:lnTo>
                  <a:pt x="70104" y="2476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542791" y="1606422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80">
                <a:moveTo>
                  <a:pt x="28702" y="0"/>
                </a:moveTo>
                <a:lnTo>
                  <a:pt x="33528" y="0"/>
                </a:lnTo>
                <a:lnTo>
                  <a:pt x="21717" y="52704"/>
                </a:lnTo>
                <a:lnTo>
                  <a:pt x="23495" y="52704"/>
                </a:lnTo>
                <a:lnTo>
                  <a:pt x="25273" y="52704"/>
                </a:lnTo>
                <a:lnTo>
                  <a:pt x="27178" y="52324"/>
                </a:lnTo>
                <a:lnTo>
                  <a:pt x="29083" y="51562"/>
                </a:lnTo>
                <a:lnTo>
                  <a:pt x="31115" y="50926"/>
                </a:lnTo>
                <a:lnTo>
                  <a:pt x="45466" y="40512"/>
                </a:lnTo>
                <a:lnTo>
                  <a:pt x="46862" y="39115"/>
                </a:lnTo>
                <a:lnTo>
                  <a:pt x="47879" y="37718"/>
                </a:lnTo>
                <a:lnTo>
                  <a:pt x="48768" y="36322"/>
                </a:lnTo>
                <a:lnTo>
                  <a:pt x="49530" y="35051"/>
                </a:lnTo>
                <a:lnTo>
                  <a:pt x="49911" y="33909"/>
                </a:lnTo>
                <a:lnTo>
                  <a:pt x="49911" y="33019"/>
                </a:lnTo>
                <a:lnTo>
                  <a:pt x="49911" y="32003"/>
                </a:lnTo>
                <a:lnTo>
                  <a:pt x="44958" y="29082"/>
                </a:lnTo>
                <a:lnTo>
                  <a:pt x="45720" y="24764"/>
                </a:lnTo>
                <a:lnTo>
                  <a:pt x="70104" y="24764"/>
                </a:lnTo>
                <a:lnTo>
                  <a:pt x="71882" y="28955"/>
                </a:lnTo>
                <a:lnTo>
                  <a:pt x="68961" y="31368"/>
                </a:lnTo>
                <a:lnTo>
                  <a:pt x="66294" y="33654"/>
                </a:lnTo>
                <a:lnTo>
                  <a:pt x="63627" y="35687"/>
                </a:lnTo>
                <a:lnTo>
                  <a:pt x="61087" y="37718"/>
                </a:lnTo>
                <a:lnTo>
                  <a:pt x="58420" y="39750"/>
                </a:lnTo>
                <a:lnTo>
                  <a:pt x="56007" y="41655"/>
                </a:lnTo>
                <a:lnTo>
                  <a:pt x="53467" y="43561"/>
                </a:lnTo>
                <a:lnTo>
                  <a:pt x="50927" y="45465"/>
                </a:lnTo>
                <a:lnTo>
                  <a:pt x="48387" y="47371"/>
                </a:lnTo>
                <a:lnTo>
                  <a:pt x="45974" y="49149"/>
                </a:lnTo>
                <a:lnTo>
                  <a:pt x="43434" y="51053"/>
                </a:lnTo>
                <a:lnTo>
                  <a:pt x="40767" y="53086"/>
                </a:lnTo>
                <a:lnTo>
                  <a:pt x="41783" y="56514"/>
                </a:lnTo>
                <a:lnTo>
                  <a:pt x="42925" y="60071"/>
                </a:lnTo>
                <a:lnTo>
                  <a:pt x="44069" y="63500"/>
                </a:lnTo>
                <a:lnTo>
                  <a:pt x="45212" y="67055"/>
                </a:lnTo>
                <a:lnTo>
                  <a:pt x="46355" y="70612"/>
                </a:lnTo>
                <a:lnTo>
                  <a:pt x="47498" y="74040"/>
                </a:lnTo>
                <a:lnTo>
                  <a:pt x="48006" y="75946"/>
                </a:lnTo>
                <a:lnTo>
                  <a:pt x="48513" y="77469"/>
                </a:lnTo>
                <a:lnTo>
                  <a:pt x="49022" y="78866"/>
                </a:lnTo>
                <a:lnTo>
                  <a:pt x="49403" y="80137"/>
                </a:lnTo>
                <a:lnTo>
                  <a:pt x="49911" y="81279"/>
                </a:lnTo>
                <a:lnTo>
                  <a:pt x="50546" y="82168"/>
                </a:lnTo>
                <a:lnTo>
                  <a:pt x="51054" y="82930"/>
                </a:lnTo>
                <a:lnTo>
                  <a:pt x="51688" y="83565"/>
                </a:lnTo>
                <a:lnTo>
                  <a:pt x="52324" y="83947"/>
                </a:lnTo>
                <a:lnTo>
                  <a:pt x="52959" y="84327"/>
                </a:lnTo>
                <a:lnTo>
                  <a:pt x="53721" y="84581"/>
                </a:lnTo>
                <a:lnTo>
                  <a:pt x="54610" y="84581"/>
                </a:lnTo>
                <a:lnTo>
                  <a:pt x="55245" y="84581"/>
                </a:lnTo>
                <a:lnTo>
                  <a:pt x="55880" y="84454"/>
                </a:lnTo>
                <a:lnTo>
                  <a:pt x="56515" y="84200"/>
                </a:lnTo>
                <a:lnTo>
                  <a:pt x="57277" y="84074"/>
                </a:lnTo>
                <a:lnTo>
                  <a:pt x="57912" y="83565"/>
                </a:lnTo>
                <a:lnTo>
                  <a:pt x="58800" y="83057"/>
                </a:lnTo>
                <a:lnTo>
                  <a:pt x="59690" y="82423"/>
                </a:lnTo>
                <a:lnTo>
                  <a:pt x="60579" y="81661"/>
                </a:lnTo>
                <a:lnTo>
                  <a:pt x="61595" y="80644"/>
                </a:lnTo>
                <a:lnTo>
                  <a:pt x="62737" y="79628"/>
                </a:lnTo>
                <a:lnTo>
                  <a:pt x="63881" y="78359"/>
                </a:lnTo>
                <a:lnTo>
                  <a:pt x="65278" y="76835"/>
                </a:lnTo>
                <a:lnTo>
                  <a:pt x="69850" y="81152"/>
                </a:lnTo>
                <a:lnTo>
                  <a:pt x="58674" y="90677"/>
                </a:lnTo>
                <a:lnTo>
                  <a:pt x="57150" y="91693"/>
                </a:lnTo>
                <a:lnTo>
                  <a:pt x="55499" y="92455"/>
                </a:lnTo>
                <a:lnTo>
                  <a:pt x="53975" y="92963"/>
                </a:lnTo>
                <a:lnTo>
                  <a:pt x="52450" y="93472"/>
                </a:lnTo>
                <a:lnTo>
                  <a:pt x="50927" y="93599"/>
                </a:lnTo>
                <a:lnTo>
                  <a:pt x="49275" y="93599"/>
                </a:lnTo>
                <a:lnTo>
                  <a:pt x="46482" y="93599"/>
                </a:lnTo>
                <a:lnTo>
                  <a:pt x="34671" y="75818"/>
                </a:lnTo>
                <a:lnTo>
                  <a:pt x="33655" y="72136"/>
                </a:lnTo>
                <a:lnTo>
                  <a:pt x="32385" y="67944"/>
                </a:lnTo>
                <a:lnTo>
                  <a:pt x="31115" y="63373"/>
                </a:lnTo>
                <a:lnTo>
                  <a:pt x="30734" y="62229"/>
                </a:lnTo>
                <a:lnTo>
                  <a:pt x="30480" y="61340"/>
                </a:lnTo>
                <a:lnTo>
                  <a:pt x="30099" y="60705"/>
                </a:lnTo>
                <a:lnTo>
                  <a:pt x="29845" y="60071"/>
                </a:lnTo>
                <a:lnTo>
                  <a:pt x="29463" y="59562"/>
                </a:lnTo>
                <a:lnTo>
                  <a:pt x="29083" y="59181"/>
                </a:lnTo>
                <a:lnTo>
                  <a:pt x="28575" y="58927"/>
                </a:lnTo>
                <a:lnTo>
                  <a:pt x="28067" y="58674"/>
                </a:lnTo>
                <a:lnTo>
                  <a:pt x="27305" y="58547"/>
                </a:lnTo>
                <a:lnTo>
                  <a:pt x="26670" y="58547"/>
                </a:lnTo>
                <a:lnTo>
                  <a:pt x="25781" y="58419"/>
                </a:lnTo>
                <a:lnTo>
                  <a:pt x="24765" y="58419"/>
                </a:lnTo>
                <a:lnTo>
                  <a:pt x="20447" y="58419"/>
                </a:lnTo>
                <a:lnTo>
                  <a:pt x="12954" y="92455"/>
                </a:lnTo>
                <a:lnTo>
                  <a:pt x="0" y="92455"/>
                </a:lnTo>
                <a:lnTo>
                  <a:pt x="16383" y="19685"/>
                </a:lnTo>
                <a:lnTo>
                  <a:pt x="16891" y="17272"/>
                </a:lnTo>
                <a:lnTo>
                  <a:pt x="17272" y="15366"/>
                </a:lnTo>
                <a:lnTo>
                  <a:pt x="17525" y="14097"/>
                </a:lnTo>
                <a:lnTo>
                  <a:pt x="17780" y="12700"/>
                </a:lnTo>
                <a:lnTo>
                  <a:pt x="17907" y="11429"/>
                </a:lnTo>
                <a:lnTo>
                  <a:pt x="17907" y="10413"/>
                </a:lnTo>
                <a:lnTo>
                  <a:pt x="17907" y="9525"/>
                </a:lnTo>
                <a:lnTo>
                  <a:pt x="17780" y="8762"/>
                </a:lnTo>
                <a:lnTo>
                  <a:pt x="17399" y="8127"/>
                </a:lnTo>
                <a:lnTo>
                  <a:pt x="17145" y="7492"/>
                </a:lnTo>
                <a:lnTo>
                  <a:pt x="10795" y="5461"/>
                </a:lnTo>
                <a:lnTo>
                  <a:pt x="9017" y="5461"/>
                </a:lnTo>
                <a:lnTo>
                  <a:pt x="10033" y="762"/>
                </a:lnTo>
                <a:lnTo>
                  <a:pt x="2870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685032" y="1531645"/>
            <a:ext cx="110520" cy="1272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694684" y="1545082"/>
            <a:ext cx="100711" cy="11874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851147" y="1496580"/>
            <a:ext cx="400050" cy="19582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65371" y="1515363"/>
            <a:ext cx="381000" cy="177800"/>
          </a:xfrm>
          <a:custGeom>
            <a:avLst/>
            <a:gdLst/>
            <a:ahLst/>
            <a:cxnLst/>
            <a:rect l="l" t="t" r="r" b="b"/>
            <a:pathLst>
              <a:path w="381000" h="177800">
                <a:moveTo>
                  <a:pt x="323723" y="0"/>
                </a:moveTo>
                <a:lnTo>
                  <a:pt x="321310" y="0"/>
                </a:lnTo>
                <a:lnTo>
                  <a:pt x="321310" y="6985"/>
                </a:lnTo>
                <a:lnTo>
                  <a:pt x="331724" y="6985"/>
                </a:lnTo>
                <a:lnTo>
                  <a:pt x="338708" y="9398"/>
                </a:lnTo>
                <a:lnTo>
                  <a:pt x="343788" y="14097"/>
                </a:lnTo>
                <a:lnTo>
                  <a:pt x="348868" y="18669"/>
                </a:lnTo>
                <a:lnTo>
                  <a:pt x="351408" y="26415"/>
                </a:lnTo>
                <a:lnTo>
                  <a:pt x="351408" y="41528"/>
                </a:lnTo>
                <a:lnTo>
                  <a:pt x="350774" y="46989"/>
                </a:lnTo>
                <a:lnTo>
                  <a:pt x="349630" y="53339"/>
                </a:lnTo>
                <a:lnTo>
                  <a:pt x="348361" y="59689"/>
                </a:lnTo>
                <a:lnTo>
                  <a:pt x="347725" y="64262"/>
                </a:lnTo>
                <a:lnTo>
                  <a:pt x="347725" y="72262"/>
                </a:lnTo>
                <a:lnTo>
                  <a:pt x="349250" y="76581"/>
                </a:lnTo>
                <a:lnTo>
                  <a:pt x="355473" y="83312"/>
                </a:lnTo>
                <a:lnTo>
                  <a:pt x="359155" y="85851"/>
                </a:lnTo>
                <a:lnTo>
                  <a:pt x="363474" y="87502"/>
                </a:lnTo>
                <a:lnTo>
                  <a:pt x="363474" y="89153"/>
                </a:lnTo>
                <a:lnTo>
                  <a:pt x="359155" y="90805"/>
                </a:lnTo>
                <a:lnTo>
                  <a:pt x="355473" y="93218"/>
                </a:lnTo>
                <a:lnTo>
                  <a:pt x="352425" y="96647"/>
                </a:lnTo>
                <a:lnTo>
                  <a:pt x="349250" y="100075"/>
                </a:lnTo>
                <a:lnTo>
                  <a:pt x="347725" y="104394"/>
                </a:lnTo>
                <a:lnTo>
                  <a:pt x="347725" y="112395"/>
                </a:lnTo>
                <a:lnTo>
                  <a:pt x="348361" y="116839"/>
                </a:lnTo>
                <a:lnTo>
                  <a:pt x="349630" y="123316"/>
                </a:lnTo>
                <a:lnTo>
                  <a:pt x="350774" y="129666"/>
                </a:lnTo>
                <a:lnTo>
                  <a:pt x="351408" y="135000"/>
                </a:lnTo>
                <a:lnTo>
                  <a:pt x="351408" y="150622"/>
                </a:lnTo>
                <a:lnTo>
                  <a:pt x="348868" y="158496"/>
                </a:lnTo>
                <a:lnTo>
                  <a:pt x="338708" y="167894"/>
                </a:lnTo>
                <a:lnTo>
                  <a:pt x="331724" y="170307"/>
                </a:lnTo>
                <a:lnTo>
                  <a:pt x="321310" y="170307"/>
                </a:lnTo>
                <a:lnTo>
                  <a:pt x="321310" y="177291"/>
                </a:lnTo>
                <a:lnTo>
                  <a:pt x="323723" y="177291"/>
                </a:lnTo>
                <a:lnTo>
                  <a:pt x="333986" y="176529"/>
                </a:lnTo>
                <a:lnTo>
                  <a:pt x="366597" y="147026"/>
                </a:lnTo>
                <a:lnTo>
                  <a:pt x="367283" y="137668"/>
                </a:lnTo>
                <a:lnTo>
                  <a:pt x="367283" y="132587"/>
                </a:lnTo>
                <a:lnTo>
                  <a:pt x="366522" y="126746"/>
                </a:lnTo>
                <a:lnTo>
                  <a:pt x="365125" y="120141"/>
                </a:lnTo>
                <a:lnTo>
                  <a:pt x="363600" y="113537"/>
                </a:lnTo>
                <a:lnTo>
                  <a:pt x="362838" y="109093"/>
                </a:lnTo>
                <a:lnTo>
                  <a:pt x="362838" y="102615"/>
                </a:lnTo>
                <a:lnTo>
                  <a:pt x="364363" y="99187"/>
                </a:lnTo>
                <a:lnTo>
                  <a:pt x="367283" y="96393"/>
                </a:lnTo>
                <a:lnTo>
                  <a:pt x="370204" y="93725"/>
                </a:lnTo>
                <a:lnTo>
                  <a:pt x="374650" y="92328"/>
                </a:lnTo>
                <a:lnTo>
                  <a:pt x="380618" y="92075"/>
                </a:lnTo>
                <a:lnTo>
                  <a:pt x="380618" y="84455"/>
                </a:lnTo>
                <a:lnTo>
                  <a:pt x="374650" y="84327"/>
                </a:lnTo>
                <a:lnTo>
                  <a:pt x="370204" y="82803"/>
                </a:lnTo>
                <a:lnTo>
                  <a:pt x="364363" y="77470"/>
                </a:lnTo>
                <a:lnTo>
                  <a:pt x="362838" y="74040"/>
                </a:lnTo>
                <a:lnTo>
                  <a:pt x="362838" y="67437"/>
                </a:lnTo>
                <a:lnTo>
                  <a:pt x="363600" y="63119"/>
                </a:lnTo>
                <a:lnTo>
                  <a:pt x="365125" y="56514"/>
                </a:lnTo>
                <a:lnTo>
                  <a:pt x="366522" y="49911"/>
                </a:lnTo>
                <a:lnTo>
                  <a:pt x="367283" y="44069"/>
                </a:lnTo>
                <a:lnTo>
                  <a:pt x="367283" y="38862"/>
                </a:lnTo>
                <a:lnTo>
                  <a:pt x="342868" y="2619"/>
                </a:lnTo>
                <a:lnTo>
                  <a:pt x="333986" y="708"/>
                </a:lnTo>
                <a:lnTo>
                  <a:pt x="323723" y="0"/>
                </a:lnTo>
                <a:close/>
              </a:path>
              <a:path w="381000" h="177800">
                <a:moveTo>
                  <a:pt x="59308" y="0"/>
                </a:moveTo>
                <a:lnTo>
                  <a:pt x="56895" y="0"/>
                </a:lnTo>
                <a:lnTo>
                  <a:pt x="46632" y="708"/>
                </a:lnTo>
                <a:lnTo>
                  <a:pt x="14021" y="29837"/>
                </a:lnTo>
                <a:lnTo>
                  <a:pt x="13335" y="38862"/>
                </a:lnTo>
                <a:lnTo>
                  <a:pt x="13335" y="43941"/>
                </a:lnTo>
                <a:lnTo>
                  <a:pt x="14097" y="49784"/>
                </a:lnTo>
                <a:lnTo>
                  <a:pt x="15493" y="56387"/>
                </a:lnTo>
                <a:lnTo>
                  <a:pt x="17017" y="62991"/>
                </a:lnTo>
                <a:lnTo>
                  <a:pt x="17779" y="67437"/>
                </a:lnTo>
                <a:lnTo>
                  <a:pt x="17779" y="73913"/>
                </a:lnTo>
                <a:lnTo>
                  <a:pt x="16255" y="77343"/>
                </a:lnTo>
                <a:lnTo>
                  <a:pt x="13335" y="80137"/>
                </a:lnTo>
                <a:lnTo>
                  <a:pt x="10413" y="82803"/>
                </a:lnTo>
                <a:lnTo>
                  <a:pt x="5968" y="84200"/>
                </a:lnTo>
                <a:lnTo>
                  <a:pt x="0" y="84455"/>
                </a:lnTo>
                <a:lnTo>
                  <a:pt x="0" y="92075"/>
                </a:lnTo>
                <a:lnTo>
                  <a:pt x="5968" y="92201"/>
                </a:lnTo>
                <a:lnTo>
                  <a:pt x="10413" y="93599"/>
                </a:lnTo>
                <a:lnTo>
                  <a:pt x="13335" y="96393"/>
                </a:lnTo>
                <a:lnTo>
                  <a:pt x="16255" y="99060"/>
                </a:lnTo>
                <a:lnTo>
                  <a:pt x="17779" y="102488"/>
                </a:lnTo>
                <a:lnTo>
                  <a:pt x="17779" y="109093"/>
                </a:lnTo>
                <a:lnTo>
                  <a:pt x="17017" y="113411"/>
                </a:lnTo>
                <a:lnTo>
                  <a:pt x="15493" y="120014"/>
                </a:lnTo>
                <a:lnTo>
                  <a:pt x="14097" y="126619"/>
                </a:lnTo>
                <a:lnTo>
                  <a:pt x="13335" y="132461"/>
                </a:lnTo>
                <a:lnTo>
                  <a:pt x="13335" y="137668"/>
                </a:lnTo>
                <a:lnTo>
                  <a:pt x="37750" y="174625"/>
                </a:lnTo>
                <a:lnTo>
                  <a:pt x="56895" y="177291"/>
                </a:lnTo>
                <a:lnTo>
                  <a:pt x="59308" y="177291"/>
                </a:lnTo>
                <a:lnTo>
                  <a:pt x="59308" y="170307"/>
                </a:lnTo>
                <a:lnTo>
                  <a:pt x="48894" y="170307"/>
                </a:lnTo>
                <a:lnTo>
                  <a:pt x="41910" y="167894"/>
                </a:lnTo>
                <a:lnTo>
                  <a:pt x="31750" y="158496"/>
                </a:lnTo>
                <a:lnTo>
                  <a:pt x="29210" y="150622"/>
                </a:lnTo>
                <a:lnTo>
                  <a:pt x="29210" y="135000"/>
                </a:lnTo>
                <a:lnTo>
                  <a:pt x="29844" y="129539"/>
                </a:lnTo>
                <a:lnTo>
                  <a:pt x="30987" y="123189"/>
                </a:lnTo>
                <a:lnTo>
                  <a:pt x="32257" y="116839"/>
                </a:lnTo>
                <a:lnTo>
                  <a:pt x="32892" y="112268"/>
                </a:lnTo>
                <a:lnTo>
                  <a:pt x="32892" y="104266"/>
                </a:lnTo>
                <a:lnTo>
                  <a:pt x="31368" y="99949"/>
                </a:lnTo>
                <a:lnTo>
                  <a:pt x="25145" y="93218"/>
                </a:lnTo>
                <a:lnTo>
                  <a:pt x="21462" y="90677"/>
                </a:lnTo>
                <a:lnTo>
                  <a:pt x="17144" y="89026"/>
                </a:lnTo>
                <a:lnTo>
                  <a:pt x="17144" y="87375"/>
                </a:lnTo>
                <a:lnTo>
                  <a:pt x="21462" y="85725"/>
                </a:lnTo>
                <a:lnTo>
                  <a:pt x="25145" y="83312"/>
                </a:lnTo>
                <a:lnTo>
                  <a:pt x="28193" y="79883"/>
                </a:lnTo>
                <a:lnTo>
                  <a:pt x="31368" y="76453"/>
                </a:lnTo>
                <a:lnTo>
                  <a:pt x="32892" y="72136"/>
                </a:lnTo>
                <a:lnTo>
                  <a:pt x="32892" y="64135"/>
                </a:lnTo>
                <a:lnTo>
                  <a:pt x="32257" y="59689"/>
                </a:lnTo>
                <a:lnTo>
                  <a:pt x="30987" y="53212"/>
                </a:lnTo>
                <a:lnTo>
                  <a:pt x="29844" y="46862"/>
                </a:lnTo>
                <a:lnTo>
                  <a:pt x="29210" y="41528"/>
                </a:lnTo>
                <a:lnTo>
                  <a:pt x="29210" y="26415"/>
                </a:lnTo>
                <a:lnTo>
                  <a:pt x="31750" y="18669"/>
                </a:lnTo>
                <a:lnTo>
                  <a:pt x="36829" y="14097"/>
                </a:lnTo>
                <a:lnTo>
                  <a:pt x="41910" y="9398"/>
                </a:lnTo>
                <a:lnTo>
                  <a:pt x="48894" y="6985"/>
                </a:lnTo>
                <a:lnTo>
                  <a:pt x="59308" y="6985"/>
                </a:lnTo>
                <a:lnTo>
                  <a:pt x="5930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186682" y="1515363"/>
            <a:ext cx="59690" cy="177800"/>
          </a:xfrm>
          <a:custGeom>
            <a:avLst/>
            <a:gdLst/>
            <a:ahLst/>
            <a:cxnLst/>
            <a:rect l="l" t="t" r="r" b="b"/>
            <a:pathLst>
              <a:path w="59689" h="177800">
                <a:moveTo>
                  <a:pt x="0" y="0"/>
                </a:moveTo>
                <a:lnTo>
                  <a:pt x="2412" y="0"/>
                </a:lnTo>
                <a:lnTo>
                  <a:pt x="12676" y="708"/>
                </a:lnTo>
                <a:lnTo>
                  <a:pt x="45287" y="29837"/>
                </a:lnTo>
                <a:lnTo>
                  <a:pt x="45973" y="38862"/>
                </a:lnTo>
                <a:lnTo>
                  <a:pt x="45973" y="44069"/>
                </a:lnTo>
                <a:lnTo>
                  <a:pt x="45212" y="49911"/>
                </a:lnTo>
                <a:lnTo>
                  <a:pt x="43814" y="56514"/>
                </a:lnTo>
                <a:lnTo>
                  <a:pt x="42290" y="63119"/>
                </a:lnTo>
                <a:lnTo>
                  <a:pt x="41528" y="67437"/>
                </a:lnTo>
                <a:lnTo>
                  <a:pt x="41528" y="69723"/>
                </a:lnTo>
                <a:lnTo>
                  <a:pt x="41528" y="74040"/>
                </a:lnTo>
                <a:lnTo>
                  <a:pt x="43052" y="77470"/>
                </a:lnTo>
                <a:lnTo>
                  <a:pt x="45973" y="80137"/>
                </a:lnTo>
                <a:lnTo>
                  <a:pt x="48894" y="82803"/>
                </a:lnTo>
                <a:lnTo>
                  <a:pt x="53339" y="84327"/>
                </a:lnTo>
                <a:lnTo>
                  <a:pt x="59308" y="84455"/>
                </a:lnTo>
                <a:lnTo>
                  <a:pt x="59308" y="92075"/>
                </a:lnTo>
                <a:lnTo>
                  <a:pt x="41528" y="102615"/>
                </a:lnTo>
                <a:lnTo>
                  <a:pt x="41528" y="106934"/>
                </a:lnTo>
                <a:lnTo>
                  <a:pt x="41528" y="109093"/>
                </a:lnTo>
                <a:lnTo>
                  <a:pt x="42290" y="113537"/>
                </a:lnTo>
                <a:lnTo>
                  <a:pt x="43814" y="120141"/>
                </a:lnTo>
                <a:lnTo>
                  <a:pt x="45212" y="126746"/>
                </a:lnTo>
                <a:lnTo>
                  <a:pt x="45973" y="132587"/>
                </a:lnTo>
                <a:lnTo>
                  <a:pt x="45973" y="137668"/>
                </a:lnTo>
                <a:lnTo>
                  <a:pt x="21558" y="174625"/>
                </a:lnTo>
                <a:lnTo>
                  <a:pt x="2412" y="177291"/>
                </a:lnTo>
                <a:lnTo>
                  <a:pt x="0" y="177291"/>
                </a:lnTo>
                <a:lnTo>
                  <a:pt x="0" y="170307"/>
                </a:lnTo>
                <a:lnTo>
                  <a:pt x="1396" y="170307"/>
                </a:lnTo>
                <a:lnTo>
                  <a:pt x="10413" y="170307"/>
                </a:lnTo>
                <a:lnTo>
                  <a:pt x="17398" y="167894"/>
                </a:lnTo>
                <a:lnTo>
                  <a:pt x="22478" y="163195"/>
                </a:lnTo>
                <a:lnTo>
                  <a:pt x="27558" y="158496"/>
                </a:lnTo>
                <a:lnTo>
                  <a:pt x="30098" y="150622"/>
                </a:lnTo>
                <a:lnTo>
                  <a:pt x="30098" y="139319"/>
                </a:lnTo>
                <a:lnTo>
                  <a:pt x="30098" y="135000"/>
                </a:lnTo>
                <a:lnTo>
                  <a:pt x="29463" y="129666"/>
                </a:lnTo>
                <a:lnTo>
                  <a:pt x="28320" y="123316"/>
                </a:lnTo>
                <a:lnTo>
                  <a:pt x="27050" y="116839"/>
                </a:lnTo>
                <a:lnTo>
                  <a:pt x="26415" y="112395"/>
                </a:lnTo>
                <a:lnTo>
                  <a:pt x="26415" y="109600"/>
                </a:lnTo>
                <a:lnTo>
                  <a:pt x="26415" y="104394"/>
                </a:lnTo>
                <a:lnTo>
                  <a:pt x="27939" y="100075"/>
                </a:lnTo>
                <a:lnTo>
                  <a:pt x="31114" y="96647"/>
                </a:lnTo>
                <a:lnTo>
                  <a:pt x="34162" y="93218"/>
                </a:lnTo>
                <a:lnTo>
                  <a:pt x="37845" y="90805"/>
                </a:lnTo>
                <a:lnTo>
                  <a:pt x="42163" y="89153"/>
                </a:lnTo>
                <a:lnTo>
                  <a:pt x="42163" y="87502"/>
                </a:lnTo>
                <a:lnTo>
                  <a:pt x="37845" y="85851"/>
                </a:lnTo>
                <a:lnTo>
                  <a:pt x="34162" y="83312"/>
                </a:lnTo>
                <a:lnTo>
                  <a:pt x="31114" y="80010"/>
                </a:lnTo>
                <a:lnTo>
                  <a:pt x="27939" y="76581"/>
                </a:lnTo>
                <a:lnTo>
                  <a:pt x="26415" y="72262"/>
                </a:lnTo>
                <a:lnTo>
                  <a:pt x="26415" y="67056"/>
                </a:lnTo>
                <a:lnTo>
                  <a:pt x="26415" y="64262"/>
                </a:lnTo>
                <a:lnTo>
                  <a:pt x="27050" y="59689"/>
                </a:lnTo>
                <a:lnTo>
                  <a:pt x="28320" y="53339"/>
                </a:lnTo>
                <a:lnTo>
                  <a:pt x="29463" y="46989"/>
                </a:lnTo>
                <a:lnTo>
                  <a:pt x="30098" y="41528"/>
                </a:lnTo>
                <a:lnTo>
                  <a:pt x="30098" y="37211"/>
                </a:lnTo>
                <a:lnTo>
                  <a:pt x="30098" y="26415"/>
                </a:lnTo>
                <a:lnTo>
                  <a:pt x="27558" y="18669"/>
                </a:lnTo>
                <a:lnTo>
                  <a:pt x="22478" y="14097"/>
                </a:lnTo>
                <a:lnTo>
                  <a:pt x="17398" y="9398"/>
                </a:lnTo>
                <a:lnTo>
                  <a:pt x="10413" y="6985"/>
                </a:lnTo>
                <a:lnTo>
                  <a:pt x="1396" y="6985"/>
                </a:lnTo>
                <a:lnTo>
                  <a:pt x="0" y="698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65371" y="1515363"/>
            <a:ext cx="59690" cy="177800"/>
          </a:xfrm>
          <a:custGeom>
            <a:avLst/>
            <a:gdLst/>
            <a:ahLst/>
            <a:cxnLst/>
            <a:rect l="l" t="t" r="r" b="b"/>
            <a:pathLst>
              <a:path w="59689" h="177800">
                <a:moveTo>
                  <a:pt x="56895" y="0"/>
                </a:moveTo>
                <a:lnTo>
                  <a:pt x="59308" y="0"/>
                </a:lnTo>
                <a:lnTo>
                  <a:pt x="59308" y="6985"/>
                </a:lnTo>
                <a:lnTo>
                  <a:pt x="57912" y="6985"/>
                </a:lnTo>
                <a:lnTo>
                  <a:pt x="48894" y="6985"/>
                </a:lnTo>
                <a:lnTo>
                  <a:pt x="41910" y="9398"/>
                </a:lnTo>
                <a:lnTo>
                  <a:pt x="36829" y="14097"/>
                </a:lnTo>
                <a:lnTo>
                  <a:pt x="31750" y="18669"/>
                </a:lnTo>
                <a:lnTo>
                  <a:pt x="29210" y="26415"/>
                </a:lnTo>
                <a:lnTo>
                  <a:pt x="29210" y="37211"/>
                </a:lnTo>
                <a:lnTo>
                  <a:pt x="29210" y="41528"/>
                </a:lnTo>
                <a:lnTo>
                  <a:pt x="29844" y="46862"/>
                </a:lnTo>
                <a:lnTo>
                  <a:pt x="30987" y="53212"/>
                </a:lnTo>
                <a:lnTo>
                  <a:pt x="32257" y="59689"/>
                </a:lnTo>
                <a:lnTo>
                  <a:pt x="32892" y="64135"/>
                </a:lnTo>
                <a:lnTo>
                  <a:pt x="32892" y="66928"/>
                </a:lnTo>
                <a:lnTo>
                  <a:pt x="32892" y="72136"/>
                </a:lnTo>
                <a:lnTo>
                  <a:pt x="31368" y="76453"/>
                </a:lnTo>
                <a:lnTo>
                  <a:pt x="28193" y="79883"/>
                </a:lnTo>
                <a:lnTo>
                  <a:pt x="25145" y="83312"/>
                </a:lnTo>
                <a:lnTo>
                  <a:pt x="21462" y="85725"/>
                </a:lnTo>
                <a:lnTo>
                  <a:pt x="17144" y="87375"/>
                </a:lnTo>
                <a:lnTo>
                  <a:pt x="17144" y="89026"/>
                </a:lnTo>
                <a:lnTo>
                  <a:pt x="21462" y="90677"/>
                </a:lnTo>
                <a:lnTo>
                  <a:pt x="25145" y="93218"/>
                </a:lnTo>
                <a:lnTo>
                  <a:pt x="28193" y="96520"/>
                </a:lnTo>
                <a:lnTo>
                  <a:pt x="31368" y="99949"/>
                </a:lnTo>
                <a:lnTo>
                  <a:pt x="32892" y="104266"/>
                </a:lnTo>
                <a:lnTo>
                  <a:pt x="32892" y="109474"/>
                </a:lnTo>
                <a:lnTo>
                  <a:pt x="32892" y="112268"/>
                </a:lnTo>
                <a:lnTo>
                  <a:pt x="32257" y="116839"/>
                </a:lnTo>
                <a:lnTo>
                  <a:pt x="30987" y="123189"/>
                </a:lnTo>
                <a:lnTo>
                  <a:pt x="29844" y="129539"/>
                </a:lnTo>
                <a:lnTo>
                  <a:pt x="29210" y="135000"/>
                </a:lnTo>
                <a:lnTo>
                  <a:pt x="29210" y="139319"/>
                </a:lnTo>
                <a:lnTo>
                  <a:pt x="29210" y="150622"/>
                </a:lnTo>
                <a:lnTo>
                  <a:pt x="31750" y="158496"/>
                </a:lnTo>
                <a:lnTo>
                  <a:pt x="36829" y="163195"/>
                </a:lnTo>
                <a:lnTo>
                  <a:pt x="41910" y="167894"/>
                </a:lnTo>
                <a:lnTo>
                  <a:pt x="48894" y="170307"/>
                </a:lnTo>
                <a:lnTo>
                  <a:pt x="57912" y="170307"/>
                </a:lnTo>
                <a:lnTo>
                  <a:pt x="59308" y="170307"/>
                </a:lnTo>
                <a:lnTo>
                  <a:pt x="59308" y="177291"/>
                </a:lnTo>
                <a:lnTo>
                  <a:pt x="56895" y="177291"/>
                </a:lnTo>
                <a:lnTo>
                  <a:pt x="19442" y="161885"/>
                </a:lnTo>
                <a:lnTo>
                  <a:pt x="13335" y="137668"/>
                </a:lnTo>
                <a:lnTo>
                  <a:pt x="13335" y="132461"/>
                </a:lnTo>
                <a:lnTo>
                  <a:pt x="14097" y="126619"/>
                </a:lnTo>
                <a:lnTo>
                  <a:pt x="15493" y="120014"/>
                </a:lnTo>
                <a:lnTo>
                  <a:pt x="17017" y="113411"/>
                </a:lnTo>
                <a:lnTo>
                  <a:pt x="17779" y="109093"/>
                </a:lnTo>
                <a:lnTo>
                  <a:pt x="17779" y="106807"/>
                </a:lnTo>
                <a:lnTo>
                  <a:pt x="17779" y="102488"/>
                </a:lnTo>
                <a:lnTo>
                  <a:pt x="16255" y="99060"/>
                </a:lnTo>
                <a:lnTo>
                  <a:pt x="13335" y="96393"/>
                </a:lnTo>
                <a:lnTo>
                  <a:pt x="10413" y="93599"/>
                </a:lnTo>
                <a:lnTo>
                  <a:pt x="5968" y="92201"/>
                </a:lnTo>
                <a:lnTo>
                  <a:pt x="0" y="92075"/>
                </a:lnTo>
                <a:lnTo>
                  <a:pt x="0" y="84455"/>
                </a:lnTo>
                <a:lnTo>
                  <a:pt x="5968" y="84200"/>
                </a:lnTo>
                <a:lnTo>
                  <a:pt x="10413" y="82803"/>
                </a:lnTo>
                <a:lnTo>
                  <a:pt x="13335" y="80137"/>
                </a:lnTo>
                <a:lnTo>
                  <a:pt x="16255" y="77343"/>
                </a:lnTo>
                <a:lnTo>
                  <a:pt x="17779" y="73913"/>
                </a:lnTo>
                <a:lnTo>
                  <a:pt x="17779" y="69596"/>
                </a:lnTo>
                <a:lnTo>
                  <a:pt x="17779" y="67437"/>
                </a:lnTo>
                <a:lnTo>
                  <a:pt x="17017" y="62991"/>
                </a:lnTo>
                <a:lnTo>
                  <a:pt x="15493" y="56387"/>
                </a:lnTo>
                <a:lnTo>
                  <a:pt x="14097" y="49784"/>
                </a:lnTo>
                <a:lnTo>
                  <a:pt x="13335" y="43941"/>
                </a:lnTo>
                <a:lnTo>
                  <a:pt x="13335" y="38862"/>
                </a:lnTo>
                <a:lnTo>
                  <a:pt x="37750" y="2619"/>
                </a:lnTo>
                <a:lnTo>
                  <a:pt x="46632" y="708"/>
                </a:lnTo>
                <a:lnTo>
                  <a:pt x="568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927347" y="1511808"/>
            <a:ext cx="99786" cy="1485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941749" y="1530730"/>
            <a:ext cx="81915" cy="130175"/>
          </a:xfrm>
          <a:custGeom>
            <a:avLst/>
            <a:gdLst/>
            <a:ahLst/>
            <a:cxnLst/>
            <a:rect l="l" t="t" r="r" b="b"/>
            <a:pathLst>
              <a:path w="81914" h="130175">
                <a:moveTo>
                  <a:pt x="41097" y="0"/>
                </a:moveTo>
                <a:lnTo>
                  <a:pt x="35128" y="0"/>
                </a:lnTo>
                <a:lnTo>
                  <a:pt x="29540" y="1397"/>
                </a:lnTo>
                <a:lnTo>
                  <a:pt x="2870" y="36576"/>
                </a:lnTo>
                <a:lnTo>
                  <a:pt x="0" y="67437"/>
                </a:lnTo>
                <a:lnTo>
                  <a:pt x="548" y="81240"/>
                </a:lnTo>
                <a:lnTo>
                  <a:pt x="15249" y="121100"/>
                </a:lnTo>
                <a:lnTo>
                  <a:pt x="39573" y="130048"/>
                </a:lnTo>
                <a:lnTo>
                  <a:pt x="49221" y="128980"/>
                </a:lnTo>
                <a:lnTo>
                  <a:pt x="57607" y="125793"/>
                </a:lnTo>
                <a:lnTo>
                  <a:pt x="62676" y="122047"/>
                </a:lnTo>
                <a:lnTo>
                  <a:pt x="33223" y="122047"/>
                </a:lnTo>
                <a:lnTo>
                  <a:pt x="27381" y="117348"/>
                </a:lnTo>
                <a:lnTo>
                  <a:pt x="18340" y="77517"/>
                </a:lnTo>
                <a:lnTo>
                  <a:pt x="17983" y="54737"/>
                </a:lnTo>
                <a:lnTo>
                  <a:pt x="18364" y="46990"/>
                </a:lnTo>
                <a:lnTo>
                  <a:pt x="29921" y="11811"/>
                </a:lnTo>
                <a:lnTo>
                  <a:pt x="32715" y="9271"/>
                </a:lnTo>
                <a:lnTo>
                  <a:pt x="36398" y="8001"/>
                </a:lnTo>
                <a:lnTo>
                  <a:pt x="64574" y="8001"/>
                </a:lnTo>
                <a:lnTo>
                  <a:pt x="58893" y="3968"/>
                </a:lnTo>
                <a:lnTo>
                  <a:pt x="50644" y="996"/>
                </a:lnTo>
                <a:lnTo>
                  <a:pt x="41097" y="0"/>
                </a:lnTo>
                <a:close/>
              </a:path>
              <a:path w="81914" h="130175">
                <a:moveTo>
                  <a:pt x="64574" y="8001"/>
                </a:moveTo>
                <a:lnTo>
                  <a:pt x="45288" y="8001"/>
                </a:lnTo>
                <a:lnTo>
                  <a:pt x="49352" y="9906"/>
                </a:lnTo>
                <a:lnTo>
                  <a:pt x="55956" y="17526"/>
                </a:lnTo>
                <a:lnTo>
                  <a:pt x="63026" y="57197"/>
                </a:lnTo>
                <a:lnTo>
                  <a:pt x="63195" y="67437"/>
                </a:lnTo>
                <a:lnTo>
                  <a:pt x="62907" y="78724"/>
                </a:lnTo>
                <a:lnTo>
                  <a:pt x="54178" y="117602"/>
                </a:lnTo>
                <a:lnTo>
                  <a:pt x="48590" y="122047"/>
                </a:lnTo>
                <a:lnTo>
                  <a:pt x="62676" y="122047"/>
                </a:lnTo>
                <a:lnTo>
                  <a:pt x="80689" y="78724"/>
                </a:lnTo>
                <a:lnTo>
                  <a:pt x="81356" y="63246"/>
                </a:lnTo>
                <a:lnTo>
                  <a:pt x="80737" y="48359"/>
                </a:lnTo>
                <a:lnTo>
                  <a:pt x="78880" y="35496"/>
                </a:lnTo>
                <a:lnTo>
                  <a:pt x="75784" y="24634"/>
                </a:lnTo>
                <a:lnTo>
                  <a:pt x="71450" y="15748"/>
                </a:lnTo>
                <a:lnTo>
                  <a:pt x="65832" y="8893"/>
                </a:lnTo>
                <a:lnTo>
                  <a:pt x="64574" y="800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959733" y="1538732"/>
            <a:ext cx="45720" cy="114300"/>
          </a:xfrm>
          <a:custGeom>
            <a:avLst/>
            <a:gdLst/>
            <a:ahLst/>
            <a:cxnLst/>
            <a:rect l="l" t="t" r="r" b="b"/>
            <a:pathLst>
              <a:path w="45720" h="114300">
                <a:moveTo>
                  <a:pt x="22605" y="0"/>
                </a:moveTo>
                <a:lnTo>
                  <a:pt x="18414" y="0"/>
                </a:lnTo>
                <a:lnTo>
                  <a:pt x="14731" y="1269"/>
                </a:lnTo>
                <a:lnTo>
                  <a:pt x="11937" y="3809"/>
                </a:lnTo>
                <a:lnTo>
                  <a:pt x="9016" y="6350"/>
                </a:lnTo>
                <a:lnTo>
                  <a:pt x="6730" y="9905"/>
                </a:lnTo>
                <a:lnTo>
                  <a:pt x="4952" y="14731"/>
                </a:lnTo>
                <a:lnTo>
                  <a:pt x="3175" y="19557"/>
                </a:lnTo>
                <a:lnTo>
                  <a:pt x="1904" y="25272"/>
                </a:lnTo>
                <a:lnTo>
                  <a:pt x="1142" y="32130"/>
                </a:lnTo>
                <a:lnTo>
                  <a:pt x="380" y="38988"/>
                </a:lnTo>
                <a:lnTo>
                  <a:pt x="0" y="46735"/>
                </a:lnTo>
                <a:lnTo>
                  <a:pt x="0" y="55371"/>
                </a:lnTo>
                <a:lnTo>
                  <a:pt x="5714" y="99948"/>
                </a:lnTo>
                <a:lnTo>
                  <a:pt x="15239" y="114045"/>
                </a:lnTo>
                <a:lnTo>
                  <a:pt x="23113" y="114045"/>
                </a:lnTo>
                <a:lnTo>
                  <a:pt x="30606" y="114045"/>
                </a:lnTo>
                <a:lnTo>
                  <a:pt x="44878" y="72511"/>
                </a:lnTo>
                <a:lnTo>
                  <a:pt x="45212" y="59435"/>
                </a:lnTo>
                <a:lnTo>
                  <a:pt x="45043" y="49196"/>
                </a:lnTo>
                <a:lnTo>
                  <a:pt x="37972" y="9525"/>
                </a:lnTo>
                <a:lnTo>
                  <a:pt x="34670" y="5714"/>
                </a:lnTo>
                <a:lnTo>
                  <a:pt x="31368" y="1904"/>
                </a:lnTo>
                <a:lnTo>
                  <a:pt x="27304" y="0"/>
                </a:lnTo>
                <a:lnTo>
                  <a:pt x="2260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941698" y="1530730"/>
            <a:ext cx="81915" cy="130175"/>
          </a:xfrm>
          <a:custGeom>
            <a:avLst/>
            <a:gdLst/>
            <a:ahLst/>
            <a:cxnLst/>
            <a:rect l="l" t="t" r="r" b="b"/>
            <a:pathLst>
              <a:path w="81914" h="130175">
                <a:moveTo>
                  <a:pt x="41148" y="0"/>
                </a:moveTo>
                <a:lnTo>
                  <a:pt x="75834" y="24634"/>
                </a:lnTo>
                <a:lnTo>
                  <a:pt x="81406" y="63246"/>
                </a:lnTo>
                <a:lnTo>
                  <a:pt x="80740" y="78724"/>
                </a:lnTo>
                <a:lnTo>
                  <a:pt x="64805" y="120511"/>
                </a:lnTo>
                <a:lnTo>
                  <a:pt x="39624" y="130048"/>
                </a:lnTo>
                <a:lnTo>
                  <a:pt x="30245" y="129049"/>
                </a:lnTo>
                <a:lnTo>
                  <a:pt x="2412" y="94265"/>
                </a:lnTo>
                <a:lnTo>
                  <a:pt x="0" y="66167"/>
                </a:lnTo>
                <a:lnTo>
                  <a:pt x="188" y="57900"/>
                </a:lnTo>
                <a:lnTo>
                  <a:pt x="11429" y="16002"/>
                </a:lnTo>
                <a:lnTo>
                  <a:pt x="35178" y="0"/>
                </a:lnTo>
                <a:lnTo>
                  <a:pt x="41148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23359" y="1618488"/>
            <a:ext cx="48005" cy="6629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38600" y="1637664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5" y="0"/>
                </a:moveTo>
                <a:lnTo>
                  <a:pt x="10160" y="0"/>
                </a:lnTo>
                <a:lnTo>
                  <a:pt x="10667" y="4572"/>
                </a:lnTo>
                <a:lnTo>
                  <a:pt x="10777" y="8636"/>
                </a:lnTo>
                <a:lnTo>
                  <a:pt x="0" y="41529"/>
                </a:lnTo>
                <a:lnTo>
                  <a:pt x="4952" y="47244"/>
                </a:lnTo>
                <a:lnTo>
                  <a:pt x="27812" y="17145"/>
                </a:lnTo>
                <a:lnTo>
                  <a:pt x="27812" y="8636"/>
                </a:lnTo>
                <a:lnTo>
                  <a:pt x="27304" y="4318"/>
                </a:lnTo>
                <a:lnTo>
                  <a:pt x="26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34028" y="1511782"/>
            <a:ext cx="136433" cy="17769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92447" y="1530730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5">
                <a:moveTo>
                  <a:pt x="48132" y="21590"/>
                </a:moveTo>
                <a:lnTo>
                  <a:pt x="27812" y="21590"/>
                </a:lnTo>
                <a:lnTo>
                  <a:pt x="29082" y="22225"/>
                </a:lnTo>
                <a:lnTo>
                  <a:pt x="30861" y="24511"/>
                </a:lnTo>
                <a:lnTo>
                  <a:pt x="31296" y="26035"/>
                </a:lnTo>
                <a:lnTo>
                  <a:pt x="31368" y="108585"/>
                </a:lnTo>
                <a:lnTo>
                  <a:pt x="30987" y="111760"/>
                </a:lnTo>
                <a:lnTo>
                  <a:pt x="30225" y="113665"/>
                </a:lnTo>
                <a:lnTo>
                  <a:pt x="29590" y="115570"/>
                </a:lnTo>
                <a:lnTo>
                  <a:pt x="20065" y="120396"/>
                </a:lnTo>
                <a:lnTo>
                  <a:pt x="17144" y="121031"/>
                </a:lnTo>
                <a:lnTo>
                  <a:pt x="12191" y="121412"/>
                </a:lnTo>
                <a:lnTo>
                  <a:pt x="5334" y="121666"/>
                </a:lnTo>
                <a:lnTo>
                  <a:pt x="5334" y="128524"/>
                </a:lnTo>
                <a:lnTo>
                  <a:pt x="74040" y="128524"/>
                </a:lnTo>
                <a:lnTo>
                  <a:pt x="74040" y="121666"/>
                </a:lnTo>
                <a:lnTo>
                  <a:pt x="65531" y="121412"/>
                </a:lnTo>
                <a:lnTo>
                  <a:pt x="59689" y="120650"/>
                </a:lnTo>
                <a:lnTo>
                  <a:pt x="57276" y="120142"/>
                </a:lnTo>
                <a:lnTo>
                  <a:pt x="55372" y="119507"/>
                </a:lnTo>
                <a:lnTo>
                  <a:pt x="53339" y="118872"/>
                </a:lnTo>
                <a:lnTo>
                  <a:pt x="48205" y="108585"/>
                </a:lnTo>
                <a:lnTo>
                  <a:pt x="48132" y="21590"/>
                </a:lnTo>
                <a:close/>
              </a:path>
              <a:path w="74295" h="128905">
                <a:moveTo>
                  <a:pt x="48767" y="0"/>
                </a:moveTo>
                <a:lnTo>
                  <a:pt x="43561" y="0"/>
                </a:lnTo>
                <a:lnTo>
                  <a:pt x="0" y="26035"/>
                </a:lnTo>
                <a:lnTo>
                  <a:pt x="4190" y="33147"/>
                </a:lnTo>
                <a:lnTo>
                  <a:pt x="9525" y="29591"/>
                </a:lnTo>
                <a:lnTo>
                  <a:pt x="14097" y="26797"/>
                </a:lnTo>
                <a:lnTo>
                  <a:pt x="17779" y="24638"/>
                </a:lnTo>
                <a:lnTo>
                  <a:pt x="21336" y="22606"/>
                </a:lnTo>
                <a:lnTo>
                  <a:pt x="24256" y="21590"/>
                </a:lnTo>
                <a:lnTo>
                  <a:pt x="48132" y="21590"/>
                </a:lnTo>
                <a:lnTo>
                  <a:pt x="48132" y="14224"/>
                </a:lnTo>
                <a:lnTo>
                  <a:pt x="48387" y="5969"/>
                </a:lnTo>
                <a:lnTo>
                  <a:pt x="4876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92447" y="1530730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5">
                <a:moveTo>
                  <a:pt x="43561" y="0"/>
                </a:moveTo>
                <a:lnTo>
                  <a:pt x="48767" y="0"/>
                </a:lnTo>
                <a:lnTo>
                  <a:pt x="48387" y="5969"/>
                </a:lnTo>
                <a:lnTo>
                  <a:pt x="48132" y="14224"/>
                </a:lnTo>
                <a:lnTo>
                  <a:pt x="48132" y="24765"/>
                </a:lnTo>
                <a:lnTo>
                  <a:pt x="48132" y="104267"/>
                </a:lnTo>
                <a:lnTo>
                  <a:pt x="48132" y="107823"/>
                </a:lnTo>
                <a:lnTo>
                  <a:pt x="48387" y="110490"/>
                </a:lnTo>
                <a:lnTo>
                  <a:pt x="55372" y="119507"/>
                </a:lnTo>
                <a:lnTo>
                  <a:pt x="57276" y="120142"/>
                </a:lnTo>
                <a:lnTo>
                  <a:pt x="74040" y="121666"/>
                </a:lnTo>
                <a:lnTo>
                  <a:pt x="74040" y="128524"/>
                </a:lnTo>
                <a:lnTo>
                  <a:pt x="5334" y="128524"/>
                </a:lnTo>
                <a:lnTo>
                  <a:pt x="5334" y="121666"/>
                </a:lnTo>
                <a:lnTo>
                  <a:pt x="12191" y="121412"/>
                </a:lnTo>
                <a:lnTo>
                  <a:pt x="17144" y="121031"/>
                </a:lnTo>
                <a:lnTo>
                  <a:pt x="20065" y="120396"/>
                </a:lnTo>
                <a:lnTo>
                  <a:pt x="22987" y="119888"/>
                </a:lnTo>
                <a:lnTo>
                  <a:pt x="25273" y="119126"/>
                </a:lnTo>
                <a:lnTo>
                  <a:pt x="26797" y="118110"/>
                </a:lnTo>
                <a:lnTo>
                  <a:pt x="28448" y="116967"/>
                </a:lnTo>
                <a:lnTo>
                  <a:pt x="29590" y="115570"/>
                </a:lnTo>
                <a:lnTo>
                  <a:pt x="30225" y="113665"/>
                </a:lnTo>
                <a:lnTo>
                  <a:pt x="30987" y="111760"/>
                </a:lnTo>
                <a:lnTo>
                  <a:pt x="31368" y="108585"/>
                </a:lnTo>
                <a:lnTo>
                  <a:pt x="31368" y="104267"/>
                </a:lnTo>
                <a:lnTo>
                  <a:pt x="31368" y="28829"/>
                </a:lnTo>
                <a:lnTo>
                  <a:pt x="31368" y="26289"/>
                </a:lnTo>
                <a:lnTo>
                  <a:pt x="30861" y="24511"/>
                </a:lnTo>
                <a:lnTo>
                  <a:pt x="29972" y="23368"/>
                </a:lnTo>
                <a:lnTo>
                  <a:pt x="29082" y="22225"/>
                </a:lnTo>
                <a:lnTo>
                  <a:pt x="27812" y="21590"/>
                </a:lnTo>
                <a:lnTo>
                  <a:pt x="26162" y="21590"/>
                </a:lnTo>
                <a:lnTo>
                  <a:pt x="24256" y="21590"/>
                </a:lnTo>
                <a:lnTo>
                  <a:pt x="4190" y="33147"/>
                </a:lnTo>
                <a:lnTo>
                  <a:pt x="0" y="26035"/>
                </a:lnTo>
                <a:lnTo>
                  <a:pt x="4356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241291" y="1618488"/>
            <a:ext cx="48005" cy="6629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256532" y="1637664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5" y="0"/>
                </a:moveTo>
                <a:lnTo>
                  <a:pt x="10159" y="0"/>
                </a:lnTo>
                <a:lnTo>
                  <a:pt x="10667" y="4572"/>
                </a:lnTo>
                <a:lnTo>
                  <a:pt x="10794" y="18542"/>
                </a:lnTo>
                <a:lnTo>
                  <a:pt x="0" y="41529"/>
                </a:lnTo>
                <a:lnTo>
                  <a:pt x="4952" y="47244"/>
                </a:lnTo>
                <a:lnTo>
                  <a:pt x="27812" y="17145"/>
                </a:lnTo>
                <a:lnTo>
                  <a:pt x="27812" y="8636"/>
                </a:lnTo>
                <a:lnTo>
                  <a:pt x="27304" y="4318"/>
                </a:lnTo>
                <a:lnTo>
                  <a:pt x="26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256532" y="1637664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59" y="0"/>
                </a:moveTo>
                <a:lnTo>
                  <a:pt x="26415" y="0"/>
                </a:lnTo>
                <a:lnTo>
                  <a:pt x="27304" y="4318"/>
                </a:lnTo>
                <a:lnTo>
                  <a:pt x="27812" y="8636"/>
                </a:lnTo>
                <a:lnTo>
                  <a:pt x="27812" y="12826"/>
                </a:lnTo>
                <a:lnTo>
                  <a:pt x="27812" y="17145"/>
                </a:lnTo>
                <a:lnTo>
                  <a:pt x="4952" y="47244"/>
                </a:lnTo>
                <a:lnTo>
                  <a:pt x="0" y="41529"/>
                </a:lnTo>
                <a:lnTo>
                  <a:pt x="3175" y="38608"/>
                </a:lnTo>
                <a:lnTo>
                  <a:pt x="5460" y="35940"/>
                </a:lnTo>
                <a:lnTo>
                  <a:pt x="6857" y="33527"/>
                </a:lnTo>
                <a:lnTo>
                  <a:pt x="8254" y="31114"/>
                </a:lnTo>
                <a:lnTo>
                  <a:pt x="9270" y="28448"/>
                </a:lnTo>
                <a:lnTo>
                  <a:pt x="9905" y="25400"/>
                </a:lnTo>
                <a:lnTo>
                  <a:pt x="10540" y="22351"/>
                </a:lnTo>
                <a:lnTo>
                  <a:pt x="10794" y="18542"/>
                </a:lnTo>
                <a:lnTo>
                  <a:pt x="10794" y="13970"/>
                </a:lnTo>
                <a:lnTo>
                  <a:pt x="10794" y="9271"/>
                </a:lnTo>
                <a:lnTo>
                  <a:pt x="10667" y="4572"/>
                </a:lnTo>
                <a:lnTo>
                  <a:pt x="1015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314444" y="1499603"/>
            <a:ext cx="139446" cy="19279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328286" y="1518538"/>
            <a:ext cx="120650" cy="173355"/>
          </a:xfrm>
          <a:custGeom>
            <a:avLst/>
            <a:gdLst/>
            <a:ahLst/>
            <a:cxnLst/>
            <a:rect l="l" t="t" r="r" b="b"/>
            <a:pathLst>
              <a:path w="120650" h="173355">
                <a:moveTo>
                  <a:pt x="118490" y="0"/>
                </a:moveTo>
                <a:lnTo>
                  <a:pt x="3555" y="0"/>
                </a:lnTo>
                <a:lnTo>
                  <a:pt x="3555" y="5207"/>
                </a:lnTo>
                <a:lnTo>
                  <a:pt x="57530" y="88900"/>
                </a:lnTo>
                <a:lnTo>
                  <a:pt x="0" y="167894"/>
                </a:lnTo>
                <a:lnTo>
                  <a:pt x="0" y="173100"/>
                </a:lnTo>
                <a:lnTo>
                  <a:pt x="117983" y="173100"/>
                </a:lnTo>
                <a:lnTo>
                  <a:pt x="119033" y="155194"/>
                </a:lnTo>
                <a:lnTo>
                  <a:pt x="24764" y="155194"/>
                </a:lnTo>
                <a:lnTo>
                  <a:pt x="75564" y="85471"/>
                </a:lnTo>
                <a:lnTo>
                  <a:pt x="75564" y="78359"/>
                </a:lnTo>
                <a:lnTo>
                  <a:pt x="30225" y="9651"/>
                </a:lnTo>
                <a:lnTo>
                  <a:pt x="118490" y="9651"/>
                </a:lnTo>
                <a:lnTo>
                  <a:pt x="118490" y="0"/>
                </a:lnTo>
                <a:close/>
              </a:path>
              <a:path w="120650" h="173355">
                <a:moveTo>
                  <a:pt x="120650" y="127635"/>
                </a:moveTo>
                <a:lnTo>
                  <a:pt x="109727" y="127635"/>
                </a:lnTo>
                <a:lnTo>
                  <a:pt x="108838" y="132841"/>
                </a:lnTo>
                <a:lnTo>
                  <a:pt x="107823" y="137160"/>
                </a:lnTo>
                <a:lnTo>
                  <a:pt x="94614" y="154432"/>
                </a:lnTo>
                <a:lnTo>
                  <a:pt x="92710" y="154939"/>
                </a:lnTo>
                <a:lnTo>
                  <a:pt x="89788" y="155194"/>
                </a:lnTo>
                <a:lnTo>
                  <a:pt x="119033" y="155194"/>
                </a:lnTo>
                <a:lnTo>
                  <a:pt x="120650" y="127635"/>
                </a:lnTo>
                <a:close/>
              </a:path>
              <a:path w="120650" h="173355">
                <a:moveTo>
                  <a:pt x="118490" y="9651"/>
                </a:moveTo>
                <a:lnTo>
                  <a:pt x="85343" y="9651"/>
                </a:lnTo>
                <a:lnTo>
                  <a:pt x="88011" y="9906"/>
                </a:lnTo>
                <a:lnTo>
                  <a:pt x="89915" y="10540"/>
                </a:lnTo>
                <a:lnTo>
                  <a:pt x="108330" y="41401"/>
                </a:lnTo>
                <a:lnTo>
                  <a:pt x="118490" y="41401"/>
                </a:lnTo>
                <a:lnTo>
                  <a:pt x="118490" y="965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328286" y="1518538"/>
            <a:ext cx="120650" cy="173355"/>
          </a:xfrm>
          <a:custGeom>
            <a:avLst/>
            <a:gdLst/>
            <a:ahLst/>
            <a:cxnLst/>
            <a:rect l="l" t="t" r="r" b="b"/>
            <a:pathLst>
              <a:path w="120650" h="173355">
                <a:moveTo>
                  <a:pt x="3555" y="0"/>
                </a:moveTo>
                <a:lnTo>
                  <a:pt x="118490" y="0"/>
                </a:lnTo>
                <a:lnTo>
                  <a:pt x="118490" y="41401"/>
                </a:lnTo>
                <a:lnTo>
                  <a:pt x="108330" y="41401"/>
                </a:lnTo>
                <a:lnTo>
                  <a:pt x="106807" y="35433"/>
                </a:lnTo>
                <a:lnTo>
                  <a:pt x="105410" y="30607"/>
                </a:lnTo>
                <a:lnTo>
                  <a:pt x="104012" y="26924"/>
                </a:lnTo>
                <a:lnTo>
                  <a:pt x="102615" y="23240"/>
                </a:lnTo>
                <a:lnTo>
                  <a:pt x="101091" y="20320"/>
                </a:lnTo>
                <a:lnTo>
                  <a:pt x="99695" y="18161"/>
                </a:lnTo>
                <a:lnTo>
                  <a:pt x="98171" y="15875"/>
                </a:lnTo>
                <a:lnTo>
                  <a:pt x="96774" y="14224"/>
                </a:lnTo>
                <a:lnTo>
                  <a:pt x="95250" y="13081"/>
                </a:lnTo>
                <a:lnTo>
                  <a:pt x="93725" y="11937"/>
                </a:lnTo>
                <a:lnTo>
                  <a:pt x="91948" y="11175"/>
                </a:lnTo>
                <a:lnTo>
                  <a:pt x="89915" y="10540"/>
                </a:lnTo>
                <a:lnTo>
                  <a:pt x="88011" y="9906"/>
                </a:lnTo>
                <a:lnTo>
                  <a:pt x="85343" y="9651"/>
                </a:lnTo>
                <a:lnTo>
                  <a:pt x="82041" y="9651"/>
                </a:lnTo>
                <a:lnTo>
                  <a:pt x="30225" y="9651"/>
                </a:lnTo>
                <a:lnTo>
                  <a:pt x="75564" y="78359"/>
                </a:lnTo>
                <a:lnTo>
                  <a:pt x="75564" y="85471"/>
                </a:lnTo>
                <a:lnTo>
                  <a:pt x="24764" y="155194"/>
                </a:lnTo>
                <a:lnTo>
                  <a:pt x="85978" y="155194"/>
                </a:lnTo>
                <a:lnTo>
                  <a:pt x="89788" y="155194"/>
                </a:lnTo>
                <a:lnTo>
                  <a:pt x="92710" y="154939"/>
                </a:lnTo>
                <a:lnTo>
                  <a:pt x="94614" y="154432"/>
                </a:lnTo>
                <a:lnTo>
                  <a:pt x="96647" y="153924"/>
                </a:lnTo>
                <a:lnTo>
                  <a:pt x="109727" y="127635"/>
                </a:lnTo>
                <a:lnTo>
                  <a:pt x="120650" y="127635"/>
                </a:lnTo>
                <a:lnTo>
                  <a:pt x="117983" y="173100"/>
                </a:lnTo>
                <a:lnTo>
                  <a:pt x="0" y="173100"/>
                </a:lnTo>
                <a:lnTo>
                  <a:pt x="0" y="167894"/>
                </a:lnTo>
                <a:lnTo>
                  <a:pt x="57530" y="88900"/>
                </a:lnTo>
                <a:lnTo>
                  <a:pt x="3555" y="5207"/>
                </a:lnTo>
                <a:lnTo>
                  <a:pt x="35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454652" y="1594103"/>
            <a:ext cx="90639" cy="11201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469384" y="1612519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80">
                <a:moveTo>
                  <a:pt x="42395" y="58419"/>
                </a:moveTo>
                <a:lnTo>
                  <a:pt x="25780" y="58419"/>
                </a:lnTo>
                <a:lnTo>
                  <a:pt x="26669" y="58546"/>
                </a:lnTo>
                <a:lnTo>
                  <a:pt x="27304" y="58546"/>
                </a:lnTo>
                <a:lnTo>
                  <a:pt x="28066" y="58673"/>
                </a:lnTo>
                <a:lnTo>
                  <a:pt x="29082" y="59181"/>
                </a:lnTo>
                <a:lnTo>
                  <a:pt x="29463" y="59562"/>
                </a:lnTo>
                <a:lnTo>
                  <a:pt x="29844" y="60070"/>
                </a:lnTo>
                <a:lnTo>
                  <a:pt x="30099" y="60705"/>
                </a:lnTo>
                <a:lnTo>
                  <a:pt x="30479" y="61340"/>
                </a:lnTo>
                <a:lnTo>
                  <a:pt x="30733" y="62229"/>
                </a:lnTo>
                <a:lnTo>
                  <a:pt x="31150" y="63500"/>
                </a:lnTo>
                <a:lnTo>
                  <a:pt x="32385" y="67944"/>
                </a:lnTo>
                <a:lnTo>
                  <a:pt x="33654" y="72135"/>
                </a:lnTo>
                <a:lnTo>
                  <a:pt x="34704" y="75945"/>
                </a:lnTo>
                <a:lnTo>
                  <a:pt x="35687" y="79628"/>
                </a:lnTo>
                <a:lnTo>
                  <a:pt x="36702" y="82803"/>
                </a:lnTo>
                <a:lnTo>
                  <a:pt x="46481" y="93598"/>
                </a:lnTo>
                <a:lnTo>
                  <a:pt x="50926" y="93598"/>
                </a:lnTo>
                <a:lnTo>
                  <a:pt x="52450" y="93471"/>
                </a:lnTo>
                <a:lnTo>
                  <a:pt x="55499" y="92455"/>
                </a:lnTo>
                <a:lnTo>
                  <a:pt x="57150" y="91693"/>
                </a:lnTo>
                <a:lnTo>
                  <a:pt x="58674" y="90677"/>
                </a:lnTo>
                <a:lnTo>
                  <a:pt x="60325" y="89661"/>
                </a:lnTo>
                <a:lnTo>
                  <a:pt x="62102" y="88391"/>
                </a:lnTo>
                <a:lnTo>
                  <a:pt x="64007" y="86867"/>
                </a:lnTo>
                <a:lnTo>
                  <a:pt x="66457" y="84581"/>
                </a:lnTo>
                <a:lnTo>
                  <a:pt x="53720" y="84581"/>
                </a:lnTo>
                <a:lnTo>
                  <a:pt x="52958" y="84327"/>
                </a:lnTo>
                <a:lnTo>
                  <a:pt x="51688" y="83565"/>
                </a:lnTo>
                <a:lnTo>
                  <a:pt x="51053" y="82930"/>
                </a:lnTo>
                <a:lnTo>
                  <a:pt x="50545" y="82168"/>
                </a:lnTo>
                <a:lnTo>
                  <a:pt x="49911" y="81279"/>
                </a:lnTo>
                <a:lnTo>
                  <a:pt x="49402" y="80136"/>
                </a:lnTo>
                <a:lnTo>
                  <a:pt x="49021" y="78866"/>
                </a:lnTo>
                <a:lnTo>
                  <a:pt x="48513" y="77469"/>
                </a:lnTo>
                <a:lnTo>
                  <a:pt x="47972" y="75818"/>
                </a:lnTo>
                <a:lnTo>
                  <a:pt x="47498" y="74040"/>
                </a:lnTo>
                <a:lnTo>
                  <a:pt x="46354" y="70611"/>
                </a:lnTo>
                <a:lnTo>
                  <a:pt x="44026" y="63372"/>
                </a:lnTo>
                <a:lnTo>
                  <a:pt x="42395" y="58419"/>
                </a:lnTo>
                <a:close/>
              </a:path>
              <a:path w="72389" h="93980">
                <a:moveTo>
                  <a:pt x="33527" y="0"/>
                </a:moveTo>
                <a:lnTo>
                  <a:pt x="28701" y="0"/>
                </a:lnTo>
                <a:lnTo>
                  <a:pt x="10032" y="761"/>
                </a:lnTo>
                <a:lnTo>
                  <a:pt x="9016" y="5460"/>
                </a:lnTo>
                <a:lnTo>
                  <a:pt x="10794" y="5460"/>
                </a:lnTo>
                <a:lnTo>
                  <a:pt x="12191" y="5587"/>
                </a:lnTo>
                <a:lnTo>
                  <a:pt x="17399" y="8127"/>
                </a:lnTo>
                <a:lnTo>
                  <a:pt x="17779" y="8762"/>
                </a:lnTo>
                <a:lnTo>
                  <a:pt x="17779" y="12700"/>
                </a:lnTo>
                <a:lnTo>
                  <a:pt x="17525" y="14096"/>
                </a:lnTo>
                <a:lnTo>
                  <a:pt x="16382" y="19684"/>
                </a:lnTo>
                <a:lnTo>
                  <a:pt x="0" y="92455"/>
                </a:lnTo>
                <a:lnTo>
                  <a:pt x="12953" y="92455"/>
                </a:lnTo>
                <a:lnTo>
                  <a:pt x="20446" y="58419"/>
                </a:lnTo>
                <a:lnTo>
                  <a:pt x="42395" y="58419"/>
                </a:lnTo>
                <a:lnTo>
                  <a:pt x="41782" y="56514"/>
                </a:lnTo>
                <a:lnTo>
                  <a:pt x="40766" y="53085"/>
                </a:lnTo>
                <a:lnTo>
                  <a:pt x="41270" y="52704"/>
                </a:lnTo>
                <a:lnTo>
                  <a:pt x="21716" y="52704"/>
                </a:lnTo>
                <a:lnTo>
                  <a:pt x="33527" y="0"/>
                </a:lnTo>
                <a:close/>
              </a:path>
              <a:path w="72389" h="93980">
                <a:moveTo>
                  <a:pt x="65277" y="76834"/>
                </a:moveTo>
                <a:lnTo>
                  <a:pt x="62737" y="79628"/>
                </a:lnTo>
                <a:lnTo>
                  <a:pt x="61594" y="80644"/>
                </a:lnTo>
                <a:lnTo>
                  <a:pt x="60578" y="81660"/>
                </a:lnTo>
                <a:lnTo>
                  <a:pt x="59689" y="82422"/>
                </a:lnTo>
                <a:lnTo>
                  <a:pt x="58800" y="83057"/>
                </a:lnTo>
                <a:lnTo>
                  <a:pt x="57912" y="83565"/>
                </a:lnTo>
                <a:lnTo>
                  <a:pt x="57150" y="84073"/>
                </a:lnTo>
                <a:lnTo>
                  <a:pt x="56514" y="84200"/>
                </a:lnTo>
                <a:lnTo>
                  <a:pt x="55879" y="84454"/>
                </a:lnTo>
                <a:lnTo>
                  <a:pt x="55244" y="84581"/>
                </a:lnTo>
                <a:lnTo>
                  <a:pt x="66457" y="84581"/>
                </a:lnTo>
                <a:lnTo>
                  <a:pt x="67817" y="83311"/>
                </a:lnTo>
                <a:lnTo>
                  <a:pt x="69850" y="81152"/>
                </a:lnTo>
                <a:lnTo>
                  <a:pt x="65277" y="76834"/>
                </a:lnTo>
                <a:close/>
              </a:path>
              <a:path w="72389" h="93980">
                <a:moveTo>
                  <a:pt x="70103" y="24764"/>
                </a:moveTo>
                <a:lnTo>
                  <a:pt x="45719" y="24764"/>
                </a:lnTo>
                <a:lnTo>
                  <a:pt x="44957" y="29082"/>
                </a:lnTo>
                <a:lnTo>
                  <a:pt x="46862" y="29336"/>
                </a:lnTo>
                <a:lnTo>
                  <a:pt x="48132" y="29717"/>
                </a:lnTo>
                <a:lnTo>
                  <a:pt x="48894" y="30352"/>
                </a:lnTo>
                <a:lnTo>
                  <a:pt x="49656" y="31114"/>
                </a:lnTo>
                <a:lnTo>
                  <a:pt x="49911" y="32003"/>
                </a:lnTo>
                <a:lnTo>
                  <a:pt x="49911" y="33908"/>
                </a:lnTo>
                <a:lnTo>
                  <a:pt x="45465" y="40512"/>
                </a:lnTo>
                <a:lnTo>
                  <a:pt x="44068" y="42036"/>
                </a:lnTo>
                <a:lnTo>
                  <a:pt x="29082" y="51561"/>
                </a:lnTo>
                <a:lnTo>
                  <a:pt x="27177" y="52323"/>
                </a:lnTo>
                <a:lnTo>
                  <a:pt x="25273" y="52704"/>
                </a:lnTo>
                <a:lnTo>
                  <a:pt x="41270" y="52704"/>
                </a:lnTo>
                <a:lnTo>
                  <a:pt x="45974" y="49148"/>
                </a:lnTo>
                <a:lnTo>
                  <a:pt x="48387" y="47370"/>
                </a:lnTo>
                <a:lnTo>
                  <a:pt x="56006" y="41655"/>
                </a:lnTo>
                <a:lnTo>
                  <a:pt x="58419" y="39750"/>
                </a:lnTo>
                <a:lnTo>
                  <a:pt x="61087" y="37718"/>
                </a:lnTo>
                <a:lnTo>
                  <a:pt x="63626" y="35686"/>
                </a:lnTo>
                <a:lnTo>
                  <a:pt x="66293" y="33654"/>
                </a:lnTo>
                <a:lnTo>
                  <a:pt x="68961" y="31368"/>
                </a:lnTo>
                <a:lnTo>
                  <a:pt x="71881" y="28955"/>
                </a:lnTo>
                <a:lnTo>
                  <a:pt x="70103" y="2476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469384" y="1612519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80">
                <a:moveTo>
                  <a:pt x="28701" y="0"/>
                </a:moveTo>
                <a:lnTo>
                  <a:pt x="33527" y="0"/>
                </a:lnTo>
                <a:lnTo>
                  <a:pt x="21716" y="52704"/>
                </a:lnTo>
                <a:lnTo>
                  <a:pt x="23494" y="52704"/>
                </a:lnTo>
                <a:lnTo>
                  <a:pt x="25273" y="52704"/>
                </a:lnTo>
                <a:lnTo>
                  <a:pt x="27177" y="52323"/>
                </a:lnTo>
                <a:lnTo>
                  <a:pt x="29082" y="51561"/>
                </a:lnTo>
                <a:lnTo>
                  <a:pt x="31114" y="50926"/>
                </a:lnTo>
                <a:lnTo>
                  <a:pt x="45465" y="40512"/>
                </a:lnTo>
                <a:lnTo>
                  <a:pt x="46862" y="39115"/>
                </a:lnTo>
                <a:lnTo>
                  <a:pt x="47878" y="37718"/>
                </a:lnTo>
                <a:lnTo>
                  <a:pt x="48767" y="36321"/>
                </a:lnTo>
                <a:lnTo>
                  <a:pt x="49529" y="35051"/>
                </a:lnTo>
                <a:lnTo>
                  <a:pt x="49911" y="33908"/>
                </a:lnTo>
                <a:lnTo>
                  <a:pt x="49911" y="33019"/>
                </a:lnTo>
                <a:lnTo>
                  <a:pt x="49911" y="32003"/>
                </a:lnTo>
                <a:lnTo>
                  <a:pt x="44957" y="29082"/>
                </a:lnTo>
                <a:lnTo>
                  <a:pt x="45719" y="24764"/>
                </a:lnTo>
                <a:lnTo>
                  <a:pt x="70103" y="24764"/>
                </a:lnTo>
                <a:lnTo>
                  <a:pt x="71881" y="28955"/>
                </a:lnTo>
                <a:lnTo>
                  <a:pt x="68961" y="31368"/>
                </a:lnTo>
                <a:lnTo>
                  <a:pt x="66293" y="33654"/>
                </a:lnTo>
                <a:lnTo>
                  <a:pt x="63626" y="35686"/>
                </a:lnTo>
                <a:lnTo>
                  <a:pt x="61087" y="37718"/>
                </a:lnTo>
                <a:lnTo>
                  <a:pt x="58419" y="39750"/>
                </a:lnTo>
                <a:lnTo>
                  <a:pt x="56006" y="41655"/>
                </a:lnTo>
                <a:lnTo>
                  <a:pt x="53466" y="43560"/>
                </a:lnTo>
                <a:lnTo>
                  <a:pt x="50926" y="45465"/>
                </a:lnTo>
                <a:lnTo>
                  <a:pt x="48387" y="47370"/>
                </a:lnTo>
                <a:lnTo>
                  <a:pt x="45974" y="49148"/>
                </a:lnTo>
                <a:lnTo>
                  <a:pt x="43433" y="51053"/>
                </a:lnTo>
                <a:lnTo>
                  <a:pt x="40766" y="53085"/>
                </a:lnTo>
                <a:lnTo>
                  <a:pt x="41782" y="56514"/>
                </a:lnTo>
                <a:lnTo>
                  <a:pt x="42925" y="60070"/>
                </a:lnTo>
                <a:lnTo>
                  <a:pt x="44068" y="63500"/>
                </a:lnTo>
                <a:lnTo>
                  <a:pt x="45212" y="67055"/>
                </a:lnTo>
                <a:lnTo>
                  <a:pt x="46354" y="70611"/>
                </a:lnTo>
                <a:lnTo>
                  <a:pt x="47498" y="74040"/>
                </a:lnTo>
                <a:lnTo>
                  <a:pt x="48005" y="75945"/>
                </a:lnTo>
                <a:lnTo>
                  <a:pt x="48513" y="77469"/>
                </a:lnTo>
                <a:lnTo>
                  <a:pt x="49021" y="78866"/>
                </a:lnTo>
                <a:lnTo>
                  <a:pt x="49402" y="80136"/>
                </a:lnTo>
                <a:lnTo>
                  <a:pt x="49911" y="81279"/>
                </a:lnTo>
                <a:lnTo>
                  <a:pt x="50545" y="82168"/>
                </a:lnTo>
                <a:lnTo>
                  <a:pt x="51053" y="82930"/>
                </a:lnTo>
                <a:lnTo>
                  <a:pt x="51688" y="83565"/>
                </a:lnTo>
                <a:lnTo>
                  <a:pt x="52324" y="83946"/>
                </a:lnTo>
                <a:lnTo>
                  <a:pt x="52958" y="84327"/>
                </a:lnTo>
                <a:lnTo>
                  <a:pt x="53720" y="84581"/>
                </a:lnTo>
                <a:lnTo>
                  <a:pt x="54610" y="84581"/>
                </a:lnTo>
                <a:lnTo>
                  <a:pt x="55244" y="84581"/>
                </a:lnTo>
                <a:lnTo>
                  <a:pt x="55879" y="84454"/>
                </a:lnTo>
                <a:lnTo>
                  <a:pt x="56514" y="84200"/>
                </a:lnTo>
                <a:lnTo>
                  <a:pt x="57150" y="84073"/>
                </a:lnTo>
                <a:lnTo>
                  <a:pt x="57912" y="83565"/>
                </a:lnTo>
                <a:lnTo>
                  <a:pt x="58800" y="83057"/>
                </a:lnTo>
                <a:lnTo>
                  <a:pt x="59689" y="82422"/>
                </a:lnTo>
                <a:lnTo>
                  <a:pt x="60578" y="81660"/>
                </a:lnTo>
                <a:lnTo>
                  <a:pt x="61594" y="80644"/>
                </a:lnTo>
                <a:lnTo>
                  <a:pt x="62737" y="79628"/>
                </a:lnTo>
                <a:lnTo>
                  <a:pt x="63880" y="78358"/>
                </a:lnTo>
                <a:lnTo>
                  <a:pt x="65277" y="76834"/>
                </a:lnTo>
                <a:lnTo>
                  <a:pt x="69850" y="81152"/>
                </a:lnTo>
                <a:lnTo>
                  <a:pt x="58674" y="90677"/>
                </a:lnTo>
                <a:lnTo>
                  <a:pt x="57150" y="91693"/>
                </a:lnTo>
                <a:lnTo>
                  <a:pt x="55499" y="92455"/>
                </a:lnTo>
                <a:lnTo>
                  <a:pt x="53975" y="92963"/>
                </a:lnTo>
                <a:lnTo>
                  <a:pt x="52450" y="93471"/>
                </a:lnTo>
                <a:lnTo>
                  <a:pt x="50926" y="93598"/>
                </a:lnTo>
                <a:lnTo>
                  <a:pt x="49275" y="93598"/>
                </a:lnTo>
                <a:lnTo>
                  <a:pt x="46481" y="93598"/>
                </a:lnTo>
                <a:lnTo>
                  <a:pt x="34670" y="75818"/>
                </a:lnTo>
                <a:lnTo>
                  <a:pt x="33654" y="72135"/>
                </a:lnTo>
                <a:lnTo>
                  <a:pt x="32385" y="67944"/>
                </a:lnTo>
                <a:lnTo>
                  <a:pt x="31114" y="63372"/>
                </a:lnTo>
                <a:lnTo>
                  <a:pt x="30733" y="62229"/>
                </a:lnTo>
                <a:lnTo>
                  <a:pt x="30479" y="61340"/>
                </a:lnTo>
                <a:lnTo>
                  <a:pt x="30099" y="60705"/>
                </a:lnTo>
                <a:lnTo>
                  <a:pt x="29844" y="60070"/>
                </a:lnTo>
                <a:lnTo>
                  <a:pt x="29463" y="59562"/>
                </a:lnTo>
                <a:lnTo>
                  <a:pt x="29082" y="59181"/>
                </a:lnTo>
                <a:lnTo>
                  <a:pt x="28575" y="58927"/>
                </a:lnTo>
                <a:lnTo>
                  <a:pt x="28066" y="58673"/>
                </a:lnTo>
                <a:lnTo>
                  <a:pt x="27304" y="58546"/>
                </a:lnTo>
                <a:lnTo>
                  <a:pt x="26669" y="58546"/>
                </a:lnTo>
                <a:lnTo>
                  <a:pt x="25780" y="58419"/>
                </a:lnTo>
                <a:lnTo>
                  <a:pt x="24764" y="58419"/>
                </a:lnTo>
                <a:lnTo>
                  <a:pt x="20446" y="58419"/>
                </a:lnTo>
                <a:lnTo>
                  <a:pt x="12953" y="92455"/>
                </a:lnTo>
                <a:lnTo>
                  <a:pt x="0" y="92455"/>
                </a:lnTo>
                <a:lnTo>
                  <a:pt x="16382" y="19684"/>
                </a:lnTo>
                <a:lnTo>
                  <a:pt x="16890" y="17271"/>
                </a:lnTo>
                <a:lnTo>
                  <a:pt x="17271" y="15366"/>
                </a:lnTo>
                <a:lnTo>
                  <a:pt x="17525" y="14096"/>
                </a:lnTo>
                <a:lnTo>
                  <a:pt x="17779" y="12700"/>
                </a:lnTo>
                <a:lnTo>
                  <a:pt x="17906" y="11429"/>
                </a:lnTo>
                <a:lnTo>
                  <a:pt x="17906" y="10413"/>
                </a:lnTo>
                <a:lnTo>
                  <a:pt x="17906" y="9525"/>
                </a:lnTo>
                <a:lnTo>
                  <a:pt x="17779" y="8762"/>
                </a:lnTo>
                <a:lnTo>
                  <a:pt x="17399" y="8127"/>
                </a:lnTo>
                <a:lnTo>
                  <a:pt x="17144" y="7492"/>
                </a:lnTo>
                <a:lnTo>
                  <a:pt x="10794" y="5460"/>
                </a:lnTo>
                <a:lnTo>
                  <a:pt x="9016" y="5460"/>
                </a:lnTo>
                <a:lnTo>
                  <a:pt x="10032" y="761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567428" y="1551432"/>
            <a:ext cx="107441" cy="10744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582667" y="1570355"/>
            <a:ext cx="87630" cy="88900"/>
          </a:xfrm>
          <a:custGeom>
            <a:avLst/>
            <a:gdLst/>
            <a:ahLst/>
            <a:cxnLst/>
            <a:rect l="l" t="t" r="r" b="b"/>
            <a:pathLst>
              <a:path w="87629" h="88900">
                <a:moveTo>
                  <a:pt x="84967" y="7493"/>
                </a:moveTo>
                <a:lnTo>
                  <a:pt x="66167" y="7493"/>
                </a:lnTo>
                <a:lnTo>
                  <a:pt x="66802" y="8128"/>
                </a:lnTo>
                <a:lnTo>
                  <a:pt x="63373" y="11557"/>
                </a:lnTo>
                <a:lnTo>
                  <a:pt x="18780" y="62737"/>
                </a:lnTo>
                <a:lnTo>
                  <a:pt x="0" y="84328"/>
                </a:lnTo>
                <a:lnTo>
                  <a:pt x="1778" y="88900"/>
                </a:lnTo>
                <a:lnTo>
                  <a:pt x="69215" y="88900"/>
                </a:lnTo>
                <a:lnTo>
                  <a:pt x="70842" y="81280"/>
                </a:lnTo>
                <a:lnTo>
                  <a:pt x="21209" y="81280"/>
                </a:lnTo>
                <a:lnTo>
                  <a:pt x="20701" y="80645"/>
                </a:lnTo>
                <a:lnTo>
                  <a:pt x="25677" y="75217"/>
                </a:lnTo>
                <a:lnTo>
                  <a:pt x="31083" y="69230"/>
                </a:lnTo>
                <a:lnTo>
                  <a:pt x="36917" y="62696"/>
                </a:lnTo>
                <a:lnTo>
                  <a:pt x="43180" y="55625"/>
                </a:lnTo>
                <a:lnTo>
                  <a:pt x="84967" y="7493"/>
                </a:lnTo>
                <a:close/>
              </a:path>
              <a:path w="87629" h="88900">
                <a:moveTo>
                  <a:pt x="74803" y="62737"/>
                </a:moveTo>
                <a:lnTo>
                  <a:pt x="66548" y="62737"/>
                </a:lnTo>
                <a:lnTo>
                  <a:pt x="64262" y="67564"/>
                </a:lnTo>
                <a:lnTo>
                  <a:pt x="62230" y="71120"/>
                </a:lnTo>
                <a:lnTo>
                  <a:pt x="60706" y="73406"/>
                </a:lnTo>
                <a:lnTo>
                  <a:pt x="59055" y="75692"/>
                </a:lnTo>
                <a:lnTo>
                  <a:pt x="57531" y="77343"/>
                </a:lnTo>
                <a:lnTo>
                  <a:pt x="56007" y="78486"/>
                </a:lnTo>
                <a:lnTo>
                  <a:pt x="54610" y="79629"/>
                </a:lnTo>
                <a:lnTo>
                  <a:pt x="52832" y="80391"/>
                </a:lnTo>
                <a:lnTo>
                  <a:pt x="48895" y="81153"/>
                </a:lnTo>
                <a:lnTo>
                  <a:pt x="45974" y="81280"/>
                </a:lnTo>
                <a:lnTo>
                  <a:pt x="70842" y="81280"/>
                </a:lnTo>
                <a:lnTo>
                  <a:pt x="74803" y="62737"/>
                </a:lnTo>
                <a:close/>
              </a:path>
              <a:path w="87629" h="88900">
                <a:moveTo>
                  <a:pt x="85725" y="0"/>
                </a:moveTo>
                <a:lnTo>
                  <a:pt x="19558" y="0"/>
                </a:lnTo>
                <a:lnTo>
                  <a:pt x="14097" y="24384"/>
                </a:lnTo>
                <a:lnTo>
                  <a:pt x="22352" y="24384"/>
                </a:lnTo>
                <a:lnTo>
                  <a:pt x="24511" y="20447"/>
                </a:lnTo>
                <a:lnTo>
                  <a:pt x="26416" y="17399"/>
                </a:lnTo>
                <a:lnTo>
                  <a:pt x="41148" y="7493"/>
                </a:lnTo>
                <a:lnTo>
                  <a:pt x="84967" y="7493"/>
                </a:lnTo>
                <a:lnTo>
                  <a:pt x="87503" y="4572"/>
                </a:lnTo>
                <a:lnTo>
                  <a:pt x="857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582667" y="1570355"/>
            <a:ext cx="87630" cy="88900"/>
          </a:xfrm>
          <a:custGeom>
            <a:avLst/>
            <a:gdLst/>
            <a:ahLst/>
            <a:cxnLst/>
            <a:rect l="l" t="t" r="r" b="b"/>
            <a:pathLst>
              <a:path w="87629" h="88900">
                <a:moveTo>
                  <a:pt x="19558" y="0"/>
                </a:moveTo>
                <a:lnTo>
                  <a:pt x="85725" y="0"/>
                </a:lnTo>
                <a:lnTo>
                  <a:pt x="87503" y="4572"/>
                </a:lnTo>
                <a:lnTo>
                  <a:pt x="43180" y="55625"/>
                </a:lnTo>
                <a:lnTo>
                  <a:pt x="20701" y="80645"/>
                </a:lnTo>
                <a:lnTo>
                  <a:pt x="21209" y="81280"/>
                </a:lnTo>
                <a:lnTo>
                  <a:pt x="42291" y="81280"/>
                </a:lnTo>
                <a:lnTo>
                  <a:pt x="45974" y="81280"/>
                </a:lnTo>
                <a:lnTo>
                  <a:pt x="48895" y="81153"/>
                </a:lnTo>
                <a:lnTo>
                  <a:pt x="50800" y="80772"/>
                </a:lnTo>
                <a:lnTo>
                  <a:pt x="52832" y="80391"/>
                </a:lnTo>
                <a:lnTo>
                  <a:pt x="54610" y="79629"/>
                </a:lnTo>
                <a:lnTo>
                  <a:pt x="56007" y="78486"/>
                </a:lnTo>
                <a:lnTo>
                  <a:pt x="57531" y="77343"/>
                </a:lnTo>
                <a:lnTo>
                  <a:pt x="59055" y="75692"/>
                </a:lnTo>
                <a:lnTo>
                  <a:pt x="60706" y="73406"/>
                </a:lnTo>
                <a:lnTo>
                  <a:pt x="62230" y="71120"/>
                </a:lnTo>
                <a:lnTo>
                  <a:pt x="64262" y="67564"/>
                </a:lnTo>
                <a:lnTo>
                  <a:pt x="66548" y="62737"/>
                </a:lnTo>
                <a:lnTo>
                  <a:pt x="74803" y="62737"/>
                </a:lnTo>
                <a:lnTo>
                  <a:pt x="69215" y="88900"/>
                </a:lnTo>
                <a:lnTo>
                  <a:pt x="1778" y="88900"/>
                </a:lnTo>
                <a:lnTo>
                  <a:pt x="0" y="84328"/>
                </a:lnTo>
                <a:lnTo>
                  <a:pt x="50927" y="25781"/>
                </a:lnTo>
                <a:lnTo>
                  <a:pt x="58166" y="17525"/>
                </a:lnTo>
                <a:lnTo>
                  <a:pt x="63373" y="11557"/>
                </a:lnTo>
                <a:lnTo>
                  <a:pt x="66802" y="8128"/>
                </a:lnTo>
                <a:lnTo>
                  <a:pt x="66167" y="7493"/>
                </a:lnTo>
                <a:lnTo>
                  <a:pt x="44450" y="7493"/>
                </a:lnTo>
                <a:lnTo>
                  <a:pt x="41148" y="7493"/>
                </a:lnTo>
                <a:lnTo>
                  <a:pt x="32893" y="10414"/>
                </a:lnTo>
                <a:lnTo>
                  <a:pt x="31369" y="11557"/>
                </a:lnTo>
                <a:lnTo>
                  <a:pt x="22352" y="24384"/>
                </a:lnTo>
                <a:lnTo>
                  <a:pt x="14097" y="24384"/>
                </a:lnTo>
                <a:lnTo>
                  <a:pt x="195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60391" y="1588008"/>
            <a:ext cx="90639" cy="11201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675123" y="1606422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80">
                <a:moveTo>
                  <a:pt x="42395" y="58419"/>
                </a:moveTo>
                <a:lnTo>
                  <a:pt x="25780" y="58419"/>
                </a:lnTo>
                <a:lnTo>
                  <a:pt x="26670" y="58547"/>
                </a:lnTo>
                <a:lnTo>
                  <a:pt x="27304" y="58547"/>
                </a:lnTo>
                <a:lnTo>
                  <a:pt x="28066" y="58674"/>
                </a:lnTo>
                <a:lnTo>
                  <a:pt x="29083" y="59181"/>
                </a:lnTo>
                <a:lnTo>
                  <a:pt x="29463" y="59562"/>
                </a:lnTo>
                <a:lnTo>
                  <a:pt x="29845" y="60071"/>
                </a:lnTo>
                <a:lnTo>
                  <a:pt x="30099" y="60705"/>
                </a:lnTo>
                <a:lnTo>
                  <a:pt x="30479" y="61340"/>
                </a:lnTo>
                <a:lnTo>
                  <a:pt x="30734" y="62229"/>
                </a:lnTo>
                <a:lnTo>
                  <a:pt x="31150" y="63500"/>
                </a:lnTo>
                <a:lnTo>
                  <a:pt x="32385" y="67944"/>
                </a:lnTo>
                <a:lnTo>
                  <a:pt x="33654" y="72136"/>
                </a:lnTo>
                <a:lnTo>
                  <a:pt x="34704" y="75946"/>
                </a:lnTo>
                <a:lnTo>
                  <a:pt x="35687" y="79628"/>
                </a:lnTo>
                <a:lnTo>
                  <a:pt x="36702" y="82803"/>
                </a:lnTo>
                <a:lnTo>
                  <a:pt x="46481" y="93599"/>
                </a:lnTo>
                <a:lnTo>
                  <a:pt x="50926" y="93599"/>
                </a:lnTo>
                <a:lnTo>
                  <a:pt x="52450" y="93472"/>
                </a:lnTo>
                <a:lnTo>
                  <a:pt x="55499" y="92455"/>
                </a:lnTo>
                <a:lnTo>
                  <a:pt x="57150" y="91693"/>
                </a:lnTo>
                <a:lnTo>
                  <a:pt x="58674" y="90677"/>
                </a:lnTo>
                <a:lnTo>
                  <a:pt x="60325" y="89662"/>
                </a:lnTo>
                <a:lnTo>
                  <a:pt x="62102" y="88391"/>
                </a:lnTo>
                <a:lnTo>
                  <a:pt x="64008" y="86867"/>
                </a:lnTo>
                <a:lnTo>
                  <a:pt x="66457" y="84581"/>
                </a:lnTo>
                <a:lnTo>
                  <a:pt x="53721" y="84581"/>
                </a:lnTo>
                <a:lnTo>
                  <a:pt x="52959" y="84327"/>
                </a:lnTo>
                <a:lnTo>
                  <a:pt x="51688" y="83565"/>
                </a:lnTo>
                <a:lnTo>
                  <a:pt x="51053" y="82930"/>
                </a:lnTo>
                <a:lnTo>
                  <a:pt x="50546" y="82168"/>
                </a:lnTo>
                <a:lnTo>
                  <a:pt x="49911" y="81279"/>
                </a:lnTo>
                <a:lnTo>
                  <a:pt x="49402" y="80137"/>
                </a:lnTo>
                <a:lnTo>
                  <a:pt x="49022" y="78866"/>
                </a:lnTo>
                <a:lnTo>
                  <a:pt x="48513" y="77469"/>
                </a:lnTo>
                <a:lnTo>
                  <a:pt x="47972" y="75818"/>
                </a:lnTo>
                <a:lnTo>
                  <a:pt x="47498" y="74040"/>
                </a:lnTo>
                <a:lnTo>
                  <a:pt x="46354" y="70612"/>
                </a:lnTo>
                <a:lnTo>
                  <a:pt x="44026" y="63373"/>
                </a:lnTo>
                <a:lnTo>
                  <a:pt x="42395" y="58419"/>
                </a:lnTo>
                <a:close/>
              </a:path>
              <a:path w="72389" h="93980">
                <a:moveTo>
                  <a:pt x="33527" y="0"/>
                </a:moveTo>
                <a:lnTo>
                  <a:pt x="28701" y="0"/>
                </a:lnTo>
                <a:lnTo>
                  <a:pt x="10033" y="762"/>
                </a:lnTo>
                <a:lnTo>
                  <a:pt x="9016" y="5461"/>
                </a:lnTo>
                <a:lnTo>
                  <a:pt x="10795" y="5461"/>
                </a:lnTo>
                <a:lnTo>
                  <a:pt x="12191" y="5587"/>
                </a:lnTo>
                <a:lnTo>
                  <a:pt x="17399" y="8127"/>
                </a:lnTo>
                <a:lnTo>
                  <a:pt x="17779" y="8762"/>
                </a:lnTo>
                <a:lnTo>
                  <a:pt x="17779" y="12700"/>
                </a:lnTo>
                <a:lnTo>
                  <a:pt x="17525" y="14097"/>
                </a:lnTo>
                <a:lnTo>
                  <a:pt x="16383" y="19685"/>
                </a:lnTo>
                <a:lnTo>
                  <a:pt x="0" y="92455"/>
                </a:lnTo>
                <a:lnTo>
                  <a:pt x="12953" y="92455"/>
                </a:lnTo>
                <a:lnTo>
                  <a:pt x="20447" y="58419"/>
                </a:lnTo>
                <a:lnTo>
                  <a:pt x="42395" y="58419"/>
                </a:lnTo>
                <a:lnTo>
                  <a:pt x="41783" y="56514"/>
                </a:lnTo>
                <a:lnTo>
                  <a:pt x="40766" y="53086"/>
                </a:lnTo>
                <a:lnTo>
                  <a:pt x="41270" y="52704"/>
                </a:lnTo>
                <a:lnTo>
                  <a:pt x="21716" y="52704"/>
                </a:lnTo>
                <a:lnTo>
                  <a:pt x="33527" y="0"/>
                </a:lnTo>
                <a:close/>
              </a:path>
              <a:path w="72389" h="93980">
                <a:moveTo>
                  <a:pt x="65277" y="76835"/>
                </a:moveTo>
                <a:lnTo>
                  <a:pt x="62737" y="79628"/>
                </a:lnTo>
                <a:lnTo>
                  <a:pt x="61595" y="80644"/>
                </a:lnTo>
                <a:lnTo>
                  <a:pt x="60578" y="81661"/>
                </a:lnTo>
                <a:lnTo>
                  <a:pt x="59689" y="82423"/>
                </a:lnTo>
                <a:lnTo>
                  <a:pt x="58800" y="83057"/>
                </a:lnTo>
                <a:lnTo>
                  <a:pt x="57912" y="83565"/>
                </a:lnTo>
                <a:lnTo>
                  <a:pt x="57276" y="84074"/>
                </a:lnTo>
                <a:lnTo>
                  <a:pt x="56514" y="84200"/>
                </a:lnTo>
                <a:lnTo>
                  <a:pt x="55879" y="84454"/>
                </a:lnTo>
                <a:lnTo>
                  <a:pt x="55245" y="84581"/>
                </a:lnTo>
                <a:lnTo>
                  <a:pt x="66457" y="84581"/>
                </a:lnTo>
                <a:lnTo>
                  <a:pt x="67817" y="83312"/>
                </a:lnTo>
                <a:lnTo>
                  <a:pt x="69850" y="81152"/>
                </a:lnTo>
                <a:lnTo>
                  <a:pt x="65277" y="76835"/>
                </a:lnTo>
                <a:close/>
              </a:path>
              <a:path w="72389" h="93980">
                <a:moveTo>
                  <a:pt x="70103" y="24764"/>
                </a:moveTo>
                <a:lnTo>
                  <a:pt x="45720" y="24764"/>
                </a:lnTo>
                <a:lnTo>
                  <a:pt x="44958" y="29082"/>
                </a:lnTo>
                <a:lnTo>
                  <a:pt x="46862" y="29337"/>
                </a:lnTo>
                <a:lnTo>
                  <a:pt x="48133" y="29717"/>
                </a:lnTo>
                <a:lnTo>
                  <a:pt x="48895" y="30352"/>
                </a:lnTo>
                <a:lnTo>
                  <a:pt x="49656" y="31114"/>
                </a:lnTo>
                <a:lnTo>
                  <a:pt x="49911" y="32003"/>
                </a:lnTo>
                <a:lnTo>
                  <a:pt x="49911" y="33909"/>
                </a:lnTo>
                <a:lnTo>
                  <a:pt x="45465" y="40512"/>
                </a:lnTo>
                <a:lnTo>
                  <a:pt x="44068" y="42037"/>
                </a:lnTo>
                <a:lnTo>
                  <a:pt x="29083" y="51562"/>
                </a:lnTo>
                <a:lnTo>
                  <a:pt x="27177" y="52324"/>
                </a:lnTo>
                <a:lnTo>
                  <a:pt x="25273" y="52704"/>
                </a:lnTo>
                <a:lnTo>
                  <a:pt x="41270" y="52704"/>
                </a:lnTo>
                <a:lnTo>
                  <a:pt x="45974" y="49149"/>
                </a:lnTo>
                <a:lnTo>
                  <a:pt x="48387" y="47371"/>
                </a:lnTo>
                <a:lnTo>
                  <a:pt x="56006" y="41655"/>
                </a:lnTo>
                <a:lnTo>
                  <a:pt x="58420" y="39750"/>
                </a:lnTo>
                <a:lnTo>
                  <a:pt x="61087" y="37718"/>
                </a:lnTo>
                <a:lnTo>
                  <a:pt x="63626" y="35687"/>
                </a:lnTo>
                <a:lnTo>
                  <a:pt x="66293" y="33654"/>
                </a:lnTo>
                <a:lnTo>
                  <a:pt x="68961" y="31368"/>
                </a:lnTo>
                <a:lnTo>
                  <a:pt x="71881" y="28955"/>
                </a:lnTo>
                <a:lnTo>
                  <a:pt x="70103" y="2476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75123" y="1606422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80">
                <a:moveTo>
                  <a:pt x="28701" y="0"/>
                </a:moveTo>
                <a:lnTo>
                  <a:pt x="33527" y="0"/>
                </a:lnTo>
                <a:lnTo>
                  <a:pt x="21716" y="52704"/>
                </a:lnTo>
                <a:lnTo>
                  <a:pt x="23495" y="52704"/>
                </a:lnTo>
                <a:lnTo>
                  <a:pt x="25273" y="52704"/>
                </a:lnTo>
                <a:lnTo>
                  <a:pt x="27177" y="52324"/>
                </a:lnTo>
                <a:lnTo>
                  <a:pt x="29083" y="51562"/>
                </a:lnTo>
                <a:lnTo>
                  <a:pt x="31114" y="50926"/>
                </a:lnTo>
                <a:lnTo>
                  <a:pt x="45465" y="40512"/>
                </a:lnTo>
                <a:lnTo>
                  <a:pt x="46862" y="39115"/>
                </a:lnTo>
                <a:lnTo>
                  <a:pt x="47878" y="37718"/>
                </a:lnTo>
                <a:lnTo>
                  <a:pt x="48767" y="36322"/>
                </a:lnTo>
                <a:lnTo>
                  <a:pt x="49529" y="35051"/>
                </a:lnTo>
                <a:lnTo>
                  <a:pt x="49911" y="33909"/>
                </a:lnTo>
                <a:lnTo>
                  <a:pt x="49911" y="33019"/>
                </a:lnTo>
                <a:lnTo>
                  <a:pt x="49911" y="32003"/>
                </a:lnTo>
                <a:lnTo>
                  <a:pt x="44958" y="29082"/>
                </a:lnTo>
                <a:lnTo>
                  <a:pt x="45720" y="24764"/>
                </a:lnTo>
                <a:lnTo>
                  <a:pt x="70103" y="24764"/>
                </a:lnTo>
                <a:lnTo>
                  <a:pt x="71881" y="28955"/>
                </a:lnTo>
                <a:lnTo>
                  <a:pt x="68961" y="31368"/>
                </a:lnTo>
                <a:lnTo>
                  <a:pt x="66293" y="33654"/>
                </a:lnTo>
                <a:lnTo>
                  <a:pt x="63626" y="35687"/>
                </a:lnTo>
                <a:lnTo>
                  <a:pt x="61087" y="37718"/>
                </a:lnTo>
                <a:lnTo>
                  <a:pt x="58420" y="39750"/>
                </a:lnTo>
                <a:lnTo>
                  <a:pt x="56006" y="41655"/>
                </a:lnTo>
                <a:lnTo>
                  <a:pt x="53466" y="43561"/>
                </a:lnTo>
                <a:lnTo>
                  <a:pt x="50926" y="45465"/>
                </a:lnTo>
                <a:lnTo>
                  <a:pt x="48387" y="47371"/>
                </a:lnTo>
                <a:lnTo>
                  <a:pt x="45974" y="49149"/>
                </a:lnTo>
                <a:lnTo>
                  <a:pt x="43434" y="51053"/>
                </a:lnTo>
                <a:lnTo>
                  <a:pt x="40766" y="53086"/>
                </a:lnTo>
                <a:lnTo>
                  <a:pt x="41783" y="56514"/>
                </a:lnTo>
                <a:lnTo>
                  <a:pt x="42925" y="60071"/>
                </a:lnTo>
                <a:lnTo>
                  <a:pt x="44068" y="63500"/>
                </a:lnTo>
                <a:lnTo>
                  <a:pt x="45212" y="67055"/>
                </a:lnTo>
                <a:lnTo>
                  <a:pt x="46354" y="70612"/>
                </a:lnTo>
                <a:lnTo>
                  <a:pt x="47498" y="74040"/>
                </a:lnTo>
                <a:lnTo>
                  <a:pt x="48005" y="75946"/>
                </a:lnTo>
                <a:lnTo>
                  <a:pt x="48513" y="77469"/>
                </a:lnTo>
                <a:lnTo>
                  <a:pt x="49022" y="78866"/>
                </a:lnTo>
                <a:lnTo>
                  <a:pt x="49402" y="80137"/>
                </a:lnTo>
                <a:lnTo>
                  <a:pt x="49911" y="81279"/>
                </a:lnTo>
                <a:lnTo>
                  <a:pt x="50546" y="82168"/>
                </a:lnTo>
                <a:lnTo>
                  <a:pt x="51053" y="82930"/>
                </a:lnTo>
                <a:lnTo>
                  <a:pt x="51688" y="83565"/>
                </a:lnTo>
                <a:lnTo>
                  <a:pt x="52324" y="83947"/>
                </a:lnTo>
                <a:lnTo>
                  <a:pt x="52959" y="84327"/>
                </a:lnTo>
                <a:lnTo>
                  <a:pt x="53721" y="84581"/>
                </a:lnTo>
                <a:lnTo>
                  <a:pt x="54610" y="84581"/>
                </a:lnTo>
                <a:lnTo>
                  <a:pt x="55245" y="84581"/>
                </a:lnTo>
                <a:lnTo>
                  <a:pt x="55879" y="84454"/>
                </a:lnTo>
                <a:lnTo>
                  <a:pt x="56514" y="84200"/>
                </a:lnTo>
                <a:lnTo>
                  <a:pt x="57276" y="84074"/>
                </a:lnTo>
                <a:lnTo>
                  <a:pt x="57912" y="83565"/>
                </a:lnTo>
                <a:lnTo>
                  <a:pt x="58800" y="83057"/>
                </a:lnTo>
                <a:lnTo>
                  <a:pt x="59689" y="82423"/>
                </a:lnTo>
                <a:lnTo>
                  <a:pt x="60578" y="81661"/>
                </a:lnTo>
                <a:lnTo>
                  <a:pt x="61595" y="80644"/>
                </a:lnTo>
                <a:lnTo>
                  <a:pt x="62737" y="79628"/>
                </a:lnTo>
                <a:lnTo>
                  <a:pt x="63880" y="78359"/>
                </a:lnTo>
                <a:lnTo>
                  <a:pt x="65277" y="76835"/>
                </a:lnTo>
                <a:lnTo>
                  <a:pt x="69850" y="81152"/>
                </a:lnTo>
                <a:lnTo>
                  <a:pt x="58674" y="90677"/>
                </a:lnTo>
                <a:lnTo>
                  <a:pt x="57150" y="91693"/>
                </a:lnTo>
                <a:lnTo>
                  <a:pt x="55499" y="92455"/>
                </a:lnTo>
                <a:lnTo>
                  <a:pt x="53975" y="92963"/>
                </a:lnTo>
                <a:lnTo>
                  <a:pt x="52450" y="93472"/>
                </a:lnTo>
                <a:lnTo>
                  <a:pt x="50926" y="93599"/>
                </a:lnTo>
                <a:lnTo>
                  <a:pt x="49275" y="93599"/>
                </a:lnTo>
                <a:lnTo>
                  <a:pt x="46481" y="93599"/>
                </a:lnTo>
                <a:lnTo>
                  <a:pt x="34671" y="75818"/>
                </a:lnTo>
                <a:lnTo>
                  <a:pt x="33654" y="72136"/>
                </a:lnTo>
                <a:lnTo>
                  <a:pt x="32385" y="67944"/>
                </a:lnTo>
                <a:lnTo>
                  <a:pt x="31114" y="63373"/>
                </a:lnTo>
                <a:lnTo>
                  <a:pt x="30734" y="62229"/>
                </a:lnTo>
                <a:lnTo>
                  <a:pt x="30479" y="61340"/>
                </a:lnTo>
                <a:lnTo>
                  <a:pt x="30099" y="60705"/>
                </a:lnTo>
                <a:lnTo>
                  <a:pt x="29845" y="60071"/>
                </a:lnTo>
                <a:lnTo>
                  <a:pt x="29463" y="59562"/>
                </a:lnTo>
                <a:lnTo>
                  <a:pt x="29083" y="59181"/>
                </a:lnTo>
                <a:lnTo>
                  <a:pt x="28575" y="58927"/>
                </a:lnTo>
                <a:lnTo>
                  <a:pt x="28066" y="58674"/>
                </a:lnTo>
                <a:lnTo>
                  <a:pt x="27304" y="58547"/>
                </a:lnTo>
                <a:lnTo>
                  <a:pt x="26670" y="58547"/>
                </a:lnTo>
                <a:lnTo>
                  <a:pt x="25780" y="58419"/>
                </a:lnTo>
                <a:lnTo>
                  <a:pt x="24764" y="58419"/>
                </a:lnTo>
                <a:lnTo>
                  <a:pt x="20447" y="58419"/>
                </a:lnTo>
                <a:lnTo>
                  <a:pt x="12953" y="92455"/>
                </a:lnTo>
                <a:lnTo>
                  <a:pt x="0" y="92455"/>
                </a:lnTo>
                <a:lnTo>
                  <a:pt x="16383" y="19685"/>
                </a:lnTo>
                <a:lnTo>
                  <a:pt x="16890" y="17272"/>
                </a:lnTo>
                <a:lnTo>
                  <a:pt x="17272" y="15366"/>
                </a:lnTo>
                <a:lnTo>
                  <a:pt x="17525" y="14097"/>
                </a:lnTo>
                <a:lnTo>
                  <a:pt x="17779" y="12700"/>
                </a:lnTo>
                <a:lnTo>
                  <a:pt x="17906" y="11429"/>
                </a:lnTo>
                <a:lnTo>
                  <a:pt x="17906" y="10413"/>
                </a:lnTo>
                <a:lnTo>
                  <a:pt x="17906" y="9525"/>
                </a:lnTo>
                <a:lnTo>
                  <a:pt x="17779" y="8762"/>
                </a:lnTo>
                <a:lnTo>
                  <a:pt x="17399" y="8127"/>
                </a:lnTo>
                <a:lnTo>
                  <a:pt x="17145" y="7492"/>
                </a:lnTo>
                <a:lnTo>
                  <a:pt x="10795" y="5461"/>
                </a:lnTo>
                <a:lnTo>
                  <a:pt x="9016" y="5461"/>
                </a:lnTo>
                <a:lnTo>
                  <a:pt x="10033" y="762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815840" y="1560528"/>
            <a:ext cx="133375" cy="6938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830445" y="1617980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0" y="12319"/>
                </a:lnTo>
                <a:lnTo>
                  <a:pt x="114680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830445" y="1579372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0" y="12319"/>
                </a:lnTo>
                <a:lnTo>
                  <a:pt x="114680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825872" y="1613408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25872" y="1574800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90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013959" y="1511782"/>
            <a:ext cx="92237" cy="14709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028184" y="1530730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5">
                <a:moveTo>
                  <a:pt x="48132" y="21590"/>
                </a:moveTo>
                <a:lnTo>
                  <a:pt x="27812" y="21590"/>
                </a:lnTo>
                <a:lnTo>
                  <a:pt x="29082" y="22225"/>
                </a:lnTo>
                <a:lnTo>
                  <a:pt x="30861" y="24511"/>
                </a:lnTo>
                <a:lnTo>
                  <a:pt x="31296" y="26035"/>
                </a:lnTo>
                <a:lnTo>
                  <a:pt x="31368" y="108585"/>
                </a:lnTo>
                <a:lnTo>
                  <a:pt x="30987" y="111760"/>
                </a:lnTo>
                <a:lnTo>
                  <a:pt x="30225" y="113665"/>
                </a:lnTo>
                <a:lnTo>
                  <a:pt x="29590" y="115570"/>
                </a:lnTo>
                <a:lnTo>
                  <a:pt x="20065" y="120396"/>
                </a:lnTo>
                <a:lnTo>
                  <a:pt x="17144" y="121031"/>
                </a:lnTo>
                <a:lnTo>
                  <a:pt x="12191" y="121412"/>
                </a:lnTo>
                <a:lnTo>
                  <a:pt x="5333" y="121666"/>
                </a:lnTo>
                <a:lnTo>
                  <a:pt x="5333" y="128524"/>
                </a:lnTo>
                <a:lnTo>
                  <a:pt x="74040" y="128524"/>
                </a:lnTo>
                <a:lnTo>
                  <a:pt x="74040" y="121666"/>
                </a:lnTo>
                <a:lnTo>
                  <a:pt x="65531" y="121412"/>
                </a:lnTo>
                <a:lnTo>
                  <a:pt x="59689" y="120650"/>
                </a:lnTo>
                <a:lnTo>
                  <a:pt x="57276" y="120142"/>
                </a:lnTo>
                <a:lnTo>
                  <a:pt x="55371" y="119507"/>
                </a:lnTo>
                <a:lnTo>
                  <a:pt x="53339" y="118872"/>
                </a:lnTo>
                <a:lnTo>
                  <a:pt x="48205" y="108585"/>
                </a:lnTo>
                <a:lnTo>
                  <a:pt x="48132" y="21590"/>
                </a:lnTo>
                <a:close/>
              </a:path>
              <a:path w="74295" h="128905">
                <a:moveTo>
                  <a:pt x="48767" y="0"/>
                </a:moveTo>
                <a:lnTo>
                  <a:pt x="43561" y="0"/>
                </a:lnTo>
                <a:lnTo>
                  <a:pt x="0" y="26035"/>
                </a:lnTo>
                <a:lnTo>
                  <a:pt x="4190" y="33147"/>
                </a:lnTo>
                <a:lnTo>
                  <a:pt x="9525" y="29591"/>
                </a:lnTo>
                <a:lnTo>
                  <a:pt x="14096" y="26797"/>
                </a:lnTo>
                <a:lnTo>
                  <a:pt x="17779" y="24638"/>
                </a:lnTo>
                <a:lnTo>
                  <a:pt x="21336" y="22606"/>
                </a:lnTo>
                <a:lnTo>
                  <a:pt x="24256" y="21590"/>
                </a:lnTo>
                <a:lnTo>
                  <a:pt x="48132" y="21590"/>
                </a:lnTo>
                <a:lnTo>
                  <a:pt x="48132" y="14224"/>
                </a:lnTo>
                <a:lnTo>
                  <a:pt x="48387" y="5969"/>
                </a:lnTo>
                <a:lnTo>
                  <a:pt x="4876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028184" y="1530730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5">
                <a:moveTo>
                  <a:pt x="43561" y="0"/>
                </a:moveTo>
                <a:lnTo>
                  <a:pt x="48767" y="0"/>
                </a:lnTo>
                <a:lnTo>
                  <a:pt x="48387" y="5969"/>
                </a:lnTo>
                <a:lnTo>
                  <a:pt x="48132" y="14224"/>
                </a:lnTo>
                <a:lnTo>
                  <a:pt x="48132" y="24765"/>
                </a:lnTo>
                <a:lnTo>
                  <a:pt x="48132" y="104267"/>
                </a:lnTo>
                <a:lnTo>
                  <a:pt x="48132" y="107823"/>
                </a:lnTo>
                <a:lnTo>
                  <a:pt x="48387" y="110490"/>
                </a:lnTo>
                <a:lnTo>
                  <a:pt x="55371" y="119507"/>
                </a:lnTo>
                <a:lnTo>
                  <a:pt x="57276" y="120142"/>
                </a:lnTo>
                <a:lnTo>
                  <a:pt x="74040" y="121666"/>
                </a:lnTo>
                <a:lnTo>
                  <a:pt x="74040" y="128524"/>
                </a:lnTo>
                <a:lnTo>
                  <a:pt x="5333" y="128524"/>
                </a:lnTo>
                <a:lnTo>
                  <a:pt x="5333" y="121666"/>
                </a:lnTo>
                <a:lnTo>
                  <a:pt x="12191" y="121412"/>
                </a:lnTo>
                <a:lnTo>
                  <a:pt x="17144" y="121031"/>
                </a:lnTo>
                <a:lnTo>
                  <a:pt x="20065" y="120396"/>
                </a:lnTo>
                <a:lnTo>
                  <a:pt x="22987" y="119888"/>
                </a:lnTo>
                <a:lnTo>
                  <a:pt x="25273" y="119126"/>
                </a:lnTo>
                <a:lnTo>
                  <a:pt x="26796" y="118110"/>
                </a:lnTo>
                <a:lnTo>
                  <a:pt x="28448" y="116967"/>
                </a:lnTo>
                <a:lnTo>
                  <a:pt x="29590" y="115570"/>
                </a:lnTo>
                <a:lnTo>
                  <a:pt x="30225" y="113665"/>
                </a:lnTo>
                <a:lnTo>
                  <a:pt x="30987" y="111760"/>
                </a:lnTo>
                <a:lnTo>
                  <a:pt x="31368" y="108585"/>
                </a:lnTo>
                <a:lnTo>
                  <a:pt x="31368" y="104267"/>
                </a:lnTo>
                <a:lnTo>
                  <a:pt x="31368" y="28829"/>
                </a:lnTo>
                <a:lnTo>
                  <a:pt x="31368" y="26289"/>
                </a:lnTo>
                <a:lnTo>
                  <a:pt x="30861" y="24511"/>
                </a:lnTo>
                <a:lnTo>
                  <a:pt x="29971" y="23368"/>
                </a:lnTo>
                <a:lnTo>
                  <a:pt x="29082" y="22225"/>
                </a:lnTo>
                <a:lnTo>
                  <a:pt x="27812" y="21590"/>
                </a:lnTo>
                <a:lnTo>
                  <a:pt x="26162" y="21590"/>
                </a:lnTo>
                <a:lnTo>
                  <a:pt x="24256" y="21590"/>
                </a:lnTo>
                <a:lnTo>
                  <a:pt x="4190" y="33147"/>
                </a:lnTo>
                <a:lnTo>
                  <a:pt x="0" y="26035"/>
                </a:lnTo>
                <a:lnTo>
                  <a:pt x="4356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103876" y="1618488"/>
            <a:ext cx="48005" cy="6629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119115" y="1637664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6" y="0"/>
                </a:moveTo>
                <a:lnTo>
                  <a:pt x="10160" y="0"/>
                </a:lnTo>
                <a:lnTo>
                  <a:pt x="10668" y="4572"/>
                </a:lnTo>
                <a:lnTo>
                  <a:pt x="10795" y="18542"/>
                </a:lnTo>
                <a:lnTo>
                  <a:pt x="0" y="41529"/>
                </a:lnTo>
                <a:lnTo>
                  <a:pt x="4953" y="47244"/>
                </a:lnTo>
                <a:lnTo>
                  <a:pt x="27812" y="17145"/>
                </a:lnTo>
                <a:lnTo>
                  <a:pt x="27812" y="8636"/>
                </a:lnTo>
                <a:lnTo>
                  <a:pt x="27305" y="4318"/>
                </a:lnTo>
                <a:lnTo>
                  <a:pt x="264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119115" y="1637664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60" y="0"/>
                </a:moveTo>
                <a:lnTo>
                  <a:pt x="26416" y="0"/>
                </a:lnTo>
                <a:lnTo>
                  <a:pt x="27305" y="4318"/>
                </a:lnTo>
                <a:lnTo>
                  <a:pt x="27812" y="8636"/>
                </a:lnTo>
                <a:lnTo>
                  <a:pt x="27812" y="12826"/>
                </a:lnTo>
                <a:lnTo>
                  <a:pt x="27812" y="17145"/>
                </a:lnTo>
                <a:lnTo>
                  <a:pt x="18414" y="35433"/>
                </a:lnTo>
                <a:lnTo>
                  <a:pt x="15112" y="38988"/>
                </a:lnTo>
                <a:lnTo>
                  <a:pt x="10668" y="42925"/>
                </a:lnTo>
                <a:lnTo>
                  <a:pt x="4953" y="47244"/>
                </a:lnTo>
                <a:lnTo>
                  <a:pt x="0" y="41529"/>
                </a:lnTo>
                <a:lnTo>
                  <a:pt x="3175" y="38608"/>
                </a:lnTo>
                <a:lnTo>
                  <a:pt x="5461" y="35940"/>
                </a:lnTo>
                <a:lnTo>
                  <a:pt x="6858" y="33527"/>
                </a:lnTo>
                <a:lnTo>
                  <a:pt x="8255" y="31114"/>
                </a:lnTo>
                <a:lnTo>
                  <a:pt x="9271" y="28448"/>
                </a:lnTo>
                <a:lnTo>
                  <a:pt x="9906" y="25400"/>
                </a:lnTo>
                <a:lnTo>
                  <a:pt x="10541" y="22351"/>
                </a:lnTo>
                <a:lnTo>
                  <a:pt x="10795" y="18542"/>
                </a:lnTo>
                <a:lnTo>
                  <a:pt x="10795" y="13970"/>
                </a:lnTo>
                <a:lnTo>
                  <a:pt x="10795" y="9271"/>
                </a:lnTo>
                <a:lnTo>
                  <a:pt x="10668" y="4572"/>
                </a:lnTo>
                <a:lnTo>
                  <a:pt x="1016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178552" y="1513357"/>
            <a:ext cx="124232" cy="14551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189220" y="1527683"/>
            <a:ext cx="113538" cy="13614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12664" y="1496580"/>
            <a:ext cx="681989" cy="19582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327141" y="1515617"/>
            <a:ext cx="662940" cy="176530"/>
          </a:xfrm>
          <a:custGeom>
            <a:avLst/>
            <a:gdLst/>
            <a:ahLst/>
            <a:cxnLst/>
            <a:rect l="l" t="t" r="r" b="b"/>
            <a:pathLst>
              <a:path w="662939" h="176530">
                <a:moveTo>
                  <a:pt x="606552" y="0"/>
                </a:moveTo>
                <a:lnTo>
                  <a:pt x="604012" y="7239"/>
                </a:lnTo>
                <a:lnTo>
                  <a:pt x="614231" y="11640"/>
                </a:lnTo>
                <a:lnTo>
                  <a:pt x="622998" y="17779"/>
                </a:lnTo>
                <a:lnTo>
                  <a:pt x="644096" y="58610"/>
                </a:lnTo>
                <a:lnTo>
                  <a:pt x="646684" y="87376"/>
                </a:lnTo>
                <a:lnTo>
                  <a:pt x="646039" y="102949"/>
                </a:lnTo>
                <a:lnTo>
                  <a:pt x="636270" y="141097"/>
                </a:lnTo>
                <a:lnTo>
                  <a:pt x="604266" y="169291"/>
                </a:lnTo>
                <a:lnTo>
                  <a:pt x="606552" y="176530"/>
                </a:lnTo>
                <a:lnTo>
                  <a:pt x="640234" y="156456"/>
                </a:lnTo>
                <a:lnTo>
                  <a:pt x="659193" y="119507"/>
                </a:lnTo>
                <a:lnTo>
                  <a:pt x="662813" y="88392"/>
                </a:lnTo>
                <a:lnTo>
                  <a:pt x="661906" y="72171"/>
                </a:lnTo>
                <a:lnTo>
                  <a:pt x="648208" y="30987"/>
                </a:lnTo>
                <a:lnTo>
                  <a:pt x="619311" y="4645"/>
                </a:lnTo>
                <a:lnTo>
                  <a:pt x="606552" y="0"/>
                </a:lnTo>
                <a:close/>
              </a:path>
              <a:path w="662939" h="176530">
                <a:moveTo>
                  <a:pt x="56261" y="0"/>
                </a:moveTo>
                <a:lnTo>
                  <a:pt x="22631" y="20127"/>
                </a:lnTo>
                <a:lnTo>
                  <a:pt x="3635" y="57213"/>
                </a:lnTo>
                <a:lnTo>
                  <a:pt x="0" y="88392"/>
                </a:lnTo>
                <a:lnTo>
                  <a:pt x="904" y="104556"/>
                </a:lnTo>
                <a:lnTo>
                  <a:pt x="14478" y="145669"/>
                </a:lnTo>
                <a:lnTo>
                  <a:pt x="43428" y="171886"/>
                </a:lnTo>
                <a:lnTo>
                  <a:pt x="56261" y="176530"/>
                </a:lnTo>
                <a:lnTo>
                  <a:pt x="58547" y="169291"/>
                </a:lnTo>
                <a:lnTo>
                  <a:pt x="48474" y="164885"/>
                </a:lnTo>
                <a:lnTo>
                  <a:pt x="39782" y="158718"/>
                </a:lnTo>
                <a:lnTo>
                  <a:pt x="18716" y="117094"/>
                </a:lnTo>
                <a:lnTo>
                  <a:pt x="16129" y="87376"/>
                </a:lnTo>
                <a:lnTo>
                  <a:pt x="16773" y="72326"/>
                </a:lnTo>
                <a:lnTo>
                  <a:pt x="26543" y="35179"/>
                </a:lnTo>
                <a:lnTo>
                  <a:pt x="58800" y="7239"/>
                </a:lnTo>
                <a:lnTo>
                  <a:pt x="5626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931153" y="1515617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30">
                <a:moveTo>
                  <a:pt x="2540" y="0"/>
                </a:moveTo>
                <a:lnTo>
                  <a:pt x="36151" y="20127"/>
                </a:lnTo>
                <a:lnTo>
                  <a:pt x="55165" y="57213"/>
                </a:lnTo>
                <a:lnTo>
                  <a:pt x="58800" y="88392"/>
                </a:lnTo>
                <a:lnTo>
                  <a:pt x="57896" y="104556"/>
                </a:lnTo>
                <a:lnTo>
                  <a:pt x="44323" y="145669"/>
                </a:lnTo>
                <a:lnTo>
                  <a:pt x="15355" y="171886"/>
                </a:lnTo>
                <a:lnTo>
                  <a:pt x="2540" y="176530"/>
                </a:lnTo>
                <a:lnTo>
                  <a:pt x="254" y="169291"/>
                </a:lnTo>
                <a:lnTo>
                  <a:pt x="10326" y="164885"/>
                </a:lnTo>
                <a:lnTo>
                  <a:pt x="19018" y="158718"/>
                </a:lnTo>
                <a:lnTo>
                  <a:pt x="40084" y="117094"/>
                </a:lnTo>
                <a:lnTo>
                  <a:pt x="42672" y="87376"/>
                </a:lnTo>
                <a:lnTo>
                  <a:pt x="42027" y="72326"/>
                </a:lnTo>
                <a:lnTo>
                  <a:pt x="32258" y="35179"/>
                </a:lnTo>
                <a:lnTo>
                  <a:pt x="0" y="7239"/>
                </a:lnTo>
                <a:lnTo>
                  <a:pt x="254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322570" y="1511046"/>
            <a:ext cx="161544" cy="18567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391911" y="1570355"/>
            <a:ext cx="87630" cy="88900"/>
          </a:xfrm>
          <a:custGeom>
            <a:avLst/>
            <a:gdLst/>
            <a:ahLst/>
            <a:cxnLst/>
            <a:rect l="l" t="t" r="r" b="b"/>
            <a:pathLst>
              <a:path w="87629" h="88900">
                <a:moveTo>
                  <a:pt x="84967" y="7493"/>
                </a:moveTo>
                <a:lnTo>
                  <a:pt x="66166" y="7493"/>
                </a:lnTo>
                <a:lnTo>
                  <a:pt x="66801" y="8128"/>
                </a:lnTo>
                <a:lnTo>
                  <a:pt x="63373" y="11557"/>
                </a:lnTo>
                <a:lnTo>
                  <a:pt x="18780" y="62737"/>
                </a:lnTo>
                <a:lnTo>
                  <a:pt x="0" y="84328"/>
                </a:lnTo>
                <a:lnTo>
                  <a:pt x="1777" y="88900"/>
                </a:lnTo>
                <a:lnTo>
                  <a:pt x="69214" y="88900"/>
                </a:lnTo>
                <a:lnTo>
                  <a:pt x="70842" y="81280"/>
                </a:lnTo>
                <a:lnTo>
                  <a:pt x="21209" y="81280"/>
                </a:lnTo>
                <a:lnTo>
                  <a:pt x="20700" y="80645"/>
                </a:lnTo>
                <a:lnTo>
                  <a:pt x="25677" y="75217"/>
                </a:lnTo>
                <a:lnTo>
                  <a:pt x="31083" y="69230"/>
                </a:lnTo>
                <a:lnTo>
                  <a:pt x="36917" y="62696"/>
                </a:lnTo>
                <a:lnTo>
                  <a:pt x="43179" y="55625"/>
                </a:lnTo>
                <a:lnTo>
                  <a:pt x="84967" y="7493"/>
                </a:lnTo>
                <a:close/>
              </a:path>
              <a:path w="87629" h="88900">
                <a:moveTo>
                  <a:pt x="74802" y="62737"/>
                </a:moveTo>
                <a:lnTo>
                  <a:pt x="66548" y="62737"/>
                </a:lnTo>
                <a:lnTo>
                  <a:pt x="64262" y="67564"/>
                </a:lnTo>
                <a:lnTo>
                  <a:pt x="62229" y="71120"/>
                </a:lnTo>
                <a:lnTo>
                  <a:pt x="60705" y="73406"/>
                </a:lnTo>
                <a:lnTo>
                  <a:pt x="59054" y="75692"/>
                </a:lnTo>
                <a:lnTo>
                  <a:pt x="57530" y="77343"/>
                </a:lnTo>
                <a:lnTo>
                  <a:pt x="56007" y="78486"/>
                </a:lnTo>
                <a:lnTo>
                  <a:pt x="54610" y="79629"/>
                </a:lnTo>
                <a:lnTo>
                  <a:pt x="52832" y="80391"/>
                </a:lnTo>
                <a:lnTo>
                  <a:pt x="48895" y="81153"/>
                </a:lnTo>
                <a:lnTo>
                  <a:pt x="45974" y="81280"/>
                </a:lnTo>
                <a:lnTo>
                  <a:pt x="70842" y="81280"/>
                </a:lnTo>
                <a:lnTo>
                  <a:pt x="74802" y="62737"/>
                </a:lnTo>
                <a:close/>
              </a:path>
              <a:path w="87629" h="88900">
                <a:moveTo>
                  <a:pt x="85725" y="0"/>
                </a:moveTo>
                <a:lnTo>
                  <a:pt x="19558" y="0"/>
                </a:lnTo>
                <a:lnTo>
                  <a:pt x="14097" y="24384"/>
                </a:lnTo>
                <a:lnTo>
                  <a:pt x="22351" y="24384"/>
                </a:lnTo>
                <a:lnTo>
                  <a:pt x="24511" y="20447"/>
                </a:lnTo>
                <a:lnTo>
                  <a:pt x="26415" y="17399"/>
                </a:lnTo>
                <a:lnTo>
                  <a:pt x="41148" y="7493"/>
                </a:lnTo>
                <a:lnTo>
                  <a:pt x="84967" y="7493"/>
                </a:lnTo>
                <a:lnTo>
                  <a:pt x="87502" y="4572"/>
                </a:lnTo>
                <a:lnTo>
                  <a:pt x="857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391911" y="1570355"/>
            <a:ext cx="87630" cy="88900"/>
          </a:xfrm>
          <a:custGeom>
            <a:avLst/>
            <a:gdLst/>
            <a:ahLst/>
            <a:cxnLst/>
            <a:rect l="l" t="t" r="r" b="b"/>
            <a:pathLst>
              <a:path w="87629" h="88900">
                <a:moveTo>
                  <a:pt x="19558" y="0"/>
                </a:moveTo>
                <a:lnTo>
                  <a:pt x="85725" y="0"/>
                </a:lnTo>
                <a:lnTo>
                  <a:pt x="87502" y="4572"/>
                </a:lnTo>
                <a:lnTo>
                  <a:pt x="43179" y="55625"/>
                </a:lnTo>
                <a:lnTo>
                  <a:pt x="20700" y="80645"/>
                </a:lnTo>
                <a:lnTo>
                  <a:pt x="21209" y="81280"/>
                </a:lnTo>
                <a:lnTo>
                  <a:pt x="42290" y="81280"/>
                </a:lnTo>
                <a:lnTo>
                  <a:pt x="45974" y="81280"/>
                </a:lnTo>
                <a:lnTo>
                  <a:pt x="48895" y="81153"/>
                </a:lnTo>
                <a:lnTo>
                  <a:pt x="50800" y="80772"/>
                </a:lnTo>
                <a:lnTo>
                  <a:pt x="52832" y="80391"/>
                </a:lnTo>
                <a:lnTo>
                  <a:pt x="54610" y="79629"/>
                </a:lnTo>
                <a:lnTo>
                  <a:pt x="56007" y="78486"/>
                </a:lnTo>
                <a:lnTo>
                  <a:pt x="57530" y="77343"/>
                </a:lnTo>
                <a:lnTo>
                  <a:pt x="59054" y="75692"/>
                </a:lnTo>
                <a:lnTo>
                  <a:pt x="60705" y="73406"/>
                </a:lnTo>
                <a:lnTo>
                  <a:pt x="62229" y="71120"/>
                </a:lnTo>
                <a:lnTo>
                  <a:pt x="64262" y="67564"/>
                </a:lnTo>
                <a:lnTo>
                  <a:pt x="66548" y="62737"/>
                </a:lnTo>
                <a:lnTo>
                  <a:pt x="74802" y="62737"/>
                </a:lnTo>
                <a:lnTo>
                  <a:pt x="69214" y="88900"/>
                </a:lnTo>
                <a:lnTo>
                  <a:pt x="1777" y="88900"/>
                </a:lnTo>
                <a:lnTo>
                  <a:pt x="0" y="84328"/>
                </a:lnTo>
                <a:lnTo>
                  <a:pt x="50926" y="25781"/>
                </a:lnTo>
                <a:lnTo>
                  <a:pt x="58165" y="17525"/>
                </a:lnTo>
                <a:lnTo>
                  <a:pt x="63373" y="11557"/>
                </a:lnTo>
                <a:lnTo>
                  <a:pt x="66801" y="8128"/>
                </a:lnTo>
                <a:lnTo>
                  <a:pt x="66166" y="7493"/>
                </a:lnTo>
                <a:lnTo>
                  <a:pt x="44450" y="7493"/>
                </a:lnTo>
                <a:lnTo>
                  <a:pt x="41148" y="7493"/>
                </a:lnTo>
                <a:lnTo>
                  <a:pt x="32892" y="10414"/>
                </a:lnTo>
                <a:lnTo>
                  <a:pt x="31368" y="11557"/>
                </a:lnTo>
                <a:lnTo>
                  <a:pt x="22351" y="24384"/>
                </a:lnTo>
                <a:lnTo>
                  <a:pt x="14097" y="24384"/>
                </a:lnTo>
                <a:lnTo>
                  <a:pt x="195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469635" y="1588008"/>
            <a:ext cx="90639" cy="11201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484367" y="1606422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80">
                <a:moveTo>
                  <a:pt x="42395" y="58419"/>
                </a:moveTo>
                <a:lnTo>
                  <a:pt x="25781" y="58419"/>
                </a:lnTo>
                <a:lnTo>
                  <a:pt x="26670" y="58547"/>
                </a:lnTo>
                <a:lnTo>
                  <a:pt x="27305" y="58547"/>
                </a:lnTo>
                <a:lnTo>
                  <a:pt x="28067" y="58674"/>
                </a:lnTo>
                <a:lnTo>
                  <a:pt x="29083" y="59181"/>
                </a:lnTo>
                <a:lnTo>
                  <a:pt x="29464" y="59562"/>
                </a:lnTo>
                <a:lnTo>
                  <a:pt x="29845" y="60071"/>
                </a:lnTo>
                <a:lnTo>
                  <a:pt x="30099" y="60705"/>
                </a:lnTo>
                <a:lnTo>
                  <a:pt x="30480" y="61340"/>
                </a:lnTo>
                <a:lnTo>
                  <a:pt x="30734" y="62229"/>
                </a:lnTo>
                <a:lnTo>
                  <a:pt x="31150" y="63500"/>
                </a:lnTo>
                <a:lnTo>
                  <a:pt x="32385" y="67944"/>
                </a:lnTo>
                <a:lnTo>
                  <a:pt x="33655" y="72136"/>
                </a:lnTo>
                <a:lnTo>
                  <a:pt x="34704" y="75946"/>
                </a:lnTo>
                <a:lnTo>
                  <a:pt x="35687" y="79628"/>
                </a:lnTo>
                <a:lnTo>
                  <a:pt x="36703" y="82803"/>
                </a:lnTo>
                <a:lnTo>
                  <a:pt x="46482" y="93599"/>
                </a:lnTo>
                <a:lnTo>
                  <a:pt x="50927" y="93599"/>
                </a:lnTo>
                <a:lnTo>
                  <a:pt x="52451" y="93472"/>
                </a:lnTo>
                <a:lnTo>
                  <a:pt x="55499" y="92455"/>
                </a:lnTo>
                <a:lnTo>
                  <a:pt x="57150" y="91693"/>
                </a:lnTo>
                <a:lnTo>
                  <a:pt x="58674" y="90677"/>
                </a:lnTo>
                <a:lnTo>
                  <a:pt x="60325" y="89662"/>
                </a:lnTo>
                <a:lnTo>
                  <a:pt x="62103" y="88391"/>
                </a:lnTo>
                <a:lnTo>
                  <a:pt x="64008" y="86867"/>
                </a:lnTo>
                <a:lnTo>
                  <a:pt x="66457" y="84581"/>
                </a:lnTo>
                <a:lnTo>
                  <a:pt x="53721" y="84581"/>
                </a:lnTo>
                <a:lnTo>
                  <a:pt x="52959" y="84327"/>
                </a:lnTo>
                <a:lnTo>
                  <a:pt x="51689" y="83565"/>
                </a:lnTo>
                <a:lnTo>
                  <a:pt x="51054" y="82930"/>
                </a:lnTo>
                <a:lnTo>
                  <a:pt x="50546" y="82168"/>
                </a:lnTo>
                <a:lnTo>
                  <a:pt x="49911" y="81279"/>
                </a:lnTo>
                <a:lnTo>
                  <a:pt x="49403" y="80137"/>
                </a:lnTo>
                <a:lnTo>
                  <a:pt x="49022" y="78866"/>
                </a:lnTo>
                <a:lnTo>
                  <a:pt x="48514" y="77469"/>
                </a:lnTo>
                <a:lnTo>
                  <a:pt x="47972" y="75818"/>
                </a:lnTo>
                <a:lnTo>
                  <a:pt x="47498" y="74040"/>
                </a:lnTo>
                <a:lnTo>
                  <a:pt x="46355" y="70612"/>
                </a:lnTo>
                <a:lnTo>
                  <a:pt x="44026" y="63373"/>
                </a:lnTo>
                <a:lnTo>
                  <a:pt x="42395" y="58419"/>
                </a:lnTo>
                <a:close/>
              </a:path>
              <a:path w="72389" h="93980">
                <a:moveTo>
                  <a:pt x="33528" y="0"/>
                </a:moveTo>
                <a:lnTo>
                  <a:pt x="28702" y="0"/>
                </a:lnTo>
                <a:lnTo>
                  <a:pt x="10033" y="762"/>
                </a:lnTo>
                <a:lnTo>
                  <a:pt x="9017" y="5461"/>
                </a:lnTo>
                <a:lnTo>
                  <a:pt x="10795" y="5461"/>
                </a:lnTo>
                <a:lnTo>
                  <a:pt x="12192" y="5587"/>
                </a:lnTo>
                <a:lnTo>
                  <a:pt x="17399" y="8127"/>
                </a:lnTo>
                <a:lnTo>
                  <a:pt x="17780" y="8762"/>
                </a:lnTo>
                <a:lnTo>
                  <a:pt x="17780" y="12700"/>
                </a:lnTo>
                <a:lnTo>
                  <a:pt x="17526" y="14097"/>
                </a:lnTo>
                <a:lnTo>
                  <a:pt x="16383" y="19685"/>
                </a:lnTo>
                <a:lnTo>
                  <a:pt x="0" y="92455"/>
                </a:lnTo>
                <a:lnTo>
                  <a:pt x="12954" y="92455"/>
                </a:lnTo>
                <a:lnTo>
                  <a:pt x="20447" y="58419"/>
                </a:lnTo>
                <a:lnTo>
                  <a:pt x="42395" y="58419"/>
                </a:lnTo>
                <a:lnTo>
                  <a:pt x="41783" y="56514"/>
                </a:lnTo>
                <a:lnTo>
                  <a:pt x="40767" y="53086"/>
                </a:lnTo>
                <a:lnTo>
                  <a:pt x="41270" y="52704"/>
                </a:lnTo>
                <a:lnTo>
                  <a:pt x="21717" y="52704"/>
                </a:lnTo>
                <a:lnTo>
                  <a:pt x="33528" y="0"/>
                </a:lnTo>
                <a:close/>
              </a:path>
              <a:path w="72389" h="93980">
                <a:moveTo>
                  <a:pt x="65278" y="76835"/>
                </a:moveTo>
                <a:lnTo>
                  <a:pt x="62737" y="79628"/>
                </a:lnTo>
                <a:lnTo>
                  <a:pt x="61595" y="80644"/>
                </a:lnTo>
                <a:lnTo>
                  <a:pt x="60579" y="81661"/>
                </a:lnTo>
                <a:lnTo>
                  <a:pt x="59690" y="82423"/>
                </a:lnTo>
                <a:lnTo>
                  <a:pt x="58801" y="83057"/>
                </a:lnTo>
                <a:lnTo>
                  <a:pt x="57912" y="83565"/>
                </a:lnTo>
                <a:lnTo>
                  <a:pt x="57277" y="84074"/>
                </a:lnTo>
                <a:lnTo>
                  <a:pt x="56515" y="84200"/>
                </a:lnTo>
                <a:lnTo>
                  <a:pt x="55880" y="84454"/>
                </a:lnTo>
                <a:lnTo>
                  <a:pt x="55245" y="84581"/>
                </a:lnTo>
                <a:lnTo>
                  <a:pt x="66457" y="84581"/>
                </a:lnTo>
                <a:lnTo>
                  <a:pt x="67818" y="83312"/>
                </a:lnTo>
                <a:lnTo>
                  <a:pt x="69850" y="81152"/>
                </a:lnTo>
                <a:lnTo>
                  <a:pt x="65278" y="76835"/>
                </a:lnTo>
                <a:close/>
              </a:path>
              <a:path w="72389" h="93980">
                <a:moveTo>
                  <a:pt x="70104" y="24764"/>
                </a:moveTo>
                <a:lnTo>
                  <a:pt x="45720" y="24764"/>
                </a:lnTo>
                <a:lnTo>
                  <a:pt x="44958" y="29082"/>
                </a:lnTo>
                <a:lnTo>
                  <a:pt x="46862" y="29337"/>
                </a:lnTo>
                <a:lnTo>
                  <a:pt x="48133" y="29717"/>
                </a:lnTo>
                <a:lnTo>
                  <a:pt x="48895" y="30352"/>
                </a:lnTo>
                <a:lnTo>
                  <a:pt x="49657" y="31114"/>
                </a:lnTo>
                <a:lnTo>
                  <a:pt x="49911" y="32003"/>
                </a:lnTo>
                <a:lnTo>
                  <a:pt x="49911" y="33909"/>
                </a:lnTo>
                <a:lnTo>
                  <a:pt x="45466" y="40512"/>
                </a:lnTo>
                <a:lnTo>
                  <a:pt x="44069" y="42037"/>
                </a:lnTo>
                <a:lnTo>
                  <a:pt x="29083" y="51562"/>
                </a:lnTo>
                <a:lnTo>
                  <a:pt x="27178" y="52324"/>
                </a:lnTo>
                <a:lnTo>
                  <a:pt x="25273" y="52704"/>
                </a:lnTo>
                <a:lnTo>
                  <a:pt x="41270" y="52704"/>
                </a:lnTo>
                <a:lnTo>
                  <a:pt x="45974" y="49149"/>
                </a:lnTo>
                <a:lnTo>
                  <a:pt x="48387" y="47371"/>
                </a:lnTo>
                <a:lnTo>
                  <a:pt x="56007" y="41655"/>
                </a:lnTo>
                <a:lnTo>
                  <a:pt x="58420" y="39750"/>
                </a:lnTo>
                <a:lnTo>
                  <a:pt x="61087" y="37718"/>
                </a:lnTo>
                <a:lnTo>
                  <a:pt x="63627" y="35687"/>
                </a:lnTo>
                <a:lnTo>
                  <a:pt x="66294" y="33654"/>
                </a:lnTo>
                <a:lnTo>
                  <a:pt x="68961" y="31368"/>
                </a:lnTo>
                <a:lnTo>
                  <a:pt x="71882" y="28955"/>
                </a:lnTo>
                <a:lnTo>
                  <a:pt x="70104" y="2476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484367" y="1606422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80">
                <a:moveTo>
                  <a:pt x="28702" y="0"/>
                </a:moveTo>
                <a:lnTo>
                  <a:pt x="33528" y="0"/>
                </a:lnTo>
                <a:lnTo>
                  <a:pt x="21717" y="52704"/>
                </a:lnTo>
                <a:lnTo>
                  <a:pt x="23495" y="52704"/>
                </a:lnTo>
                <a:lnTo>
                  <a:pt x="25273" y="52704"/>
                </a:lnTo>
                <a:lnTo>
                  <a:pt x="27178" y="52324"/>
                </a:lnTo>
                <a:lnTo>
                  <a:pt x="29083" y="51562"/>
                </a:lnTo>
                <a:lnTo>
                  <a:pt x="31115" y="50926"/>
                </a:lnTo>
                <a:lnTo>
                  <a:pt x="45466" y="40512"/>
                </a:lnTo>
                <a:lnTo>
                  <a:pt x="46862" y="39115"/>
                </a:lnTo>
                <a:lnTo>
                  <a:pt x="47879" y="37718"/>
                </a:lnTo>
                <a:lnTo>
                  <a:pt x="48768" y="36322"/>
                </a:lnTo>
                <a:lnTo>
                  <a:pt x="49530" y="35051"/>
                </a:lnTo>
                <a:lnTo>
                  <a:pt x="49911" y="33909"/>
                </a:lnTo>
                <a:lnTo>
                  <a:pt x="49911" y="33019"/>
                </a:lnTo>
                <a:lnTo>
                  <a:pt x="49911" y="32003"/>
                </a:lnTo>
                <a:lnTo>
                  <a:pt x="44958" y="29082"/>
                </a:lnTo>
                <a:lnTo>
                  <a:pt x="45720" y="24764"/>
                </a:lnTo>
                <a:lnTo>
                  <a:pt x="70104" y="24764"/>
                </a:lnTo>
                <a:lnTo>
                  <a:pt x="71882" y="28955"/>
                </a:lnTo>
                <a:lnTo>
                  <a:pt x="68961" y="31368"/>
                </a:lnTo>
                <a:lnTo>
                  <a:pt x="66294" y="33654"/>
                </a:lnTo>
                <a:lnTo>
                  <a:pt x="63627" y="35687"/>
                </a:lnTo>
                <a:lnTo>
                  <a:pt x="61087" y="37718"/>
                </a:lnTo>
                <a:lnTo>
                  <a:pt x="58420" y="39750"/>
                </a:lnTo>
                <a:lnTo>
                  <a:pt x="56007" y="41655"/>
                </a:lnTo>
                <a:lnTo>
                  <a:pt x="53467" y="43561"/>
                </a:lnTo>
                <a:lnTo>
                  <a:pt x="50927" y="45465"/>
                </a:lnTo>
                <a:lnTo>
                  <a:pt x="48387" y="47371"/>
                </a:lnTo>
                <a:lnTo>
                  <a:pt x="45974" y="49149"/>
                </a:lnTo>
                <a:lnTo>
                  <a:pt x="43434" y="51053"/>
                </a:lnTo>
                <a:lnTo>
                  <a:pt x="40767" y="53086"/>
                </a:lnTo>
                <a:lnTo>
                  <a:pt x="41783" y="56514"/>
                </a:lnTo>
                <a:lnTo>
                  <a:pt x="42926" y="60071"/>
                </a:lnTo>
                <a:lnTo>
                  <a:pt x="44069" y="63500"/>
                </a:lnTo>
                <a:lnTo>
                  <a:pt x="45212" y="67055"/>
                </a:lnTo>
                <a:lnTo>
                  <a:pt x="46355" y="70612"/>
                </a:lnTo>
                <a:lnTo>
                  <a:pt x="47498" y="74040"/>
                </a:lnTo>
                <a:lnTo>
                  <a:pt x="48006" y="75946"/>
                </a:lnTo>
                <a:lnTo>
                  <a:pt x="48514" y="77469"/>
                </a:lnTo>
                <a:lnTo>
                  <a:pt x="49022" y="78866"/>
                </a:lnTo>
                <a:lnTo>
                  <a:pt x="49403" y="80137"/>
                </a:lnTo>
                <a:lnTo>
                  <a:pt x="49911" y="81279"/>
                </a:lnTo>
                <a:lnTo>
                  <a:pt x="50546" y="82168"/>
                </a:lnTo>
                <a:lnTo>
                  <a:pt x="51054" y="82930"/>
                </a:lnTo>
                <a:lnTo>
                  <a:pt x="51689" y="83565"/>
                </a:lnTo>
                <a:lnTo>
                  <a:pt x="52324" y="83947"/>
                </a:lnTo>
                <a:lnTo>
                  <a:pt x="52959" y="84327"/>
                </a:lnTo>
                <a:lnTo>
                  <a:pt x="53721" y="84581"/>
                </a:lnTo>
                <a:lnTo>
                  <a:pt x="54610" y="84581"/>
                </a:lnTo>
                <a:lnTo>
                  <a:pt x="55245" y="84581"/>
                </a:lnTo>
                <a:lnTo>
                  <a:pt x="55880" y="84454"/>
                </a:lnTo>
                <a:lnTo>
                  <a:pt x="56515" y="84200"/>
                </a:lnTo>
                <a:lnTo>
                  <a:pt x="57277" y="84074"/>
                </a:lnTo>
                <a:lnTo>
                  <a:pt x="57912" y="83565"/>
                </a:lnTo>
                <a:lnTo>
                  <a:pt x="58801" y="83057"/>
                </a:lnTo>
                <a:lnTo>
                  <a:pt x="59690" y="82423"/>
                </a:lnTo>
                <a:lnTo>
                  <a:pt x="60579" y="81661"/>
                </a:lnTo>
                <a:lnTo>
                  <a:pt x="61595" y="80644"/>
                </a:lnTo>
                <a:lnTo>
                  <a:pt x="62737" y="79628"/>
                </a:lnTo>
                <a:lnTo>
                  <a:pt x="63881" y="78359"/>
                </a:lnTo>
                <a:lnTo>
                  <a:pt x="65278" y="76835"/>
                </a:lnTo>
                <a:lnTo>
                  <a:pt x="69850" y="81152"/>
                </a:lnTo>
                <a:lnTo>
                  <a:pt x="58674" y="90677"/>
                </a:lnTo>
                <a:lnTo>
                  <a:pt x="57150" y="91693"/>
                </a:lnTo>
                <a:lnTo>
                  <a:pt x="55499" y="92455"/>
                </a:lnTo>
                <a:lnTo>
                  <a:pt x="53975" y="92963"/>
                </a:lnTo>
                <a:lnTo>
                  <a:pt x="52451" y="93472"/>
                </a:lnTo>
                <a:lnTo>
                  <a:pt x="50927" y="93599"/>
                </a:lnTo>
                <a:lnTo>
                  <a:pt x="49276" y="93599"/>
                </a:lnTo>
                <a:lnTo>
                  <a:pt x="46482" y="93599"/>
                </a:lnTo>
                <a:lnTo>
                  <a:pt x="34671" y="75818"/>
                </a:lnTo>
                <a:lnTo>
                  <a:pt x="33655" y="72136"/>
                </a:lnTo>
                <a:lnTo>
                  <a:pt x="32385" y="67944"/>
                </a:lnTo>
                <a:lnTo>
                  <a:pt x="31115" y="63373"/>
                </a:lnTo>
                <a:lnTo>
                  <a:pt x="30734" y="62229"/>
                </a:lnTo>
                <a:lnTo>
                  <a:pt x="30480" y="61340"/>
                </a:lnTo>
                <a:lnTo>
                  <a:pt x="30099" y="60705"/>
                </a:lnTo>
                <a:lnTo>
                  <a:pt x="29845" y="60071"/>
                </a:lnTo>
                <a:lnTo>
                  <a:pt x="29464" y="59562"/>
                </a:lnTo>
                <a:lnTo>
                  <a:pt x="29083" y="59181"/>
                </a:lnTo>
                <a:lnTo>
                  <a:pt x="28575" y="58927"/>
                </a:lnTo>
                <a:lnTo>
                  <a:pt x="28067" y="58674"/>
                </a:lnTo>
                <a:lnTo>
                  <a:pt x="27305" y="58547"/>
                </a:lnTo>
                <a:lnTo>
                  <a:pt x="26670" y="58547"/>
                </a:lnTo>
                <a:lnTo>
                  <a:pt x="25781" y="58419"/>
                </a:lnTo>
                <a:lnTo>
                  <a:pt x="24765" y="58419"/>
                </a:lnTo>
                <a:lnTo>
                  <a:pt x="20447" y="58419"/>
                </a:lnTo>
                <a:lnTo>
                  <a:pt x="12954" y="92455"/>
                </a:lnTo>
                <a:lnTo>
                  <a:pt x="0" y="92455"/>
                </a:lnTo>
                <a:lnTo>
                  <a:pt x="16383" y="19685"/>
                </a:lnTo>
                <a:lnTo>
                  <a:pt x="16891" y="17272"/>
                </a:lnTo>
                <a:lnTo>
                  <a:pt x="17272" y="15366"/>
                </a:lnTo>
                <a:lnTo>
                  <a:pt x="17526" y="14097"/>
                </a:lnTo>
                <a:lnTo>
                  <a:pt x="17780" y="12700"/>
                </a:lnTo>
                <a:lnTo>
                  <a:pt x="17907" y="11429"/>
                </a:lnTo>
                <a:lnTo>
                  <a:pt x="17907" y="10413"/>
                </a:lnTo>
                <a:lnTo>
                  <a:pt x="17907" y="9525"/>
                </a:lnTo>
                <a:lnTo>
                  <a:pt x="17780" y="8762"/>
                </a:lnTo>
                <a:lnTo>
                  <a:pt x="17399" y="8127"/>
                </a:lnTo>
                <a:lnTo>
                  <a:pt x="17145" y="7492"/>
                </a:lnTo>
                <a:lnTo>
                  <a:pt x="10795" y="5461"/>
                </a:lnTo>
                <a:lnTo>
                  <a:pt x="9017" y="5461"/>
                </a:lnTo>
                <a:lnTo>
                  <a:pt x="10033" y="762"/>
                </a:lnTo>
                <a:lnTo>
                  <a:pt x="2870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25084" y="1560528"/>
            <a:ext cx="133375" cy="6938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39689" y="1617980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39689" y="1579372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635116" y="1613408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635116" y="1574800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90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824728" y="1511782"/>
            <a:ext cx="92237" cy="14709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838952" y="1530730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5">
                <a:moveTo>
                  <a:pt x="48133" y="21590"/>
                </a:moveTo>
                <a:lnTo>
                  <a:pt x="27812" y="21590"/>
                </a:lnTo>
                <a:lnTo>
                  <a:pt x="29083" y="22225"/>
                </a:lnTo>
                <a:lnTo>
                  <a:pt x="30861" y="24511"/>
                </a:lnTo>
                <a:lnTo>
                  <a:pt x="31296" y="26035"/>
                </a:lnTo>
                <a:lnTo>
                  <a:pt x="31369" y="108585"/>
                </a:lnTo>
                <a:lnTo>
                  <a:pt x="30987" y="111760"/>
                </a:lnTo>
                <a:lnTo>
                  <a:pt x="30225" y="113665"/>
                </a:lnTo>
                <a:lnTo>
                  <a:pt x="29590" y="115570"/>
                </a:lnTo>
                <a:lnTo>
                  <a:pt x="20065" y="120396"/>
                </a:lnTo>
                <a:lnTo>
                  <a:pt x="17145" y="121031"/>
                </a:lnTo>
                <a:lnTo>
                  <a:pt x="12192" y="121412"/>
                </a:lnTo>
                <a:lnTo>
                  <a:pt x="5334" y="121666"/>
                </a:lnTo>
                <a:lnTo>
                  <a:pt x="5334" y="128524"/>
                </a:lnTo>
                <a:lnTo>
                  <a:pt x="74040" y="128524"/>
                </a:lnTo>
                <a:lnTo>
                  <a:pt x="74040" y="121666"/>
                </a:lnTo>
                <a:lnTo>
                  <a:pt x="65532" y="121412"/>
                </a:lnTo>
                <a:lnTo>
                  <a:pt x="59689" y="120650"/>
                </a:lnTo>
                <a:lnTo>
                  <a:pt x="57276" y="120142"/>
                </a:lnTo>
                <a:lnTo>
                  <a:pt x="55372" y="119507"/>
                </a:lnTo>
                <a:lnTo>
                  <a:pt x="53339" y="118872"/>
                </a:lnTo>
                <a:lnTo>
                  <a:pt x="48205" y="108585"/>
                </a:lnTo>
                <a:lnTo>
                  <a:pt x="48133" y="21590"/>
                </a:lnTo>
                <a:close/>
              </a:path>
              <a:path w="74295" h="128905">
                <a:moveTo>
                  <a:pt x="48768" y="0"/>
                </a:moveTo>
                <a:lnTo>
                  <a:pt x="43561" y="0"/>
                </a:lnTo>
                <a:lnTo>
                  <a:pt x="0" y="26035"/>
                </a:lnTo>
                <a:lnTo>
                  <a:pt x="4190" y="33147"/>
                </a:lnTo>
                <a:lnTo>
                  <a:pt x="9525" y="29591"/>
                </a:lnTo>
                <a:lnTo>
                  <a:pt x="14097" y="26797"/>
                </a:lnTo>
                <a:lnTo>
                  <a:pt x="17780" y="24638"/>
                </a:lnTo>
                <a:lnTo>
                  <a:pt x="21336" y="22606"/>
                </a:lnTo>
                <a:lnTo>
                  <a:pt x="24257" y="21590"/>
                </a:lnTo>
                <a:lnTo>
                  <a:pt x="48133" y="21590"/>
                </a:lnTo>
                <a:lnTo>
                  <a:pt x="48133" y="14224"/>
                </a:lnTo>
                <a:lnTo>
                  <a:pt x="48387" y="5969"/>
                </a:lnTo>
                <a:lnTo>
                  <a:pt x="4876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38952" y="1530730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5">
                <a:moveTo>
                  <a:pt x="43561" y="0"/>
                </a:moveTo>
                <a:lnTo>
                  <a:pt x="48768" y="0"/>
                </a:lnTo>
                <a:lnTo>
                  <a:pt x="48387" y="5969"/>
                </a:lnTo>
                <a:lnTo>
                  <a:pt x="48133" y="14224"/>
                </a:lnTo>
                <a:lnTo>
                  <a:pt x="48133" y="24765"/>
                </a:lnTo>
                <a:lnTo>
                  <a:pt x="48133" y="104267"/>
                </a:lnTo>
                <a:lnTo>
                  <a:pt x="48133" y="107823"/>
                </a:lnTo>
                <a:lnTo>
                  <a:pt x="48387" y="110490"/>
                </a:lnTo>
                <a:lnTo>
                  <a:pt x="55372" y="119507"/>
                </a:lnTo>
                <a:lnTo>
                  <a:pt x="57276" y="120142"/>
                </a:lnTo>
                <a:lnTo>
                  <a:pt x="74040" y="121666"/>
                </a:lnTo>
                <a:lnTo>
                  <a:pt x="74040" y="128524"/>
                </a:lnTo>
                <a:lnTo>
                  <a:pt x="5334" y="128524"/>
                </a:lnTo>
                <a:lnTo>
                  <a:pt x="5334" y="121666"/>
                </a:lnTo>
                <a:lnTo>
                  <a:pt x="12192" y="121412"/>
                </a:lnTo>
                <a:lnTo>
                  <a:pt x="17145" y="121031"/>
                </a:lnTo>
                <a:lnTo>
                  <a:pt x="20065" y="120396"/>
                </a:lnTo>
                <a:lnTo>
                  <a:pt x="22987" y="119888"/>
                </a:lnTo>
                <a:lnTo>
                  <a:pt x="25273" y="119126"/>
                </a:lnTo>
                <a:lnTo>
                  <a:pt x="26797" y="118110"/>
                </a:lnTo>
                <a:lnTo>
                  <a:pt x="28448" y="116967"/>
                </a:lnTo>
                <a:lnTo>
                  <a:pt x="29590" y="115570"/>
                </a:lnTo>
                <a:lnTo>
                  <a:pt x="30225" y="113665"/>
                </a:lnTo>
                <a:lnTo>
                  <a:pt x="30987" y="111760"/>
                </a:lnTo>
                <a:lnTo>
                  <a:pt x="31369" y="108585"/>
                </a:lnTo>
                <a:lnTo>
                  <a:pt x="31369" y="104267"/>
                </a:lnTo>
                <a:lnTo>
                  <a:pt x="31369" y="28829"/>
                </a:lnTo>
                <a:lnTo>
                  <a:pt x="31369" y="26289"/>
                </a:lnTo>
                <a:lnTo>
                  <a:pt x="30861" y="24511"/>
                </a:lnTo>
                <a:lnTo>
                  <a:pt x="29972" y="23368"/>
                </a:lnTo>
                <a:lnTo>
                  <a:pt x="29083" y="22225"/>
                </a:lnTo>
                <a:lnTo>
                  <a:pt x="27812" y="21590"/>
                </a:lnTo>
                <a:lnTo>
                  <a:pt x="26162" y="21590"/>
                </a:lnTo>
                <a:lnTo>
                  <a:pt x="24257" y="21590"/>
                </a:lnTo>
                <a:lnTo>
                  <a:pt x="4190" y="33147"/>
                </a:lnTo>
                <a:lnTo>
                  <a:pt x="0" y="26035"/>
                </a:lnTo>
                <a:lnTo>
                  <a:pt x="4356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057900" y="1560528"/>
            <a:ext cx="133375" cy="6938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072504" y="1617980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072504" y="1579372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067933" y="1613408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067933" y="1574800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90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243828" y="1551463"/>
            <a:ext cx="127228" cy="10893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258559" y="1570355"/>
            <a:ext cx="108585" cy="90805"/>
          </a:xfrm>
          <a:custGeom>
            <a:avLst/>
            <a:gdLst/>
            <a:ahLst/>
            <a:cxnLst/>
            <a:rect l="l" t="t" r="r" b="b"/>
            <a:pathLst>
              <a:path w="108585" h="90805">
                <a:moveTo>
                  <a:pt x="83438" y="12192"/>
                </a:moveTo>
                <a:lnTo>
                  <a:pt x="69214" y="12192"/>
                </a:lnTo>
                <a:lnTo>
                  <a:pt x="69723" y="13081"/>
                </a:lnTo>
                <a:lnTo>
                  <a:pt x="68325" y="16891"/>
                </a:lnTo>
                <a:lnTo>
                  <a:pt x="60198" y="47244"/>
                </a:lnTo>
                <a:lnTo>
                  <a:pt x="58038" y="56642"/>
                </a:lnTo>
                <a:lnTo>
                  <a:pt x="56387" y="64516"/>
                </a:lnTo>
                <a:lnTo>
                  <a:pt x="55669" y="69342"/>
                </a:lnTo>
                <a:lnTo>
                  <a:pt x="55583" y="79629"/>
                </a:lnTo>
                <a:lnTo>
                  <a:pt x="56768" y="83185"/>
                </a:lnTo>
                <a:lnTo>
                  <a:pt x="59181" y="85979"/>
                </a:lnTo>
                <a:lnTo>
                  <a:pt x="61594" y="88900"/>
                </a:lnTo>
                <a:lnTo>
                  <a:pt x="64897" y="90424"/>
                </a:lnTo>
                <a:lnTo>
                  <a:pt x="73532" y="90424"/>
                </a:lnTo>
                <a:lnTo>
                  <a:pt x="77597" y="89281"/>
                </a:lnTo>
                <a:lnTo>
                  <a:pt x="81534" y="86868"/>
                </a:lnTo>
                <a:lnTo>
                  <a:pt x="85343" y="84582"/>
                </a:lnTo>
                <a:lnTo>
                  <a:pt x="89662" y="80899"/>
                </a:lnTo>
                <a:lnTo>
                  <a:pt x="90836" y="79629"/>
                </a:lnTo>
                <a:lnTo>
                  <a:pt x="74167" y="79629"/>
                </a:lnTo>
                <a:lnTo>
                  <a:pt x="72898" y="79121"/>
                </a:lnTo>
                <a:lnTo>
                  <a:pt x="71908" y="77827"/>
                </a:lnTo>
                <a:lnTo>
                  <a:pt x="71247" y="76835"/>
                </a:lnTo>
                <a:lnTo>
                  <a:pt x="70865" y="75057"/>
                </a:lnTo>
                <a:lnTo>
                  <a:pt x="70883" y="69342"/>
                </a:lnTo>
                <a:lnTo>
                  <a:pt x="71465" y="65150"/>
                </a:lnTo>
                <a:lnTo>
                  <a:pt x="71588" y="64516"/>
                </a:lnTo>
                <a:lnTo>
                  <a:pt x="72898" y="58800"/>
                </a:lnTo>
                <a:lnTo>
                  <a:pt x="83438" y="12192"/>
                </a:lnTo>
                <a:close/>
              </a:path>
              <a:path w="108585" h="90805">
                <a:moveTo>
                  <a:pt x="41910" y="12192"/>
                </a:moveTo>
                <a:lnTo>
                  <a:pt x="29972" y="12192"/>
                </a:lnTo>
                <a:lnTo>
                  <a:pt x="23749" y="38608"/>
                </a:lnTo>
                <a:lnTo>
                  <a:pt x="19464" y="54967"/>
                </a:lnTo>
                <a:lnTo>
                  <a:pt x="15001" y="68040"/>
                </a:lnTo>
                <a:lnTo>
                  <a:pt x="10372" y="77827"/>
                </a:lnTo>
                <a:lnTo>
                  <a:pt x="5587" y="84328"/>
                </a:lnTo>
                <a:lnTo>
                  <a:pt x="4572" y="88900"/>
                </a:lnTo>
                <a:lnTo>
                  <a:pt x="24384" y="88900"/>
                </a:lnTo>
                <a:lnTo>
                  <a:pt x="25018" y="86868"/>
                </a:lnTo>
                <a:lnTo>
                  <a:pt x="26035" y="83439"/>
                </a:lnTo>
                <a:lnTo>
                  <a:pt x="27177" y="78612"/>
                </a:lnTo>
                <a:lnTo>
                  <a:pt x="29590" y="69342"/>
                </a:lnTo>
                <a:lnTo>
                  <a:pt x="30617" y="64516"/>
                </a:lnTo>
                <a:lnTo>
                  <a:pt x="41910" y="12192"/>
                </a:lnTo>
                <a:close/>
              </a:path>
              <a:path w="108585" h="90805">
                <a:moveTo>
                  <a:pt x="89026" y="70739"/>
                </a:moveTo>
                <a:lnTo>
                  <a:pt x="83947" y="76708"/>
                </a:lnTo>
                <a:lnTo>
                  <a:pt x="79628" y="79629"/>
                </a:lnTo>
                <a:lnTo>
                  <a:pt x="90836" y="79629"/>
                </a:lnTo>
                <a:lnTo>
                  <a:pt x="94361" y="75819"/>
                </a:lnTo>
                <a:lnTo>
                  <a:pt x="89026" y="70739"/>
                </a:lnTo>
                <a:close/>
              </a:path>
              <a:path w="108585" h="90805">
                <a:moveTo>
                  <a:pt x="108203" y="0"/>
                </a:moveTo>
                <a:lnTo>
                  <a:pt x="28066" y="0"/>
                </a:lnTo>
                <a:lnTo>
                  <a:pt x="24764" y="381"/>
                </a:lnTo>
                <a:lnTo>
                  <a:pt x="0" y="18415"/>
                </a:lnTo>
                <a:lnTo>
                  <a:pt x="5841" y="23368"/>
                </a:lnTo>
                <a:lnTo>
                  <a:pt x="9398" y="18923"/>
                </a:lnTo>
                <a:lnTo>
                  <a:pt x="12700" y="16002"/>
                </a:lnTo>
                <a:lnTo>
                  <a:pt x="18795" y="12954"/>
                </a:lnTo>
                <a:lnTo>
                  <a:pt x="22478" y="12192"/>
                </a:lnTo>
                <a:lnTo>
                  <a:pt x="105537" y="12192"/>
                </a:lnTo>
                <a:lnTo>
                  <a:pt x="10820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258559" y="1570355"/>
            <a:ext cx="108585" cy="90805"/>
          </a:xfrm>
          <a:custGeom>
            <a:avLst/>
            <a:gdLst/>
            <a:ahLst/>
            <a:cxnLst/>
            <a:rect l="l" t="t" r="r" b="b"/>
            <a:pathLst>
              <a:path w="108585" h="90805">
                <a:moveTo>
                  <a:pt x="31876" y="0"/>
                </a:moveTo>
                <a:lnTo>
                  <a:pt x="108203" y="0"/>
                </a:lnTo>
                <a:lnTo>
                  <a:pt x="105537" y="12192"/>
                </a:lnTo>
                <a:lnTo>
                  <a:pt x="83438" y="12192"/>
                </a:lnTo>
                <a:lnTo>
                  <a:pt x="72898" y="58800"/>
                </a:lnTo>
                <a:lnTo>
                  <a:pt x="71500" y="64897"/>
                </a:lnTo>
                <a:lnTo>
                  <a:pt x="70865" y="69469"/>
                </a:lnTo>
                <a:lnTo>
                  <a:pt x="70865" y="72644"/>
                </a:lnTo>
                <a:lnTo>
                  <a:pt x="70865" y="75057"/>
                </a:lnTo>
                <a:lnTo>
                  <a:pt x="71247" y="76835"/>
                </a:lnTo>
                <a:lnTo>
                  <a:pt x="72009" y="77978"/>
                </a:lnTo>
                <a:lnTo>
                  <a:pt x="72898" y="79121"/>
                </a:lnTo>
                <a:lnTo>
                  <a:pt x="74167" y="79629"/>
                </a:lnTo>
                <a:lnTo>
                  <a:pt x="75818" y="79629"/>
                </a:lnTo>
                <a:lnTo>
                  <a:pt x="79628" y="79629"/>
                </a:lnTo>
                <a:lnTo>
                  <a:pt x="83947" y="76708"/>
                </a:lnTo>
                <a:lnTo>
                  <a:pt x="89026" y="70739"/>
                </a:lnTo>
                <a:lnTo>
                  <a:pt x="94361" y="75819"/>
                </a:lnTo>
                <a:lnTo>
                  <a:pt x="89662" y="80899"/>
                </a:lnTo>
                <a:lnTo>
                  <a:pt x="85343" y="84582"/>
                </a:lnTo>
                <a:lnTo>
                  <a:pt x="81534" y="86868"/>
                </a:lnTo>
                <a:lnTo>
                  <a:pt x="77597" y="89281"/>
                </a:lnTo>
                <a:lnTo>
                  <a:pt x="73532" y="90424"/>
                </a:lnTo>
                <a:lnTo>
                  <a:pt x="69087" y="90424"/>
                </a:lnTo>
                <a:lnTo>
                  <a:pt x="64897" y="90424"/>
                </a:lnTo>
                <a:lnTo>
                  <a:pt x="61594" y="88900"/>
                </a:lnTo>
                <a:lnTo>
                  <a:pt x="59181" y="85979"/>
                </a:lnTo>
                <a:lnTo>
                  <a:pt x="56768" y="83185"/>
                </a:lnTo>
                <a:lnTo>
                  <a:pt x="55499" y="79375"/>
                </a:lnTo>
                <a:lnTo>
                  <a:pt x="55499" y="74675"/>
                </a:lnTo>
                <a:lnTo>
                  <a:pt x="55499" y="70485"/>
                </a:lnTo>
                <a:lnTo>
                  <a:pt x="56387" y="64516"/>
                </a:lnTo>
                <a:lnTo>
                  <a:pt x="58038" y="56642"/>
                </a:lnTo>
                <a:lnTo>
                  <a:pt x="60198" y="47244"/>
                </a:lnTo>
                <a:lnTo>
                  <a:pt x="61213" y="42291"/>
                </a:lnTo>
                <a:lnTo>
                  <a:pt x="69723" y="13081"/>
                </a:lnTo>
                <a:lnTo>
                  <a:pt x="69214" y="12192"/>
                </a:lnTo>
                <a:lnTo>
                  <a:pt x="41910" y="12192"/>
                </a:lnTo>
                <a:lnTo>
                  <a:pt x="30479" y="65150"/>
                </a:lnTo>
                <a:lnTo>
                  <a:pt x="29590" y="69342"/>
                </a:lnTo>
                <a:lnTo>
                  <a:pt x="28448" y="73787"/>
                </a:lnTo>
                <a:lnTo>
                  <a:pt x="27177" y="78612"/>
                </a:lnTo>
                <a:lnTo>
                  <a:pt x="26035" y="83439"/>
                </a:lnTo>
                <a:lnTo>
                  <a:pt x="25018" y="86868"/>
                </a:lnTo>
                <a:lnTo>
                  <a:pt x="24384" y="88900"/>
                </a:lnTo>
                <a:lnTo>
                  <a:pt x="4572" y="88900"/>
                </a:lnTo>
                <a:lnTo>
                  <a:pt x="5587" y="84328"/>
                </a:lnTo>
                <a:lnTo>
                  <a:pt x="10372" y="77827"/>
                </a:lnTo>
                <a:lnTo>
                  <a:pt x="15001" y="68040"/>
                </a:lnTo>
                <a:lnTo>
                  <a:pt x="19464" y="54967"/>
                </a:lnTo>
                <a:lnTo>
                  <a:pt x="23749" y="38608"/>
                </a:lnTo>
                <a:lnTo>
                  <a:pt x="29972" y="12192"/>
                </a:lnTo>
                <a:lnTo>
                  <a:pt x="26924" y="12192"/>
                </a:lnTo>
                <a:lnTo>
                  <a:pt x="22478" y="12192"/>
                </a:lnTo>
                <a:lnTo>
                  <a:pt x="18795" y="12954"/>
                </a:lnTo>
                <a:lnTo>
                  <a:pt x="15748" y="14478"/>
                </a:lnTo>
                <a:lnTo>
                  <a:pt x="12700" y="16002"/>
                </a:lnTo>
                <a:lnTo>
                  <a:pt x="9398" y="18923"/>
                </a:lnTo>
                <a:lnTo>
                  <a:pt x="5841" y="23368"/>
                </a:lnTo>
                <a:lnTo>
                  <a:pt x="0" y="18415"/>
                </a:lnTo>
                <a:lnTo>
                  <a:pt x="3175" y="14605"/>
                </a:lnTo>
                <a:lnTo>
                  <a:pt x="5841" y="11557"/>
                </a:lnTo>
                <a:lnTo>
                  <a:pt x="7874" y="9525"/>
                </a:lnTo>
                <a:lnTo>
                  <a:pt x="9905" y="7493"/>
                </a:lnTo>
                <a:lnTo>
                  <a:pt x="12064" y="5715"/>
                </a:lnTo>
                <a:lnTo>
                  <a:pt x="14350" y="4318"/>
                </a:lnTo>
                <a:lnTo>
                  <a:pt x="16637" y="2921"/>
                </a:lnTo>
                <a:lnTo>
                  <a:pt x="19176" y="1778"/>
                </a:lnTo>
                <a:lnTo>
                  <a:pt x="21970" y="1016"/>
                </a:lnTo>
                <a:lnTo>
                  <a:pt x="24764" y="381"/>
                </a:lnTo>
                <a:lnTo>
                  <a:pt x="28066" y="0"/>
                </a:lnTo>
                <a:lnTo>
                  <a:pt x="31876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361176" y="1588008"/>
            <a:ext cx="90639" cy="11201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375908" y="1606422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80">
                <a:moveTo>
                  <a:pt x="42395" y="58419"/>
                </a:moveTo>
                <a:lnTo>
                  <a:pt x="25780" y="58419"/>
                </a:lnTo>
                <a:lnTo>
                  <a:pt x="26669" y="58547"/>
                </a:lnTo>
                <a:lnTo>
                  <a:pt x="27304" y="58547"/>
                </a:lnTo>
                <a:lnTo>
                  <a:pt x="28066" y="58674"/>
                </a:lnTo>
                <a:lnTo>
                  <a:pt x="29082" y="59181"/>
                </a:lnTo>
                <a:lnTo>
                  <a:pt x="29463" y="59562"/>
                </a:lnTo>
                <a:lnTo>
                  <a:pt x="29844" y="60071"/>
                </a:lnTo>
                <a:lnTo>
                  <a:pt x="30099" y="60705"/>
                </a:lnTo>
                <a:lnTo>
                  <a:pt x="30479" y="61340"/>
                </a:lnTo>
                <a:lnTo>
                  <a:pt x="30733" y="62229"/>
                </a:lnTo>
                <a:lnTo>
                  <a:pt x="31150" y="63500"/>
                </a:lnTo>
                <a:lnTo>
                  <a:pt x="32384" y="67944"/>
                </a:lnTo>
                <a:lnTo>
                  <a:pt x="33654" y="72136"/>
                </a:lnTo>
                <a:lnTo>
                  <a:pt x="34704" y="75946"/>
                </a:lnTo>
                <a:lnTo>
                  <a:pt x="35687" y="79628"/>
                </a:lnTo>
                <a:lnTo>
                  <a:pt x="36702" y="82803"/>
                </a:lnTo>
                <a:lnTo>
                  <a:pt x="46481" y="93599"/>
                </a:lnTo>
                <a:lnTo>
                  <a:pt x="50926" y="93599"/>
                </a:lnTo>
                <a:lnTo>
                  <a:pt x="52450" y="93472"/>
                </a:lnTo>
                <a:lnTo>
                  <a:pt x="55499" y="92455"/>
                </a:lnTo>
                <a:lnTo>
                  <a:pt x="57150" y="91693"/>
                </a:lnTo>
                <a:lnTo>
                  <a:pt x="58674" y="90677"/>
                </a:lnTo>
                <a:lnTo>
                  <a:pt x="60325" y="89662"/>
                </a:lnTo>
                <a:lnTo>
                  <a:pt x="62102" y="88391"/>
                </a:lnTo>
                <a:lnTo>
                  <a:pt x="64007" y="86867"/>
                </a:lnTo>
                <a:lnTo>
                  <a:pt x="66457" y="84581"/>
                </a:lnTo>
                <a:lnTo>
                  <a:pt x="53720" y="84581"/>
                </a:lnTo>
                <a:lnTo>
                  <a:pt x="52958" y="84327"/>
                </a:lnTo>
                <a:lnTo>
                  <a:pt x="51688" y="83565"/>
                </a:lnTo>
                <a:lnTo>
                  <a:pt x="51053" y="82930"/>
                </a:lnTo>
                <a:lnTo>
                  <a:pt x="50545" y="82168"/>
                </a:lnTo>
                <a:lnTo>
                  <a:pt x="49911" y="81279"/>
                </a:lnTo>
                <a:lnTo>
                  <a:pt x="49402" y="80137"/>
                </a:lnTo>
                <a:lnTo>
                  <a:pt x="49021" y="78866"/>
                </a:lnTo>
                <a:lnTo>
                  <a:pt x="48513" y="77469"/>
                </a:lnTo>
                <a:lnTo>
                  <a:pt x="47972" y="75818"/>
                </a:lnTo>
                <a:lnTo>
                  <a:pt x="47497" y="74040"/>
                </a:lnTo>
                <a:lnTo>
                  <a:pt x="46354" y="70612"/>
                </a:lnTo>
                <a:lnTo>
                  <a:pt x="44026" y="63373"/>
                </a:lnTo>
                <a:lnTo>
                  <a:pt x="42395" y="58419"/>
                </a:lnTo>
                <a:close/>
              </a:path>
              <a:path w="72389" h="93980">
                <a:moveTo>
                  <a:pt x="33527" y="0"/>
                </a:moveTo>
                <a:lnTo>
                  <a:pt x="28701" y="0"/>
                </a:lnTo>
                <a:lnTo>
                  <a:pt x="10032" y="762"/>
                </a:lnTo>
                <a:lnTo>
                  <a:pt x="9016" y="5461"/>
                </a:lnTo>
                <a:lnTo>
                  <a:pt x="10794" y="5461"/>
                </a:lnTo>
                <a:lnTo>
                  <a:pt x="12191" y="5587"/>
                </a:lnTo>
                <a:lnTo>
                  <a:pt x="17399" y="8127"/>
                </a:lnTo>
                <a:lnTo>
                  <a:pt x="17779" y="8762"/>
                </a:lnTo>
                <a:lnTo>
                  <a:pt x="17779" y="12700"/>
                </a:lnTo>
                <a:lnTo>
                  <a:pt x="17525" y="14097"/>
                </a:lnTo>
                <a:lnTo>
                  <a:pt x="16382" y="19685"/>
                </a:lnTo>
                <a:lnTo>
                  <a:pt x="0" y="92455"/>
                </a:lnTo>
                <a:lnTo>
                  <a:pt x="12953" y="92455"/>
                </a:lnTo>
                <a:lnTo>
                  <a:pt x="20446" y="58419"/>
                </a:lnTo>
                <a:lnTo>
                  <a:pt x="42395" y="58419"/>
                </a:lnTo>
                <a:lnTo>
                  <a:pt x="41782" y="56514"/>
                </a:lnTo>
                <a:lnTo>
                  <a:pt x="40766" y="53086"/>
                </a:lnTo>
                <a:lnTo>
                  <a:pt x="41270" y="52704"/>
                </a:lnTo>
                <a:lnTo>
                  <a:pt x="21716" y="52704"/>
                </a:lnTo>
                <a:lnTo>
                  <a:pt x="33527" y="0"/>
                </a:lnTo>
                <a:close/>
              </a:path>
              <a:path w="72389" h="93980">
                <a:moveTo>
                  <a:pt x="65277" y="76835"/>
                </a:moveTo>
                <a:lnTo>
                  <a:pt x="62737" y="79628"/>
                </a:lnTo>
                <a:lnTo>
                  <a:pt x="61594" y="80644"/>
                </a:lnTo>
                <a:lnTo>
                  <a:pt x="60578" y="81661"/>
                </a:lnTo>
                <a:lnTo>
                  <a:pt x="59689" y="82423"/>
                </a:lnTo>
                <a:lnTo>
                  <a:pt x="58800" y="83057"/>
                </a:lnTo>
                <a:lnTo>
                  <a:pt x="57912" y="83565"/>
                </a:lnTo>
                <a:lnTo>
                  <a:pt x="57150" y="84074"/>
                </a:lnTo>
                <a:lnTo>
                  <a:pt x="56514" y="84200"/>
                </a:lnTo>
                <a:lnTo>
                  <a:pt x="55879" y="84454"/>
                </a:lnTo>
                <a:lnTo>
                  <a:pt x="55244" y="84581"/>
                </a:lnTo>
                <a:lnTo>
                  <a:pt x="66457" y="84581"/>
                </a:lnTo>
                <a:lnTo>
                  <a:pt x="67817" y="83312"/>
                </a:lnTo>
                <a:lnTo>
                  <a:pt x="69850" y="81152"/>
                </a:lnTo>
                <a:lnTo>
                  <a:pt x="65277" y="76835"/>
                </a:lnTo>
                <a:close/>
              </a:path>
              <a:path w="72389" h="93980">
                <a:moveTo>
                  <a:pt x="70103" y="24764"/>
                </a:moveTo>
                <a:lnTo>
                  <a:pt x="45719" y="24764"/>
                </a:lnTo>
                <a:lnTo>
                  <a:pt x="44957" y="29082"/>
                </a:lnTo>
                <a:lnTo>
                  <a:pt x="46862" y="29337"/>
                </a:lnTo>
                <a:lnTo>
                  <a:pt x="48132" y="29717"/>
                </a:lnTo>
                <a:lnTo>
                  <a:pt x="48894" y="30352"/>
                </a:lnTo>
                <a:lnTo>
                  <a:pt x="49656" y="31114"/>
                </a:lnTo>
                <a:lnTo>
                  <a:pt x="49911" y="32003"/>
                </a:lnTo>
                <a:lnTo>
                  <a:pt x="49911" y="33909"/>
                </a:lnTo>
                <a:lnTo>
                  <a:pt x="45465" y="40512"/>
                </a:lnTo>
                <a:lnTo>
                  <a:pt x="44068" y="42037"/>
                </a:lnTo>
                <a:lnTo>
                  <a:pt x="29082" y="51562"/>
                </a:lnTo>
                <a:lnTo>
                  <a:pt x="27177" y="52324"/>
                </a:lnTo>
                <a:lnTo>
                  <a:pt x="25272" y="52704"/>
                </a:lnTo>
                <a:lnTo>
                  <a:pt x="41270" y="52704"/>
                </a:lnTo>
                <a:lnTo>
                  <a:pt x="45974" y="49149"/>
                </a:lnTo>
                <a:lnTo>
                  <a:pt x="48387" y="47371"/>
                </a:lnTo>
                <a:lnTo>
                  <a:pt x="56006" y="41655"/>
                </a:lnTo>
                <a:lnTo>
                  <a:pt x="58419" y="39750"/>
                </a:lnTo>
                <a:lnTo>
                  <a:pt x="61087" y="37718"/>
                </a:lnTo>
                <a:lnTo>
                  <a:pt x="63626" y="35687"/>
                </a:lnTo>
                <a:lnTo>
                  <a:pt x="66293" y="33654"/>
                </a:lnTo>
                <a:lnTo>
                  <a:pt x="68961" y="31368"/>
                </a:lnTo>
                <a:lnTo>
                  <a:pt x="71881" y="28955"/>
                </a:lnTo>
                <a:lnTo>
                  <a:pt x="70103" y="2476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375908" y="1606422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80">
                <a:moveTo>
                  <a:pt x="28701" y="0"/>
                </a:moveTo>
                <a:lnTo>
                  <a:pt x="33527" y="0"/>
                </a:lnTo>
                <a:lnTo>
                  <a:pt x="21716" y="52704"/>
                </a:lnTo>
                <a:lnTo>
                  <a:pt x="23494" y="52704"/>
                </a:lnTo>
                <a:lnTo>
                  <a:pt x="25272" y="52704"/>
                </a:lnTo>
                <a:lnTo>
                  <a:pt x="27177" y="52324"/>
                </a:lnTo>
                <a:lnTo>
                  <a:pt x="29082" y="51562"/>
                </a:lnTo>
                <a:lnTo>
                  <a:pt x="31114" y="50926"/>
                </a:lnTo>
                <a:lnTo>
                  <a:pt x="45465" y="40512"/>
                </a:lnTo>
                <a:lnTo>
                  <a:pt x="46862" y="39115"/>
                </a:lnTo>
                <a:lnTo>
                  <a:pt x="47878" y="37718"/>
                </a:lnTo>
                <a:lnTo>
                  <a:pt x="48767" y="36322"/>
                </a:lnTo>
                <a:lnTo>
                  <a:pt x="49529" y="35051"/>
                </a:lnTo>
                <a:lnTo>
                  <a:pt x="49911" y="33909"/>
                </a:lnTo>
                <a:lnTo>
                  <a:pt x="49911" y="33019"/>
                </a:lnTo>
                <a:lnTo>
                  <a:pt x="49911" y="32003"/>
                </a:lnTo>
                <a:lnTo>
                  <a:pt x="44957" y="29082"/>
                </a:lnTo>
                <a:lnTo>
                  <a:pt x="45719" y="24764"/>
                </a:lnTo>
                <a:lnTo>
                  <a:pt x="70103" y="24764"/>
                </a:lnTo>
                <a:lnTo>
                  <a:pt x="71881" y="28955"/>
                </a:lnTo>
                <a:lnTo>
                  <a:pt x="68961" y="31368"/>
                </a:lnTo>
                <a:lnTo>
                  <a:pt x="66293" y="33654"/>
                </a:lnTo>
                <a:lnTo>
                  <a:pt x="63626" y="35687"/>
                </a:lnTo>
                <a:lnTo>
                  <a:pt x="61087" y="37718"/>
                </a:lnTo>
                <a:lnTo>
                  <a:pt x="58419" y="39750"/>
                </a:lnTo>
                <a:lnTo>
                  <a:pt x="56006" y="41655"/>
                </a:lnTo>
                <a:lnTo>
                  <a:pt x="53466" y="43561"/>
                </a:lnTo>
                <a:lnTo>
                  <a:pt x="50926" y="45465"/>
                </a:lnTo>
                <a:lnTo>
                  <a:pt x="48387" y="47371"/>
                </a:lnTo>
                <a:lnTo>
                  <a:pt x="45974" y="49149"/>
                </a:lnTo>
                <a:lnTo>
                  <a:pt x="43433" y="51053"/>
                </a:lnTo>
                <a:lnTo>
                  <a:pt x="40766" y="53086"/>
                </a:lnTo>
                <a:lnTo>
                  <a:pt x="41782" y="56514"/>
                </a:lnTo>
                <a:lnTo>
                  <a:pt x="42925" y="60071"/>
                </a:lnTo>
                <a:lnTo>
                  <a:pt x="44068" y="63500"/>
                </a:lnTo>
                <a:lnTo>
                  <a:pt x="45212" y="67055"/>
                </a:lnTo>
                <a:lnTo>
                  <a:pt x="46354" y="70612"/>
                </a:lnTo>
                <a:lnTo>
                  <a:pt x="47497" y="74040"/>
                </a:lnTo>
                <a:lnTo>
                  <a:pt x="48005" y="75946"/>
                </a:lnTo>
                <a:lnTo>
                  <a:pt x="48513" y="77469"/>
                </a:lnTo>
                <a:lnTo>
                  <a:pt x="49021" y="78866"/>
                </a:lnTo>
                <a:lnTo>
                  <a:pt x="49402" y="80137"/>
                </a:lnTo>
                <a:lnTo>
                  <a:pt x="49911" y="81279"/>
                </a:lnTo>
                <a:lnTo>
                  <a:pt x="50545" y="82168"/>
                </a:lnTo>
                <a:lnTo>
                  <a:pt x="51053" y="82930"/>
                </a:lnTo>
                <a:lnTo>
                  <a:pt x="51688" y="83565"/>
                </a:lnTo>
                <a:lnTo>
                  <a:pt x="52324" y="83947"/>
                </a:lnTo>
                <a:lnTo>
                  <a:pt x="52958" y="84327"/>
                </a:lnTo>
                <a:lnTo>
                  <a:pt x="53720" y="84581"/>
                </a:lnTo>
                <a:lnTo>
                  <a:pt x="54609" y="84581"/>
                </a:lnTo>
                <a:lnTo>
                  <a:pt x="55244" y="84581"/>
                </a:lnTo>
                <a:lnTo>
                  <a:pt x="55879" y="84454"/>
                </a:lnTo>
                <a:lnTo>
                  <a:pt x="56514" y="84200"/>
                </a:lnTo>
                <a:lnTo>
                  <a:pt x="57150" y="84074"/>
                </a:lnTo>
                <a:lnTo>
                  <a:pt x="57912" y="83565"/>
                </a:lnTo>
                <a:lnTo>
                  <a:pt x="58800" y="83057"/>
                </a:lnTo>
                <a:lnTo>
                  <a:pt x="59689" y="82423"/>
                </a:lnTo>
                <a:lnTo>
                  <a:pt x="60578" y="81661"/>
                </a:lnTo>
                <a:lnTo>
                  <a:pt x="61594" y="80644"/>
                </a:lnTo>
                <a:lnTo>
                  <a:pt x="62737" y="79628"/>
                </a:lnTo>
                <a:lnTo>
                  <a:pt x="63880" y="78359"/>
                </a:lnTo>
                <a:lnTo>
                  <a:pt x="65277" y="76835"/>
                </a:lnTo>
                <a:lnTo>
                  <a:pt x="69850" y="81152"/>
                </a:lnTo>
                <a:lnTo>
                  <a:pt x="58674" y="90677"/>
                </a:lnTo>
                <a:lnTo>
                  <a:pt x="57150" y="91693"/>
                </a:lnTo>
                <a:lnTo>
                  <a:pt x="55499" y="92455"/>
                </a:lnTo>
                <a:lnTo>
                  <a:pt x="53975" y="92963"/>
                </a:lnTo>
                <a:lnTo>
                  <a:pt x="52450" y="93472"/>
                </a:lnTo>
                <a:lnTo>
                  <a:pt x="50926" y="93599"/>
                </a:lnTo>
                <a:lnTo>
                  <a:pt x="49275" y="93599"/>
                </a:lnTo>
                <a:lnTo>
                  <a:pt x="46481" y="93599"/>
                </a:lnTo>
                <a:lnTo>
                  <a:pt x="34670" y="75818"/>
                </a:lnTo>
                <a:lnTo>
                  <a:pt x="33654" y="72136"/>
                </a:lnTo>
                <a:lnTo>
                  <a:pt x="32384" y="67944"/>
                </a:lnTo>
                <a:lnTo>
                  <a:pt x="31114" y="63373"/>
                </a:lnTo>
                <a:lnTo>
                  <a:pt x="30733" y="62229"/>
                </a:lnTo>
                <a:lnTo>
                  <a:pt x="30479" y="61340"/>
                </a:lnTo>
                <a:lnTo>
                  <a:pt x="30099" y="60705"/>
                </a:lnTo>
                <a:lnTo>
                  <a:pt x="29844" y="60071"/>
                </a:lnTo>
                <a:lnTo>
                  <a:pt x="27304" y="58547"/>
                </a:lnTo>
                <a:lnTo>
                  <a:pt x="26669" y="58547"/>
                </a:lnTo>
                <a:lnTo>
                  <a:pt x="25780" y="58419"/>
                </a:lnTo>
                <a:lnTo>
                  <a:pt x="24764" y="58419"/>
                </a:lnTo>
                <a:lnTo>
                  <a:pt x="20446" y="58419"/>
                </a:lnTo>
                <a:lnTo>
                  <a:pt x="12953" y="92455"/>
                </a:lnTo>
                <a:lnTo>
                  <a:pt x="0" y="92455"/>
                </a:lnTo>
                <a:lnTo>
                  <a:pt x="16382" y="19685"/>
                </a:lnTo>
                <a:lnTo>
                  <a:pt x="16890" y="17272"/>
                </a:lnTo>
                <a:lnTo>
                  <a:pt x="17271" y="15366"/>
                </a:lnTo>
                <a:lnTo>
                  <a:pt x="17525" y="14097"/>
                </a:lnTo>
                <a:lnTo>
                  <a:pt x="17779" y="12700"/>
                </a:lnTo>
                <a:lnTo>
                  <a:pt x="17906" y="11429"/>
                </a:lnTo>
                <a:lnTo>
                  <a:pt x="17906" y="10413"/>
                </a:lnTo>
                <a:lnTo>
                  <a:pt x="17906" y="9525"/>
                </a:lnTo>
                <a:lnTo>
                  <a:pt x="17779" y="8762"/>
                </a:lnTo>
                <a:lnTo>
                  <a:pt x="17399" y="8127"/>
                </a:lnTo>
                <a:lnTo>
                  <a:pt x="17144" y="7492"/>
                </a:lnTo>
                <a:lnTo>
                  <a:pt x="10794" y="5461"/>
                </a:lnTo>
                <a:lnTo>
                  <a:pt x="9016" y="5461"/>
                </a:lnTo>
                <a:lnTo>
                  <a:pt x="10032" y="762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451091" y="1618488"/>
            <a:ext cx="48005" cy="6629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466332" y="1637664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5" y="0"/>
                </a:moveTo>
                <a:lnTo>
                  <a:pt x="10159" y="0"/>
                </a:lnTo>
                <a:lnTo>
                  <a:pt x="10667" y="4572"/>
                </a:lnTo>
                <a:lnTo>
                  <a:pt x="10794" y="18542"/>
                </a:lnTo>
                <a:lnTo>
                  <a:pt x="0" y="41529"/>
                </a:lnTo>
                <a:lnTo>
                  <a:pt x="4952" y="47244"/>
                </a:lnTo>
                <a:lnTo>
                  <a:pt x="27812" y="17145"/>
                </a:lnTo>
                <a:lnTo>
                  <a:pt x="27812" y="8636"/>
                </a:lnTo>
                <a:lnTo>
                  <a:pt x="27304" y="4318"/>
                </a:lnTo>
                <a:lnTo>
                  <a:pt x="26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466332" y="1637664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59" y="0"/>
                </a:moveTo>
                <a:lnTo>
                  <a:pt x="26415" y="0"/>
                </a:lnTo>
                <a:lnTo>
                  <a:pt x="27304" y="4318"/>
                </a:lnTo>
                <a:lnTo>
                  <a:pt x="27812" y="8636"/>
                </a:lnTo>
                <a:lnTo>
                  <a:pt x="27812" y="12826"/>
                </a:lnTo>
                <a:lnTo>
                  <a:pt x="27812" y="17145"/>
                </a:lnTo>
                <a:lnTo>
                  <a:pt x="4952" y="47244"/>
                </a:lnTo>
                <a:lnTo>
                  <a:pt x="0" y="41529"/>
                </a:lnTo>
                <a:lnTo>
                  <a:pt x="3175" y="38608"/>
                </a:lnTo>
                <a:lnTo>
                  <a:pt x="5460" y="35940"/>
                </a:lnTo>
                <a:lnTo>
                  <a:pt x="6857" y="33527"/>
                </a:lnTo>
                <a:lnTo>
                  <a:pt x="8254" y="31114"/>
                </a:lnTo>
                <a:lnTo>
                  <a:pt x="9270" y="28448"/>
                </a:lnTo>
                <a:lnTo>
                  <a:pt x="9905" y="25400"/>
                </a:lnTo>
                <a:lnTo>
                  <a:pt x="10540" y="22351"/>
                </a:lnTo>
                <a:lnTo>
                  <a:pt x="10794" y="18542"/>
                </a:lnTo>
                <a:lnTo>
                  <a:pt x="10794" y="13970"/>
                </a:lnTo>
                <a:lnTo>
                  <a:pt x="10794" y="9271"/>
                </a:lnTo>
                <a:lnTo>
                  <a:pt x="10667" y="4572"/>
                </a:lnTo>
                <a:lnTo>
                  <a:pt x="1015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522719" y="1499603"/>
            <a:ext cx="139446" cy="19279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536563" y="1518538"/>
            <a:ext cx="120650" cy="173355"/>
          </a:xfrm>
          <a:custGeom>
            <a:avLst/>
            <a:gdLst/>
            <a:ahLst/>
            <a:cxnLst/>
            <a:rect l="l" t="t" r="r" b="b"/>
            <a:pathLst>
              <a:path w="120650" h="173355">
                <a:moveTo>
                  <a:pt x="118490" y="0"/>
                </a:moveTo>
                <a:lnTo>
                  <a:pt x="3555" y="0"/>
                </a:lnTo>
                <a:lnTo>
                  <a:pt x="3555" y="5207"/>
                </a:lnTo>
                <a:lnTo>
                  <a:pt x="57530" y="88900"/>
                </a:lnTo>
                <a:lnTo>
                  <a:pt x="0" y="167894"/>
                </a:lnTo>
                <a:lnTo>
                  <a:pt x="0" y="173100"/>
                </a:lnTo>
                <a:lnTo>
                  <a:pt x="117982" y="173100"/>
                </a:lnTo>
                <a:lnTo>
                  <a:pt x="119033" y="155194"/>
                </a:lnTo>
                <a:lnTo>
                  <a:pt x="24764" y="155194"/>
                </a:lnTo>
                <a:lnTo>
                  <a:pt x="75564" y="85471"/>
                </a:lnTo>
                <a:lnTo>
                  <a:pt x="75564" y="78359"/>
                </a:lnTo>
                <a:lnTo>
                  <a:pt x="30225" y="9651"/>
                </a:lnTo>
                <a:lnTo>
                  <a:pt x="118490" y="9651"/>
                </a:lnTo>
                <a:lnTo>
                  <a:pt x="118490" y="0"/>
                </a:lnTo>
                <a:close/>
              </a:path>
              <a:path w="120650" h="173355">
                <a:moveTo>
                  <a:pt x="120650" y="127635"/>
                </a:moveTo>
                <a:lnTo>
                  <a:pt x="109727" y="127635"/>
                </a:lnTo>
                <a:lnTo>
                  <a:pt x="108838" y="132841"/>
                </a:lnTo>
                <a:lnTo>
                  <a:pt x="107822" y="137160"/>
                </a:lnTo>
                <a:lnTo>
                  <a:pt x="94614" y="154432"/>
                </a:lnTo>
                <a:lnTo>
                  <a:pt x="92709" y="154939"/>
                </a:lnTo>
                <a:lnTo>
                  <a:pt x="89788" y="155194"/>
                </a:lnTo>
                <a:lnTo>
                  <a:pt x="119033" y="155194"/>
                </a:lnTo>
                <a:lnTo>
                  <a:pt x="120650" y="127635"/>
                </a:lnTo>
                <a:close/>
              </a:path>
              <a:path w="120650" h="173355">
                <a:moveTo>
                  <a:pt x="118490" y="9651"/>
                </a:moveTo>
                <a:lnTo>
                  <a:pt x="85343" y="9651"/>
                </a:lnTo>
                <a:lnTo>
                  <a:pt x="88010" y="9906"/>
                </a:lnTo>
                <a:lnTo>
                  <a:pt x="89915" y="10540"/>
                </a:lnTo>
                <a:lnTo>
                  <a:pt x="108330" y="41401"/>
                </a:lnTo>
                <a:lnTo>
                  <a:pt x="118490" y="41401"/>
                </a:lnTo>
                <a:lnTo>
                  <a:pt x="118490" y="965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536563" y="1518538"/>
            <a:ext cx="120650" cy="173355"/>
          </a:xfrm>
          <a:custGeom>
            <a:avLst/>
            <a:gdLst/>
            <a:ahLst/>
            <a:cxnLst/>
            <a:rect l="l" t="t" r="r" b="b"/>
            <a:pathLst>
              <a:path w="120650" h="173355">
                <a:moveTo>
                  <a:pt x="3555" y="0"/>
                </a:moveTo>
                <a:lnTo>
                  <a:pt x="118490" y="0"/>
                </a:lnTo>
                <a:lnTo>
                  <a:pt x="118490" y="41401"/>
                </a:lnTo>
                <a:lnTo>
                  <a:pt x="108330" y="41401"/>
                </a:lnTo>
                <a:lnTo>
                  <a:pt x="106806" y="35433"/>
                </a:lnTo>
                <a:lnTo>
                  <a:pt x="105409" y="30607"/>
                </a:lnTo>
                <a:lnTo>
                  <a:pt x="104012" y="26924"/>
                </a:lnTo>
                <a:lnTo>
                  <a:pt x="102615" y="23240"/>
                </a:lnTo>
                <a:lnTo>
                  <a:pt x="101091" y="20320"/>
                </a:lnTo>
                <a:lnTo>
                  <a:pt x="89915" y="10540"/>
                </a:lnTo>
                <a:lnTo>
                  <a:pt x="88010" y="9906"/>
                </a:lnTo>
                <a:lnTo>
                  <a:pt x="85343" y="9651"/>
                </a:lnTo>
                <a:lnTo>
                  <a:pt x="82041" y="9651"/>
                </a:lnTo>
                <a:lnTo>
                  <a:pt x="30225" y="9651"/>
                </a:lnTo>
                <a:lnTo>
                  <a:pt x="75564" y="78359"/>
                </a:lnTo>
                <a:lnTo>
                  <a:pt x="75564" y="85471"/>
                </a:lnTo>
                <a:lnTo>
                  <a:pt x="24764" y="155194"/>
                </a:lnTo>
                <a:lnTo>
                  <a:pt x="85978" y="155194"/>
                </a:lnTo>
                <a:lnTo>
                  <a:pt x="89788" y="155194"/>
                </a:lnTo>
                <a:lnTo>
                  <a:pt x="92709" y="154939"/>
                </a:lnTo>
                <a:lnTo>
                  <a:pt x="94614" y="154432"/>
                </a:lnTo>
                <a:lnTo>
                  <a:pt x="96646" y="153924"/>
                </a:lnTo>
                <a:lnTo>
                  <a:pt x="98297" y="153162"/>
                </a:lnTo>
                <a:lnTo>
                  <a:pt x="99694" y="152146"/>
                </a:lnTo>
                <a:lnTo>
                  <a:pt x="101091" y="151130"/>
                </a:lnTo>
                <a:lnTo>
                  <a:pt x="109727" y="127635"/>
                </a:lnTo>
                <a:lnTo>
                  <a:pt x="120650" y="127635"/>
                </a:lnTo>
                <a:lnTo>
                  <a:pt x="117982" y="173100"/>
                </a:lnTo>
                <a:lnTo>
                  <a:pt x="0" y="173100"/>
                </a:lnTo>
                <a:lnTo>
                  <a:pt x="0" y="167894"/>
                </a:lnTo>
                <a:lnTo>
                  <a:pt x="57530" y="88900"/>
                </a:lnTo>
                <a:lnTo>
                  <a:pt x="3555" y="5207"/>
                </a:lnTo>
                <a:lnTo>
                  <a:pt x="35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662928" y="1594103"/>
            <a:ext cx="90639" cy="11201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677659" y="1612519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80">
                <a:moveTo>
                  <a:pt x="42395" y="58419"/>
                </a:moveTo>
                <a:lnTo>
                  <a:pt x="25781" y="58419"/>
                </a:lnTo>
                <a:lnTo>
                  <a:pt x="26670" y="58546"/>
                </a:lnTo>
                <a:lnTo>
                  <a:pt x="27305" y="58546"/>
                </a:lnTo>
                <a:lnTo>
                  <a:pt x="28067" y="58673"/>
                </a:lnTo>
                <a:lnTo>
                  <a:pt x="29083" y="59181"/>
                </a:lnTo>
                <a:lnTo>
                  <a:pt x="29464" y="59562"/>
                </a:lnTo>
                <a:lnTo>
                  <a:pt x="29845" y="60070"/>
                </a:lnTo>
                <a:lnTo>
                  <a:pt x="30099" y="60705"/>
                </a:lnTo>
                <a:lnTo>
                  <a:pt x="30480" y="61340"/>
                </a:lnTo>
                <a:lnTo>
                  <a:pt x="30734" y="62229"/>
                </a:lnTo>
                <a:lnTo>
                  <a:pt x="31150" y="63500"/>
                </a:lnTo>
                <a:lnTo>
                  <a:pt x="32385" y="67944"/>
                </a:lnTo>
                <a:lnTo>
                  <a:pt x="33655" y="72135"/>
                </a:lnTo>
                <a:lnTo>
                  <a:pt x="34704" y="75945"/>
                </a:lnTo>
                <a:lnTo>
                  <a:pt x="35687" y="79628"/>
                </a:lnTo>
                <a:lnTo>
                  <a:pt x="36703" y="82803"/>
                </a:lnTo>
                <a:lnTo>
                  <a:pt x="46482" y="93598"/>
                </a:lnTo>
                <a:lnTo>
                  <a:pt x="50926" y="93598"/>
                </a:lnTo>
                <a:lnTo>
                  <a:pt x="52450" y="93471"/>
                </a:lnTo>
                <a:lnTo>
                  <a:pt x="55499" y="92455"/>
                </a:lnTo>
                <a:lnTo>
                  <a:pt x="57150" y="91693"/>
                </a:lnTo>
                <a:lnTo>
                  <a:pt x="58674" y="90677"/>
                </a:lnTo>
                <a:lnTo>
                  <a:pt x="60325" y="89661"/>
                </a:lnTo>
                <a:lnTo>
                  <a:pt x="62103" y="88391"/>
                </a:lnTo>
                <a:lnTo>
                  <a:pt x="64008" y="86867"/>
                </a:lnTo>
                <a:lnTo>
                  <a:pt x="66457" y="84581"/>
                </a:lnTo>
                <a:lnTo>
                  <a:pt x="53721" y="84581"/>
                </a:lnTo>
                <a:lnTo>
                  <a:pt x="52959" y="84327"/>
                </a:lnTo>
                <a:lnTo>
                  <a:pt x="51689" y="83565"/>
                </a:lnTo>
                <a:lnTo>
                  <a:pt x="51054" y="82930"/>
                </a:lnTo>
                <a:lnTo>
                  <a:pt x="50546" y="82168"/>
                </a:lnTo>
                <a:lnTo>
                  <a:pt x="49911" y="81279"/>
                </a:lnTo>
                <a:lnTo>
                  <a:pt x="49403" y="80136"/>
                </a:lnTo>
                <a:lnTo>
                  <a:pt x="49022" y="78866"/>
                </a:lnTo>
                <a:lnTo>
                  <a:pt x="48514" y="77469"/>
                </a:lnTo>
                <a:lnTo>
                  <a:pt x="47972" y="75818"/>
                </a:lnTo>
                <a:lnTo>
                  <a:pt x="47498" y="74040"/>
                </a:lnTo>
                <a:lnTo>
                  <a:pt x="46355" y="70611"/>
                </a:lnTo>
                <a:lnTo>
                  <a:pt x="44026" y="63372"/>
                </a:lnTo>
                <a:lnTo>
                  <a:pt x="42395" y="58419"/>
                </a:lnTo>
                <a:close/>
              </a:path>
              <a:path w="72390" h="93980">
                <a:moveTo>
                  <a:pt x="33528" y="0"/>
                </a:moveTo>
                <a:lnTo>
                  <a:pt x="28701" y="0"/>
                </a:lnTo>
                <a:lnTo>
                  <a:pt x="10033" y="761"/>
                </a:lnTo>
                <a:lnTo>
                  <a:pt x="9017" y="5460"/>
                </a:lnTo>
                <a:lnTo>
                  <a:pt x="10795" y="5460"/>
                </a:lnTo>
                <a:lnTo>
                  <a:pt x="12192" y="5587"/>
                </a:lnTo>
                <a:lnTo>
                  <a:pt x="17399" y="8127"/>
                </a:lnTo>
                <a:lnTo>
                  <a:pt x="17780" y="8762"/>
                </a:lnTo>
                <a:lnTo>
                  <a:pt x="17780" y="12700"/>
                </a:lnTo>
                <a:lnTo>
                  <a:pt x="17525" y="14096"/>
                </a:lnTo>
                <a:lnTo>
                  <a:pt x="16383" y="19684"/>
                </a:lnTo>
                <a:lnTo>
                  <a:pt x="0" y="92455"/>
                </a:lnTo>
                <a:lnTo>
                  <a:pt x="12954" y="92455"/>
                </a:lnTo>
                <a:lnTo>
                  <a:pt x="20447" y="58419"/>
                </a:lnTo>
                <a:lnTo>
                  <a:pt x="42395" y="58419"/>
                </a:lnTo>
                <a:lnTo>
                  <a:pt x="41783" y="56514"/>
                </a:lnTo>
                <a:lnTo>
                  <a:pt x="40767" y="53085"/>
                </a:lnTo>
                <a:lnTo>
                  <a:pt x="41270" y="52704"/>
                </a:lnTo>
                <a:lnTo>
                  <a:pt x="21717" y="52704"/>
                </a:lnTo>
                <a:lnTo>
                  <a:pt x="33528" y="0"/>
                </a:lnTo>
                <a:close/>
              </a:path>
              <a:path w="72390" h="93980">
                <a:moveTo>
                  <a:pt x="65278" y="76834"/>
                </a:moveTo>
                <a:lnTo>
                  <a:pt x="62738" y="79628"/>
                </a:lnTo>
                <a:lnTo>
                  <a:pt x="61595" y="80644"/>
                </a:lnTo>
                <a:lnTo>
                  <a:pt x="60579" y="81660"/>
                </a:lnTo>
                <a:lnTo>
                  <a:pt x="59690" y="82422"/>
                </a:lnTo>
                <a:lnTo>
                  <a:pt x="58800" y="83057"/>
                </a:lnTo>
                <a:lnTo>
                  <a:pt x="57912" y="83565"/>
                </a:lnTo>
                <a:lnTo>
                  <a:pt x="57150" y="84073"/>
                </a:lnTo>
                <a:lnTo>
                  <a:pt x="56515" y="84200"/>
                </a:lnTo>
                <a:lnTo>
                  <a:pt x="55880" y="84454"/>
                </a:lnTo>
                <a:lnTo>
                  <a:pt x="55245" y="84581"/>
                </a:lnTo>
                <a:lnTo>
                  <a:pt x="66457" y="84581"/>
                </a:lnTo>
                <a:lnTo>
                  <a:pt x="67818" y="83311"/>
                </a:lnTo>
                <a:lnTo>
                  <a:pt x="69850" y="81152"/>
                </a:lnTo>
                <a:lnTo>
                  <a:pt x="65278" y="76834"/>
                </a:lnTo>
                <a:close/>
              </a:path>
              <a:path w="72390" h="93980">
                <a:moveTo>
                  <a:pt x="70104" y="24764"/>
                </a:moveTo>
                <a:lnTo>
                  <a:pt x="45720" y="24764"/>
                </a:lnTo>
                <a:lnTo>
                  <a:pt x="44958" y="29082"/>
                </a:lnTo>
                <a:lnTo>
                  <a:pt x="46863" y="29336"/>
                </a:lnTo>
                <a:lnTo>
                  <a:pt x="48133" y="29717"/>
                </a:lnTo>
                <a:lnTo>
                  <a:pt x="48895" y="30352"/>
                </a:lnTo>
                <a:lnTo>
                  <a:pt x="49657" y="31114"/>
                </a:lnTo>
                <a:lnTo>
                  <a:pt x="49911" y="32003"/>
                </a:lnTo>
                <a:lnTo>
                  <a:pt x="49911" y="33908"/>
                </a:lnTo>
                <a:lnTo>
                  <a:pt x="45466" y="40512"/>
                </a:lnTo>
                <a:lnTo>
                  <a:pt x="44069" y="42036"/>
                </a:lnTo>
                <a:lnTo>
                  <a:pt x="29083" y="51561"/>
                </a:lnTo>
                <a:lnTo>
                  <a:pt x="27178" y="52323"/>
                </a:lnTo>
                <a:lnTo>
                  <a:pt x="25273" y="52704"/>
                </a:lnTo>
                <a:lnTo>
                  <a:pt x="41270" y="52704"/>
                </a:lnTo>
                <a:lnTo>
                  <a:pt x="45974" y="49148"/>
                </a:lnTo>
                <a:lnTo>
                  <a:pt x="48387" y="47370"/>
                </a:lnTo>
                <a:lnTo>
                  <a:pt x="56007" y="41655"/>
                </a:lnTo>
                <a:lnTo>
                  <a:pt x="58420" y="39750"/>
                </a:lnTo>
                <a:lnTo>
                  <a:pt x="61087" y="37718"/>
                </a:lnTo>
                <a:lnTo>
                  <a:pt x="63626" y="35686"/>
                </a:lnTo>
                <a:lnTo>
                  <a:pt x="66294" y="33654"/>
                </a:lnTo>
                <a:lnTo>
                  <a:pt x="68961" y="31368"/>
                </a:lnTo>
                <a:lnTo>
                  <a:pt x="71882" y="28955"/>
                </a:lnTo>
                <a:lnTo>
                  <a:pt x="70104" y="2476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677659" y="1612519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80">
                <a:moveTo>
                  <a:pt x="28701" y="0"/>
                </a:moveTo>
                <a:lnTo>
                  <a:pt x="33528" y="0"/>
                </a:lnTo>
                <a:lnTo>
                  <a:pt x="21717" y="52704"/>
                </a:lnTo>
                <a:lnTo>
                  <a:pt x="23495" y="52704"/>
                </a:lnTo>
                <a:lnTo>
                  <a:pt x="25273" y="52704"/>
                </a:lnTo>
                <a:lnTo>
                  <a:pt x="27178" y="52323"/>
                </a:lnTo>
                <a:lnTo>
                  <a:pt x="29083" y="51561"/>
                </a:lnTo>
                <a:lnTo>
                  <a:pt x="31115" y="50926"/>
                </a:lnTo>
                <a:lnTo>
                  <a:pt x="45466" y="40512"/>
                </a:lnTo>
                <a:lnTo>
                  <a:pt x="46863" y="39115"/>
                </a:lnTo>
                <a:lnTo>
                  <a:pt x="47879" y="37718"/>
                </a:lnTo>
                <a:lnTo>
                  <a:pt x="48768" y="36321"/>
                </a:lnTo>
                <a:lnTo>
                  <a:pt x="49530" y="35051"/>
                </a:lnTo>
                <a:lnTo>
                  <a:pt x="49911" y="33908"/>
                </a:lnTo>
                <a:lnTo>
                  <a:pt x="49911" y="33019"/>
                </a:lnTo>
                <a:lnTo>
                  <a:pt x="49911" y="32003"/>
                </a:lnTo>
                <a:lnTo>
                  <a:pt x="44958" y="29082"/>
                </a:lnTo>
                <a:lnTo>
                  <a:pt x="45720" y="24764"/>
                </a:lnTo>
                <a:lnTo>
                  <a:pt x="70104" y="24764"/>
                </a:lnTo>
                <a:lnTo>
                  <a:pt x="71882" y="28955"/>
                </a:lnTo>
                <a:lnTo>
                  <a:pt x="68961" y="31368"/>
                </a:lnTo>
                <a:lnTo>
                  <a:pt x="66294" y="33654"/>
                </a:lnTo>
                <a:lnTo>
                  <a:pt x="63626" y="35686"/>
                </a:lnTo>
                <a:lnTo>
                  <a:pt x="61087" y="37718"/>
                </a:lnTo>
                <a:lnTo>
                  <a:pt x="58420" y="39750"/>
                </a:lnTo>
                <a:lnTo>
                  <a:pt x="56007" y="41655"/>
                </a:lnTo>
                <a:lnTo>
                  <a:pt x="53467" y="43560"/>
                </a:lnTo>
                <a:lnTo>
                  <a:pt x="50926" y="45465"/>
                </a:lnTo>
                <a:lnTo>
                  <a:pt x="48387" y="47370"/>
                </a:lnTo>
                <a:lnTo>
                  <a:pt x="45974" y="49148"/>
                </a:lnTo>
                <a:lnTo>
                  <a:pt x="43434" y="51053"/>
                </a:lnTo>
                <a:lnTo>
                  <a:pt x="40767" y="53085"/>
                </a:lnTo>
                <a:lnTo>
                  <a:pt x="41783" y="56514"/>
                </a:lnTo>
                <a:lnTo>
                  <a:pt x="42925" y="60070"/>
                </a:lnTo>
                <a:lnTo>
                  <a:pt x="44069" y="63500"/>
                </a:lnTo>
                <a:lnTo>
                  <a:pt x="45212" y="67055"/>
                </a:lnTo>
                <a:lnTo>
                  <a:pt x="46355" y="70611"/>
                </a:lnTo>
                <a:lnTo>
                  <a:pt x="47498" y="74040"/>
                </a:lnTo>
                <a:lnTo>
                  <a:pt x="48006" y="75945"/>
                </a:lnTo>
                <a:lnTo>
                  <a:pt x="48514" y="77469"/>
                </a:lnTo>
                <a:lnTo>
                  <a:pt x="49022" y="78866"/>
                </a:lnTo>
                <a:lnTo>
                  <a:pt x="49403" y="80136"/>
                </a:lnTo>
                <a:lnTo>
                  <a:pt x="49911" y="81279"/>
                </a:lnTo>
                <a:lnTo>
                  <a:pt x="50546" y="82168"/>
                </a:lnTo>
                <a:lnTo>
                  <a:pt x="51054" y="82930"/>
                </a:lnTo>
                <a:lnTo>
                  <a:pt x="51689" y="83565"/>
                </a:lnTo>
                <a:lnTo>
                  <a:pt x="52324" y="83946"/>
                </a:lnTo>
                <a:lnTo>
                  <a:pt x="52959" y="84327"/>
                </a:lnTo>
                <a:lnTo>
                  <a:pt x="53721" y="84581"/>
                </a:lnTo>
                <a:lnTo>
                  <a:pt x="54610" y="84581"/>
                </a:lnTo>
                <a:lnTo>
                  <a:pt x="55245" y="84581"/>
                </a:lnTo>
                <a:lnTo>
                  <a:pt x="55880" y="84454"/>
                </a:lnTo>
                <a:lnTo>
                  <a:pt x="56515" y="84200"/>
                </a:lnTo>
                <a:lnTo>
                  <a:pt x="57150" y="84073"/>
                </a:lnTo>
                <a:lnTo>
                  <a:pt x="57912" y="83565"/>
                </a:lnTo>
                <a:lnTo>
                  <a:pt x="58800" y="83057"/>
                </a:lnTo>
                <a:lnTo>
                  <a:pt x="59690" y="82422"/>
                </a:lnTo>
                <a:lnTo>
                  <a:pt x="60579" y="81660"/>
                </a:lnTo>
                <a:lnTo>
                  <a:pt x="61595" y="80644"/>
                </a:lnTo>
                <a:lnTo>
                  <a:pt x="62738" y="79628"/>
                </a:lnTo>
                <a:lnTo>
                  <a:pt x="63881" y="78358"/>
                </a:lnTo>
                <a:lnTo>
                  <a:pt x="65278" y="76834"/>
                </a:lnTo>
                <a:lnTo>
                  <a:pt x="69850" y="81152"/>
                </a:lnTo>
                <a:lnTo>
                  <a:pt x="58674" y="90677"/>
                </a:lnTo>
                <a:lnTo>
                  <a:pt x="57150" y="91693"/>
                </a:lnTo>
                <a:lnTo>
                  <a:pt x="55499" y="92455"/>
                </a:lnTo>
                <a:lnTo>
                  <a:pt x="53975" y="92963"/>
                </a:lnTo>
                <a:lnTo>
                  <a:pt x="52450" y="93471"/>
                </a:lnTo>
                <a:lnTo>
                  <a:pt x="50926" y="93598"/>
                </a:lnTo>
                <a:lnTo>
                  <a:pt x="49275" y="93598"/>
                </a:lnTo>
                <a:lnTo>
                  <a:pt x="46482" y="93598"/>
                </a:lnTo>
                <a:lnTo>
                  <a:pt x="34671" y="75818"/>
                </a:lnTo>
                <a:lnTo>
                  <a:pt x="33655" y="72135"/>
                </a:lnTo>
                <a:lnTo>
                  <a:pt x="32385" y="67944"/>
                </a:lnTo>
                <a:lnTo>
                  <a:pt x="31115" y="63372"/>
                </a:lnTo>
                <a:lnTo>
                  <a:pt x="30734" y="62229"/>
                </a:lnTo>
                <a:lnTo>
                  <a:pt x="30480" y="61340"/>
                </a:lnTo>
                <a:lnTo>
                  <a:pt x="30099" y="60705"/>
                </a:lnTo>
                <a:lnTo>
                  <a:pt x="29845" y="60070"/>
                </a:lnTo>
                <a:lnTo>
                  <a:pt x="29464" y="59562"/>
                </a:lnTo>
                <a:lnTo>
                  <a:pt x="29083" y="59181"/>
                </a:lnTo>
                <a:lnTo>
                  <a:pt x="28575" y="58927"/>
                </a:lnTo>
                <a:lnTo>
                  <a:pt x="28067" y="58673"/>
                </a:lnTo>
                <a:lnTo>
                  <a:pt x="27305" y="58546"/>
                </a:lnTo>
                <a:lnTo>
                  <a:pt x="26670" y="58546"/>
                </a:lnTo>
                <a:lnTo>
                  <a:pt x="25781" y="58419"/>
                </a:lnTo>
                <a:lnTo>
                  <a:pt x="24765" y="58419"/>
                </a:lnTo>
                <a:lnTo>
                  <a:pt x="20447" y="58419"/>
                </a:lnTo>
                <a:lnTo>
                  <a:pt x="12954" y="92455"/>
                </a:lnTo>
                <a:lnTo>
                  <a:pt x="0" y="92455"/>
                </a:lnTo>
                <a:lnTo>
                  <a:pt x="16383" y="19684"/>
                </a:lnTo>
                <a:lnTo>
                  <a:pt x="16891" y="17271"/>
                </a:lnTo>
                <a:lnTo>
                  <a:pt x="17272" y="15366"/>
                </a:lnTo>
                <a:lnTo>
                  <a:pt x="17525" y="14096"/>
                </a:lnTo>
                <a:lnTo>
                  <a:pt x="17780" y="12700"/>
                </a:lnTo>
                <a:lnTo>
                  <a:pt x="17907" y="11429"/>
                </a:lnTo>
                <a:lnTo>
                  <a:pt x="17907" y="10413"/>
                </a:lnTo>
                <a:lnTo>
                  <a:pt x="17907" y="9525"/>
                </a:lnTo>
                <a:lnTo>
                  <a:pt x="17780" y="8762"/>
                </a:lnTo>
                <a:lnTo>
                  <a:pt x="17399" y="8127"/>
                </a:lnTo>
                <a:lnTo>
                  <a:pt x="17145" y="7492"/>
                </a:lnTo>
                <a:lnTo>
                  <a:pt x="10795" y="5460"/>
                </a:lnTo>
                <a:lnTo>
                  <a:pt x="9017" y="5460"/>
                </a:lnTo>
                <a:lnTo>
                  <a:pt x="10033" y="761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754368" y="1626053"/>
            <a:ext cx="98298" cy="6025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769607" y="1645411"/>
            <a:ext cx="78105" cy="40005"/>
          </a:xfrm>
          <a:custGeom>
            <a:avLst/>
            <a:gdLst/>
            <a:ahLst/>
            <a:cxnLst/>
            <a:rect l="l" t="t" r="r" b="b"/>
            <a:pathLst>
              <a:path w="78104" h="40005">
                <a:moveTo>
                  <a:pt x="77977" y="29463"/>
                </a:moveTo>
                <a:lnTo>
                  <a:pt x="0" y="29463"/>
                </a:lnTo>
                <a:lnTo>
                  <a:pt x="0" y="39877"/>
                </a:lnTo>
                <a:lnTo>
                  <a:pt x="77977" y="39877"/>
                </a:lnTo>
                <a:lnTo>
                  <a:pt x="77977" y="29463"/>
                </a:lnTo>
                <a:close/>
              </a:path>
              <a:path w="78104" h="40005">
                <a:moveTo>
                  <a:pt x="77977" y="0"/>
                </a:moveTo>
                <a:lnTo>
                  <a:pt x="0" y="0"/>
                </a:lnTo>
                <a:lnTo>
                  <a:pt x="0" y="10413"/>
                </a:lnTo>
                <a:lnTo>
                  <a:pt x="77977" y="10413"/>
                </a:lnTo>
                <a:lnTo>
                  <a:pt x="7797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765035" y="1680082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22" y="0"/>
                </a:lnTo>
              </a:path>
            </a:pathLst>
          </a:custGeom>
          <a:ln w="1955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765035" y="1650619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22" y="0"/>
                </a:lnTo>
              </a:path>
            </a:pathLst>
          </a:custGeom>
          <a:ln w="1955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858000" y="1598644"/>
            <a:ext cx="76917" cy="10594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872731" y="1617725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30">
                <a:moveTo>
                  <a:pt x="57403" y="81279"/>
                </a:moveTo>
                <a:lnTo>
                  <a:pt x="3683" y="81279"/>
                </a:lnTo>
                <a:lnTo>
                  <a:pt x="3683" y="87249"/>
                </a:lnTo>
                <a:lnTo>
                  <a:pt x="57403" y="87249"/>
                </a:lnTo>
                <a:lnTo>
                  <a:pt x="57403" y="81279"/>
                </a:lnTo>
                <a:close/>
              </a:path>
              <a:path w="57784" h="87630">
                <a:moveTo>
                  <a:pt x="37084" y="16001"/>
                </a:moveTo>
                <a:lnTo>
                  <a:pt x="21336" y="16001"/>
                </a:lnTo>
                <a:lnTo>
                  <a:pt x="22351" y="16383"/>
                </a:lnTo>
                <a:lnTo>
                  <a:pt x="22987" y="17018"/>
                </a:lnTo>
                <a:lnTo>
                  <a:pt x="23622" y="17779"/>
                </a:lnTo>
                <a:lnTo>
                  <a:pt x="23774" y="18287"/>
                </a:lnTo>
                <a:lnTo>
                  <a:pt x="23875" y="72136"/>
                </a:lnTo>
                <a:lnTo>
                  <a:pt x="23622" y="74295"/>
                </a:lnTo>
                <a:lnTo>
                  <a:pt x="23368" y="75184"/>
                </a:lnTo>
                <a:lnTo>
                  <a:pt x="23114" y="75819"/>
                </a:lnTo>
                <a:lnTo>
                  <a:pt x="22860" y="76581"/>
                </a:lnTo>
                <a:lnTo>
                  <a:pt x="22478" y="77215"/>
                </a:lnTo>
                <a:lnTo>
                  <a:pt x="21971" y="77597"/>
                </a:lnTo>
                <a:lnTo>
                  <a:pt x="21590" y="78104"/>
                </a:lnTo>
                <a:lnTo>
                  <a:pt x="21082" y="78612"/>
                </a:lnTo>
                <a:lnTo>
                  <a:pt x="19812" y="79375"/>
                </a:lnTo>
                <a:lnTo>
                  <a:pt x="19176" y="79628"/>
                </a:lnTo>
                <a:lnTo>
                  <a:pt x="18288" y="79883"/>
                </a:lnTo>
                <a:lnTo>
                  <a:pt x="17525" y="80137"/>
                </a:lnTo>
                <a:lnTo>
                  <a:pt x="16510" y="80390"/>
                </a:lnTo>
                <a:lnTo>
                  <a:pt x="15240" y="80518"/>
                </a:lnTo>
                <a:lnTo>
                  <a:pt x="13843" y="80772"/>
                </a:lnTo>
                <a:lnTo>
                  <a:pt x="12319" y="80899"/>
                </a:lnTo>
                <a:lnTo>
                  <a:pt x="8636" y="81152"/>
                </a:lnTo>
                <a:lnTo>
                  <a:pt x="6350" y="81279"/>
                </a:lnTo>
                <a:lnTo>
                  <a:pt x="54610" y="81279"/>
                </a:lnTo>
                <a:lnTo>
                  <a:pt x="52324" y="81152"/>
                </a:lnTo>
                <a:lnTo>
                  <a:pt x="50292" y="81152"/>
                </a:lnTo>
                <a:lnTo>
                  <a:pt x="48387" y="81025"/>
                </a:lnTo>
                <a:lnTo>
                  <a:pt x="46609" y="80772"/>
                </a:lnTo>
                <a:lnTo>
                  <a:pt x="45212" y="80645"/>
                </a:lnTo>
                <a:lnTo>
                  <a:pt x="43815" y="80390"/>
                </a:lnTo>
                <a:lnTo>
                  <a:pt x="42672" y="80137"/>
                </a:lnTo>
                <a:lnTo>
                  <a:pt x="40894" y="79628"/>
                </a:lnTo>
                <a:lnTo>
                  <a:pt x="40132" y="79121"/>
                </a:lnTo>
                <a:lnTo>
                  <a:pt x="39243" y="78232"/>
                </a:lnTo>
                <a:lnTo>
                  <a:pt x="38735" y="77850"/>
                </a:lnTo>
                <a:lnTo>
                  <a:pt x="38481" y="77343"/>
                </a:lnTo>
                <a:lnTo>
                  <a:pt x="38100" y="76835"/>
                </a:lnTo>
                <a:lnTo>
                  <a:pt x="37592" y="75564"/>
                </a:lnTo>
                <a:lnTo>
                  <a:pt x="37338" y="74040"/>
                </a:lnTo>
                <a:lnTo>
                  <a:pt x="37099" y="72136"/>
                </a:lnTo>
                <a:lnTo>
                  <a:pt x="37084" y="16001"/>
                </a:lnTo>
                <a:close/>
              </a:path>
              <a:path w="57784" h="87630">
                <a:moveTo>
                  <a:pt x="37465" y="0"/>
                </a:moveTo>
                <a:lnTo>
                  <a:pt x="33274" y="0"/>
                </a:lnTo>
                <a:lnTo>
                  <a:pt x="22098" y="6096"/>
                </a:lnTo>
                <a:lnTo>
                  <a:pt x="16637" y="9144"/>
                </a:lnTo>
                <a:lnTo>
                  <a:pt x="11049" y="12191"/>
                </a:lnTo>
                <a:lnTo>
                  <a:pt x="5588" y="15239"/>
                </a:lnTo>
                <a:lnTo>
                  <a:pt x="0" y="18287"/>
                </a:lnTo>
                <a:lnTo>
                  <a:pt x="571" y="19558"/>
                </a:lnTo>
                <a:lnTo>
                  <a:pt x="2540" y="23495"/>
                </a:lnTo>
                <a:lnTo>
                  <a:pt x="3175" y="24637"/>
                </a:lnTo>
                <a:lnTo>
                  <a:pt x="7493" y="21716"/>
                </a:lnTo>
                <a:lnTo>
                  <a:pt x="11049" y="19558"/>
                </a:lnTo>
                <a:lnTo>
                  <a:pt x="16637" y="16763"/>
                </a:lnTo>
                <a:lnTo>
                  <a:pt x="18669" y="16001"/>
                </a:lnTo>
                <a:lnTo>
                  <a:pt x="37084" y="16001"/>
                </a:lnTo>
                <a:lnTo>
                  <a:pt x="37211" y="4699"/>
                </a:lnTo>
                <a:lnTo>
                  <a:pt x="374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872731" y="1617725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30">
                <a:moveTo>
                  <a:pt x="33274" y="0"/>
                </a:moveTo>
                <a:lnTo>
                  <a:pt x="37465" y="0"/>
                </a:lnTo>
                <a:lnTo>
                  <a:pt x="37338" y="2539"/>
                </a:lnTo>
                <a:lnTo>
                  <a:pt x="37211" y="4699"/>
                </a:lnTo>
                <a:lnTo>
                  <a:pt x="37211" y="6731"/>
                </a:lnTo>
                <a:lnTo>
                  <a:pt x="37211" y="8636"/>
                </a:lnTo>
                <a:lnTo>
                  <a:pt x="37084" y="10540"/>
                </a:lnTo>
                <a:lnTo>
                  <a:pt x="37084" y="12446"/>
                </a:lnTo>
                <a:lnTo>
                  <a:pt x="37084" y="72009"/>
                </a:lnTo>
                <a:lnTo>
                  <a:pt x="37211" y="73025"/>
                </a:lnTo>
                <a:lnTo>
                  <a:pt x="37338" y="74040"/>
                </a:lnTo>
                <a:lnTo>
                  <a:pt x="37465" y="74802"/>
                </a:lnTo>
                <a:lnTo>
                  <a:pt x="37592" y="75564"/>
                </a:lnTo>
                <a:lnTo>
                  <a:pt x="37846" y="76200"/>
                </a:lnTo>
                <a:lnTo>
                  <a:pt x="38100" y="76835"/>
                </a:lnTo>
                <a:lnTo>
                  <a:pt x="38481" y="77343"/>
                </a:lnTo>
                <a:lnTo>
                  <a:pt x="38735" y="77850"/>
                </a:lnTo>
                <a:lnTo>
                  <a:pt x="39243" y="78232"/>
                </a:lnTo>
                <a:lnTo>
                  <a:pt x="39624" y="78612"/>
                </a:lnTo>
                <a:lnTo>
                  <a:pt x="46609" y="80772"/>
                </a:lnTo>
                <a:lnTo>
                  <a:pt x="48387" y="81025"/>
                </a:lnTo>
                <a:lnTo>
                  <a:pt x="50292" y="81152"/>
                </a:lnTo>
                <a:lnTo>
                  <a:pt x="52324" y="81152"/>
                </a:lnTo>
                <a:lnTo>
                  <a:pt x="54610" y="81279"/>
                </a:lnTo>
                <a:lnTo>
                  <a:pt x="57403" y="81279"/>
                </a:lnTo>
                <a:lnTo>
                  <a:pt x="57403" y="87249"/>
                </a:lnTo>
                <a:lnTo>
                  <a:pt x="3683" y="87249"/>
                </a:lnTo>
                <a:lnTo>
                  <a:pt x="3683" y="81279"/>
                </a:lnTo>
                <a:lnTo>
                  <a:pt x="6350" y="81279"/>
                </a:lnTo>
                <a:lnTo>
                  <a:pt x="8636" y="81152"/>
                </a:lnTo>
                <a:lnTo>
                  <a:pt x="10414" y="81025"/>
                </a:lnTo>
                <a:lnTo>
                  <a:pt x="12319" y="80899"/>
                </a:lnTo>
                <a:lnTo>
                  <a:pt x="13843" y="80772"/>
                </a:lnTo>
                <a:lnTo>
                  <a:pt x="15240" y="80518"/>
                </a:lnTo>
                <a:lnTo>
                  <a:pt x="16510" y="80390"/>
                </a:lnTo>
                <a:lnTo>
                  <a:pt x="17525" y="80137"/>
                </a:lnTo>
                <a:lnTo>
                  <a:pt x="18288" y="79883"/>
                </a:lnTo>
                <a:lnTo>
                  <a:pt x="19176" y="79628"/>
                </a:lnTo>
                <a:lnTo>
                  <a:pt x="19812" y="79375"/>
                </a:lnTo>
                <a:lnTo>
                  <a:pt x="20447" y="78994"/>
                </a:lnTo>
                <a:lnTo>
                  <a:pt x="21082" y="78612"/>
                </a:lnTo>
                <a:lnTo>
                  <a:pt x="21590" y="78104"/>
                </a:lnTo>
                <a:lnTo>
                  <a:pt x="21971" y="77597"/>
                </a:lnTo>
                <a:lnTo>
                  <a:pt x="22478" y="77215"/>
                </a:lnTo>
                <a:lnTo>
                  <a:pt x="22860" y="76581"/>
                </a:lnTo>
                <a:lnTo>
                  <a:pt x="23114" y="75819"/>
                </a:lnTo>
                <a:lnTo>
                  <a:pt x="23368" y="75184"/>
                </a:lnTo>
                <a:lnTo>
                  <a:pt x="23622" y="74295"/>
                </a:lnTo>
                <a:lnTo>
                  <a:pt x="23749" y="73151"/>
                </a:lnTo>
                <a:lnTo>
                  <a:pt x="23875" y="72136"/>
                </a:lnTo>
                <a:lnTo>
                  <a:pt x="24002" y="70865"/>
                </a:lnTo>
                <a:lnTo>
                  <a:pt x="24002" y="69341"/>
                </a:lnTo>
                <a:lnTo>
                  <a:pt x="24002" y="20827"/>
                </a:lnTo>
                <a:lnTo>
                  <a:pt x="24002" y="19050"/>
                </a:lnTo>
                <a:lnTo>
                  <a:pt x="23622" y="17779"/>
                </a:lnTo>
                <a:lnTo>
                  <a:pt x="22987" y="17018"/>
                </a:lnTo>
                <a:lnTo>
                  <a:pt x="22351" y="16383"/>
                </a:lnTo>
                <a:lnTo>
                  <a:pt x="21336" y="16001"/>
                </a:lnTo>
                <a:lnTo>
                  <a:pt x="20066" y="16001"/>
                </a:lnTo>
                <a:lnTo>
                  <a:pt x="18669" y="16001"/>
                </a:lnTo>
                <a:lnTo>
                  <a:pt x="16637" y="16763"/>
                </a:lnTo>
                <a:lnTo>
                  <a:pt x="13843" y="18161"/>
                </a:lnTo>
                <a:lnTo>
                  <a:pt x="11049" y="19558"/>
                </a:lnTo>
                <a:lnTo>
                  <a:pt x="7493" y="21716"/>
                </a:lnTo>
                <a:lnTo>
                  <a:pt x="3175" y="24637"/>
                </a:lnTo>
                <a:lnTo>
                  <a:pt x="2540" y="23495"/>
                </a:lnTo>
                <a:lnTo>
                  <a:pt x="2032" y="22478"/>
                </a:lnTo>
                <a:lnTo>
                  <a:pt x="1524" y="21462"/>
                </a:lnTo>
                <a:lnTo>
                  <a:pt x="1016" y="20447"/>
                </a:lnTo>
                <a:lnTo>
                  <a:pt x="508" y="19431"/>
                </a:lnTo>
                <a:lnTo>
                  <a:pt x="0" y="18287"/>
                </a:lnTo>
                <a:lnTo>
                  <a:pt x="5588" y="15239"/>
                </a:lnTo>
                <a:lnTo>
                  <a:pt x="11049" y="12191"/>
                </a:lnTo>
                <a:lnTo>
                  <a:pt x="16637" y="9144"/>
                </a:lnTo>
                <a:lnTo>
                  <a:pt x="22098" y="6096"/>
                </a:lnTo>
                <a:lnTo>
                  <a:pt x="27686" y="3048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659880" y="1478248"/>
            <a:ext cx="113507" cy="11090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960107" y="1551463"/>
            <a:ext cx="127228" cy="10893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974840" y="1570355"/>
            <a:ext cx="108585" cy="90805"/>
          </a:xfrm>
          <a:custGeom>
            <a:avLst/>
            <a:gdLst/>
            <a:ahLst/>
            <a:cxnLst/>
            <a:rect l="l" t="t" r="r" b="b"/>
            <a:pathLst>
              <a:path w="108584" h="90805">
                <a:moveTo>
                  <a:pt x="83438" y="12192"/>
                </a:moveTo>
                <a:lnTo>
                  <a:pt x="69214" y="12192"/>
                </a:lnTo>
                <a:lnTo>
                  <a:pt x="69723" y="13081"/>
                </a:lnTo>
                <a:lnTo>
                  <a:pt x="68325" y="16891"/>
                </a:lnTo>
                <a:lnTo>
                  <a:pt x="60198" y="47244"/>
                </a:lnTo>
                <a:lnTo>
                  <a:pt x="58038" y="56642"/>
                </a:lnTo>
                <a:lnTo>
                  <a:pt x="56387" y="64516"/>
                </a:lnTo>
                <a:lnTo>
                  <a:pt x="55669" y="69342"/>
                </a:lnTo>
                <a:lnTo>
                  <a:pt x="55583" y="79629"/>
                </a:lnTo>
                <a:lnTo>
                  <a:pt x="56768" y="83185"/>
                </a:lnTo>
                <a:lnTo>
                  <a:pt x="59181" y="85979"/>
                </a:lnTo>
                <a:lnTo>
                  <a:pt x="61594" y="88900"/>
                </a:lnTo>
                <a:lnTo>
                  <a:pt x="64896" y="90424"/>
                </a:lnTo>
                <a:lnTo>
                  <a:pt x="73532" y="90424"/>
                </a:lnTo>
                <a:lnTo>
                  <a:pt x="77596" y="89281"/>
                </a:lnTo>
                <a:lnTo>
                  <a:pt x="81533" y="86868"/>
                </a:lnTo>
                <a:lnTo>
                  <a:pt x="85343" y="84582"/>
                </a:lnTo>
                <a:lnTo>
                  <a:pt x="89661" y="80899"/>
                </a:lnTo>
                <a:lnTo>
                  <a:pt x="90836" y="79629"/>
                </a:lnTo>
                <a:lnTo>
                  <a:pt x="74167" y="79629"/>
                </a:lnTo>
                <a:lnTo>
                  <a:pt x="72898" y="79121"/>
                </a:lnTo>
                <a:lnTo>
                  <a:pt x="71908" y="77827"/>
                </a:lnTo>
                <a:lnTo>
                  <a:pt x="71246" y="76835"/>
                </a:lnTo>
                <a:lnTo>
                  <a:pt x="70865" y="75057"/>
                </a:lnTo>
                <a:lnTo>
                  <a:pt x="70883" y="69342"/>
                </a:lnTo>
                <a:lnTo>
                  <a:pt x="71465" y="65150"/>
                </a:lnTo>
                <a:lnTo>
                  <a:pt x="71588" y="64516"/>
                </a:lnTo>
                <a:lnTo>
                  <a:pt x="72898" y="58800"/>
                </a:lnTo>
                <a:lnTo>
                  <a:pt x="83438" y="12192"/>
                </a:lnTo>
                <a:close/>
              </a:path>
              <a:path w="108584" h="90805">
                <a:moveTo>
                  <a:pt x="41909" y="12192"/>
                </a:moveTo>
                <a:lnTo>
                  <a:pt x="29971" y="12192"/>
                </a:lnTo>
                <a:lnTo>
                  <a:pt x="23749" y="38608"/>
                </a:lnTo>
                <a:lnTo>
                  <a:pt x="19464" y="54967"/>
                </a:lnTo>
                <a:lnTo>
                  <a:pt x="15001" y="68040"/>
                </a:lnTo>
                <a:lnTo>
                  <a:pt x="10372" y="77827"/>
                </a:lnTo>
                <a:lnTo>
                  <a:pt x="5587" y="84328"/>
                </a:lnTo>
                <a:lnTo>
                  <a:pt x="4571" y="88900"/>
                </a:lnTo>
                <a:lnTo>
                  <a:pt x="24383" y="88900"/>
                </a:lnTo>
                <a:lnTo>
                  <a:pt x="25018" y="86868"/>
                </a:lnTo>
                <a:lnTo>
                  <a:pt x="26034" y="83439"/>
                </a:lnTo>
                <a:lnTo>
                  <a:pt x="27177" y="78612"/>
                </a:lnTo>
                <a:lnTo>
                  <a:pt x="29590" y="69342"/>
                </a:lnTo>
                <a:lnTo>
                  <a:pt x="30617" y="64516"/>
                </a:lnTo>
                <a:lnTo>
                  <a:pt x="41909" y="12192"/>
                </a:lnTo>
                <a:close/>
              </a:path>
              <a:path w="108584" h="90805">
                <a:moveTo>
                  <a:pt x="89026" y="70739"/>
                </a:moveTo>
                <a:lnTo>
                  <a:pt x="83946" y="76708"/>
                </a:lnTo>
                <a:lnTo>
                  <a:pt x="79628" y="79629"/>
                </a:lnTo>
                <a:lnTo>
                  <a:pt x="90836" y="79629"/>
                </a:lnTo>
                <a:lnTo>
                  <a:pt x="94360" y="75819"/>
                </a:lnTo>
                <a:lnTo>
                  <a:pt x="89026" y="70739"/>
                </a:lnTo>
                <a:close/>
              </a:path>
              <a:path w="108584" h="90805">
                <a:moveTo>
                  <a:pt x="108203" y="0"/>
                </a:moveTo>
                <a:lnTo>
                  <a:pt x="28066" y="0"/>
                </a:lnTo>
                <a:lnTo>
                  <a:pt x="24764" y="381"/>
                </a:lnTo>
                <a:lnTo>
                  <a:pt x="0" y="18415"/>
                </a:lnTo>
                <a:lnTo>
                  <a:pt x="5841" y="23368"/>
                </a:lnTo>
                <a:lnTo>
                  <a:pt x="9398" y="18923"/>
                </a:lnTo>
                <a:lnTo>
                  <a:pt x="12700" y="16002"/>
                </a:lnTo>
                <a:lnTo>
                  <a:pt x="18795" y="12954"/>
                </a:lnTo>
                <a:lnTo>
                  <a:pt x="22478" y="12192"/>
                </a:lnTo>
                <a:lnTo>
                  <a:pt x="105536" y="12192"/>
                </a:lnTo>
                <a:lnTo>
                  <a:pt x="10820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974840" y="1570355"/>
            <a:ext cx="108585" cy="90805"/>
          </a:xfrm>
          <a:custGeom>
            <a:avLst/>
            <a:gdLst/>
            <a:ahLst/>
            <a:cxnLst/>
            <a:rect l="l" t="t" r="r" b="b"/>
            <a:pathLst>
              <a:path w="108584" h="90805">
                <a:moveTo>
                  <a:pt x="31876" y="0"/>
                </a:moveTo>
                <a:lnTo>
                  <a:pt x="108203" y="0"/>
                </a:lnTo>
                <a:lnTo>
                  <a:pt x="105536" y="12192"/>
                </a:lnTo>
                <a:lnTo>
                  <a:pt x="83438" y="12192"/>
                </a:lnTo>
                <a:lnTo>
                  <a:pt x="72898" y="58800"/>
                </a:lnTo>
                <a:lnTo>
                  <a:pt x="71500" y="64897"/>
                </a:lnTo>
                <a:lnTo>
                  <a:pt x="70865" y="69469"/>
                </a:lnTo>
                <a:lnTo>
                  <a:pt x="70865" y="72644"/>
                </a:lnTo>
                <a:lnTo>
                  <a:pt x="70865" y="75057"/>
                </a:lnTo>
                <a:lnTo>
                  <a:pt x="71246" y="76835"/>
                </a:lnTo>
                <a:lnTo>
                  <a:pt x="72008" y="77978"/>
                </a:lnTo>
                <a:lnTo>
                  <a:pt x="72898" y="79121"/>
                </a:lnTo>
                <a:lnTo>
                  <a:pt x="74167" y="79629"/>
                </a:lnTo>
                <a:lnTo>
                  <a:pt x="75818" y="79629"/>
                </a:lnTo>
                <a:lnTo>
                  <a:pt x="79628" y="79629"/>
                </a:lnTo>
                <a:lnTo>
                  <a:pt x="83946" y="76708"/>
                </a:lnTo>
                <a:lnTo>
                  <a:pt x="89026" y="70739"/>
                </a:lnTo>
                <a:lnTo>
                  <a:pt x="94360" y="75819"/>
                </a:lnTo>
                <a:lnTo>
                  <a:pt x="89661" y="80899"/>
                </a:lnTo>
                <a:lnTo>
                  <a:pt x="85343" y="84582"/>
                </a:lnTo>
                <a:lnTo>
                  <a:pt x="81533" y="86868"/>
                </a:lnTo>
                <a:lnTo>
                  <a:pt x="77596" y="89281"/>
                </a:lnTo>
                <a:lnTo>
                  <a:pt x="73532" y="90424"/>
                </a:lnTo>
                <a:lnTo>
                  <a:pt x="69087" y="90424"/>
                </a:lnTo>
                <a:lnTo>
                  <a:pt x="64896" y="90424"/>
                </a:lnTo>
                <a:lnTo>
                  <a:pt x="61594" y="88900"/>
                </a:lnTo>
                <a:lnTo>
                  <a:pt x="59181" y="85979"/>
                </a:lnTo>
                <a:lnTo>
                  <a:pt x="56768" y="83185"/>
                </a:lnTo>
                <a:lnTo>
                  <a:pt x="55499" y="79375"/>
                </a:lnTo>
                <a:lnTo>
                  <a:pt x="55499" y="74675"/>
                </a:lnTo>
                <a:lnTo>
                  <a:pt x="55499" y="70485"/>
                </a:lnTo>
                <a:lnTo>
                  <a:pt x="56387" y="64516"/>
                </a:lnTo>
                <a:lnTo>
                  <a:pt x="58038" y="56642"/>
                </a:lnTo>
                <a:lnTo>
                  <a:pt x="60198" y="47244"/>
                </a:lnTo>
                <a:lnTo>
                  <a:pt x="61213" y="42291"/>
                </a:lnTo>
                <a:lnTo>
                  <a:pt x="69723" y="13081"/>
                </a:lnTo>
                <a:lnTo>
                  <a:pt x="69214" y="12192"/>
                </a:lnTo>
                <a:lnTo>
                  <a:pt x="41909" y="12192"/>
                </a:lnTo>
                <a:lnTo>
                  <a:pt x="30479" y="65150"/>
                </a:lnTo>
                <a:lnTo>
                  <a:pt x="29590" y="69342"/>
                </a:lnTo>
                <a:lnTo>
                  <a:pt x="28448" y="73787"/>
                </a:lnTo>
                <a:lnTo>
                  <a:pt x="27177" y="78612"/>
                </a:lnTo>
                <a:lnTo>
                  <a:pt x="26034" y="83439"/>
                </a:lnTo>
                <a:lnTo>
                  <a:pt x="25018" y="86868"/>
                </a:lnTo>
                <a:lnTo>
                  <a:pt x="24383" y="88900"/>
                </a:lnTo>
                <a:lnTo>
                  <a:pt x="4571" y="88900"/>
                </a:lnTo>
                <a:lnTo>
                  <a:pt x="5587" y="84328"/>
                </a:lnTo>
                <a:lnTo>
                  <a:pt x="10372" y="77827"/>
                </a:lnTo>
                <a:lnTo>
                  <a:pt x="15001" y="68040"/>
                </a:lnTo>
                <a:lnTo>
                  <a:pt x="19464" y="54967"/>
                </a:lnTo>
                <a:lnTo>
                  <a:pt x="23749" y="38608"/>
                </a:lnTo>
                <a:lnTo>
                  <a:pt x="29971" y="12192"/>
                </a:lnTo>
                <a:lnTo>
                  <a:pt x="26924" y="12192"/>
                </a:lnTo>
                <a:lnTo>
                  <a:pt x="22478" y="12192"/>
                </a:lnTo>
                <a:lnTo>
                  <a:pt x="18795" y="12954"/>
                </a:lnTo>
                <a:lnTo>
                  <a:pt x="15748" y="14478"/>
                </a:lnTo>
                <a:lnTo>
                  <a:pt x="12700" y="16002"/>
                </a:lnTo>
                <a:lnTo>
                  <a:pt x="9398" y="18923"/>
                </a:lnTo>
                <a:lnTo>
                  <a:pt x="5841" y="23368"/>
                </a:lnTo>
                <a:lnTo>
                  <a:pt x="0" y="18415"/>
                </a:lnTo>
                <a:lnTo>
                  <a:pt x="3175" y="14605"/>
                </a:lnTo>
                <a:lnTo>
                  <a:pt x="5841" y="11557"/>
                </a:lnTo>
                <a:lnTo>
                  <a:pt x="7874" y="9525"/>
                </a:lnTo>
                <a:lnTo>
                  <a:pt x="9905" y="7493"/>
                </a:lnTo>
                <a:lnTo>
                  <a:pt x="12064" y="5715"/>
                </a:lnTo>
                <a:lnTo>
                  <a:pt x="14350" y="4318"/>
                </a:lnTo>
                <a:lnTo>
                  <a:pt x="16636" y="2921"/>
                </a:lnTo>
                <a:lnTo>
                  <a:pt x="19176" y="1778"/>
                </a:lnTo>
                <a:lnTo>
                  <a:pt x="21970" y="1016"/>
                </a:lnTo>
                <a:lnTo>
                  <a:pt x="24764" y="381"/>
                </a:lnTo>
                <a:lnTo>
                  <a:pt x="28066" y="0"/>
                </a:lnTo>
                <a:lnTo>
                  <a:pt x="31876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077456" y="1588008"/>
            <a:ext cx="90639" cy="11201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092188" y="1606422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80">
                <a:moveTo>
                  <a:pt x="42395" y="58419"/>
                </a:moveTo>
                <a:lnTo>
                  <a:pt x="25780" y="58419"/>
                </a:lnTo>
                <a:lnTo>
                  <a:pt x="26669" y="58547"/>
                </a:lnTo>
                <a:lnTo>
                  <a:pt x="27304" y="58547"/>
                </a:lnTo>
                <a:lnTo>
                  <a:pt x="28066" y="58674"/>
                </a:lnTo>
                <a:lnTo>
                  <a:pt x="29082" y="59181"/>
                </a:lnTo>
                <a:lnTo>
                  <a:pt x="29463" y="59562"/>
                </a:lnTo>
                <a:lnTo>
                  <a:pt x="29844" y="60071"/>
                </a:lnTo>
                <a:lnTo>
                  <a:pt x="30098" y="60705"/>
                </a:lnTo>
                <a:lnTo>
                  <a:pt x="30479" y="61340"/>
                </a:lnTo>
                <a:lnTo>
                  <a:pt x="30733" y="62229"/>
                </a:lnTo>
                <a:lnTo>
                  <a:pt x="31150" y="63500"/>
                </a:lnTo>
                <a:lnTo>
                  <a:pt x="32384" y="67944"/>
                </a:lnTo>
                <a:lnTo>
                  <a:pt x="33654" y="72136"/>
                </a:lnTo>
                <a:lnTo>
                  <a:pt x="34704" y="75946"/>
                </a:lnTo>
                <a:lnTo>
                  <a:pt x="35686" y="79628"/>
                </a:lnTo>
                <a:lnTo>
                  <a:pt x="36702" y="82803"/>
                </a:lnTo>
                <a:lnTo>
                  <a:pt x="46481" y="93599"/>
                </a:lnTo>
                <a:lnTo>
                  <a:pt x="50926" y="93599"/>
                </a:lnTo>
                <a:lnTo>
                  <a:pt x="66457" y="84581"/>
                </a:lnTo>
                <a:lnTo>
                  <a:pt x="53720" y="84581"/>
                </a:lnTo>
                <a:lnTo>
                  <a:pt x="52958" y="84327"/>
                </a:lnTo>
                <a:lnTo>
                  <a:pt x="51688" y="83565"/>
                </a:lnTo>
                <a:lnTo>
                  <a:pt x="51053" y="82930"/>
                </a:lnTo>
                <a:lnTo>
                  <a:pt x="50545" y="82168"/>
                </a:lnTo>
                <a:lnTo>
                  <a:pt x="49910" y="81279"/>
                </a:lnTo>
                <a:lnTo>
                  <a:pt x="49402" y="80137"/>
                </a:lnTo>
                <a:lnTo>
                  <a:pt x="49021" y="78866"/>
                </a:lnTo>
                <a:lnTo>
                  <a:pt x="48513" y="77469"/>
                </a:lnTo>
                <a:lnTo>
                  <a:pt x="47972" y="75818"/>
                </a:lnTo>
                <a:lnTo>
                  <a:pt x="47497" y="74040"/>
                </a:lnTo>
                <a:lnTo>
                  <a:pt x="46354" y="70612"/>
                </a:lnTo>
                <a:lnTo>
                  <a:pt x="44026" y="63373"/>
                </a:lnTo>
                <a:lnTo>
                  <a:pt x="42395" y="58419"/>
                </a:lnTo>
                <a:close/>
              </a:path>
              <a:path w="72390" h="93980">
                <a:moveTo>
                  <a:pt x="33527" y="0"/>
                </a:moveTo>
                <a:lnTo>
                  <a:pt x="28701" y="0"/>
                </a:lnTo>
                <a:lnTo>
                  <a:pt x="10032" y="762"/>
                </a:lnTo>
                <a:lnTo>
                  <a:pt x="9016" y="5461"/>
                </a:lnTo>
                <a:lnTo>
                  <a:pt x="10794" y="5461"/>
                </a:lnTo>
                <a:lnTo>
                  <a:pt x="12191" y="5587"/>
                </a:lnTo>
                <a:lnTo>
                  <a:pt x="17398" y="8127"/>
                </a:lnTo>
                <a:lnTo>
                  <a:pt x="17779" y="8762"/>
                </a:lnTo>
                <a:lnTo>
                  <a:pt x="17779" y="12700"/>
                </a:lnTo>
                <a:lnTo>
                  <a:pt x="17525" y="14097"/>
                </a:lnTo>
                <a:lnTo>
                  <a:pt x="16382" y="19685"/>
                </a:lnTo>
                <a:lnTo>
                  <a:pt x="0" y="92455"/>
                </a:lnTo>
                <a:lnTo>
                  <a:pt x="12953" y="92455"/>
                </a:lnTo>
                <a:lnTo>
                  <a:pt x="20446" y="58419"/>
                </a:lnTo>
                <a:lnTo>
                  <a:pt x="42395" y="58419"/>
                </a:lnTo>
                <a:lnTo>
                  <a:pt x="41782" y="56514"/>
                </a:lnTo>
                <a:lnTo>
                  <a:pt x="40766" y="53086"/>
                </a:lnTo>
                <a:lnTo>
                  <a:pt x="41270" y="52704"/>
                </a:lnTo>
                <a:lnTo>
                  <a:pt x="21716" y="52704"/>
                </a:lnTo>
                <a:lnTo>
                  <a:pt x="33527" y="0"/>
                </a:lnTo>
                <a:close/>
              </a:path>
              <a:path w="72390" h="93980">
                <a:moveTo>
                  <a:pt x="65277" y="76835"/>
                </a:moveTo>
                <a:lnTo>
                  <a:pt x="62737" y="79628"/>
                </a:lnTo>
                <a:lnTo>
                  <a:pt x="61594" y="80644"/>
                </a:lnTo>
                <a:lnTo>
                  <a:pt x="60578" y="81661"/>
                </a:lnTo>
                <a:lnTo>
                  <a:pt x="59689" y="82423"/>
                </a:lnTo>
                <a:lnTo>
                  <a:pt x="58800" y="83057"/>
                </a:lnTo>
                <a:lnTo>
                  <a:pt x="57911" y="83565"/>
                </a:lnTo>
                <a:lnTo>
                  <a:pt x="57276" y="84074"/>
                </a:lnTo>
                <a:lnTo>
                  <a:pt x="56514" y="84200"/>
                </a:lnTo>
                <a:lnTo>
                  <a:pt x="55879" y="84454"/>
                </a:lnTo>
                <a:lnTo>
                  <a:pt x="55244" y="84581"/>
                </a:lnTo>
                <a:lnTo>
                  <a:pt x="66457" y="84581"/>
                </a:lnTo>
                <a:lnTo>
                  <a:pt x="67817" y="83312"/>
                </a:lnTo>
                <a:lnTo>
                  <a:pt x="69850" y="81152"/>
                </a:lnTo>
                <a:lnTo>
                  <a:pt x="65277" y="76835"/>
                </a:lnTo>
                <a:close/>
              </a:path>
              <a:path w="72390" h="93980">
                <a:moveTo>
                  <a:pt x="70103" y="24764"/>
                </a:moveTo>
                <a:lnTo>
                  <a:pt x="45719" y="24764"/>
                </a:lnTo>
                <a:lnTo>
                  <a:pt x="44957" y="29082"/>
                </a:lnTo>
                <a:lnTo>
                  <a:pt x="46862" y="29337"/>
                </a:lnTo>
                <a:lnTo>
                  <a:pt x="48132" y="29717"/>
                </a:lnTo>
                <a:lnTo>
                  <a:pt x="48894" y="30352"/>
                </a:lnTo>
                <a:lnTo>
                  <a:pt x="49656" y="31114"/>
                </a:lnTo>
                <a:lnTo>
                  <a:pt x="49910" y="32003"/>
                </a:lnTo>
                <a:lnTo>
                  <a:pt x="49910" y="33909"/>
                </a:lnTo>
                <a:lnTo>
                  <a:pt x="45465" y="40512"/>
                </a:lnTo>
                <a:lnTo>
                  <a:pt x="44068" y="42037"/>
                </a:lnTo>
                <a:lnTo>
                  <a:pt x="29082" y="51562"/>
                </a:lnTo>
                <a:lnTo>
                  <a:pt x="27177" y="52324"/>
                </a:lnTo>
                <a:lnTo>
                  <a:pt x="25272" y="52704"/>
                </a:lnTo>
                <a:lnTo>
                  <a:pt x="41270" y="52704"/>
                </a:lnTo>
                <a:lnTo>
                  <a:pt x="45973" y="49149"/>
                </a:lnTo>
                <a:lnTo>
                  <a:pt x="48386" y="47371"/>
                </a:lnTo>
                <a:lnTo>
                  <a:pt x="56006" y="41655"/>
                </a:lnTo>
                <a:lnTo>
                  <a:pt x="58419" y="39750"/>
                </a:lnTo>
                <a:lnTo>
                  <a:pt x="61086" y="37718"/>
                </a:lnTo>
                <a:lnTo>
                  <a:pt x="63626" y="35687"/>
                </a:lnTo>
                <a:lnTo>
                  <a:pt x="66293" y="33654"/>
                </a:lnTo>
                <a:lnTo>
                  <a:pt x="68960" y="31368"/>
                </a:lnTo>
                <a:lnTo>
                  <a:pt x="71881" y="28955"/>
                </a:lnTo>
                <a:lnTo>
                  <a:pt x="70103" y="2476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092188" y="1606422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80">
                <a:moveTo>
                  <a:pt x="28701" y="0"/>
                </a:moveTo>
                <a:lnTo>
                  <a:pt x="33527" y="0"/>
                </a:lnTo>
                <a:lnTo>
                  <a:pt x="21716" y="52704"/>
                </a:lnTo>
                <a:lnTo>
                  <a:pt x="23494" y="52704"/>
                </a:lnTo>
                <a:lnTo>
                  <a:pt x="25272" y="52704"/>
                </a:lnTo>
                <a:lnTo>
                  <a:pt x="27177" y="52324"/>
                </a:lnTo>
                <a:lnTo>
                  <a:pt x="29082" y="51562"/>
                </a:lnTo>
                <a:lnTo>
                  <a:pt x="31114" y="50926"/>
                </a:lnTo>
                <a:lnTo>
                  <a:pt x="45465" y="40512"/>
                </a:lnTo>
                <a:lnTo>
                  <a:pt x="46862" y="39115"/>
                </a:lnTo>
                <a:lnTo>
                  <a:pt x="47878" y="37718"/>
                </a:lnTo>
                <a:lnTo>
                  <a:pt x="48767" y="36322"/>
                </a:lnTo>
                <a:lnTo>
                  <a:pt x="49529" y="35051"/>
                </a:lnTo>
                <a:lnTo>
                  <a:pt x="49910" y="33909"/>
                </a:lnTo>
                <a:lnTo>
                  <a:pt x="49910" y="33019"/>
                </a:lnTo>
                <a:lnTo>
                  <a:pt x="49910" y="32003"/>
                </a:lnTo>
                <a:lnTo>
                  <a:pt x="44957" y="29082"/>
                </a:lnTo>
                <a:lnTo>
                  <a:pt x="45719" y="24764"/>
                </a:lnTo>
                <a:lnTo>
                  <a:pt x="70103" y="24764"/>
                </a:lnTo>
                <a:lnTo>
                  <a:pt x="71881" y="28955"/>
                </a:lnTo>
                <a:lnTo>
                  <a:pt x="68960" y="31368"/>
                </a:lnTo>
                <a:lnTo>
                  <a:pt x="66293" y="33654"/>
                </a:lnTo>
                <a:lnTo>
                  <a:pt x="63626" y="35687"/>
                </a:lnTo>
                <a:lnTo>
                  <a:pt x="61086" y="37718"/>
                </a:lnTo>
                <a:lnTo>
                  <a:pt x="58419" y="39750"/>
                </a:lnTo>
                <a:lnTo>
                  <a:pt x="56006" y="41655"/>
                </a:lnTo>
                <a:lnTo>
                  <a:pt x="53466" y="43561"/>
                </a:lnTo>
                <a:lnTo>
                  <a:pt x="50926" y="45465"/>
                </a:lnTo>
                <a:lnTo>
                  <a:pt x="48386" y="47371"/>
                </a:lnTo>
                <a:lnTo>
                  <a:pt x="45973" y="49149"/>
                </a:lnTo>
                <a:lnTo>
                  <a:pt x="43433" y="51053"/>
                </a:lnTo>
                <a:lnTo>
                  <a:pt x="40766" y="53086"/>
                </a:lnTo>
                <a:lnTo>
                  <a:pt x="41782" y="56514"/>
                </a:lnTo>
                <a:lnTo>
                  <a:pt x="42925" y="60071"/>
                </a:lnTo>
                <a:lnTo>
                  <a:pt x="44068" y="63500"/>
                </a:lnTo>
                <a:lnTo>
                  <a:pt x="45211" y="67055"/>
                </a:lnTo>
                <a:lnTo>
                  <a:pt x="46354" y="70612"/>
                </a:lnTo>
                <a:lnTo>
                  <a:pt x="47497" y="74040"/>
                </a:lnTo>
                <a:lnTo>
                  <a:pt x="48005" y="75946"/>
                </a:lnTo>
                <a:lnTo>
                  <a:pt x="48513" y="77469"/>
                </a:lnTo>
                <a:lnTo>
                  <a:pt x="49021" y="78866"/>
                </a:lnTo>
                <a:lnTo>
                  <a:pt x="49402" y="80137"/>
                </a:lnTo>
                <a:lnTo>
                  <a:pt x="49910" y="81279"/>
                </a:lnTo>
                <a:lnTo>
                  <a:pt x="50545" y="82168"/>
                </a:lnTo>
                <a:lnTo>
                  <a:pt x="51053" y="82930"/>
                </a:lnTo>
                <a:lnTo>
                  <a:pt x="51688" y="83565"/>
                </a:lnTo>
                <a:lnTo>
                  <a:pt x="52323" y="83947"/>
                </a:lnTo>
                <a:lnTo>
                  <a:pt x="52958" y="84327"/>
                </a:lnTo>
                <a:lnTo>
                  <a:pt x="53720" y="84581"/>
                </a:lnTo>
                <a:lnTo>
                  <a:pt x="54609" y="84581"/>
                </a:lnTo>
                <a:lnTo>
                  <a:pt x="55244" y="84581"/>
                </a:lnTo>
                <a:lnTo>
                  <a:pt x="55879" y="84454"/>
                </a:lnTo>
                <a:lnTo>
                  <a:pt x="56514" y="84200"/>
                </a:lnTo>
                <a:lnTo>
                  <a:pt x="57276" y="84074"/>
                </a:lnTo>
                <a:lnTo>
                  <a:pt x="57911" y="83565"/>
                </a:lnTo>
                <a:lnTo>
                  <a:pt x="58800" y="83057"/>
                </a:lnTo>
                <a:lnTo>
                  <a:pt x="59689" y="82423"/>
                </a:lnTo>
                <a:lnTo>
                  <a:pt x="60578" y="81661"/>
                </a:lnTo>
                <a:lnTo>
                  <a:pt x="61594" y="80644"/>
                </a:lnTo>
                <a:lnTo>
                  <a:pt x="62737" y="79628"/>
                </a:lnTo>
                <a:lnTo>
                  <a:pt x="63880" y="78359"/>
                </a:lnTo>
                <a:lnTo>
                  <a:pt x="65277" y="76835"/>
                </a:lnTo>
                <a:lnTo>
                  <a:pt x="69850" y="81152"/>
                </a:lnTo>
                <a:lnTo>
                  <a:pt x="50926" y="93599"/>
                </a:lnTo>
                <a:lnTo>
                  <a:pt x="49275" y="93599"/>
                </a:lnTo>
                <a:lnTo>
                  <a:pt x="46481" y="93599"/>
                </a:lnTo>
                <a:lnTo>
                  <a:pt x="34670" y="75818"/>
                </a:lnTo>
                <a:lnTo>
                  <a:pt x="33654" y="72136"/>
                </a:lnTo>
                <a:lnTo>
                  <a:pt x="32384" y="67944"/>
                </a:lnTo>
                <a:lnTo>
                  <a:pt x="31114" y="63373"/>
                </a:lnTo>
                <a:lnTo>
                  <a:pt x="30733" y="62229"/>
                </a:lnTo>
                <a:lnTo>
                  <a:pt x="30479" y="61340"/>
                </a:lnTo>
                <a:lnTo>
                  <a:pt x="30098" y="60705"/>
                </a:lnTo>
                <a:lnTo>
                  <a:pt x="29844" y="60071"/>
                </a:lnTo>
                <a:lnTo>
                  <a:pt x="27304" y="58547"/>
                </a:lnTo>
                <a:lnTo>
                  <a:pt x="26669" y="58547"/>
                </a:lnTo>
                <a:lnTo>
                  <a:pt x="25780" y="58419"/>
                </a:lnTo>
                <a:lnTo>
                  <a:pt x="24764" y="58419"/>
                </a:lnTo>
                <a:lnTo>
                  <a:pt x="20446" y="58419"/>
                </a:lnTo>
                <a:lnTo>
                  <a:pt x="12953" y="92455"/>
                </a:lnTo>
                <a:lnTo>
                  <a:pt x="0" y="92455"/>
                </a:lnTo>
                <a:lnTo>
                  <a:pt x="16382" y="19685"/>
                </a:lnTo>
                <a:lnTo>
                  <a:pt x="16890" y="17272"/>
                </a:lnTo>
                <a:lnTo>
                  <a:pt x="17271" y="15366"/>
                </a:lnTo>
                <a:lnTo>
                  <a:pt x="17525" y="14097"/>
                </a:lnTo>
                <a:lnTo>
                  <a:pt x="17779" y="12700"/>
                </a:lnTo>
                <a:lnTo>
                  <a:pt x="17906" y="11429"/>
                </a:lnTo>
                <a:lnTo>
                  <a:pt x="17906" y="10413"/>
                </a:lnTo>
                <a:lnTo>
                  <a:pt x="17906" y="9525"/>
                </a:lnTo>
                <a:lnTo>
                  <a:pt x="17779" y="8762"/>
                </a:lnTo>
                <a:lnTo>
                  <a:pt x="17398" y="8127"/>
                </a:lnTo>
                <a:lnTo>
                  <a:pt x="17144" y="7492"/>
                </a:lnTo>
                <a:lnTo>
                  <a:pt x="10794" y="5461"/>
                </a:lnTo>
                <a:lnTo>
                  <a:pt x="9016" y="5461"/>
                </a:lnTo>
                <a:lnTo>
                  <a:pt x="10032" y="762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232904" y="1560528"/>
            <a:ext cx="133375" cy="6938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47508" y="1617980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4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247508" y="1579372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4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242936" y="1613408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242936" y="1574800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90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432547" y="1511782"/>
            <a:ext cx="92237" cy="14709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446771" y="1530730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5">
                <a:moveTo>
                  <a:pt x="48132" y="21590"/>
                </a:moveTo>
                <a:lnTo>
                  <a:pt x="27812" y="21590"/>
                </a:lnTo>
                <a:lnTo>
                  <a:pt x="29082" y="22225"/>
                </a:lnTo>
                <a:lnTo>
                  <a:pt x="30860" y="24511"/>
                </a:lnTo>
                <a:lnTo>
                  <a:pt x="31296" y="26035"/>
                </a:lnTo>
                <a:lnTo>
                  <a:pt x="31369" y="108585"/>
                </a:lnTo>
                <a:lnTo>
                  <a:pt x="30987" y="111760"/>
                </a:lnTo>
                <a:lnTo>
                  <a:pt x="30225" y="113665"/>
                </a:lnTo>
                <a:lnTo>
                  <a:pt x="29591" y="115570"/>
                </a:lnTo>
                <a:lnTo>
                  <a:pt x="20066" y="120396"/>
                </a:lnTo>
                <a:lnTo>
                  <a:pt x="17145" y="121031"/>
                </a:lnTo>
                <a:lnTo>
                  <a:pt x="12192" y="121412"/>
                </a:lnTo>
                <a:lnTo>
                  <a:pt x="5333" y="121666"/>
                </a:lnTo>
                <a:lnTo>
                  <a:pt x="5333" y="128524"/>
                </a:lnTo>
                <a:lnTo>
                  <a:pt x="74041" y="128524"/>
                </a:lnTo>
                <a:lnTo>
                  <a:pt x="74041" y="121666"/>
                </a:lnTo>
                <a:lnTo>
                  <a:pt x="65531" y="121412"/>
                </a:lnTo>
                <a:lnTo>
                  <a:pt x="59689" y="120650"/>
                </a:lnTo>
                <a:lnTo>
                  <a:pt x="57276" y="120142"/>
                </a:lnTo>
                <a:lnTo>
                  <a:pt x="55372" y="119507"/>
                </a:lnTo>
                <a:lnTo>
                  <a:pt x="53339" y="118872"/>
                </a:lnTo>
                <a:lnTo>
                  <a:pt x="48205" y="108585"/>
                </a:lnTo>
                <a:lnTo>
                  <a:pt x="48132" y="21590"/>
                </a:lnTo>
                <a:close/>
              </a:path>
              <a:path w="74295" h="128905">
                <a:moveTo>
                  <a:pt x="48768" y="0"/>
                </a:moveTo>
                <a:lnTo>
                  <a:pt x="43560" y="0"/>
                </a:lnTo>
                <a:lnTo>
                  <a:pt x="0" y="26035"/>
                </a:lnTo>
                <a:lnTo>
                  <a:pt x="4191" y="33147"/>
                </a:lnTo>
                <a:lnTo>
                  <a:pt x="9525" y="29591"/>
                </a:lnTo>
                <a:lnTo>
                  <a:pt x="14097" y="26797"/>
                </a:lnTo>
                <a:lnTo>
                  <a:pt x="17779" y="24638"/>
                </a:lnTo>
                <a:lnTo>
                  <a:pt x="21335" y="22606"/>
                </a:lnTo>
                <a:lnTo>
                  <a:pt x="24256" y="21590"/>
                </a:lnTo>
                <a:lnTo>
                  <a:pt x="48132" y="21590"/>
                </a:lnTo>
                <a:lnTo>
                  <a:pt x="48132" y="14224"/>
                </a:lnTo>
                <a:lnTo>
                  <a:pt x="48386" y="5969"/>
                </a:lnTo>
                <a:lnTo>
                  <a:pt x="4876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446771" y="1530730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5">
                <a:moveTo>
                  <a:pt x="43560" y="0"/>
                </a:moveTo>
                <a:lnTo>
                  <a:pt x="48768" y="0"/>
                </a:lnTo>
                <a:lnTo>
                  <a:pt x="48386" y="5969"/>
                </a:lnTo>
                <a:lnTo>
                  <a:pt x="48132" y="14224"/>
                </a:lnTo>
                <a:lnTo>
                  <a:pt x="48132" y="24765"/>
                </a:lnTo>
                <a:lnTo>
                  <a:pt x="48132" y="104267"/>
                </a:lnTo>
                <a:lnTo>
                  <a:pt x="48132" y="107823"/>
                </a:lnTo>
                <a:lnTo>
                  <a:pt x="48386" y="110490"/>
                </a:lnTo>
                <a:lnTo>
                  <a:pt x="55372" y="119507"/>
                </a:lnTo>
                <a:lnTo>
                  <a:pt x="57276" y="120142"/>
                </a:lnTo>
                <a:lnTo>
                  <a:pt x="74041" y="121666"/>
                </a:lnTo>
                <a:lnTo>
                  <a:pt x="74041" y="128524"/>
                </a:lnTo>
                <a:lnTo>
                  <a:pt x="5333" y="128524"/>
                </a:lnTo>
                <a:lnTo>
                  <a:pt x="5333" y="121666"/>
                </a:lnTo>
                <a:lnTo>
                  <a:pt x="12192" y="121412"/>
                </a:lnTo>
                <a:lnTo>
                  <a:pt x="17145" y="121031"/>
                </a:lnTo>
                <a:lnTo>
                  <a:pt x="20066" y="120396"/>
                </a:lnTo>
                <a:lnTo>
                  <a:pt x="22986" y="119888"/>
                </a:lnTo>
                <a:lnTo>
                  <a:pt x="25273" y="119126"/>
                </a:lnTo>
                <a:lnTo>
                  <a:pt x="26797" y="118110"/>
                </a:lnTo>
                <a:lnTo>
                  <a:pt x="28448" y="116967"/>
                </a:lnTo>
                <a:lnTo>
                  <a:pt x="29591" y="115570"/>
                </a:lnTo>
                <a:lnTo>
                  <a:pt x="30225" y="113665"/>
                </a:lnTo>
                <a:lnTo>
                  <a:pt x="30987" y="111760"/>
                </a:lnTo>
                <a:lnTo>
                  <a:pt x="31369" y="108585"/>
                </a:lnTo>
                <a:lnTo>
                  <a:pt x="31369" y="104267"/>
                </a:lnTo>
                <a:lnTo>
                  <a:pt x="31369" y="28829"/>
                </a:lnTo>
                <a:lnTo>
                  <a:pt x="31369" y="26289"/>
                </a:lnTo>
                <a:lnTo>
                  <a:pt x="30860" y="24511"/>
                </a:lnTo>
                <a:lnTo>
                  <a:pt x="29972" y="23368"/>
                </a:lnTo>
                <a:lnTo>
                  <a:pt x="29082" y="22225"/>
                </a:lnTo>
                <a:lnTo>
                  <a:pt x="27812" y="21590"/>
                </a:lnTo>
                <a:lnTo>
                  <a:pt x="26161" y="21590"/>
                </a:lnTo>
                <a:lnTo>
                  <a:pt x="24256" y="21590"/>
                </a:lnTo>
                <a:lnTo>
                  <a:pt x="4191" y="33147"/>
                </a:lnTo>
                <a:lnTo>
                  <a:pt x="0" y="26035"/>
                </a:lnTo>
                <a:lnTo>
                  <a:pt x="435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522464" y="1618488"/>
            <a:ext cx="48005" cy="6629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537704" y="1637664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40" h="47625">
                <a:moveTo>
                  <a:pt x="26416" y="0"/>
                </a:moveTo>
                <a:lnTo>
                  <a:pt x="10160" y="0"/>
                </a:lnTo>
                <a:lnTo>
                  <a:pt x="10668" y="4572"/>
                </a:lnTo>
                <a:lnTo>
                  <a:pt x="10795" y="18542"/>
                </a:lnTo>
                <a:lnTo>
                  <a:pt x="0" y="41529"/>
                </a:lnTo>
                <a:lnTo>
                  <a:pt x="4952" y="47244"/>
                </a:lnTo>
                <a:lnTo>
                  <a:pt x="27813" y="17145"/>
                </a:lnTo>
                <a:lnTo>
                  <a:pt x="27813" y="8636"/>
                </a:lnTo>
                <a:lnTo>
                  <a:pt x="27304" y="4318"/>
                </a:lnTo>
                <a:lnTo>
                  <a:pt x="264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533131" y="1511808"/>
            <a:ext cx="139410" cy="17767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587157" y="1530730"/>
            <a:ext cx="81915" cy="130175"/>
          </a:xfrm>
          <a:custGeom>
            <a:avLst/>
            <a:gdLst/>
            <a:ahLst/>
            <a:cxnLst/>
            <a:rect l="l" t="t" r="r" b="b"/>
            <a:pathLst>
              <a:path w="81915" h="130175">
                <a:moveTo>
                  <a:pt x="41097" y="0"/>
                </a:moveTo>
                <a:lnTo>
                  <a:pt x="35128" y="0"/>
                </a:lnTo>
                <a:lnTo>
                  <a:pt x="29540" y="1397"/>
                </a:lnTo>
                <a:lnTo>
                  <a:pt x="2870" y="36576"/>
                </a:lnTo>
                <a:lnTo>
                  <a:pt x="0" y="67437"/>
                </a:lnTo>
                <a:lnTo>
                  <a:pt x="548" y="81240"/>
                </a:lnTo>
                <a:lnTo>
                  <a:pt x="15249" y="121100"/>
                </a:lnTo>
                <a:lnTo>
                  <a:pt x="39573" y="130048"/>
                </a:lnTo>
                <a:lnTo>
                  <a:pt x="49221" y="128980"/>
                </a:lnTo>
                <a:lnTo>
                  <a:pt x="57607" y="125793"/>
                </a:lnTo>
                <a:lnTo>
                  <a:pt x="62676" y="122047"/>
                </a:lnTo>
                <a:lnTo>
                  <a:pt x="33223" y="122047"/>
                </a:lnTo>
                <a:lnTo>
                  <a:pt x="27381" y="117348"/>
                </a:lnTo>
                <a:lnTo>
                  <a:pt x="18340" y="77517"/>
                </a:lnTo>
                <a:lnTo>
                  <a:pt x="17983" y="54737"/>
                </a:lnTo>
                <a:lnTo>
                  <a:pt x="18364" y="46990"/>
                </a:lnTo>
                <a:lnTo>
                  <a:pt x="29921" y="11811"/>
                </a:lnTo>
                <a:lnTo>
                  <a:pt x="32715" y="9271"/>
                </a:lnTo>
                <a:lnTo>
                  <a:pt x="36398" y="8001"/>
                </a:lnTo>
                <a:lnTo>
                  <a:pt x="64574" y="8001"/>
                </a:lnTo>
                <a:lnTo>
                  <a:pt x="58893" y="3968"/>
                </a:lnTo>
                <a:lnTo>
                  <a:pt x="50644" y="996"/>
                </a:lnTo>
                <a:lnTo>
                  <a:pt x="41097" y="0"/>
                </a:lnTo>
                <a:close/>
              </a:path>
              <a:path w="81915" h="130175">
                <a:moveTo>
                  <a:pt x="64574" y="8001"/>
                </a:moveTo>
                <a:lnTo>
                  <a:pt x="45288" y="8001"/>
                </a:lnTo>
                <a:lnTo>
                  <a:pt x="49352" y="9906"/>
                </a:lnTo>
                <a:lnTo>
                  <a:pt x="55956" y="17526"/>
                </a:lnTo>
                <a:lnTo>
                  <a:pt x="63026" y="57197"/>
                </a:lnTo>
                <a:lnTo>
                  <a:pt x="63195" y="67437"/>
                </a:lnTo>
                <a:lnTo>
                  <a:pt x="62907" y="78724"/>
                </a:lnTo>
                <a:lnTo>
                  <a:pt x="54178" y="117602"/>
                </a:lnTo>
                <a:lnTo>
                  <a:pt x="48590" y="122047"/>
                </a:lnTo>
                <a:lnTo>
                  <a:pt x="62676" y="122047"/>
                </a:lnTo>
                <a:lnTo>
                  <a:pt x="80689" y="78724"/>
                </a:lnTo>
                <a:lnTo>
                  <a:pt x="81356" y="63246"/>
                </a:lnTo>
                <a:lnTo>
                  <a:pt x="80737" y="48359"/>
                </a:lnTo>
                <a:lnTo>
                  <a:pt x="78880" y="35496"/>
                </a:lnTo>
                <a:lnTo>
                  <a:pt x="75784" y="24634"/>
                </a:lnTo>
                <a:lnTo>
                  <a:pt x="71450" y="15748"/>
                </a:lnTo>
                <a:lnTo>
                  <a:pt x="65832" y="8893"/>
                </a:lnTo>
                <a:lnTo>
                  <a:pt x="64574" y="800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605141" y="1538732"/>
            <a:ext cx="45720" cy="114300"/>
          </a:xfrm>
          <a:custGeom>
            <a:avLst/>
            <a:gdLst/>
            <a:ahLst/>
            <a:cxnLst/>
            <a:rect l="l" t="t" r="r" b="b"/>
            <a:pathLst>
              <a:path w="45720" h="114300">
                <a:moveTo>
                  <a:pt x="22605" y="0"/>
                </a:moveTo>
                <a:lnTo>
                  <a:pt x="18414" y="0"/>
                </a:lnTo>
                <a:lnTo>
                  <a:pt x="14731" y="1269"/>
                </a:lnTo>
                <a:lnTo>
                  <a:pt x="11937" y="3809"/>
                </a:lnTo>
                <a:lnTo>
                  <a:pt x="9016" y="6350"/>
                </a:lnTo>
                <a:lnTo>
                  <a:pt x="6730" y="9905"/>
                </a:lnTo>
                <a:lnTo>
                  <a:pt x="4952" y="14731"/>
                </a:lnTo>
                <a:lnTo>
                  <a:pt x="3175" y="19557"/>
                </a:lnTo>
                <a:lnTo>
                  <a:pt x="1904" y="25272"/>
                </a:lnTo>
                <a:lnTo>
                  <a:pt x="1142" y="32130"/>
                </a:lnTo>
                <a:lnTo>
                  <a:pt x="380" y="38988"/>
                </a:lnTo>
                <a:lnTo>
                  <a:pt x="0" y="46735"/>
                </a:lnTo>
                <a:lnTo>
                  <a:pt x="0" y="55371"/>
                </a:lnTo>
                <a:lnTo>
                  <a:pt x="5714" y="99948"/>
                </a:lnTo>
                <a:lnTo>
                  <a:pt x="15239" y="114045"/>
                </a:lnTo>
                <a:lnTo>
                  <a:pt x="23113" y="114045"/>
                </a:lnTo>
                <a:lnTo>
                  <a:pt x="30606" y="114045"/>
                </a:lnTo>
                <a:lnTo>
                  <a:pt x="44878" y="72511"/>
                </a:lnTo>
                <a:lnTo>
                  <a:pt x="45211" y="59435"/>
                </a:lnTo>
                <a:lnTo>
                  <a:pt x="45043" y="49196"/>
                </a:lnTo>
                <a:lnTo>
                  <a:pt x="37973" y="9525"/>
                </a:lnTo>
                <a:lnTo>
                  <a:pt x="34670" y="5714"/>
                </a:lnTo>
                <a:lnTo>
                  <a:pt x="31368" y="1904"/>
                </a:lnTo>
                <a:lnTo>
                  <a:pt x="27304" y="0"/>
                </a:lnTo>
                <a:lnTo>
                  <a:pt x="226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587106" y="1530730"/>
            <a:ext cx="81915" cy="130175"/>
          </a:xfrm>
          <a:custGeom>
            <a:avLst/>
            <a:gdLst/>
            <a:ahLst/>
            <a:cxnLst/>
            <a:rect l="l" t="t" r="r" b="b"/>
            <a:pathLst>
              <a:path w="81915" h="130175">
                <a:moveTo>
                  <a:pt x="41148" y="0"/>
                </a:moveTo>
                <a:lnTo>
                  <a:pt x="75834" y="24634"/>
                </a:lnTo>
                <a:lnTo>
                  <a:pt x="81407" y="63246"/>
                </a:lnTo>
                <a:lnTo>
                  <a:pt x="80740" y="78724"/>
                </a:lnTo>
                <a:lnTo>
                  <a:pt x="64805" y="120511"/>
                </a:lnTo>
                <a:lnTo>
                  <a:pt x="39624" y="130048"/>
                </a:lnTo>
                <a:lnTo>
                  <a:pt x="30245" y="129049"/>
                </a:lnTo>
                <a:lnTo>
                  <a:pt x="2413" y="94265"/>
                </a:lnTo>
                <a:lnTo>
                  <a:pt x="0" y="66167"/>
                </a:lnTo>
                <a:lnTo>
                  <a:pt x="188" y="57900"/>
                </a:lnTo>
                <a:lnTo>
                  <a:pt x="11429" y="16002"/>
                </a:lnTo>
                <a:lnTo>
                  <a:pt x="35178" y="0"/>
                </a:lnTo>
                <a:lnTo>
                  <a:pt x="411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731252" y="1520952"/>
            <a:ext cx="133375" cy="14858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741284" y="1535557"/>
            <a:ext cx="124079" cy="13843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915656" y="1551463"/>
            <a:ext cx="127228" cy="10893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930388" y="1570355"/>
            <a:ext cx="108585" cy="90805"/>
          </a:xfrm>
          <a:custGeom>
            <a:avLst/>
            <a:gdLst/>
            <a:ahLst/>
            <a:cxnLst/>
            <a:rect l="l" t="t" r="r" b="b"/>
            <a:pathLst>
              <a:path w="108584" h="90805">
                <a:moveTo>
                  <a:pt x="83438" y="12192"/>
                </a:moveTo>
                <a:lnTo>
                  <a:pt x="69214" y="12192"/>
                </a:lnTo>
                <a:lnTo>
                  <a:pt x="69722" y="13081"/>
                </a:lnTo>
                <a:lnTo>
                  <a:pt x="68325" y="16891"/>
                </a:lnTo>
                <a:lnTo>
                  <a:pt x="60197" y="47244"/>
                </a:lnTo>
                <a:lnTo>
                  <a:pt x="58038" y="56642"/>
                </a:lnTo>
                <a:lnTo>
                  <a:pt x="56387" y="64516"/>
                </a:lnTo>
                <a:lnTo>
                  <a:pt x="55669" y="69342"/>
                </a:lnTo>
                <a:lnTo>
                  <a:pt x="55583" y="79629"/>
                </a:lnTo>
                <a:lnTo>
                  <a:pt x="56768" y="83185"/>
                </a:lnTo>
                <a:lnTo>
                  <a:pt x="59181" y="85979"/>
                </a:lnTo>
                <a:lnTo>
                  <a:pt x="61594" y="88900"/>
                </a:lnTo>
                <a:lnTo>
                  <a:pt x="64896" y="90424"/>
                </a:lnTo>
                <a:lnTo>
                  <a:pt x="73532" y="90424"/>
                </a:lnTo>
                <a:lnTo>
                  <a:pt x="77596" y="89281"/>
                </a:lnTo>
                <a:lnTo>
                  <a:pt x="81533" y="86868"/>
                </a:lnTo>
                <a:lnTo>
                  <a:pt x="85343" y="84582"/>
                </a:lnTo>
                <a:lnTo>
                  <a:pt x="89661" y="80899"/>
                </a:lnTo>
                <a:lnTo>
                  <a:pt x="90836" y="79629"/>
                </a:lnTo>
                <a:lnTo>
                  <a:pt x="74167" y="79629"/>
                </a:lnTo>
                <a:lnTo>
                  <a:pt x="72897" y="79121"/>
                </a:lnTo>
                <a:lnTo>
                  <a:pt x="71908" y="77827"/>
                </a:lnTo>
                <a:lnTo>
                  <a:pt x="71246" y="76835"/>
                </a:lnTo>
                <a:lnTo>
                  <a:pt x="70865" y="75057"/>
                </a:lnTo>
                <a:lnTo>
                  <a:pt x="70883" y="69342"/>
                </a:lnTo>
                <a:lnTo>
                  <a:pt x="71465" y="65150"/>
                </a:lnTo>
                <a:lnTo>
                  <a:pt x="71588" y="64516"/>
                </a:lnTo>
                <a:lnTo>
                  <a:pt x="72897" y="58800"/>
                </a:lnTo>
                <a:lnTo>
                  <a:pt x="83438" y="12192"/>
                </a:lnTo>
                <a:close/>
              </a:path>
              <a:path w="108584" h="90805">
                <a:moveTo>
                  <a:pt x="41909" y="12192"/>
                </a:moveTo>
                <a:lnTo>
                  <a:pt x="29971" y="12192"/>
                </a:lnTo>
                <a:lnTo>
                  <a:pt x="23748" y="38608"/>
                </a:lnTo>
                <a:lnTo>
                  <a:pt x="19464" y="54967"/>
                </a:lnTo>
                <a:lnTo>
                  <a:pt x="15001" y="68040"/>
                </a:lnTo>
                <a:lnTo>
                  <a:pt x="10372" y="77827"/>
                </a:lnTo>
                <a:lnTo>
                  <a:pt x="5587" y="84328"/>
                </a:lnTo>
                <a:lnTo>
                  <a:pt x="4571" y="88900"/>
                </a:lnTo>
                <a:lnTo>
                  <a:pt x="24383" y="88900"/>
                </a:lnTo>
                <a:lnTo>
                  <a:pt x="25018" y="86868"/>
                </a:lnTo>
                <a:lnTo>
                  <a:pt x="26034" y="83439"/>
                </a:lnTo>
                <a:lnTo>
                  <a:pt x="27177" y="78612"/>
                </a:lnTo>
                <a:lnTo>
                  <a:pt x="29590" y="69342"/>
                </a:lnTo>
                <a:lnTo>
                  <a:pt x="30617" y="64516"/>
                </a:lnTo>
                <a:lnTo>
                  <a:pt x="41909" y="12192"/>
                </a:lnTo>
                <a:close/>
              </a:path>
              <a:path w="108584" h="90805">
                <a:moveTo>
                  <a:pt x="89026" y="70739"/>
                </a:moveTo>
                <a:lnTo>
                  <a:pt x="83946" y="76708"/>
                </a:lnTo>
                <a:lnTo>
                  <a:pt x="79628" y="79629"/>
                </a:lnTo>
                <a:lnTo>
                  <a:pt x="90836" y="79629"/>
                </a:lnTo>
                <a:lnTo>
                  <a:pt x="94360" y="75819"/>
                </a:lnTo>
                <a:lnTo>
                  <a:pt x="89026" y="70739"/>
                </a:lnTo>
                <a:close/>
              </a:path>
              <a:path w="108584" h="90805">
                <a:moveTo>
                  <a:pt x="108203" y="0"/>
                </a:moveTo>
                <a:lnTo>
                  <a:pt x="28066" y="0"/>
                </a:lnTo>
                <a:lnTo>
                  <a:pt x="24764" y="381"/>
                </a:lnTo>
                <a:lnTo>
                  <a:pt x="0" y="18415"/>
                </a:lnTo>
                <a:lnTo>
                  <a:pt x="5841" y="23368"/>
                </a:lnTo>
                <a:lnTo>
                  <a:pt x="9397" y="18923"/>
                </a:lnTo>
                <a:lnTo>
                  <a:pt x="12700" y="16002"/>
                </a:lnTo>
                <a:lnTo>
                  <a:pt x="18795" y="12954"/>
                </a:lnTo>
                <a:lnTo>
                  <a:pt x="22478" y="12192"/>
                </a:lnTo>
                <a:lnTo>
                  <a:pt x="105536" y="12192"/>
                </a:lnTo>
                <a:lnTo>
                  <a:pt x="10820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930388" y="1570355"/>
            <a:ext cx="108585" cy="90805"/>
          </a:xfrm>
          <a:custGeom>
            <a:avLst/>
            <a:gdLst/>
            <a:ahLst/>
            <a:cxnLst/>
            <a:rect l="l" t="t" r="r" b="b"/>
            <a:pathLst>
              <a:path w="108584" h="90805">
                <a:moveTo>
                  <a:pt x="31876" y="0"/>
                </a:moveTo>
                <a:lnTo>
                  <a:pt x="108203" y="0"/>
                </a:lnTo>
                <a:lnTo>
                  <a:pt x="105536" y="12192"/>
                </a:lnTo>
                <a:lnTo>
                  <a:pt x="83438" y="12192"/>
                </a:lnTo>
                <a:lnTo>
                  <a:pt x="72897" y="58800"/>
                </a:lnTo>
                <a:lnTo>
                  <a:pt x="71500" y="64897"/>
                </a:lnTo>
                <a:lnTo>
                  <a:pt x="70865" y="69469"/>
                </a:lnTo>
                <a:lnTo>
                  <a:pt x="70865" y="72644"/>
                </a:lnTo>
                <a:lnTo>
                  <a:pt x="70865" y="75057"/>
                </a:lnTo>
                <a:lnTo>
                  <a:pt x="71246" y="76835"/>
                </a:lnTo>
                <a:lnTo>
                  <a:pt x="72008" y="77978"/>
                </a:lnTo>
                <a:lnTo>
                  <a:pt x="72897" y="79121"/>
                </a:lnTo>
                <a:lnTo>
                  <a:pt x="74167" y="79629"/>
                </a:lnTo>
                <a:lnTo>
                  <a:pt x="75818" y="79629"/>
                </a:lnTo>
                <a:lnTo>
                  <a:pt x="79628" y="79629"/>
                </a:lnTo>
                <a:lnTo>
                  <a:pt x="83946" y="76708"/>
                </a:lnTo>
                <a:lnTo>
                  <a:pt x="89026" y="70739"/>
                </a:lnTo>
                <a:lnTo>
                  <a:pt x="94360" y="75819"/>
                </a:lnTo>
                <a:lnTo>
                  <a:pt x="89661" y="80899"/>
                </a:lnTo>
                <a:lnTo>
                  <a:pt x="85343" y="84582"/>
                </a:lnTo>
                <a:lnTo>
                  <a:pt x="81533" y="86868"/>
                </a:lnTo>
                <a:lnTo>
                  <a:pt x="77596" y="89281"/>
                </a:lnTo>
                <a:lnTo>
                  <a:pt x="73532" y="90424"/>
                </a:lnTo>
                <a:lnTo>
                  <a:pt x="69087" y="90424"/>
                </a:lnTo>
                <a:lnTo>
                  <a:pt x="64896" y="90424"/>
                </a:lnTo>
                <a:lnTo>
                  <a:pt x="61594" y="88900"/>
                </a:lnTo>
                <a:lnTo>
                  <a:pt x="59181" y="85979"/>
                </a:lnTo>
                <a:lnTo>
                  <a:pt x="56768" y="83185"/>
                </a:lnTo>
                <a:lnTo>
                  <a:pt x="55498" y="79375"/>
                </a:lnTo>
                <a:lnTo>
                  <a:pt x="55498" y="74675"/>
                </a:lnTo>
                <a:lnTo>
                  <a:pt x="55498" y="70485"/>
                </a:lnTo>
                <a:lnTo>
                  <a:pt x="56387" y="64516"/>
                </a:lnTo>
                <a:lnTo>
                  <a:pt x="58038" y="56642"/>
                </a:lnTo>
                <a:lnTo>
                  <a:pt x="60197" y="47244"/>
                </a:lnTo>
                <a:lnTo>
                  <a:pt x="61213" y="42291"/>
                </a:lnTo>
                <a:lnTo>
                  <a:pt x="69722" y="13081"/>
                </a:lnTo>
                <a:lnTo>
                  <a:pt x="69214" y="12192"/>
                </a:lnTo>
                <a:lnTo>
                  <a:pt x="41909" y="12192"/>
                </a:lnTo>
                <a:lnTo>
                  <a:pt x="30479" y="65150"/>
                </a:lnTo>
                <a:lnTo>
                  <a:pt x="29590" y="69342"/>
                </a:lnTo>
                <a:lnTo>
                  <a:pt x="28447" y="73787"/>
                </a:lnTo>
                <a:lnTo>
                  <a:pt x="27177" y="78612"/>
                </a:lnTo>
                <a:lnTo>
                  <a:pt x="26034" y="83439"/>
                </a:lnTo>
                <a:lnTo>
                  <a:pt x="25018" y="86868"/>
                </a:lnTo>
                <a:lnTo>
                  <a:pt x="24383" y="88900"/>
                </a:lnTo>
                <a:lnTo>
                  <a:pt x="4571" y="88900"/>
                </a:lnTo>
                <a:lnTo>
                  <a:pt x="5587" y="84328"/>
                </a:lnTo>
                <a:lnTo>
                  <a:pt x="10372" y="77827"/>
                </a:lnTo>
                <a:lnTo>
                  <a:pt x="15001" y="68040"/>
                </a:lnTo>
                <a:lnTo>
                  <a:pt x="19464" y="54967"/>
                </a:lnTo>
                <a:lnTo>
                  <a:pt x="23748" y="38608"/>
                </a:lnTo>
                <a:lnTo>
                  <a:pt x="29971" y="12192"/>
                </a:lnTo>
                <a:lnTo>
                  <a:pt x="26923" y="12192"/>
                </a:lnTo>
                <a:lnTo>
                  <a:pt x="22478" y="12192"/>
                </a:lnTo>
                <a:lnTo>
                  <a:pt x="5841" y="23368"/>
                </a:lnTo>
                <a:lnTo>
                  <a:pt x="0" y="18415"/>
                </a:lnTo>
                <a:lnTo>
                  <a:pt x="14350" y="4318"/>
                </a:lnTo>
                <a:lnTo>
                  <a:pt x="16636" y="2921"/>
                </a:lnTo>
                <a:lnTo>
                  <a:pt x="19176" y="1778"/>
                </a:lnTo>
                <a:lnTo>
                  <a:pt x="21970" y="1016"/>
                </a:lnTo>
                <a:lnTo>
                  <a:pt x="24764" y="381"/>
                </a:lnTo>
                <a:lnTo>
                  <a:pt x="28066" y="0"/>
                </a:lnTo>
                <a:lnTo>
                  <a:pt x="31876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8033004" y="1588008"/>
            <a:ext cx="90639" cy="11201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8047735" y="1606422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80">
                <a:moveTo>
                  <a:pt x="42395" y="58419"/>
                </a:moveTo>
                <a:lnTo>
                  <a:pt x="25781" y="58419"/>
                </a:lnTo>
                <a:lnTo>
                  <a:pt x="26670" y="58547"/>
                </a:lnTo>
                <a:lnTo>
                  <a:pt x="27305" y="58547"/>
                </a:lnTo>
                <a:lnTo>
                  <a:pt x="28067" y="58674"/>
                </a:lnTo>
                <a:lnTo>
                  <a:pt x="29083" y="59181"/>
                </a:lnTo>
                <a:lnTo>
                  <a:pt x="29464" y="59562"/>
                </a:lnTo>
                <a:lnTo>
                  <a:pt x="29845" y="60071"/>
                </a:lnTo>
                <a:lnTo>
                  <a:pt x="30099" y="60705"/>
                </a:lnTo>
                <a:lnTo>
                  <a:pt x="30480" y="61340"/>
                </a:lnTo>
                <a:lnTo>
                  <a:pt x="30734" y="62229"/>
                </a:lnTo>
                <a:lnTo>
                  <a:pt x="31150" y="63500"/>
                </a:lnTo>
                <a:lnTo>
                  <a:pt x="32385" y="67944"/>
                </a:lnTo>
                <a:lnTo>
                  <a:pt x="33655" y="72136"/>
                </a:lnTo>
                <a:lnTo>
                  <a:pt x="34704" y="75946"/>
                </a:lnTo>
                <a:lnTo>
                  <a:pt x="35687" y="79628"/>
                </a:lnTo>
                <a:lnTo>
                  <a:pt x="36703" y="82803"/>
                </a:lnTo>
                <a:lnTo>
                  <a:pt x="46482" y="93599"/>
                </a:lnTo>
                <a:lnTo>
                  <a:pt x="50927" y="93599"/>
                </a:lnTo>
                <a:lnTo>
                  <a:pt x="52450" y="93472"/>
                </a:lnTo>
                <a:lnTo>
                  <a:pt x="55499" y="92455"/>
                </a:lnTo>
                <a:lnTo>
                  <a:pt x="57150" y="91693"/>
                </a:lnTo>
                <a:lnTo>
                  <a:pt x="58674" y="90677"/>
                </a:lnTo>
                <a:lnTo>
                  <a:pt x="60325" y="89662"/>
                </a:lnTo>
                <a:lnTo>
                  <a:pt x="62103" y="88391"/>
                </a:lnTo>
                <a:lnTo>
                  <a:pt x="64008" y="86867"/>
                </a:lnTo>
                <a:lnTo>
                  <a:pt x="66457" y="84581"/>
                </a:lnTo>
                <a:lnTo>
                  <a:pt x="53721" y="84581"/>
                </a:lnTo>
                <a:lnTo>
                  <a:pt x="52959" y="84327"/>
                </a:lnTo>
                <a:lnTo>
                  <a:pt x="51689" y="83565"/>
                </a:lnTo>
                <a:lnTo>
                  <a:pt x="51054" y="82930"/>
                </a:lnTo>
                <a:lnTo>
                  <a:pt x="50546" y="82168"/>
                </a:lnTo>
                <a:lnTo>
                  <a:pt x="49911" y="81279"/>
                </a:lnTo>
                <a:lnTo>
                  <a:pt x="49403" y="80137"/>
                </a:lnTo>
                <a:lnTo>
                  <a:pt x="49022" y="78866"/>
                </a:lnTo>
                <a:lnTo>
                  <a:pt x="48514" y="77469"/>
                </a:lnTo>
                <a:lnTo>
                  <a:pt x="47972" y="75818"/>
                </a:lnTo>
                <a:lnTo>
                  <a:pt x="47498" y="74040"/>
                </a:lnTo>
                <a:lnTo>
                  <a:pt x="46355" y="70612"/>
                </a:lnTo>
                <a:lnTo>
                  <a:pt x="44026" y="63373"/>
                </a:lnTo>
                <a:lnTo>
                  <a:pt x="42395" y="58419"/>
                </a:lnTo>
                <a:close/>
              </a:path>
              <a:path w="72390" h="93980">
                <a:moveTo>
                  <a:pt x="33528" y="0"/>
                </a:moveTo>
                <a:lnTo>
                  <a:pt x="28702" y="0"/>
                </a:lnTo>
                <a:lnTo>
                  <a:pt x="10033" y="762"/>
                </a:lnTo>
                <a:lnTo>
                  <a:pt x="9017" y="5461"/>
                </a:lnTo>
                <a:lnTo>
                  <a:pt x="10795" y="5461"/>
                </a:lnTo>
                <a:lnTo>
                  <a:pt x="12192" y="5587"/>
                </a:lnTo>
                <a:lnTo>
                  <a:pt x="17399" y="8127"/>
                </a:lnTo>
                <a:lnTo>
                  <a:pt x="17780" y="8762"/>
                </a:lnTo>
                <a:lnTo>
                  <a:pt x="17780" y="12700"/>
                </a:lnTo>
                <a:lnTo>
                  <a:pt x="17525" y="14097"/>
                </a:lnTo>
                <a:lnTo>
                  <a:pt x="16383" y="19685"/>
                </a:lnTo>
                <a:lnTo>
                  <a:pt x="0" y="92455"/>
                </a:lnTo>
                <a:lnTo>
                  <a:pt x="12954" y="92455"/>
                </a:lnTo>
                <a:lnTo>
                  <a:pt x="20447" y="58419"/>
                </a:lnTo>
                <a:lnTo>
                  <a:pt x="42395" y="58419"/>
                </a:lnTo>
                <a:lnTo>
                  <a:pt x="41783" y="56514"/>
                </a:lnTo>
                <a:lnTo>
                  <a:pt x="40767" y="53086"/>
                </a:lnTo>
                <a:lnTo>
                  <a:pt x="41270" y="52704"/>
                </a:lnTo>
                <a:lnTo>
                  <a:pt x="21717" y="52704"/>
                </a:lnTo>
                <a:lnTo>
                  <a:pt x="33528" y="0"/>
                </a:lnTo>
                <a:close/>
              </a:path>
              <a:path w="72390" h="93980">
                <a:moveTo>
                  <a:pt x="65278" y="76835"/>
                </a:moveTo>
                <a:lnTo>
                  <a:pt x="62738" y="79628"/>
                </a:lnTo>
                <a:lnTo>
                  <a:pt x="61595" y="80644"/>
                </a:lnTo>
                <a:lnTo>
                  <a:pt x="60579" y="81661"/>
                </a:lnTo>
                <a:lnTo>
                  <a:pt x="59690" y="82423"/>
                </a:lnTo>
                <a:lnTo>
                  <a:pt x="58800" y="83057"/>
                </a:lnTo>
                <a:lnTo>
                  <a:pt x="57912" y="83565"/>
                </a:lnTo>
                <a:lnTo>
                  <a:pt x="57277" y="84074"/>
                </a:lnTo>
                <a:lnTo>
                  <a:pt x="56515" y="84200"/>
                </a:lnTo>
                <a:lnTo>
                  <a:pt x="55880" y="84454"/>
                </a:lnTo>
                <a:lnTo>
                  <a:pt x="55245" y="84581"/>
                </a:lnTo>
                <a:lnTo>
                  <a:pt x="66457" y="84581"/>
                </a:lnTo>
                <a:lnTo>
                  <a:pt x="67818" y="83312"/>
                </a:lnTo>
                <a:lnTo>
                  <a:pt x="69850" y="81152"/>
                </a:lnTo>
                <a:lnTo>
                  <a:pt x="65278" y="76835"/>
                </a:lnTo>
                <a:close/>
              </a:path>
              <a:path w="72390" h="93980">
                <a:moveTo>
                  <a:pt x="70104" y="24764"/>
                </a:moveTo>
                <a:lnTo>
                  <a:pt x="45720" y="24764"/>
                </a:lnTo>
                <a:lnTo>
                  <a:pt x="44958" y="29082"/>
                </a:lnTo>
                <a:lnTo>
                  <a:pt x="46863" y="29337"/>
                </a:lnTo>
                <a:lnTo>
                  <a:pt x="48133" y="29717"/>
                </a:lnTo>
                <a:lnTo>
                  <a:pt x="48895" y="30352"/>
                </a:lnTo>
                <a:lnTo>
                  <a:pt x="49657" y="31114"/>
                </a:lnTo>
                <a:lnTo>
                  <a:pt x="49911" y="32003"/>
                </a:lnTo>
                <a:lnTo>
                  <a:pt x="49911" y="33909"/>
                </a:lnTo>
                <a:lnTo>
                  <a:pt x="45466" y="40512"/>
                </a:lnTo>
                <a:lnTo>
                  <a:pt x="44069" y="42037"/>
                </a:lnTo>
                <a:lnTo>
                  <a:pt x="29083" y="51562"/>
                </a:lnTo>
                <a:lnTo>
                  <a:pt x="27178" y="52324"/>
                </a:lnTo>
                <a:lnTo>
                  <a:pt x="25273" y="52704"/>
                </a:lnTo>
                <a:lnTo>
                  <a:pt x="41270" y="52704"/>
                </a:lnTo>
                <a:lnTo>
                  <a:pt x="45974" y="49149"/>
                </a:lnTo>
                <a:lnTo>
                  <a:pt x="48387" y="47371"/>
                </a:lnTo>
                <a:lnTo>
                  <a:pt x="56007" y="41655"/>
                </a:lnTo>
                <a:lnTo>
                  <a:pt x="58420" y="39750"/>
                </a:lnTo>
                <a:lnTo>
                  <a:pt x="61087" y="37718"/>
                </a:lnTo>
                <a:lnTo>
                  <a:pt x="63627" y="35687"/>
                </a:lnTo>
                <a:lnTo>
                  <a:pt x="66294" y="33654"/>
                </a:lnTo>
                <a:lnTo>
                  <a:pt x="68961" y="31368"/>
                </a:lnTo>
                <a:lnTo>
                  <a:pt x="71882" y="28955"/>
                </a:lnTo>
                <a:lnTo>
                  <a:pt x="70104" y="2476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8047735" y="1606422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80">
                <a:moveTo>
                  <a:pt x="28702" y="0"/>
                </a:moveTo>
                <a:lnTo>
                  <a:pt x="33528" y="0"/>
                </a:lnTo>
                <a:lnTo>
                  <a:pt x="21717" y="52704"/>
                </a:lnTo>
                <a:lnTo>
                  <a:pt x="23495" y="52704"/>
                </a:lnTo>
                <a:lnTo>
                  <a:pt x="25273" y="52704"/>
                </a:lnTo>
                <a:lnTo>
                  <a:pt x="27178" y="52324"/>
                </a:lnTo>
                <a:lnTo>
                  <a:pt x="29083" y="51562"/>
                </a:lnTo>
                <a:lnTo>
                  <a:pt x="31115" y="50926"/>
                </a:lnTo>
                <a:lnTo>
                  <a:pt x="45466" y="40512"/>
                </a:lnTo>
                <a:lnTo>
                  <a:pt x="46863" y="39115"/>
                </a:lnTo>
                <a:lnTo>
                  <a:pt x="47879" y="37718"/>
                </a:lnTo>
                <a:lnTo>
                  <a:pt x="48768" y="36322"/>
                </a:lnTo>
                <a:lnTo>
                  <a:pt x="49530" y="35051"/>
                </a:lnTo>
                <a:lnTo>
                  <a:pt x="49911" y="33909"/>
                </a:lnTo>
                <a:lnTo>
                  <a:pt x="49911" y="33019"/>
                </a:lnTo>
                <a:lnTo>
                  <a:pt x="49911" y="32003"/>
                </a:lnTo>
                <a:lnTo>
                  <a:pt x="44958" y="29082"/>
                </a:lnTo>
                <a:lnTo>
                  <a:pt x="45720" y="24764"/>
                </a:lnTo>
                <a:lnTo>
                  <a:pt x="70104" y="24764"/>
                </a:lnTo>
                <a:lnTo>
                  <a:pt x="71882" y="28955"/>
                </a:lnTo>
                <a:lnTo>
                  <a:pt x="68961" y="31368"/>
                </a:lnTo>
                <a:lnTo>
                  <a:pt x="66294" y="33654"/>
                </a:lnTo>
                <a:lnTo>
                  <a:pt x="63627" y="35687"/>
                </a:lnTo>
                <a:lnTo>
                  <a:pt x="61087" y="37718"/>
                </a:lnTo>
                <a:lnTo>
                  <a:pt x="58420" y="39750"/>
                </a:lnTo>
                <a:lnTo>
                  <a:pt x="56007" y="41655"/>
                </a:lnTo>
                <a:lnTo>
                  <a:pt x="53467" y="43561"/>
                </a:lnTo>
                <a:lnTo>
                  <a:pt x="50927" y="45465"/>
                </a:lnTo>
                <a:lnTo>
                  <a:pt x="48387" y="47371"/>
                </a:lnTo>
                <a:lnTo>
                  <a:pt x="45974" y="49149"/>
                </a:lnTo>
                <a:lnTo>
                  <a:pt x="43434" y="51053"/>
                </a:lnTo>
                <a:lnTo>
                  <a:pt x="40767" y="53086"/>
                </a:lnTo>
                <a:lnTo>
                  <a:pt x="41783" y="56514"/>
                </a:lnTo>
                <a:lnTo>
                  <a:pt x="42925" y="60071"/>
                </a:lnTo>
                <a:lnTo>
                  <a:pt x="44069" y="63500"/>
                </a:lnTo>
                <a:lnTo>
                  <a:pt x="45212" y="67055"/>
                </a:lnTo>
                <a:lnTo>
                  <a:pt x="46355" y="70612"/>
                </a:lnTo>
                <a:lnTo>
                  <a:pt x="47498" y="74040"/>
                </a:lnTo>
                <a:lnTo>
                  <a:pt x="48006" y="75946"/>
                </a:lnTo>
                <a:lnTo>
                  <a:pt x="48514" y="77469"/>
                </a:lnTo>
                <a:lnTo>
                  <a:pt x="49022" y="78866"/>
                </a:lnTo>
                <a:lnTo>
                  <a:pt x="49403" y="80137"/>
                </a:lnTo>
                <a:lnTo>
                  <a:pt x="49911" y="81279"/>
                </a:lnTo>
                <a:lnTo>
                  <a:pt x="50546" y="82168"/>
                </a:lnTo>
                <a:lnTo>
                  <a:pt x="51054" y="82930"/>
                </a:lnTo>
                <a:lnTo>
                  <a:pt x="51689" y="83565"/>
                </a:lnTo>
                <a:lnTo>
                  <a:pt x="52324" y="83947"/>
                </a:lnTo>
                <a:lnTo>
                  <a:pt x="52959" y="84327"/>
                </a:lnTo>
                <a:lnTo>
                  <a:pt x="53721" y="84581"/>
                </a:lnTo>
                <a:lnTo>
                  <a:pt x="54610" y="84581"/>
                </a:lnTo>
                <a:lnTo>
                  <a:pt x="55245" y="84581"/>
                </a:lnTo>
                <a:lnTo>
                  <a:pt x="55880" y="84454"/>
                </a:lnTo>
                <a:lnTo>
                  <a:pt x="56515" y="84200"/>
                </a:lnTo>
                <a:lnTo>
                  <a:pt x="57277" y="84074"/>
                </a:lnTo>
                <a:lnTo>
                  <a:pt x="57912" y="83565"/>
                </a:lnTo>
                <a:lnTo>
                  <a:pt x="58800" y="83057"/>
                </a:lnTo>
                <a:lnTo>
                  <a:pt x="59690" y="82423"/>
                </a:lnTo>
                <a:lnTo>
                  <a:pt x="60579" y="81661"/>
                </a:lnTo>
                <a:lnTo>
                  <a:pt x="61595" y="80644"/>
                </a:lnTo>
                <a:lnTo>
                  <a:pt x="62738" y="79628"/>
                </a:lnTo>
                <a:lnTo>
                  <a:pt x="63881" y="78359"/>
                </a:lnTo>
                <a:lnTo>
                  <a:pt x="65278" y="76835"/>
                </a:lnTo>
                <a:lnTo>
                  <a:pt x="69850" y="81152"/>
                </a:lnTo>
                <a:lnTo>
                  <a:pt x="58674" y="90677"/>
                </a:lnTo>
                <a:lnTo>
                  <a:pt x="57150" y="91693"/>
                </a:lnTo>
                <a:lnTo>
                  <a:pt x="55499" y="92455"/>
                </a:lnTo>
                <a:lnTo>
                  <a:pt x="53975" y="92963"/>
                </a:lnTo>
                <a:lnTo>
                  <a:pt x="52450" y="93472"/>
                </a:lnTo>
                <a:lnTo>
                  <a:pt x="50927" y="93599"/>
                </a:lnTo>
                <a:lnTo>
                  <a:pt x="49275" y="93599"/>
                </a:lnTo>
                <a:lnTo>
                  <a:pt x="46482" y="93599"/>
                </a:lnTo>
                <a:lnTo>
                  <a:pt x="34671" y="75818"/>
                </a:lnTo>
                <a:lnTo>
                  <a:pt x="33655" y="72136"/>
                </a:lnTo>
                <a:lnTo>
                  <a:pt x="32385" y="67944"/>
                </a:lnTo>
                <a:lnTo>
                  <a:pt x="31115" y="63373"/>
                </a:lnTo>
                <a:lnTo>
                  <a:pt x="30734" y="62229"/>
                </a:lnTo>
                <a:lnTo>
                  <a:pt x="30480" y="61340"/>
                </a:lnTo>
                <a:lnTo>
                  <a:pt x="30099" y="60705"/>
                </a:lnTo>
                <a:lnTo>
                  <a:pt x="29845" y="60071"/>
                </a:lnTo>
                <a:lnTo>
                  <a:pt x="29464" y="59562"/>
                </a:lnTo>
                <a:lnTo>
                  <a:pt x="29083" y="59181"/>
                </a:lnTo>
                <a:lnTo>
                  <a:pt x="28575" y="58927"/>
                </a:lnTo>
                <a:lnTo>
                  <a:pt x="28067" y="58674"/>
                </a:lnTo>
                <a:lnTo>
                  <a:pt x="27305" y="58547"/>
                </a:lnTo>
                <a:lnTo>
                  <a:pt x="26670" y="58547"/>
                </a:lnTo>
                <a:lnTo>
                  <a:pt x="25781" y="58419"/>
                </a:lnTo>
                <a:lnTo>
                  <a:pt x="24765" y="58419"/>
                </a:lnTo>
                <a:lnTo>
                  <a:pt x="20447" y="58419"/>
                </a:lnTo>
                <a:lnTo>
                  <a:pt x="12954" y="92455"/>
                </a:lnTo>
                <a:lnTo>
                  <a:pt x="0" y="92455"/>
                </a:lnTo>
                <a:lnTo>
                  <a:pt x="16383" y="19685"/>
                </a:lnTo>
                <a:lnTo>
                  <a:pt x="16891" y="17272"/>
                </a:lnTo>
                <a:lnTo>
                  <a:pt x="17272" y="15366"/>
                </a:lnTo>
                <a:lnTo>
                  <a:pt x="17525" y="14097"/>
                </a:lnTo>
                <a:lnTo>
                  <a:pt x="17780" y="12700"/>
                </a:lnTo>
                <a:lnTo>
                  <a:pt x="17907" y="11429"/>
                </a:lnTo>
                <a:lnTo>
                  <a:pt x="17907" y="10413"/>
                </a:lnTo>
                <a:lnTo>
                  <a:pt x="17907" y="9525"/>
                </a:lnTo>
                <a:lnTo>
                  <a:pt x="17780" y="8762"/>
                </a:lnTo>
                <a:lnTo>
                  <a:pt x="17399" y="8127"/>
                </a:lnTo>
                <a:lnTo>
                  <a:pt x="17145" y="7492"/>
                </a:lnTo>
                <a:lnTo>
                  <a:pt x="10795" y="5461"/>
                </a:lnTo>
                <a:lnTo>
                  <a:pt x="9017" y="5461"/>
                </a:lnTo>
                <a:lnTo>
                  <a:pt x="10033" y="762"/>
                </a:lnTo>
                <a:lnTo>
                  <a:pt x="287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8188452" y="1520952"/>
            <a:ext cx="133375" cy="14858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8198484" y="1535557"/>
            <a:ext cx="124079" cy="13843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8388095" y="1511782"/>
            <a:ext cx="92237" cy="14709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8397747" y="1526158"/>
            <a:ext cx="83184" cy="13766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2458211" y="1891283"/>
            <a:ext cx="157733" cy="1577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468752" y="1906904"/>
            <a:ext cx="147447" cy="1474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2756916" y="1850123"/>
            <a:ext cx="5047741" cy="24791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2869692" y="2282926"/>
            <a:ext cx="142519" cy="14251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2880105" y="2297302"/>
            <a:ext cx="132588" cy="1325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3130295" y="2247887"/>
            <a:ext cx="139445" cy="21565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3140329" y="2262377"/>
            <a:ext cx="129159" cy="20586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3290315" y="2247887"/>
            <a:ext cx="35718" cy="21565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3300476" y="2262454"/>
            <a:ext cx="162839" cy="20579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3349116" y="2315464"/>
            <a:ext cx="110489" cy="145415"/>
          </a:xfrm>
          <a:custGeom>
            <a:avLst/>
            <a:gdLst/>
            <a:ahLst/>
            <a:cxnLst/>
            <a:rect l="l" t="t" r="r" b="b"/>
            <a:pathLst>
              <a:path w="110489" h="145414">
                <a:moveTo>
                  <a:pt x="44111" y="12191"/>
                </a:moveTo>
                <a:lnTo>
                  <a:pt x="21336" y="12191"/>
                </a:lnTo>
                <a:lnTo>
                  <a:pt x="22987" y="12826"/>
                </a:lnTo>
                <a:lnTo>
                  <a:pt x="25654" y="15239"/>
                </a:lnTo>
                <a:lnTo>
                  <a:pt x="30488" y="75660"/>
                </a:lnTo>
                <a:lnTo>
                  <a:pt x="30337" y="83407"/>
                </a:lnTo>
                <a:lnTo>
                  <a:pt x="30017" y="93527"/>
                </a:lnTo>
                <a:lnTo>
                  <a:pt x="29591" y="103505"/>
                </a:lnTo>
                <a:lnTo>
                  <a:pt x="24586" y="113291"/>
                </a:lnTo>
                <a:lnTo>
                  <a:pt x="20415" y="122650"/>
                </a:lnTo>
                <a:lnTo>
                  <a:pt x="17053" y="131579"/>
                </a:lnTo>
                <a:lnTo>
                  <a:pt x="14478" y="140081"/>
                </a:lnTo>
                <a:lnTo>
                  <a:pt x="17653" y="145034"/>
                </a:lnTo>
                <a:lnTo>
                  <a:pt x="33274" y="145034"/>
                </a:lnTo>
                <a:lnTo>
                  <a:pt x="35895" y="135171"/>
                </a:lnTo>
                <a:lnTo>
                  <a:pt x="38242" y="124999"/>
                </a:lnTo>
                <a:lnTo>
                  <a:pt x="40328" y="114494"/>
                </a:lnTo>
                <a:lnTo>
                  <a:pt x="42163" y="103632"/>
                </a:lnTo>
                <a:lnTo>
                  <a:pt x="50903" y="89681"/>
                </a:lnTo>
                <a:lnTo>
                  <a:pt x="56996" y="80263"/>
                </a:lnTo>
                <a:lnTo>
                  <a:pt x="44958" y="80263"/>
                </a:lnTo>
                <a:lnTo>
                  <a:pt x="45864" y="68075"/>
                </a:lnTo>
                <a:lnTo>
                  <a:pt x="46497" y="56292"/>
                </a:lnTo>
                <a:lnTo>
                  <a:pt x="46868" y="44938"/>
                </a:lnTo>
                <a:lnTo>
                  <a:pt x="46990" y="34036"/>
                </a:lnTo>
                <a:lnTo>
                  <a:pt x="46682" y="25608"/>
                </a:lnTo>
                <a:lnTo>
                  <a:pt x="45767" y="18430"/>
                </a:lnTo>
                <a:lnTo>
                  <a:pt x="44257" y="12515"/>
                </a:lnTo>
                <a:lnTo>
                  <a:pt x="44111" y="12191"/>
                </a:lnTo>
                <a:close/>
              </a:path>
              <a:path w="110489" h="145414">
                <a:moveTo>
                  <a:pt x="110490" y="1650"/>
                </a:moveTo>
                <a:lnTo>
                  <a:pt x="88392" y="1650"/>
                </a:lnTo>
                <a:lnTo>
                  <a:pt x="79442" y="19917"/>
                </a:lnTo>
                <a:lnTo>
                  <a:pt x="69373" y="39100"/>
                </a:lnTo>
                <a:lnTo>
                  <a:pt x="58209" y="59211"/>
                </a:lnTo>
                <a:lnTo>
                  <a:pt x="45974" y="80263"/>
                </a:lnTo>
                <a:lnTo>
                  <a:pt x="56996" y="80263"/>
                </a:lnTo>
                <a:lnTo>
                  <a:pt x="79121" y="47498"/>
                </a:lnTo>
                <a:lnTo>
                  <a:pt x="103356" y="13922"/>
                </a:lnTo>
                <a:lnTo>
                  <a:pt x="109093" y="6731"/>
                </a:lnTo>
                <a:lnTo>
                  <a:pt x="110490" y="1650"/>
                </a:lnTo>
                <a:close/>
              </a:path>
              <a:path w="110489" h="145414">
                <a:moveTo>
                  <a:pt x="34036" y="0"/>
                </a:moveTo>
                <a:lnTo>
                  <a:pt x="24384" y="0"/>
                </a:lnTo>
                <a:lnTo>
                  <a:pt x="21971" y="381"/>
                </a:lnTo>
                <a:lnTo>
                  <a:pt x="0" y="14859"/>
                </a:lnTo>
                <a:lnTo>
                  <a:pt x="5842" y="20700"/>
                </a:lnTo>
                <a:lnTo>
                  <a:pt x="11049" y="14986"/>
                </a:lnTo>
                <a:lnTo>
                  <a:pt x="15494" y="12191"/>
                </a:lnTo>
                <a:lnTo>
                  <a:pt x="44111" y="12191"/>
                </a:lnTo>
                <a:lnTo>
                  <a:pt x="42163" y="7874"/>
                </a:lnTo>
                <a:lnTo>
                  <a:pt x="38988" y="2666"/>
                </a:lnTo>
                <a:lnTo>
                  <a:pt x="340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349116" y="2315464"/>
            <a:ext cx="110489" cy="145415"/>
          </a:xfrm>
          <a:custGeom>
            <a:avLst/>
            <a:gdLst/>
            <a:ahLst/>
            <a:cxnLst/>
            <a:rect l="l" t="t" r="r" b="b"/>
            <a:pathLst>
              <a:path w="110489" h="145414">
                <a:moveTo>
                  <a:pt x="27050" y="0"/>
                </a:moveTo>
                <a:lnTo>
                  <a:pt x="34036" y="0"/>
                </a:lnTo>
                <a:lnTo>
                  <a:pt x="38988" y="2666"/>
                </a:lnTo>
                <a:lnTo>
                  <a:pt x="46990" y="34036"/>
                </a:lnTo>
                <a:lnTo>
                  <a:pt x="46868" y="44938"/>
                </a:lnTo>
                <a:lnTo>
                  <a:pt x="46497" y="56292"/>
                </a:lnTo>
                <a:lnTo>
                  <a:pt x="45864" y="68075"/>
                </a:lnTo>
                <a:lnTo>
                  <a:pt x="44958" y="80263"/>
                </a:lnTo>
                <a:lnTo>
                  <a:pt x="45974" y="80263"/>
                </a:lnTo>
                <a:lnTo>
                  <a:pt x="58209" y="59211"/>
                </a:lnTo>
                <a:lnTo>
                  <a:pt x="69373" y="39100"/>
                </a:lnTo>
                <a:lnTo>
                  <a:pt x="79442" y="19917"/>
                </a:lnTo>
                <a:lnTo>
                  <a:pt x="88392" y="1650"/>
                </a:lnTo>
                <a:lnTo>
                  <a:pt x="110490" y="1650"/>
                </a:lnTo>
                <a:lnTo>
                  <a:pt x="109093" y="6731"/>
                </a:lnTo>
                <a:lnTo>
                  <a:pt x="103356" y="13922"/>
                </a:lnTo>
                <a:lnTo>
                  <a:pt x="96440" y="23113"/>
                </a:lnTo>
                <a:lnTo>
                  <a:pt x="69381" y="61591"/>
                </a:lnTo>
                <a:lnTo>
                  <a:pt x="42163" y="103632"/>
                </a:lnTo>
                <a:lnTo>
                  <a:pt x="40328" y="114494"/>
                </a:lnTo>
                <a:lnTo>
                  <a:pt x="38242" y="124999"/>
                </a:lnTo>
                <a:lnTo>
                  <a:pt x="35895" y="135171"/>
                </a:lnTo>
                <a:lnTo>
                  <a:pt x="33274" y="145034"/>
                </a:lnTo>
                <a:lnTo>
                  <a:pt x="17653" y="145034"/>
                </a:lnTo>
                <a:lnTo>
                  <a:pt x="14478" y="140081"/>
                </a:lnTo>
                <a:lnTo>
                  <a:pt x="17053" y="131579"/>
                </a:lnTo>
                <a:lnTo>
                  <a:pt x="20415" y="122650"/>
                </a:lnTo>
                <a:lnTo>
                  <a:pt x="24586" y="113291"/>
                </a:lnTo>
                <a:lnTo>
                  <a:pt x="29591" y="103505"/>
                </a:lnTo>
                <a:lnTo>
                  <a:pt x="30017" y="93527"/>
                </a:lnTo>
                <a:lnTo>
                  <a:pt x="30337" y="83407"/>
                </a:lnTo>
                <a:lnTo>
                  <a:pt x="30537" y="73144"/>
                </a:lnTo>
                <a:lnTo>
                  <a:pt x="30607" y="62737"/>
                </a:lnTo>
                <a:lnTo>
                  <a:pt x="30559" y="54453"/>
                </a:lnTo>
                <a:lnTo>
                  <a:pt x="25654" y="15239"/>
                </a:lnTo>
                <a:lnTo>
                  <a:pt x="21336" y="12191"/>
                </a:lnTo>
                <a:lnTo>
                  <a:pt x="19431" y="12191"/>
                </a:lnTo>
                <a:lnTo>
                  <a:pt x="15494" y="12191"/>
                </a:lnTo>
                <a:lnTo>
                  <a:pt x="11049" y="14986"/>
                </a:lnTo>
                <a:lnTo>
                  <a:pt x="5842" y="20700"/>
                </a:lnTo>
                <a:lnTo>
                  <a:pt x="0" y="14859"/>
                </a:lnTo>
                <a:lnTo>
                  <a:pt x="3302" y="11811"/>
                </a:lnTo>
                <a:lnTo>
                  <a:pt x="5969" y="9525"/>
                </a:lnTo>
                <a:lnTo>
                  <a:pt x="7874" y="7874"/>
                </a:lnTo>
                <a:lnTo>
                  <a:pt x="24384" y="0"/>
                </a:lnTo>
                <a:lnTo>
                  <a:pt x="2705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3464052" y="2319469"/>
            <a:ext cx="147091" cy="5568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3479546" y="2337816"/>
            <a:ext cx="128270" cy="37465"/>
          </a:xfrm>
          <a:custGeom>
            <a:avLst/>
            <a:gdLst/>
            <a:ahLst/>
            <a:cxnLst/>
            <a:rect l="l" t="t" r="r" b="b"/>
            <a:pathLst>
              <a:path w="128270" h="37464">
                <a:moveTo>
                  <a:pt x="71592" y="14732"/>
                </a:moveTo>
                <a:lnTo>
                  <a:pt x="32003" y="14732"/>
                </a:lnTo>
                <a:lnTo>
                  <a:pt x="37097" y="15422"/>
                </a:lnTo>
                <a:lnTo>
                  <a:pt x="43293" y="17525"/>
                </a:lnTo>
                <a:lnTo>
                  <a:pt x="50394" y="20955"/>
                </a:lnTo>
                <a:lnTo>
                  <a:pt x="58546" y="25781"/>
                </a:lnTo>
                <a:lnTo>
                  <a:pt x="67050" y="30688"/>
                </a:lnTo>
                <a:lnTo>
                  <a:pt x="75041" y="34178"/>
                </a:lnTo>
                <a:lnTo>
                  <a:pt x="82532" y="36264"/>
                </a:lnTo>
                <a:lnTo>
                  <a:pt x="89534" y="36957"/>
                </a:lnTo>
                <a:lnTo>
                  <a:pt x="96301" y="36361"/>
                </a:lnTo>
                <a:lnTo>
                  <a:pt x="102520" y="34575"/>
                </a:lnTo>
                <a:lnTo>
                  <a:pt x="108215" y="31599"/>
                </a:lnTo>
                <a:lnTo>
                  <a:pt x="113411" y="27432"/>
                </a:lnTo>
                <a:lnTo>
                  <a:pt x="118618" y="22225"/>
                </a:lnTo>
                <a:lnTo>
                  <a:pt x="92201" y="22225"/>
                </a:lnTo>
                <a:lnTo>
                  <a:pt x="87106" y="21534"/>
                </a:lnTo>
                <a:lnTo>
                  <a:pt x="80962" y="19462"/>
                </a:lnTo>
                <a:lnTo>
                  <a:pt x="73771" y="16009"/>
                </a:lnTo>
                <a:lnTo>
                  <a:pt x="71592" y="14732"/>
                </a:lnTo>
                <a:close/>
              </a:path>
              <a:path w="128270" h="37464">
                <a:moveTo>
                  <a:pt x="35305" y="0"/>
                </a:moveTo>
                <a:lnTo>
                  <a:pt x="27177" y="0"/>
                </a:lnTo>
                <a:lnTo>
                  <a:pt x="20192" y="2794"/>
                </a:lnTo>
                <a:lnTo>
                  <a:pt x="8381" y="13843"/>
                </a:lnTo>
                <a:lnTo>
                  <a:pt x="3555" y="20828"/>
                </a:lnTo>
                <a:lnTo>
                  <a:pt x="0" y="29083"/>
                </a:lnTo>
                <a:lnTo>
                  <a:pt x="8254" y="33782"/>
                </a:lnTo>
                <a:lnTo>
                  <a:pt x="11175" y="27559"/>
                </a:lnTo>
                <a:lnTo>
                  <a:pt x="14604" y="22860"/>
                </a:lnTo>
                <a:lnTo>
                  <a:pt x="22351" y="16383"/>
                </a:lnTo>
                <a:lnTo>
                  <a:pt x="26924" y="14732"/>
                </a:lnTo>
                <a:lnTo>
                  <a:pt x="71592" y="14732"/>
                </a:lnTo>
                <a:lnTo>
                  <a:pt x="65531" y="11175"/>
                </a:lnTo>
                <a:lnTo>
                  <a:pt x="57076" y="6322"/>
                </a:lnTo>
                <a:lnTo>
                  <a:pt x="49228" y="2825"/>
                </a:lnTo>
                <a:lnTo>
                  <a:pt x="41975" y="710"/>
                </a:lnTo>
                <a:lnTo>
                  <a:pt x="35305" y="0"/>
                </a:lnTo>
                <a:close/>
              </a:path>
              <a:path w="128270" h="37464">
                <a:moveTo>
                  <a:pt x="119252" y="2667"/>
                </a:moveTo>
                <a:lnTo>
                  <a:pt x="98170" y="22225"/>
                </a:lnTo>
                <a:lnTo>
                  <a:pt x="118618" y="22225"/>
                </a:lnTo>
                <a:lnTo>
                  <a:pt x="119887" y="20955"/>
                </a:lnTo>
                <a:lnTo>
                  <a:pt x="124713" y="14732"/>
                </a:lnTo>
                <a:lnTo>
                  <a:pt x="127762" y="8382"/>
                </a:lnTo>
                <a:lnTo>
                  <a:pt x="119252" y="266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3479546" y="2337816"/>
            <a:ext cx="128270" cy="37465"/>
          </a:xfrm>
          <a:custGeom>
            <a:avLst/>
            <a:gdLst/>
            <a:ahLst/>
            <a:cxnLst/>
            <a:rect l="l" t="t" r="r" b="b"/>
            <a:pathLst>
              <a:path w="128270" h="37464">
                <a:moveTo>
                  <a:pt x="35305" y="0"/>
                </a:moveTo>
                <a:lnTo>
                  <a:pt x="73771" y="16009"/>
                </a:lnTo>
                <a:lnTo>
                  <a:pt x="80962" y="19462"/>
                </a:lnTo>
                <a:lnTo>
                  <a:pt x="87106" y="21534"/>
                </a:lnTo>
                <a:lnTo>
                  <a:pt x="92201" y="22225"/>
                </a:lnTo>
                <a:lnTo>
                  <a:pt x="98170" y="22225"/>
                </a:lnTo>
                <a:lnTo>
                  <a:pt x="119252" y="2667"/>
                </a:lnTo>
                <a:lnTo>
                  <a:pt x="127762" y="8382"/>
                </a:lnTo>
                <a:lnTo>
                  <a:pt x="96301" y="36361"/>
                </a:lnTo>
                <a:lnTo>
                  <a:pt x="89534" y="36957"/>
                </a:lnTo>
                <a:lnTo>
                  <a:pt x="82532" y="36264"/>
                </a:lnTo>
                <a:lnTo>
                  <a:pt x="75041" y="34178"/>
                </a:lnTo>
                <a:lnTo>
                  <a:pt x="67050" y="30688"/>
                </a:lnTo>
                <a:lnTo>
                  <a:pt x="58546" y="25781"/>
                </a:lnTo>
                <a:lnTo>
                  <a:pt x="50381" y="20947"/>
                </a:lnTo>
                <a:lnTo>
                  <a:pt x="43227" y="17494"/>
                </a:lnTo>
                <a:lnTo>
                  <a:pt x="37097" y="15422"/>
                </a:lnTo>
                <a:lnTo>
                  <a:pt x="32003" y="14732"/>
                </a:lnTo>
                <a:lnTo>
                  <a:pt x="26924" y="14732"/>
                </a:lnTo>
                <a:lnTo>
                  <a:pt x="8254" y="33782"/>
                </a:lnTo>
                <a:lnTo>
                  <a:pt x="0" y="29083"/>
                </a:lnTo>
                <a:lnTo>
                  <a:pt x="3555" y="20828"/>
                </a:lnTo>
                <a:lnTo>
                  <a:pt x="8381" y="13843"/>
                </a:lnTo>
                <a:lnTo>
                  <a:pt x="14224" y="8382"/>
                </a:lnTo>
                <a:lnTo>
                  <a:pt x="20192" y="2794"/>
                </a:lnTo>
                <a:lnTo>
                  <a:pt x="27177" y="0"/>
                </a:lnTo>
                <a:lnTo>
                  <a:pt x="353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3619500" y="2252472"/>
            <a:ext cx="454913" cy="17208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084320" y="2246363"/>
            <a:ext cx="86065" cy="22023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094988" y="2260980"/>
            <a:ext cx="191287" cy="20955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172077" y="2315464"/>
            <a:ext cx="110489" cy="145415"/>
          </a:xfrm>
          <a:custGeom>
            <a:avLst/>
            <a:gdLst/>
            <a:ahLst/>
            <a:cxnLst/>
            <a:rect l="l" t="t" r="r" b="b"/>
            <a:pathLst>
              <a:path w="110489" h="145414">
                <a:moveTo>
                  <a:pt x="44111" y="12191"/>
                </a:moveTo>
                <a:lnTo>
                  <a:pt x="21336" y="12191"/>
                </a:lnTo>
                <a:lnTo>
                  <a:pt x="22987" y="12826"/>
                </a:lnTo>
                <a:lnTo>
                  <a:pt x="25653" y="15239"/>
                </a:lnTo>
                <a:lnTo>
                  <a:pt x="30488" y="75660"/>
                </a:lnTo>
                <a:lnTo>
                  <a:pt x="30337" y="83407"/>
                </a:lnTo>
                <a:lnTo>
                  <a:pt x="30017" y="93527"/>
                </a:lnTo>
                <a:lnTo>
                  <a:pt x="29590" y="103505"/>
                </a:lnTo>
                <a:lnTo>
                  <a:pt x="24586" y="113291"/>
                </a:lnTo>
                <a:lnTo>
                  <a:pt x="20415" y="122650"/>
                </a:lnTo>
                <a:lnTo>
                  <a:pt x="17053" y="131579"/>
                </a:lnTo>
                <a:lnTo>
                  <a:pt x="14477" y="140081"/>
                </a:lnTo>
                <a:lnTo>
                  <a:pt x="17652" y="145034"/>
                </a:lnTo>
                <a:lnTo>
                  <a:pt x="33274" y="145034"/>
                </a:lnTo>
                <a:lnTo>
                  <a:pt x="35895" y="135171"/>
                </a:lnTo>
                <a:lnTo>
                  <a:pt x="38242" y="124999"/>
                </a:lnTo>
                <a:lnTo>
                  <a:pt x="40328" y="114494"/>
                </a:lnTo>
                <a:lnTo>
                  <a:pt x="42163" y="103632"/>
                </a:lnTo>
                <a:lnTo>
                  <a:pt x="50903" y="89681"/>
                </a:lnTo>
                <a:lnTo>
                  <a:pt x="56996" y="80263"/>
                </a:lnTo>
                <a:lnTo>
                  <a:pt x="44958" y="80263"/>
                </a:lnTo>
                <a:lnTo>
                  <a:pt x="45864" y="68075"/>
                </a:lnTo>
                <a:lnTo>
                  <a:pt x="46497" y="56292"/>
                </a:lnTo>
                <a:lnTo>
                  <a:pt x="46868" y="44938"/>
                </a:lnTo>
                <a:lnTo>
                  <a:pt x="46989" y="34036"/>
                </a:lnTo>
                <a:lnTo>
                  <a:pt x="46682" y="25608"/>
                </a:lnTo>
                <a:lnTo>
                  <a:pt x="45767" y="18430"/>
                </a:lnTo>
                <a:lnTo>
                  <a:pt x="44257" y="12515"/>
                </a:lnTo>
                <a:lnTo>
                  <a:pt x="44111" y="12191"/>
                </a:lnTo>
                <a:close/>
              </a:path>
              <a:path w="110489" h="145414">
                <a:moveTo>
                  <a:pt x="110489" y="1650"/>
                </a:moveTo>
                <a:lnTo>
                  <a:pt x="88392" y="1650"/>
                </a:lnTo>
                <a:lnTo>
                  <a:pt x="79442" y="19917"/>
                </a:lnTo>
                <a:lnTo>
                  <a:pt x="69373" y="39100"/>
                </a:lnTo>
                <a:lnTo>
                  <a:pt x="58209" y="59211"/>
                </a:lnTo>
                <a:lnTo>
                  <a:pt x="45974" y="80263"/>
                </a:lnTo>
                <a:lnTo>
                  <a:pt x="56996" y="80263"/>
                </a:lnTo>
                <a:lnTo>
                  <a:pt x="79121" y="47498"/>
                </a:lnTo>
                <a:lnTo>
                  <a:pt x="103356" y="13922"/>
                </a:lnTo>
                <a:lnTo>
                  <a:pt x="109093" y="6731"/>
                </a:lnTo>
                <a:lnTo>
                  <a:pt x="110489" y="1650"/>
                </a:lnTo>
                <a:close/>
              </a:path>
              <a:path w="110489" h="145414">
                <a:moveTo>
                  <a:pt x="34036" y="0"/>
                </a:moveTo>
                <a:lnTo>
                  <a:pt x="24384" y="0"/>
                </a:lnTo>
                <a:lnTo>
                  <a:pt x="21971" y="381"/>
                </a:lnTo>
                <a:lnTo>
                  <a:pt x="0" y="14859"/>
                </a:lnTo>
                <a:lnTo>
                  <a:pt x="5842" y="20700"/>
                </a:lnTo>
                <a:lnTo>
                  <a:pt x="11049" y="14986"/>
                </a:lnTo>
                <a:lnTo>
                  <a:pt x="15494" y="12191"/>
                </a:lnTo>
                <a:lnTo>
                  <a:pt x="44111" y="12191"/>
                </a:lnTo>
                <a:lnTo>
                  <a:pt x="42163" y="7874"/>
                </a:lnTo>
                <a:lnTo>
                  <a:pt x="38988" y="2666"/>
                </a:lnTo>
                <a:lnTo>
                  <a:pt x="340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172077" y="2315464"/>
            <a:ext cx="110489" cy="145415"/>
          </a:xfrm>
          <a:custGeom>
            <a:avLst/>
            <a:gdLst/>
            <a:ahLst/>
            <a:cxnLst/>
            <a:rect l="l" t="t" r="r" b="b"/>
            <a:pathLst>
              <a:path w="110489" h="145414">
                <a:moveTo>
                  <a:pt x="27050" y="0"/>
                </a:moveTo>
                <a:lnTo>
                  <a:pt x="34036" y="0"/>
                </a:lnTo>
                <a:lnTo>
                  <a:pt x="38988" y="2666"/>
                </a:lnTo>
                <a:lnTo>
                  <a:pt x="46989" y="34036"/>
                </a:lnTo>
                <a:lnTo>
                  <a:pt x="46868" y="44938"/>
                </a:lnTo>
                <a:lnTo>
                  <a:pt x="46497" y="56292"/>
                </a:lnTo>
                <a:lnTo>
                  <a:pt x="45864" y="68075"/>
                </a:lnTo>
                <a:lnTo>
                  <a:pt x="44958" y="80263"/>
                </a:lnTo>
                <a:lnTo>
                  <a:pt x="45974" y="80263"/>
                </a:lnTo>
                <a:lnTo>
                  <a:pt x="58209" y="59211"/>
                </a:lnTo>
                <a:lnTo>
                  <a:pt x="69373" y="39100"/>
                </a:lnTo>
                <a:lnTo>
                  <a:pt x="79442" y="19917"/>
                </a:lnTo>
                <a:lnTo>
                  <a:pt x="88392" y="1650"/>
                </a:lnTo>
                <a:lnTo>
                  <a:pt x="110489" y="1650"/>
                </a:lnTo>
                <a:lnTo>
                  <a:pt x="109093" y="6731"/>
                </a:lnTo>
                <a:lnTo>
                  <a:pt x="103356" y="13922"/>
                </a:lnTo>
                <a:lnTo>
                  <a:pt x="96440" y="23113"/>
                </a:lnTo>
                <a:lnTo>
                  <a:pt x="69381" y="61591"/>
                </a:lnTo>
                <a:lnTo>
                  <a:pt x="42163" y="103632"/>
                </a:lnTo>
                <a:lnTo>
                  <a:pt x="40328" y="114494"/>
                </a:lnTo>
                <a:lnTo>
                  <a:pt x="38242" y="124999"/>
                </a:lnTo>
                <a:lnTo>
                  <a:pt x="35895" y="135171"/>
                </a:lnTo>
                <a:lnTo>
                  <a:pt x="33274" y="145034"/>
                </a:lnTo>
                <a:lnTo>
                  <a:pt x="17652" y="145034"/>
                </a:lnTo>
                <a:lnTo>
                  <a:pt x="14477" y="140081"/>
                </a:lnTo>
                <a:lnTo>
                  <a:pt x="17053" y="131579"/>
                </a:lnTo>
                <a:lnTo>
                  <a:pt x="20415" y="122650"/>
                </a:lnTo>
                <a:lnTo>
                  <a:pt x="24586" y="113291"/>
                </a:lnTo>
                <a:lnTo>
                  <a:pt x="29590" y="103505"/>
                </a:lnTo>
                <a:lnTo>
                  <a:pt x="30017" y="93527"/>
                </a:lnTo>
                <a:lnTo>
                  <a:pt x="30337" y="83407"/>
                </a:lnTo>
                <a:lnTo>
                  <a:pt x="30537" y="73144"/>
                </a:lnTo>
                <a:lnTo>
                  <a:pt x="30607" y="62737"/>
                </a:lnTo>
                <a:lnTo>
                  <a:pt x="30559" y="54453"/>
                </a:lnTo>
                <a:lnTo>
                  <a:pt x="25653" y="15239"/>
                </a:lnTo>
                <a:lnTo>
                  <a:pt x="21336" y="12191"/>
                </a:lnTo>
                <a:lnTo>
                  <a:pt x="19431" y="12191"/>
                </a:lnTo>
                <a:lnTo>
                  <a:pt x="15494" y="12191"/>
                </a:lnTo>
                <a:lnTo>
                  <a:pt x="11049" y="14986"/>
                </a:lnTo>
                <a:lnTo>
                  <a:pt x="5842" y="20700"/>
                </a:lnTo>
                <a:lnTo>
                  <a:pt x="0" y="14859"/>
                </a:lnTo>
                <a:lnTo>
                  <a:pt x="3301" y="11811"/>
                </a:lnTo>
                <a:lnTo>
                  <a:pt x="5969" y="9525"/>
                </a:lnTo>
                <a:lnTo>
                  <a:pt x="7874" y="7874"/>
                </a:lnTo>
                <a:lnTo>
                  <a:pt x="24384" y="0"/>
                </a:lnTo>
                <a:lnTo>
                  <a:pt x="2705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276344" y="2246363"/>
            <a:ext cx="86065" cy="22023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291838" y="2265552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794" y="0"/>
                </a:moveTo>
                <a:lnTo>
                  <a:pt x="0" y="8127"/>
                </a:lnTo>
                <a:lnTo>
                  <a:pt x="11572" y="13124"/>
                </a:lnTo>
                <a:lnTo>
                  <a:pt x="21526" y="20097"/>
                </a:lnTo>
                <a:lnTo>
                  <a:pt x="41816" y="52431"/>
                </a:lnTo>
                <a:lnTo>
                  <a:pt x="48513" y="99187"/>
                </a:lnTo>
                <a:lnTo>
                  <a:pt x="47755" y="116855"/>
                </a:lnTo>
                <a:lnTo>
                  <a:pt x="36575" y="160147"/>
                </a:lnTo>
                <a:lnTo>
                  <a:pt x="253" y="192277"/>
                </a:lnTo>
                <a:lnTo>
                  <a:pt x="2794" y="200406"/>
                </a:lnTo>
                <a:lnTo>
                  <a:pt x="41120" y="177617"/>
                </a:lnTo>
                <a:lnTo>
                  <a:pt x="62642" y="135636"/>
                </a:lnTo>
                <a:lnTo>
                  <a:pt x="66801" y="100202"/>
                </a:lnTo>
                <a:lnTo>
                  <a:pt x="65756" y="81843"/>
                </a:lnTo>
                <a:lnTo>
                  <a:pt x="50164" y="35051"/>
                </a:lnTo>
                <a:lnTo>
                  <a:pt x="17339" y="5191"/>
                </a:lnTo>
                <a:lnTo>
                  <a:pt x="279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291838" y="2265552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794" y="0"/>
                </a:moveTo>
                <a:lnTo>
                  <a:pt x="41048" y="22717"/>
                </a:lnTo>
                <a:lnTo>
                  <a:pt x="62626" y="64865"/>
                </a:lnTo>
                <a:lnTo>
                  <a:pt x="66801" y="100202"/>
                </a:lnTo>
                <a:lnTo>
                  <a:pt x="65758" y="118633"/>
                </a:lnTo>
                <a:lnTo>
                  <a:pt x="50291" y="165354"/>
                </a:lnTo>
                <a:lnTo>
                  <a:pt x="17395" y="195143"/>
                </a:lnTo>
                <a:lnTo>
                  <a:pt x="2794" y="200406"/>
                </a:lnTo>
                <a:lnTo>
                  <a:pt x="253" y="192277"/>
                </a:lnTo>
                <a:lnTo>
                  <a:pt x="11680" y="187203"/>
                </a:lnTo>
                <a:lnTo>
                  <a:pt x="21558" y="180165"/>
                </a:lnTo>
                <a:lnTo>
                  <a:pt x="41763" y="147335"/>
                </a:lnTo>
                <a:lnTo>
                  <a:pt x="48513" y="99187"/>
                </a:lnTo>
                <a:lnTo>
                  <a:pt x="47773" y="82061"/>
                </a:lnTo>
                <a:lnTo>
                  <a:pt x="36575" y="39877"/>
                </a:lnTo>
                <a:lnTo>
                  <a:pt x="0" y="8127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378452" y="2375957"/>
            <a:ext cx="48005" cy="8149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392929" y="2395601"/>
            <a:ext cx="29209" cy="62230"/>
          </a:xfrm>
          <a:custGeom>
            <a:avLst/>
            <a:gdLst/>
            <a:ahLst/>
            <a:cxnLst/>
            <a:rect l="l" t="t" r="r" b="b"/>
            <a:pathLst>
              <a:path w="29210" h="62230">
                <a:moveTo>
                  <a:pt x="29210" y="20827"/>
                </a:moveTo>
                <a:lnTo>
                  <a:pt x="9271" y="20827"/>
                </a:lnTo>
                <a:lnTo>
                  <a:pt x="11175" y="21716"/>
                </a:lnTo>
                <a:lnTo>
                  <a:pt x="12954" y="23749"/>
                </a:lnTo>
                <a:lnTo>
                  <a:pt x="14732" y="25653"/>
                </a:lnTo>
                <a:lnTo>
                  <a:pt x="15621" y="28194"/>
                </a:lnTo>
                <a:lnTo>
                  <a:pt x="15621" y="31241"/>
                </a:lnTo>
                <a:lnTo>
                  <a:pt x="14811" y="37240"/>
                </a:lnTo>
                <a:lnTo>
                  <a:pt x="12382" y="43418"/>
                </a:lnTo>
                <a:lnTo>
                  <a:pt x="8334" y="49762"/>
                </a:lnTo>
                <a:lnTo>
                  <a:pt x="2667" y="56261"/>
                </a:lnTo>
                <a:lnTo>
                  <a:pt x="7112" y="61849"/>
                </a:lnTo>
                <a:lnTo>
                  <a:pt x="16779" y="52155"/>
                </a:lnTo>
                <a:lnTo>
                  <a:pt x="23685" y="42306"/>
                </a:lnTo>
                <a:lnTo>
                  <a:pt x="27828" y="32291"/>
                </a:lnTo>
                <a:lnTo>
                  <a:pt x="29210" y="22098"/>
                </a:lnTo>
                <a:lnTo>
                  <a:pt x="29210" y="20827"/>
                </a:lnTo>
                <a:close/>
              </a:path>
              <a:path w="29210" h="62230">
                <a:moveTo>
                  <a:pt x="12446" y="0"/>
                </a:moveTo>
                <a:lnTo>
                  <a:pt x="8890" y="6350"/>
                </a:lnTo>
                <a:lnTo>
                  <a:pt x="4699" y="12191"/>
                </a:lnTo>
                <a:lnTo>
                  <a:pt x="0" y="17525"/>
                </a:lnTo>
                <a:lnTo>
                  <a:pt x="3302" y="21589"/>
                </a:lnTo>
                <a:lnTo>
                  <a:pt x="4825" y="21082"/>
                </a:lnTo>
                <a:lnTo>
                  <a:pt x="6096" y="20827"/>
                </a:lnTo>
                <a:lnTo>
                  <a:pt x="29210" y="20827"/>
                </a:lnTo>
                <a:lnTo>
                  <a:pt x="29210" y="17272"/>
                </a:lnTo>
                <a:lnTo>
                  <a:pt x="27812" y="12826"/>
                </a:lnTo>
                <a:lnTo>
                  <a:pt x="21717" y="4699"/>
                </a:lnTo>
                <a:lnTo>
                  <a:pt x="17653" y="1777"/>
                </a:lnTo>
                <a:lnTo>
                  <a:pt x="1244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392929" y="2395601"/>
            <a:ext cx="29209" cy="62230"/>
          </a:xfrm>
          <a:custGeom>
            <a:avLst/>
            <a:gdLst/>
            <a:ahLst/>
            <a:cxnLst/>
            <a:rect l="l" t="t" r="r" b="b"/>
            <a:pathLst>
              <a:path w="29210" h="62230">
                <a:moveTo>
                  <a:pt x="12446" y="0"/>
                </a:moveTo>
                <a:lnTo>
                  <a:pt x="29210" y="17272"/>
                </a:lnTo>
                <a:lnTo>
                  <a:pt x="29210" y="22098"/>
                </a:lnTo>
                <a:lnTo>
                  <a:pt x="27828" y="32291"/>
                </a:lnTo>
                <a:lnTo>
                  <a:pt x="23685" y="42306"/>
                </a:lnTo>
                <a:lnTo>
                  <a:pt x="16779" y="52155"/>
                </a:lnTo>
                <a:lnTo>
                  <a:pt x="7112" y="61849"/>
                </a:lnTo>
                <a:lnTo>
                  <a:pt x="2667" y="56261"/>
                </a:lnTo>
                <a:lnTo>
                  <a:pt x="8334" y="49762"/>
                </a:lnTo>
                <a:lnTo>
                  <a:pt x="12382" y="43418"/>
                </a:lnTo>
                <a:lnTo>
                  <a:pt x="14811" y="37240"/>
                </a:lnTo>
                <a:lnTo>
                  <a:pt x="15621" y="31241"/>
                </a:lnTo>
                <a:lnTo>
                  <a:pt x="15621" y="28194"/>
                </a:lnTo>
                <a:lnTo>
                  <a:pt x="14732" y="25653"/>
                </a:lnTo>
                <a:lnTo>
                  <a:pt x="12954" y="23749"/>
                </a:lnTo>
                <a:lnTo>
                  <a:pt x="11175" y="21716"/>
                </a:lnTo>
                <a:lnTo>
                  <a:pt x="9271" y="20827"/>
                </a:lnTo>
                <a:lnTo>
                  <a:pt x="7112" y="20827"/>
                </a:lnTo>
                <a:lnTo>
                  <a:pt x="6096" y="20827"/>
                </a:lnTo>
                <a:lnTo>
                  <a:pt x="4825" y="21082"/>
                </a:lnTo>
                <a:lnTo>
                  <a:pt x="3302" y="21589"/>
                </a:lnTo>
                <a:lnTo>
                  <a:pt x="0" y="17525"/>
                </a:lnTo>
                <a:lnTo>
                  <a:pt x="4699" y="12191"/>
                </a:lnTo>
                <a:lnTo>
                  <a:pt x="8890" y="6350"/>
                </a:lnTo>
                <a:lnTo>
                  <a:pt x="1244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491228" y="2250973"/>
            <a:ext cx="116586" cy="168376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505705" y="2269998"/>
            <a:ext cx="97790" cy="149860"/>
          </a:xfrm>
          <a:custGeom>
            <a:avLst/>
            <a:gdLst/>
            <a:ahLst/>
            <a:cxnLst/>
            <a:rect l="l" t="t" r="r" b="b"/>
            <a:pathLst>
              <a:path w="97789" h="149860">
                <a:moveTo>
                  <a:pt x="66802" y="0"/>
                </a:moveTo>
                <a:lnTo>
                  <a:pt x="58293" y="0"/>
                </a:lnTo>
                <a:lnTo>
                  <a:pt x="50292" y="2286"/>
                </a:lnTo>
                <a:lnTo>
                  <a:pt x="19675" y="32335"/>
                </a:lnTo>
                <a:lnTo>
                  <a:pt x="5334" y="70167"/>
                </a:lnTo>
                <a:lnTo>
                  <a:pt x="0" y="111378"/>
                </a:lnTo>
                <a:lnTo>
                  <a:pt x="478" y="120401"/>
                </a:lnTo>
                <a:lnTo>
                  <a:pt x="20701" y="149860"/>
                </a:lnTo>
                <a:lnTo>
                  <a:pt x="39497" y="149860"/>
                </a:lnTo>
                <a:lnTo>
                  <a:pt x="47244" y="147700"/>
                </a:lnTo>
                <a:lnTo>
                  <a:pt x="54356" y="143255"/>
                </a:lnTo>
                <a:lnTo>
                  <a:pt x="57073" y="141350"/>
                </a:lnTo>
                <a:lnTo>
                  <a:pt x="27051" y="141350"/>
                </a:lnTo>
                <a:lnTo>
                  <a:pt x="23241" y="139446"/>
                </a:lnTo>
                <a:lnTo>
                  <a:pt x="18415" y="132079"/>
                </a:lnTo>
                <a:lnTo>
                  <a:pt x="17145" y="126237"/>
                </a:lnTo>
                <a:lnTo>
                  <a:pt x="17210" y="116619"/>
                </a:lnTo>
                <a:lnTo>
                  <a:pt x="17456" y="110101"/>
                </a:lnTo>
                <a:lnTo>
                  <a:pt x="18399" y="100933"/>
                </a:lnTo>
                <a:lnTo>
                  <a:pt x="19984" y="90860"/>
                </a:lnTo>
                <a:lnTo>
                  <a:pt x="22225" y="79882"/>
                </a:lnTo>
                <a:lnTo>
                  <a:pt x="91849" y="79882"/>
                </a:lnTo>
                <a:lnTo>
                  <a:pt x="93460" y="72816"/>
                </a:lnTo>
                <a:lnTo>
                  <a:pt x="94145" y="69087"/>
                </a:lnTo>
                <a:lnTo>
                  <a:pt x="24638" y="69087"/>
                </a:lnTo>
                <a:lnTo>
                  <a:pt x="28545" y="55350"/>
                </a:lnTo>
                <a:lnTo>
                  <a:pt x="48029" y="17422"/>
                </a:lnTo>
                <a:lnTo>
                  <a:pt x="65532" y="8636"/>
                </a:lnTo>
                <a:lnTo>
                  <a:pt x="88289" y="8636"/>
                </a:lnTo>
                <a:lnTo>
                  <a:pt x="80156" y="2430"/>
                </a:lnTo>
                <a:lnTo>
                  <a:pt x="66802" y="0"/>
                </a:lnTo>
                <a:close/>
              </a:path>
              <a:path w="97789" h="149860">
                <a:moveTo>
                  <a:pt x="91849" y="79882"/>
                </a:moveTo>
                <a:lnTo>
                  <a:pt x="72898" y="79882"/>
                </a:lnTo>
                <a:lnTo>
                  <a:pt x="68990" y="93811"/>
                </a:lnTo>
                <a:lnTo>
                  <a:pt x="64690" y="106060"/>
                </a:lnTo>
                <a:lnTo>
                  <a:pt x="38219" y="140352"/>
                </a:lnTo>
                <a:lnTo>
                  <a:pt x="32385" y="141350"/>
                </a:lnTo>
                <a:lnTo>
                  <a:pt x="57073" y="141350"/>
                </a:lnTo>
                <a:lnTo>
                  <a:pt x="80914" y="111251"/>
                </a:lnTo>
                <a:lnTo>
                  <a:pt x="91694" y="80565"/>
                </a:lnTo>
                <a:lnTo>
                  <a:pt x="91849" y="79882"/>
                </a:lnTo>
                <a:close/>
              </a:path>
              <a:path w="97789" h="149860">
                <a:moveTo>
                  <a:pt x="88289" y="8636"/>
                </a:moveTo>
                <a:lnTo>
                  <a:pt x="70612" y="8636"/>
                </a:lnTo>
                <a:lnTo>
                  <a:pt x="74295" y="10413"/>
                </a:lnTo>
                <a:lnTo>
                  <a:pt x="79121" y="17779"/>
                </a:lnTo>
                <a:lnTo>
                  <a:pt x="80264" y="23240"/>
                </a:lnTo>
                <a:lnTo>
                  <a:pt x="80183" y="32922"/>
                </a:lnTo>
                <a:lnTo>
                  <a:pt x="79945" y="39227"/>
                </a:lnTo>
                <a:lnTo>
                  <a:pt x="79025" y="48339"/>
                </a:lnTo>
                <a:lnTo>
                  <a:pt x="77477" y="58326"/>
                </a:lnTo>
                <a:lnTo>
                  <a:pt x="75311" y="69087"/>
                </a:lnTo>
                <a:lnTo>
                  <a:pt x="94145" y="69087"/>
                </a:lnTo>
                <a:lnTo>
                  <a:pt x="97409" y="38988"/>
                </a:lnTo>
                <a:lnTo>
                  <a:pt x="95484" y="21913"/>
                </a:lnTo>
                <a:lnTo>
                  <a:pt x="89725" y="9731"/>
                </a:lnTo>
                <a:lnTo>
                  <a:pt x="88289" y="863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522851" y="2349880"/>
            <a:ext cx="55880" cy="61594"/>
          </a:xfrm>
          <a:custGeom>
            <a:avLst/>
            <a:gdLst/>
            <a:ahLst/>
            <a:cxnLst/>
            <a:rect l="l" t="t" r="r" b="b"/>
            <a:pathLst>
              <a:path w="55879" h="61594">
                <a:moveTo>
                  <a:pt x="5079" y="0"/>
                </a:moveTo>
                <a:lnTo>
                  <a:pt x="2839" y="10977"/>
                </a:lnTo>
                <a:lnTo>
                  <a:pt x="1254" y="21050"/>
                </a:lnTo>
                <a:lnTo>
                  <a:pt x="311" y="30218"/>
                </a:lnTo>
                <a:lnTo>
                  <a:pt x="0" y="38481"/>
                </a:lnTo>
                <a:lnTo>
                  <a:pt x="0" y="46355"/>
                </a:lnTo>
                <a:lnTo>
                  <a:pt x="1270" y="52197"/>
                </a:lnTo>
                <a:lnTo>
                  <a:pt x="3683" y="55880"/>
                </a:lnTo>
                <a:lnTo>
                  <a:pt x="6096" y="59563"/>
                </a:lnTo>
                <a:lnTo>
                  <a:pt x="9906" y="61468"/>
                </a:lnTo>
                <a:lnTo>
                  <a:pt x="15239" y="61468"/>
                </a:lnTo>
                <a:lnTo>
                  <a:pt x="47545" y="26177"/>
                </a:lnTo>
                <a:lnTo>
                  <a:pt x="55752" y="0"/>
                </a:lnTo>
                <a:lnTo>
                  <a:pt x="507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530344" y="2278633"/>
            <a:ext cx="55880" cy="60960"/>
          </a:xfrm>
          <a:custGeom>
            <a:avLst/>
            <a:gdLst/>
            <a:ahLst/>
            <a:cxnLst/>
            <a:rect l="l" t="t" r="r" b="b"/>
            <a:pathLst>
              <a:path w="55879" h="60960">
                <a:moveTo>
                  <a:pt x="40893" y="0"/>
                </a:moveTo>
                <a:lnTo>
                  <a:pt x="8207" y="34655"/>
                </a:lnTo>
                <a:lnTo>
                  <a:pt x="0" y="60451"/>
                </a:lnTo>
                <a:lnTo>
                  <a:pt x="50672" y="60451"/>
                </a:lnTo>
                <a:lnTo>
                  <a:pt x="52839" y="49690"/>
                </a:lnTo>
                <a:lnTo>
                  <a:pt x="54387" y="39703"/>
                </a:lnTo>
                <a:lnTo>
                  <a:pt x="55316" y="30501"/>
                </a:lnTo>
                <a:lnTo>
                  <a:pt x="55625" y="22098"/>
                </a:lnTo>
                <a:lnTo>
                  <a:pt x="55625" y="14604"/>
                </a:lnTo>
                <a:lnTo>
                  <a:pt x="54482" y="9143"/>
                </a:lnTo>
                <a:lnTo>
                  <a:pt x="52069" y="5461"/>
                </a:lnTo>
                <a:lnTo>
                  <a:pt x="49656" y="1777"/>
                </a:lnTo>
                <a:lnTo>
                  <a:pt x="45973" y="0"/>
                </a:lnTo>
                <a:lnTo>
                  <a:pt x="408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505705" y="2269998"/>
            <a:ext cx="97790" cy="149860"/>
          </a:xfrm>
          <a:custGeom>
            <a:avLst/>
            <a:gdLst/>
            <a:ahLst/>
            <a:cxnLst/>
            <a:rect l="l" t="t" r="r" b="b"/>
            <a:pathLst>
              <a:path w="97789" h="149860">
                <a:moveTo>
                  <a:pt x="66802" y="0"/>
                </a:moveTo>
                <a:lnTo>
                  <a:pt x="80156" y="2430"/>
                </a:lnTo>
                <a:lnTo>
                  <a:pt x="89725" y="9731"/>
                </a:lnTo>
                <a:lnTo>
                  <a:pt x="95484" y="21913"/>
                </a:lnTo>
                <a:lnTo>
                  <a:pt x="97409" y="38988"/>
                </a:lnTo>
                <a:lnTo>
                  <a:pt x="97244" y="44702"/>
                </a:lnTo>
                <a:lnTo>
                  <a:pt x="89546" y="88386"/>
                </a:lnTo>
                <a:lnTo>
                  <a:pt x="73406" y="124332"/>
                </a:lnTo>
                <a:lnTo>
                  <a:pt x="39497" y="149860"/>
                </a:lnTo>
                <a:lnTo>
                  <a:pt x="31115" y="149860"/>
                </a:lnTo>
                <a:lnTo>
                  <a:pt x="20701" y="149860"/>
                </a:lnTo>
                <a:lnTo>
                  <a:pt x="0" y="111378"/>
                </a:lnTo>
                <a:lnTo>
                  <a:pt x="142" y="105850"/>
                </a:lnTo>
                <a:lnTo>
                  <a:pt x="7429" y="62309"/>
                </a:lnTo>
                <a:lnTo>
                  <a:pt x="23749" y="25907"/>
                </a:lnTo>
                <a:lnTo>
                  <a:pt x="58293" y="0"/>
                </a:lnTo>
                <a:lnTo>
                  <a:pt x="668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602479" y="2337816"/>
            <a:ext cx="101379" cy="12572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616830" y="2356739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448" y="66801"/>
                </a:moveTo>
                <a:lnTo>
                  <a:pt x="30480" y="66801"/>
                </a:lnTo>
                <a:lnTo>
                  <a:pt x="32004" y="67056"/>
                </a:lnTo>
                <a:lnTo>
                  <a:pt x="32639" y="67310"/>
                </a:lnTo>
                <a:lnTo>
                  <a:pt x="33655" y="68072"/>
                </a:lnTo>
                <a:lnTo>
                  <a:pt x="34163" y="68580"/>
                </a:lnTo>
                <a:lnTo>
                  <a:pt x="34417" y="69341"/>
                </a:lnTo>
                <a:lnTo>
                  <a:pt x="34798" y="70103"/>
                </a:lnTo>
                <a:lnTo>
                  <a:pt x="35179" y="71120"/>
                </a:lnTo>
                <a:lnTo>
                  <a:pt x="35433" y="72389"/>
                </a:lnTo>
                <a:lnTo>
                  <a:pt x="37084" y="77597"/>
                </a:lnTo>
                <a:lnTo>
                  <a:pt x="53086" y="107061"/>
                </a:lnTo>
                <a:lnTo>
                  <a:pt x="58166" y="107061"/>
                </a:lnTo>
                <a:lnTo>
                  <a:pt x="59944" y="106807"/>
                </a:lnTo>
                <a:lnTo>
                  <a:pt x="61595" y="106172"/>
                </a:lnTo>
                <a:lnTo>
                  <a:pt x="63373" y="105663"/>
                </a:lnTo>
                <a:lnTo>
                  <a:pt x="65278" y="104775"/>
                </a:lnTo>
                <a:lnTo>
                  <a:pt x="67056" y="103632"/>
                </a:lnTo>
                <a:lnTo>
                  <a:pt x="68961" y="102488"/>
                </a:lnTo>
                <a:lnTo>
                  <a:pt x="70993" y="100964"/>
                </a:lnTo>
                <a:lnTo>
                  <a:pt x="73025" y="99187"/>
                </a:lnTo>
                <a:lnTo>
                  <a:pt x="75184" y="97409"/>
                </a:lnTo>
                <a:lnTo>
                  <a:pt x="75990" y="96647"/>
                </a:lnTo>
                <a:lnTo>
                  <a:pt x="61341" y="96647"/>
                </a:lnTo>
                <a:lnTo>
                  <a:pt x="60452" y="96393"/>
                </a:lnTo>
                <a:lnTo>
                  <a:pt x="56007" y="90170"/>
                </a:lnTo>
                <a:lnTo>
                  <a:pt x="55372" y="88646"/>
                </a:lnTo>
                <a:lnTo>
                  <a:pt x="54864" y="86740"/>
                </a:lnTo>
                <a:lnTo>
                  <a:pt x="52959" y="80645"/>
                </a:lnTo>
                <a:lnTo>
                  <a:pt x="51689" y="76708"/>
                </a:lnTo>
                <a:lnTo>
                  <a:pt x="50212" y="72389"/>
                </a:lnTo>
                <a:lnTo>
                  <a:pt x="48448" y="66801"/>
                </a:lnTo>
                <a:close/>
              </a:path>
              <a:path w="82550" h="107314">
                <a:moveTo>
                  <a:pt x="38354" y="0"/>
                </a:moveTo>
                <a:lnTo>
                  <a:pt x="32766" y="0"/>
                </a:lnTo>
                <a:lnTo>
                  <a:pt x="11557" y="888"/>
                </a:lnTo>
                <a:lnTo>
                  <a:pt x="10287" y="6223"/>
                </a:lnTo>
                <a:lnTo>
                  <a:pt x="12192" y="6223"/>
                </a:lnTo>
                <a:lnTo>
                  <a:pt x="13843" y="6350"/>
                </a:lnTo>
                <a:lnTo>
                  <a:pt x="15113" y="6603"/>
                </a:lnTo>
                <a:lnTo>
                  <a:pt x="16383" y="6731"/>
                </a:lnTo>
                <a:lnTo>
                  <a:pt x="17526" y="7112"/>
                </a:lnTo>
                <a:lnTo>
                  <a:pt x="20320" y="14477"/>
                </a:lnTo>
                <a:lnTo>
                  <a:pt x="19812" y="17652"/>
                </a:lnTo>
                <a:lnTo>
                  <a:pt x="18669" y="22478"/>
                </a:lnTo>
                <a:lnTo>
                  <a:pt x="0" y="105663"/>
                </a:lnTo>
                <a:lnTo>
                  <a:pt x="14859" y="105663"/>
                </a:lnTo>
                <a:lnTo>
                  <a:pt x="23368" y="66801"/>
                </a:lnTo>
                <a:lnTo>
                  <a:pt x="48448" y="66801"/>
                </a:lnTo>
                <a:lnTo>
                  <a:pt x="47752" y="64643"/>
                </a:lnTo>
                <a:lnTo>
                  <a:pt x="46609" y="60706"/>
                </a:lnTo>
                <a:lnTo>
                  <a:pt x="47258" y="60198"/>
                </a:lnTo>
                <a:lnTo>
                  <a:pt x="24765" y="60198"/>
                </a:lnTo>
                <a:lnTo>
                  <a:pt x="38354" y="0"/>
                </a:lnTo>
                <a:close/>
              </a:path>
              <a:path w="82550" h="107314">
                <a:moveTo>
                  <a:pt x="74549" y="87757"/>
                </a:moveTo>
                <a:lnTo>
                  <a:pt x="73025" y="89535"/>
                </a:lnTo>
                <a:lnTo>
                  <a:pt x="69215" y="93345"/>
                </a:lnTo>
                <a:lnTo>
                  <a:pt x="68199" y="94234"/>
                </a:lnTo>
                <a:lnTo>
                  <a:pt x="67183" y="94869"/>
                </a:lnTo>
                <a:lnTo>
                  <a:pt x="66294" y="95503"/>
                </a:lnTo>
                <a:lnTo>
                  <a:pt x="65405" y="96012"/>
                </a:lnTo>
                <a:lnTo>
                  <a:pt x="63881" y="96520"/>
                </a:lnTo>
                <a:lnTo>
                  <a:pt x="63119" y="96647"/>
                </a:lnTo>
                <a:lnTo>
                  <a:pt x="75990" y="96647"/>
                </a:lnTo>
                <a:lnTo>
                  <a:pt x="77470" y="95250"/>
                </a:lnTo>
                <a:lnTo>
                  <a:pt x="79883" y="92837"/>
                </a:lnTo>
                <a:lnTo>
                  <a:pt x="74549" y="87757"/>
                </a:lnTo>
                <a:close/>
              </a:path>
              <a:path w="82550" h="107314">
                <a:moveTo>
                  <a:pt x="80137" y="28194"/>
                </a:moveTo>
                <a:lnTo>
                  <a:pt x="52324" y="28194"/>
                </a:lnTo>
                <a:lnTo>
                  <a:pt x="51308" y="33147"/>
                </a:lnTo>
                <a:lnTo>
                  <a:pt x="53467" y="33400"/>
                </a:lnTo>
                <a:lnTo>
                  <a:pt x="54991" y="34036"/>
                </a:lnTo>
                <a:lnTo>
                  <a:pt x="55880" y="34798"/>
                </a:lnTo>
                <a:lnTo>
                  <a:pt x="56642" y="35560"/>
                </a:lnTo>
                <a:lnTo>
                  <a:pt x="57023" y="36575"/>
                </a:lnTo>
                <a:lnTo>
                  <a:pt x="57023" y="38862"/>
                </a:lnTo>
                <a:lnTo>
                  <a:pt x="33274" y="58927"/>
                </a:lnTo>
                <a:lnTo>
                  <a:pt x="30988" y="59816"/>
                </a:lnTo>
                <a:lnTo>
                  <a:pt x="28829" y="60198"/>
                </a:lnTo>
                <a:lnTo>
                  <a:pt x="47258" y="60198"/>
                </a:lnTo>
                <a:lnTo>
                  <a:pt x="49530" y="58420"/>
                </a:lnTo>
                <a:lnTo>
                  <a:pt x="55372" y="54101"/>
                </a:lnTo>
                <a:lnTo>
                  <a:pt x="58166" y="51943"/>
                </a:lnTo>
                <a:lnTo>
                  <a:pt x="61087" y="49784"/>
                </a:lnTo>
                <a:lnTo>
                  <a:pt x="63881" y="47625"/>
                </a:lnTo>
                <a:lnTo>
                  <a:pt x="66802" y="45465"/>
                </a:lnTo>
                <a:lnTo>
                  <a:pt x="72771" y="40766"/>
                </a:lnTo>
                <a:lnTo>
                  <a:pt x="75692" y="38353"/>
                </a:lnTo>
                <a:lnTo>
                  <a:pt x="78867" y="35813"/>
                </a:lnTo>
                <a:lnTo>
                  <a:pt x="82042" y="33020"/>
                </a:lnTo>
                <a:lnTo>
                  <a:pt x="80137" y="2819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616830" y="2356739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6" y="0"/>
                </a:moveTo>
                <a:lnTo>
                  <a:pt x="38354" y="0"/>
                </a:lnTo>
                <a:lnTo>
                  <a:pt x="24765" y="60198"/>
                </a:lnTo>
                <a:lnTo>
                  <a:pt x="26924" y="60198"/>
                </a:lnTo>
                <a:lnTo>
                  <a:pt x="28829" y="60198"/>
                </a:lnTo>
                <a:lnTo>
                  <a:pt x="30988" y="59816"/>
                </a:lnTo>
                <a:lnTo>
                  <a:pt x="33274" y="58927"/>
                </a:lnTo>
                <a:lnTo>
                  <a:pt x="35560" y="58165"/>
                </a:lnTo>
                <a:lnTo>
                  <a:pt x="37719" y="57023"/>
                </a:lnTo>
                <a:lnTo>
                  <a:pt x="40005" y="55752"/>
                </a:lnTo>
                <a:lnTo>
                  <a:pt x="42291" y="54483"/>
                </a:lnTo>
                <a:lnTo>
                  <a:pt x="44450" y="52959"/>
                </a:lnTo>
                <a:lnTo>
                  <a:pt x="46482" y="51308"/>
                </a:lnTo>
                <a:lnTo>
                  <a:pt x="48514" y="49657"/>
                </a:lnTo>
                <a:lnTo>
                  <a:pt x="57023" y="38862"/>
                </a:lnTo>
                <a:lnTo>
                  <a:pt x="57023" y="37719"/>
                </a:lnTo>
                <a:lnTo>
                  <a:pt x="57023" y="36575"/>
                </a:lnTo>
                <a:lnTo>
                  <a:pt x="51308" y="33147"/>
                </a:lnTo>
                <a:lnTo>
                  <a:pt x="52324" y="28194"/>
                </a:lnTo>
                <a:lnTo>
                  <a:pt x="80137" y="28194"/>
                </a:lnTo>
                <a:lnTo>
                  <a:pt x="82042" y="33020"/>
                </a:lnTo>
                <a:lnTo>
                  <a:pt x="78867" y="35813"/>
                </a:lnTo>
                <a:lnTo>
                  <a:pt x="75692" y="38353"/>
                </a:lnTo>
                <a:lnTo>
                  <a:pt x="72771" y="40766"/>
                </a:lnTo>
                <a:lnTo>
                  <a:pt x="69723" y="43180"/>
                </a:lnTo>
                <a:lnTo>
                  <a:pt x="66802" y="45465"/>
                </a:lnTo>
                <a:lnTo>
                  <a:pt x="63881" y="47625"/>
                </a:lnTo>
                <a:lnTo>
                  <a:pt x="61087" y="49784"/>
                </a:lnTo>
                <a:lnTo>
                  <a:pt x="58166" y="51943"/>
                </a:lnTo>
                <a:lnTo>
                  <a:pt x="55372" y="54101"/>
                </a:lnTo>
                <a:lnTo>
                  <a:pt x="52451" y="56261"/>
                </a:lnTo>
                <a:lnTo>
                  <a:pt x="49530" y="58420"/>
                </a:lnTo>
                <a:lnTo>
                  <a:pt x="46609" y="60706"/>
                </a:lnTo>
                <a:lnTo>
                  <a:pt x="47752" y="64643"/>
                </a:lnTo>
                <a:lnTo>
                  <a:pt x="49022" y="68580"/>
                </a:lnTo>
                <a:lnTo>
                  <a:pt x="50292" y="72644"/>
                </a:lnTo>
                <a:lnTo>
                  <a:pt x="51689" y="76708"/>
                </a:lnTo>
                <a:lnTo>
                  <a:pt x="52959" y="80645"/>
                </a:lnTo>
                <a:lnTo>
                  <a:pt x="54229" y="84709"/>
                </a:lnTo>
                <a:lnTo>
                  <a:pt x="54864" y="86740"/>
                </a:lnTo>
                <a:lnTo>
                  <a:pt x="55372" y="88646"/>
                </a:lnTo>
                <a:lnTo>
                  <a:pt x="56007" y="90170"/>
                </a:lnTo>
                <a:lnTo>
                  <a:pt x="56515" y="91694"/>
                </a:lnTo>
                <a:lnTo>
                  <a:pt x="61341" y="96647"/>
                </a:lnTo>
                <a:lnTo>
                  <a:pt x="62357" y="96647"/>
                </a:lnTo>
                <a:lnTo>
                  <a:pt x="63119" y="96647"/>
                </a:lnTo>
                <a:lnTo>
                  <a:pt x="63881" y="96520"/>
                </a:lnTo>
                <a:lnTo>
                  <a:pt x="64643" y="96265"/>
                </a:lnTo>
                <a:lnTo>
                  <a:pt x="65405" y="96012"/>
                </a:lnTo>
                <a:lnTo>
                  <a:pt x="66294" y="95503"/>
                </a:lnTo>
                <a:lnTo>
                  <a:pt x="67183" y="94869"/>
                </a:lnTo>
                <a:lnTo>
                  <a:pt x="68199" y="94234"/>
                </a:lnTo>
                <a:lnTo>
                  <a:pt x="69215" y="93345"/>
                </a:lnTo>
                <a:lnTo>
                  <a:pt x="70485" y="92075"/>
                </a:lnTo>
                <a:lnTo>
                  <a:pt x="71628" y="90932"/>
                </a:lnTo>
                <a:lnTo>
                  <a:pt x="73025" y="89535"/>
                </a:lnTo>
                <a:lnTo>
                  <a:pt x="74549" y="87757"/>
                </a:lnTo>
                <a:lnTo>
                  <a:pt x="79883" y="92837"/>
                </a:lnTo>
                <a:lnTo>
                  <a:pt x="77470" y="95250"/>
                </a:lnTo>
                <a:lnTo>
                  <a:pt x="75184" y="97409"/>
                </a:lnTo>
                <a:lnTo>
                  <a:pt x="73025" y="99187"/>
                </a:lnTo>
                <a:lnTo>
                  <a:pt x="70993" y="100964"/>
                </a:lnTo>
                <a:lnTo>
                  <a:pt x="68961" y="102488"/>
                </a:lnTo>
                <a:lnTo>
                  <a:pt x="67056" y="103632"/>
                </a:lnTo>
                <a:lnTo>
                  <a:pt x="65278" y="104775"/>
                </a:lnTo>
                <a:lnTo>
                  <a:pt x="63373" y="105663"/>
                </a:lnTo>
                <a:lnTo>
                  <a:pt x="61595" y="106172"/>
                </a:lnTo>
                <a:lnTo>
                  <a:pt x="59944" y="106807"/>
                </a:lnTo>
                <a:lnTo>
                  <a:pt x="58166" y="107061"/>
                </a:lnTo>
                <a:lnTo>
                  <a:pt x="56261" y="107061"/>
                </a:lnTo>
                <a:lnTo>
                  <a:pt x="53086" y="107061"/>
                </a:lnTo>
                <a:lnTo>
                  <a:pt x="43434" y="97662"/>
                </a:lnTo>
                <a:lnTo>
                  <a:pt x="42037" y="94614"/>
                </a:lnTo>
                <a:lnTo>
                  <a:pt x="40767" y="90932"/>
                </a:lnTo>
                <a:lnTo>
                  <a:pt x="39497" y="86740"/>
                </a:lnTo>
                <a:lnTo>
                  <a:pt x="38354" y="82423"/>
                </a:lnTo>
                <a:lnTo>
                  <a:pt x="37084" y="77597"/>
                </a:lnTo>
                <a:lnTo>
                  <a:pt x="35433" y="72389"/>
                </a:lnTo>
                <a:lnTo>
                  <a:pt x="35179" y="71120"/>
                </a:lnTo>
                <a:lnTo>
                  <a:pt x="34798" y="70103"/>
                </a:lnTo>
                <a:lnTo>
                  <a:pt x="34417" y="69341"/>
                </a:lnTo>
                <a:lnTo>
                  <a:pt x="34163" y="68580"/>
                </a:lnTo>
                <a:lnTo>
                  <a:pt x="30480" y="66801"/>
                </a:lnTo>
                <a:lnTo>
                  <a:pt x="29464" y="66801"/>
                </a:lnTo>
                <a:lnTo>
                  <a:pt x="28321" y="66801"/>
                </a:lnTo>
                <a:lnTo>
                  <a:pt x="23368" y="66801"/>
                </a:lnTo>
                <a:lnTo>
                  <a:pt x="14859" y="105663"/>
                </a:lnTo>
                <a:lnTo>
                  <a:pt x="0" y="105663"/>
                </a:lnTo>
                <a:lnTo>
                  <a:pt x="18669" y="22478"/>
                </a:lnTo>
                <a:lnTo>
                  <a:pt x="19304" y="19812"/>
                </a:lnTo>
                <a:lnTo>
                  <a:pt x="19812" y="17652"/>
                </a:lnTo>
                <a:lnTo>
                  <a:pt x="20066" y="16001"/>
                </a:lnTo>
                <a:lnTo>
                  <a:pt x="20320" y="14477"/>
                </a:lnTo>
                <a:lnTo>
                  <a:pt x="20447" y="13081"/>
                </a:lnTo>
                <a:lnTo>
                  <a:pt x="20447" y="11811"/>
                </a:lnTo>
                <a:lnTo>
                  <a:pt x="20447" y="10922"/>
                </a:lnTo>
                <a:lnTo>
                  <a:pt x="20193" y="10033"/>
                </a:lnTo>
                <a:lnTo>
                  <a:pt x="15113" y="6603"/>
                </a:lnTo>
                <a:lnTo>
                  <a:pt x="13843" y="6350"/>
                </a:lnTo>
                <a:lnTo>
                  <a:pt x="12192" y="6223"/>
                </a:lnTo>
                <a:lnTo>
                  <a:pt x="10287" y="6223"/>
                </a:lnTo>
                <a:lnTo>
                  <a:pt x="11557" y="888"/>
                </a:lnTo>
                <a:lnTo>
                  <a:pt x="32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728971" y="2247887"/>
            <a:ext cx="35718" cy="21565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739132" y="2255520"/>
            <a:ext cx="202412" cy="212725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792217" y="2273935"/>
            <a:ext cx="145415" cy="144780"/>
          </a:xfrm>
          <a:custGeom>
            <a:avLst/>
            <a:gdLst/>
            <a:ahLst/>
            <a:cxnLst/>
            <a:rect l="l" t="t" r="r" b="b"/>
            <a:pathLst>
              <a:path w="145414" h="144780">
                <a:moveTo>
                  <a:pt x="69850" y="0"/>
                </a:moveTo>
                <a:lnTo>
                  <a:pt x="27686" y="0"/>
                </a:lnTo>
                <a:lnTo>
                  <a:pt x="26416" y="5206"/>
                </a:lnTo>
                <a:lnTo>
                  <a:pt x="30099" y="5461"/>
                </a:lnTo>
                <a:lnTo>
                  <a:pt x="32639" y="6095"/>
                </a:lnTo>
                <a:lnTo>
                  <a:pt x="34290" y="7492"/>
                </a:lnTo>
                <a:lnTo>
                  <a:pt x="35941" y="8762"/>
                </a:lnTo>
                <a:lnTo>
                  <a:pt x="36830" y="11049"/>
                </a:lnTo>
                <a:lnTo>
                  <a:pt x="36769" y="16890"/>
                </a:lnTo>
                <a:lnTo>
                  <a:pt x="36576" y="18923"/>
                </a:lnTo>
                <a:lnTo>
                  <a:pt x="36068" y="22098"/>
                </a:lnTo>
                <a:lnTo>
                  <a:pt x="35687" y="25400"/>
                </a:lnTo>
                <a:lnTo>
                  <a:pt x="35179" y="28448"/>
                </a:lnTo>
                <a:lnTo>
                  <a:pt x="16510" y="112775"/>
                </a:lnTo>
                <a:lnTo>
                  <a:pt x="14986" y="119761"/>
                </a:lnTo>
                <a:lnTo>
                  <a:pt x="1143" y="139064"/>
                </a:lnTo>
                <a:lnTo>
                  <a:pt x="0" y="144272"/>
                </a:lnTo>
                <a:lnTo>
                  <a:pt x="42164" y="144272"/>
                </a:lnTo>
                <a:lnTo>
                  <a:pt x="43307" y="139064"/>
                </a:lnTo>
                <a:lnTo>
                  <a:pt x="39243" y="138684"/>
                </a:lnTo>
                <a:lnTo>
                  <a:pt x="36576" y="137922"/>
                </a:lnTo>
                <a:lnTo>
                  <a:pt x="35179" y="136525"/>
                </a:lnTo>
                <a:lnTo>
                  <a:pt x="33655" y="135254"/>
                </a:lnTo>
                <a:lnTo>
                  <a:pt x="33055" y="133095"/>
                </a:lnTo>
                <a:lnTo>
                  <a:pt x="33147" y="124460"/>
                </a:lnTo>
                <a:lnTo>
                  <a:pt x="34417" y="116966"/>
                </a:lnTo>
                <a:lnTo>
                  <a:pt x="43942" y="73532"/>
                </a:lnTo>
                <a:lnTo>
                  <a:pt x="119604" y="73532"/>
                </a:lnTo>
                <a:lnTo>
                  <a:pt x="121740" y="63880"/>
                </a:lnTo>
                <a:lnTo>
                  <a:pt x="46101" y="63880"/>
                </a:lnTo>
                <a:lnTo>
                  <a:pt x="53340" y="31495"/>
                </a:lnTo>
                <a:lnTo>
                  <a:pt x="54737" y="24764"/>
                </a:lnTo>
                <a:lnTo>
                  <a:pt x="56007" y="19812"/>
                </a:lnTo>
                <a:lnTo>
                  <a:pt x="57023" y="16890"/>
                </a:lnTo>
                <a:lnTo>
                  <a:pt x="58039" y="13842"/>
                </a:lnTo>
                <a:lnTo>
                  <a:pt x="58928" y="11684"/>
                </a:lnTo>
                <a:lnTo>
                  <a:pt x="60706" y="8889"/>
                </a:lnTo>
                <a:lnTo>
                  <a:pt x="61849" y="7747"/>
                </a:lnTo>
                <a:lnTo>
                  <a:pt x="62992" y="7112"/>
                </a:lnTo>
                <a:lnTo>
                  <a:pt x="64135" y="6350"/>
                </a:lnTo>
                <a:lnTo>
                  <a:pt x="66040" y="5714"/>
                </a:lnTo>
                <a:lnTo>
                  <a:pt x="68707" y="5206"/>
                </a:lnTo>
                <a:lnTo>
                  <a:pt x="69850" y="0"/>
                </a:lnTo>
                <a:close/>
              </a:path>
              <a:path w="145414" h="144780">
                <a:moveTo>
                  <a:pt x="119604" y="73532"/>
                </a:moveTo>
                <a:lnTo>
                  <a:pt x="100711" y="73532"/>
                </a:lnTo>
                <a:lnTo>
                  <a:pt x="90551" y="119761"/>
                </a:lnTo>
                <a:lnTo>
                  <a:pt x="89408" y="124460"/>
                </a:lnTo>
                <a:lnTo>
                  <a:pt x="76708" y="139064"/>
                </a:lnTo>
                <a:lnTo>
                  <a:pt x="75437" y="144272"/>
                </a:lnTo>
                <a:lnTo>
                  <a:pt x="117729" y="144272"/>
                </a:lnTo>
                <a:lnTo>
                  <a:pt x="118872" y="139064"/>
                </a:lnTo>
                <a:lnTo>
                  <a:pt x="115189" y="138811"/>
                </a:lnTo>
                <a:lnTo>
                  <a:pt x="112522" y="138049"/>
                </a:lnTo>
                <a:lnTo>
                  <a:pt x="110998" y="136651"/>
                </a:lnTo>
                <a:lnTo>
                  <a:pt x="109347" y="135381"/>
                </a:lnTo>
                <a:lnTo>
                  <a:pt x="108585" y="133095"/>
                </a:lnTo>
                <a:lnTo>
                  <a:pt x="108712" y="125856"/>
                </a:lnTo>
                <a:lnTo>
                  <a:pt x="109220" y="120903"/>
                </a:lnTo>
                <a:lnTo>
                  <a:pt x="109855" y="117601"/>
                </a:lnTo>
                <a:lnTo>
                  <a:pt x="119604" y="73532"/>
                </a:lnTo>
                <a:close/>
              </a:path>
              <a:path w="145414" h="144780">
                <a:moveTo>
                  <a:pt x="145415" y="0"/>
                </a:moveTo>
                <a:lnTo>
                  <a:pt x="103124" y="0"/>
                </a:lnTo>
                <a:lnTo>
                  <a:pt x="101981" y="5206"/>
                </a:lnTo>
                <a:lnTo>
                  <a:pt x="105664" y="5461"/>
                </a:lnTo>
                <a:lnTo>
                  <a:pt x="108204" y="6095"/>
                </a:lnTo>
                <a:lnTo>
                  <a:pt x="109855" y="7492"/>
                </a:lnTo>
                <a:lnTo>
                  <a:pt x="111506" y="8762"/>
                </a:lnTo>
                <a:lnTo>
                  <a:pt x="112395" y="11049"/>
                </a:lnTo>
                <a:lnTo>
                  <a:pt x="112334" y="16890"/>
                </a:lnTo>
                <a:lnTo>
                  <a:pt x="112141" y="18923"/>
                </a:lnTo>
                <a:lnTo>
                  <a:pt x="111633" y="22098"/>
                </a:lnTo>
                <a:lnTo>
                  <a:pt x="111252" y="25400"/>
                </a:lnTo>
                <a:lnTo>
                  <a:pt x="110617" y="28448"/>
                </a:lnTo>
                <a:lnTo>
                  <a:pt x="102870" y="63880"/>
                </a:lnTo>
                <a:lnTo>
                  <a:pt x="121740" y="63880"/>
                </a:lnTo>
                <a:lnTo>
                  <a:pt x="128905" y="31495"/>
                </a:lnTo>
                <a:lnTo>
                  <a:pt x="130302" y="24764"/>
                </a:lnTo>
                <a:lnTo>
                  <a:pt x="131572" y="19812"/>
                </a:lnTo>
                <a:lnTo>
                  <a:pt x="132587" y="16890"/>
                </a:lnTo>
                <a:lnTo>
                  <a:pt x="133477" y="13842"/>
                </a:lnTo>
                <a:lnTo>
                  <a:pt x="134493" y="11684"/>
                </a:lnTo>
                <a:lnTo>
                  <a:pt x="136271" y="8889"/>
                </a:lnTo>
                <a:lnTo>
                  <a:pt x="137414" y="7747"/>
                </a:lnTo>
                <a:lnTo>
                  <a:pt x="138557" y="7112"/>
                </a:lnTo>
                <a:lnTo>
                  <a:pt x="139700" y="6350"/>
                </a:lnTo>
                <a:lnTo>
                  <a:pt x="141605" y="5714"/>
                </a:lnTo>
                <a:lnTo>
                  <a:pt x="144272" y="5206"/>
                </a:lnTo>
                <a:lnTo>
                  <a:pt x="145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792217" y="2273935"/>
            <a:ext cx="145415" cy="144780"/>
          </a:xfrm>
          <a:custGeom>
            <a:avLst/>
            <a:gdLst/>
            <a:ahLst/>
            <a:cxnLst/>
            <a:rect l="l" t="t" r="r" b="b"/>
            <a:pathLst>
              <a:path w="145414" h="144780">
                <a:moveTo>
                  <a:pt x="27686" y="0"/>
                </a:moveTo>
                <a:lnTo>
                  <a:pt x="69850" y="0"/>
                </a:lnTo>
                <a:lnTo>
                  <a:pt x="68707" y="5206"/>
                </a:lnTo>
                <a:lnTo>
                  <a:pt x="66040" y="5714"/>
                </a:lnTo>
                <a:lnTo>
                  <a:pt x="64135" y="6350"/>
                </a:lnTo>
                <a:lnTo>
                  <a:pt x="62992" y="7112"/>
                </a:lnTo>
                <a:lnTo>
                  <a:pt x="61849" y="7747"/>
                </a:lnTo>
                <a:lnTo>
                  <a:pt x="60706" y="8889"/>
                </a:lnTo>
                <a:lnTo>
                  <a:pt x="59817" y="10287"/>
                </a:lnTo>
                <a:lnTo>
                  <a:pt x="58928" y="11684"/>
                </a:lnTo>
                <a:lnTo>
                  <a:pt x="58039" y="13842"/>
                </a:lnTo>
                <a:lnTo>
                  <a:pt x="57023" y="16890"/>
                </a:lnTo>
                <a:lnTo>
                  <a:pt x="56007" y="19812"/>
                </a:lnTo>
                <a:lnTo>
                  <a:pt x="54737" y="24764"/>
                </a:lnTo>
                <a:lnTo>
                  <a:pt x="53340" y="31495"/>
                </a:lnTo>
                <a:lnTo>
                  <a:pt x="46101" y="63880"/>
                </a:lnTo>
                <a:lnTo>
                  <a:pt x="102870" y="63880"/>
                </a:lnTo>
                <a:lnTo>
                  <a:pt x="109982" y="31368"/>
                </a:lnTo>
                <a:lnTo>
                  <a:pt x="110617" y="28448"/>
                </a:lnTo>
                <a:lnTo>
                  <a:pt x="111252" y="25400"/>
                </a:lnTo>
                <a:lnTo>
                  <a:pt x="111633" y="22098"/>
                </a:lnTo>
                <a:lnTo>
                  <a:pt x="112141" y="18923"/>
                </a:lnTo>
                <a:lnTo>
                  <a:pt x="112395" y="16255"/>
                </a:lnTo>
                <a:lnTo>
                  <a:pt x="112395" y="14350"/>
                </a:lnTo>
                <a:lnTo>
                  <a:pt x="112395" y="11049"/>
                </a:lnTo>
                <a:lnTo>
                  <a:pt x="111506" y="8762"/>
                </a:lnTo>
                <a:lnTo>
                  <a:pt x="109855" y="7492"/>
                </a:lnTo>
                <a:lnTo>
                  <a:pt x="108204" y="6095"/>
                </a:lnTo>
                <a:lnTo>
                  <a:pt x="105664" y="5461"/>
                </a:lnTo>
                <a:lnTo>
                  <a:pt x="101981" y="5206"/>
                </a:lnTo>
                <a:lnTo>
                  <a:pt x="103124" y="0"/>
                </a:lnTo>
                <a:lnTo>
                  <a:pt x="145415" y="0"/>
                </a:lnTo>
                <a:lnTo>
                  <a:pt x="144272" y="5206"/>
                </a:lnTo>
                <a:lnTo>
                  <a:pt x="141605" y="5714"/>
                </a:lnTo>
                <a:lnTo>
                  <a:pt x="139700" y="6350"/>
                </a:lnTo>
                <a:lnTo>
                  <a:pt x="138557" y="7112"/>
                </a:lnTo>
                <a:lnTo>
                  <a:pt x="137414" y="7747"/>
                </a:lnTo>
                <a:lnTo>
                  <a:pt x="136271" y="8889"/>
                </a:lnTo>
                <a:lnTo>
                  <a:pt x="135382" y="10287"/>
                </a:lnTo>
                <a:lnTo>
                  <a:pt x="134493" y="11684"/>
                </a:lnTo>
                <a:lnTo>
                  <a:pt x="133477" y="13842"/>
                </a:lnTo>
                <a:lnTo>
                  <a:pt x="132587" y="16890"/>
                </a:lnTo>
                <a:lnTo>
                  <a:pt x="131572" y="19812"/>
                </a:lnTo>
                <a:lnTo>
                  <a:pt x="130302" y="24764"/>
                </a:lnTo>
                <a:lnTo>
                  <a:pt x="128905" y="31495"/>
                </a:lnTo>
                <a:lnTo>
                  <a:pt x="110744" y="113537"/>
                </a:lnTo>
                <a:lnTo>
                  <a:pt x="109855" y="117601"/>
                </a:lnTo>
                <a:lnTo>
                  <a:pt x="109220" y="120903"/>
                </a:lnTo>
                <a:lnTo>
                  <a:pt x="108966" y="123443"/>
                </a:lnTo>
                <a:lnTo>
                  <a:pt x="108712" y="125856"/>
                </a:lnTo>
                <a:lnTo>
                  <a:pt x="108585" y="128015"/>
                </a:lnTo>
                <a:lnTo>
                  <a:pt x="108585" y="130048"/>
                </a:lnTo>
                <a:lnTo>
                  <a:pt x="108585" y="133095"/>
                </a:lnTo>
                <a:lnTo>
                  <a:pt x="109347" y="135381"/>
                </a:lnTo>
                <a:lnTo>
                  <a:pt x="110998" y="136651"/>
                </a:lnTo>
                <a:lnTo>
                  <a:pt x="112522" y="138049"/>
                </a:lnTo>
                <a:lnTo>
                  <a:pt x="115189" y="138811"/>
                </a:lnTo>
                <a:lnTo>
                  <a:pt x="118872" y="139064"/>
                </a:lnTo>
                <a:lnTo>
                  <a:pt x="117729" y="144272"/>
                </a:lnTo>
                <a:lnTo>
                  <a:pt x="75437" y="144272"/>
                </a:lnTo>
                <a:lnTo>
                  <a:pt x="76708" y="139064"/>
                </a:lnTo>
                <a:lnTo>
                  <a:pt x="79375" y="138684"/>
                </a:lnTo>
                <a:lnTo>
                  <a:pt x="81280" y="137922"/>
                </a:lnTo>
                <a:lnTo>
                  <a:pt x="92075" y="112775"/>
                </a:lnTo>
                <a:lnTo>
                  <a:pt x="100711" y="73532"/>
                </a:lnTo>
                <a:lnTo>
                  <a:pt x="43942" y="73532"/>
                </a:lnTo>
                <a:lnTo>
                  <a:pt x="35179" y="113537"/>
                </a:lnTo>
                <a:lnTo>
                  <a:pt x="34417" y="116966"/>
                </a:lnTo>
                <a:lnTo>
                  <a:pt x="33909" y="119887"/>
                </a:lnTo>
                <a:lnTo>
                  <a:pt x="33528" y="122174"/>
                </a:lnTo>
                <a:lnTo>
                  <a:pt x="33147" y="124460"/>
                </a:lnTo>
                <a:lnTo>
                  <a:pt x="33020" y="127126"/>
                </a:lnTo>
                <a:lnTo>
                  <a:pt x="33020" y="130048"/>
                </a:lnTo>
                <a:lnTo>
                  <a:pt x="33020" y="132968"/>
                </a:lnTo>
                <a:lnTo>
                  <a:pt x="33655" y="135254"/>
                </a:lnTo>
                <a:lnTo>
                  <a:pt x="35179" y="136525"/>
                </a:lnTo>
                <a:lnTo>
                  <a:pt x="36576" y="137922"/>
                </a:lnTo>
                <a:lnTo>
                  <a:pt x="39243" y="138684"/>
                </a:lnTo>
                <a:lnTo>
                  <a:pt x="43307" y="139064"/>
                </a:lnTo>
                <a:lnTo>
                  <a:pt x="42164" y="144272"/>
                </a:lnTo>
                <a:lnTo>
                  <a:pt x="0" y="144272"/>
                </a:lnTo>
                <a:lnTo>
                  <a:pt x="1143" y="139064"/>
                </a:lnTo>
                <a:lnTo>
                  <a:pt x="3810" y="138684"/>
                </a:lnTo>
                <a:lnTo>
                  <a:pt x="5842" y="137922"/>
                </a:lnTo>
                <a:lnTo>
                  <a:pt x="13081" y="126873"/>
                </a:lnTo>
                <a:lnTo>
                  <a:pt x="13843" y="124460"/>
                </a:lnTo>
                <a:lnTo>
                  <a:pt x="14986" y="119761"/>
                </a:lnTo>
                <a:lnTo>
                  <a:pt x="16510" y="112775"/>
                </a:lnTo>
                <a:lnTo>
                  <a:pt x="34544" y="31368"/>
                </a:lnTo>
                <a:lnTo>
                  <a:pt x="35179" y="28448"/>
                </a:lnTo>
                <a:lnTo>
                  <a:pt x="35687" y="25400"/>
                </a:lnTo>
                <a:lnTo>
                  <a:pt x="36068" y="22098"/>
                </a:lnTo>
                <a:lnTo>
                  <a:pt x="36576" y="18923"/>
                </a:lnTo>
                <a:lnTo>
                  <a:pt x="36830" y="16255"/>
                </a:lnTo>
                <a:lnTo>
                  <a:pt x="36830" y="14350"/>
                </a:lnTo>
                <a:lnTo>
                  <a:pt x="36830" y="11049"/>
                </a:lnTo>
                <a:lnTo>
                  <a:pt x="35941" y="8762"/>
                </a:lnTo>
                <a:lnTo>
                  <a:pt x="34290" y="7492"/>
                </a:lnTo>
                <a:lnTo>
                  <a:pt x="32639" y="6095"/>
                </a:lnTo>
                <a:lnTo>
                  <a:pt x="30099" y="5461"/>
                </a:lnTo>
                <a:lnTo>
                  <a:pt x="26416" y="5206"/>
                </a:lnTo>
                <a:lnTo>
                  <a:pt x="27686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934711" y="2374438"/>
            <a:ext cx="51117" cy="7234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950205" y="2393695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4" y="0"/>
                </a:lnTo>
                <a:lnTo>
                  <a:pt x="12065" y="5206"/>
                </a:lnTo>
                <a:lnTo>
                  <a:pt x="12288" y="9778"/>
                </a:lnTo>
                <a:lnTo>
                  <a:pt x="12319" y="21081"/>
                </a:lnTo>
                <a:lnTo>
                  <a:pt x="12065" y="25400"/>
                </a:lnTo>
                <a:lnTo>
                  <a:pt x="11303" y="28828"/>
                </a:lnTo>
                <a:lnTo>
                  <a:pt x="10668" y="32257"/>
                </a:lnTo>
                <a:lnTo>
                  <a:pt x="0" y="47243"/>
                </a:lnTo>
                <a:lnTo>
                  <a:pt x="5715" y="53593"/>
                </a:lnTo>
                <a:lnTo>
                  <a:pt x="30734" y="24002"/>
                </a:lnTo>
                <a:lnTo>
                  <a:pt x="31623" y="19430"/>
                </a:lnTo>
                <a:lnTo>
                  <a:pt x="31623" y="9778"/>
                </a:lnTo>
                <a:lnTo>
                  <a:pt x="31115" y="4952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950205" y="2393695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4" y="0"/>
                </a:moveTo>
                <a:lnTo>
                  <a:pt x="30099" y="0"/>
                </a:lnTo>
                <a:lnTo>
                  <a:pt x="31115" y="4952"/>
                </a:lnTo>
                <a:lnTo>
                  <a:pt x="31623" y="9778"/>
                </a:lnTo>
                <a:lnTo>
                  <a:pt x="31623" y="14604"/>
                </a:lnTo>
                <a:lnTo>
                  <a:pt x="31623" y="19430"/>
                </a:lnTo>
                <a:lnTo>
                  <a:pt x="30734" y="24002"/>
                </a:lnTo>
                <a:lnTo>
                  <a:pt x="29083" y="28066"/>
                </a:lnTo>
                <a:lnTo>
                  <a:pt x="27432" y="32130"/>
                </a:lnTo>
                <a:lnTo>
                  <a:pt x="24638" y="36194"/>
                </a:lnTo>
                <a:lnTo>
                  <a:pt x="20955" y="40258"/>
                </a:lnTo>
                <a:lnTo>
                  <a:pt x="17272" y="44323"/>
                </a:lnTo>
                <a:lnTo>
                  <a:pt x="12192" y="48767"/>
                </a:lnTo>
                <a:lnTo>
                  <a:pt x="5715" y="53593"/>
                </a:lnTo>
                <a:lnTo>
                  <a:pt x="0" y="47243"/>
                </a:lnTo>
                <a:lnTo>
                  <a:pt x="3556" y="43814"/>
                </a:lnTo>
                <a:lnTo>
                  <a:pt x="6223" y="40766"/>
                </a:lnTo>
                <a:lnTo>
                  <a:pt x="7874" y="38100"/>
                </a:lnTo>
                <a:lnTo>
                  <a:pt x="9398" y="35305"/>
                </a:lnTo>
                <a:lnTo>
                  <a:pt x="10668" y="32257"/>
                </a:lnTo>
                <a:lnTo>
                  <a:pt x="11303" y="28828"/>
                </a:lnTo>
                <a:lnTo>
                  <a:pt x="12065" y="25400"/>
                </a:lnTo>
                <a:lnTo>
                  <a:pt x="12319" y="21081"/>
                </a:lnTo>
                <a:lnTo>
                  <a:pt x="12319" y="15875"/>
                </a:lnTo>
                <a:lnTo>
                  <a:pt x="12319" y="10413"/>
                </a:lnTo>
                <a:lnTo>
                  <a:pt x="12065" y="5206"/>
                </a:lnTo>
                <a:lnTo>
                  <a:pt x="116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015484" y="2247900"/>
            <a:ext cx="127228" cy="17145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030089" y="2266950"/>
            <a:ext cx="109220" cy="153035"/>
          </a:xfrm>
          <a:custGeom>
            <a:avLst/>
            <a:gdLst/>
            <a:ahLst/>
            <a:cxnLst/>
            <a:rect l="l" t="t" r="r" b="b"/>
            <a:pathLst>
              <a:path w="109220" h="153035">
                <a:moveTo>
                  <a:pt x="81467" y="76835"/>
                </a:moveTo>
                <a:lnTo>
                  <a:pt x="70358" y="76835"/>
                </a:lnTo>
                <a:lnTo>
                  <a:pt x="69357" y="92694"/>
                </a:lnTo>
                <a:lnTo>
                  <a:pt x="68643" y="106171"/>
                </a:lnTo>
                <a:lnTo>
                  <a:pt x="68214" y="117268"/>
                </a:lnTo>
                <a:lnTo>
                  <a:pt x="68119" y="133730"/>
                </a:lnTo>
                <a:lnTo>
                  <a:pt x="68520" y="138049"/>
                </a:lnTo>
                <a:lnTo>
                  <a:pt x="74168" y="150495"/>
                </a:lnTo>
                <a:lnTo>
                  <a:pt x="76200" y="152146"/>
                </a:lnTo>
                <a:lnTo>
                  <a:pt x="79248" y="152908"/>
                </a:lnTo>
                <a:lnTo>
                  <a:pt x="86740" y="152908"/>
                </a:lnTo>
                <a:lnTo>
                  <a:pt x="90677" y="151637"/>
                </a:lnTo>
                <a:lnTo>
                  <a:pt x="95250" y="148971"/>
                </a:lnTo>
                <a:lnTo>
                  <a:pt x="99695" y="146430"/>
                </a:lnTo>
                <a:lnTo>
                  <a:pt x="104266" y="142748"/>
                </a:lnTo>
                <a:lnTo>
                  <a:pt x="106299" y="140715"/>
                </a:lnTo>
                <a:lnTo>
                  <a:pt x="87757" y="140715"/>
                </a:lnTo>
                <a:lnTo>
                  <a:pt x="86487" y="140462"/>
                </a:lnTo>
                <a:lnTo>
                  <a:pt x="85471" y="139700"/>
                </a:lnTo>
                <a:lnTo>
                  <a:pt x="84327" y="138937"/>
                </a:lnTo>
                <a:lnTo>
                  <a:pt x="83438" y="137540"/>
                </a:lnTo>
                <a:lnTo>
                  <a:pt x="82803" y="135382"/>
                </a:lnTo>
                <a:lnTo>
                  <a:pt x="82041" y="133223"/>
                </a:lnTo>
                <a:lnTo>
                  <a:pt x="81534" y="130175"/>
                </a:lnTo>
                <a:lnTo>
                  <a:pt x="81280" y="125984"/>
                </a:lnTo>
                <a:lnTo>
                  <a:pt x="80899" y="121920"/>
                </a:lnTo>
                <a:lnTo>
                  <a:pt x="80978" y="92694"/>
                </a:lnTo>
                <a:lnTo>
                  <a:pt x="81254" y="82710"/>
                </a:lnTo>
                <a:lnTo>
                  <a:pt x="81467" y="76835"/>
                </a:lnTo>
                <a:close/>
              </a:path>
              <a:path w="109220" h="153035">
                <a:moveTo>
                  <a:pt x="79720" y="12446"/>
                </a:moveTo>
                <a:lnTo>
                  <a:pt x="58927" y="12446"/>
                </a:lnTo>
                <a:lnTo>
                  <a:pt x="61087" y="13080"/>
                </a:lnTo>
                <a:lnTo>
                  <a:pt x="62737" y="14350"/>
                </a:lnTo>
                <a:lnTo>
                  <a:pt x="69850" y="43179"/>
                </a:lnTo>
                <a:lnTo>
                  <a:pt x="69850" y="50291"/>
                </a:lnTo>
                <a:lnTo>
                  <a:pt x="22606" y="117475"/>
                </a:lnTo>
                <a:lnTo>
                  <a:pt x="17907" y="124078"/>
                </a:lnTo>
                <a:lnTo>
                  <a:pt x="13970" y="129539"/>
                </a:lnTo>
                <a:lnTo>
                  <a:pt x="10668" y="133730"/>
                </a:lnTo>
                <a:lnTo>
                  <a:pt x="7390" y="138175"/>
                </a:lnTo>
                <a:lnTo>
                  <a:pt x="1015" y="146050"/>
                </a:lnTo>
                <a:lnTo>
                  <a:pt x="0" y="151257"/>
                </a:lnTo>
                <a:lnTo>
                  <a:pt x="21336" y="151257"/>
                </a:lnTo>
                <a:lnTo>
                  <a:pt x="30406" y="136110"/>
                </a:lnTo>
                <a:lnTo>
                  <a:pt x="41417" y="118665"/>
                </a:lnTo>
                <a:lnTo>
                  <a:pt x="54357" y="98911"/>
                </a:lnTo>
                <a:lnTo>
                  <a:pt x="69214" y="76835"/>
                </a:lnTo>
                <a:lnTo>
                  <a:pt x="81467" y="76835"/>
                </a:lnTo>
                <a:lnTo>
                  <a:pt x="81661" y="71500"/>
                </a:lnTo>
                <a:lnTo>
                  <a:pt x="82169" y="48260"/>
                </a:lnTo>
                <a:lnTo>
                  <a:pt x="82296" y="29210"/>
                </a:lnTo>
                <a:lnTo>
                  <a:pt x="81661" y="21336"/>
                </a:lnTo>
                <a:lnTo>
                  <a:pt x="80488" y="15748"/>
                </a:lnTo>
                <a:lnTo>
                  <a:pt x="79720" y="12446"/>
                </a:lnTo>
                <a:close/>
              </a:path>
              <a:path w="109220" h="153035">
                <a:moveTo>
                  <a:pt x="102870" y="132207"/>
                </a:moveTo>
                <a:lnTo>
                  <a:pt x="91186" y="140715"/>
                </a:lnTo>
                <a:lnTo>
                  <a:pt x="106299" y="140715"/>
                </a:lnTo>
                <a:lnTo>
                  <a:pt x="108838" y="138175"/>
                </a:lnTo>
                <a:lnTo>
                  <a:pt x="102870" y="132207"/>
                </a:lnTo>
                <a:close/>
              </a:path>
              <a:path w="109220" h="153035">
                <a:moveTo>
                  <a:pt x="67310" y="0"/>
                </a:moveTo>
                <a:lnTo>
                  <a:pt x="57658" y="0"/>
                </a:lnTo>
                <a:lnTo>
                  <a:pt x="53339" y="1142"/>
                </a:lnTo>
                <a:lnTo>
                  <a:pt x="49149" y="3428"/>
                </a:lnTo>
                <a:lnTo>
                  <a:pt x="44831" y="5714"/>
                </a:lnTo>
                <a:lnTo>
                  <a:pt x="39497" y="10160"/>
                </a:lnTo>
                <a:lnTo>
                  <a:pt x="33020" y="16510"/>
                </a:lnTo>
                <a:lnTo>
                  <a:pt x="38481" y="22605"/>
                </a:lnTo>
                <a:lnTo>
                  <a:pt x="43052" y="18541"/>
                </a:lnTo>
                <a:lnTo>
                  <a:pt x="46609" y="15748"/>
                </a:lnTo>
                <a:lnTo>
                  <a:pt x="49022" y="14350"/>
                </a:lnTo>
                <a:lnTo>
                  <a:pt x="51308" y="13080"/>
                </a:lnTo>
                <a:lnTo>
                  <a:pt x="53721" y="12446"/>
                </a:lnTo>
                <a:lnTo>
                  <a:pt x="79720" y="12446"/>
                </a:lnTo>
                <a:lnTo>
                  <a:pt x="79248" y="10413"/>
                </a:lnTo>
                <a:lnTo>
                  <a:pt x="77215" y="6350"/>
                </a:lnTo>
                <a:lnTo>
                  <a:pt x="74295" y="3810"/>
                </a:lnTo>
                <a:lnTo>
                  <a:pt x="71500" y="1270"/>
                </a:lnTo>
                <a:lnTo>
                  <a:pt x="6731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5030089" y="2266950"/>
            <a:ext cx="109220" cy="153035"/>
          </a:xfrm>
          <a:custGeom>
            <a:avLst/>
            <a:gdLst/>
            <a:ahLst/>
            <a:cxnLst/>
            <a:rect l="l" t="t" r="r" b="b"/>
            <a:pathLst>
              <a:path w="109220" h="153035">
                <a:moveTo>
                  <a:pt x="61849" y="0"/>
                </a:moveTo>
                <a:lnTo>
                  <a:pt x="67310" y="0"/>
                </a:lnTo>
                <a:lnTo>
                  <a:pt x="71500" y="1270"/>
                </a:lnTo>
                <a:lnTo>
                  <a:pt x="74295" y="3810"/>
                </a:lnTo>
                <a:lnTo>
                  <a:pt x="77215" y="6350"/>
                </a:lnTo>
                <a:lnTo>
                  <a:pt x="79248" y="10413"/>
                </a:lnTo>
                <a:lnTo>
                  <a:pt x="80518" y="15875"/>
                </a:lnTo>
                <a:lnTo>
                  <a:pt x="81661" y="21336"/>
                </a:lnTo>
                <a:lnTo>
                  <a:pt x="82296" y="29210"/>
                </a:lnTo>
                <a:lnTo>
                  <a:pt x="82296" y="39750"/>
                </a:lnTo>
                <a:lnTo>
                  <a:pt x="82296" y="43179"/>
                </a:lnTo>
                <a:lnTo>
                  <a:pt x="82169" y="48260"/>
                </a:lnTo>
                <a:lnTo>
                  <a:pt x="82041" y="54737"/>
                </a:lnTo>
                <a:lnTo>
                  <a:pt x="81661" y="71500"/>
                </a:lnTo>
                <a:lnTo>
                  <a:pt x="81254" y="82710"/>
                </a:lnTo>
                <a:lnTo>
                  <a:pt x="80978" y="92694"/>
                </a:lnTo>
                <a:lnTo>
                  <a:pt x="80821" y="101415"/>
                </a:lnTo>
                <a:lnTo>
                  <a:pt x="80772" y="108838"/>
                </a:lnTo>
                <a:lnTo>
                  <a:pt x="80772" y="116204"/>
                </a:lnTo>
                <a:lnTo>
                  <a:pt x="80899" y="121920"/>
                </a:lnTo>
                <a:lnTo>
                  <a:pt x="81280" y="125984"/>
                </a:lnTo>
                <a:lnTo>
                  <a:pt x="81534" y="130175"/>
                </a:lnTo>
                <a:lnTo>
                  <a:pt x="82041" y="133223"/>
                </a:lnTo>
                <a:lnTo>
                  <a:pt x="82803" y="135382"/>
                </a:lnTo>
                <a:lnTo>
                  <a:pt x="83438" y="137540"/>
                </a:lnTo>
                <a:lnTo>
                  <a:pt x="84327" y="138937"/>
                </a:lnTo>
                <a:lnTo>
                  <a:pt x="85471" y="139700"/>
                </a:lnTo>
                <a:lnTo>
                  <a:pt x="86487" y="140462"/>
                </a:lnTo>
                <a:lnTo>
                  <a:pt x="87757" y="140715"/>
                </a:lnTo>
                <a:lnTo>
                  <a:pt x="89281" y="140715"/>
                </a:lnTo>
                <a:lnTo>
                  <a:pt x="91186" y="140715"/>
                </a:lnTo>
                <a:lnTo>
                  <a:pt x="102870" y="132207"/>
                </a:lnTo>
                <a:lnTo>
                  <a:pt x="108838" y="138175"/>
                </a:lnTo>
                <a:lnTo>
                  <a:pt x="104266" y="142748"/>
                </a:lnTo>
                <a:lnTo>
                  <a:pt x="99695" y="146430"/>
                </a:lnTo>
                <a:lnTo>
                  <a:pt x="95250" y="148971"/>
                </a:lnTo>
                <a:lnTo>
                  <a:pt x="90677" y="151637"/>
                </a:lnTo>
                <a:lnTo>
                  <a:pt x="86740" y="152908"/>
                </a:lnTo>
                <a:lnTo>
                  <a:pt x="83312" y="152908"/>
                </a:lnTo>
                <a:lnTo>
                  <a:pt x="79248" y="152908"/>
                </a:lnTo>
                <a:lnTo>
                  <a:pt x="76200" y="152146"/>
                </a:lnTo>
                <a:lnTo>
                  <a:pt x="74168" y="150495"/>
                </a:lnTo>
                <a:lnTo>
                  <a:pt x="72009" y="148844"/>
                </a:lnTo>
                <a:lnTo>
                  <a:pt x="70485" y="146176"/>
                </a:lnTo>
                <a:lnTo>
                  <a:pt x="69469" y="142494"/>
                </a:lnTo>
                <a:lnTo>
                  <a:pt x="68580" y="138684"/>
                </a:lnTo>
                <a:lnTo>
                  <a:pt x="68072" y="133223"/>
                </a:lnTo>
                <a:lnTo>
                  <a:pt x="68072" y="125984"/>
                </a:lnTo>
                <a:lnTo>
                  <a:pt x="68214" y="117268"/>
                </a:lnTo>
                <a:lnTo>
                  <a:pt x="68643" y="106171"/>
                </a:lnTo>
                <a:lnTo>
                  <a:pt x="69357" y="92694"/>
                </a:lnTo>
                <a:lnTo>
                  <a:pt x="70358" y="76835"/>
                </a:lnTo>
                <a:lnTo>
                  <a:pt x="69214" y="76835"/>
                </a:lnTo>
                <a:lnTo>
                  <a:pt x="54357" y="98911"/>
                </a:lnTo>
                <a:lnTo>
                  <a:pt x="41417" y="118665"/>
                </a:lnTo>
                <a:lnTo>
                  <a:pt x="30406" y="136110"/>
                </a:lnTo>
                <a:lnTo>
                  <a:pt x="21336" y="151257"/>
                </a:lnTo>
                <a:lnTo>
                  <a:pt x="0" y="151257"/>
                </a:lnTo>
                <a:lnTo>
                  <a:pt x="1015" y="146050"/>
                </a:lnTo>
                <a:lnTo>
                  <a:pt x="4190" y="142112"/>
                </a:lnTo>
                <a:lnTo>
                  <a:pt x="7493" y="138049"/>
                </a:lnTo>
                <a:lnTo>
                  <a:pt x="10668" y="133730"/>
                </a:lnTo>
                <a:lnTo>
                  <a:pt x="13970" y="129539"/>
                </a:lnTo>
                <a:lnTo>
                  <a:pt x="17907" y="124078"/>
                </a:lnTo>
                <a:lnTo>
                  <a:pt x="22606" y="117475"/>
                </a:lnTo>
                <a:lnTo>
                  <a:pt x="69850" y="50291"/>
                </a:lnTo>
                <a:lnTo>
                  <a:pt x="69850" y="43179"/>
                </a:lnTo>
                <a:lnTo>
                  <a:pt x="58927" y="12446"/>
                </a:lnTo>
                <a:lnTo>
                  <a:pt x="56007" y="12446"/>
                </a:lnTo>
                <a:lnTo>
                  <a:pt x="53721" y="12446"/>
                </a:lnTo>
                <a:lnTo>
                  <a:pt x="38481" y="22605"/>
                </a:lnTo>
                <a:lnTo>
                  <a:pt x="33020" y="16510"/>
                </a:lnTo>
                <a:lnTo>
                  <a:pt x="39497" y="10160"/>
                </a:lnTo>
                <a:lnTo>
                  <a:pt x="44831" y="5714"/>
                </a:lnTo>
                <a:lnTo>
                  <a:pt x="49149" y="3428"/>
                </a:lnTo>
                <a:lnTo>
                  <a:pt x="53339" y="1142"/>
                </a:lnTo>
                <a:lnTo>
                  <a:pt x="57658" y="0"/>
                </a:lnTo>
                <a:lnTo>
                  <a:pt x="618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141976" y="2319469"/>
            <a:ext cx="147091" cy="5568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157470" y="2337816"/>
            <a:ext cx="128270" cy="37465"/>
          </a:xfrm>
          <a:custGeom>
            <a:avLst/>
            <a:gdLst/>
            <a:ahLst/>
            <a:cxnLst/>
            <a:rect l="l" t="t" r="r" b="b"/>
            <a:pathLst>
              <a:path w="128270" h="37464">
                <a:moveTo>
                  <a:pt x="71592" y="14732"/>
                </a:moveTo>
                <a:lnTo>
                  <a:pt x="32003" y="14732"/>
                </a:lnTo>
                <a:lnTo>
                  <a:pt x="37097" y="15422"/>
                </a:lnTo>
                <a:lnTo>
                  <a:pt x="43293" y="17525"/>
                </a:lnTo>
                <a:lnTo>
                  <a:pt x="50394" y="20955"/>
                </a:lnTo>
                <a:lnTo>
                  <a:pt x="58546" y="25781"/>
                </a:lnTo>
                <a:lnTo>
                  <a:pt x="67050" y="30688"/>
                </a:lnTo>
                <a:lnTo>
                  <a:pt x="75041" y="34178"/>
                </a:lnTo>
                <a:lnTo>
                  <a:pt x="82532" y="36264"/>
                </a:lnTo>
                <a:lnTo>
                  <a:pt x="89534" y="36957"/>
                </a:lnTo>
                <a:lnTo>
                  <a:pt x="96301" y="36361"/>
                </a:lnTo>
                <a:lnTo>
                  <a:pt x="102520" y="34575"/>
                </a:lnTo>
                <a:lnTo>
                  <a:pt x="108215" y="31599"/>
                </a:lnTo>
                <a:lnTo>
                  <a:pt x="113410" y="27432"/>
                </a:lnTo>
                <a:lnTo>
                  <a:pt x="118618" y="22225"/>
                </a:lnTo>
                <a:lnTo>
                  <a:pt x="92201" y="22225"/>
                </a:lnTo>
                <a:lnTo>
                  <a:pt x="87106" y="21534"/>
                </a:lnTo>
                <a:lnTo>
                  <a:pt x="80962" y="19462"/>
                </a:lnTo>
                <a:lnTo>
                  <a:pt x="73771" y="16009"/>
                </a:lnTo>
                <a:lnTo>
                  <a:pt x="71592" y="14732"/>
                </a:lnTo>
                <a:close/>
              </a:path>
              <a:path w="128270" h="37464">
                <a:moveTo>
                  <a:pt x="35305" y="0"/>
                </a:moveTo>
                <a:lnTo>
                  <a:pt x="27177" y="0"/>
                </a:lnTo>
                <a:lnTo>
                  <a:pt x="20192" y="2794"/>
                </a:lnTo>
                <a:lnTo>
                  <a:pt x="8381" y="13843"/>
                </a:lnTo>
                <a:lnTo>
                  <a:pt x="3555" y="20828"/>
                </a:lnTo>
                <a:lnTo>
                  <a:pt x="0" y="29083"/>
                </a:lnTo>
                <a:lnTo>
                  <a:pt x="8254" y="33782"/>
                </a:lnTo>
                <a:lnTo>
                  <a:pt x="11175" y="27559"/>
                </a:lnTo>
                <a:lnTo>
                  <a:pt x="14604" y="22860"/>
                </a:lnTo>
                <a:lnTo>
                  <a:pt x="22351" y="16383"/>
                </a:lnTo>
                <a:lnTo>
                  <a:pt x="26924" y="14732"/>
                </a:lnTo>
                <a:lnTo>
                  <a:pt x="71592" y="14732"/>
                </a:lnTo>
                <a:lnTo>
                  <a:pt x="65531" y="11175"/>
                </a:lnTo>
                <a:lnTo>
                  <a:pt x="57076" y="6322"/>
                </a:lnTo>
                <a:lnTo>
                  <a:pt x="49228" y="2825"/>
                </a:lnTo>
                <a:lnTo>
                  <a:pt x="41975" y="710"/>
                </a:lnTo>
                <a:lnTo>
                  <a:pt x="35305" y="0"/>
                </a:lnTo>
                <a:close/>
              </a:path>
              <a:path w="128270" h="37464">
                <a:moveTo>
                  <a:pt x="119252" y="2667"/>
                </a:moveTo>
                <a:lnTo>
                  <a:pt x="98170" y="22225"/>
                </a:lnTo>
                <a:lnTo>
                  <a:pt x="118618" y="22225"/>
                </a:lnTo>
                <a:lnTo>
                  <a:pt x="119887" y="20955"/>
                </a:lnTo>
                <a:lnTo>
                  <a:pt x="124713" y="14732"/>
                </a:lnTo>
                <a:lnTo>
                  <a:pt x="127762" y="8382"/>
                </a:lnTo>
                <a:lnTo>
                  <a:pt x="119252" y="266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157470" y="2337816"/>
            <a:ext cx="128270" cy="37465"/>
          </a:xfrm>
          <a:custGeom>
            <a:avLst/>
            <a:gdLst/>
            <a:ahLst/>
            <a:cxnLst/>
            <a:rect l="l" t="t" r="r" b="b"/>
            <a:pathLst>
              <a:path w="128270" h="37464">
                <a:moveTo>
                  <a:pt x="35305" y="0"/>
                </a:moveTo>
                <a:lnTo>
                  <a:pt x="73771" y="16009"/>
                </a:lnTo>
                <a:lnTo>
                  <a:pt x="80962" y="19462"/>
                </a:lnTo>
                <a:lnTo>
                  <a:pt x="87106" y="21534"/>
                </a:lnTo>
                <a:lnTo>
                  <a:pt x="92201" y="22225"/>
                </a:lnTo>
                <a:lnTo>
                  <a:pt x="98170" y="22225"/>
                </a:lnTo>
                <a:lnTo>
                  <a:pt x="119252" y="2667"/>
                </a:lnTo>
                <a:lnTo>
                  <a:pt x="127762" y="8382"/>
                </a:lnTo>
                <a:lnTo>
                  <a:pt x="96301" y="36361"/>
                </a:lnTo>
                <a:lnTo>
                  <a:pt x="89534" y="36957"/>
                </a:lnTo>
                <a:lnTo>
                  <a:pt x="82532" y="36264"/>
                </a:lnTo>
                <a:lnTo>
                  <a:pt x="75041" y="34178"/>
                </a:lnTo>
                <a:lnTo>
                  <a:pt x="67050" y="30688"/>
                </a:lnTo>
                <a:lnTo>
                  <a:pt x="58546" y="25781"/>
                </a:lnTo>
                <a:lnTo>
                  <a:pt x="50381" y="20947"/>
                </a:lnTo>
                <a:lnTo>
                  <a:pt x="43227" y="17494"/>
                </a:lnTo>
                <a:lnTo>
                  <a:pt x="37097" y="15422"/>
                </a:lnTo>
                <a:lnTo>
                  <a:pt x="32003" y="14732"/>
                </a:lnTo>
                <a:lnTo>
                  <a:pt x="26924" y="14732"/>
                </a:lnTo>
                <a:lnTo>
                  <a:pt x="8254" y="33782"/>
                </a:lnTo>
                <a:lnTo>
                  <a:pt x="0" y="29083"/>
                </a:lnTo>
                <a:lnTo>
                  <a:pt x="3555" y="20828"/>
                </a:lnTo>
                <a:lnTo>
                  <a:pt x="8381" y="13843"/>
                </a:lnTo>
                <a:lnTo>
                  <a:pt x="14224" y="8382"/>
                </a:lnTo>
                <a:lnTo>
                  <a:pt x="20192" y="2794"/>
                </a:lnTo>
                <a:lnTo>
                  <a:pt x="27177" y="0"/>
                </a:lnTo>
                <a:lnTo>
                  <a:pt x="353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289803" y="2255520"/>
            <a:ext cx="163804" cy="162305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304282" y="2273935"/>
            <a:ext cx="145415" cy="144780"/>
          </a:xfrm>
          <a:custGeom>
            <a:avLst/>
            <a:gdLst/>
            <a:ahLst/>
            <a:cxnLst/>
            <a:rect l="l" t="t" r="r" b="b"/>
            <a:pathLst>
              <a:path w="145414" h="144780">
                <a:moveTo>
                  <a:pt x="69850" y="0"/>
                </a:moveTo>
                <a:lnTo>
                  <a:pt x="27685" y="0"/>
                </a:lnTo>
                <a:lnTo>
                  <a:pt x="26415" y="5206"/>
                </a:lnTo>
                <a:lnTo>
                  <a:pt x="30098" y="5461"/>
                </a:lnTo>
                <a:lnTo>
                  <a:pt x="32638" y="6095"/>
                </a:lnTo>
                <a:lnTo>
                  <a:pt x="34289" y="7492"/>
                </a:lnTo>
                <a:lnTo>
                  <a:pt x="35940" y="8762"/>
                </a:lnTo>
                <a:lnTo>
                  <a:pt x="36829" y="11049"/>
                </a:lnTo>
                <a:lnTo>
                  <a:pt x="36769" y="16890"/>
                </a:lnTo>
                <a:lnTo>
                  <a:pt x="36575" y="18923"/>
                </a:lnTo>
                <a:lnTo>
                  <a:pt x="36067" y="22098"/>
                </a:lnTo>
                <a:lnTo>
                  <a:pt x="35687" y="25400"/>
                </a:lnTo>
                <a:lnTo>
                  <a:pt x="35178" y="28448"/>
                </a:lnTo>
                <a:lnTo>
                  <a:pt x="16509" y="112775"/>
                </a:lnTo>
                <a:lnTo>
                  <a:pt x="14985" y="119761"/>
                </a:lnTo>
                <a:lnTo>
                  <a:pt x="1142" y="139064"/>
                </a:lnTo>
                <a:lnTo>
                  <a:pt x="0" y="144272"/>
                </a:lnTo>
                <a:lnTo>
                  <a:pt x="42163" y="144272"/>
                </a:lnTo>
                <a:lnTo>
                  <a:pt x="43306" y="139064"/>
                </a:lnTo>
                <a:lnTo>
                  <a:pt x="39242" y="138684"/>
                </a:lnTo>
                <a:lnTo>
                  <a:pt x="36575" y="137922"/>
                </a:lnTo>
                <a:lnTo>
                  <a:pt x="35178" y="136525"/>
                </a:lnTo>
                <a:lnTo>
                  <a:pt x="33654" y="135254"/>
                </a:lnTo>
                <a:lnTo>
                  <a:pt x="33055" y="133095"/>
                </a:lnTo>
                <a:lnTo>
                  <a:pt x="33146" y="124460"/>
                </a:lnTo>
                <a:lnTo>
                  <a:pt x="34416" y="116966"/>
                </a:lnTo>
                <a:lnTo>
                  <a:pt x="43941" y="73532"/>
                </a:lnTo>
                <a:lnTo>
                  <a:pt x="119604" y="73532"/>
                </a:lnTo>
                <a:lnTo>
                  <a:pt x="121740" y="63880"/>
                </a:lnTo>
                <a:lnTo>
                  <a:pt x="46100" y="63880"/>
                </a:lnTo>
                <a:lnTo>
                  <a:pt x="53339" y="31495"/>
                </a:lnTo>
                <a:lnTo>
                  <a:pt x="54737" y="24764"/>
                </a:lnTo>
                <a:lnTo>
                  <a:pt x="56006" y="19812"/>
                </a:lnTo>
                <a:lnTo>
                  <a:pt x="57022" y="16890"/>
                </a:lnTo>
                <a:lnTo>
                  <a:pt x="58038" y="13842"/>
                </a:lnTo>
                <a:lnTo>
                  <a:pt x="58927" y="11684"/>
                </a:lnTo>
                <a:lnTo>
                  <a:pt x="60705" y="8889"/>
                </a:lnTo>
                <a:lnTo>
                  <a:pt x="61848" y="7747"/>
                </a:lnTo>
                <a:lnTo>
                  <a:pt x="62991" y="7112"/>
                </a:lnTo>
                <a:lnTo>
                  <a:pt x="64134" y="6350"/>
                </a:lnTo>
                <a:lnTo>
                  <a:pt x="66039" y="5714"/>
                </a:lnTo>
                <a:lnTo>
                  <a:pt x="68706" y="5206"/>
                </a:lnTo>
                <a:lnTo>
                  <a:pt x="69850" y="0"/>
                </a:lnTo>
                <a:close/>
              </a:path>
              <a:path w="145414" h="144780">
                <a:moveTo>
                  <a:pt x="119604" y="73532"/>
                </a:moveTo>
                <a:lnTo>
                  <a:pt x="100710" y="73532"/>
                </a:lnTo>
                <a:lnTo>
                  <a:pt x="90550" y="119761"/>
                </a:lnTo>
                <a:lnTo>
                  <a:pt x="89407" y="124460"/>
                </a:lnTo>
                <a:lnTo>
                  <a:pt x="76707" y="139064"/>
                </a:lnTo>
                <a:lnTo>
                  <a:pt x="75437" y="144272"/>
                </a:lnTo>
                <a:lnTo>
                  <a:pt x="117728" y="144272"/>
                </a:lnTo>
                <a:lnTo>
                  <a:pt x="118871" y="139064"/>
                </a:lnTo>
                <a:lnTo>
                  <a:pt x="115188" y="138811"/>
                </a:lnTo>
                <a:lnTo>
                  <a:pt x="112521" y="138049"/>
                </a:lnTo>
                <a:lnTo>
                  <a:pt x="110997" y="136651"/>
                </a:lnTo>
                <a:lnTo>
                  <a:pt x="109346" y="135381"/>
                </a:lnTo>
                <a:lnTo>
                  <a:pt x="108584" y="133095"/>
                </a:lnTo>
                <a:lnTo>
                  <a:pt x="108652" y="126873"/>
                </a:lnTo>
                <a:lnTo>
                  <a:pt x="108712" y="125856"/>
                </a:lnTo>
                <a:lnTo>
                  <a:pt x="109219" y="120903"/>
                </a:lnTo>
                <a:lnTo>
                  <a:pt x="109854" y="117601"/>
                </a:lnTo>
                <a:lnTo>
                  <a:pt x="119604" y="73532"/>
                </a:lnTo>
                <a:close/>
              </a:path>
              <a:path w="145414" h="144780">
                <a:moveTo>
                  <a:pt x="145414" y="0"/>
                </a:moveTo>
                <a:lnTo>
                  <a:pt x="103123" y="0"/>
                </a:lnTo>
                <a:lnTo>
                  <a:pt x="101980" y="5206"/>
                </a:lnTo>
                <a:lnTo>
                  <a:pt x="105663" y="5461"/>
                </a:lnTo>
                <a:lnTo>
                  <a:pt x="108203" y="6095"/>
                </a:lnTo>
                <a:lnTo>
                  <a:pt x="109854" y="7492"/>
                </a:lnTo>
                <a:lnTo>
                  <a:pt x="111505" y="8762"/>
                </a:lnTo>
                <a:lnTo>
                  <a:pt x="112394" y="11049"/>
                </a:lnTo>
                <a:lnTo>
                  <a:pt x="112334" y="16890"/>
                </a:lnTo>
                <a:lnTo>
                  <a:pt x="112140" y="18923"/>
                </a:lnTo>
                <a:lnTo>
                  <a:pt x="111632" y="22098"/>
                </a:lnTo>
                <a:lnTo>
                  <a:pt x="111251" y="25400"/>
                </a:lnTo>
                <a:lnTo>
                  <a:pt x="110616" y="28448"/>
                </a:lnTo>
                <a:lnTo>
                  <a:pt x="102869" y="63880"/>
                </a:lnTo>
                <a:lnTo>
                  <a:pt x="121740" y="63880"/>
                </a:lnTo>
                <a:lnTo>
                  <a:pt x="128904" y="31495"/>
                </a:lnTo>
                <a:lnTo>
                  <a:pt x="130301" y="24764"/>
                </a:lnTo>
                <a:lnTo>
                  <a:pt x="131571" y="19812"/>
                </a:lnTo>
                <a:lnTo>
                  <a:pt x="132587" y="16890"/>
                </a:lnTo>
                <a:lnTo>
                  <a:pt x="133476" y="13842"/>
                </a:lnTo>
                <a:lnTo>
                  <a:pt x="134492" y="11684"/>
                </a:lnTo>
                <a:lnTo>
                  <a:pt x="136270" y="8889"/>
                </a:lnTo>
                <a:lnTo>
                  <a:pt x="137413" y="7747"/>
                </a:lnTo>
                <a:lnTo>
                  <a:pt x="138556" y="7112"/>
                </a:lnTo>
                <a:lnTo>
                  <a:pt x="139700" y="6350"/>
                </a:lnTo>
                <a:lnTo>
                  <a:pt x="141604" y="5714"/>
                </a:lnTo>
                <a:lnTo>
                  <a:pt x="144271" y="5206"/>
                </a:lnTo>
                <a:lnTo>
                  <a:pt x="14541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304282" y="2273935"/>
            <a:ext cx="145415" cy="144780"/>
          </a:xfrm>
          <a:custGeom>
            <a:avLst/>
            <a:gdLst/>
            <a:ahLst/>
            <a:cxnLst/>
            <a:rect l="l" t="t" r="r" b="b"/>
            <a:pathLst>
              <a:path w="145414" h="144780">
                <a:moveTo>
                  <a:pt x="27685" y="0"/>
                </a:moveTo>
                <a:lnTo>
                  <a:pt x="69850" y="0"/>
                </a:lnTo>
                <a:lnTo>
                  <a:pt x="68706" y="5206"/>
                </a:lnTo>
                <a:lnTo>
                  <a:pt x="66039" y="5714"/>
                </a:lnTo>
                <a:lnTo>
                  <a:pt x="64134" y="6350"/>
                </a:lnTo>
                <a:lnTo>
                  <a:pt x="62991" y="7112"/>
                </a:lnTo>
                <a:lnTo>
                  <a:pt x="61848" y="7747"/>
                </a:lnTo>
                <a:lnTo>
                  <a:pt x="60705" y="8889"/>
                </a:lnTo>
                <a:lnTo>
                  <a:pt x="59816" y="10287"/>
                </a:lnTo>
                <a:lnTo>
                  <a:pt x="58927" y="11684"/>
                </a:lnTo>
                <a:lnTo>
                  <a:pt x="58038" y="13842"/>
                </a:lnTo>
                <a:lnTo>
                  <a:pt x="57022" y="16890"/>
                </a:lnTo>
                <a:lnTo>
                  <a:pt x="56006" y="19812"/>
                </a:lnTo>
                <a:lnTo>
                  <a:pt x="54737" y="24764"/>
                </a:lnTo>
                <a:lnTo>
                  <a:pt x="53339" y="31495"/>
                </a:lnTo>
                <a:lnTo>
                  <a:pt x="46100" y="63880"/>
                </a:lnTo>
                <a:lnTo>
                  <a:pt x="102869" y="63880"/>
                </a:lnTo>
                <a:lnTo>
                  <a:pt x="109981" y="31368"/>
                </a:lnTo>
                <a:lnTo>
                  <a:pt x="110616" y="28448"/>
                </a:lnTo>
                <a:lnTo>
                  <a:pt x="111251" y="25400"/>
                </a:lnTo>
                <a:lnTo>
                  <a:pt x="111632" y="22098"/>
                </a:lnTo>
                <a:lnTo>
                  <a:pt x="112140" y="18923"/>
                </a:lnTo>
                <a:lnTo>
                  <a:pt x="112394" y="16255"/>
                </a:lnTo>
                <a:lnTo>
                  <a:pt x="112394" y="14350"/>
                </a:lnTo>
                <a:lnTo>
                  <a:pt x="112394" y="11049"/>
                </a:lnTo>
                <a:lnTo>
                  <a:pt x="111505" y="8762"/>
                </a:lnTo>
                <a:lnTo>
                  <a:pt x="109854" y="7492"/>
                </a:lnTo>
                <a:lnTo>
                  <a:pt x="108203" y="6095"/>
                </a:lnTo>
                <a:lnTo>
                  <a:pt x="105663" y="5461"/>
                </a:lnTo>
                <a:lnTo>
                  <a:pt x="101980" y="5206"/>
                </a:lnTo>
                <a:lnTo>
                  <a:pt x="103123" y="0"/>
                </a:lnTo>
                <a:lnTo>
                  <a:pt x="145414" y="0"/>
                </a:lnTo>
                <a:lnTo>
                  <a:pt x="144271" y="5206"/>
                </a:lnTo>
                <a:lnTo>
                  <a:pt x="141604" y="5714"/>
                </a:lnTo>
                <a:lnTo>
                  <a:pt x="139700" y="6350"/>
                </a:lnTo>
                <a:lnTo>
                  <a:pt x="138556" y="7112"/>
                </a:lnTo>
                <a:lnTo>
                  <a:pt x="137413" y="7747"/>
                </a:lnTo>
                <a:lnTo>
                  <a:pt x="136270" y="8889"/>
                </a:lnTo>
                <a:lnTo>
                  <a:pt x="135381" y="10287"/>
                </a:lnTo>
                <a:lnTo>
                  <a:pt x="134492" y="11684"/>
                </a:lnTo>
                <a:lnTo>
                  <a:pt x="133476" y="13842"/>
                </a:lnTo>
                <a:lnTo>
                  <a:pt x="132587" y="16890"/>
                </a:lnTo>
                <a:lnTo>
                  <a:pt x="131571" y="19812"/>
                </a:lnTo>
                <a:lnTo>
                  <a:pt x="130301" y="24764"/>
                </a:lnTo>
                <a:lnTo>
                  <a:pt x="128904" y="31495"/>
                </a:lnTo>
                <a:lnTo>
                  <a:pt x="110743" y="113537"/>
                </a:lnTo>
                <a:lnTo>
                  <a:pt x="109854" y="117601"/>
                </a:lnTo>
                <a:lnTo>
                  <a:pt x="109219" y="120903"/>
                </a:lnTo>
                <a:lnTo>
                  <a:pt x="108965" y="123443"/>
                </a:lnTo>
                <a:lnTo>
                  <a:pt x="108712" y="125856"/>
                </a:lnTo>
                <a:lnTo>
                  <a:pt x="108584" y="128015"/>
                </a:lnTo>
                <a:lnTo>
                  <a:pt x="108584" y="130048"/>
                </a:lnTo>
                <a:lnTo>
                  <a:pt x="108584" y="133095"/>
                </a:lnTo>
                <a:lnTo>
                  <a:pt x="109346" y="135381"/>
                </a:lnTo>
                <a:lnTo>
                  <a:pt x="110997" y="136651"/>
                </a:lnTo>
                <a:lnTo>
                  <a:pt x="112521" y="138049"/>
                </a:lnTo>
                <a:lnTo>
                  <a:pt x="115188" y="138811"/>
                </a:lnTo>
                <a:lnTo>
                  <a:pt x="118871" y="139064"/>
                </a:lnTo>
                <a:lnTo>
                  <a:pt x="117728" y="144272"/>
                </a:lnTo>
                <a:lnTo>
                  <a:pt x="75437" y="144272"/>
                </a:lnTo>
                <a:lnTo>
                  <a:pt x="76707" y="139064"/>
                </a:lnTo>
                <a:lnTo>
                  <a:pt x="79375" y="138684"/>
                </a:lnTo>
                <a:lnTo>
                  <a:pt x="81279" y="137922"/>
                </a:lnTo>
                <a:lnTo>
                  <a:pt x="92075" y="112775"/>
                </a:lnTo>
                <a:lnTo>
                  <a:pt x="100710" y="73532"/>
                </a:lnTo>
                <a:lnTo>
                  <a:pt x="43941" y="73532"/>
                </a:lnTo>
                <a:lnTo>
                  <a:pt x="35178" y="113537"/>
                </a:lnTo>
                <a:lnTo>
                  <a:pt x="34416" y="116966"/>
                </a:lnTo>
                <a:lnTo>
                  <a:pt x="33908" y="119887"/>
                </a:lnTo>
                <a:lnTo>
                  <a:pt x="33527" y="122174"/>
                </a:lnTo>
                <a:lnTo>
                  <a:pt x="33146" y="124460"/>
                </a:lnTo>
                <a:lnTo>
                  <a:pt x="33019" y="127126"/>
                </a:lnTo>
                <a:lnTo>
                  <a:pt x="33019" y="130048"/>
                </a:lnTo>
                <a:lnTo>
                  <a:pt x="33019" y="132968"/>
                </a:lnTo>
                <a:lnTo>
                  <a:pt x="33654" y="135254"/>
                </a:lnTo>
                <a:lnTo>
                  <a:pt x="35178" y="136525"/>
                </a:lnTo>
                <a:lnTo>
                  <a:pt x="36575" y="137922"/>
                </a:lnTo>
                <a:lnTo>
                  <a:pt x="39242" y="138684"/>
                </a:lnTo>
                <a:lnTo>
                  <a:pt x="43306" y="139064"/>
                </a:lnTo>
                <a:lnTo>
                  <a:pt x="42163" y="144272"/>
                </a:lnTo>
                <a:lnTo>
                  <a:pt x="0" y="144272"/>
                </a:lnTo>
                <a:lnTo>
                  <a:pt x="1142" y="139064"/>
                </a:lnTo>
                <a:lnTo>
                  <a:pt x="3809" y="138684"/>
                </a:lnTo>
                <a:lnTo>
                  <a:pt x="5841" y="137922"/>
                </a:lnTo>
                <a:lnTo>
                  <a:pt x="13080" y="126873"/>
                </a:lnTo>
                <a:lnTo>
                  <a:pt x="13842" y="124460"/>
                </a:lnTo>
                <a:lnTo>
                  <a:pt x="14985" y="119761"/>
                </a:lnTo>
                <a:lnTo>
                  <a:pt x="16509" y="112775"/>
                </a:lnTo>
                <a:lnTo>
                  <a:pt x="34543" y="31368"/>
                </a:lnTo>
                <a:lnTo>
                  <a:pt x="35178" y="28448"/>
                </a:lnTo>
                <a:lnTo>
                  <a:pt x="35687" y="25400"/>
                </a:lnTo>
                <a:lnTo>
                  <a:pt x="36067" y="22098"/>
                </a:lnTo>
                <a:lnTo>
                  <a:pt x="36575" y="18923"/>
                </a:lnTo>
                <a:lnTo>
                  <a:pt x="36829" y="16255"/>
                </a:lnTo>
                <a:lnTo>
                  <a:pt x="36829" y="14350"/>
                </a:lnTo>
                <a:lnTo>
                  <a:pt x="36829" y="11049"/>
                </a:lnTo>
                <a:lnTo>
                  <a:pt x="35940" y="8762"/>
                </a:lnTo>
                <a:lnTo>
                  <a:pt x="34289" y="7492"/>
                </a:lnTo>
                <a:lnTo>
                  <a:pt x="32638" y="6095"/>
                </a:lnTo>
                <a:lnTo>
                  <a:pt x="30098" y="5461"/>
                </a:lnTo>
                <a:lnTo>
                  <a:pt x="26415" y="5206"/>
                </a:lnTo>
                <a:lnTo>
                  <a:pt x="2768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465064" y="2246363"/>
            <a:ext cx="86065" cy="22023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475732" y="2247900"/>
            <a:ext cx="189712" cy="22263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552821" y="2266950"/>
            <a:ext cx="109220" cy="153035"/>
          </a:xfrm>
          <a:custGeom>
            <a:avLst/>
            <a:gdLst/>
            <a:ahLst/>
            <a:cxnLst/>
            <a:rect l="l" t="t" r="r" b="b"/>
            <a:pathLst>
              <a:path w="109220" h="153035">
                <a:moveTo>
                  <a:pt x="81467" y="76835"/>
                </a:moveTo>
                <a:lnTo>
                  <a:pt x="70357" y="76835"/>
                </a:lnTo>
                <a:lnTo>
                  <a:pt x="69357" y="92694"/>
                </a:lnTo>
                <a:lnTo>
                  <a:pt x="68643" y="106171"/>
                </a:lnTo>
                <a:lnTo>
                  <a:pt x="68214" y="117268"/>
                </a:lnTo>
                <a:lnTo>
                  <a:pt x="68119" y="133730"/>
                </a:lnTo>
                <a:lnTo>
                  <a:pt x="68520" y="138049"/>
                </a:lnTo>
                <a:lnTo>
                  <a:pt x="74167" y="150495"/>
                </a:lnTo>
                <a:lnTo>
                  <a:pt x="76200" y="152146"/>
                </a:lnTo>
                <a:lnTo>
                  <a:pt x="79248" y="152908"/>
                </a:lnTo>
                <a:lnTo>
                  <a:pt x="86740" y="152908"/>
                </a:lnTo>
                <a:lnTo>
                  <a:pt x="90677" y="151637"/>
                </a:lnTo>
                <a:lnTo>
                  <a:pt x="95250" y="148971"/>
                </a:lnTo>
                <a:lnTo>
                  <a:pt x="99694" y="146430"/>
                </a:lnTo>
                <a:lnTo>
                  <a:pt x="104266" y="142748"/>
                </a:lnTo>
                <a:lnTo>
                  <a:pt x="106299" y="140715"/>
                </a:lnTo>
                <a:lnTo>
                  <a:pt x="87756" y="140715"/>
                </a:lnTo>
                <a:lnTo>
                  <a:pt x="86487" y="140462"/>
                </a:lnTo>
                <a:lnTo>
                  <a:pt x="85470" y="139700"/>
                </a:lnTo>
                <a:lnTo>
                  <a:pt x="84327" y="138937"/>
                </a:lnTo>
                <a:lnTo>
                  <a:pt x="83438" y="137540"/>
                </a:lnTo>
                <a:lnTo>
                  <a:pt x="82803" y="135382"/>
                </a:lnTo>
                <a:lnTo>
                  <a:pt x="82041" y="133223"/>
                </a:lnTo>
                <a:lnTo>
                  <a:pt x="81533" y="130175"/>
                </a:lnTo>
                <a:lnTo>
                  <a:pt x="81279" y="125984"/>
                </a:lnTo>
                <a:lnTo>
                  <a:pt x="80899" y="121920"/>
                </a:lnTo>
                <a:lnTo>
                  <a:pt x="80795" y="117268"/>
                </a:lnTo>
                <a:lnTo>
                  <a:pt x="80866" y="98911"/>
                </a:lnTo>
                <a:lnTo>
                  <a:pt x="80978" y="92694"/>
                </a:lnTo>
                <a:lnTo>
                  <a:pt x="81254" y="82710"/>
                </a:lnTo>
                <a:lnTo>
                  <a:pt x="81467" y="76835"/>
                </a:lnTo>
                <a:close/>
              </a:path>
              <a:path w="109220" h="153035">
                <a:moveTo>
                  <a:pt x="79720" y="12446"/>
                </a:moveTo>
                <a:lnTo>
                  <a:pt x="58927" y="12446"/>
                </a:lnTo>
                <a:lnTo>
                  <a:pt x="61087" y="13080"/>
                </a:lnTo>
                <a:lnTo>
                  <a:pt x="62737" y="14350"/>
                </a:lnTo>
                <a:lnTo>
                  <a:pt x="69850" y="43179"/>
                </a:lnTo>
                <a:lnTo>
                  <a:pt x="69850" y="50291"/>
                </a:lnTo>
                <a:lnTo>
                  <a:pt x="22605" y="117475"/>
                </a:lnTo>
                <a:lnTo>
                  <a:pt x="17906" y="124078"/>
                </a:lnTo>
                <a:lnTo>
                  <a:pt x="13969" y="129539"/>
                </a:lnTo>
                <a:lnTo>
                  <a:pt x="10667" y="133730"/>
                </a:lnTo>
                <a:lnTo>
                  <a:pt x="7390" y="138175"/>
                </a:lnTo>
                <a:lnTo>
                  <a:pt x="1015" y="146050"/>
                </a:lnTo>
                <a:lnTo>
                  <a:pt x="0" y="151257"/>
                </a:lnTo>
                <a:lnTo>
                  <a:pt x="21336" y="151257"/>
                </a:lnTo>
                <a:lnTo>
                  <a:pt x="30406" y="136110"/>
                </a:lnTo>
                <a:lnTo>
                  <a:pt x="41417" y="118665"/>
                </a:lnTo>
                <a:lnTo>
                  <a:pt x="54357" y="98911"/>
                </a:lnTo>
                <a:lnTo>
                  <a:pt x="69214" y="76835"/>
                </a:lnTo>
                <a:lnTo>
                  <a:pt x="81467" y="76835"/>
                </a:lnTo>
                <a:lnTo>
                  <a:pt x="81661" y="71500"/>
                </a:lnTo>
                <a:lnTo>
                  <a:pt x="82041" y="54737"/>
                </a:lnTo>
                <a:lnTo>
                  <a:pt x="82168" y="48260"/>
                </a:lnTo>
                <a:lnTo>
                  <a:pt x="82295" y="29210"/>
                </a:lnTo>
                <a:lnTo>
                  <a:pt x="81661" y="21336"/>
                </a:lnTo>
                <a:lnTo>
                  <a:pt x="80488" y="15748"/>
                </a:lnTo>
                <a:lnTo>
                  <a:pt x="79720" y="12446"/>
                </a:lnTo>
                <a:close/>
              </a:path>
              <a:path w="109220" h="153035">
                <a:moveTo>
                  <a:pt x="102869" y="132207"/>
                </a:moveTo>
                <a:lnTo>
                  <a:pt x="91186" y="140715"/>
                </a:lnTo>
                <a:lnTo>
                  <a:pt x="106299" y="140715"/>
                </a:lnTo>
                <a:lnTo>
                  <a:pt x="108838" y="138175"/>
                </a:lnTo>
                <a:lnTo>
                  <a:pt x="102869" y="132207"/>
                </a:lnTo>
                <a:close/>
              </a:path>
              <a:path w="109220" h="153035">
                <a:moveTo>
                  <a:pt x="67309" y="0"/>
                </a:moveTo>
                <a:lnTo>
                  <a:pt x="57657" y="0"/>
                </a:lnTo>
                <a:lnTo>
                  <a:pt x="53339" y="1142"/>
                </a:lnTo>
                <a:lnTo>
                  <a:pt x="49149" y="3428"/>
                </a:lnTo>
                <a:lnTo>
                  <a:pt x="44830" y="5714"/>
                </a:lnTo>
                <a:lnTo>
                  <a:pt x="39496" y="10160"/>
                </a:lnTo>
                <a:lnTo>
                  <a:pt x="33019" y="16510"/>
                </a:lnTo>
                <a:lnTo>
                  <a:pt x="38480" y="22605"/>
                </a:lnTo>
                <a:lnTo>
                  <a:pt x="43052" y="18541"/>
                </a:lnTo>
                <a:lnTo>
                  <a:pt x="46608" y="15748"/>
                </a:lnTo>
                <a:lnTo>
                  <a:pt x="49021" y="14350"/>
                </a:lnTo>
                <a:lnTo>
                  <a:pt x="51307" y="13080"/>
                </a:lnTo>
                <a:lnTo>
                  <a:pt x="53720" y="12446"/>
                </a:lnTo>
                <a:lnTo>
                  <a:pt x="79720" y="12446"/>
                </a:lnTo>
                <a:lnTo>
                  <a:pt x="79248" y="10413"/>
                </a:lnTo>
                <a:lnTo>
                  <a:pt x="77215" y="6350"/>
                </a:lnTo>
                <a:lnTo>
                  <a:pt x="74294" y="3810"/>
                </a:lnTo>
                <a:lnTo>
                  <a:pt x="71500" y="1270"/>
                </a:lnTo>
                <a:lnTo>
                  <a:pt x="6730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552821" y="2266950"/>
            <a:ext cx="109220" cy="153035"/>
          </a:xfrm>
          <a:custGeom>
            <a:avLst/>
            <a:gdLst/>
            <a:ahLst/>
            <a:cxnLst/>
            <a:rect l="l" t="t" r="r" b="b"/>
            <a:pathLst>
              <a:path w="109220" h="153035">
                <a:moveTo>
                  <a:pt x="61849" y="0"/>
                </a:moveTo>
                <a:lnTo>
                  <a:pt x="67309" y="0"/>
                </a:lnTo>
                <a:lnTo>
                  <a:pt x="71500" y="1270"/>
                </a:lnTo>
                <a:lnTo>
                  <a:pt x="74294" y="3810"/>
                </a:lnTo>
                <a:lnTo>
                  <a:pt x="77215" y="6350"/>
                </a:lnTo>
                <a:lnTo>
                  <a:pt x="79248" y="10413"/>
                </a:lnTo>
                <a:lnTo>
                  <a:pt x="80517" y="15875"/>
                </a:lnTo>
                <a:lnTo>
                  <a:pt x="81661" y="21336"/>
                </a:lnTo>
                <a:lnTo>
                  <a:pt x="82295" y="29210"/>
                </a:lnTo>
                <a:lnTo>
                  <a:pt x="82295" y="39750"/>
                </a:lnTo>
                <a:lnTo>
                  <a:pt x="82295" y="43179"/>
                </a:lnTo>
                <a:lnTo>
                  <a:pt x="82168" y="48260"/>
                </a:lnTo>
                <a:lnTo>
                  <a:pt x="82041" y="54737"/>
                </a:lnTo>
                <a:lnTo>
                  <a:pt x="81661" y="71500"/>
                </a:lnTo>
                <a:lnTo>
                  <a:pt x="81254" y="82710"/>
                </a:lnTo>
                <a:lnTo>
                  <a:pt x="80978" y="92694"/>
                </a:lnTo>
                <a:lnTo>
                  <a:pt x="80821" y="101415"/>
                </a:lnTo>
                <a:lnTo>
                  <a:pt x="80771" y="108838"/>
                </a:lnTo>
                <a:lnTo>
                  <a:pt x="80771" y="116204"/>
                </a:lnTo>
                <a:lnTo>
                  <a:pt x="80899" y="121920"/>
                </a:lnTo>
                <a:lnTo>
                  <a:pt x="81279" y="125984"/>
                </a:lnTo>
                <a:lnTo>
                  <a:pt x="81533" y="130175"/>
                </a:lnTo>
                <a:lnTo>
                  <a:pt x="82041" y="133223"/>
                </a:lnTo>
                <a:lnTo>
                  <a:pt x="82803" y="135382"/>
                </a:lnTo>
                <a:lnTo>
                  <a:pt x="83438" y="137540"/>
                </a:lnTo>
                <a:lnTo>
                  <a:pt x="84327" y="138937"/>
                </a:lnTo>
                <a:lnTo>
                  <a:pt x="85470" y="139700"/>
                </a:lnTo>
                <a:lnTo>
                  <a:pt x="86487" y="140462"/>
                </a:lnTo>
                <a:lnTo>
                  <a:pt x="87756" y="140715"/>
                </a:lnTo>
                <a:lnTo>
                  <a:pt x="89280" y="140715"/>
                </a:lnTo>
                <a:lnTo>
                  <a:pt x="91186" y="140715"/>
                </a:lnTo>
                <a:lnTo>
                  <a:pt x="102869" y="132207"/>
                </a:lnTo>
                <a:lnTo>
                  <a:pt x="108838" y="138175"/>
                </a:lnTo>
                <a:lnTo>
                  <a:pt x="104266" y="142748"/>
                </a:lnTo>
                <a:lnTo>
                  <a:pt x="99694" y="146430"/>
                </a:lnTo>
                <a:lnTo>
                  <a:pt x="95250" y="148971"/>
                </a:lnTo>
                <a:lnTo>
                  <a:pt x="90677" y="151637"/>
                </a:lnTo>
                <a:lnTo>
                  <a:pt x="86740" y="152908"/>
                </a:lnTo>
                <a:lnTo>
                  <a:pt x="83312" y="152908"/>
                </a:lnTo>
                <a:lnTo>
                  <a:pt x="79248" y="152908"/>
                </a:lnTo>
                <a:lnTo>
                  <a:pt x="76200" y="152146"/>
                </a:lnTo>
                <a:lnTo>
                  <a:pt x="74167" y="150495"/>
                </a:lnTo>
                <a:lnTo>
                  <a:pt x="72008" y="148844"/>
                </a:lnTo>
                <a:lnTo>
                  <a:pt x="70484" y="146176"/>
                </a:lnTo>
                <a:lnTo>
                  <a:pt x="69468" y="142494"/>
                </a:lnTo>
                <a:lnTo>
                  <a:pt x="68579" y="138684"/>
                </a:lnTo>
                <a:lnTo>
                  <a:pt x="68071" y="133223"/>
                </a:lnTo>
                <a:lnTo>
                  <a:pt x="68071" y="125984"/>
                </a:lnTo>
                <a:lnTo>
                  <a:pt x="68214" y="117268"/>
                </a:lnTo>
                <a:lnTo>
                  <a:pt x="68643" y="106171"/>
                </a:lnTo>
                <a:lnTo>
                  <a:pt x="69357" y="92694"/>
                </a:lnTo>
                <a:lnTo>
                  <a:pt x="70357" y="76835"/>
                </a:lnTo>
                <a:lnTo>
                  <a:pt x="69214" y="76835"/>
                </a:lnTo>
                <a:lnTo>
                  <a:pt x="54357" y="98911"/>
                </a:lnTo>
                <a:lnTo>
                  <a:pt x="41417" y="118665"/>
                </a:lnTo>
                <a:lnTo>
                  <a:pt x="30406" y="136110"/>
                </a:lnTo>
                <a:lnTo>
                  <a:pt x="21336" y="151257"/>
                </a:lnTo>
                <a:lnTo>
                  <a:pt x="0" y="151257"/>
                </a:lnTo>
                <a:lnTo>
                  <a:pt x="1015" y="146050"/>
                </a:lnTo>
                <a:lnTo>
                  <a:pt x="4190" y="142112"/>
                </a:lnTo>
                <a:lnTo>
                  <a:pt x="7492" y="138049"/>
                </a:lnTo>
                <a:lnTo>
                  <a:pt x="10667" y="133730"/>
                </a:lnTo>
                <a:lnTo>
                  <a:pt x="13969" y="129539"/>
                </a:lnTo>
                <a:lnTo>
                  <a:pt x="17906" y="124078"/>
                </a:lnTo>
                <a:lnTo>
                  <a:pt x="22605" y="117475"/>
                </a:lnTo>
                <a:lnTo>
                  <a:pt x="69850" y="50291"/>
                </a:lnTo>
                <a:lnTo>
                  <a:pt x="69850" y="43179"/>
                </a:lnTo>
                <a:lnTo>
                  <a:pt x="58927" y="12446"/>
                </a:lnTo>
                <a:lnTo>
                  <a:pt x="56006" y="12446"/>
                </a:lnTo>
                <a:lnTo>
                  <a:pt x="53720" y="12446"/>
                </a:lnTo>
                <a:lnTo>
                  <a:pt x="38480" y="22605"/>
                </a:lnTo>
                <a:lnTo>
                  <a:pt x="33019" y="16510"/>
                </a:lnTo>
                <a:lnTo>
                  <a:pt x="39496" y="10160"/>
                </a:lnTo>
                <a:lnTo>
                  <a:pt x="44830" y="5714"/>
                </a:lnTo>
                <a:lnTo>
                  <a:pt x="49149" y="3428"/>
                </a:lnTo>
                <a:lnTo>
                  <a:pt x="53339" y="1142"/>
                </a:lnTo>
                <a:lnTo>
                  <a:pt x="57657" y="0"/>
                </a:lnTo>
                <a:lnTo>
                  <a:pt x="618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654040" y="2246363"/>
            <a:ext cx="86065" cy="22023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669534" y="2265552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793" y="0"/>
                </a:moveTo>
                <a:lnTo>
                  <a:pt x="0" y="8127"/>
                </a:lnTo>
                <a:lnTo>
                  <a:pt x="11572" y="13124"/>
                </a:lnTo>
                <a:lnTo>
                  <a:pt x="21526" y="20097"/>
                </a:lnTo>
                <a:lnTo>
                  <a:pt x="41816" y="52431"/>
                </a:lnTo>
                <a:lnTo>
                  <a:pt x="48513" y="99187"/>
                </a:lnTo>
                <a:lnTo>
                  <a:pt x="47755" y="116855"/>
                </a:lnTo>
                <a:lnTo>
                  <a:pt x="36575" y="160147"/>
                </a:lnTo>
                <a:lnTo>
                  <a:pt x="253" y="192277"/>
                </a:lnTo>
                <a:lnTo>
                  <a:pt x="2793" y="200406"/>
                </a:lnTo>
                <a:lnTo>
                  <a:pt x="41120" y="177617"/>
                </a:lnTo>
                <a:lnTo>
                  <a:pt x="62642" y="135636"/>
                </a:lnTo>
                <a:lnTo>
                  <a:pt x="66801" y="100202"/>
                </a:lnTo>
                <a:lnTo>
                  <a:pt x="65756" y="81843"/>
                </a:lnTo>
                <a:lnTo>
                  <a:pt x="50164" y="35051"/>
                </a:lnTo>
                <a:lnTo>
                  <a:pt x="17339" y="5191"/>
                </a:lnTo>
                <a:lnTo>
                  <a:pt x="279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669534" y="2265552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793" y="0"/>
                </a:moveTo>
                <a:lnTo>
                  <a:pt x="41048" y="22717"/>
                </a:lnTo>
                <a:lnTo>
                  <a:pt x="62626" y="64865"/>
                </a:lnTo>
                <a:lnTo>
                  <a:pt x="66801" y="100202"/>
                </a:lnTo>
                <a:lnTo>
                  <a:pt x="65758" y="118633"/>
                </a:lnTo>
                <a:lnTo>
                  <a:pt x="50291" y="165354"/>
                </a:lnTo>
                <a:lnTo>
                  <a:pt x="17395" y="195143"/>
                </a:lnTo>
                <a:lnTo>
                  <a:pt x="2793" y="200406"/>
                </a:lnTo>
                <a:lnTo>
                  <a:pt x="253" y="192277"/>
                </a:lnTo>
                <a:lnTo>
                  <a:pt x="11680" y="187203"/>
                </a:lnTo>
                <a:lnTo>
                  <a:pt x="21558" y="180165"/>
                </a:lnTo>
                <a:lnTo>
                  <a:pt x="41763" y="147335"/>
                </a:lnTo>
                <a:lnTo>
                  <a:pt x="48513" y="99187"/>
                </a:lnTo>
                <a:lnTo>
                  <a:pt x="47773" y="82061"/>
                </a:lnTo>
                <a:lnTo>
                  <a:pt x="36575" y="39877"/>
                </a:lnTo>
                <a:lnTo>
                  <a:pt x="0" y="8127"/>
                </a:lnTo>
                <a:lnTo>
                  <a:pt x="27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754623" y="2375957"/>
            <a:ext cx="48005" cy="8149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769102" y="2395601"/>
            <a:ext cx="29209" cy="62230"/>
          </a:xfrm>
          <a:custGeom>
            <a:avLst/>
            <a:gdLst/>
            <a:ahLst/>
            <a:cxnLst/>
            <a:rect l="l" t="t" r="r" b="b"/>
            <a:pathLst>
              <a:path w="29210" h="62230">
                <a:moveTo>
                  <a:pt x="29210" y="20827"/>
                </a:moveTo>
                <a:lnTo>
                  <a:pt x="9271" y="20827"/>
                </a:lnTo>
                <a:lnTo>
                  <a:pt x="11175" y="21716"/>
                </a:lnTo>
                <a:lnTo>
                  <a:pt x="12953" y="23749"/>
                </a:lnTo>
                <a:lnTo>
                  <a:pt x="14732" y="25653"/>
                </a:lnTo>
                <a:lnTo>
                  <a:pt x="15621" y="28194"/>
                </a:lnTo>
                <a:lnTo>
                  <a:pt x="15621" y="31241"/>
                </a:lnTo>
                <a:lnTo>
                  <a:pt x="14811" y="37240"/>
                </a:lnTo>
                <a:lnTo>
                  <a:pt x="12382" y="43418"/>
                </a:lnTo>
                <a:lnTo>
                  <a:pt x="8334" y="49762"/>
                </a:lnTo>
                <a:lnTo>
                  <a:pt x="2667" y="56261"/>
                </a:lnTo>
                <a:lnTo>
                  <a:pt x="7112" y="61849"/>
                </a:lnTo>
                <a:lnTo>
                  <a:pt x="16779" y="52155"/>
                </a:lnTo>
                <a:lnTo>
                  <a:pt x="23685" y="42306"/>
                </a:lnTo>
                <a:lnTo>
                  <a:pt x="27828" y="32291"/>
                </a:lnTo>
                <a:lnTo>
                  <a:pt x="29210" y="22098"/>
                </a:lnTo>
                <a:lnTo>
                  <a:pt x="29210" y="20827"/>
                </a:lnTo>
                <a:close/>
              </a:path>
              <a:path w="29210" h="62230">
                <a:moveTo>
                  <a:pt x="12446" y="0"/>
                </a:moveTo>
                <a:lnTo>
                  <a:pt x="8889" y="6350"/>
                </a:lnTo>
                <a:lnTo>
                  <a:pt x="4699" y="12191"/>
                </a:lnTo>
                <a:lnTo>
                  <a:pt x="0" y="17525"/>
                </a:lnTo>
                <a:lnTo>
                  <a:pt x="3301" y="21589"/>
                </a:lnTo>
                <a:lnTo>
                  <a:pt x="4825" y="21082"/>
                </a:lnTo>
                <a:lnTo>
                  <a:pt x="6096" y="20827"/>
                </a:lnTo>
                <a:lnTo>
                  <a:pt x="29210" y="20827"/>
                </a:lnTo>
                <a:lnTo>
                  <a:pt x="29210" y="17272"/>
                </a:lnTo>
                <a:lnTo>
                  <a:pt x="27812" y="12826"/>
                </a:lnTo>
                <a:lnTo>
                  <a:pt x="21717" y="4699"/>
                </a:lnTo>
                <a:lnTo>
                  <a:pt x="17652" y="1777"/>
                </a:lnTo>
                <a:lnTo>
                  <a:pt x="1244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769102" y="2395601"/>
            <a:ext cx="29209" cy="62230"/>
          </a:xfrm>
          <a:custGeom>
            <a:avLst/>
            <a:gdLst/>
            <a:ahLst/>
            <a:cxnLst/>
            <a:rect l="l" t="t" r="r" b="b"/>
            <a:pathLst>
              <a:path w="29210" h="62230">
                <a:moveTo>
                  <a:pt x="12446" y="0"/>
                </a:moveTo>
                <a:lnTo>
                  <a:pt x="17652" y="1777"/>
                </a:lnTo>
                <a:lnTo>
                  <a:pt x="21717" y="4699"/>
                </a:lnTo>
                <a:lnTo>
                  <a:pt x="24764" y="8762"/>
                </a:lnTo>
                <a:lnTo>
                  <a:pt x="27812" y="12826"/>
                </a:lnTo>
                <a:lnTo>
                  <a:pt x="29210" y="17272"/>
                </a:lnTo>
                <a:lnTo>
                  <a:pt x="29210" y="22098"/>
                </a:lnTo>
                <a:lnTo>
                  <a:pt x="27828" y="32291"/>
                </a:lnTo>
                <a:lnTo>
                  <a:pt x="23685" y="42306"/>
                </a:lnTo>
                <a:lnTo>
                  <a:pt x="16779" y="52155"/>
                </a:lnTo>
                <a:lnTo>
                  <a:pt x="7112" y="61849"/>
                </a:lnTo>
                <a:lnTo>
                  <a:pt x="2667" y="56261"/>
                </a:lnTo>
                <a:lnTo>
                  <a:pt x="8334" y="49762"/>
                </a:lnTo>
                <a:lnTo>
                  <a:pt x="12382" y="43418"/>
                </a:lnTo>
                <a:lnTo>
                  <a:pt x="14811" y="37240"/>
                </a:lnTo>
                <a:lnTo>
                  <a:pt x="15621" y="31241"/>
                </a:lnTo>
                <a:lnTo>
                  <a:pt x="15621" y="28194"/>
                </a:lnTo>
                <a:lnTo>
                  <a:pt x="14732" y="25653"/>
                </a:lnTo>
                <a:lnTo>
                  <a:pt x="12953" y="23749"/>
                </a:lnTo>
                <a:lnTo>
                  <a:pt x="11175" y="21716"/>
                </a:lnTo>
                <a:lnTo>
                  <a:pt x="9271" y="20827"/>
                </a:lnTo>
                <a:lnTo>
                  <a:pt x="7112" y="20827"/>
                </a:lnTo>
                <a:lnTo>
                  <a:pt x="6096" y="20827"/>
                </a:lnTo>
                <a:lnTo>
                  <a:pt x="4825" y="21082"/>
                </a:lnTo>
                <a:lnTo>
                  <a:pt x="3301" y="21589"/>
                </a:lnTo>
                <a:lnTo>
                  <a:pt x="0" y="17525"/>
                </a:lnTo>
                <a:lnTo>
                  <a:pt x="4699" y="12191"/>
                </a:lnTo>
                <a:lnTo>
                  <a:pt x="8889" y="6350"/>
                </a:lnTo>
                <a:lnTo>
                  <a:pt x="1244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858255" y="2298163"/>
            <a:ext cx="118080" cy="119661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872353" y="2317114"/>
            <a:ext cx="99695" cy="101600"/>
          </a:xfrm>
          <a:custGeom>
            <a:avLst/>
            <a:gdLst/>
            <a:ahLst/>
            <a:cxnLst/>
            <a:rect l="l" t="t" r="r" b="b"/>
            <a:pathLst>
              <a:path w="99695" h="101600">
                <a:moveTo>
                  <a:pt x="96439" y="8636"/>
                </a:moveTo>
                <a:lnTo>
                  <a:pt x="75057" y="8636"/>
                </a:lnTo>
                <a:lnTo>
                  <a:pt x="75692" y="9398"/>
                </a:lnTo>
                <a:lnTo>
                  <a:pt x="72483" y="12852"/>
                </a:lnTo>
                <a:lnTo>
                  <a:pt x="68334" y="17399"/>
                </a:lnTo>
                <a:lnTo>
                  <a:pt x="63494" y="22810"/>
                </a:lnTo>
                <a:lnTo>
                  <a:pt x="0" y="95885"/>
                </a:lnTo>
                <a:lnTo>
                  <a:pt x="2032" y="101092"/>
                </a:lnTo>
                <a:lnTo>
                  <a:pt x="78486" y="101092"/>
                </a:lnTo>
                <a:lnTo>
                  <a:pt x="80368" y="92456"/>
                </a:lnTo>
                <a:lnTo>
                  <a:pt x="24130" y="92456"/>
                </a:lnTo>
                <a:lnTo>
                  <a:pt x="23495" y="91821"/>
                </a:lnTo>
                <a:lnTo>
                  <a:pt x="35194" y="78771"/>
                </a:lnTo>
                <a:lnTo>
                  <a:pt x="41800" y="71318"/>
                </a:lnTo>
                <a:lnTo>
                  <a:pt x="48895" y="63246"/>
                </a:lnTo>
                <a:lnTo>
                  <a:pt x="96439" y="8636"/>
                </a:lnTo>
                <a:close/>
              </a:path>
              <a:path w="99695" h="101600">
                <a:moveTo>
                  <a:pt x="84962" y="71374"/>
                </a:moveTo>
                <a:lnTo>
                  <a:pt x="75564" y="71374"/>
                </a:lnTo>
                <a:lnTo>
                  <a:pt x="72898" y="76835"/>
                </a:lnTo>
                <a:lnTo>
                  <a:pt x="70612" y="80899"/>
                </a:lnTo>
                <a:lnTo>
                  <a:pt x="68834" y="83438"/>
                </a:lnTo>
                <a:lnTo>
                  <a:pt x="67056" y="86106"/>
                </a:lnTo>
                <a:lnTo>
                  <a:pt x="65277" y="88011"/>
                </a:lnTo>
                <a:lnTo>
                  <a:pt x="52197" y="92456"/>
                </a:lnTo>
                <a:lnTo>
                  <a:pt x="80368" y="92456"/>
                </a:lnTo>
                <a:lnTo>
                  <a:pt x="84962" y="71374"/>
                </a:lnTo>
                <a:close/>
              </a:path>
              <a:path w="99695" h="101600">
                <a:moveTo>
                  <a:pt x="97282" y="0"/>
                </a:moveTo>
                <a:lnTo>
                  <a:pt x="22225" y="0"/>
                </a:lnTo>
                <a:lnTo>
                  <a:pt x="16001" y="27812"/>
                </a:lnTo>
                <a:lnTo>
                  <a:pt x="25400" y="27812"/>
                </a:lnTo>
                <a:lnTo>
                  <a:pt x="27686" y="23368"/>
                </a:lnTo>
                <a:lnTo>
                  <a:pt x="29845" y="19812"/>
                </a:lnTo>
                <a:lnTo>
                  <a:pt x="31939" y="17319"/>
                </a:lnTo>
                <a:lnTo>
                  <a:pt x="33782" y="14986"/>
                </a:lnTo>
                <a:lnTo>
                  <a:pt x="35560" y="13208"/>
                </a:lnTo>
                <a:lnTo>
                  <a:pt x="37337" y="11937"/>
                </a:lnTo>
                <a:lnTo>
                  <a:pt x="38988" y="10668"/>
                </a:lnTo>
                <a:lnTo>
                  <a:pt x="40639" y="9906"/>
                </a:lnTo>
                <a:lnTo>
                  <a:pt x="42418" y="9398"/>
                </a:lnTo>
                <a:lnTo>
                  <a:pt x="44069" y="8889"/>
                </a:lnTo>
                <a:lnTo>
                  <a:pt x="46736" y="8636"/>
                </a:lnTo>
                <a:lnTo>
                  <a:pt x="96439" y="8636"/>
                </a:lnTo>
                <a:lnTo>
                  <a:pt x="99313" y="5334"/>
                </a:lnTo>
                <a:lnTo>
                  <a:pt x="9728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872353" y="2317114"/>
            <a:ext cx="99695" cy="101600"/>
          </a:xfrm>
          <a:custGeom>
            <a:avLst/>
            <a:gdLst/>
            <a:ahLst/>
            <a:cxnLst/>
            <a:rect l="l" t="t" r="r" b="b"/>
            <a:pathLst>
              <a:path w="99695" h="101600">
                <a:moveTo>
                  <a:pt x="22225" y="0"/>
                </a:moveTo>
                <a:lnTo>
                  <a:pt x="97282" y="0"/>
                </a:lnTo>
                <a:lnTo>
                  <a:pt x="99313" y="5334"/>
                </a:lnTo>
                <a:lnTo>
                  <a:pt x="48895" y="63246"/>
                </a:lnTo>
                <a:lnTo>
                  <a:pt x="23495" y="91821"/>
                </a:lnTo>
                <a:lnTo>
                  <a:pt x="24130" y="92456"/>
                </a:lnTo>
                <a:lnTo>
                  <a:pt x="48006" y="92456"/>
                </a:lnTo>
                <a:lnTo>
                  <a:pt x="52197" y="92456"/>
                </a:lnTo>
                <a:lnTo>
                  <a:pt x="55372" y="92329"/>
                </a:lnTo>
                <a:lnTo>
                  <a:pt x="57658" y="91821"/>
                </a:lnTo>
                <a:lnTo>
                  <a:pt x="59944" y="91312"/>
                </a:lnTo>
                <a:lnTo>
                  <a:pt x="61849" y="90550"/>
                </a:lnTo>
                <a:lnTo>
                  <a:pt x="63626" y="89281"/>
                </a:lnTo>
                <a:lnTo>
                  <a:pt x="65277" y="88011"/>
                </a:lnTo>
                <a:lnTo>
                  <a:pt x="67056" y="86106"/>
                </a:lnTo>
                <a:lnTo>
                  <a:pt x="68834" y="83438"/>
                </a:lnTo>
                <a:lnTo>
                  <a:pt x="70612" y="80899"/>
                </a:lnTo>
                <a:lnTo>
                  <a:pt x="72898" y="76835"/>
                </a:lnTo>
                <a:lnTo>
                  <a:pt x="75564" y="71374"/>
                </a:lnTo>
                <a:lnTo>
                  <a:pt x="84962" y="71374"/>
                </a:lnTo>
                <a:lnTo>
                  <a:pt x="78486" y="101092"/>
                </a:lnTo>
                <a:lnTo>
                  <a:pt x="2032" y="101092"/>
                </a:lnTo>
                <a:lnTo>
                  <a:pt x="0" y="95885"/>
                </a:lnTo>
                <a:lnTo>
                  <a:pt x="57785" y="29337"/>
                </a:lnTo>
                <a:lnTo>
                  <a:pt x="63494" y="22810"/>
                </a:lnTo>
                <a:lnTo>
                  <a:pt x="68405" y="17319"/>
                </a:lnTo>
                <a:lnTo>
                  <a:pt x="72483" y="12852"/>
                </a:lnTo>
                <a:lnTo>
                  <a:pt x="75692" y="9398"/>
                </a:lnTo>
                <a:lnTo>
                  <a:pt x="75057" y="8636"/>
                </a:lnTo>
                <a:lnTo>
                  <a:pt x="50419" y="8636"/>
                </a:lnTo>
                <a:lnTo>
                  <a:pt x="46736" y="8636"/>
                </a:lnTo>
                <a:lnTo>
                  <a:pt x="44069" y="8889"/>
                </a:lnTo>
                <a:lnTo>
                  <a:pt x="42418" y="9398"/>
                </a:lnTo>
                <a:lnTo>
                  <a:pt x="40639" y="9906"/>
                </a:lnTo>
                <a:lnTo>
                  <a:pt x="38988" y="10668"/>
                </a:lnTo>
                <a:lnTo>
                  <a:pt x="37337" y="11937"/>
                </a:lnTo>
                <a:lnTo>
                  <a:pt x="35560" y="13208"/>
                </a:lnTo>
                <a:lnTo>
                  <a:pt x="33782" y="14986"/>
                </a:lnTo>
                <a:lnTo>
                  <a:pt x="31876" y="17399"/>
                </a:lnTo>
                <a:lnTo>
                  <a:pt x="29845" y="19812"/>
                </a:lnTo>
                <a:lnTo>
                  <a:pt x="27686" y="23368"/>
                </a:lnTo>
                <a:lnTo>
                  <a:pt x="25400" y="27812"/>
                </a:lnTo>
                <a:lnTo>
                  <a:pt x="16001" y="27812"/>
                </a:lnTo>
                <a:lnTo>
                  <a:pt x="222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967984" y="2333244"/>
            <a:ext cx="57150" cy="130301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983198" y="2352929"/>
            <a:ext cx="38735" cy="111125"/>
          </a:xfrm>
          <a:custGeom>
            <a:avLst/>
            <a:gdLst/>
            <a:ahLst/>
            <a:cxnLst/>
            <a:rect l="l" t="t" r="r" b="b"/>
            <a:pathLst>
              <a:path w="38735" h="111125">
                <a:moveTo>
                  <a:pt x="27965" y="31242"/>
                </a:moveTo>
                <a:lnTo>
                  <a:pt x="24282" y="31242"/>
                </a:lnTo>
                <a:lnTo>
                  <a:pt x="1803" y="32004"/>
                </a:lnTo>
                <a:lnTo>
                  <a:pt x="914" y="37337"/>
                </a:lnTo>
                <a:lnTo>
                  <a:pt x="4216" y="37465"/>
                </a:lnTo>
                <a:lnTo>
                  <a:pt x="6502" y="37973"/>
                </a:lnTo>
                <a:lnTo>
                  <a:pt x="7899" y="38862"/>
                </a:lnTo>
                <a:lnTo>
                  <a:pt x="9169" y="39750"/>
                </a:lnTo>
                <a:lnTo>
                  <a:pt x="9931" y="41275"/>
                </a:lnTo>
                <a:lnTo>
                  <a:pt x="9804" y="45466"/>
                </a:lnTo>
                <a:lnTo>
                  <a:pt x="9550" y="48006"/>
                </a:lnTo>
                <a:lnTo>
                  <a:pt x="9169" y="50673"/>
                </a:lnTo>
                <a:lnTo>
                  <a:pt x="8534" y="53594"/>
                </a:lnTo>
                <a:lnTo>
                  <a:pt x="8026" y="56642"/>
                </a:lnTo>
                <a:lnTo>
                  <a:pt x="7264" y="59690"/>
                </a:lnTo>
                <a:lnTo>
                  <a:pt x="5740" y="66040"/>
                </a:lnTo>
                <a:lnTo>
                  <a:pt x="4978" y="69342"/>
                </a:lnTo>
                <a:lnTo>
                  <a:pt x="4216" y="72517"/>
                </a:lnTo>
                <a:lnTo>
                  <a:pt x="3454" y="75819"/>
                </a:lnTo>
                <a:lnTo>
                  <a:pt x="2184" y="81915"/>
                </a:lnTo>
                <a:lnTo>
                  <a:pt x="1549" y="84836"/>
                </a:lnTo>
                <a:lnTo>
                  <a:pt x="914" y="87630"/>
                </a:lnTo>
                <a:lnTo>
                  <a:pt x="152" y="92583"/>
                </a:lnTo>
                <a:lnTo>
                  <a:pt x="47" y="93472"/>
                </a:lnTo>
                <a:lnTo>
                  <a:pt x="0" y="99060"/>
                </a:lnTo>
                <a:lnTo>
                  <a:pt x="279" y="100457"/>
                </a:lnTo>
                <a:lnTo>
                  <a:pt x="914" y="102235"/>
                </a:lnTo>
                <a:lnTo>
                  <a:pt x="1422" y="104012"/>
                </a:lnTo>
                <a:lnTo>
                  <a:pt x="2311" y="105537"/>
                </a:lnTo>
                <a:lnTo>
                  <a:pt x="4597" y="108076"/>
                </a:lnTo>
                <a:lnTo>
                  <a:pt x="5994" y="109093"/>
                </a:lnTo>
                <a:lnTo>
                  <a:pt x="7518" y="109728"/>
                </a:lnTo>
                <a:lnTo>
                  <a:pt x="9169" y="110490"/>
                </a:lnTo>
                <a:lnTo>
                  <a:pt x="10947" y="110871"/>
                </a:lnTo>
                <a:lnTo>
                  <a:pt x="15011" y="110871"/>
                </a:lnTo>
                <a:lnTo>
                  <a:pt x="33680" y="100457"/>
                </a:lnTo>
                <a:lnTo>
                  <a:pt x="17805" y="100457"/>
                </a:lnTo>
                <a:lnTo>
                  <a:pt x="16662" y="100075"/>
                </a:lnTo>
                <a:lnTo>
                  <a:pt x="15664" y="99060"/>
                </a:lnTo>
                <a:lnTo>
                  <a:pt x="15011" y="98298"/>
                </a:lnTo>
                <a:lnTo>
                  <a:pt x="14630" y="96900"/>
                </a:lnTo>
                <a:lnTo>
                  <a:pt x="14757" y="91821"/>
                </a:lnTo>
                <a:lnTo>
                  <a:pt x="15011" y="90043"/>
                </a:lnTo>
                <a:lnTo>
                  <a:pt x="16535" y="82804"/>
                </a:lnTo>
                <a:lnTo>
                  <a:pt x="27965" y="31242"/>
                </a:lnTo>
                <a:close/>
              </a:path>
              <a:path w="38735" h="111125">
                <a:moveTo>
                  <a:pt x="32918" y="90932"/>
                </a:moveTo>
                <a:lnTo>
                  <a:pt x="31394" y="92583"/>
                </a:lnTo>
                <a:lnTo>
                  <a:pt x="27457" y="96520"/>
                </a:lnTo>
                <a:lnTo>
                  <a:pt x="26314" y="97409"/>
                </a:lnTo>
                <a:lnTo>
                  <a:pt x="25171" y="98171"/>
                </a:lnTo>
                <a:lnTo>
                  <a:pt x="24155" y="99060"/>
                </a:lnTo>
                <a:lnTo>
                  <a:pt x="23139" y="99568"/>
                </a:lnTo>
                <a:lnTo>
                  <a:pt x="22250" y="99949"/>
                </a:lnTo>
                <a:lnTo>
                  <a:pt x="21234" y="100330"/>
                </a:lnTo>
                <a:lnTo>
                  <a:pt x="20345" y="100457"/>
                </a:lnTo>
                <a:lnTo>
                  <a:pt x="33680" y="100457"/>
                </a:lnTo>
                <a:lnTo>
                  <a:pt x="38125" y="96012"/>
                </a:lnTo>
                <a:lnTo>
                  <a:pt x="32918" y="90932"/>
                </a:lnTo>
                <a:close/>
              </a:path>
              <a:path w="38735" h="111125">
                <a:moveTo>
                  <a:pt x="35204" y="0"/>
                </a:moveTo>
                <a:lnTo>
                  <a:pt x="19710" y="0"/>
                </a:lnTo>
                <a:lnTo>
                  <a:pt x="16154" y="16637"/>
                </a:lnTo>
                <a:lnTo>
                  <a:pt x="31394" y="16637"/>
                </a:lnTo>
                <a:lnTo>
                  <a:pt x="352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983096" y="2384170"/>
            <a:ext cx="38735" cy="80010"/>
          </a:xfrm>
          <a:custGeom>
            <a:avLst/>
            <a:gdLst/>
            <a:ahLst/>
            <a:cxnLst/>
            <a:rect l="l" t="t" r="r" b="b"/>
            <a:pathLst>
              <a:path w="38735" h="80010">
                <a:moveTo>
                  <a:pt x="24383" y="0"/>
                </a:moveTo>
                <a:lnTo>
                  <a:pt x="28066" y="0"/>
                </a:lnTo>
                <a:lnTo>
                  <a:pt x="16637" y="51562"/>
                </a:lnTo>
                <a:lnTo>
                  <a:pt x="16001" y="54609"/>
                </a:lnTo>
                <a:lnTo>
                  <a:pt x="15493" y="57023"/>
                </a:lnTo>
                <a:lnTo>
                  <a:pt x="15112" y="58800"/>
                </a:lnTo>
                <a:lnTo>
                  <a:pt x="14858" y="60578"/>
                </a:lnTo>
                <a:lnTo>
                  <a:pt x="14731" y="62229"/>
                </a:lnTo>
                <a:lnTo>
                  <a:pt x="14731" y="63626"/>
                </a:lnTo>
                <a:lnTo>
                  <a:pt x="14731" y="65658"/>
                </a:lnTo>
                <a:lnTo>
                  <a:pt x="15112" y="67055"/>
                </a:lnTo>
                <a:lnTo>
                  <a:pt x="15875" y="67944"/>
                </a:lnTo>
                <a:lnTo>
                  <a:pt x="16763" y="68833"/>
                </a:lnTo>
                <a:lnTo>
                  <a:pt x="17906" y="69214"/>
                </a:lnTo>
                <a:lnTo>
                  <a:pt x="19557" y="69214"/>
                </a:lnTo>
                <a:lnTo>
                  <a:pt x="20447" y="69214"/>
                </a:lnTo>
                <a:lnTo>
                  <a:pt x="25273" y="66928"/>
                </a:lnTo>
                <a:lnTo>
                  <a:pt x="26415" y="66166"/>
                </a:lnTo>
                <a:lnTo>
                  <a:pt x="27558" y="65277"/>
                </a:lnTo>
                <a:lnTo>
                  <a:pt x="28828" y="64007"/>
                </a:lnTo>
                <a:lnTo>
                  <a:pt x="30099" y="62737"/>
                </a:lnTo>
                <a:lnTo>
                  <a:pt x="31495" y="61340"/>
                </a:lnTo>
                <a:lnTo>
                  <a:pt x="33019" y="59689"/>
                </a:lnTo>
                <a:lnTo>
                  <a:pt x="38226" y="64769"/>
                </a:lnTo>
                <a:lnTo>
                  <a:pt x="35560" y="67437"/>
                </a:lnTo>
                <a:lnTo>
                  <a:pt x="33147" y="69850"/>
                </a:lnTo>
                <a:lnTo>
                  <a:pt x="30987" y="71627"/>
                </a:lnTo>
                <a:lnTo>
                  <a:pt x="28701" y="73532"/>
                </a:lnTo>
                <a:lnTo>
                  <a:pt x="15112" y="79628"/>
                </a:lnTo>
                <a:lnTo>
                  <a:pt x="12953" y="79628"/>
                </a:lnTo>
                <a:lnTo>
                  <a:pt x="11049" y="79628"/>
                </a:lnTo>
                <a:lnTo>
                  <a:pt x="9270" y="79248"/>
                </a:lnTo>
                <a:lnTo>
                  <a:pt x="7619" y="78486"/>
                </a:lnTo>
                <a:lnTo>
                  <a:pt x="6095" y="77850"/>
                </a:lnTo>
                <a:lnTo>
                  <a:pt x="1015" y="70992"/>
                </a:lnTo>
                <a:lnTo>
                  <a:pt x="380" y="69214"/>
                </a:lnTo>
                <a:lnTo>
                  <a:pt x="0" y="67309"/>
                </a:lnTo>
                <a:lnTo>
                  <a:pt x="0" y="65150"/>
                </a:lnTo>
                <a:lnTo>
                  <a:pt x="0" y="63500"/>
                </a:lnTo>
                <a:lnTo>
                  <a:pt x="253" y="61340"/>
                </a:lnTo>
                <a:lnTo>
                  <a:pt x="635" y="58800"/>
                </a:lnTo>
                <a:lnTo>
                  <a:pt x="1015" y="56387"/>
                </a:lnTo>
                <a:lnTo>
                  <a:pt x="1650" y="53593"/>
                </a:lnTo>
                <a:lnTo>
                  <a:pt x="2286" y="50673"/>
                </a:lnTo>
                <a:lnTo>
                  <a:pt x="2920" y="47625"/>
                </a:lnTo>
                <a:lnTo>
                  <a:pt x="3555" y="44576"/>
                </a:lnTo>
                <a:lnTo>
                  <a:pt x="4317" y="41275"/>
                </a:lnTo>
                <a:lnTo>
                  <a:pt x="5079" y="38100"/>
                </a:lnTo>
                <a:lnTo>
                  <a:pt x="5841" y="34798"/>
                </a:lnTo>
                <a:lnTo>
                  <a:pt x="6603" y="31623"/>
                </a:lnTo>
                <a:lnTo>
                  <a:pt x="7365" y="28448"/>
                </a:lnTo>
                <a:lnTo>
                  <a:pt x="8127" y="25400"/>
                </a:lnTo>
                <a:lnTo>
                  <a:pt x="8636" y="22351"/>
                </a:lnTo>
                <a:lnTo>
                  <a:pt x="9270" y="19430"/>
                </a:lnTo>
                <a:lnTo>
                  <a:pt x="9651" y="16763"/>
                </a:lnTo>
                <a:lnTo>
                  <a:pt x="9905" y="14224"/>
                </a:lnTo>
                <a:lnTo>
                  <a:pt x="10032" y="13842"/>
                </a:lnTo>
                <a:lnTo>
                  <a:pt x="10032" y="13462"/>
                </a:lnTo>
                <a:lnTo>
                  <a:pt x="10032" y="10032"/>
                </a:lnTo>
                <a:lnTo>
                  <a:pt x="9270" y="8508"/>
                </a:lnTo>
                <a:lnTo>
                  <a:pt x="8000" y="7619"/>
                </a:lnTo>
                <a:lnTo>
                  <a:pt x="6603" y="6730"/>
                </a:lnTo>
                <a:lnTo>
                  <a:pt x="4317" y="6223"/>
                </a:lnTo>
                <a:lnTo>
                  <a:pt x="1015" y="6095"/>
                </a:lnTo>
                <a:lnTo>
                  <a:pt x="1904" y="762"/>
                </a:lnTo>
                <a:lnTo>
                  <a:pt x="243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999353" y="2352929"/>
            <a:ext cx="19050" cy="17145"/>
          </a:xfrm>
          <a:custGeom>
            <a:avLst/>
            <a:gdLst/>
            <a:ahLst/>
            <a:cxnLst/>
            <a:rect l="l" t="t" r="r" b="b"/>
            <a:pathLst>
              <a:path w="19050" h="17144">
                <a:moveTo>
                  <a:pt x="3556" y="0"/>
                </a:moveTo>
                <a:lnTo>
                  <a:pt x="19050" y="0"/>
                </a:lnTo>
                <a:lnTo>
                  <a:pt x="15239" y="16637"/>
                </a:lnTo>
                <a:lnTo>
                  <a:pt x="0" y="16637"/>
                </a:lnTo>
                <a:lnTo>
                  <a:pt x="35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051803" y="2247887"/>
            <a:ext cx="35718" cy="21565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061964" y="2247887"/>
            <a:ext cx="173482" cy="220357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110604" y="2266950"/>
            <a:ext cx="120014" cy="196850"/>
          </a:xfrm>
          <a:custGeom>
            <a:avLst/>
            <a:gdLst/>
            <a:ahLst/>
            <a:cxnLst/>
            <a:rect l="l" t="t" r="r" b="b"/>
            <a:pathLst>
              <a:path w="120014" h="196850">
                <a:moveTo>
                  <a:pt x="85979" y="0"/>
                </a:moveTo>
                <a:lnTo>
                  <a:pt x="50720" y="14827"/>
                </a:lnTo>
                <a:lnTo>
                  <a:pt x="31242" y="57023"/>
                </a:lnTo>
                <a:lnTo>
                  <a:pt x="0" y="196723"/>
                </a:lnTo>
                <a:lnTo>
                  <a:pt x="17145" y="196723"/>
                </a:lnTo>
                <a:lnTo>
                  <a:pt x="28448" y="146558"/>
                </a:lnTo>
                <a:lnTo>
                  <a:pt x="83058" y="146558"/>
                </a:lnTo>
                <a:lnTo>
                  <a:pt x="86404" y="144525"/>
                </a:lnTo>
                <a:lnTo>
                  <a:pt x="51181" y="144525"/>
                </a:lnTo>
                <a:lnTo>
                  <a:pt x="47752" y="144145"/>
                </a:lnTo>
                <a:lnTo>
                  <a:pt x="44958" y="143128"/>
                </a:lnTo>
                <a:lnTo>
                  <a:pt x="42164" y="142239"/>
                </a:lnTo>
                <a:lnTo>
                  <a:pt x="40005" y="141097"/>
                </a:lnTo>
                <a:lnTo>
                  <a:pt x="38227" y="139826"/>
                </a:lnTo>
                <a:lnTo>
                  <a:pt x="36575" y="138429"/>
                </a:lnTo>
                <a:lnTo>
                  <a:pt x="35179" y="137160"/>
                </a:lnTo>
                <a:lnTo>
                  <a:pt x="34290" y="135762"/>
                </a:lnTo>
                <a:lnTo>
                  <a:pt x="33400" y="134492"/>
                </a:lnTo>
                <a:lnTo>
                  <a:pt x="33020" y="132841"/>
                </a:lnTo>
                <a:lnTo>
                  <a:pt x="33147" y="128397"/>
                </a:lnTo>
                <a:lnTo>
                  <a:pt x="33528" y="126873"/>
                </a:lnTo>
                <a:lnTo>
                  <a:pt x="47752" y="60578"/>
                </a:lnTo>
                <a:lnTo>
                  <a:pt x="62484" y="21336"/>
                </a:lnTo>
                <a:lnTo>
                  <a:pt x="84962" y="8382"/>
                </a:lnTo>
                <a:lnTo>
                  <a:pt x="112508" y="8382"/>
                </a:lnTo>
                <a:lnTo>
                  <a:pt x="111125" y="7238"/>
                </a:lnTo>
                <a:lnTo>
                  <a:pt x="106195" y="4071"/>
                </a:lnTo>
                <a:lnTo>
                  <a:pt x="100361" y="1809"/>
                </a:lnTo>
                <a:lnTo>
                  <a:pt x="93622" y="452"/>
                </a:lnTo>
                <a:lnTo>
                  <a:pt x="85979" y="0"/>
                </a:lnTo>
                <a:close/>
              </a:path>
              <a:path w="120014" h="196850">
                <a:moveTo>
                  <a:pt x="83058" y="146558"/>
                </a:moveTo>
                <a:lnTo>
                  <a:pt x="28448" y="146558"/>
                </a:lnTo>
                <a:lnTo>
                  <a:pt x="33274" y="148971"/>
                </a:lnTo>
                <a:lnTo>
                  <a:pt x="38100" y="150495"/>
                </a:lnTo>
                <a:lnTo>
                  <a:pt x="42545" y="151511"/>
                </a:lnTo>
                <a:lnTo>
                  <a:pt x="47117" y="152400"/>
                </a:lnTo>
                <a:lnTo>
                  <a:pt x="52450" y="152908"/>
                </a:lnTo>
                <a:lnTo>
                  <a:pt x="58420" y="152908"/>
                </a:lnTo>
                <a:lnTo>
                  <a:pt x="65180" y="152505"/>
                </a:lnTo>
                <a:lnTo>
                  <a:pt x="71548" y="151304"/>
                </a:lnTo>
                <a:lnTo>
                  <a:pt x="77511" y="149318"/>
                </a:lnTo>
                <a:lnTo>
                  <a:pt x="83058" y="146558"/>
                </a:lnTo>
                <a:close/>
              </a:path>
              <a:path w="120014" h="196850">
                <a:moveTo>
                  <a:pt x="112508" y="8382"/>
                </a:moveTo>
                <a:lnTo>
                  <a:pt x="90678" y="8382"/>
                </a:lnTo>
                <a:lnTo>
                  <a:pt x="94996" y="9905"/>
                </a:lnTo>
                <a:lnTo>
                  <a:pt x="97917" y="13080"/>
                </a:lnTo>
                <a:lnTo>
                  <a:pt x="100837" y="16128"/>
                </a:lnTo>
                <a:lnTo>
                  <a:pt x="102362" y="20574"/>
                </a:lnTo>
                <a:lnTo>
                  <a:pt x="102362" y="33782"/>
                </a:lnTo>
                <a:lnTo>
                  <a:pt x="76581" y="65404"/>
                </a:lnTo>
                <a:lnTo>
                  <a:pt x="62103" y="68199"/>
                </a:lnTo>
                <a:lnTo>
                  <a:pt x="60579" y="75691"/>
                </a:lnTo>
                <a:lnTo>
                  <a:pt x="68834" y="76326"/>
                </a:lnTo>
                <a:lnTo>
                  <a:pt x="75057" y="78866"/>
                </a:lnTo>
                <a:lnTo>
                  <a:pt x="83820" y="87884"/>
                </a:lnTo>
                <a:lnTo>
                  <a:pt x="86106" y="94107"/>
                </a:lnTo>
                <a:lnTo>
                  <a:pt x="86106" y="110362"/>
                </a:lnTo>
                <a:lnTo>
                  <a:pt x="61087" y="144525"/>
                </a:lnTo>
                <a:lnTo>
                  <a:pt x="86404" y="144525"/>
                </a:lnTo>
                <a:lnTo>
                  <a:pt x="90170" y="142239"/>
                </a:lnTo>
                <a:lnTo>
                  <a:pt x="95631" y="136525"/>
                </a:lnTo>
                <a:lnTo>
                  <a:pt x="102997" y="122047"/>
                </a:lnTo>
                <a:lnTo>
                  <a:pt x="104902" y="114173"/>
                </a:lnTo>
                <a:lnTo>
                  <a:pt x="104902" y="105917"/>
                </a:lnTo>
                <a:lnTo>
                  <a:pt x="103330" y="94773"/>
                </a:lnTo>
                <a:lnTo>
                  <a:pt x="98615" y="85534"/>
                </a:lnTo>
                <a:lnTo>
                  <a:pt x="90757" y="78200"/>
                </a:lnTo>
                <a:lnTo>
                  <a:pt x="79756" y="72771"/>
                </a:lnTo>
                <a:lnTo>
                  <a:pt x="79883" y="72009"/>
                </a:lnTo>
                <a:lnTo>
                  <a:pt x="87757" y="69469"/>
                </a:lnTo>
                <a:lnTo>
                  <a:pt x="94361" y="66548"/>
                </a:lnTo>
                <a:lnTo>
                  <a:pt x="99695" y="63119"/>
                </a:lnTo>
                <a:lnTo>
                  <a:pt x="105156" y="59689"/>
                </a:lnTo>
                <a:lnTo>
                  <a:pt x="120015" y="31369"/>
                </a:lnTo>
                <a:lnTo>
                  <a:pt x="120015" y="18923"/>
                </a:lnTo>
                <a:lnTo>
                  <a:pt x="116967" y="12064"/>
                </a:lnTo>
                <a:lnTo>
                  <a:pt x="112508" y="838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143625" y="2275332"/>
            <a:ext cx="69850" cy="136525"/>
          </a:xfrm>
          <a:custGeom>
            <a:avLst/>
            <a:gdLst/>
            <a:ahLst/>
            <a:cxnLst/>
            <a:rect l="l" t="t" r="r" b="b"/>
            <a:pathLst>
              <a:path w="69850" h="136525">
                <a:moveTo>
                  <a:pt x="51942" y="0"/>
                </a:moveTo>
                <a:lnTo>
                  <a:pt x="21288" y="29241"/>
                </a:lnTo>
                <a:lnTo>
                  <a:pt x="508" y="118490"/>
                </a:lnTo>
                <a:lnTo>
                  <a:pt x="126" y="120014"/>
                </a:lnTo>
                <a:lnTo>
                  <a:pt x="0" y="121412"/>
                </a:lnTo>
                <a:lnTo>
                  <a:pt x="0" y="122554"/>
                </a:lnTo>
                <a:lnTo>
                  <a:pt x="0" y="124459"/>
                </a:lnTo>
                <a:lnTo>
                  <a:pt x="380" y="126110"/>
                </a:lnTo>
                <a:lnTo>
                  <a:pt x="1270" y="127380"/>
                </a:lnTo>
                <a:lnTo>
                  <a:pt x="2159" y="128777"/>
                </a:lnTo>
                <a:lnTo>
                  <a:pt x="11937" y="134746"/>
                </a:lnTo>
                <a:lnTo>
                  <a:pt x="14732" y="135762"/>
                </a:lnTo>
                <a:lnTo>
                  <a:pt x="18161" y="136143"/>
                </a:lnTo>
                <a:lnTo>
                  <a:pt x="22351" y="136143"/>
                </a:lnTo>
                <a:lnTo>
                  <a:pt x="28066" y="136143"/>
                </a:lnTo>
                <a:lnTo>
                  <a:pt x="53086" y="101980"/>
                </a:lnTo>
                <a:lnTo>
                  <a:pt x="53086" y="93725"/>
                </a:lnTo>
                <a:lnTo>
                  <a:pt x="53086" y="85725"/>
                </a:lnTo>
                <a:lnTo>
                  <a:pt x="27559" y="67309"/>
                </a:lnTo>
                <a:lnTo>
                  <a:pt x="29083" y="59816"/>
                </a:lnTo>
                <a:lnTo>
                  <a:pt x="64135" y="38353"/>
                </a:lnTo>
                <a:lnTo>
                  <a:pt x="69341" y="25400"/>
                </a:lnTo>
                <a:lnTo>
                  <a:pt x="69341" y="18033"/>
                </a:lnTo>
                <a:lnTo>
                  <a:pt x="69341" y="12191"/>
                </a:lnTo>
                <a:lnTo>
                  <a:pt x="67817" y="7746"/>
                </a:lnTo>
                <a:lnTo>
                  <a:pt x="64897" y="4698"/>
                </a:lnTo>
                <a:lnTo>
                  <a:pt x="61975" y="1523"/>
                </a:lnTo>
                <a:lnTo>
                  <a:pt x="57658" y="0"/>
                </a:lnTo>
                <a:lnTo>
                  <a:pt x="5194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110604" y="2266950"/>
            <a:ext cx="120014" cy="196850"/>
          </a:xfrm>
          <a:custGeom>
            <a:avLst/>
            <a:gdLst/>
            <a:ahLst/>
            <a:cxnLst/>
            <a:rect l="l" t="t" r="r" b="b"/>
            <a:pathLst>
              <a:path w="120014" h="196850">
                <a:moveTo>
                  <a:pt x="85979" y="0"/>
                </a:moveTo>
                <a:lnTo>
                  <a:pt x="120015" y="18923"/>
                </a:lnTo>
                <a:lnTo>
                  <a:pt x="120015" y="27812"/>
                </a:lnTo>
                <a:lnTo>
                  <a:pt x="120015" y="31369"/>
                </a:lnTo>
                <a:lnTo>
                  <a:pt x="112395" y="51815"/>
                </a:lnTo>
                <a:lnTo>
                  <a:pt x="109347" y="55879"/>
                </a:lnTo>
                <a:lnTo>
                  <a:pt x="105156" y="59689"/>
                </a:lnTo>
                <a:lnTo>
                  <a:pt x="99695" y="63119"/>
                </a:lnTo>
                <a:lnTo>
                  <a:pt x="94361" y="66548"/>
                </a:lnTo>
                <a:lnTo>
                  <a:pt x="87757" y="69469"/>
                </a:lnTo>
                <a:lnTo>
                  <a:pt x="79883" y="72009"/>
                </a:lnTo>
                <a:lnTo>
                  <a:pt x="79756" y="72771"/>
                </a:lnTo>
                <a:lnTo>
                  <a:pt x="90757" y="78200"/>
                </a:lnTo>
                <a:lnTo>
                  <a:pt x="98615" y="85534"/>
                </a:lnTo>
                <a:lnTo>
                  <a:pt x="103330" y="94773"/>
                </a:lnTo>
                <a:lnTo>
                  <a:pt x="104902" y="105917"/>
                </a:lnTo>
                <a:lnTo>
                  <a:pt x="104902" y="114173"/>
                </a:lnTo>
                <a:lnTo>
                  <a:pt x="83058" y="146558"/>
                </a:lnTo>
                <a:lnTo>
                  <a:pt x="58420" y="152908"/>
                </a:lnTo>
                <a:lnTo>
                  <a:pt x="52450" y="152908"/>
                </a:lnTo>
                <a:lnTo>
                  <a:pt x="28448" y="146558"/>
                </a:lnTo>
                <a:lnTo>
                  <a:pt x="17145" y="196723"/>
                </a:lnTo>
                <a:lnTo>
                  <a:pt x="0" y="196723"/>
                </a:lnTo>
                <a:lnTo>
                  <a:pt x="31242" y="57023"/>
                </a:lnTo>
                <a:lnTo>
                  <a:pt x="46452" y="19946"/>
                </a:lnTo>
                <a:lnTo>
                  <a:pt x="78902" y="426"/>
                </a:lnTo>
                <a:lnTo>
                  <a:pt x="8597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242303" y="2319469"/>
            <a:ext cx="147091" cy="5568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257797" y="2337816"/>
            <a:ext cx="128270" cy="37465"/>
          </a:xfrm>
          <a:custGeom>
            <a:avLst/>
            <a:gdLst/>
            <a:ahLst/>
            <a:cxnLst/>
            <a:rect l="l" t="t" r="r" b="b"/>
            <a:pathLst>
              <a:path w="128270" h="37464">
                <a:moveTo>
                  <a:pt x="71592" y="14732"/>
                </a:moveTo>
                <a:lnTo>
                  <a:pt x="32003" y="14732"/>
                </a:lnTo>
                <a:lnTo>
                  <a:pt x="37097" y="15422"/>
                </a:lnTo>
                <a:lnTo>
                  <a:pt x="43293" y="17525"/>
                </a:lnTo>
                <a:lnTo>
                  <a:pt x="50394" y="20955"/>
                </a:lnTo>
                <a:lnTo>
                  <a:pt x="58547" y="25781"/>
                </a:lnTo>
                <a:lnTo>
                  <a:pt x="67050" y="30688"/>
                </a:lnTo>
                <a:lnTo>
                  <a:pt x="75041" y="34178"/>
                </a:lnTo>
                <a:lnTo>
                  <a:pt x="82532" y="36264"/>
                </a:lnTo>
                <a:lnTo>
                  <a:pt x="89535" y="36957"/>
                </a:lnTo>
                <a:lnTo>
                  <a:pt x="96301" y="36361"/>
                </a:lnTo>
                <a:lnTo>
                  <a:pt x="102520" y="34575"/>
                </a:lnTo>
                <a:lnTo>
                  <a:pt x="108215" y="31599"/>
                </a:lnTo>
                <a:lnTo>
                  <a:pt x="113411" y="27432"/>
                </a:lnTo>
                <a:lnTo>
                  <a:pt x="118618" y="22225"/>
                </a:lnTo>
                <a:lnTo>
                  <a:pt x="92201" y="22225"/>
                </a:lnTo>
                <a:lnTo>
                  <a:pt x="87106" y="21534"/>
                </a:lnTo>
                <a:lnTo>
                  <a:pt x="80962" y="19462"/>
                </a:lnTo>
                <a:lnTo>
                  <a:pt x="73771" y="16009"/>
                </a:lnTo>
                <a:lnTo>
                  <a:pt x="71592" y="14732"/>
                </a:lnTo>
                <a:close/>
              </a:path>
              <a:path w="128270" h="37464">
                <a:moveTo>
                  <a:pt x="35305" y="0"/>
                </a:moveTo>
                <a:lnTo>
                  <a:pt x="27177" y="0"/>
                </a:lnTo>
                <a:lnTo>
                  <a:pt x="20192" y="2794"/>
                </a:lnTo>
                <a:lnTo>
                  <a:pt x="8381" y="13843"/>
                </a:lnTo>
                <a:lnTo>
                  <a:pt x="3555" y="20828"/>
                </a:lnTo>
                <a:lnTo>
                  <a:pt x="0" y="29083"/>
                </a:lnTo>
                <a:lnTo>
                  <a:pt x="8254" y="33782"/>
                </a:lnTo>
                <a:lnTo>
                  <a:pt x="11175" y="27559"/>
                </a:lnTo>
                <a:lnTo>
                  <a:pt x="14604" y="22860"/>
                </a:lnTo>
                <a:lnTo>
                  <a:pt x="22351" y="16383"/>
                </a:lnTo>
                <a:lnTo>
                  <a:pt x="26924" y="14732"/>
                </a:lnTo>
                <a:lnTo>
                  <a:pt x="71592" y="14732"/>
                </a:lnTo>
                <a:lnTo>
                  <a:pt x="65531" y="11175"/>
                </a:lnTo>
                <a:lnTo>
                  <a:pt x="57076" y="6322"/>
                </a:lnTo>
                <a:lnTo>
                  <a:pt x="49228" y="2825"/>
                </a:lnTo>
                <a:lnTo>
                  <a:pt x="41975" y="710"/>
                </a:lnTo>
                <a:lnTo>
                  <a:pt x="35305" y="0"/>
                </a:lnTo>
                <a:close/>
              </a:path>
              <a:path w="128270" h="37464">
                <a:moveTo>
                  <a:pt x="119252" y="2667"/>
                </a:moveTo>
                <a:lnTo>
                  <a:pt x="98171" y="22225"/>
                </a:lnTo>
                <a:lnTo>
                  <a:pt x="118618" y="22225"/>
                </a:lnTo>
                <a:lnTo>
                  <a:pt x="119887" y="20955"/>
                </a:lnTo>
                <a:lnTo>
                  <a:pt x="124713" y="14732"/>
                </a:lnTo>
                <a:lnTo>
                  <a:pt x="127762" y="8382"/>
                </a:lnTo>
                <a:lnTo>
                  <a:pt x="119252" y="266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257797" y="2337816"/>
            <a:ext cx="128270" cy="37465"/>
          </a:xfrm>
          <a:custGeom>
            <a:avLst/>
            <a:gdLst/>
            <a:ahLst/>
            <a:cxnLst/>
            <a:rect l="l" t="t" r="r" b="b"/>
            <a:pathLst>
              <a:path w="128270" h="37464">
                <a:moveTo>
                  <a:pt x="35305" y="0"/>
                </a:moveTo>
                <a:lnTo>
                  <a:pt x="73771" y="16009"/>
                </a:lnTo>
                <a:lnTo>
                  <a:pt x="80962" y="19462"/>
                </a:lnTo>
                <a:lnTo>
                  <a:pt x="87106" y="21534"/>
                </a:lnTo>
                <a:lnTo>
                  <a:pt x="92201" y="22225"/>
                </a:lnTo>
                <a:lnTo>
                  <a:pt x="98171" y="22225"/>
                </a:lnTo>
                <a:lnTo>
                  <a:pt x="119252" y="2667"/>
                </a:lnTo>
                <a:lnTo>
                  <a:pt x="127762" y="8382"/>
                </a:lnTo>
                <a:lnTo>
                  <a:pt x="96301" y="36361"/>
                </a:lnTo>
                <a:lnTo>
                  <a:pt x="89535" y="36957"/>
                </a:lnTo>
                <a:lnTo>
                  <a:pt x="82532" y="36264"/>
                </a:lnTo>
                <a:lnTo>
                  <a:pt x="75041" y="34178"/>
                </a:lnTo>
                <a:lnTo>
                  <a:pt x="67050" y="30688"/>
                </a:lnTo>
                <a:lnTo>
                  <a:pt x="58547" y="25781"/>
                </a:lnTo>
                <a:lnTo>
                  <a:pt x="50381" y="20947"/>
                </a:lnTo>
                <a:lnTo>
                  <a:pt x="43227" y="17494"/>
                </a:lnTo>
                <a:lnTo>
                  <a:pt x="37097" y="15422"/>
                </a:lnTo>
                <a:lnTo>
                  <a:pt x="32003" y="14732"/>
                </a:lnTo>
                <a:lnTo>
                  <a:pt x="26924" y="14732"/>
                </a:lnTo>
                <a:lnTo>
                  <a:pt x="8254" y="33782"/>
                </a:lnTo>
                <a:lnTo>
                  <a:pt x="0" y="29083"/>
                </a:lnTo>
                <a:lnTo>
                  <a:pt x="3555" y="20828"/>
                </a:lnTo>
                <a:lnTo>
                  <a:pt x="8381" y="13843"/>
                </a:lnTo>
                <a:lnTo>
                  <a:pt x="14224" y="8382"/>
                </a:lnTo>
                <a:lnTo>
                  <a:pt x="20192" y="2794"/>
                </a:lnTo>
                <a:lnTo>
                  <a:pt x="27177" y="0"/>
                </a:lnTo>
                <a:lnTo>
                  <a:pt x="353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385559" y="2247887"/>
            <a:ext cx="139445" cy="21565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400165" y="2266950"/>
            <a:ext cx="120014" cy="196850"/>
          </a:xfrm>
          <a:custGeom>
            <a:avLst/>
            <a:gdLst/>
            <a:ahLst/>
            <a:cxnLst/>
            <a:rect l="l" t="t" r="r" b="b"/>
            <a:pathLst>
              <a:path w="120015" h="196850">
                <a:moveTo>
                  <a:pt x="85979" y="0"/>
                </a:moveTo>
                <a:lnTo>
                  <a:pt x="50720" y="14827"/>
                </a:lnTo>
                <a:lnTo>
                  <a:pt x="31242" y="57023"/>
                </a:lnTo>
                <a:lnTo>
                  <a:pt x="0" y="196723"/>
                </a:lnTo>
                <a:lnTo>
                  <a:pt x="17145" y="196723"/>
                </a:lnTo>
                <a:lnTo>
                  <a:pt x="28448" y="146558"/>
                </a:lnTo>
                <a:lnTo>
                  <a:pt x="83058" y="146558"/>
                </a:lnTo>
                <a:lnTo>
                  <a:pt x="86404" y="144525"/>
                </a:lnTo>
                <a:lnTo>
                  <a:pt x="51181" y="144525"/>
                </a:lnTo>
                <a:lnTo>
                  <a:pt x="47751" y="144145"/>
                </a:lnTo>
                <a:lnTo>
                  <a:pt x="44958" y="143128"/>
                </a:lnTo>
                <a:lnTo>
                  <a:pt x="42163" y="142239"/>
                </a:lnTo>
                <a:lnTo>
                  <a:pt x="40005" y="141097"/>
                </a:lnTo>
                <a:lnTo>
                  <a:pt x="38226" y="139826"/>
                </a:lnTo>
                <a:lnTo>
                  <a:pt x="36575" y="138429"/>
                </a:lnTo>
                <a:lnTo>
                  <a:pt x="35179" y="137160"/>
                </a:lnTo>
                <a:lnTo>
                  <a:pt x="34289" y="135762"/>
                </a:lnTo>
                <a:lnTo>
                  <a:pt x="33400" y="134492"/>
                </a:lnTo>
                <a:lnTo>
                  <a:pt x="33020" y="132841"/>
                </a:lnTo>
                <a:lnTo>
                  <a:pt x="33147" y="128397"/>
                </a:lnTo>
                <a:lnTo>
                  <a:pt x="33527" y="126873"/>
                </a:lnTo>
                <a:lnTo>
                  <a:pt x="47751" y="60578"/>
                </a:lnTo>
                <a:lnTo>
                  <a:pt x="62484" y="21336"/>
                </a:lnTo>
                <a:lnTo>
                  <a:pt x="84962" y="8382"/>
                </a:lnTo>
                <a:lnTo>
                  <a:pt x="112508" y="8382"/>
                </a:lnTo>
                <a:lnTo>
                  <a:pt x="111125" y="7238"/>
                </a:lnTo>
                <a:lnTo>
                  <a:pt x="106195" y="4071"/>
                </a:lnTo>
                <a:lnTo>
                  <a:pt x="100361" y="1809"/>
                </a:lnTo>
                <a:lnTo>
                  <a:pt x="93622" y="452"/>
                </a:lnTo>
                <a:lnTo>
                  <a:pt x="85979" y="0"/>
                </a:lnTo>
                <a:close/>
              </a:path>
              <a:path w="120015" h="196850">
                <a:moveTo>
                  <a:pt x="83058" y="146558"/>
                </a:moveTo>
                <a:lnTo>
                  <a:pt x="28448" y="146558"/>
                </a:lnTo>
                <a:lnTo>
                  <a:pt x="33274" y="148971"/>
                </a:lnTo>
                <a:lnTo>
                  <a:pt x="38100" y="150495"/>
                </a:lnTo>
                <a:lnTo>
                  <a:pt x="42545" y="151511"/>
                </a:lnTo>
                <a:lnTo>
                  <a:pt x="47117" y="152400"/>
                </a:lnTo>
                <a:lnTo>
                  <a:pt x="52450" y="152908"/>
                </a:lnTo>
                <a:lnTo>
                  <a:pt x="58420" y="152908"/>
                </a:lnTo>
                <a:lnTo>
                  <a:pt x="65180" y="152505"/>
                </a:lnTo>
                <a:lnTo>
                  <a:pt x="71548" y="151304"/>
                </a:lnTo>
                <a:lnTo>
                  <a:pt x="77511" y="149318"/>
                </a:lnTo>
                <a:lnTo>
                  <a:pt x="83058" y="146558"/>
                </a:lnTo>
                <a:close/>
              </a:path>
              <a:path w="120015" h="196850">
                <a:moveTo>
                  <a:pt x="112508" y="8382"/>
                </a:moveTo>
                <a:lnTo>
                  <a:pt x="90677" y="8382"/>
                </a:lnTo>
                <a:lnTo>
                  <a:pt x="94996" y="9905"/>
                </a:lnTo>
                <a:lnTo>
                  <a:pt x="97917" y="13080"/>
                </a:lnTo>
                <a:lnTo>
                  <a:pt x="100837" y="16128"/>
                </a:lnTo>
                <a:lnTo>
                  <a:pt x="102362" y="20574"/>
                </a:lnTo>
                <a:lnTo>
                  <a:pt x="102362" y="33782"/>
                </a:lnTo>
                <a:lnTo>
                  <a:pt x="76581" y="65404"/>
                </a:lnTo>
                <a:lnTo>
                  <a:pt x="62102" y="68199"/>
                </a:lnTo>
                <a:lnTo>
                  <a:pt x="60579" y="75691"/>
                </a:lnTo>
                <a:lnTo>
                  <a:pt x="68834" y="76326"/>
                </a:lnTo>
                <a:lnTo>
                  <a:pt x="75057" y="78866"/>
                </a:lnTo>
                <a:lnTo>
                  <a:pt x="83820" y="87884"/>
                </a:lnTo>
                <a:lnTo>
                  <a:pt x="86106" y="94107"/>
                </a:lnTo>
                <a:lnTo>
                  <a:pt x="86106" y="110362"/>
                </a:lnTo>
                <a:lnTo>
                  <a:pt x="61087" y="144525"/>
                </a:lnTo>
                <a:lnTo>
                  <a:pt x="86404" y="144525"/>
                </a:lnTo>
                <a:lnTo>
                  <a:pt x="90170" y="142239"/>
                </a:lnTo>
                <a:lnTo>
                  <a:pt x="95631" y="136525"/>
                </a:lnTo>
                <a:lnTo>
                  <a:pt x="102996" y="122047"/>
                </a:lnTo>
                <a:lnTo>
                  <a:pt x="104902" y="114173"/>
                </a:lnTo>
                <a:lnTo>
                  <a:pt x="104902" y="105917"/>
                </a:lnTo>
                <a:lnTo>
                  <a:pt x="103330" y="94773"/>
                </a:lnTo>
                <a:lnTo>
                  <a:pt x="98615" y="85534"/>
                </a:lnTo>
                <a:lnTo>
                  <a:pt x="90757" y="78200"/>
                </a:lnTo>
                <a:lnTo>
                  <a:pt x="79756" y="72771"/>
                </a:lnTo>
                <a:lnTo>
                  <a:pt x="79883" y="72009"/>
                </a:lnTo>
                <a:lnTo>
                  <a:pt x="87757" y="69469"/>
                </a:lnTo>
                <a:lnTo>
                  <a:pt x="94361" y="66548"/>
                </a:lnTo>
                <a:lnTo>
                  <a:pt x="99695" y="63119"/>
                </a:lnTo>
                <a:lnTo>
                  <a:pt x="105156" y="59689"/>
                </a:lnTo>
                <a:lnTo>
                  <a:pt x="120014" y="31369"/>
                </a:lnTo>
                <a:lnTo>
                  <a:pt x="120014" y="18923"/>
                </a:lnTo>
                <a:lnTo>
                  <a:pt x="116966" y="12064"/>
                </a:lnTo>
                <a:lnTo>
                  <a:pt x="112508" y="838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433184" y="2275332"/>
            <a:ext cx="69850" cy="136525"/>
          </a:xfrm>
          <a:custGeom>
            <a:avLst/>
            <a:gdLst/>
            <a:ahLst/>
            <a:cxnLst/>
            <a:rect l="l" t="t" r="r" b="b"/>
            <a:pathLst>
              <a:path w="69850" h="136525">
                <a:moveTo>
                  <a:pt x="51942" y="0"/>
                </a:moveTo>
                <a:lnTo>
                  <a:pt x="21288" y="29241"/>
                </a:lnTo>
                <a:lnTo>
                  <a:pt x="507" y="118490"/>
                </a:lnTo>
                <a:lnTo>
                  <a:pt x="126" y="120014"/>
                </a:lnTo>
                <a:lnTo>
                  <a:pt x="0" y="121412"/>
                </a:lnTo>
                <a:lnTo>
                  <a:pt x="0" y="122554"/>
                </a:lnTo>
                <a:lnTo>
                  <a:pt x="0" y="124459"/>
                </a:lnTo>
                <a:lnTo>
                  <a:pt x="380" y="126110"/>
                </a:lnTo>
                <a:lnTo>
                  <a:pt x="1269" y="127380"/>
                </a:lnTo>
                <a:lnTo>
                  <a:pt x="2159" y="128777"/>
                </a:lnTo>
                <a:lnTo>
                  <a:pt x="11937" y="134746"/>
                </a:lnTo>
                <a:lnTo>
                  <a:pt x="14731" y="135762"/>
                </a:lnTo>
                <a:lnTo>
                  <a:pt x="18161" y="136143"/>
                </a:lnTo>
                <a:lnTo>
                  <a:pt x="22351" y="136143"/>
                </a:lnTo>
                <a:lnTo>
                  <a:pt x="28066" y="136143"/>
                </a:lnTo>
                <a:lnTo>
                  <a:pt x="53086" y="101980"/>
                </a:lnTo>
                <a:lnTo>
                  <a:pt x="53086" y="93725"/>
                </a:lnTo>
                <a:lnTo>
                  <a:pt x="53086" y="85725"/>
                </a:lnTo>
                <a:lnTo>
                  <a:pt x="27559" y="67309"/>
                </a:lnTo>
                <a:lnTo>
                  <a:pt x="29082" y="59816"/>
                </a:lnTo>
                <a:lnTo>
                  <a:pt x="64135" y="38353"/>
                </a:lnTo>
                <a:lnTo>
                  <a:pt x="69341" y="25400"/>
                </a:lnTo>
                <a:lnTo>
                  <a:pt x="69341" y="18033"/>
                </a:lnTo>
                <a:lnTo>
                  <a:pt x="69341" y="12191"/>
                </a:lnTo>
                <a:lnTo>
                  <a:pt x="67817" y="7746"/>
                </a:lnTo>
                <a:lnTo>
                  <a:pt x="64897" y="4698"/>
                </a:lnTo>
                <a:lnTo>
                  <a:pt x="61975" y="1523"/>
                </a:lnTo>
                <a:lnTo>
                  <a:pt x="57657" y="0"/>
                </a:lnTo>
                <a:lnTo>
                  <a:pt x="5194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400165" y="2266950"/>
            <a:ext cx="120014" cy="196850"/>
          </a:xfrm>
          <a:custGeom>
            <a:avLst/>
            <a:gdLst/>
            <a:ahLst/>
            <a:cxnLst/>
            <a:rect l="l" t="t" r="r" b="b"/>
            <a:pathLst>
              <a:path w="120015" h="196850">
                <a:moveTo>
                  <a:pt x="85979" y="0"/>
                </a:moveTo>
                <a:lnTo>
                  <a:pt x="120014" y="18923"/>
                </a:lnTo>
                <a:lnTo>
                  <a:pt x="120014" y="27812"/>
                </a:lnTo>
                <a:lnTo>
                  <a:pt x="120014" y="31369"/>
                </a:lnTo>
                <a:lnTo>
                  <a:pt x="119507" y="35305"/>
                </a:lnTo>
                <a:lnTo>
                  <a:pt x="118490" y="39497"/>
                </a:lnTo>
                <a:lnTo>
                  <a:pt x="117475" y="43687"/>
                </a:lnTo>
                <a:lnTo>
                  <a:pt x="115442" y="47751"/>
                </a:lnTo>
                <a:lnTo>
                  <a:pt x="112394" y="51815"/>
                </a:lnTo>
                <a:lnTo>
                  <a:pt x="109346" y="55879"/>
                </a:lnTo>
                <a:lnTo>
                  <a:pt x="105156" y="59689"/>
                </a:lnTo>
                <a:lnTo>
                  <a:pt x="99695" y="63119"/>
                </a:lnTo>
                <a:lnTo>
                  <a:pt x="94361" y="66548"/>
                </a:lnTo>
                <a:lnTo>
                  <a:pt x="87757" y="69469"/>
                </a:lnTo>
                <a:lnTo>
                  <a:pt x="79883" y="72009"/>
                </a:lnTo>
                <a:lnTo>
                  <a:pt x="79756" y="72771"/>
                </a:lnTo>
                <a:lnTo>
                  <a:pt x="90757" y="78200"/>
                </a:lnTo>
                <a:lnTo>
                  <a:pt x="98615" y="85534"/>
                </a:lnTo>
                <a:lnTo>
                  <a:pt x="103330" y="94773"/>
                </a:lnTo>
                <a:lnTo>
                  <a:pt x="104902" y="105917"/>
                </a:lnTo>
                <a:lnTo>
                  <a:pt x="104902" y="114173"/>
                </a:lnTo>
                <a:lnTo>
                  <a:pt x="102996" y="122047"/>
                </a:lnTo>
                <a:lnTo>
                  <a:pt x="99313" y="129286"/>
                </a:lnTo>
                <a:lnTo>
                  <a:pt x="95631" y="136525"/>
                </a:lnTo>
                <a:lnTo>
                  <a:pt x="58420" y="152908"/>
                </a:lnTo>
                <a:lnTo>
                  <a:pt x="52450" y="152908"/>
                </a:lnTo>
                <a:lnTo>
                  <a:pt x="28448" y="146558"/>
                </a:lnTo>
                <a:lnTo>
                  <a:pt x="17145" y="196723"/>
                </a:lnTo>
                <a:lnTo>
                  <a:pt x="0" y="196723"/>
                </a:lnTo>
                <a:lnTo>
                  <a:pt x="31242" y="57023"/>
                </a:lnTo>
                <a:lnTo>
                  <a:pt x="46452" y="19946"/>
                </a:lnTo>
                <a:lnTo>
                  <a:pt x="78902" y="426"/>
                </a:lnTo>
                <a:lnTo>
                  <a:pt x="8597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6534911" y="2375957"/>
            <a:ext cx="48005" cy="8149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6549390" y="2395601"/>
            <a:ext cx="29209" cy="62230"/>
          </a:xfrm>
          <a:custGeom>
            <a:avLst/>
            <a:gdLst/>
            <a:ahLst/>
            <a:cxnLst/>
            <a:rect l="l" t="t" r="r" b="b"/>
            <a:pathLst>
              <a:path w="29209" h="62230">
                <a:moveTo>
                  <a:pt x="29209" y="20827"/>
                </a:moveTo>
                <a:lnTo>
                  <a:pt x="9270" y="20827"/>
                </a:lnTo>
                <a:lnTo>
                  <a:pt x="11175" y="21716"/>
                </a:lnTo>
                <a:lnTo>
                  <a:pt x="12953" y="23749"/>
                </a:lnTo>
                <a:lnTo>
                  <a:pt x="14731" y="25653"/>
                </a:lnTo>
                <a:lnTo>
                  <a:pt x="15620" y="28194"/>
                </a:lnTo>
                <a:lnTo>
                  <a:pt x="15620" y="31241"/>
                </a:lnTo>
                <a:lnTo>
                  <a:pt x="14811" y="37240"/>
                </a:lnTo>
                <a:lnTo>
                  <a:pt x="12382" y="43418"/>
                </a:lnTo>
                <a:lnTo>
                  <a:pt x="8334" y="49762"/>
                </a:lnTo>
                <a:lnTo>
                  <a:pt x="2666" y="56261"/>
                </a:lnTo>
                <a:lnTo>
                  <a:pt x="7111" y="61849"/>
                </a:lnTo>
                <a:lnTo>
                  <a:pt x="16779" y="52155"/>
                </a:lnTo>
                <a:lnTo>
                  <a:pt x="23685" y="42306"/>
                </a:lnTo>
                <a:lnTo>
                  <a:pt x="27828" y="32291"/>
                </a:lnTo>
                <a:lnTo>
                  <a:pt x="29209" y="22098"/>
                </a:lnTo>
                <a:lnTo>
                  <a:pt x="29209" y="20827"/>
                </a:lnTo>
                <a:close/>
              </a:path>
              <a:path w="29209" h="62230">
                <a:moveTo>
                  <a:pt x="12445" y="0"/>
                </a:moveTo>
                <a:lnTo>
                  <a:pt x="8889" y="6350"/>
                </a:lnTo>
                <a:lnTo>
                  <a:pt x="4699" y="12191"/>
                </a:lnTo>
                <a:lnTo>
                  <a:pt x="0" y="17525"/>
                </a:lnTo>
                <a:lnTo>
                  <a:pt x="3301" y="21589"/>
                </a:lnTo>
                <a:lnTo>
                  <a:pt x="4825" y="21082"/>
                </a:lnTo>
                <a:lnTo>
                  <a:pt x="6095" y="20827"/>
                </a:lnTo>
                <a:lnTo>
                  <a:pt x="29209" y="20827"/>
                </a:lnTo>
                <a:lnTo>
                  <a:pt x="29209" y="17272"/>
                </a:lnTo>
                <a:lnTo>
                  <a:pt x="27812" y="12826"/>
                </a:lnTo>
                <a:lnTo>
                  <a:pt x="21716" y="4699"/>
                </a:lnTo>
                <a:lnTo>
                  <a:pt x="17652" y="1777"/>
                </a:lnTo>
                <a:lnTo>
                  <a:pt x="1244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6549390" y="2395601"/>
            <a:ext cx="29209" cy="62230"/>
          </a:xfrm>
          <a:custGeom>
            <a:avLst/>
            <a:gdLst/>
            <a:ahLst/>
            <a:cxnLst/>
            <a:rect l="l" t="t" r="r" b="b"/>
            <a:pathLst>
              <a:path w="29209" h="62230">
                <a:moveTo>
                  <a:pt x="12445" y="0"/>
                </a:moveTo>
                <a:lnTo>
                  <a:pt x="17652" y="1777"/>
                </a:lnTo>
                <a:lnTo>
                  <a:pt x="21716" y="4699"/>
                </a:lnTo>
                <a:lnTo>
                  <a:pt x="24764" y="8762"/>
                </a:lnTo>
                <a:lnTo>
                  <a:pt x="27812" y="12826"/>
                </a:lnTo>
                <a:lnTo>
                  <a:pt x="29209" y="17272"/>
                </a:lnTo>
                <a:lnTo>
                  <a:pt x="29209" y="22098"/>
                </a:lnTo>
                <a:lnTo>
                  <a:pt x="27828" y="32291"/>
                </a:lnTo>
                <a:lnTo>
                  <a:pt x="23685" y="42306"/>
                </a:lnTo>
                <a:lnTo>
                  <a:pt x="16779" y="52155"/>
                </a:lnTo>
                <a:lnTo>
                  <a:pt x="7111" y="61849"/>
                </a:lnTo>
                <a:lnTo>
                  <a:pt x="2666" y="56261"/>
                </a:lnTo>
                <a:lnTo>
                  <a:pt x="8334" y="49762"/>
                </a:lnTo>
                <a:lnTo>
                  <a:pt x="12382" y="43418"/>
                </a:lnTo>
                <a:lnTo>
                  <a:pt x="14811" y="37240"/>
                </a:lnTo>
                <a:lnTo>
                  <a:pt x="15620" y="31241"/>
                </a:lnTo>
                <a:lnTo>
                  <a:pt x="15620" y="28194"/>
                </a:lnTo>
                <a:lnTo>
                  <a:pt x="14731" y="25653"/>
                </a:lnTo>
                <a:lnTo>
                  <a:pt x="12953" y="23749"/>
                </a:lnTo>
                <a:lnTo>
                  <a:pt x="11175" y="21716"/>
                </a:lnTo>
                <a:lnTo>
                  <a:pt x="9270" y="20827"/>
                </a:lnTo>
                <a:lnTo>
                  <a:pt x="7111" y="20827"/>
                </a:lnTo>
                <a:lnTo>
                  <a:pt x="6095" y="20827"/>
                </a:lnTo>
                <a:lnTo>
                  <a:pt x="4825" y="21082"/>
                </a:lnTo>
                <a:lnTo>
                  <a:pt x="3301" y="21589"/>
                </a:lnTo>
                <a:lnTo>
                  <a:pt x="0" y="17525"/>
                </a:lnTo>
                <a:lnTo>
                  <a:pt x="4699" y="12191"/>
                </a:lnTo>
                <a:lnTo>
                  <a:pt x="8889" y="6350"/>
                </a:lnTo>
                <a:lnTo>
                  <a:pt x="1244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6638543" y="2296695"/>
            <a:ext cx="180594" cy="166850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6777202" y="2352929"/>
            <a:ext cx="38735" cy="111125"/>
          </a:xfrm>
          <a:custGeom>
            <a:avLst/>
            <a:gdLst/>
            <a:ahLst/>
            <a:cxnLst/>
            <a:rect l="l" t="t" r="r" b="b"/>
            <a:pathLst>
              <a:path w="38734" h="111125">
                <a:moveTo>
                  <a:pt x="27965" y="31242"/>
                </a:moveTo>
                <a:lnTo>
                  <a:pt x="24282" y="31242"/>
                </a:lnTo>
                <a:lnTo>
                  <a:pt x="1803" y="32004"/>
                </a:lnTo>
                <a:lnTo>
                  <a:pt x="914" y="37337"/>
                </a:lnTo>
                <a:lnTo>
                  <a:pt x="4216" y="37465"/>
                </a:lnTo>
                <a:lnTo>
                  <a:pt x="6502" y="37973"/>
                </a:lnTo>
                <a:lnTo>
                  <a:pt x="7899" y="38862"/>
                </a:lnTo>
                <a:lnTo>
                  <a:pt x="9169" y="39750"/>
                </a:lnTo>
                <a:lnTo>
                  <a:pt x="9931" y="41275"/>
                </a:lnTo>
                <a:lnTo>
                  <a:pt x="9804" y="45466"/>
                </a:lnTo>
                <a:lnTo>
                  <a:pt x="9550" y="48006"/>
                </a:lnTo>
                <a:lnTo>
                  <a:pt x="9169" y="50673"/>
                </a:lnTo>
                <a:lnTo>
                  <a:pt x="8534" y="53594"/>
                </a:lnTo>
                <a:lnTo>
                  <a:pt x="8026" y="56642"/>
                </a:lnTo>
                <a:lnTo>
                  <a:pt x="7264" y="59690"/>
                </a:lnTo>
                <a:lnTo>
                  <a:pt x="5740" y="66040"/>
                </a:lnTo>
                <a:lnTo>
                  <a:pt x="4978" y="69342"/>
                </a:lnTo>
                <a:lnTo>
                  <a:pt x="4216" y="72517"/>
                </a:lnTo>
                <a:lnTo>
                  <a:pt x="3454" y="75819"/>
                </a:lnTo>
                <a:lnTo>
                  <a:pt x="2184" y="81915"/>
                </a:lnTo>
                <a:lnTo>
                  <a:pt x="1549" y="84836"/>
                </a:lnTo>
                <a:lnTo>
                  <a:pt x="914" y="87630"/>
                </a:lnTo>
                <a:lnTo>
                  <a:pt x="152" y="92583"/>
                </a:lnTo>
                <a:lnTo>
                  <a:pt x="47" y="93472"/>
                </a:lnTo>
                <a:lnTo>
                  <a:pt x="0" y="99060"/>
                </a:lnTo>
                <a:lnTo>
                  <a:pt x="279" y="100457"/>
                </a:lnTo>
                <a:lnTo>
                  <a:pt x="914" y="102235"/>
                </a:lnTo>
                <a:lnTo>
                  <a:pt x="1422" y="104012"/>
                </a:lnTo>
                <a:lnTo>
                  <a:pt x="2311" y="105537"/>
                </a:lnTo>
                <a:lnTo>
                  <a:pt x="4597" y="108076"/>
                </a:lnTo>
                <a:lnTo>
                  <a:pt x="5994" y="109093"/>
                </a:lnTo>
                <a:lnTo>
                  <a:pt x="7518" y="109728"/>
                </a:lnTo>
                <a:lnTo>
                  <a:pt x="9169" y="110490"/>
                </a:lnTo>
                <a:lnTo>
                  <a:pt x="10947" y="110871"/>
                </a:lnTo>
                <a:lnTo>
                  <a:pt x="15011" y="110871"/>
                </a:lnTo>
                <a:lnTo>
                  <a:pt x="33680" y="100457"/>
                </a:lnTo>
                <a:lnTo>
                  <a:pt x="17805" y="100457"/>
                </a:lnTo>
                <a:lnTo>
                  <a:pt x="16662" y="100075"/>
                </a:lnTo>
                <a:lnTo>
                  <a:pt x="15664" y="99060"/>
                </a:lnTo>
                <a:lnTo>
                  <a:pt x="15011" y="98298"/>
                </a:lnTo>
                <a:lnTo>
                  <a:pt x="14630" y="96900"/>
                </a:lnTo>
                <a:lnTo>
                  <a:pt x="14757" y="91821"/>
                </a:lnTo>
                <a:lnTo>
                  <a:pt x="15011" y="90043"/>
                </a:lnTo>
                <a:lnTo>
                  <a:pt x="16535" y="82804"/>
                </a:lnTo>
                <a:lnTo>
                  <a:pt x="27965" y="31242"/>
                </a:lnTo>
                <a:close/>
              </a:path>
              <a:path w="38734" h="111125">
                <a:moveTo>
                  <a:pt x="32918" y="90932"/>
                </a:moveTo>
                <a:lnTo>
                  <a:pt x="31394" y="92583"/>
                </a:lnTo>
                <a:lnTo>
                  <a:pt x="27457" y="96520"/>
                </a:lnTo>
                <a:lnTo>
                  <a:pt x="26314" y="97409"/>
                </a:lnTo>
                <a:lnTo>
                  <a:pt x="25171" y="98171"/>
                </a:lnTo>
                <a:lnTo>
                  <a:pt x="24155" y="99060"/>
                </a:lnTo>
                <a:lnTo>
                  <a:pt x="23139" y="99568"/>
                </a:lnTo>
                <a:lnTo>
                  <a:pt x="22250" y="99949"/>
                </a:lnTo>
                <a:lnTo>
                  <a:pt x="21234" y="100330"/>
                </a:lnTo>
                <a:lnTo>
                  <a:pt x="20345" y="100457"/>
                </a:lnTo>
                <a:lnTo>
                  <a:pt x="33680" y="100457"/>
                </a:lnTo>
                <a:lnTo>
                  <a:pt x="38125" y="96012"/>
                </a:lnTo>
                <a:lnTo>
                  <a:pt x="32918" y="90932"/>
                </a:lnTo>
                <a:close/>
              </a:path>
              <a:path w="38734" h="111125">
                <a:moveTo>
                  <a:pt x="35204" y="0"/>
                </a:moveTo>
                <a:lnTo>
                  <a:pt x="19710" y="0"/>
                </a:lnTo>
                <a:lnTo>
                  <a:pt x="16154" y="16637"/>
                </a:lnTo>
                <a:lnTo>
                  <a:pt x="31394" y="16637"/>
                </a:lnTo>
                <a:lnTo>
                  <a:pt x="352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6777101" y="2384170"/>
            <a:ext cx="38735" cy="80010"/>
          </a:xfrm>
          <a:custGeom>
            <a:avLst/>
            <a:gdLst/>
            <a:ahLst/>
            <a:cxnLst/>
            <a:rect l="l" t="t" r="r" b="b"/>
            <a:pathLst>
              <a:path w="38734" h="80010">
                <a:moveTo>
                  <a:pt x="24383" y="0"/>
                </a:moveTo>
                <a:lnTo>
                  <a:pt x="28067" y="0"/>
                </a:lnTo>
                <a:lnTo>
                  <a:pt x="16637" y="51562"/>
                </a:lnTo>
                <a:lnTo>
                  <a:pt x="16001" y="54609"/>
                </a:lnTo>
                <a:lnTo>
                  <a:pt x="15494" y="57023"/>
                </a:lnTo>
                <a:lnTo>
                  <a:pt x="15113" y="58800"/>
                </a:lnTo>
                <a:lnTo>
                  <a:pt x="14858" y="60578"/>
                </a:lnTo>
                <a:lnTo>
                  <a:pt x="14731" y="62229"/>
                </a:lnTo>
                <a:lnTo>
                  <a:pt x="14731" y="63626"/>
                </a:lnTo>
                <a:lnTo>
                  <a:pt x="14731" y="65658"/>
                </a:lnTo>
                <a:lnTo>
                  <a:pt x="15113" y="67055"/>
                </a:lnTo>
                <a:lnTo>
                  <a:pt x="15875" y="67944"/>
                </a:lnTo>
                <a:lnTo>
                  <a:pt x="16764" y="68833"/>
                </a:lnTo>
                <a:lnTo>
                  <a:pt x="17906" y="69214"/>
                </a:lnTo>
                <a:lnTo>
                  <a:pt x="19557" y="69214"/>
                </a:lnTo>
                <a:lnTo>
                  <a:pt x="20447" y="69214"/>
                </a:lnTo>
                <a:lnTo>
                  <a:pt x="25273" y="66928"/>
                </a:lnTo>
                <a:lnTo>
                  <a:pt x="26416" y="66166"/>
                </a:lnTo>
                <a:lnTo>
                  <a:pt x="27558" y="65277"/>
                </a:lnTo>
                <a:lnTo>
                  <a:pt x="28828" y="64007"/>
                </a:lnTo>
                <a:lnTo>
                  <a:pt x="30099" y="62737"/>
                </a:lnTo>
                <a:lnTo>
                  <a:pt x="31496" y="61340"/>
                </a:lnTo>
                <a:lnTo>
                  <a:pt x="33020" y="59689"/>
                </a:lnTo>
                <a:lnTo>
                  <a:pt x="38226" y="64769"/>
                </a:lnTo>
                <a:lnTo>
                  <a:pt x="35559" y="67437"/>
                </a:lnTo>
                <a:lnTo>
                  <a:pt x="33147" y="69850"/>
                </a:lnTo>
                <a:lnTo>
                  <a:pt x="30988" y="71627"/>
                </a:lnTo>
                <a:lnTo>
                  <a:pt x="18923" y="78866"/>
                </a:lnTo>
                <a:lnTo>
                  <a:pt x="17018" y="79375"/>
                </a:lnTo>
                <a:lnTo>
                  <a:pt x="15113" y="79628"/>
                </a:lnTo>
                <a:lnTo>
                  <a:pt x="12953" y="79628"/>
                </a:lnTo>
                <a:lnTo>
                  <a:pt x="11049" y="79628"/>
                </a:lnTo>
                <a:lnTo>
                  <a:pt x="9271" y="79248"/>
                </a:lnTo>
                <a:lnTo>
                  <a:pt x="7620" y="78486"/>
                </a:lnTo>
                <a:lnTo>
                  <a:pt x="6096" y="77850"/>
                </a:lnTo>
                <a:lnTo>
                  <a:pt x="1016" y="70992"/>
                </a:lnTo>
                <a:lnTo>
                  <a:pt x="380" y="69214"/>
                </a:lnTo>
                <a:lnTo>
                  <a:pt x="0" y="67309"/>
                </a:lnTo>
                <a:lnTo>
                  <a:pt x="0" y="65150"/>
                </a:lnTo>
                <a:lnTo>
                  <a:pt x="0" y="63500"/>
                </a:lnTo>
                <a:lnTo>
                  <a:pt x="253" y="61340"/>
                </a:lnTo>
                <a:lnTo>
                  <a:pt x="634" y="58800"/>
                </a:lnTo>
                <a:lnTo>
                  <a:pt x="1016" y="56387"/>
                </a:lnTo>
                <a:lnTo>
                  <a:pt x="1650" y="53593"/>
                </a:lnTo>
                <a:lnTo>
                  <a:pt x="2285" y="50673"/>
                </a:lnTo>
                <a:lnTo>
                  <a:pt x="2921" y="47625"/>
                </a:lnTo>
                <a:lnTo>
                  <a:pt x="3555" y="44576"/>
                </a:lnTo>
                <a:lnTo>
                  <a:pt x="4318" y="41275"/>
                </a:lnTo>
                <a:lnTo>
                  <a:pt x="5079" y="38100"/>
                </a:lnTo>
                <a:lnTo>
                  <a:pt x="5842" y="34798"/>
                </a:lnTo>
                <a:lnTo>
                  <a:pt x="6603" y="31623"/>
                </a:lnTo>
                <a:lnTo>
                  <a:pt x="7366" y="28448"/>
                </a:lnTo>
                <a:lnTo>
                  <a:pt x="8127" y="25400"/>
                </a:lnTo>
                <a:lnTo>
                  <a:pt x="8635" y="22351"/>
                </a:lnTo>
                <a:lnTo>
                  <a:pt x="9271" y="19430"/>
                </a:lnTo>
                <a:lnTo>
                  <a:pt x="9651" y="16763"/>
                </a:lnTo>
                <a:lnTo>
                  <a:pt x="9905" y="14224"/>
                </a:lnTo>
                <a:lnTo>
                  <a:pt x="10032" y="13842"/>
                </a:lnTo>
                <a:lnTo>
                  <a:pt x="10032" y="10032"/>
                </a:lnTo>
                <a:lnTo>
                  <a:pt x="9271" y="8508"/>
                </a:lnTo>
                <a:lnTo>
                  <a:pt x="8000" y="7619"/>
                </a:lnTo>
                <a:lnTo>
                  <a:pt x="6603" y="6730"/>
                </a:lnTo>
                <a:lnTo>
                  <a:pt x="4318" y="6223"/>
                </a:lnTo>
                <a:lnTo>
                  <a:pt x="1016" y="6095"/>
                </a:lnTo>
                <a:lnTo>
                  <a:pt x="1904" y="762"/>
                </a:lnTo>
                <a:lnTo>
                  <a:pt x="243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6793356" y="2352929"/>
            <a:ext cx="19050" cy="17145"/>
          </a:xfrm>
          <a:custGeom>
            <a:avLst/>
            <a:gdLst/>
            <a:ahLst/>
            <a:cxnLst/>
            <a:rect l="l" t="t" r="r" b="b"/>
            <a:pathLst>
              <a:path w="19050" h="17144">
                <a:moveTo>
                  <a:pt x="3556" y="0"/>
                </a:moveTo>
                <a:lnTo>
                  <a:pt x="19050" y="0"/>
                </a:lnTo>
                <a:lnTo>
                  <a:pt x="15240" y="16637"/>
                </a:lnTo>
                <a:lnTo>
                  <a:pt x="0" y="16637"/>
                </a:lnTo>
                <a:lnTo>
                  <a:pt x="35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6845807" y="2247887"/>
            <a:ext cx="35717" cy="21565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6855968" y="2235695"/>
            <a:ext cx="431050" cy="23254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912991" y="2254376"/>
            <a:ext cx="370205" cy="201930"/>
          </a:xfrm>
          <a:custGeom>
            <a:avLst/>
            <a:gdLst/>
            <a:ahLst/>
            <a:cxnLst/>
            <a:rect l="l" t="t" r="r" b="b"/>
            <a:pathLst>
              <a:path w="370204" h="201930">
                <a:moveTo>
                  <a:pt x="305434" y="0"/>
                </a:moveTo>
                <a:lnTo>
                  <a:pt x="302640" y="0"/>
                </a:lnTo>
                <a:lnTo>
                  <a:pt x="302640" y="8000"/>
                </a:lnTo>
                <a:lnTo>
                  <a:pt x="314451" y="8000"/>
                </a:lnTo>
                <a:lnTo>
                  <a:pt x="322452" y="10668"/>
                </a:lnTo>
                <a:lnTo>
                  <a:pt x="336930" y="42418"/>
                </a:lnTo>
                <a:lnTo>
                  <a:pt x="336930" y="47371"/>
                </a:lnTo>
                <a:lnTo>
                  <a:pt x="336168" y="53467"/>
                </a:lnTo>
                <a:lnTo>
                  <a:pt x="333375" y="67945"/>
                </a:lnTo>
                <a:lnTo>
                  <a:pt x="332612" y="73151"/>
                </a:lnTo>
                <a:lnTo>
                  <a:pt x="332612" y="82169"/>
                </a:lnTo>
                <a:lnTo>
                  <a:pt x="334390" y="87122"/>
                </a:lnTo>
                <a:lnTo>
                  <a:pt x="341502" y="94742"/>
                </a:lnTo>
                <a:lnTo>
                  <a:pt x="345693" y="97662"/>
                </a:lnTo>
                <a:lnTo>
                  <a:pt x="350519" y="99440"/>
                </a:lnTo>
                <a:lnTo>
                  <a:pt x="350519" y="101346"/>
                </a:lnTo>
                <a:lnTo>
                  <a:pt x="345693" y="103250"/>
                </a:lnTo>
                <a:lnTo>
                  <a:pt x="341502" y="106045"/>
                </a:lnTo>
                <a:lnTo>
                  <a:pt x="334390" y="113664"/>
                </a:lnTo>
                <a:lnTo>
                  <a:pt x="332612" y="118618"/>
                </a:lnTo>
                <a:lnTo>
                  <a:pt x="332612" y="127762"/>
                </a:lnTo>
                <a:lnTo>
                  <a:pt x="333375" y="132842"/>
                </a:lnTo>
                <a:lnTo>
                  <a:pt x="336168" y="147447"/>
                </a:lnTo>
                <a:lnTo>
                  <a:pt x="336930" y="153543"/>
                </a:lnTo>
                <a:lnTo>
                  <a:pt x="336930" y="158369"/>
                </a:lnTo>
                <a:lnTo>
                  <a:pt x="336383" y="167276"/>
                </a:lnTo>
                <a:lnTo>
                  <a:pt x="314451" y="193548"/>
                </a:lnTo>
                <a:lnTo>
                  <a:pt x="302640" y="193548"/>
                </a:lnTo>
                <a:lnTo>
                  <a:pt x="302640" y="201549"/>
                </a:lnTo>
                <a:lnTo>
                  <a:pt x="305434" y="201549"/>
                </a:lnTo>
                <a:lnTo>
                  <a:pt x="317033" y="200691"/>
                </a:lnTo>
                <a:lnTo>
                  <a:pt x="351774" y="176291"/>
                </a:lnTo>
                <a:lnTo>
                  <a:pt x="354837" y="156463"/>
                </a:lnTo>
                <a:lnTo>
                  <a:pt x="354837" y="150622"/>
                </a:lnTo>
                <a:lnTo>
                  <a:pt x="354075" y="144018"/>
                </a:lnTo>
                <a:lnTo>
                  <a:pt x="352298" y="136525"/>
                </a:lnTo>
                <a:lnTo>
                  <a:pt x="350647" y="129032"/>
                </a:lnTo>
                <a:lnTo>
                  <a:pt x="349884" y="124078"/>
                </a:lnTo>
                <a:lnTo>
                  <a:pt x="349884" y="116712"/>
                </a:lnTo>
                <a:lnTo>
                  <a:pt x="370077" y="104775"/>
                </a:lnTo>
                <a:lnTo>
                  <a:pt x="370077" y="96138"/>
                </a:lnTo>
                <a:lnTo>
                  <a:pt x="349884" y="84200"/>
                </a:lnTo>
                <a:lnTo>
                  <a:pt x="349884" y="76708"/>
                </a:lnTo>
                <a:lnTo>
                  <a:pt x="350647" y="71755"/>
                </a:lnTo>
                <a:lnTo>
                  <a:pt x="352298" y="64262"/>
                </a:lnTo>
                <a:lnTo>
                  <a:pt x="354075" y="56769"/>
                </a:lnTo>
                <a:lnTo>
                  <a:pt x="354837" y="50164"/>
                </a:lnTo>
                <a:lnTo>
                  <a:pt x="354837" y="44323"/>
                </a:lnTo>
                <a:lnTo>
                  <a:pt x="354074" y="33986"/>
                </a:lnTo>
                <a:lnTo>
                  <a:pt x="327072" y="3048"/>
                </a:lnTo>
                <a:lnTo>
                  <a:pt x="317033" y="857"/>
                </a:lnTo>
                <a:lnTo>
                  <a:pt x="305434" y="0"/>
                </a:lnTo>
                <a:close/>
              </a:path>
              <a:path w="370204" h="201930">
                <a:moveTo>
                  <a:pt x="67436" y="0"/>
                </a:moveTo>
                <a:lnTo>
                  <a:pt x="64642" y="0"/>
                </a:lnTo>
                <a:lnTo>
                  <a:pt x="53044" y="857"/>
                </a:lnTo>
                <a:lnTo>
                  <a:pt x="18303" y="25050"/>
                </a:lnTo>
                <a:lnTo>
                  <a:pt x="15239" y="44196"/>
                </a:lnTo>
                <a:lnTo>
                  <a:pt x="15239" y="50037"/>
                </a:lnTo>
                <a:lnTo>
                  <a:pt x="16001" y="56642"/>
                </a:lnTo>
                <a:lnTo>
                  <a:pt x="17652" y="64135"/>
                </a:lnTo>
                <a:lnTo>
                  <a:pt x="19430" y="71627"/>
                </a:lnTo>
                <a:lnTo>
                  <a:pt x="20192" y="76581"/>
                </a:lnTo>
                <a:lnTo>
                  <a:pt x="20192" y="84074"/>
                </a:lnTo>
                <a:lnTo>
                  <a:pt x="18541" y="88011"/>
                </a:lnTo>
                <a:lnTo>
                  <a:pt x="15239" y="91059"/>
                </a:lnTo>
                <a:lnTo>
                  <a:pt x="11810" y="94107"/>
                </a:lnTo>
                <a:lnTo>
                  <a:pt x="6730" y="95758"/>
                </a:lnTo>
                <a:lnTo>
                  <a:pt x="0" y="96012"/>
                </a:lnTo>
                <a:lnTo>
                  <a:pt x="0" y="104648"/>
                </a:lnTo>
                <a:lnTo>
                  <a:pt x="6730" y="104901"/>
                </a:lnTo>
                <a:lnTo>
                  <a:pt x="11810" y="106425"/>
                </a:lnTo>
                <a:lnTo>
                  <a:pt x="18541" y="112649"/>
                </a:lnTo>
                <a:lnTo>
                  <a:pt x="20192" y="116586"/>
                </a:lnTo>
                <a:lnTo>
                  <a:pt x="20192" y="123951"/>
                </a:lnTo>
                <a:lnTo>
                  <a:pt x="19430" y="129032"/>
                </a:lnTo>
                <a:lnTo>
                  <a:pt x="17652" y="136398"/>
                </a:lnTo>
                <a:lnTo>
                  <a:pt x="16001" y="143890"/>
                </a:lnTo>
                <a:lnTo>
                  <a:pt x="15239" y="150622"/>
                </a:lnTo>
                <a:lnTo>
                  <a:pt x="15239" y="156463"/>
                </a:lnTo>
                <a:lnTo>
                  <a:pt x="34514" y="194976"/>
                </a:lnTo>
                <a:lnTo>
                  <a:pt x="64642" y="201549"/>
                </a:lnTo>
                <a:lnTo>
                  <a:pt x="67436" y="201549"/>
                </a:lnTo>
                <a:lnTo>
                  <a:pt x="67436" y="193548"/>
                </a:lnTo>
                <a:lnTo>
                  <a:pt x="55625" y="193548"/>
                </a:lnTo>
                <a:lnTo>
                  <a:pt x="47625" y="190881"/>
                </a:lnTo>
                <a:lnTo>
                  <a:pt x="33147" y="158369"/>
                </a:lnTo>
                <a:lnTo>
                  <a:pt x="33147" y="153415"/>
                </a:lnTo>
                <a:lnTo>
                  <a:pt x="33908" y="147320"/>
                </a:lnTo>
                <a:lnTo>
                  <a:pt x="36702" y="132842"/>
                </a:lnTo>
                <a:lnTo>
                  <a:pt x="37464" y="127635"/>
                </a:lnTo>
                <a:lnTo>
                  <a:pt x="37464" y="118490"/>
                </a:lnTo>
                <a:lnTo>
                  <a:pt x="35686" y="113664"/>
                </a:lnTo>
                <a:lnTo>
                  <a:pt x="32130" y="109727"/>
                </a:lnTo>
                <a:lnTo>
                  <a:pt x="28575" y="105918"/>
                </a:lnTo>
                <a:lnTo>
                  <a:pt x="24383" y="103124"/>
                </a:lnTo>
                <a:lnTo>
                  <a:pt x="19557" y="101219"/>
                </a:lnTo>
                <a:lnTo>
                  <a:pt x="19557" y="99313"/>
                </a:lnTo>
                <a:lnTo>
                  <a:pt x="24383" y="97536"/>
                </a:lnTo>
                <a:lnTo>
                  <a:pt x="28575" y="94742"/>
                </a:lnTo>
                <a:lnTo>
                  <a:pt x="32130" y="90805"/>
                </a:lnTo>
                <a:lnTo>
                  <a:pt x="35686" y="86995"/>
                </a:lnTo>
                <a:lnTo>
                  <a:pt x="37464" y="82042"/>
                </a:lnTo>
                <a:lnTo>
                  <a:pt x="37464" y="73025"/>
                </a:lnTo>
                <a:lnTo>
                  <a:pt x="36702" y="67818"/>
                </a:lnTo>
                <a:lnTo>
                  <a:pt x="33908" y="53339"/>
                </a:lnTo>
                <a:lnTo>
                  <a:pt x="33147" y="47244"/>
                </a:lnTo>
                <a:lnTo>
                  <a:pt x="33147" y="42290"/>
                </a:lnTo>
                <a:lnTo>
                  <a:pt x="33694" y="33789"/>
                </a:lnTo>
                <a:lnTo>
                  <a:pt x="55625" y="8000"/>
                </a:lnTo>
                <a:lnTo>
                  <a:pt x="67436" y="8000"/>
                </a:lnTo>
                <a:lnTo>
                  <a:pt x="674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7215631" y="2254376"/>
            <a:ext cx="67945" cy="201930"/>
          </a:xfrm>
          <a:custGeom>
            <a:avLst/>
            <a:gdLst/>
            <a:ahLst/>
            <a:cxnLst/>
            <a:rect l="l" t="t" r="r" b="b"/>
            <a:pathLst>
              <a:path w="67945" h="201930">
                <a:moveTo>
                  <a:pt x="0" y="0"/>
                </a:moveTo>
                <a:lnTo>
                  <a:pt x="2794" y="0"/>
                </a:lnTo>
                <a:lnTo>
                  <a:pt x="14392" y="857"/>
                </a:lnTo>
                <a:lnTo>
                  <a:pt x="49133" y="25066"/>
                </a:lnTo>
                <a:lnTo>
                  <a:pt x="52197" y="44323"/>
                </a:lnTo>
                <a:lnTo>
                  <a:pt x="52197" y="50164"/>
                </a:lnTo>
                <a:lnTo>
                  <a:pt x="51435" y="56769"/>
                </a:lnTo>
                <a:lnTo>
                  <a:pt x="49657" y="64262"/>
                </a:lnTo>
                <a:lnTo>
                  <a:pt x="48006" y="71755"/>
                </a:lnTo>
                <a:lnTo>
                  <a:pt x="47244" y="76708"/>
                </a:lnTo>
                <a:lnTo>
                  <a:pt x="47244" y="79248"/>
                </a:lnTo>
                <a:lnTo>
                  <a:pt x="47244" y="84200"/>
                </a:lnTo>
                <a:lnTo>
                  <a:pt x="67437" y="96138"/>
                </a:lnTo>
                <a:lnTo>
                  <a:pt x="67437" y="104775"/>
                </a:lnTo>
                <a:lnTo>
                  <a:pt x="47244" y="116712"/>
                </a:lnTo>
                <a:lnTo>
                  <a:pt x="47244" y="121538"/>
                </a:lnTo>
                <a:lnTo>
                  <a:pt x="47244" y="124078"/>
                </a:lnTo>
                <a:lnTo>
                  <a:pt x="48006" y="129032"/>
                </a:lnTo>
                <a:lnTo>
                  <a:pt x="49657" y="136525"/>
                </a:lnTo>
                <a:lnTo>
                  <a:pt x="51435" y="144018"/>
                </a:lnTo>
                <a:lnTo>
                  <a:pt x="52197" y="150622"/>
                </a:lnTo>
                <a:lnTo>
                  <a:pt x="52197" y="156463"/>
                </a:lnTo>
                <a:lnTo>
                  <a:pt x="51433" y="167133"/>
                </a:lnTo>
                <a:lnTo>
                  <a:pt x="24431" y="198500"/>
                </a:lnTo>
                <a:lnTo>
                  <a:pt x="2794" y="201549"/>
                </a:lnTo>
                <a:lnTo>
                  <a:pt x="0" y="201549"/>
                </a:lnTo>
                <a:lnTo>
                  <a:pt x="0" y="193548"/>
                </a:lnTo>
                <a:lnTo>
                  <a:pt x="1524" y="193548"/>
                </a:lnTo>
                <a:lnTo>
                  <a:pt x="11811" y="193548"/>
                </a:lnTo>
                <a:lnTo>
                  <a:pt x="34290" y="158369"/>
                </a:lnTo>
                <a:lnTo>
                  <a:pt x="34290" y="153543"/>
                </a:lnTo>
                <a:lnTo>
                  <a:pt x="33527" y="147447"/>
                </a:lnTo>
                <a:lnTo>
                  <a:pt x="32131" y="140081"/>
                </a:lnTo>
                <a:lnTo>
                  <a:pt x="30734" y="132842"/>
                </a:lnTo>
                <a:lnTo>
                  <a:pt x="29972" y="127762"/>
                </a:lnTo>
                <a:lnTo>
                  <a:pt x="29972" y="124587"/>
                </a:lnTo>
                <a:lnTo>
                  <a:pt x="29972" y="118618"/>
                </a:lnTo>
                <a:lnTo>
                  <a:pt x="31750" y="113664"/>
                </a:lnTo>
                <a:lnTo>
                  <a:pt x="35306" y="109855"/>
                </a:lnTo>
                <a:lnTo>
                  <a:pt x="38862" y="106045"/>
                </a:lnTo>
                <a:lnTo>
                  <a:pt x="43052" y="103250"/>
                </a:lnTo>
                <a:lnTo>
                  <a:pt x="47878" y="101346"/>
                </a:lnTo>
                <a:lnTo>
                  <a:pt x="47878" y="99440"/>
                </a:lnTo>
                <a:lnTo>
                  <a:pt x="43052" y="97662"/>
                </a:lnTo>
                <a:lnTo>
                  <a:pt x="38862" y="94742"/>
                </a:lnTo>
                <a:lnTo>
                  <a:pt x="35306" y="90932"/>
                </a:lnTo>
                <a:lnTo>
                  <a:pt x="31750" y="87122"/>
                </a:lnTo>
                <a:lnTo>
                  <a:pt x="29972" y="82169"/>
                </a:lnTo>
                <a:lnTo>
                  <a:pt x="29972" y="76200"/>
                </a:lnTo>
                <a:lnTo>
                  <a:pt x="29972" y="73151"/>
                </a:lnTo>
                <a:lnTo>
                  <a:pt x="30734" y="67945"/>
                </a:lnTo>
                <a:lnTo>
                  <a:pt x="32131" y="60706"/>
                </a:lnTo>
                <a:lnTo>
                  <a:pt x="33527" y="53467"/>
                </a:lnTo>
                <a:lnTo>
                  <a:pt x="34290" y="47371"/>
                </a:lnTo>
                <a:lnTo>
                  <a:pt x="34290" y="42418"/>
                </a:lnTo>
                <a:lnTo>
                  <a:pt x="11811" y="8000"/>
                </a:lnTo>
                <a:lnTo>
                  <a:pt x="1524" y="8000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912991" y="2254376"/>
            <a:ext cx="67945" cy="201930"/>
          </a:xfrm>
          <a:custGeom>
            <a:avLst/>
            <a:gdLst/>
            <a:ahLst/>
            <a:cxnLst/>
            <a:rect l="l" t="t" r="r" b="b"/>
            <a:pathLst>
              <a:path w="67945" h="201930">
                <a:moveTo>
                  <a:pt x="64642" y="0"/>
                </a:moveTo>
                <a:lnTo>
                  <a:pt x="67436" y="0"/>
                </a:lnTo>
                <a:lnTo>
                  <a:pt x="67436" y="8000"/>
                </a:lnTo>
                <a:lnTo>
                  <a:pt x="65785" y="8000"/>
                </a:lnTo>
                <a:lnTo>
                  <a:pt x="55625" y="8000"/>
                </a:lnTo>
                <a:lnTo>
                  <a:pt x="33147" y="42290"/>
                </a:lnTo>
                <a:lnTo>
                  <a:pt x="33147" y="47244"/>
                </a:lnTo>
                <a:lnTo>
                  <a:pt x="33908" y="53339"/>
                </a:lnTo>
                <a:lnTo>
                  <a:pt x="35305" y="60578"/>
                </a:lnTo>
                <a:lnTo>
                  <a:pt x="36702" y="67818"/>
                </a:lnTo>
                <a:lnTo>
                  <a:pt x="37464" y="73025"/>
                </a:lnTo>
                <a:lnTo>
                  <a:pt x="37464" y="76073"/>
                </a:lnTo>
                <a:lnTo>
                  <a:pt x="37464" y="82042"/>
                </a:lnTo>
                <a:lnTo>
                  <a:pt x="35686" y="86995"/>
                </a:lnTo>
                <a:lnTo>
                  <a:pt x="32130" y="90805"/>
                </a:lnTo>
                <a:lnTo>
                  <a:pt x="28575" y="94742"/>
                </a:lnTo>
                <a:lnTo>
                  <a:pt x="24383" y="97536"/>
                </a:lnTo>
                <a:lnTo>
                  <a:pt x="19557" y="99313"/>
                </a:lnTo>
                <a:lnTo>
                  <a:pt x="19557" y="101219"/>
                </a:lnTo>
                <a:lnTo>
                  <a:pt x="37464" y="118490"/>
                </a:lnTo>
                <a:lnTo>
                  <a:pt x="37464" y="124460"/>
                </a:lnTo>
                <a:lnTo>
                  <a:pt x="37464" y="127635"/>
                </a:lnTo>
                <a:lnTo>
                  <a:pt x="36702" y="132842"/>
                </a:lnTo>
                <a:lnTo>
                  <a:pt x="35305" y="140081"/>
                </a:lnTo>
                <a:lnTo>
                  <a:pt x="33908" y="147320"/>
                </a:lnTo>
                <a:lnTo>
                  <a:pt x="33147" y="153415"/>
                </a:lnTo>
                <a:lnTo>
                  <a:pt x="33147" y="158369"/>
                </a:lnTo>
                <a:lnTo>
                  <a:pt x="55625" y="193548"/>
                </a:lnTo>
                <a:lnTo>
                  <a:pt x="65785" y="193548"/>
                </a:lnTo>
                <a:lnTo>
                  <a:pt x="67436" y="193548"/>
                </a:lnTo>
                <a:lnTo>
                  <a:pt x="67436" y="201549"/>
                </a:lnTo>
                <a:lnTo>
                  <a:pt x="64642" y="201549"/>
                </a:lnTo>
                <a:lnTo>
                  <a:pt x="27558" y="190119"/>
                </a:lnTo>
                <a:lnTo>
                  <a:pt x="15239" y="156463"/>
                </a:lnTo>
                <a:lnTo>
                  <a:pt x="15239" y="150622"/>
                </a:lnTo>
                <a:lnTo>
                  <a:pt x="16001" y="143890"/>
                </a:lnTo>
                <a:lnTo>
                  <a:pt x="17652" y="136398"/>
                </a:lnTo>
                <a:lnTo>
                  <a:pt x="19430" y="129032"/>
                </a:lnTo>
                <a:lnTo>
                  <a:pt x="20192" y="123951"/>
                </a:lnTo>
                <a:lnTo>
                  <a:pt x="20192" y="121412"/>
                </a:lnTo>
                <a:lnTo>
                  <a:pt x="20192" y="116586"/>
                </a:lnTo>
                <a:lnTo>
                  <a:pt x="18541" y="112649"/>
                </a:lnTo>
                <a:lnTo>
                  <a:pt x="15239" y="109600"/>
                </a:lnTo>
                <a:lnTo>
                  <a:pt x="11810" y="106425"/>
                </a:lnTo>
                <a:lnTo>
                  <a:pt x="6730" y="104901"/>
                </a:lnTo>
                <a:lnTo>
                  <a:pt x="0" y="104648"/>
                </a:lnTo>
                <a:lnTo>
                  <a:pt x="0" y="96012"/>
                </a:lnTo>
                <a:lnTo>
                  <a:pt x="6730" y="95758"/>
                </a:lnTo>
                <a:lnTo>
                  <a:pt x="11810" y="94107"/>
                </a:lnTo>
                <a:lnTo>
                  <a:pt x="15239" y="91059"/>
                </a:lnTo>
                <a:lnTo>
                  <a:pt x="18541" y="88011"/>
                </a:lnTo>
                <a:lnTo>
                  <a:pt x="20192" y="84074"/>
                </a:lnTo>
                <a:lnTo>
                  <a:pt x="20192" y="79121"/>
                </a:lnTo>
                <a:lnTo>
                  <a:pt x="20192" y="76581"/>
                </a:lnTo>
                <a:lnTo>
                  <a:pt x="19430" y="71627"/>
                </a:lnTo>
                <a:lnTo>
                  <a:pt x="17652" y="64135"/>
                </a:lnTo>
                <a:lnTo>
                  <a:pt x="16001" y="56642"/>
                </a:lnTo>
                <a:lnTo>
                  <a:pt x="15239" y="50037"/>
                </a:lnTo>
                <a:lnTo>
                  <a:pt x="15239" y="44196"/>
                </a:lnTo>
                <a:lnTo>
                  <a:pt x="34514" y="6572"/>
                </a:lnTo>
                <a:lnTo>
                  <a:pt x="53044" y="857"/>
                </a:lnTo>
                <a:lnTo>
                  <a:pt x="6464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6984492" y="2250973"/>
            <a:ext cx="116585" cy="168376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6998969" y="2269998"/>
            <a:ext cx="97790" cy="149860"/>
          </a:xfrm>
          <a:custGeom>
            <a:avLst/>
            <a:gdLst/>
            <a:ahLst/>
            <a:cxnLst/>
            <a:rect l="l" t="t" r="r" b="b"/>
            <a:pathLst>
              <a:path w="97790" h="149860">
                <a:moveTo>
                  <a:pt x="66801" y="0"/>
                </a:moveTo>
                <a:lnTo>
                  <a:pt x="58293" y="0"/>
                </a:lnTo>
                <a:lnTo>
                  <a:pt x="50291" y="2286"/>
                </a:lnTo>
                <a:lnTo>
                  <a:pt x="19675" y="32335"/>
                </a:lnTo>
                <a:lnTo>
                  <a:pt x="5333" y="70167"/>
                </a:lnTo>
                <a:lnTo>
                  <a:pt x="0" y="111378"/>
                </a:lnTo>
                <a:lnTo>
                  <a:pt x="478" y="120401"/>
                </a:lnTo>
                <a:lnTo>
                  <a:pt x="20700" y="149860"/>
                </a:lnTo>
                <a:lnTo>
                  <a:pt x="39497" y="149860"/>
                </a:lnTo>
                <a:lnTo>
                  <a:pt x="47244" y="147700"/>
                </a:lnTo>
                <a:lnTo>
                  <a:pt x="54355" y="143255"/>
                </a:lnTo>
                <a:lnTo>
                  <a:pt x="57073" y="141350"/>
                </a:lnTo>
                <a:lnTo>
                  <a:pt x="27050" y="141350"/>
                </a:lnTo>
                <a:lnTo>
                  <a:pt x="23240" y="139446"/>
                </a:lnTo>
                <a:lnTo>
                  <a:pt x="18414" y="132079"/>
                </a:lnTo>
                <a:lnTo>
                  <a:pt x="17145" y="126237"/>
                </a:lnTo>
                <a:lnTo>
                  <a:pt x="17210" y="116619"/>
                </a:lnTo>
                <a:lnTo>
                  <a:pt x="17454" y="110101"/>
                </a:lnTo>
                <a:lnTo>
                  <a:pt x="18383" y="100933"/>
                </a:lnTo>
                <a:lnTo>
                  <a:pt x="19931" y="90860"/>
                </a:lnTo>
                <a:lnTo>
                  <a:pt x="22098" y="79882"/>
                </a:lnTo>
                <a:lnTo>
                  <a:pt x="91849" y="79882"/>
                </a:lnTo>
                <a:lnTo>
                  <a:pt x="93460" y="72816"/>
                </a:lnTo>
                <a:lnTo>
                  <a:pt x="94145" y="69087"/>
                </a:lnTo>
                <a:lnTo>
                  <a:pt x="24637" y="69087"/>
                </a:lnTo>
                <a:lnTo>
                  <a:pt x="28543" y="55350"/>
                </a:lnTo>
                <a:lnTo>
                  <a:pt x="47976" y="17422"/>
                </a:lnTo>
                <a:lnTo>
                  <a:pt x="65531" y="8636"/>
                </a:lnTo>
                <a:lnTo>
                  <a:pt x="88289" y="8636"/>
                </a:lnTo>
                <a:lnTo>
                  <a:pt x="80156" y="2430"/>
                </a:lnTo>
                <a:lnTo>
                  <a:pt x="66801" y="0"/>
                </a:lnTo>
                <a:close/>
              </a:path>
              <a:path w="97790" h="149860">
                <a:moveTo>
                  <a:pt x="91849" y="79882"/>
                </a:moveTo>
                <a:lnTo>
                  <a:pt x="72898" y="79882"/>
                </a:lnTo>
                <a:lnTo>
                  <a:pt x="68990" y="93811"/>
                </a:lnTo>
                <a:lnTo>
                  <a:pt x="64690" y="106060"/>
                </a:lnTo>
                <a:lnTo>
                  <a:pt x="38219" y="140352"/>
                </a:lnTo>
                <a:lnTo>
                  <a:pt x="32384" y="141350"/>
                </a:lnTo>
                <a:lnTo>
                  <a:pt x="57073" y="141350"/>
                </a:lnTo>
                <a:lnTo>
                  <a:pt x="80914" y="111251"/>
                </a:lnTo>
                <a:lnTo>
                  <a:pt x="91694" y="80565"/>
                </a:lnTo>
                <a:lnTo>
                  <a:pt x="91849" y="79882"/>
                </a:lnTo>
                <a:close/>
              </a:path>
              <a:path w="97790" h="149860">
                <a:moveTo>
                  <a:pt x="88289" y="8636"/>
                </a:moveTo>
                <a:lnTo>
                  <a:pt x="70611" y="8636"/>
                </a:lnTo>
                <a:lnTo>
                  <a:pt x="74295" y="10413"/>
                </a:lnTo>
                <a:lnTo>
                  <a:pt x="79121" y="17779"/>
                </a:lnTo>
                <a:lnTo>
                  <a:pt x="80263" y="23240"/>
                </a:lnTo>
                <a:lnTo>
                  <a:pt x="80183" y="32922"/>
                </a:lnTo>
                <a:lnTo>
                  <a:pt x="79945" y="39227"/>
                </a:lnTo>
                <a:lnTo>
                  <a:pt x="79025" y="48339"/>
                </a:lnTo>
                <a:lnTo>
                  <a:pt x="77477" y="58326"/>
                </a:lnTo>
                <a:lnTo>
                  <a:pt x="75310" y="69087"/>
                </a:lnTo>
                <a:lnTo>
                  <a:pt x="94145" y="69087"/>
                </a:lnTo>
                <a:lnTo>
                  <a:pt x="97408" y="38988"/>
                </a:lnTo>
                <a:lnTo>
                  <a:pt x="95484" y="21913"/>
                </a:lnTo>
                <a:lnTo>
                  <a:pt x="89725" y="9731"/>
                </a:lnTo>
                <a:lnTo>
                  <a:pt x="88289" y="863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7016115" y="2349880"/>
            <a:ext cx="55880" cy="61594"/>
          </a:xfrm>
          <a:custGeom>
            <a:avLst/>
            <a:gdLst/>
            <a:ahLst/>
            <a:cxnLst/>
            <a:rect l="l" t="t" r="r" b="b"/>
            <a:pathLst>
              <a:path w="55879" h="61594">
                <a:moveTo>
                  <a:pt x="4952" y="0"/>
                </a:moveTo>
                <a:lnTo>
                  <a:pt x="2786" y="10977"/>
                </a:lnTo>
                <a:lnTo>
                  <a:pt x="1238" y="21050"/>
                </a:lnTo>
                <a:lnTo>
                  <a:pt x="309" y="30218"/>
                </a:lnTo>
                <a:lnTo>
                  <a:pt x="0" y="38481"/>
                </a:lnTo>
                <a:lnTo>
                  <a:pt x="0" y="46355"/>
                </a:lnTo>
                <a:lnTo>
                  <a:pt x="1269" y="52197"/>
                </a:lnTo>
                <a:lnTo>
                  <a:pt x="3682" y="55880"/>
                </a:lnTo>
                <a:lnTo>
                  <a:pt x="6095" y="59563"/>
                </a:lnTo>
                <a:lnTo>
                  <a:pt x="9905" y="61468"/>
                </a:lnTo>
                <a:lnTo>
                  <a:pt x="15239" y="61468"/>
                </a:lnTo>
                <a:lnTo>
                  <a:pt x="47545" y="26177"/>
                </a:lnTo>
                <a:lnTo>
                  <a:pt x="55752" y="0"/>
                </a:lnTo>
                <a:lnTo>
                  <a:pt x="495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7023607" y="2278633"/>
            <a:ext cx="55880" cy="60960"/>
          </a:xfrm>
          <a:custGeom>
            <a:avLst/>
            <a:gdLst/>
            <a:ahLst/>
            <a:cxnLst/>
            <a:rect l="l" t="t" r="r" b="b"/>
            <a:pathLst>
              <a:path w="55879" h="60960">
                <a:moveTo>
                  <a:pt x="40894" y="0"/>
                </a:moveTo>
                <a:lnTo>
                  <a:pt x="8191" y="34655"/>
                </a:lnTo>
                <a:lnTo>
                  <a:pt x="0" y="60451"/>
                </a:lnTo>
                <a:lnTo>
                  <a:pt x="50673" y="60451"/>
                </a:lnTo>
                <a:lnTo>
                  <a:pt x="52839" y="49690"/>
                </a:lnTo>
                <a:lnTo>
                  <a:pt x="54387" y="39703"/>
                </a:lnTo>
                <a:lnTo>
                  <a:pt x="55316" y="30501"/>
                </a:lnTo>
                <a:lnTo>
                  <a:pt x="55625" y="22098"/>
                </a:lnTo>
                <a:lnTo>
                  <a:pt x="55625" y="14604"/>
                </a:lnTo>
                <a:lnTo>
                  <a:pt x="54483" y="9143"/>
                </a:lnTo>
                <a:lnTo>
                  <a:pt x="52070" y="5461"/>
                </a:lnTo>
                <a:lnTo>
                  <a:pt x="49657" y="1777"/>
                </a:lnTo>
                <a:lnTo>
                  <a:pt x="45974" y="0"/>
                </a:lnTo>
                <a:lnTo>
                  <a:pt x="408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6998969" y="2269998"/>
            <a:ext cx="97790" cy="149860"/>
          </a:xfrm>
          <a:custGeom>
            <a:avLst/>
            <a:gdLst/>
            <a:ahLst/>
            <a:cxnLst/>
            <a:rect l="l" t="t" r="r" b="b"/>
            <a:pathLst>
              <a:path w="97790" h="149860">
                <a:moveTo>
                  <a:pt x="66801" y="0"/>
                </a:moveTo>
                <a:lnTo>
                  <a:pt x="80156" y="2430"/>
                </a:lnTo>
                <a:lnTo>
                  <a:pt x="89725" y="9731"/>
                </a:lnTo>
                <a:lnTo>
                  <a:pt x="95484" y="21913"/>
                </a:lnTo>
                <a:lnTo>
                  <a:pt x="97408" y="38988"/>
                </a:lnTo>
                <a:lnTo>
                  <a:pt x="97244" y="44702"/>
                </a:lnTo>
                <a:lnTo>
                  <a:pt x="89546" y="88386"/>
                </a:lnTo>
                <a:lnTo>
                  <a:pt x="73405" y="124332"/>
                </a:lnTo>
                <a:lnTo>
                  <a:pt x="39497" y="149860"/>
                </a:lnTo>
                <a:lnTo>
                  <a:pt x="31114" y="149860"/>
                </a:lnTo>
                <a:lnTo>
                  <a:pt x="20700" y="149860"/>
                </a:lnTo>
                <a:lnTo>
                  <a:pt x="0" y="111378"/>
                </a:lnTo>
                <a:lnTo>
                  <a:pt x="142" y="105850"/>
                </a:lnTo>
                <a:lnTo>
                  <a:pt x="7429" y="62309"/>
                </a:lnTo>
                <a:lnTo>
                  <a:pt x="23749" y="25907"/>
                </a:lnTo>
                <a:lnTo>
                  <a:pt x="58293" y="0"/>
                </a:lnTo>
                <a:lnTo>
                  <a:pt x="668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7095743" y="2337816"/>
            <a:ext cx="101379" cy="12572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7110094" y="2356739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448" y="66801"/>
                </a:moveTo>
                <a:lnTo>
                  <a:pt x="30479" y="66801"/>
                </a:lnTo>
                <a:lnTo>
                  <a:pt x="32003" y="67056"/>
                </a:lnTo>
                <a:lnTo>
                  <a:pt x="32638" y="67310"/>
                </a:lnTo>
                <a:lnTo>
                  <a:pt x="33654" y="68072"/>
                </a:lnTo>
                <a:lnTo>
                  <a:pt x="34162" y="68580"/>
                </a:lnTo>
                <a:lnTo>
                  <a:pt x="34416" y="69341"/>
                </a:lnTo>
                <a:lnTo>
                  <a:pt x="34798" y="70103"/>
                </a:lnTo>
                <a:lnTo>
                  <a:pt x="35178" y="71120"/>
                </a:lnTo>
                <a:lnTo>
                  <a:pt x="35432" y="72389"/>
                </a:lnTo>
                <a:lnTo>
                  <a:pt x="37083" y="77597"/>
                </a:lnTo>
                <a:lnTo>
                  <a:pt x="53085" y="107061"/>
                </a:lnTo>
                <a:lnTo>
                  <a:pt x="58165" y="107061"/>
                </a:lnTo>
                <a:lnTo>
                  <a:pt x="59944" y="106807"/>
                </a:lnTo>
                <a:lnTo>
                  <a:pt x="61595" y="106172"/>
                </a:lnTo>
                <a:lnTo>
                  <a:pt x="63373" y="105663"/>
                </a:lnTo>
                <a:lnTo>
                  <a:pt x="65277" y="104775"/>
                </a:lnTo>
                <a:lnTo>
                  <a:pt x="67055" y="103632"/>
                </a:lnTo>
                <a:lnTo>
                  <a:pt x="68960" y="102488"/>
                </a:lnTo>
                <a:lnTo>
                  <a:pt x="70993" y="100964"/>
                </a:lnTo>
                <a:lnTo>
                  <a:pt x="73025" y="99187"/>
                </a:lnTo>
                <a:lnTo>
                  <a:pt x="75183" y="97409"/>
                </a:lnTo>
                <a:lnTo>
                  <a:pt x="75990" y="96647"/>
                </a:lnTo>
                <a:lnTo>
                  <a:pt x="61340" y="96647"/>
                </a:lnTo>
                <a:lnTo>
                  <a:pt x="60451" y="96393"/>
                </a:lnTo>
                <a:lnTo>
                  <a:pt x="56006" y="90170"/>
                </a:lnTo>
                <a:lnTo>
                  <a:pt x="55372" y="88646"/>
                </a:lnTo>
                <a:lnTo>
                  <a:pt x="54863" y="86740"/>
                </a:lnTo>
                <a:lnTo>
                  <a:pt x="52958" y="80645"/>
                </a:lnTo>
                <a:lnTo>
                  <a:pt x="51688" y="76708"/>
                </a:lnTo>
                <a:lnTo>
                  <a:pt x="50212" y="72389"/>
                </a:lnTo>
                <a:lnTo>
                  <a:pt x="48448" y="66801"/>
                </a:lnTo>
                <a:close/>
              </a:path>
              <a:path w="82550" h="107314">
                <a:moveTo>
                  <a:pt x="38353" y="0"/>
                </a:moveTo>
                <a:lnTo>
                  <a:pt x="32765" y="0"/>
                </a:lnTo>
                <a:lnTo>
                  <a:pt x="11556" y="888"/>
                </a:lnTo>
                <a:lnTo>
                  <a:pt x="10286" y="6223"/>
                </a:lnTo>
                <a:lnTo>
                  <a:pt x="12191" y="6223"/>
                </a:lnTo>
                <a:lnTo>
                  <a:pt x="13843" y="6350"/>
                </a:lnTo>
                <a:lnTo>
                  <a:pt x="15112" y="6603"/>
                </a:lnTo>
                <a:lnTo>
                  <a:pt x="16382" y="6731"/>
                </a:lnTo>
                <a:lnTo>
                  <a:pt x="17399" y="7112"/>
                </a:lnTo>
                <a:lnTo>
                  <a:pt x="20320" y="14477"/>
                </a:lnTo>
                <a:lnTo>
                  <a:pt x="19811" y="17652"/>
                </a:lnTo>
                <a:lnTo>
                  <a:pt x="18669" y="22478"/>
                </a:lnTo>
                <a:lnTo>
                  <a:pt x="0" y="105663"/>
                </a:lnTo>
                <a:lnTo>
                  <a:pt x="14858" y="105663"/>
                </a:lnTo>
                <a:lnTo>
                  <a:pt x="23368" y="66801"/>
                </a:lnTo>
                <a:lnTo>
                  <a:pt x="48448" y="66801"/>
                </a:lnTo>
                <a:lnTo>
                  <a:pt x="47751" y="64643"/>
                </a:lnTo>
                <a:lnTo>
                  <a:pt x="46608" y="60706"/>
                </a:lnTo>
                <a:lnTo>
                  <a:pt x="47258" y="60198"/>
                </a:lnTo>
                <a:lnTo>
                  <a:pt x="24764" y="60198"/>
                </a:lnTo>
                <a:lnTo>
                  <a:pt x="38353" y="0"/>
                </a:lnTo>
                <a:close/>
              </a:path>
              <a:path w="82550" h="107314">
                <a:moveTo>
                  <a:pt x="74549" y="87757"/>
                </a:moveTo>
                <a:lnTo>
                  <a:pt x="73025" y="89535"/>
                </a:lnTo>
                <a:lnTo>
                  <a:pt x="69214" y="93345"/>
                </a:lnTo>
                <a:lnTo>
                  <a:pt x="68199" y="94234"/>
                </a:lnTo>
                <a:lnTo>
                  <a:pt x="67182" y="94869"/>
                </a:lnTo>
                <a:lnTo>
                  <a:pt x="66294" y="95503"/>
                </a:lnTo>
                <a:lnTo>
                  <a:pt x="65404" y="96012"/>
                </a:lnTo>
                <a:lnTo>
                  <a:pt x="63880" y="96520"/>
                </a:lnTo>
                <a:lnTo>
                  <a:pt x="63119" y="96647"/>
                </a:lnTo>
                <a:lnTo>
                  <a:pt x="75990" y="96647"/>
                </a:lnTo>
                <a:lnTo>
                  <a:pt x="78104" y="94614"/>
                </a:lnTo>
                <a:lnTo>
                  <a:pt x="79882" y="92837"/>
                </a:lnTo>
                <a:lnTo>
                  <a:pt x="74549" y="87757"/>
                </a:lnTo>
                <a:close/>
              </a:path>
              <a:path w="82550" h="107314">
                <a:moveTo>
                  <a:pt x="80136" y="28194"/>
                </a:moveTo>
                <a:lnTo>
                  <a:pt x="52324" y="28194"/>
                </a:lnTo>
                <a:lnTo>
                  <a:pt x="51307" y="33147"/>
                </a:lnTo>
                <a:lnTo>
                  <a:pt x="53466" y="33400"/>
                </a:lnTo>
                <a:lnTo>
                  <a:pt x="54990" y="34036"/>
                </a:lnTo>
                <a:lnTo>
                  <a:pt x="55879" y="34798"/>
                </a:lnTo>
                <a:lnTo>
                  <a:pt x="56641" y="35560"/>
                </a:lnTo>
                <a:lnTo>
                  <a:pt x="57023" y="36575"/>
                </a:lnTo>
                <a:lnTo>
                  <a:pt x="57023" y="38862"/>
                </a:lnTo>
                <a:lnTo>
                  <a:pt x="33274" y="58927"/>
                </a:lnTo>
                <a:lnTo>
                  <a:pt x="30987" y="59816"/>
                </a:lnTo>
                <a:lnTo>
                  <a:pt x="28828" y="60198"/>
                </a:lnTo>
                <a:lnTo>
                  <a:pt x="47258" y="60198"/>
                </a:lnTo>
                <a:lnTo>
                  <a:pt x="49529" y="58420"/>
                </a:lnTo>
                <a:lnTo>
                  <a:pt x="55372" y="54101"/>
                </a:lnTo>
                <a:lnTo>
                  <a:pt x="58165" y="51943"/>
                </a:lnTo>
                <a:lnTo>
                  <a:pt x="61086" y="49784"/>
                </a:lnTo>
                <a:lnTo>
                  <a:pt x="63880" y="47625"/>
                </a:lnTo>
                <a:lnTo>
                  <a:pt x="66801" y="45465"/>
                </a:lnTo>
                <a:lnTo>
                  <a:pt x="72771" y="40766"/>
                </a:lnTo>
                <a:lnTo>
                  <a:pt x="75691" y="38353"/>
                </a:lnTo>
                <a:lnTo>
                  <a:pt x="78866" y="35813"/>
                </a:lnTo>
                <a:lnTo>
                  <a:pt x="82041" y="33020"/>
                </a:lnTo>
                <a:lnTo>
                  <a:pt x="80136" y="2819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7110094" y="2356739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5" y="0"/>
                </a:moveTo>
                <a:lnTo>
                  <a:pt x="38353" y="0"/>
                </a:lnTo>
                <a:lnTo>
                  <a:pt x="24764" y="60198"/>
                </a:lnTo>
                <a:lnTo>
                  <a:pt x="26924" y="60198"/>
                </a:lnTo>
                <a:lnTo>
                  <a:pt x="28828" y="60198"/>
                </a:lnTo>
                <a:lnTo>
                  <a:pt x="30987" y="59816"/>
                </a:lnTo>
                <a:lnTo>
                  <a:pt x="33274" y="58927"/>
                </a:lnTo>
                <a:lnTo>
                  <a:pt x="35559" y="58165"/>
                </a:lnTo>
                <a:lnTo>
                  <a:pt x="37719" y="57023"/>
                </a:lnTo>
                <a:lnTo>
                  <a:pt x="40004" y="55752"/>
                </a:lnTo>
                <a:lnTo>
                  <a:pt x="42290" y="54483"/>
                </a:lnTo>
                <a:lnTo>
                  <a:pt x="44450" y="52959"/>
                </a:lnTo>
                <a:lnTo>
                  <a:pt x="46481" y="51308"/>
                </a:lnTo>
                <a:lnTo>
                  <a:pt x="48513" y="49657"/>
                </a:lnTo>
                <a:lnTo>
                  <a:pt x="57023" y="38862"/>
                </a:lnTo>
                <a:lnTo>
                  <a:pt x="57023" y="37719"/>
                </a:lnTo>
                <a:lnTo>
                  <a:pt x="57023" y="36575"/>
                </a:lnTo>
                <a:lnTo>
                  <a:pt x="51307" y="33147"/>
                </a:lnTo>
                <a:lnTo>
                  <a:pt x="52324" y="28194"/>
                </a:lnTo>
                <a:lnTo>
                  <a:pt x="80136" y="28194"/>
                </a:lnTo>
                <a:lnTo>
                  <a:pt x="82041" y="33020"/>
                </a:lnTo>
                <a:lnTo>
                  <a:pt x="78866" y="35813"/>
                </a:lnTo>
                <a:lnTo>
                  <a:pt x="75691" y="38353"/>
                </a:lnTo>
                <a:lnTo>
                  <a:pt x="72771" y="40766"/>
                </a:lnTo>
                <a:lnTo>
                  <a:pt x="69723" y="43180"/>
                </a:lnTo>
                <a:lnTo>
                  <a:pt x="66801" y="45465"/>
                </a:lnTo>
                <a:lnTo>
                  <a:pt x="63880" y="47625"/>
                </a:lnTo>
                <a:lnTo>
                  <a:pt x="61086" y="49784"/>
                </a:lnTo>
                <a:lnTo>
                  <a:pt x="58165" y="51943"/>
                </a:lnTo>
                <a:lnTo>
                  <a:pt x="55372" y="54101"/>
                </a:lnTo>
                <a:lnTo>
                  <a:pt x="52450" y="56261"/>
                </a:lnTo>
                <a:lnTo>
                  <a:pt x="49529" y="58420"/>
                </a:lnTo>
                <a:lnTo>
                  <a:pt x="46608" y="60706"/>
                </a:lnTo>
                <a:lnTo>
                  <a:pt x="47751" y="64643"/>
                </a:lnTo>
                <a:lnTo>
                  <a:pt x="49022" y="68580"/>
                </a:lnTo>
                <a:lnTo>
                  <a:pt x="50291" y="72644"/>
                </a:lnTo>
                <a:lnTo>
                  <a:pt x="55372" y="88646"/>
                </a:lnTo>
                <a:lnTo>
                  <a:pt x="56006" y="90170"/>
                </a:lnTo>
                <a:lnTo>
                  <a:pt x="61340" y="96647"/>
                </a:lnTo>
                <a:lnTo>
                  <a:pt x="62356" y="96647"/>
                </a:lnTo>
                <a:lnTo>
                  <a:pt x="63119" y="96647"/>
                </a:lnTo>
                <a:lnTo>
                  <a:pt x="63880" y="96520"/>
                </a:lnTo>
                <a:lnTo>
                  <a:pt x="64643" y="96265"/>
                </a:lnTo>
                <a:lnTo>
                  <a:pt x="65404" y="96012"/>
                </a:lnTo>
                <a:lnTo>
                  <a:pt x="66294" y="95503"/>
                </a:lnTo>
                <a:lnTo>
                  <a:pt x="67182" y="94869"/>
                </a:lnTo>
                <a:lnTo>
                  <a:pt x="68199" y="94234"/>
                </a:lnTo>
                <a:lnTo>
                  <a:pt x="69214" y="93345"/>
                </a:lnTo>
                <a:lnTo>
                  <a:pt x="70484" y="92075"/>
                </a:lnTo>
                <a:lnTo>
                  <a:pt x="71627" y="90932"/>
                </a:lnTo>
                <a:lnTo>
                  <a:pt x="73025" y="89535"/>
                </a:lnTo>
                <a:lnTo>
                  <a:pt x="74549" y="87757"/>
                </a:lnTo>
                <a:lnTo>
                  <a:pt x="79882" y="92837"/>
                </a:lnTo>
                <a:lnTo>
                  <a:pt x="77470" y="95250"/>
                </a:lnTo>
                <a:lnTo>
                  <a:pt x="75183" y="97409"/>
                </a:lnTo>
                <a:lnTo>
                  <a:pt x="73025" y="99187"/>
                </a:lnTo>
                <a:lnTo>
                  <a:pt x="70993" y="100964"/>
                </a:lnTo>
                <a:lnTo>
                  <a:pt x="68960" y="102488"/>
                </a:lnTo>
                <a:lnTo>
                  <a:pt x="67055" y="103632"/>
                </a:lnTo>
                <a:lnTo>
                  <a:pt x="65277" y="104775"/>
                </a:lnTo>
                <a:lnTo>
                  <a:pt x="63373" y="105663"/>
                </a:lnTo>
                <a:lnTo>
                  <a:pt x="61595" y="106172"/>
                </a:lnTo>
                <a:lnTo>
                  <a:pt x="59944" y="106807"/>
                </a:lnTo>
                <a:lnTo>
                  <a:pt x="58165" y="107061"/>
                </a:lnTo>
                <a:lnTo>
                  <a:pt x="56260" y="107061"/>
                </a:lnTo>
                <a:lnTo>
                  <a:pt x="53085" y="107061"/>
                </a:lnTo>
                <a:lnTo>
                  <a:pt x="43433" y="97662"/>
                </a:lnTo>
                <a:lnTo>
                  <a:pt x="42036" y="94614"/>
                </a:lnTo>
                <a:lnTo>
                  <a:pt x="40766" y="90932"/>
                </a:lnTo>
                <a:lnTo>
                  <a:pt x="39497" y="86740"/>
                </a:lnTo>
                <a:lnTo>
                  <a:pt x="38353" y="82423"/>
                </a:lnTo>
                <a:lnTo>
                  <a:pt x="37083" y="77597"/>
                </a:lnTo>
                <a:lnTo>
                  <a:pt x="35432" y="72389"/>
                </a:lnTo>
                <a:lnTo>
                  <a:pt x="35178" y="71120"/>
                </a:lnTo>
                <a:lnTo>
                  <a:pt x="34798" y="70103"/>
                </a:lnTo>
                <a:lnTo>
                  <a:pt x="34416" y="69341"/>
                </a:lnTo>
                <a:lnTo>
                  <a:pt x="34162" y="68580"/>
                </a:lnTo>
                <a:lnTo>
                  <a:pt x="30479" y="66801"/>
                </a:lnTo>
                <a:lnTo>
                  <a:pt x="29463" y="66801"/>
                </a:lnTo>
                <a:lnTo>
                  <a:pt x="28321" y="66801"/>
                </a:lnTo>
                <a:lnTo>
                  <a:pt x="23368" y="66801"/>
                </a:lnTo>
                <a:lnTo>
                  <a:pt x="14858" y="105663"/>
                </a:lnTo>
                <a:lnTo>
                  <a:pt x="0" y="105663"/>
                </a:lnTo>
                <a:lnTo>
                  <a:pt x="18669" y="22478"/>
                </a:lnTo>
                <a:lnTo>
                  <a:pt x="19303" y="19812"/>
                </a:lnTo>
                <a:lnTo>
                  <a:pt x="19811" y="17652"/>
                </a:lnTo>
                <a:lnTo>
                  <a:pt x="20065" y="16001"/>
                </a:lnTo>
                <a:lnTo>
                  <a:pt x="20320" y="14477"/>
                </a:lnTo>
                <a:lnTo>
                  <a:pt x="20447" y="13081"/>
                </a:lnTo>
                <a:lnTo>
                  <a:pt x="20447" y="11811"/>
                </a:lnTo>
                <a:lnTo>
                  <a:pt x="20447" y="10922"/>
                </a:lnTo>
                <a:lnTo>
                  <a:pt x="20193" y="10033"/>
                </a:lnTo>
                <a:lnTo>
                  <a:pt x="15112" y="6603"/>
                </a:lnTo>
                <a:lnTo>
                  <a:pt x="13843" y="6350"/>
                </a:lnTo>
                <a:lnTo>
                  <a:pt x="12191" y="6223"/>
                </a:lnTo>
                <a:lnTo>
                  <a:pt x="10286" y="6223"/>
                </a:lnTo>
                <a:lnTo>
                  <a:pt x="11556" y="888"/>
                </a:lnTo>
                <a:lnTo>
                  <a:pt x="327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7287768" y="2345435"/>
            <a:ext cx="101379" cy="12572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7302118" y="2364358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448" y="66801"/>
                </a:moveTo>
                <a:lnTo>
                  <a:pt x="30479" y="66801"/>
                </a:lnTo>
                <a:lnTo>
                  <a:pt x="32003" y="67055"/>
                </a:lnTo>
                <a:lnTo>
                  <a:pt x="32638" y="67310"/>
                </a:lnTo>
                <a:lnTo>
                  <a:pt x="33654" y="68071"/>
                </a:lnTo>
                <a:lnTo>
                  <a:pt x="34162" y="68579"/>
                </a:lnTo>
                <a:lnTo>
                  <a:pt x="34416" y="69341"/>
                </a:lnTo>
                <a:lnTo>
                  <a:pt x="34798" y="70103"/>
                </a:lnTo>
                <a:lnTo>
                  <a:pt x="35178" y="71119"/>
                </a:lnTo>
                <a:lnTo>
                  <a:pt x="35432" y="72389"/>
                </a:lnTo>
                <a:lnTo>
                  <a:pt x="37083" y="77596"/>
                </a:lnTo>
                <a:lnTo>
                  <a:pt x="53085" y="107061"/>
                </a:lnTo>
                <a:lnTo>
                  <a:pt x="58165" y="107061"/>
                </a:lnTo>
                <a:lnTo>
                  <a:pt x="59944" y="106806"/>
                </a:lnTo>
                <a:lnTo>
                  <a:pt x="61595" y="106171"/>
                </a:lnTo>
                <a:lnTo>
                  <a:pt x="63373" y="105663"/>
                </a:lnTo>
                <a:lnTo>
                  <a:pt x="65277" y="104775"/>
                </a:lnTo>
                <a:lnTo>
                  <a:pt x="67055" y="103631"/>
                </a:lnTo>
                <a:lnTo>
                  <a:pt x="68960" y="102488"/>
                </a:lnTo>
                <a:lnTo>
                  <a:pt x="70992" y="100964"/>
                </a:lnTo>
                <a:lnTo>
                  <a:pt x="73025" y="99187"/>
                </a:lnTo>
                <a:lnTo>
                  <a:pt x="75183" y="97408"/>
                </a:lnTo>
                <a:lnTo>
                  <a:pt x="75990" y="96646"/>
                </a:lnTo>
                <a:lnTo>
                  <a:pt x="61340" y="96646"/>
                </a:lnTo>
                <a:lnTo>
                  <a:pt x="60451" y="96392"/>
                </a:lnTo>
                <a:lnTo>
                  <a:pt x="56006" y="90169"/>
                </a:lnTo>
                <a:lnTo>
                  <a:pt x="55372" y="88645"/>
                </a:lnTo>
                <a:lnTo>
                  <a:pt x="54863" y="86740"/>
                </a:lnTo>
                <a:lnTo>
                  <a:pt x="52958" y="80644"/>
                </a:lnTo>
                <a:lnTo>
                  <a:pt x="51688" y="76707"/>
                </a:lnTo>
                <a:lnTo>
                  <a:pt x="50212" y="72389"/>
                </a:lnTo>
                <a:lnTo>
                  <a:pt x="48448" y="66801"/>
                </a:lnTo>
                <a:close/>
              </a:path>
              <a:path w="82550" h="107314">
                <a:moveTo>
                  <a:pt x="38353" y="0"/>
                </a:moveTo>
                <a:lnTo>
                  <a:pt x="32765" y="0"/>
                </a:lnTo>
                <a:lnTo>
                  <a:pt x="11556" y="888"/>
                </a:lnTo>
                <a:lnTo>
                  <a:pt x="10286" y="6223"/>
                </a:lnTo>
                <a:lnTo>
                  <a:pt x="12191" y="6223"/>
                </a:lnTo>
                <a:lnTo>
                  <a:pt x="13842" y="6350"/>
                </a:lnTo>
                <a:lnTo>
                  <a:pt x="15112" y="6603"/>
                </a:lnTo>
                <a:lnTo>
                  <a:pt x="16382" y="6730"/>
                </a:lnTo>
                <a:lnTo>
                  <a:pt x="17399" y="7112"/>
                </a:lnTo>
                <a:lnTo>
                  <a:pt x="20447" y="10921"/>
                </a:lnTo>
                <a:lnTo>
                  <a:pt x="20320" y="14477"/>
                </a:lnTo>
                <a:lnTo>
                  <a:pt x="19811" y="17652"/>
                </a:lnTo>
                <a:lnTo>
                  <a:pt x="18669" y="22478"/>
                </a:lnTo>
                <a:lnTo>
                  <a:pt x="0" y="105663"/>
                </a:lnTo>
                <a:lnTo>
                  <a:pt x="14858" y="105663"/>
                </a:lnTo>
                <a:lnTo>
                  <a:pt x="23367" y="66801"/>
                </a:lnTo>
                <a:lnTo>
                  <a:pt x="48448" y="66801"/>
                </a:lnTo>
                <a:lnTo>
                  <a:pt x="47751" y="64642"/>
                </a:lnTo>
                <a:lnTo>
                  <a:pt x="46608" y="60705"/>
                </a:lnTo>
                <a:lnTo>
                  <a:pt x="47258" y="60198"/>
                </a:lnTo>
                <a:lnTo>
                  <a:pt x="24764" y="60198"/>
                </a:lnTo>
                <a:lnTo>
                  <a:pt x="38353" y="0"/>
                </a:lnTo>
                <a:close/>
              </a:path>
              <a:path w="82550" h="107314">
                <a:moveTo>
                  <a:pt x="74549" y="87756"/>
                </a:moveTo>
                <a:lnTo>
                  <a:pt x="73025" y="89535"/>
                </a:lnTo>
                <a:lnTo>
                  <a:pt x="69214" y="93344"/>
                </a:lnTo>
                <a:lnTo>
                  <a:pt x="68199" y="94233"/>
                </a:lnTo>
                <a:lnTo>
                  <a:pt x="67182" y="94868"/>
                </a:lnTo>
                <a:lnTo>
                  <a:pt x="66294" y="95503"/>
                </a:lnTo>
                <a:lnTo>
                  <a:pt x="65404" y="96012"/>
                </a:lnTo>
                <a:lnTo>
                  <a:pt x="63880" y="96519"/>
                </a:lnTo>
                <a:lnTo>
                  <a:pt x="63119" y="96646"/>
                </a:lnTo>
                <a:lnTo>
                  <a:pt x="75990" y="96646"/>
                </a:lnTo>
                <a:lnTo>
                  <a:pt x="78104" y="94614"/>
                </a:lnTo>
                <a:lnTo>
                  <a:pt x="79882" y="92837"/>
                </a:lnTo>
                <a:lnTo>
                  <a:pt x="74549" y="87756"/>
                </a:lnTo>
                <a:close/>
              </a:path>
              <a:path w="82550" h="107314">
                <a:moveTo>
                  <a:pt x="80136" y="28193"/>
                </a:moveTo>
                <a:lnTo>
                  <a:pt x="52324" y="28193"/>
                </a:lnTo>
                <a:lnTo>
                  <a:pt x="51307" y="33146"/>
                </a:lnTo>
                <a:lnTo>
                  <a:pt x="53466" y="33400"/>
                </a:lnTo>
                <a:lnTo>
                  <a:pt x="54990" y="34036"/>
                </a:lnTo>
                <a:lnTo>
                  <a:pt x="55879" y="34798"/>
                </a:lnTo>
                <a:lnTo>
                  <a:pt x="56641" y="35560"/>
                </a:lnTo>
                <a:lnTo>
                  <a:pt x="57023" y="36575"/>
                </a:lnTo>
                <a:lnTo>
                  <a:pt x="57023" y="38862"/>
                </a:lnTo>
                <a:lnTo>
                  <a:pt x="33274" y="58927"/>
                </a:lnTo>
                <a:lnTo>
                  <a:pt x="30987" y="59816"/>
                </a:lnTo>
                <a:lnTo>
                  <a:pt x="28828" y="60198"/>
                </a:lnTo>
                <a:lnTo>
                  <a:pt x="47258" y="60198"/>
                </a:lnTo>
                <a:lnTo>
                  <a:pt x="49529" y="58419"/>
                </a:lnTo>
                <a:lnTo>
                  <a:pt x="55372" y="54101"/>
                </a:lnTo>
                <a:lnTo>
                  <a:pt x="58165" y="51942"/>
                </a:lnTo>
                <a:lnTo>
                  <a:pt x="61086" y="49783"/>
                </a:lnTo>
                <a:lnTo>
                  <a:pt x="63880" y="47625"/>
                </a:lnTo>
                <a:lnTo>
                  <a:pt x="66801" y="45465"/>
                </a:lnTo>
                <a:lnTo>
                  <a:pt x="72771" y="40766"/>
                </a:lnTo>
                <a:lnTo>
                  <a:pt x="75691" y="38353"/>
                </a:lnTo>
                <a:lnTo>
                  <a:pt x="78866" y="35813"/>
                </a:lnTo>
                <a:lnTo>
                  <a:pt x="82041" y="33019"/>
                </a:lnTo>
                <a:lnTo>
                  <a:pt x="80136" y="2819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7302118" y="2364358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5" y="0"/>
                </a:moveTo>
                <a:lnTo>
                  <a:pt x="38353" y="0"/>
                </a:lnTo>
                <a:lnTo>
                  <a:pt x="24764" y="60198"/>
                </a:lnTo>
                <a:lnTo>
                  <a:pt x="26924" y="60198"/>
                </a:lnTo>
                <a:lnTo>
                  <a:pt x="28828" y="60198"/>
                </a:lnTo>
                <a:lnTo>
                  <a:pt x="30987" y="59816"/>
                </a:lnTo>
                <a:lnTo>
                  <a:pt x="33274" y="58927"/>
                </a:lnTo>
                <a:lnTo>
                  <a:pt x="35559" y="58165"/>
                </a:lnTo>
                <a:lnTo>
                  <a:pt x="37719" y="57023"/>
                </a:lnTo>
                <a:lnTo>
                  <a:pt x="40004" y="55752"/>
                </a:lnTo>
                <a:lnTo>
                  <a:pt x="42290" y="54482"/>
                </a:lnTo>
                <a:lnTo>
                  <a:pt x="44450" y="52958"/>
                </a:lnTo>
                <a:lnTo>
                  <a:pt x="46481" y="51307"/>
                </a:lnTo>
                <a:lnTo>
                  <a:pt x="48513" y="49656"/>
                </a:lnTo>
                <a:lnTo>
                  <a:pt x="50419" y="48005"/>
                </a:lnTo>
                <a:lnTo>
                  <a:pt x="51942" y="46354"/>
                </a:lnTo>
                <a:lnTo>
                  <a:pt x="53466" y="44703"/>
                </a:lnTo>
                <a:lnTo>
                  <a:pt x="54736" y="43052"/>
                </a:lnTo>
                <a:lnTo>
                  <a:pt x="55752" y="41528"/>
                </a:lnTo>
                <a:lnTo>
                  <a:pt x="56641" y="40004"/>
                </a:lnTo>
                <a:lnTo>
                  <a:pt x="57023" y="38862"/>
                </a:lnTo>
                <a:lnTo>
                  <a:pt x="57023" y="37718"/>
                </a:lnTo>
                <a:lnTo>
                  <a:pt x="57023" y="36575"/>
                </a:lnTo>
                <a:lnTo>
                  <a:pt x="51307" y="33146"/>
                </a:lnTo>
                <a:lnTo>
                  <a:pt x="52324" y="28193"/>
                </a:lnTo>
                <a:lnTo>
                  <a:pt x="80136" y="28193"/>
                </a:lnTo>
                <a:lnTo>
                  <a:pt x="82041" y="33019"/>
                </a:lnTo>
                <a:lnTo>
                  <a:pt x="78866" y="35813"/>
                </a:lnTo>
                <a:lnTo>
                  <a:pt x="75691" y="38353"/>
                </a:lnTo>
                <a:lnTo>
                  <a:pt x="72771" y="40766"/>
                </a:lnTo>
                <a:lnTo>
                  <a:pt x="69723" y="43179"/>
                </a:lnTo>
                <a:lnTo>
                  <a:pt x="66801" y="45465"/>
                </a:lnTo>
                <a:lnTo>
                  <a:pt x="63880" y="47625"/>
                </a:lnTo>
                <a:lnTo>
                  <a:pt x="61086" y="49783"/>
                </a:lnTo>
                <a:lnTo>
                  <a:pt x="58165" y="51942"/>
                </a:lnTo>
                <a:lnTo>
                  <a:pt x="55372" y="54101"/>
                </a:lnTo>
                <a:lnTo>
                  <a:pt x="52450" y="56261"/>
                </a:lnTo>
                <a:lnTo>
                  <a:pt x="49529" y="58419"/>
                </a:lnTo>
                <a:lnTo>
                  <a:pt x="46608" y="60705"/>
                </a:lnTo>
                <a:lnTo>
                  <a:pt x="47751" y="64642"/>
                </a:lnTo>
                <a:lnTo>
                  <a:pt x="49022" y="68579"/>
                </a:lnTo>
                <a:lnTo>
                  <a:pt x="50291" y="72643"/>
                </a:lnTo>
                <a:lnTo>
                  <a:pt x="55372" y="88645"/>
                </a:lnTo>
                <a:lnTo>
                  <a:pt x="56006" y="90169"/>
                </a:lnTo>
                <a:lnTo>
                  <a:pt x="61340" y="96646"/>
                </a:lnTo>
                <a:lnTo>
                  <a:pt x="62356" y="96646"/>
                </a:lnTo>
                <a:lnTo>
                  <a:pt x="63119" y="96646"/>
                </a:lnTo>
                <a:lnTo>
                  <a:pt x="63880" y="96519"/>
                </a:lnTo>
                <a:lnTo>
                  <a:pt x="64642" y="96265"/>
                </a:lnTo>
                <a:lnTo>
                  <a:pt x="65404" y="96012"/>
                </a:lnTo>
                <a:lnTo>
                  <a:pt x="66294" y="95503"/>
                </a:lnTo>
                <a:lnTo>
                  <a:pt x="67182" y="94868"/>
                </a:lnTo>
                <a:lnTo>
                  <a:pt x="68199" y="94233"/>
                </a:lnTo>
                <a:lnTo>
                  <a:pt x="69214" y="93344"/>
                </a:lnTo>
                <a:lnTo>
                  <a:pt x="70484" y="92075"/>
                </a:lnTo>
                <a:lnTo>
                  <a:pt x="71627" y="90931"/>
                </a:lnTo>
                <a:lnTo>
                  <a:pt x="73025" y="89535"/>
                </a:lnTo>
                <a:lnTo>
                  <a:pt x="74549" y="87756"/>
                </a:lnTo>
                <a:lnTo>
                  <a:pt x="79882" y="92837"/>
                </a:lnTo>
                <a:lnTo>
                  <a:pt x="77470" y="95250"/>
                </a:lnTo>
                <a:lnTo>
                  <a:pt x="75183" y="97408"/>
                </a:lnTo>
                <a:lnTo>
                  <a:pt x="73025" y="99187"/>
                </a:lnTo>
                <a:lnTo>
                  <a:pt x="70992" y="100964"/>
                </a:lnTo>
                <a:lnTo>
                  <a:pt x="68960" y="102488"/>
                </a:lnTo>
                <a:lnTo>
                  <a:pt x="67055" y="103631"/>
                </a:lnTo>
                <a:lnTo>
                  <a:pt x="65277" y="104775"/>
                </a:lnTo>
                <a:lnTo>
                  <a:pt x="63373" y="105663"/>
                </a:lnTo>
                <a:lnTo>
                  <a:pt x="61595" y="106171"/>
                </a:lnTo>
                <a:lnTo>
                  <a:pt x="59944" y="106806"/>
                </a:lnTo>
                <a:lnTo>
                  <a:pt x="58165" y="107061"/>
                </a:lnTo>
                <a:lnTo>
                  <a:pt x="56260" y="107061"/>
                </a:lnTo>
                <a:lnTo>
                  <a:pt x="53085" y="107061"/>
                </a:lnTo>
                <a:lnTo>
                  <a:pt x="43433" y="97662"/>
                </a:lnTo>
                <a:lnTo>
                  <a:pt x="42036" y="94614"/>
                </a:lnTo>
                <a:lnTo>
                  <a:pt x="40766" y="90931"/>
                </a:lnTo>
                <a:lnTo>
                  <a:pt x="39497" y="86740"/>
                </a:lnTo>
                <a:lnTo>
                  <a:pt x="38353" y="82423"/>
                </a:lnTo>
                <a:lnTo>
                  <a:pt x="37083" y="77596"/>
                </a:lnTo>
                <a:lnTo>
                  <a:pt x="35432" y="72389"/>
                </a:lnTo>
                <a:lnTo>
                  <a:pt x="35178" y="71119"/>
                </a:lnTo>
                <a:lnTo>
                  <a:pt x="34798" y="70103"/>
                </a:lnTo>
                <a:lnTo>
                  <a:pt x="34416" y="69341"/>
                </a:lnTo>
                <a:lnTo>
                  <a:pt x="34162" y="68579"/>
                </a:lnTo>
                <a:lnTo>
                  <a:pt x="31241" y="66928"/>
                </a:lnTo>
                <a:lnTo>
                  <a:pt x="30479" y="66801"/>
                </a:lnTo>
                <a:lnTo>
                  <a:pt x="29463" y="66801"/>
                </a:lnTo>
                <a:lnTo>
                  <a:pt x="28321" y="66801"/>
                </a:lnTo>
                <a:lnTo>
                  <a:pt x="23367" y="66801"/>
                </a:lnTo>
                <a:lnTo>
                  <a:pt x="14858" y="105663"/>
                </a:lnTo>
                <a:lnTo>
                  <a:pt x="0" y="105663"/>
                </a:lnTo>
                <a:lnTo>
                  <a:pt x="18669" y="22478"/>
                </a:lnTo>
                <a:lnTo>
                  <a:pt x="19303" y="19812"/>
                </a:lnTo>
                <a:lnTo>
                  <a:pt x="19811" y="17652"/>
                </a:lnTo>
                <a:lnTo>
                  <a:pt x="20065" y="16001"/>
                </a:lnTo>
                <a:lnTo>
                  <a:pt x="20320" y="14477"/>
                </a:lnTo>
                <a:lnTo>
                  <a:pt x="20447" y="13080"/>
                </a:lnTo>
                <a:lnTo>
                  <a:pt x="20447" y="11811"/>
                </a:lnTo>
                <a:lnTo>
                  <a:pt x="20447" y="10921"/>
                </a:lnTo>
                <a:lnTo>
                  <a:pt x="20192" y="10032"/>
                </a:lnTo>
                <a:lnTo>
                  <a:pt x="15112" y="6603"/>
                </a:lnTo>
                <a:lnTo>
                  <a:pt x="13842" y="6350"/>
                </a:lnTo>
                <a:lnTo>
                  <a:pt x="12191" y="6223"/>
                </a:lnTo>
                <a:lnTo>
                  <a:pt x="10286" y="6223"/>
                </a:lnTo>
                <a:lnTo>
                  <a:pt x="11556" y="888"/>
                </a:lnTo>
                <a:lnTo>
                  <a:pt x="327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7389876" y="2383590"/>
            <a:ext cx="108934" cy="63191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7405243" y="2435605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4" h="12064">
                <a:moveTo>
                  <a:pt x="0" y="11811"/>
                </a:moveTo>
                <a:lnTo>
                  <a:pt x="89153" y="11811"/>
                </a:lnTo>
                <a:lnTo>
                  <a:pt x="89153" y="0"/>
                </a:lnTo>
                <a:lnTo>
                  <a:pt x="0" y="0"/>
                </a:lnTo>
                <a:lnTo>
                  <a:pt x="0" y="1181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7405243" y="2401951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4" h="12064">
                <a:moveTo>
                  <a:pt x="0" y="11811"/>
                </a:moveTo>
                <a:lnTo>
                  <a:pt x="89153" y="11811"/>
                </a:lnTo>
                <a:lnTo>
                  <a:pt x="89153" y="0"/>
                </a:lnTo>
                <a:lnTo>
                  <a:pt x="0" y="0"/>
                </a:lnTo>
                <a:lnTo>
                  <a:pt x="0" y="1181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7400670" y="2431033"/>
            <a:ext cx="98425" cy="20955"/>
          </a:xfrm>
          <a:custGeom>
            <a:avLst/>
            <a:gdLst/>
            <a:ahLst/>
            <a:cxnLst/>
            <a:rect l="l" t="t" r="r" b="b"/>
            <a:pathLst>
              <a:path w="98425" h="20955">
                <a:moveTo>
                  <a:pt x="0" y="20955"/>
                </a:moveTo>
                <a:lnTo>
                  <a:pt x="98298" y="20955"/>
                </a:lnTo>
                <a:lnTo>
                  <a:pt x="98298" y="0"/>
                </a:lnTo>
                <a:lnTo>
                  <a:pt x="0" y="0"/>
                </a:lnTo>
                <a:lnTo>
                  <a:pt x="0" y="2095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7400670" y="2397379"/>
            <a:ext cx="98425" cy="20955"/>
          </a:xfrm>
          <a:custGeom>
            <a:avLst/>
            <a:gdLst/>
            <a:ahLst/>
            <a:cxnLst/>
            <a:rect l="l" t="t" r="r" b="b"/>
            <a:pathLst>
              <a:path w="98425" h="20955">
                <a:moveTo>
                  <a:pt x="0" y="20955"/>
                </a:moveTo>
                <a:lnTo>
                  <a:pt x="98298" y="20955"/>
                </a:lnTo>
                <a:lnTo>
                  <a:pt x="98298" y="0"/>
                </a:lnTo>
                <a:lnTo>
                  <a:pt x="0" y="0"/>
                </a:lnTo>
                <a:lnTo>
                  <a:pt x="0" y="2095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7507223" y="2351561"/>
            <a:ext cx="84581" cy="11808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7522209" y="2370327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40" h="99694">
                <a:moveTo>
                  <a:pt x="42418" y="18287"/>
                </a:moveTo>
                <a:lnTo>
                  <a:pt x="24384" y="18287"/>
                </a:lnTo>
                <a:lnTo>
                  <a:pt x="25526" y="18669"/>
                </a:lnTo>
                <a:lnTo>
                  <a:pt x="26289" y="19558"/>
                </a:lnTo>
                <a:lnTo>
                  <a:pt x="27050" y="20320"/>
                </a:lnTo>
                <a:lnTo>
                  <a:pt x="27432" y="21717"/>
                </a:lnTo>
                <a:lnTo>
                  <a:pt x="27323" y="82169"/>
                </a:lnTo>
                <a:lnTo>
                  <a:pt x="27178" y="83693"/>
                </a:lnTo>
                <a:lnTo>
                  <a:pt x="26670" y="85851"/>
                </a:lnTo>
                <a:lnTo>
                  <a:pt x="26416" y="86613"/>
                </a:lnTo>
                <a:lnTo>
                  <a:pt x="26162" y="87502"/>
                </a:lnTo>
                <a:lnTo>
                  <a:pt x="25146" y="88773"/>
                </a:lnTo>
                <a:lnTo>
                  <a:pt x="24638" y="89281"/>
                </a:lnTo>
                <a:lnTo>
                  <a:pt x="24003" y="89788"/>
                </a:lnTo>
                <a:lnTo>
                  <a:pt x="23368" y="90170"/>
                </a:lnTo>
                <a:lnTo>
                  <a:pt x="22606" y="90677"/>
                </a:lnTo>
                <a:lnTo>
                  <a:pt x="21844" y="90932"/>
                </a:lnTo>
                <a:lnTo>
                  <a:pt x="20955" y="91312"/>
                </a:lnTo>
                <a:lnTo>
                  <a:pt x="20066" y="91567"/>
                </a:lnTo>
                <a:lnTo>
                  <a:pt x="4191" y="92963"/>
                </a:lnTo>
                <a:lnTo>
                  <a:pt x="4191" y="99695"/>
                </a:lnTo>
                <a:lnTo>
                  <a:pt x="65532" y="99695"/>
                </a:lnTo>
                <a:lnTo>
                  <a:pt x="65532" y="92963"/>
                </a:lnTo>
                <a:lnTo>
                  <a:pt x="62484" y="92837"/>
                </a:lnTo>
                <a:lnTo>
                  <a:pt x="59690" y="92837"/>
                </a:lnTo>
                <a:lnTo>
                  <a:pt x="55245" y="92583"/>
                </a:lnTo>
                <a:lnTo>
                  <a:pt x="53340" y="92329"/>
                </a:lnTo>
                <a:lnTo>
                  <a:pt x="51689" y="92075"/>
                </a:lnTo>
                <a:lnTo>
                  <a:pt x="50165" y="91948"/>
                </a:lnTo>
                <a:lnTo>
                  <a:pt x="48768" y="91567"/>
                </a:lnTo>
                <a:lnTo>
                  <a:pt x="47751" y="91312"/>
                </a:lnTo>
                <a:lnTo>
                  <a:pt x="46736" y="90932"/>
                </a:lnTo>
                <a:lnTo>
                  <a:pt x="45974" y="90424"/>
                </a:lnTo>
                <a:lnTo>
                  <a:pt x="45339" y="89788"/>
                </a:lnTo>
                <a:lnTo>
                  <a:pt x="44831" y="89408"/>
                </a:lnTo>
                <a:lnTo>
                  <a:pt x="42418" y="82169"/>
                </a:lnTo>
                <a:lnTo>
                  <a:pt x="42418" y="18287"/>
                </a:lnTo>
                <a:close/>
              </a:path>
              <a:path w="66040" h="99694">
                <a:moveTo>
                  <a:pt x="42799" y="0"/>
                </a:moveTo>
                <a:lnTo>
                  <a:pt x="37973" y="0"/>
                </a:lnTo>
                <a:lnTo>
                  <a:pt x="25273" y="6858"/>
                </a:lnTo>
                <a:lnTo>
                  <a:pt x="6350" y="17399"/>
                </a:lnTo>
                <a:lnTo>
                  <a:pt x="0" y="20827"/>
                </a:lnTo>
                <a:lnTo>
                  <a:pt x="508" y="22098"/>
                </a:lnTo>
                <a:lnTo>
                  <a:pt x="1143" y="23368"/>
                </a:lnTo>
                <a:lnTo>
                  <a:pt x="1778" y="24511"/>
                </a:lnTo>
                <a:lnTo>
                  <a:pt x="2286" y="25654"/>
                </a:lnTo>
                <a:lnTo>
                  <a:pt x="2921" y="26924"/>
                </a:lnTo>
                <a:lnTo>
                  <a:pt x="3556" y="28067"/>
                </a:lnTo>
                <a:lnTo>
                  <a:pt x="12700" y="22351"/>
                </a:lnTo>
                <a:lnTo>
                  <a:pt x="15875" y="20700"/>
                </a:lnTo>
                <a:lnTo>
                  <a:pt x="18923" y="19050"/>
                </a:lnTo>
                <a:lnTo>
                  <a:pt x="21336" y="18287"/>
                </a:lnTo>
                <a:lnTo>
                  <a:pt x="42418" y="18287"/>
                </a:lnTo>
                <a:lnTo>
                  <a:pt x="42545" y="5334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7522209" y="2370327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40" h="99694">
                <a:moveTo>
                  <a:pt x="37973" y="0"/>
                </a:moveTo>
                <a:lnTo>
                  <a:pt x="42799" y="0"/>
                </a:lnTo>
                <a:lnTo>
                  <a:pt x="42672" y="2794"/>
                </a:lnTo>
                <a:lnTo>
                  <a:pt x="42545" y="5334"/>
                </a:lnTo>
                <a:lnTo>
                  <a:pt x="42545" y="7620"/>
                </a:lnTo>
                <a:lnTo>
                  <a:pt x="42418" y="9906"/>
                </a:lnTo>
                <a:lnTo>
                  <a:pt x="42418" y="12064"/>
                </a:lnTo>
                <a:lnTo>
                  <a:pt x="42418" y="14097"/>
                </a:lnTo>
                <a:lnTo>
                  <a:pt x="42418" y="82169"/>
                </a:lnTo>
                <a:lnTo>
                  <a:pt x="42545" y="83438"/>
                </a:lnTo>
                <a:lnTo>
                  <a:pt x="45339" y="89788"/>
                </a:lnTo>
                <a:lnTo>
                  <a:pt x="45974" y="90424"/>
                </a:lnTo>
                <a:lnTo>
                  <a:pt x="46736" y="90932"/>
                </a:lnTo>
                <a:lnTo>
                  <a:pt x="47751" y="91312"/>
                </a:lnTo>
                <a:lnTo>
                  <a:pt x="48768" y="91567"/>
                </a:lnTo>
                <a:lnTo>
                  <a:pt x="50165" y="91948"/>
                </a:lnTo>
                <a:lnTo>
                  <a:pt x="51689" y="92075"/>
                </a:lnTo>
                <a:lnTo>
                  <a:pt x="53340" y="92329"/>
                </a:lnTo>
                <a:lnTo>
                  <a:pt x="55245" y="92583"/>
                </a:lnTo>
                <a:lnTo>
                  <a:pt x="57531" y="92710"/>
                </a:lnTo>
                <a:lnTo>
                  <a:pt x="59690" y="92837"/>
                </a:lnTo>
                <a:lnTo>
                  <a:pt x="62484" y="92837"/>
                </a:lnTo>
                <a:lnTo>
                  <a:pt x="65532" y="92963"/>
                </a:lnTo>
                <a:lnTo>
                  <a:pt x="65532" y="99695"/>
                </a:lnTo>
                <a:lnTo>
                  <a:pt x="4191" y="99695"/>
                </a:lnTo>
                <a:lnTo>
                  <a:pt x="4191" y="92963"/>
                </a:lnTo>
                <a:lnTo>
                  <a:pt x="7239" y="92837"/>
                </a:lnTo>
                <a:lnTo>
                  <a:pt x="9779" y="92710"/>
                </a:lnTo>
                <a:lnTo>
                  <a:pt x="11938" y="92583"/>
                </a:lnTo>
                <a:lnTo>
                  <a:pt x="14097" y="92456"/>
                </a:lnTo>
                <a:lnTo>
                  <a:pt x="15875" y="92329"/>
                </a:lnTo>
                <a:lnTo>
                  <a:pt x="21844" y="90932"/>
                </a:lnTo>
                <a:lnTo>
                  <a:pt x="22606" y="90677"/>
                </a:lnTo>
                <a:lnTo>
                  <a:pt x="23368" y="90170"/>
                </a:lnTo>
                <a:lnTo>
                  <a:pt x="24003" y="89788"/>
                </a:lnTo>
                <a:lnTo>
                  <a:pt x="24638" y="89281"/>
                </a:lnTo>
                <a:lnTo>
                  <a:pt x="25146" y="88773"/>
                </a:lnTo>
                <a:lnTo>
                  <a:pt x="25654" y="88137"/>
                </a:lnTo>
                <a:lnTo>
                  <a:pt x="26162" y="87502"/>
                </a:lnTo>
                <a:lnTo>
                  <a:pt x="26416" y="86613"/>
                </a:lnTo>
                <a:lnTo>
                  <a:pt x="26670" y="85851"/>
                </a:lnTo>
                <a:lnTo>
                  <a:pt x="26924" y="84836"/>
                </a:lnTo>
                <a:lnTo>
                  <a:pt x="27178" y="83693"/>
                </a:lnTo>
                <a:lnTo>
                  <a:pt x="27305" y="82423"/>
                </a:lnTo>
                <a:lnTo>
                  <a:pt x="27432" y="81025"/>
                </a:lnTo>
                <a:lnTo>
                  <a:pt x="27432" y="79248"/>
                </a:lnTo>
                <a:lnTo>
                  <a:pt x="27432" y="23749"/>
                </a:lnTo>
                <a:lnTo>
                  <a:pt x="27432" y="21717"/>
                </a:lnTo>
                <a:lnTo>
                  <a:pt x="27050" y="20320"/>
                </a:lnTo>
                <a:lnTo>
                  <a:pt x="26289" y="19558"/>
                </a:lnTo>
                <a:lnTo>
                  <a:pt x="25526" y="18669"/>
                </a:lnTo>
                <a:lnTo>
                  <a:pt x="24384" y="18287"/>
                </a:lnTo>
                <a:lnTo>
                  <a:pt x="22987" y="18287"/>
                </a:lnTo>
                <a:lnTo>
                  <a:pt x="21336" y="18287"/>
                </a:lnTo>
                <a:lnTo>
                  <a:pt x="18923" y="19050"/>
                </a:lnTo>
                <a:lnTo>
                  <a:pt x="15875" y="20700"/>
                </a:lnTo>
                <a:lnTo>
                  <a:pt x="12700" y="22351"/>
                </a:lnTo>
                <a:lnTo>
                  <a:pt x="8636" y="24892"/>
                </a:lnTo>
                <a:lnTo>
                  <a:pt x="3556" y="28067"/>
                </a:lnTo>
                <a:lnTo>
                  <a:pt x="2921" y="26924"/>
                </a:lnTo>
                <a:lnTo>
                  <a:pt x="2286" y="25654"/>
                </a:lnTo>
                <a:lnTo>
                  <a:pt x="1778" y="24511"/>
                </a:lnTo>
                <a:lnTo>
                  <a:pt x="1143" y="23368"/>
                </a:lnTo>
                <a:lnTo>
                  <a:pt x="508" y="22098"/>
                </a:lnTo>
                <a:lnTo>
                  <a:pt x="0" y="20827"/>
                </a:lnTo>
                <a:lnTo>
                  <a:pt x="6350" y="17399"/>
                </a:lnTo>
                <a:lnTo>
                  <a:pt x="12700" y="13843"/>
                </a:lnTo>
                <a:lnTo>
                  <a:pt x="18923" y="10413"/>
                </a:lnTo>
                <a:lnTo>
                  <a:pt x="25273" y="6858"/>
                </a:lnTo>
                <a:lnTo>
                  <a:pt x="31623" y="3429"/>
                </a:lnTo>
                <a:lnTo>
                  <a:pt x="3797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7292340" y="2235707"/>
            <a:ext cx="139446" cy="84582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7306436" y="2254630"/>
            <a:ext cx="120650" cy="66040"/>
          </a:xfrm>
          <a:custGeom>
            <a:avLst/>
            <a:gdLst/>
            <a:ahLst/>
            <a:cxnLst/>
            <a:rect l="l" t="t" r="r" b="b"/>
            <a:pathLst>
              <a:path w="120650" h="66039">
                <a:moveTo>
                  <a:pt x="36322" y="0"/>
                </a:moveTo>
                <a:lnTo>
                  <a:pt x="19939" y="0"/>
                </a:lnTo>
                <a:lnTo>
                  <a:pt x="12573" y="3302"/>
                </a:lnTo>
                <a:lnTo>
                  <a:pt x="0" y="42799"/>
                </a:lnTo>
                <a:lnTo>
                  <a:pt x="2540" y="50292"/>
                </a:lnTo>
                <a:lnTo>
                  <a:pt x="7620" y="56388"/>
                </a:lnTo>
                <a:lnTo>
                  <a:pt x="12573" y="62484"/>
                </a:lnTo>
                <a:lnTo>
                  <a:pt x="19939" y="65532"/>
                </a:lnTo>
                <a:lnTo>
                  <a:pt x="37211" y="65532"/>
                </a:lnTo>
                <a:lnTo>
                  <a:pt x="43561" y="63373"/>
                </a:lnTo>
                <a:lnTo>
                  <a:pt x="53515" y="55118"/>
                </a:lnTo>
                <a:lnTo>
                  <a:pt x="22733" y="55118"/>
                </a:lnTo>
                <a:lnTo>
                  <a:pt x="18034" y="53086"/>
                </a:lnTo>
                <a:lnTo>
                  <a:pt x="14859" y="49022"/>
                </a:lnTo>
                <a:lnTo>
                  <a:pt x="11557" y="44958"/>
                </a:lnTo>
                <a:lnTo>
                  <a:pt x="10033" y="39878"/>
                </a:lnTo>
                <a:lnTo>
                  <a:pt x="23749" y="8128"/>
                </a:lnTo>
                <a:lnTo>
                  <a:pt x="49337" y="8128"/>
                </a:lnTo>
                <a:lnTo>
                  <a:pt x="46609" y="5842"/>
                </a:lnTo>
                <a:lnTo>
                  <a:pt x="41910" y="2032"/>
                </a:lnTo>
                <a:lnTo>
                  <a:pt x="36322" y="0"/>
                </a:lnTo>
                <a:close/>
              </a:path>
              <a:path w="120650" h="66039">
                <a:moveTo>
                  <a:pt x="68751" y="44704"/>
                </a:moveTo>
                <a:lnTo>
                  <a:pt x="60325" y="44704"/>
                </a:lnTo>
                <a:lnTo>
                  <a:pt x="63754" y="50673"/>
                </a:lnTo>
                <a:lnTo>
                  <a:pt x="67945" y="55626"/>
                </a:lnTo>
                <a:lnTo>
                  <a:pt x="77851" y="63500"/>
                </a:lnTo>
                <a:lnTo>
                  <a:pt x="83947" y="65532"/>
                </a:lnTo>
                <a:lnTo>
                  <a:pt x="99949" y="65532"/>
                </a:lnTo>
                <a:lnTo>
                  <a:pt x="106934" y="62357"/>
                </a:lnTo>
                <a:lnTo>
                  <a:pt x="111280" y="57404"/>
                </a:lnTo>
                <a:lnTo>
                  <a:pt x="84709" y="57404"/>
                </a:lnTo>
                <a:lnTo>
                  <a:pt x="79629" y="55753"/>
                </a:lnTo>
                <a:lnTo>
                  <a:pt x="71882" y="49022"/>
                </a:lnTo>
                <a:lnTo>
                  <a:pt x="68751" y="44704"/>
                </a:lnTo>
                <a:close/>
              </a:path>
              <a:path w="120650" h="66039">
                <a:moveTo>
                  <a:pt x="113073" y="10541"/>
                </a:moveTo>
                <a:lnTo>
                  <a:pt x="97028" y="10541"/>
                </a:lnTo>
                <a:lnTo>
                  <a:pt x="101854" y="12700"/>
                </a:lnTo>
                <a:lnTo>
                  <a:pt x="105671" y="17526"/>
                </a:lnTo>
                <a:lnTo>
                  <a:pt x="108585" y="21336"/>
                </a:lnTo>
                <a:lnTo>
                  <a:pt x="110363" y="27051"/>
                </a:lnTo>
                <a:lnTo>
                  <a:pt x="110363" y="41275"/>
                </a:lnTo>
                <a:lnTo>
                  <a:pt x="108585" y="46990"/>
                </a:lnTo>
                <a:lnTo>
                  <a:pt x="101219" y="55372"/>
                </a:lnTo>
                <a:lnTo>
                  <a:pt x="96647" y="57404"/>
                </a:lnTo>
                <a:lnTo>
                  <a:pt x="111280" y="57404"/>
                </a:lnTo>
                <a:lnTo>
                  <a:pt x="112821" y="55626"/>
                </a:lnTo>
                <a:lnTo>
                  <a:pt x="117729" y="49784"/>
                </a:lnTo>
                <a:lnTo>
                  <a:pt x="120523" y="42291"/>
                </a:lnTo>
                <a:lnTo>
                  <a:pt x="120523" y="33274"/>
                </a:lnTo>
                <a:lnTo>
                  <a:pt x="119979" y="26056"/>
                </a:lnTo>
                <a:lnTo>
                  <a:pt x="118364" y="19637"/>
                </a:lnTo>
                <a:lnTo>
                  <a:pt x="115700" y="14003"/>
                </a:lnTo>
                <a:lnTo>
                  <a:pt x="113073" y="10541"/>
                </a:lnTo>
                <a:close/>
              </a:path>
              <a:path w="120650" h="66039">
                <a:moveTo>
                  <a:pt x="49337" y="8128"/>
                </a:moveTo>
                <a:lnTo>
                  <a:pt x="34798" y="8128"/>
                </a:lnTo>
                <a:lnTo>
                  <a:pt x="39497" y="10033"/>
                </a:lnTo>
                <a:lnTo>
                  <a:pt x="47625" y="17399"/>
                </a:lnTo>
                <a:lnTo>
                  <a:pt x="51435" y="22606"/>
                </a:lnTo>
                <a:lnTo>
                  <a:pt x="54737" y="29337"/>
                </a:lnTo>
                <a:lnTo>
                  <a:pt x="52705" y="35306"/>
                </a:lnTo>
                <a:lnTo>
                  <a:pt x="49403" y="41148"/>
                </a:lnTo>
                <a:lnTo>
                  <a:pt x="40005" y="52324"/>
                </a:lnTo>
                <a:lnTo>
                  <a:pt x="34671" y="55118"/>
                </a:lnTo>
                <a:lnTo>
                  <a:pt x="53515" y="55118"/>
                </a:lnTo>
                <a:lnTo>
                  <a:pt x="53975" y="54737"/>
                </a:lnTo>
                <a:lnTo>
                  <a:pt x="57785" y="49911"/>
                </a:lnTo>
                <a:lnTo>
                  <a:pt x="60325" y="44704"/>
                </a:lnTo>
                <a:lnTo>
                  <a:pt x="68751" y="44704"/>
                </a:lnTo>
                <a:lnTo>
                  <a:pt x="68199" y="43942"/>
                </a:lnTo>
                <a:lnTo>
                  <a:pt x="64516" y="37211"/>
                </a:lnTo>
                <a:lnTo>
                  <a:pt x="68580" y="28702"/>
                </a:lnTo>
                <a:lnTo>
                  <a:pt x="72517" y="22098"/>
                </a:lnTo>
                <a:lnTo>
                  <a:pt x="72954" y="21590"/>
                </a:lnTo>
                <a:lnTo>
                  <a:pt x="59055" y="21590"/>
                </a:lnTo>
                <a:lnTo>
                  <a:pt x="55499" y="14986"/>
                </a:lnTo>
                <a:lnTo>
                  <a:pt x="51308" y="9779"/>
                </a:lnTo>
                <a:lnTo>
                  <a:pt x="49337" y="8128"/>
                </a:lnTo>
                <a:close/>
              </a:path>
              <a:path w="120650" h="66039">
                <a:moveTo>
                  <a:pt x="99060" y="254"/>
                </a:moveTo>
                <a:lnTo>
                  <a:pt x="82804" y="254"/>
                </a:lnTo>
                <a:lnTo>
                  <a:pt x="76454" y="2286"/>
                </a:lnTo>
                <a:lnTo>
                  <a:pt x="65659" y="10795"/>
                </a:lnTo>
                <a:lnTo>
                  <a:pt x="61722" y="15875"/>
                </a:lnTo>
                <a:lnTo>
                  <a:pt x="59055" y="21590"/>
                </a:lnTo>
                <a:lnTo>
                  <a:pt x="72954" y="21590"/>
                </a:lnTo>
                <a:lnTo>
                  <a:pt x="76560" y="17399"/>
                </a:lnTo>
                <a:lnTo>
                  <a:pt x="80391" y="12827"/>
                </a:lnTo>
                <a:lnTo>
                  <a:pt x="85217" y="10541"/>
                </a:lnTo>
                <a:lnTo>
                  <a:pt x="113073" y="10541"/>
                </a:lnTo>
                <a:lnTo>
                  <a:pt x="112014" y="9144"/>
                </a:lnTo>
                <a:lnTo>
                  <a:pt x="106299" y="3175"/>
                </a:lnTo>
                <a:lnTo>
                  <a:pt x="99060" y="25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7370953" y="2265172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89">
                <a:moveTo>
                  <a:pt x="26289" y="0"/>
                </a:moveTo>
                <a:lnTo>
                  <a:pt x="20700" y="0"/>
                </a:lnTo>
                <a:lnTo>
                  <a:pt x="15875" y="2286"/>
                </a:lnTo>
                <a:lnTo>
                  <a:pt x="11938" y="6985"/>
                </a:lnTo>
                <a:lnTo>
                  <a:pt x="8000" y="11556"/>
                </a:lnTo>
                <a:lnTo>
                  <a:pt x="4064" y="18161"/>
                </a:lnTo>
                <a:lnTo>
                  <a:pt x="0" y="26669"/>
                </a:lnTo>
                <a:lnTo>
                  <a:pt x="3682" y="33400"/>
                </a:lnTo>
                <a:lnTo>
                  <a:pt x="7366" y="38480"/>
                </a:lnTo>
                <a:lnTo>
                  <a:pt x="11175" y="41782"/>
                </a:lnTo>
                <a:lnTo>
                  <a:pt x="15113" y="45212"/>
                </a:lnTo>
                <a:lnTo>
                  <a:pt x="20193" y="46862"/>
                </a:lnTo>
                <a:lnTo>
                  <a:pt x="26543" y="46862"/>
                </a:lnTo>
                <a:lnTo>
                  <a:pt x="32130" y="46862"/>
                </a:lnTo>
                <a:lnTo>
                  <a:pt x="36702" y="44830"/>
                </a:lnTo>
                <a:lnTo>
                  <a:pt x="40386" y="40639"/>
                </a:lnTo>
                <a:lnTo>
                  <a:pt x="44069" y="36449"/>
                </a:lnTo>
                <a:lnTo>
                  <a:pt x="45847" y="30733"/>
                </a:lnTo>
                <a:lnTo>
                  <a:pt x="45847" y="23494"/>
                </a:lnTo>
                <a:lnTo>
                  <a:pt x="45847" y="16510"/>
                </a:lnTo>
                <a:lnTo>
                  <a:pt x="44069" y="10794"/>
                </a:lnTo>
                <a:lnTo>
                  <a:pt x="40767" y="6476"/>
                </a:lnTo>
                <a:lnTo>
                  <a:pt x="37338" y="2158"/>
                </a:lnTo>
                <a:lnTo>
                  <a:pt x="32512" y="0"/>
                </a:lnTo>
                <a:lnTo>
                  <a:pt x="2628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7316469" y="2262758"/>
            <a:ext cx="45085" cy="46990"/>
          </a:xfrm>
          <a:custGeom>
            <a:avLst/>
            <a:gdLst/>
            <a:ahLst/>
            <a:cxnLst/>
            <a:rect l="l" t="t" r="r" b="b"/>
            <a:pathLst>
              <a:path w="45084" h="46989">
                <a:moveTo>
                  <a:pt x="19430" y="0"/>
                </a:moveTo>
                <a:lnTo>
                  <a:pt x="13715" y="0"/>
                </a:lnTo>
                <a:lnTo>
                  <a:pt x="9016" y="2412"/>
                </a:lnTo>
                <a:lnTo>
                  <a:pt x="5333" y="7112"/>
                </a:lnTo>
                <a:lnTo>
                  <a:pt x="1777" y="11937"/>
                </a:lnTo>
                <a:lnTo>
                  <a:pt x="0" y="18033"/>
                </a:lnTo>
                <a:lnTo>
                  <a:pt x="0" y="25526"/>
                </a:lnTo>
                <a:lnTo>
                  <a:pt x="0" y="31750"/>
                </a:lnTo>
                <a:lnTo>
                  <a:pt x="1524" y="36829"/>
                </a:lnTo>
                <a:lnTo>
                  <a:pt x="4825" y="40893"/>
                </a:lnTo>
                <a:lnTo>
                  <a:pt x="8000" y="44957"/>
                </a:lnTo>
                <a:lnTo>
                  <a:pt x="12700" y="46989"/>
                </a:lnTo>
                <a:lnTo>
                  <a:pt x="18796" y="46989"/>
                </a:lnTo>
                <a:lnTo>
                  <a:pt x="24637" y="46989"/>
                </a:lnTo>
                <a:lnTo>
                  <a:pt x="29972" y="44195"/>
                </a:lnTo>
                <a:lnTo>
                  <a:pt x="34671" y="38607"/>
                </a:lnTo>
                <a:lnTo>
                  <a:pt x="39370" y="33019"/>
                </a:lnTo>
                <a:lnTo>
                  <a:pt x="42672" y="27177"/>
                </a:lnTo>
                <a:lnTo>
                  <a:pt x="44703" y="21208"/>
                </a:lnTo>
                <a:lnTo>
                  <a:pt x="41401" y="14477"/>
                </a:lnTo>
                <a:lnTo>
                  <a:pt x="37591" y="9270"/>
                </a:lnTo>
                <a:lnTo>
                  <a:pt x="33527" y="5587"/>
                </a:lnTo>
                <a:lnTo>
                  <a:pt x="29463" y="1904"/>
                </a:lnTo>
                <a:lnTo>
                  <a:pt x="24764" y="0"/>
                </a:lnTo>
                <a:lnTo>
                  <a:pt x="1943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306436" y="2254630"/>
            <a:ext cx="120650" cy="66040"/>
          </a:xfrm>
          <a:custGeom>
            <a:avLst/>
            <a:gdLst/>
            <a:ahLst/>
            <a:cxnLst/>
            <a:rect l="l" t="t" r="r" b="b"/>
            <a:pathLst>
              <a:path w="120650" h="66039">
                <a:moveTo>
                  <a:pt x="29591" y="0"/>
                </a:moveTo>
                <a:lnTo>
                  <a:pt x="36322" y="0"/>
                </a:lnTo>
                <a:lnTo>
                  <a:pt x="41910" y="2032"/>
                </a:lnTo>
                <a:lnTo>
                  <a:pt x="46609" y="5842"/>
                </a:lnTo>
                <a:lnTo>
                  <a:pt x="51308" y="9779"/>
                </a:lnTo>
                <a:lnTo>
                  <a:pt x="55499" y="14986"/>
                </a:lnTo>
                <a:lnTo>
                  <a:pt x="59055" y="21590"/>
                </a:lnTo>
                <a:lnTo>
                  <a:pt x="61722" y="15875"/>
                </a:lnTo>
                <a:lnTo>
                  <a:pt x="65659" y="10795"/>
                </a:lnTo>
                <a:lnTo>
                  <a:pt x="70993" y="6604"/>
                </a:lnTo>
                <a:lnTo>
                  <a:pt x="76454" y="2286"/>
                </a:lnTo>
                <a:lnTo>
                  <a:pt x="82804" y="254"/>
                </a:lnTo>
                <a:lnTo>
                  <a:pt x="90043" y="254"/>
                </a:lnTo>
                <a:lnTo>
                  <a:pt x="99060" y="254"/>
                </a:lnTo>
                <a:lnTo>
                  <a:pt x="120523" y="33274"/>
                </a:lnTo>
                <a:lnTo>
                  <a:pt x="120523" y="42291"/>
                </a:lnTo>
                <a:lnTo>
                  <a:pt x="117729" y="49784"/>
                </a:lnTo>
                <a:lnTo>
                  <a:pt x="112395" y="56134"/>
                </a:lnTo>
                <a:lnTo>
                  <a:pt x="106934" y="62357"/>
                </a:lnTo>
                <a:lnTo>
                  <a:pt x="99949" y="65532"/>
                </a:lnTo>
                <a:lnTo>
                  <a:pt x="91440" y="65532"/>
                </a:lnTo>
                <a:lnTo>
                  <a:pt x="83947" y="65532"/>
                </a:lnTo>
                <a:lnTo>
                  <a:pt x="60325" y="44704"/>
                </a:lnTo>
                <a:lnTo>
                  <a:pt x="57785" y="49911"/>
                </a:lnTo>
                <a:lnTo>
                  <a:pt x="53975" y="54737"/>
                </a:lnTo>
                <a:lnTo>
                  <a:pt x="48768" y="59055"/>
                </a:lnTo>
                <a:lnTo>
                  <a:pt x="43561" y="63373"/>
                </a:lnTo>
                <a:lnTo>
                  <a:pt x="37211" y="65532"/>
                </a:lnTo>
                <a:lnTo>
                  <a:pt x="29591" y="65532"/>
                </a:lnTo>
                <a:lnTo>
                  <a:pt x="19939" y="65532"/>
                </a:lnTo>
                <a:lnTo>
                  <a:pt x="12573" y="62484"/>
                </a:lnTo>
                <a:lnTo>
                  <a:pt x="7620" y="56388"/>
                </a:lnTo>
                <a:lnTo>
                  <a:pt x="2540" y="50292"/>
                </a:lnTo>
                <a:lnTo>
                  <a:pt x="0" y="42799"/>
                </a:lnTo>
                <a:lnTo>
                  <a:pt x="0" y="34036"/>
                </a:lnTo>
                <a:lnTo>
                  <a:pt x="19939" y="0"/>
                </a:lnTo>
                <a:lnTo>
                  <a:pt x="295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7594092" y="2374438"/>
            <a:ext cx="51117" cy="7234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7609585" y="2393695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4" y="0"/>
                </a:lnTo>
                <a:lnTo>
                  <a:pt x="12065" y="5206"/>
                </a:lnTo>
                <a:lnTo>
                  <a:pt x="12288" y="9778"/>
                </a:lnTo>
                <a:lnTo>
                  <a:pt x="12319" y="21081"/>
                </a:lnTo>
                <a:lnTo>
                  <a:pt x="12065" y="25400"/>
                </a:lnTo>
                <a:lnTo>
                  <a:pt x="11303" y="28828"/>
                </a:lnTo>
                <a:lnTo>
                  <a:pt x="10668" y="32257"/>
                </a:lnTo>
                <a:lnTo>
                  <a:pt x="0" y="47243"/>
                </a:lnTo>
                <a:lnTo>
                  <a:pt x="5715" y="53593"/>
                </a:lnTo>
                <a:lnTo>
                  <a:pt x="30734" y="24002"/>
                </a:lnTo>
                <a:lnTo>
                  <a:pt x="31623" y="19430"/>
                </a:lnTo>
                <a:lnTo>
                  <a:pt x="31623" y="9778"/>
                </a:lnTo>
                <a:lnTo>
                  <a:pt x="31115" y="4952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7609585" y="2393695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4" y="0"/>
                </a:moveTo>
                <a:lnTo>
                  <a:pt x="30099" y="0"/>
                </a:lnTo>
                <a:lnTo>
                  <a:pt x="31115" y="4952"/>
                </a:lnTo>
                <a:lnTo>
                  <a:pt x="31623" y="9778"/>
                </a:lnTo>
                <a:lnTo>
                  <a:pt x="31623" y="14604"/>
                </a:lnTo>
                <a:lnTo>
                  <a:pt x="31623" y="19430"/>
                </a:lnTo>
                <a:lnTo>
                  <a:pt x="30734" y="24002"/>
                </a:lnTo>
                <a:lnTo>
                  <a:pt x="29083" y="28066"/>
                </a:lnTo>
                <a:lnTo>
                  <a:pt x="27432" y="32130"/>
                </a:lnTo>
                <a:lnTo>
                  <a:pt x="5715" y="53593"/>
                </a:lnTo>
                <a:lnTo>
                  <a:pt x="0" y="47243"/>
                </a:lnTo>
                <a:lnTo>
                  <a:pt x="3556" y="43814"/>
                </a:lnTo>
                <a:lnTo>
                  <a:pt x="6223" y="40766"/>
                </a:lnTo>
                <a:lnTo>
                  <a:pt x="7874" y="38100"/>
                </a:lnTo>
                <a:lnTo>
                  <a:pt x="9398" y="35305"/>
                </a:lnTo>
                <a:lnTo>
                  <a:pt x="10668" y="32257"/>
                </a:lnTo>
                <a:lnTo>
                  <a:pt x="11303" y="28828"/>
                </a:lnTo>
                <a:lnTo>
                  <a:pt x="12065" y="25400"/>
                </a:lnTo>
                <a:lnTo>
                  <a:pt x="12319" y="21081"/>
                </a:lnTo>
                <a:lnTo>
                  <a:pt x="12319" y="15875"/>
                </a:lnTo>
                <a:lnTo>
                  <a:pt x="12319" y="10413"/>
                </a:lnTo>
                <a:lnTo>
                  <a:pt x="12065" y="5206"/>
                </a:lnTo>
                <a:lnTo>
                  <a:pt x="116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7674864" y="2298163"/>
            <a:ext cx="118080" cy="119661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7688960" y="2317114"/>
            <a:ext cx="99695" cy="101600"/>
          </a:xfrm>
          <a:custGeom>
            <a:avLst/>
            <a:gdLst/>
            <a:ahLst/>
            <a:cxnLst/>
            <a:rect l="l" t="t" r="r" b="b"/>
            <a:pathLst>
              <a:path w="99695" h="101600">
                <a:moveTo>
                  <a:pt x="96439" y="8636"/>
                </a:moveTo>
                <a:lnTo>
                  <a:pt x="75057" y="8636"/>
                </a:lnTo>
                <a:lnTo>
                  <a:pt x="75692" y="9398"/>
                </a:lnTo>
                <a:lnTo>
                  <a:pt x="72483" y="12852"/>
                </a:lnTo>
                <a:lnTo>
                  <a:pt x="68334" y="17399"/>
                </a:lnTo>
                <a:lnTo>
                  <a:pt x="63494" y="22810"/>
                </a:lnTo>
                <a:lnTo>
                  <a:pt x="0" y="95885"/>
                </a:lnTo>
                <a:lnTo>
                  <a:pt x="2032" y="101092"/>
                </a:lnTo>
                <a:lnTo>
                  <a:pt x="78486" y="101092"/>
                </a:lnTo>
                <a:lnTo>
                  <a:pt x="80368" y="92456"/>
                </a:lnTo>
                <a:lnTo>
                  <a:pt x="24130" y="92456"/>
                </a:lnTo>
                <a:lnTo>
                  <a:pt x="23495" y="91821"/>
                </a:lnTo>
                <a:lnTo>
                  <a:pt x="35194" y="78771"/>
                </a:lnTo>
                <a:lnTo>
                  <a:pt x="41800" y="71318"/>
                </a:lnTo>
                <a:lnTo>
                  <a:pt x="48895" y="63246"/>
                </a:lnTo>
                <a:lnTo>
                  <a:pt x="96439" y="8636"/>
                </a:lnTo>
                <a:close/>
              </a:path>
              <a:path w="99695" h="101600">
                <a:moveTo>
                  <a:pt x="84963" y="71374"/>
                </a:moveTo>
                <a:lnTo>
                  <a:pt x="75565" y="71374"/>
                </a:lnTo>
                <a:lnTo>
                  <a:pt x="72898" y="76835"/>
                </a:lnTo>
                <a:lnTo>
                  <a:pt x="70612" y="80899"/>
                </a:lnTo>
                <a:lnTo>
                  <a:pt x="68834" y="83438"/>
                </a:lnTo>
                <a:lnTo>
                  <a:pt x="67056" y="86106"/>
                </a:lnTo>
                <a:lnTo>
                  <a:pt x="65278" y="88011"/>
                </a:lnTo>
                <a:lnTo>
                  <a:pt x="52197" y="92456"/>
                </a:lnTo>
                <a:lnTo>
                  <a:pt x="80368" y="92456"/>
                </a:lnTo>
                <a:lnTo>
                  <a:pt x="84963" y="71374"/>
                </a:lnTo>
                <a:close/>
              </a:path>
              <a:path w="99695" h="101600">
                <a:moveTo>
                  <a:pt x="97282" y="0"/>
                </a:moveTo>
                <a:lnTo>
                  <a:pt x="22225" y="0"/>
                </a:lnTo>
                <a:lnTo>
                  <a:pt x="16002" y="27812"/>
                </a:lnTo>
                <a:lnTo>
                  <a:pt x="25400" y="27812"/>
                </a:lnTo>
                <a:lnTo>
                  <a:pt x="27686" y="23368"/>
                </a:lnTo>
                <a:lnTo>
                  <a:pt x="29845" y="19812"/>
                </a:lnTo>
                <a:lnTo>
                  <a:pt x="31939" y="17319"/>
                </a:lnTo>
                <a:lnTo>
                  <a:pt x="33782" y="14986"/>
                </a:lnTo>
                <a:lnTo>
                  <a:pt x="35560" y="13208"/>
                </a:lnTo>
                <a:lnTo>
                  <a:pt x="37338" y="11937"/>
                </a:lnTo>
                <a:lnTo>
                  <a:pt x="38989" y="10668"/>
                </a:lnTo>
                <a:lnTo>
                  <a:pt x="40640" y="9906"/>
                </a:lnTo>
                <a:lnTo>
                  <a:pt x="42418" y="9398"/>
                </a:lnTo>
                <a:lnTo>
                  <a:pt x="44069" y="8889"/>
                </a:lnTo>
                <a:lnTo>
                  <a:pt x="46736" y="8636"/>
                </a:lnTo>
                <a:lnTo>
                  <a:pt x="96439" y="8636"/>
                </a:lnTo>
                <a:lnTo>
                  <a:pt x="99314" y="5334"/>
                </a:lnTo>
                <a:lnTo>
                  <a:pt x="9728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7688960" y="2317114"/>
            <a:ext cx="99695" cy="101600"/>
          </a:xfrm>
          <a:custGeom>
            <a:avLst/>
            <a:gdLst/>
            <a:ahLst/>
            <a:cxnLst/>
            <a:rect l="l" t="t" r="r" b="b"/>
            <a:pathLst>
              <a:path w="99695" h="101600">
                <a:moveTo>
                  <a:pt x="22225" y="0"/>
                </a:moveTo>
                <a:lnTo>
                  <a:pt x="97282" y="0"/>
                </a:lnTo>
                <a:lnTo>
                  <a:pt x="99314" y="5334"/>
                </a:lnTo>
                <a:lnTo>
                  <a:pt x="48895" y="63246"/>
                </a:lnTo>
                <a:lnTo>
                  <a:pt x="23495" y="91821"/>
                </a:lnTo>
                <a:lnTo>
                  <a:pt x="24130" y="92456"/>
                </a:lnTo>
                <a:lnTo>
                  <a:pt x="48006" y="92456"/>
                </a:lnTo>
                <a:lnTo>
                  <a:pt x="52197" y="92456"/>
                </a:lnTo>
                <a:lnTo>
                  <a:pt x="55372" y="92329"/>
                </a:lnTo>
                <a:lnTo>
                  <a:pt x="68834" y="83438"/>
                </a:lnTo>
                <a:lnTo>
                  <a:pt x="70612" y="80899"/>
                </a:lnTo>
                <a:lnTo>
                  <a:pt x="72898" y="76835"/>
                </a:lnTo>
                <a:lnTo>
                  <a:pt x="75565" y="71374"/>
                </a:lnTo>
                <a:lnTo>
                  <a:pt x="84963" y="71374"/>
                </a:lnTo>
                <a:lnTo>
                  <a:pt x="78486" y="101092"/>
                </a:lnTo>
                <a:lnTo>
                  <a:pt x="2032" y="101092"/>
                </a:lnTo>
                <a:lnTo>
                  <a:pt x="0" y="95885"/>
                </a:lnTo>
                <a:lnTo>
                  <a:pt x="57785" y="29337"/>
                </a:lnTo>
                <a:lnTo>
                  <a:pt x="63494" y="22810"/>
                </a:lnTo>
                <a:lnTo>
                  <a:pt x="68405" y="17319"/>
                </a:lnTo>
                <a:lnTo>
                  <a:pt x="72483" y="12852"/>
                </a:lnTo>
                <a:lnTo>
                  <a:pt x="75692" y="9398"/>
                </a:lnTo>
                <a:lnTo>
                  <a:pt x="75057" y="8636"/>
                </a:lnTo>
                <a:lnTo>
                  <a:pt x="50419" y="8636"/>
                </a:lnTo>
                <a:lnTo>
                  <a:pt x="46736" y="8636"/>
                </a:lnTo>
                <a:lnTo>
                  <a:pt x="44069" y="8889"/>
                </a:lnTo>
                <a:lnTo>
                  <a:pt x="42418" y="9398"/>
                </a:lnTo>
                <a:lnTo>
                  <a:pt x="40640" y="9906"/>
                </a:lnTo>
                <a:lnTo>
                  <a:pt x="38989" y="10668"/>
                </a:lnTo>
                <a:lnTo>
                  <a:pt x="37338" y="11937"/>
                </a:lnTo>
                <a:lnTo>
                  <a:pt x="35560" y="13208"/>
                </a:lnTo>
                <a:lnTo>
                  <a:pt x="33782" y="14986"/>
                </a:lnTo>
                <a:lnTo>
                  <a:pt x="31877" y="17399"/>
                </a:lnTo>
                <a:lnTo>
                  <a:pt x="29845" y="19812"/>
                </a:lnTo>
                <a:lnTo>
                  <a:pt x="27686" y="23368"/>
                </a:lnTo>
                <a:lnTo>
                  <a:pt x="25400" y="27812"/>
                </a:lnTo>
                <a:lnTo>
                  <a:pt x="16002" y="27812"/>
                </a:lnTo>
                <a:lnTo>
                  <a:pt x="222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7784592" y="2333244"/>
            <a:ext cx="57150" cy="130301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7799806" y="2352929"/>
            <a:ext cx="38735" cy="111125"/>
          </a:xfrm>
          <a:custGeom>
            <a:avLst/>
            <a:gdLst/>
            <a:ahLst/>
            <a:cxnLst/>
            <a:rect l="l" t="t" r="r" b="b"/>
            <a:pathLst>
              <a:path w="38734" h="111125">
                <a:moveTo>
                  <a:pt x="27965" y="31242"/>
                </a:moveTo>
                <a:lnTo>
                  <a:pt x="24282" y="31242"/>
                </a:lnTo>
                <a:lnTo>
                  <a:pt x="1803" y="32004"/>
                </a:lnTo>
                <a:lnTo>
                  <a:pt x="914" y="37337"/>
                </a:lnTo>
                <a:lnTo>
                  <a:pt x="4216" y="37465"/>
                </a:lnTo>
                <a:lnTo>
                  <a:pt x="6502" y="37973"/>
                </a:lnTo>
                <a:lnTo>
                  <a:pt x="7899" y="38862"/>
                </a:lnTo>
                <a:lnTo>
                  <a:pt x="9169" y="39750"/>
                </a:lnTo>
                <a:lnTo>
                  <a:pt x="9931" y="41275"/>
                </a:lnTo>
                <a:lnTo>
                  <a:pt x="9931" y="45085"/>
                </a:lnTo>
                <a:lnTo>
                  <a:pt x="9804" y="45466"/>
                </a:lnTo>
                <a:lnTo>
                  <a:pt x="9550" y="48006"/>
                </a:lnTo>
                <a:lnTo>
                  <a:pt x="9169" y="50673"/>
                </a:lnTo>
                <a:lnTo>
                  <a:pt x="8534" y="53594"/>
                </a:lnTo>
                <a:lnTo>
                  <a:pt x="8026" y="56642"/>
                </a:lnTo>
                <a:lnTo>
                  <a:pt x="7264" y="59690"/>
                </a:lnTo>
                <a:lnTo>
                  <a:pt x="5740" y="66040"/>
                </a:lnTo>
                <a:lnTo>
                  <a:pt x="4978" y="69342"/>
                </a:lnTo>
                <a:lnTo>
                  <a:pt x="4216" y="72517"/>
                </a:lnTo>
                <a:lnTo>
                  <a:pt x="3454" y="75819"/>
                </a:lnTo>
                <a:lnTo>
                  <a:pt x="2184" y="81915"/>
                </a:lnTo>
                <a:lnTo>
                  <a:pt x="1549" y="84836"/>
                </a:lnTo>
                <a:lnTo>
                  <a:pt x="914" y="87630"/>
                </a:lnTo>
                <a:lnTo>
                  <a:pt x="152" y="92583"/>
                </a:lnTo>
                <a:lnTo>
                  <a:pt x="47" y="93472"/>
                </a:lnTo>
                <a:lnTo>
                  <a:pt x="0" y="99060"/>
                </a:lnTo>
                <a:lnTo>
                  <a:pt x="279" y="100457"/>
                </a:lnTo>
                <a:lnTo>
                  <a:pt x="914" y="102235"/>
                </a:lnTo>
                <a:lnTo>
                  <a:pt x="1422" y="104012"/>
                </a:lnTo>
                <a:lnTo>
                  <a:pt x="2311" y="105537"/>
                </a:lnTo>
                <a:lnTo>
                  <a:pt x="4597" y="108076"/>
                </a:lnTo>
                <a:lnTo>
                  <a:pt x="5994" y="109093"/>
                </a:lnTo>
                <a:lnTo>
                  <a:pt x="7518" y="109728"/>
                </a:lnTo>
                <a:lnTo>
                  <a:pt x="9169" y="110490"/>
                </a:lnTo>
                <a:lnTo>
                  <a:pt x="10947" y="110871"/>
                </a:lnTo>
                <a:lnTo>
                  <a:pt x="15011" y="110871"/>
                </a:lnTo>
                <a:lnTo>
                  <a:pt x="33680" y="100457"/>
                </a:lnTo>
                <a:lnTo>
                  <a:pt x="17805" y="100457"/>
                </a:lnTo>
                <a:lnTo>
                  <a:pt x="16662" y="100075"/>
                </a:lnTo>
                <a:lnTo>
                  <a:pt x="15664" y="99060"/>
                </a:lnTo>
                <a:lnTo>
                  <a:pt x="15011" y="98298"/>
                </a:lnTo>
                <a:lnTo>
                  <a:pt x="14630" y="96900"/>
                </a:lnTo>
                <a:lnTo>
                  <a:pt x="14698" y="92583"/>
                </a:lnTo>
                <a:lnTo>
                  <a:pt x="14757" y="91821"/>
                </a:lnTo>
                <a:lnTo>
                  <a:pt x="15011" y="90043"/>
                </a:lnTo>
                <a:lnTo>
                  <a:pt x="16535" y="82804"/>
                </a:lnTo>
                <a:lnTo>
                  <a:pt x="27965" y="31242"/>
                </a:lnTo>
                <a:close/>
              </a:path>
              <a:path w="38734" h="111125">
                <a:moveTo>
                  <a:pt x="32918" y="90932"/>
                </a:moveTo>
                <a:lnTo>
                  <a:pt x="31394" y="92583"/>
                </a:lnTo>
                <a:lnTo>
                  <a:pt x="27457" y="96520"/>
                </a:lnTo>
                <a:lnTo>
                  <a:pt x="26314" y="97409"/>
                </a:lnTo>
                <a:lnTo>
                  <a:pt x="25171" y="98171"/>
                </a:lnTo>
                <a:lnTo>
                  <a:pt x="24155" y="99060"/>
                </a:lnTo>
                <a:lnTo>
                  <a:pt x="23139" y="99568"/>
                </a:lnTo>
                <a:lnTo>
                  <a:pt x="22250" y="99949"/>
                </a:lnTo>
                <a:lnTo>
                  <a:pt x="21234" y="100330"/>
                </a:lnTo>
                <a:lnTo>
                  <a:pt x="20345" y="100457"/>
                </a:lnTo>
                <a:lnTo>
                  <a:pt x="33680" y="100457"/>
                </a:lnTo>
                <a:lnTo>
                  <a:pt x="38125" y="96012"/>
                </a:lnTo>
                <a:lnTo>
                  <a:pt x="32918" y="90932"/>
                </a:lnTo>
                <a:close/>
              </a:path>
              <a:path w="38734" h="111125">
                <a:moveTo>
                  <a:pt x="35204" y="0"/>
                </a:moveTo>
                <a:lnTo>
                  <a:pt x="19710" y="0"/>
                </a:lnTo>
                <a:lnTo>
                  <a:pt x="16154" y="16637"/>
                </a:lnTo>
                <a:lnTo>
                  <a:pt x="31394" y="16637"/>
                </a:lnTo>
                <a:lnTo>
                  <a:pt x="352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799705" y="2384170"/>
            <a:ext cx="38735" cy="80010"/>
          </a:xfrm>
          <a:custGeom>
            <a:avLst/>
            <a:gdLst/>
            <a:ahLst/>
            <a:cxnLst/>
            <a:rect l="l" t="t" r="r" b="b"/>
            <a:pathLst>
              <a:path w="38734" h="80010">
                <a:moveTo>
                  <a:pt x="24384" y="0"/>
                </a:moveTo>
                <a:lnTo>
                  <a:pt x="28067" y="0"/>
                </a:lnTo>
                <a:lnTo>
                  <a:pt x="16637" y="51562"/>
                </a:lnTo>
                <a:lnTo>
                  <a:pt x="16001" y="54609"/>
                </a:lnTo>
                <a:lnTo>
                  <a:pt x="15494" y="57023"/>
                </a:lnTo>
                <a:lnTo>
                  <a:pt x="15113" y="58800"/>
                </a:lnTo>
                <a:lnTo>
                  <a:pt x="14859" y="60578"/>
                </a:lnTo>
                <a:lnTo>
                  <a:pt x="14731" y="62229"/>
                </a:lnTo>
                <a:lnTo>
                  <a:pt x="14731" y="63626"/>
                </a:lnTo>
                <a:lnTo>
                  <a:pt x="14731" y="65658"/>
                </a:lnTo>
                <a:lnTo>
                  <a:pt x="15113" y="67055"/>
                </a:lnTo>
                <a:lnTo>
                  <a:pt x="15875" y="67944"/>
                </a:lnTo>
                <a:lnTo>
                  <a:pt x="16764" y="68833"/>
                </a:lnTo>
                <a:lnTo>
                  <a:pt x="17906" y="69214"/>
                </a:lnTo>
                <a:lnTo>
                  <a:pt x="19558" y="69214"/>
                </a:lnTo>
                <a:lnTo>
                  <a:pt x="20447" y="69214"/>
                </a:lnTo>
                <a:lnTo>
                  <a:pt x="25273" y="66928"/>
                </a:lnTo>
                <a:lnTo>
                  <a:pt x="26416" y="66166"/>
                </a:lnTo>
                <a:lnTo>
                  <a:pt x="27559" y="65277"/>
                </a:lnTo>
                <a:lnTo>
                  <a:pt x="28828" y="64007"/>
                </a:lnTo>
                <a:lnTo>
                  <a:pt x="30099" y="62737"/>
                </a:lnTo>
                <a:lnTo>
                  <a:pt x="31496" y="61340"/>
                </a:lnTo>
                <a:lnTo>
                  <a:pt x="33020" y="59689"/>
                </a:lnTo>
                <a:lnTo>
                  <a:pt x="38226" y="64769"/>
                </a:lnTo>
                <a:lnTo>
                  <a:pt x="35560" y="67437"/>
                </a:lnTo>
                <a:lnTo>
                  <a:pt x="33147" y="69850"/>
                </a:lnTo>
                <a:lnTo>
                  <a:pt x="30988" y="71627"/>
                </a:lnTo>
                <a:lnTo>
                  <a:pt x="28701" y="73532"/>
                </a:lnTo>
                <a:lnTo>
                  <a:pt x="18923" y="78866"/>
                </a:lnTo>
                <a:lnTo>
                  <a:pt x="17018" y="79375"/>
                </a:lnTo>
                <a:lnTo>
                  <a:pt x="15113" y="79628"/>
                </a:lnTo>
                <a:lnTo>
                  <a:pt x="12953" y="79628"/>
                </a:lnTo>
                <a:lnTo>
                  <a:pt x="11049" y="79628"/>
                </a:lnTo>
                <a:lnTo>
                  <a:pt x="9271" y="79248"/>
                </a:lnTo>
                <a:lnTo>
                  <a:pt x="7620" y="78486"/>
                </a:lnTo>
                <a:lnTo>
                  <a:pt x="6096" y="77850"/>
                </a:lnTo>
                <a:lnTo>
                  <a:pt x="1016" y="70992"/>
                </a:lnTo>
                <a:lnTo>
                  <a:pt x="380" y="69214"/>
                </a:lnTo>
                <a:lnTo>
                  <a:pt x="0" y="67309"/>
                </a:lnTo>
                <a:lnTo>
                  <a:pt x="0" y="65150"/>
                </a:lnTo>
                <a:lnTo>
                  <a:pt x="0" y="63500"/>
                </a:lnTo>
                <a:lnTo>
                  <a:pt x="253" y="61340"/>
                </a:lnTo>
                <a:lnTo>
                  <a:pt x="635" y="58800"/>
                </a:lnTo>
                <a:lnTo>
                  <a:pt x="1016" y="56387"/>
                </a:lnTo>
                <a:lnTo>
                  <a:pt x="1650" y="53593"/>
                </a:lnTo>
                <a:lnTo>
                  <a:pt x="2286" y="50673"/>
                </a:lnTo>
                <a:lnTo>
                  <a:pt x="2921" y="47625"/>
                </a:lnTo>
                <a:lnTo>
                  <a:pt x="3555" y="44576"/>
                </a:lnTo>
                <a:lnTo>
                  <a:pt x="4318" y="41275"/>
                </a:lnTo>
                <a:lnTo>
                  <a:pt x="5079" y="38100"/>
                </a:lnTo>
                <a:lnTo>
                  <a:pt x="5842" y="34798"/>
                </a:lnTo>
                <a:lnTo>
                  <a:pt x="6603" y="31623"/>
                </a:lnTo>
                <a:lnTo>
                  <a:pt x="7366" y="28448"/>
                </a:lnTo>
                <a:lnTo>
                  <a:pt x="8127" y="25400"/>
                </a:lnTo>
                <a:lnTo>
                  <a:pt x="8636" y="22351"/>
                </a:lnTo>
                <a:lnTo>
                  <a:pt x="9271" y="19430"/>
                </a:lnTo>
                <a:lnTo>
                  <a:pt x="9651" y="16763"/>
                </a:lnTo>
                <a:lnTo>
                  <a:pt x="9905" y="14224"/>
                </a:lnTo>
                <a:lnTo>
                  <a:pt x="10033" y="13842"/>
                </a:lnTo>
                <a:lnTo>
                  <a:pt x="10033" y="10032"/>
                </a:lnTo>
                <a:lnTo>
                  <a:pt x="9271" y="8508"/>
                </a:lnTo>
                <a:lnTo>
                  <a:pt x="8000" y="7619"/>
                </a:lnTo>
                <a:lnTo>
                  <a:pt x="6603" y="6730"/>
                </a:lnTo>
                <a:lnTo>
                  <a:pt x="4318" y="6223"/>
                </a:lnTo>
                <a:lnTo>
                  <a:pt x="1016" y="6095"/>
                </a:lnTo>
                <a:lnTo>
                  <a:pt x="1904" y="762"/>
                </a:lnTo>
                <a:lnTo>
                  <a:pt x="243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811389" y="2319469"/>
            <a:ext cx="190398" cy="55684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870190" y="2337816"/>
            <a:ext cx="128270" cy="37465"/>
          </a:xfrm>
          <a:custGeom>
            <a:avLst/>
            <a:gdLst/>
            <a:ahLst/>
            <a:cxnLst/>
            <a:rect l="l" t="t" r="r" b="b"/>
            <a:pathLst>
              <a:path w="128270" h="37464">
                <a:moveTo>
                  <a:pt x="71592" y="14732"/>
                </a:moveTo>
                <a:lnTo>
                  <a:pt x="32003" y="14732"/>
                </a:lnTo>
                <a:lnTo>
                  <a:pt x="37097" y="15422"/>
                </a:lnTo>
                <a:lnTo>
                  <a:pt x="43293" y="17525"/>
                </a:lnTo>
                <a:lnTo>
                  <a:pt x="50394" y="20955"/>
                </a:lnTo>
                <a:lnTo>
                  <a:pt x="58546" y="25781"/>
                </a:lnTo>
                <a:lnTo>
                  <a:pt x="67050" y="30688"/>
                </a:lnTo>
                <a:lnTo>
                  <a:pt x="75041" y="34178"/>
                </a:lnTo>
                <a:lnTo>
                  <a:pt x="82532" y="36264"/>
                </a:lnTo>
                <a:lnTo>
                  <a:pt x="89534" y="36957"/>
                </a:lnTo>
                <a:lnTo>
                  <a:pt x="96301" y="36361"/>
                </a:lnTo>
                <a:lnTo>
                  <a:pt x="102520" y="34575"/>
                </a:lnTo>
                <a:lnTo>
                  <a:pt x="108215" y="31599"/>
                </a:lnTo>
                <a:lnTo>
                  <a:pt x="113410" y="27432"/>
                </a:lnTo>
                <a:lnTo>
                  <a:pt x="118617" y="22225"/>
                </a:lnTo>
                <a:lnTo>
                  <a:pt x="92201" y="22225"/>
                </a:lnTo>
                <a:lnTo>
                  <a:pt x="87106" y="21534"/>
                </a:lnTo>
                <a:lnTo>
                  <a:pt x="80962" y="19462"/>
                </a:lnTo>
                <a:lnTo>
                  <a:pt x="73771" y="16009"/>
                </a:lnTo>
                <a:lnTo>
                  <a:pt x="71592" y="14732"/>
                </a:lnTo>
                <a:close/>
              </a:path>
              <a:path w="128270" h="37464">
                <a:moveTo>
                  <a:pt x="35305" y="0"/>
                </a:moveTo>
                <a:lnTo>
                  <a:pt x="27177" y="0"/>
                </a:lnTo>
                <a:lnTo>
                  <a:pt x="20192" y="2794"/>
                </a:lnTo>
                <a:lnTo>
                  <a:pt x="8381" y="13843"/>
                </a:lnTo>
                <a:lnTo>
                  <a:pt x="3555" y="20828"/>
                </a:lnTo>
                <a:lnTo>
                  <a:pt x="0" y="29083"/>
                </a:lnTo>
                <a:lnTo>
                  <a:pt x="8254" y="33782"/>
                </a:lnTo>
                <a:lnTo>
                  <a:pt x="11175" y="27559"/>
                </a:lnTo>
                <a:lnTo>
                  <a:pt x="14604" y="22860"/>
                </a:lnTo>
                <a:lnTo>
                  <a:pt x="22351" y="16383"/>
                </a:lnTo>
                <a:lnTo>
                  <a:pt x="26924" y="14732"/>
                </a:lnTo>
                <a:lnTo>
                  <a:pt x="71592" y="14732"/>
                </a:lnTo>
                <a:lnTo>
                  <a:pt x="65531" y="11175"/>
                </a:lnTo>
                <a:lnTo>
                  <a:pt x="57076" y="6322"/>
                </a:lnTo>
                <a:lnTo>
                  <a:pt x="49228" y="2825"/>
                </a:lnTo>
                <a:lnTo>
                  <a:pt x="41975" y="710"/>
                </a:lnTo>
                <a:lnTo>
                  <a:pt x="35305" y="0"/>
                </a:lnTo>
                <a:close/>
              </a:path>
              <a:path w="128270" h="37464">
                <a:moveTo>
                  <a:pt x="119252" y="2667"/>
                </a:moveTo>
                <a:lnTo>
                  <a:pt x="98170" y="22225"/>
                </a:lnTo>
                <a:lnTo>
                  <a:pt x="118617" y="22225"/>
                </a:lnTo>
                <a:lnTo>
                  <a:pt x="119887" y="20955"/>
                </a:lnTo>
                <a:lnTo>
                  <a:pt x="124713" y="14732"/>
                </a:lnTo>
                <a:lnTo>
                  <a:pt x="127761" y="8382"/>
                </a:lnTo>
                <a:lnTo>
                  <a:pt x="119252" y="266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870190" y="2337816"/>
            <a:ext cx="128270" cy="37465"/>
          </a:xfrm>
          <a:custGeom>
            <a:avLst/>
            <a:gdLst/>
            <a:ahLst/>
            <a:cxnLst/>
            <a:rect l="l" t="t" r="r" b="b"/>
            <a:pathLst>
              <a:path w="128270" h="37464">
                <a:moveTo>
                  <a:pt x="35305" y="0"/>
                </a:moveTo>
                <a:lnTo>
                  <a:pt x="73771" y="16009"/>
                </a:lnTo>
                <a:lnTo>
                  <a:pt x="80962" y="19462"/>
                </a:lnTo>
                <a:lnTo>
                  <a:pt x="87106" y="21534"/>
                </a:lnTo>
                <a:lnTo>
                  <a:pt x="92201" y="22225"/>
                </a:lnTo>
                <a:lnTo>
                  <a:pt x="98170" y="22225"/>
                </a:lnTo>
                <a:lnTo>
                  <a:pt x="119252" y="2667"/>
                </a:lnTo>
                <a:lnTo>
                  <a:pt x="127761" y="8382"/>
                </a:lnTo>
                <a:lnTo>
                  <a:pt x="96301" y="36361"/>
                </a:lnTo>
                <a:lnTo>
                  <a:pt x="89534" y="36957"/>
                </a:lnTo>
                <a:lnTo>
                  <a:pt x="82532" y="36264"/>
                </a:lnTo>
                <a:lnTo>
                  <a:pt x="75041" y="34178"/>
                </a:lnTo>
                <a:lnTo>
                  <a:pt x="67050" y="30688"/>
                </a:lnTo>
                <a:lnTo>
                  <a:pt x="58546" y="25781"/>
                </a:lnTo>
                <a:lnTo>
                  <a:pt x="50381" y="20947"/>
                </a:lnTo>
                <a:lnTo>
                  <a:pt x="43227" y="17494"/>
                </a:lnTo>
                <a:lnTo>
                  <a:pt x="37097" y="15422"/>
                </a:lnTo>
                <a:lnTo>
                  <a:pt x="32003" y="14732"/>
                </a:lnTo>
                <a:lnTo>
                  <a:pt x="26924" y="14732"/>
                </a:lnTo>
                <a:lnTo>
                  <a:pt x="8254" y="33782"/>
                </a:lnTo>
                <a:lnTo>
                  <a:pt x="0" y="29083"/>
                </a:lnTo>
                <a:lnTo>
                  <a:pt x="3555" y="20828"/>
                </a:lnTo>
                <a:lnTo>
                  <a:pt x="8381" y="13843"/>
                </a:lnTo>
                <a:lnTo>
                  <a:pt x="14224" y="8382"/>
                </a:lnTo>
                <a:lnTo>
                  <a:pt x="20192" y="2794"/>
                </a:lnTo>
                <a:lnTo>
                  <a:pt x="27177" y="0"/>
                </a:lnTo>
                <a:lnTo>
                  <a:pt x="353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8002523" y="2255520"/>
            <a:ext cx="140944" cy="162305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8017002" y="2273935"/>
            <a:ext cx="123189" cy="144780"/>
          </a:xfrm>
          <a:custGeom>
            <a:avLst/>
            <a:gdLst/>
            <a:ahLst/>
            <a:cxnLst/>
            <a:rect l="l" t="t" r="r" b="b"/>
            <a:pathLst>
              <a:path w="123190" h="144780">
                <a:moveTo>
                  <a:pt x="122936" y="0"/>
                </a:moveTo>
                <a:lnTo>
                  <a:pt x="27686" y="0"/>
                </a:lnTo>
                <a:lnTo>
                  <a:pt x="26416" y="5206"/>
                </a:lnTo>
                <a:lnTo>
                  <a:pt x="30099" y="5461"/>
                </a:lnTo>
                <a:lnTo>
                  <a:pt x="32766" y="6223"/>
                </a:lnTo>
                <a:lnTo>
                  <a:pt x="34417" y="7492"/>
                </a:lnTo>
                <a:lnTo>
                  <a:pt x="36068" y="8889"/>
                </a:lnTo>
                <a:lnTo>
                  <a:pt x="36829" y="11302"/>
                </a:lnTo>
                <a:lnTo>
                  <a:pt x="36726" y="19557"/>
                </a:lnTo>
                <a:lnTo>
                  <a:pt x="36068" y="24384"/>
                </a:lnTo>
                <a:lnTo>
                  <a:pt x="34544" y="31368"/>
                </a:lnTo>
                <a:lnTo>
                  <a:pt x="16509" y="112775"/>
                </a:lnTo>
                <a:lnTo>
                  <a:pt x="14893" y="120141"/>
                </a:lnTo>
                <a:lnTo>
                  <a:pt x="1143" y="139064"/>
                </a:lnTo>
                <a:lnTo>
                  <a:pt x="0" y="144272"/>
                </a:lnTo>
                <a:lnTo>
                  <a:pt x="43306" y="144272"/>
                </a:lnTo>
                <a:lnTo>
                  <a:pt x="44576" y="139064"/>
                </a:lnTo>
                <a:lnTo>
                  <a:pt x="41021" y="138811"/>
                </a:lnTo>
                <a:lnTo>
                  <a:pt x="38607" y="138429"/>
                </a:lnTo>
                <a:lnTo>
                  <a:pt x="37211" y="137794"/>
                </a:lnTo>
                <a:lnTo>
                  <a:pt x="35814" y="137287"/>
                </a:lnTo>
                <a:lnTo>
                  <a:pt x="34798" y="136398"/>
                </a:lnTo>
                <a:lnTo>
                  <a:pt x="34036" y="135127"/>
                </a:lnTo>
                <a:lnTo>
                  <a:pt x="33400" y="133857"/>
                </a:lnTo>
                <a:lnTo>
                  <a:pt x="33020" y="132206"/>
                </a:lnTo>
                <a:lnTo>
                  <a:pt x="33020" y="125602"/>
                </a:lnTo>
                <a:lnTo>
                  <a:pt x="33781" y="120141"/>
                </a:lnTo>
                <a:lnTo>
                  <a:pt x="35178" y="113537"/>
                </a:lnTo>
                <a:lnTo>
                  <a:pt x="43561" y="76073"/>
                </a:lnTo>
                <a:lnTo>
                  <a:pt x="88870" y="76073"/>
                </a:lnTo>
                <a:lnTo>
                  <a:pt x="91010" y="66801"/>
                </a:lnTo>
                <a:lnTo>
                  <a:pt x="45593" y="66801"/>
                </a:lnTo>
                <a:lnTo>
                  <a:pt x="58166" y="9270"/>
                </a:lnTo>
                <a:lnTo>
                  <a:pt x="120871" y="9270"/>
                </a:lnTo>
                <a:lnTo>
                  <a:pt x="122936" y="0"/>
                </a:lnTo>
                <a:close/>
              </a:path>
              <a:path w="123190" h="144780">
                <a:moveTo>
                  <a:pt x="88870" y="76073"/>
                </a:moveTo>
                <a:lnTo>
                  <a:pt x="68199" y="76073"/>
                </a:lnTo>
                <a:lnTo>
                  <a:pt x="70739" y="76453"/>
                </a:lnTo>
                <a:lnTo>
                  <a:pt x="72008" y="77088"/>
                </a:lnTo>
                <a:lnTo>
                  <a:pt x="73405" y="77724"/>
                </a:lnTo>
                <a:lnTo>
                  <a:pt x="74295" y="78993"/>
                </a:lnTo>
                <a:lnTo>
                  <a:pt x="74675" y="80772"/>
                </a:lnTo>
                <a:lnTo>
                  <a:pt x="75183" y="82550"/>
                </a:lnTo>
                <a:lnTo>
                  <a:pt x="75438" y="86994"/>
                </a:lnTo>
                <a:lnTo>
                  <a:pt x="75438" y="94106"/>
                </a:lnTo>
                <a:lnTo>
                  <a:pt x="84708" y="94106"/>
                </a:lnTo>
                <a:lnTo>
                  <a:pt x="88870" y="76073"/>
                </a:lnTo>
                <a:close/>
              </a:path>
              <a:path w="123190" h="144780">
                <a:moveTo>
                  <a:pt x="94996" y="49529"/>
                </a:moveTo>
                <a:lnTo>
                  <a:pt x="85344" y="49529"/>
                </a:lnTo>
                <a:lnTo>
                  <a:pt x="82676" y="54863"/>
                </a:lnTo>
                <a:lnTo>
                  <a:pt x="80518" y="58674"/>
                </a:lnTo>
                <a:lnTo>
                  <a:pt x="68452" y="66801"/>
                </a:lnTo>
                <a:lnTo>
                  <a:pt x="91010" y="66801"/>
                </a:lnTo>
                <a:lnTo>
                  <a:pt x="94996" y="49529"/>
                </a:lnTo>
                <a:close/>
              </a:path>
              <a:path w="123190" h="144780">
                <a:moveTo>
                  <a:pt x="120871" y="9270"/>
                </a:moveTo>
                <a:lnTo>
                  <a:pt x="93852" y="9270"/>
                </a:lnTo>
                <a:lnTo>
                  <a:pt x="96139" y="9525"/>
                </a:lnTo>
                <a:lnTo>
                  <a:pt x="99187" y="10540"/>
                </a:lnTo>
                <a:lnTo>
                  <a:pt x="100583" y="11429"/>
                </a:lnTo>
                <a:lnTo>
                  <a:pt x="101600" y="12826"/>
                </a:lnTo>
                <a:lnTo>
                  <a:pt x="102743" y="14224"/>
                </a:lnTo>
                <a:lnTo>
                  <a:pt x="103631" y="16510"/>
                </a:lnTo>
                <a:lnTo>
                  <a:pt x="104140" y="19557"/>
                </a:lnTo>
                <a:lnTo>
                  <a:pt x="104775" y="22732"/>
                </a:lnTo>
                <a:lnTo>
                  <a:pt x="105155" y="27050"/>
                </a:lnTo>
                <a:lnTo>
                  <a:pt x="105537" y="32512"/>
                </a:lnTo>
                <a:lnTo>
                  <a:pt x="115697" y="32512"/>
                </a:lnTo>
                <a:lnTo>
                  <a:pt x="120871" y="927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8017002" y="2273935"/>
            <a:ext cx="123189" cy="144780"/>
          </a:xfrm>
          <a:custGeom>
            <a:avLst/>
            <a:gdLst/>
            <a:ahLst/>
            <a:cxnLst/>
            <a:rect l="l" t="t" r="r" b="b"/>
            <a:pathLst>
              <a:path w="123190" h="144780">
                <a:moveTo>
                  <a:pt x="27686" y="0"/>
                </a:moveTo>
                <a:lnTo>
                  <a:pt x="122936" y="0"/>
                </a:lnTo>
                <a:lnTo>
                  <a:pt x="115697" y="32512"/>
                </a:lnTo>
                <a:lnTo>
                  <a:pt x="105537" y="32512"/>
                </a:lnTo>
                <a:lnTo>
                  <a:pt x="105155" y="27050"/>
                </a:lnTo>
                <a:lnTo>
                  <a:pt x="104775" y="22732"/>
                </a:lnTo>
                <a:lnTo>
                  <a:pt x="104140" y="19557"/>
                </a:lnTo>
                <a:lnTo>
                  <a:pt x="103631" y="16510"/>
                </a:lnTo>
                <a:lnTo>
                  <a:pt x="102743" y="14224"/>
                </a:lnTo>
                <a:lnTo>
                  <a:pt x="101600" y="12826"/>
                </a:lnTo>
                <a:lnTo>
                  <a:pt x="100583" y="11429"/>
                </a:lnTo>
                <a:lnTo>
                  <a:pt x="99187" y="10540"/>
                </a:lnTo>
                <a:lnTo>
                  <a:pt x="97663" y="10032"/>
                </a:lnTo>
                <a:lnTo>
                  <a:pt x="96139" y="9525"/>
                </a:lnTo>
                <a:lnTo>
                  <a:pt x="93852" y="9270"/>
                </a:lnTo>
                <a:lnTo>
                  <a:pt x="90677" y="9270"/>
                </a:lnTo>
                <a:lnTo>
                  <a:pt x="58166" y="9270"/>
                </a:lnTo>
                <a:lnTo>
                  <a:pt x="45593" y="66801"/>
                </a:lnTo>
                <a:lnTo>
                  <a:pt x="65404" y="66801"/>
                </a:lnTo>
                <a:lnTo>
                  <a:pt x="68452" y="66801"/>
                </a:lnTo>
                <a:lnTo>
                  <a:pt x="70993" y="66420"/>
                </a:lnTo>
                <a:lnTo>
                  <a:pt x="73025" y="65531"/>
                </a:lnTo>
                <a:lnTo>
                  <a:pt x="75056" y="64642"/>
                </a:lnTo>
                <a:lnTo>
                  <a:pt x="85344" y="49529"/>
                </a:lnTo>
                <a:lnTo>
                  <a:pt x="94996" y="49529"/>
                </a:lnTo>
                <a:lnTo>
                  <a:pt x="84708" y="94106"/>
                </a:lnTo>
                <a:lnTo>
                  <a:pt x="75438" y="94106"/>
                </a:lnTo>
                <a:lnTo>
                  <a:pt x="75438" y="86994"/>
                </a:lnTo>
                <a:lnTo>
                  <a:pt x="75183" y="82550"/>
                </a:lnTo>
                <a:lnTo>
                  <a:pt x="74675" y="80772"/>
                </a:lnTo>
                <a:lnTo>
                  <a:pt x="74295" y="78993"/>
                </a:lnTo>
                <a:lnTo>
                  <a:pt x="73405" y="77724"/>
                </a:lnTo>
                <a:lnTo>
                  <a:pt x="72008" y="77088"/>
                </a:lnTo>
                <a:lnTo>
                  <a:pt x="70739" y="76453"/>
                </a:lnTo>
                <a:lnTo>
                  <a:pt x="68199" y="76073"/>
                </a:lnTo>
                <a:lnTo>
                  <a:pt x="64262" y="76073"/>
                </a:lnTo>
                <a:lnTo>
                  <a:pt x="43561" y="76073"/>
                </a:lnTo>
                <a:lnTo>
                  <a:pt x="35178" y="113537"/>
                </a:lnTo>
                <a:lnTo>
                  <a:pt x="33781" y="120141"/>
                </a:lnTo>
                <a:lnTo>
                  <a:pt x="33020" y="125602"/>
                </a:lnTo>
                <a:lnTo>
                  <a:pt x="33020" y="130048"/>
                </a:lnTo>
                <a:lnTo>
                  <a:pt x="33020" y="132206"/>
                </a:lnTo>
                <a:lnTo>
                  <a:pt x="37211" y="137794"/>
                </a:lnTo>
                <a:lnTo>
                  <a:pt x="38607" y="138429"/>
                </a:lnTo>
                <a:lnTo>
                  <a:pt x="41021" y="138811"/>
                </a:lnTo>
                <a:lnTo>
                  <a:pt x="44576" y="139064"/>
                </a:lnTo>
                <a:lnTo>
                  <a:pt x="43306" y="144272"/>
                </a:lnTo>
                <a:lnTo>
                  <a:pt x="0" y="144272"/>
                </a:lnTo>
                <a:lnTo>
                  <a:pt x="1143" y="139064"/>
                </a:lnTo>
                <a:lnTo>
                  <a:pt x="3809" y="138684"/>
                </a:lnTo>
                <a:lnTo>
                  <a:pt x="5842" y="137922"/>
                </a:lnTo>
                <a:lnTo>
                  <a:pt x="13080" y="126873"/>
                </a:lnTo>
                <a:lnTo>
                  <a:pt x="13843" y="124460"/>
                </a:lnTo>
                <a:lnTo>
                  <a:pt x="14986" y="119761"/>
                </a:lnTo>
                <a:lnTo>
                  <a:pt x="16509" y="112775"/>
                </a:lnTo>
                <a:lnTo>
                  <a:pt x="34544" y="31368"/>
                </a:lnTo>
                <a:lnTo>
                  <a:pt x="36068" y="24384"/>
                </a:lnTo>
                <a:lnTo>
                  <a:pt x="36829" y="18795"/>
                </a:lnTo>
                <a:lnTo>
                  <a:pt x="36829" y="14731"/>
                </a:lnTo>
                <a:lnTo>
                  <a:pt x="36829" y="11302"/>
                </a:lnTo>
                <a:lnTo>
                  <a:pt x="26416" y="5206"/>
                </a:lnTo>
                <a:lnTo>
                  <a:pt x="276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8153400" y="2246363"/>
            <a:ext cx="86065" cy="22023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8168640" y="2265552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63880" y="0"/>
                </a:moveTo>
                <a:lnTo>
                  <a:pt x="25679" y="22717"/>
                </a:lnTo>
                <a:lnTo>
                  <a:pt x="4111" y="64865"/>
                </a:lnTo>
                <a:lnTo>
                  <a:pt x="0" y="100202"/>
                </a:lnTo>
                <a:lnTo>
                  <a:pt x="1025" y="118633"/>
                </a:lnTo>
                <a:lnTo>
                  <a:pt x="16509" y="165354"/>
                </a:lnTo>
                <a:lnTo>
                  <a:pt x="49335" y="195143"/>
                </a:lnTo>
                <a:lnTo>
                  <a:pt x="63880" y="200406"/>
                </a:lnTo>
                <a:lnTo>
                  <a:pt x="66420" y="192277"/>
                </a:lnTo>
                <a:lnTo>
                  <a:pt x="55012" y="187203"/>
                </a:lnTo>
                <a:lnTo>
                  <a:pt x="45164" y="180165"/>
                </a:lnTo>
                <a:lnTo>
                  <a:pt x="24931" y="147335"/>
                </a:lnTo>
                <a:lnTo>
                  <a:pt x="18287" y="99187"/>
                </a:lnTo>
                <a:lnTo>
                  <a:pt x="19026" y="82061"/>
                </a:lnTo>
                <a:lnTo>
                  <a:pt x="30099" y="39877"/>
                </a:lnTo>
                <a:lnTo>
                  <a:pt x="66801" y="8127"/>
                </a:lnTo>
                <a:lnTo>
                  <a:pt x="638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8168640" y="2265552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63880" y="0"/>
                </a:moveTo>
                <a:lnTo>
                  <a:pt x="66801" y="8127"/>
                </a:lnTo>
                <a:lnTo>
                  <a:pt x="55227" y="13124"/>
                </a:lnTo>
                <a:lnTo>
                  <a:pt x="45259" y="20097"/>
                </a:lnTo>
                <a:lnTo>
                  <a:pt x="24931" y="52431"/>
                </a:lnTo>
                <a:lnTo>
                  <a:pt x="18287" y="99187"/>
                </a:lnTo>
                <a:lnTo>
                  <a:pt x="19026" y="116855"/>
                </a:lnTo>
                <a:lnTo>
                  <a:pt x="30099" y="160147"/>
                </a:lnTo>
                <a:lnTo>
                  <a:pt x="66420" y="192277"/>
                </a:lnTo>
                <a:lnTo>
                  <a:pt x="63880" y="200406"/>
                </a:lnTo>
                <a:lnTo>
                  <a:pt x="25626" y="177617"/>
                </a:lnTo>
                <a:lnTo>
                  <a:pt x="4111" y="135636"/>
                </a:lnTo>
                <a:lnTo>
                  <a:pt x="0" y="100202"/>
                </a:lnTo>
                <a:lnTo>
                  <a:pt x="1025" y="81843"/>
                </a:lnTo>
                <a:lnTo>
                  <a:pt x="16509" y="35051"/>
                </a:lnTo>
                <a:lnTo>
                  <a:pt x="49353" y="5191"/>
                </a:lnTo>
                <a:lnTo>
                  <a:pt x="638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8237219" y="2250973"/>
            <a:ext cx="116585" cy="168376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8251697" y="2269998"/>
            <a:ext cx="97790" cy="149860"/>
          </a:xfrm>
          <a:custGeom>
            <a:avLst/>
            <a:gdLst/>
            <a:ahLst/>
            <a:cxnLst/>
            <a:rect l="l" t="t" r="r" b="b"/>
            <a:pathLst>
              <a:path w="97790" h="149860">
                <a:moveTo>
                  <a:pt x="66801" y="0"/>
                </a:moveTo>
                <a:lnTo>
                  <a:pt x="58293" y="0"/>
                </a:lnTo>
                <a:lnTo>
                  <a:pt x="50292" y="2286"/>
                </a:lnTo>
                <a:lnTo>
                  <a:pt x="19675" y="32335"/>
                </a:lnTo>
                <a:lnTo>
                  <a:pt x="5333" y="70167"/>
                </a:lnTo>
                <a:lnTo>
                  <a:pt x="0" y="111378"/>
                </a:lnTo>
                <a:lnTo>
                  <a:pt x="478" y="120401"/>
                </a:lnTo>
                <a:lnTo>
                  <a:pt x="20700" y="149860"/>
                </a:lnTo>
                <a:lnTo>
                  <a:pt x="39497" y="149860"/>
                </a:lnTo>
                <a:lnTo>
                  <a:pt x="47244" y="147700"/>
                </a:lnTo>
                <a:lnTo>
                  <a:pt x="54355" y="143255"/>
                </a:lnTo>
                <a:lnTo>
                  <a:pt x="57073" y="141350"/>
                </a:lnTo>
                <a:lnTo>
                  <a:pt x="27050" y="141350"/>
                </a:lnTo>
                <a:lnTo>
                  <a:pt x="23241" y="139446"/>
                </a:lnTo>
                <a:lnTo>
                  <a:pt x="18415" y="132079"/>
                </a:lnTo>
                <a:lnTo>
                  <a:pt x="17145" y="126237"/>
                </a:lnTo>
                <a:lnTo>
                  <a:pt x="17210" y="116619"/>
                </a:lnTo>
                <a:lnTo>
                  <a:pt x="17454" y="110101"/>
                </a:lnTo>
                <a:lnTo>
                  <a:pt x="18383" y="100933"/>
                </a:lnTo>
                <a:lnTo>
                  <a:pt x="19931" y="90860"/>
                </a:lnTo>
                <a:lnTo>
                  <a:pt x="22098" y="79882"/>
                </a:lnTo>
                <a:lnTo>
                  <a:pt x="91849" y="79882"/>
                </a:lnTo>
                <a:lnTo>
                  <a:pt x="93460" y="72816"/>
                </a:lnTo>
                <a:lnTo>
                  <a:pt x="94145" y="69087"/>
                </a:lnTo>
                <a:lnTo>
                  <a:pt x="24637" y="69087"/>
                </a:lnTo>
                <a:lnTo>
                  <a:pt x="28543" y="55350"/>
                </a:lnTo>
                <a:lnTo>
                  <a:pt x="47976" y="17422"/>
                </a:lnTo>
                <a:lnTo>
                  <a:pt x="65531" y="8636"/>
                </a:lnTo>
                <a:lnTo>
                  <a:pt x="88289" y="8636"/>
                </a:lnTo>
                <a:lnTo>
                  <a:pt x="80156" y="2430"/>
                </a:lnTo>
                <a:lnTo>
                  <a:pt x="66801" y="0"/>
                </a:lnTo>
                <a:close/>
              </a:path>
              <a:path w="97790" h="149860">
                <a:moveTo>
                  <a:pt x="91849" y="79882"/>
                </a:moveTo>
                <a:lnTo>
                  <a:pt x="72898" y="79882"/>
                </a:lnTo>
                <a:lnTo>
                  <a:pt x="68990" y="93811"/>
                </a:lnTo>
                <a:lnTo>
                  <a:pt x="64690" y="106060"/>
                </a:lnTo>
                <a:lnTo>
                  <a:pt x="38219" y="140352"/>
                </a:lnTo>
                <a:lnTo>
                  <a:pt x="32384" y="141350"/>
                </a:lnTo>
                <a:lnTo>
                  <a:pt x="57073" y="141350"/>
                </a:lnTo>
                <a:lnTo>
                  <a:pt x="80914" y="111251"/>
                </a:lnTo>
                <a:lnTo>
                  <a:pt x="91694" y="80565"/>
                </a:lnTo>
                <a:lnTo>
                  <a:pt x="91849" y="79882"/>
                </a:lnTo>
                <a:close/>
              </a:path>
              <a:path w="97790" h="149860">
                <a:moveTo>
                  <a:pt x="88289" y="8636"/>
                </a:moveTo>
                <a:lnTo>
                  <a:pt x="70611" y="8636"/>
                </a:lnTo>
                <a:lnTo>
                  <a:pt x="74295" y="10413"/>
                </a:lnTo>
                <a:lnTo>
                  <a:pt x="79121" y="17779"/>
                </a:lnTo>
                <a:lnTo>
                  <a:pt x="80263" y="23240"/>
                </a:lnTo>
                <a:lnTo>
                  <a:pt x="80183" y="32922"/>
                </a:lnTo>
                <a:lnTo>
                  <a:pt x="79945" y="39227"/>
                </a:lnTo>
                <a:lnTo>
                  <a:pt x="79025" y="48339"/>
                </a:lnTo>
                <a:lnTo>
                  <a:pt x="77477" y="58326"/>
                </a:lnTo>
                <a:lnTo>
                  <a:pt x="75310" y="69087"/>
                </a:lnTo>
                <a:lnTo>
                  <a:pt x="94145" y="69087"/>
                </a:lnTo>
                <a:lnTo>
                  <a:pt x="97408" y="38988"/>
                </a:lnTo>
                <a:lnTo>
                  <a:pt x="95484" y="21913"/>
                </a:lnTo>
                <a:lnTo>
                  <a:pt x="89725" y="9731"/>
                </a:lnTo>
                <a:lnTo>
                  <a:pt x="88289" y="863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8268843" y="2349880"/>
            <a:ext cx="55880" cy="61594"/>
          </a:xfrm>
          <a:custGeom>
            <a:avLst/>
            <a:gdLst/>
            <a:ahLst/>
            <a:cxnLst/>
            <a:rect l="l" t="t" r="r" b="b"/>
            <a:pathLst>
              <a:path w="55879" h="61594">
                <a:moveTo>
                  <a:pt x="4952" y="0"/>
                </a:moveTo>
                <a:lnTo>
                  <a:pt x="2786" y="10977"/>
                </a:lnTo>
                <a:lnTo>
                  <a:pt x="1238" y="21050"/>
                </a:lnTo>
                <a:lnTo>
                  <a:pt x="309" y="30218"/>
                </a:lnTo>
                <a:lnTo>
                  <a:pt x="0" y="38481"/>
                </a:lnTo>
                <a:lnTo>
                  <a:pt x="0" y="46355"/>
                </a:lnTo>
                <a:lnTo>
                  <a:pt x="1270" y="52197"/>
                </a:lnTo>
                <a:lnTo>
                  <a:pt x="3682" y="55880"/>
                </a:lnTo>
                <a:lnTo>
                  <a:pt x="6096" y="59563"/>
                </a:lnTo>
                <a:lnTo>
                  <a:pt x="9905" y="61468"/>
                </a:lnTo>
                <a:lnTo>
                  <a:pt x="15239" y="61468"/>
                </a:lnTo>
                <a:lnTo>
                  <a:pt x="47545" y="26177"/>
                </a:lnTo>
                <a:lnTo>
                  <a:pt x="55752" y="0"/>
                </a:lnTo>
                <a:lnTo>
                  <a:pt x="495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8276335" y="2278633"/>
            <a:ext cx="55880" cy="60960"/>
          </a:xfrm>
          <a:custGeom>
            <a:avLst/>
            <a:gdLst/>
            <a:ahLst/>
            <a:cxnLst/>
            <a:rect l="l" t="t" r="r" b="b"/>
            <a:pathLst>
              <a:path w="55879" h="60960">
                <a:moveTo>
                  <a:pt x="40894" y="0"/>
                </a:moveTo>
                <a:lnTo>
                  <a:pt x="8191" y="34655"/>
                </a:lnTo>
                <a:lnTo>
                  <a:pt x="0" y="60451"/>
                </a:lnTo>
                <a:lnTo>
                  <a:pt x="50673" y="60451"/>
                </a:lnTo>
                <a:lnTo>
                  <a:pt x="52839" y="49690"/>
                </a:lnTo>
                <a:lnTo>
                  <a:pt x="54387" y="39703"/>
                </a:lnTo>
                <a:lnTo>
                  <a:pt x="55316" y="30501"/>
                </a:lnTo>
                <a:lnTo>
                  <a:pt x="55625" y="22098"/>
                </a:lnTo>
                <a:lnTo>
                  <a:pt x="55625" y="14604"/>
                </a:lnTo>
                <a:lnTo>
                  <a:pt x="54483" y="9143"/>
                </a:lnTo>
                <a:lnTo>
                  <a:pt x="52070" y="5461"/>
                </a:lnTo>
                <a:lnTo>
                  <a:pt x="49657" y="1777"/>
                </a:lnTo>
                <a:lnTo>
                  <a:pt x="45974" y="0"/>
                </a:lnTo>
                <a:lnTo>
                  <a:pt x="408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8251697" y="2269998"/>
            <a:ext cx="97790" cy="149860"/>
          </a:xfrm>
          <a:custGeom>
            <a:avLst/>
            <a:gdLst/>
            <a:ahLst/>
            <a:cxnLst/>
            <a:rect l="l" t="t" r="r" b="b"/>
            <a:pathLst>
              <a:path w="97790" h="149860">
                <a:moveTo>
                  <a:pt x="66801" y="0"/>
                </a:moveTo>
                <a:lnTo>
                  <a:pt x="80156" y="2430"/>
                </a:lnTo>
                <a:lnTo>
                  <a:pt x="89725" y="9731"/>
                </a:lnTo>
                <a:lnTo>
                  <a:pt x="95484" y="21913"/>
                </a:lnTo>
                <a:lnTo>
                  <a:pt x="97408" y="38988"/>
                </a:lnTo>
                <a:lnTo>
                  <a:pt x="97244" y="44702"/>
                </a:lnTo>
                <a:lnTo>
                  <a:pt x="89546" y="88386"/>
                </a:lnTo>
                <a:lnTo>
                  <a:pt x="73405" y="124332"/>
                </a:lnTo>
                <a:lnTo>
                  <a:pt x="39497" y="149860"/>
                </a:lnTo>
                <a:lnTo>
                  <a:pt x="31115" y="149860"/>
                </a:lnTo>
                <a:lnTo>
                  <a:pt x="20700" y="149860"/>
                </a:lnTo>
                <a:lnTo>
                  <a:pt x="0" y="111378"/>
                </a:lnTo>
                <a:lnTo>
                  <a:pt x="142" y="105850"/>
                </a:lnTo>
                <a:lnTo>
                  <a:pt x="7429" y="62309"/>
                </a:lnTo>
                <a:lnTo>
                  <a:pt x="23749" y="25907"/>
                </a:lnTo>
                <a:lnTo>
                  <a:pt x="58293" y="0"/>
                </a:lnTo>
                <a:lnTo>
                  <a:pt x="668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8336280" y="2365213"/>
            <a:ext cx="98298" cy="96808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8351519" y="2384932"/>
            <a:ext cx="79375" cy="77470"/>
          </a:xfrm>
          <a:custGeom>
            <a:avLst/>
            <a:gdLst/>
            <a:ahLst/>
            <a:cxnLst/>
            <a:rect l="l" t="t" r="r" b="b"/>
            <a:pathLst>
              <a:path w="79375" h="77469">
                <a:moveTo>
                  <a:pt x="76388" y="7746"/>
                </a:moveTo>
                <a:lnTo>
                  <a:pt x="58674" y="7746"/>
                </a:lnTo>
                <a:lnTo>
                  <a:pt x="58927" y="8000"/>
                </a:lnTo>
                <a:lnTo>
                  <a:pt x="59181" y="8127"/>
                </a:lnTo>
                <a:lnTo>
                  <a:pt x="55245" y="12318"/>
                </a:lnTo>
                <a:lnTo>
                  <a:pt x="49042" y="19050"/>
                </a:lnTo>
                <a:lnTo>
                  <a:pt x="36322" y="32765"/>
                </a:lnTo>
                <a:lnTo>
                  <a:pt x="31241" y="38480"/>
                </a:lnTo>
                <a:lnTo>
                  <a:pt x="26034" y="44068"/>
                </a:lnTo>
                <a:lnTo>
                  <a:pt x="15366" y="55752"/>
                </a:lnTo>
                <a:lnTo>
                  <a:pt x="10032" y="61721"/>
                </a:lnTo>
                <a:lnTo>
                  <a:pt x="0" y="72770"/>
                </a:lnTo>
                <a:lnTo>
                  <a:pt x="2031" y="77469"/>
                </a:lnTo>
                <a:lnTo>
                  <a:pt x="63500" y="77469"/>
                </a:lnTo>
                <a:lnTo>
                  <a:pt x="65142" y="69722"/>
                </a:lnTo>
                <a:lnTo>
                  <a:pt x="20574" y="69722"/>
                </a:lnTo>
                <a:lnTo>
                  <a:pt x="20320" y="69468"/>
                </a:lnTo>
                <a:lnTo>
                  <a:pt x="20305" y="69214"/>
                </a:lnTo>
                <a:lnTo>
                  <a:pt x="24256" y="64769"/>
                </a:lnTo>
                <a:lnTo>
                  <a:pt x="28066" y="60578"/>
                </a:lnTo>
                <a:lnTo>
                  <a:pt x="31623" y="56768"/>
                </a:lnTo>
                <a:lnTo>
                  <a:pt x="35178" y="52831"/>
                </a:lnTo>
                <a:lnTo>
                  <a:pt x="38607" y="49149"/>
                </a:lnTo>
                <a:lnTo>
                  <a:pt x="41782" y="45592"/>
                </a:lnTo>
                <a:lnTo>
                  <a:pt x="66421" y="18922"/>
                </a:lnTo>
                <a:lnTo>
                  <a:pt x="76388" y="7746"/>
                </a:lnTo>
                <a:close/>
              </a:path>
              <a:path w="79375" h="77469">
                <a:moveTo>
                  <a:pt x="68452" y="54101"/>
                </a:moveTo>
                <a:lnTo>
                  <a:pt x="60451" y="54101"/>
                </a:lnTo>
                <a:lnTo>
                  <a:pt x="59181" y="56895"/>
                </a:lnTo>
                <a:lnTo>
                  <a:pt x="58038" y="59054"/>
                </a:lnTo>
                <a:lnTo>
                  <a:pt x="57023" y="60832"/>
                </a:lnTo>
                <a:lnTo>
                  <a:pt x="56006" y="62737"/>
                </a:lnTo>
                <a:lnTo>
                  <a:pt x="55118" y="64134"/>
                </a:lnTo>
                <a:lnTo>
                  <a:pt x="54228" y="65277"/>
                </a:lnTo>
                <a:lnTo>
                  <a:pt x="53339" y="66547"/>
                </a:lnTo>
                <a:lnTo>
                  <a:pt x="52450" y="67437"/>
                </a:lnTo>
                <a:lnTo>
                  <a:pt x="51561" y="67944"/>
                </a:lnTo>
                <a:lnTo>
                  <a:pt x="50673" y="68579"/>
                </a:lnTo>
                <a:lnTo>
                  <a:pt x="49656" y="68961"/>
                </a:lnTo>
                <a:lnTo>
                  <a:pt x="48513" y="69214"/>
                </a:lnTo>
                <a:lnTo>
                  <a:pt x="47498" y="69468"/>
                </a:lnTo>
                <a:lnTo>
                  <a:pt x="44830" y="69722"/>
                </a:lnTo>
                <a:lnTo>
                  <a:pt x="65142" y="69722"/>
                </a:lnTo>
                <a:lnTo>
                  <a:pt x="68452" y="54101"/>
                </a:lnTo>
                <a:close/>
              </a:path>
              <a:path w="79375" h="77469">
                <a:moveTo>
                  <a:pt x="77343" y="0"/>
                </a:moveTo>
                <a:lnTo>
                  <a:pt x="17018" y="0"/>
                </a:lnTo>
                <a:lnTo>
                  <a:pt x="12319" y="22097"/>
                </a:lnTo>
                <a:lnTo>
                  <a:pt x="20193" y="22097"/>
                </a:lnTo>
                <a:lnTo>
                  <a:pt x="21924" y="18922"/>
                </a:lnTo>
                <a:lnTo>
                  <a:pt x="23368" y="16637"/>
                </a:lnTo>
                <a:lnTo>
                  <a:pt x="33020" y="8381"/>
                </a:lnTo>
                <a:lnTo>
                  <a:pt x="34671" y="8000"/>
                </a:lnTo>
                <a:lnTo>
                  <a:pt x="36575" y="7746"/>
                </a:lnTo>
                <a:lnTo>
                  <a:pt x="76388" y="7746"/>
                </a:lnTo>
                <a:lnTo>
                  <a:pt x="79121" y="4699"/>
                </a:lnTo>
                <a:lnTo>
                  <a:pt x="773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8351519" y="2384932"/>
            <a:ext cx="79375" cy="77470"/>
          </a:xfrm>
          <a:custGeom>
            <a:avLst/>
            <a:gdLst/>
            <a:ahLst/>
            <a:cxnLst/>
            <a:rect l="l" t="t" r="r" b="b"/>
            <a:pathLst>
              <a:path w="79375" h="77469">
                <a:moveTo>
                  <a:pt x="17018" y="0"/>
                </a:moveTo>
                <a:lnTo>
                  <a:pt x="77343" y="0"/>
                </a:lnTo>
                <a:lnTo>
                  <a:pt x="79121" y="4699"/>
                </a:lnTo>
                <a:lnTo>
                  <a:pt x="75691" y="8508"/>
                </a:lnTo>
                <a:lnTo>
                  <a:pt x="72516" y="12064"/>
                </a:lnTo>
                <a:lnTo>
                  <a:pt x="69469" y="15493"/>
                </a:lnTo>
                <a:lnTo>
                  <a:pt x="66421" y="18922"/>
                </a:lnTo>
                <a:lnTo>
                  <a:pt x="63373" y="22225"/>
                </a:lnTo>
                <a:lnTo>
                  <a:pt x="60325" y="25526"/>
                </a:lnTo>
                <a:lnTo>
                  <a:pt x="57276" y="28828"/>
                </a:lnTo>
                <a:lnTo>
                  <a:pt x="54228" y="32130"/>
                </a:lnTo>
                <a:lnTo>
                  <a:pt x="51180" y="35432"/>
                </a:lnTo>
                <a:lnTo>
                  <a:pt x="48259" y="38607"/>
                </a:lnTo>
                <a:lnTo>
                  <a:pt x="45084" y="42037"/>
                </a:lnTo>
                <a:lnTo>
                  <a:pt x="41782" y="45592"/>
                </a:lnTo>
                <a:lnTo>
                  <a:pt x="38607" y="49149"/>
                </a:lnTo>
                <a:lnTo>
                  <a:pt x="35178" y="52831"/>
                </a:lnTo>
                <a:lnTo>
                  <a:pt x="31623" y="56768"/>
                </a:lnTo>
                <a:lnTo>
                  <a:pt x="28066" y="60578"/>
                </a:lnTo>
                <a:lnTo>
                  <a:pt x="24256" y="64769"/>
                </a:lnTo>
                <a:lnTo>
                  <a:pt x="20193" y="69341"/>
                </a:lnTo>
                <a:lnTo>
                  <a:pt x="20574" y="69595"/>
                </a:lnTo>
                <a:lnTo>
                  <a:pt x="39624" y="69722"/>
                </a:lnTo>
                <a:lnTo>
                  <a:pt x="41655" y="69722"/>
                </a:lnTo>
                <a:lnTo>
                  <a:pt x="43306" y="69722"/>
                </a:lnTo>
                <a:lnTo>
                  <a:pt x="44830" y="69722"/>
                </a:lnTo>
                <a:lnTo>
                  <a:pt x="46227" y="69595"/>
                </a:lnTo>
                <a:lnTo>
                  <a:pt x="47498" y="69468"/>
                </a:lnTo>
                <a:lnTo>
                  <a:pt x="48513" y="69214"/>
                </a:lnTo>
                <a:lnTo>
                  <a:pt x="49656" y="68961"/>
                </a:lnTo>
                <a:lnTo>
                  <a:pt x="50673" y="68579"/>
                </a:lnTo>
                <a:lnTo>
                  <a:pt x="51561" y="67944"/>
                </a:lnTo>
                <a:lnTo>
                  <a:pt x="52450" y="67437"/>
                </a:lnTo>
                <a:lnTo>
                  <a:pt x="53339" y="66547"/>
                </a:lnTo>
                <a:lnTo>
                  <a:pt x="54228" y="65277"/>
                </a:lnTo>
                <a:lnTo>
                  <a:pt x="55118" y="64134"/>
                </a:lnTo>
                <a:lnTo>
                  <a:pt x="56006" y="62737"/>
                </a:lnTo>
                <a:lnTo>
                  <a:pt x="57023" y="60832"/>
                </a:lnTo>
                <a:lnTo>
                  <a:pt x="58038" y="59054"/>
                </a:lnTo>
                <a:lnTo>
                  <a:pt x="59181" y="56895"/>
                </a:lnTo>
                <a:lnTo>
                  <a:pt x="60451" y="54101"/>
                </a:lnTo>
                <a:lnTo>
                  <a:pt x="68452" y="54101"/>
                </a:lnTo>
                <a:lnTo>
                  <a:pt x="63500" y="77469"/>
                </a:lnTo>
                <a:lnTo>
                  <a:pt x="2031" y="77469"/>
                </a:lnTo>
                <a:lnTo>
                  <a:pt x="0" y="72770"/>
                </a:lnTo>
                <a:lnTo>
                  <a:pt x="4952" y="67309"/>
                </a:lnTo>
                <a:lnTo>
                  <a:pt x="10032" y="61721"/>
                </a:lnTo>
                <a:lnTo>
                  <a:pt x="15366" y="55752"/>
                </a:lnTo>
                <a:lnTo>
                  <a:pt x="20700" y="49911"/>
                </a:lnTo>
                <a:lnTo>
                  <a:pt x="26034" y="44068"/>
                </a:lnTo>
                <a:lnTo>
                  <a:pt x="31241" y="38480"/>
                </a:lnTo>
                <a:lnTo>
                  <a:pt x="36322" y="32765"/>
                </a:lnTo>
                <a:lnTo>
                  <a:pt x="41401" y="27304"/>
                </a:lnTo>
                <a:lnTo>
                  <a:pt x="46227" y="22097"/>
                </a:lnTo>
                <a:lnTo>
                  <a:pt x="50926" y="17017"/>
                </a:lnTo>
                <a:lnTo>
                  <a:pt x="55245" y="12318"/>
                </a:lnTo>
                <a:lnTo>
                  <a:pt x="59181" y="8127"/>
                </a:lnTo>
                <a:lnTo>
                  <a:pt x="58927" y="8000"/>
                </a:lnTo>
                <a:lnTo>
                  <a:pt x="58674" y="7746"/>
                </a:lnTo>
                <a:lnTo>
                  <a:pt x="38861" y="7746"/>
                </a:lnTo>
                <a:lnTo>
                  <a:pt x="36575" y="7746"/>
                </a:lnTo>
                <a:lnTo>
                  <a:pt x="34671" y="8000"/>
                </a:lnTo>
                <a:lnTo>
                  <a:pt x="33020" y="8381"/>
                </a:lnTo>
                <a:lnTo>
                  <a:pt x="31369" y="8636"/>
                </a:lnTo>
                <a:lnTo>
                  <a:pt x="20193" y="22097"/>
                </a:lnTo>
                <a:lnTo>
                  <a:pt x="12319" y="22097"/>
                </a:lnTo>
                <a:lnTo>
                  <a:pt x="170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8430768" y="2386583"/>
            <a:ext cx="52577" cy="112013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8444992" y="2405252"/>
            <a:ext cx="33655" cy="93980"/>
          </a:xfrm>
          <a:custGeom>
            <a:avLst/>
            <a:gdLst/>
            <a:ahLst/>
            <a:cxnLst/>
            <a:rect l="l" t="t" r="r" b="b"/>
            <a:pathLst>
              <a:path w="33654" h="93980">
                <a:moveTo>
                  <a:pt x="24129" y="26162"/>
                </a:moveTo>
                <a:lnTo>
                  <a:pt x="18923" y="26162"/>
                </a:lnTo>
                <a:lnTo>
                  <a:pt x="1015" y="27050"/>
                </a:lnTo>
                <a:lnTo>
                  <a:pt x="126" y="31876"/>
                </a:lnTo>
                <a:lnTo>
                  <a:pt x="2921" y="32004"/>
                </a:lnTo>
                <a:lnTo>
                  <a:pt x="4952" y="32385"/>
                </a:lnTo>
                <a:lnTo>
                  <a:pt x="7492" y="33655"/>
                </a:lnTo>
                <a:lnTo>
                  <a:pt x="8127" y="34798"/>
                </a:lnTo>
                <a:lnTo>
                  <a:pt x="8127" y="38354"/>
                </a:lnTo>
                <a:lnTo>
                  <a:pt x="7874" y="39624"/>
                </a:lnTo>
                <a:lnTo>
                  <a:pt x="7747" y="40894"/>
                </a:lnTo>
                <a:lnTo>
                  <a:pt x="6857" y="45212"/>
                </a:lnTo>
                <a:lnTo>
                  <a:pt x="2031" y="66801"/>
                </a:lnTo>
                <a:lnTo>
                  <a:pt x="634" y="72771"/>
                </a:lnTo>
                <a:lnTo>
                  <a:pt x="50" y="77216"/>
                </a:lnTo>
                <a:lnTo>
                  <a:pt x="0" y="84582"/>
                </a:lnTo>
                <a:lnTo>
                  <a:pt x="1142" y="87502"/>
                </a:lnTo>
                <a:lnTo>
                  <a:pt x="5460" y="92329"/>
                </a:lnTo>
                <a:lnTo>
                  <a:pt x="8254" y="93472"/>
                </a:lnTo>
                <a:lnTo>
                  <a:pt x="15366" y="93472"/>
                </a:lnTo>
                <a:lnTo>
                  <a:pt x="30225" y="84200"/>
                </a:lnTo>
                <a:lnTo>
                  <a:pt x="14477" y="84200"/>
                </a:lnTo>
                <a:lnTo>
                  <a:pt x="13080" y="82676"/>
                </a:lnTo>
                <a:lnTo>
                  <a:pt x="13207" y="77216"/>
                </a:lnTo>
                <a:lnTo>
                  <a:pt x="14097" y="72262"/>
                </a:lnTo>
                <a:lnTo>
                  <a:pt x="24129" y="26162"/>
                </a:lnTo>
                <a:close/>
              </a:path>
              <a:path w="33654" h="93980">
                <a:moveTo>
                  <a:pt x="28828" y="76200"/>
                </a:moveTo>
                <a:lnTo>
                  <a:pt x="26415" y="78867"/>
                </a:lnTo>
                <a:lnTo>
                  <a:pt x="24256" y="80899"/>
                </a:lnTo>
                <a:lnTo>
                  <a:pt x="22478" y="82169"/>
                </a:lnTo>
                <a:lnTo>
                  <a:pt x="20700" y="83566"/>
                </a:lnTo>
                <a:lnTo>
                  <a:pt x="18923" y="84200"/>
                </a:lnTo>
                <a:lnTo>
                  <a:pt x="30225" y="84200"/>
                </a:lnTo>
                <a:lnTo>
                  <a:pt x="33654" y="80772"/>
                </a:lnTo>
                <a:lnTo>
                  <a:pt x="28828" y="76200"/>
                </a:lnTo>
                <a:close/>
              </a:path>
              <a:path w="33654" h="93980">
                <a:moveTo>
                  <a:pt x="30099" y="0"/>
                </a:moveTo>
                <a:lnTo>
                  <a:pt x="16255" y="0"/>
                </a:lnTo>
                <a:lnTo>
                  <a:pt x="13080" y="14350"/>
                </a:lnTo>
                <a:lnTo>
                  <a:pt x="26924" y="14350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8444992" y="2431414"/>
            <a:ext cx="33655" cy="67310"/>
          </a:xfrm>
          <a:custGeom>
            <a:avLst/>
            <a:gdLst/>
            <a:ahLst/>
            <a:cxnLst/>
            <a:rect l="l" t="t" r="r" b="b"/>
            <a:pathLst>
              <a:path w="33654" h="67310">
                <a:moveTo>
                  <a:pt x="18923" y="0"/>
                </a:moveTo>
                <a:lnTo>
                  <a:pt x="24129" y="0"/>
                </a:lnTo>
                <a:lnTo>
                  <a:pt x="14731" y="43180"/>
                </a:lnTo>
                <a:lnTo>
                  <a:pt x="14097" y="46100"/>
                </a:lnTo>
                <a:lnTo>
                  <a:pt x="13715" y="48260"/>
                </a:lnTo>
                <a:lnTo>
                  <a:pt x="13461" y="49657"/>
                </a:lnTo>
                <a:lnTo>
                  <a:pt x="13207" y="51054"/>
                </a:lnTo>
                <a:lnTo>
                  <a:pt x="13080" y="52324"/>
                </a:lnTo>
                <a:lnTo>
                  <a:pt x="13080" y="53594"/>
                </a:lnTo>
                <a:lnTo>
                  <a:pt x="13080" y="56514"/>
                </a:lnTo>
                <a:lnTo>
                  <a:pt x="14477" y="58038"/>
                </a:lnTo>
                <a:lnTo>
                  <a:pt x="17272" y="58038"/>
                </a:lnTo>
                <a:lnTo>
                  <a:pt x="18923" y="58038"/>
                </a:lnTo>
                <a:lnTo>
                  <a:pt x="20700" y="57404"/>
                </a:lnTo>
                <a:lnTo>
                  <a:pt x="22478" y="56007"/>
                </a:lnTo>
                <a:lnTo>
                  <a:pt x="24256" y="54737"/>
                </a:lnTo>
                <a:lnTo>
                  <a:pt x="26415" y="52705"/>
                </a:lnTo>
                <a:lnTo>
                  <a:pt x="28828" y="50037"/>
                </a:lnTo>
                <a:lnTo>
                  <a:pt x="33654" y="54610"/>
                </a:lnTo>
                <a:lnTo>
                  <a:pt x="15366" y="67310"/>
                </a:lnTo>
                <a:lnTo>
                  <a:pt x="11683" y="67310"/>
                </a:lnTo>
                <a:lnTo>
                  <a:pt x="8254" y="67310"/>
                </a:lnTo>
                <a:lnTo>
                  <a:pt x="5460" y="66167"/>
                </a:lnTo>
                <a:lnTo>
                  <a:pt x="3301" y="63754"/>
                </a:lnTo>
                <a:lnTo>
                  <a:pt x="1142" y="61340"/>
                </a:lnTo>
                <a:lnTo>
                  <a:pt x="0" y="58420"/>
                </a:lnTo>
                <a:lnTo>
                  <a:pt x="0" y="54863"/>
                </a:lnTo>
                <a:lnTo>
                  <a:pt x="0" y="51435"/>
                </a:lnTo>
                <a:lnTo>
                  <a:pt x="634" y="46609"/>
                </a:lnTo>
                <a:lnTo>
                  <a:pt x="2031" y="40639"/>
                </a:lnTo>
                <a:lnTo>
                  <a:pt x="6857" y="19050"/>
                </a:lnTo>
                <a:lnTo>
                  <a:pt x="7365" y="16637"/>
                </a:lnTo>
                <a:lnTo>
                  <a:pt x="7747" y="14732"/>
                </a:lnTo>
                <a:lnTo>
                  <a:pt x="7874" y="13462"/>
                </a:lnTo>
                <a:lnTo>
                  <a:pt x="8127" y="12192"/>
                </a:lnTo>
                <a:lnTo>
                  <a:pt x="8127" y="11049"/>
                </a:lnTo>
                <a:lnTo>
                  <a:pt x="8127" y="10160"/>
                </a:lnTo>
                <a:lnTo>
                  <a:pt x="8127" y="8636"/>
                </a:lnTo>
                <a:lnTo>
                  <a:pt x="7492" y="7493"/>
                </a:lnTo>
                <a:lnTo>
                  <a:pt x="6223" y="6858"/>
                </a:lnTo>
                <a:lnTo>
                  <a:pt x="4952" y="6223"/>
                </a:lnTo>
                <a:lnTo>
                  <a:pt x="2921" y="5842"/>
                </a:lnTo>
                <a:lnTo>
                  <a:pt x="126" y="5714"/>
                </a:lnTo>
                <a:lnTo>
                  <a:pt x="1015" y="888"/>
                </a:lnTo>
                <a:lnTo>
                  <a:pt x="1892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8453501" y="2246363"/>
            <a:ext cx="118196" cy="220230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8501126" y="2265552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2794" y="0"/>
                </a:moveTo>
                <a:lnTo>
                  <a:pt x="0" y="8127"/>
                </a:lnTo>
                <a:lnTo>
                  <a:pt x="11572" y="13124"/>
                </a:lnTo>
                <a:lnTo>
                  <a:pt x="21526" y="20097"/>
                </a:lnTo>
                <a:lnTo>
                  <a:pt x="41816" y="52431"/>
                </a:lnTo>
                <a:lnTo>
                  <a:pt x="48514" y="99187"/>
                </a:lnTo>
                <a:lnTo>
                  <a:pt x="47755" y="116855"/>
                </a:lnTo>
                <a:lnTo>
                  <a:pt x="36575" y="160147"/>
                </a:lnTo>
                <a:lnTo>
                  <a:pt x="253" y="192277"/>
                </a:lnTo>
                <a:lnTo>
                  <a:pt x="2794" y="200406"/>
                </a:lnTo>
                <a:lnTo>
                  <a:pt x="41120" y="177617"/>
                </a:lnTo>
                <a:lnTo>
                  <a:pt x="62642" y="135636"/>
                </a:lnTo>
                <a:lnTo>
                  <a:pt x="66801" y="100202"/>
                </a:lnTo>
                <a:lnTo>
                  <a:pt x="65756" y="81843"/>
                </a:lnTo>
                <a:lnTo>
                  <a:pt x="50165" y="35051"/>
                </a:lnTo>
                <a:lnTo>
                  <a:pt x="17339" y="5191"/>
                </a:lnTo>
                <a:lnTo>
                  <a:pt x="279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8501126" y="2265552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2794" y="0"/>
                </a:moveTo>
                <a:lnTo>
                  <a:pt x="41048" y="22717"/>
                </a:lnTo>
                <a:lnTo>
                  <a:pt x="62626" y="64865"/>
                </a:lnTo>
                <a:lnTo>
                  <a:pt x="66801" y="100202"/>
                </a:lnTo>
                <a:lnTo>
                  <a:pt x="65758" y="118633"/>
                </a:lnTo>
                <a:lnTo>
                  <a:pt x="50292" y="165354"/>
                </a:lnTo>
                <a:lnTo>
                  <a:pt x="17395" y="195143"/>
                </a:lnTo>
                <a:lnTo>
                  <a:pt x="2794" y="200406"/>
                </a:lnTo>
                <a:lnTo>
                  <a:pt x="253" y="192277"/>
                </a:lnTo>
                <a:lnTo>
                  <a:pt x="11680" y="187203"/>
                </a:lnTo>
                <a:lnTo>
                  <a:pt x="21558" y="180165"/>
                </a:lnTo>
                <a:lnTo>
                  <a:pt x="41763" y="147335"/>
                </a:lnTo>
                <a:lnTo>
                  <a:pt x="48514" y="99187"/>
                </a:lnTo>
                <a:lnTo>
                  <a:pt x="47773" y="82061"/>
                </a:lnTo>
                <a:lnTo>
                  <a:pt x="36575" y="39877"/>
                </a:lnTo>
                <a:lnTo>
                  <a:pt x="0" y="8127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3229355" y="2665450"/>
            <a:ext cx="128803" cy="128803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3239897" y="2679064"/>
            <a:ext cx="118872" cy="118872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3435096" y="2634983"/>
            <a:ext cx="124232" cy="192798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3449446" y="2653919"/>
            <a:ext cx="106045" cy="173355"/>
          </a:xfrm>
          <a:custGeom>
            <a:avLst/>
            <a:gdLst/>
            <a:ahLst/>
            <a:cxnLst/>
            <a:rect l="l" t="t" r="r" b="b"/>
            <a:pathLst>
              <a:path w="106045" h="173355">
                <a:moveTo>
                  <a:pt x="85216" y="0"/>
                </a:moveTo>
                <a:lnTo>
                  <a:pt x="67182" y="0"/>
                </a:lnTo>
                <a:lnTo>
                  <a:pt x="59689" y="1904"/>
                </a:lnTo>
                <a:lnTo>
                  <a:pt x="31908" y="35004"/>
                </a:lnTo>
                <a:lnTo>
                  <a:pt x="0" y="173100"/>
                </a:lnTo>
                <a:lnTo>
                  <a:pt x="15112" y="173100"/>
                </a:lnTo>
                <a:lnTo>
                  <a:pt x="25145" y="129031"/>
                </a:lnTo>
                <a:lnTo>
                  <a:pt x="72944" y="129031"/>
                </a:lnTo>
                <a:lnTo>
                  <a:pt x="75998" y="127253"/>
                </a:lnTo>
                <a:lnTo>
                  <a:pt x="45085" y="127253"/>
                </a:lnTo>
                <a:lnTo>
                  <a:pt x="42037" y="126745"/>
                </a:lnTo>
                <a:lnTo>
                  <a:pt x="29082" y="116839"/>
                </a:lnTo>
                <a:lnTo>
                  <a:pt x="29195" y="113664"/>
                </a:lnTo>
                <a:lnTo>
                  <a:pt x="29337" y="113029"/>
                </a:lnTo>
                <a:lnTo>
                  <a:pt x="29590" y="111632"/>
                </a:lnTo>
                <a:lnTo>
                  <a:pt x="42163" y="53212"/>
                </a:lnTo>
                <a:lnTo>
                  <a:pt x="60325" y="11048"/>
                </a:lnTo>
                <a:lnTo>
                  <a:pt x="66928" y="7365"/>
                </a:lnTo>
                <a:lnTo>
                  <a:pt x="99179" y="7365"/>
                </a:lnTo>
                <a:lnTo>
                  <a:pt x="97916" y="6350"/>
                </a:lnTo>
                <a:lnTo>
                  <a:pt x="92710" y="2031"/>
                </a:lnTo>
                <a:lnTo>
                  <a:pt x="85216" y="0"/>
                </a:lnTo>
                <a:close/>
              </a:path>
              <a:path w="106045" h="173355">
                <a:moveTo>
                  <a:pt x="72944" y="129031"/>
                </a:moveTo>
                <a:lnTo>
                  <a:pt x="25145" y="129031"/>
                </a:lnTo>
                <a:lnTo>
                  <a:pt x="29463" y="131063"/>
                </a:lnTo>
                <a:lnTo>
                  <a:pt x="33527" y="132460"/>
                </a:lnTo>
                <a:lnTo>
                  <a:pt x="37591" y="133350"/>
                </a:lnTo>
                <a:lnTo>
                  <a:pt x="41528" y="134111"/>
                </a:lnTo>
                <a:lnTo>
                  <a:pt x="46227" y="134619"/>
                </a:lnTo>
                <a:lnTo>
                  <a:pt x="59689" y="134619"/>
                </a:lnTo>
                <a:lnTo>
                  <a:pt x="66928" y="132714"/>
                </a:lnTo>
                <a:lnTo>
                  <a:pt x="72944" y="129031"/>
                </a:lnTo>
                <a:close/>
              </a:path>
              <a:path w="106045" h="173355">
                <a:moveTo>
                  <a:pt x="99179" y="7365"/>
                </a:moveTo>
                <a:lnTo>
                  <a:pt x="79882" y="7365"/>
                </a:lnTo>
                <a:lnTo>
                  <a:pt x="83692" y="8635"/>
                </a:lnTo>
                <a:lnTo>
                  <a:pt x="86232" y="11429"/>
                </a:lnTo>
                <a:lnTo>
                  <a:pt x="88900" y="14096"/>
                </a:lnTo>
                <a:lnTo>
                  <a:pt x="90169" y="18033"/>
                </a:lnTo>
                <a:lnTo>
                  <a:pt x="90169" y="29717"/>
                </a:lnTo>
                <a:lnTo>
                  <a:pt x="61340" y="59435"/>
                </a:lnTo>
                <a:lnTo>
                  <a:pt x="54737" y="59943"/>
                </a:lnTo>
                <a:lnTo>
                  <a:pt x="53339" y="66547"/>
                </a:lnTo>
                <a:lnTo>
                  <a:pt x="60578" y="67182"/>
                </a:lnTo>
                <a:lnTo>
                  <a:pt x="66166" y="69341"/>
                </a:lnTo>
                <a:lnTo>
                  <a:pt x="69976" y="73405"/>
                </a:lnTo>
                <a:lnTo>
                  <a:pt x="73913" y="77342"/>
                </a:lnTo>
                <a:lnTo>
                  <a:pt x="75818" y="82803"/>
                </a:lnTo>
                <a:lnTo>
                  <a:pt x="75818" y="97154"/>
                </a:lnTo>
                <a:lnTo>
                  <a:pt x="74675" y="103631"/>
                </a:lnTo>
                <a:lnTo>
                  <a:pt x="72262" y="109346"/>
                </a:lnTo>
                <a:lnTo>
                  <a:pt x="69976" y="115061"/>
                </a:lnTo>
                <a:lnTo>
                  <a:pt x="66675" y="119506"/>
                </a:lnTo>
                <a:lnTo>
                  <a:pt x="62611" y="122554"/>
                </a:lnTo>
                <a:lnTo>
                  <a:pt x="58419" y="125602"/>
                </a:lnTo>
                <a:lnTo>
                  <a:pt x="53848" y="127253"/>
                </a:lnTo>
                <a:lnTo>
                  <a:pt x="75998" y="127253"/>
                </a:lnTo>
                <a:lnTo>
                  <a:pt x="79501" y="125221"/>
                </a:lnTo>
                <a:lnTo>
                  <a:pt x="84200" y="120141"/>
                </a:lnTo>
                <a:lnTo>
                  <a:pt x="87502" y="113664"/>
                </a:lnTo>
                <a:lnTo>
                  <a:pt x="90804" y="107314"/>
                </a:lnTo>
                <a:lnTo>
                  <a:pt x="92328" y="100456"/>
                </a:lnTo>
                <a:lnTo>
                  <a:pt x="92328" y="93217"/>
                </a:lnTo>
                <a:lnTo>
                  <a:pt x="90947" y="83385"/>
                </a:lnTo>
                <a:lnTo>
                  <a:pt x="86804" y="75231"/>
                </a:lnTo>
                <a:lnTo>
                  <a:pt x="79898" y="68768"/>
                </a:lnTo>
                <a:lnTo>
                  <a:pt x="70230" y="64007"/>
                </a:lnTo>
                <a:lnTo>
                  <a:pt x="70485" y="63372"/>
                </a:lnTo>
                <a:lnTo>
                  <a:pt x="103377" y="38353"/>
                </a:lnTo>
                <a:lnTo>
                  <a:pt x="104266" y="34670"/>
                </a:lnTo>
                <a:lnTo>
                  <a:pt x="105282" y="30987"/>
                </a:lnTo>
                <a:lnTo>
                  <a:pt x="105563" y="28465"/>
                </a:lnTo>
                <a:lnTo>
                  <a:pt x="105663" y="16636"/>
                </a:lnTo>
                <a:lnTo>
                  <a:pt x="103124" y="10540"/>
                </a:lnTo>
                <a:lnTo>
                  <a:pt x="99179" y="736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3478529" y="2661285"/>
            <a:ext cx="61594" cy="120014"/>
          </a:xfrm>
          <a:custGeom>
            <a:avLst/>
            <a:gdLst/>
            <a:ahLst/>
            <a:cxnLst/>
            <a:rect l="l" t="t" r="r" b="b"/>
            <a:pathLst>
              <a:path w="61595" h="120014">
                <a:moveTo>
                  <a:pt x="45720" y="0"/>
                </a:moveTo>
                <a:lnTo>
                  <a:pt x="37846" y="0"/>
                </a:lnTo>
                <a:lnTo>
                  <a:pt x="31242" y="3682"/>
                </a:lnTo>
                <a:lnTo>
                  <a:pt x="13081" y="45847"/>
                </a:lnTo>
                <a:lnTo>
                  <a:pt x="508" y="104266"/>
                </a:lnTo>
                <a:lnTo>
                  <a:pt x="254" y="105663"/>
                </a:lnTo>
                <a:lnTo>
                  <a:pt x="0" y="106806"/>
                </a:lnTo>
                <a:lnTo>
                  <a:pt x="0" y="107823"/>
                </a:lnTo>
                <a:lnTo>
                  <a:pt x="0" y="109474"/>
                </a:lnTo>
                <a:lnTo>
                  <a:pt x="381" y="110998"/>
                </a:lnTo>
                <a:lnTo>
                  <a:pt x="1143" y="112140"/>
                </a:lnTo>
                <a:lnTo>
                  <a:pt x="2032" y="113284"/>
                </a:lnTo>
                <a:lnTo>
                  <a:pt x="3175" y="114426"/>
                </a:lnTo>
                <a:lnTo>
                  <a:pt x="4699" y="115569"/>
                </a:lnTo>
                <a:lnTo>
                  <a:pt x="6223" y="116712"/>
                </a:lnTo>
                <a:lnTo>
                  <a:pt x="8128" y="117728"/>
                </a:lnTo>
                <a:lnTo>
                  <a:pt x="10541" y="118617"/>
                </a:lnTo>
                <a:lnTo>
                  <a:pt x="12954" y="119379"/>
                </a:lnTo>
                <a:lnTo>
                  <a:pt x="16002" y="119887"/>
                </a:lnTo>
                <a:lnTo>
                  <a:pt x="19812" y="119887"/>
                </a:lnTo>
                <a:lnTo>
                  <a:pt x="24765" y="119887"/>
                </a:lnTo>
                <a:lnTo>
                  <a:pt x="43180" y="101980"/>
                </a:lnTo>
                <a:lnTo>
                  <a:pt x="45593" y="96265"/>
                </a:lnTo>
                <a:lnTo>
                  <a:pt x="46736" y="89788"/>
                </a:lnTo>
                <a:lnTo>
                  <a:pt x="46736" y="82423"/>
                </a:lnTo>
                <a:lnTo>
                  <a:pt x="46736" y="75437"/>
                </a:lnTo>
                <a:lnTo>
                  <a:pt x="44831" y="69976"/>
                </a:lnTo>
                <a:lnTo>
                  <a:pt x="40894" y="66039"/>
                </a:lnTo>
                <a:lnTo>
                  <a:pt x="37084" y="61975"/>
                </a:lnTo>
                <a:lnTo>
                  <a:pt x="31496" y="59816"/>
                </a:lnTo>
                <a:lnTo>
                  <a:pt x="24257" y="59181"/>
                </a:lnTo>
                <a:lnTo>
                  <a:pt x="25654" y="52577"/>
                </a:lnTo>
                <a:lnTo>
                  <a:pt x="59562" y="28193"/>
                </a:lnTo>
                <a:lnTo>
                  <a:pt x="61087" y="22351"/>
                </a:lnTo>
                <a:lnTo>
                  <a:pt x="61087" y="15875"/>
                </a:lnTo>
                <a:lnTo>
                  <a:pt x="61087" y="10667"/>
                </a:lnTo>
                <a:lnTo>
                  <a:pt x="59817" y="6730"/>
                </a:lnTo>
                <a:lnTo>
                  <a:pt x="57150" y="4063"/>
                </a:lnTo>
                <a:lnTo>
                  <a:pt x="54610" y="1269"/>
                </a:lnTo>
                <a:lnTo>
                  <a:pt x="50800" y="0"/>
                </a:lnTo>
                <a:lnTo>
                  <a:pt x="4572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3449446" y="2653919"/>
            <a:ext cx="106045" cy="173355"/>
          </a:xfrm>
          <a:custGeom>
            <a:avLst/>
            <a:gdLst/>
            <a:ahLst/>
            <a:cxnLst/>
            <a:rect l="l" t="t" r="r" b="b"/>
            <a:pathLst>
              <a:path w="106045" h="173355">
                <a:moveTo>
                  <a:pt x="75691" y="0"/>
                </a:moveTo>
                <a:lnTo>
                  <a:pt x="85216" y="0"/>
                </a:lnTo>
                <a:lnTo>
                  <a:pt x="92710" y="2031"/>
                </a:lnTo>
                <a:lnTo>
                  <a:pt x="97916" y="6350"/>
                </a:lnTo>
                <a:lnTo>
                  <a:pt x="103124" y="10540"/>
                </a:lnTo>
                <a:lnTo>
                  <a:pt x="105663" y="16636"/>
                </a:lnTo>
                <a:lnTo>
                  <a:pt x="105663" y="24383"/>
                </a:lnTo>
                <a:lnTo>
                  <a:pt x="105663" y="27558"/>
                </a:lnTo>
                <a:lnTo>
                  <a:pt x="105282" y="30987"/>
                </a:lnTo>
                <a:lnTo>
                  <a:pt x="104266" y="34670"/>
                </a:lnTo>
                <a:lnTo>
                  <a:pt x="103377" y="38353"/>
                </a:lnTo>
                <a:lnTo>
                  <a:pt x="101600" y="42036"/>
                </a:lnTo>
                <a:lnTo>
                  <a:pt x="98932" y="45592"/>
                </a:lnTo>
                <a:lnTo>
                  <a:pt x="96265" y="49148"/>
                </a:lnTo>
                <a:lnTo>
                  <a:pt x="70485" y="63372"/>
                </a:lnTo>
                <a:lnTo>
                  <a:pt x="70230" y="64007"/>
                </a:lnTo>
                <a:lnTo>
                  <a:pt x="79898" y="68768"/>
                </a:lnTo>
                <a:lnTo>
                  <a:pt x="86804" y="75231"/>
                </a:lnTo>
                <a:lnTo>
                  <a:pt x="90947" y="83385"/>
                </a:lnTo>
                <a:lnTo>
                  <a:pt x="92328" y="93217"/>
                </a:lnTo>
                <a:lnTo>
                  <a:pt x="92328" y="100456"/>
                </a:lnTo>
                <a:lnTo>
                  <a:pt x="90804" y="107314"/>
                </a:lnTo>
                <a:lnTo>
                  <a:pt x="87502" y="113664"/>
                </a:lnTo>
                <a:lnTo>
                  <a:pt x="84200" y="120141"/>
                </a:lnTo>
                <a:lnTo>
                  <a:pt x="79501" y="125221"/>
                </a:lnTo>
                <a:lnTo>
                  <a:pt x="73151" y="128904"/>
                </a:lnTo>
                <a:lnTo>
                  <a:pt x="66928" y="132714"/>
                </a:lnTo>
                <a:lnTo>
                  <a:pt x="59689" y="134619"/>
                </a:lnTo>
                <a:lnTo>
                  <a:pt x="51435" y="134619"/>
                </a:lnTo>
                <a:lnTo>
                  <a:pt x="46227" y="134619"/>
                </a:lnTo>
                <a:lnTo>
                  <a:pt x="25145" y="129031"/>
                </a:lnTo>
                <a:lnTo>
                  <a:pt x="15112" y="173100"/>
                </a:lnTo>
                <a:lnTo>
                  <a:pt x="0" y="173100"/>
                </a:lnTo>
                <a:lnTo>
                  <a:pt x="27558" y="50164"/>
                </a:lnTo>
                <a:lnTo>
                  <a:pt x="47116" y="9778"/>
                </a:lnTo>
                <a:lnTo>
                  <a:pt x="67182" y="0"/>
                </a:lnTo>
                <a:lnTo>
                  <a:pt x="756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3567684" y="2697416"/>
            <a:ext cx="130301" cy="51117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3581653" y="2716276"/>
            <a:ext cx="112395" cy="33020"/>
          </a:xfrm>
          <a:custGeom>
            <a:avLst/>
            <a:gdLst/>
            <a:ahLst/>
            <a:cxnLst/>
            <a:rect l="l" t="t" r="r" b="b"/>
            <a:pathLst>
              <a:path w="112395" h="33019">
                <a:moveTo>
                  <a:pt x="62700" y="12953"/>
                </a:moveTo>
                <a:lnTo>
                  <a:pt x="33528" y="12953"/>
                </a:lnTo>
                <a:lnTo>
                  <a:pt x="41275" y="16256"/>
                </a:lnTo>
                <a:lnTo>
                  <a:pt x="51562" y="22733"/>
                </a:lnTo>
                <a:lnTo>
                  <a:pt x="58987" y="26993"/>
                </a:lnTo>
                <a:lnTo>
                  <a:pt x="66008" y="30051"/>
                </a:lnTo>
                <a:lnTo>
                  <a:pt x="72600" y="31894"/>
                </a:lnTo>
                <a:lnTo>
                  <a:pt x="78740" y="32512"/>
                </a:lnTo>
                <a:lnTo>
                  <a:pt x="86995" y="32512"/>
                </a:lnTo>
                <a:lnTo>
                  <a:pt x="93980" y="29718"/>
                </a:lnTo>
                <a:lnTo>
                  <a:pt x="99822" y="24129"/>
                </a:lnTo>
                <a:lnTo>
                  <a:pt x="104393" y="19558"/>
                </a:lnTo>
                <a:lnTo>
                  <a:pt x="75692" y="19558"/>
                </a:lnTo>
                <a:lnTo>
                  <a:pt x="67945" y="16256"/>
                </a:lnTo>
                <a:lnTo>
                  <a:pt x="62700" y="12953"/>
                </a:lnTo>
                <a:close/>
              </a:path>
              <a:path w="112395" h="33019">
                <a:moveTo>
                  <a:pt x="30987" y="0"/>
                </a:moveTo>
                <a:lnTo>
                  <a:pt x="23875" y="0"/>
                </a:lnTo>
                <a:lnTo>
                  <a:pt x="17780" y="2412"/>
                </a:lnTo>
                <a:lnTo>
                  <a:pt x="12573" y="7365"/>
                </a:lnTo>
                <a:lnTo>
                  <a:pt x="7366" y="12191"/>
                </a:lnTo>
                <a:lnTo>
                  <a:pt x="3175" y="18287"/>
                </a:lnTo>
                <a:lnTo>
                  <a:pt x="0" y="25653"/>
                </a:lnTo>
                <a:lnTo>
                  <a:pt x="7238" y="29718"/>
                </a:lnTo>
                <a:lnTo>
                  <a:pt x="9779" y="24257"/>
                </a:lnTo>
                <a:lnTo>
                  <a:pt x="12826" y="20065"/>
                </a:lnTo>
                <a:lnTo>
                  <a:pt x="16256" y="17272"/>
                </a:lnTo>
                <a:lnTo>
                  <a:pt x="19685" y="14350"/>
                </a:lnTo>
                <a:lnTo>
                  <a:pt x="23622" y="12953"/>
                </a:lnTo>
                <a:lnTo>
                  <a:pt x="62700" y="12953"/>
                </a:lnTo>
                <a:lnTo>
                  <a:pt x="57658" y="9778"/>
                </a:lnTo>
                <a:lnTo>
                  <a:pt x="50204" y="5518"/>
                </a:lnTo>
                <a:lnTo>
                  <a:pt x="43275" y="2460"/>
                </a:lnTo>
                <a:lnTo>
                  <a:pt x="36869" y="617"/>
                </a:lnTo>
                <a:lnTo>
                  <a:pt x="30987" y="0"/>
                </a:lnTo>
                <a:close/>
              </a:path>
              <a:path w="112395" h="33019">
                <a:moveTo>
                  <a:pt x="105029" y="2286"/>
                </a:moveTo>
                <a:lnTo>
                  <a:pt x="101346" y="8254"/>
                </a:lnTo>
                <a:lnTo>
                  <a:pt x="97790" y="12573"/>
                </a:lnTo>
                <a:lnTo>
                  <a:pt x="90678" y="18161"/>
                </a:lnTo>
                <a:lnTo>
                  <a:pt x="86360" y="19558"/>
                </a:lnTo>
                <a:lnTo>
                  <a:pt x="104393" y="19558"/>
                </a:lnTo>
                <a:lnTo>
                  <a:pt x="105537" y="18414"/>
                </a:lnTo>
                <a:lnTo>
                  <a:pt x="109728" y="12953"/>
                </a:lnTo>
                <a:lnTo>
                  <a:pt x="112395" y="7365"/>
                </a:lnTo>
                <a:lnTo>
                  <a:pt x="105029" y="228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3581653" y="2716276"/>
            <a:ext cx="112395" cy="33020"/>
          </a:xfrm>
          <a:custGeom>
            <a:avLst/>
            <a:gdLst/>
            <a:ahLst/>
            <a:cxnLst/>
            <a:rect l="l" t="t" r="r" b="b"/>
            <a:pathLst>
              <a:path w="112395" h="33019">
                <a:moveTo>
                  <a:pt x="30987" y="0"/>
                </a:moveTo>
                <a:lnTo>
                  <a:pt x="67945" y="16256"/>
                </a:lnTo>
                <a:lnTo>
                  <a:pt x="75692" y="19558"/>
                </a:lnTo>
                <a:lnTo>
                  <a:pt x="81025" y="19558"/>
                </a:lnTo>
                <a:lnTo>
                  <a:pt x="86360" y="19558"/>
                </a:lnTo>
                <a:lnTo>
                  <a:pt x="90678" y="18161"/>
                </a:lnTo>
                <a:lnTo>
                  <a:pt x="94234" y="15366"/>
                </a:lnTo>
                <a:lnTo>
                  <a:pt x="97790" y="12573"/>
                </a:lnTo>
                <a:lnTo>
                  <a:pt x="101346" y="8254"/>
                </a:lnTo>
                <a:lnTo>
                  <a:pt x="105029" y="2286"/>
                </a:lnTo>
                <a:lnTo>
                  <a:pt x="112395" y="7365"/>
                </a:lnTo>
                <a:lnTo>
                  <a:pt x="109728" y="12953"/>
                </a:lnTo>
                <a:lnTo>
                  <a:pt x="105537" y="18414"/>
                </a:lnTo>
                <a:lnTo>
                  <a:pt x="99822" y="24129"/>
                </a:lnTo>
                <a:lnTo>
                  <a:pt x="93980" y="29718"/>
                </a:lnTo>
                <a:lnTo>
                  <a:pt x="86995" y="32512"/>
                </a:lnTo>
                <a:lnTo>
                  <a:pt x="78740" y="32512"/>
                </a:lnTo>
                <a:lnTo>
                  <a:pt x="41275" y="16256"/>
                </a:lnTo>
                <a:lnTo>
                  <a:pt x="33528" y="12953"/>
                </a:lnTo>
                <a:lnTo>
                  <a:pt x="28194" y="12953"/>
                </a:lnTo>
                <a:lnTo>
                  <a:pt x="23622" y="12953"/>
                </a:lnTo>
                <a:lnTo>
                  <a:pt x="19685" y="14350"/>
                </a:lnTo>
                <a:lnTo>
                  <a:pt x="16256" y="17272"/>
                </a:lnTo>
                <a:lnTo>
                  <a:pt x="12826" y="20065"/>
                </a:lnTo>
                <a:lnTo>
                  <a:pt x="9779" y="24257"/>
                </a:lnTo>
                <a:lnTo>
                  <a:pt x="7238" y="29718"/>
                </a:lnTo>
                <a:lnTo>
                  <a:pt x="0" y="25653"/>
                </a:lnTo>
                <a:lnTo>
                  <a:pt x="3175" y="18287"/>
                </a:lnTo>
                <a:lnTo>
                  <a:pt x="7366" y="12191"/>
                </a:lnTo>
                <a:lnTo>
                  <a:pt x="12573" y="7365"/>
                </a:lnTo>
                <a:lnTo>
                  <a:pt x="17780" y="2412"/>
                </a:lnTo>
                <a:lnTo>
                  <a:pt x="23875" y="0"/>
                </a:lnTo>
                <a:lnTo>
                  <a:pt x="3098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3703320" y="2639567"/>
            <a:ext cx="403110" cy="153542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4113276" y="2633484"/>
            <a:ext cx="76917" cy="195821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4123182" y="2647950"/>
            <a:ext cx="182880" cy="185674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200016" y="2696591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56134" y="0"/>
                </a:moveTo>
                <a:lnTo>
                  <a:pt x="49149" y="0"/>
                </a:lnTo>
                <a:lnTo>
                  <a:pt x="42342" y="525"/>
                </a:lnTo>
                <a:lnTo>
                  <a:pt x="9802" y="24850"/>
                </a:lnTo>
                <a:lnTo>
                  <a:pt x="56" y="62357"/>
                </a:lnTo>
                <a:lnTo>
                  <a:pt x="0" y="68580"/>
                </a:lnTo>
                <a:lnTo>
                  <a:pt x="762" y="73279"/>
                </a:lnTo>
                <a:lnTo>
                  <a:pt x="2327" y="77724"/>
                </a:lnTo>
                <a:lnTo>
                  <a:pt x="3683" y="81914"/>
                </a:lnTo>
                <a:lnTo>
                  <a:pt x="5969" y="85344"/>
                </a:lnTo>
                <a:lnTo>
                  <a:pt x="12192" y="90550"/>
                </a:lnTo>
                <a:lnTo>
                  <a:pt x="16002" y="91948"/>
                </a:lnTo>
                <a:lnTo>
                  <a:pt x="27050" y="91948"/>
                </a:lnTo>
                <a:lnTo>
                  <a:pt x="33147" y="89788"/>
                </a:lnTo>
                <a:lnTo>
                  <a:pt x="38862" y="85598"/>
                </a:lnTo>
                <a:lnTo>
                  <a:pt x="43256" y="81914"/>
                </a:lnTo>
                <a:lnTo>
                  <a:pt x="44360" y="80772"/>
                </a:lnTo>
                <a:lnTo>
                  <a:pt x="23875" y="80772"/>
                </a:lnTo>
                <a:lnTo>
                  <a:pt x="21082" y="79248"/>
                </a:lnTo>
                <a:lnTo>
                  <a:pt x="19304" y="76200"/>
                </a:lnTo>
                <a:lnTo>
                  <a:pt x="17399" y="73279"/>
                </a:lnTo>
                <a:lnTo>
                  <a:pt x="16510" y="68580"/>
                </a:lnTo>
                <a:lnTo>
                  <a:pt x="23875" y="26924"/>
                </a:lnTo>
                <a:lnTo>
                  <a:pt x="42799" y="7366"/>
                </a:lnTo>
                <a:lnTo>
                  <a:pt x="66342" y="7366"/>
                </a:lnTo>
                <a:lnTo>
                  <a:pt x="61595" y="2159"/>
                </a:lnTo>
                <a:lnTo>
                  <a:pt x="56134" y="0"/>
                </a:lnTo>
                <a:close/>
              </a:path>
              <a:path w="101600" h="92075">
                <a:moveTo>
                  <a:pt x="70738" y="65024"/>
                </a:moveTo>
                <a:lnTo>
                  <a:pt x="57912" y="65024"/>
                </a:lnTo>
                <a:lnTo>
                  <a:pt x="57531" y="68199"/>
                </a:lnTo>
                <a:lnTo>
                  <a:pt x="57404" y="85851"/>
                </a:lnTo>
                <a:lnTo>
                  <a:pt x="61468" y="91948"/>
                </a:lnTo>
                <a:lnTo>
                  <a:pt x="73913" y="91948"/>
                </a:lnTo>
                <a:lnTo>
                  <a:pt x="77850" y="90805"/>
                </a:lnTo>
                <a:lnTo>
                  <a:pt x="85471" y="86741"/>
                </a:lnTo>
                <a:lnTo>
                  <a:pt x="90043" y="82804"/>
                </a:lnTo>
                <a:lnTo>
                  <a:pt x="91617" y="81153"/>
                </a:lnTo>
                <a:lnTo>
                  <a:pt x="74675" y="81153"/>
                </a:lnTo>
                <a:lnTo>
                  <a:pt x="73152" y="80263"/>
                </a:lnTo>
                <a:lnTo>
                  <a:pt x="72136" y="78486"/>
                </a:lnTo>
                <a:lnTo>
                  <a:pt x="71247" y="76835"/>
                </a:lnTo>
                <a:lnTo>
                  <a:pt x="70738" y="73787"/>
                </a:lnTo>
                <a:lnTo>
                  <a:pt x="70738" y="65024"/>
                </a:lnTo>
                <a:close/>
              </a:path>
              <a:path w="101600" h="92075">
                <a:moveTo>
                  <a:pt x="89916" y="72262"/>
                </a:moveTo>
                <a:lnTo>
                  <a:pt x="87249" y="75311"/>
                </a:lnTo>
                <a:lnTo>
                  <a:pt x="84962" y="77597"/>
                </a:lnTo>
                <a:lnTo>
                  <a:pt x="82677" y="78994"/>
                </a:lnTo>
                <a:lnTo>
                  <a:pt x="80518" y="80518"/>
                </a:lnTo>
                <a:lnTo>
                  <a:pt x="78612" y="81153"/>
                </a:lnTo>
                <a:lnTo>
                  <a:pt x="91617" y="81153"/>
                </a:lnTo>
                <a:lnTo>
                  <a:pt x="95250" y="77343"/>
                </a:lnTo>
                <a:lnTo>
                  <a:pt x="89916" y="72262"/>
                </a:lnTo>
                <a:close/>
              </a:path>
              <a:path w="101600" h="92075">
                <a:moveTo>
                  <a:pt x="66342" y="7366"/>
                </a:moveTo>
                <a:lnTo>
                  <a:pt x="52959" y="7366"/>
                </a:lnTo>
                <a:lnTo>
                  <a:pt x="56261" y="9017"/>
                </a:lnTo>
                <a:lnTo>
                  <a:pt x="60325" y="15875"/>
                </a:lnTo>
                <a:lnTo>
                  <a:pt x="61341" y="21082"/>
                </a:lnTo>
                <a:lnTo>
                  <a:pt x="61294" y="33672"/>
                </a:lnTo>
                <a:lnTo>
                  <a:pt x="60833" y="38862"/>
                </a:lnTo>
                <a:lnTo>
                  <a:pt x="38481" y="77724"/>
                </a:lnTo>
                <a:lnTo>
                  <a:pt x="33020" y="80772"/>
                </a:lnTo>
                <a:lnTo>
                  <a:pt x="44360" y="80772"/>
                </a:lnTo>
                <a:lnTo>
                  <a:pt x="47704" y="77311"/>
                </a:lnTo>
                <a:lnTo>
                  <a:pt x="52310" y="71667"/>
                </a:lnTo>
                <a:lnTo>
                  <a:pt x="57023" y="65024"/>
                </a:lnTo>
                <a:lnTo>
                  <a:pt x="70738" y="65024"/>
                </a:lnTo>
                <a:lnTo>
                  <a:pt x="71500" y="56514"/>
                </a:lnTo>
                <a:lnTo>
                  <a:pt x="73152" y="44576"/>
                </a:lnTo>
                <a:lnTo>
                  <a:pt x="80702" y="33672"/>
                </a:lnTo>
                <a:lnTo>
                  <a:pt x="86416" y="25526"/>
                </a:lnTo>
                <a:lnTo>
                  <a:pt x="72136" y="25526"/>
                </a:lnTo>
                <a:lnTo>
                  <a:pt x="71628" y="17145"/>
                </a:lnTo>
                <a:lnTo>
                  <a:pt x="69469" y="10795"/>
                </a:lnTo>
                <a:lnTo>
                  <a:pt x="66342" y="7366"/>
                </a:lnTo>
                <a:close/>
              </a:path>
              <a:path w="101600" h="92075">
                <a:moveTo>
                  <a:pt x="101219" y="1524"/>
                </a:moveTo>
                <a:lnTo>
                  <a:pt x="85090" y="1524"/>
                </a:lnTo>
                <a:lnTo>
                  <a:pt x="72898" y="25526"/>
                </a:lnTo>
                <a:lnTo>
                  <a:pt x="86416" y="25526"/>
                </a:lnTo>
                <a:lnTo>
                  <a:pt x="87741" y="23637"/>
                </a:lnTo>
                <a:lnTo>
                  <a:pt x="94279" y="14483"/>
                </a:lnTo>
                <a:lnTo>
                  <a:pt x="100330" y="6223"/>
                </a:lnTo>
                <a:lnTo>
                  <a:pt x="101219" y="152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4216527" y="2703957"/>
            <a:ext cx="45085" cy="73660"/>
          </a:xfrm>
          <a:custGeom>
            <a:avLst/>
            <a:gdLst/>
            <a:ahLst/>
            <a:cxnLst/>
            <a:rect l="l" t="t" r="r" b="b"/>
            <a:pathLst>
              <a:path w="45085" h="73660">
                <a:moveTo>
                  <a:pt x="32003" y="0"/>
                </a:moveTo>
                <a:lnTo>
                  <a:pt x="26288" y="0"/>
                </a:lnTo>
                <a:lnTo>
                  <a:pt x="21082" y="2539"/>
                </a:lnTo>
                <a:lnTo>
                  <a:pt x="1063" y="41449"/>
                </a:lnTo>
                <a:lnTo>
                  <a:pt x="0" y="54990"/>
                </a:lnTo>
                <a:lnTo>
                  <a:pt x="0" y="61213"/>
                </a:lnTo>
                <a:lnTo>
                  <a:pt x="888" y="65912"/>
                </a:lnTo>
                <a:lnTo>
                  <a:pt x="2794" y="68833"/>
                </a:lnTo>
                <a:lnTo>
                  <a:pt x="4572" y="71881"/>
                </a:lnTo>
                <a:lnTo>
                  <a:pt x="7365" y="73405"/>
                </a:lnTo>
                <a:lnTo>
                  <a:pt x="11175" y="73405"/>
                </a:lnTo>
                <a:lnTo>
                  <a:pt x="16510" y="73405"/>
                </a:lnTo>
                <a:lnTo>
                  <a:pt x="43307" y="37972"/>
                </a:lnTo>
                <a:lnTo>
                  <a:pt x="44831" y="25780"/>
                </a:lnTo>
                <a:lnTo>
                  <a:pt x="44831" y="20827"/>
                </a:lnTo>
                <a:lnTo>
                  <a:pt x="44831" y="13715"/>
                </a:lnTo>
                <a:lnTo>
                  <a:pt x="43814" y="8508"/>
                </a:lnTo>
                <a:lnTo>
                  <a:pt x="41783" y="5079"/>
                </a:lnTo>
                <a:lnTo>
                  <a:pt x="39750" y="1650"/>
                </a:lnTo>
                <a:lnTo>
                  <a:pt x="36449" y="0"/>
                </a:lnTo>
                <a:lnTo>
                  <a:pt x="3200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4200016" y="2696591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49149" y="0"/>
                </a:moveTo>
                <a:lnTo>
                  <a:pt x="56134" y="0"/>
                </a:lnTo>
                <a:lnTo>
                  <a:pt x="61595" y="2159"/>
                </a:lnTo>
                <a:lnTo>
                  <a:pt x="65532" y="6476"/>
                </a:lnTo>
                <a:lnTo>
                  <a:pt x="69469" y="10795"/>
                </a:lnTo>
                <a:lnTo>
                  <a:pt x="71628" y="17145"/>
                </a:lnTo>
                <a:lnTo>
                  <a:pt x="72136" y="25526"/>
                </a:lnTo>
                <a:lnTo>
                  <a:pt x="72898" y="25526"/>
                </a:lnTo>
                <a:lnTo>
                  <a:pt x="85090" y="1524"/>
                </a:lnTo>
                <a:lnTo>
                  <a:pt x="101219" y="1524"/>
                </a:lnTo>
                <a:lnTo>
                  <a:pt x="100330" y="6223"/>
                </a:lnTo>
                <a:lnTo>
                  <a:pt x="94279" y="14483"/>
                </a:lnTo>
                <a:lnTo>
                  <a:pt x="87741" y="23637"/>
                </a:lnTo>
                <a:lnTo>
                  <a:pt x="80702" y="33672"/>
                </a:lnTo>
                <a:lnTo>
                  <a:pt x="73152" y="44576"/>
                </a:lnTo>
                <a:lnTo>
                  <a:pt x="71500" y="56514"/>
                </a:lnTo>
                <a:lnTo>
                  <a:pt x="70738" y="64897"/>
                </a:lnTo>
                <a:lnTo>
                  <a:pt x="70738" y="69723"/>
                </a:lnTo>
                <a:lnTo>
                  <a:pt x="70738" y="73787"/>
                </a:lnTo>
                <a:lnTo>
                  <a:pt x="71247" y="76835"/>
                </a:lnTo>
                <a:lnTo>
                  <a:pt x="72136" y="78486"/>
                </a:lnTo>
                <a:lnTo>
                  <a:pt x="73152" y="80263"/>
                </a:lnTo>
                <a:lnTo>
                  <a:pt x="74675" y="81153"/>
                </a:lnTo>
                <a:lnTo>
                  <a:pt x="76835" y="81153"/>
                </a:lnTo>
                <a:lnTo>
                  <a:pt x="78612" y="81153"/>
                </a:lnTo>
                <a:lnTo>
                  <a:pt x="80518" y="80518"/>
                </a:lnTo>
                <a:lnTo>
                  <a:pt x="82677" y="78994"/>
                </a:lnTo>
                <a:lnTo>
                  <a:pt x="84962" y="77597"/>
                </a:lnTo>
                <a:lnTo>
                  <a:pt x="87249" y="75311"/>
                </a:lnTo>
                <a:lnTo>
                  <a:pt x="89916" y="72262"/>
                </a:lnTo>
                <a:lnTo>
                  <a:pt x="95250" y="77343"/>
                </a:lnTo>
                <a:lnTo>
                  <a:pt x="90043" y="82804"/>
                </a:lnTo>
                <a:lnTo>
                  <a:pt x="85471" y="86741"/>
                </a:lnTo>
                <a:lnTo>
                  <a:pt x="81661" y="88773"/>
                </a:lnTo>
                <a:lnTo>
                  <a:pt x="77850" y="90805"/>
                </a:lnTo>
                <a:lnTo>
                  <a:pt x="73913" y="91948"/>
                </a:lnTo>
                <a:lnTo>
                  <a:pt x="69723" y="91948"/>
                </a:lnTo>
                <a:lnTo>
                  <a:pt x="61468" y="91948"/>
                </a:lnTo>
                <a:lnTo>
                  <a:pt x="57404" y="85851"/>
                </a:lnTo>
                <a:lnTo>
                  <a:pt x="57404" y="73787"/>
                </a:lnTo>
                <a:lnTo>
                  <a:pt x="57404" y="71120"/>
                </a:lnTo>
                <a:lnTo>
                  <a:pt x="57531" y="68199"/>
                </a:lnTo>
                <a:lnTo>
                  <a:pt x="57912" y="65024"/>
                </a:lnTo>
                <a:lnTo>
                  <a:pt x="57023" y="65024"/>
                </a:lnTo>
                <a:lnTo>
                  <a:pt x="27050" y="91948"/>
                </a:lnTo>
                <a:lnTo>
                  <a:pt x="20574" y="91948"/>
                </a:lnTo>
                <a:lnTo>
                  <a:pt x="16002" y="91948"/>
                </a:lnTo>
                <a:lnTo>
                  <a:pt x="2286" y="77597"/>
                </a:lnTo>
                <a:lnTo>
                  <a:pt x="762" y="73279"/>
                </a:lnTo>
                <a:lnTo>
                  <a:pt x="0" y="68580"/>
                </a:lnTo>
                <a:lnTo>
                  <a:pt x="0" y="63500"/>
                </a:lnTo>
                <a:lnTo>
                  <a:pt x="9802" y="24850"/>
                </a:lnTo>
                <a:lnTo>
                  <a:pt x="42342" y="525"/>
                </a:lnTo>
                <a:lnTo>
                  <a:pt x="491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4299203" y="2633484"/>
            <a:ext cx="78527" cy="195821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4314190" y="2652522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30">
                <a:moveTo>
                  <a:pt x="2539" y="0"/>
                </a:moveTo>
                <a:lnTo>
                  <a:pt x="0" y="7238"/>
                </a:lnTo>
                <a:lnTo>
                  <a:pt x="10219" y="11640"/>
                </a:lnTo>
                <a:lnTo>
                  <a:pt x="18986" y="17780"/>
                </a:lnTo>
                <a:lnTo>
                  <a:pt x="40084" y="58610"/>
                </a:lnTo>
                <a:lnTo>
                  <a:pt x="42672" y="87375"/>
                </a:lnTo>
                <a:lnTo>
                  <a:pt x="42027" y="102949"/>
                </a:lnTo>
                <a:lnTo>
                  <a:pt x="32258" y="141097"/>
                </a:lnTo>
                <a:lnTo>
                  <a:pt x="254" y="169290"/>
                </a:lnTo>
                <a:lnTo>
                  <a:pt x="2539" y="176529"/>
                </a:lnTo>
                <a:lnTo>
                  <a:pt x="36222" y="156456"/>
                </a:lnTo>
                <a:lnTo>
                  <a:pt x="55181" y="119506"/>
                </a:lnTo>
                <a:lnTo>
                  <a:pt x="58800" y="88391"/>
                </a:lnTo>
                <a:lnTo>
                  <a:pt x="57894" y="72171"/>
                </a:lnTo>
                <a:lnTo>
                  <a:pt x="44196" y="30987"/>
                </a:lnTo>
                <a:lnTo>
                  <a:pt x="15299" y="4645"/>
                </a:lnTo>
                <a:lnTo>
                  <a:pt x="253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4314190" y="2652522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30">
                <a:moveTo>
                  <a:pt x="2539" y="0"/>
                </a:moveTo>
                <a:lnTo>
                  <a:pt x="36151" y="20127"/>
                </a:lnTo>
                <a:lnTo>
                  <a:pt x="55165" y="57213"/>
                </a:lnTo>
                <a:lnTo>
                  <a:pt x="58800" y="88391"/>
                </a:lnTo>
                <a:lnTo>
                  <a:pt x="57896" y="104556"/>
                </a:lnTo>
                <a:lnTo>
                  <a:pt x="44323" y="145668"/>
                </a:lnTo>
                <a:lnTo>
                  <a:pt x="15355" y="171886"/>
                </a:lnTo>
                <a:lnTo>
                  <a:pt x="2539" y="176529"/>
                </a:lnTo>
                <a:lnTo>
                  <a:pt x="254" y="169290"/>
                </a:lnTo>
                <a:lnTo>
                  <a:pt x="10326" y="164885"/>
                </a:lnTo>
                <a:lnTo>
                  <a:pt x="19018" y="158718"/>
                </a:lnTo>
                <a:lnTo>
                  <a:pt x="40084" y="117093"/>
                </a:lnTo>
                <a:lnTo>
                  <a:pt x="42672" y="87375"/>
                </a:lnTo>
                <a:lnTo>
                  <a:pt x="42027" y="72326"/>
                </a:lnTo>
                <a:lnTo>
                  <a:pt x="32258" y="35178"/>
                </a:lnTo>
                <a:lnTo>
                  <a:pt x="0" y="7238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4439411" y="2630398"/>
            <a:ext cx="174523" cy="156235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4450207" y="2644775"/>
            <a:ext cx="163576" cy="146812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4669535" y="2634995"/>
            <a:ext cx="110520" cy="153162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4678807" y="2649347"/>
            <a:ext cx="100584" cy="143763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4837176" y="2688289"/>
            <a:ext cx="133375" cy="69388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4851780" y="2745739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4851780" y="2707132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4847209" y="2741167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4847209" y="2702560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5035296" y="2639542"/>
            <a:ext cx="92237" cy="147091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5049520" y="2658491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5">
                <a:moveTo>
                  <a:pt x="48132" y="21589"/>
                </a:moveTo>
                <a:lnTo>
                  <a:pt x="27812" y="21589"/>
                </a:lnTo>
                <a:lnTo>
                  <a:pt x="29082" y="22225"/>
                </a:lnTo>
                <a:lnTo>
                  <a:pt x="30860" y="24511"/>
                </a:lnTo>
                <a:lnTo>
                  <a:pt x="31296" y="26035"/>
                </a:lnTo>
                <a:lnTo>
                  <a:pt x="31368" y="108585"/>
                </a:lnTo>
                <a:lnTo>
                  <a:pt x="30987" y="111633"/>
                </a:lnTo>
                <a:lnTo>
                  <a:pt x="30225" y="113664"/>
                </a:lnTo>
                <a:lnTo>
                  <a:pt x="29590" y="115570"/>
                </a:lnTo>
                <a:lnTo>
                  <a:pt x="20065" y="120396"/>
                </a:lnTo>
                <a:lnTo>
                  <a:pt x="17144" y="121031"/>
                </a:lnTo>
                <a:lnTo>
                  <a:pt x="12191" y="121412"/>
                </a:lnTo>
                <a:lnTo>
                  <a:pt x="5333" y="121666"/>
                </a:lnTo>
                <a:lnTo>
                  <a:pt x="5333" y="128524"/>
                </a:lnTo>
                <a:lnTo>
                  <a:pt x="74040" y="128524"/>
                </a:lnTo>
                <a:lnTo>
                  <a:pt x="74040" y="121666"/>
                </a:lnTo>
                <a:lnTo>
                  <a:pt x="65531" y="121412"/>
                </a:lnTo>
                <a:lnTo>
                  <a:pt x="59689" y="120650"/>
                </a:lnTo>
                <a:lnTo>
                  <a:pt x="57276" y="120142"/>
                </a:lnTo>
                <a:lnTo>
                  <a:pt x="55371" y="119507"/>
                </a:lnTo>
                <a:lnTo>
                  <a:pt x="53339" y="118872"/>
                </a:lnTo>
                <a:lnTo>
                  <a:pt x="48205" y="108585"/>
                </a:lnTo>
                <a:lnTo>
                  <a:pt x="48132" y="21589"/>
                </a:lnTo>
                <a:close/>
              </a:path>
              <a:path w="74295" h="128905">
                <a:moveTo>
                  <a:pt x="48767" y="0"/>
                </a:moveTo>
                <a:lnTo>
                  <a:pt x="43560" y="0"/>
                </a:lnTo>
                <a:lnTo>
                  <a:pt x="0" y="26035"/>
                </a:lnTo>
                <a:lnTo>
                  <a:pt x="4190" y="33147"/>
                </a:lnTo>
                <a:lnTo>
                  <a:pt x="9525" y="29591"/>
                </a:lnTo>
                <a:lnTo>
                  <a:pt x="14096" y="26797"/>
                </a:lnTo>
                <a:lnTo>
                  <a:pt x="17779" y="24637"/>
                </a:lnTo>
                <a:lnTo>
                  <a:pt x="21335" y="22606"/>
                </a:lnTo>
                <a:lnTo>
                  <a:pt x="24256" y="21589"/>
                </a:lnTo>
                <a:lnTo>
                  <a:pt x="48132" y="21589"/>
                </a:lnTo>
                <a:lnTo>
                  <a:pt x="48132" y="14224"/>
                </a:lnTo>
                <a:lnTo>
                  <a:pt x="48387" y="5969"/>
                </a:lnTo>
                <a:lnTo>
                  <a:pt x="4876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5049520" y="2658491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5">
                <a:moveTo>
                  <a:pt x="43560" y="0"/>
                </a:moveTo>
                <a:lnTo>
                  <a:pt x="48767" y="0"/>
                </a:lnTo>
                <a:lnTo>
                  <a:pt x="48387" y="5969"/>
                </a:lnTo>
                <a:lnTo>
                  <a:pt x="48132" y="14224"/>
                </a:lnTo>
                <a:lnTo>
                  <a:pt x="48132" y="24764"/>
                </a:lnTo>
                <a:lnTo>
                  <a:pt x="48132" y="104267"/>
                </a:lnTo>
                <a:lnTo>
                  <a:pt x="48132" y="107823"/>
                </a:lnTo>
                <a:lnTo>
                  <a:pt x="48387" y="110489"/>
                </a:lnTo>
                <a:lnTo>
                  <a:pt x="48767" y="112395"/>
                </a:lnTo>
                <a:lnTo>
                  <a:pt x="49149" y="114173"/>
                </a:lnTo>
                <a:lnTo>
                  <a:pt x="49910" y="115697"/>
                </a:lnTo>
                <a:lnTo>
                  <a:pt x="50926" y="116839"/>
                </a:lnTo>
                <a:lnTo>
                  <a:pt x="51942" y="117983"/>
                </a:lnTo>
                <a:lnTo>
                  <a:pt x="53339" y="118872"/>
                </a:lnTo>
                <a:lnTo>
                  <a:pt x="55371" y="119507"/>
                </a:lnTo>
                <a:lnTo>
                  <a:pt x="57276" y="120142"/>
                </a:lnTo>
                <a:lnTo>
                  <a:pt x="74040" y="121666"/>
                </a:lnTo>
                <a:lnTo>
                  <a:pt x="74040" y="128524"/>
                </a:lnTo>
                <a:lnTo>
                  <a:pt x="5333" y="128524"/>
                </a:lnTo>
                <a:lnTo>
                  <a:pt x="5333" y="121666"/>
                </a:lnTo>
                <a:lnTo>
                  <a:pt x="12191" y="121412"/>
                </a:lnTo>
                <a:lnTo>
                  <a:pt x="17144" y="121031"/>
                </a:lnTo>
                <a:lnTo>
                  <a:pt x="20065" y="120396"/>
                </a:lnTo>
                <a:lnTo>
                  <a:pt x="22987" y="119887"/>
                </a:lnTo>
                <a:lnTo>
                  <a:pt x="25272" y="119125"/>
                </a:lnTo>
                <a:lnTo>
                  <a:pt x="26796" y="118110"/>
                </a:lnTo>
                <a:lnTo>
                  <a:pt x="28447" y="116967"/>
                </a:lnTo>
                <a:lnTo>
                  <a:pt x="29590" y="115570"/>
                </a:lnTo>
                <a:lnTo>
                  <a:pt x="30225" y="113664"/>
                </a:lnTo>
                <a:lnTo>
                  <a:pt x="30987" y="111633"/>
                </a:lnTo>
                <a:lnTo>
                  <a:pt x="31368" y="108585"/>
                </a:lnTo>
                <a:lnTo>
                  <a:pt x="31368" y="104267"/>
                </a:lnTo>
                <a:lnTo>
                  <a:pt x="31368" y="28829"/>
                </a:lnTo>
                <a:lnTo>
                  <a:pt x="31368" y="26288"/>
                </a:lnTo>
                <a:lnTo>
                  <a:pt x="30860" y="24511"/>
                </a:lnTo>
                <a:lnTo>
                  <a:pt x="29971" y="23368"/>
                </a:lnTo>
                <a:lnTo>
                  <a:pt x="29082" y="22225"/>
                </a:lnTo>
                <a:lnTo>
                  <a:pt x="27812" y="21589"/>
                </a:lnTo>
                <a:lnTo>
                  <a:pt x="26162" y="21589"/>
                </a:lnTo>
                <a:lnTo>
                  <a:pt x="24256" y="21589"/>
                </a:lnTo>
                <a:lnTo>
                  <a:pt x="4190" y="33147"/>
                </a:lnTo>
                <a:lnTo>
                  <a:pt x="0" y="26035"/>
                </a:lnTo>
                <a:lnTo>
                  <a:pt x="435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5125211" y="2746248"/>
            <a:ext cx="48005" cy="66294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5140452" y="2765425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5" y="0"/>
                </a:moveTo>
                <a:lnTo>
                  <a:pt x="10160" y="0"/>
                </a:lnTo>
                <a:lnTo>
                  <a:pt x="10668" y="4572"/>
                </a:lnTo>
                <a:lnTo>
                  <a:pt x="10795" y="18541"/>
                </a:lnTo>
                <a:lnTo>
                  <a:pt x="0" y="41528"/>
                </a:lnTo>
                <a:lnTo>
                  <a:pt x="4952" y="47244"/>
                </a:lnTo>
                <a:lnTo>
                  <a:pt x="27812" y="17145"/>
                </a:lnTo>
                <a:lnTo>
                  <a:pt x="27812" y="8636"/>
                </a:lnTo>
                <a:lnTo>
                  <a:pt x="27305" y="4317"/>
                </a:lnTo>
                <a:lnTo>
                  <a:pt x="26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5135879" y="2639542"/>
            <a:ext cx="136432" cy="177698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5189854" y="2658491"/>
            <a:ext cx="78105" cy="128905"/>
          </a:xfrm>
          <a:custGeom>
            <a:avLst/>
            <a:gdLst/>
            <a:ahLst/>
            <a:cxnLst/>
            <a:rect l="l" t="t" r="r" b="b"/>
            <a:pathLst>
              <a:path w="78104" h="128905">
                <a:moveTo>
                  <a:pt x="68732" y="8636"/>
                </a:moveTo>
                <a:lnTo>
                  <a:pt x="42037" y="8636"/>
                </a:lnTo>
                <a:lnTo>
                  <a:pt x="45974" y="9651"/>
                </a:lnTo>
                <a:lnTo>
                  <a:pt x="52070" y="13716"/>
                </a:lnTo>
                <a:lnTo>
                  <a:pt x="54356" y="16510"/>
                </a:lnTo>
                <a:lnTo>
                  <a:pt x="55880" y="20066"/>
                </a:lnTo>
                <a:lnTo>
                  <a:pt x="57277" y="23622"/>
                </a:lnTo>
                <a:lnTo>
                  <a:pt x="58039" y="27812"/>
                </a:lnTo>
                <a:lnTo>
                  <a:pt x="57956" y="35941"/>
                </a:lnTo>
                <a:lnTo>
                  <a:pt x="45466" y="61849"/>
                </a:lnTo>
                <a:lnTo>
                  <a:pt x="42418" y="66039"/>
                </a:lnTo>
                <a:lnTo>
                  <a:pt x="37211" y="72009"/>
                </a:lnTo>
                <a:lnTo>
                  <a:pt x="29972" y="79883"/>
                </a:lnTo>
                <a:lnTo>
                  <a:pt x="24118" y="86600"/>
                </a:lnTo>
                <a:lnTo>
                  <a:pt x="0" y="124079"/>
                </a:lnTo>
                <a:lnTo>
                  <a:pt x="0" y="128524"/>
                </a:lnTo>
                <a:lnTo>
                  <a:pt x="76454" y="128524"/>
                </a:lnTo>
                <a:lnTo>
                  <a:pt x="77356" y="113664"/>
                </a:lnTo>
                <a:lnTo>
                  <a:pt x="18161" y="113664"/>
                </a:lnTo>
                <a:lnTo>
                  <a:pt x="22923" y="106350"/>
                </a:lnTo>
                <a:lnTo>
                  <a:pt x="28829" y="98488"/>
                </a:lnTo>
                <a:lnTo>
                  <a:pt x="35877" y="90054"/>
                </a:lnTo>
                <a:lnTo>
                  <a:pt x="44069" y="81025"/>
                </a:lnTo>
                <a:lnTo>
                  <a:pt x="51181" y="73533"/>
                </a:lnTo>
                <a:lnTo>
                  <a:pt x="56007" y="68199"/>
                </a:lnTo>
                <a:lnTo>
                  <a:pt x="76454" y="32893"/>
                </a:lnTo>
                <a:lnTo>
                  <a:pt x="76454" y="20066"/>
                </a:lnTo>
                <a:lnTo>
                  <a:pt x="73406" y="12700"/>
                </a:lnTo>
                <a:lnTo>
                  <a:pt x="68732" y="8636"/>
                </a:lnTo>
                <a:close/>
              </a:path>
              <a:path w="78104" h="128905">
                <a:moveTo>
                  <a:pt x="78105" y="101346"/>
                </a:moveTo>
                <a:lnTo>
                  <a:pt x="70231" y="101346"/>
                </a:lnTo>
                <a:lnTo>
                  <a:pt x="69215" y="104267"/>
                </a:lnTo>
                <a:lnTo>
                  <a:pt x="68325" y="106425"/>
                </a:lnTo>
                <a:lnTo>
                  <a:pt x="56261" y="113664"/>
                </a:lnTo>
                <a:lnTo>
                  <a:pt x="77356" y="113664"/>
                </a:lnTo>
                <a:lnTo>
                  <a:pt x="78105" y="101346"/>
                </a:lnTo>
                <a:close/>
              </a:path>
              <a:path w="78104" h="128905">
                <a:moveTo>
                  <a:pt x="41402" y="0"/>
                </a:moveTo>
                <a:lnTo>
                  <a:pt x="36195" y="0"/>
                </a:lnTo>
                <a:lnTo>
                  <a:pt x="30353" y="888"/>
                </a:lnTo>
                <a:lnTo>
                  <a:pt x="17272" y="3937"/>
                </a:lnTo>
                <a:lnTo>
                  <a:pt x="10287" y="6604"/>
                </a:lnTo>
                <a:lnTo>
                  <a:pt x="2794" y="10033"/>
                </a:lnTo>
                <a:lnTo>
                  <a:pt x="2794" y="27939"/>
                </a:lnTo>
                <a:lnTo>
                  <a:pt x="13970" y="27939"/>
                </a:lnTo>
                <a:lnTo>
                  <a:pt x="17712" y="19512"/>
                </a:lnTo>
                <a:lnTo>
                  <a:pt x="22860" y="13477"/>
                </a:lnTo>
                <a:lnTo>
                  <a:pt x="29436" y="9848"/>
                </a:lnTo>
                <a:lnTo>
                  <a:pt x="37465" y="8636"/>
                </a:lnTo>
                <a:lnTo>
                  <a:pt x="68732" y="8636"/>
                </a:lnTo>
                <a:lnTo>
                  <a:pt x="67564" y="7620"/>
                </a:lnTo>
                <a:lnTo>
                  <a:pt x="62636" y="4286"/>
                </a:lnTo>
                <a:lnTo>
                  <a:pt x="56626" y="1905"/>
                </a:lnTo>
                <a:lnTo>
                  <a:pt x="49543" y="476"/>
                </a:lnTo>
                <a:lnTo>
                  <a:pt x="4140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5189854" y="2658491"/>
            <a:ext cx="78105" cy="128905"/>
          </a:xfrm>
          <a:custGeom>
            <a:avLst/>
            <a:gdLst/>
            <a:ahLst/>
            <a:cxnLst/>
            <a:rect l="l" t="t" r="r" b="b"/>
            <a:pathLst>
              <a:path w="78104" h="128905">
                <a:moveTo>
                  <a:pt x="41402" y="0"/>
                </a:moveTo>
                <a:lnTo>
                  <a:pt x="76454" y="20066"/>
                </a:lnTo>
                <a:lnTo>
                  <a:pt x="76454" y="29591"/>
                </a:lnTo>
                <a:lnTo>
                  <a:pt x="76454" y="32893"/>
                </a:lnTo>
                <a:lnTo>
                  <a:pt x="66675" y="55625"/>
                </a:lnTo>
                <a:lnTo>
                  <a:pt x="64389" y="58674"/>
                </a:lnTo>
                <a:lnTo>
                  <a:pt x="61722" y="61849"/>
                </a:lnTo>
                <a:lnTo>
                  <a:pt x="58928" y="65024"/>
                </a:lnTo>
                <a:lnTo>
                  <a:pt x="56007" y="68199"/>
                </a:lnTo>
                <a:lnTo>
                  <a:pt x="51181" y="73533"/>
                </a:lnTo>
                <a:lnTo>
                  <a:pt x="22923" y="106350"/>
                </a:lnTo>
                <a:lnTo>
                  <a:pt x="18161" y="113664"/>
                </a:lnTo>
                <a:lnTo>
                  <a:pt x="53212" y="113664"/>
                </a:lnTo>
                <a:lnTo>
                  <a:pt x="56261" y="113664"/>
                </a:lnTo>
                <a:lnTo>
                  <a:pt x="70231" y="101346"/>
                </a:lnTo>
                <a:lnTo>
                  <a:pt x="78105" y="101346"/>
                </a:lnTo>
                <a:lnTo>
                  <a:pt x="76454" y="128524"/>
                </a:lnTo>
                <a:lnTo>
                  <a:pt x="0" y="128524"/>
                </a:lnTo>
                <a:lnTo>
                  <a:pt x="0" y="124079"/>
                </a:lnTo>
                <a:lnTo>
                  <a:pt x="2667" y="117475"/>
                </a:lnTo>
                <a:lnTo>
                  <a:pt x="29972" y="79883"/>
                </a:lnTo>
                <a:lnTo>
                  <a:pt x="37211" y="72009"/>
                </a:lnTo>
                <a:lnTo>
                  <a:pt x="42418" y="66039"/>
                </a:lnTo>
                <a:lnTo>
                  <a:pt x="45466" y="61849"/>
                </a:lnTo>
                <a:lnTo>
                  <a:pt x="49022" y="57404"/>
                </a:lnTo>
                <a:lnTo>
                  <a:pt x="51562" y="53594"/>
                </a:lnTo>
                <a:lnTo>
                  <a:pt x="58039" y="35306"/>
                </a:lnTo>
                <a:lnTo>
                  <a:pt x="58039" y="32385"/>
                </a:lnTo>
                <a:lnTo>
                  <a:pt x="58039" y="27812"/>
                </a:lnTo>
                <a:lnTo>
                  <a:pt x="49022" y="11684"/>
                </a:lnTo>
                <a:lnTo>
                  <a:pt x="45974" y="9651"/>
                </a:lnTo>
                <a:lnTo>
                  <a:pt x="42037" y="8636"/>
                </a:lnTo>
                <a:lnTo>
                  <a:pt x="37465" y="8636"/>
                </a:lnTo>
                <a:lnTo>
                  <a:pt x="29436" y="9848"/>
                </a:lnTo>
                <a:lnTo>
                  <a:pt x="22860" y="13477"/>
                </a:lnTo>
                <a:lnTo>
                  <a:pt x="17712" y="19512"/>
                </a:lnTo>
                <a:lnTo>
                  <a:pt x="13970" y="27939"/>
                </a:lnTo>
                <a:lnTo>
                  <a:pt x="2794" y="27939"/>
                </a:lnTo>
                <a:lnTo>
                  <a:pt x="2794" y="10033"/>
                </a:lnTo>
                <a:lnTo>
                  <a:pt x="10287" y="6604"/>
                </a:lnTo>
                <a:lnTo>
                  <a:pt x="17272" y="3937"/>
                </a:lnTo>
                <a:lnTo>
                  <a:pt x="23749" y="2412"/>
                </a:lnTo>
                <a:lnTo>
                  <a:pt x="30353" y="888"/>
                </a:lnTo>
                <a:lnTo>
                  <a:pt x="36195" y="0"/>
                </a:lnTo>
                <a:lnTo>
                  <a:pt x="414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5269991" y="2746248"/>
            <a:ext cx="48005" cy="66294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5285232" y="2765425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5" y="0"/>
                </a:moveTo>
                <a:lnTo>
                  <a:pt x="10159" y="0"/>
                </a:lnTo>
                <a:lnTo>
                  <a:pt x="10667" y="4572"/>
                </a:lnTo>
                <a:lnTo>
                  <a:pt x="10794" y="18541"/>
                </a:lnTo>
                <a:lnTo>
                  <a:pt x="0" y="41528"/>
                </a:lnTo>
                <a:lnTo>
                  <a:pt x="4952" y="47244"/>
                </a:lnTo>
                <a:lnTo>
                  <a:pt x="27812" y="17145"/>
                </a:lnTo>
                <a:lnTo>
                  <a:pt x="27812" y="8636"/>
                </a:lnTo>
                <a:lnTo>
                  <a:pt x="27304" y="4317"/>
                </a:lnTo>
                <a:lnTo>
                  <a:pt x="26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5285232" y="2765425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59" y="0"/>
                </a:moveTo>
                <a:lnTo>
                  <a:pt x="26415" y="0"/>
                </a:lnTo>
                <a:lnTo>
                  <a:pt x="27304" y="4317"/>
                </a:lnTo>
                <a:lnTo>
                  <a:pt x="27812" y="8636"/>
                </a:lnTo>
                <a:lnTo>
                  <a:pt x="27812" y="12826"/>
                </a:lnTo>
                <a:lnTo>
                  <a:pt x="27812" y="17145"/>
                </a:lnTo>
                <a:lnTo>
                  <a:pt x="4952" y="47244"/>
                </a:lnTo>
                <a:lnTo>
                  <a:pt x="0" y="41528"/>
                </a:lnTo>
                <a:lnTo>
                  <a:pt x="3175" y="38608"/>
                </a:lnTo>
                <a:lnTo>
                  <a:pt x="5460" y="35940"/>
                </a:lnTo>
                <a:lnTo>
                  <a:pt x="6857" y="33527"/>
                </a:lnTo>
                <a:lnTo>
                  <a:pt x="8254" y="31114"/>
                </a:lnTo>
                <a:lnTo>
                  <a:pt x="9270" y="28448"/>
                </a:lnTo>
                <a:lnTo>
                  <a:pt x="9905" y="25400"/>
                </a:lnTo>
                <a:lnTo>
                  <a:pt x="10540" y="22351"/>
                </a:lnTo>
                <a:lnTo>
                  <a:pt x="10794" y="18541"/>
                </a:lnTo>
                <a:lnTo>
                  <a:pt x="10794" y="13970"/>
                </a:lnTo>
                <a:lnTo>
                  <a:pt x="10794" y="9271"/>
                </a:lnTo>
                <a:lnTo>
                  <a:pt x="10667" y="4572"/>
                </a:lnTo>
                <a:lnTo>
                  <a:pt x="1015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5362955" y="2746206"/>
            <a:ext cx="128803" cy="40300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5468873" y="2765425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796" y="0"/>
                </a:moveTo>
                <a:lnTo>
                  <a:pt x="0" y="0"/>
                </a:lnTo>
                <a:lnTo>
                  <a:pt x="0" y="21589"/>
                </a:lnTo>
                <a:lnTo>
                  <a:pt x="18796" y="21589"/>
                </a:lnTo>
                <a:lnTo>
                  <a:pt x="1879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5423280" y="2765425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796" y="0"/>
                </a:moveTo>
                <a:lnTo>
                  <a:pt x="0" y="0"/>
                </a:lnTo>
                <a:lnTo>
                  <a:pt x="0" y="21589"/>
                </a:lnTo>
                <a:lnTo>
                  <a:pt x="18796" y="21589"/>
                </a:lnTo>
                <a:lnTo>
                  <a:pt x="1879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5377688" y="2765425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796" y="0"/>
                </a:moveTo>
                <a:lnTo>
                  <a:pt x="0" y="0"/>
                </a:lnTo>
                <a:lnTo>
                  <a:pt x="0" y="21589"/>
                </a:lnTo>
                <a:lnTo>
                  <a:pt x="18796" y="21589"/>
                </a:lnTo>
                <a:lnTo>
                  <a:pt x="1879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5468873" y="2765425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796" y="0"/>
                </a:lnTo>
                <a:lnTo>
                  <a:pt x="18796" y="21589"/>
                </a:lnTo>
                <a:lnTo>
                  <a:pt x="0" y="215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5423280" y="2765425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796" y="0"/>
                </a:lnTo>
                <a:lnTo>
                  <a:pt x="18796" y="21589"/>
                </a:lnTo>
                <a:lnTo>
                  <a:pt x="0" y="215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5377688" y="2765425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796" y="0"/>
                </a:lnTo>
                <a:lnTo>
                  <a:pt x="18796" y="21589"/>
                </a:lnTo>
                <a:lnTo>
                  <a:pt x="0" y="215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5515355" y="2746248"/>
            <a:ext cx="48005" cy="66294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5530596" y="2765425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5" y="0"/>
                </a:moveTo>
                <a:lnTo>
                  <a:pt x="10159" y="0"/>
                </a:lnTo>
                <a:lnTo>
                  <a:pt x="10667" y="4572"/>
                </a:lnTo>
                <a:lnTo>
                  <a:pt x="10794" y="18541"/>
                </a:lnTo>
                <a:lnTo>
                  <a:pt x="0" y="41528"/>
                </a:lnTo>
                <a:lnTo>
                  <a:pt x="4952" y="47244"/>
                </a:lnTo>
                <a:lnTo>
                  <a:pt x="27812" y="17145"/>
                </a:lnTo>
                <a:lnTo>
                  <a:pt x="27812" y="8636"/>
                </a:lnTo>
                <a:lnTo>
                  <a:pt x="27304" y="4317"/>
                </a:lnTo>
                <a:lnTo>
                  <a:pt x="26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5530596" y="2765425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59" y="0"/>
                </a:moveTo>
                <a:lnTo>
                  <a:pt x="26415" y="0"/>
                </a:lnTo>
                <a:lnTo>
                  <a:pt x="27304" y="4317"/>
                </a:lnTo>
                <a:lnTo>
                  <a:pt x="27812" y="8636"/>
                </a:lnTo>
                <a:lnTo>
                  <a:pt x="27812" y="12826"/>
                </a:lnTo>
                <a:lnTo>
                  <a:pt x="27812" y="17145"/>
                </a:lnTo>
                <a:lnTo>
                  <a:pt x="4952" y="47244"/>
                </a:lnTo>
                <a:lnTo>
                  <a:pt x="0" y="41528"/>
                </a:lnTo>
                <a:lnTo>
                  <a:pt x="3175" y="38608"/>
                </a:lnTo>
                <a:lnTo>
                  <a:pt x="5461" y="35940"/>
                </a:lnTo>
                <a:lnTo>
                  <a:pt x="6857" y="33527"/>
                </a:lnTo>
                <a:lnTo>
                  <a:pt x="8254" y="31114"/>
                </a:lnTo>
                <a:lnTo>
                  <a:pt x="9270" y="28448"/>
                </a:lnTo>
                <a:lnTo>
                  <a:pt x="9905" y="25400"/>
                </a:lnTo>
                <a:lnTo>
                  <a:pt x="10540" y="22351"/>
                </a:lnTo>
                <a:lnTo>
                  <a:pt x="10794" y="18541"/>
                </a:lnTo>
                <a:lnTo>
                  <a:pt x="10794" y="13970"/>
                </a:lnTo>
                <a:lnTo>
                  <a:pt x="10794" y="9271"/>
                </a:lnTo>
                <a:lnTo>
                  <a:pt x="10667" y="4572"/>
                </a:lnTo>
                <a:lnTo>
                  <a:pt x="1015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5596128" y="2676180"/>
            <a:ext cx="208080" cy="136361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5758434" y="2765425"/>
            <a:ext cx="40640" cy="47625"/>
          </a:xfrm>
          <a:custGeom>
            <a:avLst/>
            <a:gdLst/>
            <a:ahLst/>
            <a:cxnLst/>
            <a:rect l="l" t="t" r="r" b="b"/>
            <a:pathLst>
              <a:path w="40639" h="47625">
                <a:moveTo>
                  <a:pt x="40639" y="0"/>
                </a:moveTo>
                <a:lnTo>
                  <a:pt x="24383" y="0"/>
                </a:lnTo>
                <a:lnTo>
                  <a:pt x="23240" y="4572"/>
                </a:lnTo>
                <a:lnTo>
                  <a:pt x="21843" y="9271"/>
                </a:lnTo>
                <a:lnTo>
                  <a:pt x="0" y="41528"/>
                </a:lnTo>
                <a:lnTo>
                  <a:pt x="3175" y="47244"/>
                </a:lnTo>
                <a:lnTo>
                  <a:pt x="34036" y="21082"/>
                </a:lnTo>
                <a:lnTo>
                  <a:pt x="40004" y="4317"/>
                </a:lnTo>
                <a:lnTo>
                  <a:pt x="4063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5758434" y="2765425"/>
            <a:ext cx="40640" cy="47625"/>
          </a:xfrm>
          <a:custGeom>
            <a:avLst/>
            <a:gdLst/>
            <a:ahLst/>
            <a:cxnLst/>
            <a:rect l="l" t="t" r="r" b="b"/>
            <a:pathLst>
              <a:path w="40639" h="47625">
                <a:moveTo>
                  <a:pt x="24383" y="0"/>
                </a:moveTo>
                <a:lnTo>
                  <a:pt x="40639" y="0"/>
                </a:lnTo>
                <a:lnTo>
                  <a:pt x="40004" y="4317"/>
                </a:lnTo>
                <a:lnTo>
                  <a:pt x="16128" y="38988"/>
                </a:lnTo>
                <a:lnTo>
                  <a:pt x="3175" y="47244"/>
                </a:lnTo>
                <a:lnTo>
                  <a:pt x="0" y="41528"/>
                </a:lnTo>
                <a:lnTo>
                  <a:pt x="4190" y="38608"/>
                </a:lnTo>
                <a:lnTo>
                  <a:pt x="7365" y="35940"/>
                </a:lnTo>
                <a:lnTo>
                  <a:pt x="9651" y="33527"/>
                </a:lnTo>
                <a:lnTo>
                  <a:pt x="11811" y="31114"/>
                </a:lnTo>
                <a:lnTo>
                  <a:pt x="13842" y="28448"/>
                </a:lnTo>
                <a:lnTo>
                  <a:pt x="15493" y="25400"/>
                </a:lnTo>
                <a:lnTo>
                  <a:pt x="17144" y="22351"/>
                </a:lnTo>
                <a:lnTo>
                  <a:pt x="18668" y="18541"/>
                </a:lnTo>
                <a:lnTo>
                  <a:pt x="20319" y="13970"/>
                </a:lnTo>
                <a:lnTo>
                  <a:pt x="21843" y="9271"/>
                </a:lnTo>
                <a:lnTo>
                  <a:pt x="23240" y="4572"/>
                </a:lnTo>
                <a:lnTo>
                  <a:pt x="243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5836920" y="2677637"/>
            <a:ext cx="113507" cy="110520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5851890" y="2696082"/>
            <a:ext cx="94615" cy="92710"/>
          </a:xfrm>
          <a:custGeom>
            <a:avLst/>
            <a:gdLst/>
            <a:ahLst/>
            <a:cxnLst/>
            <a:rect l="l" t="t" r="r" b="b"/>
            <a:pathLst>
              <a:path w="94614" h="92710">
                <a:moveTo>
                  <a:pt x="40147" y="11049"/>
                </a:moveTo>
                <a:lnTo>
                  <a:pt x="21478" y="11049"/>
                </a:lnTo>
                <a:lnTo>
                  <a:pt x="22621" y="11683"/>
                </a:lnTo>
                <a:lnTo>
                  <a:pt x="23129" y="12953"/>
                </a:lnTo>
                <a:lnTo>
                  <a:pt x="23764" y="14224"/>
                </a:lnTo>
                <a:lnTo>
                  <a:pt x="23923" y="14858"/>
                </a:lnTo>
                <a:lnTo>
                  <a:pt x="24018" y="19303"/>
                </a:lnTo>
                <a:lnTo>
                  <a:pt x="23742" y="22097"/>
                </a:lnTo>
                <a:lnTo>
                  <a:pt x="23256" y="24891"/>
                </a:lnTo>
                <a:lnTo>
                  <a:pt x="18684" y="54737"/>
                </a:lnTo>
                <a:lnTo>
                  <a:pt x="17668" y="62864"/>
                </a:lnTo>
                <a:lnTo>
                  <a:pt x="17287" y="66801"/>
                </a:lnTo>
                <a:lnTo>
                  <a:pt x="17228" y="67690"/>
                </a:lnTo>
                <a:lnTo>
                  <a:pt x="17147" y="78993"/>
                </a:lnTo>
                <a:lnTo>
                  <a:pt x="17266" y="79882"/>
                </a:lnTo>
                <a:lnTo>
                  <a:pt x="17541" y="81533"/>
                </a:lnTo>
                <a:lnTo>
                  <a:pt x="17795" y="83692"/>
                </a:lnTo>
                <a:lnTo>
                  <a:pt x="24780" y="92455"/>
                </a:lnTo>
                <a:lnTo>
                  <a:pt x="30622" y="92455"/>
                </a:lnTo>
                <a:lnTo>
                  <a:pt x="34559" y="91693"/>
                </a:lnTo>
                <a:lnTo>
                  <a:pt x="42687" y="88391"/>
                </a:lnTo>
                <a:lnTo>
                  <a:pt x="46751" y="86105"/>
                </a:lnTo>
                <a:lnTo>
                  <a:pt x="50688" y="83312"/>
                </a:lnTo>
                <a:lnTo>
                  <a:pt x="54625" y="80644"/>
                </a:lnTo>
                <a:lnTo>
                  <a:pt x="55504" y="79882"/>
                </a:lnTo>
                <a:lnTo>
                  <a:pt x="34051" y="79882"/>
                </a:lnTo>
                <a:lnTo>
                  <a:pt x="33416" y="78993"/>
                </a:lnTo>
                <a:lnTo>
                  <a:pt x="33133" y="77342"/>
                </a:lnTo>
                <a:lnTo>
                  <a:pt x="32781" y="75818"/>
                </a:lnTo>
                <a:lnTo>
                  <a:pt x="32908" y="65531"/>
                </a:lnTo>
                <a:lnTo>
                  <a:pt x="33328" y="61594"/>
                </a:lnTo>
                <a:lnTo>
                  <a:pt x="33543" y="58800"/>
                </a:lnTo>
                <a:lnTo>
                  <a:pt x="34051" y="55244"/>
                </a:lnTo>
                <a:lnTo>
                  <a:pt x="34686" y="51688"/>
                </a:lnTo>
                <a:lnTo>
                  <a:pt x="39893" y="18033"/>
                </a:lnTo>
                <a:lnTo>
                  <a:pt x="40147" y="14986"/>
                </a:lnTo>
                <a:lnTo>
                  <a:pt x="40147" y="11049"/>
                </a:lnTo>
                <a:close/>
              </a:path>
              <a:path w="94614" h="92710">
                <a:moveTo>
                  <a:pt x="94122" y="10667"/>
                </a:moveTo>
                <a:lnTo>
                  <a:pt x="77104" y="10667"/>
                </a:lnTo>
                <a:lnTo>
                  <a:pt x="78628" y="11302"/>
                </a:lnTo>
                <a:lnTo>
                  <a:pt x="80533" y="13715"/>
                </a:lnTo>
                <a:lnTo>
                  <a:pt x="81041" y="15493"/>
                </a:lnTo>
                <a:lnTo>
                  <a:pt x="81041" y="22859"/>
                </a:lnTo>
                <a:lnTo>
                  <a:pt x="59197" y="64262"/>
                </a:lnTo>
                <a:lnTo>
                  <a:pt x="36972" y="79882"/>
                </a:lnTo>
                <a:lnTo>
                  <a:pt x="55504" y="79882"/>
                </a:lnTo>
                <a:lnTo>
                  <a:pt x="81168" y="48387"/>
                </a:lnTo>
                <a:lnTo>
                  <a:pt x="83835" y="43941"/>
                </a:lnTo>
                <a:lnTo>
                  <a:pt x="94009" y="16637"/>
                </a:lnTo>
                <a:lnTo>
                  <a:pt x="94122" y="10667"/>
                </a:lnTo>
                <a:close/>
              </a:path>
              <a:path w="94614" h="92710">
                <a:moveTo>
                  <a:pt x="31130" y="380"/>
                </a:moveTo>
                <a:lnTo>
                  <a:pt x="25923" y="380"/>
                </a:lnTo>
                <a:lnTo>
                  <a:pt x="23256" y="888"/>
                </a:lnTo>
                <a:lnTo>
                  <a:pt x="20589" y="1904"/>
                </a:lnTo>
                <a:lnTo>
                  <a:pt x="17922" y="2793"/>
                </a:lnTo>
                <a:lnTo>
                  <a:pt x="15382" y="4063"/>
                </a:lnTo>
                <a:lnTo>
                  <a:pt x="12969" y="5714"/>
                </a:lnTo>
                <a:lnTo>
                  <a:pt x="10556" y="7238"/>
                </a:lnTo>
                <a:lnTo>
                  <a:pt x="8270" y="9016"/>
                </a:lnTo>
                <a:lnTo>
                  <a:pt x="6111" y="10921"/>
                </a:lnTo>
                <a:lnTo>
                  <a:pt x="3952" y="12953"/>
                </a:lnTo>
                <a:lnTo>
                  <a:pt x="1793" y="14858"/>
                </a:lnTo>
                <a:lnTo>
                  <a:pt x="126" y="16637"/>
                </a:lnTo>
                <a:lnTo>
                  <a:pt x="0" y="17017"/>
                </a:lnTo>
                <a:lnTo>
                  <a:pt x="4460" y="22097"/>
                </a:lnTo>
                <a:lnTo>
                  <a:pt x="5476" y="20954"/>
                </a:lnTo>
                <a:lnTo>
                  <a:pt x="6746" y="19812"/>
                </a:lnTo>
                <a:lnTo>
                  <a:pt x="16271" y="12191"/>
                </a:lnTo>
                <a:lnTo>
                  <a:pt x="17541" y="11429"/>
                </a:lnTo>
                <a:lnTo>
                  <a:pt x="18811" y="11049"/>
                </a:lnTo>
                <a:lnTo>
                  <a:pt x="40147" y="11049"/>
                </a:lnTo>
                <a:lnTo>
                  <a:pt x="39808" y="9016"/>
                </a:lnTo>
                <a:lnTo>
                  <a:pt x="39702" y="8508"/>
                </a:lnTo>
                <a:lnTo>
                  <a:pt x="39385" y="7238"/>
                </a:lnTo>
                <a:lnTo>
                  <a:pt x="38877" y="5968"/>
                </a:lnTo>
                <a:lnTo>
                  <a:pt x="37988" y="4699"/>
                </a:lnTo>
                <a:lnTo>
                  <a:pt x="37226" y="3301"/>
                </a:lnTo>
                <a:lnTo>
                  <a:pt x="36083" y="2286"/>
                </a:lnTo>
                <a:lnTo>
                  <a:pt x="33035" y="762"/>
                </a:lnTo>
                <a:lnTo>
                  <a:pt x="31130" y="380"/>
                </a:lnTo>
                <a:close/>
              </a:path>
              <a:path w="94614" h="92710">
                <a:moveTo>
                  <a:pt x="85994" y="0"/>
                </a:moveTo>
                <a:lnTo>
                  <a:pt x="79263" y="0"/>
                </a:lnTo>
                <a:lnTo>
                  <a:pt x="76850" y="507"/>
                </a:lnTo>
                <a:lnTo>
                  <a:pt x="74437" y="1396"/>
                </a:lnTo>
                <a:lnTo>
                  <a:pt x="72024" y="2412"/>
                </a:lnTo>
                <a:lnTo>
                  <a:pt x="69738" y="3555"/>
                </a:lnTo>
                <a:lnTo>
                  <a:pt x="67452" y="5206"/>
                </a:lnTo>
                <a:lnTo>
                  <a:pt x="65166" y="6730"/>
                </a:lnTo>
                <a:lnTo>
                  <a:pt x="63007" y="8508"/>
                </a:lnTo>
                <a:lnTo>
                  <a:pt x="58943" y="12572"/>
                </a:lnTo>
                <a:lnTo>
                  <a:pt x="57123" y="14986"/>
                </a:lnTo>
                <a:lnTo>
                  <a:pt x="55768" y="17017"/>
                </a:lnTo>
                <a:lnTo>
                  <a:pt x="61102" y="21716"/>
                </a:lnTo>
                <a:lnTo>
                  <a:pt x="63388" y="18414"/>
                </a:lnTo>
                <a:lnTo>
                  <a:pt x="65674" y="15747"/>
                </a:lnTo>
                <a:lnTo>
                  <a:pt x="67833" y="13715"/>
                </a:lnTo>
                <a:lnTo>
                  <a:pt x="70119" y="11683"/>
                </a:lnTo>
                <a:lnTo>
                  <a:pt x="72532" y="10667"/>
                </a:lnTo>
                <a:lnTo>
                  <a:pt x="94122" y="10667"/>
                </a:lnTo>
                <a:lnTo>
                  <a:pt x="94041" y="8762"/>
                </a:lnTo>
                <a:lnTo>
                  <a:pt x="93106" y="5841"/>
                </a:lnTo>
                <a:lnTo>
                  <a:pt x="89169" y="1142"/>
                </a:lnTo>
                <a:lnTo>
                  <a:pt x="8599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5851778" y="2696082"/>
            <a:ext cx="94615" cy="92710"/>
          </a:xfrm>
          <a:custGeom>
            <a:avLst/>
            <a:gdLst/>
            <a:ahLst/>
            <a:cxnLst/>
            <a:rect l="l" t="t" r="r" b="b"/>
            <a:pathLst>
              <a:path w="94614" h="92710">
                <a:moveTo>
                  <a:pt x="81661" y="0"/>
                </a:moveTo>
                <a:lnTo>
                  <a:pt x="86106" y="0"/>
                </a:lnTo>
                <a:lnTo>
                  <a:pt x="89281" y="1142"/>
                </a:lnTo>
                <a:lnTo>
                  <a:pt x="91312" y="3555"/>
                </a:lnTo>
                <a:lnTo>
                  <a:pt x="93218" y="5841"/>
                </a:lnTo>
                <a:lnTo>
                  <a:pt x="94234" y="9016"/>
                </a:lnTo>
                <a:lnTo>
                  <a:pt x="94234" y="12826"/>
                </a:lnTo>
                <a:lnTo>
                  <a:pt x="94234" y="15875"/>
                </a:lnTo>
                <a:lnTo>
                  <a:pt x="93725" y="19303"/>
                </a:lnTo>
                <a:lnTo>
                  <a:pt x="92710" y="23113"/>
                </a:lnTo>
                <a:lnTo>
                  <a:pt x="91694" y="26924"/>
                </a:lnTo>
                <a:lnTo>
                  <a:pt x="81280" y="48387"/>
                </a:lnTo>
                <a:lnTo>
                  <a:pt x="78740" y="52958"/>
                </a:lnTo>
                <a:lnTo>
                  <a:pt x="50800" y="83312"/>
                </a:lnTo>
                <a:lnTo>
                  <a:pt x="46862" y="86105"/>
                </a:lnTo>
                <a:lnTo>
                  <a:pt x="42799" y="88391"/>
                </a:lnTo>
                <a:lnTo>
                  <a:pt x="38735" y="90042"/>
                </a:lnTo>
                <a:lnTo>
                  <a:pt x="34671" y="91693"/>
                </a:lnTo>
                <a:lnTo>
                  <a:pt x="30734" y="92455"/>
                </a:lnTo>
                <a:lnTo>
                  <a:pt x="26670" y="92455"/>
                </a:lnTo>
                <a:lnTo>
                  <a:pt x="24892" y="92455"/>
                </a:lnTo>
                <a:lnTo>
                  <a:pt x="17653" y="81533"/>
                </a:lnTo>
                <a:lnTo>
                  <a:pt x="17272" y="79247"/>
                </a:lnTo>
                <a:lnTo>
                  <a:pt x="17145" y="76834"/>
                </a:lnTo>
                <a:lnTo>
                  <a:pt x="17145" y="74167"/>
                </a:lnTo>
                <a:lnTo>
                  <a:pt x="17145" y="70612"/>
                </a:lnTo>
                <a:lnTo>
                  <a:pt x="19431" y="50672"/>
                </a:lnTo>
                <a:lnTo>
                  <a:pt x="23368" y="24891"/>
                </a:lnTo>
                <a:lnTo>
                  <a:pt x="23622" y="23367"/>
                </a:lnTo>
                <a:lnTo>
                  <a:pt x="23875" y="21970"/>
                </a:lnTo>
                <a:lnTo>
                  <a:pt x="24003" y="20574"/>
                </a:lnTo>
                <a:lnTo>
                  <a:pt x="24130" y="19303"/>
                </a:lnTo>
                <a:lnTo>
                  <a:pt x="24257" y="18287"/>
                </a:lnTo>
                <a:lnTo>
                  <a:pt x="24257" y="17652"/>
                </a:lnTo>
                <a:lnTo>
                  <a:pt x="24257" y="15747"/>
                </a:lnTo>
                <a:lnTo>
                  <a:pt x="23875" y="14224"/>
                </a:lnTo>
                <a:lnTo>
                  <a:pt x="23241" y="12953"/>
                </a:lnTo>
                <a:lnTo>
                  <a:pt x="22733" y="11683"/>
                </a:lnTo>
                <a:lnTo>
                  <a:pt x="21590" y="11049"/>
                </a:lnTo>
                <a:lnTo>
                  <a:pt x="20193" y="11049"/>
                </a:lnTo>
                <a:lnTo>
                  <a:pt x="18923" y="11049"/>
                </a:lnTo>
                <a:lnTo>
                  <a:pt x="17653" y="11429"/>
                </a:lnTo>
                <a:lnTo>
                  <a:pt x="16383" y="12191"/>
                </a:lnTo>
                <a:lnTo>
                  <a:pt x="14986" y="12826"/>
                </a:lnTo>
                <a:lnTo>
                  <a:pt x="8128" y="18541"/>
                </a:lnTo>
                <a:lnTo>
                  <a:pt x="6858" y="19812"/>
                </a:lnTo>
                <a:lnTo>
                  <a:pt x="5587" y="20954"/>
                </a:lnTo>
                <a:lnTo>
                  <a:pt x="4572" y="22097"/>
                </a:lnTo>
                <a:lnTo>
                  <a:pt x="0" y="16890"/>
                </a:lnTo>
                <a:lnTo>
                  <a:pt x="1905" y="14858"/>
                </a:lnTo>
                <a:lnTo>
                  <a:pt x="4063" y="12953"/>
                </a:lnTo>
                <a:lnTo>
                  <a:pt x="6223" y="10921"/>
                </a:lnTo>
                <a:lnTo>
                  <a:pt x="8382" y="9016"/>
                </a:lnTo>
                <a:lnTo>
                  <a:pt x="10668" y="7238"/>
                </a:lnTo>
                <a:lnTo>
                  <a:pt x="13081" y="5714"/>
                </a:lnTo>
                <a:lnTo>
                  <a:pt x="15494" y="4063"/>
                </a:lnTo>
                <a:lnTo>
                  <a:pt x="18034" y="2793"/>
                </a:lnTo>
                <a:lnTo>
                  <a:pt x="20700" y="1904"/>
                </a:lnTo>
                <a:lnTo>
                  <a:pt x="23368" y="888"/>
                </a:lnTo>
                <a:lnTo>
                  <a:pt x="26035" y="380"/>
                </a:lnTo>
                <a:lnTo>
                  <a:pt x="28829" y="380"/>
                </a:lnTo>
                <a:lnTo>
                  <a:pt x="31242" y="380"/>
                </a:lnTo>
                <a:lnTo>
                  <a:pt x="33147" y="762"/>
                </a:lnTo>
                <a:lnTo>
                  <a:pt x="34671" y="1524"/>
                </a:lnTo>
                <a:lnTo>
                  <a:pt x="36195" y="2286"/>
                </a:lnTo>
                <a:lnTo>
                  <a:pt x="37337" y="3301"/>
                </a:lnTo>
                <a:lnTo>
                  <a:pt x="38100" y="4699"/>
                </a:lnTo>
                <a:lnTo>
                  <a:pt x="38988" y="5968"/>
                </a:lnTo>
                <a:lnTo>
                  <a:pt x="39497" y="7238"/>
                </a:lnTo>
                <a:lnTo>
                  <a:pt x="39878" y="8762"/>
                </a:lnTo>
                <a:lnTo>
                  <a:pt x="40132" y="10287"/>
                </a:lnTo>
                <a:lnTo>
                  <a:pt x="40386" y="11811"/>
                </a:lnTo>
                <a:lnTo>
                  <a:pt x="40386" y="13334"/>
                </a:lnTo>
                <a:lnTo>
                  <a:pt x="40386" y="14224"/>
                </a:lnTo>
                <a:lnTo>
                  <a:pt x="40259" y="14986"/>
                </a:lnTo>
                <a:lnTo>
                  <a:pt x="40259" y="15875"/>
                </a:lnTo>
                <a:lnTo>
                  <a:pt x="40132" y="16637"/>
                </a:lnTo>
                <a:lnTo>
                  <a:pt x="40132" y="17399"/>
                </a:lnTo>
                <a:lnTo>
                  <a:pt x="40005" y="18033"/>
                </a:lnTo>
                <a:lnTo>
                  <a:pt x="34798" y="51688"/>
                </a:lnTo>
                <a:lnTo>
                  <a:pt x="34162" y="55244"/>
                </a:lnTo>
                <a:lnTo>
                  <a:pt x="33655" y="58800"/>
                </a:lnTo>
                <a:lnTo>
                  <a:pt x="33400" y="62102"/>
                </a:lnTo>
                <a:lnTo>
                  <a:pt x="33020" y="65531"/>
                </a:lnTo>
                <a:lnTo>
                  <a:pt x="32766" y="68452"/>
                </a:lnTo>
                <a:lnTo>
                  <a:pt x="32766" y="71119"/>
                </a:lnTo>
                <a:lnTo>
                  <a:pt x="32766" y="73659"/>
                </a:lnTo>
                <a:lnTo>
                  <a:pt x="32893" y="75818"/>
                </a:lnTo>
                <a:lnTo>
                  <a:pt x="33274" y="77469"/>
                </a:lnTo>
                <a:lnTo>
                  <a:pt x="33528" y="78993"/>
                </a:lnTo>
                <a:lnTo>
                  <a:pt x="34162" y="79882"/>
                </a:lnTo>
                <a:lnTo>
                  <a:pt x="35051" y="79882"/>
                </a:lnTo>
                <a:lnTo>
                  <a:pt x="37084" y="79882"/>
                </a:lnTo>
                <a:lnTo>
                  <a:pt x="62737" y="60325"/>
                </a:lnTo>
                <a:lnTo>
                  <a:pt x="66167" y="56387"/>
                </a:lnTo>
                <a:lnTo>
                  <a:pt x="81153" y="22859"/>
                </a:lnTo>
                <a:lnTo>
                  <a:pt x="81153" y="17652"/>
                </a:lnTo>
                <a:lnTo>
                  <a:pt x="81153" y="15493"/>
                </a:lnTo>
                <a:lnTo>
                  <a:pt x="80645" y="13715"/>
                </a:lnTo>
                <a:lnTo>
                  <a:pt x="79756" y="12572"/>
                </a:lnTo>
                <a:lnTo>
                  <a:pt x="78740" y="11302"/>
                </a:lnTo>
                <a:lnTo>
                  <a:pt x="77216" y="10667"/>
                </a:lnTo>
                <a:lnTo>
                  <a:pt x="75184" y="10667"/>
                </a:lnTo>
                <a:lnTo>
                  <a:pt x="72644" y="10667"/>
                </a:lnTo>
                <a:lnTo>
                  <a:pt x="61213" y="21716"/>
                </a:lnTo>
                <a:lnTo>
                  <a:pt x="55880" y="17017"/>
                </a:lnTo>
                <a:lnTo>
                  <a:pt x="57404" y="14731"/>
                </a:lnTo>
                <a:lnTo>
                  <a:pt x="59055" y="12572"/>
                </a:lnTo>
                <a:lnTo>
                  <a:pt x="61087" y="10540"/>
                </a:lnTo>
                <a:lnTo>
                  <a:pt x="63119" y="8508"/>
                </a:lnTo>
                <a:lnTo>
                  <a:pt x="65278" y="6730"/>
                </a:lnTo>
                <a:lnTo>
                  <a:pt x="67563" y="5206"/>
                </a:lnTo>
                <a:lnTo>
                  <a:pt x="69850" y="3555"/>
                </a:lnTo>
                <a:lnTo>
                  <a:pt x="72136" y="2412"/>
                </a:lnTo>
                <a:lnTo>
                  <a:pt x="74549" y="1396"/>
                </a:lnTo>
                <a:lnTo>
                  <a:pt x="76962" y="507"/>
                </a:lnTo>
                <a:lnTo>
                  <a:pt x="79375" y="0"/>
                </a:lnTo>
                <a:lnTo>
                  <a:pt x="8166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5940552" y="2715767"/>
            <a:ext cx="90639" cy="112013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5955284" y="2734182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80">
                <a:moveTo>
                  <a:pt x="42395" y="58419"/>
                </a:moveTo>
                <a:lnTo>
                  <a:pt x="25780" y="58419"/>
                </a:lnTo>
                <a:lnTo>
                  <a:pt x="26669" y="58546"/>
                </a:lnTo>
                <a:lnTo>
                  <a:pt x="27304" y="58546"/>
                </a:lnTo>
                <a:lnTo>
                  <a:pt x="28066" y="58674"/>
                </a:lnTo>
                <a:lnTo>
                  <a:pt x="29082" y="59181"/>
                </a:lnTo>
                <a:lnTo>
                  <a:pt x="29463" y="59562"/>
                </a:lnTo>
                <a:lnTo>
                  <a:pt x="29844" y="60070"/>
                </a:lnTo>
                <a:lnTo>
                  <a:pt x="30099" y="60705"/>
                </a:lnTo>
                <a:lnTo>
                  <a:pt x="30479" y="61340"/>
                </a:lnTo>
                <a:lnTo>
                  <a:pt x="30733" y="62229"/>
                </a:lnTo>
                <a:lnTo>
                  <a:pt x="31150" y="63500"/>
                </a:lnTo>
                <a:lnTo>
                  <a:pt x="32385" y="67944"/>
                </a:lnTo>
                <a:lnTo>
                  <a:pt x="33654" y="72136"/>
                </a:lnTo>
                <a:lnTo>
                  <a:pt x="34704" y="75945"/>
                </a:lnTo>
                <a:lnTo>
                  <a:pt x="35687" y="79628"/>
                </a:lnTo>
                <a:lnTo>
                  <a:pt x="36702" y="82803"/>
                </a:lnTo>
                <a:lnTo>
                  <a:pt x="46481" y="93599"/>
                </a:lnTo>
                <a:lnTo>
                  <a:pt x="50926" y="93599"/>
                </a:lnTo>
                <a:lnTo>
                  <a:pt x="52450" y="93471"/>
                </a:lnTo>
                <a:lnTo>
                  <a:pt x="55499" y="92455"/>
                </a:lnTo>
                <a:lnTo>
                  <a:pt x="57150" y="91693"/>
                </a:lnTo>
                <a:lnTo>
                  <a:pt x="58674" y="90677"/>
                </a:lnTo>
                <a:lnTo>
                  <a:pt x="60325" y="89662"/>
                </a:lnTo>
                <a:lnTo>
                  <a:pt x="62102" y="88391"/>
                </a:lnTo>
                <a:lnTo>
                  <a:pt x="64007" y="86867"/>
                </a:lnTo>
                <a:lnTo>
                  <a:pt x="66457" y="84581"/>
                </a:lnTo>
                <a:lnTo>
                  <a:pt x="53720" y="84581"/>
                </a:lnTo>
                <a:lnTo>
                  <a:pt x="52958" y="84327"/>
                </a:lnTo>
                <a:lnTo>
                  <a:pt x="51688" y="83565"/>
                </a:lnTo>
                <a:lnTo>
                  <a:pt x="51053" y="82930"/>
                </a:lnTo>
                <a:lnTo>
                  <a:pt x="50545" y="82168"/>
                </a:lnTo>
                <a:lnTo>
                  <a:pt x="49911" y="81279"/>
                </a:lnTo>
                <a:lnTo>
                  <a:pt x="49402" y="80137"/>
                </a:lnTo>
                <a:lnTo>
                  <a:pt x="49021" y="78866"/>
                </a:lnTo>
                <a:lnTo>
                  <a:pt x="48513" y="77469"/>
                </a:lnTo>
                <a:lnTo>
                  <a:pt x="47972" y="75818"/>
                </a:lnTo>
                <a:lnTo>
                  <a:pt x="47498" y="74040"/>
                </a:lnTo>
                <a:lnTo>
                  <a:pt x="46354" y="70612"/>
                </a:lnTo>
                <a:lnTo>
                  <a:pt x="44026" y="63372"/>
                </a:lnTo>
                <a:lnTo>
                  <a:pt x="42395" y="58419"/>
                </a:lnTo>
                <a:close/>
              </a:path>
              <a:path w="72389" h="93980">
                <a:moveTo>
                  <a:pt x="33527" y="0"/>
                </a:moveTo>
                <a:lnTo>
                  <a:pt x="28701" y="0"/>
                </a:lnTo>
                <a:lnTo>
                  <a:pt x="10032" y="762"/>
                </a:lnTo>
                <a:lnTo>
                  <a:pt x="9016" y="5461"/>
                </a:lnTo>
                <a:lnTo>
                  <a:pt x="10794" y="5461"/>
                </a:lnTo>
                <a:lnTo>
                  <a:pt x="12191" y="5587"/>
                </a:lnTo>
                <a:lnTo>
                  <a:pt x="17399" y="8127"/>
                </a:lnTo>
                <a:lnTo>
                  <a:pt x="17779" y="8762"/>
                </a:lnTo>
                <a:lnTo>
                  <a:pt x="17779" y="12700"/>
                </a:lnTo>
                <a:lnTo>
                  <a:pt x="17525" y="14096"/>
                </a:lnTo>
                <a:lnTo>
                  <a:pt x="16382" y="19684"/>
                </a:lnTo>
                <a:lnTo>
                  <a:pt x="0" y="92455"/>
                </a:lnTo>
                <a:lnTo>
                  <a:pt x="12953" y="92455"/>
                </a:lnTo>
                <a:lnTo>
                  <a:pt x="20446" y="58419"/>
                </a:lnTo>
                <a:lnTo>
                  <a:pt x="42395" y="58419"/>
                </a:lnTo>
                <a:lnTo>
                  <a:pt x="41782" y="56514"/>
                </a:lnTo>
                <a:lnTo>
                  <a:pt x="40766" y="53086"/>
                </a:lnTo>
                <a:lnTo>
                  <a:pt x="41270" y="52704"/>
                </a:lnTo>
                <a:lnTo>
                  <a:pt x="21716" y="52704"/>
                </a:lnTo>
                <a:lnTo>
                  <a:pt x="33527" y="0"/>
                </a:lnTo>
                <a:close/>
              </a:path>
              <a:path w="72389" h="93980">
                <a:moveTo>
                  <a:pt x="65277" y="76834"/>
                </a:moveTo>
                <a:lnTo>
                  <a:pt x="62737" y="79628"/>
                </a:lnTo>
                <a:lnTo>
                  <a:pt x="61594" y="80644"/>
                </a:lnTo>
                <a:lnTo>
                  <a:pt x="60578" y="81661"/>
                </a:lnTo>
                <a:lnTo>
                  <a:pt x="59689" y="82422"/>
                </a:lnTo>
                <a:lnTo>
                  <a:pt x="58800" y="83057"/>
                </a:lnTo>
                <a:lnTo>
                  <a:pt x="57912" y="83565"/>
                </a:lnTo>
                <a:lnTo>
                  <a:pt x="57150" y="84074"/>
                </a:lnTo>
                <a:lnTo>
                  <a:pt x="56514" y="84200"/>
                </a:lnTo>
                <a:lnTo>
                  <a:pt x="55879" y="84454"/>
                </a:lnTo>
                <a:lnTo>
                  <a:pt x="55244" y="84581"/>
                </a:lnTo>
                <a:lnTo>
                  <a:pt x="66457" y="84581"/>
                </a:lnTo>
                <a:lnTo>
                  <a:pt x="67817" y="83312"/>
                </a:lnTo>
                <a:lnTo>
                  <a:pt x="69850" y="81152"/>
                </a:lnTo>
                <a:lnTo>
                  <a:pt x="65277" y="76834"/>
                </a:lnTo>
                <a:close/>
              </a:path>
              <a:path w="72389" h="93980">
                <a:moveTo>
                  <a:pt x="70103" y="24764"/>
                </a:moveTo>
                <a:lnTo>
                  <a:pt x="45719" y="24764"/>
                </a:lnTo>
                <a:lnTo>
                  <a:pt x="44957" y="29082"/>
                </a:lnTo>
                <a:lnTo>
                  <a:pt x="46862" y="29337"/>
                </a:lnTo>
                <a:lnTo>
                  <a:pt x="48132" y="29717"/>
                </a:lnTo>
                <a:lnTo>
                  <a:pt x="48894" y="30352"/>
                </a:lnTo>
                <a:lnTo>
                  <a:pt x="49656" y="31114"/>
                </a:lnTo>
                <a:lnTo>
                  <a:pt x="49911" y="32003"/>
                </a:lnTo>
                <a:lnTo>
                  <a:pt x="49911" y="33908"/>
                </a:lnTo>
                <a:lnTo>
                  <a:pt x="45465" y="40512"/>
                </a:lnTo>
                <a:lnTo>
                  <a:pt x="44068" y="42037"/>
                </a:lnTo>
                <a:lnTo>
                  <a:pt x="29082" y="51562"/>
                </a:lnTo>
                <a:lnTo>
                  <a:pt x="27177" y="52324"/>
                </a:lnTo>
                <a:lnTo>
                  <a:pt x="25273" y="52704"/>
                </a:lnTo>
                <a:lnTo>
                  <a:pt x="41270" y="52704"/>
                </a:lnTo>
                <a:lnTo>
                  <a:pt x="45974" y="49149"/>
                </a:lnTo>
                <a:lnTo>
                  <a:pt x="48387" y="47370"/>
                </a:lnTo>
                <a:lnTo>
                  <a:pt x="56006" y="41655"/>
                </a:lnTo>
                <a:lnTo>
                  <a:pt x="58419" y="39750"/>
                </a:lnTo>
                <a:lnTo>
                  <a:pt x="61087" y="37718"/>
                </a:lnTo>
                <a:lnTo>
                  <a:pt x="63626" y="35687"/>
                </a:lnTo>
                <a:lnTo>
                  <a:pt x="66293" y="33654"/>
                </a:lnTo>
                <a:lnTo>
                  <a:pt x="68961" y="31368"/>
                </a:lnTo>
                <a:lnTo>
                  <a:pt x="71881" y="28955"/>
                </a:lnTo>
                <a:lnTo>
                  <a:pt x="70103" y="2476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5955284" y="2734182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80">
                <a:moveTo>
                  <a:pt x="28701" y="0"/>
                </a:moveTo>
                <a:lnTo>
                  <a:pt x="33527" y="0"/>
                </a:lnTo>
                <a:lnTo>
                  <a:pt x="21716" y="52704"/>
                </a:lnTo>
                <a:lnTo>
                  <a:pt x="23494" y="52704"/>
                </a:lnTo>
                <a:lnTo>
                  <a:pt x="25273" y="52704"/>
                </a:lnTo>
                <a:lnTo>
                  <a:pt x="27177" y="52324"/>
                </a:lnTo>
                <a:lnTo>
                  <a:pt x="29082" y="51562"/>
                </a:lnTo>
                <a:lnTo>
                  <a:pt x="31114" y="50926"/>
                </a:lnTo>
                <a:lnTo>
                  <a:pt x="45465" y="40512"/>
                </a:lnTo>
                <a:lnTo>
                  <a:pt x="46862" y="39115"/>
                </a:lnTo>
                <a:lnTo>
                  <a:pt x="47878" y="37718"/>
                </a:lnTo>
                <a:lnTo>
                  <a:pt x="48767" y="36321"/>
                </a:lnTo>
                <a:lnTo>
                  <a:pt x="49529" y="35051"/>
                </a:lnTo>
                <a:lnTo>
                  <a:pt x="49911" y="33908"/>
                </a:lnTo>
                <a:lnTo>
                  <a:pt x="49911" y="33019"/>
                </a:lnTo>
                <a:lnTo>
                  <a:pt x="49911" y="32003"/>
                </a:lnTo>
                <a:lnTo>
                  <a:pt x="44957" y="29082"/>
                </a:lnTo>
                <a:lnTo>
                  <a:pt x="45719" y="24764"/>
                </a:lnTo>
                <a:lnTo>
                  <a:pt x="70103" y="24764"/>
                </a:lnTo>
                <a:lnTo>
                  <a:pt x="71881" y="28955"/>
                </a:lnTo>
                <a:lnTo>
                  <a:pt x="68961" y="31368"/>
                </a:lnTo>
                <a:lnTo>
                  <a:pt x="66293" y="33654"/>
                </a:lnTo>
                <a:lnTo>
                  <a:pt x="63626" y="35687"/>
                </a:lnTo>
                <a:lnTo>
                  <a:pt x="61087" y="37718"/>
                </a:lnTo>
                <a:lnTo>
                  <a:pt x="58419" y="39750"/>
                </a:lnTo>
                <a:lnTo>
                  <a:pt x="56006" y="41655"/>
                </a:lnTo>
                <a:lnTo>
                  <a:pt x="53466" y="43561"/>
                </a:lnTo>
                <a:lnTo>
                  <a:pt x="50926" y="45465"/>
                </a:lnTo>
                <a:lnTo>
                  <a:pt x="48387" y="47370"/>
                </a:lnTo>
                <a:lnTo>
                  <a:pt x="45974" y="49149"/>
                </a:lnTo>
                <a:lnTo>
                  <a:pt x="43433" y="51053"/>
                </a:lnTo>
                <a:lnTo>
                  <a:pt x="40766" y="53086"/>
                </a:lnTo>
                <a:lnTo>
                  <a:pt x="41782" y="56514"/>
                </a:lnTo>
                <a:lnTo>
                  <a:pt x="42925" y="60070"/>
                </a:lnTo>
                <a:lnTo>
                  <a:pt x="44068" y="63500"/>
                </a:lnTo>
                <a:lnTo>
                  <a:pt x="45212" y="67055"/>
                </a:lnTo>
                <a:lnTo>
                  <a:pt x="46354" y="70612"/>
                </a:lnTo>
                <a:lnTo>
                  <a:pt x="47498" y="74040"/>
                </a:lnTo>
                <a:lnTo>
                  <a:pt x="48005" y="75945"/>
                </a:lnTo>
                <a:lnTo>
                  <a:pt x="48513" y="77469"/>
                </a:lnTo>
                <a:lnTo>
                  <a:pt x="49021" y="78866"/>
                </a:lnTo>
                <a:lnTo>
                  <a:pt x="49402" y="80137"/>
                </a:lnTo>
                <a:lnTo>
                  <a:pt x="49911" y="81279"/>
                </a:lnTo>
                <a:lnTo>
                  <a:pt x="50545" y="82168"/>
                </a:lnTo>
                <a:lnTo>
                  <a:pt x="51053" y="82930"/>
                </a:lnTo>
                <a:lnTo>
                  <a:pt x="51688" y="83565"/>
                </a:lnTo>
                <a:lnTo>
                  <a:pt x="52324" y="83946"/>
                </a:lnTo>
                <a:lnTo>
                  <a:pt x="52958" y="84327"/>
                </a:lnTo>
                <a:lnTo>
                  <a:pt x="53720" y="84581"/>
                </a:lnTo>
                <a:lnTo>
                  <a:pt x="54610" y="84581"/>
                </a:lnTo>
                <a:lnTo>
                  <a:pt x="55244" y="84581"/>
                </a:lnTo>
                <a:lnTo>
                  <a:pt x="55879" y="84454"/>
                </a:lnTo>
                <a:lnTo>
                  <a:pt x="56514" y="84200"/>
                </a:lnTo>
                <a:lnTo>
                  <a:pt x="57150" y="84074"/>
                </a:lnTo>
                <a:lnTo>
                  <a:pt x="57912" y="83565"/>
                </a:lnTo>
                <a:lnTo>
                  <a:pt x="58800" y="83057"/>
                </a:lnTo>
                <a:lnTo>
                  <a:pt x="59689" y="82422"/>
                </a:lnTo>
                <a:lnTo>
                  <a:pt x="60578" y="81661"/>
                </a:lnTo>
                <a:lnTo>
                  <a:pt x="61594" y="80644"/>
                </a:lnTo>
                <a:lnTo>
                  <a:pt x="62737" y="79628"/>
                </a:lnTo>
                <a:lnTo>
                  <a:pt x="63880" y="78358"/>
                </a:lnTo>
                <a:lnTo>
                  <a:pt x="65277" y="76834"/>
                </a:lnTo>
                <a:lnTo>
                  <a:pt x="69850" y="81152"/>
                </a:lnTo>
                <a:lnTo>
                  <a:pt x="58674" y="90677"/>
                </a:lnTo>
                <a:lnTo>
                  <a:pt x="57150" y="91693"/>
                </a:lnTo>
                <a:lnTo>
                  <a:pt x="55499" y="92455"/>
                </a:lnTo>
                <a:lnTo>
                  <a:pt x="53975" y="92963"/>
                </a:lnTo>
                <a:lnTo>
                  <a:pt x="52450" y="93471"/>
                </a:lnTo>
                <a:lnTo>
                  <a:pt x="50926" y="93599"/>
                </a:lnTo>
                <a:lnTo>
                  <a:pt x="49275" y="93599"/>
                </a:lnTo>
                <a:lnTo>
                  <a:pt x="46481" y="93599"/>
                </a:lnTo>
                <a:lnTo>
                  <a:pt x="34670" y="75818"/>
                </a:lnTo>
                <a:lnTo>
                  <a:pt x="33654" y="72136"/>
                </a:lnTo>
                <a:lnTo>
                  <a:pt x="32385" y="67944"/>
                </a:lnTo>
                <a:lnTo>
                  <a:pt x="31114" y="63372"/>
                </a:lnTo>
                <a:lnTo>
                  <a:pt x="30733" y="62229"/>
                </a:lnTo>
                <a:lnTo>
                  <a:pt x="30479" y="61340"/>
                </a:lnTo>
                <a:lnTo>
                  <a:pt x="30099" y="60705"/>
                </a:lnTo>
                <a:lnTo>
                  <a:pt x="29844" y="60070"/>
                </a:lnTo>
                <a:lnTo>
                  <a:pt x="27304" y="58546"/>
                </a:lnTo>
                <a:lnTo>
                  <a:pt x="26669" y="58546"/>
                </a:lnTo>
                <a:lnTo>
                  <a:pt x="25780" y="58419"/>
                </a:lnTo>
                <a:lnTo>
                  <a:pt x="24764" y="58419"/>
                </a:lnTo>
                <a:lnTo>
                  <a:pt x="20446" y="58419"/>
                </a:lnTo>
                <a:lnTo>
                  <a:pt x="12953" y="92455"/>
                </a:lnTo>
                <a:lnTo>
                  <a:pt x="0" y="92455"/>
                </a:lnTo>
                <a:lnTo>
                  <a:pt x="16382" y="19684"/>
                </a:lnTo>
                <a:lnTo>
                  <a:pt x="16890" y="17271"/>
                </a:lnTo>
                <a:lnTo>
                  <a:pt x="17271" y="15366"/>
                </a:lnTo>
                <a:lnTo>
                  <a:pt x="17525" y="14096"/>
                </a:lnTo>
                <a:lnTo>
                  <a:pt x="17779" y="12700"/>
                </a:lnTo>
                <a:lnTo>
                  <a:pt x="17906" y="11429"/>
                </a:lnTo>
                <a:lnTo>
                  <a:pt x="17906" y="10413"/>
                </a:lnTo>
                <a:lnTo>
                  <a:pt x="17906" y="9525"/>
                </a:lnTo>
                <a:lnTo>
                  <a:pt x="17779" y="8762"/>
                </a:lnTo>
                <a:lnTo>
                  <a:pt x="17399" y="8127"/>
                </a:lnTo>
                <a:lnTo>
                  <a:pt x="17144" y="7492"/>
                </a:lnTo>
                <a:lnTo>
                  <a:pt x="10794" y="5461"/>
                </a:lnTo>
                <a:lnTo>
                  <a:pt x="9016" y="5461"/>
                </a:lnTo>
                <a:lnTo>
                  <a:pt x="10032" y="762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6051803" y="2634983"/>
            <a:ext cx="32861" cy="192798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6066409" y="2653919"/>
            <a:ext cx="14604" cy="173355"/>
          </a:xfrm>
          <a:custGeom>
            <a:avLst/>
            <a:gdLst/>
            <a:ahLst/>
            <a:cxnLst/>
            <a:rect l="l" t="t" r="r" b="b"/>
            <a:pathLst>
              <a:path w="14604" h="173355">
                <a:moveTo>
                  <a:pt x="0" y="173100"/>
                </a:moveTo>
                <a:lnTo>
                  <a:pt x="14324" y="173100"/>
                </a:lnTo>
                <a:lnTo>
                  <a:pt x="14324" y="0"/>
                </a:lnTo>
                <a:lnTo>
                  <a:pt x="0" y="0"/>
                </a:lnTo>
                <a:lnTo>
                  <a:pt x="0" y="1731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6061836" y="2649347"/>
            <a:ext cx="23495" cy="182245"/>
          </a:xfrm>
          <a:custGeom>
            <a:avLst/>
            <a:gdLst/>
            <a:ahLst/>
            <a:cxnLst/>
            <a:rect l="l" t="t" r="r" b="b"/>
            <a:pathLst>
              <a:path w="23495" h="182244">
                <a:moveTo>
                  <a:pt x="0" y="182245"/>
                </a:moveTo>
                <a:lnTo>
                  <a:pt x="23468" y="182245"/>
                </a:lnTo>
                <a:lnTo>
                  <a:pt x="23468" y="0"/>
                </a:lnTo>
                <a:lnTo>
                  <a:pt x="0" y="0"/>
                </a:lnTo>
                <a:lnTo>
                  <a:pt x="0" y="18224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6099047" y="2677637"/>
            <a:ext cx="121158" cy="110520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6114160" y="2696591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56134" y="0"/>
                </a:moveTo>
                <a:lnTo>
                  <a:pt x="49149" y="0"/>
                </a:lnTo>
                <a:lnTo>
                  <a:pt x="42342" y="525"/>
                </a:lnTo>
                <a:lnTo>
                  <a:pt x="9802" y="24850"/>
                </a:lnTo>
                <a:lnTo>
                  <a:pt x="56" y="62357"/>
                </a:lnTo>
                <a:lnTo>
                  <a:pt x="0" y="68580"/>
                </a:lnTo>
                <a:lnTo>
                  <a:pt x="762" y="73279"/>
                </a:lnTo>
                <a:lnTo>
                  <a:pt x="2327" y="77724"/>
                </a:lnTo>
                <a:lnTo>
                  <a:pt x="3683" y="81914"/>
                </a:lnTo>
                <a:lnTo>
                  <a:pt x="5968" y="85344"/>
                </a:lnTo>
                <a:lnTo>
                  <a:pt x="12191" y="90550"/>
                </a:lnTo>
                <a:lnTo>
                  <a:pt x="16001" y="91948"/>
                </a:lnTo>
                <a:lnTo>
                  <a:pt x="27050" y="91948"/>
                </a:lnTo>
                <a:lnTo>
                  <a:pt x="33147" y="89788"/>
                </a:lnTo>
                <a:lnTo>
                  <a:pt x="38862" y="85598"/>
                </a:lnTo>
                <a:lnTo>
                  <a:pt x="43256" y="81914"/>
                </a:lnTo>
                <a:lnTo>
                  <a:pt x="44360" y="80772"/>
                </a:lnTo>
                <a:lnTo>
                  <a:pt x="23875" y="80772"/>
                </a:lnTo>
                <a:lnTo>
                  <a:pt x="21081" y="79248"/>
                </a:lnTo>
                <a:lnTo>
                  <a:pt x="19303" y="76200"/>
                </a:lnTo>
                <a:lnTo>
                  <a:pt x="17399" y="73279"/>
                </a:lnTo>
                <a:lnTo>
                  <a:pt x="16510" y="68580"/>
                </a:lnTo>
                <a:lnTo>
                  <a:pt x="23875" y="26924"/>
                </a:lnTo>
                <a:lnTo>
                  <a:pt x="42799" y="7366"/>
                </a:lnTo>
                <a:lnTo>
                  <a:pt x="66342" y="7366"/>
                </a:lnTo>
                <a:lnTo>
                  <a:pt x="61594" y="2159"/>
                </a:lnTo>
                <a:lnTo>
                  <a:pt x="56134" y="0"/>
                </a:lnTo>
                <a:close/>
              </a:path>
              <a:path w="101600" h="92075">
                <a:moveTo>
                  <a:pt x="70738" y="65024"/>
                </a:moveTo>
                <a:lnTo>
                  <a:pt x="57912" y="65024"/>
                </a:lnTo>
                <a:lnTo>
                  <a:pt x="57530" y="68199"/>
                </a:lnTo>
                <a:lnTo>
                  <a:pt x="57403" y="85851"/>
                </a:lnTo>
                <a:lnTo>
                  <a:pt x="61467" y="91948"/>
                </a:lnTo>
                <a:lnTo>
                  <a:pt x="73913" y="91948"/>
                </a:lnTo>
                <a:lnTo>
                  <a:pt x="77850" y="90805"/>
                </a:lnTo>
                <a:lnTo>
                  <a:pt x="85471" y="86741"/>
                </a:lnTo>
                <a:lnTo>
                  <a:pt x="90042" y="82804"/>
                </a:lnTo>
                <a:lnTo>
                  <a:pt x="91617" y="81153"/>
                </a:lnTo>
                <a:lnTo>
                  <a:pt x="74675" y="81153"/>
                </a:lnTo>
                <a:lnTo>
                  <a:pt x="73151" y="80263"/>
                </a:lnTo>
                <a:lnTo>
                  <a:pt x="72136" y="78486"/>
                </a:lnTo>
                <a:lnTo>
                  <a:pt x="71247" y="76835"/>
                </a:lnTo>
                <a:lnTo>
                  <a:pt x="70738" y="73787"/>
                </a:lnTo>
                <a:lnTo>
                  <a:pt x="70738" y="65024"/>
                </a:lnTo>
                <a:close/>
              </a:path>
              <a:path w="101600" h="92075">
                <a:moveTo>
                  <a:pt x="89915" y="72262"/>
                </a:moveTo>
                <a:lnTo>
                  <a:pt x="87249" y="75311"/>
                </a:lnTo>
                <a:lnTo>
                  <a:pt x="84962" y="77597"/>
                </a:lnTo>
                <a:lnTo>
                  <a:pt x="82676" y="78994"/>
                </a:lnTo>
                <a:lnTo>
                  <a:pt x="80517" y="80518"/>
                </a:lnTo>
                <a:lnTo>
                  <a:pt x="78612" y="81153"/>
                </a:lnTo>
                <a:lnTo>
                  <a:pt x="91617" y="81153"/>
                </a:lnTo>
                <a:lnTo>
                  <a:pt x="95250" y="77343"/>
                </a:lnTo>
                <a:lnTo>
                  <a:pt x="89915" y="72262"/>
                </a:lnTo>
                <a:close/>
              </a:path>
              <a:path w="101600" h="92075">
                <a:moveTo>
                  <a:pt x="66342" y="7366"/>
                </a:moveTo>
                <a:lnTo>
                  <a:pt x="52959" y="7366"/>
                </a:lnTo>
                <a:lnTo>
                  <a:pt x="56261" y="9017"/>
                </a:lnTo>
                <a:lnTo>
                  <a:pt x="60325" y="15875"/>
                </a:lnTo>
                <a:lnTo>
                  <a:pt x="61340" y="21082"/>
                </a:lnTo>
                <a:lnTo>
                  <a:pt x="61294" y="33672"/>
                </a:lnTo>
                <a:lnTo>
                  <a:pt x="60833" y="38862"/>
                </a:lnTo>
                <a:lnTo>
                  <a:pt x="38480" y="77724"/>
                </a:lnTo>
                <a:lnTo>
                  <a:pt x="33019" y="80772"/>
                </a:lnTo>
                <a:lnTo>
                  <a:pt x="44360" y="80772"/>
                </a:lnTo>
                <a:lnTo>
                  <a:pt x="47704" y="77311"/>
                </a:lnTo>
                <a:lnTo>
                  <a:pt x="52310" y="71667"/>
                </a:lnTo>
                <a:lnTo>
                  <a:pt x="57023" y="65024"/>
                </a:lnTo>
                <a:lnTo>
                  <a:pt x="70738" y="65024"/>
                </a:lnTo>
                <a:lnTo>
                  <a:pt x="71500" y="56514"/>
                </a:lnTo>
                <a:lnTo>
                  <a:pt x="73151" y="44576"/>
                </a:lnTo>
                <a:lnTo>
                  <a:pt x="80702" y="33672"/>
                </a:lnTo>
                <a:lnTo>
                  <a:pt x="86416" y="25526"/>
                </a:lnTo>
                <a:lnTo>
                  <a:pt x="72136" y="25526"/>
                </a:lnTo>
                <a:lnTo>
                  <a:pt x="71627" y="17145"/>
                </a:lnTo>
                <a:lnTo>
                  <a:pt x="69468" y="10795"/>
                </a:lnTo>
                <a:lnTo>
                  <a:pt x="66342" y="7366"/>
                </a:lnTo>
                <a:close/>
              </a:path>
              <a:path w="101600" h="92075">
                <a:moveTo>
                  <a:pt x="101218" y="1524"/>
                </a:moveTo>
                <a:lnTo>
                  <a:pt x="85089" y="1524"/>
                </a:lnTo>
                <a:lnTo>
                  <a:pt x="72898" y="25526"/>
                </a:lnTo>
                <a:lnTo>
                  <a:pt x="86416" y="25526"/>
                </a:lnTo>
                <a:lnTo>
                  <a:pt x="87741" y="23637"/>
                </a:lnTo>
                <a:lnTo>
                  <a:pt x="94279" y="14483"/>
                </a:lnTo>
                <a:lnTo>
                  <a:pt x="100329" y="6223"/>
                </a:lnTo>
                <a:lnTo>
                  <a:pt x="101218" y="152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6130671" y="2703957"/>
            <a:ext cx="45085" cy="73660"/>
          </a:xfrm>
          <a:custGeom>
            <a:avLst/>
            <a:gdLst/>
            <a:ahLst/>
            <a:cxnLst/>
            <a:rect l="l" t="t" r="r" b="b"/>
            <a:pathLst>
              <a:path w="45085" h="73660">
                <a:moveTo>
                  <a:pt x="32003" y="0"/>
                </a:moveTo>
                <a:lnTo>
                  <a:pt x="26288" y="0"/>
                </a:lnTo>
                <a:lnTo>
                  <a:pt x="21081" y="2539"/>
                </a:lnTo>
                <a:lnTo>
                  <a:pt x="1063" y="41449"/>
                </a:lnTo>
                <a:lnTo>
                  <a:pt x="0" y="54990"/>
                </a:lnTo>
                <a:lnTo>
                  <a:pt x="0" y="61213"/>
                </a:lnTo>
                <a:lnTo>
                  <a:pt x="888" y="65912"/>
                </a:lnTo>
                <a:lnTo>
                  <a:pt x="2793" y="68833"/>
                </a:lnTo>
                <a:lnTo>
                  <a:pt x="4571" y="71881"/>
                </a:lnTo>
                <a:lnTo>
                  <a:pt x="7365" y="73405"/>
                </a:lnTo>
                <a:lnTo>
                  <a:pt x="11175" y="73405"/>
                </a:lnTo>
                <a:lnTo>
                  <a:pt x="16509" y="73405"/>
                </a:lnTo>
                <a:lnTo>
                  <a:pt x="43306" y="37972"/>
                </a:lnTo>
                <a:lnTo>
                  <a:pt x="44830" y="25780"/>
                </a:lnTo>
                <a:lnTo>
                  <a:pt x="44830" y="20827"/>
                </a:lnTo>
                <a:lnTo>
                  <a:pt x="44830" y="13715"/>
                </a:lnTo>
                <a:lnTo>
                  <a:pt x="43814" y="8508"/>
                </a:lnTo>
                <a:lnTo>
                  <a:pt x="41782" y="5079"/>
                </a:lnTo>
                <a:lnTo>
                  <a:pt x="39750" y="1650"/>
                </a:lnTo>
                <a:lnTo>
                  <a:pt x="36449" y="0"/>
                </a:lnTo>
                <a:lnTo>
                  <a:pt x="3200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6114160" y="2696591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49149" y="0"/>
                </a:moveTo>
                <a:lnTo>
                  <a:pt x="56134" y="0"/>
                </a:lnTo>
                <a:lnTo>
                  <a:pt x="61594" y="2159"/>
                </a:lnTo>
                <a:lnTo>
                  <a:pt x="65531" y="6476"/>
                </a:lnTo>
                <a:lnTo>
                  <a:pt x="69468" y="10795"/>
                </a:lnTo>
                <a:lnTo>
                  <a:pt x="71627" y="17145"/>
                </a:lnTo>
                <a:lnTo>
                  <a:pt x="72136" y="25526"/>
                </a:lnTo>
                <a:lnTo>
                  <a:pt x="72898" y="25526"/>
                </a:lnTo>
                <a:lnTo>
                  <a:pt x="85089" y="1524"/>
                </a:lnTo>
                <a:lnTo>
                  <a:pt x="101218" y="1524"/>
                </a:lnTo>
                <a:lnTo>
                  <a:pt x="100329" y="6223"/>
                </a:lnTo>
                <a:lnTo>
                  <a:pt x="94279" y="14483"/>
                </a:lnTo>
                <a:lnTo>
                  <a:pt x="87741" y="23637"/>
                </a:lnTo>
                <a:lnTo>
                  <a:pt x="80702" y="33672"/>
                </a:lnTo>
                <a:lnTo>
                  <a:pt x="73151" y="44576"/>
                </a:lnTo>
                <a:lnTo>
                  <a:pt x="71500" y="56514"/>
                </a:lnTo>
                <a:lnTo>
                  <a:pt x="70738" y="64897"/>
                </a:lnTo>
                <a:lnTo>
                  <a:pt x="70738" y="69723"/>
                </a:lnTo>
                <a:lnTo>
                  <a:pt x="70738" y="73787"/>
                </a:lnTo>
                <a:lnTo>
                  <a:pt x="71247" y="76835"/>
                </a:lnTo>
                <a:lnTo>
                  <a:pt x="72136" y="78486"/>
                </a:lnTo>
                <a:lnTo>
                  <a:pt x="73151" y="80263"/>
                </a:lnTo>
                <a:lnTo>
                  <a:pt x="74675" y="81153"/>
                </a:lnTo>
                <a:lnTo>
                  <a:pt x="76835" y="81153"/>
                </a:lnTo>
                <a:lnTo>
                  <a:pt x="78612" y="81153"/>
                </a:lnTo>
                <a:lnTo>
                  <a:pt x="80517" y="80518"/>
                </a:lnTo>
                <a:lnTo>
                  <a:pt x="82676" y="78994"/>
                </a:lnTo>
                <a:lnTo>
                  <a:pt x="84962" y="77597"/>
                </a:lnTo>
                <a:lnTo>
                  <a:pt x="87249" y="75311"/>
                </a:lnTo>
                <a:lnTo>
                  <a:pt x="89915" y="72262"/>
                </a:lnTo>
                <a:lnTo>
                  <a:pt x="95250" y="77343"/>
                </a:lnTo>
                <a:lnTo>
                  <a:pt x="90042" y="82804"/>
                </a:lnTo>
                <a:lnTo>
                  <a:pt x="85471" y="86741"/>
                </a:lnTo>
                <a:lnTo>
                  <a:pt x="81661" y="88773"/>
                </a:lnTo>
                <a:lnTo>
                  <a:pt x="77850" y="90805"/>
                </a:lnTo>
                <a:lnTo>
                  <a:pt x="73913" y="91948"/>
                </a:lnTo>
                <a:lnTo>
                  <a:pt x="69723" y="91948"/>
                </a:lnTo>
                <a:lnTo>
                  <a:pt x="61467" y="91948"/>
                </a:lnTo>
                <a:lnTo>
                  <a:pt x="57403" y="85851"/>
                </a:lnTo>
                <a:lnTo>
                  <a:pt x="57403" y="73787"/>
                </a:lnTo>
                <a:lnTo>
                  <a:pt x="57403" y="71120"/>
                </a:lnTo>
                <a:lnTo>
                  <a:pt x="57530" y="68199"/>
                </a:lnTo>
                <a:lnTo>
                  <a:pt x="57912" y="65024"/>
                </a:lnTo>
                <a:lnTo>
                  <a:pt x="57023" y="65024"/>
                </a:lnTo>
                <a:lnTo>
                  <a:pt x="27050" y="91948"/>
                </a:lnTo>
                <a:lnTo>
                  <a:pt x="20574" y="91948"/>
                </a:lnTo>
                <a:lnTo>
                  <a:pt x="16001" y="91948"/>
                </a:lnTo>
                <a:lnTo>
                  <a:pt x="2286" y="77597"/>
                </a:lnTo>
                <a:lnTo>
                  <a:pt x="762" y="73279"/>
                </a:lnTo>
                <a:lnTo>
                  <a:pt x="0" y="68580"/>
                </a:lnTo>
                <a:lnTo>
                  <a:pt x="0" y="63500"/>
                </a:lnTo>
                <a:lnTo>
                  <a:pt x="9802" y="24850"/>
                </a:lnTo>
                <a:lnTo>
                  <a:pt x="42342" y="525"/>
                </a:lnTo>
                <a:lnTo>
                  <a:pt x="491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6220967" y="2697416"/>
            <a:ext cx="130301" cy="51117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6234938" y="2716276"/>
            <a:ext cx="112395" cy="33020"/>
          </a:xfrm>
          <a:custGeom>
            <a:avLst/>
            <a:gdLst/>
            <a:ahLst/>
            <a:cxnLst/>
            <a:rect l="l" t="t" r="r" b="b"/>
            <a:pathLst>
              <a:path w="112395" h="33019">
                <a:moveTo>
                  <a:pt x="62700" y="12953"/>
                </a:moveTo>
                <a:lnTo>
                  <a:pt x="33527" y="12953"/>
                </a:lnTo>
                <a:lnTo>
                  <a:pt x="41275" y="16256"/>
                </a:lnTo>
                <a:lnTo>
                  <a:pt x="51562" y="22733"/>
                </a:lnTo>
                <a:lnTo>
                  <a:pt x="58987" y="26993"/>
                </a:lnTo>
                <a:lnTo>
                  <a:pt x="66008" y="30051"/>
                </a:lnTo>
                <a:lnTo>
                  <a:pt x="72600" y="31894"/>
                </a:lnTo>
                <a:lnTo>
                  <a:pt x="78739" y="32512"/>
                </a:lnTo>
                <a:lnTo>
                  <a:pt x="86995" y="32512"/>
                </a:lnTo>
                <a:lnTo>
                  <a:pt x="93979" y="29718"/>
                </a:lnTo>
                <a:lnTo>
                  <a:pt x="99822" y="24129"/>
                </a:lnTo>
                <a:lnTo>
                  <a:pt x="104393" y="19558"/>
                </a:lnTo>
                <a:lnTo>
                  <a:pt x="75691" y="19558"/>
                </a:lnTo>
                <a:lnTo>
                  <a:pt x="67945" y="16256"/>
                </a:lnTo>
                <a:lnTo>
                  <a:pt x="62700" y="12953"/>
                </a:lnTo>
                <a:close/>
              </a:path>
              <a:path w="112395" h="33019">
                <a:moveTo>
                  <a:pt x="30987" y="0"/>
                </a:moveTo>
                <a:lnTo>
                  <a:pt x="23875" y="0"/>
                </a:lnTo>
                <a:lnTo>
                  <a:pt x="17779" y="2412"/>
                </a:lnTo>
                <a:lnTo>
                  <a:pt x="12573" y="7365"/>
                </a:lnTo>
                <a:lnTo>
                  <a:pt x="7365" y="12191"/>
                </a:lnTo>
                <a:lnTo>
                  <a:pt x="3175" y="18287"/>
                </a:lnTo>
                <a:lnTo>
                  <a:pt x="0" y="25653"/>
                </a:lnTo>
                <a:lnTo>
                  <a:pt x="7238" y="29718"/>
                </a:lnTo>
                <a:lnTo>
                  <a:pt x="9778" y="24257"/>
                </a:lnTo>
                <a:lnTo>
                  <a:pt x="12826" y="20065"/>
                </a:lnTo>
                <a:lnTo>
                  <a:pt x="16256" y="17272"/>
                </a:lnTo>
                <a:lnTo>
                  <a:pt x="19685" y="14350"/>
                </a:lnTo>
                <a:lnTo>
                  <a:pt x="23622" y="12953"/>
                </a:lnTo>
                <a:lnTo>
                  <a:pt x="62700" y="12953"/>
                </a:lnTo>
                <a:lnTo>
                  <a:pt x="57658" y="9778"/>
                </a:lnTo>
                <a:lnTo>
                  <a:pt x="50204" y="5518"/>
                </a:lnTo>
                <a:lnTo>
                  <a:pt x="43275" y="2460"/>
                </a:lnTo>
                <a:lnTo>
                  <a:pt x="36869" y="617"/>
                </a:lnTo>
                <a:lnTo>
                  <a:pt x="30987" y="0"/>
                </a:lnTo>
                <a:close/>
              </a:path>
              <a:path w="112395" h="33019">
                <a:moveTo>
                  <a:pt x="105028" y="2286"/>
                </a:moveTo>
                <a:lnTo>
                  <a:pt x="101346" y="8254"/>
                </a:lnTo>
                <a:lnTo>
                  <a:pt x="97789" y="12573"/>
                </a:lnTo>
                <a:lnTo>
                  <a:pt x="90677" y="18161"/>
                </a:lnTo>
                <a:lnTo>
                  <a:pt x="86360" y="19558"/>
                </a:lnTo>
                <a:lnTo>
                  <a:pt x="104393" y="19558"/>
                </a:lnTo>
                <a:lnTo>
                  <a:pt x="105537" y="18414"/>
                </a:lnTo>
                <a:lnTo>
                  <a:pt x="109727" y="12953"/>
                </a:lnTo>
                <a:lnTo>
                  <a:pt x="112395" y="7365"/>
                </a:lnTo>
                <a:lnTo>
                  <a:pt x="105028" y="228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234938" y="2716276"/>
            <a:ext cx="112395" cy="33020"/>
          </a:xfrm>
          <a:custGeom>
            <a:avLst/>
            <a:gdLst/>
            <a:ahLst/>
            <a:cxnLst/>
            <a:rect l="l" t="t" r="r" b="b"/>
            <a:pathLst>
              <a:path w="112395" h="33019">
                <a:moveTo>
                  <a:pt x="30987" y="0"/>
                </a:moveTo>
                <a:lnTo>
                  <a:pt x="67945" y="16256"/>
                </a:lnTo>
                <a:lnTo>
                  <a:pt x="75691" y="19558"/>
                </a:lnTo>
                <a:lnTo>
                  <a:pt x="81025" y="19558"/>
                </a:lnTo>
                <a:lnTo>
                  <a:pt x="86360" y="19558"/>
                </a:lnTo>
                <a:lnTo>
                  <a:pt x="90677" y="18161"/>
                </a:lnTo>
                <a:lnTo>
                  <a:pt x="94234" y="15366"/>
                </a:lnTo>
                <a:lnTo>
                  <a:pt x="97789" y="12573"/>
                </a:lnTo>
                <a:lnTo>
                  <a:pt x="101346" y="8254"/>
                </a:lnTo>
                <a:lnTo>
                  <a:pt x="105028" y="2286"/>
                </a:lnTo>
                <a:lnTo>
                  <a:pt x="112395" y="7365"/>
                </a:lnTo>
                <a:lnTo>
                  <a:pt x="109727" y="12953"/>
                </a:lnTo>
                <a:lnTo>
                  <a:pt x="105537" y="18414"/>
                </a:lnTo>
                <a:lnTo>
                  <a:pt x="99822" y="24129"/>
                </a:lnTo>
                <a:lnTo>
                  <a:pt x="93979" y="29718"/>
                </a:lnTo>
                <a:lnTo>
                  <a:pt x="86995" y="32512"/>
                </a:lnTo>
                <a:lnTo>
                  <a:pt x="78739" y="32512"/>
                </a:lnTo>
                <a:lnTo>
                  <a:pt x="41275" y="16256"/>
                </a:lnTo>
                <a:lnTo>
                  <a:pt x="33527" y="12953"/>
                </a:lnTo>
                <a:lnTo>
                  <a:pt x="28194" y="12953"/>
                </a:lnTo>
                <a:lnTo>
                  <a:pt x="23622" y="12953"/>
                </a:lnTo>
                <a:lnTo>
                  <a:pt x="19685" y="14350"/>
                </a:lnTo>
                <a:lnTo>
                  <a:pt x="16256" y="17272"/>
                </a:lnTo>
                <a:lnTo>
                  <a:pt x="12826" y="20065"/>
                </a:lnTo>
                <a:lnTo>
                  <a:pt x="9778" y="24257"/>
                </a:lnTo>
                <a:lnTo>
                  <a:pt x="7238" y="29718"/>
                </a:lnTo>
                <a:lnTo>
                  <a:pt x="0" y="25653"/>
                </a:lnTo>
                <a:lnTo>
                  <a:pt x="3175" y="18287"/>
                </a:lnTo>
                <a:lnTo>
                  <a:pt x="7365" y="12191"/>
                </a:lnTo>
                <a:lnTo>
                  <a:pt x="12573" y="7365"/>
                </a:lnTo>
                <a:lnTo>
                  <a:pt x="17779" y="2412"/>
                </a:lnTo>
                <a:lnTo>
                  <a:pt x="23875" y="0"/>
                </a:lnTo>
                <a:lnTo>
                  <a:pt x="3098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348984" y="2641066"/>
            <a:ext cx="412495" cy="152044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766559" y="2624340"/>
            <a:ext cx="439686" cy="195821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781038" y="2643377"/>
            <a:ext cx="421005" cy="176530"/>
          </a:xfrm>
          <a:custGeom>
            <a:avLst/>
            <a:gdLst/>
            <a:ahLst/>
            <a:cxnLst/>
            <a:rect l="l" t="t" r="r" b="b"/>
            <a:pathLst>
              <a:path w="421004" h="176530">
                <a:moveTo>
                  <a:pt x="364235" y="0"/>
                </a:moveTo>
                <a:lnTo>
                  <a:pt x="361695" y="7238"/>
                </a:lnTo>
                <a:lnTo>
                  <a:pt x="371915" y="11640"/>
                </a:lnTo>
                <a:lnTo>
                  <a:pt x="380682" y="17779"/>
                </a:lnTo>
                <a:lnTo>
                  <a:pt x="401780" y="58610"/>
                </a:lnTo>
                <a:lnTo>
                  <a:pt x="404367" y="87375"/>
                </a:lnTo>
                <a:lnTo>
                  <a:pt x="403723" y="102949"/>
                </a:lnTo>
                <a:lnTo>
                  <a:pt x="393953" y="141097"/>
                </a:lnTo>
                <a:lnTo>
                  <a:pt x="361950" y="169291"/>
                </a:lnTo>
                <a:lnTo>
                  <a:pt x="364235" y="176530"/>
                </a:lnTo>
                <a:lnTo>
                  <a:pt x="397918" y="156456"/>
                </a:lnTo>
                <a:lnTo>
                  <a:pt x="416877" y="119507"/>
                </a:lnTo>
                <a:lnTo>
                  <a:pt x="420496" y="88392"/>
                </a:lnTo>
                <a:lnTo>
                  <a:pt x="419590" y="72171"/>
                </a:lnTo>
                <a:lnTo>
                  <a:pt x="405891" y="30987"/>
                </a:lnTo>
                <a:lnTo>
                  <a:pt x="376995" y="4645"/>
                </a:lnTo>
                <a:lnTo>
                  <a:pt x="364235" y="0"/>
                </a:lnTo>
                <a:close/>
              </a:path>
              <a:path w="421004" h="176530">
                <a:moveTo>
                  <a:pt x="56260" y="0"/>
                </a:moveTo>
                <a:lnTo>
                  <a:pt x="22631" y="20127"/>
                </a:lnTo>
                <a:lnTo>
                  <a:pt x="3635" y="57213"/>
                </a:lnTo>
                <a:lnTo>
                  <a:pt x="0" y="88392"/>
                </a:lnTo>
                <a:lnTo>
                  <a:pt x="904" y="104556"/>
                </a:lnTo>
                <a:lnTo>
                  <a:pt x="14477" y="145669"/>
                </a:lnTo>
                <a:lnTo>
                  <a:pt x="43428" y="171886"/>
                </a:lnTo>
                <a:lnTo>
                  <a:pt x="56260" y="176530"/>
                </a:lnTo>
                <a:lnTo>
                  <a:pt x="58546" y="169291"/>
                </a:lnTo>
                <a:lnTo>
                  <a:pt x="48474" y="164885"/>
                </a:lnTo>
                <a:lnTo>
                  <a:pt x="39782" y="158718"/>
                </a:lnTo>
                <a:lnTo>
                  <a:pt x="18716" y="117093"/>
                </a:lnTo>
                <a:lnTo>
                  <a:pt x="16128" y="87375"/>
                </a:lnTo>
                <a:lnTo>
                  <a:pt x="16773" y="72326"/>
                </a:lnTo>
                <a:lnTo>
                  <a:pt x="26542" y="35179"/>
                </a:lnTo>
                <a:lnTo>
                  <a:pt x="58800" y="7238"/>
                </a:lnTo>
                <a:lnTo>
                  <a:pt x="562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7142733" y="2643377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30">
                <a:moveTo>
                  <a:pt x="2540" y="0"/>
                </a:moveTo>
                <a:lnTo>
                  <a:pt x="36151" y="20127"/>
                </a:lnTo>
                <a:lnTo>
                  <a:pt x="55165" y="57213"/>
                </a:lnTo>
                <a:lnTo>
                  <a:pt x="58800" y="88392"/>
                </a:lnTo>
                <a:lnTo>
                  <a:pt x="57896" y="104556"/>
                </a:lnTo>
                <a:lnTo>
                  <a:pt x="44323" y="145669"/>
                </a:lnTo>
                <a:lnTo>
                  <a:pt x="15355" y="171886"/>
                </a:lnTo>
                <a:lnTo>
                  <a:pt x="2540" y="176530"/>
                </a:lnTo>
                <a:lnTo>
                  <a:pt x="254" y="169291"/>
                </a:lnTo>
                <a:lnTo>
                  <a:pt x="10326" y="164885"/>
                </a:lnTo>
                <a:lnTo>
                  <a:pt x="19018" y="158718"/>
                </a:lnTo>
                <a:lnTo>
                  <a:pt x="40084" y="117094"/>
                </a:lnTo>
                <a:lnTo>
                  <a:pt x="42672" y="87375"/>
                </a:lnTo>
                <a:lnTo>
                  <a:pt x="42027" y="72326"/>
                </a:lnTo>
                <a:lnTo>
                  <a:pt x="32258" y="35179"/>
                </a:lnTo>
                <a:lnTo>
                  <a:pt x="0" y="7238"/>
                </a:lnTo>
                <a:lnTo>
                  <a:pt x="254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6781038" y="2643377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30">
                <a:moveTo>
                  <a:pt x="56260" y="0"/>
                </a:moveTo>
                <a:lnTo>
                  <a:pt x="58800" y="7238"/>
                </a:lnTo>
                <a:lnTo>
                  <a:pt x="48635" y="11640"/>
                </a:lnTo>
                <a:lnTo>
                  <a:pt x="39862" y="17779"/>
                </a:lnTo>
                <a:lnTo>
                  <a:pt x="18716" y="58610"/>
                </a:lnTo>
                <a:lnTo>
                  <a:pt x="16128" y="87375"/>
                </a:lnTo>
                <a:lnTo>
                  <a:pt x="16773" y="102949"/>
                </a:lnTo>
                <a:lnTo>
                  <a:pt x="26542" y="141097"/>
                </a:lnTo>
                <a:lnTo>
                  <a:pt x="58546" y="169291"/>
                </a:lnTo>
                <a:lnTo>
                  <a:pt x="56260" y="176530"/>
                </a:lnTo>
                <a:lnTo>
                  <a:pt x="22524" y="156456"/>
                </a:lnTo>
                <a:lnTo>
                  <a:pt x="3619" y="119507"/>
                </a:lnTo>
                <a:lnTo>
                  <a:pt x="0" y="88392"/>
                </a:lnTo>
                <a:lnTo>
                  <a:pt x="906" y="72171"/>
                </a:lnTo>
                <a:lnTo>
                  <a:pt x="14604" y="30987"/>
                </a:lnTo>
                <a:lnTo>
                  <a:pt x="43447" y="4645"/>
                </a:lnTo>
                <a:lnTo>
                  <a:pt x="562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6845807" y="2639542"/>
            <a:ext cx="92237" cy="147091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6860031" y="2658491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5">
                <a:moveTo>
                  <a:pt x="48133" y="21589"/>
                </a:moveTo>
                <a:lnTo>
                  <a:pt x="27813" y="21589"/>
                </a:lnTo>
                <a:lnTo>
                  <a:pt x="29083" y="22225"/>
                </a:lnTo>
                <a:lnTo>
                  <a:pt x="30861" y="24511"/>
                </a:lnTo>
                <a:lnTo>
                  <a:pt x="31296" y="26035"/>
                </a:lnTo>
                <a:lnTo>
                  <a:pt x="31369" y="108585"/>
                </a:lnTo>
                <a:lnTo>
                  <a:pt x="30988" y="111633"/>
                </a:lnTo>
                <a:lnTo>
                  <a:pt x="30225" y="113664"/>
                </a:lnTo>
                <a:lnTo>
                  <a:pt x="29591" y="115570"/>
                </a:lnTo>
                <a:lnTo>
                  <a:pt x="20066" y="120396"/>
                </a:lnTo>
                <a:lnTo>
                  <a:pt x="17145" y="121031"/>
                </a:lnTo>
                <a:lnTo>
                  <a:pt x="12192" y="121412"/>
                </a:lnTo>
                <a:lnTo>
                  <a:pt x="5334" y="121666"/>
                </a:lnTo>
                <a:lnTo>
                  <a:pt x="5334" y="128524"/>
                </a:lnTo>
                <a:lnTo>
                  <a:pt x="74041" y="128524"/>
                </a:lnTo>
                <a:lnTo>
                  <a:pt x="74041" y="121666"/>
                </a:lnTo>
                <a:lnTo>
                  <a:pt x="65532" y="121412"/>
                </a:lnTo>
                <a:lnTo>
                  <a:pt x="59690" y="120650"/>
                </a:lnTo>
                <a:lnTo>
                  <a:pt x="57276" y="120142"/>
                </a:lnTo>
                <a:lnTo>
                  <a:pt x="55372" y="119507"/>
                </a:lnTo>
                <a:lnTo>
                  <a:pt x="53340" y="118872"/>
                </a:lnTo>
                <a:lnTo>
                  <a:pt x="48205" y="108585"/>
                </a:lnTo>
                <a:lnTo>
                  <a:pt x="48133" y="21589"/>
                </a:lnTo>
                <a:close/>
              </a:path>
              <a:path w="74295" h="128905">
                <a:moveTo>
                  <a:pt x="48768" y="0"/>
                </a:moveTo>
                <a:lnTo>
                  <a:pt x="43561" y="0"/>
                </a:lnTo>
                <a:lnTo>
                  <a:pt x="0" y="26035"/>
                </a:lnTo>
                <a:lnTo>
                  <a:pt x="4191" y="33147"/>
                </a:lnTo>
                <a:lnTo>
                  <a:pt x="9525" y="29591"/>
                </a:lnTo>
                <a:lnTo>
                  <a:pt x="14097" y="26797"/>
                </a:lnTo>
                <a:lnTo>
                  <a:pt x="17779" y="24637"/>
                </a:lnTo>
                <a:lnTo>
                  <a:pt x="21336" y="22606"/>
                </a:lnTo>
                <a:lnTo>
                  <a:pt x="24257" y="21589"/>
                </a:lnTo>
                <a:lnTo>
                  <a:pt x="48133" y="21589"/>
                </a:lnTo>
                <a:lnTo>
                  <a:pt x="48133" y="14224"/>
                </a:lnTo>
                <a:lnTo>
                  <a:pt x="48387" y="5969"/>
                </a:lnTo>
                <a:lnTo>
                  <a:pt x="4876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6860031" y="2658491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5">
                <a:moveTo>
                  <a:pt x="43561" y="0"/>
                </a:moveTo>
                <a:lnTo>
                  <a:pt x="48768" y="0"/>
                </a:lnTo>
                <a:lnTo>
                  <a:pt x="48387" y="5969"/>
                </a:lnTo>
                <a:lnTo>
                  <a:pt x="48133" y="14224"/>
                </a:lnTo>
                <a:lnTo>
                  <a:pt x="48133" y="24764"/>
                </a:lnTo>
                <a:lnTo>
                  <a:pt x="48133" y="104267"/>
                </a:lnTo>
                <a:lnTo>
                  <a:pt x="48133" y="107823"/>
                </a:lnTo>
                <a:lnTo>
                  <a:pt x="48387" y="110489"/>
                </a:lnTo>
                <a:lnTo>
                  <a:pt x="55372" y="119507"/>
                </a:lnTo>
                <a:lnTo>
                  <a:pt x="57276" y="120142"/>
                </a:lnTo>
                <a:lnTo>
                  <a:pt x="74041" y="121666"/>
                </a:lnTo>
                <a:lnTo>
                  <a:pt x="74041" y="128524"/>
                </a:lnTo>
                <a:lnTo>
                  <a:pt x="5334" y="128524"/>
                </a:lnTo>
                <a:lnTo>
                  <a:pt x="5334" y="121666"/>
                </a:lnTo>
                <a:lnTo>
                  <a:pt x="12192" y="121412"/>
                </a:lnTo>
                <a:lnTo>
                  <a:pt x="17145" y="121031"/>
                </a:lnTo>
                <a:lnTo>
                  <a:pt x="20066" y="120396"/>
                </a:lnTo>
                <a:lnTo>
                  <a:pt x="22987" y="119887"/>
                </a:lnTo>
                <a:lnTo>
                  <a:pt x="25273" y="119125"/>
                </a:lnTo>
                <a:lnTo>
                  <a:pt x="26797" y="118110"/>
                </a:lnTo>
                <a:lnTo>
                  <a:pt x="28448" y="116967"/>
                </a:lnTo>
                <a:lnTo>
                  <a:pt x="29591" y="115570"/>
                </a:lnTo>
                <a:lnTo>
                  <a:pt x="30225" y="113664"/>
                </a:lnTo>
                <a:lnTo>
                  <a:pt x="30988" y="111633"/>
                </a:lnTo>
                <a:lnTo>
                  <a:pt x="31369" y="108585"/>
                </a:lnTo>
                <a:lnTo>
                  <a:pt x="31369" y="104267"/>
                </a:lnTo>
                <a:lnTo>
                  <a:pt x="31369" y="28829"/>
                </a:lnTo>
                <a:lnTo>
                  <a:pt x="31369" y="26288"/>
                </a:lnTo>
                <a:lnTo>
                  <a:pt x="30861" y="24511"/>
                </a:lnTo>
                <a:lnTo>
                  <a:pt x="29972" y="23368"/>
                </a:lnTo>
                <a:lnTo>
                  <a:pt x="29083" y="22225"/>
                </a:lnTo>
                <a:lnTo>
                  <a:pt x="27813" y="21589"/>
                </a:lnTo>
                <a:lnTo>
                  <a:pt x="26162" y="21589"/>
                </a:lnTo>
                <a:lnTo>
                  <a:pt x="24257" y="21589"/>
                </a:lnTo>
                <a:lnTo>
                  <a:pt x="4191" y="33147"/>
                </a:lnTo>
                <a:lnTo>
                  <a:pt x="0" y="26035"/>
                </a:lnTo>
                <a:lnTo>
                  <a:pt x="4356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6935723" y="2746248"/>
            <a:ext cx="48005" cy="66294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6950964" y="2765425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40" h="47625">
                <a:moveTo>
                  <a:pt x="26415" y="0"/>
                </a:moveTo>
                <a:lnTo>
                  <a:pt x="10159" y="0"/>
                </a:lnTo>
                <a:lnTo>
                  <a:pt x="10667" y="4572"/>
                </a:lnTo>
                <a:lnTo>
                  <a:pt x="10794" y="18541"/>
                </a:lnTo>
                <a:lnTo>
                  <a:pt x="0" y="41528"/>
                </a:lnTo>
                <a:lnTo>
                  <a:pt x="4952" y="47244"/>
                </a:lnTo>
                <a:lnTo>
                  <a:pt x="27812" y="17145"/>
                </a:lnTo>
                <a:lnTo>
                  <a:pt x="27812" y="8636"/>
                </a:lnTo>
                <a:lnTo>
                  <a:pt x="27304" y="4317"/>
                </a:lnTo>
                <a:lnTo>
                  <a:pt x="26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6950964" y="2765425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40" h="47625">
                <a:moveTo>
                  <a:pt x="10159" y="0"/>
                </a:moveTo>
                <a:lnTo>
                  <a:pt x="26415" y="0"/>
                </a:lnTo>
                <a:lnTo>
                  <a:pt x="27304" y="4317"/>
                </a:lnTo>
                <a:lnTo>
                  <a:pt x="27812" y="8636"/>
                </a:lnTo>
                <a:lnTo>
                  <a:pt x="27812" y="12826"/>
                </a:lnTo>
                <a:lnTo>
                  <a:pt x="27812" y="17145"/>
                </a:lnTo>
                <a:lnTo>
                  <a:pt x="4952" y="47244"/>
                </a:lnTo>
                <a:lnTo>
                  <a:pt x="0" y="41528"/>
                </a:lnTo>
                <a:lnTo>
                  <a:pt x="3175" y="38608"/>
                </a:lnTo>
                <a:lnTo>
                  <a:pt x="5460" y="35940"/>
                </a:lnTo>
                <a:lnTo>
                  <a:pt x="6857" y="33527"/>
                </a:lnTo>
                <a:lnTo>
                  <a:pt x="8254" y="31114"/>
                </a:lnTo>
                <a:lnTo>
                  <a:pt x="9270" y="28448"/>
                </a:lnTo>
                <a:lnTo>
                  <a:pt x="9905" y="25400"/>
                </a:lnTo>
                <a:lnTo>
                  <a:pt x="10540" y="22351"/>
                </a:lnTo>
                <a:lnTo>
                  <a:pt x="10794" y="18541"/>
                </a:lnTo>
                <a:lnTo>
                  <a:pt x="10794" y="13970"/>
                </a:lnTo>
                <a:lnTo>
                  <a:pt x="10794" y="9271"/>
                </a:lnTo>
                <a:lnTo>
                  <a:pt x="10667" y="4572"/>
                </a:lnTo>
                <a:lnTo>
                  <a:pt x="101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013447" y="2677637"/>
            <a:ext cx="121157" cy="110520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7028560" y="2696591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56134" y="0"/>
                </a:moveTo>
                <a:lnTo>
                  <a:pt x="49149" y="0"/>
                </a:lnTo>
                <a:lnTo>
                  <a:pt x="42342" y="525"/>
                </a:lnTo>
                <a:lnTo>
                  <a:pt x="9802" y="24850"/>
                </a:lnTo>
                <a:lnTo>
                  <a:pt x="56" y="62357"/>
                </a:lnTo>
                <a:lnTo>
                  <a:pt x="0" y="68580"/>
                </a:lnTo>
                <a:lnTo>
                  <a:pt x="762" y="73279"/>
                </a:lnTo>
                <a:lnTo>
                  <a:pt x="2327" y="77724"/>
                </a:lnTo>
                <a:lnTo>
                  <a:pt x="3683" y="81914"/>
                </a:lnTo>
                <a:lnTo>
                  <a:pt x="5969" y="85344"/>
                </a:lnTo>
                <a:lnTo>
                  <a:pt x="12192" y="90550"/>
                </a:lnTo>
                <a:lnTo>
                  <a:pt x="16002" y="91948"/>
                </a:lnTo>
                <a:lnTo>
                  <a:pt x="27050" y="91948"/>
                </a:lnTo>
                <a:lnTo>
                  <a:pt x="33147" y="89788"/>
                </a:lnTo>
                <a:lnTo>
                  <a:pt x="38862" y="85598"/>
                </a:lnTo>
                <a:lnTo>
                  <a:pt x="43256" y="81914"/>
                </a:lnTo>
                <a:lnTo>
                  <a:pt x="44360" y="80772"/>
                </a:lnTo>
                <a:lnTo>
                  <a:pt x="23875" y="80772"/>
                </a:lnTo>
                <a:lnTo>
                  <a:pt x="21082" y="79248"/>
                </a:lnTo>
                <a:lnTo>
                  <a:pt x="19304" y="76200"/>
                </a:lnTo>
                <a:lnTo>
                  <a:pt x="17399" y="73279"/>
                </a:lnTo>
                <a:lnTo>
                  <a:pt x="16510" y="68580"/>
                </a:lnTo>
                <a:lnTo>
                  <a:pt x="23875" y="26924"/>
                </a:lnTo>
                <a:lnTo>
                  <a:pt x="42799" y="7366"/>
                </a:lnTo>
                <a:lnTo>
                  <a:pt x="66342" y="7366"/>
                </a:lnTo>
                <a:lnTo>
                  <a:pt x="61595" y="2159"/>
                </a:lnTo>
                <a:lnTo>
                  <a:pt x="56134" y="0"/>
                </a:lnTo>
                <a:close/>
              </a:path>
              <a:path w="101600" h="92075">
                <a:moveTo>
                  <a:pt x="70739" y="65024"/>
                </a:moveTo>
                <a:lnTo>
                  <a:pt x="57912" y="65024"/>
                </a:lnTo>
                <a:lnTo>
                  <a:pt x="57531" y="68199"/>
                </a:lnTo>
                <a:lnTo>
                  <a:pt x="57404" y="85851"/>
                </a:lnTo>
                <a:lnTo>
                  <a:pt x="61468" y="91948"/>
                </a:lnTo>
                <a:lnTo>
                  <a:pt x="73914" y="91948"/>
                </a:lnTo>
                <a:lnTo>
                  <a:pt x="77850" y="90805"/>
                </a:lnTo>
                <a:lnTo>
                  <a:pt x="85471" y="86741"/>
                </a:lnTo>
                <a:lnTo>
                  <a:pt x="90043" y="82804"/>
                </a:lnTo>
                <a:lnTo>
                  <a:pt x="91617" y="81153"/>
                </a:lnTo>
                <a:lnTo>
                  <a:pt x="74675" y="81153"/>
                </a:lnTo>
                <a:lnTo>
                  <a:pt x="73152" y="80263"/>
                </a:lnTo>
                <a:lnTo>
                  <a:pt x="72136" y="78486"/>
                </a:lnTo>
                <a:lnTo>
                  <a:pt x="71247" y="76835"/>
                </a:lnTo>
                <a:lnTo>
                  <a:pt x="70739" y="73787"/>
                </a:lnTo>
                <a:lnTo>
                  <a:pt x="70739" y="65024"/>
                </a:lnTo>
                <a:close/>
              </a:path>
              <a:path w="101600" h="92075">
                <a:moveTo>
                  <a:pt x="89916" y="72262"/>
                </a:moveTo>
                <a:lnTo>
                  <a:pt x="87249" y="75311"/>
                </a:lnTo>
                <a:lnTo>
                  <a:pt x="84963" y="77597"/>
                </a:lnTo>
                <a:lnTo>
                  <a:pt x="82677" y="78994"/>
                </a:lnTo>
                <a:lnTo>
                  <a:pt x="80518" y="80518"/>
                </a:lnTo>
                <a:lnTo>
                  <a:pt x="78613" y="81153"/>
                </a:lnTo>
                <a:lnTo>
                  <a:pt x="91617" y="81153"/>
                </a:lnTo>
                <a:lnTo>
                  <a:pt x="95250" y="77343"/>
                </a:lnTo>
                <a:lnTo>
                  <a:pt x="89916" y="72262"/>
                </a:lnTo>
                <a:close/>
              </a:path>
              <a:path w="101600" h="92075">
                <a:moveTo>
                  <a:pt x="66342" y="7366"/>
                </a:moveTo>
                <a:lnTo>
                  <a:pt x="52959" y="7366"/>
                </a:lnTo>
                <a:lnTo>
                  <a:pt x="56134" y="9017"/>
                </a:lnTo>
                <a:lnTo>
                  <a:pt x="58293" y="12446"/>
                </a:lnTo>
                <a:lnTo>
                  <a:pt x="60325" y="15875"/>
                </a:lnTo>
                <a:lnTo>
                  <a:pt x="61341" y="21082"/>
                </a:lnTo>
                <a:lnTo>
                  <a:pt x="61294" y="33672"/>
                </a:lnTo>
                <a:lnTo>
                  <a:pt x="44069" y="71374"/>
                </a:lnTo>
                <a:lnTo>
                  <a:pt x="33020" y="80772"/>
                </a:lnTo>
                <a:lnTo>
                  <a:pt x="44360" y="80772"/>
                </a:lnTo>
                <a:lnTo>
                  <a:pt x="47704" y="77311"/>
                </a:lnTo>
                <a:lnTo>
                  <a:pt x="52310" y="71667"/>
                </a:lnTo>
                <a:lnTo>
                  <a:pt x="57023" y="65024"/>
                </a:lnTo>
                <a:lnTo>
                  <a:pt x="70739" y="65024"/>
                </a:lnTo>
                <a:lnTo>
                  <a:pt x="71500" y="56514"/>
                </a:lnTo>
                <a:lnTo>
                  <a:pt x="73152" y="44576"/>
                </a:lnTo>
                <a:lnTo>
                  <a:pt x="80702" y="33672"/>
                </a:lnTo>
                <a:lnTo>
                  <a:pt x="86416" y="25526"/>
                </a:lnTo>
                <a:lnTo>
                  <a:pt x="72136" y="25526"/>
                </a:lnTo>
                <a:lnTo>
                  <a:pt x="71628" y="17145"/>
                </a:lnTo>
                <a:lnTo>
                  <a:pt x="69469" y="10795"/>
                </a:lnTo>
                <a:lnTo>
                  <a:pt x="66342" y="7366"/>
                </a:lnTo>
                <a:close/>
              </a:path>
              <a:path w="101600" h="92075">
                <a:moveTo>
                  <a:pt x="101219" y="1524"/>
                </a:moveTo>
                <a:lnTo>
                  <a:pt x="85090" y="1524"/>
                </a:lnTo>
                <a:lnTo>
                  <a:pt x="72898" y="25526"/>
                </a:lnTo>
                <a:lnTo>
                  <a:pt x="86416" y="25526"/>
                </a:lnTo>
                <a:lnTo>
                  <a:pt x="87741" y="23637"/>
                </a:lnTo>
                <a:lnTo>
                  <a:pt x="94279" y="14483"/>
                </a:lnTo>
                <a:lnTo>
                  <a:pt x="100330" y="6223"/>
                </a:lnTo>
                <a:lnTo>
                  <a:pt x="101219" y="152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045070" y="2703957"/>
            <a:ext cx="45085" cy="73660"/>
          </a:xfrm>
          <a:custGeom>
            <a:avLst/>
            <a:gdLst/>
            <a:ahLst/>
            <a:cxnLst/>
            <a:rect l="l" t="t" r="r" b="b"/>
            <a:pathLst>
              <a:path w="45084" h="73660">
                <a:moveTo>
                  <a:pt x="32003" y="0"/>
                </a:moveTo>
                <a:lnTo>
                  <a:pt x="26288" y="0"/>
                </a:lnTo>
                <a:lnTo>
                  <a:pt x="21081" y="2539"/>
                </a:lnTo>
                <a:lnTo>
                  <a:pt x="1063" y="41449"/>
                </a:lnTo>
                <a:lnTo>
                  <a:pt x="0" y="54990"/>
                </a:lnTo>
                <a:lnTo>
                  <a:pt x="0" y="61213"/>
                </a:lnTo>
                <a:lnTo>
                  <a:pt x="888" y="65912"/>
                </a:lnTo>
                <a:lnTo>
                  <a:pt x="2794" y="68833"/>
                </a:lnTo>
                <a:lnTo>
                  <a:pt x="4572" y="71881"/>
                </a:lnTo>
                <a:lnTo>
                  <a:pt x="7365" y="73405"/>
                </a:lnTo>
                <a:lnTo>
                  <a:pt x="11175" y="73405"/>
                </a:lnTo>
                <a:lnTo>
                  <a:pt x="16509" y="73405"/>
                </a:lnTo>
                <a:lnTo>
                  <a:pt x="43306" y="37972"/>
                </a:lnTo>
                <a:lnTo>
                  <a:pt x="44830" y="25780"/>
                </a:lnTo>
                <a:lnTo>
                  <a:pt x="44830" y="20827"/>
                </a:lnTo>
                <a:lnTo>
                  <a:pt x="44830" y="13715"/>
                </a:lnTo>
                <a:lnTo>
                  <a:pt x="43814" y="8508"/>
                </a:lnTo>
                <a:lnTo>
                  <a:pt x="41782" y="5079"/>
                </a:lnTo>
                <a:lnTo>
                  <a:pt x="39624" y="1650"/>
                </a:lnTo>
                <a:lnTo>
                  <a:pt x="36449" y="0"/>
                </a:lnTo>
                <a:lnTo>
                  <a:pt x="3200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7028560" y="2696591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49149" y="0"/>
                </a:moveTo>
                <a:lnTo>
                  <a:pt x="56134" y="0"/>
                </a:lnTo>
                <a:lnTo>
                  <a:pt x="61595" y="2159"/>
                </a:lnTo>
                <a:lnTo>
                  <a:pt x="65532" y="6476"/>
                </a:lnTo>
                <a:lnTo>
                  <a:pt x="69469" y="10795"/>
                </a:lnTo>
                <a:lnTo>
                  <a:pt x="71628" y="17145"/>
                </a:lnTo>
                <a:lnTo>
                  <a:pt x="72136" y="25526"/>
                </a:lnTo>
                <a:lnTo>
                  <a:pt x="72898" y="25526"/>
                </a:lnTo>
                <a:lnTo>
                  <a:pt x="85090" y="1524"/>
                </a:lnTo>
                <a:lnTo>
                  <a:pt x="101219" y="1524"/>
                </a:lnTo>
                <a:lnTo>
                  <a:pt x="100330" y="6223"/>
                </a:lnTo>
                <a:lnTo>
                  <a:pt x="94279" y="14483"/>
                </a:lnTo>
                <a:lnTo>
                  <a:pt x="87741" y="23637"/>
                </a:lnTo>
                <a:lnTo>
                  <a:pt x="80702" y="33672"/>
                </a:lnTo>
                <a:lnTo>
                  <a:pt x="73152" y="44576"/>
                </a:lnTo>
                <a:lnTo>
                  <a:pt x="71500" y="56514"/>
                </a:lnTo>
                <a:lnTo>
                  <a:pt x="70739" y="64897"/>
                </a:lnTo>
                <a:lnTo>
                  <a:pt x="70739" y="69723"/>
                </a:lnTo>
                <a:lnTo>
                  <a:pt x="70739" y="73787"/>
                </a:lnTo>
                <a:lnTo>
                  <a:pt x="71247" y="76835"/>
                </a:lnTo>
                <a:lnTo>
                  <a:pt x="72136" y="78486"/>
                </a:lnTo>
                <a:lnTo>
                  <a:pt x="73152" y="80263"/>
                </a:lnTo>
                <a:lnTo>
                  <a:pt x="74675" y="81153"/>
                </a:lnTo>
                <a:lnTo>
                  <a:pt x="76835" y="81153"/>
                </a:lnTo>
                <a:lnTo>
                  <a:pt x="78613" y="81153"/>
                </a:lnTo>
                <a:lnTo>
                  <a:pt x="80518" y="80518"/>
                </a:lnTo>
                <a:lnTo>
                  <a:pt x="82677" y="78994"/>
                </a:lnTo>
                <a:lnTo>
                  <a:pt x="84963" y="77597"/>
                </a:lnTo>
                <a:lnTo>
                  <a:pt x="87249" y="75311"/>
                </a:lnTo>
                <a:lnTo>
                  <a:pt x="89916" y="72262"/>
                </a:lnTo>
                <a:lnTo>
                  <a:pt x="95250" y="77343"/>
                </a:lnTo>
                <a:lnTo>
                  <a:pt x="73914" y="91948"/>
                </a:lnTo>
                <a:lnTo>
                  <a:pt x="69723" y="91948"/>
                </a:lnTo>
                <a:lnTo>
                  <a:pt x="61468" y="91948"/>
                </a:lnTo>
                <a:lnTo>
                  <a:pt x="57404" y="85851"/>
                </a:lnTo>
                <a:lnTo>
                  <a:pt x="57404" y="73787"/>
                </a:lnTo>
                <a:lnTo>
                  <a:pt x="57404" y="71120"/>
                </a:lnTo>
                <a:lnTo>
                  <a:pt x="57531" y="68199"/>
                </a:lnTo>
                <a:lnTo>
                  <a:pt x="57912" y="65024"/>
                </a:lnTo>
                <a:lnTo>
                  <a:pt x="57023" y="65024"/>
                </a:lnTo>
                <a:lnTo>
                  <a:pt x="27050" y="91948"/>
                </a:lnTo>
                <a:lnTo>
                  <a:pt x="20574" y="91948"/>
                </a:lnTo>
                <a:lnTo>
                  <a:pt x="16002" y="91948"/>
                </a:lnTo>
                <a:lnTo>
                  <a:pt x="2286" y="77597"/>
                </a:lnTo>
                <a:lnTo>
                  <a:pt x="762" y="73279"/>
                </a:lnTo>
                <a:lnTo>
                  <a:pt x="0" y="68580"/>
                </a:lnTo>
                <a:lnTo>
                  <a:pt x="0" y="63500"/>
                </a:lnTo>
                <a:lnTo>
                  <a:pt x="9802" y="24850"/>
                </a:lnTo>
                <a:lnTo>
                  <a:pt x="42342" y="525"/>
                </a:lnTo>
                <a:lnTo>
                  <a:pt x="491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217664" y="2747727"/>
            <a:ext cx="44881" cy="73958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7231888" y="2767076"/>
            <a:ext cx="26034" cy="54610"/>
          </a:xfrm>
          <a:custGeom>
            <a:avLst/>
            <a:gdLst/>
            <a:ahLst/>
            <a:cxnLst/>
            <a:rect l="l" t="t" r="r" b="b"/>
            <a:pathLst>
              <a:path w="26034" h="54610">
                <a:moveTo>
                  <a:pt x="25653" y="18287"/>
                </a:moveTo>
                <a:lnTo>
                  <a:pt x="8127" y="18287"/>
                </a:lnTo>
                <a:lnTo>
                  <a:pt x="9778" y="19176"/>
                </a:lnTo>
                <a:lnTo>
                  <a:pt x="12953" y="22606"/>
                </a:lnTo>
                <a:lnTo>
                  <a:pt x="13715" y="24764"/>
                </a:lnTo>
                <a:lnTo>
                  <a:pt x="13715" y="34544"/>
                </a:lnTo>
                <a:lnTo>
                  <a:pt x="9905" y="41783"/>
                </a:lnTo>
                <a:lnTo>
                  <a:pt x="2285" y="49529"/>
                </a:lnTo>
                <a:lnTo>
                  <a:pt x="6222" y="54483"/>
                </a:lnTo>
                <a:lnTo>
                  <a:pt x="14724" y="45936"/>
                </a:lnTo>
                <a:lnTo>
                  <a:pt x="20796" y="37258"/>
                </a:lnTo>
                <a:lnTo>
                  <a:pt x="24439" y="28461"/>
                </a:lnTo>
                <a:lnTo>
                  <a:pt x="25653" y="19558"/>
                </a:lnTo>
                <a:lnTo>
                  <a:pt x="25653" y="18287"/>
                </a:lnTo>
                <a:close/>
              </a:path>
              <a:path w="26034" h="54610">
                <a:moveTo>
                  <a:pt x="10921" y="0"/>
                </a:moveTo>
                <a:lnTo>
                  <a:pt x="7746" y="5587"/>
                </a:lnTo>
                <a:lnTo>
                  <a:pt x="4063" y="10795"/>
                </a:lnTo>
                <a:lnTo>
                  <a:pt x="0" y="15494"/>
                </a:lnTo>
                <a:lnTo>
                  <a:pt x="2793" y="18923"/>
                </a:lnTo>
                <a:lnTo>
                  <a:pt x="4190" y="18541"/>
                </a:lnTo>
                <a:lnTo>
                  <a:pt x="5333" y="18287"/>
                </a:lnTo>
                <a:lnTo>
                  <a:pt x="25653" y="18287"/>
                </a:lnTo>
                <a:lnTo>
                  <a:pt x="25653" y="15239"/>
                </a:lnTo>
                <a:lnTo>
                  <a:pt x="24383" y="11302"/>
                </a:lnTo>
                <a:lnTo>
                  <a:pt x="21716" y="7747"/>
                </a:lnTo>
                <a:lnTo>
                  <a:pt x="19176" y="4190"/>
                </a:lnTo>
                <a:lnTo>
                  <a:pt x="15493" y="1524"/>
                </a:lnTo>
                <a:lnTo>
                  <a:pt x="1092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7231888" y="2767076"/>
            <a:ext cx="26034" cy="54610"/>
          </a:xfrm>
          <a:custGeom>
            <a:avLst/>
            <a:gdLst/>
            <a:ahLst/>
            <a:cxnLst/>
            <a:rect l="l" t="t" r="r" b="b"/>
            <a:pathLst>
              <a:path w="26034" h="54610">
                <a:moveTo>
                  <a:pt x="10921" y="0"/>
                </a:moveTo>
                <a:lnTo>
                  <a:pt x="15493" y="1524"/>
                </a:lnTo>
                <a:lnTo>
                  <a:pt x="19176" y="4190"/>
                </a:lnTo>
                <a:lnTo>
                  <a:pt x="21716" y="7747"/>
                </a:lnTo>
                <a:lnTo>
                  <a:pt x="24383" y="11302"/>
                </a:lnTo>
                <a:lnTo>
                  <a:pt x="25653" y="15239"/>
                </a:lnTo>
                <a:lnTo>
                  <a:pt x="25653" y="19558"/>
                </a:lnTo>
                <a:lnTo>
                  <a:pt x="24439" y="28461"/>
                </a:lnTo>
                <a:lnTo>
                  <a:pt x="20796" y="37258"/>
                </a:lnTo>
                <a:lnTo>
                  <a:pt x="14724" y="45936"/>
                </a:lnTo>
                <a:lnTo>
                  <a:pt x="6222" y="54483"/>
                </a:lnTo>
                <a:lnTo>
                  <a:pt x="2285" y="49529"/>
                </a:lnTo>
                <a:lnTo>
                  <a:pt x="9905" y="41783"/>
                </a:lnTo>
                <a:lnTo>
                  <a:pt x="13715" y="34544"/>
                </a:lnTo>
                <a:lnTo>
                  <a:pt x="13715" y="27559"/>
                </a:lnTo>
                <a:lnTo>
                  <a:pt x="13715" y="24764"/>
                </a:lnTo>
                <a:lnTo>
                  <a:pt x="12953" y="22606"/>
                </a:lnTo>
                <a:lnTo>
                  <a:pt x="11429" y="20954"/>
                </a:lnTo>
                <a:lnTo>
                  <a:pt x="9778" y="19176"/>
                </a:lnTo>
                <a:lnTo>
                  <a:pt x="8127" y="18287"/>
                </a:lnTo>
                <a:lnTo>
                  <a:pt x="6222" y="18287"/>
                </a:lnTo>
                <a:lnTo>
                  <a:pt x="5333" y="18287"/>
                </a:lnTo>
                <a:lnTo>
                  <a:pt x="4190" y="18541"/>
                </a:lnTo>
                <a:lnTo>
                  <a:pt x="2793" y="18923"/>
                </a:lnTo>
                <a:lnTo>
                  <a:pt x="0" y="15494"/>
                </a:lnTo>
                <a:lnTo>
                  <a:pt x="4063" y="10795"/>
                </a:lnTo>
                <a:lnTo>
                  <a:pt x="7746" y="5587"/>
                </a:lnTo>
                <a:lnTo>
                  <a:pt x="10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7307580" y="2634983"/>
            <a:ext cx="124232" cy="192798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7321931" y="2653919"/>
            <a:ext cx="106045" cy="173355"/>
          </a:xfrm>
          <a:custGeom>
            <a:avLst/>
            <a:gdLst/>
            <a:ahLst/>
            <a:cxnLst/>
            <a:rect l="l" t="t" r="r" b="b"/>
            <a:pathLst>
              <a:path w="106045" h="173355">
                <a:moveTo>
                  <a:pt x="85217" y="0"/>
                </a:moveTo>
                <a:lnTo>
                  <a:pt x="67183" y="0"/>
                </a:lnTo>
                <a:lnTo>
                  <a:pt x="59690" y="1904"/>
                </a:lnTo>
                <a:lnTo>
                  <a:pt x="31908" y="35004"/>
                </a:lnTo>
                <a:lnTo>
                  <a:pt x="0" y="173100"/>
                </a:lnTo>
                <a:lnTo>
                  <a:pt x="15113" y="173100"/>
                </a:lnTo>
                <a:lnTo>
                  <a:pt x="25146" y="129031"/>
                </a:lnTo>
                <a:lnTo>
                  <a:pt x="72944" y="129031"/>
                </a:lnTo>
                <a:lnTo>
                  <a:pt x="75998" y="127253"/>
                </a:lnTo>
                <a:lnTo>
                  <a:pt x="45085" y="127253"/>
                </a:lnTo>
                <a:lnTo>
                  <a:pt x="42037" y="126745"/>
                </a:lnTo>
                <a:lnTo>
                  <a:pt x="29083" y="116839"/>
                </a:lnTo>
                <a:lnTo>
                  <a:pt x="29195" y="113664"/>
                </a:lnTo>
                <a:lnTo>
                  <a:pt x="29337" y="113029"/>
                </a:lnTo>
                <a:lnTo>
                  <a:pt x="29591" y="111632"/>
                </a:lnTo>
                <a:lnTo>
                  <a:pt x="42164" y="53212"/>
                </a:lnTo>
                <a:lnTo>
                  <a:pt x="60325" y="11048"/>
                </a:lnTo>
                <a:lnTo>
                  <a:pt x="66928" y="7365"/>
                </a:lnTo>
                <a:lnTo>
                  <a:pt x="99179" y="7365"/>
                </a:lnTo>
                <a:lnTo>
                  <a:pt x="97917" y="6350"/>
                </a:lnTo>
                <a:lnTo>
                  <a:pt x="92710" y="2031"/>
                </a:lnTo>
                <a:lnTo>
                  <a:pt x="85217" y="0"/>
                </a:lnTo>
                <a:close/>
              </a:path>
              <a:path w="106045" h="173355">
                <a:moveTo>
                  <a:pt x="72944" y="129031"/>
                </a:moveTo>
                <a:lnTo>
                  <a:pt x="25146" y="129031"/>
                </a:lnTo>
                <a:lnTo>
                  <a:pt x="29464" y="131063"/>
                </a:lnTo>
                <a:lnTo>
                  <a:pt x="33527" y="132460"/>
                </a:lnTo>
                <a:lnTo>
                  <a:pt x="37592" y="133350"/>
                </a:lnTo>
                <a:lnTo>
                  <a:pt x="41528" y="134111"/>
                </a:lnTo>
                <a:lnTo>
                  <a:pt x="46227" y="134619"/>
                </a:lnTo>
                <a:lnTo>
                  <a:pt x="59690" y="134619"/>
                </a:lnTo>
                <a:lnTo>
                  <a:pt x="66928" y="132714"/>
                </a:lnTo>
                <a:lnTo>
                  <a:pt x="72944" y="129031"/>
                </a:lnTo>
                <a:close/>
              </a:path>
              <a:path w="106045" h="173355">
                <a:moveTo>
                  <a:pt x="99179" y="7365"/>
                </a:moveTo>
                <a:lnTo>
                  <a:pt x="79883" y="7365"/>
                </a:lnTo>
                <a:lnTo>
                  <a:pt x="83693" y="8635"/>
                </a:lnTo>
                <a:lnTo>
                  <a:pt x="86233" y="11429"/>
                </a:lnTo>
                <a:lnTo>
                  <a:pt x="88900" y="14096"/>
                </a:lnTo>
                <a:lnTo>
                  <a:pt x="90170" y="18033"/>
                </a:lnTo>
                <a:lnTo>
                  <a:pt x="90170" y="29717"/>
                </a:lnTo>
                <a:lnTo>
                  <a:pt x="61341" y="59435"/>
                </a:lnTo>
                <a:lnTo>
                  <a:pt x="54737" y="59943"/>
                </a:lnTo>
                <a:lnTo>
                  <a:pt x="53340" y="66547"/>
                </a:lnTo>
                <a:lnTo>
                  <a:pt x="60578" y="67182"/>
                </a:lnTo>
                <a:lnTo>
                  <a:pt x="66167" y="69341"/>
                </a:lnTo>
                <a:lnTo>
                  <a:pt x="69976" y="73405"/>
                </a:lnTo>
                <a:lnTo>
                  <a:pt x="73914" y="77342"/>
                </a:lnTo>
                <a:lnTo>
                  <a:pt x="75819" y="82803"/>
                </a:lnTo>
                <a:lnTo>
                  <a:pt x="75819" y="97154"/>
                </a:lnTo>
                <a:lnTo>
                  <a:pt x="74675" y="103631"/>
                </a:lnTo>
                <a:lnTo>
                  <a:pt x="72263" y="109346"/>
                </a:lnTo>
                <a:lnTo>
                  <a:pt x="69976" y="115061"/>
                </a:lnTo>
                <a:lnTo>
                  <a:pt x="66675" y="119506"/>
                </a:lnTo>
                <a:lnTo>
                  <a:pt x="62611" y="122554"/>
                </a:lnTo>
                <a:lnTo>
                  <a:pt x="58420" y="125602"/>
                </a:lnTo>
                <a:lnTo>
                  <a:pt x="53848" y="127253"/>
                </a:lnTo>
                <a:lnTo>
                  <a:pt x="75998" y="127253"/>
                </a:lnTo>
                <a:lnTo>
                  <a:pt x="79501" y="125221"/>
                </a:lnTo>
                <a:lnTo>
                  <a:pt x="84200" y="120141"/>
                </a:lnTo>
                <a:lnTo>
                  <a:pt x="87502" y="113664"/>
                </a:lnTo>
                <a:lnTo>
                  <a:pt x="90804" y="107314"/>
                </a:lnTo>
                <a:lnTo>
                  <a:pt x="92328" y="100456"/>
                </a:lnTo>
                <a:lnTo>
                  <a:pt x="92328" y="93217"/>
                </a:lnTo>
                <a:lnTo>
                  <a:pt x="90947" y="83385"/>
                </a:lnTo>
                <a:lnTo>
                  <a:pt x="86804" y="75231"/>
                </a:lnTo>
                <a:lnTo>
                  <a:pt x="79898" y="68768"/>
                </a:lnTo>
                <a:lnTo>
                  <a:pt x="70230" y="64007"/>
                </a:lnTo>
                <a:lnTo>
                  <a:pt x="70485" y="63372"/>
                </a:lnTo>
                <a:lnTo>
                  <a:pt x="103377" y="38353"/>
                </a:lnTo>
                <a:lnTo>
                  <a:pt x="104267" y="34670"/>
                </a:lnTo>
                <a:lnTo>
                  <a:pt x="105283" y="30987"/>
                </a:lnTo>
                <a:lnTo>
                  <a:pt x="105563" y="28465"/>
                </a:lnTo>
                <a:lnTo>
                  <a:pt x="105664" y="16636"/>
                </a:lnTo>
                <a:lnTo>
                  <a:pt x="103124" y="10540"/>
                </a:lnTo>
                <a:lnTo>
                  <a:pt x="99179" y="736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7351014" y="2661285"/>
            <a:ext cx="61594" cy="120014"/>
          </a:xfrm>
          <a:custGeom>
            <a:avLst/>
            <a:gdLst/>
            <a:ahLst/>
            <a:cxnLst/>
            <a:rect l="l" t="t" r="r" b="b"/>
            <a:pathLst>
              <a:path w="61595" h="120014">
                <a:moveTo>
                  <a:pt x="45719" y="0"/>
                </a:moveTo>
                <a:lnTo>
                  <a:pt x="37845" y="0"/>
                </a:lnTo>
                <a:lnTo>
                  <a:pt x="31241" y="3682"/>
                </a:lnTo>
                <a:lnTo>
                  <a:pt x="13080" y="45847"/>
                </a:lnTo>
                <a:lnTo>
                  <a:pt x="507" y="104266"/>
                </a:lnTo>
                <a:lnTo>
                  <a:pt x="253" y="105663"/>
                </a:lnTo>
                <a:lnTo>
                  <a:pt x="0" y="106806"/>
                </a:lnTo>
                <a:lnTo>
                  <a:pt x="0" y="107823"/>
                </a:lnTo>
                <a:lnTo>
                  <a:pt x="0" y="109474"/>
                </a:lnTo>
                <a:lnTo>
                  <a:pt x="380" y="110998"/>
                </a:lnTo>
                <a:lnTo>
                  <a:pt x="1142" y="112140"/>
                </a:lnTo>
                <a:lnTo>
                  <a:pt x="2031" y="113284"/>
                </a:lnTo>
                <a:lnTo>
                  <a:pt x="3175" y="114426"/>
                </a:lnTo>
                <a:lnTo>
                  <a:pt x="4699" y="115569"/>
                </a:lnTo>
                <a:lnTo>
                  <a:pt x="6222" y="116712"/>
                </a:lnTo>
                <a:lnTo>
                  <a:pt x="8127" y="117728"/>
                </a:lnTo>
                <a:lnTo>
                  <a:pt x="10540" y="118617"/>
                </a:lnTo>
                <a:lnTo>
                  <a:pt x="12953" y="119379"/>
                </a:lnTo>
                <a:lnTo>
                  <a:pt x="16001" y="119887"/>
                </a:lnTo>
                <a:lnTo>
                  <a:pt x="19811" y="119887"/>
                </a:lnTo>
                <a:lnTo>
                  <a:pt x="24764" y="119887"/>
                </a:lnTo>
                <a:lnTo>
                  <a:pt x="43179" y="101980"/>
                </a:lnTo>
                <a:lnTo>
                  <a:pt x="45592" y="96265"/>
                </a:lnTo>
                <a:lnTo>
                  <a:pt x="46735" y="89788"/>
                </a:lnTo>
                <a:lnTo>
                  <a:pt x="46735" y="82423"/>
                </a:lnTo>
                <a:lnTo>
                  <a:pt x="46735" y="75437"/>
                </a:lnTo>
                <a:lnTo>
                  <a:pt x="44830" y="69976"/>
                </a:lnTo>
                <a:lnTo>
                  <a:pt x="40893" y="66039"/>
                </a:lnTo>
                <a:lnTo>
                  <a:pt x="37083" y="61975"/>
                </a:lnTo>
                <a:lnTo>
                  <a:pt x="31495" y="59816"/>
                </a:lnTo>
                <a:lnTo>
                  <a:pt x="24256" y="59181"/>
                </a:lnTo>
                <a:lnTo>
                  <a:pt x="25653" y="52577"/>
                </a:lnTo>
                <a:lnTo>
                  <a:pt x="59562" y="28193"/>
                </a:lnTo>
                <a:lnTo>
                  <a:pt x="61086" y="22351"/>
                </a:lnTo>
                <a:lnTo>
                  <a:pt x="61086" y="15875"/>
                </a:lnTo>
                <a:lnTo>
                  <a:pt x="61086" y="10667"/>
                </a:lnTo>
                <a:lnTo>
                  <a:pt x="59816" y="6730"/>
                </a:lnTo>
                <a:lnTo>
                  <a:pt x="57150" y="4063"/>
                </a:lnTo>
                <a:lnTo>
                  <a:pt x="54609" y="1269"/>
                </a:lnTo>
                <a:lnTo>
                  <a:pt x="50800" y="0"/>
                </a:lnTo>
                <a:lnTo>
                  <a:pt x="457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7321931" y="2653919"/>
            <a:ext cx="106045" cy="173355"/>
          </a:xfrm>
          <a:custGeom>
            <a:avLst/>
            <a:gdLst/>
            <a:ahLst/>
            <a:cxnLst/>
            <a:rect l="l" t="t" r="r" b="b"/>
            <a:pathLst>
              <a:path w="106045" h="173355">
                <a:moveTo>
                  <a:pt x="75692" y="0"/>
                </a:moveTo>
                <a:lnTo>
                  <a:pt x="85217" y="0"/>
                </a:lnTo>
                <a:lnTo>
                  <a:pt x="92710" y="2031"/>
                </a:lnTo>
                <a:lnTo>
                  <a:pt x="97917" y="6350"/>
                </a:lnTo>
                <a:lnTo>
                  <a:pt x="103124" y="10540"/>
                </a:lnTo>
                <a:lnTo>
                  <a:pt x="105664" y="16636"/>
                </a:lnTo>
                <a:lnTo>
                  <a:pt x="105664" y="24383"/>
                </a:lnTo>
                <a:lnTo>
                  <a:pt x="105664" y="27558"/>
                </a:lnTo>
                <a:lnTo>
                  <a:pt x="105283" y="30987"/>
                </a:lnTo>
                <a:lnTo>
                  <a:pt x="104267" y="34670"/>
                </a:lnTo>
                <a:lnTo>
                  <a:pt x="103377" y="38353"/>
                </a:lnTo>
                <a:lnTo>
                  <a:pt x="70485" y="63372"/>
                </a:lnTo>
                <a:lnTo>
                  <a:pt x="70230" y="64007"/>
                </a:lnTo>
                <a:lnTo>
                  <a:pt x="79898" y="68768"/>
                </a:lnTo>
                <a:lnTo>
                  <a:pt x="86804" y="75231"/>
                </a:lnTo>
                <a:lnTo>
                  <a:pt x="90947" y="83385"/>
                </a:lnTo>
                <a:lnTo>
                  <a:pt x="92328" y="93217"/>
                </a:lnTo>
                <a:lnTo>
                  <a:pt x="92328" y="100456"/>
                </a:lnTo>
                <a:lnTo>
                  <a:pt x="90804" y="107314"/>
                </a:lnTo>
                <a:lnTo>
                  <a:pt x="87502" y="113664"/>
                </a:lnTo>
                <a:lnTo>
                  <a:pt x="84200" y="120141"/>
                </a:lnTo>
                <a:lnTo>
                  <a:pt x="79501" y="125221"/>
                </a:lnTo>
                <a:lnTo>
                  <a:pt x="73151" y="128904"/>
                </a:lnTo>
                <a:lnTo>
                  <a:pt x="66928" y="132714"/>
                </a:lnTo>
                <a:lnTo>
                  <a:pt x="59690" y="134619"/>
                </a:lnTo>
                <a:lnTo>
                  <a:pt x="51435" y="134619"/>
                </a:lnTo>
                <a:lnTo>
                  <a:pt x="46227" y="134619"/>
                </a:lnTo>
                <a:lnTo>
                  <a:pt x="25146" y="129031"/>
                </a:lnTo>
                <a:lnTo>
                  <a:pt x="15113" y="173100"/>
                </a:lnTo>
                <a:lnTo>
                  <a:pt x="0" y="173100"/>
                </a:lnTo>
                <a:lnTo>
                  <a:pt x="27559" y="50164"/>
                </a:lnTo>
                <a:lnTo>
                  <a:pt x="47117" y="9778"/>
                </a:lnTo>
                <a:lnTo>
                  <a:pt x="67183" y="0"/>
                </a:lnTo>
                <a:lnTo>
                  <a:pt x="756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7417307" y="2715767"/>
            <a:ext cx="90639" cy="112013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7432040" y="2734182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80">
                <a:moveTo>
                  <a:pt x="42395" y="58419"/>
                </a:moveTo>
                <a:lnTo>
                  <a:pt x="25780" y="58419"/>
                </a:lnTo>
                <a:lnTo>
                  <a:pt x="26669" y="58546"/>
                </a:lnTo>
                <a:lnTo>
                  <a:pt x="27304" y="58546"/>
                </a:lnTo>
                <a:lnTo>
                  <a:pt x="28066" y="58674"/>
                </a:lnTo>
                <a:lnTo>
                  <a:pt x="29082" y="59181"/>
                </a:lnTo>
                <a:lnTo>
                  <a:pt x="29463" y="59562"/>
                </a:lnTo>
                <a:lnTo>
                  <a:pt x="29844" y="60070"/>
                </a:lnTo>
                <a:lnTo>
                  <a:pt x="30099" y="60705"/>
                </a:lnTo>
                <a:lnTo>
                  <a:pt x="30479" y="61340"/>
                </a:lnTo>
                <a:lnTo>
                  <a:pt x="30733" y="62229"/>
                </a:lnTo>
                <a:lnTo>
                  <a:pt x="31150" y="63500"/>
                </a:lnTo>
                <a:lnTo>
                  <a:pt x="32384" y="67944"/>
                </a:lnTo>
                <a:lnTo>
                  <a:pt x="33654" y="72136"/>
                </a:lnTo>
                <a:lnTo>
                  <a:pt x="34704" y="75945"/>
                </a:lnTo>
                <a:lnTo>
                  <a:pt x="35686" y="79628"/>
                </a:lnTo>
                <a:lnTo>
                  <a:pt x="36702" y="82803"/>
                </a:lnTo>
                <a:lnTo>
                  <a:pt x="46481" y="93599"/>
                </a:lnTo>
                <a:lnTo>
                  <a:pt x="50926" y="93599"/>
                </a:lnTo>
                <a:lnTo>
                  <a:pt x="52450" y="93471"/>
                </a:lnTo>
                <a:lnTo>
                  <a:pt x="55499" y="92455"/>
                </a:lnTo>
                <a:lnTo>
                  <a:pt x="57150" y="91693"/>
                </a:lnTo>
                <a:lnTo>
                  <a:pt x="58674" y="90677"/>
                </a:lnTo>
                <a:lnTo>
                  <a:pt x="60325" y="89662"/>
                </a:lnTo>
                <a:lnTo>
                  <a:pt x="62102" y="88391"/>
                </a:lnTo>
                <a:lnTo>
                  <a:pt x="64007" y="86867"/>
                </a:lnTo>
                <a:lnTo>
                  <a:pt x="65785" y="85216"/>
                </a:lnTo>
                <a:lnTo>
                  <a:pt x="66421" y="84581"/>
                </a:lnTo>
                <a:lnTo>
                  <a:pt x="53720" y="84581"/>
                </a:lnTo>
                <a:lnTo>
                  <a:pt x="52958" y="84327"/>
                </a:lnTo>
                <a:lnTo>
                  <a:pt x="51688" y="83565"/>
                </a:lnTo>
                <a:lnTo>
                  <a:pt x="51053" y="82930"/>
                </a:lnTo>
                <a:lnTo>
                  <a:pt x="50545" y="82168"/>
                </a:lnTo>
                <a:lnTo>
                  <a:pt x="49910" y="81279"/>
                </a:lnTo>
                <a:lnTo>
                  <a:pt x="49402" y="80137"/>
                </a:lnTo>
                <a:lnTo>
                  <a:pt x="49021" y="78866"/>
                </a:lnTo>
                <a:lnTo>
                  <a:pt x="48513" y="77469"/>
                </a:lnTo>
                <a:lnTo>
                  <a:pt x="47972" y="75818"/>
                </a:lnTo>
                <a:lnTo>
                  <a:pt x="47498" y="74040"/>
                </a:lnTo>
                <a:lnTo>
                  <a:pt x="46354" y="70612"/>
                </a:lnTo>
                <a:lnTo>
                  <a:pt x="44026" y="63372"/>
                </a:lnTo>
                <a:lnTo>
                  <a:pt x="42395" y="58419"/>
                </a:lnTo>
                <a:close/>
              </a:path>
              <a:path w="72390" h="93980">
                <a:moveTo>
                  <a:pt x="33527" y="0"/>
                </a:moveTo>
                <a:lnTo>
                  <a:pt x="28701" y="0"/>
                </a:lnTo>
                <a:lnTo>
                  <a:pt x="10032" y="762"/>
                </a:lnTo>
                <a:lnTo>
                  <a:pt x="9016" y="5461"/>
                </a:lnTo>
                <a:lnTo>
                  <a:pt x="10794" y="5461"/>
                </a:lnTo>
                <a:lnTo>
                  <a:pt x="12191" y="5587"/>
                </a:lnTo>
                <a:lnTo>
                  <a:pt x="17399" y="8127"/>
                </a:lnTo>
                <a:lnTo>
                  <a:pt x="17779" y="8762"/>
                </a:lnTo>
                <a:lnTo>
                  <a:pt x="17779" y="12700"/>
                </a:lnTo>
                <a:lnTo>
                  <a:pt x="17525" y="14096"/>
                </a:lnTo>
                <a:lnTo>
                  <a:pt x="16382" y="19684"/>
                </a:lnTo>
                <a:lnTo>
                  <a:pt x="0" y="92455"/>
                </a:lnTo>
                <a:lnTo>
                  <a:pt x="12953" y="92455"/>
                </a:lnTo>
                <a:lnTo>
                  <a:pt x="20446" y="58419"/>
                </a:lnTo>
                <a:lnTo>
                  <a:pt x="42395" y="58419"/>
                </a:lnTo>
                <a:lnTo>
                  <a:pt x="41782" y="56514"/>
                </a:lnTo>
                <a:lnTo>
                  <a:pt x="40766" y="53086"/>
                </a:lnTo>
                <a:lnTo>
                  <a:pt x="41270" y="52704"/>
                </a:lnTo>
                <a:lnTo>
                  <a:pt x="21716" y="52704"/>
                </a:lnTo>
                <a:lnTo>
                  <a:pt x="33527" y="0"/>
                </a:lnTo>
                <a:close/>
              </a:path>
              <a:path w="72390" h="93980">
                <a:moveTo>
                  <a:pt x="65277" y="76834"/>
                </a:moveTo>
                <a:lnTo>
                  <a:pt x="62737" y="79628"/>
                </a:lnTo>
                <a:lnTo>
                  <a:pt x="61594" y="80644"/>
                </a:lnTo>
                <a:lnTo>
                  <a:pt x="60578" y="81661"/>
                </a:lnTo>
                <a:lnTo>
                  <a:pt x="59689" y="82422"/>
                </a:lnTo>
                <a:lnTo>
                  <a:pt x="58800" y="83057"/>
                </a:lnTo>
                <a:lnTo>
                  <a:pt x="57911" y="83565"/>
                </a:lnTo>
                <a:lnTo>
                  <a:pt x="57150" y="84074"/>
                </a:lnTo>
                <a:lnTo>
                  <a:pt x="56514" y="84200"/>
                </a:lnTo>
                <a:lnTo>
                  <a:pt x="55879" y="84454"/>
                </a:lnTo>
                <a:lnTo>
                  <a:pt x="55244" y="84581"/>
                </a:lnTo>
                <a:lnTo>
                  <a:pt x="66421" y="84581"/>
                </a:lnTo>
                <a:lnTo>
                  <a:pt x="69850" y="81152"/>
                </a:lnTo>
                <a:lnTo>
                  <a:pt x="65277" y="76834"/>
                </a:lnTo>
                <a:close/>
              </a:path>
              <a:path w="72390" h="93980">
                <a:moveTo>
                  <a:pt x="70103" y="24764"/>
                </a:moveTo>
                <a:lnTo>
                  <a:pt x="45719" y="24764"/>
                </a:lnTo>
                <a:lnTo>
                  <a:pt x="44957" y="29082"/>
                </a:lnTo>
                <a:lnTo>
                  <a:pt x="46862" y="29337"/>
                </a:lnTo>
                <a:lnTo>
                  <a:pt x="48132" y="29717"/>
                </a:lnTo>
                <a:lnTo>
                  <a:pt x="48894" y="30352"/>
                </a:lnTo>
                <a:lnTo>
                  <a:pt x="49656" y="31114"/>
                </a:lnTo>
                <a:lnTo>
                  <a:pt x="49910" y="32003"/>
                </a:lnTo>
                <a:lnTo>
                  <a:pt x="49910" y="33908"/>
                </a:lnTo>
                <a:lnTo>
                  <a:pt x="45465" y="40512"/>
                </a:lnTo>
                <a:lnTo>
                  <a:pt x="44068" y="42037"/>
                </a:lnTo>
                <a:lnTo>
                  <a:pt x="29082" y="51562"/>
                </a:lnTo>
                <a:lnTo>
                  <a:pt x="27177" y="52324"/>
                </a:lnTo>
                <a:lnTo>
                  <a:pt x="25273" y="52704"/>
                </a:lnTo>
                <a:lnTo>
                  <a:pt x="41270" y="52704"/>
                </a:lnTo>
                <a:lnTo>
                  <a:pt x="45974" y="49149"/>
                </a:lnTo>
                <a:lnTo>
                  <a:pt x="48386" y="47370"/>
                </a:lnTo>
                <a:lnTo>
                  <a:pt x="56006" y="41655"/>
                </a:lnTo>
                <a:lnTo>
                  <a:pt x="58419" y="39750"/>
                </a:lnTo>
                <a:lnTo>
                  <a:pt x="61086" y="37718"/>
                </a:lnTo>
                <a:lnTo>
                  <a:pt x="63626" y="35687"/>
                </a:lnTo>
                <a:lnTo>
                  <a:pt x="66293" y="33654"/>
                </a:lnTo>
                <a:lnTo>
                  <a:pt x="68960" y="31368"/>
                </a:lnTo>
                <a:lnTo>
                  <a:pt x="71881" y="28955"/>
                </a:lnTo>
                <a:lnTo>
                  <a:pt x="70103" y="2476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7432040" y="2734182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80">
                <a:moveTo>
                  <a:pt x="28701" y="0"/>
                </a:moveTo>
                <a:lnTo>
                  <a:pt x="33527" y="0"/>
                </a:lnTo>
                <a:lnTo>
                  <a:pt x="21716" y="52704"/>
                </a:lnTo>
                <a:lnTo>
                  <a:pt x="23494" y="52704"/>
                </a:lnTo>
                <a:lnTo>
                  <a:pt x="25273" y="52704"/>
                </a:lnTo>
                <a:lnTo>
                  <a:pt x="27177" y="52324"/>
                </a:lnTo>
                <a:lnTo>
                  <a:pt x="29082" y="51562"/>
                </a:lnTo>
                <a:lnTo>
                  <a:pt x="31114" y="50926"/>
                </a:lnTo>
                <a:lnTo>
                  <a:pt x="45465" y="40512"/>
                </a:lnTo>
                <a:lnTo>
                  <a:pt x="46862" y="39115"/>
                </a:lnTo>
                <a:lnTo>
                  <a:pt x="47878" y="37718"/>
                </a:lnTo>
                <a:lnTo>
                  <a:pt x="48767" y="36321"/>
                </a:lnTo>
                <a:lnTo>
                  <a:pt x="49529" y="35051"/>
                </a:lnTo>
                <a:lnTo>
                  <a:pt x="49910" y="33908"/>
                </a:lnTo>
                <a:lnTo>
                  <a:pt x="49910" y="33019"/>
                </a:lnTo>
                <a:lnTo>
                  <a:pt x="49910" y="32003"/>
                </a:lnTo>
                <a:lnTo>
                  <a:pt x="44957" y="29082"/>
                </a:lnTo>
                <a:lnTo>
                  <a:pt x="45719" y="24764"/>
                </a:lnTo>
                <a:lnTo>
                  <a:pt x="70103" y="24764"/>
                </a:lnTo>
                <a:lnTo>
                  <a:pt x="71881" y="28955"/>
                </a:lnTo>
                <a:lnTo>
                  <a:pt x="68960" y="31368"/>
                </a:lnTo>
                <a:lnTo>
                  <a:pt x="66293" y="33654"/>
                </a:lnTo>
                <a:lnTo>
                  <a:pt x="63626" y="35687"/>
                </a:lnTo>
                <a:lnTo>
                  <a:pt x="61086" y="37718"/>
                </a:lnTo>
                <a:lnTo>
                  <a:pt x="58419" y="39750"/>
                </a:lnTo>
                <a:lnTo>
                  <a:pt x="56006" y="41655"/>
                </a:lnTo>
                <a:lnTo>
                  <a:pt x="53466" y="43561"/>
                </a:lnTo>
                <a:lnTo>
                  <a:pt x="50926" y="45465"/>
                </a:lnTo>
                <a:lnTo>
                  <a:pt x="48386" y="47370"/>
                </a:lnTo>
                <a:lnTo>
                  <a:pt x="45974" y="49149"/>
                </a:lnTo>
                <a:lnTo>
                  <a:pt x="43433" y="51053"/>
                </a:lnTo>
                <a:lnTo>
                  <a:pt x="40766" y="53086"/>
                </a:lnTo>
                <a:lnTo>
                  <a:pt x="41782" y="56514"/>
                </a:lnTo>
                <a:lnTo>
                  <a:pt x="42925" y="60070"/>
                </a:lnTo>
                <a:lnTo>
                  <a:pt x="44068" y="63500"/>
                </a:lnTo>
                <a:lnTo>
                  <a:pt x="45211" y="67055"/>
                </a:lnTo>
                <a:lnTo>
                  <a:pt x="46354" y="70612"/>
                </a:lnTo>
                <a:lnTo>
                  <a:pt x="47498" y="74040"/>
                </a:lnTo>
                <a:lnTo>
                  <a:pt x="48005" y="75945"/>
                </a:lnTo>
                <a:lnTo>
                  <a:pt x="48513" y="77469"/>
                </a:lnTo>
                <a:lnTo>
                  <a:pt x="49021" y="78866"/>
                </a:lnTo>
                <a:lnTo>
                  <a:pt x="49402" y="80137"/>
                </a:lnTo>
                <a:lnTo>
                  <a:pt x="49910" y="81279"/>
                </a:lnTo>
                <a:lnTo>
                  <a:pt x="50545" y="82168"/>
                </a:lnTo>
                <a:lnTo>
                  <a:pt x="51053" y="82930"/>
                </a:lnTo>
                <a:lnTo>
                  <a:pt x="51688" y="83565"/>
                </a:lnTo>
                <a:lnTo>
                  <a:pt x="52324" y="83946"/>
                </a:lnTo>
                <a:lnTo>
                  <a:pt x="52958" y="84327"/>
                </a:lnTo>
                <a:lnTo>
                  <a:pt x="53720" y="84581"/>
                </a:lnTo>
                <a:lnTo>
                  <a:pt x="54609" y="84581"/>
                </a:lnTo>
                <a:lnTo>
                  <a:pt x="55244" y="84581"/>
                </a:lnTo>
                <a:lnTo>
                  <a:pt x="55879" y="84454"/>
                </a:lnTo>
                <a:lnTo>
                  <a:pt x="56514" y="84200"/>
                </a:lnTo>
                <a:lnTo>
                  <a:pt x="57150" y="84074"/>
                </a:lnTo>
                <a:lnTo>
                  <a:pt x="57911" y="83565"/>
                </a:lnTo>
                <a:lnTo>
                  <a:pt x="58800" y="83057"/>
                </a:lnTo>
                <a:lnTo>
                  <a:pt x="59689" y="82422"/>
                </a:lnTo>
                <a:lnTo>
                  <a:pt x="60578" y="81661"/>
                </a:lnTo>
                <a:lnTo>
                  <a:pt x="61594" y="80644"/>
                </a:lnTo>
                <a:lnTo>
                  <a:pt x="62737" y="79628"/>
                </a:lnTo>
                <a:lnTo>
                  <a:pt x="63880" y="78358"/>
                </a:lnTo>
                <a:lnTo>
                  <a:pt x="65277" y="76834"/>
                </a:lnTo>
                <a:lnTo>
                  <a:pt x="69850" y="81152"/>
                </a:lnTo>
                <a:lnTo>
                  <a:pt x="67690" y="83312"/>
                </a:lnTo>
                <a:lnTo>
                  <a:pt x="65785" y="85216"/>
                </a:lnTo>
                <a:lnTo>
                  <a:pt x="64007" y="86867"/>
                </a:lnTo>
                <a:lnTo>
                  <a:pt x="62102" y="88391"/>
                </a:lnTo>
                <a:lnTo>
                  <a:pt x="60325" y="89662"/>
                </a:lnTo>
                <a:lnTo>
                  <a:pt x="58674" y="90677"/>
                </a:lnTo>
                <a:lnTo>
                  <a:pt x="57150" y="91693"/>
                </a:lnTo>
                <a:lnTo>
                  <a:pt x="55499" y="92455"/>
                </a:lnTo>
                <a:lnTo>
                  <a:pt x="53975" y="92963"/>
                </a:lnTo>
                <a:lnTo>
                  <a:pt x="52450" y="93471"/>
                </a:lnTo>
                <a:lnTo>
                  <a:pt x="50926" y="93599"/>
                </a:lnTo>
                <a:lnTo>
                  <a:pt x="49275" y="93599"/>
                </a:lnTo>
                <a:lnTo>
                  <a:pt x="46481" y="93599"/>
                </a:lnTo>
                <a:lnTo>
                  <a:pt x="34670" y="75818"/>
                </a:lnTo>
                <a:lnTo>
                  <a:pt x="33654" y="72136"/>
                </a:lnTo>
                <a:lnTo>
                  <a:pt x="32384" y="67944"/>
                </a:lnTo>
                <a:lnTo>
                  <a:pt x="31114" y="63372"/>
                </a:lnTo>
                <a:lnTo>
                  <a:pt x="30733" y="62229"/>
                </a:lnTo>
                <a:lnTo>
                  <a:pt x="30479" y="61340"/>
                </a:lnTo>
                <a:lnTo>
                  <a:pt x="30099" y="60705"/>
                </a:lnTo>
                <a:lnTo>
                  <a:pt x="29844" y="60070"/>
                </a:lnTo>
                <a:lnTo>
                  <a:pt x="27304" y="58546"/>
                </a:lnTo>
                <a:lnTo>
                  <a:pt x="26669" y="58546"/>
                </a:lnTo>
                <a:lnTo>
                  <a:pt x="25780" y="58419"/>
                </a:lnTo>
                <a:lnTo>
                  <a:pt x="24764" y="58419"/>
                </a:lnTo>
                <a:lnTo>
                  <a:pt x="20446" y="58419"/>
                </a:lnTo>
                <a:lnTo>
                  <a:pt x="12953" y="92455"/>
                </a:lnTo>
                <a:lnTo>
                  <a:pt x="0" y="92455"/>
                </a:lnTo>
                <a:lnTo>
                  <a:pt x="16382" y="19684"/>
                </a:lnTo>
                <a:lnTo>
                  <a:pt x="16890" y="17271"/>
                </a:lnTo>
                <a:lnTo>
                  <a:pt x="17271" y="15366"/>
                </a:lnTo>
                <a:lnTo>
                  <a:pt x="17525" y="14096"/>
                </a:lnTo>
                <a:lnTo>
                  <a:pt x="17779" y="12700"/>
                </a:lnTo>
                <a:lnTo>
                  <a:pt x="17906" y="11429"/>
                </a:lnTo>
                <a:lnTo>
                  <a:pt x="17906" y="10413"/>
                </a:lnTo>
                <a:lnTo>
                  <a:pt x="17906" y="9525"/>
                </a:lnTo>
                <a:lnTo>
                  <a:pt x="17779" y="8762"/>
                </a:lnTo>
                <a:lnTo>
                  <a:pt x="17399" y="8127"/>
                </a:lnTo>
                <a:lnTo>
                  <a:pt x="17144" y="7492"/>
                </a:lnTo>
                <a:lnTo>
                  <a:pt x="10794" y="5461"/>
                </a:lnTo>
                <a:lnTo>
                  <a:pt x="9016" y="5461"/>
                </a:lnTo>
                <a:lnTo>
                  <a:pt x="10032" y="762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7571231" y="2688289"/>
            <a:ext cx="133375" cy="69388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7585836" y="2745739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4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7585836" y="2707132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4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7581265" y="2741167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7581265" y="2702560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7760207" y="2677637"/>
            <a:ext cx="113507" cy="110520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7775178" y="2696082"/>
            <a:ext cx="94615" cy="92710"/>
          </a:xfrm>
          <a:custGeom>
            <a:avLst/>
            <a:gdLst/>
            <a:ahLst/>
            <a:cxnLst/>
            <a:rect l="l" t="t" r="r" b="b"/>
            <a:pathLst>
              <a:path w="94615" h="92710">
                <a:moveTo>
                  <a:pt x="40083" y="11049"/>
                </a:moveTo>
                <a:lnTo>
                  <a:pt x="21478" y="11049"/>
                </a:lnTo>
                <a:lnTo>
                  <a:pt x="22621" y="11683"/>
                </a:lnTo>
                <a:lnTo>
                  <a:pt x="23129" y="12953"/>
                </a:lnTo>
                <a:lnTo>
                  <a:pt x="23764" y="14224"/>
                </a:lnTo>
                <a:lnTo>
                  <a:pt x="23891" y="14731"/>
                </a:lnTo>
                <a:lnTo>
                  <a:pt x="24018" y="19303"/>
                </a:lnTo>
                <a:lnTo>
                  <a:pt x="23742" y="22097"/>
                </a:lnTo>
                <a:lnTo>
                  <a:pt x="23256" y="24891"/>
                </a:lnTo>
                <a:lnTo>
                  <a:pt x="18684" y="54737"/>
                </a:lnTo>
                <a:lnTo>
                  <a:pt x="17668" y="62864"/>
                </a:lnTo>
                <a:lnTo>
                  <a:pt x="17287" y="66801"/>
                </a:lnTo>
                <a:lnTo>
                  <a:pt x="17228" y="67690"/>
                </a:lnTo>
                <a:lnTo>
                  <a:pt x="17147" y="78993"/>
                </a:lnTo>
                <a:lnTo>
                  <a:pt x="17266" y="79882"/>
                </a:lnTo>
                <a:lnTo>
                  <a:pt x="17541" y="81533"/>
                </a:lnTo>
                <a:lnTo>
                  <a:pt x="17795" y="83692"/>
                </a:lnTo>
                <a:lnTo>
                  <a:pt x="24780" y="92455"/>
                </a:lnTo>
                <a:lnTo>
                  <a:pt x="30622" y="92455"/>
                </a:lnTo>
                <a:lnTo>
                  <a:pt x="34559" y="91693"/>
                </a:lnTo>
                <a:lnTo>
                  <a:pt x="42687" y="88391"/>
                </a:lnTo>
                <a:lnTo>
                  <a:pt x="46751" y="86105"/>
                </a:lnTo>
                <a:lnTo>
                  <a:pt x="50688" y="83312"/>
                </a:lnTo>
                <a:lnTo>
                  <a:pt x="54625" y="80644"/>
                </a:lnTo>
                <a:lnTo>
                  <a:pt x="55504" y="79882"/>
                </a:lnTo>
                <a:lnTo>
                  <a:pt x="34051" y="79882"/>
                </a:lnTo>
                <a:lnTo>
                  <a:pt x="33416" y="78993"/>
                </a:lnTo>
                <a:lnTo>
                  <a:pt x="33133" y="77342"/>
                </a:lnTo>
                <a:lnTo>
                  <a:pt x="32781" y="75818"/>
                </a:lnTo>
                <a:lnTo>
                  <a:pt x="32908" y="65531"/>
                </a:lnTo>
                <a:lnTo>
                  <a:pt x="33328" y="61594"/>
                </a:lnTo>
                <a:lnTo>
                  <a:pt x="33543" y="58800"/>
                </a:lnTo>
                <a:lnTo>
                  <a:pt x="34051" y="55244"/>
                </a:lnTo>
                <a:lnTo>
                  <a:pt x="34686" y="51688"/>
                </a:lnTo>
                <a:lnTo>
                  <a:pt x="39893" y="18033"/>
                </a:lnTo>
                <a:lnTo>
                  <a:pt x="40020" y="16637"/>
                </a:lnTo>
                <a:lnTo>
                  <a:pt x="40083" y="11049"/>
                </a:lnTo>
                <a:close/>
              </a:path>
              <a:path w="94615" h="92710">
                <a:moveTo>
                  <a:pt x="94122" y="10667"/>
                </a:moveTo>
                <a:lnTo>
                  <a:pt x="77104" y="10667"/>
                </a:lnTo>
                <a:lnTo>
                  <a:pt x="78628" y="11302"/>
                </a:lnTo>
                <a:lnTo>
                  <a:pt x="80533" y="13715"/>
                </a:lnTo>
                <a:lnTo>
                  <a:pt x="81041" y="15493"/>
                </a:lnTo>
                <a:lnTo>
                  <a:pt x="81041" y="22859"/>
                </a:lnTo>
                <a:lnTo>
                  <a:pt x="59197" y="64262"/>
                </a:lnTo>
                <a:lnTo>
                  <a:pt x="36972" y="79882"/>
                </a:lnTo>
                <a:lnTo>
                  <a:pt x="55504" y="79882"/>
                </a:lnTo>
                <a:lnTo>
                  <a:pt x="81168" y="48387"/>
                </a:lnTo>
                <a:lnTo>
                  <a:pt x="83835" y="43941"/>
                </a:lnTo>
                <a:lnTo>
                  <a:pt x="94009" y="16637"/>
                </a:lnTo>
                <a:lnTo>
                  <a:pt x="94122" y="10667"/>
                </a:lnTo>
                <a:close/>
              </a:path>
              <a:path w="94615" h="92710">
                <a:moveTo>
                  <a:pt x="31130" y="380"/>
                </a:moveTo>
                <a:lnTo>
                  <a:pt x="25923" y="380"/>
                </a:lnTo>
                <a:lnTo>
                  <a:pt x="23256" y="888"/>
                </a:lnTo>
                <a:lnTo>
                  <a:pt x="20589" y="1904"/>
                </a:lnTo>
                <a:lnTo>
                  <a:pt x="17922" y="2793"/>
                </a:lnTo>
                <a:lnTo>
                  <a:pt x="15382" y="4063"/>
                </a:lnTo>
                <a:lnTo>
                  <a:pt x="12969" y="5714"/>
                </a:lnTo>
                <a:lnTo>
                  <a:pt x="10556" y="7238"/>
                </a:lnTo>
                <a:lnTo>
                  <a:pt x="8270" y="9016"/>
                </a:lnTo>
                <a:lnTo>
                  <a:pt x="6111" y="10921"/>
                </a:lnTo>
                <a:lnTo>
                  <a:pt x="3952" y="12953"/>
                </a:lnTo>
                <a:lnTo>
                  <a:pt x="1793" y="14858"/>
                </a:lnTo>
                <a:lnTo>
                  <a:pt x="126" y="16637"/>
                </a:lnTo>
                <a:lnTo>
                  <a:pt x="0" y="17017"/>
                </a:lnTo>
                <a:lnTo>
                  <a:pt x="4460" y="22097"/>
                </a:lnTo>
                <a:lnTo>
                  <a:pt x="5476" y="20954"/>
                </a:lnTo>
                <a:lnTo>
                  <a:pt x="6746" y="19812"/>
                </a:lnTo>
                <a:lnTo>
                  <a:pt x="16271" y="12191"/>
                </a:lnTo>
                <a:lnTo>
                  <a:pt x="17541" y="11429"/>
                </a:lnTo>
                <a:lnTo>
                  <a:pt x="18811" y="11049"/>
                </a:lnTo>
                <a:lnTo>
                  <a:pt x="40083" y="11049"/>
                </a:lnTo>
                <a:lnTo>
                  <a:pt x="40020" y="10287"/>
                </a:lnTo>
                <a:lnTo>
                  <a:pt x="37988" y="4699"/>
                </a:lnTo>
                <a:lnTo>
                  <a:pt x="37226" y="3301"/>
                </a:lnTo>
                <a:lnTo>
                  <a:pt x="36083" y="2286"/>
                </a:lnTo>
                <a:lnTo>
                  <a:pt x="33035" y="762"/>
                </a:lnTo>
                <a:lnTo>
                  <a:pt x="31130" y="380"/>
                </a:lnTo>
                <a:close/>
              </a:path>
              <a:path w="94615" h="92710">
                <a:moveTo>
                  <a:pt x="85994" y="0"/>
                </a:moveTo>
                <a:lnTo>
                  <a:pt x="79263" y="0"/>
                </a:lnTo>
                <a:lnTo>
                  <a:pt x="76850" y="507"/>
                </a:lnTo>
                <a:lnTo>
                  <a:pt x="74437" y="1396"/>
                </a:lnTo>
                <a:lnTo>
                  <a:pt x="72024" y="2412"/>
                </a:lnTo>
                <a:lnTo>
                  <a:pt x="69738" y="3555"/>
                </a:lnTo>
                <a:lnTo>
                  <a:pt x="67452" y="5206"/>
                </a:lnTo>
                <a:lnTo>
                  <a:pt x="65166" y="6730"/>
                </a:lnTo>
                <a:lnTo>
                  <a:pt x="63007" y="8508"/>
                </a:lnTo>
                <a:lnTo>
                  <a:pt x="58943" y="12572"/>
                </a:lnTo>
                <a:lnTo>
                  <a:pt x="57207" y="14858"/>
                </a:lnTo>
                <a:lnTo>
                  <a:pt x="55768" y="17017"/>
                </a:lnTo>
                <a:lnTo>
                  <a:pt x="61102" y="21716"/>
                </a:lnTo>
                <a:lnTo>
                  <a:pt x="63388" y="18414"/>
                </a:lnTo>
                <a:lnTo>
                  <a:pt x="65674" y="15747"/>
                </a:lnTo>
                <a:lnTo>
                  <a:pt x="67833" y="13715"/>
                </a:lnTo>
                <a:lnTo>
                  <a:pt x="70119" y="11683"/>
                </a:lnTo>
                <a:lnTo>
                  <a:pt x="72532" y="10667"/>
                </a:lnTo>
                <a:lnTo>
                  <a:pt x="94122" y="10667"/>
                </a:lnTo>
                <a:lnTo>
                  <a:pt x="94041" y="8762"/>
                </a:lnTo>
                <a:lnTo>
                  <a:pt x="93106" y="5841"/>
                </a:lnTo>
                <a:lnTo>
                  <a:pt x="89169" y="1142"/>
                </a:lnTo>
                <a:lnTo>
                  <a:pt x="8599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7775067" y="2696082"/>
            <a:ext cx="94615" cy="92710"/>
          </a:xfrm>
          <a:custGeom>
            <a:avLst/>
            <a:gdLst/>
            <a:ahLst/>
            <a:cxnLst/>
            <a:rect l="l" t="t" r="r" b="b"/>
            <a:pathLst>
              <a:path w="94615" h="92710">
                <a:moveTo>
                  <a:pt x="81660" y="0"/>
                </a:moveTo>
                <a:lnTo>
                  <a:pt x="86105" y="0"/>
                </a:lnTo>
                <a:lnTo>
                  <a:pt x="89280" y="1142"/>
                </a:lnTo>
                <a:lnTo>
                  <a:pt x="91312" y="3555"/>
                </a:lnTo>
                <a:lnTo>
                  <a:pt x="93217" y="5841"/>
                </a:lnTo>
                <a:lnTo>
                  <a:pt x="94233" y="9016"/>
                </a:lnTo>
                <a:lnTo>
                  <a:pt x="94233" y="12826"/>
                </a:lnTo>
                <a:lnTo>
                  <a:pt x="94233" y="15875"/>
                </a:lnTo>
                <a:lnTo>
                  <a:pt x="93725" y="19303"/>
                </a:lnTo>
                <a:lnTo>
                  <a:pt x="92709" y="23113"/>
                </a:lnTo>
                <a:lnTo>
                  <a:pt x="91693" y="26924"/>
                </a:lnTo>
                <a:lnTo>
                  <a:pt x="90169" y="30987"/>
                </a:lnTo>
                <a:lnTo>
                  <a:pt x="88264" y="35305"/>
                </a:lnTo>
                <a:lnTo>
                  <a:pt x="86359" y="39624"/>
                </a:lnTo>
                <a:lnTo>
                  <a:pt x="83947" y="43941"/>
                </a:lnTo>
                <a:lnTo>
                  <a:pt x="81279" y="48387"/>
                </a:lnTo>
                <a:lnTo>
                  <a:pt x="78612" y="52958"/>
                </a:lnTo>
                <a:lnTo>
                  <a:pt x="50800" y="83312"/>
                </a:lnTo>
                <a:lnTo>
                  <a:pt x="46862" y="86105"/>
                </a:lnTo>
                <a:lnTo>
                  <a:pt x="42799" y="88391"/>
                </a:lnTo>
                <a:lnTo>
                  <a:pt x="38734" y="90042"/>
                </a:lnTo>
                <a:lnTo>
                  <a:pt x="34671" y="91693"/>
                </a:lnTo>
                <a:lnTo>
                  <a:pt x="30733" y="92455"/>
                </a:lnTo>
                <a:lnTo>
                  <a:pt x="26669" y="92455"/>
                </a:lnTo>
                <a:lnTo>
                  <a:pt x="24891" y="92455"/>
                </a:lnTo>
                <a:lnTo>
                  <a:pt x="19176" y="87375"/>
                </a:lnTo>
                <a:lnTo>
                  <a:pt x="18414" y="85725"/>
                </a:lnTo>
                <a:lnTo>
                  <a:pt x="17906" y="83692"/>
                </a:lnTo>
                <a:lnTo>
                  <a:pt x="17652" y="81533"/>
                </a:lnTo>
                <a:lnTo>
                  <a:pt x="17272" y="79247"/>
                </a:lnTo>
                <a:lnTo>
                  <a:pt x="17144" y="76834"/>
                </a:lnTo>
                <a:lnTo>
                  <a:pt x="17144" y="74167"/>
                </a:lnTo>
                <a:lnTo>
                  <a:pt x="17144" y="70612"/>
                </a:lnTo>
                <a:lnTo>
                  <a:pt x="19430" y="50672"/>
                </a:lnTo>
                <a:lnTo>
                  <a:pt x="23367" y="24891"/>
                </a:lnTo>
                <a:lnTo>
                  <a:pt x="23622" y="23367"/>
                </a:lnTo>
                <a:lnTo>
                  <a:pt x="23875" y="21970"/>
                </a:lnTo>
                <a:lnTo>
                  <a:pt x="24002" y="20574"/>
                </a:lnTo>
                <a:lnTo>
                  <a:pt x="24129" y="19303"/>
                </a:lnTo>
                <a:lnTo>
                  <a:pt x="24256" y="18287"/>
                </a:lnTo>
                <a:lnTo>
                  <a:pt x="24256" y="17652"/>
                </a:lnTo>
                <a:lnTo>
                  <a:pt x="24256" y="15747"/>
                </a:lnTo>
                <a:lnTo>
                  <a:pt x="23875" y="14224"/>
                </a:lnTo>
                <a:lnTo>
                  <a:pt x="23240" y="12953"/>
                </a:lnTo>
                <a:lnTo>
                  <a:pt x="22732" y="11683"/>
                </a:lnTo>
                <a:lnTo>
                  <a:pt x="21589" y="11049"/>
                </a:lnTo>
                <a:lnTo>
                  <a:pt x="20192" y="11049"/>
                </a:lnTo>
                <a:lnTo>
                  <a:pt x="18923" y="11049"/>
                </a:lnTo>
                <a:lnTo>
                  <a:pt x="17652" y="11429"/>
                </a:lnTo>
                <a:lnTo>
                  <a:pt x="16382" y="12191"/>
                </a:lnTo>
                <a:lnTo>
                  <a:pt x="14985" y="12826"/>
                </a:lnTo>
                <a:lnTo>
                  <a:pt x="13588" y="13842"/>
                </a:lnTo>
                <a:lnTo>
                  <a:pt x="12191" y="14858"/>
                </a:lnTo>
                <a:lnTo>
                  <a:pt x="10794" y="16001"/>
                </a:lnTo>
                <a:lnTo>
                  <a:pt x="9398" y="17271"/>
                </a:lnTo>
                <a:lnTo>
                  <a:pt x="8127" y="18541"/>
                </a:lnTo>
                <a:lnTo>
                  <a:pt x="6857" y="19812"/>
                </a:lnTo>
                <a:lnTo>
                  <a:pt x="5587" y="20954"/>
                </a:lnTo>
                <a:lnTo>
                  <a:pt x="4572" y="22097"/>
                </a:lnTo>
                <a:lnTo>
                  <a:pt x="0" y="16890"/>
                </a:lnTo>
                <a:lnTo>
                  <a:pt x="1904" y="14858"/>
                </a:lnTo>
                <a:lnTo>
                  <a:pt x="4063" y="12953"/>
                </a:lnTo>
                <a:lnTo>
                  <a:pt x="6223" y="10921"/>
                </a:lnTo>
                <a:lnTo>
                  <a:pt x="8381" y="9016"/>
                </a:lnTo>
                <a:lnTo>
                  <a:pt x="10667" y="7238"/>
                </a:lnTo>
                <a:lnTo>
                  <a:pt x="13080" y="5714"/>
                </a:lnTo>
                <a:lnTo>
                  <a:pt x="15493" y="4063"/>
                </a:lnTo>
                <a:lnTo>
                  <a:pt x="18033" y="2793"/>
                </a:lnTo>
                <a:lnTo>
                  <a:pt x="20700" y="1904"/>
                </a:lnTo>
                <a:lnTo>
                  <a:pt x="23367" y="888"/>
                </a:lnTo>
                <a:lnTo>
                  <a:pt x="26034" y="380"/>
                </a:lnTo>
                <a:lnTo>
                  <a:pt x="28828" y="380"/>
                </a:lnTo>
                <a:lnTo>
                  <a:pt x="31241" y="380"/>
                </a:lnTo>
                <a:lnTo>
                  <a:pt x="38100" y="4699"/>
                </a:lnTo>
                <a:lnTo>
                  <a:pt x="38988" y="5968"/>
                </a:lnTo>
                <a:lnTo>
                  <a:pt x="39497" y="7238"/>
                </a:lnTo>
                <a:lnTo>
                  <a:pt x="39877" y="8762"/>
                </a:lnTo>
                <a:lnTo>
                  <a:pt x="40131" y="10287"/>
                </a:lnTo>
                <a:lnTo>
                  <a:pt x="40258" y="11811"/>
                </a:lnTo>
                <a:lnTo>
                  <a:pt x="40258" y="13334"/>
                </a:lnTo>
                <a:lnTo>
                  <a:pt x="40258" y="14224"/>
                </a:lnTo>
                <a:lnTo>
                  <a:pt x="40258" y="14986"/>
                </a:lnTo>
                <a:lnTo>
                  <a:pt x="40258" y="15875"/>
                </a:lnTo>
                <a:lnTo>
                  <a:pt x="40131" y="16637"/>
                </a:lnTo>
                <a:lnTo>
                  <a:pt x="40131" y="17399"/>
                </a:lnTo>
                <a:lnTo>
                  <a:pt x="40004" y="18033"/>
                </a:lnTo>
                <a:lnTo>
                  <a:pt x="34798" y="51688"/>
                </a:lnTo>
                <a:lnTo>
                  <a:pt x="34162" y="55244"/>
                </a:lnTo>
                <a:lnTo>
                  <a:pt x="33654" y="58800"/>
                </a:lnTo>
                <a:lnTo>
                  <a:pt x="33400" y="62102"/>
                </a:lnTo>
                <a:lnTo>
                  <a:pt x="33019" y="65531"/>
                </a:lnTo>
                <a:lnTo>
                  <a:pt x="32765" y="68452"/>
                </a:lnTo>
                <a:lnTo>
                  <a:pt x="32765" y="71119"/>
                </a:lnTo>
                <a:lnTo>
                  <a:pt x="32765" y="73659"/>
                </a:lnTo>
                <a:lnTo>
                  <a:pt x="32892" y="75818"/>
                </a:lnTo>
                <a:lnTo>
                  <a:pt x="33274" y="77469"/>
                </a:lnTo>
                <a:lnTo>
                  <a:pt x="33527" y="78993"/>
                </a:lnTo>
                <a:lnTo>
                  <a:pt x="34162" y="79882"/>
                </a:lnTo>
                <a:lnTo>
                  <a:pt x="35051" y="79882"/>
                </a:lnTo>
                <a:lnTo>
                  <a:pt x="37083" y="79882"/>
                </a:lnTo>
                <a:lnTo>
                  <a:pt x="62737" y="60325"/>
                </a:lnTo>
                <a:lnTo>
                  <a:pt x="66166" y="56387"/>
                </a:lnTo>
                <a:lnTo>
                  <a:pt x="81152" y="22859"/>
                </a:lnTo>
                <a:lnTo>
                  <a:pt x="81152" y="17652"/>
                </a:lnTo>
                <a:lnTo>
                  <a:pt x="81152" y="15493"/>
                </a:lnTo>
                <a:lnTo>
                  <a:pt x="80644" y="13715"/>
                </a:lnTo>
                <a:lnTo>
                  <a:pt x="79755" y="12572"/>
                </a:lnTo>
                <a:lnTo>
                  <a:pt x="78739" y="11302"/>
                </a:lnTo>
                <a:lnTo>
                  <a:pt x="77215" y="10667"/>
                </a:lnTo>
                <a:lnTo>
                  <a:pt x="75183" y="10667"/>
                </a:lnTo>
                <a:lnTo>
                  <a:pt x="72643" y="10667"/>
                </a:lnTo>
                <a:lnTo>
                  <a:pt x="61213" y="21716"/>
                </a:lnTo>
                <a:lnTo>
                  <a:pt x="55879" y="17017"/>
                </a:lnTo>
                <a:lnTo>
                  <a:pt x="57403" y="14731"/>
                </a:lnTo>
                <a:lnTo>
                  <a:pt x="59054" y="12572"/>
                </a:lnTo>
                <a:lnTo>
                  <a:pt x="61086" y="10540"/>
                </a:lnTo>
                <a:lnTo>
                  <a:pt x="63118" y="8508"/>
                </a:lnTo>
                <a:lnTo>
                  <a:pt x="65277" y="6730"/>
                </a:lnTo>
                <a:lnTo>
                  <a:pt x="67563" y="5206"/>
                </a:lnTo>
                <a:lnTo>
                  <a:pt x="69850" y="3555"/>
                </a:lnTo>
                <a:lnTo>
                  <a:pt x="72135" y="2412"/>
                </a:lnTo>
                <a:lnTo>
                  <a:pt x="74549" y="1396"/>
                </a:lnTo>
                <a:lnTo>
                  <a:pt x="76961" y="507"/>
                </a:lnTo>
                <a:lnTo>
                  <a:pt x="79375" y="0"/>
                </a:lnTo>
                <a:lnTo>
                  <a:pt x="816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7863840" y="2715767"/>
            <a:ext cx="90639" cy="112013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7878571" y="2734182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80">
                <a:moveTo>
                  <a:pt x="42395" y="58419"/>
                </a:moveTo>
                <a:lnTo>
                  <a:pt x="25780" y="58419"/>
                </a:lnTo>
                <a:lnTo>
                  <a:pt x="26670" y="58546"/>
                </a:lnTo>
                <a:lnTo>
                  <a:pt x="27304" y="58546"/>
                </a:lnTo>
                <a:lnTo>
                  <a:pt x="28067" y="58674"/>
                </a:lnTo>
                <a:lnTo>
                  <a:pt x="29082" y="59181"/>
                </a:lnTo>
                <a:lnTo>
                  <a:pt x="29463" y="59562"/>
                </a:lnTo>
                <a:lnTo>
                  <a:pt x="29845" y="60070"/>
                </a:lnTo>
                <a:lnTo>
                  <a:pt x="30099" y="60705"/>
                </a:lnTo>
                <a:lnTo>
                  <a:pt x="30479" y="61340"/>
                </a:lnTo>
                <a:lnTo>
                  <a:pt x="30733" y="62229"/>
                </a:lnTo>
                <a:lnTo>
                  <a:pt x="31150" y="63500"/>
                </a:lnTo>
                <a:lnTo>
                  <a:pt x="32384" y="67944"/>
                </a:lnTo>
                <a:lnTo>
                  <a:pt x="33654" y="72136"/>
                </a:lnTo>
                <a:lnTo>
                  <a:pt x="34704" y="75945"/>
                </a:lnTo>
                <a:lnTo>
                  <a:pt x="35686" y="79628"/>
                </a:lnTo>
                <a:lnTo>
                  <a:pt x="36702" y="82803"/>
                </a:lnTo>
                <a:lnTo>
                  <a:pt x="46481" y="93599"/>
                </a:lnTo>
                <a:lnTo>
                  <a:pt x="50926" y="93599"/>
                </a:lnTo>
                <a:lnTo>
                  <a:pt x="52450" y="93471"/>
                </a:lnTo>
                <a:lnTo>
                  <a:pt x="55499" y="92455"/>
                </a:lnTo>
                <a:lnTo>
                  <a:pt x="57150" y="91693"/>
                </a:lnTo>
                <a:lnTo>
                  <a:pt x="58674" y="90677"/>
                </a:lnTo>
                <a:lnTo>
                  <a:pt x="60325" y="89662"/>
                </a:lnTo>
                <a:lnTo>
                  <a:pt x="62102" y="88391"/>
                </a:lnTo>
                <a:lnTo>
                  <a:pt x="64007" y="86867"/>
                </a:lnTo>
                <a:lnTo>
                  <a:pt x="66457" y="84581"/>
                </a:lnTo>
                <a:lnTo>
                  <a:pt x="53721" y="84581"/>
                </a:lnTo>
                <a:lnTo>
                  <a:pt x="52958" y="84327"/>
                </a:lnTo>
                <a:lnTo>
                  <a:pt x="51688" y="83565"/>
                </a:lnTo>
                <a:lnTo>
                  <a:pt x="51053" y="82930"/>
                </a:lnTo>
                <a:lnTo>
                  <a:pt x="50546" y="82168"/>
                </a:lnTo>
                <a:lnTo>
                  <a:pt x="49910" y="81279"/>
                </a:lnTo>
                <a:lnTo>
                  <a:pt x="49402" y="80137"/>
                </a:lnTo>
                <a:lnTo>
                  <a:pt x="49022" y="78866"/>
                </a:lnTo>
                <a:lnTo>
                  <a:pt x="48513" y="77469"/>
                </a:lnTo>
                <a:lnTo>
                  <a:pt x="47972" y="75818"/>
                </a:lnTo>
                <a:lnTo>
                  <a:pt x="47498" y="74040"/>
                </a:lnTo>
                <a:lnTo>
                  <a:pt x="46354" y="70612"/>
                </a:lnTo>
                <a:lnTo>
                  <a:pt x="44026" y="63372"/>
                </a:lnTo>
                <a:lnTo>
                  <a:pt x="42395" y="58419"/>
                </a:lnTo>
                <a:close/>
              </a:path>
              <a:path w="72390" h="93980">
                <a:moveTo>
                  <a:pt x="33527" y="0"/>
                </a:moveTo>
                <a:lnTo>
                  <a:pt x="28701" y="0"/>
                </a:lnTo>
                <a:lnTo>
                  <a:pt x="10032" y="762"/>
                </a:lnTo>
                <a:lnTo>
                  <a:pt x="9017" y="5461"/>
                </a:lnTo>
                <a:lnTo>
                  <a:pt x="10795" y="5461"/>
                </a:lnTo>
                <a:lnTo>
                  <a:pt x="12192" y="5587"/>
                </a:lnTo>
                <a:lnTo>
                  <a:pt x="17399" y="8127"/>
                </a:lnTo>
                <a:lnTo>
                  <a:pt x="17779" y="8762"/>
                </a:lnTo>
                <a:lnTo>
                  <a:pt x="17779" y="12700"/>
                </a:lnTo>
                <a:lnTo>
                  <a:pt x="17525" y="14096"/>
                </a:lnTo>
                <a:lnTo>
                  <a:pt x="16382" y="19684"/>
                </a:lnTo>
                <a:lnTo>
                  <a:pt x="0" y="92455"/>
                </a:lnTo>
                <a:lnTo>
                  <a:pt x="12953" y="92455"/>
                </a:lnTo>
                <a:lnTo>
                  <a:pt x="20447" y="58419"/>
                </a:lnTo>
                <a:lnTo>
                  <a:pt x="42395" y="58419"/>
                </a:lnTo>
                <a:lnTo>
                  <a:pt x="41782" y="56514"/>
                </a:lnTo>
                <a:lnTo>
                  <a:pt x="40767" y="53086"/>
                </a:lnTo>
                <a:lnTo>
                  <a:pt x="41270" y="52704"/>
                </a:lnTo>
                <a:lnTo>
                  <a:pt x="21717" y="52704"/>
                </a:lnTo>
                <a:lnTo>
                  <a:pt x="33527" y="0"/>
                </a:lnTo>
                <a:close/>
              </a:path>
              <a:path w="72390" h="93980">
                <a:moveTo>
                  <a:pt x="65277" y="76834"/>
                </a:moveTo>
                <a:lnTo>
                  <a:pt x="62737" y="79628"/>
                </a:lnTo>
                <a:lnTo>
                  <a:pt x="61595" y="80644"/>
                </a:lnTo>
                <a:lnTo>
                  <a:pt x="60578" y="81661"/>
                </a:lnTo>
                <a:lnTo>
                  <a:pt x="59689" y="82422"/>
                </a:lnTo>
                <a:lnTo>
                  <a:pt x="58800" y="83057"/>
                </a:lnTo>
                <a:lnTo>
                  <a:pt x="57911" y="83565"/>
                </a:lnTo>
                <a:lnTo>
                  <a:pt x="57150" y="84074"/>
                </a:lnTo>
                <a:lnTo>
                  <a:pt x="56514" y="84200"/>
                </a:lnTo>
                <a:lnTo>
                  <a:pt x="55879" y="84454"/>
                </a:lnTo>
                <a:lnTo>
                  <a:pt x="55245" y="84581"/>
                </a:lnTo>
                <a:lnTo>
                  <a:pt x="66457" y="84581"/>
                </a:lnTo>
                <a:lnTo>
                  <a:pt x="67818" y="83312"/>
                </a:lnTo>
                <a:lnTo>
                  <a:pt x="69850" y="81152"/>
                </a:lnTo>
                <a:lnTo>
                  <a:pt x="65277" y="76834"/>
                </a:lnTo>
                <a:close/>
              </a:path>
              <a:path w="72390" h="93980">
                <a:moveTo>
                  <a:pt x="70103" y="24764"/>
                </a:moveTo>
                <a:lnTo>
                  <a:pt x="45720" y="24764"/>
                </a:lnTo>
                <a:lnTo>
                  <a:pt x="44957" y="29082"/>
                </a:lnTo>
                <a:lnTo>
                  <a:pt x="46862" y="29337"/>
                </a:lnTo>
                <a:lnTo>
                  <a:pt x="48132" y="29717"/>
                </a:lnTo>
                <a:lnTo>
                  <a:pt x="48895" y="30352"/>
                </a:lnTo>
                <a:lnTo>
                  <a:pt x="49656" y="31114"/>
                </a:lnTo>
                <a:lnTo>
                  <a:pt x="49910" y="32003"/>
                </a:lnTo>
                <a:lnTo>
                  <a:pt x="49910" y="33908"/>
                </a:lnTo>
                <a:lnTo>
                  <a:pt x="45466" y="40512"/>
                </a:lnTo>
                <a:lnTo>
                  <a:pt x="44069" y="42037"/>
                </a:lnTo>
                <a:lnTo>
                  <a:pt x="29082" y="51562"/>
                </a:lnTo>
                <a:lnTo>
                  <a:pt x="27177" y="52324"/>
                </a:lnTo>
                <a:lnTo>
                  <a:pt x="25273" y="52704"/>
                </a:lnTo>
                <a:lnTo>
                  <a:pt x="41270" y="52704"/>
                </a:lnTo>
                <a:lnTo>
                  <a:pt x="45974" y="49149"/>
                </a:lnTo>
                <a:lnTo>
                  <a:pt x="48386" y="47370"/>
                </a:lnTo>
                <a:lnTo>
                  <a:pt x="56006" y="41655"/>
                </a:lnTo>
                <a:lnTo>
                  <a:pt x="58420" y="39750"/>
                </a:lnTo>
                <a:lnTo>
                  <a:pt x="61086" y="37718"/>
                </a:lnTo>
                <a:lnTo>
                  <a:pt x="63626" y="35687"/>
                </a:lnTo>
                <a:lnTo>
                  <a:pt x="66294" y="33654"/>
                </a:lnTo>
                <a:lnTo>
                  <a:pt x="68960" y="31368"/>
                </a:lnTo>
                <a:lnTo>
                  <a:pt x="71881" y="28955"/>
                </a:lnTo>
                <a:lnTo>
                  <a:pt x="70103" y="2476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7878571" y="2734182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80">
                <a:moveTo>
                  <a:pt x="28701" y="0"/>
                </a:moveTo>
                <a:lnTo>
                  <a:pt x="33527" y="0"/>
                </a:lnTo>
                <a:lnTo>
                  <a:pt x="21717" y="52704"/>
                </a:lnTo>
                <a:lnTo>
                  <a:pt x="23495" y="52704"/>
                </a:lnTo>
                <a:lnTo>
                  <a:pt x="25273" y="52704"/>
                </a:lnTo>
                <a:lnTo>
                  <a:pt x="27177" y="52324"/>
                </a:lnTo>
                <a:lnTo>
                  <a:pt x="29082" y="51562"/>
                </a:lnTo>
                <a:lnTo>
                  <a:pt x="31114" y="50926"/>
                </a:lnTo>
                <a:lnTo>
                  <a:pt x="45466" y="40512"/>
                </a:lnTo>
                <a:lnTo>
                  <a:pt x="46862" y="39115"/>
                </a:lnTo>
                <a:lnTo>
                  <a:pt x="47878" y="37718"/>
                </a:lnTo>
                <a:lnTo>
                  <a:pt x="48768" y="36321"/>
                </a:lnTo>
                <a:lnTo>
                  <a:pt x="49529" y="35051"/>
                </a:lnTo>
                <a:lnTo>
                  <a:pt x="49910" y="33908"/>
                </a:lnTo>
                <a:lnTo>
                  <a:pt x="49910" y="33019"/>
                </a:lnTo>
                <a:lnTo>
                  <a:pt x="49910" y="32003"/>
                </a:lnTo>
                <a:lnTo>
                  <a:pt x="44957" y="29082"/>
                </a:lnTo>
                <a:lnTo>
                  <a:pt x="45720" y="24764"/>
                </a:lnTo>
                <a:lnTo>
                  <a:pt x="70103" y="24764"/>
                </a:lnTo>
                <a:lnTo>
                  <a:pt x="71881" y="28955"/>
                </a:lnTo>
                <a:lnTo>
                  <a:pt x="68960" y="31368"/>
                </a:lnTo>
                <a:lnTo>
                  <a:pt x="66294" y="33654"/>
                </a:lnTo>
                <a:lnTo>
                  <a:pt x="63626" y="35687"/>
                </a:lnTo>
                <a:lnTo>
                  <a:pt x="61086" y="37718"/>
                </a:lnTo>
                <a:lnTo>
                  <a:pt x="58420" y="39750"/>
                </a:lnTo>
                <a:lnTo>
                  <a:pt x="56006" y="41655"/>
                </a:lnTo>
                <a:lnTo>
                  <a:pt x="53467" y="43561"/>
                </a:lnTo>
                <a:lnTo>
                  <a:pt x="50926" y="45465"/>
                </a:lnTo>
                <a:lnTo>
                  <a:pt x="48386" y="47370"/>
                </a:lnTo>
                <a:lnTo>
                  <a:pt x="45974" y="49149"/>
                </a:lnTo>
                <a:lnTo>
                  <a:pt x="43433" y="51053"/>
                </a:lnTo>
                <a:lnTo>
                  <a:pt x="40767" y="53086"/>
                </a:lnTo>
                <a:lnTo>
                  <a:pt x="41782" y="56514"/>
                </a:lnTo>
                <a:lnTo>
                  <a:pt x="42925" y="60070"/>
                </a:lnTo>
                <a:lnTo>
                  <a:pt x="44069" y="63500"/>
                </a:lnTo>
                <a:lnTo>
                  <a:pt x="45211" y="67055"/>
                </a:lnTo>
                <a:lnTo>
                  <a:pt x="46354" y="70612"/>
                </a:lnTo>
                <a:lnTo>
                  <a:pt x="47498" y="74040"/>
                </a:lnTo>
                <a:lnTo>
                  <a:pt x="48005" y="75945"/>
                </a:lnTo>
                <a:lnTo>
                  <a:pt x="48513" y="77469"/>
                </a:lnTo>
                <a:lnTo>
                  <a:pt x="49022" y="78866"/>
                </a:lnTo>
                <a:lnTo>
                  <a:pt x="49402" y="80137"/>
                </a:lnTo>
                <a:lnTo>
                  <a:pt x="49910" y="81279"/>
                </a:lnTo>
                <a:lnTo>
                  <a:pt x="50546" y="82168"/>
                </a:lnTo>
                <a:lnTo>
                  <a:pt x="51053" y="82930"/>
                </a:lnTo>
                <a:lnTo>
                  <a:pt x="51688" y="83565"/>
                </a:lnTo>
                <a:lnTo>
                  <a:pt x="52324" y="83946"/>
                </a:lnTo>
                <a:lnTo>
                  <a:pt x="52958" y="84327"/>
                </a:lnTo>
                <a:lnTo>
                  <a:pt x="53721" y="84581"/>
                </a:lnTo>
                <a:lnTo>
                  <a:pt x="54609" y="84581"/>
                </a:lnTo>
                <a:lnTo>
                  <a:pt x="55245" y="84581"/>
                </a:lnTo>
                <a:lnTo>
                  <a:pt x="55879" y="84454"/>
                </a:lnTo>
                <a:lnTo>
                  <a:pt x="56514" y="84200"/>
                </a:lnTo>
                <a:lnTo>
                  <a:pt x="57150" y="84074"/>
                </a:lnTo>
                <a:lnTo>
                  <a:pt x="57911" y="83565"/>
                </a:lnTo>
                <a:lnTo>
                  <a:pt x="58800" y="83057"/>
                </a:lnTo>
                <a:lnTo>
                  <a:pt x="59689" y="82422"/>
                </a:lnTo>
                <a:lnTo>
                  <a:pt x="60578" y="81661"/>
                </a:lnTo>
                <a:lnTo>
                  <a:pt x="61595" y="80644"/>
                </a:lnTo>
                <a:lnTo>
                  <a:pt x="62737" y="79628"/>
                </a:lnTo>
                <a:lnTo>
                  <a:pt x="63880" y="78358"/>
                </a:lnTo>
                <a:lnTo>
                  <a:pt x="65277" y="76834"/>
                </a:lnTo>
                <a:lnTo>
                  <a:pt x="69850" y="81152"/>
                </a:lnTo>
                <a:lnTo>
                  <a:pt x="58674" y="90677"/>
                </a:lnTo>
                <a:lnTo>
                  <a:pt x="57150" y="91693"/>
                </a:lnTo>
                <a:lnTo>
                  <a:pt x="55499" y="92455"/>
                </a:lnTo>
                <a:lnTo>
                  <a:pt x="53975" y="92963"/>
                </a:lnTo>
                <a:lnTo>
                  <a:pt x="52450" y="93471"/>
                </a:lnTo>
                <a:lnTo>
                  <a:pt x="50926" y="93599"/>
                </a:lnTo>
                <a:lnTo>
                  <a:pt x="49275" y="93599"/>
                </a:lnTo>
                <a:lnTo>
                  <a:pt x="46481" y="93599"/>
                </a:lnTo>
                <a:lnTo>
                  <a:pt x="34671" y="75818"/>
                </a:lnTo>
                <a:lnTo>
                  <a:pt x="33654" y="72136"/>
                </a:lnTo>
                <a:lnTo>
                  <a:pt x="32384" y="67944"/>
                </a:lnTo>
                <a:lnTo>
                  <a:pt x="31114" y="63372"/>
                </a:lnTo>
                <a:lnTo>
                  <a:pt x="30733" y="62229"/>
                </a:lnTo>
                <a:lnTo>
                  <a:pt x="30479" y="61340"/>
                </a:lnTo>
                <a:lnTo>
                  <a:pt x="30099" y="60705"/>
                </a:lnTo>
                <a:lnTo>
                  <a:pt x="29845" y="60070"/>
                </a:lnTo>
                <a:lnTo>
                  <a:pt x="29463" y="59562"/>
                </a:lnTo>
                <a:lnTo>
                  <a:pt x="29082" y="59181"/>
                </a:lnTo>
                <a:lnTo>
                  <a:pt x="28575" y="58927"/>
                </a:lnTo>
                <a:lnTo>
                  <a:pt x="28067" y="58674"/>
                </a:lnTo>
                <a:lnTo>
                  <a:pt x="27304" y="58546"/>
                </a:lnTo>
                <a:lnTo>
                  <a:pt x="26670" y="58546"/>
                </a:lnTo>
                <a:lnTo>
                  <a:pt x="25780" y="58419"/>
                </a:lnTo>
                <a:lnTo>
                  <a:pt x="24764" y="58419"/>
                </a:lnTo>
                <a:lnTo>
                  <a:pt x="20447" y="58419"/>
                </a:lnTo>
                <a:lnTo>
                  <a:pt x="12953" y="92455"/>
                </a:lnTo>
                <a:lnTo>
                  <a:pt x="0" y="92455"/>
                </a:lnTo>
                <a:lnTo>
                  <a:pt x="16382" y="19684"/>
                </a:lnTo>
                <a:lnTo>
                  <a:pt x="16891" y="17271"/>
                </a:lnTo>
                <a:lnTo>
                  <a:pt x="17272" y="15366"/>
                </a:lnTo>
                <a:lnTo>
                  <a:pt x="17525" y="14096"/>
                </a:lnTo>
                <a:lnTo>
                  <a:pt x="17779" y="12700"/>
                </a:lnTo>
                <a:lnTo>
                  <a:pt x="17906" y="11429"/>
                </a:lnTo>
                <a:lnTo>
                  <a:pt x="17906" y="10413"/>
                </a:lnTo>
                <a:lnTo>
                  <a:pt x="17906" y="9525"/>
                </a:lnTo>
                <a:lnTo>
                  <a:pt x="17779" y="8762"/>
                </a:lnTo>
                <a:lnTo>
                  <a:pt x="17399" y="8127"/>
                </a:lnTo>
                <a:lnTo>
                  <a:pt x="17145" y="7492"/>
                </a:lnTo>
                <a:lnTo>
                  <a:pt x="10795" y="5461"/>
                </a:lnTo>
                <a:lnTo>
                  <a:pt x="9017" y="5461"/>
                </a:lnTo>
                <a:lnTo>
                  <a:pt x="10032" y="762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7990331" y="2627363"/>
            <a:ext cx="157733" cy="192798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8005698" y="2646298"/>
            <a:ext cx="137795" cy="173355"/>
          </a:xfrm>
          <a:custGeom>
            <a:avLst/>
            <a:gdLst/>
            <a:ahLst/>
            <a:cxnLst/>
            <a:rect l="l" t="t" r="r" b="b"/>
            <a:pathLst>
              <a:path w="137795" h="173355">
                <a:moveTo>
                  <a:pt x="137795" y="0"/>
                </a:moveTo>
                <a:lnTo>
                  <a:pt x="0" y="0"/>
                </a:lnTo>
                <a:lnTo>
                  <a:pt x="0" y="4572"/>
                </a:lnTo>
                <a:lnTo>
                  <a:pt x="3809" y="5587"/>
                </a:lnTo>
                <a:lnTo>
                  <a:pt x="6476" y="6603"/>
                </a:lnTo>
                <a:lnTo>
                  <a:pt x="14343" y="23875"/>
                </a:lnTo>
                <a:lnTo>
                  <a:pt x="14343" y="149225"/>
                </a:lnTo>
                <a:lnTo>
                  <a:pt x="0" y="168528"/>
                </a:lnTo>
                <a:lnTo>
                  <a:pt x="0" y="173100"/>
                </a:lnTo>
                <a:lnTo>
                  <a:pt x="49402" y="173100"/>
                </a:lnTo>
                <a:lnTo>
                  <a:pt x="49402" y="168528"/>
                </a:lnTo>
                <a:lnTo>
                  <a:pt x="45593" y="167512"/>
                </a:lnTo>
                <a:lnTo>
                  <a:pt x="42925" y="166497"/>
                </a:lnTo>
                <a:lnTo>
                  <a:pt x="34798" y="149225"/>
                </a:lnTo>
                <a:lnTo>
                  <a:pt x="34798" y="9778"/>
                </a:lnTo>
                <a:lnTo>
                  <a:pt x="126757" y="9778"/>
                </a:lnTo>
                <a:lnTo>
                  <a:pt x="127000" y="9398"/>
                </a:lnTo>
                <a:lnTo>
                  <a:pt x="128270" y="8254"/>
                </a:lnTo>
                <a:lnTo>
                  <a:pt x="131318" y="6476"/>
                </a:lnTo>
                <a:lnTo>
                  <a:pt x="133984" y="5587"/>
                </a:lnTo>
                <a:lnTo>
                  <a:pt x="137795" y="4572"/>
                </a:lnTo>
                <a:lnTo>
                  <a:pt x="137795" y="0"/>
                </a:lnTo>
                <a:close/>
              </a:path>
              <a:path w="137795" h="173355">
                <a:moveTo>
                  <a:pt x="126757" y="9778"/>
                </a:moveTo>
                <a:lnTo>
                  <a:pt x="102743" y="9778"/>
                </a:lnTo>
                <a:lnTo>
                  <a:pt x="102735" y="149225"/>
                </a:lnTo>
                <a:lnTo>
                  <a:pt x="102512" y="152908"/>
                </a:lnTo>
                <a:lnTo>
                  <a:pt x="88519" y="168528"/>
                </a:lnTo>
                <a:lnTo>
                  <a:pt x="88519" y="173100"/>
                </a:lnTo>
                <a:lnTo>
                  <a:pt x="137795" y="173100"/>
                </a:lnTo>
                <a:lnTo>
                  <a:pt x="137795" y="168528"/>
                </a:lnTo>
                <a:lnTo>
                  <a:pt x="133857" y="167512"/>
                </a:lnTo>
                <a:lnTo>
                  <a:pt x="131064" y="166497"/>
                </a:lnTo>
                <a:lnTo>
                  <a:pt x="129540" y="165480"/>
                </a:lnTo>
                <a:lnTo>
                  <a:pt x="127889" y="164591"/>
                </a:lnTo>
                <a:lnTo>
                  <a:pt x="126746" y="163322"/>
                </a:lnTo>
                <a:lnTo>
                  <a:pt x="125856" y="161925"/>
                </a:lnTo>
                <a:lnTo>
                  <a:pt x="124968" y="160400"/>
                </a:lnTo>
                <a:lnTo>
                  <a:pt x="124332" y="158368"/>
                </a:lnTo>
                <a:lnTo>
                  <a:pt x="123571" y="152908"/>
                </a:lnTo>
                <a:lnTo>
                  <a:pt x="123571" y="19558"/>
                </a:lnTo>
                <a:lnTo>
                  <a:pt x="123951" y="16890"/>
                </a:lnTo>
                <a:lnTo>
                  <a:pt x="124459" y="14224"/>
                </a:lnTo>
                <a:lnTo>
                  <a:pt x="125095" y="12191"/>
                </a:lnTo>
                <a:lnTo>
                  <a:pt x="126110" y="10795"/>
                </a:lnTo>
                <a:lnTo>
                  <a:pt x="126757" y="977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8005698" y="2646298"/>
            <a:ext cx="137795" cy="173355"/>
          </a:xfrm>
          <a:custGeom>
            <a:avLst/>
            <a:gdLst/>
            <a:ahLst/>
            <a:cxnLst/>
            <a:rect l="l" t="t" r="r" b="b"/>
            <a:pathLst>
              <a:path w="137795" h="173355">
                <a:moveTo>
                  <a:pt x="0" y="0"/>
                </a:moveTo>
                <a:lnTo>
                  <a:pt x="137795" y="0"/>
                </a:lnTo>
                <a:lnTo>
                  <a:pt x="137795" y="4572"/>
                </a:lnTo>
                <a:lnTo>
                  <a:pt x="133984" y="5587"/>
                </a:lnTo>
                <a:lnTo>
                  <a:pt x="131318" y="6476"/>
                </a:lnTo>
                <a:lnTo>
                  <a:pt x="129794" y="7365"/>
                </a:lnTo>
                <a:lnTo>
                  <a:pt x="128270" y="8254"/>
                </a:lnTo>
                <a:lnTo>
                  <a:pt x="127000" y="9398"/>
                </a:lnTo>
                <a:lnTo>
                  <a:pt x="126110" y="10795"/>
                </a:lnTo>
                <a:lnTo>
                  <a:pt x="125095" y="12191"/>
                </a:lnTo>
                <a:lnTo>
                  <a:pt x="124459" y="14224"/>
                </a:lnTo>
                <a:lnTo>
                  <a:pt x="123951" y="16890"/>
                </a:lnTo>
                <a:lnTo>
                  <a:pt x="123571" y="19558"/>
                </a:lnTo>
                <a:lnTo>
                  <a:pt x="123444" y="23875"/>
                </a:lnTo>
                <a:lnTo>
                  <a:pt x="123444" y="29845"/>
                </a:lnTo>
                <a:lnTo>
                  <a:pt x="123444" y="143255"/>
                </a:lnTo>
                <a:lnTo>
                  <a:pt x="123444" y="148843"/>
                </a:lnTo>
                <a:lnTo>
                  <a:pt x="123571" y="152908"/>
                </a:lnTo>
                <a:lnTo>
                  <a:pt x="123951" y="155575"/>
                </a:lnTo>
                <a:lnTo>
                  <a:pt x="124332" y="158368"/>
                </a:lnTo>
                <a:lnTo>
                  <a:pt x="129540" y="165480"/>
                </a:lnTo>
                <a:lnTo>
                  <a:pt x="131064" y="166497"/>
                </a:lnTo>
                <a:lnTo>
                  <a:pt x="133857" y="167512"/>
                </a:lnTo>
                <a:lnTo>
                  <a:pt x="137795" y="168528"/>
                </a:lnTo>
                <a:lnTo>
                  <a:pt x="137795" y="173100"/>
                </a:lnTo>
                <a:lnTo>
                  <a:pt x="88519" y="173100"/>
                </a:lnTo>
                <a:lnTo>
                  <a:pt x="88519" y="168528"/>
                </a:lnTo>
                <a:lnTo>
                  <a:pt x="92201" y="167512"/>
                </a:lnTo>
                <a:lnTo>
                  <a:pt x="94869" y="166624"/>
                </a:lnTo>
                <a:lnTo>
                  <a:pt x="102107" y="155955"/>
                </a:lnTo>
                <a:lnTo>
                  <a:pt x="102489" y="153288"/>
                </a:lnTo>
                <a:lnTo>
                  <a:pt x="102743" y="149098"/>
                </a:lnTo>
                <a:lnTo>
                  <a:pt x="102743" y="143255"/>
                </a:lnTo>
                <a:lnTo>
                  <a:pt x="102743" y="9778"/>
                </a:lnTo>
                <a:lnTo>
                  <a:pt x="34798" y="9778"/>
                </a:lnTo>
                <a:lnTo>
                  <a:pt x="34798" y="143255"/>
                </a:lnTo>
                <a:lnTo>
                  <a:pt x="34798" y="149225"/>
                </a:lnTo>
                <a:lnTo>
                  <a:pt x="35051" y="153542"/>
                </a:lnTo>
                <a:lnTo>
                  <a:pt x="35432" y="156083"/>
                </a:lnTo>
                <a:lnTo>
                  <a:pt x="35814" y="158750"/>
                </a:lnTo>
                <a:lnTo>
                  <a:pt x="36575" y="160781"/>
                </a:lnTo>
                <a:lnTo>
                  <a:pt x="37465" y="162178"/>
                </a:lnTo>
                <a:lnTo>
                  <a:pt x="38353" y="163575"/>
                </a:lnTo>
                <a:lnTo>
                  <a:pt x="49402" y="168528"/>
                </a:lnTo>
                <a:lnTo>
                  <a:pt x="49402" y="173100"/>
                </a:lnTo>
                <a:lnTo>
                  <a:pt x="0" y="173100"/>
                </a:lnTo>
                <a:lnTo>
                  <a:pt x="0" y="168528"/>
                </a:lnTo>
                <a:lnTo>
                  <a:pt x="3682" y="167512"/>
                </a:lnTo>
                <a:lnTo>
                  <a:pt x="6350" y="166624"/>
                </a:lnTo>
                <a:lnTo>
                  <a:pt x="14350" y="149098"/>
                </a:lnTo>
                <a:lnTo>
                  <a:pt x="14350" y="143255"/>
                </a:lnTo>
                <a:lnTo>
                  <a:pt x="14350" y="29845"/>
                </a:lnTo>
                <a:lnTo>
                  <a:pt x="14350" y="24002"/>
                </a:lnTo>
                <a:lnTo>
                  <a:pt x="14097" y="19685"/>
                </a:lnTo>
                <a:lnTo>
                  <a:pt x="13716" y="17017"/>
                </a:lnTo>
                <a:lnTo>
                  <a:pt x="13334" y="14350"/>
                </a:lnTo>
                <a:lnTo>
                  <a:pt x="12700" y="12446"/>
                </a:lnTo>
                <a:lnTo>
                  <a:pt x="11810" y="11049"/>
                </a:lnTo>
                <a:lnTo>
                  <a:pt x="10922" y="9651"/>
                </a:lnTo>
                <a:lnTo>
                  <a:pt x="0" y="4572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8148828" y="2721864"/>
            <a:ext cx="52577" cy="112013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8159242" y="2735707"/>
            <a:ext cx="141224" cy="102743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8217407" y="2773172"/>
            <a:ext cx="78105" cy="40005"/>
          </a:xfrm>
          <a:custGeom>
            <a:avLst/>
            <a:gdLst/>
            <a:ahLst/>
            <a:cxnLst/>
            <a:rect l="l" t="t" r="r" b="b"/>
            <a:pathLst>
              <a:path w="78104" h="40005">
                <a:moveTo>
                  <a:pt x="77977" y="29463"/>
                </a:moveTo>
                <a:lnTo>
                  <a:pt x="0" y="29463"/>
                </a:lnTo>
                <a:lnTo>
                  <a:pt x="0" y="39877"/>
                </a:lnTo>
                <a:lnTo>
                  <a:pt x="77977" y="39877"/>
                </a:lnTo>
                <a:lnTo>
                  <a:pt x="77977" y="29463"/>
                </a:lnTo>
                <a:close/>
              </a:path>
              <a:path w="78104" h="40005">
                <a:moveTo>
                  <a:pt x="77977" y="0"/>
                </a:moveTo>
                <a:lnTo>
                  <a:pt x="0" y="0"/>
                </a:lnTo>
                <a:lnTo>
                  <a:pt x="0" y="10413"/>
                </a:lnTo>
                <a:lnTo>
                  <a:pt x="77977" y="10413"/>
                </a:lnTo>
                <a:lnTo>
                  <a:pt x="7797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8212835" y="2807842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22" y="0"/>
                </a:lnTo>
              </a:path>
            </a:pathLst>
          </a:custGeom>
          <a:ln w="1955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8212835" y="2778379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22" y="0"/>
                </a:lnTo>
              </a:path>
            </a:pathLst>
          </a:custGeom>
          <a:ln w="1955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8305800" y="2726404"/>
            <a:ext cx="76917" cy="105949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8320531" y="2745485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30">
                <a:moveTo>
                  <a:pt x="57403" y="81279"/>
                </a:moveTo>
                <a:lnTo>
                  <a:pt x="3683" y="81279"/>
                </a:lnTo>
                <a:lnTo>
                  <a:pt x="3683" y="87249"/>
                </a:lnTo>
                <a:lnTo>
                  <a:pt x="57403" y="87249"/>
                </a:lnTo>
                <a:lnTo>
                  <a:pt x="57403" y="81279"/>
                </a:lnTo>
                <a:close/>
              </a:path>
              <a:path w="57784" h="87630">
                <a:moveTo>
                  <a:pt x="37084" y="16001"/>
                </a:moveTo>
                <a:lnTo>
                  <a:pt x="21336" y="16001"/>
                </a:lnTo>
                <a:lnTo>
                  <a:pt x="22351" y="16383"/>
                </a:lnTo>
                <a:lnTo>
                  <a:pt x="22987" y="17017"/>
                </a:lnTo>
                <a:lnTo>
                  <a:pt x="23622" y="17779"/>
                </a:lnTo>
                <a:lnTo>
                  <a:pt x="23774" y="18287"/>
                </a:lnTo>
                <a:lnTo>
                  <a:pt x="23875" y="72136"/>
                </a:lnTo>
                <a:lnTo>
                  <a:pt x="23622" y="74294"/>
                </a:lnTo>
                <a:lnTo>
                  <a:pt x="23368" y="75184"/>
                </a:lnTo>
                <a:lnTo>
                  <a:pt x="23114" y="75818"/>
                </a:lnTo>
                <a:lnTo>
                  <a:pt x="22860" y="76580"/>
                </a:lnTo>
                <a:lnTo>
                  <a:pt x="22478" y="77215"/>
                </a:lnTo>
                <a:lnTo>
                  <a:pt x="21971" y="77597"/>
                </a:lnTo>
                <a:lnTo>
                  <a:pt x="21590" y="78104"/>
                </a:lnTo>
                <a:lnTo>
                  <a:pt x="21082" y="78612"/>
                </a:lnTo>
                <a:lnTo>
                  <a:pt x="19812" y="79375"/>
                </a:lnTo>
                <a:lnTo>
                  <a:pt x="19176" y="79628"/>
                </a:lnTo>
                <a:lnTo>
                  <a:pt x="18288" y="79883"/>
                </a:lnTo>
                <a:lnTo>
                  <a:pt x="17525" y="80137"/>
                </a:lnTo>
                <a:lnTo>
                  <a:pt x="16510" y="80390"/>
                </a:lnTo>
                <a:lnTo>
                  <a:pt x="15240" y="80517"/>
                </a:lnTo>
                <a:lnTo>
                  <a:pt x="13843" y="80772"/>
                </a:lnTo>
                <a:lnTo>
                  <a:pt x="12319" y="80899"/>
                </a:lnTo>
                <a:lnTo>
                  <a:pt x="8636" y="81152"/>
                </a:lnTo>
                <a:lnTo>
                  <a:pt x="6350" y="81279"/>
                </a:lnTo>
                <a:lnTo>
                  <a:pt x="54610" y="81279"/>
                </a:lnTo>
                <a:lnTo>
                  <a:pt x="52324" y="81152"/>
                </a:lnTo>
                <a:lnTo>
                  <a:pt x="50292" y="81152"/>
                </a:lnTo>
                <a:lnTo>
                  <a:pt x="48387" y="81025"/>
                </a:lnTo>
                <a:lnTo>
                  <a:pt x="46609" y="80772"/>
                </a:lnTo>
                <a:lnTo>
                  <a:pt x="45212" y="80644"/>
                </a:lnTo>
                <a:lnTo>
                  <a:pt x="43815" y="80390"/>
                </a:lnTo>
                <a:lnTo>
                  <a:pt x="42672" y="80137"/>
                </a:lnTo>
                <a:lnTo>
                  <a:pt x="40894" y="79628"/>
                </a:lnTo>
                <a:lnTo>
                  <a:pt x="40132" y="79121"/>
                </a:lnTo>
                <a:lnTo>
                  <a:pt x="39243" y="78231"/>
                </a:lnTo>
                <a:lnTo>
                  <a:pt x="38735" y="77850"/>
                </a:lnTo>
                <a:lnTo>
                  <a:pt x="38481" y="77342"/>
                </a:lnTo>
                <a:lnTo>
                  <a:pt x="38100" y="76835"/>
                </a:lnTo>
                <a:lnTo>
                  <a:pt x="37592" y="75564"/>
                </a:lnTo>
                <a:lnTo>
                  <a:pt x="37338" y="74040"/>
                </a:lnTo>
                <a:lnTo>
                  <a:pt x="37099" y="72136"/>
                </a:lnTo>
                <a:lnTo>
                  <a:pt x="37084" y="16001"/>
                </a:lnTo>
                <a:close/>
              </a:path>
              <a:path w="57784" h="87630">
                <a:moveTo>
                  <a:pt x="37465" y="0"/>
                </a:moveTo>
                <a:lnTo>
                  <a:pt x="33274" y="0"/>
                </a:lnTo>
                <a:lnTo>
                  <a:pt x="22098" y="6096"/>
                </a:lnTo>
                <a:lnTo>
                  <a:pt x="16637" y="9143"/>
                </a:lnTo>
                <a:lnTo>
                  <a:pt x="11049" y="12191"/>
                </a:lnTo>
                <a:lnTo>
                  <a:pt x="5588" y="15239"/>
                </a:lnTo>
                <a:lnTo>
                  <a:pt x="0" y="18287"/>
                </a:lnTo>
                <a:lnTo>
                  <a:pt x="571" y="19558"/>
                </a:lnTo>
                <a:lnTo>
                  <a:pt x="2540" y="23494"/>
                </a:lnTo>
                <a:lnTo>
                  <a:pt x="3175" y="24637"/>
                </a:lnTo>
                <a:lnTo>
                  <a:pt x="7493" y="21716"/>
                </a:lnTo>
                <a:lnTo>
                  <a:pt x="11049" y="19558"/>
                </a:lnTo>
                <a:lnTo>
                  <a:pt x="16637" y="16763"/>
                </a:lnTo>
                <a:lnTo>
                  <a:pt x="18669" y="16001"/>
                </a:lnTo>
                <a:lnTo>
                  <a:pt x="37084" y="16001"/>
                </a:lnTo>
                <a:lnTo>
                  <a:pt x="37211" y="4699"/>
                </a:lnTo>
                <a:lnTo>
                  <a:pt x="374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8320531" y="2745485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30">
                <a:moveTo>
                  <a:pt x="33274" y="0"/>
                </a:moveTo>
                <a:lnTo>
                  <a:pt x="37465" y="0"/>
                </a:lnTo>
                <a:lnTo>
                  <a:pt x="37338" y="2539"/>
                </a:lnTo>
                <a:lnTo>
                  <a:pt x="37211" y="4699"/>
                </a:lnTo>
                <a:lnTo>
                  <a:pt x="37211" y="6730"/>
                </a:lnTo>
                <a:lnTo>
                  <a:pt x="37211" y="8636"/>
                </a:lnTo>
                <a:lnTo>
                  <a:pt x="37084" y="10540"/>
                </a:lnTo>
                <a:lnTo>
                  <a:pt x="37084" y="12446"/>
                </a:lnTo>
                <a:lnTo>
                  <a:pt x="37084" y="72009"/>
                </a:lnTo>
                <a:lnTo>
                  <a:pt x="37211" y="73025"/>
                </a:lnTo>
                <a:lnTo>
                  <a:pt x="37338" y="74040"/>
                </a:lnTo>
                <a:lnTo>
                  <a:pt x="37465" y="74802"/>
                </a:lnTo>
                <a:lnTo>
                  <a:pt x="37592" y="75564"/>
                </a:lnTo>
                <a:lnTo>
                  <a:pt x="37846" y="76200"/>
                </a:lnTo>
                <a:lnTo>
                  <a:pt x="38100" y="76835"/>
                </a:lnTo>
                <a:lnTo>
                  <a:pt x="38481" y="77342"/>
                </a:lnTo>
                <a:lnTo>
                  <a:pt x="38735" y="77850"/>
                </a:lnTo>
                <a:lnTo>
                  <a:pt x="39243" y="78231"/>
                </a:lnTo>
                <a:lnTo>
                  <a:pt x="39624" y="78612"/>
                </a:lnTo>
                <a:lnTo>
                  <a:pt x="46609" y="80772"/>
                </a:lnTo>
                <a:lnTo>
                  <a:pt x="48387" y="81025"/>
                </a:lnTo>
                <a:lnTo>
                  <a:pt x="50292" y="81152"/>
                </a:lnTo>
                <a:lnTo>
                  <a:pt x="52324" y="81152"/>
                </a:lnTo>
                <a:lnTo>
                  <a:pt x="54610" y="81279"/>
                </a:lnTo>
                <a:lnTo>
                  <a:pt x="57403" y="81279"/>
                </a:lnTo>
                <a:lnTo>
                  <a:pt x="57403" y="87249"/>
                </a:lnTo>
                <a:lnTo>
                  <a:pt x="3683" y="87249"/>
                </a:lnTo>
                <a:lnTo>
                  <a:pt x="3683" y="81279"/>
                </a:lnTo>
                <a:lnTo>
                  <a:pt x="6350" y="81279"/>
                </a:lnTo>
                <a:lnTo>
                  <a:pt x="8636" y="81152"/>
                </a:lnTo>
                <a:lnTo>
                  <a:pt x="10414" y="81025"/>
                </a:lnTo>
                <a:lnTo>
                  <a:pt x="12319" y="80899"/>
                </a:lnTo>
                <a:lnTo>
                  <a:pt x="13843" y="80772"/>
                </a:lnTo>
                <a:lnTo>
                  <a:pt x="15240" y="80517"/>
                </a:lnTo>
                <a:lnTo>
                  <a:pt x="16510" y="80390"/>
                </a:lnTo>
                <a:lnTo>
                  <a:pt x="17525" y="80137"/>
                </a:lnTo>
                <a:lnTo>
                  <a:pt x="18288" y="79883"/>
                </a:lnTo>
                <a:lnTo>
                  <a:pt x="19176" y="79628"/>
                </a:lnTo>
                <a:lnTo>
                  <a:pt x="19812" y="79375"/>
                </a:lnTo>
                <a:lnTo>
                  <a:pt x="20447" y="78993"/>
                </a:lnTo>
                <a:lnTo>
                  <a:pt x="21082" y="78612"/>
                </a:lnTo>
                <a:lnTo>
                  <a:pt x="21590" y="78104"/>
                </a:lnTo>
                <a:lnTo>
                  <a:pt x="21971" y="77597"/>
                </a:lnTo>
                <a:lnTo>
                  <a:pt x="22478" y="77215"/>
                </a:lnTo>
                <a:lnTo>
                  <a:pt x="22860" y="76580"/>
                </a:lnTo>
                <a:lnTo>
                  <a:pt x="23114" y="75818"/>
                </a:lnTo>
                <a:lnTo>
                  <a:pt x="23368" y="75184"/>
                </a:lnTo>
                <a:lnTo>
                  <a:pt x="23622" y="74294"/>
                </a:lnTo>
                <a:lnTo>
                  <a:pt x="23749" y="73151"/>
                </a:lnTo>
                <a:lnTo>
                  <a:pt x="23875" y="72136"/>
                </a:lnTo>
                <a:lnTo>
                  <a:pt x="24002" y="70865"/>
                </a:lnTo>
                <a:lnTo>
                  <a:pt x="24002" y="69341"/>
                </a:lnTo>
                <a:lnTo>
                  <a:pt x="24002" y="20827"/>
                </a:lnTo>
                <a:lnTo>
                  <a:pt x="24002" y="19050"/>
                </a:lnTo>
                <a:lnTo>
                  <a:pt x="23622" y="17779"/>
                </a:lnTo>
                <a:lnTo>
                  <a:pt x="22987" y="17017"/>
                </a:lnTo>
                <a:lnTo>
                  <a:pt x="22351" y="16383"/>
                </a:lnTo>
                <a:lnTo>
                  <a:pt x="21336" y="16001"/>
                </a:lnTo>
                <a:lnTo>
                  <a:pt x="20066" y="16001"/>
                </a:lnTo>
                <a:lnTo>
                  <a:pt x="18669" y="16001"/>
                </a:lnTo>
                <a:lnTo>
                  <a:pt x="16637" y="16763"/>
                </a:lnTo>
                <a:lnTo>
                  <a:pt x="13843" y="18161"/>
                </a:lnTo>
                <a:lnTo>
                  <a:pt x="11049" y="19558"/>
                </a:lnTo>
                <a:lnTo>
                  <a:pt x="7493" y="21716"/>
                </a:lnTo>
                <a:lnTo>
                  <a:pt x="3175" y="24637"/>
                </a:lnTo>
                <a:lnTo>
                  <a:pt x="2540" y="23494"/>
                </a:lnTo>
                <a:lnTo>
                  <a:pt x="2032" y="22478"/>
                </a:lnTo>
                <a:lnTo>
                  <a:pt x="1524" y="21462"/>
                </a:lnTo>
                <a:lnTo>
                  <a:pt x="1016" y="20447"/>
                </a:lnTo>
                <a:lnTo>
                  <a:pt x="508" y="19430"/>
                </a:lnTo>
                <a:lnTo>
                  <a:pt x="0" y="18287"/>
                </a:lnTo>
                <a:lnTo>
                  <a:pt x="5588" y="15239"/>
                </a:lnTo>
                <a:lnTo>
                  <a:pt x="11049" y="12191"/>
                </a:lnTo>
                <a:lnTo>
                  <a:pt x="16637" y="9143"/>
                </a:lnTo>
                <a:lnTo>
                  <a:pt x="22098" y="6096"/>
                </a:lnTo>
                <a:lnTo>
                  <a:pt x="27686" y="3048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8145780" y="2599944"/>
            <a:ext cx="90639" cy="112013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8160511" y="2618358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80">
                <a:moveTo>
                  <a:pt x="42395" y="58419"/>
                </a:moveTo>
                <a:lnTo>
                  <a:pt x="25781" y="58419"/>
                </a:lnTo>
                <a:lnTo>
                  <a:pt x="26670" y="58546"/>
                </a:lnTo>
                <a:lnTo>
                  <a:pt x="27305" y="58546"/>
                </a:lnTo>
                <a:lnTo>
                  <a:pt x="28067" y="58674"/>
                </a:lnTo>
                <a:lnTo>
                  <a:pt x="29083" y="59181"/>
                </a:lnTo>
                <a:lnTo>
                  <a:pt x="29464" y="59562"/>
                </a:lnTo>
                <a:lnTo>
                  <a:pt x="29845" y="60070"/>
                </a:lnTo>
                <a:lnTo>
                  <a:pt x="30099" y="60705"/>
                </a:lnTo>
                <a:lnTo>
                  <a:pt x="30480" y="61340"/>
                </a:lnTo>
                <a:lnTo>
                  <a:pt x="30734" y="62229"/>
                </a:lnTo>
                <a:lnTo>
                  <a:pt x="31150" y="63500"/>
                </a:lnTo>
                <a:lnTo>
                  <a:pt x="32385" y="67944"/>
                </a:lnTo>
                <a:lnTo>
                  <a:pt x="33655" y="72136"/>
                </a:lnTo>
                <a:lnTo>
                  <a:pt x="34704" y="75945"/>
                </a:lnTo>
                <a:lnTo>
                  <a:pt x="35687" y="79628"/>
                </a:lnTo>
                <a:lnTo>
                  <a:pt x="36703" y="82803"/>
                </a:lnTo>
                <a:lnTo>
                  <a:pt x="46482" y="93599"/>
                </a:lnTo>
                <a:lnTo>
                  <a:pt x="50927" y="93599"/>
                </a:lnTo>
                <a:lnTo>
                  <a:pt x="66457" y="84581"/>
                </a:lnTo>
                <a:lnTo>
                  <a:pt x="53721" y="84581"/>
                </a:lnTo>
                <a:lnTo>
                  <a:pt x="52959" y="84327"/>
                </a:lnTo>
                <a:lnTo>
                  <a:pt x="51689" y="83565"/>
                </a:lnTo>
                <a:lnTo>
                  <a:pt x="51054" y="82930"/>
                </a:lnTo>
                <a:lnTo>
                  <a:pt x="50546" y="82168"/>
                </a:lnTo>
                <a:lnTo>
                  <a:pt x="49911" y="81279"/>
                </a:lnTo>
                <a:lnTo>
                  <a:pt x="49403" y="80137"/>
                </a:lnTo>
                <a:lnTo>
                  <a:pt x="49022" y="78866"/>
                </a:lnTo>
                <a:lnTo>
                  <a:pt x="48514" y="77469"/>
                </a:lnTo>
                <a:lnTo>
                  <a:pt x="47972" y="75818"/>
                </a:lnTo>
                <a:lnTo>
                  <a:pt x="47498" y="74040"/>
                </a:lnTo>
                <a:lnTo>
                  <a:pt x="46355" y="70612"/>
                </a:lnTo>
                <a:lnTo>
                  <a:pt x="44026" y="63373"/>
                </a:lnTo>
                <a:lnTo>
                  <a:pt x="42395" y="58419"/>
                </a:lnTo>
                <a:close/>
              </a:path>
              <a:path w="72390" h="93980">
                <a:moveTo>
                  <a:pt x="33528" y="0"/>
                </a:moveTo>
                <a:lnTo>
                  <a:pt x="28702" y="0"/>
                </a:lnTo>
                <a:lnTo>
                  <a:pt x="10033" y="762"/>
                </a:lnTo>
                <a:lnTo>
                  <a:pt x="9017" y="5461"/>
                </a:lnTo>
                <a:lnTo>
                  <a:pt x="10795" y="5461"/>
                </a:lnTo>
                <a:lnTo>
                  <a:pt x="12192" y="5587"/>
                </a:lnTo>
                <a:lnTo>
                  <a:pt x="17399" y="8127"/>
                </a:lnTo>
                <a:lnTo>
                  <a:pt x="17780" y="8762"/>
                </a:lnTo>
                <a:lnTo>
                  <a:pt x="17780" y="12700"/>
                </a:lnTo>
                <a:lnTo>
                  <a:pt x="17526" y="14096"/>
                </a:lnTo>
                <a:lnTo>
                  <a:pt x="16383" y="19685"/>
                </a:lnTo>
                <a:lnTo>
                  <a:pt x="0" y="92455"/>
                </a:lnTo>
                <a:lnTo>
                  <a:pt x="12954" y="92455"/>
                </a:lnTo>
                <a:lnTo>
                  <a:pt x="20447" y="58419"/>
                </a:lnTo>
                <a:lnTo>
                  <a:pt x="42395" y="58419"/>
                </a:lnTo>
                <a:lnTo>
                  <a:pt x="41783" y="56514"/>
                </a:lnTo>
                <a:lnTo>
                  <a:pt x="40767" y="53086"/>
                </a:lnTo>
                <a:lnTo>
                  <a:pt x="41270" y="52704"/>
                </a:lnTo>
                <a:lnTo>
                  <a:pt x="21717" y="52704"/>
                </a:lnTo>
                <a:lnTo>
                  <a:pt x="33528" y="0"/>
                </a:lnTo>
                <a:close/>
              </a:path>
              <a:path w="72390" h="93980">
                <a:moveTo>
                  <a:pt x="65278" y="76835"/>
                </a:moveTo>
                <a:lnTo>
                  <a:pt x="62738" y="79628"/>
                </a:lnTo>
                <a:lnTo>
                  <a:pt x="61595" y="80644"/>
                </a:lnTo>
                <a:lnTo>
                  <a:pt x="60579" y="81661"/>
                </a:lnTo>
                <a:lnTo>
                  <a:pt x="59690" y="82423"/>
                </a:lnTo>
                <a:lnTo>
                  <a:pt x="58801" y="83057"/>
                </a:lnTo>
                <a:lnTo>
                  <a:pt x="57912" y="83565"/>
                </a:lnTo>
                <a:lnTo>
                  <a:pt x="57277" y="84074"/>
                </a:lnTo>
                <a:lnTo>
                  <a:pt x="56515" y="84200"/>
                </a:lnTo>
                <a:lnTo>
                  <a:pt x="55880" y="84454"/>
                </a:lnTo>
                <a:lnTo>
                  <a:pt x="55245" y="84581"/>
                </a:lnTo>
                <a:lnTo>
                  <a:pt x="66457" y="84581"/>
                </a:lnTo>
                <a:lnTo>
                  <a:pt x="67818" y="83312"/>
                </a:lnTo>
                <a:lnTo>
                  <a:pt x="69850" y="81152"/>
                </a:lnTo>
                <a:lnTo>
                  <a:pt x="65278" y="76835"/>
                </a:lnTo>
                <a:close/>
              </a:path>
              <a:path w="72390" h="93980">
                <a:moveTo>
                  <a:pt x="70104" y="24764"/>
                </a:moveTo>
                <a:lnTo>
                  <a:pt x="45720" y="24764"/>
                </a:lnTo>
                <a:lnTo>
                  <a:pt x="44958" y="29082"/>
                </a:lnTo>
                <a:lnTo>
                  <a:pt x="46863" y="29337"/>
                </a:lnTo>
                <a:lnTo>
                  <a:pt x="48133" y="29717"/>
                </a:lnTo>
                <a:lnTo>
                  <a:pt x="48895" y="30352"/>
                </a:lnTo>
                <a:lnTo>
                  <a:pt x="49657" y="31114"/>
                </a:lnTo>
                <a:lnTo>
                  <a:pt x="49911" y="32003"/>
                </a:lnTo>
                <a:lnTo>
                  <a:pt x="49911" y="33908"/>
                </a:lnTo>
                <a:lnTo>
                  <a:pt x="45466" y="40512"/>
                </a:lnTo>
                <a:lnTo>
                  <a:pt x="44069" y="42037"/>
                </a:lnTo>
                <a:lnTo>
                  <a:pt x="29083" y="51562"/>
                </a:lnTo>
                <a:lnTo>
                  <a:pt x="27178" y="52324"/>
                </a:lnTo>
                <a:lnTo>
                  <a:pt x="25273" y="52704"/>
                </a:lnTo>
                <a:lnTo>
                  <a:pt x="41270" y="52704"/>
                </a:lnTo>
                <a:lnTo>
                  <a:pt x="45974" y="49149"/>
                </a:lnTo>
                <a:lnTo>
                  <a:pt x="48387" y="47370"/>
                </a:lnTo>
                <a:lnTo>
                  <a:pt x="56007" y="41655"/>
                </a:lnTo>
                <a:lnTo>
                  <a:pt x="58420" y="39750"/>
                </a:lnTo>
                <a:lnTo>
                  <a:pt x="61087" y="37718"/>
                </a:lnTo>
                <a:lnTo>
                  <a:pt x="63627" y="35687"/>
                </a:lnTo>
                <a:lnTo>
                  <a:pt x="66294" y="33654"/>
                </a:lnTo>
                <a:lnTo>
                  <a:pt x="68961" y="31368"/>
                </a:lnTo>
                <a:lnTo>
                  <a:pt x="71882" y="28955"/>
                </a:lnTo>
                <a:lnTo>
                  <a:pt x="70104" y="2476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8160511" y="2618358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80">
                <a:moveTo>
                  <a:pt x="28702" y="0"/>
                </a:moveTo>
                <a:lnTo>
                  <a:pt x="33528" y="0"/>
                </a:lnTo>
                <a:lnTo>
                  <a:pt x="21717" y="52704"/>
                </a:lnTo>
                <a:lnTo>
                  <a:pt x="23495" y="52704"/>
                </a:lnTo>
                <a:lnTo>
                  <a:pt x="25273" y="52704"/>
                </a:lnTo>
                <a:lnTo>
                  <a:pt x="27178" y="52324"/>
                </a:lnTo>
                <a:lnTo>
                  <a:pt x="29083" y="51562"/>
                </a:lnTo>
                <a:lnTo>
                  <a:pt x="31115" y="50926"/>
                </a:lnTo>
                <a:lnTo>
                  <a:pt x="45466" y="40512"/>
                </a:lnTo>
                <a:lnTo>
                  <a:pt x="46863" y="39115"/>
                </a:lnTo>
                <a:lnTo>
                  <a:pt x="47879" y="37718"/>
                </a:lnTo>
                <a:lnTo>
                  <a:pt x="48768" y="36321"/>
                </a:lnTo>
                <a:lnTo>
                  <a:pt x="49530" y="35051"/>
                </a:lnTo>
                <a:lnTo>
                  <a:pt x="49911" y="33908"/>
                </a:lnTo>
                <a:lnTo>
                  <a:pt x="49911" y="33019"/>
                </a:lnTo>
                <a:lnTo>
                  <a:pt x="49911" y="32003"/>
                </a:lnTo>
                <a:lnTo>
                  <a:pt x="44958" y="29082"/>
                </a:lnTo>
                <a:lnTo>
                  <a:pt x="45720" y="24764"/>
                </a:lnTo>
                <a:lnTo>
                  <a:pt x="70104" y="24764"/>
                </a:lnTo>
                <a:lnTo>
                  <a:pt x="71882" y="28955"/>
                </a:lnTo>
                <a:lnTo>
                  <a:pt x="68961" y="31368"/>
                </a:lnTo>
                <a:lnTo>
                  <a:pt x="66294" y="33654"/>
                </a:lnTo>
                <a:lnTo>
                  <a:pt x="63627" y="35687"/>
                </a:lnTo>
                <a:lnTo>
                  <a:pt x="61087" y="37718"/>
                </a:lnTo>
                <a:lnTo>
                  <a:pt x="58420" y="39750"/>
                </a:lnTo>
                <a:lnTo>
                  <a:pt x="56007" y="41655"/>
                </a:lnTo>
                <a:lnTo>
                  <a:pt x="53467" y="43561"/>
                </a:lnTo>
                <a:lnTo>
                  <a:pt x="50927" y="45465"/>
                </a:lnTo>
                <a:lnTo>
                  <a:pt x="48387" y="47370"/>
                </a:lnTo>
                <a:lnTo>
                  <a:pt x="45974" y="49149"/>
                </a:lnTo>
                <a:lnTo>
                  <a:pt x="43434" y="51053"/>
                </a:lnTo>
                <a:lnTo>
                  <a:pt x="40767" y="53086"/>
                </a:lnTo>
                <a:lnTo>
                  <a:pt x="41783" y="56514"/>
                </a:lnTo>
                <a:lnTo>
                  <a:pt x="42926" y="60070"/>
                </a:lnTo>
                <a:lnTo>
                  <a:pt x="44069" y="63500"/>
                </a:lnTo>
                <a:lnTo>
                  <a:pt x="45212" y="67055"/>
                </a:lnTo>
                <a:lnTo>
                  <a:pt x="46355" y="70612"/>
                </a:lnTo>
                <a:lnTo>
                  <a:pt x="47498" y="74040"/>
                </a:lnTo>
                <a:lnTo>
                  <a:pt x="48006" y="75945"/>
                </a:lnTo>
                <a:lnTo>
                  <a:pt x="48514" y="77469"/>
                </a:lnTo>
                <a:lnTo>
                  <a:pt x="49022" y="78866"/>
                </a:lnTo>
                <a:lnTo>
                  <a:pt x="49403" y="80137"/>
                </a:lnTo>
                <a:lnTo>
                  <a:pt x="49911" y="81279"/>
                </a:lnTo>
                <a:lnTo>
                  <a:pt x="50546" y="82168"/>
                </a:lnTo>
                <a:lnTo>
                  <a:pt x="51054" y="82930"/>
                </a:lnTo>
                <a:lnTo>
                  <a:pt x="51689" y="83565"/>
                </a:lnTo>
                <a:lnTo>
                  <a:pt x="52324" y="83946"/>
                </a:lnTo>
                <a:lnTo>
                  <a:pt x="52959" y="84327"/>
                </a:lnTo>
                <a:lnTo>
                  <a:pt x="53721" y="84581"/>
                </a:lnTo>
                <a:lnTo>
                  <a:pt x="54610" y="84581"/>
                </a:lnTo>
                <a:lnTo>
                  <a:pt x="55245" y="84581"/>
                </a:lnTo>
                <a:lnTo>
                  <a:pt x="55880" y="84454"/>
                </a:lnTo>
                <a:lnTo>
                  <a:pt x="56515" y="84200"/>
                </a:lnTo>
                <a:lnTo>
                  <a:pt x="57277" y="84074"/>
                </a:lnTo>
                <a:lnTo>
                  <a:pt x="57912" y="83565"/>
                </a:lnTo>
                <a:lnTo>
                  <a:pt x="58801" y="83057"/>
                </a:lnTo>
                <a:lnTo>
                  <a:pt x="59690" y="82423"/>
                </a:lnTo>
                <a:lnTo>
                  <a:pt x="60579" y="81661"/>
                </a:lnTo>
                <a:lnTo>
                  <a:pt x="61595" y="80644"/>
                </a:lnTo>
                <a:lnTo>
                  <a:pt x="62738" y="79628"/>
                </a:lnTo>
                <a:lnTo>
                  <a:pt x="63881" y="78358"/>
                </a:lnTo>
                <a:lnTo>
                  <a:pt x="65278" y="76835"/>
                </a:lnTo>
                <a:lnTo>
                  <a:pt x="69850" y="81152"/>
                </a:lnTo>
                <a:lnTo>
                  <a:pt x="50927" y="93599"/>
                </a:lnTo>
                <a:lnTo>
                  <a:pt x="49276" y="93599"/>
                </a:lnTo>
                <a:lnTo>
                  <a:pt x="46482" y="93599"/>
                </a:lnTo>
                <a:lnTo>
                  <a:pt x="34671" y="75818"/>
                </a:lnTo>
                <a:lnTo>
                  <a:pt x="33655" y="72136"/>
                </a:lnTo>
                <a:lnTo>
                  <a:pt x="32385" y="67944"/>
                </a:lnTo>
                <a:lnTo>
                  <a:pt x="31115" y="63373"/>
                </a:lnTo>
                <a:lnTo>
                  <a:pt x="30734" y="62229"/>
                </a:lnTo>
                <a:lnTo>
                  <a:pt x="30480" y="61340"/>
                </a:lnTo>
                <a:lnTo>
                  <a:pt x="30099" y="60705"/>
                </a:lnTo>
                <a:lnTo>
                  <a:pt x="29845" y="60070"/>
                </a:lnTo>
                <a:lnTo>
                  <a:pt x="29464" y="59562"/>
                </a:lnTo>
                <a:lnTo>
                  <a:pt x="29083" y="59181"/>
                </a:lnTo>
                <a:lnTo>
                  <a:pt x="28575" y="58927"/>
                </a:lnTo>
                <a:lnTo>
                  <a:pt x="28067" y="58674"/>
                </a:lnTo>
                <a:lnTo>
                  <a:pt x="27305" y="58546"/>
                </a:lnTo>
                <a:lnTo>
                  <a:pt x="26670" y="58546"/>
                </a:lnTo>
                <a:lnTo>
                  <a:pt x="25781" y="58419"/>
                </a:lnTo>
                <a:lnTo>
                  <a:pt x="24765" y="58419"/>
                </a:lnTo>
                <a:lnTo>
                  <a:pt x="20447" y="58419"/>
                </a:lnTo>
                <a:lnTo>
                  <a:pt x="12954" y="92455"/>
                </a:lnTo>
                <a:lnTo>
                  <a:pt x="0" y="92455"/>
                </a:lnTo>
                <a:lnTo>
                  <a:pt x="16383" y="19685"/>
                </a:lnTo>
                <a:lnTo>
                  <a:pt x="16891" y="17271"/>
                </a:lnTo>
                <a:lnTo>
                  <a:pt x="17272" y="15366"/>
                </a:lnTo>
                <a:lnTo>
                  <a:pt x="17526" y="14096"/>
                </a:lnTo>
                <a:lnTo>
                  <a:pt x="17780" y="12700"/>
                </a:lnTo>
                <a:lnTo>
                  <a:pt x="17907" y="11429"/>
                </a:lnTo>
                <a:lnTo>
                  <a:pt x="17907" y="10413"/>
                </a:lnTo>
                <a:lnTo>
                  <a:pt x="17907" y="9525"/>
                </a:lnTo>
                <a:lnTo>
                  <a:pt x="17780" y="8762"/>
                </a:lnTo>
                <a:lnTo>
                  <a:pt x="17399" y="8127"/>
                </a:lnTo>
                <a:lnTo>
                  <a:pt x="17145" y="7492"/>
                </a:lnTo>
                <a:lnTo>
                  <a:pt x="10795" y="5461"/>
                </a:lnTo>
                <a:lnTo>
                  <a:pt x="9017" y="5461"/>
                </a:lnTo>
                <a:lnTo>
                  <a:pt x="10033" y="762"/>
                </a:lnTo>
                <a:lnTo>
                  <a:pt x="287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8237219" y="2647188"/>
            <a:ext cx="98298" cy="29717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8252459" y="2665910"/>
            <a:ext cx="78105" cy="10795"/>
          </a:xfrm>
          <a:custGeom>
            <a:avLst/>
            <a:gdLst/>
            <a:ahLst/>
            <a:cxnLst/>
            <a:rect l="l" t="t" r="r" b="b"/>
            <a:pathLst>
              <a:path w="78104" h="10794">
                <a:moveTo>
                  <a:pt x="0" y="10360"/>
                </a:moveTo>
                <a:lnTo>
                  <a:pt x="78009" y="10360"/>
                </a:lnTo>
                <a:lnTo>
                  <a:pt x="78009" y="0"/>
                </a:lnTo>
                <a:lnTo>
                  <a:pt x="0" y="0"/>
                </a:lnTo>
                <a:lnTo>
                  <a:pt x="0" y="1036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8247888" y="2671090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53" y="0"/>
                </a:lnTo>
              </a:path>
            </a:pathLst>
          </a:custGeom>
          <a:ln w="1950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8339328" y="2604484"/>
            <a:ext cx="76917" cy="105949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8354059" y="2623566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30">
                <a:moveTo>
                  <a:pt x="57404" y="81280"/>
                </a:moveTo>
                <a:lnTo>
                  <a:pt x="3683" y="81280"/>
                </a:lnTo>
                <a:lnTo>
                  <a:pt x="3683" y="87249"/>
                </a:lnTo>
                <a:lnTo>
                  <a:pt x="57404" y="87249"/>
                </a:lnTo>
                <a:lnTo>
                  <a:pt x="57404" y="81280"/>
                </a:lnTo>
                <a:close/>
              </a:path>
              <a:path w="57784" h="87630">
                <a:moveTo>
                  <a:pt x="37084" y="16001"/>
                </a:moveTo>
                <a:lnTo>
                  <a:pt x="21336" y="16001"/>
                </a:lnTo>
                <a:lnTo>
                  <a:pt x="22351" y="16383"/>
                </a:lnTo>
                <a:lnTo>
                  <a:pt x="22987" y="17018"/>
                </a:lnTo>
                <a:lnTo>
                  <a:pt x="23622" y="17780"/>
                </a:lnTo>
                <a:lnTo>
                  <a:pt x="23774" y="18287"/>
                </a:lnTo>
                <a:lnTo>
                  <a:pt x="23888" y="72009"/>
                </a:lnTo>
                <a:lnTo>
                  <a:pt x="23622" y="74295"/>
                </a:lnTo>
                <a:lnTo>
                  <a:pt x="23368" y="75184"/>
                </a:lnTo>
                <a:lnTo>
                  <a:pt x="23114" y="75819"/>
                </a:lnTo>
                <a:lnTo>
                  <a:pt x="22860" y="76581"/>
                </a:lnTo>
                <a:lnTo>
                  <a:pt x="22479" y="77216"/>
                </a:lnTo>
                <a:lnTo>
                  <a:pt x="21971" y="77597"/>
                </a:lnTo>
                <a:lnTo>
                  <a:pt x="21590" y="78105"/>
                </a:lnTo>
                <a:lnTo>
                  <a:pt x="21082" y="78612"/>
                </a:lnTo>
                <a:lnTo>
                  <a:pt x="19812" y="79375"/>
                </a:lnTo>
                <a:lnTo>
                  <a:pt x="19176" y="79629"/>
                </a:lnTo>
                <a:lnTo>
                  <a:pt x="18288" y="79883"/>
                </a:lnTo>
                <a:lnTo>
                  <a:pt x="17525" y="80137"/>
                </a:lnTo>
                <a:lnTo>
                  <a:pt x="16510" y="80391"/>
                </a:lnTo>
                <a:lnTo>
                  <a:pt x="15240" y="80518"/>
                </a:lnTo>
                <a:lnTo>
                  <a:pt x="13843" y="80772"/>
                </a:lnTo>
                <a:lnTo>
                  <a:pt x="12319" y="80899"/>
                </a:lnTo>
                <a:lnTo>
                  <a:pt x="8636" y="81153"/>
                </a:lnTo>
                <a:lnTo>
                  <a:pt x="6350" y="81280"/>
                </a:lnTo>
                <a:lnTo>
                  <a:pt x="54610" y="81280"/>
                </a:lnTo>
                <a:lnTo>
                  <a:pt x="52324" y="81153"/>
                </a:lnTo>
                <a:lnTo>
                  <a:pt x="50292" y="81153"/>
                </a:lnTo>
                <a:lnTo>
                  <a:pt x="48387" y="81025"/>
                </a:lnTo>
                <a:lnTo>
                  <a:pt x="46609" y="80772"/>
                </a:lnTo>
                <a:lnTo>
                  <a:pt x="45212" y="80645"/>
                </a:lnTo>
                <a:lnTo>
                  <a:pt x="43815" y="80391"/>
                </a:lnTo>
                <a:lnTo>
                  <a:pt x="42672" y="80137"/>
                </a:lnTo>
                <a:lnTo>
                  <a:pt x="40894" y="79629"/>
                </a:lnTo>
                <a:lnTo>
                  <a:pt x="40132" y="79121"/>
                </a:lnTo>
                <a:lnTo>
                  <a:pt x="39243" y="78232"/>
                </a:lnTo>
                <a:lnTo>
                  <a:pt x="38735" y="77850"/>
                </a:lnTo>
                <a:lnTo>
                  <a:pt x="38481" y="77343"/>
                </a:lnTo>
                <a:lnTo>
                  <a:pt x="38100" y="76835"/>
                </a:lnTo>
                <a:lnTo>
                  <a:pt x="37592" y="75564"/>
                </a:lnTo>
                <a:lnTo>
                  <a:pt x="37338" y="74041"/>
                </a:lnTo>
                <a:lnTo>
                  <a:pt x="37099" y="72136"/>
                </a:lnTo>
                <a:lnTo>
                  <a:pt x="37084" y="16001"/>
                </a:lnTo>
                <a:close/>
              </a:path>
              <a:path w="57784" h="87630">
                <a:moveTo>
                  <a:pt x="37465" y="0"/>
                </a:moveTo>
                <a:lnTo>
                  <a:pt x="33274" y="0"/>
                </a:lnTo>
                <a:lnTo>
                  <a:pt x="22098" y="6096"/>
                </a:lnTo>
                <a:lnTo>
                  <a:pt x="16637" y="9144"/>
                </a:lnTo>
                <a:lnTo>
                  <a:pt x="11049" y="12192"/>
                </a:lnTo>
                <a:lnTo>
                  <a:pt x="5588" y="15239"/>
                </a:lnTo>
                <a:lnTo>
                  <a:pt x="0" y="18287"/>
                </a:lnTo>
                <a:lnTo>
                  <a:pt x="571" y="19558"/>
                </a:lnTo>
                <a:lnTo>
                  <a:pt x="2540" y="23495"/>
                </a:lnTo>
                <a:lnTo>
                  <a:pt x="3175" y="24637"/>
                </a:lnTo>
                <a:lnTo>
                  <a:pt x="7493" y="21717"/>
                </a:lnTo>
                <a:lnTo>
                  <a:pt x="11049" y="19558"/>
                </a:lnTo>
                <a:lnTo>
                  <a:pt x="16637" y="16763"/>
                </a:lnTo>
                <a:lnTo>
                  <a:pt x="18669" y="16001"/>
                </a:lnTo>
                <a:lnTo>
                  <a:pt x="37084" y="16001"/>
                </a:lnTo>
                <a:lnTo>
                  <a:pt x="37211" y="4699"/>
                </a:lnTo>
                <a:lnTo>
                  <a:pt x="374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8354059" y="2623566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30">
                <a:moveTo>
                  <a:pt x="33274" y="0"/>
                </a:moveTo>
                <a:lnTo>
                  <a:pt x="37465" y="0"/>
                </a:lnTo>
                <a:lnTo>
                  <a:pt x="37338" y="2539"/>
                </a:lnTo>
                <a:lnTo>
                  <a:pt x="37211" y="4699"/>
                </a:lnTo>
                <a:lnTo>
                  <a:pt x="37211" y="6731"/>
                </a:lnTo>
                <a:lnTo>
                  <a:pt x="37211" y="8636"/>
                </a:lnTo>
                <a:lnTo>
                  <a:pt x="37084" y="10541"/>
                </a:lnTo>
                <a:lnTo>
                  <a:pt x="37084" y="12446"/>
                </a:lnTo>
                <a:lnTo>
                  <a:pt x="37084" y="72009"/>
                </a:lnTo>
                <a:lnTo>
                  <a:pt x="37211" y="73025"/>
                </a:lnTo>
                <a:lnTo>
                  <a:pt x="37338" y="74041"/>
                </a:lnTo>
                <a:lnTo>
                  <a:pt x="37465" y="74803"/>
                </a:lnTo>
                <a:lnTo>
                  <a:pt x="37592" y="75564"/>
                </a:lnTo>
                <a:lnTo>
                  <a:pt x="37846" y="76200"/>
                </a:lnTo>
                <a:lnTo>
                  <a:pt x="38100" y="76835"/>
                </a:lnTo>
                <a:lnTo>
                  <a:pt x="38481" y="77343"/>
                </a:lnTo>
                <a:lnTo>
                  <a:pt x="38735" y="77850"/>
                </a:lnTo>
                <a:lnTo>
                  <a:pt x="39243" y="78232"/>
                </a:lnTo>
                <a:lnTo>
                  <a:pt x="39624" y="78612"/>
                </a:lnTo>
                <a:lnTo>
                  <a:pt x="40132" y="79121"/>
                </a:lnTo>
                <a:lnTo>
                  <a:pt x="40894" y="79629"/>
                </a:lnTo>
                <a:lnTo>
                  <a:pt x="41783" y="79883"/>
                </a:lnTo>
                <a:lnTo>
                  <a:pt x="42672" y="80137"/>
                </a:lnTo>
                <a:lnTo>
                  <a:pt x="43815" y="80391"/>
                </a:lnTo>
                <a:lnTo>
                  <a:pt x="45212" y="80645"/>
                </a:lnTo>
                <a:lnTo>
                  <a:pt x="46609" y="80772"/>
                </a:lnTo>
                <a:lnTo>
                  <a:pt x="48387" y="81025"/>
                </a:lnTo>
                <a:lnTo>
                  <a:pt x="50292" y="81153"/>
                </a:lnTo>
                <a:lnTo>
                  <a:pt x="52324" y="81153"/>
                </a:lnTo>
                <a:lnTo>
                  <a:pt x="54610" y="81280"/>
                </a:lnTo>
                <a:lnTo>
                  <a:pt x="57404" y="81280"/>
                </a:lnTo>
                <a:lnTo>
                  <a:pt x="57404" y="87249"/>
                </a:lnTo>
                <a:lnTo>
                  <a:pt x="3683" y="87249"/>
                </a:lnTo>
                <a:lnTo>
                  <a:pt x="3683" y="81280"/>
                </a:lnTo>
                <a:lnTo>
                  <a:pt x="6350" y="81280"/>
                </a:lnTo>
                <a:lnTo>
                  <a:pt x="8636" y="81153"/>
                </a:lnTo>
                <a:lnTo>
                  <a:pt x="10414" y="81025"/>
                </a:lnTo>
                <a:lnTo>
                  <a:pt x="12319" y="80899"/>
                </a:lnTo>
                <a:lnTo>
                  <a:pt x="13843" y="80772"/>
                </a:lnTo>
                <a:lnTo>
                  <a:pt x="15240" y="80518"/>
                </a:lnTo>
                <a:lnTo>
                  <a:pt x="16510" y="80391"/>
                </a:lnTo>
                <a:lnTo>
                  <a:pt x="17525" y="80137"/>
                </a:lnTo>
                <a:lnTo>
                  <a:pt x="18288" y="79883"/>
                </a:lnTo>
                <a:lnTo>
                  <a:pt x="19176" y="79629"/>
                </a:lnTo>
                <a:lnTo>
                  <a:pt x="19812" y="79375"/>
                </a:lnTo>
                <a:lnTo>
                  <a:pt x="20447" y="78994"/>
                </a:lnTo>
                <a:lnTo>
                  <a:pt x="21082" y="78612"/>
                </a:lnTo>
                <a:lnTo>
                  <a:pt x="21590" y="78105"/>
                </a:lnTo>
                <a:lnTo>
                  <a:pt x="21971" y="77597"/>
                </a:lnTo>
                <a:lnTo>
                  <a:pt x="22479" y="77216"/>
                </a:lnTo>
                <a:lnTo>
                  <a:pt x="22860" y="76581"/>
                </a:lnTo>
                <a:lnTo>
                  <a:pt x="23114" y="75819"/>
                </a:lnTo>
                <a:lnTo>
                  <a:pt x="23368" y="75184"/>
                </a:lnTo>
                <a:lnTo>
                  <a:pt x="23622" y="74295"/>
                </a:lnTo>
                <a:lnTo>
                  <a:pt x="23749" y="73151"/>
                </a:lnTo>
                <a:lnTo>
                  <a:pt x="23875" y="72136"/>
                </a:lnTo>
                <a:lnTo>
                  <a:pt x="24003" y="70866"/>
                </a:lnTo>
                <a:lnTo>
                  <a:pt x="24003" y="69342"/>
                </a:lnTo>
                <a:lnTo>
                  <a:pt x="24003" y="20828"/>
                </a:lnTo>
                <a:lnTo>
                  <a:pt x="24003" y="19050"/>
                </a:lnTo>
                <a:lnTo>
                  <a:pt x="23622" y="17780"/>
                </a:lnTo>
                <a:lnTo>
                  <a:pt x="22987" y="17018"/>
                </a:lnTo>
                <a:lnTo>
                  <a:pt x="22351" y="16383"/>
                </a:lnTo>
                <a:lnTo>
                  <a:pt x="21336" y="16001"/>
                </a:lnTo>
                <a:lnTo>
                  <a:pt x="20066" y="16001"/>
                </a:lnTo>
                <a:lnTo>
                  <a:pt x="18669" y="16001"/>
                </a:lnTo>
                <a:lnTo>
                  <a:pt x="16637" y="16763"/>
                </a:lnTo>
                <a:lnTo>
                  <a:pt x="13843" y="18161"/>
                </a:lnTo>
                <a:lnTo>
                  <a:pt x="11049" y="19558"/>
                </a:lnTo>
                <a:lnTo>
                  <a:pt x="7493" y="21717"/>
                </a:lnTo>
                <a:lnTo>
                  <a:pt x="3175" y="24637"/>
                </a:lnTo>
                <a:lnTo>
                  <a:pt x="2540" y="23495"/>
                </a:lnTo>
                <a:lnTo>
                  <a:pt x="2032" y="22479"/>
                </a:lnTo>
                <a:lnTo>
                  <a:pt x="1524" y="21462"/>
                </a:lnTo>
                <a:lnTo>
                  <a:pt x="1016" y="20447"/>
                </a:lnTo>
                <a:lnTo>
                  <a:pt x="508" y="19431"/>
                </a:lnTo>
                <a:lnTo>
                  <a:pt x="0" y="18287"/>
                </a:lnTo>
                <a:lnTo>
                  <a:pt x="5588" y="15239"/>
                </a:lnTo>
                <a:lnTo>
                  <a:pt x="11049" y="12192"/>
                </a:lnTo>
                <a:lnTo>
                  <a:pt x="16637" y="9144"/>
                </a:lnTo>
                <a:lnTo>
                  <a:pt x="22098" y="6096"/>
                </a:lnTo>
                <a:lnTo>
                  <a:pt x="27686" y="3048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8426195" y="2633484"/>
            <a:ext cx="76917" cy="195821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8440673" y="2652522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30">
                <a:moveTo>
                  <a:pt x="56260" y="0"/>
                </a:moveTo>
                <a:lnTo>
                  <a:pt x="22631" y="20127"/>
                </a:lnTo>
                <a:lnTo>
                  <a:pt x="3635" y="57213"/>
                </a:lnTo>
                <a:lnTo>
                  <a:pt x="0" y="88391"/>
                </a:lnTo>
                <a:lnTo>
                  <a:pt x="904" y="104556"/>
                </a:lnTo>
                <a:lnTo>
                  <a:pt x="14477" y="145668"/>
                </a:lnTo>
                <a:lnTo>
                  <a:pt x="43428" y="171886"/>
                </a:lnTo>
                <a:lnTo>
                  <a:pt x="56260" y="176529"/>
                </a:lnTo>
                <a:lnTo>
                  <a:pt x="58547" y="169290"/>
                </a:lnTo>
                <a:lnTo>
                  <a:pt x="48474" y="164885"/>
                </a:lnTo>
                <a:lnTo>
                  <a:pt x="39782" y="158718"/>
                </a:lnTo>
                <a:lnTo>
                  <a:pt x="18716" y="117093"/>
                </a:lnTo>
                <a:lnTo>
                  <a:pt x="16128" y="87375"/>
                </a:lnTo>
                <a:lnTo>
                  <a:pt x="16773" y="72326"/>
                </a:lnTo>
                <a:lnTo>
                  <a:pt x="26543" y="35178"/>
                </a:lnTo>
                <a:lnTo>
                  <a:pt x="58800" y="7238"/>
                </a:lnTo>
                <a:lnTo>
                  <a:pt x="562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8440673" y="2652522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30">
                <a:moveTo>
                  <a:pt x="56260" y="0"/>
                </a:moveTo>
                <a:lnTo>
                  <a:pt x="58800" y="7238"/>
                </a:lnTo>
                <a:lnTo>
                  <a:pt x="48635" y="11640"/>
                </a:lnTo>
                <a:lnTo>
                  <a:pt x="39862" y="17779"/>
                </a:lnTo>
                <a:lnTo>
                  <a:pt x="18716" y="58610"/>
                </a:lnTo>
                <a:lnTo>
                  <a:pt x="16128" y="87375"/>
                </a:lnTo>
                <a:lnTo>
                  <a:pt x="16773" y="102949"/>
                </a:lnTo>
                <a:lnTo>
                  <a:pt x="26543" y="141097"/>
                </a:lnTo>
                <a:lnTo>
                  <a:pt x="58547" y="169290"/>
                </a:lnTo>
                <a:lnTo>
                  <a:pt x="56260" y="176529"/>
                </a:lnTo>
                <a:lnTo>
                  <a:pt x="22524" y="156456"/>
                </a:lnTo>
                <a:lnTo>
                  <a:pt x="3619" y="119506"/>
                </a:lnTo>
                <a:lnTo>
                  <a:pt x="0" y="88391"/>
                </a:lnTo>
                <a:lnTo>
                  <a:pt x="906" y="72171"/>
                </a:lnTo>
                <a:lnTo>
                  <a:pt x="14604" y="30987"/>
                </a:lnTo>
                <a:lnTo>
                  <a:pt x="43447" y="4645"/>
                </a:lnTo>
                <a:lnTo>
                  <a:pt x="562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8505443" y="2639542"/>
            <a:ext cx="92237" cy="147091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8519668" y="2658491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5">
                <a:moveTo>
                  <a:pt x="48132" y="21589"/>
                </a:moveTo>
                <a:lnTo>
                  <a:pt x="27812" y="21589"/>
                </a:lnTo>
                <a:lnTo>
                  <a:pt x="29082" y="22225"/>
                </a:lnTo>
                <a:lnTo>
                  <a:pt x="30860" y="24511"/>
                </a:lnTo>
                <a:lnTo>
                  <a:pt x="31296" y="26035"/>
                </a:lnTo>
                <a:lnTo>
                  <a:pt x="31368" y="108585"/>
                </a:lnTo>
                <a:lnTo>
                  <a:pt x="30987" y="111633"/>
                </a:lnTo>
                <a:lnTo>
                  <a:pt x="30225" y="113664"/>
                </a:lnTo>
                <a:lnTo>
                  <a:pt x="29590" y="115570"/>
                </a:lnTo>
                <a:lnTo>
                  <a:pt x="20065" y="120396"/>
                </a:lnTo>
                <a:lnTo>
                  <a:pt x="17145" y="121031"/>
                </a:lnTo>
                <a:lnTo>
                  <a:pt x="12191" y="121412"/>
                </a:lnTo>
                <a:lnTo>
                  <a:pt x="5333" y="121666"/>
                </a:lnTo>
                <a:lnTo>
                  <a:pt x="5333" y="128524"/>
                </a:lnTo>
                <a:lnTo>
                  <a:pt x="74040" y="128524"/>
                </a:lnTo>
                <a:lnTo>
                  <a:pt x="74040" y="121666"/>
                </a:lnTo>
                <a:lnTo>
                  <a:pt x="65531" y="121412"/>
                </a:lnTo>
                <a:lnTo>
                  <a:pt x="59689" y="120650"/>
                </a:lnTo>
                <a:lnTo>
                  <a:pt x="57276" y="120142"/>
                </a:lnTo>
                <a:lnTo>
                  <a:pt x="55372" y="119507"/>
                </a:lnTo>
                <a:lnTo>
                  <a:pt x="53339" y="118872"/>
                </a:lnTo>
                <a:lnTo>
                  <a:pt x="48205" y="108585"/>
                </a:lnTo>
                <a:lnTo>
                  <a:pt x="48132" y="21589"/>
                </a:lnTo>
                <a:close/>
              </a:path>
              <a:path w="74295" h="128905">
                <a:moveTo>
                  <a:pt x="48767" y="0"/>
                </a:moveTo>
                <a:lnTo>
                  <a:pt x="43560" y="0"/>
                </a:lnTo>
                <a:lnTo>
                  <a:pt x="0" y="26035"/>
                </a:lnTo>
                <a:lnTo>
                  <a:pt x="4190" y="33147"/>
                </a:lnTo>
                <a:lnTo>
                  <a:pt x="9525" y="29591"/>
                </a:lnTo>
                <a:lnTo>
                  <a:pt x="14097" y="26797"/>
                </a:lnTo>
                <a:lnTo>
                  <a:pt x="17779" y="24637"/>
                </a:lnTo>
                <a:lnTo>
                  <a:pt x="21335" y="22606"/>
                </a:lnTo>
                <a:lnTo>
                  <a:pt x="24256" y="21589"/>
                </a:lnTo>
                <a:lnTo>
                  <a:pt x="48132" y="21589"/>
                </a:lnTo>
                <a:lnTo>
                  <a:pt x="48132" y="14224"/>
                </a:lnTo>
                <a:lnTo>
                  <a:pt x="48386" y="5969"/>
                </a:lnTo>
                <a:lnTo>
                  <a:pt x="4876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8519668" y="2658491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5">
                <a:moveTo>
                  <a:pt x="43560" y="0"/>
                </a:moveTo>
                <a:lnTo>
                  <a:pt x="48767" y="0"/>
                </a:lnTo>
                <a:lnTo>
                  <a:pt x="48386" y="5969"/>
                </a:lnTo>
                <a:lnTo>
                  <a:pt x="48132" y="14224"/>
                </a:lnTo>
                <a:lnTo>
                  <a:pt x="48132" y="24764"/>
                </a:lnTo>
                <a:lnTo>
                  <a:pt x="48132" y="104267"/>
                </a:lnTo>
                <a:lnTo>
                  <a:pt x="48132" y="107823"/>
                </a:lnTo>
                <a:lnTo>
                  <a:pt x="48386" y="110489"/>
                </a:lnTo>
                <a:lnTo>
                  <a:pt x="48767" y="112395"/>
                </a:lnTo>
                <a:lnTo>
                  <a:pt x="49149" y="114173"/>
                </a:lnTo>
                <a:lnTo>
                  <a:pt x="49910" y="115697"/>
                </a:lnTo>
                <a:lnTo>
                  <a:pt x="50926" y="116839"/>
                </a:lnTo>
                <a:lnTo>
                  <a:pt x="51942" y="117983"/>
                </a:lnTo>
                <a:lnTo>
                  <a:pt x="53339" y="118872"/>
                </a:lnTo>
                <a:lnTo>
                  <a:pt x="55372" y="119507"/>
                </a:lnTo>
                <a:lnTo>
                  <a:pt x="57276" y="120142"/>
                </a:lnTo>
                <a:lnTo>
                  <a:pt x="74040" y="121666"/>
                </a:lnTo>
                <a:lnTo>
                  <a:pt x="74040" y="128524"/>
                </a:lnTo>
                <a:lnTo>
                  <a:pt x="5333" y="128524"/>
                </a:lnTo>
                <a:lnTo>
                  <a:pt x="5333" y="121666"/>
                </a:lnTo>
                <a:lnTo>
                  <a:pt x="12191" y="121412"/>
                </a:lnTo>
                <a:lnTo>
                  <a:pt x="17145" y="121031"/>
                </a:lnTo>
                <a:lnTo>
                  <a:pt x="20065" y="120396"/>
                </a:lnTo>
                <a:lnTo>
                  <a:pt x="22986" y="119887"/>
                </a:lnTo>
                <a:lnTo>
                  <a:pt x="25273" y="119125"/>
                </a:lnTo>
                <a:lnTo>
                  <a:pt x="26797" y="118110"/>
                </a:lnTo>
                <a:lnTo>
                  <a:pt x="28448" y="116967"/>
                </a:lnTo>
                <a:lnTo>
                  <a:pt x="29590" y="115570"/>
                </a:lnTo>
                <a:lnTo>
                  <a:pt x="30225" y="113664"/>
                </a:lnTo>
                <a:lnTo>
                  <a:pt x="30987" y="111633"/>
                </a:lnTo>
                <a:lnTo>
                  <a:pt x="31368" y="108585"/>
                </a:lnTo>
                <a:lnTo>
                  <a:pt x="31368" y="104267"/>
                </a:lnTo>
                <a:lnTo>
                  <a:pt x="31368" y="28829"/>
                </a:lnTo>
                <a:lnTo>
                  <a:pt x="31368" y="26288"/>
                </a:lnTo>
                <a:lnTo>
                  <a:pt x="30860" y="24511"/>
                </a:lnTo>
                <a:lnTo>
                  <a:pt x="29972" y="23368"/>
                </a:lnTo>
                <a:lnTo>
                  <a:pt x="29082" y="22225"/>
                </a:lnTo>
                <a:lnTo>
                  <a:pt x="27812" y="21589"/>
                </a:lnTo>
                <a:lnTo>
                  <a:pt x="26161" y="21589"/>
                </a:lnTo>
                <a:lnTo>
                  <a:pt x="24256" y="21589"/>
                </a:lnTo>
                <a:lnTo>
                  <a:pt x="4190" y="33147"/>
                </a:lnTo>
                <a:lnTo>
                  <a:pt x="0" y="26035"/>
                </a:lnTo>
                <a:lnTo>
                  <a:pt x="435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8648700" y="2708130"/>
            <a:ext cx="133375" cy="31132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8663305" y="2726383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4" h="12700">
                <a:moveTo>
                  <a:pt x="0" y="12371"/>
                </a:moveTo>
                <a:lnTo>
                  <a:pt x="114597" y="12371"/>
                </a:lnTo>
                <a:lnTo>
                  <a:pt x="114597" y="0"/>
                </a:lnTo>
                <a:lnTo>
                  <a:pt x="0" y="0"/>
                </a:lnTo>
                <a:lnTo>
                  <a:pt x="0" y="123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8658732" y="2721811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15"/>
                </a:moveTo>
                <a:lnTo>
                  <a:pt x="123741" y="21515"/>
                </a:lnTo>
                <a:lnTo>
                  <a:pt x="123741" y="0"/>
                </a:lnTo>
                <a:lnTo>
                  <a:pt x="0" y="0"/>
                </a:lnTo>
                <a:lnTo>
                  <a:pt x="0" y="2151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8827007" y="2677637"/>
            <a:ext cx="113507" cy="110520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8841978" y="2696082"/>
            <a:ext cx="94615" cy="92710"/>
          </a:xfrm>
          <a:custGeom>
            <a:avLst/>
            <a:gdLst/>
            <a:ahLst/>
            <a:cxnLst/>
            <a:rect l="l" t="t" r="r" b="b"/>
            <a:pathLst>
              <a:path w="94615" h="92710">
                <a:moveTo>
                  <a:pt x="40083" y="11049"/>
                </a:moveTo>
                <a:lnTo>
                  <a:pt x="21478" y="11049"/>
                </a:lnTo>
                <a:lnTo>
                  <a:pt x="22621" y="11683"/>
                </a:lnTo>
                <a:lnTo>
                  <a:pt x="23129" y="12953"/>
                </a:lnTo>
                <a:lnTo>
                  <a:pt x="23764" y="14224"/>
                </a:lnTo>
                <a:lnTo>
                  <a:pt x="23891" y="14731"/>
                </a:lnTo>
                <a:lnTo>
                  <a:pt x="24018" y="19303"/>
                </a:lnTo>
                <a:lnTo>
                  <a:pt x="23742" y="22097"/>
                </a:lnTo>
                <a:lnTo>
                  <a:pt x="23256" y="24891"/>
                </a:lnTo>
                <a:lnTo>
                  <a:pt x="18684" y="54737"/>
                </a:lnTo>
                <a:lnTo>
                  <a:pt x="17668" y="62864"/>
                </a:lnTo>
                <a:lnTo>
                  <a:pt x="17287" y="66801"/>
                </a:lnTo>
                <a:lnTo>
                  <a:pt x="17228" y="67690"/>
                </a:lnTo>
                <a:lnTo>
                  <a:pt x="17147" y="78993"/>
                </a:lnTo>
                <a:lnTo>
                  <a:pt x="17266" y="79882"/>
                </a:lnTo>
                <a:lnTo>
                  <a:pt x="17541" y="81533"/>
                </a:lnTo>
                <a:lnTo>
                  <a:pt x="17795" y="83692"/>
                </a:lnTo>
                <a:lnTo>
                  <a:pt x="24780" y="92455"/>
                </a:lnTo>
                <a:lnTo>
                  <a:pt x="30622" y="92455"/>
                </a:lnTo>
                <a:lnTo>
                  <a:pt x="34559" y="91693"/>
                </a:lnTo>
                <a:lnTo>
                  <a:pt x="42687" y="88391"/>
                </a:lnTo>
                <a:lnTo>
                  <a:pt x="46751" y="86105"/>
                </a:lnTo>
                <a:lnTo>
                  <a:pt x="50688" y="83312"/>
                </a:lnTo>
                <a:lnTo>
                  <a:pt x="54625" y="80644"/>
                </a:lnTo>
                <a:lnTo>
                  <a:pt x="55504" y="79882"/>
                </a:lnTo>
                <a:lnTo>
                  <a:pt x="34051" y="79882"/>
                </a:lnTo>
                <a:lnTo>
                  <a:pt x="33416" y="78993"/>
                </a:lnTo>
                <a:lnTo>
                  <a:pt x="33133" y="77342"/>
                </a:lnTo>
                <a:lnTo>
                  <a:pt x="32781" y="75818"/>
                </a:lnTo>
                <a:lnTo>
                  <a:pt x="32908" y="65531"/>
                </a:lnTo>
                <a:lnTo>
                  <a:pt x="33328" y="61594"/>
                </a:lnTo>
                <a:lnTo>
                  <a:pt x="33543" y="58800"/>
                </a:lnTo>
                <a:lnTo>
                  <a:pt x="34051" y="55244"/>
                </a:lnTo>
                <a:lnTo>
                  <a:pt x="34686" y="51688"/>
                </a:lnTo>
                <a:lnTo>
                  <a:pt x="39893" y="18033"/>
                </a:lnTo>
                <a:lnTo>
                  <a:pt x="40020" y="16637"/>
                </a:lnTo>
                <a:lnTo>
                  <a:pt x="40083" y="11049"/>
                </a:lnTo>
                <a:close/>
              </a:path>
              <a:path w="94615" h="92710">
                <a:moveTo>
                  <a:pt x="94122" y="10667"/>
                </a:moveTo>
                <a:lnTo>
                  <a:pt x="77104" y="10667"/>
                </a:lnTo>
                <a:lnTo>
                  <a:pt x="78628" y="11302"/>
                </a:lnTo>
                <a:lnTo>
                  <a:pt x="80533" y="13715"/>
                </a:lnTo>
                <a:lnTo>
                  <a:pt x="81041" y="15493"/>
                </a:lnTo>
                <a:lnTo>
                  <a:pt x="81041" y="22859"/>
                </a:lnTo>
                <a:lnTo>
                  <a:pt x="59197" y="64262"/>
                </a:lnTo>
                <a:lnTo>
                  <a:pt x="36972" y="79882"/>
                </a:lnTo>
                <a:lnTo>
                  <a:pt x="55504" y="79882"/>
                </a:lnTo>
                <a:lnTo>
                  <a:pt x="81168" y="48387"/>
                </a:lnTo>
                <a:lnTo>
                  <a:pt x="83835" y="43941"/>
                </a:lnTo>
                <a:lnTo>
                  <a:pt x="94009" y="16637"/>
                </a:lnTo>
                <a:lnTo>
                  <a:pt x="94122" y="10667"/>
                </a:lnTo>
                <a:close/>
              </a:path>
              <a:path w="94615" h="92710">
                <a:moveTo>
                  <a:pt x="31130" y="380"/>
                </a:moveTo>
                <a:lnTo>
                  <a:pt x="25923" y="380"/>
                </a:lnTo>
                <a:lnTo>
                  <a:pt x="23256" y="888"/>
                </a:lnTo>
                <a:lnTo>
                  <a:pt x="20589" y="1904"/>
                </a:lnTo>
                <a:lnTo>
                  <a:pt x="17922" y="2793"/>
                </a:lnTo>
                <a:lnTo>
                  <a:pt x="15382" y="4063"/>
                </a:lnTo>
                <a:lnTo>
                  <a:pt x="12969" y="5714"/>
                </a:lnTo>
                <a:lnTo>
                  <a:pt x="10556" y="7238"/>
                </a:lnTo>
                <a:lnTo>
                  <a:pt x="8270" y="9016"/>
                </a:lnTo>
                <a:lnTo>
                  <a:pt x="6111" y="10921"/>
                </a:lnTo>
                <a:lnTo>
                  <a:pt x="3952" y="12953"/>
                </a:lnTo>
                <a:lnTo>
                  <a:pt x="1793" y="14858"/>
                </a:lnTo>
                <a:lnTo>
                  <a:pt x="126" y="16637"/>
                </a:lnTo>
                <a:lnTo>
                  <a:pt x="0" y="17017"/>
                </a:lnTo>
                <a:lnTo>
                  <a:pt x="4460" y="22097"/>
                </a:lnTo>
                <a:lnTo>
                  <a:pt x="5476" y="20954"/>
                </a:lnTo>
                <a:lnTo>
                  <a:pt x="6746" y="19812"/>
                </a:lnTo>
                <a:lnTo>
                  <a:pt x="16271" y="12191"/>
                </a:lnTo>
                <a:lnTo>
                  <a:pt x="17541" y="11429"/>
                </a:lnTo>
                <a:lnTo>
                  <a:pt x="18811" y="11049"/>
                </a:lnTo>
                <a:lnTo>
                  <a:pt x="40083" y="11049"/>
                </a:lnTo>
                <a:lnTo>
                  <a:pt x="40020" y="10287"/>
                </a:lnTo>
                <a:lnTo>
                  <a:pt x="37988" y="4699"/>
                </a:lnTo>
                <a:lnTo>
                  <a:pt x="37226" y="3301"/>
                </a:lnTo>
                <a:lnTo>
                  <a:pt x="36083" y="2286"/>
                </a:lnTo>
                <a:lnTo>
                  <a:pt x="33035" y="762"/>
                </a:lnTo>
                <a:lnTo>
                  <a:pt x="31130" y="380"/>
                </a:lnTo>
                <a:close/>
              </a:path>
              <a:path w="94615" h="92710">
                <a:moveTo>
                  <a:pt x="85994" y="0"/>
                </a:moveTo>
                <a:lnTo>
                  <a:pt x="79263" y="0"/>
                </a:lnTo>
                <a:lnTo>
                  <a:pt x="76850" y="507"/>
                </a:lnTo>
                <a:lnTo>
                  <a:pt x="74437" y="1396"/>
                </a:lnTo>
                <a:lnTo>
                  <a:pt x="72024" y="2412"/>
                </a:lnTo>
                <a:lnTo>
                  <a:pt x="69738" y="3555"/>
                </a:lnTo>
                <a:lnTo>
                  <a:pt x="67452" y="5206"/>
                </a:lnTo>
                <a:lnTo>
                  <a:pt x="65166" y="6730"/>
                </a:lnTo>
                <a:lnTo>
                  <a:pt x="63007" y="8508"/>
                </a:lnTo>
                <a:lnTo>
                  <a:pt x="58943" y="12572"/>
                </a:lnTo>
                <a:lnTo>
                  <a:pt x="57207" y="14858"/>
                </a:lnTo>
                <a:lnTo>
                  <a:pt x="55768" y="17017"/>
                </a:lnTo>
                <a:lnTo>
                  <a:pt x="61102" y="21716"/>
                </a:lnTo>
                <a:lnTo>
                  <a:pt x="63388" y="18414"/>
                </a:lnTo>
                <a:lnTo>
                  <a:pt x="65674" y="15747"/>
                </a:lnTo>
                <a:lnTo>
                  <a:pt x="67833" y="13715"/>
                </a:lnTo>
                <a:lnTo>
                  <a:pt x="70119" y="11683"/>
                </a:lnTo>
                <a:lnTo>
                  <a:pt x="72532" y="10667"/>
                </a:lnTo>
                <a:lnTo>
                  <a:pt x="94122" y="10667"/>
                </a:lnTo>
                <a:lnTo>
                  <a:pt x="94041" y="8762"/>
                </a:lnTo>
                <a:lnTo>
                  <a:pt x="93106" y="5841"/>
                </a:lnTo>
                <a:lnTo>
                  <a:pt x="89169" y="1142"/>
                </a:lnTo>
                <a:lnTo>
                  <a:pt x="8599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8841867" y="2696082"/>
            <a:ext cx="94615" cy="92710"/>
          </a:xfrm>
          <a:custGeom>
            <a:avLst/>
            <a:gdLst/>
            <a:ahLst/>
            <a:cxnLst/>
            <a:rect l="l" t="t" r="r" b="b"/>
            <a:pathLst>
              <a:path w="94615" h="92710">
                <a:moveTo>
                  <a:pt x="81660" y="0"/>
                </a:moveTo>
                <a:lnTo>
                  <a:pt x="86105" y="0"/>
                </a:lnTo>
                <a:lnTo>
                  <a:pt x="89280" y="1142"/>
                </a:lnTo>
                <a:lnTo>
                  <a:pt x="91312" y="3555"/>
                </a:lnTo>
                <a:lnTo>
                  <a:pt x="93217" y="5841"/>
                </a:lnTo>
                <a:lnTo>
                  <a:pt x="94233" y="9016"/>
                </a:lnTo>
                <a:lnTo>
                  <a:pt x="94233" y="12826"/>
                </a:lnTo>
                <a:lnTo>
                  <a:pt x="94233" y="15875"/>
                </a:lnTo>
                <a:lnTo>
                  <a:pt x="93725" y="19303"/>
                </a:lnTo>
                <a:lnTo>
                  <a:pt x="92709" y="23113"/>
                </a:lnTo>
                <a:lnTo>
                  <a:pt x="91693" y="26924"/>
                </a:lnTo>
                <a:lnTo>
                  <a:pt x="90169" y="30987"/>
                </a:lnTo>
                <a:lnTo>
                  <a:pt x="88264" y="35305"/>
                </a:lnTo>
                <a:lnTo>
                  <a:pt x="86359" y="39624"/>
                </a:lnTo>
                <a:lnTo>
                  <a:pt x="83947" y="43941"/>
                </a:lnTo>
                <a:lnTo>
                  <a:pt x="81279" y="48387"/>
                </a:lnTo>
                <a:lnTo>
                  <a:pt x="78612" y="52958"/>
                </a:lnTo>
                <a:lnTo>
                  <a:pt x="50800" y="83312"/>
                </a:lnTo>
                <a:lnTo>
                  <a:pt x="46862" y="86105"/>
                </a:lnTo>
                <a:lnTo>
                  <a:pt x="42799" y="88391"/>
                </a:lnTo>
                <a:lnTo>
                  <a:pt x="38734" y="90042"/>
                </a:lnTo>
                <a:lnTo>
                  <a:pt x="34671" y="91693"/>
                </a:lnTo>
                <a:lnTo>
                  <a:pt x="30733" y="92455"/>
                </a:lnTo>
                <a:lnTo>
                  <a:pt x="26669" y="92455"/>
                </a:lnTo>
                <a:lnTo>
                  <a:pt x="24891" y="92455"/>
                </a:lnTo>
                <a:lnTo>
                  <a:pt x="19176" y="87375"/>
                </a:lnTo>
                <a:lnTo>
                  <a:pt x="18414" y="85725"/>
                </a:lnTo>
                <a:lnTo>
                  <a:pt x="17906" y="83692"/>
                </a:lnTo>
                <a:lnTo>
                  <a:pt x="17652" y="81533"/>
                </a:lnTo>
                <a:lnTo>
                  <a:pt x="17272" y="79247"/>
                </a:lnTo>
                <a:lnTo>
                  <a:pt x="17144" y="76834"/>
                </a:lnTo>
                <a:lnTo>
                  <a:pt x="17144" y="74167"/>
                </a:lnTo>
                <a:lnTo>
                  <a:pt x="17144" y="70612"/>
                </a:lnTo>
                <a:lnTo>
                  <a:pt x="19430" y="50672"/>
                </a:lnTo>
                <a:lnTo>
                  <a:pt x="23367" y="24891"/>
                </a:lnTo>
                <a:lnTo>
                  <a:pt x="23622" y="23367"/>
                </a:lnTo>
                <a:lnTo>
                  <a:pt x="23875" y="21970"/>
                </a:lnTo>
                <a:lnTo>
                  <a:pt x="24002" y="20574"/>
                </a:lnTo>
                <a:lnTo>
                  <a:pt x="24129" y="19303"/>
                </a:lnTo>
                <a:lnTo>
                  <a:pt x="24256" y="18287"/>
                </a:lnTo>
                <a:lnTo>
                  <a:pt x="24256" y="17652"/>
                </a:lnTo>
                <a:lnTo>
                  <a:pt x="24256" y="15747"/>
                </a:lnTo>
                <a:lnTo>
                  <a:pt x="23875" y="14224"/>
                </a:lnTo>
                <a:lnTo>
                  <a:pt x="23240" y="12953"/>
                </a:lnTo>
                <a:lnTo>
                  <a:pt x="22732" y="11683"/>
                </a:lnTo>
                <a:lnTo>
                  <a:pt x="21589" y="11049"/>
                </a:lnTo>
                <a:lnTo>
                  <a:pt x="20192" y="11049"/>
                </a:lnTo>
                <a:lnTo>
                  <a:pt x="18923" y="11049"/>
                </a:lnTo>
                <a:lnTo>
                  <a:pt x="17652" y="11429"/>
                </a:lnTo>
                <a:lnTo>
                  <a:pt x="16382" y="12191"/>
                </a:lnTo>
                <a:lnTo>
                  <a:pt x="14985" y="12826"/>
                </a:lnTo>
                <a:lnTo>
                  <a:pt x="13588" y="13842"/>
                </a:lnTo>
                <a:lnTo>
                  <a:pt x="12191" y="14858"/>
                </a:lnTo>
                <a:lnTo>
                  <a:pt x="10794" y="16001"/>
                </a:lnTo>
                <a:lnTo>
                  <a:pt x="9398" y="17271"/>
                </a:lnTo>
                <a:lnTo>
                  <a:pt x="8127" y="18541"/>
                </a:lnTo>
                <a:lnTo>
                  <a:pt x="6857" y="19812"/>
                </a:lnTo>
                <a:lnTo>
                  <a:pt x="5587" y="20954"/>
                </a:lnTo>
                <a:lnTo>
                  <a:pt x="4572" y="22097"/>
                </a:lnTo>
                <a:lnTo>
                  <a:pt x="0" y="16890"/>
                </a:lnTo>
                <a:lnTo>
                  <a:pt x="1904" y="14858"/>
                </a:lnTo>
                <a:lnTo>
                  <a:pt x="4063" y="12953"/>
                </a:lnTo>
                <a:lnTo>
                  <a:pt x="6223" y="10921"/>
                </a:lnTo>
                <a:lnTo>
                  <a:pt x="8381" y="9016"/>
                </a:lnTo>
                <a:lnTo>
                  <a:pt x="10667" y="7238"/>
                </a:lnTo>
                <a:lnTo>
                  <a:pt x="13080" y="5714"/>
                </a:lnTo>
                <a:lnTo>
                  <a:pt x="15493" y="4063"/>
                </a:lnTo>
                <a:lnTo>
                  <a:pt x="18033" y="2793"/>
                </a:lnTo>
                <a:lnTo>
                  <a:pt x="20700" y="1904"/>
                </a:lnTo>
                <a:lnTo>
                  <a:pt x="23367" y="888"/>
                </a:lnTo>
                <a:lnTo>
                  <a:pt x="26034" y="380"/>
                </a:lnTo>
                <a:lnTo>
                  <a:pt x="28828" y="380"/>
                </a:lnTo>
                <a:lnTo>
                  <a:pt x="31241" y="380"/>
                </a:lnTo>
                <a:lnTo>
                  <a:pt x="38100" y="4699"/>
                </a:lnTo>
                <a:lnTo>
                  <a:pt x="38988" y="5968"/>
                </a:lnTo>
                <a:lnTo>
                  <a:pt x="39497" y="7238"/>
                </a:lnTo>
                <a:lnTo>
                  <a:pt x="39877" y="8762"/>
                </a:lnTo>
                <a:lnTo>
                  <a:pt x="40131" y="10287"/>
                </a:lnTo>
                <a:lnTo>
                  <a:pt x="40258" y="11811"/>
                </a:lnTo>
                <a:lnTo>
                  <a:pt x="40258" y="13334"/>
                </a:lnTo>
                <a:lnTo>
                  <a:pt x="40258" y="14224"/>
                </a:lnTo>
                <a:lnTo>
                  <a:pt x="40258" y="14986"/>
                </a:lnTo>
                <a:lnTo>
                  <a:pt x="40258" y="15875"/>
                </a:lnTo>
                <a:lnTo>
                  <a:pt x="40131" y="16637"/>
                </a:lnTo>
                <a:lnTo>
                  <a:pt x="40131" y="17399"/>
                </a:lnTo>
                <a:lnTo>
                  <a:pt x="40004" y="18033"/>
                </a:lnTo>
                <a:lnTo>
                  <a:pt x="34798" y="51688"/>
                </a:lnTo>
                <a:lnTo>
                  <a:pt x="34162" y="55244"/>
                </a:lnTo>
                <a:lnTo>
                  <a:pt x="33654" y="58800"/>
                </a:lnTo>
                <a:lnTo>
                  <a:pt x="33400" y="62102"/>
                </a:lnTo>
                <a:lnTo>
                  <a:pt x="33019" y="65531"/>
                </a:lnTo>
                <a:lnTo>
                  <a:pt x="32765" y="68452"/>
                </a:lnTo>
                <a:lnTo>
                  <a:pt x="32765" y="71119"/>
                </a:lnTo>
                <a:lnTo>
                  <a:pt x="32765" y="73659"/>
                </a:lnTo>
                <a:lnTo>
                  <a:pt x="32892" y="75818"/>
                </a:lnTo>
                <a:lnTo>
                  <a:pt x="33274" y="77469"/>
                </a:lnTo>
                <a:lnTo>
                  <a:pt x="33527" y="78993"/>
                </a:lnTo>
                <a:lnTo>
                  <a:pt x="34162" y="79882"/>
                </a:lnTo>
                <a:lnTo>
                  <a:pt x="35051" y="79882"/>
                </a:lnTo>
                <a:lnTo>
                  <a:pt x="37083" y="79882"/>
                </a:lnTo>
                <a:lnTo>
                  <a:pt x="62737" y="60325"/>
                </a:lnTo>
                <a:lnTo>
                  <a:pt x="66166" y="56387"/>
                </a:lnTo>
                <a:lnTo>
                  <a:pt x="81152" y="22859"/>
                </a:lnTo>
                <a:lnTo>
                  <a:pt x="81152" y="17652"/>
                </a:lnTo>
                <a:lnTo>
                  <a:pt x="81152" y="15493"/>
                </a:lnTo>
                <a:lnTo>
                  <a:pt x="80644" y="13715"/>
                </a:lnTo>
                <a:lnTo>
                  <a:pt x="79755" y="12572"/>
                </a:lnTo>
                <a:lnTo>
                  <a:pt x="78739" y="11302"/>
                </a:lnTo>
                <a:lnTo>
                  <a:pt x="77215" y="10667"/>
                </a:lnTo>
                <a:lnTo>
                  <a:pt x="75183" y="10667"/>
                </a:lnTo>
                <a:lnTo>
                  <a:pt x="72643" y="10667"/>
                </a:lnTo>
                <a:lnTo>
                  <a:pt x="61213" y="21716"/>
                </a:lnTo>
                <a:lnTo>
                  <a:pt x="55879" y="17017"/>
                </a:lnTo>
                <a:lnTo>
                  <a:pt x="57403" y="14731"/>
                </a:lnTo>
                <a:lnTo>
                  <a:pt x="59054" y="12572"/>
                </a:lnTo>
                <a:lnTo>
                  <a:pt x="61086" y="10540"/>
                </a:lnTo>
                <a:lnTo>
                  <a:pt x="63118" y="8508"/>
                </a:lnTo>
                <a:lnTo>
                  <a:pt x="65277" y="6730"/>
                </a:lnTo>
                <a:lnTo>
                  <a:pt x="67563" y="5206"/>
                </a:lnTo>
                <a:lnTo>
                  <a:pt x="69850" y="3555"/>
                </a:lnTo>
                <a:lnTo>
                  <a:pt x="72135" y="2412"/>
                </a:lnTo>
                <a:lnTo>
                  <a:pt x="74549" y="1396"/>
                </a:lnTo>
                <a:lnTo>
                  <a:pt x="76961" y="507"/>
                </a:lnTo>
                <a:lnTo>
                  <a:pt x="79375" y="0"/>
                </a:lnTo>
                <a:lnTo>
                  <a:pt x="816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8933688" y="2715767"/>
            <a:ext cx="52577" cy="112013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8948693" y="2734182"/>
            <a:ext cx="33655" cy="93980"/>
          </a:xfrm>
          <a:custGeom>
            <a:avLst/>
            <a:gdLst/>
            <a:ahLst/>
            <a:cxnLst/>
            <a:rect l="l" t="t" r="r" b="b"/>
            <a:pathLst>
              <a:path w="33654" h="93980">
                <a:moveTo>
                  <a:pt x="29825" y="0"/>
                </a:moveTo>
                <a:lnTo>
                  <a:pt x="24872" y="0"/>
                </a:lnTo>
                <a:lnTo>
                  <a:pt x="6330" y="762"/>
                </a:lnTo>
                <a:lnTo>
                  <a:pt x="5314" y="5461"/>
                </a:lnTo>
                <a:lnTo>
                  <a:pt x="7092" y="5461"/>
                </a:lnTo>
                <a:lnTo>
                  <a:pt x="8616" y="5587"/>
                </a:lnTo>
                <a:lnTo>
                  <a:pt x="9759" y="5841"/>
                </a:lnTo>
                <a:lnTo>
                  <a:pt x="10902" y="5968"/>
                </a:lnTo>
                <a:lnTo>
                  <a:pt x="11791" y="6350"/>
                </a:lnTo>
                <a:lnTo>
                  <a:pt x="13061" y="7112"/>
                </a:lnTo>
                <a:lnTo>
                  <a:pt x="13569" y="7619"/>
                </a:lnTo>
                <a:lnTo>
                  <a:pt x="14077" y="8889"/>
                </a:lnTo>
                <a:lnTo>
                  <a:pt x="14204" y="12445"/>
                </a:lnTo>
                <a:lnTo>
                  <a:pt x="13569" y="15747"/>
                </a:lnTo>
                <a:lnTo>
                  <a:pt x="12553" y="20700"/>
                </a:lnTo>
                <a:lnTo>
                  <a:pt x="11283" y="25272"/>
                </a:lnTo>
                <a:lnTo>
                  <a:pt x="9759" y="31876"/>
                </a:lnTo>
                <a:lnTo>
                  <a:pt x="7854" y="40512"/>
                </a:lnTo>
                <a:lnTo>
                  <a:pt x="3461" y="59997"/>
                </a:lnTo>
                <a:lnTo>
                  <a:pt x="2012" y="66547"/>
                </a:lnTo>
                <a:lnTo>
                  <a:pt x="1250" y="69595"/>
                </a:lnTo>
                <a:lnTo>
                  <a:pt x="742" y="72389"/>
                </a:lnTo>
                <a:lnTo>
                  <a:pt x="488" y="74802"/>
                </a:lnTo>
                <a:lnTo>
                  <a:pt x="107" y="77342"/>
                </a:lnTo>
                <a:lnTo>
                  <a:pt x="3028" y="90042"/>
                </a:lnTo>
                <a:lnTo>
                  <a:pt x="4044" y="91186"/>
                </a:lnTo>
                <a:lnTo>
                  <a:pt x="5187" y="92075"/>
                </a:lnTo>
                <a:lnTo>
                  <a:pt x="7981" y="93344"/>
                </a:lnTo>
                <a:lnTo>
                  <a:pt x="9505" y="93599"/>
                </a:lnTo>
                <a:lnTo>
                  <a:pt x="13188" y="93599"/>
                </a:lnTo>
                <a:lnTo>
                  <a:pt x="29215" y="84581"/>
                </a:lnTo>
                <a:lnTo>
                  <a:pt x="15601" y="84581"/>
                </a:lnTo>
                <a:lnTo>
                  <a:pt x="14458" y="84200"/>
                </a:lnTo>
                <a:lnTo>
                  <a:pt x="13823" y="83438"/>
                </a:lnTo>
                <a:lnTo>
                  <a:pt x="13061" y="82676"/>
                </a:lnTo>
                <a:lnTo>
                  <a:pt x="12680" y="81406"/>
                </a:lnTo>
                <a:lnTo>
                  <a:pt x="12807" y="77088"/>
                </a:lnTo>
                <a:lnTo>
                  <a:pt x="13188" y="75437"/>
                </a:lnTo>
                <a:lnTo>
                  <a:pt x="13823" y="71754"/>
                </a:lnTo>
                <a:lnTo>
                  <a:pt x="14458" y="69087"/>
                </a:lnTo>
                <a:lnTo>
                  <a:pt x="23860" y="26521"/>
                </a:lnTo>
                <a:lnTo>
                  <a:pt x="29825" y="0"/>
                </a:lnTo>
                <a:close/>
              </a:path>
              <a:path w="33654" h="93980">
                <a:moveTo>
                  <a:pt x="28809" y="76200"/>
                </a:moveTo>
                <a:lnTo>
                  <a:pt x="19411" y="84074"/>
                </a:lnTo>
                <a:lnTo>
                  <a:pt x="18649" y="84454"/>
                </a:lnTo>
                <a:lnTo>
                  <a:pt x="17760" y="84581"/>
                </a:lnTo>
                <a:lnTo>
                  <a:pt x="29215" y="84581"/>
                </a:lnTo>
                <a:lnTo>
                  <a:pt x="30961" y="82930"/>
                </a:lnTo>
                <a:lnTo>
                  <a:pt x="33127" y="80644"/>
                </a:lnTo>
                <a:lnTo>
                  <a:pt x="28809" y="762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8944102" y="2633484"/>
            <a:ext cx="121453" cy="198869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9002014" y="2652522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30">
                <a:moveTo>
                  <a:pt x="2539" y="0"/>
                </a:moveTo>
                <a:lnTo>
                  <a:pt x="0" y="7238"/>
                </a:lnTo>
                <a:lnTo>
                  <a:pt x="10219" y="11640"/>
                </a:lnTo>
                <a:lnTo>
                  <a:pt x="18986" y="17780"/>
                </a:lnTo>
                <a:lnTo>
                  <a:pt x="40084" y="58610"/>
                </a:lnTo>
                <a:lnTo>
                  <a:pt x="42671" y="87375"/>
                </a:lnTo>
                <a:lnTo>
                  <a:pt x="42027" y="102949"/>
                </a:lnTo>
                <a:lnTo>
                  <a:pt x="32257" y="141097"/>
                </a:lnTo>
                <a:lnTo>
                  <a:pt x="253" y="169290"/>
                </a:lnTo>
                <a:lnTo>
                  <a:pt x="2539" y="176529"/>
                </a:lnTo>
                <a:lnTo>
                  <a:pt x="36222" y="156456"/>
                </a:lnTo>
                <a:lnTo>
                  <a:pt x="55181" y="119506"/>
                </a:lnTo>
                <a:lnTo>
                  <a:pt x="58800" y="88391"/>
                </a:lnTo>
                <a:lnTo>
                  <a:pt x="57894" y="72171"/>
                </a:lnTo>
                <a:lnTo>
                  <a:pt x="44195" y="30987"/>
                </a:lnTo>
                <a:lnTo>
                  <a:pt x="15299" y="4645"/>
                </a:lnTo>
                <a:lnTo>
                  <a:pt x="253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9002014" y="2652522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30">
                <a:moveTo>
                  <a:pt x="2539" y="0"/>
                </a:moveTo>
                <a:lnTo>
                  <a:pt x="36151" y="20127"/>
                </a:lnTo>
                <a:lnTo>
                  <a:pt x="55165" y="57213"/>
                </a:lnTo>
                <a:lnTo>
                  <a:pt x="58800" y="88391"/>
                </a:lnTo>
                <a:lnTo>
                  <a:pt x="57896" y="104556"/>
                </a:lnTo>
                <a:lnTo>
                  <a:pt x="44322" y="145668"/>
                </a:lnTo>
                <a:lnTo>
                  <a:pt x="15355" y="171886"/>
                </a:lnTo>
                <a:lnTo>
                  <a:pt x="2539" y="176529"/>
                </a:lnTo>
                <a:lnTo>
                  <a:pt x="253" y="169290"/>
                </a:lnTo>
                <a:lnTo>
                  <a:pt x="10326" y="164885"/>
                </a:lnTo>
                <a:lnTo>
                  <a:pt x="19018" y="158718"/>
                </a:lnTo>
                <a:lnTo>
                  <a:pt x="40084" y="117093"/>
                </a:lnTo>
                <a:lnTo>
                  <a:pt x="42671" y="87375"/>
                </a:lnTo>
                <a:lnTo>
                  <a:pt x="42027" y="72326"/>
                </a:lnTo>
                <a:lnTo>
                  <a:pt x="32257" y="35178"/>
                </a:lnTo>
                <a:lnTo>
                  <a:pt x="0" y="7238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2458211" y="3020567"/>
            <a:ext cx="157733" cy="1577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2468752" y="3036189"/>
            <a:ext cx="147447" cy="147447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2750820" y="2979407"/>
            <a:ext cx="5259578" cy="247916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2869692" y="3400018"/>
            <a:ext cx="142519" cy="142519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2880105" y="3414395"/>
            <a:ext cx="132588" cy="1325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3142488" y="3371062"/>
            <a:ext cx="133375" cy="165379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3157473" y="3389376"/>
            <a:ext cx="113664" cy="147955"/>
          </a:xfrm>
          <a:custGeom>
            <a:avLst/>
            <a:gdLst/>
            <a:ahLst/>
            <a:cxnLst/>
            <a:rect l="l" t="t" r="r" b="b"/>
            <a:pathLst>
              <a:path w="113664" h="147954">
                <a:moveTo>
                  <a:pt x="86035" y="139319"/>
                </a:moveTo>
                <a:lnTo>
                  <a:pt x="70865" y="139319"/>
                </a:lnTo>
                <a:lnTo>
                  <a:pt x="76326" y="147700"/>
                </a:lnTo>
                <a:lnTo>
                  <a:pt x="84708" y="145414"/>
                </a:lnTo>
                <a:lnTo>
                  <a:pt x="86035" y="139319"/>
                </a:lnTo>
                <a:close/>
              </a:path>
              <a:path w="113664" h="147954">
                <a:moveTo>
                  <a:pt x="83438" y="0"/>
                </a:moveTo>
                <a:lnTo>
                  <a:pt x="76707" y="0"/>
                </a:lnTo>
                <a:lnTo>
                  <a:pt x="68284" y="525"/>
                </a:lnTo>
                <a:lnTo>
                  <a:pt x="31845" y="18684"/>
                </a:lnTo>
                <a:lnTo>
                  <a:pt x="8288" y="57888"/>
                </a:lnTo>
                <a:lnTo>
                  <a:pt x="0" y="102743"/>
                </a:lnTo>
                <a:lnTo>
                  <a:pt x="662" y="113105"/>
                </a:lnTo>
                <a:lnTo>
                  <a:pt x="23145" y="144716"/>
                </a:lnTo>
                <a:lnTo>
                  <a:pt x="40639" y="147574"/>
                </a:lnTo>
                <a:lnTo>
                  <a:pt x="44957" y="147574"/>
                </a:lnTo>
                <a:lnTo>
                  <a:pt x="49275" y="147065"/>
                </a:lnTo>
                <a:lnTo>
                  <a:pt x="57784" y="145034"/>
                </a:lnTo>
                <a:lnTo>
                  <a:pt x="63500" y="142748"/>
                </a:lnTo>
                <a:lnTo>
                  <a:pt x="70865" y="139319"/>
                </a:lnTo>
                <a:lnTo>
                  <a:pt x="86035" y="139319"/>
                </a:lnTo>
                <a:lnTo>
                  <a:pt x="86228" y="138429"/>
                </a:lnTo>
                <a:lnTo>
                  <a:pt x="35178" y="138429"/>
                </a:lnTo>
                <a:lnTo>
                  <a:pt x="29209" y="135889"/>
                </a:lnTo>
                <a:lnTo>
                  <a:pt x="25526" y="130810"/>
                </a:lnTo>
                <a:lnTo>
                  <a:pt x="21717" y="125857"/>
                </a:lnTo>
                <a:lnTo>
                  <a:pt x="19812" y="117856"/>
                </a:lnTo>
                <a:lnTo>
                  <a:pt x="22859" y="78739"/>
                </a:lnTo>
                <a:lnTo>
                  <a:pt x="37385" y="37607"/>
                </a:lnTo>
                <a:lnTo>
                  <a:pt x="69214" y="9271"/>
                </a:lnTo>
                <a:lnTo>
                  <a:pt x="112572" y="9271"/>
                </a:lnTo>
                <a:lnTo>
                  <a:pt x="113411" y="5587"/>
                </a:lnTo>
                <a:lnTo>
                  <a:pt x="106806" y="3428"/>
                </a:lnTo>
                <a:lnTo>
                  <a:pt x="100711" y="2032"/>
                </a:lnTo>
                <a:lnTo>
                  <a:pt x="95123" y="1143"/>
                </a:lnTo>
                <a:lnTo>
                  <a:pt x="89534" y="381"/>
                </a:lnTo>
                <a:lnTo>
                  <a:pt x="83438" y="0"/>
                </a:lnTo>
                <a:close/>
              </a:path>
              <a:path w="113664" h="147954">
                <a:moveTo>
                  <a:pt x="108585" y="80645"/>
                </a:moveTo>
                <a:lnTo>
                  <a:pt x="66293" y="80645"/>
                </a:lnTo>
                <a:lnTo>
                  <a:pt x="65150" y="85851"/>
                </a:lnTo>
                <a:lnTo>
                  <a:pt x="68706" y="86106"/>
                </a:lnTo>
                <a:lnTo>
                  <a:pt x="71374" y="86868"/>
                </a:lnTo>
                <a:lnTo>
                  <a:pt x="74675" y="89408"/>
                </a:lnTo>
                <a:lnTo>
                  <a:pt x="75437" y="91821"/>
                </a:lnTo>
                <a:lnTo>
                  <a:pt x="75334" y="100584"/>
                </a:lnTo>
                <a:lnTo>
                  <a:pt x="74675" y="105410"/>
                </a:lnTo>
                <a:lnTo>
                  <a:pt x="72008" y="117094"/>
                </a:lnTo>
                <a:lnTo>
                  <a:pt x="71119" y="121158"/>
                </a:lnTo>
                <a:lnTo>
                  <a:pt x="69595" y="124713"/>
                </a:lnTo>
                <a:lnTo>
                  <a:pt x="67563" y="127381"/>
                </a:lnTo>
                <a:lnTo>
                  <a:pt x="65531" y="130175"/>
                </a:lnTo>
                <a:lnTo>
                  <a:pt x="46100" y="138429"/>
                </a:lnTo>
                <a:lnTo>
                  <a:pt x="86228" y="138429"/>
                </a:lnTo>
                <a:lnTo>
                  <a:pt x="91948" y="112140"/>
                </a:lnTo>
                <a:lnTo>
                  <a:pt x="93471" y="105410"/>
                </a:lnTo>
                <a:lnTo>
                  <a:pt x="94614" y="100584"/>
                </a:lnTo>
                <a:lnTo>
                  <a:pt x="95630" y="97662"/>
                </a:lnTo>
                <a:lnTo>
                  <a:pt x="96520" y="94614"/>
                </a:lnTo>
                <a:lnTo>
                  <a:pt x="97409" y="92456"/>
                </a:lnTo>
                <a:lnTo>
                  <a:pt x="98425" y="91059"/>
                </a:lnTo>
                <a:lnTo>
                  <a:pt x="99313" y="89535"/>
                </a:lnTo>
                <a:lnTo>
                  <a:pt x="107441" y="85851"/>
                </a:lnTo>
                <a:lnTo>
                  <a:pt x="108585" y="80645"/>
                </a:lnTo>
                <a:close/>
              </a:path>
              <a:path w="113664" h="147954">
                <a:moveTo>
                  <a:pt x="112572" y="9271"/>
                </a:moveTo>
                <a:lnTo>
                  <a:pt x="82550" y="9271"/>
                </a:lnTo>
                <a:lnTo>
                  <a:pt x="87756" y="11175"/>
                </a:lnTo>
                <a:lnTo>
                  <a:pt x="91058" y="14986"/>
                </a:lnTo>
                <a:lnTo>
                  <a:pt x="94234" y="18923"/>
                </a:lnTo>
                <a:lnTo>
                  <a:pt x="96265" y="25146"/>
                </a:lnTo>
                <a:lnTo>
                  <a:pt x="96900" y="34036"/>
                </a:lnTo>
                <a:lnTo>
                  <a:pt x="106934" y="34036"/>
                </a:lnTo>
                <a:lnTo>
                  <a:pt x="112572" y="92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3157473" y="3389376"/>
            <a:ext cx="113664" cy="147955"/>
          </a:xfrm>
          <a:custGeom>
            <a:avLst/>
            <a:gdLst/>
            <a:ahLst/>
            <a:cxnLst/>
            <a:rect l="l" t="t" r="r" b="b"/>
            <a:pathLst>
              <a:path w="113664" h="147954">
                <a:moveTo>
                  <a:pt x="76707" y="0"/>
                </a:moveTo>
                <a:lnTo>
                  <a:pt x="83438" y="0"/>
                </a:lnTo>
                <a:lnTo>
                  <a:pt x="89534" y="381"/>
                </a:lnTo>
                <a:lnTo>
                  <a:pt x="95123" y="1143"/>
                </a:lnTo>
                <a:lnTo>
                  <a:pt x="100711" y="2032"/>
                </a:lnTo>
                <a:lnTo>
                  <a:pt x="106806" y="3428"/>
                </a:lnTo>
                <a:lnTo>
                  <a:pt x="113411" y="5587"/>
                </a:lnTo>
                <a:lnTo>
                  <a:pt x="106934" y="34036"/>
                </a:lnTo>
                <a:lnTo>
                  <a:pt x="96900" y="34036"/>
                </a:lnTo>
                <a:lnTo>
                  <a:pt x="96265" y="25146"/>
                </a:lnTo>
                <a:lnTo>
                  <a:pt x="94234" y="18923"/>
                </a:lnTo>
                <a:lnTo>
                  <a:pt x="91058" y="14986"/>
                </a:lnTo>
                <a:lnTo>
                  <a:pt x="87756" y="11175"/>
                </a:lnTo>
                <a:lnTo>
                  <a:pt x="82550" y="9271"/>
                </a:lnTo>
                <a:lnTo>
                  <a:pt x="75183" y="9271"/>
                </a:lnTo>
                <a:lnTo>
                  <a:pt x="69214" y="9271"/>
                </a:lnTo>
                <a:lnTo>
                  <a:pt x="37385" y="37607"/>
                </a:lnTo>
                <a:lnTo>
                  <a:pt x="22859" y="78739"/>
                </a:lnTo>
                <a:lnTo>
                  <a:pt x="19812" y="106807"/>
                </a:lnTo>
                <a:lnTo>
                  <a:pt x="19812" y="117856"/>
                </a:lnTo>
                <a:lnTo>
                  <a:pt x="21717" y="125857"/>
                </a:lnTo>
                <a:lnTo>
                  <a:pt x="25526" y="130810"/>
                </a:lnTo>
                <a:lnTo>
                  <a:pt x="29209" y="135889"/>
                </a:lnTo>
                <a:lnTo>
                  <a:pt x="35178" y="138429"/>
                </a:lnTo>
                <a:lnTo>
                  <a:pt x="43180" y="138429"/>
                </a:lnTo>
                <a:lnTo>
                  <a:pt x="46100" y="138429"/>
                </a:lnTo>
                <a:lnTo>
                  <a:pt x="49021" y="138049"/>
                </a:lnTo>
                <a:lnTo>
                  <a:pt x="52069" y="137413"/>
                </a:lnTo>
                <a:lnTo>
                  <a:pt x="55118" y="136778"/>
                </a:lnTo>
                <a:lnTo>
                  <a:pt x="57912" y="135636"/>
                </a:lnTo>
                <a:lnTo>
                  <a:pt x="60578" y="133985"/>
                </a:lnTo>
                <a:lnTo>
                  <a:pt x="63245" y="132334"/>
                </a:lnTo>
                <a:lnTo>
                  <a:pt x="65531" y="130175"/>
                </a:lnTo>
                <a:lnTo>
                  <a:pt x="67563" y="127381"/>
                </a:lnTo>
                <a:lnTo>
                  <a:pt x="69595" y="124713"/>
                </a:lnTo>
                <a:lnTo>
                  <a:pt x="71119" y="121158"/>
                </a:lnTo>
                <a:lnTo>
                  <a:pt x="72008" y="117094"/>
                </a:lnTo>
                <a:lnTo>
                  <a:pt x="73151" y="112140"/>
                </a:lnTo>
                <a:lnTo>
                  <a:pt x="74675" y="105410"/>
                </a:lnTo>
                <a:lnTo>
                  <a:pt x="75437" y="99822"/>
                </a:lnTo>
                <a:lnTo>
                  <a:pt x="75437" y="95123"/>
                </a:lnTo>
                <a:lnTo>
                  <a:pt x="75437" y="91821"/>
                </a:lnTo>
                <a:lnTo>
                  <a:pt x="65150" y="85851"/>
                </a:lnTo>
                <a:lnTo>
                  <a:pt x="66293" y="80645"/>
                </a:lnTo>
                <a:lnTo>
                  <a:pt x="108585" y="80645"/>
                </a:lnTo>
                <a:lnTo>
                  <a:pt x="107441" y="85851"/>
                </a:lnTo>
                <a:lnTo>
                  <a:pt x="104775" y="86487"/>
                </a:lnTo>
                <a:lnTo>
                  <a:pt x="102742" y="87122"/>
                </a:lnTo>
                <a:lnTo>
                  <a:pt x="101600" y="87757"/>
                </a:lnTo>
                <a:lnTo>
                  <a:pt x="100456" y="88519"/>
                </a:lnTo>
                <a:lnTo>
                  <a:pt x="99313" y="89535"/>
                </a:lnTo>
                <a:lnTo>
                  <a:pt x="98425" y="91059"/>
                </a:lnTo>
                <a:lnTo>
                  <a:pt x="97409" y="92456"/>
                </a:lnTo>
                <a:lnTo>
                  <a:pt x="96520" y="94614"/>
                </a:lnTo>
                <a:lnTo>
                  <a:pt x="95630" y="97662"/>
                </a:lnTo>
                <a:lnTo>
                  <a:pt x="94614" y="100584"/>
                </a:lnTo>
                <a:lnTo>
                  <a:pt x="93471" y="105410"/>
                </a:lnTo>
                <a:lnTo>
                  <a:pt x="91948" y="112140"/>
                </a:lnTo>
                <a:lnTo>
                  <a:pt x="84708" y="145414"/>
                </a:lnTo>
                <a:lnTo>
                  <a:pt x="76326" y="147700"/>
                </a:lnTo>
                <a:lnTo>
                  <a:pt x="70865" y="139319"/>
                </a:lnTo>
                <a:lnTo>
                  <a:pt x="63500" y="142748"/>
                </a:lnTo>
                <a:lnTo>
                  <a:pt x="57784" y="145034"/>
                </a:lnTo>
                <a:lnTo>
                  <a:pt x="53467" y="146050"/>
                </a:lnTo>
                <a:lnTo>
                  <a:pt x="49275" y="147065"/>
                </a:lnTo>
                <a:lnTo>
                  <a:pt x="44957" y="147574"/>
                </a:lnTo>
                <a:lnTo>
                  <a:pt x="40639" y="147574"/>
                </a:lnTo>
                <a:lnTo>
                  <a:pt x="31309" y="146859"/>
                </a:lnTo>
                <a:lnTo>
                  <a:pt x="662" y="113105"/>
                </a:lnTo>
                <a:lnTo>
                  <a:pt x="0" y="102743"/>
                </a:lnTo>
                <a:lnTo>
                  <a:pt x="333" y="94672"/>
                </a:lnTo>
                <a:lnTo>
                  <a:pt x="11826" y="48863"/>
                </a:lnTo>
                <a:lnTo>
                  <a:pt x="38203" y="13150"/>
                </a:lnTo>
                <a:lnTo>
                  <a:pt x="68284" y="525"/>
                </a:lnTo>
                <a:lnTo>
                  <a:pt x="7670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3268979" y="3459479"/>
            <a:ext cx="89153" cy="121158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3283965" y="3479291"/>
            <a:ext cx="69850" cy="102235"/>
          </a:xfrm>
          <a:custGeom>
            <a:avLst/>
            <a:gdLst/>
            <a:ahLst/>
            <a:cxnLst/>
            <a:rect l="l" t="t" r="r" b="b"/>
            <a:pathLst>
              <a:path w="69850" h="102235">
                <a:moveTo>
                  <a:pt x="41148" y="0"/>
                </a:moveTo>
                <a:lnTo>
                  <a:pt x="29972" y="0"/>
                </a:lnTo>
                <a:lnTo>
                  <a:pt x="25273" y="1016"/>
                </a:lnTo>
                <a:lnTo>
                  <a:pt x="20955" y="3048"/>
                </a:lnTo>
                <a:lnTo>
                  <a:pt x="16637" y="5207"/>
                </a:lnTo>
                <a:lnTo>
                  <a:pt x="12954" y="8382"/>
                </a:lnTo>
                <a:lnTo>
                  <a:pt x="9906" y="12573"/>
                </a:lnTo>
                <a:lnTo>
                  <a:pt x="6731" y="16891"/>
                </a:lnTo>
                <a:lnTo>
                  <a:pt x="0" y="51562"/>
                </a:lnTo>
                <a:lnTo>
                  <a:pt x="523" y="63422"/>
                </a:lnTo>
                <a:lnTo>
                  <a:pt x="18954" y="98726"/>
                </a:lnTo>
                <a:lnTo>
                  <a:pt x="33909" y="101854"/>
                </a:lnTo>
                <a:lnTo>
                  <a:pt x="42054" y="101022"/>
                </a:lnTo>
                <a:lnTo>
                  <a:pt x="49164" y="98536"/>
                </a:lnTo>
                <a:lnTo>
                  <a:pt x="55250" y="94406"/>
                </a:lnTo>
                <a:lnTo>
                  <a:pt x="55626" y="93980"/>
                </a:lnTo>
                <a:lnTo>
                  <a:pt x="31750" y="93980"/>
                </a:lnTo>
                <a:lnTo>
                  <a:pt x="28956" y="93091"/>
                </a:lnTo>
                <a:lnTo>
                  <a:pt x="16001" y="57404"/>
                </a:lnTo>
                <a:lnTo>
                  <a:pt x="16050" y="41910"/>
                </a:lnTo>
                <a:lnTo>
                  <a:pt x="31114" y="7493"/>
                </a:lnTo>
                <a:lnTo>
                  <a:pt x="57032" y="7493"/>
                </a:lnTo>
                <a:lnTo>
                  <a:pt x="55118" y="5715"/>
                </a:lnTo>
                <a:lnTo>
                  <a:pt x="46482" y="1143"/>
                </a:lnTo>
                <a:lnTo>
                  <a:pt x="41148" y="0"/>
                </a:lnTo>
                <a:close/>
              </a:path>
              <a:path w="69850" h="102235">
                <a:moveTo>
                  <a:pt x="57032" y="7493"/>
                </a:moveTo>
                <a:lnTo>
                  <a:pt x="37719" y="7493"/>
                </a:lnTo>
                <a:lnTo>
                  <a:pt x="40512" y="8382"/>
                </a:lnTo>
                <a:lnTo>
                  <a:pt x="42799" y="10160"/>
                </a:lnTo>
                <a:lnTo>
                  <a:pt x="52197" y="32385"/>
                </a:lnTo>
                <a:lnTo>
                  <a:pt x="53086" y="38100"/>
                </a:lnTo>
                <a:lnTo>
                  <a:pt x="53594" y="44958"/>
                </a:lnTo>
                <a:lnTo>
                  <a:pt x="53594" y="59944"/>
                </a:lnTo>
                <a:lnTo>
                  <a:pt x="53086" y="66040"/>
                </a:lnTo>
                <a:lnTo>
                  <a:pt x="51562" y="76454"/>
                </a:lnTo>
                <a:lnTo>
                  <a:pt x="50419" y="80772"/>
                </a:lnTo>
                <a:lnTo>
                  <a:pt x="48895" y="84074"/>
                </a:lnTo>
                <a:lnTo>
                  <a:pt x="47371" y="87503"/>
                </a:lnTo>
                <a:lnTo>
                  <a:pt x="45466" y="90043"/>
                </a:lnTo>
                <a:lnTo>
                  <a:pt x="43180" y="91567"/>
                </a:lnTo>
                <a:lnTo>
                  <a:pt x="40894" y="93218"/>
                </a:lnTo>
                <a:lnTo>
                  <a:pt x="38100" y="93980"/>
                </a:lnTo>
                <a:lnTo>
                  <a:pt x="55626" y="93980"/>
                </a:lnTo>
                <a:lnTo>
                  <a:pt x="69378" y="51562"/>
                </a:lnTo>
                <a:lnTo>
                  <a:pt x="69469" y="41910"/>
                </a:lnTo>
                <a:lnTo>
                  <a:pt x="68834" y="34925"/>
                </a:lnTo>
                <a:lnTo>
                  <a:pt x="66294" y="22733"/>
                </a:lnTo>
                <a:lnTo>
                  <a:pt x="64262" y="17525"/>
                </a:lnTo>
                <a:lnTo>
                  <a:pt x="61468" y="13208"/>
                </a:lnTo>
                <a:lnTo>
                  <a:pt x="58674" y="9017"/>
                </a:lnTo>
                <a:lnTo>
                  <a:pt x="57032" y="749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3299967" y="3486784"/>
            <a:ext cx="38100" cy="86995"/>
          </a:xfrm>
          <a:custGeom>
            <a:avLst/>
            <a:gdLst/>
            <a:ahLst/>
            <a:cxnLst/>
            <a:rect l="l" t="t" r="r" b="b"/>
            <a:pathLst>
              <a:path w="38100" h="86995">
                <a:moveTo>
                  <a:pt x="18669" y="0"/>
                </a:moveTo>
                <a:lnTo>
                  <a:pt x="15112" y="0"/>
                </a:lnTo>
                <a:lnTo>
                  <a:pt x="12065" y="888"/>
                </a:lnTo>
                <a:lnTo>
                  <a:pt x="889" y="24384"/>
                </a:lnTo>
                <a:lnTo>
                  <a:pt x="254" y="29590"/>
                </a:lnTo>
                <a:lnTo>
                  <a:pt x="0" y="35560"/>
                </a:lnTo>
                <a:lnTo>
                  <a:pt x="0" y="42290"/>
                </a:lnTo>
                <a:lnTo>
                  <a:pt x="0" y="49911"/>
                </a:lnTo>
                <a:lnTo>
                  <a:pt x="381" y="56514"/>
                </a:lnTo>
                <a:lnTo>
                  <a:pt x="1143" y="62102"/>
                </a:lnTo>
                <a:lnTo>
                  <a:pt x="1905" y="67817"/>
                </a:lnTo>
                <a:lnTo>
                  <a:pt x="15748" y="86487"/>
                </a:lnTo>
                <a:lnTo>
                  <a:pt x="19050" y="86487"/>
                </a:lnTo>
                <a:lnTo>
                  <a:pt x="22098" y="86487"/>
                </a:lnTo>
                <a:lnTo>
                  <a:pt x="24892" y="85725"/>
                </a:lnTo>
                <a:lnTo>
                  <a:pt x="27178" y="84074"/>
                </a:lnTo>
                <a:lnTo>
                  <a:pt x="29464" y="82550"/>
                </a:lnTo>
                <a:lnTo>
                  <a:pt x="31369" y="80010"/>
                </a:lnTo>
                <a:lnTo>
                  <a:pt x="32893" y="76580"/>
                </a:lnTo>
                <a:lnTo>
                  <a:pt x="34417" y="73278"/>
                </a:lnTo>
                <a:lnTo>
                  <a:pt x="35560" y="68961"/>
                </a:lnTo>
                <a:lnTo>
                  <a:pt x="36322" y="63753"/>
                </a:lnTo>
                <a:lnTo>
                  <a:pt x="37084" y="58547"/>
                </a:lnTo>
                <a:lnTo>
                  <a:pt x="37592" y="52450"/>
                </a:lnTo>
                <a:lnTo>
                  <a:pt x="37592" y="45338"/>
                </a:lnTo>
                <a:lnTo>
                  <a:pt x="37592" y="37464"/>
                </a:lnTo>
                <a:lnTo>
                  <a:pt x="37084" y="30606"/>
                </a:lnTo>
                <a:lnTo>
                  <a:pt x="36195" y="24891"/>
                </a:lnTo>
                <a:lnTo>
                  <a:pt x="35433" y="19176"/>
                </a:lnTo>
                <a:lnTo>
                  <a:pt x="26797" y="2666"/>
                </a:lnTo>
                <a:lnTo>
                  <a:pt x="24511" y="888"/>
                </a:lnTo>
                <a:lnTo>
                  <a:pt x="21717" y="0"/>
                </a:lnTo>
                <a:lnTo>
                  <a:pt x="1866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3283965" y="3479291"/>
            <a:ext cx="69850" cy="102235"/>
          </a:xfrm>
          <a:custGeom>
            <a:avLst/>
            <a:gdLst/>
            <a:ahLst/>
            <a:cxnLst/>
            <a:rect l="l" t="t" r="r" b="b"/>
            <a:pathLst>
              <a:path w="69850" h="102235">
                <a:moveTo>
                  <a:pt x="35051" y="0"/>
                </a:moveTo>
                <a:lnTo>
                  <a:pt x="41148" y="0"/>
                </a:lnTo>
                <a:lnTo>
                  <a:pt x="46482" y="1143"/>
                </a:lnTo>
                <a:lnTo>
                  <a:pt x="50800" y="3429"/>
                </a:lnTo>
                <a:lnTo>
                  <a:pt x="55118" y="5715"/>
                </a:lnTo>
                <a:lnTo>
                  <a:pt x="67563" y="28829"/>
                </a:lnTo>
                <a:lnTo>
                  <a:pt x="68834" y="34925"/>
                </a:lnTo>
                <a:lnTo>
                  <a:pt x="69469" y="41910"/>
                </a:lnTo>
                <a:lnTo>
                  <a:pt x="69469" y="49657"/>
                </a:lnTo>
                <a:lnTo>
                  <a:pt x="60325" y="88646"/>
                </a:lnTo>
                <a:lnTo>
                  <a:pt x="33909" y="101854"/>
                </a:lnTo>
                <a:lnTo>
                  <a:pt x="25884" y="101070"/>
                </a:lnTo>
                <a:lnTo>
                  <a:pt x="523" y="63422"/>
                </a:lnTo>
                <a:lnTo>
                  <a:pt x="0" y="51562"/>
                </a:lnTo>
                <a:lnTo>
                  <a:pt x="0" y="42799"/>
                </a:lnTo>
                <a:lnTo>
                  <a:pt x="9906" y="12573"/>
                </a:lnTo>
                <a:lnTo>
                  <a:pt x="12954" y="8382"/>
                </a:lnTo>
                <a:lnTo>
                  <a:pt x="16637" y="5207"/>
                </a:lnTo>
                <a:lnTo>
                  <a:pt x="20955" y="3048"/>
                </a:lnTo>
                <a:lnTo>
                  <a:pt x="25273" y="1016"/>
                </a:lnTo>
                <a:lnTo>
                  <a:pt x="29972" y="0"/>
                </a:lnTo>
                <a:lnTo>
                  <a:pt x="3505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3384803" y="3364979"/>
            <a:ext cx="35718" cy="21565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3394964" y="3372611"/>
            <a:ext cx="202412" cy="212725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3448050" y="3391027"/>
            <a:ext cx="145415" cy="144780"/>
          </a:xfrm>
          <a:custGeom>
            <a:avLst/>
            <a:gdLst/>
            <a:ahLst/>
            <a:cxnLst/>
            <a:rect l="l" t="t" r="r" b="b"/>
            <a:pathLst>
              <a:path w="145414" h="144779">
                <a:moveTo>
                  <a:pt x="69850" y="0"/>
                </a:moveTo>
                <a:lnTo>
                  <a:pt x="27686" y="0"/>
                </a:lnTo>
                <a:lnTo>
                  <a:pt x="26415" y="5207"/>
                </a:lnTo>
                <a:lnTo>
                  <a:pt x="30099" y="5461"/>
                </a:lnTo>
                <a:lnTo>
                  <a:pt x="32638" y="6096"/>
                </a:lnTo>
                <a:lnTo>
                  <a:pt x="34289" y="7493"/>
                </a:lnTo>
                <a:lnTo>
                  <a:pt x="35940" y="8762"/>
                </a:lnTo>
                <a:lnTo>
                  <a:pt x="36829" y="11049"/>
                </a:lnTo>
                <a:lnTo>
                  <a:pt x="36769" y="16890"/>
                </a:lnTo>
                <a:lnTo>
                  <a:pt x="36575" y="18923"/>
                </a:lnTo>
                <a:lnTo>
                  <a:pt x="36067" y="22098"/>
                </a:lnTo>
                <a:lnTo>
                  <a:pt x="35687" y="25400"/>
                </a:lnTo>
                <a:lnTo>
                  <a:pt x="35178" y="28448"/>
                </a:lnTo>
                <a:lnTo>
                  <a:pt x="16510" y="112775"/>
                </a:lnTo>
                <a:lnTo>
                  <a:pt x="14986" y="119761"/>
                </a:lnTo>
                <a:lnTo>
                  <a:pt x="1142" y="139064"/>
                </a:lnTo>
                <a:lnTo>
                  <a:pt x="0" y="144272"/>
                </a:lnTo>
                <a:lnTo>
                  <a:pt x="42163" y="144272"/>
                </a:lnTo>
                <a:lnTo>
                  <a:pt x="43307" y="139064"/>
                </a:lnTo>
                <a:lnTo>
                  <a:pt x="39242" y="138684"/>
                </a:lnTo>
                <a:lnTo>
                  <a:pt x="36575" y="137922"/>
                </a:lnTo>
                <a:lnTo>
                  <a:pt x="35178" y="136525"/>
                </a:lnTo>
                <a:lnTo>
                  <a:pt x="33654" y="135255"/>
                </a:lnTo>
                <a:lnTo>
                  <a:pt x="33055" y="133096"/>
                </a:lnTo>
                <a:lnTo>
                  <a:pt x="33147" y="124460"/>
                </a:lnTo>
                <a:lnTo>
                  <a:pt x="34416" y="116967"/>
                </a:lnTo>
                <a:lnTo>
                  <a:pt x="43941" y="73533"/>
                </a:lnTo>
                <a:lnTo>
                  <a:pt x="119604" y="73533"/>
                </a:lnTo>
                <a:lnTo>
                  <a:pt x="121740" y="63881"/>
                </a:lnTo>
                <a:lnTo>
                  <a:pt x="46100" y="63881"/>
                </a:lnTo>
                <a:lnTo>
                  <a:pt x="53339" y="31496"/>
                </a:lnTo>
                <a:lnTo>
                  <a:pt x="54737" y="24764"/>
                </a:lnTo>
                <a:lnTo>
                  <a:pt x="56007" y="19812"/>
                </a:lnTo>
                <a:lnTo>
                  <a:pt x="57023" y="16890"/>
                </a:lnTo>
                <a:lnTo>
                  <a:pt x="58038" y="13843"/>
                </a:lnTo>
                <a:lnTo>
                  <a:pt x="58927" y="11684"/>
                </a:lnTo>
                <a:lnTo>
                  <a:pt x="60705" y="8889"/>
                </a:lnTo>
                <a:lnTo>
                  <a:pt x="61849" y="7747"/>
                </a:lnTo>
                <a:lnTo>
                  <a:pt x="62991" y="7112"/>
                </a:lnTo>
                <a:lnTo>
                  <a:pt x="64135" y="6350"/>
                </a:lnTo>
                <a:lnTo>
                  <a:pt x="66039" y="5714"/>
                </a:lnTo>
                <a:lnTo>
                  <a:pt x="68707" y="5207"/>
                </a:lnTo>
                <a:lnTo>
                  <a:pt x="69850" y="0"/>
                </a:lnTo>
                <a:close/>
              </a:path>
              <a:path w="145414" h="144779">
                <a:moveTo>
                  <a:pt x="119604" y="73533"/>
                </a:moveTo>
                <a:lnTo>
                  <a:pt x="100711" y="73533"/>
                </a:lnTo>
                <a:lnTo>
                  <a:pt x="90550" y="119761"/>
                </a:lnTo>
                <a:lnTo>
                  <a:pt x="89408" y="124460"/>
                </a:lnTo>
                <a:lnTo>
                  <a:pt x="76708" y="139064"/>
                </a:lnTo>
                <a:lnTo>
                  <a:pt x="75437" y="144272"/>
                </a:lnTo>
                <a:lnTo>
                  <a:pt x="117728" y="144272"/>
                </a:lnTo>
                <a:lnTo>
                  <a:pt x="118872" y="139064"/>
                </a:lnTo>
                <a:lnTo>
                  <a:pt x="115188" y="138811"/>
                </a:lnTo>
                <a:lnTo>
                  <a:pt x="112522" y="138049"/>
                </a:lnTo>
                <a:lnTo>
                  <a:pt x="110998" y="136651"/>
                </a:lnTo>
                <a:lnTo>
                  <a:pt x="109347" y="135382"/>
                </a:lnTo>
                <a:lnTo>
                  <a:pt x="108585" y="133096"/>
                </a:lnTo>
                <a:lnTo>
                  <a:pt x="108712" y="125857"/>
                </a:lnTo>
                <a:lnTo>
                  <a:pt x="109220" y="120903"/>
                </a:lnTo>
                <a:lnTo>
                  <a:pt x="109854" y="117601"/>
                </a:lnTo>
                <a:lnTo>
                  <a:pt x="119604" y="73533"/>
                </a:lnTo>
                <a:close/>
              </a:path>
              <a:path w="145414" h="144779">
                <a:moveTo>
                  <a:pt x="145414" y="0"/>
                </a:moveTo>
                <a:lnTo>
                  <a:pt x="103124" y="0"/>
                </a:lnTo>
                <a:lnTo>
                  <a:pt x="101980" y="5207"/>
                </a:lnTo>
                <a:lnTo>
                  <a:pt x="105663" y="5461"/>
                </a:lnTo>
                <a:lnTo>
                  <a:pt x="108203" y="6096"/>
                </a:lnTo>
                <a:lnTo>
                  <a:pt x="109854" y="7493"/>
                </a:lnTo>
                <a:lnTo>
                  <a:pt x="111505" y="8762"/>
                </a:lnTo>
                <a:lnTo>
                  <a:pt x="112395" y="11049"/>
                </a:lnTo>
                <a:lnTo>
                  <a:pt x="112334" y="16890"/>
                </a:lnTo>
                <a:lnTo>
                  <a:pt x="112140" y="18923"/>
                </a:lnTo>
                <a:lnTo>
                  <a:pt x="111633" y="22098"/>
                </a:lnTo>
                <a:lnTo>
                  <a:pt x="111251" y="25400"/>
                </a:lnTo>
                <a:lnTo>
                  <a:pt x="110616" y="28448"/>
                </a:lnTo>
                <a:lnTo>
                  <a:pt x="102870" y="63881"/>
                </a:lnTo>
                <a:lnTo>
                  <a:pt x="121740" y="63881"/>
                </a:lnTo>
                <a:lnTo>
                  <a:pt x="128904" y="31496"/>
                </a:lnTo>
                <a:lnTo>
                  <a:pt x="130301" y="24764"/>
                </a:lnTo>
                <a:lnTo>
                  <a:pt x="131572" y="19812"/>
                </a:lnTo>
                <a:lnTo>
                  <a:pt x="132587" y="16890"/>
                </a:lnTo>
                <a:lnTo>
                  <a:pt x="133476" y="13843"/>
                </a:lnTo>
                <a:lnTo>
                  <a:pt x="134492" y="11684"/>
                </a:lnTo>
                <a:lnTo>
                  <a:pt x="136271" y="8889"/>
                </a:lnTo>
                <a:lnTo>
                  <a:pt x="137413" y="7747"/>
                </a:lnTo>
                <a:lnTo>
                  <a:pt x="138557" y="7112"/>
                </a:lnTo>
                <a:lnTo>
                  <a:pt x="139700" y="6350"/>
                </a:lnTo>
                <a:lnTo>
                  <a:pt x="141604" y="5714"/>
                </a:lnTo>
                <a:lnTo>
                  <a:pt x="144272" y="5207"/>
                </a:lnTo>
                <a:lnTo>
                  <a:pt x="14541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3448050" y="3391027"/>
            <a:ext cx="145415" cy="144780"/>
          </a:xfrm>
          <a:custGeom>
            <a:avLst/>
            <a:gdLst/>
            <a:ahLst/>
            <a:cxnLst/>
            <a:rect l="l" t="t" r="r" b="b"/>
            <a:pathLst>
              <a:path w="145414" h="144779">
                <a:moveTo>
                  <a:pt x="27686" y="0"/>
                </a:moveTo>
                <a:lnTo>
                  <a:pt x="69850" y="0"/>
                </a:lnTo>
                <a:lnTo>
                  <a:pt x="68707" y="5207"/>
                </a:lnTo>
                <a:lnTo>
                  <a:pt x="66039" y="5714"/>
                </a:lnTo>
                <a:lnTo>
                  <a:pt x="64135" y="6350"/>
                </a:lnTo>
                <a:lnTo>
                  <a:pt x="62991" y="7112"/>
                </a:lnTo>
                <a:lnTo>
                  <a:pt x="61849" y="7747"/>
                </a:lnTo>
                <a:lnTo>
                  <a:pt x="60705" y="8889"/>
                </a:lnTo>
                <a:lnTo>
                  <a:pt x="59816" y="10287"/>
                </a:lnTo>
                <a:lnTo>
                  <a:pt x="58927" y="11684"/>
                </a:lnTo>
                <a:lnTo>
                  <a:pt x="58038" y="13843"/>
                </a:lnTo>
                <a:lnTo>
                  <a:pt x="57023" y="16890"/>
                </a:lnTo>
                <a:lnTo>
                  <a:pt x="56007" y="19812"/>
                </a:lnTo>
                <a:lnTo>
                  <a:pt x="54737" y="24764"/>
                </a:lnTo>
                <a:lnTo>
                  <a:pt x="53339" y="31496"/>
                </a:lnTo>
                <a:lnTo>
                  <a:pt x="46100" y="63881"/>
                </a:lnTo>
                <a:lnTo>
                  <a:pt x="102870" y="63881"/>
                </a:lnTo>
                <a:lnTo>
                  <a:pt x="109982" y="31369"/>
                </a:lnTo>
                <a:lnTo>
                  <a:pt x="110616" y="28448"/>
                </a:lnTo>
                <a:lnTo>
                  <a:pt x="111251" y="25400"/>
                </a:lnTo>
                <a:lnTo>
                  <a:pt x="111633" y="22098"/>
                </a:lnTo>
                <a:lnTo>
                  <a:pt x="112140" y="18923"/>
                </a:lnTo>
                <a:lnTo>
                  <a:pt x="112395" y="16256"/>
                </a:lnTo>
                <a:lnTo>
                  <a:pt x="112395" y="14350"/>
                </a:lnTo>
                <a:lnTo>
                  <a:pt x="112395" y="11049"/>
                </a:lnTo>
                <a:lnTo>
                  <a:pt x="111505" y="8762"/>
                </a:lnTo>
                <a:lnTo>
                  <a:pt x="109854" y="7493"/>
                </a:lnTo>
                <a:lnTo>
                  <a:pt x="108203" y="6096"/>
                </a:lnTo>
                <a:lnTo>
                  <a:pt x="105663" y="5461"/>
                </a:lnTo>
                <a:lnTo>
                  <a:pt x="101980" y="5207"/>
                </a:lnTo>
                <a:lnTo>
                  <a:pt x="103124" y="0"/>
                </a:lnTo>
                <a:lnTo>
                  <a:pt x="145414" y="0"/>
                </a:lnTo>
                <a:lnTo>
                  <a:pt x="144272" y="5207"/>
                </a:lnTo>
                <a:lnTo>
                  <a:pt x="141604" y="5714"/>
                </a:lnTo>
                <a:lnTo>
                  <a:pt x="139700" y="6350"/>
                </a:lnTo>
                <a:lnTo>
                  <a:pt x="138557" y="7112"/>
                </a:lnTo>
                <a:lnTo>
                  <a:pt x="137413" y="7747"/>
                </a:lnTo>
                <a:lnTo>
                  <a:pt x="136271" y="8889"/>
                </a:lnTo>
                <a:lnTo>
                  <a:pt x="135382" y="10287"/>
                </a:lnTo>
                <a:lnTo>
                  <a:pt x="134492" y="11684"/>
                </a:lnTo>
                <a:lnTo>
                  <a:pt x="133476" y="13843"/>
                </a:lnTo>
                <a:lnTo>
                  <a:pt x="132587" y="16890"/>
                </a:lnTo>
                <a:lnTo>
                  <a:pt x="131572" y="19812"/>
                </a:lnTo>
                <a:lnTo>
                  <a:pt x="130301" y="24764"/>
                </a:lnTo>
                <a:lnTo>
                  <a:pt x="128904" y="31496"/>
                </a:lnTo>
                <a:lnTo>
                  <a:pt x="110744" y="113537"/>
                </a:lnTo>
                <a:lnTo>
                  <a:pt x="109854" y="117601"/>
                </a:lnTo>
                <a:lnTo>
                  <a:pt x="109220" y="120903"/>
                </a:lnTo>
                <a:lnTo>
                  <a:pt x="108965" y="123444"/>
                </a:lnTo>
                <a:lnTo>
                  <a:pt x="108712" y="125857"/>
                </a:lnTo>
                <a:lnTo>
                  <a:pt x="108585" y="128015"/>
                </a:lnTo>
                <a:lnTo>
                  <a:pt x="108585" y="130048"/>
                </a:lnTo>
                <a:lnTo>
                  <a:pt x="108585" y="133096"/>
                </a:lnTo>
                <a:lnTo>
                  <a:pt x="109347" y="135382"/>
                </a:lnTo>
                <a:lnTo>
                  <a:pt x="110998" y="136651"/>
                </a:lnTo>
                <a:lnTo>
                  <a:pt x="112522" y="138049"/>
                </a:lnTo>
                <a:lnTo>
                  <a:pt x="115188" y="138811"/>
                </a:lnTo>
                <a:lnTo>
                  <a:pt x="118872" y="139064"/>
                </a:lnTo>
                <a:lnTo>
                  <a:pt x="117728" y="144272"/>
                </a:lnTo>
                <a:lnTo>
                  <a:pt x="75437" y="144272"/>
                </a:lnTo>
                <a:lnTo>
                  <a:pt x="76708" y="139064"/>
                </a:lnTo>
                <a:lnTo>
                  <a:pt x="79375" y="138684"/>
                </a:lnTo>
                <a:lnTo>
                  <a:pt x="81279" y="137922"/>
                </a:lnTo>
                <a:lnTo>
                  <a:pt x="92075" y="112775"/>
                </a:lnTo>
                <a:lnTo>
                  <a:pt x="100711" y="73533"/>
                </a:lnTo>
                <a:lnTo>
                  <a:pt x="43941" y="73533"/>
                </a:lnTo>
                <a:lnTo>
                  <a:pt x="35178" y="113537"/>
                </a:lnTo>
                <a:lnTo>
                  <a:pt x="34416" y="116967"/>
                </a:lnTo>
                <a:lnTo>
                  <a:pt x="33909" y="119887"/>
                </a:lnTo>
                <a:lnTo>
                  <a:pt x="33527" y="122174"/>
                </a:lnTo>
                <a:lnTo>
                  <a:pt x="33147" y="124460"/>
                </a:lnTo>
                <a:lnTo>
                  <a:pt x="33020" y="127126"/>
                </a:lnTo>
                <a:lnTo>
                  <a:pt x="33020" y="130048"/>
                </a:lnTo>
                <a:lnTo>
                  <a:pt x="33020" y="132969"/>
                </a:lnTo>
                <a:lnTo>
                  <a:pt x="33654" y="135255"/>
                </a:lnTo>
                <a:lnTo>
                  <a:pt x="35178" y="136525"/>
                </a:lnTo>
                <a:lnTo>
                  <a:pt x="36575" y="137922"/>
                </a:lnTo>
                <a:lnTo>
                  <a:pt x="39242" y="138684"/>
                </a:lnTo>
                <a:lnTo>
                  <a:pt x="43307" y="139064"/>
                </a:lnTo>
                <a:lnTo>
                  <a:pt x="42163" y="144272"/>
                </a:lnTo>
                <a:lnTo>
                  <a:pt x="0" y="144272"/>
                </a:lnTo>
                <a:lnTo>
                  <a:pt x="1142" y="139064"/>
                </a:lnTo>
                <a:lnTo>
                  <a:pt x="3810" y="138684"/>
                </a:lnTo>
                <a:lnTo>
                  <a:pt x="5841" y="137922"/>
                </a:lnTo>
                <a:lnTo>
                  <a:pt x="13080" y="126873"/>
                </a:lnTo>
                <a:lnTo>
                  <a:pt x="13842" y="124460"/>
                </a:lnTo>
                <a:lnTo>
                  <a:pt x="14986" y="119761"/>
                </a:lnTo>
                <a:lnTo>
                  <a:pt x="16510" y="112775"/>
                </a:lnTo>
                <a:lnTo>
                  <a:pt x="34544" y="31369"/>
                </a:lnTo>
                <a:lnTo>
                  <a:pt x="35178" y="28448"/>
                </a:lnTo>
                <a:lnTo>
                  <a:pt x="35687" y="25400"/>
                </a:lnTo>
                <a:lnTo>
                  <a:pt x="36067" y="22098"/>
                </a:lnTo>
                <a:lnTo>
                  <a:pt x="36575" y="18923"/>
                </a:lnTo>
                <a:lnTo>
                  <a:pt x="36829" y="16256"/>
                </a:lnTo>
                <a:lnTo>
                  <a:pt x="36829" y="14350"/>
                </a:lnTo>
                <a:lnTo>
                  <a:pt x="36829" y="11049"/>
                </a:lnTo>
                <a:lnTo>
                  <a:pt x="35940" y="8762"/>
                </a:lnTo>
                <a:lnTo>
                  <a:pt x="34289" y="7493"/>
                </a:lnTo>
                <a:lnTo>
                  <a:pt x="32638" y="6096"/>
                </a:lnTo>
                <a:lnTo>
                  <a:pt x="30099" y="5461"/>
                </a:lnTo>
                <a:lnTo>
                  <a:pt x="26415" y="5207"/>
                </a:lnTo>
                <a:lnTo>
                  <a:pt x="276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3590544" y="3491532"/>
            <a:ext cx="51117" cy="72341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3606038" y="3510788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4" y="0"/>
                </a:lnTo>
                <a:lnTo>
                  <a:pt x="12064" y="5207"/>
                </a:lnTo>
                <a:lnTo>
                  <a:pt x="12288" y="9778"/>
                </a:lnTo>
                <a:lnTo>
                  <a:pt x="12319" y="21082"/>
                </a:lnTo>
                <a:lnTo>
                  <a:pt x="12064" y="25400"/>
                </a:lnTo>
                <a:lnTo>
                  <a:pt x="11302" y="28828"/>
                </a:lnTo>
                <a:lnTo>
                  <a:pt x="10667" y="32258"/>
                </a:lnTo>
                <a:lnTo>
                  <a:pt x="0" y="47244"/>
                </a:lnTo>
                <a:lnTo>
                  <a:pt x="5714" y="53594"/>
                </a:lnTo>
                <a:lnTo>
                  <a:pt x="30734" y="24002"/>
                </a:lnTo>
                <a:lnTo>
                  <a:pt x="31623" y="19431"/>
                </a:lnTo>
                <a:lnTo>
                  <a:pt x="31623" y="9778"/>
                </a:lnTo>
                <a:lnTo>
                  <a:pt x="31114" y="4952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3606038" y="3510788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4" y="0"/>
                </a:moveTo>
                <a:lnTo>
                  <a:pt x="30099" y="0"/>
                </a:lnTo>
                <a:lnTo>
                  <a:pt x="31114" y="4952"/>
                </a:lnTo>
                <a:lnTo>
                  <a:pt x="31623" y="9778"/>
                </a:lnTo>
                <a:lnTo>
                  <a:pt x="31623" y="14604"/>
                </a:lnTo>
                <a:lnTo>
                  <a:pt x="31623" y="19431"/>
                </a:lnTo>
                <a:lnTo>
                  <a:pt x="30734" y="24002"/>
                </a:lnTo>
                <a:lnTo>
                  <a:pt x="29083" y="28066"/>
                </a:lnTo>
                <a:lnTo>
                  <a:pt x="27432" y="32131"/>
                </a:lnTo>
                <a:lnTo>
                  <a:pt x="24637" y="36195"/>
                </a:lnTo>
                <a:lnTo>
                  <a:pt x="20954" y="40259"/>
                </a:lnTo>
                <a:lnTo>
                  <a:pt x="17272" y="44323"/>
                </a:lnTo>
                <a:lnTo>
                  <a:pt x="12191" y="48767"/>
                </a:lnTo>
                <a:lnTo>
                  <a:pt x="5714" y="53594"/>
                </a:lnTo>
                <a:lnTo>
                  <a:pt x="0" y="47244"/>
                </a:lnTo>
                <a:lnTo>
                  <a:pt x="3556" y="43814"/>
                </a:lnTo>
                <a:lnTo>
                  <a:pt x="6223" y="40766"/>
                </a:lnTo>
                <a:lnTo>
                  <a:pt x="7874" y="38100"/>
                </a:lnTo>
                <a:lnTo>
                  <a:pt x="9398" y="35306"/>
                </a:lnTo>
                <a:lnTo>
                  <a:pt x="10667" y="32258"/>
                </a:lnTo>
                <a:lnTo>
                  <a:pt x="11302" y="28828"/>
                </a:lnTo>
                <a:lnTo>
                  <a:pt x="12064" y="25400"/>
                </a:lnTo>
                <a:lnTo>
                  <a:pt x="12319" y="21082"/>
                </a:lnTo>
                <a:lnTo>
                  <a:pt x="12319" y="15875"/>
                </a:lnTo>
                <a:lnTo>
                  <a:pt x="12319" y="10413"/>
                </a:lnTo>
                <a:lnTo>
                  <a:pt x="12064" y="5207"/>
                </a:lnTo>
                <a:lnTo>
                  <a:pt x="116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3671315" y="3413785"/>
            <a:ext cx="128803" cy="163804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3685921" y="3432555"/>
            <a:ext cx="110489" cy="145415"/>
          </a:xfrm>
          <a:custGeom>
            <a:avLst/>
            <a:gdLst/>
            <a:ahLst/>
            <a:cxnLst/>
            <a:rect l="l" t="t" r="r" b="b"/>
            <a:pathLst>
              <a:path w="110489" h="145414">
                <a:moveTo>
                  <a:pt x="44111" y="12192"/>
                </a:moveTo>
                <a:lnTo>
                  <a:pt x="21336" y="12192"/>
                </a:lnTo>
                <a:lnTo>
                  <a:pt x="22987" y="12827"/>
                </a:lnTo>
                <a:lnTo>
                  <a:pt x="25653" y="15240"/>
                </a:lnTo>
                <a:lnTo>
                  <a:pt x="30488" y="75660"/>
                </a:lnTo>
                <a:lnTo>
                  <a:pt x="30337" y="83407"/>
                </a:lnTo>
                <a:lnTo>
                  <a:pt x="30017" y="93527"/>
                </a:lnTo>
                <a:lnTo>
                  <a:pt x="29590" y="103505"/>
                </a:lnTo>
                <a:lnTo>
                  <a:pt x="24586" y="113291"/>
                </a:lnTo>
                <a:lnTo>
                  <a:pt x="20415" y="122650"/>
                </a:lnTo>
                <a:lnTo>
                  <a:pt x="17053" y="131579"/>
                </a:lnTo>
                <a:lnTo>
                  <a:pt x="14477" y="140081"/>
                </a:lnTo>
                <a:lnTo>
                  <a:pt x="17652" y="145034"/>
                </a:lnTo>
                <a:lnTo>
                  <a:pt x="33274" y="145034"/>
                </a:lnTo>
                <a:lnTo>
                  <a:pt x="35895" y="135171"/>
                </a:lnTo>
                <a:lnTo>
                  <a:pt x="38242" y="124999"/>
                </a:lnTo>
                <a:lnTo>
                  <a:pt x="40328" y="114494"/>
                </a:lnTo>
                <a:lnTo>
                  <a:pt x="42163" y="103632"/>
                </a:lnTo>
                <a:lnTo>
                  <a:pt x="50903" y="89681"/>
                </a:lnTo>
                <a:lnTo>
                  <a:pt x="56996" y="80264"/>
                </a:lnTo>
                <a:lnTo>
                  <a:pt x="44957" y="80264"/>
                </a:lnTo>
                <a:lnTo>
                  <a:pt x="45864" y="68075"/>
                </a:lnTo>
                <a:lnTo>
                  <a:pt x="46497" y="56292"/>
                </a:lnTo>
                <a:lnTo>
                  <a:pt x="46868" y="44938"/>
                </a:lnTo>
                <a:lnTo>
                  <a:pt x="46989" y="34036"/>
                </a:lnTo>
                <a:lnTo>
                  <a:pt x="46682" y="25608"/>
                </a:lnTo>
                <a:lnTo>
                  <a:pt x="45767" y="18430"/>
                </a:lnTo>
                <a:lnTo>
                  <a:pt x="44257" y="12515"/>
                </a:lnTo>
                <a:lnTo>
                  <a:pt x="44111" y="12192"/>
                </a:lnTo>
                <a:close/>
              </a:path>
              <a:path w="110489" h="145414">
                <a:moveTo>
                  <a:pt x="110489" y="1651"/>
                </a:moveTo>
                <a:lnTo>
                  <a:pt x="88391" y="1651"/>
                </a:lnTo>
                <a:lnTo>
                  <a:pt x="79442" y="19917"/>
                </a:lnTo>
                <a:lnTo>
                  <a:pt x="69373" y="39100"/>
                </a:lnTo>
                <a:lnTo>
                  <a:pt x="58209" y="59211"/>
                </a:lnTo>
                <a:lnTo>
                  <a:pt x="45974" y="80264"/>
                </a:lnTo>
                <a:lnTo>
                  <a:pt x="56996" y="80264"/>
                </a:lnTo>
                <a:lnTo>
                  <a:pt x="79120" y="47498"/>
                </a:lnTo>
                <a:lnTo>
                  <a:pt x="103356" y="13922"/>
                </a:lnTo>
                <a:lnTo>
                  <a:pt x="109092" y="6731"/>
                </a:lnTo>
                <a:lnTo>
                  <a:pt x="110489" y="1651"/>
                </a:lnTo>
                <a:close/>
              </a:path>
              <a:path w="110489" h="145414">
                <a:moveTo>
                  <a:pt x="34036" y="0"/>
                </a:moveTo>
                <a:lnTo>
                  <a:pt x="24383" y="0"/>
                </a:lnTo>
                <a:lnTo>
                  <a:pt x="21970" y="381"/>
                </a:lnTo>
                <a:lnTo>
                  <a:pt x="0" y="14859"/>
                </a:lnTo>
                <a:lnTo>
                  <a:pt x="5841" y="20701"/>
                </a:lnTo>
                <a:lnTo>
                  <a:pt x="11049" y="14986"/>
                </a:lnTo>
                <a:lnTo>
                  <a:pt x="15493" y="12192"/>
                </a:lnTo>
                <a:lnTo>
                  <a:pt x="44111" y="12192"/>
                </a:lnTo>
                <a:lnTo>
                  <a:pt x="42163" y="7874"/>
                </a:lnTo>
                <a:lnTo>
                  <a:pt x="38988" y="2667"/>
                </a:lnTo>
                <a:lnTo>
                  <a:pt x="340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3685921" y="3432555"/>
            <a:ext cx="110489" cy="145415"/>
          </a:xfrm>
          <a:custGeom>
            <a:avLst/>
            <a:gdLst/>
            <a:ahLst/>
            <a:cxnLst/>
            <a:rect l="l" t="t" r="r" b="b"/>
            <a:pathLst>
              <a:path w="110489" h="145414">
                <a:moveTo>
                  <a:pt x="27050" y="0"/>
                </a:moveTo>
                <a:lnTo>
                  <a:pt x="34036" y="0"/>
                </a:lnTo>
                <a:lnTo>
                  <a:pt x="38988" y="2667"/>
                </a:lnTo>
                <a:lnTo>
                  <a:pt x="46989" y="34036"/>
                </a:lnTo>
                <a:lnTo>
                  <a:pt x="46868" y="44938"/>
                </a:lnTo>
                <a:lnTo>
                  <a:pt x="46497" y="56292"/>
                </a:lnTo>
                <a:lnTo>
                  <a:pt x="45864" y="68075"/>
                </a:lnTo>
                <a:lnTo>
                  <a:pt x="44957" y="80264"/>
                </a:lnTo>
                <a:lnTo>
                  <a:pt x="45974" y="80264"/>
                </a:lnTo>
                <a:lnTo>
                  <a:pt x="58209" y="59211"/>
                </a:lnTo>
                <a:lnTo>
                  <a:pt x="69373" y="39100"/>
                </a:lnTo>
                <a:lnTo>
                  <a:pt x="79442" y="19917"/>
                </a:lnTo>
                <a:lnTo>
                  <a:pt x="88391" y="1651"/>
                </a:lnTo>
                <a:lnTo>
                  <a:pt x="110489" y="1651"/>
                </a:lnTo>
                <a:lnTo>
                  <a:pt x="109092" y="6731"/>
                </a:lnTo>
                <a:lnTo>
                  <a:pt x="103356" y="13922"/>
                </a:lnTo>
                <a:lnTo>
                  <a:pt x="96440" y="23113"/>
                </a:lnTo>
                <a:lnTo>
                  <a:pt x="69381" y="61591"/>
                </a:lnTo>
                <a:lnTo>
                  <a:pt x="42163" y="103632"/>
                </a:lnTo>
                <a:lnTo>
                  <a:pt x="40328" y="114494"/>
                </a:lnTo>
                <a:lnTo>
                  <a:pt x="38242" y="124999"/>
                </a:lnTo>
                <a:lnTo>
                  <a:pt x="35895" y="135171"/>
                </a:lnTo>
                <a:lnTo>
                  <a:pt x="33274" y="145034"/>
                </a:lnTo>
                <a:lnTo>
                  <a:pt x="17652" y="145034"/>
                </a:lnTo>
                <a:lnTo>
                  <a:pt x="14477" y="140081"/>
                </a:lnTo>
                <a:lnTo>
                  <a:pt x="17053" y="131579"/>
                </a:lnTo>
                <a:lnTo>
                  <a:pt x="20415" y="122650"/>
                </a:lnTo>
                <a:lnTo>
                  <a:pt x="24586" y="113291"/>
                </a:lnTo>
                <a:lnTo>
                  <a:pt x="29590" y="103505"/>
                </a:lnTo>
                <a:lnTo>
                  <a:pt x="30017" y="93527"/>
                </a:lnTo>
                <a:lnTo>
                  <a:pt x="30337" y="83407"/>
                </a:lnTo>
                <a:lnTo>
                  <a:pt x="30537" y="73144"/>
                </a:lnTo>
                <a:lnTo>
                  <a:pt x="30606" y="62738"/>
                </a:lnTo>
                <a:lnTo>
                  <a:pt x="30559" y="54453"/>
                </a:lnTo>
                <a:lnTo>
                  <a:pt x="25653" y="15240"/>
                </a:lnTo>
                <a:lnTo>
                  <a:pt x="21336" y="12192"/>
                </a:lnTo>
                <a:lnTo>
                  <a:pt x="19430" y="12192"/>
                </a:lnTo>
                <a:lnTo>
                  <a:pt x="15493" y="12192"/>
                </a:lnTo>
                <a:lnTo>
                  <a:pt x="11049" y="14986"/>
                </a:lnTo>
                <a:lnTo>
                  <a:pt x="5841" y="20701"/>
                </a:lnTo>
                <a:lnTo>
                  <a:pt x="0" y="14859"/>
                </a:lnTo>
                <a:lnTo>
                  <a:pt x="3301" y="11811"/>
                </a:lnTo>
                <a:lnTo>
                  <a:pt x="5968" y="9525"/>
                </a:lnTo>
                <a:lnTo>
                  <a:pt x="7874" y="7874"/>
                </a:lnTo>
                <a:lnTo>
                  <a:pt x="19812" y="1016"/>
                </a:lnTo>
                <a:lnTo>
                  <a:pt x="21970" y="381"/>
                </a:lnTo>
                <a:lnTo>
                  <a:pt x="24383" y="0"/>
                </a:lnTo>
                <a:lnTo>
                  <a:pt x="2705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3802379" y="3436561"/>
            <a:ext cx="145516" cy="55684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3816350" y="3454908"/>
            <a:ext cx="128270" cy="37465"/>
          </a:xfrm>
          <a:custGeom>
            <a:avLst/>
            <a:gdLst/>
            <a:ahLst/>
            <a:cxnLst/>
            <a:rect l="l" t="t" r="r" b="b"/>
            <a:pathLst>
              <a:path w="128270" h="37464">
                <a:moveTo>
                  <a:pt x="71592" y="14731"/>
                </a:moveTo>
                <a:lnTo>
                  <a:pt x="32003" y="14731"/>
                </a:lnTo>
                <a:lnTo>
                  <a:pt x="37097" y="15422"/>
                </a:lnTo>
                <a:lnTo>
                  <a:pt x="43293" y="17525"/>
                </a:lnTo>
                <a:lnTo>
                  <a:pt x="50394" y="20954"/>
                </a:lnTo>
                <a:lnTo>
                  <a:pt x="58547" y="25780"/>
                </a:lnTo>
                <a:lnTo>
                  <a:pt x="67050" y="30688"/>
                </a:lnTo>
                <a:lnTo>
                  <a:pt x="75041" y="34178"/>
                </a:lnTo>
                <a:lnTo>
                  <a:pt x="82532" y="36264"/>
                </a:lnTo>
                <a:lnTo>
                  <a:pt x="89535" y="36956"/>
                </a:lnTo>
                <a:lnTo>
                  <a:pt x="96301" y="36361"/>
                </a:lnTo>
                <a:lnTo>
                  <a:pt x="102520" y="34575"/>
                </a:lnTo>
                <a:lnTo>
                  <a:pt x="108215" y="31599"/>
                </a:lnTo>
                <a:lnTo>
                  <a:pt x="113411" y="27431"/>
                </a:lnTo>
                <a:lnTo>
                  <a:pt x="118617" y="22225"/>
                </a:lnTo>
                <a:lnTo>
                  <a:pt x="92201" y="22225"/>
                </a:lnTo>
                <a:lnTo>
                  <a:pt x="87106" y="21534"/>
                </a:lnTo>
                <a:lnTo>
                  <a:pt x="80962" y="19462"/>
                </a:lnTo>
                <a:lnTo>
                  <a:pt x="73771" y="16009"/>
                </a:lnTo>
                <a:lnTo>
                  <a:pt x="71592" y="14731"/>
                </a:lnTo>
                <a:close/>
              </a:path>
              <a:path w="128270" h="37464">
                <a:moveTo>
                  <a:pt x="35305" y="0"/>
                </a:moveTo>
                <a:lnTo>
                  <a:pt x="27177" y="0"/>
                </a:lnTo>
                <a:lnTo>
                  <a:pt x="20192" y="2793"/>
                </a:lnTo>
                <a:lnTo>
                  <a:pt x="8382" y="13842"/>
                </a:lnTo>
                <a:lnTo>
                  <a:pt x="3555" y="20827"/>
                </a:lnTo>
                <a:lnTo>
                  <a:pt x="0" y="29082"/>
                </a:lnTo>
                <a:lnTo>
                  <a:pt x="8254" y="33781"/>
                </a:lnTo>
                <a:lnTo>
                  <a:pt x="11175" y="27558"/>
                </a:lnTo>
                <a:lnTo>
                  <a:pt x="14604" y="22859"/>
                </a:lnTo>
                <a:lnTo>
                  <a:pt x="22351" y="16382"/>
                </a:lnTo>
                <a:lnTo>
                  <a:pt x="26924" y="14731"/>
                </a:lnTo>
                <a:lnTo>
                  <a:pt x="71592" y="14731"/>
                </a:lnTo>
                <a:lnTo>
                  <a:pt x="65532" y="11175"/>
                </a:lnTo>
                <a:lnTo>
                  <a:pt x="57076" y="6322"/>
                </a:lnTo>
                <a:lnTo>
                  <a:pt x="49228" y="2825"/>
                </a:lnTo>
                <a:lnTo>
                  <a:pt x="41975" y="710"/>
                </a:lnTo>
                <a:lnTo>
                  <a:pt x="35305" y="0"/>
                </a:lnTo>
                <a:close/>
              </a:path>
              <a:path w="128270" h="37464">
                <a:moveTo>
                  <a:pt x="119252" y="2666"/>
                </a:moveTo>
                <a:lnTo>
                  <a:pt x="98171" y="22225"/>
                </a:lnTo>
                <a:lnTo>
                  <a:pt x="118617" y="22225"/>
                </a:lnTo>
                <a:lnTo>
                  <a:pt x="119887" y="20954"/>
                </a:lnTo>
                <a:lnTo>
                  <a:pt x="124713" y="14731"/>
                </a:lnTo>
                <a:lnTo>
                  <a:pt x="127762" y="8381"/>
                </a:lnTo>
                <a:lnTo>
                  <a:pt x="119252" y="266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3816350" y="3454908"/>
            <a:ext cx="128270" cy="37465"/>
          </a:xfrm>
          <a:custGeom>
            <a:avLst/>
            <a:gdLst/>
            <a:ahLst/>
            <a:cxnLst/>
            <a:rect l="l" t="t" r="r" b="b"/>
            <a:pathLst>
              <a:path w="128270" h="37464">
                <a:moveTo>
                  <a:pt x="35305" y="0"/>
                </a:moveTo>
                <a:lnTo>
                  <a:pt x="73771" y="16009"/>
                </a:lnTo>
                <a:lnTo>
                  <a:pt x="80962" y="19462"/>
                </a:lnTo>
                <a:lnTo>
                  <a:pt x="87106" y="21534"/>
                </a:lnTo>
                <a:lnTo>
                  <a:pt x="92201" y="22225"/>
                </a:lnTo>
                <a:lnTo>
                  <a:pt x="98171" y="22225"/>
                </a:lnTo>
                <a:lnTo>
                  <a:pt x="119252" y="2666"/>
                </a:lnTo>
                <a:lnTo>
                  <a:pt x="127762" y="8381"/>
                </a:lnTo>
                <a:lnTo>
                  <a:pt x="96301" y="36361"/>
                </a:lnTo>
                <a:lnTo>
                  <a:pt x="89535" y="36956"/>
                </a:lnTo>
                <a:lnTo>
                  <a:pt x="82532" y="36264"/>
                </a:lnTo>
                <a:lnTo>
                  <a:pt x="75041" y="34178"/>
                </a:lnTo>
                <a:lnTo>
                  <a:pt x="67050" y="30688"/>
                </a:lnTo>
                <a:lnTo>
                  <a:pt x="58547" y="25780"/>
                </a:lnTo>
                <a:lnTo>
                  <a:pt x="50381" y="20947"/>
                </a:lnTo>
                <a:lnTo>
                  <a:pt x="43227" y="17494"/>
                </a:lnTo>
                <a:lnTo>
                  <a:pt x="37097" y="15422"/>
                </a:lnTo>
                <a:lnTo>
                  <a:pt x="32003" y="14731"/>
                </a:lnTo>
                <a:lnTo>
                  <a:pt x="26924" y="14731"/>
                </a:lnTo>
                <a:lnTo>
                  <a:pt x="8254" y="33781"/>
                </a:lnTo>
                <a:lnTo>
                  <a:pt x="0" y="29082"/>
                </a:lnTo>
                <a:lnTo>
                  <a:pt x="3555" y="20827"/>
                </a:lnTo>
                <a:lnTo>
                  <a:pt x="8382" y="13842"/>
                </a:lnTo>
                <a:lnTo>
                  <a:pt x="14224" y="8381"/>
                </a:lnTo>
                <a:lnTo>
                  <a:pt x="20192" y="2793"/>
                </a:lnTo>
                <a:lnTo>
                  <a:pt x="27177" y="0"/>
                </a:lnTo>
                <a:lnTo>
                  <a:pt x="353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3948684" y="3372611"/>
            <a:ext cx="287261" cy="162305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3963161" y="3391027"/>
            <a:ext cx="267970" cy="144780"/>
          </a:xfrm>
          <a:custGeom>
            <a:avLst/>
            <a:gdLst/>
            <a:ahLst/>
            <a:cxnLst/>
            <a:rect l="l" t="t" r="r" b="b"/>
            <a:pathLst>
              <a:path w="267970" h="144779">
                <a:moveTo>
                  <a:pt x="231901" y="0"/>
                </a:moveTo>
                <a:lnTo>
                  <a:pt x="177037" y="0"/>
                </a:lnTo>
                <a:lnTo>
                  <a:pt x="175767" y="5207"/>
                </a:lnTo>
                <a:lnTo>
                  <a:pt x="179450" y="5461"/>
                </a:lnTo>
                <a:lnTo>
                  <a:pt x="182117" y="6223"/>
                </a:lnTo>
                <a:lnTo>
                  <a:pt x="183768" y="7493"/>
                </a:lnTo>
                <a:lnTo>
                  <a:pt x="185420" y="8889"/>
                </a:lnTo>
                <a:lnTo>
                  <a:pt x="186141" y="11175"/>
                </a:lnTo>
                <a:lnTo>
                  <a:pt x="186182" y="18796"/>
                </a:lnTo>
                <a:lnTo>
                  <a:pt x="185420" y="24384"/>
                </a:lnTo>
                <a:lnTo>
                  <a:pt x="183896" y="31369"/>
                </a:lnTo>
                <a:lnTo>
                  <a:pt x="165862" y="112775"/>
                </a:lnTo>
                <a:lnTo>
                  <a:pt x="164337" y="119761"/>
                </a:lnTo>
                <a:lnTo>
                  <a:pt x="150495" y="139064"/>
                </a:lnTo>
                <a:lnTo>
                  <a:pt x="149351" y="144272"/>
                </a:lnTo>
                <a:lnTo>
                  <a:pt x="192659" y="144272"/>
                </a:lnTo>
                <a:lnTo>
                  <a:pt x="193928" y="139064"/>
                </a:lnTo>
                <a:lnTo>
                  <a:pt x="190373" y="138811"/>
                </a:lnTo>
                <a:lnTo>
                  <a:pt x="187960" y="138430"/>
                </a:lnTo>
                <a:lnTo>
                  <a:pt x="186562" y="137795"/>
                </a:lnTo>
                <a:lnTo>
                  <a:pt x="185165" y="137287"/>
                </a:lnTo>
                <a:lnTo>
                  <a:pt x="184150" y="136398"/>
                </a:lnTo>
                <a:lnTo>
                  <a:pt x="183387" y="135127"/>
                </a:lnTo>
                <a:lnTo>
                  <a:pt x="182752" y="133858"/>
                </a:lnTo>
                <a:lnTo>
                  <a:pt x="182372" y="132207"/>
                </a:lnTo>
                <a:lnTo>
                  <a:pt x="182372" y="128524"/>
                </a:lnTo>
                <a:lnTo>
                  <a:pt x="182752" y="123444"/>
                </a:lnTo>
                <a:lnTo>
                  <a:pt x="183007" y="121665"/>
                </a:lnTo>
                <a:lnTo>
                  <a:pt x="183896" y="116332"/>
                </a:lnTo>
                <a:lnTo>
                  <a:pt x="184530" y="113537"/>
                </a:lnTo>
                <a:lnTo>
                  <a:pt x="191388" y="82423"/>
                </a:lnTo>
                <a:lnTo>
                  <a:pt x="218301" y="82423"/>
                </a:lnTo>
                <a:lnTo>
                  <a:pt x="225964" y="81454"/>
                </a:lnTo>
                <a:lnTo>
                  <a:pt x="233370" y="79750"/>
                </a:lnTo>
                <a:lnTo>
                  <a:pt x="240157" y="77343"/>
                </a:lnTo>
                <a:lnTo>
                  <a:pt x="246207" y="74199"/>
                </a:lnTo>
                <a:lnTo>
                  <a:pt x="246953" y="73660"/>
                </a:lnTo>
                <a:lnTo>
                  <a:pt x="193166" y="73660"/>
                </a:lnTo>
                <a:lnTo>
                  <a:pt x="207517" y="9651"/>
                </a:lnTo>
                <a:lnTo>
                  <a:pt x="212343" y="9398"/>
                </a:lnTo>
                <a:lnTo>
                  <a:pt x="216915" y="9271"/>
                </a:lnTo>
                <a:lnTo>
                  <a:pt x="259188" y="9271"/>
                </a:lnTo>
                <a:lnTo>
                  <a:pt x="257555" y="8000"/>
                </a:lnTo>
                <a:lnTo>
                  <a:pt x="254000" y="5334"/>
                </a:lnTo>
                <a:lnTo>
                  <a:pt x="249682" y="3301"/>
                </a:lnTo>
                <a:lnTo>
                  <a:pt x="244221" y="1905"/>
                </a:lnTo>
                <a:lnTo>
                  <a:pt x="238887" y="635"/>
                </a:lnTo>
                <a:lnTo>
                  <a:pt x="231901" y="0"/>
                </a:lnTo>
                <a:close/>
              </a:path>
              <a:path w="267970" h="144779">
                <a:moveTo>
                  <a:pt x="218301" y="82423"/>
                </a:moveTo>
                <a:lnTo>
                  <a:pt x="191388" y="82423"/>
                </a:lnTo>
                <a:lnTo>
                  <a:pt x="196087" y="82676"/>
                </a:lnTo>
                <a:lnTo>
                  <a:pt x="202184" y="82803"/>
                </a:lnTo>
                <a:lnTo>
                  <a:pt x="209296" y="82803"/>
                </a:lnTo>
                <a:lnTo>
                  <a:pt x="217939" y="82468"/>
                </a:lnTo>
                <a:lnTo>
                  <a:pt x="218301" y="82423"/>
                </a:lnTo>
                <a:close/>
              </a:path>
              <a:path w="267970" h="144779">
                <a:moveTo>
                  <a:pt x="259188" y="9271"/>
                </a:moveTo>
                <a:lnTo>
                  <a:pt x="230886" y="9271"/>
                </a:lnTo>
                <a:lnTo>
                  <a:pt x="237743" y="11175"/>
                </a:lnTo>
                <a:lnTo>
                  <a:pt x="246125" y="18796"/>
                </a:lnTo>
                <a:lnTo>
                  <a:pt x="248158" y="24764"/>
                </a:lnTo>
                <a:lnTo>
                  <a:pt x="248158" y="38988"/>
                </a:lnTo>
                <a:lnTo>
                  <a:pt x="219583" y="72771"/>
                </a:lnTo>
                <a:lnTo>
                  <a:pt x="212598" y="73660"/>
                </a:lnTo>
                <a:lnTo>
                  <a:pt x="246953" y="73660"/>
                </a:lnTo>
                <a:lnTo>
                  <a:pt x="267495" y="40409"/>
                </a:lnTo>
                <a:lnTo>
                  <a:pt x="267970" y="32765"/>
                </a:lnTo>
                <a:lnTo>
                  <a:pt x="267970" y="27305"/>
                </a:lnTo>
                <a:lnTo>
                  <a:pt x="267080" y="22478"/>
                </a:lnTo>
                <a:lnTo>
                  <a:pt x="265429" y="18287"/>
                </a:lnTo>
                <a:lnTo>
                  <a:pt x="263651" y="14097"/>
                </a:lnTo>
                <a:lnTo>
                  <a:pt x="260985" y="10668"/>
                </a:lnTo>
                <a:lnTo>
                  <a:pt x="259188" y="9271"/>
                </a:lnTo>
                <a:close/>
              </a:path>
              <a:path w="267970" h="144779">
                <a:moveTo>
                  <a:pt x="67690" y="0"/>
                </a:moveTo>
                <a:lnTo>
                  <a:pt x="27686" y="0"/>
                </a:lnTo>
                <a:lnTo>
                  <a:pt x="26415" y="5207"/>
                </a:lnTo>
                <a:lnTo>
                  <a:pt x="30099" y="5461"/>
                </a:lnTo>
                <a:lnTo>
                  <a:pt x="32638" y="6096"/>
                </a:lnTo>
                <a:lnTo>
                  <a:pt x="34289" y="7493"/>
                </a:lnTo>
                <a:lnTo>
                  <a:pt x="35940" y="8762"/>
                </a:lnTo>
                <a:lnTo>
                  <a:pt x="36829" y="11049"/>
                </a:lnTo>
                <a:lnTo>
                  <a:pt x="36829" y="18669"/>
                </a:lnTo>
                <a:lnTo>
                  <a:pt x="36067" y="24384"/>
                </a:lnTo>
                <a:lnTo>
                  <a:pt x="34543" y="31369"/>
                </a:lnTo>
                <a:lnTo>
                  <a:pt x="16510" y="112775"/>
                </a:lnTo>
                <a:lnTo>
                  <a:pt x="14986" y="119761"/>
                </a:lnTo>
                <a:lnTo>
                  <a:pt x="1142" y="139064"/>
                </a:lnTo>
                <a:lnTo>
                  <a:pt x="0" y="144272"/>
                </a:lnTo>
                <a:lnTo>
                  <a:pt x="53086" y="144272"/>
                </a:lnTo>
                <a:lnTo>
                  <a:pt x="60833" y="143510"/>
                </a:lnTo>
                <a:lnTo>
                  <a:pt x="86862" y="134874"/>
                </a:lnTo>
                <a:lnTo>
                  <a:pt x="36575" y="134874"/>
                </a:lnTo>
                <a:lnTo>
                  <a:pt x="32638" y="134747"/>
                </a:lnTo>
                <a:lnTo>
                  <a:pt x="30607" y="134493"/>
                </a:lnTo>
                <a:lnTo>
                  <a:pt x="57912" y="9525"/>
                </a:lnTo>
                <a:lnTo>
                  <a:pt x="61595" y="9271"/>
                </a:lnTo>
                <a:lnTo>
                  <a:pt x="64897" y="9144"/>
                </a:lnTo>
                <a:lnTo>
                  <a:pt x="109370" y="9144"/>
                </a:lnTo>
                <a:lnTo>
                  <a:pt x="106425" y="6985"/>
                </a:lnTo>
                <a:lnTo>
                  <a:pt x="75311" y="144"/>
                </a:lnTo>
                <a:lnTo>
                  <a:pt x="67690" y="0"/>
                </a:lnTo>
                <a:close/>
              </a:path>
              <a:path w="267970" h="144779">
                <a:moveTo>
                  <a:pt x="109370" y="9144"/>
                </a:moveTo>
                <a:lnTo>
                  <a:pt x="67945" y="9144"/>
                </a:lnTo>
                <a:lnTo>
                  <a:pt x="77495" y="9854"/>
                </a:lnTo>
                <a:lnTo>
                  <a:pt x="85772" y="11969"/>
                </a:lnTo>
                <a:lnTo>
                  <a:pt x="108196" y="43233"/>
                </a:lnTo>
                <a:lnTo>
                  <a:pt x="108838" y="53594"/>
                </a:lnTo>
                <a:lnTo>
                  <a:pt x="108596" y="61309"/>
                </a:lnTo>
                <a:lnTo>
                  <a:pt x="96023" y="103707"/>
                </a:lnTo>
                <a:lnTo>
                  <a:pt x="65061" y="131498"/>
                </a:lnTo>
                <a:lnTo>
                  <a:pt x="42290" y="134874"/>
                </a:lnTo>
                <a:lnTo>
                  <a:pt x="86862" y="134874"/>
                </a:lnTo>
                <a:lnTo>
                  <a:pt x="116712" y="104139"/>
                </a:lnTo>
                <a:lnTo>
                  <a:pt x="128571" y="66897"/>
                </a:lnTo>
                <a:lnTo>
                  <a:pt x="129393" y="53594"/>
                </a:lnTo>
                <a:lnTo>
                  <a:pt x="129376" y="43233"/>
                </a:lnTo>
                <a:lnTo>
                  <a:pt x="112140" y="11175"/>
                </a:lnTo>
                <a:lnTo>
                  <a:pt x="109370" y="914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3958590" y="3386454"/>
            <a:ext cx="277114" cy="153416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4248911" y="3363455"/>
            <a:ext cx="86065" cy="22023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4259579" y="3378072"/>
            <a:ext cx="191287" cy="209550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4336669" y="3432555"/>
            <a:ext cx="110489" cy="145415"/>
          </a:xfrm>
          <a:custGeom>
            <a:avLst/>
            <a:gdLst/>
            <a:ahLst/>
            <a:cxnLst/>
            <a:rect l="l" t="t" r="r" b="b"/>
            <a:pathLst>
              <a:path w="110489" h="145414">
                <a:moveTo>
                  <a:pt x="44111" y="12192"/>
                </a:moveTo>
                <a:lnTo>
                  <a:pt x="21335" y="12192"/>
                </a:lnTo>
                <a:lnTo>
                  <a:pt x="22986" y="12827"/>
                </a:lnTo>
                <a:lnTo>
                  <a:pt x="25653" y="15240"/>
                </a:lnTo>
                <a:lnTo>
                  <a:pt x="30488" y="75660"/>
                </a:lnTo>
                <a:lnTo>
                  <a:pt x="30337" y="83407"/>
                </a:lnTo>
                <a:lnTo>
                  <a:pt x="30017" y="93527"/>
                </a:lnTo>
                <a:lnTo>
                  <a:pt x="29590" y="103505"/>
                </a:lnTo>
                <a:lnTo>
                  <a:pt x="24586" y="113291"/>
                </a:lnTo>
                <a:lnTo>
                  <a:pt x="20415" y="122650"/>
                </a:lnTo>
                <a:lnTo>
                  <a:pt x="17053" y="131579"/>
                </a:lnTo>
                <a:lnTo>
                  <a:pt x="14477" y="140081"/>
                </a:lnTo>
                <a:lnTo>
                  <a:pt x="17652" y="145034"/>
                </a:lnTo>
                <a:lnTo>
                  <a:pt x="33273" y="145034"/>
                </a:lnTo>
                <a:lnTo>
                  <a:pt x="35895" y="135171"/>
                </a:lnTo>
                <a:lnTo>
                  <a:pt x="38242" y="124999"/>
                </a:lnTo>
                <a:lnTo>
                  <a:pt x="40328" y="114494"/>
                </a:lnTo>
                <a:lnTo>
                  <a:pt x="42163" y="103632"/>
                </a:lnTo>
                <a:lnTo>
                  <a:pt x="50903" y="89681"/>
                </a:lnTo>
                <a:lnTo>
                  <a:pt x="56996" y="80264"/>
                </a:lnTo>
                <a:lnTo>
                  <a:pt x="44957" y="80264"/>
                </a:lnTo>
                <a:lnTo>
                  <a:pt x="45864" y="68075"/>
                </a:lnTo>
                <a:lnTo>
                  <a:pt x="46497" y="56292"/>
                </a:lnTo>
                <a:lnTo>
                  <a:pt x="46868" y="44938"/>
                </a:lnTo>
                <a:lnTo>
                  <a:pt x="46989" y="34036"/>
                </a:lnTo>
                <a:lnTo>
                  <a:pt x="46682" y="25608"/>
                </a:lnTo>
                <a:lnTo>
                  <a:pt x="45767" y="18430"/>
                </a:lnTo>
                <a:lnTo>
                  <a:pt x="44257" y="12515"/>
                </a:lnTo>
                <a:lnTo>
                  <a:pt x="44111" y="12192"/>
                </a:lnTo>
                <a:close/>
              </a:path>
              <a:path w="110489" h="145414">
                <a:moveTo>
                  <a:pt x="110489" y="1651"/>
                </a:moveTo>
                <a:lnTo>
                  <a:pt x="88391" y="1651"/>
                </a:lnTo>
                <a:lnTo>
                  <a:pt x="79442" y="19917"/>
                </a:lnTo>
                <a:lnTo>
                  <a:pt x="69373" y="39100"/>
                </a:lnTo>
                <a:lnTo>
                  <a:pt x="58209" y="59211"/>
                </a:lnTo>
                <a:lnTo>
                  <a:pt x="45973" y="80264"/>
                </a:lnTo>
                <a:lnTo>
                  <a:pt x="56996" y="80264"/>
                </a:lnTo>
                <a:lnTo>
                  <a:pt x="79120" y="47498"/>
                </a:lnTo>
                <a:lnTo>
                  <a:pt x="103356" y="13922"/>
                </a:lnTo>
                <a:lnTo>
                  <a:pt x="109092" y="6731"/>
                </a:lnTo>
                <a:lnTo>
                  <a:pt x="110489" y="1651"/>
                </a:lnTo>
                <a:close/>
              </a:path>
              <a:path w="110489" h="145414">
                <a:moveTo>
                  <a:pt x="34035" y="0"/>
                </a:moveTo>
                <a:lnTo>
                  <a:pt x="24383" y="0"/>
                </a:lnTo>
                <a:lnTo>
                  <a:pt x="21970" y="381"/>
                </a:lnTo>
                <a:lnTo>
                  <a:pt x="0" y="14859"/>
                </a:lnTo>
                <a:lnTo>
                  <a:pt x="5841" y="20701"/>
                </a:lnTo>
                <a:lnTo>
                  <a:pt x="11048" y="14986"/>
                </a:lnTo>
                <a:lnTo>
                  <a:pt x="15493" y="12192"/>
                </a:lnTo>
                <a:lnTo>
                  <a:pt x="44111" y="12192"/>
                </a:lnTo>
                <a:lnTo>
                  <a:pt x="42163" y="7874"/>
                </a:lnTo>
                <a:lnTo>
                  <a:pt x="38988" y="2667"/>
                </a:lnTo>
                <a:lnTo>
                  <a:pt x="3403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4336669" y="3432555"/>
            <a:ext cx="110489" cy="145415"/>
          </a:xfrm>
          <a:custGeom>
            <a:avLst/>
            <a:gdLst/>
            <a:ahLst/>
            <a:cxnLst/>
            <a:rect l="l" t="t" r="r" b="b"/>
            <a:pathLst>
              <a:path w="110489" h="145414">
                <a:moveTo>
                  <a:pt x="27050" y="0"/>
                </a:moveTo>
                <a:lnTo>
                  <a:pt x="34035" y="0"/>
                </a:lnTo>
                <a:lnTo>
                  <a:pt x="38988" y="2667"/>
                </a:lnTo>
                <a:lnTo>
                  <a:pt x="46989" y="34036"/>
                </a:lnTo>
                <a:lnTo>
                  <a:pt x="46868" y="44938"/>
                </a:lnTo>
                <a:lnTo>
                  <a:pt x="46497" y="56292"/>
                </a:lnTo>
                <a:lnTo>
                  <a:pt x="45864" y="68075"/>
                </a:lnTo>
                <a:lnTo>
                  <a:pt x="44957" y="80264"/>
                </a:lnTo>
                <a:lnTo>
                  <a:pt x="45973" y="80264"/>
                </a:lnTo>
                <a:lnTo>
                  <a:pt x="58209" y="59211"/>
                </a:lnTo>
                <a:lnTo>
                  <a:pt x="69373" y="39100"/>
                </a:lnTo>
                <a:lnTo>
                  <a:pt x="79442" y="19917"/>
                </a:lnTo>
                <a:lnTo>
                  <a:pt x="88391" y="1651"/>
                </a:lnTo>
                <a:lnTo>
                  <a:pt x="110489" y="1651"/>
                </a:lnTo>
                <a:lnTo>
                  <a:pt x="109092" y="6731"/>
                </a:lnTo>
                <a:lnTo>
                  <a:pt x="103356" y="13922"/>
                </a:lnTo>
                <a:lnTo>
                  <a:pt x="96440" y="23113"/>
                </a:lnTo>
                <a:lnTo>
                  <a:pt x="69381" y="61591"/>
                </a:lnTo>
                <a:lnTo>
                  <a:pt x="42163" y="103632"/>
                </a:lnTo>
                <a:lnTo>
                  <a:pt x="40328" y="114494"/>
                </a:lnTo>
                <a:lnTo>
                  <a:pt x="38242" y="124999"/>
                </a:lnTo>
                <a:lnTo>
                  <a:pt x="35895" y="135171"/>
                </a:lnTo>
                <a:lnTo>
                  <a:pt x="33273" y="145034"/>
                </a:lnTo>
                <a:lnTo>
                  <a:pt x="17652" y="145034"/>
                </a:lnTo>
                <a:lnTo>
                  <a:pt x="14477" y="140081"/>
                </a:lnTo>
                <a:lnTo>
                  <a:pt x="17053" y="131579"/>
                </a:lnTo>
                <a:lnTo>
                  <a:pt x="20415" y="122650"/>
                </a:lnTo>
                <a:lnTo>
                  <a:pt x="24586" y="113291"/>
                </a:lnTo>
                <a:lnTo>
                  <a:pt x="29590" y="103505"/>
                </a:lnTo>
                <a:lnTo>
                  <a:pt x="30017" y="93527"/>
                </a:lnTo>
                <a:lnTo>
                  <a:pt x="30337" y="83407"/>
                </a:lnTo>
                <a:lnTo>
                  <a:pt x="30537" y="73144"/>
                </a:lnTo>
                <a:lnTo>
                  <a:pt x="30606" y="62738"/>
                </a:lnTo>
                <a:lnTo>
                  <a:pt x="30559" y="54453"/>
                </a:lnTo>
                <a:lnTo>
                  <a:pt x="25653" y="15240"/>
                </a:lnTo>
                <a:lnTo>
                  <a:pt x="21335" y="12192"/>
                </a:lnTo>
                <a:lnTo>
                  <a:pt x="19430" y="12192"/>
                </a:lnTo>
                <a:lnTo>
                  <a:pt x="15493" y="12192"/>
                </a:lnTo>
                <a:lnTo>
                  <a:pt x="11048" y="14986"/>
                </a:lnTo>
                <a:lnTo>
                  <a:pt x="5841" y="20701"/>
                </a:lnTo>
                <a:lnTo>
                  <a:pt x="0" y="14859"/>
                </a:lnTo>
                <a:lnTo>
                  <a:pt x="3301" y="11811"/>
                </a:lnTo>
                <a:lnTo>
                  <a:pt x="5968" y="9525"/>
                </a:lnTo>
                <a:lnTo>
                  <a:pt x="7873" y="7874"/>
                </a:lnTo>
                <a:lnTo>
                  <a:pt x="24383" y="0"/>
                </a:lnTo>
                <a:lnTo>
                  <a:pt x="2705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4439411" y="3491532"/>
            <a:ext cx="51117" cy="72341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4454905" y="3510788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4" y="0"/>
                </a:lnTo>
                <a:lnTo>
                  <a:pt x="12065" y="5207"/>
                </a:lnTo>
                <a:lnTo>
                  <a:pt x="12288" y="9778"/>
                </a:lnTo>
                <a:lnTo>
                  <a:pt x="12319" y="21082"/>
                </a:lnTo>
                <a:lnTo>
                  <a:pt x="12065" y="25400"/>
                </a:lnTo>
                <a:lnTo>
                  <a:pt x="11303" y="28828"/>
                </a:lnTo>
                <a:lnTo>
                  <a:pt x="10668" y="32258"/>
                </a:lnTo>
                <a:lnTo>
                  <a:pt x="0" y="47244"/>
                </a:lnTo>
                <a:lnTo>
                  <a:pt x="5715" y="53594"/>
                </a:lnTo>
                <a:lnTo>
                  <a:pt x="30734" y="24002"/>
                </a:lnTo>
                <a:lnTo>
                  <a:pt x="31623" y="19431"/>
                </a:lnTo>
                <a:lnTo>
                  <a:pt x="31623" y="9778"/>
                </a:lnTo>
                <a:lnTo>
                  <a:pt x="31115" y="4952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4454905" y="3510788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4" y="0"/>
                </a:moveTo>
                <a:lnTo>
                  <a:pt x="30099" y="0"/>
                </a:lnTo>
                <a:lnTo>
                  <a:pt x="31115" y="4952"/>
                </a:lnTo>
                <a:lnTo>
                  <a:pt x="31623" y="9778"/>
                </a:lnTo>
                <a:lnTo>
                  <a:pt x="31623" y="14604"/>
                </a:lnTo>
                <a:lnTo>
                  <a:pt x="31623" y="19431"/>
                </a:lnTo>
                <a:lnTo>
                  <a:pt x="30734" y="24002"/>
                </a:lnTo>
                <a:lnTo>
                  <a:pt x="29083" y="28066"/>
                </a:lnTo>
                <a:lnTo>
                  <a:pt x="27432" y="32131"/>
                </a:lnTo>
                <a:lnTo>
                  <a:pt x="24638" y="36195"/>
                </a:lnTo>
                <a:lnTo>
                  <a:pt x="20955" y="40259"/>
                </a:lnTo>
                <a:lnTo>
                  <a:pt x="17272" y="44323"/>
                </a:lnTo>
                <a:lnTo>
                  <a:pt x="12192" y="48767"/>
                </a:lnTo>
                <a:lnTo>
                  <a:pt x="5715" y="53594"/>
                </a:lnTo>
                <a:lnTo>
                  <a:pt x="0" y="47244"/>
                </a:lnTo>
                <a:lnTo>
                  <a:pt x="3556" y="43814"/>
                </a:lnTo>
                <a:lnTo>
                  <a:pt x="6223" y="40766"/>
                </a:lnTo>
                <a:lnTo>
                  <a:pt x="7874" y="38100"/>
                </a:lnTo>
                <a:lnTo>
                  <a:pt x="9398" y="35306"/>
                </a:lnTo>
                <a:lnTo>
                  <a:pt x="10668" y="32258"/>
                </a:lnTo>
                <a:lnTo>
                  <a:pt x="11303" y="28828"/>
                </a:lnTo>
                <a:lnTo>
                  <a:pt x="12065" y="25400"/>
                </a:lnTo>
                <a:lnTo>
                  <a:pt x="12319" y="21082"/>
                </a:lnTo>
                <a:lnTo>
                  <a:pt x="12319" y="15875"/>
                </a:lnTo>
                <a:lnTo>
                  <a:pt x="12319" y="10413"/>
                </a:lnTo>
                <a:lnTo>
                  <a:pt x="12065" y="5207"/>
                </a:lnTo>
                <a:lnTo>
                  <a:pt x="116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4524755" y="3372611"/>
            <a:ext cx="163804" cy="162305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4539234" y="3391027"/>
            <a:ext cx="145415" cy="144780"/>
          </a:xfrm>
          <a:custGeom>
            <a:avLst/>
            <a:gdLst/>
            <a:ahLst/>
            <a:cxnLst/>
            <a:rect l="l" t="t" r="r" b="b"/>
            <a:pathLst>
              <a:path w="145414" h="144779">
                <a:moveTo>
                  <a:pt x="69850" y="0"/>
                </a:moveTo>
                <a:lnTo>
                  <a:pt x="27686" y="0"/>
                </a:lnTo>
                <a:lnTo>
                  <a:pt x="26415" y="5207"/>
                </a:lnTo>
                <a:lnTo>
                  <a:pt x="30099" y="5461"/>
                </a:lnTo>
                <a:lnTo>
                  <a:pt x="32638" y="6096"/>
                </a:lnTo>
                <a:lnTo>
                  <a:pt x="34289" y="7493"/>
                </a:lnTo>
                <a:lnTo>
                  <a:pt x="35940" y="8762"/>
                </a:lnTo>
                <a:lnTo>
                  <a:pt x="36829" y="11049"/>
                </a:lnTo>
                <a:lnTo>
                  <a:pt x="36769" y="16890"/>
                </a:lnTo>
                <a:lnTo>
                  <a:pt x="36575" y="18923"/>
                </a:lnTo>
                <a:lnTo>
                  <a:pt x="36067" y="22098"/>
                </a:lnTo>
                <a:lnTo>
                  <a:pt x="35687" y="25400"/>
                </a:lnTo>
                <a:lnTo>
                  <a:pt x="35178" y="28448"/>
                </a:lnTo>
                <a:lnTo>
                  <a:pt x="16510" y="112775"/>
                </a:lnTo>
                <a:lnTo>
                  <a:pt x="14986" y="119761"/>
                </a:lnTo>
                <a:lnTo>
                  <a:pt x="1142" y="139064"/>
                </a:lnTo>
                <a:lnTo>
                  <a:pt x="0" y="144272"/>
                </a:lnTo>
                <a:lnTo>
                  <a:pt x="42163" y="144272"/>
                </a:lnTo>
                <a:lnTo>
                  <a:pt x="43306" y="139064"/>
                </a:lnTo>
                <a:lnTo>
                  <a:pt x="39242" y="138684"/>
                </a:lnTo>
                <a:lnTo>
                  <a:pt x="36575" y="137922"/>
                </a:lnTo>
                <a:lnTo>
                  <a:pt x="35178" y="136525"/>
                </a:lnTo>
                <a:lnTo>
                  <a:pt x="33654" y="135255"/>
                </a:lnTo>
                <a:lnTo>
                  <a:pt x="33055" y="133096"/>
                </a:lnTo>
                <a:lnTo>
                  <a:pt x="33146" y="124460"/>
                </a:lnTo>
                <a:lnTo>
                  <a:pt x="34416" y="116967"/>
                </a:lnTo>
                <a:lnTo>
                  <a:pt x="43941" y="73533"/>
                </a:lnTo>
                <a:lnTo>
                  <a:pt x="119604" y="73533"/>
                </a:lnTo>
                <a:lnTo>
                  <a:pt x="121740" y="63881"/>
                </a:lnTo>
                <a:lnTo>
                  <a:pt x="46100" y="63881"/>
                </a:lnTo>
                <a:lnTo>
                  <a:pt x="53339" y="31496"/>
                </a:lnTo>
                <a:lnTo>
                  <a:pt x="54737" y="24764"/>
                </a:lnTo>
                <a:lnTo>
                  <a:pt x="56006" y="19812"/>
                </a:lnTo>
                <a:lnTo>
                  <a:pt x="57023" y="16890"/>
                </a:lnTo>
                <a:lnTo>
                  <a:pt x="58038" y="13843"/>
                </a:lnTo>
                <a:lnTo>
                  <a:pt x="58927" y="11684"/>
                </a:lnTo>
                <a:lnTo>
                  <a:pt x="60705" y="8889"/>
                </a:lnTo>
                <a:lnTo>
                  <a:pt x="61849" y="7747"/>
                </a:lnTo>
                <a:lnTo>
                  <a:pt x="62991" y="7112"/>
                </a:lnTo>
                <a:lnTo>
                  <a:pt x="64135" y="6350"/>
                </a:lnTo>
                <a:lnTo>
                  <a:pt x="66039" y="5714"/>
                </a:lnTo>
                <a:lnTo>
                  <a:pt x="68706" y="5207"/>
                </a:lnTo>
                <a:lnTo>
                  <a:pt x="69850" y="0"/>
                </a:lnTo>
                <a:close/>
              </a:path>
              <a:path w="145414" h="144779">
                <a:moveTo>
                  <a:pt x="119604" y="73533"/>
                </a:moveTo>
                <a:lnTo>
                  <a:pt x="100711" y="73533"/>
                </a:lnTo>
                <a:lnTo>
                  <a:pt x="90550" y="119761"/>
                </a:lnTo>
                <a:lnTo>
                  <a:pt x="89407" y="124460"/>
                </a:lnTo>
                <a:lnTo>
                  <a:pt x="76707" y="139064"/>
                </a:lnTo>
                <a:lnTo>
                  <a:pt x="75437" y="144272"/>
                </a:lnTo>
                <a:lnTo>
                  <a:pt x="117728" y="144272"/>
                </a:lnTo>
                <a:lnTo>
                  <a:pt x="118871" y="139064"/>
                </a:lnTo>
                <a:lnTo>
                  <a:pt x="115188" y="138811"/>
                </a:lnTo>
                <a:lnTo>
                  <a:pt x="112521" y="138049"/>
                </a:lnTo>
                <a:lnTo>
                  <a:pt x="110998" y="136651"/>
                </a:lnTo>
                <a:lnTo>
                  <a:pt x="109346" y="135382"/>
                </a:lnTo>
                <a:lnTo>
                  <a:pt x="108585" y="133096"/>
                </a:lnTo>
                <a:lnTo>
                  <a:pt x="108712" y="125857"/>
                </a:lnTo>
                <a:lnTo>
                  <a:pt x="109219" y="120903"/>
                </a:lnTo>
                <a:lnTo>
                  <a:pt x="109854" y="117601"/>
                </a:lnTo>
                <a:lnTo>
                  <a:pt x="119604" y="73533"/>
                </a:lnTo>
                <a:close/>
              </a:path>
              <a:path w="145414" h="144779">
                <a:moveTo>
                  <a:pt x="145414" y="0"/>
                </a:moveTo>
                <a:lnTo>
                  <a:pt x="103124" y="0"/>
                </a:lnTo>
                <a:lnTo>
                  <a:pt x="101980" y="5207"/>
                </a:lnTo>
                <a:lnTo>
                  <a:pt x="105663" y="5461"/>
                </a:lnTo>
                <a:lnTo>
                  <a:pt x="108203" y="6096"/>
                </a:lnTo>
                <a:lnTo>
                  <a:pt x="109854" y="7493"/>
                </a:lnTo>
                <a:lnTo>
                  <a:pt x="111505" y="8762"/>
                </a:lnTo>
                <a:lnTo>
                  <a:pt x="112394" y="11049"/>
                </a:lnTo>
                <a:lnTo>
                  <a:pt x="112334" y="16890"/>
                </a:lnTo>
                <a:lnTo>
                  <a:pt x="112140" y="18923"/>
                </a:lnTo>
                <a:lnTo>
                  <a:pt x="111632" y="22098"/>
                </a:lnTo>
                <a:lnTo>
                  <a:pt x="111251" y="25400"/>
                </a:lnTo>
                <a:lnTo>
                  <a:pt x="110616" y="28448"/>
                </a:lnTo>
                <a:lnTo>
                  <a:pt x="102869" y="63881"/>
                </a:lnTo>
                <a:lnTo>
                  <a:pt x="121740" y="63881"/>
                </a:lnTo>
                <a:lnTo>
                  <a:pt x="128904" y="31496"/>
                </a:lnTo>
                <a:lnTo>
                  <a:pt x="130301" y="24764"/>
                </a:lnTo>
                <a:lnTo>
                  <a:pt x="131571" y="19812"/>
                </a:lnTo>
                <a:lnTo>
                  <a:pt x="132587" y="16890"/>
                </a:lnTo>
                <a:lnTo>
                  <a:pt x="133476" y="13843"/>
                </a:lnTo>
                <a:lnTo>
                  <a:pt x="134492" y="11684"/>
                </a:lnTo>
                <a:lnTo>
                  <a:pt x="136270" y="8889"/>
                </a:lnTo>
                <a:lnTo>
                  <a:pt x="137413" y="7747"/>
                </a:lnTo>
                <a:lnTo>
                  <a:pt x="138556" y="7112"/>
                </a:lnTo>
                <a:lnTo>
                  <a:pt x="139700" y="6350"/>
                </a:lnTo>
                <a:lnTo>
                  <a:pt x="141604" y="5714"/>
                </a:lnTo>
                <a:lnTo>
                  <a:pt x="144271" y="5207"/>
                </a:lnTo>
                <a:lnTo>
                  <a:pt x="14541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4539234" y="3391027"/>
            <a:ext cx="145415" cy="144780"/>
          </a:xfrm>
          <a:custGeom>
            <a:avLst/>
            <a:gdLst/>
            <a:ahLst/>
            <a:cxnLst/>
            <a:rect l="l" t="t" r="r" b="b"/>
            <a:pathLst>
              <a:path w="145414" h="144779">
                <a:moveTo>
                  <a:pt x="27686" y="0"/>
                </a:moveTo>
                <a:lnTo>
                  <a:pt x="69850" y="0"/>
                </a:lnTo>
                <a:lnTo>
                  <a:pt x="68706" y="5207"/>
                </a:lnTo>
                <a:lnTo>
                  <a:pt x="66039" y="5714"/>
                </a:lnTo>
                <a:lnTo>
                  <a:pt x="64135" y="6350"/>
                </a:lnTo>
                <a:lnTo>
                  <a:pt x="62991" y="7112"/>
                </a:lnTo>
                <a:lnTo>
                  <a:pt x="61849" y="7747"/>
                </a:lnTo>
                <a:lnTo>
                  <a:pt x="60705" y="8889"/>
                </a:lnTo>
                <a:lnTo>
                  <a:pt x="59816" y="10287"/>
                </a:lnTo>
                <a:lnTo>
                  <a:pt x="58927" y="11684"/>
                </a:lnTo>
                <a:lnTo>
                  <a:pt x="58038" y="13843"/>
                </a:lnTo>
                <a:lnTo>
                  <a:pt x="57023" y="16890"/>
                </a:lnTo>
                <a:lnTo>
                  <a:pt x="56006" y="19812"/>
                </a:lnTo>
                <a:lnTo>
                  <a:pt x="54737" y="24764"/>
                </a:lnTo>
                <a:lnTo>
                  <a:pt x="53339" y="31496"/>
                </a:lnTo>
                <a:lnTo>
                  <a:pt x="46100" y="63881"/>
                </a:lnTo>
                <a:lnTo>
                  <a:pt x="102869" y="63881"/>
                </a:lnTo>
                <a:lnTo>
                  <a:pt x="109981" y="31369"/>
                </a:lnTo>
                <a:lnTo>
                  <a:pt x="110616" y="28448"/>
                </a:lnTo>
                <a:lnTo>
                  <a:pt x="111251" y="25400"/>
                </a:lnTo>
                <a:lnTo>
                  <a:pt x="111632" y="22098"/>
                </a:lnTo>
                <a:lnTo>
                  <a:pt x="112140" y="18923"/>
                </a:lnTo>
                <a:lnTo>
                  <a:pt x="112394" y="16256"/>
                </a:lnTo>
                <a:lnTo>
                  <a:pt x="112394" y="14350"/>
                </a:lnTo>
                <a:lnTo>
                  <a:pt x="112394" y="11049"/>
                </a:lnTo>
                <a:lnTo>
                  <a:pt x="111505" y="8762"/>
                </a:lnTo>
                <a:lnTo>
                  <a:pt x="109854" y="7493"/>
                </a:lnTo>
                <a:lnTo>
                  <a:pt x="108203" y="6096"/>
                </a:lnTo>
                <a:lnTo>
                  <a:pt x="105663" y="5461"/>
                </a:lnTo>
                <a:lnTo>
                  <a:pt x="101980" y="5207"/>
                </a:lnTo>
                <a:lnTo>
                  <a:pt x="103124" y="0"/>
                </a:lnTo>
                <a:lnTo>
                  <a:pt x="145414" y="0"/>
                </a:lnTo>
                <a:lnTo>
                  <a:pt x="144271" y="5207"/>
                </a:lnTo>
                <a:lnTo>
                  <a:pt x="141604" y="5714"/>
                </a:lnTo>
                <a:lnTo>
                  <a:pt x="139700" y="6350"/>
                </a:lnTo>
                <a:lnTo>
                  <a:pt x="138556" y="7112"/>
                </a:lnTo>
                <a:lnTo>
                  <a:pt x="137413" y="7747"/>
                </a:lnTo>
                <a:lnTo>
                  <a:pt x="136270" y="8889"/>
                </a:lnTo>
                <a:lnTo>
                  <a:pt x="135381" y="10287"/>
                </a:lnTo>
                <a:lnTo>
                  <a:pt x="134492" y="11684"/>
                </a:lnTo>
                <a:lnTo>
                  <a:pt x="133476" y="13843"/>
                </a:lnTo>
                <a:lnTo>
                  <a:pt x="132587" y="16890"/>
                </a:lnTo>
                <a:lnTo>
                  <a:pt x="131571" y="19812"/>
                </a:lnTo>
                <a:lnTo>
                  <a:pt x="130301" y="24764"/>
                </a:lnTo>
                <a:lnTo>
                  <a:pt x="128904" y="31496"/>
                </a:lnTo>
                <a:lnTo>
                  <a:pt x="110743" y="113537"/>
                </a:lnTo>
                <a:lnTo>
                  <a:pt x="109854" y="117601"/>
                </a:lnTo>
                <a:lnTo>
                  <a:pt x="109219" y="120903"/>
                </a:lnTo>
                <a:lnTo>
                  <a:pt x="108965" y="123444"/>
                </a:lnTo>
                <a:lnTo>
                  <a:pt x="108712" y="125857"/>
                </a:lnTo>
                <a:lnTo>
                  <a:pt x="108585" y="128015"/>
                </a:lnTo>
                <a:lnTo>
                  <a:pt x="108585" y="130048"/>
                </a:lnTo>
                <a:lnTo>
                  <a:pt x="108585" y="133096"/>
                </a:lnTo>
                <a:lnTo>
                  <a:pt x="109346" y="135382"/>
                </a:lnTo>
                <a:lnTo>
                  <a:pt x="110998" y="136651"/>
                </a:lnTo>
                <a:lnTo>
                  <a:pt x="112521" y="138049"/>
                </a:lnTo>
                <a:lnTo>
                  <a:pt x="115188" y="138811"/>
                </a:lnTo>
                <a:lnTo>
                  <a:pt x="118871" y="139064"/>
                </a:lnTo>
                <a:lnTo>
                  <a:pt x="117728" y="144272"/>
                </a:lnTo>
                <a:lnTo>
                  <a:pt x="75437" y="144272"/>
                </a:lnTo>
                <a:lnTo>
                  <a:pt x="76707" y="139064"/>
                </a:lnTo>
                <a:lnTo>
                  <a:pt x="79375" y="138684"/>
                </a:lnTo>
                <a:lnTo>
                  <a:pt x="81279" y="137922"/>
                </a:lnTo>
                <a:lnTo>
                  <a:pt x="92075" y="112775"/>
                </a:lnTo>
                <a:lnTo>
                  <a:pt x="100711" y="73533"/>
                </a:lnTo>
                <a:lnTo>
                  <a:pt x="43941" y="73533"/>
                </a:lnTo>
                <a:lnTo>
                  <a:pt x="35178" y="113537"/>
                </a:lnTo>
                <a:lnTo>
                  <a:pt x="34416" y="116967"/>
                </a:lnTo>
                <a:lnTo>
                  <a:pt x="33908" y="119887"/>
                </a:lnTo>
                <a:lnTo>
                  <a:pt x="33527" y="122174"/>
                </a:lnTo>
                <a:lnTo>
                  <a:pt x="33146" y="124460"/>
                </a:lnTo>
                <a:lnTo>
                  <a:pt x="33019" y="127126"/>
                </a:lnTo>
                <a:lnTo>
                  <a:pt x="33019" y="130048"/>
                </a:lnTo>
                <a:lnTo>
                  <a:pt x="33019" y="132969"/>
                </a:lnTo>
                <a:lnTo>
                  <a:pt x="33654" y="135255"/>
                </a:lnTo>
                <a:lnTo>
                  <a:pt x="35178" y="136525"/>
                </a:lnTo>
                <a:lnTo>
                  <a:pt x="36575" y="137922"/>
                </a:lnTo>
                <a:lnTo>
                  <a:pt x="39242" y="138684"/>
                </a:lnTo>
                <a:lnTo>
                  <a:pt x="43306" y="139064"/>
                </a:lnTo>
                <a:lnTo>
                  <a:pt x="42163" y="144272"/>
                </a:lnTo>
                <a:lnTo>
                  <a:pt x="0" y="144272"/>
                </a:lnTo>
                <a:lnTo>
                  <a:pt x="1142" y="139064"/>
                </a:lnTo>
                <a:lnTo>
                  <a:pt x="3810" y="138684"/>
                </a:lnTo>
                <a:lnTo>
                  <a:pt x="5841" y="137922"/>
                </a:lnTo>
                <a:lnTo>
                  <a:pt x="13080" y="126873"/>
                </a:lnTo>
                <a:lnTo>
                  <a:pt x="13842" y="124460"/>
                </a:lnTo>
                <a:lnTo>
                  <a:pt x="14986" y="119761"/>
                </a:lnTo>
                <a:lnTo>
                  <a:pt x="16510" y="112775"/>
                </a:lnTo>
                <a:lnTo>
                  <a:pt x="34543" y="31369"/>
                </a:lnTo>
                <a:lnTo>
                  <a:pt x="35178" y="28448"/>
                </a:lnTo>
                <a:lnTo>
                  <a:pt x="35687" y="25400"/>
                </a:lnTo>
                <a:lnTo>
                  <a:pt x="36067" y="22098"/>
                </a:lnTo>
                <a:lnTo>
                  <a:pt x="36575" y="18923"/>
                </a:lnTo>
                <a:lnTo>
                  <a:pt x="36829" y="16256"/>
                </a:lnTo>
                <a:lnTo>
                  <a:pt x="36829" y="14350"/>
                </a:lnTo>
                <a:lnTo>
                  <a:pt x="36829" y="11049"/>
                </a:lnTo>
                <a:lnTo>
                  <a:pt x="35940" y="8762"/>
                </a:lnTo>
                <a:lnTo>
                  <a:pt x="34289" y="7493"/>
                </a:lnTo>
                <a:lnTo>
                  <a:pt x="32638" y="6096"/>
                </a:lnTo>
                <a:lnTo>
                  <a:pt x="30099" y="5461"/>
                </a:lnTo>
                <a:lnTo>
                  <a:pt x="26415" y="5207"/>
                </a:lnTo>
                <a:lnTo>
                  <a:pt x="276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4684776" y="3363455"/>
            <a:ext cx="86065" cy="220230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4700270" y="3382645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793" y="0"/>
                </a:moveTo>
                <a:lnTo>
                  <a:pt x="0" y="8127"/>
                </a:lnTo>
                <a:lnTo>
                  <a:pt x="11572" y="13124"/>
                </a:lnTo>
                <a:lnTo>
                  <a:pt x="21526" y="20097"/>
                </a:lnTo>
                <a:lnTo>
                  <a:pt x="41816" y="52431"/>
                </a:lnTo>
                <a:lnTo>
                  <a:pt x="48513" y="99187"/>
                </a:lnTo>
                <a:lnTo>
                  <a:pt x="47755" y="116855"/>
                </a:lnTo>
                <a:lnTo>
                  <a:pt x="36575" y="160146"/>
                </a:lnTo>
                <a:lnTo>
                  <a:pt x="253" y="192277"/>
                </a:lnTo>
                <a:lnTo>
                  <a:pt x="2793" y="200405"/>
                </a:lnTo>
                <a:lnTo>
                  <a:pt x="41120" y="177617"/>
                </a:lnTo>
                <a:lnTo>
                  <a:pt x="62642" y="135636"/>
                </a:lnTo>
                <a:lnTo>
                  <a:pt x="66801" y="100202"/>
                </a:lnTo>
                <a:lnTo>
                  <a:pt x="65756" y="81843"/>
                </a:lnTo>
                <a:lnTo>
                  <a:pt x="50164" y="35051"/>
                </a:lnTo>
                <a:lnTo>
                  <a:pt x="17339" y="5191"/>
                </a:lnTo>
                <a:lnTo>
                  <a:pt x="279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4700270" y="3382645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793" y="0"/>
                </a:moveTo>
                <a:lnTo>
                  <a:pt x="41048" y="22717"/>
                </a:lnTo>
                <a:lnTo>
                  <a:pt x="62626" y="64865"/>
                </a:lnTo>
                <a:lnTo>
                  <a:pt x="66801" y="100202"/>
                </a:lnTo>
                <a:lnTo>
                  <a:pt x="65758" y="118633"/>
                </a:lnTo>
                <a:lnTo>
                  <a:pt x="50291" y="165353"/>
                </a:lnTo>
                <a:lnTo>
                  <a:pt x="17395" y="195143"/>
                </a:lnTo>
                <a:lnTo>
                  <a:pt x="2793" y="200405"/>
                </a:lnTo>
                <a:lnTo>
                  <a:pt x="253" y="192277"/>
                </a:lnTo>
                <a:lnTo>
                  <a:pt x="11680" y="187203"/>
                </a:lnTo>
                <a:lnTo>
                  <a:pt x="21558" y="180165"/>
                </a:lnTo>
                <a:lnTo>
                  <a:pt x="41763" y="147335"/>
                </a:lnTo>
                <a:lnTo>
                  <a:pt x="48513" y="99187"/>
                </a:lnTo>
                <a:lnTo>
                  <a:pt x="47773" y="82061"/>
                </a:lnTo>
                <a:lnTo>
                  <a:pt x="36575" y="39877"/>
                </a:lnTo>
                <a:lnTo>
                  <a:pt x="0" y="8127"/>
                </a:lnTo>
                <a:lnTo>
                  <a:pt x="27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4786884" y="3493049"/>
            <a:ext cx="48005" cy="81492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4801361" y="3512692"/>
            <a:ext cx="29209" cy="62230"/>
          </a:xfrm>
          <a:custGeom>
            <a:avLst/>
            <a:gdLst/>
            <a:ahLst/>
            <a:cxnLst/>
            <a:rect l="l" t="t" r="r" b="b"/>
            <a:pathLst>
              <a:path w="29210" h="62229">
                <a:moveTo>
                  <a:pt x="29210" y="20828"/>
                </a:moveTo>
                <a:lnTo>
                  <a:pt x="9271" y="20828"/>
                </a:lnTo>
                <a:lnTo>
                  <a:pt x="11175" y="21717"/>
                </a:lnTo>
                <a:lnTo>
                  <a:pt x="12953" y="23749"/>
                </a:lnTo>
                <a:lnTo>
                  <a:pt x="14732" y="25654"/>
                </a:lnTo>
                <a:lnTo>
                  <a:pt x="15621" y="28194"/>
                </a:lnTo>
                <a:lnTo>
                  <a:pt x="15621" y="31242"/>
                </a:lnTo>
                <a:lnTo>
                  <a:pt x="14811" y="37240"/>
                </a:lnTo>
                <a:lnTo>
                  <a:pt x="12382" y="43418"/>
                </a:lnTo>
                <a:lnTo>
                  <a:pt x="8334" y="49762"/>
                </a:lnTo>
                <a:lnTo>
                  <a:pt x="2666" y="56261"/>
                </a:lnTo>
                <a:lnTo>
                  <a:pt x="7112" y="61849"/>
                </a:lnTo>
                <a:lnTo>
                  <a:pt x="16779" y="52155"/>
                </a:lnTo>
                <a:lnTo>
                  <a:pt x="23685" y="42306"/>
                </a:lnTo>
                <a:lnTo>
                  <a:pt x="27828" y="32291"/>
                </a:lnTo>
                <a:lnTo>
                  <a:pt x="29210" y="22098"/>
                </a:lnTo>
                <a:lnTo>
                  <a:pt x="29210" y="20828"/>
                </a:lnTo>
                <a:close/>
              </a:path>
              <a:path w="29210" h="62229">
                <a:moveTo>
                  <a:pt x="12446" y="0"/>
                </a:moveTo>
                <a:lnTo>
                  <a:pt x="8889" y="6350"/>
                </a:lnTo>
                <a:lnTo>
                  <a:pt x="4699" y="12192"/>
                </a:lnTo>
                <a:lnTo>
                  <a:pt x="0" y="17526"/>
                </a:lnTo>
                <a:lnTo>
                  <a:pt x="3301" y="21590"/>
                </a:lnTo>
                <a:lnTo>
                  <a:pt x="4825" y="21082"/>
                </a:lnTo>
                <a:lnTo>
                  <a:pt x="6096" y="20828"/>
                </a:lnTo>
                <a:lnTo>
                  <a:pt x="29210" y="20828"/>
                </a:lnTo>
                <a:lnTo>
                  <a:pt x="29210" y="17272"/>
                </a:lnTo>
                <a:lnTo>
                  <a:pt x="27812" y="12827"/>
                </a:lnTo>
                <a:lnTo>
                  <a:pt x="21716" y="4699"/>
                </a:lnTo>
                <a:lnTo>
                  <a:pt x="17652" y="1778"/>
                </a:lnTo>
                <a:lnTo>
                  <a:pt x="1244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4801361" y="3512692"/>
            <a:ext cx="29209" cy="62230"/>
          </a:xfrm>
          <a:custGeom>
            <a:avLst/>
            <a:gdLst/>
            <a:ahLst/>
            <a:cxnLst/>
            <a:rect l="l" t="t" r="r" b="b"/>
            <a:pathLst>
              <a:path w="29210" h="62229">
                <a:moveTo>
                  <a:pt x="12446" y="0"/>
                </a:moveTo>
                <a:lnTo>
                  <a:pt x="29210" y="17272"/>
                </a:lnTo>
                <a:lnTo>
                  <a:pt x="29210" y="22098"/>
                </a:lnTo>
                <a:lnTo>
                  <a:pt x="27828" y="32291"/>
                </a:lnTo>
                <a:lnTo>
                  <a:pt x="23685" y="42306"/>
                </a:lnTo>
                <a:lnTo>
                  <a:pt x="16779" y="52155"/>
                </a:lnTo>
                <a:lnTo>
                  <a:pt x="7112" y="61849"/>
                </a:lnTo>
                <a:lnTo>
                  <a:pt x="2666" y="56261"/>
                </a:lnTo>
                <a:lnTo>
                  <a:pt x="8334" y="49762"/>
                </a:lnTo>
                <a:lnTo>
                  <a:pt x="12382" y="43418"/>
                </a:lnTo>
                <a:lnTo>
                  <a:pt x="14811" y="37240"/>
                </a:lnTo>
                <a:lnTo>
                  <a:pt x="15621" y="31242"/>
                </a:lnTo>
                <a:lnTo>
                  <a:pt x="15621" y="28194"/>
                </a:lnTo>
                <a:lnTo>
                  <a:pt x="14732" y="25654"/>
                </a:lnTo>
                <a:lnTo>
                  <a:pt x="12953" y="23749"/>
                </a:lnTo>
                <a:lnTo>
                  <a:pt x="11175" y="21717"/>
                </a:lnTo>
                <a:lnTo>
                  <a:pt x="9271" y="20828"/>
                </a:lnTo>
                <a:lnTo>
                  <a:pt x="7112" y="20828"/>
                </a:lnTo>
                <a:lnTo>
                  <a:pt x="6096" y="20828"/>
                </a:lnTo>
                <a:lnTo>
                  <a:pt x="4825" y="21082"/>
                </a:lnTo>
                <a:lnTo>
                  <a:pt x="3301" y="21590"/>
                </a:lnTo>
                <a:lnTo>
                  <a:pt x="0" y="17526"/>
                </a:lnTo>
                <a:lnTo>
                  <a:pt x="4699" y="12192"/>
                </a:lnTo>
                <a:lnTo>
                  <a:pt x="8889" y="6350"/>
                </a:lnTo>
                <a:lnTo>
                  <a:pt x="1244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4899659" y="3368065"/>
            <a:ext cx="116586" cy="168376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4914138" y="3387090"/>
            <a:ext cx="97790" cy="149860"/>
          </a:xfrm>
          <a:custGeom>
            <a:avLst/>
            <a:gdLst/>
            <a:ahLst/>
            <a:cxnLst/>
            <a:rect l="l" t="t" r="r" b="b"/>
            <a:pathLst>
              <a:path w="97789" h="149860">
                <a:moveTo>
                  <a:pt x="66801" y="0"/>
                </a:moveTo>
                <a:lnTo>
                  <a:pt x="58292" y="0"/>
                </a:lnTo>
                <a:lnTo>
                  <a:pt x="50291" y="2286"/>
                </a:lnTo>
                <a:lnTo>
                  <a:pt x="19675" y="32335"/>
                </a:lnTo>
                <a:lnTo>
                  <a:pt x="5334" y="70167"/>
                </a:lnTo>
                <a:lnTo>
                  <a:pt x="0" y="111379"/>
                </a:lnTo>
                <a:lnTo>
                  <a:pt x="478" y="120401"/>
                </a:lnTo>
                <a:lnTo>
                  <a:pt x="20700" y="149860"/>
                </a:lnTo>
                <a:lnTo>
                  <a:pt x="39497" y="149860"/>
                </a:lnTo>
                <a:lnTo>
                  <a:pt x="47244" y="147700"/>
                </a:lnTo>
                <a:lnTo>
                  <a:pt x="54356" y="143256"/>
                </a:lnTo>
                <a:lnTo>
                  <a:pt x="57073" y="141350"/>
                </a:lnTo>
                <a:lnTo>
                  <a:pt x="27050" y="141350"/>
                </a:lnTo>
                <a:lnTo>
                  <a:pt x="23240" y="139446"/>
                </a:lnTo>
                <a:lnTo>
                  <a:pt x="18414" y="132080"/>
                </a:lnTo>
                <a:lnTo>
                  <a:pt x="17145" y="126237"/>
                </a:lnTo>
                <a:lnTo>
                  <a:pt x="17210" y="116619"/>
                </a:lnTo>
                <a:lnTo>
                  <a:pt x="17456" y="110101"/>
                </a:lnTo>
                <a:lnTo>
                  <a:pt x="18399" y="100933"/>
                </a:lnTo>
                <a:lnTo>
                  <a:pt x="19984" y="90860"/>
                </a:lnTo>
                <a:lnTo>
                  <a:pt x="22225" y="79883"/>
                </a:lnTo>
                <a:lnTo>
                  <a:pt x="91849" y="79883"/>
                </a:lnTo>
                <a:lnTo>
                  <a:pt x="93460" y="72816"/>
                </a:lnTo>
                <a:lnTo>
                  <a:pt x="94145" y="69087"/>
                </a:lnTo>
                <a:lnTo>
                  <a:pt x="24637" y="69087"/>
                </a:lnTo>
                <a:lnTo>
                  <a:pt x="28545" y="55350"/>
                </a:lnTo>
                <a:lnTo>
                  <a:pt x="48029" y="17422"/>
                </a:lnTo>
                <a:lnTo>
                  <a:pt x="65532" y="8636"/>
                </a:lnTo>
                <a:lnTo>
                  <a:pt x="88289" y="8636"/>
                </a:lnTo>
                <a:lnTo>
                  <a:pt x="80156" y="2430"/>
                </a:lnTo>
                <a:lnTo>
                  <a:pt x="66801" y="0"/>
                </a:lnTo>
                <a:close/>
              </a:path>
              <a:path w="97789" h="149860">
                <a:moveTo>
                  <a:pt x="91849" y="79883"/>
                </a:moveTo>
                <a:lnTo>
                  <a:pt x="72898" y="79883"/>
                </a:lnTo>
                <a:lnTo>
                  <a:pt x="68990" y="93811"/>
                </a:lnTo>
                <a:lnTo>
                  <a:pt x="64690" y="106060"/>
                </a:lnTo>
                <a:lnTo>
                  <a:pt x="38219" y="140352"/>
                </a:lnTo>
                <a:lnTo>
                  <a:pt x="32385" y="141350"/>
                </a:lnTo>
                <a:lnTo>
                  <a:pt x="57073" y="141350"/>
                </a:lnTo>
                <a:lnTo>
                  <a:pt x="80914" y="111251"/>
                </a:lnTo>
                <a:lnTo>
                  <a:pt x="91693" y="80565"/>
                </a:lnTo>
                <a:lnTo>
                  <a:pt x="91849" y="79883"/>
                </a:lnTo>
                <a:close/>
              </a:path>
              <a:path w="97789" h="149860">
                <a:moveTo>
                  <a:pt x="88289" y="8636"/>
                </a:moveTo>
                <a:lnTo>
                  <a:pt x="70612" y="8636"/>
                </a:lnTo>
                <a:lnTo>
                  <a:pt x="74295" y="10413"/>
                </a:lnTo>
                <a:lnTo>
                  <a:pt x="79121" y="17780"/>
                </a:lnTo>
                <a:lnTo>
                  <a:pt x="80263" y="23240"/>
                </a:lnTo>
                <a:lnTo>
                  <a:pt x="80183" y="32922"/>
                </a:lnTo>
                <a:lnTo>
                  <a:pt x="79945" y="39227"/>
                </a:lnTo>
                <a:lnTo>
                  <a:pt x="79025" y="48339"/>
                </a:lnTo>
                <a:lnTo>
                  <a:pt x="77477" y="58326"/>
                </a:lnTo>
                <a:lnTo>
                  <a:pt x="75311" y="69087"/>
                </a:lnTo>
                <a:lnTo>
                  <a:pt x="94145" y="69087"/>
                </a:lnTo>
                <a:lnTo>
                  <a:pt x="97409" y="38988"/>
                </a:lnTo>
                <a:lnTo>
                  <a:pt x="95484" y="21913"/>
                </a:lnTo>
                <a:lnTo>
                  <a:pt x="89725" y="9731"/>
                </a:lnTo>
                <a:lnTo>
                  <a:pt x="88289" y="863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4931283" y="3466972"/>
            <a:ext cx="55880" cy="61594"/>
          </a:xfrm>
          <a:custGeom>
            <a:avLst/>
            <a:gdLst/>
            <a:ahLst/>
            <a:cxnLst/>
            <a:rect l="l" t="t" r="r" b="b"/>
            <a:pathLst>
              <a:path w="55879" h="61595">
                <a:moveTo>
                  <a:pt x="5079" y="0"/>
                </a:moveTo>
                <a:lnTo>
                  <a:pt x="2839" y="10977"/>
                </a:lnTo>
                <a:lnTo>
                  <a:pt x="1254" y="21050"/>
                </a:lnTo>
                <a:lnTo>
                  <a:pt x="311" y="30218"/>
                </a:lnTo>
                <a:lnTo>
                  <a:pt x="0" y="38480"/>
                </a:lnTo>
                <a:lnTo>
                  <a:pt x="0" y="46354"/>
                </a:lnTo>
                <a:lnTo>
                  <a:pt x="1269" y="52197"/>
                </a:lnTo>
                <a:lnTo>
                  <a:pt x="3682" y="55879"/>
                </a:lnTo>
                <a:lnTo>
                  <a:pt x="6095" y="59562"/>
                </a:lnTo>
                <a:lnTo>
                  <a:pt x="9905" y="61467"/>
                </a:lnTo>
                <a:lnTo>
                  <a:pt x="15239" y="61467"/>
                </a:lnTo>
                <a:lnTo>
                  <a:pt x="47545" y="26177"/>
                </a:lnTo>
                <a:lnTo>
                  <a:pt x="55752" y="0"/>
                </a:lnTo>
                <a:lnTo>
                  <a:pt x="507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4938776" y="3395726"/>
            <a:ext cx="55880" cy="60960"/>
          </a:xfrm>
          <a:custGeom>
            <a:avLst/>
            <a:gdLst/>
            <a:ahLst/>
            <a:cxnLst/>
            <a:rect l="l" t="t" r="r" b="b"/>
            <a:pathLst>
              <a:path w="55879" h="60960">
                <a:moveTo>
                  <a:pt x="40894" y="0"/>
                </a:moveTo>
                <a:lnTo>
                  <a:pt x="8207" y="34655"/>
                </a:lnTo>
                <a:lnTo>
                  <a:pt x="0" y="60451"/>
                </a:lnTo>
                <a:lnTo>
                  <a:pt x="50673" y="60451"/>
                </a:lnTo>
                <a:lnTo>
                  <a:pt x="52839" y="49690"/>
                </a:lnTo>
                <a:lnTo>
                  <a:pt x="54387" y="39703"/>
                </a:lnTo>
                <a:lnTo>
                  <a:pt x="55316" y="30501"/>
                </a:lnTo>
                <a:lnTo>
                  <a:pt x="55625" y="22098"/>
                </a:lnTo>
                <a:lnTo>
                  <a:pt x="55625" y="14604"/>
                </a:lnTo>
                <a:lnTo>
                  <a:pt x="54483" y="9144"/>
                </a:lnTo>
                <a:lnTo>
                  <a:pt x="52070" y="5461"/>
                </a:lnTo>
                <a:lnTo>
                  <a:pt x="49657" y="1777"/>
                </a:lnTo>
                <a:lnTo>
                  <a:pt x="45974" y="0"/>
                </a:lnTo>
                <a:lnTo>
                  <a:pt x="408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4914138" y="3387090"/>
            <a:ext cx="97790" cy="149860"/>
          </a:xfrm>
          <a:custGeom>
            <a:avLst/>
            <a:gdLst/>
            <a:ahLst/>
            <a:cxnLst/>
            <a:rect l="l" t="t" r="r" b="b"/>
            <a:pathLst>
              <a:path w="97789" h="149860">
                <a:moveTo>
                  <a:pt x="66801" y="0"/>
                </a:moveTo>
                <a:lnTo>
                  <a:pt x="80156" y="2430"/>
                </a:lnTo>
                <a:lnTo>
                  <a:pt x="89725" y="9731"/>
                </a:lnTo>
                <a:lnTo>
                  <a:pt x="95484" y="21913"/>
                </a:lnTo>
                <a:lnTo>
                  <a:pt x="97409" y="38988"/>
                </a:lnTo>
                <a:lnTo>
                  <a:pt x="97244" y="44702"/>
                </a:lnTo>
                <a:lnTo>
                  <a:pt x="89546" y="88386"/>
                </a:lnTo>
                <a:lnTo>
                  <a:pt x="73406" y="124333"/>
                </a:lnTo>
                <a:lnTo>
                  <a:pt x="39497" y="149860"/>
                </a:lnTo>
                <a:lnTo>
                  <a:pt x="31114" y="149860"/>
                </a:lnTo>
                <a:lnTo>
                  <a:pt x="20700" y="149860"/>
                </a:lnTo>
                <a:lnTo>
                  <a:pt x="0" y="111379"/>
                </a:lnTo>
                <a:lnTo>
                  <a:pt x="142" y="105850"/>
                </a:lnTo>
                <a:lnTo>
                  <a:pt x="7429" y="62309"/>
                </a:lnTo>
                <a:lnTo>
                  <a:pt x="23749" y="25908"/>
                </a:lnTo>
                <a:lnTo>
                  <a:pt x="58292" y="0"/>
                </a:lnTo>
                <a:lnTo>
                  <a:pt x="668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5013959" y="3459479"/>
            <a:ext cx="57150" cy="130301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5029174" y="3479165"/>
            <a:ext cx="38735" cy="111125"/>
          </a:xfrm>
          <a:custGeom>
            <a:avLst/>
            <a:gdLst/>
            <a:ahLst/>
            <a:cxnLst/>
            <a:rect l="l" t="t" r="r" b="b"/>
            <a:pathLst>
              <a:path w="38735" h="111125">
                <a:moveTo>
                  <a:pt x="27965" y="31242"/>
                </a:moveTo>
                <a:lnTo>
                  <a:pt x="24282" y="31242"/>
                </a:lnTo>
                <a:lnTo>
                  <a:pt x="1803" y="32004"/>
                </a:lnTo>
                <a:lnTo>
                  <a:pt x="914" y="37337"/>
                </a:lnTo>
                <a:lnTo>
                  <a:pt x="4216" y="37464"/>
                </a:lnTo>
                <a:lnTo>
                  <a:pt x="6502" y="37973"/>
                </a:lnTo>
                <a:lnTo>
                  <a:pt x="7899" y="38862"/>
                </a:lnTo>
                <a:lnTo>
                  <a:pt x="9169" y="39750"/>
                </a:lnTo>
                <a:lnTo>
                  <a:pt x="9931" y="41275"/>
                </a:lnTo>
                <a:lnTo>
                  <a:pt x="9804" y="45465"/>
                </a:lnTo>
                <a:lnTo>
                  <a:pt x="9550" y="48006"/>
                </a:lnTo>
                <a:lnTo>
                  <a:pt x="9169" y="50673"/>
                </a:lnTo>
                <a:lnTo>
                  <a:pt x="8534" y="53594"/>
                </a:lnTo>
                <a:lnTo>
                  <a:pt x="8026" y="56642"/>
                </a:lnTo>
                <a:lnTo>
                  <a:pt x="7264" y="59689"/>
                </a:lnTo>
                <a:lnTo>
                  <a:pt x="5740" y="66039"/>
                </a:lnTo>
                <a:lnTo>
                  <a:pt x="4978" y="69342"/>
                </a:lnTo>
                <a:lnTo>
                  <a:pt x="4216" y="72517"/>
                </a:lnTo>
                <a:lnTo>
                  <a:pt x="3454" y="75819"/>
                </a:lnTo>
                <a:lnTo>
                  <a:pt x="2184" y="81914"/>
                </a:lnTo>
                <a:lnTo>
                  <a:pt x="1549" y="84836"/>
                </a:lnTo>
                <a:lnTo>
                  <a:pt x="914" y="87630"/>
                </a:lnTo>
                <a:lnTo>
                  <a:pt x="152" y="92583"/>
                </a:lnTo>
                <a:lnTo>
                  <a:pt x="47" y="93472"/>
                </a:lnTo>
                <a:lnTo>
                  <a:pt x="0" y="99060"/>
                </a:lnTo>
                <a:lnTo>
                  <a:pt x="279" y="100457"/>
                </a:lnTo>
                <a:lnTo>
                  <a:pt x="914" y="102235"/>
                </a:lnTo>
                <a:lnTo>
                  <a:pt x="1422" y="104012"/>
                </a:lnTo>
                <a:lnTo>
                  <a:pt x="2311" y="105537"/>
                </a:lnTo>
                <a:lnTo>
                  <a:pt x="4597" y="108076"/>
                </a:lnTo>
                <a:lnTo>
                  <a:pt x="5994" y="109093"/>
                </a:lnTo>
                <a:lnTo>
                  <a:pt x="7518" y="109727"/>
                </a:lnTo>
                <a:lnTo>
                  <a:pt x="9169" y="110489"/>
                </a:lnTo>
                <a:lnTo>
                  <a:pt x="10947" y="110871"/>
                </a:lnTo>
                <a:lnTo>
                  <a:pt x="15011" y="110871"/>
                </a:lnTo>
                <a:lnTo>
                  <a:pt x="33680" y="100457"/>
                </a:lnTo>
                <a:lnTo>
                  <a:pt x="17805" y="100457"/>
                </a:lnTo>
                <a:lnTo>
                  <a:pt x="16662" y="100075"/>
                </a:lnTo>
                <a:lnTo>
                  <a:pt x="15664" y="99060"/>
                </a:lnTo>
                <a:lnTo>
                  <a:pt x="15011" y="98298"/>
                </a:lnTo>
                <a:lnTo>
                  <a:pt x="14630" y="96900"/>
                </a:lnTo>
                <a:lnTo>
                  <a:pt x="14698" y="92583"/>
                </a:lnTo>
                <a:lnTo>
                  <a:pt x="14757" y="91821"/>
                </a:lnTo>
                <a:lnTo>
                  <a:pt x="15011" y="90043"/>
                </a:lnTo>
                <a:lnTo>
                  <a:pt x="16535" y="82804"/>
                </a:lnTo>
                <a:lnTo>
                  <a:pt x="27965" y="31242"/>
                </a:lnTo>
                <a:close/>
              </a:path>
              <a:path w="38735" h="111125">
                <a:moveTo>
                  <a:pt x="32918" y="90932"/>
                </a:moveTo>
                <a:lnTo>
                  <a:pt x="31394" y="92583"/>
                </a:lnTo>
                <a:lnTo>
                  <a:pt x="27457" y="96520"/>
                </a:lnTo>
                <a:lnTo>
                  <a:pt x="26314" y="97409"/>
                </a:lnTo>
                <a:lnTo>
                  <a:pt x="25171" y="98171"/>
                </a:lnTo>
                <a:lnTo>
                  <a:pt x="24155" y="99060"/>
                </a:lnTo>
                <a:lnTo>
                  <a:pt x="23139" y="99568"/>
                </a:lnTo>
                <a:lnTo>
                  <a:pt x="22250" y="99949"/>
                </a:lnTo>
                <a:lnTo>
                  <a:pt x="21234" y="100330"/>
                </a:lnTo>
                <a:lnTo>
                  <a:pt x="20345" y="100457"/>
                </a:lnTo>
                <a:lnTo>
                  <a:pt x="33680" y="100457"/>
                </a:lnTo>
                <a:lnTo>
                  <a:pt x="38125" y="96012"/>
                </a:lnTo>
                <a:lnTo>
                  <a:pt x="32918" y="90932"/>
                </a:lnTo>
                <a:close/>
              </a:path>
              <a:path w="38735" h="111125">
                <a:moveTo>
                  <a:pt x="35204" y="0"/>
                </a:moveTo>
                <a:lnTo>
                  <a:pt x="19710" y="0"/>
                </a:lnTo>
                <a:lnTo>
                  <a:pt x="16154" y="16637"/>
                </a:lnTo>
                <a:lnTo>
                  <a:pt x="31394" y="16637"/>
                </a:lnTo>
                <a:lnTo>
                  <a:pt x="352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5029072" y="3510407"/>
            <a:ext cx="38735" cy="80010"/>
          </a:xfrm>
          <a:custGeom>
            <a:avLst/>
            <a:gdLst/>
            <a:ahLst/>
            <a:cxnLst/>
            <a:rect l="l" t="t" r="r" b="b"/>
            <a:pathLst>
              <a:path w="38735" h="80010">
                <a:moveTo>
                  <a:pt x="24384" y="0"/>
                </a:moveTo>
                <a:lnTo>
                  <a:pt x="28066" y="0"/>
                </a:lnTo>
                <a:lnTo>
                  <a:pt x="16637" y="51562"/>
                </a:lnTo>
                <a:lnTo>
                  <a:pt x="16001" y="54609"/>
                </a:lnTo>
                <a:lnTo>
                  <a:pt x="15493" y="57022"/>
                </a:lnTo>
                <a:lnTo>
                  <a:pt x="15112" y="58800"/>
                </a:lnTo>
                <a:lnTo>
                  <a:pt x="14859" y="60578"/>
                </a:lnTo>
                <a:lnTo>
                  <a:pt x="14731" y="62229"/>
                </a:lnTo>
                <a:lnTo>
                  <a:pt x="14731" y="63626"/>
                </a:lnTo>
                <a:lnTo>
                  <a:pt x="14731" y="65658"/>
                </a:lnTo>
                <a:lnTo>
                  <a:pt x="15112" y="67055"/>
                </a:lnTo>
                <a:lnTo>
                  <a:pt x="15875" y="67944"/>
                </a:lnTo>
                <a:lnTo>
                  <a:pt x="16763" y="68833"/>
                </a:lnTo>
                <a:lnTo>
                  <a:pt x="17906" y="69214"/>
                </a:lnTo>
                <a:lnTo>
                  <a:pt x="19557" y="69214"/>
                </a:lnTo>
                <a:lnTo>
                  <a:pt x="20447" y="69214"/>
                </a:lnTo>
                <a:lnTo>
                  <a:pt x="25273" y="66928"/>
                </a:lnTo>
                <a:lnTo>
                  <a:pt x="26415" y="66166"/>
                </a:lnTo>
                <a:lnTo>
                  <a:pt x="27559" y="65277"/>
                </a:lnTo>
                <a:lnTo>
                  <a:pt x="28828" y="64007"/>
                </a:lnTo>
                <a:lnTo>
                  <a:pt x="30099" y="62737"/>
                </a:lnTo>
                <a:lnTo>
                  <a:pt x="31496" y="61340"/>
                </a:lnTo>
                <a:lnTo>
                  <a:pt x="33019" y="59689"/>
                </a:lnTo>
                <a:lnTo>
                  <a:pt x="38226" y="64769"/>
                </a:lnTo>
                <a:lnTo>
                  <a:pt x="35560" y="67437"/>
                </a:lnTo>
                <a:lnTo>
                  <a:pt x="33147" y="69850"/>
                </a:lnTo>
                <a:lnTo>
                  <a:pt x="30987" y="71627"/>
                </a:lnTo>
                <a:lnTo>
                  <a:pt x="28701" y="73532"/>
                </a:lnTo>
                <a:lnTo>
                  <a:pt x="15112" y="79628"/>
                </a:lnTo>
                <a:lnTo>
                  <a:pt x="12953" y="79628"/>
                </a:lnTo>
                <a:lnTo>
                  <a:pt x="11049" y="79628"/>
                </a:lnTo>
                <a:lnTo>
                  <a:pt x="9271" y="79247"/>
                </a:lnTo>
                <a:lnTo>
                  <a:pt x="7619" y="78485"/>
                </a:lnTo>
                <a:lnTo>
                  <a:pt x="6096" y="77850"/>
                </a:lnTo>
                <a:lnTo>
                  <a:pt x="1015" y="70992"/>
                </a:lnTo>
                <a:lnTo>
                  <a:pt x="380" y="69214"/>
                </a:lnTo>
                <a:lnTo>
                  <a:pt x="0" y="67309"/>
                </a:lnTo>
                <a:lnTo>
                  <a:pt x="0" y="65150"/>
                </a:lnTo>
                <a:lnTo>
                  <a:pt x="0" y="63500"/>
                </a:lnTo>
                <a:lnTo>
                  <a:pt x="253" y="61340"/>
                </a:lnTo>
                <a:lnTo>
                  <a:pt x="635" y="58800"/>
                </a:lnTo>
                <a:lnTo>
                  <a:pt x="1015" y="56387"/>
                </a:lnTo>
                <a:lnTo>
                  <a:pt x="1650" y="53593"/>
                </a:lnTo>
                <a:lnTo>
                  <a:pt x="2286" y="50672"/>
                </a:lnTo>
                <a:lnTo>
                  <a:pt x="2921" y="47625"/>
                </a:lnTo>
                <a:lnTo>
                  <a:pt x="3555" y="44576"/>
                </a:lnTo>
                <a:lnTo>
                  <a:pt x="4317" y="41275"/>
                </a:lnTo>
                <a:lnTo>
                  <a:pt x="5079" y="38100"/>
                </a:lnTo>
                <a:lnTo>
                  <a:pt x="5841" y="34797"/>
                </a:lnTo>
                <a:lnTo>
                  <a:pt x="6603" y="31622"/>
                </a:lnTo>
                <a:lnTo>
                  <a:pt x="7365" y="28447"/>
                </a:lnTo>
                <a:lnTo>
                  <a:pt x="8127" y="25400"/>
                </a:lnTo>
                <a:lnTo>
                  <a:pt x="8636" y="22351"/>
                </a:lnTo>
                <a:lnTo>
                  <a:pt x="9271" y="19430"/>
                </a:lnTo>
                <a:lnTo>
                  <a:pt x="9651" y="16763"/>
                </a:lnTo>
                <a:lnTo>
                  <a:pt x="9905" y="14223"/>
                </a:lnTo>
                <a:lnTo>
                  <a:pt x="10032" y="13842"/>
                </a:lnTo>
                <a:lnTo>
                  <a:pt x="10032" y="10032"/>
                </a:lnTo>
                <a:lnTo>
                  <a:pt x="9271" y="8508"/>
                </a:lnTo>
                <a:lnTo>
                  <a:pt x="8000" y="7619"/>
                </a:lnTo>
                <a:lnTo>
                  <a:pt x="6603" y="6730"/>
                </a:lnTo>
                <a:lnTo>
                  <a:pt x="4317" y="6222"/>
                </a:lnTo>
                <a:lnTo>
                  <a:pt x="1015" y="6095"/>
                </a:lnTo>
                <a:lnTo>
                  <a:pt x="1904" y="762"/>
                </a:lnTo>
                <a:lnTo>
                  <a:pt x="243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5045328" y="3479165"/>
            <a:ext cx="19050" cy="17145"/>
          </a:xfrm>
          <a:custGeom>
            <a:avLst/>
            <a:gdLst/>
            <a:ahLst/>
            <a:cxnLst/>
            <a:rect l="l" t="t" r="r" b="b"/>
            <a:pathLst>
              <a:path w="19050" h="17145">
                <a:moveTo>
                  <a:pt x="3556" y="0"/>
                </a:moveTo>
                <a:lnTo>
                  <a:pt x="19050" y="0"/>
                </a:lnTo>
                <a:lnTo>
                  <a:pt x="15240" y="16637"/>
                </a:lnTo>
                <a:lnTo>
                  <a:pt x="0" y="16637"/>
                </a:lnTo>
                <a:lnTo>
                  <a:pt x="35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5030723" y="3346665"/>
            <a:ext cx="54038" cy="87668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5046090" y="3366389"/>
            <a:ext cx="34925" cy="68580"/>
          </a:xfrm>
          <a:custGeom>
            <a:avLst/>
            <a:gdLst/>
            <a:ahLst/>
            <a:cxnLst/>
            <a:rect l="l" t="t" r="r" b="b"/>
            <a:pathLst>
              <a:path w="34925" h="68579">
                <a:moveTo>
                  <a:pt x="34798" y="0"/>
                </a:moveTo>
                <a:lnTo>
                  <a:pt x="14859" y="0"/>
                </a:lnTo>
                <a:lnTo>
                  <a:pt x="0" y="65277"/>
                </a:lnTo>
                <a:lnTo>
                  <a:pt x="9017" y="68072"/>
                </a:lnTo>
                <a:lnTo>
                  <a:pt x="34798" y="5969"/>
                </a:lnTo>
                <a:lnTo>
                  <a:pt x="3479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5046090" y="3366389"/>
            <a:ext cx="34925" cy="68580"/>
          </a:xfrm>
          <a:custGeom>
            <a:avLst/>
            <a:gdLst/>
            <a:ahLst/>
            <a:cxnLst/>
            <a:rect l="l" t="t" r="r" b="b"/>
            <a:pathLst>
              <a:path w="34925" h="68579">
                <a:moveTo>
                  <a:pt x="14859" y="0"/>
                </a:moveTo>
                <a:lnTo>
                  <a:pt x="34798" y="0"/>
                </a:lnTo>
                <a:lnTo>
                  <a:pt x="34798" y="5969"/>
                </a:lnTo>
                <a:lnTo>
                  <a:pt x="9017" y="68072"/>
                </a:lnTo>
                <a:lnTo>
                  <a:pt x="0" y="65277"/>
                </a:lnTo>
                <a:lnTo>
                  <a:pt x="1485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5111496" y="3364979"/>
            <a:ext cx="35718" cy="21565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5121655" y="3371062"/>
            <a:ext cx="179603" cy="214274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5182870" y="3389376"/>
            <a:ext cx="113664" cy="147955"/>
          </a:xfrm>
          <a:custGeom>
            <a:avLst/>
            <a:gdLst/>
            <a:ahLst/>
            <a:cxnLst/>
            <a:rect l="l" t="t" r="r" b="b"/>
            <a:pathLst>
              <a:path w="113664" h="147954">
                <a:moveTo>
                  <a:pt x="86035" y="139319"/>
                </a:moveTo>
                <a:lnTo>
                  <a:pt x="70865" y="139319"/>
                </a:lnTo>
                <a:lnTo>
                  <a:pt x="76326" y="147700"/>
                </a:lnTo>
                <a:lnTo>
                  <a:pt x="84708" y="145414"/>
                </a:lnTo>
                <a:lnTo>
                  <a:pt x="86035" y="139319"/>
                </a:lnTo>
                <a:close/>
              </a:path>
              <a:path w="113664" h="147954">
                <a:moveTo>
                  <a:pt x="83438" y="0"/>
                </a:moveTo>
                <a:lnTo>
                  <a:pt x="76707" y="0"/>
                </a:lnTo>
                <a:lnTo>
                  <a:pt x="68284" y="525"/>
                </a:lnTo>
                <a:lnTo>
                  <a:pt x="31845" y="18684"/>
                </a:lnTo>
                <a:lnTo>
                  <a:pt x="8288" y="57888"/>
                </a:lnTo>
                <a:lnTo>
                  <a:pt x="0" y="102743"/>
                </a:lnTo>
                <a:lnTo>
                  <a:pt x="662" y="113105"/>
                </a:lnTo>
                <a:lnTo>
                  <a:pt x="23145" y="144716"/>
                </a:lnTo>
                <a:lnTo>
                  <a:pt x="40639" y="147574"/>
                </a:lnTo>
                <a:lnTo>
                  <a:pt x="44957" y="147574"/>
                </a:lnTo>
                <a:lnTo>
                  <a:pt x="49275" y="147065"/>
                </a:lnTo>
                <a:lnTo>
                  <a:pt x="57784" y="145034"/>
                </a:lnTo>
                <a:lnTo>
                  <a:pt x="63500" y="142748"/>
                </a:lnTo>
                <a:lnTo>
                  <a:pt x="70865" y="139319"/>
                </a:lnTo>
                <a:lnTo>
                  <a:pt x="86035" y="139319"/>
                </a:lnTo>
                <a:lnTo>
                  <a:pt x="86228" y="138429"/>
                </a:lnTo>
                <a:lnTo>
                  <a:pt x="35178" y="138429"/>
                </a:lnTo>
                <a:lnTo>
                  <a:pt x="29209" y="135889"/>
                </a:lnTo>
                <a:lnTo>
                  <a:pt x="25526" y="130810"/>
                </a:lnTo>
                <a:lnTo>
                  <a:pt x="21716" y="125857"/>
                </a:lnTo>
                <a:lnTo>
                  <a:pt x="19812" y="117856"/>
                </a:lnTo>
                <a:lnTo>
                  <a:pt x="22859" y="78739"/>
                </a:lnTo>
                <a:lnTo>
                  <a:pt x="37385" y="37607"/>
                </a:lnTo>
                <a:lnTo>
                  <a:pt x="69214" y="9271"/>
                </a:lnTo>
                <a:lnTo>
                  <a:pt x="112572" y="9271"/>
                </a:lnTo>
                <a:lnTo>
                  <a:pt x="113410" y="5587"/>
                </a:lnTo>
                <a:lnTo>
                  <a:pt x="106806" y="3428"/>
                </a:lnTo>
                <a:lnTo>
                  <a:pt x="100710" y="2032"/>
                </a:lnTo>
                <a:lnTo>
                  <a:pt x="95122" y="1143"/>
                </a:lnTo>
                <a:lnTo>
                  <a:pt x="89534" y="381"/>
                </a:lnTo>
                <a:lnTo>
                  <a:pt x="83438" y="0"/>
                </a:lnTo>
                <a:close/>
              </a:path>
              <a:path w="113664" h="147954">
                <a:moveTo>
                  <a:pt x="108584" y="80645"/>
                </a:moveTo>
                <a:lnTo>
                  <a:pt x="66293" y="80645"/>
                </a:lnTo>
                <a:lnTo>
                  <a:pt x="65150" y="85851"/>
                </a:lnTo>
                <a:lnTo>
                  <a:pt x="68706" y="86106"/>
                </a:lnTo>
                <a:lnTo>
                  <a:pt x="71374" y="86868"/>
                </a:lnTo>
                <a:lnTo>
                  <a:pt x="74675" y="89408"/>
                </a:lnTo>
                <a:lnTo>
                  <a:pt x="75437" y="91821"/>
                </a:lnTo>
                <a:lnTo>
                  <a:pt x="75334" y="100584"/>
                </a:lnTo>
                <a:lnTo>
                  <a:pt x="74675" y="105410"/>
                </a:lnTo>
                <a:lnTo>
                  <a:pt x="72008" y="117094"/>
                </a:lnTo>
                <a:lnTo>
                  <a:pt x="71119" y="121158"/>
                </a:lnTo>
                <a:lnTo>
                  <a:pt x="69595" y="124713"/>
                </a:lnTo>
                <a:lnTo>
                  <a:pt x="67563" y="127381"/>
                </a:lnTo>
                <a:lnTo>
                  <a:pt x="65531" y="130175"/>
                </a:lnTo>
                <a:lnTo>
                  <a:pt x="46100" y="138429"/>
                </a:lnTo>
                <a:lnTo>
                  <a:pt x="86228" y="138429"/>
                </a:lnTo>
                <a:lnTo>
                  <a:pt x="91947" y="112140"/>
                </a:lnTo>
                <a:lnTo>
                  <a:pt x="93471" y="105410"/>
                </a:lnTo>
                <a:lnTo>
                  <a:pt x="94614" y="100584"/>
                </a:lnTo>
                <a:lnTo>
                  <a:pt x="95630" y="97662"/>
                </a:lnTo>
                <a:lnTo>
                  <a:pt x="96519" y="94614"/>
                </a:lnTo>
                <a:lnTo>
                  <a:pt x="97408" y="92456"/>
                </a:lnTo>
                <a:lnTo>
                  <a:pt x="98425" y="91059"/>
                </a:lnTo>
                <a:lnTo>
                  <a:pt x="99313" y="89535"/>
                </a:lnTo>
                <a:lnTo>
                  <a:pt x="107441" y="85851"/>
                </a:lnTo>
                <a:lnTo>
                  <a:pt x="108584" y="80645"/>
                </a:lnTo>
                <a:close/>
              </a:path>
              <a:path w="113664" h="147954">
                <a:moveTo>
                  <a:pt x="112572" y="9271"/>
                </a:moveTo>
                <a:lnTo>
                  <a:pt x="82550" y="9271"/>
                </a:lnTo>
                <a:lnTo>
                  <a:pt x="87756" y="11175"/>
                </a:lnTo>
                <a:lnTo>
                  <a:pt x="91058" y="14986"/>
                </a:lnTo>
                <a:lnTo>
                  <a:pt x="94233" y="18923"/>
                </a:lnTo>
                <a:lnTo>
                  <a:pt x="96265" y="25146"/>
                </a:lnTo>
                <a:lnTo>
                  <a:pt x="96900" y="34036"/>
                </a:lnTo>
                <a:lnTo>
                  <a:pt x="106933" y="34036"/>
                </a:lnTo>
                <a:lnTo>
                  <a:pt x="112572" y="92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5182870" y="3389376"/>
            <a:ext cx="113664" cy="147955"/>
          </a:xfrm>
          <a:custGeom>
            <a:avLst/>
            <a:gdLst/>
            <a:ahLst/>
            <a:cxnLst/>
            <a:rect l="l" t="t" r="r" b="b"/>
            <a:pathLst>
              <a:path w="113664" h="147954">
                <a:moveTo>
                  <a:pt x="76707" y="0"/>
                </a:moveTo>
                <a:lnTo>
                  <a:pt x="83438" y="0"/>
                </a:lnTo>
                <a:lnTo>
                  <a:pt x="89534" y="381"/>
                </a:lnTo>
                <a:lnTo>
                  <a:pt x="95122" y="1143"/>
                </a:lnTo>
                <a:lnTo>
                  <a:pt x="100710" y="2032"/>
                </a:lnTo>
                <a:lnTo>
                  <a:pt x="106806" y="3428"/>
                </a:lnTo>
                <a:lnTo>
                  <a:pt x="113410" y="5587"/>
                </a:lnTo>
                <a:lnTo>
                  <a:pt x="106933" y="34036"/>
                </a:lnTo>
                <a:lnTo>
                  <a:pt x="96900" y="34036"/>
                </a:lnTo>
                <a:lnTo>
                  <a:pt x="96265" y="25146"/>
                </a:lnTo>
                <a:lnTo>
                  <a:pt x="94233" y="18923"/>
                </a:lnTo>
                <a:lnTo>
                  <a:pt x="91058" y="14986"/>
                </a:lnTo>
                <a:lnTo>
                  <a:pt x="87756" y="11175"/>
                </a:lnTo>
                <a:lnTo>
                  <a:pt x="82550" y="9271"/>
                </a:lnTo>
                <a:lnTo>
                  <a:pt x="75183" y="9271"/>
                </a:lnTo>
                <a:lnTo>
                  <a:pt x="69214" y="9271"/>
                </a:lnTo>
                <a:lnTo>
                  <a:pt x="37385" y="37607"/>
                </a:lnTo>
                <a:lnTo>
                  <a:pt x="22859" y="78739"/>
                </a:lnTo>
                <a:lnTo>
                  <a:pt x="19812" y="106807"/>
                </a:lnTo>
                <a:lnTo>
                  <a:pt x="19812" y="117856"/>
                </a:lnTo>
                <a:lnTo>
                  <a:pt x="21716" y="125857"/>
                </a:lnTo>
                <a:lnTo>
                  <a:pt x="25526" y="130810"/>
                </a:lnTo>
                <a:lnTo>
                  <a:pt x="29209" y="135889"/>
                </a:lnTo>
                <a:lnTo>
                  <a:pt x="35178" y="138429"/>
                </a:lnTo>
                <a:lnTo>
                  <a:pt x="43179" y="138429"/>
                </a:lnTo>
                <a:lnTo>
                  <a:pt x="46100" y="138429"/>
                </a:lnTo>
                <a:lnTo>
                  <a:pt x="49021" y="138049"/>
                </a:lnTo>
                <a:lnTo>
                  <a:pt x="52069" y="137413"/>
                </a:lnTo>
                <a:lnTo>
                  <a:pt x="55117" y="136778"/>
                </a:lnTo>
                <a:lnTo>
                  <a:pt x="57912" y="135636"/>
                </a:lnTo>
                <a:lnTo>
                  <a:pt x="60578" y="133985"/>
                </a:lnTo>
                <a:lnTo>
                  <a:pt x="63245" y="132334"/>
                </a:lnTo>
                <a:lnTo>
                  <a:pt x="65531" y="130175"/>
                </a:lnTo>
                <a:lnTo>
                  <a:pt x="67563" y="127381"/>
                </a:lnTo>
                <a:lnTo>
                  <a:pt x="69595" y="124713"/>
                </a:lnTo>
                <a:lnTo>
                  <a:pt x="71119" y="121158"/>
                </a:lnTo>
                <a:lnTo>
                  <a:pt x="72008" y="117094"/>
                </a:lnTo>
                <a:lnTo>
                  <a:pt x="73151" y="112140"/>
                </a:lnTo>
                <a:lnTo>
                  <a:pt x="74675" y="105410"/>
                </a:lnTo>
                <a:lnTo>
                  <a:pt x="75437" y="99822"/>
                </a:lnTo>
                <a:lnTo>
                  <a:pt x="75437" y="95123"/>
                </a:lnTo>
                <a:lnTo>
                  <a:pt x="75437" y="91821"/>
                </a:lnTo>
                <a:lnTo>
                  <a:pt x="65150" y="85851"/>
                </a:lnTo>
                <a:lnTo>
                  <a:pt x="66293" y="80645"/>
                </a:lnTo>
                <a:lnTo>
                  <a:pt x="108584" y="80645"/>
                </a:lnTo>
                <a:lnTo>
                  <a:pt x="107441" y="85851"/>
                </a:lnTo>
                <a:lnTo>
                  <a:pt x="104775" y="86487"/>
                </a:lnTo>
                <a:lnTo>
                  <a:pt x="102742" y="87122"/>
                </a:lnTo>
                <a:lnTo>
                  <a:pt x="101600" y="87757"/>
                </a:lnTo>
                <a:lnTo>
                  <a:pt x="100456" y="88519"/>
                </a:lnTo>
                <a:lnTo>
                  <a:pt x="99313" y="89535"/>
                </a:lnTo>
                <a:lnTo>
                  <a:pt x="98425" y="91059"/>
                </a:lnTo>
                <a:lnTo>
                  <a:pt x="97408" y="92456"/>
                </a:lnTo>
                <a:lnTo>
                  <a:pt x="96519" y="94614"/>
                </a:lnTo>
                <a:lnTo>
                  <a:pt x="95630" y="97662"/>
                </a:lnTo>
                <a:lnTo>
                  <a:pt x="94614" y="100584"/>
                </a:lnTo>
                <a:lnTo>
                  <a:pt x="93471" y="105410"/>
                </a:lnTo>
                <a:lnTo>
                  <a:pt x="91947" y="112140"/>
                </a:lnTo>
                <a:lnTo>
                  <a:pt x="84708" y="145414"/>
                </a:lnTo>
                <a:lnTo>
                  <a:pt x="76326" y="147700"/>
                </a:lnTo>
                <a:lnTo>
                  <a:pt x="70865" y="139319"/>
                </a:lnTo>
                <a:lnTo>
                  <a:pt x="63500" y="142748"/>
                </a:lnTo>
                <a:lnTo>
                  <a:pt x="57784" y="145034"/>
                </a:lnTo>
                <a:lnTo>
                  <a:pt x="53466" y="146050"/>
                </a:lnTo>
                <a:lnTo>
                  <a:pt x="49275" y="147065"/>
                </a:lnTo>
                <a:lnTo>
                  <a:pt x="44957" y="147574"/>
                </a:lnTo>
                <a:lnTo>
                  <a:pt x="40639" y="147574"/>
                </a:lnTo>
                <a:lnTo>
                  <a:pt x="31309" y="146859"/>
                </a:lnTo>
                <a:lnTo>
                  <a:pt x="662" y="113105"/>
                </a:lnTo>
                <a:lnTo>
                  <a:pt x="0" y="102743"/>
                </a:lnTo>
                <a:lnTo>
                  <a:pt x="333" y="94672"/>
                </a:lnTo>
                <a:lnTo>
                  <a:pt x="11826" y="48863"/>
                </a:lnTo>
                <a:lnTo>
                  <a:pt x="38203" y="13150"/>
                </a:lnTo>
                <a:lnTo>
                  <a:pt x="68284" y="525"/>
                </a:lnTo>
                <a:lnTo>
                  <a:pt x="7670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5294376" y="3459479"/>
            <a:ext cx="89153" cy="121158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5309361" y="3479291"/>
            <a:ext cx="69850" cy="102235"/>
          </a:xfrm>
          <a:custGeom>
            <a:avLst/>
            <a:gdLst/>
            <a:ahLst/>
            <a:cxnLst/>
            <a:rect l="l" t="t" r="r" b="b"/>
            <a:pathLst>
              <a:path w="69850" h="102235">
                <a:moveTo>
                  <a:pt x="41148" y="0"/>
                </a:moveTo>
                <a:lnTo>
                  <a:pt x="29972" y="0"/>
                </a:lnTo>
                <a:lnTo>
                  <a:pt x="25273" y="1016"/>
                </a:lnTo>
                <a:lnTo>
                  <a:pt x="20954" y="3048"/>
                </a:lnTo>
                <a:lnTo>
                  <a:pt x="16637" y="5207"/>
                </a:lnTo>
                <a:lnTo>
                  <a:pt x="12953" y="8382"/>
                </a:lnTo>
                <a:lnTo>
                  <a:pt x="9905" y="12573"/>
                </a:lnTo>
                <a:lnTo>
                  <a:pt x="6730" y="16891"/>
                </a:lnTo>
                <a:lnTo>
                  <a:pt x="0" y="51562"/>
                </a:lnTo>
                <a:lnTo>
                  <a:pt x="523" y="63422"/>
                </a:lnTo>
                <a:lnTo>
                  <a:pt x="18954" y="98726"/>
                </a:lnTo>
                <a:lnTo>
                  <a:pt x="33909" y="101854"/>
                </a:lnTo>
                <a:lnTo>
                  <a:pt x="42054" y="101022"/>
                </a:lnTo>
                <a:lnTo>
                  <a:pt x="49164" y="98536"/>
                </a:lnTo>
                <a:lnTo>
                  <a:pt x="55250" y="94406"/>
                </a:lnTo>
                <a:lnTo>
                  <a:pt x="55626" y="93980"/>
                </a:lnTo>
                <a:lnTo>
                  <a:pt x="31750" y="93980"/>
                </a:lnTo>
                <a:lnTo>
                  <a:pt x="28955" y="93091"/>
                </a:lnTo>
                <a:lnTo>
                  <a:pt x="16001" y="57404"/>
                </a:lnTo>
                <a:lnTo>
                  <a:pt x="16050" y="41910"/>
                </a:lnTo>
                <a:lnTo>
                  <a:pt x="31114" y="7493"/>
                </a:lnTo>
                <a:lnTo>
                  <a:pt x="57032" y="7493"/>
                </a:lnTo>
                <a:lnTo>
                  <a:pt x="55117" y="5715"/>
                </a:lnTo>
                <a:lnTo>
                  <a:pt x="46482" y="1143"/>
                </a:lnTo>
                <a:lnTo>
                  <a:pt x="41148" y="0"/>
                </a:lnTo>
                <a:close/>
              </a:path>
              <a:path w="69850" h="102235">
                <a:moveTo>
                  <a:pt x="57032" y="7493"/>
                </a:moveTo>
                <a:lnTo>
                  <a:pt x="37718" y="7493"/>
                </a:lnTo>
                <a:lnTo>
                  <a:pt x="40512" y="8382"/>
                </a:lnTo>
                <a:lnTo>
                  <a:pt x="42799" y="10160"/>
                </a:lnTo>
                <a:lnTo>
                  <a:pt x="52197" y="32385"/>
                </a:lnTo>
                <a:lnTo>
                  <a:pt x="53086" y="38100"/>
                </a:lnTo>
                <a:lnTo>
                  <a:pt x="53593" y="44958"/>
                </a:lnTo>
                <a:lnTo>
                  <a:pt x="53593" y="59944"/>
                </a:lnTo>
                <a:lnTo>
                  <a:pt x="53086" y="66040"/>
                </a:lnTo>
                <a:lnTo>
                  <a:pt x="51562" y="76454"/>
                </a:lnTo>
                <a:lnTo>
                  <a:pt x="50418" y="80772"/>
                </a:lnTo>
                <a:lnTo>
                  <a:pt x="48895" y="84074"/>
                </a:lnTo>
                <a:lnTo>
                  <a:pt x="47371" y="87503"/>
                </a:lnTo>
                <a:lnTo>
                  <a:pt x="45465" y="90043"/>
                </a:lnTo>
                <a:lnTo>
                  <a:pt x="43179" y="91567"/>
                </a:lnTo>
                <a:lnTo>
                  <a:pt x="40893" y="93218"/>
                </a:lnTo>
                <a:lnTo>
                  <a:pt x="38100" y="93980"/>
                </a:lnTo>
                <a:lnTo>
                  <a:pt x="55626" y="93980"/>
                </a:lnTo>
                <a:lnTo>
                  <a:pt x="69378" y="51562"/>
                </a:lnTo>
                <a:lnTo>
                  <a:pt x="69468" y="41910"/>
                </a:lnTo>
                <a:lnTo>
                  <a:pt x="68834" y="34925"/>
                </a:lnTo>
                <a:lnTo>
                  <a:pt x="66293" y="22733"/>
                </a:lnTo>
                <a:lnTo>
                  <a:pt x="64262" y="17525"/>
                </a:lnTo>
                <a:lnTo>
                  <a:pt x="61467" y="13208"/>
                </a:lnTo>
                <a:lnTo>
                  <a:pt x="58674" y="9017"/>
                </a:lnTo>
                <a:lnTo>
                  <a:pt x="57032" y="749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5325364" y="3486784"/>
            <a:ext cx="38100" cy="86995"/>
          </a:xfrm>
          <a:custGeom>
            <a:avLst/>
            <a:gdLst/>
            <a:ahLst/>
            <a:cxnLst/>
            <a:rect l="l" t="t" r="r" b="b"/>
            <a:pathLst>
              <a:path w="38100" h="86995">
                <a:moveTo>
                  <a:pt x="18669" y="0"/>
                </a:moveTo>
                <a:lnTo>
                  <a:pt x="15112" y="0"/>
                </a:lnTo>
                <a:lnTo>
                  <a:pt x="12064" y="888"/>
                </a:lnTo>
                <a:lnTo>
                  <a:pt x="888" y="24384"/>
                </a:lnTo>
                <a:lnTo>
                  <a:pt x="253" y="29590"/>
                </a:lnTo>
                <a:lnTo>
                  <a:pt x="0" y="35560"/>
                </a:lnTo>
                <a:lnTo>
                  <a:pt x="0" y="42290"/>
                </a:lnTo>
                <a:lnTo>
                  <a:pt x="0" y="49911"/>
                </a:lnTo>
                <a:lnTo>
                  <a:pt x="381" y="56514"/>
                </a:lnTo>
                <a:lnTo>
                  <a:pt x="1143" y="62102"/>
                </a:lnTo>
                <a:lnTo>
                  <a:pt x="1905" y="67817"/>
                </a:lnTo>
                <a:lnTo>
                  <a:pt x="15748" y="86487"/>
                </a:lnTo>
                <a:lnTo>
                  <a:pt x="19050" y="86487"/>
                </a:lnTo>
                <a:lnTo>
                  <a:pt x="22098" y="86487"/>
                </a:lnTo>
                <a:lnTo>
                  <a:pt x="24891" y="85725"/>
                </a:lnTo>
                <a:lnTo>
                  <a:pt x="27177" y="84074"/>
                </a:lnTo>
                <a:lnTo>
                  <a:pt x="29463" y="82550"/>
                </a:lnTo>
                <a:lnTo>
                  <a:pt x="31369" y="80010"/>
                </a:lnTo>
                <a:lnTo>
                  <a:pt x="32893" y="76580"/>
                </a:lnTo>
                <a:lnTo>
                  <a:pt x="34416" y="73278"/>
                </a:lnTo>
                <a:lnTo>
                  <a:pt x="35560" y="68961"/>
                </a:lnTo>
                <a:lnTo>
                  <a:pt x="36322" y="63753"/>
                </a:lnTo>
                <a:lnTo>
                  <a:pt x="37084" y="58547"/>
                </a:lnTo>
                <a:lnTo>
                  <a:pt x="37591" y="52450"/>
                </a:lnTo>
                <a:lnTo>
                  <a:pt x="37591" y="45338"/>
                </a:lnTo>
                <a:lnTo>
                  <a:pt x="37591" y="37464"/>
                </a:lnTo>
                <a:lnTo>
                  <a:pt x="37084" y="30606"/>
                </a:lnTo>
                <a:lnTo>
                  <a:pt x="36195" y="24891"/>
                </a:lnTo>
                <a:lnTo>
                  <a:pt x="35433" y="19176"/>
                </a:lnTo>
                <a:lnTo>
                  <a:pt x="26797" y="2666"/>
                </a:lnTo>
                <a:lnTo>
                  <a:pt x="24511" y="888"/>
                </a:lnTo>
                <a:lnTo>
                  <a:pt x="21716" y="0"/>
                </a:lnTo>
                <a:lnTo>
                  <a:pt x="1866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5309361" y="3479291"/>
            <a:ext cx="69850" cy="102235"/>
          </a:xfrm>
          <a:custGeom>
            <a:avLst/>
            <a:gdLst/>
            <a:ahLst/>
            <a:cxnLst/>
            <a:rect l="l" t="t" r="r" b="b"/>
            <a:pathLst>
              <a:path w="69850" h="102235">
                <a:moveTo>
                  <a:pt x="35051" y="0"/>
                </a:moveTo>
                <a:lnTo>
                  <a:pt x="41148" y="0"/>
                </a:lnTo>
                <a:lnTo>
                  <a:pt x="46482" y="1143"/>
                </a:lnTo>
                <a:lnTo>
                  <a:pt x="50800" y="3429"/>
                </a:lnTo>
                <a:lnTo>
                  <a:pt x="55117" y="5715"/>
                </a:lnTo>
                <a:lnTo>
                  <a:pt x="67563" y="28829"/>
                </a:lnTo>
                <a:lnTo>
                  <a:pt x="68834" y="34925"/>
                </a:lnTo>
                <a:lnTo>
                  <a:pt x="69468" y="41910"/>
                </a:lnTo>
                <a:lnTo>
                  <a:pt x="69468" y="49657"/>
                </a:lnTo>
                <a:lnTo>
                  <a:pt x="60325" y="88646"/>
                </a:lnTo>
                <a:lnTo>
                  <a:pt x="33909" y="101854"/>
                </a:lnTo>
                <a:lnTo>
                  <a:pt x="25884" y="101070"/>
                </a:lnTo>
                <a:lnTo>
                  <a:pt x="523" y="63422"/>
                </a:lnTo>
                <a:lnTo>
                  <a:pt x="0" y="51562"/>
                </a:lnTo>
                <a:lnTo>
                  <a:pt x="0" y="42799"/>
                </a:lnTo>
                <a:lnTo>
                  <a:pt x="9905" y="12573"/>
                </a:lnTo>
                <a:lnTo>
                  <a:pt x="12953" y="8382"/>
                </a:lnTo>
                <a:lnTo>
                  <a:pt x="16637" y="5207"/>
                </a:lnTo>
                <a:lnTo>
                  <a:pt x="20954" y="3048"/>
                </a:lnTo>
                <a:lnTo>
                  <a:pt x="25273" y="1016"/>
                </a:lnTo>
                <a:lnTo>
                  <a:pt x="29972" y="0"/>
                </a:lnTo>
                <a:lnTo>
                  <a:pt x="3505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5398008" y="3436561"/>
            <a:ext cx="145516" cy="55684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5411978" y="3454908"/>
            <a:ext cx="128270" cy="37465"/>
          </a:xfrm>
          <a:custGeom>
            <a:avLst/>
            <a:gdLst/>
            <a:ahLst/>
            <a:cxnLst/>
            <a:rect l="l" t="t" r="r" b="b"/>
            <a:pathLst>
              <a:path w="128270" h="37464">
                <a:moveTo>
                  <a:pt x="71592" y="14731"/>
                </a:moveTo>
                <a:lnTo>
                  <a:pt x="32004" y="14731"/>
                </a:lnTo>
                <a:lnTo>
                  <a:pt x="37097" y="15422"/>
                </a:lnTo>
                <a:lnTo>
                  <a:pt x="43293" y="17525"/>
                </a:lnTo>
                <a:lnTo>
                  <a:pt x="50394" y="20954"/>
                </a:lnTo>
                <a:lnTo>
                  <a:pt x="58547" y="25780"/>
                </a:lnTo>
                <a:lnTo>
                  <a:pt x="67050" y="30688"/>
                </a:lnTo>
                <a:lnTo>
                  <a:pt x="75041" y="34178"/>
                </a:lnTo>
                <a:lnTo>
                  <a:pt x="82532" y="36264"/>
                </a:lnTo>
                <a:lnTo>
                  <a:pt x="89535" y="36956"/>
                </a:lnTo>
                <a:lnTo>
                  <a:pt x="96301" y="36361"/>
                </a:lnTo>
                <a:lnTo>
                  <a:pt x="102520" y="34575"/>
                </a:lnTo>
                <a:lnTo>
                  <a:pt x="108215" y="31599"/>
                </a:lnTo>
                <a:lnTo>
                  <a:pt x="113411" y="27431"/>
                </a:lnTo>
                <a:lnTo>
                  <a:pt x="118617" y="22225"/>
                </a:lnTo>
                <a:lnTo>
                  <a:pt x="92201" y="22225"/>
                </a:lnTo>
                <a:lnTo>
                  <a:pt x="87106" y="21534"/>
                </a:lnTo>
                <a:lnTo>
                  <a:pt x="80962" y="19462"/>
                </a:lnTo>
                <a:lnTo>
                  <a:pt x="73771" y="16009"/>
                </a:lnTo>
                <a:lnTo>
                  <a:pt x="71592" y="14731"/>
                </a:lnTo>
                <a:close/>
              </a:path>
              <a:path w="128270" h="37464">
                <a:moveTo>
                  <a:pt x="35306" y="0"/>
                </a:moveTo>
                <a:lnTo>
                  <a:pt x="27177" y="0"/>
                </a:lnTo>
                <a:lnTo>
                  <a:pt x="20193" y="2793"/>
                </a:lnTo>
                <a:lnTo>
                  <a:pt x="8382" y="13842"/>
                </a:lnTo>
                <a:lnTo>
                  <a:pt x="3556" y="20827"/>
                </a:lnTo>
                <a:lnTo>
                  <a:pt x="0" y="29082"/>
                </a:lnTo>
                <a:lnTo>
                  <a:pt x="8255" y="33781"/>
                </a:lnTo>
                <a:lnTo>
                  <a:pt x="11175" y="27558"/>
                </a:lnTo>
                <a:lnTo>
                  <a:pt x="14605" y="22859"/>
                </a:lnTo>
                <a:lnTo>
                  <a:pt x="22351" y="16382"/>
                </a:lnTo>
                <a:lnTo>
                  <a:pt x="26924" y="14731"/>
                </a:lnTo>
                <a:lnTo>
                  <a:pt x="71592" y="14731"/>
                </a:lnTo>
                <a:lnTo>
                  <a:pt x="65532" y="11175"/>
                </a:lnTo>
                <a:lnTo>
                  <a:pt x="57076" y="6322"/>
                </a:lnTo>
                <a:lnTo>
                  <a:pt x="49228" y="2825"/>
                </a:lnTo>
                <a:lnTo>
                  <a:pt x="41975" y="710"/>
                </a:lnTo>
                <a:lnTo>
                  <a:pt x="35306" y="0"/>
                </a:lnTo>
                <a:close/>
              </a:path>
              <a:path w="128270" h="37464">
                <a:moveTo>
                  <a:pt x="119252" y="2666"/>
                </a:moveTo>
                <a:lnTo>
                  <a:pt x="98171" y="22225"/>
                </a:lnTo>
                <a:lnTo>
                  <a:pt x="118617" y="22225"/>
                </a:lnTo>
                <a:lnTo>
                  <a:pt x="119887" y="20954"/>
                </a:lnTo>
                <a:lnTo>
                  <a:pt x="124713" y="14731"/>
                </a:lnTo>
                <a:lnTo>
                  <a:pt x="127762" y="8381"/>
                </a:lnTo>
                <a:lnTo>
                  <a:pt x="119252" y="266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5411978" y="3454908"/>
            <a:ext cx="128270" cy="37465"/>
          </a:xfrm>
          <a:custGeom>
            <a:avLst/>
            <a:gdLst/>
            <a:ahLst/>
            <a:cxnLst/>
            <a:rect l="l" t="t" r="r" b="b"/>
            <a:pathLst>
              <a:path w="128270" h="37464">
                <a:moveTo>
                  <a:pt x="35306" y="0"/>
                </a:moveTo>
                <a:lnTo>
                  <a:pt x="73771" y="16009"/>
                </a:lnTo>
                <a:lnTo>
                  <a:pt x="80962" y="19462"/>
                </a:lnTo>
                <a:lnTo>
                  <a:pt x="87106" y="21534"/>
                </a:lnTo>
                <a:lnTo>
                  <a:pt x="92201" y="22225"/>
                </a:lnTo>
                <a:lnTo>
                  <a:pt x="98171" y="22225"/>
                </a:lnTo>
                <a:lnTo>
                  <a:pt x="119252" y="2666"/>
                </a:lnTo>
                <a:lnTo>
                  <a:pt x="127762" y="8381"/>
                </a:lnTo>
                <a:lnTo>
                  <a:pt x="96301" y="36361"/>
                </a:lnTo>
                <a:lnTo>
                  <a:pt x="89535" y="36956"/>
                </a:lnTo>
                <a:lnTo>
                  <a:pt x="82532" y="36264"/>
                </a:lnTo>
                <a:lnTo>
                  <a:pt x="75041" y="34178"/>
                </a:lnTo>
                <a:lnTo>
                  <a:pt x="67050" y="30688"/>
                </a:lnTo>
                <a:lnTo>
                  <a:pt x="58547" y="25780"/>
                </a:lnTo>
                <a:lnTo>
                  <a:pt x="50381" y="20947"/>
                </a:lnTo>
                <a:lnTo>
                  <a:pt x="43227" y="17494"/>
                </a:lnTo>
                <a:lnTo>
                  <a:pt x="37097" y="15422"/>
                </a:lnTo>
                <a:lnTo>
                  <a:pt x="32004" y="14731"/>
                </a:lnTo>
                <a:lnTo>
                  <a:pt x="26924" y="14731"/>
                </a:lnTo>
                <a:lnTo>
                  <a:pt x="8255" y="33781"/>
                </a:lnTo>
                <a:lnTo>
                  <a:pt x="0" y="29082"/>
                </a:lnTo>
                <a:lnTo>
                  <a:pt x="3556" y="20827"/>
                </a:lnTo>
                <a:lnTo>
                  <a:pt x="8382" y="13842"/>
                </a:lnTo>
                <a:lnTo>
                  <a:pt x="14224" y="8381"/>
                </a:lnTo>
                <a:lnTo>
                  <a:pt x="20193" y="2793"/>
                </a:lnTo>
                <a:lnTo>
                  <a:pt x="27177" y="0"/>
                </a:lnTo>
                <a:lnTo>
                  <a:pt x="3530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5551932" y="3371062"/>
            <a:ext cx="133375" cy="165379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5566917" y="3389376"/>
            <a:ext cx="113664" cy="147955"/>
          </a:xfrm>
          <a:custGeom>
            <a:avLst/>
            <a:gdLst/>
            <a:ahLst/>
            <a:cxnLst/>
            <a:rect l="l" t="t" r="r" b="b"/>
            <a:pathLst>
              <a:path w="113664" h="147954">
                <a:moveTo>
                  <a:pt x="86035" y="139319"/>
                </a:moveTo>
                <a:lnTo>
                  <a:pt x="70866" y="139319"/>
                </a:lnTo>
                <a:lnTo>
                  <a:pt x="76327" y="147700"/>
                </a:lnTo>
                <a:lnTo>
                  <a:pt x="84709" y="145414"/>
                </a:lnTo>
                <a:lnTo>
                  <a:pt x="86035" y="139319"/>
                </a:lnTo>
                <a:close/>
              </a:path>
              <a:path w="113664" h="147954">
                <a:moveTo>
                  <a:pt x="83439" y="0"/>
                </a:moveTo>
                <a:lnTo>
                  <a:pt x="76708" y="0"/>
                </a:lnTo>
                <a:lnTo>
                  <a:pt x="68284" y="525"/>
                </a:lnTo>
                <a:lnTo>
                  <a:pt x="31845" y="18684"/>
                </a:lnTo>
                <a:lnTo>
                  <a:pt x="8288" y="57888"/>
                </a:lnTo>
                <a:lnTo>
                  <a:pt x="0" y="102743"/>
                </a:lnTo>
                <a:lnTo>
                  <a:pt x="662" y="113105"/>
                </a:lnTo>
                <a:lnTo>
                  <a:pt x="23145" y="144716"/>
                </a:lnTo>
                <a:lnTo>
                  <a:pt x="40640" y="147574"/>
                </a:lnTo>
                <a:lnTo>
                  <a:pt x="44958" y="147574"/>
                </a:lnTo>
                <a:lnTo>
                  <a:pt x="49276" y="147065"/>
                </a:lnTo>
                <a:lnTo>
                  <a:pt x="57785" y="145034"/>
                </a:lnTo>
                <a:lnTo>
                  <a:pt x="63500" y="142748"/>
                </a:lnTo>
                <a:lnTo>
                  <a:pt x="70866" y="139319"/>
                </a:lnTo>
                <a:lnTo>
                  <a:pt x="86035" y="139319"/>
                </a:lnTo>
                <a:lnTo>
                  <a:pt x="86228" y="138429"/>
                </a:lnTo>
                <a:lnTo>
                  <a:pt x="35179" y="138429"/>
                </a:lnTo>
                <a:lnTo>
                  <a:pt x="29210" y="135889"/>
                </a:lnTo>
                <a:lnTo>
                  <a:pt x="25527" y="130810"/>
                </a:lnTo>
                <a:lnTo>
                  <a:pt x="21717" y="125857"/>
                </a:lnTo>
                <a:lnTo>
                  <a:pt x="19812" y="117856"/>
                </a:lnTo>
                <a:lnTo>
                  <a:pt x="22860" y="78739"/>
                </a:lnTo>
                <a:lnTo>
                  <a:pt x="37385" y="37607"/>
                </a:lnTo>
                <a:lnTo>
                  <a:pt x="69215" y="9271"/>
                </a:lnTo>
                <a:lnTo>
                  <a:pt x="112572" y="9271"/>
                </a:lnTo>
                <a:lnTo>
                  <a:pt x="113411" y="5587"/>
                </a:lnTo>
                <a:lnTo>
                  <a:pt x="106807" y="3428"/>
                </a:lnTo>
                <a:lnTo>
                  <a:pt x="100711" y="2032"/>
                </a:lnTo>
                <a:lnTo>
                  <a:pt x="95123" y="1143"/>
                </a:lnTo>
                <a:lnTo>
                  <a:pt x="89535" y="381"/>
                </a:lnTo>
                <a:lnTo>
                  <a:pt x="83439" y="0"/>
                </a:lnTo>
                <a:close/>
              </a:path>
              <a:path w="113664" h="147954">
                <a:moveTo>
                  <a:pt x="108585" y="80645"/>
                </a:moveTo>
                <a:lnTo>
                  <a:pt x="66294" y="80645"/>
                </a:lnTo>
                <a:lnTo>
                  <a:pt x="65151" y="85851"/>
                </a:lnTo>
                <a:lnTo>
                  <a:pt x="68707" y="86106"/>
                </a:lnTo>
                <a:lnTo>
                  <a:pt x="71374" y="86868"/>
                </a:lnTo>
                <a:lnTo>
                  <a:pt x="74676" y="89408"/>
                </a:lnTo>
                <a:lnTo>
                  <a:pt x="75437" y="91821"/>
                </a:lnTo>
                <a:lnTo>
                  <a:pt x="75334" y="100584"/>
                </a:lnTo>
                <a:lnTo>
                  <a:pt x="74676" y="105410"/>
                </a:lnTo>
                <a:lnTo>
                  <a:pt x="72009" y="117094"/>
                </a:lnTo>
                <a:lnTo>
                  <a:pt x="71120" y="121158"/>
                </a:lnTo>
                <a:lnTo>
                  <a:pt x="69596" y="124713"/>
                </a:lnTo>
                <a:lnTo>
                  <a:pt x="67564" y="127381"/>
                </a:lnTo>
                <a:lnTo>
                  <a:pt x="65532" y="130175"/>
                </a:lnTo>
                <a:lnTo>
                  <a:pt x="46101" y="138429"/>
                </a:lnTo>
                <a:lnTo>
                  <a:pt x="86228" y="138429"/>
                </a:lnTo>
                <a:lnTo>
                  <a:pt x="91948" y="112140"/>
                </a:lnTo>
                <a:lnTo>
                  <a:pt x="93472" y="105410"/>
                </a:lnTo>
                <a:lnTo>
                  <a:pt x="94615" y="100584"/>
                </a:lnTo>
                <a:lnTo>
                  <a:pt x="95631" y="97662"/>
                </a:lnTo>
                <a:lnTo>
                  <a:pt x="96520" y="94614"/>
                </a:lnTo>
                <a:lnTo>
                  <a:pt x="97409" y="92456"/>
                </a:lnTo>
                <a:lnTo>
                  <a:pt x="98425" y="91059"/>
                </a:lnTo>
                <a:lnTo>
                  <a:pt x="99314" y="89535"/>
                </a:lnTo>
                <a:lnTo>
                  <a:pt x="107442" y="85851"/>
                </a:lnTo>
                <a:lnTo>
                  <a:pt x="108585" y="80645"/>
                </a:lnTo>
                <a:close/>
              </a:path>
              <a:path w="113664" h="147954">
                <a:moveTo>
                  <a:pt x="112572" y="9271"/>
                </a:moveTo>
                <a:lnTo>
                  <a:pt x="82550" y="9271"/>
                </a:lnTo>
                <a:lnTo>
                  <a:pt x="87757" y="11175"/>
                </a:lnTo>
                <a:lnTo>
                  <a:pt x="91059" y="14986"/>
                </a:lnTo>
                <a:lnTo>
                  <a:pt x="94234" y="18923"/>
                </a:lnTo>
                <a:lnTo>
                  <a:pt x="96266" y="25146"/>
                </a:lnTo>
                <a:lnTo>
                  <a:pt x="96901" y="34036"/>
                </a:lnTo>
                <a:lnTo>
                  <a:pt x="106934" y="34036"/>
                </a:lnTo>
                <a:lnTo>
                  <a:pt x="112572" y="92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5566917" y="3389376"/>
            <a:ext cx="113664" cy="147955"/>
          </a:xfrm>
          <a:custGeom>
            <a:avLst/>
            <a:gdLst/>
            <a:ahLst/>
            <a:cxnLst/>
            <a:rect l="l" t="t" r="r" b="b"/>
            <a:pathLst>
              <a:path w="113664" h="147954">
                <a:moveTo>
                  <a:pt x="76708" y="0"/>
                </a:moveTo>
                <a:lnTo>
                  <a:pt x="83439" y="0"/>
                </a:lnTo>
                <a:lnTo>
                  <a:pt x="89535" y="381"/>
                </a:lnTo>
                <a:lnTo>
                  <a:pt x="95123" y="1143"/>
                </a:lnTo>
                <a:lnTo>
                  <a:pt x="100711" y="2032"/>
                </a:lnTo>
                <a:lnTo>
                  <a:pt x="106807" y="3428"/>
                </a:lnTo>
                <a:lnTo>
                  <a:pt x="113411" y="5587"/>
                </a:lnTo>
                <a:lnTo>
                  <a:pt x="106934" y="34036"/>
                </a:lnTo>
                <a:lnTo>
                  <a:pt x="96901" y="34036"/>
                </a:lnTo>
                <a:lnTo>
                  <a:pt x="96266" y="25146"/>
                </a:lnTo>
                <a:lnTo>
                  <a:pt x="94234" y="18923"/>
                </a:lnTo>
                <a:lnTo>
                  <a:pt x="91059" y="14986"/>
                </a:lnTo>
                <a:lnTo>
                  <a:pt x="87757" y="11175"/>
                </a:lnTo>
                <a:lnTo>
                  <a:pt x="82550" y="9271"/>
                </a:lnTo>
                <a:lnTo>
                  <a:pt x="75184" y="9271"/>
                </a:lnTo>
                <a:lnTo>
                  <a:pt x="69215" y="9271"/>
                </a:lnTo>
                <a:lnTo>
                  <a:pt x="37385" y="37607"/>
                </a:lnTo>
                <a:lnTo>
                  <a:pt x="22860" y="78739"/>
                </a:lnTo>
                <a:lnTo>
                  <a:pt x="19812" y="106807"/>
                </a:lnTo>
                <a:lnTo>
                  <a:pt x="19812" y="117856"/>
                </a:lnTo>
                <a:lnTo>
                  <a:pt x="21717" y="125857"/>
                </a:lnTo>
                <a:lnTo>
                  <a:pt x="25527" y="130810"/>
                </a:lnTo>
                <a:lnTo>
                  <a:pt x="29210" y="135889"/>
                </a:lnTo>
                <a:lnTo>
                  <a:pt x="35179" y="138429"/>
                </a:lnTo>
                <a:lnTo>
                  <a:pt x="43180" y="138429"/>
                </a:lnTo>
                <a:lnTo>
                  <a:pt x="46101" y="138429"/>
                </a:lnTo>
                <a:lnTo>
                  <a:pt x="49022" y="138049"/>
                </a:lnTo>
                <a:lnTo>
                  <a:pt x="52070" y="137413"/>
                </a:lnTo>
                <a:lnTo>
                  <a:pt x="55118" y="136778"/>
                </a:lnTo>
                <a:lnTo>
                  <a:pt x="67564" y="127381"/>
                </a:lnTo>
                <a:lnTo>
                  <a:pt x="69596" y="124713"/>
                </a:lnTo>
                <a:lnTo>
                  <a:pt x="71120" y="121158"/>
                </a:lnTo>
                <a:lnTo>
                  <a:pt x="72009" y="117094"/>
                </a:lnTo>
                <a:lnTo>
                  <a:pt x="73152" y="112140"/>
                </a:lnTo>
                <a:lnTo>
                  <a:pt x="74676" y="105410"/>
                </a:lnTo>
                <a:lnTo>
                  <a:pt x="75437" y="99822"/>
                </a:lnTo>
                <a:lnTo>
                  <a:pt x="75437" y="95123"/>
                </a:lnTo>
                <a:lnTo>
                  <a:pt x="75437" y="91821"/>
                </a:lnTo>
                <a:lnTo>
                  <a:pt x="65151" y="85851"/>
                </a:lnTo>
                <a:lnTo>
                  <a:pt x="66294" y="80645"/>
                </a:lnTo>
                <a:lnTo>
                  <a:pt x="108585" y="80645"/>
                </a:lnTo>
                <a:lnTo>
                  <a:pt x="107442" y="85851"/>
                </a:lnTo>
                <a:lnTo>
                  <a:pt x="104775" y="86487"/>
                </a:lnTo>
                <a:lnTo>
                  <a:pt x="102743" y="87122"/>
                </a:lnTo>
                <a:lnTo>
                  <a:pt x="101600" y="87757"/>
                </a:lnTo>
                <a:lnTo>
                  <a:pt x="100457" y="88519"/>
                </a:lnTo>
                <a:lnTo>
                  <a:pt x="99314" y="89535"/>
                </a:lnTo>
                <a:lnTo>
                  <a:pt x="98425" y="91059"/>
                </a:lnTo>
                <a:lnTo>
                  <a:pt x="97409" y="92456"/>
                </a:lnTo>
                <a:lnTo>
                  <a:pt x="96520" y="94614"/>
                </a:lnTo>
                <a:lnTo>
                  <a:pt x="95631" y="97662"/>
                </a:lnTo>
                <a:lnTo>
                  <a:pt x="94615" y="100584"/>
                </a:lnTo>
                <a:lnTo>
                  <a:pt x="93472" y="105410"/>
                </a:lnTo>
                <a:lnTo>
                  <a:pt x="91948" y="112140"/>
                </a:lnTo>
                <a:lnTo>
                  <a:pt x="84709" y="145414"/>
                </a:lnTo>
                <a:lnTo>
                  <a:pt x="76327" y="147700"/>
                </a:lnTo>
                <a:lnTo>
                  <a:pt x="70866" y="139319"/>
                </a:lnTo>
                <a:lnTo>
                  <a:pt x="63500" y="142748"/>
                </a:lnTo>
                <a:lnTo>
                  <a:pt x="57785" y="145034"/>
                </a:lnTo>
                <a:lnTo>
                  <a:pt x="53467" y="146050"/>
                </a:lnTo>
                <a:lnTo>
                  <a:pt x="49276" y="147065"/>
                </a:lnTo>
                <a:lnTo>
                  <a:pt x="44958" y="147574"/>
                </a:lnTo>
                <a:lnTo>
                  <a:pt x="40640" y="147574"/>
                </a:lnTo>
                <a:lnTo>
                  <a:pt x="31309" y="146859"/>
                </a:lnTo>
                <a:lnTo>
                  <a:pt x="662" y="113105"/>
                </a:lnTo>
                <a:lnTo>
                  <a:pt x="0" y="102743"/>
                </a:lnTo>
                <a:lnTo>
                  <a:pt x="333" y="94672"/>
                </a:lnTo>
                <a:lnTo>
                  <a:pt x="11826" y="48863"/>
                </a:lnTo>
                <a:lnTo>
                  <a:pt x="38203" y="13150"/>
                </a:lnTo>
                <a:lnTo>
                  <a:pt x="68284" y="525"/>
                </a:lnTo>
                <a:lnTo>
                  <a:pt x="7670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5678423" y="3459479"/>
            <a:ext cx="89153" cy="121158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5693409" y="3479291"/>
            <a:ext cx="69850" cy="102235"/>
          </a:xfrm>
          <a:custGeom>
            <a:avLst/>
            <a:gdLst/>
            <a:ahLst/>
            <a:cxnLst/>
            <a:rect l="l" t="t" r="r" b="b"/>
            <a:pathLst>
              <a:path w="69850" h="102235">
                <a:moveTo>
                  <a:pt x="41148" y="0"/>
                </a:moveTo>
                <a:lnTo>
                  <a:pt x="29972" y="0"/>
                </a:lnTo>
                <a:lnTo>
                  <a:pt x="25273" y="1016"/>
                </a:lnTo>
                <a:lnTo>
                  <a:pt x="20954" y="3048"/>
                </a:lnTo>
                <a:lnTo>
                  <a:pt x="16637" y="5207"/>
                </a:lnTo>
                <a:lnTo>
                  <a:pt x="12953" y="8382"/>
                </a:lnTo>
                <a:lnTo>
                  <a:pt x="9905" y="12573"/>
                </a:lnTo>
                <a:lnTo>
                  <a:pt x="6730" y="16891"/>
                </a:lnTo>
                <a:lnTo>
                  <a:pt x="0" y="51562"/>
                </a:lnTo>
                <a:lnTo>
                  <a:pt x="523" y="63422"/>
                </a:lnTo>
                <a:lnTo>
                  <a:pt x="18954" y="98726"/>
                </a:lnTo>
                <a:lnTo>
                  <a:pt x="33909" y="101854"/>
                </a:lnTo>
                <a:lnTo>
                  <a:pt x="42054" y="101022"/>
                </a:lnTo>
                <a:lnTo>
                  <a:pt x="49164" y="98536"/>
                </a:lnTo>
                <a:lnTo>
                  <a:pt x="55250" y="94406"/>
                </a:lnTo>
                <a:lnTo>
                  <a:pt x="55626" y="93980"/>
                </a:lnTo>
                <a:lnTo>
                  <a:pt x="31750" y="93980"/>
                </a:lnTo>
                <a:lnTo>
                  <a:pt x="28955" y="93091"/>
                </a:lnTo>
                <a:lnTo>
                  <a:pt x="16001" y="57404"/>
                </a:lnTo>
                <a:lnTo>
                  <a:pt x="16050" y="41910"/>
                </a:lnTo>
                <a:lnTo>
                  <a:pt x="31114" y="7493"/>
                </a:lnTo>
                <a:lnTo>
                  <a:pt x="57032" y="7493"/>
                </a:lnTo>
                <a:lnTo>
                  <a:pt x="55117" y="5715"/>
                </a:lnTo>
                <a:lnTo>
                  <a:pt x="46481" y="1143"/>
                </a:lnTo>
                <a:lnTo>
                  <a:pt x="41148" y="0"/>
                </a:lnTo>
                <a:close/>
              </a:path>
              <a:path w="69850" h="102235">
                <a:moveTo>
                  <a:pt x="57032" y="7493"/>
                </a:moveTo>
                <a:lnTo>
                  <a:pt x="37718" y="7493"/>
                </a:lnTo>
                <a:lnTo>
                  <a:pt x="40512" y="8382"/>
                </a:lnTo>
                <a:lnTo>
                  <a:pt x="42799" y="10160"/>
                </a:lnTo>
                <a:lnTo>
                  <a:pt x="52197" y="32385"/>
                </a:lnTo>
                <a:lnTo>
                  <a:pt x="53086" y="38100"/>
                </a:lnTo>
                <a:lnTo>
                  <a:pt x="53593" y="44958"/>
                </a:lnTo>
                <a:lnTo>
                  <a:pt x="53593" y="59944"/>
                </a:lnTo>
                <a:lnTo>
                  <a:pt x="53086" y="66040"/>
                </a:lnTo>
                <a:lnTo>
                  <a:pt x="51562" y="76454"/>
                </a:lnTo>
                <a:lnTo>
                  <a:pt x="50418" y="80772"/>
                </a:lnTo>
                <a:lnTo>
                  <a:pt x="48894" y="84074"/>
                </a:lnTo>
                <a:lnTo>
                  <a:pt x="47370" y="87503"/>
                </a:lnTo>
                <a:lnTo>
                  <a:pt x="45465" y="90043"/>
                </a:lnTo>
                <a:lnTo>
                  <a:pt x="43179" y="91567"/>
                </a:lnTo>
                <a:lnTo>
                  <a:pt x="40893" y="93218"/>
                </a:lnTo>
                <a:lnTo>
                  <a:pt x="38100" y="93980"/>
                </a:lnTo>
                <a:lnTo>
                  <a:pt x="55626" y="93980"/>
                </a:lnTo>
                <a:lnTo>
                  <a:pt x="69378" y="51562"/>
                </a:lnTo>
                <a:lnTo>
                  <a:pt x="69468" y="41910"/>
                </a:lnTo>
                <a:lnTo>
                  <a:pt x="68834" y="34925"/>
                </a:lnTo>
                <a:lnTo>
                  <a:pt x="66293" y="22733"/>
                </a:lnTo>
                <a:lnTo>
                  <a:pt x="64262" y="17525"/>
                </a:lnTo>
                <a:lnTo>
                  <a:pt x="61467" y="13208"/>
                </a:lnTo>
                <a:lnTo>
                  <a:pt x="58674" y="9017"/>
                </a:lnTo>
                <a:lnTo>
                  <a:pt x="57032" y="749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5709411" y="3486784"/>
            <a:ext cx="38100" cy="86995"/>
          </a:xfrm>
          <a:custGeom>
            <a:avLst/>
            <a:gdLst/>
            <a:ahLst/>
            <a:cxnLst/>
            <a:rect l="l" t="t" r="r" b="b"/>
            <a:pathLst>
              <a:path w="38100" h="86995">
                <a:moveTo>
                  <a:pt x="18668" y="0"/>
                </a:moveTo>
                <a:lnTo>
                  <a:pt x="15112" y="0"/>
                </a:lnTo>
                <a:lnTo>
                  <a:pt x="12064" y="888"/>
                </a:lnTo>
                <a:lnTo>
                  <a:pt x="888" y="24384"/>
                </a:lnTo>
                <a:lnTo>
                  <a:pt x="253" y="29590"/>
                </a:lnTo>
                <a:lnTo>
                  <a:pt x="0" y="35560"/>
                </a:lnTo>
                <a:lnTo>
                  <a:pt x="0" y="42290"/>
                </a:lnTo>
                <a:lnTo>
                  <a:pt x="0" y="49911"/>
                </a:lnTo>
                <a:lnTo>
                  <a:pt x="380" y="56514"/>
                </a:lnTo>
                <a:lnTo>
                  <a:pt x="1142" y="62102"/>
                </a:lnTo>
                <a:lnTo>
                  <a:pt x="1904" y="67817"/>
                </a:lnTo>
                <a:lnTo>
                  <a:pt x="15748" y="86487"/>
                </a:lnTo>
                <a:lnTo>
                  <a:pt x="19050" y="86487"/>
                </a:lnTo>
                <a:lnTo>
                  <a:pt x="22098" y="86487"/>
                </a:lnTo>
                <a:lnTo>
                  <a:pt x="24891" y="85725"/>
                </a:lnTo>
                <a:lnTo>
                  <a:pt x="27177" y="84074"/>
                </a:lnTo>
                <a:lnTo>
                  <a:pt x="29463" y="82550"/>
                </a:lnTo>
                <a:lnTo>
                  <a:pt x="31368" y="80010"/>
                </a:lnTo>
                <a:lnTo>
                  <a:pt x="32892" y="76580"/>
                </a:lnTo>
                <a:lnTo>
                  <a:pt x="34416" y="73278"/>
                </a:lnTo>
                <a:lnTo>
                  <a:pt x="35560" y="68961"/>
                </a:lnTo>
                <a:lnTo>
                  <a:pt x="36322" y="63753"/>
                </a:lnTo>
                <a:lnTo>
                  <a:pt x="37084" y="58547"/>
                </a:lnTo>
                <a:lnTo>
                  <a:pt x="37591" y="52450"/>
                </a:lnTo>
                <a:lnTo>
                  <a:pt x="37591" y="45338"/>
                </a:lnTo>
                <a:lnTo>
                  <a:pt x="37591" y="37464"/>
                </a:lnTo>
                <a:lnTo>
                  <a:pt x="37084" y="30606"/>
                </a:lnTo>
                <a:lnTo>
                  <a:pt x="36195" y="24891"/>
                </a:lnTo>
                <a:lnTo>
                  <a:pt x="35433" y="19176"/>
                </a:lnTo>
                <a:lnTo>
                  <a:pt x="26797" y="2666"/>
                </a:lnTo>
                <a:lnTo>
                  <a:pt x="24511" y="888"/>
                </a:lnTo>
                <a:lnTo>
                  <a:pt x="21716" y="0"/>
                </a:lnTo>
                <a:lnTo>
                  <a:pt x="1866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5693409" y="3479291"/>
            <a:ext cx="69850" cy="102235"/>
          </a:xfrm>
          <a:custGeom>
            <a:avLst/>
            <a:gdLst/>
            <a:ahLst/>
            <a:cxnLst/>
            <a:rect l="l" t="t" r="r" b="b"/>
            <a:pathLst>
              <a:path w="69850" h="102235">
                <a:moveTo>
                  <a:pt x="35051" y="0"/>
                </a:moveTo>
                <a:lnTo>
                  <a:pt x="41148" y="0"/>
                </a:lnTo>
                <a:lnTo>
                  <a:pt x="46481" y="1143"/>
                </a:lnTo>
                <a:lnTo>
                  <a:pt x="67563" y="28829"/>
                </a:lnTo>
                <a:lnTo>
                  <a:pt x="68834" y="34925"/>
                </a:lnTo>
                <a:lnTo>
                  <a:pt x="69468" y="41910"/>
                </a:lnTo>
                <a:lnTo>
                  <a:pt x="69468" y="49657"/>
                </a:lnTo>
                <a:lnTo>
                  <a:pt x="60325" y="88646"/>
                </a:lnTo>
                <a:lnTo>
                  <a:pt x="33909" y="101854"/>
                </a:lnTo>
                <a:lnTo>
                  <a:pt x="25884" y="101070"/>
                </a:lnTo>
                <a:lnTo>
                  <a:pt x="523" y="63422"/>
                </a:lnTo>
                <a:lnTo>
                  <a:pt x="0" y="51562"/>
                </a:lnTo>
                <a:lnTo>
                  <a:pt x="0" y="42799"/>
                </a:lnTo>
                <a:lnTo>
                  <a:pt x="9905" y="12573"/>
                </a:lnTo>
                <a:lnTo>
                  <a:pt x="12953" y="8382"/>
                </a:lnTo>
                <a:lnTo>
                  <a:pt x="16637" y="5207"/>
                </a:lnTo>
                <a:lnTo>
                  <a:pt x="20954" y="3048"/>
                </a:lnTo>
                <a:lnTo>
                  <a:pt x="25273" y="1016"/>
                </a:lnTo>
                <a:lnTo>
                  <a:pt x="29972" y="0"/>
                </a:lnTo>
                <a:lnTo>
                  <a:pt x="3505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5782055" y="3493049"/>
            <a:ext cx="48005" cy="81492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5796534" y="3512692"/>
            <a:ext cx="29209" cy="62230"/>
          </a:xfrm>
          <a:custGeom>
            <a:avLst/>
            <a:gdLst/>
            <a:ahLst/>
            <a:cxnLst/>
            <a:rect l="l" t="t" r="r" b="b"/>
            <a:pathLst>
              <a:path w="29210" h="62229">
                <a:moveTo>
                  <a:pt x="29210" y="20828"/>
                </a:moveTo>
                <a:lnTo>
                  <a:pt x="9270" y="20828"/>
                </a:lnTo>
                <a:lnTo>
                  <a:pt x="11175" y="21717"/>
                </a:lnTo>
                <a:lnTo>
                  <a:pt x="12953" y="23749"/>
                </a:lnTo>
                <a:lnTo>
                  <a:pt x="14731" y="25654"/>
                </a:lnTo>
                <a:lnTo>
                  <a:pt x="15620" y="28194"/>
                </a:lnTo>
                <a:lnTo>
                  <a:pt x="15620" y="31242"/>
                </a:lnTo>
                <a:lnTo>
                  <a:pt x="14811" y="37240"/>
                </a:lnTo>
                <a:lnTo>
                  <a:pt x="12382" y="43418"/>
                </a:lnTo>
                <a:lnTo>
                  <a:pt x="8334" y="49762"/>
                </a:lnTo>
                <a:lnTo>
                  <a:pt x="2666" y="56261"/>
                </a:lnTo>
                <a:lnTo>
                  <a:pt x="7112" y="61849"/>
                </a:lnTo>
                <a:lnTo>
                  <a:pt x="16779" y="52155"/>
                </a:lnTo>
                <a:lnTo>
                  <a:pt x="23685" y="42306"/>
                </a:lnTo>
                <a:lnTo>
                  <a:pt x="27828" y="32291"/>
                </a:lnTo>
                <a:lnTo>
                  <a:pt x="29210" y="22098"/>
                </a:lnTo>
                <a:lnTo>
                  <a:pt x="29210" y="20828"/>
                </a:lnTo>
                <a:close/>
              </a:path>
              <a:path w="29210" h="62229">
                <a:moveTo>
                  <a:pt x="12445" y="0"/>
                </a:moveTo>
                <a:lnTo>
                  <a:pt x="8889" y="6350"/>
                </a:lnTo>
                <a:lnTo>
                  <a:pt x="4699" y="12192"/>
                </a:lnTo>
                <a:lnTo>
                  <a:pt x="0" y="17526"/>
                </a:lnTo>
                <a:lnTo>
                  <a:pt x="3301" y="21590"/>
                </a:lnTo>
                <a:lnTo>
                  <a:pt x="4825" y="21082"/>
                </a:lnTo>
                <a:lnTo>
                  <a:pt x="6095" y="20828"/>
                </a:lnTo>
                <a:lnTo>
                  <a:pt x="29210" y="20828"/>
                </a:lnTo>
                <a:lnTo>
                  <a:pt x="29210" y="17272"/>
                </a:lnTo>
                <a:lnTo>
                  <a:pt x="27812" y="12827"/>
                </a:lnTo>
                <a:lnTo>
                  <a:pt x="21716" y="4699"/>
                </a:lnTo>
                <a:lnTo>
                  <a:pt x="17652" y="1778"/>
                </a:lnTo>
                <a:lnTo>
                  <a:pt x="1244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5796534" y="3512692"/>
            <a:ext cx="29209" cy="62230"/>
          </a:xfrm>
          <a:custGeom>
            <a:avLst/>
            <a:gdLst/>
            <a:ahLst/>
            <a:cxnLst/>
            <a:rect l="l" t="t" r="r" b="b"/>
            <a:pathLst>
              <a:path w="29210" h="62229">
                <a:moveTo>
                  <a:pt x="12445" y="0"/>
                </a:moveTo>
                <a:lnTo>
                  <a:pt x="29210" y="17272"/>
                </a:lnTo>
                <a:lnTo>
                  <a:pt x="29210" y="22098"/>
                </a:lnTo>
                <a:lnTo>
                  <a:pt x="27828" y="32291"/>
                </a:lnTo>
                <a:lnTo>
                  <a:pt x="23685" y="42306"/>
                </a:lnTo>
                <a:lnTo>
                  <a:pt x="16779" y="52155"/>
                </a:lnTo>
                <a:lnTo>
                  <a:pt x="7112" y="61849"/>
                </a:lnTo>
                <a:lnTo>
                  <a:pt x="2666" y="56261"/>
                </a:lnTo>
                <a:lnTo>
                  <a:pt x="8334" y="49762"/>
                </a:lnTo>
                <a:lnTo>
                  <a:pt x="12382" y="43418"/>
                </a:lnTo>
                <a:lnTo>
                  <a:pt x="14811" y="37240"/>
                </a:lnTo>
                <a:lnTo>
                  <a:pt x="15620" y="31242"/>
                </a:lnTo>
                <a:lnTo>
                  <a:pt x="15620" y="28194"/>
                </a:lnTo>
                <a:lnTo>
                  <a:pt x="14731" y="25654"/>
                </a:lnTo>
                <a:lnTo>
                  <a:pt x="12953" y="23749"/>
                </a:lnTo>
                <a:lnTo>
                  <a:pt x="11175" y="21717"/>
                </a:lnTo>
                <a:lnTo>
                  <a:pt x="9270" y="20828"/>
                </a:lnTo>
                <a:lnTo>
                  <a:pt x="7112" y="20828"/>
                </a:lnTo>
                <a:lnTo>
                  <a:pt x="6095" y="20828"/>
                </a:lnTo>
                <a:lnTo>
                  <a:pt x="4825" y="21082"/>
                </a:lnTo>
                <a:lnTo>
                  <a:pt x="3301" y="21590"/>
                </a:lnTo>
                <a:lnTo>
                  <a:pt x="0" y="17526"/>
                </a:lnTo>
                <a:lnTo>
                  <a:pt x="4699" y="12192"/>
                </a:lnTo>
                <a:lnTo>
                  <a:pt x="8889" y="6350"/>
                </a:lnTo>
                <a:lnTo>
                  <a:pt x="1244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5885688" y="3413787"/>
            <a:ext cx="180594" cy="166850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6024346" y="3470021"/>
            <a:ext cx="38735" cy="111125"/>
          </a:xfrm>
          <a:custGeom>
            <a:avLst/>
            <a:gdLst/>
            <a:ahLst/>
            <a:cxnLst/>
            <a:rect l="l" t="t" r="r" b="b"/>
            <a:pathLst>
              <a:path w="38735" h="111125">
                <a:moveTo>
                  <a:pt x="27965" y="31241"/>
                </a:moveTo>
                <a:lnTo>
                  <a:pt x="24282" y="31241"/>
                </a:lnTo>
                <a:lnTo>
                  <a:pt x="1803" y="32003"/>
                </a:lnTo>
                <a:lnTo>
                  <a:pt x="914" y="37337"/>
                </a:lnTo>
                <a:lnTo>
                  <a:pt x="4216" y="37464"/>
                </a:lnTo>
                <a:lnTo>
                  <a:pt x="6502" y="37973"/>
                </a:lnTo>
                <a:lnTo>
                  <a:pt x="7899" y="38862"/>
                </a:lnTo>
                <a:lnTo>
                  <a:pt x="9169" y="39750"/>
                </a:lnTo>
                <a:lnTo>
                  <a:pt x="9931" y="41275"/>
                </a:lnTo>
                <a:lnTo>
                  <a:pt x="9804" y="45465"/>
                </a:lnTo>
                <a:lnTo>
                  <a:pt x="9550" y="48005"/>
                </a:lnTo>
                <a:lnTo>
                  <a:pt x="9169" y="50673"/>
                </a:lnTo>
                <a:lnTo>
                  <a:pt x="8534" y="53593"/>
                </a:lnTo>
                <a:lnTo>
                  <a:pt x="8026" y="56641"/>
                </a:lnTo>
                <a:lnTo>
                  <a:pt x="7264" y="59689"/>
                </a:lnTo>
                <a:lnTo>
                  <a:pt x="5740" y="66039"/>
                </a:lnTo>
                <a:lnTo>
                  <a:pt x="4978" y="69341"/>
                </a:lnTo>
                <a:lnTo>
                  <a:pt x="4216" y="72516"/>
                </a:lnTo>
                <a:lnTo>
                  <a:pt x="3454" y="75818"/>
                </a:lnTo>
                <a:lnTo>
                  <a:pt x="2184" y="81914"/>
                </a:lnTo>
                <a:lnTo>
                  <a:pt x="1549" y="84836"/>
                </a:lnTo>
                <a:lnTo>
                  <a:pt x="914" y="87629"/>
                </a:lnTo>
                <a:lnTo>
                  <a:pt x="152" y="92582"/>
                </a:lnTo>
                <a:lnTo>
                  <a:pt x="47" y="93471"/>
                </a:lnTo>
                <a:lnTo>
                  <a:pt x="0" y="99059"/>
                </a:lnTo>
                <a:lnTo>
                  <a:pt x="279" y="100456"/>
                </a:lnTo>
                <a:lnTo>
                  <a:pt x="914" y="102234"/>
                </a:lnTo>
                <a:lnTo>
                  <a:pt x="1422" y="104012"/>
                </a:lnTo>
                <a:lnTo>
                  <a:pt x="2311" y="105537"/>
                </a:lnTo>
                <a:lnTo>
                  <a:pt x="4597" y="108076"/>
                </a:lnTo>
                <a:lnTo>
                  <a:pt x="5994" y="109092"/>
                </a:lnTo>
                <a:lnTo>
                  <a:pt x="7518" y="109727"/>
                </a:lnTo>
                <a:lnTo>
                  <a:pt x="9169" y="110489"/>
                </a:lnTo>
                <a:lnTo>
                  <a:pt x="10947" y="110870"/>
                </a:lnTo>
                <a:lnTo>
                  <a:pt x="15011" y="110870"/>
                </a:lnTo>
                <a:lnTo>
                  <a:pt x="33680" y="100456"/>
                </a:lnTo>
                <a:lnTo>
                  <a:pt x="17805" y="100456"/>
                </a:lnTo>
                <a:lnTo>
                  <a:pt x="16662" y="100075"/>
                </a:lnTo>
                <a:lnTo>
                  <a:pt x="15664" y="99059"/>
                </a:lnTo>
                <a:lnTo>
                  <a:pt x="15011" y="98298"/>
                </a:lnTo>
                <a:lnTo>
                  <a:pt x="14630" y="96900"/>
                </a:lnTo>
                <a:lnTo>
                  <a:pt x="14757" y="91820"/>
                </a:lnTo>
                <a:lnTo>
                  <a:pt x="15011" y="90042"/>
                </a:lnTo>
                <a:lnTo>
                  <a:pt x="16535" y="82803"/>
                </a:lnTo>
                <a:lnTo>
                  <a:pt x="27965" y="31241"/>
                </a:lnTo>
                <a:close/>
              </a:path>
              <a:path w="38735" h="111125">
                <a:moveTo>
                  <a:pt x="32918" y="90931"/>
                </a:moveTo>
                <a:lnTo>
                  <a:pt x="31394" y="92582"/>
                </a:lnTo>
                <a:lnTo>
                  <a:pt x="27457" y="96519"/>
                </a:lnTo>
                <a:lnTo>
                  <a:pt x="26314" y="97408"/>
                </a:lnTo>
                <a:lnTo>
                  <a:pt x="25171" y="98170"/>
                </a:lnTo>
                <a:lnTo>
                  <a:pt x="24155" y="99059"/>
                </a:lnTo>
                <a:lnTo>
                  <a:pt x="23139" y="99567"/>
                </a:lnTo>
                <a:lnTo>
                  <a:pt x="22250" y="99949"/>
                </a:lnTo>
                <a:lnTo>
                  <a:pt x="21234" y="100329"/>
                </a:lnTo>
                <a:lnTo>
                  <a:pt x="20345" y="100456"/>
                </a:lnTo>
                <a:lnTo>
                  <a:pt x="33680" y="100456"/>
                </a:lnTo>
                <a:lnTo>
                  <a:pt x="38125" y="96012"/>
                </a:lnTo>
                <a:lnTo>
                  <a:pt x="32918" y="90931"/>
                </a:lnTo>
                <a:close/>
              </a:path>
              <a:path w="38735" h="111125">
                <a:moveTo>
                  <a:pt x="35204" y="0"/>
                </a:moveTo>
                <a:lnTo>
                  <a:pt x="19710" y="0"/>
                </a:lnTo>
                <a:lnTo>
                  <a:pt x="16154" y="16637"/>
                </a:lnTo>
                <a:lnTo>
                  <a:pt x="31394" y="16637"/>
                </a:lnTo>
                <a:lnTo>
                  <a:pt x="352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6024245" y="3501263"/>
            <a:ext cx="38735" cy="80010"/>
          </a:xfrm>
          <a:custGeom>
            <a:avLst/>
            <a:gdLst/>
            <a:ahLst/>
            <a:cxnLst/>
            <a:rect l="l" t="t" r="r" b="b"/>
            <a:pathLst>
              <a:path w="38735" h="80010">
                <a:moveTo>
                  <a:pt x="24383" y="0"/>
                </a:moveTo>
                <a:lnTo>
                  <a:pt x="28066" y="0"/>
                </a:lnTo>
                <a:lnTo>
                  <a:pt x="16637" y="51562"/>
                </a:lnTo>
                <a:lnTo>
                  <a:pt x="16001" y="54610"/>
                </a:lnTo>
                <a:lnTo>
                  <a:pt x="15493" y="57023"/>
                </a:lnTo>
                <a:lnTo>
                  <a:pt x="15112" y="58800"/>
                </a:lnTo>
                <a:lnTo>
                  <a:pt x="14858" y="60578"/>
                </a:lnTo>
                <a:lnTo>
                  <a:pt x="14731" y="62229"/>
                </a:lnTo>
                <a:lnTo>
                  <a:pt x="14731" y="63626"/>
                </a:lnTo>
                <a:lnTo>
                  <a:pt x="14731" y="65659"/>
                </a:lnTo>
                <a:lnTo>
                  <a:pt x="15112" y="67056"/>
                </a:lnTo>
                <a:lnTo>
                  <a:pt x="15875" y="67945"/>
                </a:lnTo>
                <a:lnTo>
                  <a:pt x="16763" y="68834"/>
                </a:lnTo>
                <a:lnTo>
                  <a:pt x="17906" y="69214"/>
                </a:lnTo>
                <a:lnTo>
                  <a:pt x="19557" y="69214"/>
                </a:lnTo>
                <a:lnTo>
                  <a:pt x="20446" y="69214"/>
                </a:lnTo>
                <a:lnTo>
                  <a:pt x="25272" y="66928"/>
                </a:lnTo>
                <a:lnTo>
                  <a:pt x="26415" y="66166"/>
                </a:lnTo>
                <a:lnTo>
                  <a:pt x="33019" y="59689"/>
                </a:lnTo>
                <a:lnTo>
                  <a:pt x="38226" y="64770"/>
                </a:lnTo>
                <a:lnTo>
                  <a:pt x="35559" y="67437"/>
                </a:lnTo>
                <a:lnTo>
                  <a:pt x="33146" y="69850"/>
                </a:lnTo>
                <a:lnTo>
                  <a:pt x="30987" y="71627"/>
                </a:lnTo>
                <a:lnTo>
                  <a:pt x="18922" y="78866"/>
                </a:lnTo>
                <a:lnTo>
                  <a:pt x="17017" y="79375"/>
                </a:lnTo>
                <a:lnTo>
                  <a:pt x="15112" y="79628"/>
                </a:lnTo>
                <a:lnTo>
                  <a:pt x="12953" y="79628"/>
                </a:lnTo>
                <a:lnTo>
                  <a:pt x="11049" y="79628"/>
                </a:lnTo>
                <a:lnTo>
                  <a:pt x="9270" y="79248"/>
                </a:lnTo>
                <a:lnTo>
                  <a:pt x="7619" y="78486"/>
                </a:lnTo>
                <a:lnTo>
                  <a:pt x="6095" y="77850"/>
                </a:lnTo>
                <a:lnTo>
                  <a:pt x="1015" y="70992"/>
                </a:lnTo>
                <a:lnTo>
                  <a:pt x="380" y="69214"/>
                </a:lnTo>
                <a:lnTo>
                  <a:pt x="0" y="67310"/>
                </a:lnTo>
                <a:lnTo>
                  <a:pt x="0" y="65150"/>
                </a:lnTo>
                <a:lnTo>
                  <a:pt x="0" y="63500"/>
                </a:lnTo>
                <a:lnTo>
                  <a:pt x="253" y="61340"/>
                </a:lnTo>
                <a:lnTo>
                  <a:pt x="634" y="58800"/>
                </a:lnTo>
                <a:lnTo>
                  <a:pt x="1015" y="56387"/>
                </a:lnTo>
                <a:lnTo>
                  <a:pt x="1650" y="53594"/>
                </a:lnTo>
                <a:lnTo>
                  <a:pt x="2285" y="50673"/>
                </a:lnTo>
                <a:lnTo>
                  <a:pt x="2920" y="47625"/>
                </a:lnTo>
                <a:lnTo>
                  <a:pt x="3555" y="44576"/>
                </a:lnTo>
                <a:lnTo>
                  <a:pt x="4317" y="41275"/>
                </a:lnTo>
                <a:lnTo>
                  <a:pt x="5079" y="38100"/>
                </a:lnTo>
                <a:lnTo>
                  <a:pt x="5841" y="34798"/>
                </a:lnTo>
                <a:lnTo>
                  <a:pt x="6603" y="31623"/>
                </a:lnTo>
                <a:lnTo>
                  <a:pt x="7365" y="28448"/>
                </a:lnTo>
                <a:lnTo>
                  <a:pt x="8127" y="25400"/>
                </a:lnTo>
                <a:lnTo>
                  <a:pt x="8635" y="22351"/>
                </a:lnTo>
                <a:lnTo>
                  <a:pt x="9270" y="19431"/>
                </a:lnTo>
                <a:lnTo>
                  <a:pt x="9651" y="16763"/>
                </a:lnTo>
                <a:lnTo>
                  <a:pt x="9905" y="14224"/>
                </a:lnTo>
                <a:lnTo>
                  <a:pt x="10032" y="13842"/>
                </a:lnTo>
                <a:lnTo>
                  <a:pt x="10032" y="10033"/>
                </a:lnTo>
                <a:lnTo>
                  <a:pt x="9270" y="8509"/>
                </a:lnTo>
                <a:lnTo>
                  <a:pt x="8000" y="7620"/>
                </a:lnTo>
                <a:lnTo>
                  <a:pt x="6603" y="6731"/>
                </a:lnTo>
                <a:lnTo>
                  <a:pt x="4317" y="6223"/>
                </a:lnTo>
                <a:lnTo>
                  <a:pt x="1015" y="6096"/>
                </a:lnTo>
                <a:lnTo>
                  <a:pt x="1904" y="762"/>
                </a:lnTo>
                <a:lnTo>
                  <a:pt x="243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6040501" y="3470021"/>
            <a:ext cx="19050" cy="17145"/>
          </a:xfrm>
          <a:custGeom>
            <a:avLst/>
            <a:gdLst/>
            <a:ahLst/>
            <a:cxnLst/>
            <a:rect l="l" t="t" r="r" b="b"/>
            <a:pathLst>
              <a:path w="19050" h="17145">
                <a:moveTo>
                  <a:pt x="3556" y="0"/>
                </a:moveTo>
                <a:lnTo>
                  <a:pt x="19050" y="0"/>
                </a:lnTo>
                <a:lnTo>
                  <a:pt x="15239" y="16637"/>
                </a:lnTo>
                <a:lnTo>
                  <a:pt x="0" y="16637"/>
                </a:lnTo>
                <a:lnTo>
                  <a:pt x="35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6091428" y="3364979"/>
            <a:ext cx="35718" cy="21565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6101588" y="3368065"/>
            <a:ext cx="161289" cy="217271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6160770" y="3387090"/>
            <a:ext cx="97790" cy="149860"/>
          </a:xfrm>
          <a:custGeom>
            <a:avLst/>
            <a:gdLst/>
            <a:ahLst/>
            <a:cxnLst/>
            <a:rect l="l" t="t" r="r" b="b"/>
            <a:pathLst>
              <a:path w="97789" h="149860">
                <a:moveTo>
                  <a:pt x="66801" y="0"/>
                </a:moveTo>
                <a:lnTo>
                  <a:pt x="58292" y="0"/>
                </a:lnTo>
                <a:lnTo>
                  <a:pt x="50291" y="2286"/>
                </a:lnTo>
                <a:lnTo>
                  <a:pt x="19675" y="32335"/>
                </a:lnTo>
                <a:lnTo>
                  <a:pt x="5333" y="70167"/>
                </a:lnTo>
                <a:lnTo>
                  <a:pt x="0" y="111379"/>
                </a:lnTo>
                <a:lnTo>
                  <a:pt x="478" y="120401"/>
                </a:lnTo>
                <a:lnTo>
                  <a:pt x="20700" y="149860"/>
                </a:lnTo>
                <a:lnTo>
                  <a:pt x="39496" y="149860"/>
                </a:lnTo>
                <a:lnTo>
                  <a:pt x="47243" y="147700"/>
                </a:lnTo>
                <a:lnTo>
                  <a:pt x="54355" y="143256"/>
                </a:lnTo>
                <a:lnTo>
                  <a:pt x="57073" y="141350"/>
                </a:lnTo>
                <a:lnTo>
                  <a:pt x="27050" y="141350"/>
                </a:lnTo>
                <a:lnTo>
                  <a:pt x="23240" y="139446"/>
                </a:lnTo>
                <a:lnTo>
                  <a:pt x="18414" y="132080"/>
                </a:lnTo>
                <a:lnTo>
                  <a:pt x="17144" y="126237"/>
                </a:lnTo>
                <a:lnTo>
                  <a:pt x="17210" y="116619"/>
                </a:lnTo>
                <a:lnTo>
                  <a:pt x="17456" y="110101"/>
                </a:lnTo>
                <a:lnTo>
                  <a:pt x="18399" y="100933"/>
                </a:lnTo>
                <a:lnTo>
                  <a:pt x="19984" y="90860"/>
                </a:lnTo>
                <a:lnTo>
                  <a:pt x="22225" y="79883"/>
                </a:lnTo>
                <a:lnTo>
                  <a:pt x="91849" y="79883"/>
                </a:lnTo>
                <a:lnTo>
                  <a:pt x="93460" y="72816"/>
                </a:lnTo>
                <a:lnTo>
                  <a:pt x="94145" y="69087"/>
                </a:lnTo>
                <a:lnTo>
                  <a:pt x="24637" y="69087"/>
                </a:lnTo>
                <a:lnTo>
                  <a:pt x="28543" y="55350"/>
                </a:lnTo>
                <a:lnTo>
                  <a:pt x="47976" y="17422"/>
                </a:lnTo>
                <a:lnTo>
                  <a:pt x="65531" y="8636"/>
                </a:lnTo>
                <a:lnTo>
                  <a:pt x="88289" y="8636"/>
                </a:lnTo>
                <a:lnTo>
                  <a:pt x="80156" y="2430"/>
                </a:lnTo>
                <a:lnTo>
                  <a:pt x="66801" y="0"/>
                </a:lnTo>
                <a:close/>
              </a:path>
              <a:path w="97789" h="149860">
                <a:moveTo>
                  <a:pt x="91849" y="79883"/>
                </a:moveTo>
                <a:lnTo>
                  <a:pt x="72897" y="79883"/>
                </a:lnTo>
                <a:lnTo>
                  <a:pt x="68990" y="93811"/>
                </a:lnTo>
                <a:lnTo>
                  <a:pt x="64690" y="106060"/>
                </a:lnTo>
                <a:lnTo>
                  <a:pt x="38219" y="140352"/>
                </a:lnTo>
                <a:lnTo>
                  <a:pt x="32384" y="141350"/>
                </a:lnTo>
                <a:lnTo>
                  <a:pt x="57073" y="141350"/>
                </a:lnTo>
                <a:lnTo>
                  <a:pt x="80914" y="111251"/>
                </a:lnTo>
                <a:lnTo>
                  <a:pt x="91693" y="80565"/>
                </a:lnTo>
                <a:lnTo>
                  <a:pt x="91849" y="79883"/>
                </a:lnTo>
                <a:close/>
              </a:path>
              <a:path w="97789" h="149860">
                <a:moveTo>
                  <a:pt x="88289" y="8636"/>
                </a:moveTo>
                <a:lnTo>
                  <a:pt x="70612" y="8636"/>
                </a:lnTo>
                <a:lnTo>
                  <a:pt x="74294" y="10413"/>
                </a:lnTo>
                <a:lnTo>
                  <a:pt x="79120" y="17780"/>
                </a:lnTo>
                <a:lnTo>
                  <a:pt x="80263" y="23240"/>
                </a:lnTo>
                <a:lnTo>
                  <a:pt x="80183" y="32922"/>
                </a:lnTo>
                <a:lnTo>
                  <a:pt x="79945" y="39227"/>
                </a:lnTo>
                <a:lnTo>
                  <a:pt x="79025" y="48339"/>
                </a:lnTo>
                <a:lnTo>
                  <a:pt x="77477" y="58326"/>
                </a:lnTo>
                <a:lnTo>
                  <a:pt x="75310" y="69087"/>
                </a:lnTo>
                <a:lnTo>
                  <a:pt x="94145" y="69087"/>
                </a:lnTo>
                <a:lnTo>
                  <a:pt x="97408" y="38988"/>
                </a:lnTo>
                <a:lnTo>
                  <a:pt x="95484" y="21913"/>
                </a:lnTo>
                <a:lnTo>
                  <a:pt x="89725" y="9731"/>
                </a:lnTo>
                <a:lnTo>
                  <a:pt x="88289" y="863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6177915" y="3466972"/>
            <a:ext cx="55880" cy="61594"/>
          </a:xfrm>
          <a:custGeom>
            <a:avLst/>
            <a:gdLst/>
            <a:ahLst/>
            <a:cxnLst/>
            <a:rect l="l" t="t" r="r" b="b"/>
            <a:pathLst>
              <a:path w="55879" h="61595">
                <a:moveTo>
                  <a:pt x="5080" y="0"/>
                </a:moveTo>
                <a:lnTo>
                  <a:pt x="2839" y="10977"/>
                </a:lnTo>
                <a:lnTo>
                  <a:pt x="1254" y="21050"/>
                </a:lnTo>
                <a:lnTo>
                  <a:pt x="311" y="30218"/>
                </a:lnTo>
                <a:lnTo>
                  <a:pt x="0" y="38480"/>
                </a:lnTo>
                <a:lnTo>
                  <a:pt x="0" y="46354"/>
                </a:lnTo>
                <a:lnTo>
                  <a:pt x="1270" y="52197"/>
                </a:lnTo>
                <a:lnTo>
                  <a:pt x="3683" y="55879"/>
                </a:lnTo>
                <a:lnTo>
                  <a:pt x="6096" y="59562"/>
                </a:lnTo>
                <a:lnTo>
                  <a:pt x="9906" y="61467"/>
                </a:lnTo>
                <a:lnTo>
                  <a:pt x="15239" y="61467"/>
                </a:lnTo>
                <a:lnTo>
                  <a:pt x="47545" y="26177"/>
                </a:lnTo>
                <a:lnTo>
                  <a:pt x="55752" y="0"/>
                </a:lnTo>
                <a:lnTo>
                  <a:pt x="508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6185408" y="3395726"/>
            <a:ext cx="55880" cy="60960"/>
          </a:xfrm>
          <a:custGeom>
            <a:avLst/>
            <a:gdLst/>
            <a:ahLst/>
            <a:cxnLst/>
            <a:rect l="l" t="t" r="r" b="b"/>
            <a:pathLst>
              <a:path w="55879" h="60960">
                <a:moveTo>
                  <a:pt x="40893" y="0"/>
                </a:moveTo>
                <a:lnTo>
                  <a:pt x="8191" y="34655"/>
                </a:lnTo>
                <a:lnTo>
                  <a:pt x="0" y="60451"/>
                </a:lnTo>
                <a:lnTo>
                  <a:pt x="50672" y="60451"/>
                </a:lnTo>
                <a:lnTo>
                  <a:pt x="52839" y="49690"/>
                </a:lnTo>
                <a:lnTo>
                  <a:pt x="54387" y="39703"/>
                </a:lnTo>
                <a:lnTo>
                  <a:pt x="55316" y="30501"/>
                </a:lnTo>
                <a:lnTo>
                  <a:pt x="55625" y="22098"/>
                </a:lnTo>
                <a:lnTo>
                  <a:pt x="55625" y="14604"/>
                </a:lnTo>
                <a:lnTo>
                  <a:pt x="54482" y="9144"/>
                </a:lnTo>
                <a:lnTo>
                  <a:pt x="52069" y="5461"/>
                </a:lnTo>
                <a:lnTo>
                  <a:pt x="49656" y="1777"/>
                </a:lnTo>
                <a:lnTo>
                  <a:pt x="45974" y="0"/>
                </a:lnTo>
                <a:lnTo>
                  <a:pt x="408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6160770" y="3387090"/>
            <a:ext cx="97790" cy="149860"/>
          </a:xfrm>
          <a:custGeom>
            <a:avLst/>
            <a:gdLst/>
            <a:ahLst/>
            <a:cxnLst/>
            <a:rect l="l" t="t" r="r" b="b"/>
            <a:pathLst>
              <a:path w="97789" h="149860">
                <a:moveTo>
                  <a:pt x="66801" y="0"/>
                </a:moveTo>
                <a:lnTo>
                  <a:pt x="80156" y="2430"/>
                </a:lnTo>
                <a:lnTo>
                  <a:pt x="89725" y="9731"/>
                </a:lnTo>
                <a:lnTo>
                  <a:pt x="95484" y="21913"/>
                </a:lnTo>
                <a:lnTo>
                  <a:pt x="97408" y="38988"/>
                </a:lnTo>
                <a:lnTo>
                  <a:pt x="97244" y="44702"/>
                </a:lnTo>
                <a:lnTo>
                  <a:pt x="89546" y="88386"/>
                </a:lnTo>
                <a:lnTo>
                  <a:pt x="73405" y="124333"/>
                </a:lnTo>
                <a:lnTo>
                  <a:pt x="39496" y="149860"/>
                </a:lnTo>
                <a:lnTo>
                  <a:pt x="31114" y="149860"/>
                </a:lnTo>
                <a:lnTo>
                  <a:pt x="20700" y="149860"/>
                </a:lnTo>
                <a:lnTo>
                  <a:pt x="0" y="111379"/>
                </a:lnTo>
                <a:lnTo>
                  <a:pt x="142" y="105850"/>
                </a:lnTo>
                <a:lnTo>
                  <a:pt x="7429" y="62309"/>
                </a:lnTo>
                <a:lnTo>
                  <a:pt x="23749" y="25908"/>
                </a:lnTo>
                <a:lnTo>
                  <a:pt x="58292" y="0"/>
                </a:lnTo>
                <a:lnTo>
                  <a:pt x="668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6260591" y="3459479"/>
            <a:ext cx="57150" cy="130301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6275806" y="3479165"/>
            <a:ext cx="38735" cy="111125"/>
          </a:xfrm>
          <a:custGeom>
            <a:avLst/>
            <a:gdLst/>
            <a:ahLst/>
            <a:cxnLst/>
            <a:rect l="l" t="t" r="r" b="b"/>
            <a:pathLst>
              <a:path w="38735" h="111125">
                <a:moveTo>
                  <a:pt x="27965" y="31242"/>
                </a:moveTo>
                <a:lnTo>
                  <a:pt x="24282" y="31242"/>
                </a:lnTo>
                <a:lnTo>
                  <a:pt x="1803" y="32004"/>
                </a:lnTo>
                <a:lnTo>
                  <a:pt x="914" y="37337"/>
                </a:lnTo>
                <a:lnTo>
                  <a:pt x="4216" y="37464"/>
                </a:lnTo>
                <a:lnTo>
                  <a:pt x="6502" y="37973"/>
                </a:lnTo>
                <a:lnTo>
                  <a:pt x="7899" y="38862"/>
                </a:lnTo>
                <a:lnTo>
                  <a:pt x="9169" y="39750"/>
                </a:lnTo>
                <a:lnTo>
                  <a:pt x="9931" y="41275"/>
                </a:lnTo>
                <a:lnTo>
                  <a:pt x="9804" y="45465"/>
                </a:lnTo>
                <a:lnTo>
                  <a:pt x="9550" y="48006"/>
                </a:lnTo>
                <a:lnTo>
                  <a:pt x="9169" y="50673"/>
                </a:lnTo>
                <a:lnTo>
                  <a:pt x="8534" y="53594"/>
                </a:lnTo>
                <a:lnTo>
                  <a:pt x="8026" y="56642"/>
                </a:lnTo>
                <a:lnTo>
                  <a:pt x="7264" y="59689"/>
                </a:lnTo>
                <a:lnTo>
                  <a:pt x="5740" y="66039"/>
                </a:lnTo>
                <a:lnTo>
                  <a:pt x="4978" y="69342"/>
                </a:lnTo>
                <a:lnTo>
                  <a:pt x="4216" y="72517"/>
                </a:lnTo>
                <a:lnTo>
                  <a:pt x="3454" y="75819"/>
                </a:lnTo>
                <a:lnTo>
                  <a:pt x="2184" y="81914"/>
                </a:lnTo>
                <a:lnTo>
                  <a:pt x="1549" y="84836"/>
                </a:lnTo>
                <a:lnTo>
                  <a:pt x="914" y="87630"/>
                </a:lnTo>
                <a:lnTo>
                  <a:pt x="152" y="92583"/>
                </a:lnTo>
                <a:lnTo>
                  <a:pt x="47" y="93472"/>
                </a:lnTo>
                <a:lnTo>
                  <a:pt x="0" y="99060"/>
                </a:lnTo>
                <a:lnTo>
                  <a:pt x="279" y="100457"/>
                </a:lnTo>
                <a:lnTo>
                  <a:pt x="914" y="102235"/>
                </a:lnTo>
                <a:lnTo>
                  <a:pt x="1422" y="104012"/>
                </a:lnTo>
                <a:lnTo>
                  <a:pt x="2311" y="105537"/>
                </a:lnTo>
                <a:lnTo>
                  <a:pt x="4597" y="108076"/>
                </a:lnTo>
                <a:lnTo>
                  <a:pt x="5994" y="109093"/>
                </a:lnTo>
                <a:lnTo>
                  <a:pt x="7518" y="109727"/>
                </a:lnTo>
                <a:lnTo>
                  <a:pt x="9169" y="110489"/>
                </a:lnTo>
                <a:lnTo>
                  <a:pt x="10947" y="110871"/>
                </a:lnTo>
                <a:lnTo>
                  <a:pt x="15011" y="110871"/>
                </a:lnTo>
                <a:lnTo>
                  <a:pt x="33680" y="100457"/>
                </a:lnTo>
                <a:lnTo>
                  <a:pt x="17805" y="100457"/>
                </a:lnTo>
                <a:lnTo>
                  <a:pt x="16662" y="100075"/>
                </a:lnTo>
                <a:lnTo>
                  <a:pt x="15664" y="99060"/>
                </a:lnTo>
                <a:lnTo>
                  <a:pt x="15011" y="98298"/>
                </a:lnTo>
                <a:lnTo>
                  <a:pt x="14630" y="96900"/>
                </a:lnTo>
                <a:lnTo>
                  <a:pt x="14757" y="91821"/>
                </a:lnTo>
                <a:lnTo>
                  <a:pt x="15011" y="90043"/>
                </a:lnTo>
                <a:lnTo>
                  <a:pt x="16535" y="82804"/>
                </a:lnTo>
                <a:lnTo>
                  <a:pt x="27965" y="31242"/>
                </a:lnTo>
                <a:close/>
              </a:path>
              <a:path w="38735" h="111125">
                <a:moveTo>
                  <a:pt x="32918" y="90932"/>
                </a:moveTo>
                <a:lnTo>
                  <a:pt x="31394" y="92583"/>
                </a:lnTo>
                <a:lnTo>
                  <a:pt x="27457" y="96520"/>
                </a:lnTo>
                <a:lnTo>
                  <a:pt x="26314" y="97409"/>
                </a:lnTo>
                <a:lnTo>
                  <a:pt x="25171" y="98171"/>
                </a:lnTo>
                <a:lnTo>
                  <a:pt x="24155" y="99060"/>
                </a:lnTo>
                <a:lnTo>
                  <a:pt x="23139" y="99568"/>
                </a:lnTo>
                <a:lnTo>
                  <a:pt x="22250" y="99949"/>
                </a:lnTo>
                <a:lnTo>
                  <a:pt x="21234" y="100330"/>
                </a:lnTo>
                <a:lnTo>
                  <a:pt x="20345" y="100457"/>
                </a:lnTo>
                <a:lnTo>
                  <a:pt x="33680" y="100457"/>
                </a:lnTo>
                <a:lnTo>
                  <a:pt x="38125" y="96012"/>
                </a:lnTo>
                <a:lnTo>
                  <a:pt x="32918" y="90932"/>
                </a:lnTo>
                <a:close/>
              </a:path>
              <a:path w="38735" h="111125">
                <a:moveTo>
                  <a:pt x="35204" y="0"/>
                </a:moveTo>
                <a:lnTo>
                  <a:pt x="19710" y="0"/>
                </a:lnTo>
                <a:lnTo>
                  <a:pt x="16154" y="16637"/>
                </a:lnTo>
                <a:lnTo>
                  <a:pt x="31394" y="16637"/>
                </a:lnTo>
                <a:lnTo>
                  <a:pt x="352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6275704" y="3510407"/>
            <a:ext cx="38735" cy="80010"/>
          </a:xfrm>
          <a:custGeom>
            <a:avLst/>
            <a:gdLst/>
            <a:ahLst/>
            <a:cxnLst/>
            <a:rect l="l" t="t" r="r" b="b"/>
            <a:pathLst>
              <a:path w="38735" h="80010">
                <a:moveTo>
                  <a:pt x="24384" y="0"/>
                </a:moveTo>
                <a:lnTo>
                  <a:pt x="28067" y="0"/>
                </a:lnTo>
                <a:lnTo>
                  <a:pt x="16637" y="51562"/>
                </a:lnTo>
                <a:lnTo>
                  <a:pt x="16002" y="54609"/>
                </a:lnTo>
                <a:lnTo>
                  <a:pt x="15494" y="57022"/>
                </a:lnTo>
                <a:lnTo>
                  <a:pt x="15112" y="58800"/>
                </a:lnTo>
                <a:lnTo>
                  <a:pt x="14859" y="60578"/>
                </a:lnTo>
                <a:lnTo>
                  <a:pt x="14732" y="62229"/>
                </a:lnTo>
                <a:lnTo>
                  <a:pt x="14732" y="63626"/>
                </a:lnTo>
                <a:lnTo>
                  <a:pt x="14732" y="65658"/>
                </a:lnTo>
                <a:lnTo>
                  <a:pt x="15112" y="67055"/>
                </a:lnTo>
                <a:lnTo>
                  <a:pt x="15875" y="67944"/>
                </a:lnTo>
                <a:lnTo>
                  <a:pt x="16764" y="68833"/>
                </a:lnTo>
                <a:lnTo>
                  <a:pt x="17907" y="69214"/>
                </a:lnTo>
                <a:lnTo>
                  <a:pt x="19558" y="69214"/>
                </a:lnTo>
                <a:lnTo>
                  <a:pt x="20447" y="69214"/>
                </a:lnTo>
                <a:lnTo>
                  <a:pt x="25273" y="66928"/>
                </a:lnTo>
                <a:lnTo>
                  <a:pt x="26416" y="66166"/>
                </a:lnTo>
                <a:lnTo>
                  <a:pt x="27559" y="65277"/>
                </a:lnTo>
                <a:lnTo>
                  <a:pt x="28829" y="64007"/>
                </a:lnTo>
                <a:lnTo>
                  <a:pt x="30099" y="62737"/>
                </a:lnTo>
                <a:lnTo>
                  <a:pt x="31496" y="61340"/>
                </a:lnTo>
                <a:lnTo>
                  <a:pt x="33020" y="59689"/>
                </a:lnTo>
                <a:lnTo>
                  <a:pt x="38227" y="64769"/>
                </a:lnTo>
                <a:lnTo>
                  <a:pt x="35560" y="67437"/>
                </a:lnTo>
                <a:lnTo>
                  <a:pt x="33147" y="69850"/>
                </a:lnTo>
                <a:lnTo>
                  <a:pt x="30987" y="71627"/>
                </a:lnTo>
                <a:lnTo>
                  <a:pt x="18923" y="78866"/>
                </a:lnTo>
                <a:lnTo>
                  <a:pt x="17018" y="79375"/>
                </a:lnTo>
                <a:lnTo>
                  <a:pt x="15112" y="79628"/>
                </a:lnTo>
                <a:lnTo>
                  <a:pt x="12954" y="79628"/>
                </a:lnTo>
                <a:lnTo>
                  <a:pt x="11049" y="79628"/>
                </a:lnTo>
                <a:lnTo>
                  <a:pt x="9271" y="79247"/>
                </a:lnTo>
                <a:lnTo>
                  <a:pt x="7620" y="78485"/>
                </a:lnTo>
                <a:lnTo>
                  <a:pt x="6096" y="77850"/>
                </a:lnTo>
                <a:lnTo>
                  <a:pt x="4699" y="76834"/>
                </a:lnTo>
                <a:lnTo>
                  <a:pt x="3556" y="75564"/>
                </a:lnTo>
                <a:lnTo>
                  <a:pt x="2412" y="74294"/>
                </a:lnTo>
                <a:lnTo>
                  <a:pt x="1524" y="72770"/>
                </a:lnTo>
                <a:lnTo>
                  <a:pt x="1016" y="70992"/>
                </a:lnTo>
                <a:lnTo>
                  <a:pt x="381" y="69214"/>
                </a:lnTo>
                <a:lnTo>
                  <a:pt x="0" y="67309"/>
                </a:lnTo>
                <a:lnTo>
                  <a:pt x="0" y="65150"/>
                </a:lnTo>
                <a:lnTo>
                  <a:pt x="0" y="63500"/>
                </a:lnTo>
                <a:lnTo>
                  <a:pt x="254" y="61340"/>
                </a:lnTo>
                <a:lnTo>
                  <a:pt x="635" y="58800"/>
                </a:lnTo>
                <a:lnTo>
                  <a:pt x="1016" y="56387"/>
                </a:lnTo>
                <a:lnTo>
                  <a:pt x="1650" y="53593"/>
                </a:lnTo>
                <a:lnTo>
                  <a:pt x="2286" y="50672"/>
                </a:lnTo>
                <a:lnTo>
                  <a:pt x="2921" y="47625"/>
                </a:lnTo>
                <a:lnTo>
                  <a:pt x="3556" y="44576"/>
                </a:lnTo>
                <a:lnTo>
                  <a:pt x="4318" y="41275"/>
                </a:lnTo>
                <a:lnTo>
                  <a:pt x="5080" y="38100"/>
                </a:lnTo>
                <a:lnTo>
                  <a:pt x="5842" y="34797"/>
                </a:lnTo>
                <a:lnTo>
                  <a:pt x="6604" y="31622"/>
                </a:lnTo>
                <a:lnTo>
                  <a:pt x="7366" y="28447"/>
                </a:lnTo>
                <a:lnTo>
                  <a:pt x="8128" y="25400"/>
                </a:lnTo>
                <a:lnTo>
                  <a:pt x="8636" y="22351"/>
                </a:lnTo>
                <a:lnTo>
                  <a:pt x="9271" y="19430"/>
                </a:lnTo>
                <a:lnTo>
                  <a:pt x="9652" y="16763"/>
                </a:lnTo>
                <a:lnTo>
                  <a:pt x="9906" y="14223"/>
                </a:lnTo>
                <a:lnTo>
                  <a:pt x="10033" y="13842"/>
                </a:lnTo>
                <a:lnTo>
                  <a:pt x="10033" y="10032"/>
                </a:lnTo>
                <a:lnTo>
                  <a:pt x="9271" y="8508"/>
                </a:lnTo>
                <a:lnTo>
                  <a:pt x="8000" y="7619"/>
                </a:lnTo>
                <a:lnTo>
                  <a:pt x="6604" y="6730"/>
                </a:lnTo>
                <a:lnTo>
                  <a:pt x="4318" y="6222"/>
                </a:lnTo>
                <a:lnTo>
                  <a:pt x="1016" y="6095"/>
                </a:lnTo>
                <a:lnTo>
                  <a:pt x="1905" y="762"/>
                </a:lnTo>
                <a:lnTo>
                  <a:pt x="243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6291960" y="3479165"/>
            <a:ext cx="19050" cy="17145"/>
          </a:xfrm>
          <a:custGeom>
            <a:avLst/>
            <a:gdLst/>
            <a:ahLst/>
            <a:cxnLst/>
            <a:rect l="l" t="t" r="r" b="b"/>
            <a:pathLst>
              <a:path w="19050" h="17145">
                <a:moveTo>
                  <a:pt x="3555" y="0"/>
                </a:moveTo>
                <a:lnTo>
                  <a:pt x="19050" y="0"/>
                </a:lnTo>
                <a:lnTo>
                  <a:pt x="15239" y="16637"/>
                </a:lnTo>
                <a:lnTo>
                  <a:pt x="0" y="16637"/>
                </a:lnTo>
                <a:lnTo>
                  <a:pt x="35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6277355" y="3346665"/>
            <a:ext cx="54038" cy="87668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6292722" y="3366389"/>
            <a:ext cx="34925" cy="68580"/>
          </a:xfrm>
          <a:custGeom>
            <a:avLst/>
            <a:gdLst/>
            <a:ahLst/>
            <a:cxnLst/>
            <a:rect l="l" t="t" r="r" b="b"/>
            <a:pathLst>
              <a:path w="34925" h="68579">
                <a:moveTo>
                  <a:pt x="34798" y="0"/>
                </a:moveTo>
                <a:lnTo>
                  <a:pt x="14859" y="0"/>
                </a:lnTo>
                <a:lnTo>
                  <a:pt x="0" y="65277"/>
                </a:lnTo>
                <a:lnTo>
                  <a:pt x="9016" y="68072"/>
                </a:lnTo>
                <a:lnTo>
                  <a:pt x="34798" y="5969"/>
                </a:lnTo>
                <a:lnTo>
                  <a:pt x="3479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6292722" y="3366389"/>
            <a:ext cx="34925" cy="68580"/>
          </a:xfrm>
          <a:custGeom>
            <a:avLst/>
            <a:gdLst/>
            <a:ahLst/>
            <a:cxnLst/>
            <a:rect l="l" t="t" r="r" b="b"/>
            <a:pathLst>
              <a:path w="34925" h="68579">
                <a:moveTo>
                  <a:pt x="14859" y="0"/>
                </a:moveTo>
                <a:lnTo>
                  <a:pt x="34798" y="0"/>
                </a:lnTo>
                <a:lnTo>
                  <a:pt x="34798" y="5969"/>
                </a:lnTo>
                <a:lnTo>
                  <a:pt x="9016" y="68072"/>
                </a:lnTo>
                <a:lnTo>
                  <a:pt x="0" y="65277"/>
                </a:lnTo>
                <a:lnTo>
                  <a:pt x="1485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6345935" y="3436561"/>
            <a:ext cx="145516" cy="55684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6359905" y="3454908"/>
            <a:ext cx="128270" cy="37465"/>
          </a:xfrm>
          <a:custGeom>
            <a:avLst/>
            <a:gdLst/>
            <a:ahLst/>
            <a:cxnLst/>
            <a:rect l="l" t="t" r="r" b="b"/>
            <a:pathLst>
              <a:path w="128270" h="37464">
                <a:moveTo>
                  <a:pt x="71592" y="14731"/>
                </a:moveTo>
                <a:lnTo>
                  <a:pt x="32004" y="14731"/>
                </a:lnTo>
                <a:lnTo>
                  <a:pt x="37097" y="15422"/>
                </a:lnTo>
                <a:lnTo>
                  <a:pt x="43293" y="17525"/>
                </a:lnTo>
                <a:lnTo>
                  <a:pt x="50394" y="20954"/>
                </a:lnTo>
                <a:lnTo>
                  <a:pt x="58547" y="25780"/>
                </a:lnTo>
                <a:lnTo>
                  <a:pt x="67050" y="30688"/>
                </a:lnTo>
                <a:lnTo>
                  <a:pt x="75041" y="34178"/>
                </a:lnTo>
                <a:lnTo>
                  <a:pt x="82532" y="36264"/>
                </a:lnTo>
                <a:lnTo>
                  <a:pt x="89535" y="36956"/>
                </a:lnTo>
                <a:lnTo>
                  <a:pt x="96301" y="36361"/>
                </a:lnTo>
                <a:lnTo>
                  <a:pt x="102520" y="34575"/>
                </a:lnTo>
                <a:lnTo>
                  <a:pt x="108215" y="31599"/>
                </a:lnTo>
                <a:lnTo>
                  <a:pt x="113411" y="27431"/>
                </a:lnTo>
                <a:lnTo>
                  <a:pt x="118618" y="22225"/>
                </a:lnTo>
                <a:lnTo>
                  <a:pt x="92202" y="22225"/>
                </a:lnTo>
                <a:lnTo>
                  <a:pt x="87106" y="21534"/>
                </a:lnTo>
                <a:lnTo>
                  <a:pt x="80962" y="19462"/>
                </a:lnTo>
                <a:lnTo>
                  <a:pt x="73771" y="16009"/>
                </a:lnTo>
                <a:lnTo>
                  <a:pt x="71592" y="14731"/>
                </a:lnTo>
                <a:close/>
              </a:path>
              <a:path w="128270" h="37464">
                <a:moveTo>
                  <a:pt x="35306" y="0"/>
                </a:moveTo>
                <a:lnTo>
                  <a:pt x="27178" y="0"/>
                </a:lnTo>
                <a:lnTo>
                  <a:pt x="20193" y="2793"/>
                </a:lnTo>
                <a:lnTo>
                  <a:pt x="8382" y="13842"/>
                </a:lnTo>
                <a:lnTo>
                  <a:pt x="3556" y="20827"/>
                </a:lnTo>
                <a:lnTo>
                  <a:pt x="0" y="29082"/>
                </a:lnTo>
                <a:lnTo>
                  <a:pt x="8255" y="33781"/>
                </a:lnTo>
                <a:lnTo>
                  <a:pt x="11176" y="27558"/>
                </a:lnTo>
                <a:lnTo>
                  <a:pt x="14605" y="22859"/>
                </a:lnTo>
                <a:lnTo>
                  <a:pt x="22352" y="16382"/>
                </a:lnTo>
                <a:lnTo>
                  <a:pt x="26924" y="14731"/>
                </a:lnTo>
                <a:lnTo>
                  <a:pt x="71592" y="14731"/>
                </a:lnTo>
                <a:lnTo>
                  <a:pt x="65532" y="11175"/>
                </a:lnTo>
                <a:lnTo>
                  <a:pt x="57076" y="6322"/>
                </a:lnTo>
                <a:lnTo>
                  <a:pt x="49228" y="2825"/>
                </a:lnTo>
                <a:lnTo>
                  <a:pt x="41975" y="710"/>
                </a:lnTo>
                <a:lnTo>
                  <a:pt x="35306" y="0"/>
                </a:lnTo>
                <a:close/>
              </a:path>
              <a:path w="128270" h="37464">
                <a:moveTo>
                  <a:pt x="119253" y="2666"/>
                </a:moveTo>
                <a:lnTo>
                  <a:pt x="98171" y="22225"/>
                </a:lnTo>
                <a:lnTo>
                  <a:pt x="118618" y="22225"/>
                </a:lnTo>
                <a:lnTo>
                  <a:pt x="119888" y="20954"/>
                </a:lnTo>
                <a:lnTo>
                  <a:pt x="124714" y="14731"/>
                </a:lnTo>
                <a:lnTo>
                  <a:pt x="127762" y="8381"/>
                </a:lnTo>
                <a:lnTo>
                  <a:pt x="119253" y="266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6359905" y="3454908"/>
            <a:ext cx="128270" cy="37465"/>
          </a:xfrm>
          <a:custGeom>
            <a:avLst/>
            <a:gdLst/>
            <a:ahLst/>
            <a:cxnLst/>
            <a:rect l="l" t="t" r="r" b="b"/>
            <a:pathLst>
              <a:path w="128270" h="37464">
                <a:moveTo>
                  <a:pt x="35306" y="0"/>
                </a:moveTo>
                <a:lnTo>
                  <a:pt x="73771" y="16009"/>
                </a:lnTo>
                <a:lnTo>
                  <a:pt x="80962" y="19462"/>
                </a:lnTo>
                <a:lnTo>
                  <a:pt x="87106" y="21534"/>
                </a:lnTo>
                <a:lnTo>
                  <a:pt x="92202" y="22225"/>
                </a:lnTo>
                <a:lnTo>
                  <a:pt x="98171" y="22225"/>
                </a:lnTo>
                <a:lnTo>
                  <a:pt x="119253" y="2666"/>
                </a:lnTo>
                <a:lnTo>
                  <a:pt x="127762" y="8381"/>
                </a:lnTo>
                <a:lnTo>
                  <a:pt x="96301" y="36361"/>
                </a:lnTo>
                <a:lnTo>
                  <a:pt x="89535" y="36956"/>
                </a:lnTo>
                <a:lnTo>
                  <a:pt x="82532" y="36264"/>
                </a:lnTo>
                <a:lnTo>
                  <a:pt x="75041" y="34178"/>
                </a:lnTo>
                <a:lnTo>
                  <a:pt x="67050" y="30688"/>
                </a:lnTo>
                <a:lnTo>
                  <a:pt x="58547" y="25780"/>
                </a:lnTo>
                <a:lnTo>
                  <a:pt x="50381" y="20947"/>
                </a:lnTo>
                <a:lnTo>
                  <a:pt x="43227" y="17494"/>
                </a:lnTo>
                <a:lnTo>
                  <a:pt x="37097" y="15422"/>
                </a:lnTo>
                <a:lnTo>
                  <a:pt x="32004" y="14731"/>
                </a:lnTo>
                <a:lnTo>
                  <a:pt x="26924" y="14731"/>
                </a:lnTo>
                <a:lnTo>
                  <a:pt x="8255" y="33781"/>
                </a:lnTo>
                <a:lnTo>
                  <a:pt x="0" y="29082"/>
                </a:lnTo>
                <a:lnTo>
                  <a:pt x="3556" y="20827"/>
                </a:lnTo>
                <a:lnTo>
                  <a:pt x="8382" y="13842"/>
                </a:lnTo>
                <a:lnTo>
                  <a:pt x="14224" y="8381"/>
                </a:lnTo>
                <a:lnTo>
                  <a:pt x="20193" y="2793"/>
                </a:lnTo>
                <a:lnTo>
                  <a:pt x="27178" y="0"/>
                </a:lnTo>
                <a:lnTo>
                  <a:pt x="3530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6492240" y="3372611"/>
            <a:ext cx="140944" cy="162305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6506718" y="3391027"/>
            <a:ext cx="123189" cy="144780"/>
          </a:xfrm>
          <a:custGeom>
            <a:avLst/>
            <a:gdLst/>
            <a:ahLst/>
            <a:cxnLst/>
            <a:rect l="l" t="t" r="r" b="b"/>
            <a:pathLst>
              <a:path w="123190" h="144779">
                <a:moveTo>
                  <a:pt x="122935" y="0"/>
                </a:moveTo>
                <a:lnTo>
                  <a:pt x="27685" y="0"/>
                </a:lnTo>
                <a:lnTo>
                  <a:pt x="26415" y="5207"/>
                </a:lnTo>
                <a:lnTo>
                  <a:pt x="30099" y="5461"/>
                </a:lnTo>
                <a:lnTo>
                  <a:pt x="32765" y="6223"/>
                </a:lnTo>
                <a:lnTo>
                  <a:pt x="34416" y="7493"/>
                </a:lnTo>
                <a:lnTo>
                  <a:pt x="36067" y="8889"/>
                </a:lnTo>
                <a:lnTo>
                  <a:pt x="36829" y="11302"/>
                </a:lnTo>
                <a:lnTo>
                  <a:pt x="36726" y="19558"/>
                </a:lnTo>
                <a:lnTo>
                  <a:pt x="36067" y="24384"/>
                </a:lnTo>
                <a:lnTo>
                  <a:pt x="34543" y="31369"/>
                </a:lnTo>
                <a:lnTo>
                  <a:pt x="16509" y="112775"/>
                </a:lnTo>
                <a:lnTo>
                  <a:pt x="14893" y="120142"/>
                </a:lnTo>
                <a:lnTo>
                  <a:pt x="1142" y="139064"/>
                </a:lnTo>
                <a:lnTo>
                  <a:pt x="0" y="144272"/>
                </a:lnTo>
                <a:lnTo>
                  <a:pt x="43306" y="144272"/>
                </a:lnTo>
                <a:lnTo>
                  <a:pt x="44576" y="139064"/>
                </a:lnTo>
                <a:lnTo>
                  <a:pt x="41021" y="138811"/>
                </a:lnTo>
                <a:lnTo>
                  <a:pt x="38607" y="138430"/>
                </a:lnTo>
                <a:lnTo>
                  <a:pt x="37210" y="137795"/>
                </a:lnTo>
                <a:lnTo>
                  <a:pt x="35813" y="137287"/>
                </a:lnTo>
                <a:lnTo>
                  <a:pt x="34798" y="136398"/>
                </a:lnTo>
                <a:lnTo>
                  <a:pt x="34035" y="135127"/>
                </a:lnTo>
                <a:lnTo>
                  <a:pt x="33400" y="133858"/>
                </a:lnTo>
                <a:lnTo>
                  <a:pt x="33020" y="132207"/>
                </a:lnTo>
                <a:lnTo>
                  <a:pt x="33020" y="125602"/>
                </a:lnTo>
                <a:lnTo>
                  <a:pt x="33781" y="120142"/>
                </a:lnTo>
                <a:lnTo>
                  <a:pt x="35178" y="113537"/>
                </a:lnTo>
                <a:lnTo>
                  <a:pt x="43560" y="76073"/>
                </a:lnTo>
                <a:lnTo>
                  <a:pt x="88870" y="76073"/>
                </a:lnTo>
                <a:lnTo>
                  <a:pt x="91010" y="66801"/>
                </a:lnTo>
                <a:lnTo>
                  <a:pt x="45592" y="66801"/>
                </a:lnTo>
                <a:lnTo>
                  <a:pt x="58165" y="9271"/>
                </a:lnTo>
                <a:lnTo>
                  <a:pt x="120871" y="9271"/>
                </a:lnTo>
                <a:lnTo>
                  <a:pt x="122935" y="0"/>
                </a:lnTo>
                <a:close/>
              </a:path>
              <a:path w="123190" h="144779">
                <a:moveTo>
                  <a:pt x="88870" y="76073"/>
                </a:moveTo>
                <a:lnTo>
                  <a:pt x="68199" y="76073"/>
                </a:lnTo>
                <a:lnTo>
                  <a:pt x="70738" y="76453"/>
                </a:lnTo>
                <a:lnTo>
                  <a:pt x="72008" y="77088"/>
                </a:lnTo>
                <a:lnTo>
                  <a:pt x="73405" y="77724"/>
                </a:lnTo>
                <a:lnTo>
                  <a:pt x="74295" y="78994"/>
                </a:lnTo>
                <a:lnTo>
                  <a:pt x="74675" y="80772"/>
                </a:lnTo>
                <a:lnTo>
                  <a:pt x="75183" y="82550"/>
                </a:lnTo>
                <a:lnTo>
                  <a:pt x="75437" y="86995"/>
                </a:lnTo>
                <a:lnTo>
                  <a:pt x="75437" y="94107"/>
                </a:lnTo>
                <a:lnTo>
                  <a:pt x="84708" y="94107"/>
                </a:lnTo>
                <a:lnTo>
                  <a:pt x="88870" y="76073"/>
                </a:lnTo>
                <a:close/>
              </a:path>
              <a:path w="123190" h="144779">
                <a:moveTo>
                  <a:pt x="94996" y="49530"/>
                </a:moveTo>
                <a:lnTo>
                  <a:pt x="85343" y="49530"/>
                </a:lnTo>
                <a:lnTo>
                  <a:pt x="82676" y="54863"/>
                </a:lnTo>
                <a:lnTo>
                  <a:pt x="80517" y="58674"/>
                </a:lnTo>
                <a:lnTo>
                  <a:pt x="68452" y="66801"/>
                </a:lnTo>
                <a:lnTo>
                  <a:pt x="91010" y="66801"/>
                </a:lnTo>
                <a:lnTo>
                  <a:pt x="94996" y="49530"/>
                </a:lnTo>
                <a:close/>
              </a:path>
              <a:path w="123190" h="144779">
                <a:moveTo>
                  <a:pt x="120871" y="9271"/>
                </a:moveTo>
                <a:lnTo>
                  <a:pt x="93852" y="9271"/>
                </a:lnTo>
                <a:lnTo>
                  <a:pt x="96138" y="9525"/>
                </a:lnTo>
                <a:lnTo>
                  <a:pt x="99186" y="10540"/>
                </a:lnTo>
                <a:lnTo>
                  <a:pt x="100583" y="11430"/>
                </a:lnTo>
                <a:lnTo>
                  <a:pt x="101600" y="12826"/>
                </a:lnTo>
                <a:lnTo>
                  <a:pt x="102742" y="14224"/>
                </a:lnTo>
                <a:lnTo>
                  <a:pt x="103631" y="16510"/>
                </a:lnTo>
                <a:lnTo>
                  <a:pt x="104139" y="19558"/>
                </a:lnTo>
                <a:lnTo>
                  <a:pt x="104775" y="22733"/>
                </a:lnTo>
                <a:lnTo>
                  <a:pt x="105155" y="27050"/>
                </a:lnTo>
                <a:lnTo>
                  <a:pt x="105536" y="32512"/>
                </a:lnTo>
                <a:lnTo>
                  <a:pt x="115697" y="32512"/>
                </a:lnTo>
                <a:lnTo>
                  <a:pt x="120871" y="92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6506718" y="3391027"/>
            <a:ext cx="123189" cy="144780"/>
          </a:xfrm>
          <a:custGeom>
            <a:avLst/>
            <a:gdLst/>
            <a:ahLst/>
            <a:cxnLst/>
            <a:rect l="l" t="t" r="r" b="b"/>
            <a:pathLst>
              <a:path w="123190" h="144779">
                <a:moveTo>
                  <a:pt x="27685" y="0"/>
                </a:moveTo>
                <a:lnTo>
                  <a:pt x="122935" y="0"/>
                </a:lnTo>
                <a:lnTo>
                  <a:pt x="115697" y="32512"/>
                </a:lnTo>
                <a:lnTo>
                  <a:pt x="105536" y="32512"/>
                </a:lnTo>
                <a:lnTo>
                  <a:pt x="105155" y="27050"/>
                </a:lnTo>
                <a:lnTo>
                  <a:pt x="104775" y="22733"/>
                </a:lnTo>
                <a:lnTo>
                  <a:pt x="104139" y="19558"/>
                </a:lnTo>
                <a:lnTo>
                  <a:pt x="103631" y="16510"/>
                </a:lnTo>
                <a:lnTo>
                  <a:pt x="102742" y="14224"/>
                </a:lnTo>
                <a:lnTo>
                  <a:pt x="101600" y="12826"/>
                </a:lnTo>
                <a:lnTo>
                  <a:pt x="100583" y="11430"/>
                </a:lnTo>
                <a:lnTo>
                  <a:pt x="99186" y="10540"/>
                </a:lnTo>
                <a:lnTo>
                  <a:pt x="97662" y="10033"/>
                </a:lnTo>
                <a:lnTo>
                  <a:pt x="96138" y="9525"/>
                </a:lnTo>
                <a:lnTo>
                  <a:pt x="93852" y="9271"/>
                </a:lnTo>
                <a:lnTo>
                  <a:pt x="90677" y="9271"/>
                </a:lnTo>
                <a:lnTo>
                  <a:pt x="58165" y="9271"/>
                </a:lnTo>
                <a:lnTo>
                  <a:pt x="45592" y="66801"/>
                </a:lnTo>
                <a:lnTo>
                  <a:pt x="65404" y="66801"/>
                </a:lnTo>
                <a:lnTo>
                  <a:pt x="68452" y="66801"/>
                </a:lnTo>
                <a:lnTo>
                  <a:pt x="70992" y="66421"/>
                </a:lnTo>
                <a:lnTo>
                  <a:pt x="85343" y="49530"/>
                </a:lnTo>
                <a:lnTo>
                  <a:pt x="94996" y="49530"/>
                </a:lnTo>
                <a:lnTo>
                  <a:pt x="84708" y="94107"/>
                </a:lnTo>
                <a:lnTo>
                  <a:pt x="75437" y="94107"/>
                </a:lnTo>
                <a:lnTo>
                  <a:pt x="75437" y="86995"/>
                </a:lnTo>
                <a:lnTo>
                  <a:pt x="75183" y="82550"/>
                </a:lnTo>
                <a:lnTo>
                  <a:pt x="74675" y="80772"/>
                </a:lnTo>
                <a:lnTo>
                  <a:pt x="74295" y="78994"/>
                </a:lnTo>
                <a:lnTo>
                  <a:pt x="73405" y="77724"/>
                </a:lnTo>
                <a:lnTo>
                  <a:pt x="72008" y="77088"/>
                </a:lnTo>
                <a:lnTo>
                  <a:pt x="70738" y="76453"/>
                </a:lnTo>
                <a:lnTo>
                  <a:pt x="68199" y="76073"/>
                </a:lnTo>
                <a:lnTo>
                  <a:pt x="64261" y="76073"/>
                </a:lnTo>
                <a:lnTo>
                  <a:pt x="43560" y="76073"/>
                </a:lnTo>
                <a:lnTo>
                  <a:pt x="35178" y="113537"/>
                </a:lnTo>
                <a:lnTo>
                  <a:pt x="33781" y="120142"/>
                </a:lnTo>
                <a:lnTo>
                  <a:pt x="33020" y="125602"/>
                </a:lnTo>
                <a:lnTo>
                  <a:pt x="33020" y="130048"/>
                </a:lnTo>
                <a:lnTo>
                  <a:pt x="33020" y="132207"/>
                </a:lnTo>
                <a:lnTo>
                  <a:pt x="37210" y="137795"/>
                </a:lnTo>
                <a:lnTo>
                  <a:pt x="38607" y="138430"/>
                </a:lnTo>
                <a:lnTo>
                  <a:pt x="41021" y="138811"/>
                </a:lnTo>
                <a:lnTo>
                  <a:pt x="44576" y="139064"/>
                </a:lnTo>
                <a:lnTo>
                  <a:pt x="43306" y="144272"/>
                </a:lnTo>
                <a:lnTo>
                  <a:pt x="0" y="144272"/>
                </a:lnTo>
                <a:lnTo>
                  <a:pt x="1142" y="139064"/>
                </a:lnTo>
                <a:lnTo>
                  <a:pt x="3809" y="138684"/>
                </a:lnTo>
                <a:lnTo>
                  <a:pt x="5841" y="137922"/>
                </a:lnTo>
                <a:lnTo>
                  <a:pt x="16509" y="112775"/>
                </a:lnTo>
                <a:lnTo>
                  <a:pt x="34543" y="31369"/>
                </a:lnTo>
                <a:lnTo>
                  <a:pt x="36067" y="24384"/>
                </a:lnTo>
                <a:lnTo>
                  <a:pt x="36829" y="18796"/>
                </a:lnTo>
                <a:lnTo>
                  <a:pt x="36829" y="14732"/>
                </a:lnTo>
                <a:lnTo>
                  <a:pt x="36829" y="11302"/>
                </a:lnTo>
                <a:lnTo>
                  <a:pt x="26415" y="5207"/>
                </a:lnTo>
                <a:lnTo>
                  <a:pt x="2768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6643116" y="3363455"/>
            <a:ext cx="86065" cy="22023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6658356" y="3382645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63880" y="0"/>
                </a:moveTo>
                <a:lnTo>
                  <a:pt x="25679" y="22717"/>
                </a:lnTo>
                <a:lnTo>
                  <a:pt x="4111" y="64865"/>
                </a:lnTo>
                <a:lnTo>
                  <a:pt x="0" y="100202"/>
                </a:lnTo>
                <a:lnTo>
                  <a:pt x="1025" y="118633"/>
                </a:lnTo>
                <a:lnTo>
                  <a:pt x="16510" y="165353"/>
                </a:lnTo>
                <a:lnTo>
                  <a:pt x="49335" y="195143"/>
                </a:lnTo>
                <a:lnTo>
                  <a:pt x="63880" y="200405"/>
                </a:lnTo>
                <a:lnTo>
                  <a:pt x="66421" y="192277"/>
                </a:lnTo>
                <a:lnTo>
                  <a:pt x="55012" y="187203"/>
                </a:lnTo>
                <a:lnTo>
                  <a:pt x="45164" y="180165"/>
                </a:lnTo>
                <a:lnTo>
                  <a:pt x="24931" y="147335"/>
                </a:lnTo>
                <a:lnTo>
                  <a:pt x="18288" y="99187"/>
                </a:lnTo>
                <a:lnTo>
                  <a:pt x="19026" y="82061"/>
                </a:lnTo>
                <a:lnTo>
                  <a:pt x="30099" y="39877"/>
                </a:lnTo>
                <a:lnTo>
                  <a:pt x="66801" y="8127"/>
                </a:lnTo>
                <a:lnTo>
                  <a:pt x="638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6658356" y="3382645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63880" y="0"/>
                </a:moveTo>
                <a:lnTo>
                  <a:pt x="66801" y="8127"/>
                </a:lnTo>
                <a:lnTo>
                  <a:pt x="55227" y="13124"/>
                </a:lnTo>
                <a:lnTo>
                  <a:pt x="45259" y="20097"/>
                </a:lnTo>
                <a:lnTo>
                  <a:pt x="24931" y="52431"/>
                </a:lnTo>
                <a:lnTo>
                  <a:pt x="18288" y="99187"/>
                </a:lnTo>
                <a:lnTo>
                  <a:pt x="19026" y="116855"/>
                </a:lnTo>
                <a:lnTo>
                  <a:pt x="30099" y="160146"/>
                </a:lnTo>
                <a:lnTo>
                  <a:pt x="66421" y="192277"/>
                </a:lnTo>
                <a:lnTo>
                  <a:pt x="63880" y="200405"/>
                </a:lnTo>
                <a:lnTo>
                  <a:pt x="25626" y="177617"/>
                </a:lnTo>
                <a:lnTo>
                  <a:pt x="4111" y="135635"/>
                </a:lnTo>
                <a:lnTo>
                  <a:pt x="0" y="100202"/>
                </a:lnTo>
                <a:lnTo>
                  <a:pt x="1025" y="81843"/>
                </a:lnTo>
                <a:lnTo>
                  <a:pt x="16510" y="35051"/>
                </a:lnTo>
                <a:lnTo>
                  <a:pt x="49353" y="5191"/>
                </a:lnTo>
                <a:lnTo>
                  <a:pt x="638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6726935" y="3368065"/>
            <a:ext cx="116585" cy="168376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6741414" y="3387090"/>
            <a:ext cx="97790" cy="149860"/>
          </a:xfrm>
          <a:custGeom>
            <a:avLst/>
            <a:gdLst/>
            <a:ahLst/>
            <a:cxnLst/>
            <a:rect l="l" t="t" r="r" b="b"/>
            <a:pathLst>
              <a:path w="97790" h="149860">
                <a:moveTo>
                  <a:pt x="66801" y="0"/>
                </a:moveTo>
                <a:lnTo>
                  <a:pt x="58292" y="0"/>
                </a:lnTo>
                <a:lnTo>
                  <a:pt x="50291" y="2286"/>
                </a:lnTo>
                <a:lnTo>
                  <a:pt x="19675" y="32335"/>
                </a:lnTo>
                <a:lnTo>
                  <a:pt x="5333" y="70167"/>
                </a:lnTo>
                <a:lnTo>
                  <a:pt x="0" y="111379"/>
                </a:lnTo>
                <a:lnTo>
                  <a:pt x="478" y="120401"/>
                </a:lnTo>
                <a:lnTo>
                  <a:pt x="20700" y="149860"/>
                </a:lnTo>
                <a:lnTo>
                  <a:pt x="39496" y="149860"/>
                </a:lnTo>
                <a:lnTo>
                  <a:pt x="47243" y="147700"/>
                </a:lnTo>
                <a:lnTo>
                  <a:pt x="54355" y="143256"/>
                </a:lnTo>
                <a:lnTo>
                  <a:pt x="57073" y="141350"/>
                </a:lnTo>
                <a:lnTo>
                  <a:pt x="27050" y="141350"/>
                </a:lnTo>
                <a:lnTo>
                  <a:pt x="23240" y="139446"/>
                </a:lnTo>
                <a:lnTo>
                  <a:pt x="18414" y="132080"/>
                </a:lnTo>
                <a:lnTo>
                  <a:pt x="17144" y="126237"/>
                </a:lnTo>
                <a:lnTo>
                  <a:pt x="17210" y="116619"/>
                </a:lnTo>
                <a:lnTo>
                  <a:pt x="17456" y="110101"/>
                </a:lnTo>
                <a:lnTo>
                  <a:pt x="18399" y="100933"/>
                </a:lnTo>
                <a:lnTo>
                  <a:pt x="19984" y="90860"/>
                </a:lnTo>
                <a:lnTo>
                  <a:pt x="22225" y="79883"/>
                </a:lnTo>
                <a:lnTo>
                  <a:pt x="91849" y="79883"/>
                </a:lnTo>
                <a:lnTo>
                  <a:pt x="93460" y="72816"/>
                </a:lnTo>
                <a:lnTo>
                  <a:pt x="94145" y="69087"/>
                </a:lnTo>
                <a:lnTo>
                  <a:pt x="24637" y="69087"/>
                </a:lnTo>
                <a:lnTo>
                  <a:pt x="28543" y="55350"/>
                </a:lnTo>
                <a:lnTo>
                  <a:pt x="47976" y="17422"/>
                </a:lnTo>
                <a:lnTo>
                  <a:pt x="65531" y="8636"/>
                </a:lnTo>
                <a:lnTo>
                  <a:pt x="88289" y="8636"/>
                </a:lnTo>
                <a:lnTo>
                  <a:pt x="80156" y="2430"/>
                </a:lnTo>
                <a:lnTo>
                  <a:pt x="66801" y="0"/>
                </a:lnTo>
                <a:close/>
              </a:path>
              <a:path w="97790" h="149860">
                <a:moveTo>
                  <a:pt x="91849" y="79883"/>
                </a:moveTo>
                <a:lnTo>
                  <a:pt x="72897" y="79883"/>
                </a:lnTo>
                <a:lnTo>
                  <a:pt x="68990" y="93811"/>
                </a:lnTo>
                <a:lnTo>
                  <a:pt x="64690" y="106060"/>
                </a:lnTo>
                <a:lnTo>
                  <a:pt x="38219" y="140352"/>
                </a:lnTo>
                <a:lnTo>
                  <a:pt x="32384" y="141350"/>
                </a:lnTo>
                <a:lnTo>
                  <a:pt x="57073" y="141350"/>
                </a:lnTo>
                <a:lnTo>
                  <a:pt x="80914" y="111251"/>
                </a:lnTo>
                <a:lnTo>
                  <a:pt x="91693" y="80565"/>
                </a:lnTo>
                <a:lnTo>
                  <a:pt x="91849" y="79883"/>
                </a:lnTo>
                <a:close/>
              </a:path>
              <a:path w="97790" h="149860">
                <a:moveTo>
                  <a:pt x="88289" y="8636"/>
                </a:moveTo>
                <a:lnTo>
                  <a:pt x="70611" y="8636"/>
                </a:lnTo>
                <a:lnTo>
                  <a:pt x="74294" y="10413"/>
                </a:lnTo>
                <a:lnTo>
                  <a:pt x="79120" y="17780"/>
                </a:lnTo>
                <a:lnTo>
                  <a:pt x="80263" y="23240"/>
                </a:lnTo>
                <a:lnTo>
                  <a:pt x="80183" y="32922"/>
                </a:lnTo>
                <a:lnTo>
                  <a:pt x="79945" y="39227"/>
                </a:lnTo>
                <a:lnTo>
                  <a:pt x="79025" y="48339"/>
                </a:lnTo>
                <a:lnTo>
                  <a:pt x="77477" y="58326"/>
                </a:lnTo>
                <a:lnTo>
                  <a:pt x="75310" y="69087"/>
                </a:lnTo>
                <a:lnTo>
                  <a:pt x="94145" y="69087"/>
                </a:lnTo>
                <a:lnTo>
                  <a:pt x="97408" y="38988"/>
                </a:lnTo>
                <a:lnTo>
                  <a:pt x="95484" y="21913"/>
                </a:lnTo>
                <a:lnTo>
                  <a:pt x="89725" y="9731"/>
                </a:lnTo>
                <a:lnTo>
                  <a:pt x="88289" y="863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6758558" y="3466972"/>
            <a:ext cx="55880" cy="61594"/>
          </a:xfrm>
          <a:custGeom>
            <a:avLst/>
            <a:gdLst/>
            <a:ahLst/>
            <a:cxnLst/>
            <a:rect l="l" t="t" r="r" b="b"/>
            <a:pathLst>
              <a:path w="55879" h="61595">
                <a:moveTo>
                  <a:pt x="5080" y="0"/>
                </a:moveTo>
                <a:lnTo>
                  <a:pt x="2839" y="10977"/>
                </a:lnTo>
                <a:lnTo>
                  <a:pt x="1254" y="21050"/>
                </a:lnTo>
                <a:lnTo>
                  <a:pt x="311" y="30218"/>
                </a:lnTo>
                <a:lnTo>
                  <a:pt x="0" y="38480"/>
                </a:lnTo>
                <a:lnTo>
                  <a:pt x="0" y="46354"/>
                </a:lnTo>
                <a:lnTo>
                  <a:pt x="1270" y="52197"/>
                </a:lnTo>
                <a:lnTo>
                  <a:pt x="3683" y="55879"/>
                </a:lnTo>
                <a:lnTo>
                  <a:pt x="6096" y="59562"/>
                </a:lnTo>
                <a:lnTo>
                  <a:pt x="9906" y="61467"/>
                </a:lnTo>
                <a:lnTo>
                  <a:pt x="15240" y="61467"/>
                </a:lnTo>
                <a:lnTo>
                  <a:pt x="47545" y="26177"/>
                </a:lnTo>
                <a:lnTo>
                  <a:pt x="55752" y="0"/>
                </a:lnTo>
                <a:lnTo>
                  <a:pt x="508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6766052" y="3395726"/>
            <a:ext cx="55880" cy="60960"/>
          </a:xfrm>
          <a:custGeom>
            <a:avLst/>
            <a:gdLst/>
            <a:ahLst/>
            <a:cxnLst/>
            <a:rect l="l" t="t" r="r" b="b"/>
            <a:pathLst>
              <a:path w="55879" h="60960">
                <a:moveTo>
                  <a:pt x="40894" y="0"/>
                </a:moveTo>
                <a:lnTo>
                  <a:pt x="8191" y="34655"/>
                </a:lnTo>
                <a:lnTo>
                  <a:pt x="0" y="60451"/>
                </a:lnTo>
                <a:lnTo>
                  <a:pt x="50673" y="60451"/>
                </a:lnTo>
                <a:lnTo>
                  <a:pt x="52839" y="49690"/>
                </a:lnTo>
                <a:lnTo>
                  <a:pt x="54387" y="39703"/>
                </a:lnTo>
                <a:lnTo>
                  <a:pt x="55316" y="30501"/>
                </a:lnTo>
                <a:lnTo>
                  <a:pt x="55625" y="22098"/>
                </a:lnTo>
                <a:lnTo>
                  <a:pt x="55625" y="14604"/>
                </a:lnTo>
                <a:lnTo>
                  <a:pt x="54482" y="9144"/>
                </a:lnTo>
                <a:lnTo>
                  <a:pt x="52070" y="5461"/>
                </a:lnTo>
                <a:lnTo>
                  <a:pt x="49656" y="1777"/>
                </a:lnTo>
                <a:lnTo>
                  <a:pt x="45974" y="0"/>
                </a:lnTo>
                <a:lnTo>
                  <a:pt x="408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6741414" y="3387090"/>
            <a:ext cx="97790" cy="149860"/>
          </a:xfrm>
          <a:custGeom>
            <a:avLst/>
            <a:gdLst/>
            <a:ahLst/>
            <a:cxnLst/>
            <a:rect l="l" t="t" r="r" b="b"/>
            <a:pathLst>
              <a:path w="97790" h="149860">
                <a:moveTo>
                  <a:pt x="66801" y="0"/>
                </a:moveTo>
                <a:lnTo>
                  <a:pt x="80156" y="2430"/>
                </a:lnTo>
                <a:lnTo>
                  <a:pt x="89725" y="9731"/>
                </a:lnTo>
                <a:lnTo>
                  <a:pt x="95484" y="21913"/>
                </a:lnTo>
                <a:lnTo>
                  <a:pt x="97408" y="38988"/>
                </a:lnTo>
                <a:lnTo>
                  <a:pt x="97244" y="44702"/>
                </a:lnTo>
                <a:lnTo>
                  <a:pt x="89546" y="88386"/>
                </a:lnTo>
                <a:lnTo>
                  <a:pt x="73405" y="124333"/>
                </a:lnTo>
                <a:lnTo>
                  <a:pt x="39496" y="149860"/>
                </a:lnTo>
                <a:lnTo>
                  <a:pt x="31114" y="149860"/>
                </a:lnTo>
                <a:lnTo>
                  <a:pt x="20700" y="149860"/>
                </a:lnTo>
                <a:lnTo>
                  <a:pt x="0" y="111379"/>
                </a:lnTo>
                <a:lnTo>
                  <a:pt x="142" y="105850"/>
                </a:lnTo>
                <a:lnTo>
                  <a:pt x="7429" y="62309"/>
                </a:lnTo>
                <a:lnTo>
                  <a:pt x="23749" y="25908"/>
                </a:lnTo>
                <a:lnTo>
                  <a:pt x="58292" y="0"/>
                </a:lnTo>
                <a:lnTo>
                  <a:pt x="668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6841235" y="3459479"/>
            <a:ext cx="57150" cy="130301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6856450" y="3479165"/>
            <a:ext cx="38735" cy="111125"/>
          </a:xfrm>
          <a:custGeom>
            <a:avLst/>
            <a:gdLst/>
            <a:ahLst/>
            <a:cxnLst/>
            <a:rect l="l" t="t" r="r" b="b"/>
            <a:pathLst>
              <a:path w="38734" h="111125">
                <a:moveTo>
                  <a:pt x="27965" y="31242"/>
                </a:moveTo>
                <a:lnTo>
                  <a:pt x="24282" y="31242"/>
                </a:lnTo>
                <a:lnTo>
                  <a:pt x="1803" y="32004"/>
                </a:lnTo>
                <a:lnTo>
                  <a:pt x="914" y="37337"/>
                </a:lnTo>
                <a:lnTo>
                  <a:pt x="4216" y="37464"/>
                </a:lnTo>
                <a:lnTo>
                  <a:pt x="6502" y="37973"/>
                </a:lnTo>
                <a:lnTo>
                  <a:pt x="7899" y="38862"/>
                </a:lnTo>
                <a:lnTo>
                  <a:pt x="9169" y="39750"/>
                </a:lnTo>
                <a:lnTo>
                  <a:pt x="9931" y="41275"/>
                </a:lnTo>
                <a:lnTo>
                  <a:pt x="9804" y="45465"/>
                </a:lnTo>
                <a:lnTo>
                  <a:pt x="9550" y="48006"/>
                </a:lnTo>
                <a:lnTo>
                  <a:pt x="9169" y="50673"/>
                </a:lnTo>
                <a:lnTo>
                  <a:pt x="8534" y="53594"/>
                </a:lnTo>
                <a:lnTo>
                  <a:pt x="8026" y="56642"/>
                </a:lnTo>
                <a:lnTo>
                  <a:pt x="7264" y="59689"/>
                </a:lnTo>
                <a:lnTo>
                  <a:pt x="5740" y="66039"/>
                </a:lnTo>
                <a:lnTo>
                  <a:pt x="4978" y="69342"/>
                </a:lnTo>
                <a:lnTo>
                  <a:pt x="4216" y="72517"/>
                </a:lnTo>
                <a:lnTo>
                  <a:pt x="3454" y="75819"/>
                </a:lnTo>
                <a:lnTo>
                  <a:pt x="2184" y="81914"/>
                </a:lnTo>
                <a:lnTo>
                  <a:pt x="1549" y="84836"/>
                </a:lnTo>
                <a:lnTo>
                  <a:pt x="914" y="87630"/>
                </a:lnTo>
                <a:lnTo>
                  <a:pt x="152" y="92583"/>
                </a:lnTo>
                <a:lnTo>
                  <a:pt x="47" y="93472"/>
                </a:lnTo>
                <a:lnTo>
                  <a:pt x="0" y="99060"/>
                </a:lnTo>
                <a:lnTo>
                  <a:pt x="279" y="100457"/>
                </a:lnTo>
                <a:lnTo>
                  <a:pt x="914" y="102235"/>
                </a:lnTo>
                <a:lnTo>
                  <a:pt x="1422" y="104012"/>
                </a:lnTo>
                <a:lnTo>
                  <a:pt x="2311" y="105537"/>
                </a:lnTo>
                <a:lnTo>
                  <a:pt x="4597" y="108076"/>
                </a:lnTo>
                <a:lnTo>
                  <a:pt x="5994" y="109093"/>
                </a:lnTo>
                <a:lnTo>
                  <a:pt x="7518" y="109727"/>
                </a:lnTo>
                <a:lnTo>
                  <a:pt x="9169" y="110489"/>
                </a:lnTo>
                <a:lnTo>
                  <a:pt x="10947" y="110871"/>
                </a:lnTo>
                <a:lnTo>
                  <a:pt x="15011" y="110871"/>
                </a:lnTo>
                <a:lnTo>
                  <a:pt x="33680" y="100457"/>
                </a:lnTo>
                <a:lnTo>
                  <a:pt x="17805" y="100457"/>
                </a:lnTo>
                <a:lnTo>
                  <a:pt x="16662" y="100075"/>
                </a:lnTo>
                <a:lnTo>
                  <a:pt x="15664" y="99060"/>
                </a:lnTo>
                <a:lnTo>
                  <a:pt x="15011" y="98298"/>
                </a:lnTo>
                <a:lnTo>
                  <a:pt x="14630" y="96900"/>
                </a:lnTo>
                <a:lnTo>
                  <a:pt x="14757" y="91821"/>
                </a:lnTo>
                <a:lnTo>
                  <a:pt x="15011" y="90043"/>
                </a:lnTo>
                <a:lnTo>
                  <a:pt x="16535" y="82804"/>
                </a:lnTo>
                <a:lnTo>
                  <a:pt x="27965" y="31242"/>
                </a:lnTo>
                <a:close/>
              </a:path>
              <a:path w="38734" h="111125">
                <a:moveTo>
                  <a:pt x="32918" y="90932"/>
                </a:moveTo>
                <a:lnTo>
                  <a:pt x="31394" y="92583"/>
                </a:lnTo>
                <a:lnTo>
                  <a:pt x="27457" y="96520"/>
                </a:lnTo>
                <a:lnTo>
                  <a:pt x="26314" y="97409"/>
                </a:lnTo>
                <a:lnTo>
                  <a:pt x="25171" y="98171"/>
                </a:lnTo>
                <a:lnTo>
                  <a:pt x="24155" y="99060"/>
                </a:lnTo>
                <a:lnTo>
                  <a:pt x="23139" y="99568"/>
                </a:lnTo>
                <a:lnTo>
                  <a:pt x="22250" y="99949"/>
                </a:lnTo>
                <a:lnTo>
                  <a:pt x="21234" y="100330"/>
                </a:lnTo>
                <a:lnTo>
                  <a:pt x="20345" y="100457"/>
                </a:lnTo>
                <a:lnTo>
                  <a:pt x="33680" y="100457"/>
                </a:lnTo>
                <a:lnTo>
                  <a:pt x="38125" y="96012"/>
                </a:lnTo>
                <a:lnTo>
                  <a:pt x="32918" y="90932"/>
                </a:lnTo>
                <a:close/>
              </a:path>
              <a:path w="38734" h="111125">
                <a:moveTo>
                  <a:pt x="35204" y="0"/>
                </a:moveTo>
                <a:lnTo>
                  <a:pt x="19710" y="0"/>
                </a:lnTo>
                <a:lnTo>
                  <a:pt x="16154" y="16637"/>
                </a:lnTo>
                <a:lnTo>
                  <a:pt x="31394" y="16637"/>
                </a:lnTo>
                <a:lnTo>
                  <a:pt x="352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6856348" y="3510407"/>
            <a:ext cx="38735" cy="80010"/>
          </a:xfrm>
          <a:custGeom>
            <a:avLst/>
            <a:gdLst/>
            <a:ahLst/>
            <a:cxnLst/>
            <a:rect l="l" t="t" r="r" b="b"/>
            <a:pathLst>
              <a:path w="38734" h="80010">
                <a:moveTo>
                  <a:pt x="24383" y="0"/>
                </a:moveTo>
                <a:lnTo>
                  <a:pt x="28067" y="0"/>
                </a:lnTo>
                <a:lnTo>
                  <a:pt x="16636" y="51562"/>
                </a:lnTo>
                <a:lnTo>
                  <a:pt x="16001" y="54609"/>
                </a:lnTo>
                <a:lnTo>
                  <a:pt x="15494" y="57022"/>
                </a:lnTo>
                <a:lnTo>
                  <a:pt x="15112" y="58800"/>
                </a:lnTo>
                <a:lnTo>
                  <a:pt x="14858" y="60578"/>
                </a:lnTo>
                <a:lnTo>
                  <a:pt x="14731" y="62229"/>
                </a:lnTo>
                <a:lnTo>
                  <a:pt x="14731" y="63626"/>
                </a:lnTo>
                <a:lnTo>
                  <a:pt x="14731" y="65658"/>
                </a:lnTo>
                <a:lnTo>
                  <a:pt x="15112" y="67055"/>
                </a:lnTo>
                <a:lnTo>
                  <a:pt x="15875" y="67944"/>
                </a:lnTo>
                <a:lnTo>
                  <a:pt x="16764" y="68833"/>
                </a:lnTo>
                <a:lnTo>
                  <a:pt x="17906" y="69214"/>
                </a:lnTo>
                <a:lnTo>
                  <a:pt x="19557" y="69214"/>
                </a:lnTo>
                <a:lnTo>
                  <a:pt x="20447" y="69214"/>
                </a:lnTo>
                <a:lnTo>
                  <a:pt x="25273" y="66928"/>
                </a:lnTo>
                <a:lnTo>
                  <a:pt x="26416" y="66166"/>
                </a:lnTo>
                <a:lnTo>
                  <a:pt x="27558" y="65277"/>
                </a:lnTo>
                <a:lnTo>
                  <a:pt x="28828" y="64007"/>
                </a:lnTo>
                <a:lnTo>
                  <a:pt x="30099" y="62737"/>
                </a:lnTo>
                <a:lnTo>
                  <a:pt x="31496" y="61340"/>
                </a:lnTo>
                <a:lnTo>
                  <a:pt x="33020" y="59689"/>
                </a:lnTo>
                <a:lnTo>
                  <a:pt x="38226" y="64769"/>
                </a:lnTo>
                <a:lnTo>
                  <a:pt x="35559" y="67437"/>
                </a:lnTo>
                <a:lnTo>
                  <a:pt x="33147" y="69850"/>
                </a:lnTo>
                <a:lnTo>
                  <a:pt x="30987" y="71627"/>
                </a:lnTo>
                <a:lnTo>
                  <a:pt x="18923" y="78866"/>
                </a:lnTo>
                <a:lnTo>
                  <a:pt x="17018" y="79375"/>
                </a:lnTo>
                <a:lnTo>
                  <a:pt x="15112" y="79628"/>
                </a:lnTo>
                <a:lnTo>
                  <a:pt x="12953" y="79628"/>
                </a:lnTo>
                <a:lnTo>
                  <a:pt x="11049" y="79628"/>
                </a:lnTo>
                <a:lnTo>
                  <a:pt x="9271" y="79247"/>
                </a:lnTo>
                <a:lnTo>
                  <a:pt x="7620" y="78485"/>
                </a:lnTo>
                <a:lnTo>
                  <a:pt x="6096" y="77850"/>
                </a:lnTo>
                <a:lnTo>
                  <a:pt x="1016" y="70992"/>
                </a:lnTo>
                <a:lnTo>
                  <a:pt x="380" y="69214"/>
                </a:lnTo>
                <a:lnTo>
                  <a:pt x="0" y="67309"/>
                </a:lnTo>
                <a:lnTo>
                  <a:pt x="0" y="65150"/>
                </a:lnTo>
                <a:lnTo>
                  <a:pt x="0" y="63500"/>
                </a:lnTo>
                <a:lnTo>
                  <a:pt x="253" y="61340"/>
                </a:lnTo>
                <a:lnTo>
                  <a:pt x="634" y="58800"/>
                </a:lnTo>
                <a:lnTo>
                  <a:pt x="1016" y="56387"/>
                </a:lnTo>
                <a:lnTo>
                  <a:pt x="1650" y="53593"/>
                </a:lnTo>
                <a:lnTo>
                  <a:pt x="2285" y="50672"/>
                </a:lnTo>
                <a:lnTo>
                  <a:pt x="2921" y="47625"/>
                </a:lnTo>
                <a:lnTo>
                  <a:pt x="3555" y="44576"/>
                </a:lnTo>
                <a:lnTo>
                  <a:pt x="4318" y="41275"/>
                </a:lnTo>
                <a:lnTo>
                  <a:pt x="5079" y="38100"/>
                </a:lnTo>
                <a:lnTo>
                  <a:pt x="5842" y="34797"/>
                </a:lnTo>
                <a:lnTo>
                  <a:pt x="6603" y="31622"/>
                </a:lnTo>
                <a:lnTo>
                  <a:pt x="7366" y="28447"/>
                </a:lnTo>
                <a:lnTo>
                  <a:pt x="8127" y="25400"/>
                </a:lnTo>
                <a:lnTo>
                  <a:pt x="8635" y="22351"/>
                </a:lnTo>
                <a:lnTo>
                  <a:pt x="9271" y="19430"/>
                </a:lnTo>
                <a:lnTo>
                  <a:pt x="9651" y="16763"/>
                </a:lnTo>
                <a:lnTo>
                  <a:pt x="9905" y="14223"/>
                </a:lnTo>
                <a:lnTo>
                  <a:pt x="10032" y="13842"/>
                </a:lnTo>
                <a:lnTo>
                  <a:pt x="10032" y="10032"/>
                </a:lnTo>
                <a:lnTo>
                  <a:pt x="9271" y="8508"/>
                </a:lnTo>
                <a:lnTo>
                  <a:pt x="8000" y="7619"/>
                </a:lnTo>
                <a:lnTo>
                  <a:pt x="6603" y="6730"/>
                </a:lnTo>
                <a:lnTo>
                  <a:pt x="4318" y="6222"/>
                </a:lnTo>
                <a:lnTo>
                  <a:pt x="1016" y="6095"/>
                </a:lnTo>
                <a:lnTo>
                  <a:pt x="1904" y="762"/>
                </a:lnTo>
                <a:lnTo>
                  <a:pt x="243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6872605" y="3479165"/>
            <a:ext cx="19050" cy="17145"/>
          </a:xfrm>
          <a:custGeom>
            <a:avLst/>
            <a:gdLst/>
            <a:ahLst/>
            <a:cxnLst/>
            <a:rect l="l" t="t" r="r" b="b"/>
            <a:pathLst>
              <a:path w="19050" h="17145">
                <a:moveTo>
                  <a:pt x="3555" y="0"/>
                </a:moveTo>
                <a:lnTo>
                  <a:pt x="19050" y="0"/>
                </a:lnTo>
                <a:lnTo>
                  <a:pt x="15240" y="16637"/>
                </a:lnTo>
                <a:lnTo>
                  <a:pt x="0" y="16637"/>
                </a:lnTo>
                <a:lnTo>
                  <a:pt x="35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6858000" y="3346665"/>
            <a:ext cx="54037" cy="87668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6873367" y="3366389"/>
            <a:ext cx="34925" cy="68580"/>
          </a:xfrm>
          <a:custGeom>
            <a:avLst/>
            <a:gdLst/>
            <a:ahLst/>
            <a:cxnLst/>
            <a:rect l="l" t="t" r="r" b="b"/>
            <a:pathLst>
              <a:path w="34925" h="68579">
                <a:moveTo>
                  <a:pt x="34798" y="0"/>
                </a:moveTo>
                <a:lnTo>
                  <a:pt x="14858" y="0"/>
                </a:lnTo>
                <a:lnTo>
                  <a:pt x="0" y="65277"/>
                </a:lnTo>
                <a:lnTo>
                  <a:pt x="9016" y="68072"/>
                </a:lnTo>
                <a:lnTo>
                  <a:pt x="34798" y="5969"/>
                </a:lnTo>
                <a:lnTo>
                  <a:pt x="3479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6868794" y="3361816"/>
            <a:ext cx="133182" cy="221869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6931406" y="3382645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2794" y="0"/>
                </a:moveTo>
                <a:lnTo>
                  <a:pt x="0" y="8127"/>
                </a:lnTo>
                <a:lnTo>
                  <a:pt x="11572" y="13124"/>
                </a:lnTo>
                <a:lnTo>
                  <a:pt x="21526" y="20097"/>
                </a:lnTo>
                <a:lnTo>
                  <a:pt x="41816" y="52431"/>
                </a:lnTo>
                <a:lnTo>
                  <a:pt x="48514" y="99187"/>
                </a:lnTo>
                <a:lnTo>
                  <a:pt x="47755" y="116855"/>
                </a:lnTo>
                <a:lnTo>
                  <a:pt x="36575" y="160146"/>
                </a:lnTo>
                <a:lnTo>
                  <a:pt x="253" y="192277"/>
                </a:lnTo>
                <a:lnTo>
                  <a:pt x="2794" y="200405"/>
                </a:lnTo>
                <a:lnTo>
                  <a:pt x="41120" y="177617"/>
                </a:lnTo>
                <a:lnTo>
                  <a:pt x="62642" y="135636"/>
                </a:lnTo>
                <a:lnTo>
                  <a:pt x="66801" y="100202"/>
                </a:lnTo>
                <a:lnTo>
                  <a:pt x="65756" y="81843"/>
                </a:lnTo>
                <a:lnTo>
                  <a:pt x="50165" y="35051"/>
                </a:lnTo>
                <a:lnTo>
                  <a:pt x="17339" y="5191"/>
                </a:lnTo>
                <a:lnTo>
                  <a:pt x="279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6931406" y="3382645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2794" y="0"/>
                </a:moveTo>
                <a:lnTo>
                  <a:pt x="41048" y="22717"/>
                </a:lnTo>
                <a:lnTo>
                  <a:pt x="62626" y="64865"/>
                </a:lnTo>
                <a:lnTo>
                  <a:pt x="66801" y="100202"/>
                </a:lnTo>
                <a:lnTo>
                  <a:pt x="65758" y="118633"/>
                </a:lnTo>
                <a:lnTo>
                  <a:pt x="50292" y="165353"/>
                </a:lnTo>
                <a:lnTo>
                  <a:pt x="17395" y="195143"/>
                </a:lnTo>
                <a:lnTo>
                  <a:pt x="2794" y="200405"/>
                </a:lnTo>
                <a:lnTo>
                  <a:pt x="253" y="192277"/>
                </a:lnTo>
                <a:lnTo>
                  <a:pt x="11680" y="187203"/>
                </a:lnTo>
                <a:lnTo>
                  <a:pt x="21558" y="180165"/>
                </a:lnTo>
                <a:lnTo>
                  <a:pt x="41763" y="147335"/>
                </a:lnTo>
                <a:lnTo>
                  <a:pt x="48514" y="99187"/>
                </a:lnTo>
                <a:lnTo>
                  <a:pt x="47773" y="82061"/>
                </a:lnTo>
                <a:lnTo>
                  <a:pt x="36575" y="39877"/>
                </a:lnTo>
                <a:lnTo>
                  <a:pt x="0" y="8127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3226307" y="3965473"/>
            <a:ext cx="131800" cy="131800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3239897" y="3985133"/>
            <a:ext cx="118872" cy="1188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3441191" y="3939540"/>
            <a:ext cx="107441" cy="153162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3458717" y="3962653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79">
                <a:moveTo>
                  <a:pt x="58801" y="0"/>
                </a:moveTo>
                <a:lnTo>
                  <a:pt x="51308" y="0"/>
                </a:lnTo>
                <a:lnTo>
                  <a:pt x="44323" y="1905"/>
                </a:lnTo>
                <a:lnTo>
                  <a:pt x="37973" y="5842"/>
                </a:lnTo>
                <a:lnTo>
                  <a:pt x="31496" y="9779"/>
                </a:lnTo>
                <a:lnTo>
                  <a:pt x="8890" y="47752"/>
                </a:lnTo>
                <a:lnTo>
                  <a:pt x="47" y="91471"/>
                </a:lnTo>
                <a:lnTo>
                  <a:pt x="0" y="98044"/>
                </a:lnTo>
                <a:lnTo>
                  <a:pt x="428" y="105977"/>
                </a:lnTo>
                <a:lnTo>
                  <a:pt x="18287" y="131953"/>
                </a:lnTo>
                <a:lnTo>
                  <a:pt x="34798" y="131953"/>
                </a:lnTo>
                <a:lnTo>
                  <a:pt x="41656" y="129921"/>
                </a:lnTo>
                <a:lnTo>
                  <a:pt x="50702" y="124333"/>
                </a:lnTo>
                <a:lnTo>
                  <a:pt x="23876" y="124333"/>
                </a:lnTo>
                <a:lnTo>
                  <a:pt x="20447" y="122682"/>
                </a:lnTo>
                <a:lnTo>
                  <a:pt x="18415" y="119507"/>
                </a:lnTo>
                <a:lnTo>
                  <a:pt x="16256" y="116205"/>
                </a:lnTo>
                <a:lnTo>
                  <a:pt x="15240" y="111125"/>
                </a:lnTo>
                <a:lnTo>
                  <a:pt x="19558" y="70231"/>
                </a:lnTo>
                <a:lnTo>
                  <a:pt x="80959" y="70231"/>
                </a:lnTo>
                <a:lnTo>
                  <a:pt x="82351" y="64117"/>
                </a:lnTo>
                <a:lnTo>
                  <a:pt x="82968" y="60706"/>
                </a:lnTo>
                <a:lnTo>
                  <a:pt x="21844" y="60706"/>
                </a:lnTo>
                <a:lnTo>
                  <a:pt x="25251" y="48607"/>
                </a:lnTo>
                <a:lnTo>
                  <a:pt x="43687" y="12065"/>
                </a:lnTo>
                <a:lnTo>
                  <a:pt x="50419" y="7493"/>
                </a:lnTo>
                <a:lnTo>
                  <a:pt x="77687" y="7493"/>
                </a:lnTo>
                <a:lnTo>
                  <a:pt x="70635" y="2141"/>
                </a:lnTo>
                <a:lnTo>
                  <a:pt x="58801" y="0"/>
                </a:lnTo>
                <a:close/>
              </a:path>
              <a:path w="86360" h="132079">
                <a:moveTo>
                  <a:pt x="80959" y="70231"/>
                </a:moveTo>
                <a:lnTo>
                  <a:pt x="64262" y="70231"/>
                </a:lnTo>
                <a:lnTo>
                  <a:pt x="60834" y="82538"/>
                </a:lnTo>
                <a:lnTo>
                  <a:pt x="57038" y="93344"/>
                </a:lnTo>
                <a:lnTo>
                  <a:pt x="52885" y="102627"/>
                </a:lnTo>
                <a:lnTo>
                  <a:pt x="48387" y="110363"/>
                </a:lnTo>
                <a:lnTo>
                  <a:pt x="42164" y="119634"/>
                </a:lnTo>
                <a:lnTo>
                  <a:pt x="35560" y="124333"/>
                </a:lnTo>
                <a:lnTo>
                  <a:pt x="50702" y="124333"/>
                </a:lnTo>
                <a:lnTo>
                  <a:pt x="74162" y="91471"/>
                </a:lnTo>
                <a:lnTo>
                  <a:pt x="80803" y="70913"/>
                </a:lnTo>
                <a:lnTo>
                  <a:pt x="80959" y="70231"/>
                </a:lnTo>
                <a:close/>
              </a:path>
              <a:path w="86360" h="132079">
                <a:moveTo>
                  <a:pt x="77687" y="7493"/>
                </a:moveTo>
                <a:lnTo>
                  <a:pt x="62230" y="7493"/>
                </a:lnTo>
                <a:lnTo>
                  <a:pt x="65405" y="9144"/>
                </a:lnTo>
                <a:lnTo>
                  <a:pt x="67564" y="12319"/>
                </a:lnTo>
                <a:lnTo>
                  <a:pt x="69723" y="15621"/>
                </a:lnTo>
                <a:lnTo>
                  <a:pt x="70739" y="20447"/>
                </a:lnTo>
                <a:lnTo>
                  <a:pt x="70663" y="28934"/>
                </a:lnTo>
                <a:lnTo>
                  <a:pt x="70451" y="34432"/>
                </a:lnTo>
                <a:lnTo>
                  <a:pt x="69627" y="42481"/>
                </a:lnTo>
                <a:lnTo>
                  <a:pt x="68274" y="51248"/>
                </a:lnTo>
                <a:lnTo>
                  <a:pt x="66421" y="60706"/>
                </a:lnTo>
                <a:lnTo>
                  <a:pt x="82968" y="60706"/>
                </a:lnTo>
                <a:lnTo>
                  <a:pt x="85852" y="34163"/>
                </a:lnTo>
                <a:lnTo>
                  <a:pt x="84161" y="19234"/>
                </a:lnTo>
                <a:lnTo>
                  <a:pt x="79089" y="8556"/>
                </a:lnTo>
                <a:lnTo>
                  <a:pt x="77687" y="749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3473958" y="4032884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7" y="0"/>
                </a:moveTo>
                <a:lnTo>
                  <a:pt x="2411" y="9691"/>
                </a:lnTo>
                <a:lnTo>
                  <a:pt x="1063" y="18573"/>
                </a:lnTo>
                <a:lnTo>
                  <a:pt x="263" y="26646"/>
                </a:lnTo>
                <a:lnTo>
                  <a:pt x="0" y="33908"/>
                </a:lnTo>
                <a:lnTo>
                  <a:pt x="0" y="40893"/>
                </a:lnTo>
                <a:lnTo>
                  <a:pt x="1015" y="45973"/>
                </a:lnTo>
                <a:lnTo>
                  <a:pt x="3175" y="49275"/>
                </a:lnTo>
                <a:lnTo>
                  <a:pt x="5206" y="52450"/>
                </a:lnTo>
                <a:lnTo>
                  <a:pt x="8636" y="54101"/>
                </a:lnTo>
                <a:lnTo>
                  <a:pt x="13334" y="54101"/>
                </a:lnTo>
                <a:lnTo>
                  <a:pt x="20319" y="54101"/>
                </a:lnTo>
                <a:lnTo>
                  <a:pt x="45594" y="12307"/>
                </a:lnTo>
                <a:lnTo>
                  <a:pt x="49021" y="0"/>
                </a:lnTo>
                <a:lnTo>
                  <a:pt x="43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3480561" y="3970146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813" y="0"/>
                </a:moveTo>
                <a:lnTo>
                  <a:pt x="28575" y="0"/>
                </a:lnTo>
                <a:lnTo>
                  <a:pt x="21843" y="4571"/>
                </a:lnTo>
                <a:lnTo>
                  <a:pt x="3407" y="41114"/>
                </a:lnTo>
                <a:lnTo>
                  <a:pt x="0" y="53212"/>
                </a:lnTo>
                <a:lnTo>
                  <a:pt x="44576" y="53212"/>
                </a:lnTo>
                <a:lnTo>
                  <a:pt x="46430" y="43755"/>
                </a:lnTo>
                <a:lnTo>
                  <a:pt x="47783" y="34988"/>
                </a:lnTo>
                <a:lnTo>
                  <a:pt x="48613" y="26888"/>
                </a:lnTo>
                <a:lnTo>
                  <a:pt x="48895" y="19430"/>
                </a:lnTo>
                <a:lnTo>
                  <a:pt x="48895" y="12953"/>
                </a:lnTo>
                <a:lnTo>
                  <a:pt x="47878" y="8127"/>
                </a:lnTo>
                <a:lnTo>
                  <a:pt x="45720" y="4825"/>
                </a:lnTo>
                <a:lnTo>
                  <a:pt x="43561" y="1650"/>
                </a:lnTo>
                <a:lnTo>
                  <a:pt x="40386" y="0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3458717" y="3962653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79">
                <a:moveTo>
                  <a:pt x="58801" y="0"/>
                </a:moveTo>
                <a:lnTo>
                  <a:pt x="70635" y="2141"/>
                </a:lnTo>
                <a:lnTo>
                  <a:pt x="79089" y="8556"/>
                </a:lnTo>
                <a:lnTo>
                  <a:pt x="84161" y="19234"/>
                </a:lnTo>
                <a:lnTo>
                  <a:pt x="85852" y="34163"/>
                </a:lnTo>
                <a:lnTo>
                  <a:pt x="85852" y="40640"/>
                </a:lnTo>
                <a:lnTo>
                  <a:pt x="76708" y="84709"/>
                </a:lnTo>
                <a:lnTo>
                  <a:pt x="54229" y="122174"/>
                </a:lnTo>
                <a:lnTo>
                  <a:pt x="48006" y="125984"/>
                </a:lnTo>
                <a:lnTo>
                  <a:pt x="41656" y="129921"/>
                </a:lnTo>
                <a:lnTo>
                  <a:pt x="34798" y="131953"/>
                </a:lnTo>
                <a:lnTo>
                  <a:pt x="27432" y="131953"/>
                </a:lnTo>
                <a:lnTo>
                  <a:pt x="18287" y="131953"/>
                </a:lnTo>
                <a:lnTo>
                  <a:pt x="0" y="98044"/>
                </a:lnTo>
                <a:lnTo>
                  <a:pt x="0" y="91948"/>
                </a:lnTo>
                <a:lnTo>
                  <a:pt x="8890" y="47752"/>
                </a:lnTo>
                <a:lnTo>
                  <a:pt x="31496" y="9779"/>
                </a:lnTo>
                <a:lnTo>
                  <a:pt x="37973" y="5842"/>
                </a:lnTo>
                <a:lnTo>
                  <a:pt x="44323" y="1905"/>
                </a:lnTo>
                <a:lnTo>
                  <a:pt x="51308" y="0"/>
                </a:lnTo>
                <a:lnTo>
                  <a:pt x="588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3529584" y="3936504"/>
            <a:ext cx="157638" cy="201917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3664584" y="3939540"/>
            <a:ext cx="143128" cy="198120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3717797" y="3962653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79">
                <a:moveTo>
                  <a:pt x="58800" y="0"/>
                </a:moveTo>
                <a:lnTo>
                  <a:pt x="51307" y="0"/>
                </a:lnTo>
                <a:lnTo>
                  <a:pt x="44323" y="1905"/>
                </a:lnTo>
                <a:lnTo>
                  <a:pt x="37973" y="5842"/>
                </a:lnTo>
                <a:lnTo>
                  <a:pt x="31496" y="9779"/>
                </a:lnTo>
                <a:lnTo>
                  <a:pt x="8889" y="47752"/>
                </a:lnTo>
                <a:lnTo>
                  <a:pt x="47" y="91471"/>
                </a:lnTo>
                <a:lnTo>
                  <a:pt x="0" y="98044"/>
                </a:lnTo>
                <a:lnTo>
                  <a:pt x="428" y="105977"/>
                </a:lnTo>
                <a:lnTo>
                  <a:pt x="18287" y="131953"/>
                </a:lnTo>
                <a:lnTo>
                  <a:pt x="34798" y="131953"/>
                </a:lnTo>
                <a:lnTo>
                  <a:pt x="41655" y="129921"/>
                </a:lnTo>
                <a:lnTo>
                  <a:pt x="50702" y="124333"/>
                </a:lnTo>
                <a:lnTo>
                  <a:pt x="23875" y="124333"/>
                </a:lnTo>
                <a:lnTo>
                  <a:pt x="20447" y="122682"/>
                </a:lnTo>
                <a:lnTo>
                  <a:pt x="18414" y="119507"/>
                </a:lnTo>
                <a:lnTo>
                  <a:pt x="16255" y="116205"/>
                </a:lnTo>
                <a:lnTo>
                  <a:pt x="15239" y="111125"/>
                </a:lnTo>
                <a:lnTo>
                  <a:pt x="19557" y="70231"/>
                </a:lnTo>
                <a:lnTo>
                  <a:pt x="80959" y="70231"/>
                </a:lnTo>
                <a:lnTo>
                  <a:pt x="82351" y="64117"/>
                </a:lnTo>
                <a:lnTo>
                  <a:pt x="82968" y="60706"/>
                </a:lnTo>
                <a:lnTo>
                  <a:pt x="21843" y="60706"/>
                </a:lnTo>
                <a:lnTo>
                  <a:pt x="25251" y="48607"/>
                </a:lnTo>
                <a:lnTo>
                  <a:pt x="43687" y="12065"/>
                </a:lnTo>
                <a:lnTo>
                  <a:pt x="50418" y="7493"/>
                </a:lnTo>
                <a:lnTo>
                  <a:pt x="77687" y="7493"/>
                </a:lnTo>
                <a:lnTo>
                  <a:pt x="70635" y="2141"/>
                </a:lnTo>
                <a:lnTo>
                  <a:pt x="58800" y="0"/>
                </a:lnTo>
                <a:close/>
              </a:path>
              <a:path w="86360" h="132079">
                <a:moveTo>
                  <a:pt x="80959" y="70231"/>
                </a:moveTo>
                <a:lnTo>
                  <a:pt x="64262" y="70231"/>
                </a:lnTo>
                <a:lnTo>
                  <a:pt x="60834" y="82538"/>
                </a:lnTo>
                <a:lnTo>
                  <a:pt x="57038" y="93344"/>
                </a:lnTo>
                <a:lnTo>
                  <a:pt x="52885" y="102627"/>
                </a:lnTo>
                <a:lnTo>
                  <a:pt x="48387" y="110363"/>
                </a:lnTo>
                <a:lnTo>
                  <a:pt x="42163" y="119634"/>
                </a:lnTo>
                <a:lnTo>
                  <a:pt x="35560" y="124333"/>
                </a:lnTo>
                <a:lnTo>
                  <a:pt x="50702" y="124333"/>
                </a:lnTo>
                <a:lnTo>
                  <a:pt x="74162" y="91471"/>
                </a:lnTo>
                <a:lnTo>
                  <a:pt x="80803" y="70913"/>
                </a:lnTo>
                <a:lnTo>
                  <a:pt x="80959" y="70231"/>
                </a:lnTo>
                <a:close/>
              </a:path>
              <a:path w="86360" h="132079">
                <a:moveTo>
                  <a:pt x="77687" y="7493"/>
                </a:moveTo>
                <a:lnTo>
                  <a:pt x="62229" y="7493"/>
                </a:lnTo>
                <a:lnTo>
                  <a:pt x="65404" y="9144"/>
                </a:lnTo>
                <a:lnTo>
                  <a:pt x="67563" y="12319"/>
                </a:lnTo>
                <a:lnTo>
                  <a:pt x="69723" y="15621"/>
                </a:lnTo>
                <a:lnTo>
                  <a:pt x="70738" y="20447"/>
                </a:lnTo>
                <a:lnTo>
                  <a:pt x="70663" y="28934"/>
                </a:lnTo>
                <a:lnTo>
                  <a:pt x="70451" y="34432"/>
                </a:lnTo>
                <a:lnTo>
                  <a:pt x="69627" y="42481"/>
                </a:lnTo>
                <a:lnTo>
                  <a:pt x="68274" y="51248"/>
                </a:lnTo>
                <a:lnTo>
                  <a:pt x="66421" y="60706"/>
                </a:lnTo>
                <a:lnTo>
                  <a:pt x="82968" y="60706"/>
                </a:lnTo>
                <a:lnTo>
                  <a:pt x="85851" y="34163"/>
                </a:lnTo>
                <a:lnTo>
                  <a:pt x="84161" y="19234"/>
                </a:lnTo>
                <a:lnTo>
                  <a:pt x="79089" y="8556"/>
                </a:lnTo>
                <a:lnTo>
                  <a:pt x="77687" y="749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3733038" y="4032884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7" y="0"/>
                </a:moveTo>
                <a:lnTo>
                  <a:pt x="2411" y="9691"/>
                </a:lnTo>
                <a:lnTo>
                  <a:pt x="1063" y="18573"/>
                </a:lnTo>
                <a:lnTo>
                  <a:pt x="263" y="26646"/>
                </a:lnTo>
                <a:lnTo>
                  <a:pt x="0" y="33908"/>
                </a:lnTo>
                <a:lnTo>
                  <a:pt x="0" y="40893"/>
                </a:lnTo>
                <a:lnTo>
                  <a:pt x="1015" y="45973"/>
                </a:lnTo>
                <a:lnTo>
                  <a:pt x="3175" y="49275"/>
                </a:lnTo>
                <a:lnTo>
                  <a:pt x="5207" y="52450"/>
                </a:lnTo>
                <a:lnTo>
                  <a:pt x="8636" y="54101"/>
                </a:lnTo>
                <a:lnTo>
                  <a:pt x="13335" y="54101"/>
                </a:lnTo>
                <a:lnTo>
                  <a:pt x="20320" y="54101"/>
                </a:lnTo>
                <a:lnTo>
                  <a:pt x="45594" y="12307"/>
                </a:lnTo>
                <a:lnTo>
                  <a:pt x="49022" y="0"/>
                </a:lnTo>
                <a:lnTo>
                  <a:pt x="43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3739641" y="3970146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813" y="0"/>
                </a:moveTo>
                <a:lnTo>
                  <a:pt x="28575" y="0"/>
                </a:lnTo>
                <a:lnTo>
                  <a:pt x="21844" y="4571"/>
                </a:lnTo>
                <a:lnTo>
                  <a:pt x="3407" y="41114"/>
                </a:lnTo>
                <a:lnTo>
                  <a:pt x="0" y="53212"/>
                </a:lnTo>
                <a:lnTo>
                  <a:pt x="44577" y="53212"/>
                </a:lnTo>
                <a:lnTo>
                  <a:pt x="46430" y="43755"/>
                </a:lnTo>
                <a:lnTo>
                  <a:pt x="47783" y="34988"/>
                </a:lnTo>
                <a:lnTo>
                  <a:pt x="48613" y="26888"/>
                </a:lnTo>
                <a:lnTo>
                  <a:pt x="48895" y="19430"/>
                </a:lnTo>
                <a:lnTo>
                  <a:pt x="48895" y="12953"/>
                </a:lnTo>
                <a:lnTo>
                  <a:pt x="47879" y="8127"/>
                </a:lnTo>
                <a:lnTo>
                  <a:pt x="45720" y="4825"/>
                </a:lnTo>
                <a:lnTo>
                  <a:pt x="43561" y="1650"/>
                </a:lnTo>
                <a:lnTo>
                  <a:pt x="40386" y="0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3717797" y="3962653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79">
                <a:moveTo>
                  <a:pt x="58800" y="0"/>
                </a:moveTo>
                <a:lnTo>
                  <a:pt x="70635" y="2141"/>
                </a:lnTo>
                <a:lnTo>
                  <a:pt x="79089" y="8556"/>
                </a:lnTo>
                <a:lnTo>
                  <a:pt x="84161" y="19234"/>
                </a:lnTo>
                <a:lnTo>
                  <a:pt x="85851" y="34163"/>
                </a:lnTo>
                <a:lnTo>
                  <a:pt x="85851" y="40640"/>
                </a:lnTo>
                <a:lnTo>
                  <a:pt x="76707" y="84709"/>
                </a:lnTo>
                <a:lnTo>
                  <a:pt x="54228" y="122174"/>
                </a:lnTo>
                <a:lnTo>
                  <a:pt x="48005" y="125984"/>
                </a:lnTo>
                <a:lnTo>
                  <a:pt x="41655" y="129921"/>
                </a:lnTo>
                <a:lnTo>
                  <a:pt x="34798" y="131953"/>
                </a:lnTo>
                <a:lnTo>
                  <a:pt x="27431" y="131953"/>
                </a:lnTo>
                <a:lnTo>
                  <a:pt x="18287" y="131953"/>
                </a:lnTo>
                <a:lnTo>
                  <a:pt x="0" y="98044"/>
                </a:lnTo>
                <a:lnTo>
                  <a:pt x="0" y="91948"/>
                </a:lnTo>
                <a:lnTo>
                  <a:pt x="8889" y="47752"/>
                </a:lnTo>
                <a:lnTo>
                  <a:pt x="31496" y="9779"/>
                </a:lnTo>
                <a:lnTo>
                  <a:pt x="37973" y="5842"/>
                </a:lnTo>
                <a:lnTo>
                  <a:pt x="44323" y="1905"/>
                </a:lnTo>
                <a:lnTo>
                  <a:pt x="51307" y="0"/>
                </a:lnTo>
                <a:lnTo>
                  <a:pt x="58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3797808" y="4021867"/>
            <a:ext cx="80010" cy="108934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3815588" y="4045458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29">
                <a:moveTo>
                  <a:pt x="57403" y="81280"/>
                </a:moveTo>
                <a:lnTo>
                  <a:pt x="3683" y="81280"/>
                </a:lnTo>
                <a:lnTo>
                  <a:pt x="3683" y="87249"/>
                </a:lnTo>
                <a:lnTo>
                  <a:pt x="57403" y="87249"/>
                </a:lnTo>
                <a:lnTo>
                  <a:pt x="57403" y="81280"/>
                </a:lnTo>
                <a:close/>
              </a:path>
              <a:path w="57785" h="87629">
                <a:moveTo>
                  <a:pt x="37084" y="16002"/>
                </a:moveTo>
                <a:lnTo>
                  <a:pt x="21336" y="16002"/>
                </a:lnTo>
                <a:lnTo>
                  <a:pt x="22351" y="16383"/>
                </a:lnTo>
                <a:lnTo>
                  <a:pt x="22987" y="17018"/>
                </a:lnTo>
                <a:lnTo>
                  <a:pt x="23622" y="17780"/>
                </a:lnTo>
                <a:lnTo>
                  <a:pt x="23774" y="18288"/>
                </a:lnTo>
                <a:lnTo>
                  <a:pt x="23875" y="72136"/>
                </a:lnTo>
                <a:lnTo>
                  <a:pt x="23622" y="74295"/>
                </a:lnTo>
                <a:lnTo>
                  <a:pt x="23367" y="75184"/>
                </a:lnTo>
                <a:lnTo>
                  <a:pt x="23113" y="75819"/>
                </a:lnTo>
                <a:lnTo>
                  <a:pt x="22860" y="76581"/>
                </a:lnTo>
                <a:lnTo>
                  <a:pt x="22478" y="77216"/>
                </a:lnTo>
                <a:lnTo>
                  <a:pt x="21971" y="77597"/>
                </a:lnTo>
                <a:lnTo>
                  <a:pt x="21589" y="78105"/>
                </a:lnTo>
                <a:lnTo>
                  <a:pt x="21082" y="78613"/>
                </a:lnTo>
                <a:lnTo>
                  <a:pt x="19812" y="79375"/>
                </a:lnTo>
                <a:lnTo>
                  <a:pt x="19176" y="79629"/>
                </a:lnTo>
                <a:lnTo>
                  <a:pt x="18287" y="79883"/>
                </a:lnTo>
                <a:lnTo>
                  <a:pt x="17525" y="80137"/>
                </a:lnTo>
                <a:lnTo>
                  <a:pt x="16510" y="80391"/>
                </a:lnTo>
                <a:lnTo>
                  <a:pt x="15239" y="80518"/>
                </a:lnTo>
                <a:lnTo>
                  <a:pt x="13842" y="80772"/>
                </a:lnTo>
                <a:lnTo>
                  <a:pt x="12319" y="80899"/>
                </a:lnTo>
                <a:lnTo>
                  <a:pt x="8636" y="81153"/>
                </a:lnTo>
                <a:lnTo>
                  <a:pt x="6350" y="81280"/>
                </a:lnTo>
                <a:lnTo>
                  <a:pt x="54610" y="81280"/>
                </a:lnTo>
                <a:lnTo>
                  <a:pt x="52324" y="81153"/>
                </a:lnTo>
                <a:lnTo>
                  <a:pt x="50291" y="81153"/>
                </a:lnTo>
                <a:lnTo>
                  <a:pt x="48387" y="81026"/>
                </a:lnTo>
                <a:lnTo>
                  <a:pt x="46609" y="80772"/>
                </a:lnTo>
                <a:lnTo>
                  <a:pt x="45212" y="80645"/>
                </a:lnTo>
                <a:lnTo>
                  <a:pt x="43814" y="80391"/>
                </a:lnTo>
                <a:lnTo>
                  <a:pt x="42672" y="80137"/>
                </a:lnTo>
                <a:lnTo>
                  <a:pt x="40894" y="79629"/>
                </a:lnTo>
                <a:lnTo>
                  <a:pt x="40132" y="79121"/>
                </a:lnTo>
                <a:lnTo>
                  <a:pt x="39242" y="78232"/>
                </a:lnTo>
                <a:lnTo>
                  <a:pt x="38735" y="77851"/>
                </a:lnTo>
                <a:lnTo>
                  <a:pt x="38481" y="77343"/>
                </a:lnTo>
                <a:lnTo>
                  <a:pt x="38100" y="76835"/>
                </a:lnTo>
                <a:lnTo>
                  <a:pt x="37591" y="75565"/>
                </a:lnTo>
                <a:lnTo>
                  <a:pt x="37337" y="74041"/>
                </a:lnTo>
                <a:lnTo>
                  <a:pt x="37099" y="72136"/>
                </a:lnTo>
                <a:lnTo>
                  <a:pt x="37084" y="16002"/>
                </a:lnTo>
                <a:close/>
              </a:path>
              <a:path w="57785" h="87629">
                <a:moveTo>
                  <a:pt x="37464" y="0"/>
                </a:moveTo>
                <a:lnTo>
                  <a:pt x="33274" y="0"/>
                </a:lnTo>
                <a:lnTo>
                  <a:pt x="22098" y="6096"/>
                </a:lnTo>
                <a:lnTo>
                  <a:pt x="16637" y="9144"/>
                </a:lnTo>
                <a:lnTo>
                  <a:pt x="11049" y="12192"/>
                </a:lnTo>
                <a:lnTo>
                  <a:pt x="5587" y="15240"/>
                </a:lnTo>
                <a:lnTo>
                  <a:pt x="0" y="18288"/>
                </a:lnTo>
                <a:lnTo>
                  <a:pt x="571" y="19558"/>
                </a:lnTo>
                <a:lnTo>
                  <a:pt x="2539" y="23495"/>
                </a:lnTo>
                <a:lnTo>
                  <a:pt x="3175" y="24638"/>
                </a:lnTo>
                <a:lnTo>
                  <a:pt x="7492" y="21717"/>
                </a:lnTo>
                <a:lnTo>
                  <a:pt x="11049" y="19558"/>
                </a:lnTo>
                <a:lnTo>
                  <a:pt x="16637" y="16764"/>
                </a:lnTo>
                <a:lnTo>
                  <a:pt x="18669" y="16002"/>
                </a:lnTo>
                <a:lnTo>
                  <a:pt x="37084" y="16002"/>
                </a:lnTo>
                <a:lnTo>
                  <a:pt x="37211" y="4699"/>
                </a:lnTo>
                <a:lnTo>
                  <a:pt x="374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3815588" y="4045458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29">
                <a:moveTo>
                  <a:pt x="33274" y="0"/>
                </a:moveTo>
                <a:lnTo>
                  <a:pt x="37464" y="0"/>
                </a:lnTo>
                <a:lnTo>
                  <a:pt x="37337" y="2540"/>
                </a:lnTo>
                <a:lnTo>
                  <a:pt x="37211" y="4699"/>
                </a:lnTo>
                <a:lnTo>
                  <a:pt x="37211" y="6731"/>
                </a:lnTo>
                <a:lnTo>
                  <a:pt x="37211" y="8636"/>
                </a:lnTo>
                <a:lnTo>
                  <a:pt x="37084" y="10541"/>
                </a:lnTo>
                <a:lnTo>
                  <a:pt x="37084" y="12446"/>
                </a:lnTo>
                <a:lnTo>
                  <a:pt x="37084" y="72009"/>
                </a:lnTo>
                <a:lnTo>
                  <a:pt x="37211" y="73025"/>
                </a:lnTo>
                <a:lnTo>
                  <a:pt x="37337" y="74041"/>
                </a:lnTo>
                <a:lnTo>
                  <a:pt x="37464" y="74803"/>
                </a:lnTo>
                <a:lnTo>
                  <a:pt x="37591" y="75565"/>
                </a:lnTo>
                <a:lnTo>
                  <a:pt x="37846" y="76200"/>
                </a:lnTo>
                <a:lnTo>
                  <a:pt x="38100" y="76835"/>
                </a:lnTo>
                <a:lnTo>
                  <a:pt x="38481" y="77343"/>
                </a:lnTo>
                <a:lnTo>
                  <a:pt x="38735" y="77851"/>
                </a:lnTo>
                <a:lnTo>
                  <a:pt x="39242" y="78232"/>
                </a:lnTo>
                <a:lnTo>
                  <a:pt x="39624" y="78613"/>
                </a:lnTo>
                <a:lnTo>
                  <a:pt x="46609" y="80772"/>
                </a:lnTo>
                <a:lnTo>
                  <a:pt x="48387" y="81026"/>
                </a:lnTo>
                <a:lnTo>
                  <a:pt x="50291" y="81153"/>
                </a:lnTo>
                <a:lnTo>
                  <a:pt x="52324" y="81153"/>
                </a:lnTo>
                <a:lnTo>
                  <a:pt x="54610" y="81280"/>
                </a:lnTo>
                <a:lnTo>
                  <a:pt x="57403" y="81280"/>
                </a:lnTo>
                <a:lnTo>
                  <a:pt x="57403" y="87249"/>
                </a:lnTo>
                <a:lnTo>
                  <a:pt x="3683" y="87249"/>
                </a:lnTo>
                <a:lnTo>
                  <a:pt x="3683" y="81280"/>
                </a:lnTo>
                <a:lnTo>
                  <a:pt x="6350" y="81280"/>
                </a:lnTo>
                <a:lnTo>
                  <a:pt x="8636" y="81153"/>
                </a:lnTo>
                <a:lnTo>
                  <a:pt x="10413" y="81026"/>
                </a:lnTo>
                <a:lnTo>
                  <a:pt x="12319" y="80899"/>
                </a:lnTo>
                <a:lnTo>
                  <a:pt x="13842" y="80772"/>
                </a:lnTo>
                <a:lnTo>
                  <a:pt x="15239" y="80518"/>
                </a:lnTo>
                <a:lnTo>
                  <a:pt x="16510" y="80391"/>
                </a:lnTo>
                <a:lnTo>
                  <a:pt x="17525" y="80137"/>
                </a:lnTo>
                <a:lnTo>
                  <a:pt x="18287" y="79883"/>
                </a:lnTo>
                <a:lnTo>
                  <a:pt x="19176" y="79629"/>
                </a:lnTo>
                <a:lnTo>
                  <a:pt x="19812" y="79375"/>
                </a:lnTo>
                <a:lnTo>
                  <a:pt x="20447" y="78994"/>
                </a:lnTo>
                <a:lnTo>
                  <a:pt x="21082" y="78613"/>
                </a:lnTo>
                <a:lnTo>
                  <a:pt x="21589" y="78105"/>
                </a:lnTo>
                <a:lnTo>
                  <a:pt x="21971" y="77597"/>
                </a:lnTo>
                <a:lnTo>
                  <a:pt x="22478" y="77216"/>
                </a:lnTo>
                <a:lnTo>
                  <a:pt x="22860" y="76581"/>
                </a:lnTo>
                <a:lnTo>
                  <a:pt x="23113" y="75819"/>
                </a:lnTo>
                <a:lnTo>
                  <a:pt x="23367" y="75184"/>
                </a:lnTo>
                <a:lnTo>
                  <a:pt x="23622" y="74295"/>
                </a:lnTo>
                <a:lnTo>
                  <a:pt x="23749" y="73152"/>
                </a:lnTo>
                <a:lnTo>
                  <a:pt x="23875" y="72136"/>
                </a:lnTo>
                <a:lnTo>
                  <a:pt x="24002" y="70866"/>
                </a:lnTo>
                <a:lnTo>
                  <a:pt x="24002" y="69342"/>
                </a:lnTo>
                <a:lnTo>
                  <a:pt x="24002" y="20828"/>
                </a:lnTo>
                <a:lnTo>
                  <a:pt x="24002" y="19050"/>
                </a:lnTo>
                <a:lnTo>
                  <a:pt x="23622" y="17780"/>
                </a:lnTo>
                <a:lnTo>
                  <a:pt x="22987" y="17018"/>
                </a:lnTo>
                <a:lnTo>
                  <a:pt x="22351" y="16383"/>
                </a:lnTo>
                <a:lnTo>
                  <a:pt x="21336" y="16002"/>
                </a:lnTo>
                <a:lnTo>
                  <a:pt x="20065" y="16002"/>
                </a:lnTo>
                <a:lnTo>
                  <a:pt x="18669" y="16002"/>
                </a:lnTo>
                <a:lnTo>
                  <a:pt x="3175" y="24638"/>
                </a:lnTo>
                <a:lnTo>
                  <a:pt x="2539" y="23495"/>
                </a:lnTo>
                <a:lnTo>
                  <a:pt x="2032" y="22479"/>
                </a:lnTo>
                <a:lnTo>
                  <a:pt x="1524" y="21463"/>
                </a:lnTo>
                <a:lnTo>
                  <a:pt x="1015" y="20447"/>
                </a:lnTo>
                <a:lnTo>
                  <a:pt x="508" y="19431"/>
                </a:lnTo>
                <a:lnTo>
                  <a:pt x="0" y="18288"/>
                </a:lnTo>
                <a:lnTo>
                  <a:pt x="5587" y="15240"/>
                </a:lnTo>
                <a:lnTo>
                  <a:pt x="11049" y="12192"/>
                </a:lnTo>
                <a:lnTo>
                  <a:pt x="16637" y="9144"/>
                </a:lnTo>
                <a:lnTo>
                  <a:pt x="22098" y="6096"/>
                </a:lnTo>
                <a:lnTo>
                  <a:pt x="27686" y="3048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3928871" y="4047744"/>
            <a:ext cx="131800" cy="43433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4037838" y="4071492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796" y="0"/>
                </a:moveTo>
                <a:lnTo>
                  <a:pt x="0" y="0"/>
                </a:lnTo>
                <a:lnTo>
                  <a:pt x="0" y="21589"/>
                </a:lnTo>
                <a:lnTo>
                  <a:pt x="18796" y="21589"/>
                </a:lnTo>
                <a:lnTo>
                  <a:pt x="1879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3992245" y="4071492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795" y="0"/>
                </a:moveTo>
                <a:lnTo>
                  <a:pt x="0" y="0"/>
                </a:lnTo>
                <a:lnTo>
                  <a:pt x="0" y="21589"/>
                </a:lnTo>
                <a:lnTo>
                  <a:pt x="18795" y="21589"/>
                </a:lnTo>
                <a:lnTo>
                  <a:pt x="1879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3946652" y="4071492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796" y="0"/>
                </a:moveTo>
                <a:lnTo>
                  <a:pt x="0" y="0"/>
                </a:lnTo>
                <a:lnTo>
                  <a:pt x="0" y="21589"/>
                </a:lnTo>
                <a:lnTo>
                  <a:pt x="18796" y="21589"/>
                </a:lnTo>
                <a:lnTo>
                  <a:pt x="1879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4037838" y="4071492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796" y="0"/>
                </a:lnTo>
                <a:lnTo>
                  <a:pt x="18796" y="21589"/>
                </a:lnTo>
                <a:lnTo>
                  <a:pt x="0" y="215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3992245" y="4071492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795" y="0"/>
                </a:lnTo>
                <a:lnTo>
                  <a:pt x="18795" y="21589"/>
                </a:lnTo>
                <a:lnTo>
                  <a:pt x="0" y="215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3946652" y="4071492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796" y="0"/>
                </a:lnTo>
                <a:lnTo>
                  <a:pt x="18796" y="21589"/>
                </a:lnTo>
                <a:lnTo>
                  <a:pt x="0" y="215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4091940" y="3939540"/>
            <a:ext cx="107441" cy="153162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4109465" y="3962653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79">
                <a:moveTo>
                  <a:pt x="58800" y="0"/>
                </a:moveTo>
                <a:lnTo>
                  <a:pt x="51308" y="0"/>
                </a:lnTo>
                <a:lnTo>
                  <a:pt x="44323" y="1905"/>
                </a:lnTo>
                <a:lnTo>
                  <a:pt x="37973" y="5842"/>
                </a:lnTo>
                <a:lnTo>
                  <a:pt x="31496" y="9779"/>
                </a:lnTo>
                <a:lnTo>
                  <a:pt x="8889" y="47752"/>
                </a:lnTo>
                <a:lnTo>
                  <a:pt x="47" y="91471"/>
                </a:lnTo>
                <a:lnTo>
                  <a:pt x="0" y="98044"/>
                </a:lnTo>
                <a:lnTo>
                  <a:pt x="428" y="105977"/>
                </a:lnTo>
                <a:lnTo>
                  <a:pt x="18287" y="131953"/>
                </a:lnTo>
                <a:lnTo>
                  <a:pt x="34798" y="131953"/>
                </a:lnTo>
                <a:lnTo>
                  <a:pt x="41656" y="129921"/>
                </a:lnTo>
                <a:lnTo>
                  <a:pt x="50702" y="124333"/>
                </a:lnTo>
                <a:lnTo>
                  <a:pt x="23875" y="124333"/>
                </a:lnTo>
                <a:lnTo>
                  <a:pt x="20447" y="122682"/>
                </a:lnTo>
                <a:lnTo>
                  <a:pt x="18414" y="119507"/>
                </a:lnTo>
                <a:lnTo>
                  <a:pt x="16256" y="116205"/>
                </a:lnTo>
                <a:lnTo>
                  <a:pt x="15239" y="111125"/>
                </a:lnTo>
                <a:lnTo>
                  <a:pt x="19558" y="70231"/>
                </a:lnTo>
                <a:lnTo>
                  <a:pt x="80959" y="70231"/>
                </a:lnTo>
                <a:lnTo>
                  <a:pt x="82351" y="64117"/>
                </a:lnTo>
                <a:lnTo>
                  <a:pt x="82968" y="60706"/>
                </a:lnTo>
                <a:lnTo>
                  <a:pt x="21844" y="60706"/>
                </a:lnTo>
                <a:lnTo>
                  <a:pt x="25251" y="48607"/>
                </a:lnTo>
                <a:lnTo>
                  <a:pt x="43687" y="12065"/>
                </a:lnTo>
                <a:lnTo>
                  <a:pt x="50419" y="7493"/>
                </a:lnTo>
                <a:lnTo>
                  <a:pt x="77687" y="7493"/>
                </a:lnTo>
                <a:lnTo>
                  <a:pt x="70635" y="2141"/>
                </a:lnTo>
                <a:lnTo>
                  <a:pt x="58800" y="0"/>
                </a:lnTo>
                <a:close/>
              </a:path>
              <a:path w="86360" h="132079">
                <a:moveTo>
                  <a:pt x="80959" y="70231"/>
                </a:moveTo>
                <a:lnTo>
                  <a:pt x="64262" y="70231"/>
                </a:lnTo>
                <a:lnTo>
                  <a:pt x="60834" y="82538"/>
                </a:lnTo>
                <a:lnTo>
                  <a:pt x="57038" y="93344"/>
                </a:lnTo>
                <a:lnTo>
                  <a:pt x="52885" y="102627"/>
                </a:lnTo>
                <a:lnTo>
                  <a:pt x="48387" y="110363"/>
                </a:lnTo>
                <a:lnTo>
                  <a:pt x="42163" y="119634"/>
                </a:lnTo>
                <a:lnTo>
                  <a:pt x="35560" y="124333"/>
                </a:lnTo>
                <a:lnTo>
                  <a:pt x="50702" y="124333"/>
                </a:lnTo>
                <a:lnTo>
                  <a:pt x="74162" y="91471"/>
                </a:lnTo>
                <a:lnTo>
                  <a:pt x="80803" y="70913"/>
                </a:lnTo>
                <a:lnTo>
                  <a:pt x="80959" y="70231"/>
                </a:lnTo>
                <a:close/>
              </a:path>
              <a:path w="86360" h="132079">
                <a:moveTo>
                  <a:pt x="77687" y="7493"/>
                </a:moveTo>
                <a:lnTo>
                  <a:pt x="62230" y="7493"/>
                </a:lnTo>
                <a:lnTo>
                  <a:pt x="65405" y="9144"/>
                </a:lnTo>
                <a:lnTo>
                  <a:pt x="67563" y="12319"/>
                </a:lnTo>
                <a:lnTo>
                  <a:pt x="69723" y="15621"/>
                </a:lnTo>
                <a:lnTo>
                  <a:pt x="70738" y="20447"/>
                </a:lnTo>
                <a:lnTo>
                  <a:pt x="70663" y="28934"/>
                </a:lnTo>
                <a:lnTo>
                  <a:pt x="70451" y="34432"/>
                </a:lnTo>
                <a:lnTo>
                  <a:pt x="69627" y="42481"/>
                </a:lnTo>
                <a:lnTo>
                  <a:pt x="68274" y="51248"/>
                </a:lnTo>
                <a:lnTo>
                  <a:pt x="66421" y="60706"/>
                </a:lnTo>
                <a:lnTo>
                  <a:pt x="82968" y="60706"/>
                </a:lnTo>
                <a:lnTo>
                  <a:pt x="85851" y="34163"/>
                </a:lnTo>
                <a:lnTo>
                  <a:pt x="84161" y="19234"/>
                </a:lnTo>
                <a:lnTo>
                  <a:pt x="79089" y="8556"/>
                </a:lnTo>
                <a:lnTo>
                  <a:pt x="77687" y="749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4124705" y="4032884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8" y="0"/>
                </a:moveTo>
                <a:lnTo>
                  <a:pt x="2411" y="9691"/>
                </a:lnTo>
                <a:lnTo>
                  <a:pt x="1063" y="18573"/>
                </a:lnTo>
                <a:lnTo>
                  <a:pt x="263" y="26646"/>
                </a:lnTo>
                <a:lnTo>
                  <a:pt x="0" y="33908"/>
                </a:lnTo>
                <a:lnTo>
                  <a:pt x="0" y="40893"/>
                </a:lnTo>
                <a:lnTo>
                  <a:pt x="1016" y="45973"/>
                </a:lnTo>
                <a:lnTo>
                  <a:pt x="3175" y="49275"/>
                </a:lnTo>
                <a:lnTo>
                  <a:pt x="5207" y="52450"/>
                </a:lnTo>
                <a:lnTo>
                  <a:pt x="8636" y="54101"/>
                </a:lnTo>
                <a:lnTo>
                  <a:pt x="13335" y="54101"/>
                </a:lnTo>
                <a:lnTo>
                  <a:pt x="20320" y="54101"/>
                </a:lnTo>
                <a:lnTo>
                  <a:pt x="45594" y="12307"/>
                </a:lnTo>
                <a:lnTo>
                  <a:pt x="49022" y="0"/>
                </a:lnTo>
                <a:lnTo>
                  <a:pt x="43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4131309" y="3970146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813" y="0"/>
                </a:moveTo>
                <a:lnTo>
                  <a:pt x="28575" y="0"/>
                </a:lnTo>
                <a:lnTo>
                  <a:pt x="21843" y="4571"/>
                </a:lnTo>
                <a:lnTo>
                  <a:pt x="3407" y="41114"/>
                </a:lnTo>
                <a:lnTo>
                  <a:pt x="0" y="53212"/>
                </a:lnTo>
                <a:lnTo>
                  <a:pt x="44576" y="53212"/>
                </a:lnTo>
                <a:lnTo>
                  <a:pt x="46430" y="43755"/>
                </a:lnTo>
                <a:lnTo>
                  <a:pt x="47783" y="34988"/>
                </a:lnTo>
                <a:lnTo>
                  <a:pt x="48613" y="26888"/>
                </a:lnTo>
                <a:lnTo>
                  <a:pt x="48894" y="19430"/>
                </a:lnTo>
                <a:lnTo>
                  <a:pt x="48894" y="12953"/>
                </a:lnTo>
                <a:lnTo>
                  <a:pt x="47878" y="8127"/>
                </a:lnTo>
                <a:lnTo>
                  <a:pt x="45719" y="4825"/>
                </a:lnTo>
                <a:lnTo>
                  <a:pt x="43561" y="1650"/>
                </a:lnTo>
                <a:lnTo>
                  <a:pt x="40386" y="0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4109465" y="3962653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79">
                <a:moveTo>
                  <a:pt x="58800" y="0"/>
                </a:moveTo>
                <a:lnTo>
                  <a:pt x="70635" y="2141"/>
                </a:lnTo>
                <a:lnTo>
                  <a:pt x="79089" y="8556"/>
                </a:lnTo>
                <a:lnTo>
                  <a:pt x="84161" y="19234"/>
                </a:lnTo>
                <a:lnTo>
                  <a:pt x="85851" y="34163"/>
                </a:lnTo>
                <a:lnTo>
                  <a:pt x="85851" y="40640"/>
                </a:lnTo>
                <a:lnTo>
                  <a:pt x="76708" y="84709"/>
                </a:lnTo>
                <a:lnTo>
                  <a:pt x="54229" y="122174"/>
                </a:lnTo>
                <a:lnTo>
                  <a:pt x="48006" y="125984"/>
                </a:lnTo>
                <a:lnTo>
                  <a:pt x="41656" y="129921"/>
                </a:lnTo>
                <a:lnTo>
                  <a:pt x="34798" y="131953"/>
                </a:lnTo>
                <a:lnTo>
                  <a:pt x="27432" y="131953"/>
                </a:lnTo>
                <a:lnTo>
                  <a:pt x="18287" y="131953"/>
                </a:lnTo>
                <a:lnTo>
                  <a:pt x="0" y="98044"/>
                </a:lnTo>
                <a:lnTo>
                  <a:pt x="0" y="91948"/>
                </a:lnTo>
                <a:lnTo>
                  <a:pt x="8889" y="47752"/>
                </a:lnTo>
                <a:lnTo>
                  <a:pt x="31496" y="9779"/>
                </a:lnTo>
                <a:lnTo>
                  <a:pt x="37973" y="5842"/>
                </a:lnTo>
                <a:lnTo>
                  <a:pt x="44323" y="1905"/>
                </a:lnTo>
                <a:lnTo>
                  <a:pt x="51308" y="0"/>
                </a:lnTo>
                <a:lnTo>
                  <a:pt x="58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4184903" y="4040088"/>
            <a:ext cx="201963" cy="98333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4303776" y="4087802"/>
            <a:ext cx="78105" cy="10795"/>
          </a:xfrm>
          <a:custGeom>
            <a:avLst/>
            <a:gdLst/>
            <a:ahLst/>
            <a:cxnLst/>
            <a:rect l="l" t="t" r="r" b="b"/>
            <a:pathLst>
              <a:path w="78104" h="10795">
                <a:moveTo>
                  <a:pt x="0" y="10361"/>
                </a:moveTo>
                <a:lnTo>
                  <a:pt x="78009" y="10361"/>
                </a:lnTo>
                <a:lnTo>
                  <a:pt x="78009" y="0"/>
                </a:lnTo>
                <a:lnTo>
                  <a:pt x="0" y="0"/>
                </a:lnTo>
                <a:lnTo>
                  <a:pt x="0" y="1036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4299203" y="4092982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53" y="0"/>
                </a:lnTo>
              </a:path>
            </a:pathLst>
          </a:custGeom>
          <a:ln w="1950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4389120" y="4021867"/>
            <a:ext cx="80010" cy="108934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4406900" y="4045458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29">
                <a:moveTo>
                  <a:pt x="57403" y="81280"/>
                </a:moveTo>
                <a:lnTo>
                  <a:pt x="3683" y="81280"/>
                </a:lnTo>
                <a:lnTo>
                  <a:pt x="3683" y="87249"/>
                </a:lnTo>
                <a:lnTo>
                  <a:pt x="57403" y="87249"/>
                </a:lnTo>
                <a:lnTo>
                  <a:pt x="57403" y="81280"/>
                </a:lnTo>
                <a:close/>
              </a:path>
              <a:path w="57785" h="87629">
                <a:moveTo>
                  <a:pt x="37084" y="16002"/>
                </a:moveTo>
                <a:lnTo>
                  <a:pt x="21336" y="16002"/>
                </a:lnTo>
                <a:lnTo>
                  <a:pt x="22351" y="16383"/>
                </a:lnTo>
                <a:lnTo>
                  <a:pt x="22987" y="17018"/>
                </a:lnTo>
                <a:lnTo>
                  <a:pt x="23622" y="17780"/>
                </a:lnTo>
                <a:lnTo>
                  <a:pt x="23774" y="18288"/>
                </a:lnTo>
                <a:lnTo>
                  <a:pt x="23875" y="72136"/>
                </a:lnTo>
                <a:lnTo>
                  <a:pt x="23622" y="74295"/>
                </a:lnTo>
                <a:lnTo>
                  <a:pt x="23367" y="75184"/>
                </a:lnTo>
                <a:lnTo>
                  <a:pt x="23113" y="75819"/>
                </a:lnTo>
                <a:lnTo>
                  <a:pt x="22860" y="76581"/>
                </a:lnTo>
                <a:lnTo>
                  <a:pt x="22478" y="77216"/>
                </a:lnTo>
                <a:lnTo>
                  <a:pt x="21971" y="77597"/>
                </a:lnTo>
                <a:lnTo>
                  <a:pt x="21589" y="78105"/>
                </a:lnTo>
                <a:lnTo>
                  <a:pt x="21082" y="78613"/>
                </a:lnTo>
                <a:lnTo>
                  <a:pt x="19812" y="79375"/>
                </a:lnTo>
                <a:lnTo>
                  <a:pt x="19176" y="79629"/>
                </a:lnTo>
                <a:lnTo>
                  <a:pt x="18287" y="79883"/>
                </a:lnTo>
                <a:lnTo>
                  <a:pt x="17525" y="80137"/>
                </a:lnTo>
                <a:lnTo>
                  <a:pt x="16510" y="80391"/>
                </a:lnTo>
                <a:lnTo>
                  <a:pt x="15239" y="80518"/>
                </a:lnTo>
                <a:lnTo>
                  <a:pt x="13842" y="80772"/>
                </a:lnTo>
                <a:lnTo>
                  <a:pt x="12319" y="80899"/>
                </a:lnTo>
                <a:lnTo>
                  <a:pt x="8636" y="81153"/>
                </a:lnTo>
                <a:lnTo>
                  <a:pt x="6350" y="81280"/>
                </a:lnTo>
                <a:lnTo>
                  <a:pt x="54610" y="81280"/>
                </a:lnTo>
                <a:lnTo>
                  <a:pt x="52324" y="81153"/>
                </a:lnTo>
                <a:lnTo>
                  <a:pt x="50291" y="81153"/>
                </a:lnTo>
                <a:lnTo>
                  <a:pt x="48387" y="81026"/>
                </a:lnTo>
                <a:lnTo>
                  <a:pt x="46609" y="80772"/>
                </a:lnTo>
                <a:lnTo>
                  <a:pt x="45212" y="80645"/>
                </a:lnTo>
                <a:lnTo>
                  <a:pt x="43814" y="80391"/>
                </a:lnTo>
                <a:lnTo>
                  <a:pt x="42672" y="80137"/>
                </a:lnTo>
                <a:lnTo>
                  <a:pt x="40894" y="79629"/>
                </a:lnTo>
                <a:lnTo>
                  <a:pt x="40132" y="79121"/>
                </a:lnTo>
                <a:lnTo>
                  <a:pt x="39242" y="78232"/>
                </a:lnTo>
                <a:lnTo>
                  <a:pt x="38735" y="77851"/>
                </a:lnTo>
                <a:lnTo>
                  <a:pt x="38480" y="77343"/>
                </a:lnTo>
                <a:lnTo>
                  <a:pt x="38100" y="76835"/>
                </a:lnTo>
                <a:lnTo>
                  <a:pt x="37591" y="75565"/>
                </a:lnTo>
                <a:lnTo>
                  <a:pt x="37337" y="74041"/>
                </a:lnTo>
                <a:lnTo>
                  <a:pt x="37099" y="72136"/>
                </a:lnTo>
                <a:lnTo>
                  <a:pt x="37084" y="16002"/>
                </a:lnTo>
                <a:close/>
              </a:path>
              <a:path w="57785" h="87629">
                <a:moveTo>
                  <a:pt x="37464" y="0"/>
                </a:moveTo>
                <a:lnTo>
                  <a:pt x="33274" y="0"/>
                </a:lnTo>
                <a:lnTo>
                  <a:pt x="22098" y="6096"/>
                </a:lnTo>
                <a:lnTo>
                  <a:pt x="16637" y="9144"/>
                </a:lnTo>
                <a:lnTo>
                  <a:pt x="11049" y="12192"/>
                </a:lnTo>
                <a:lnTo>
                  <a:pt x="5587" y="15240"/>
                </a:lnTo>
                <a:lnTo>
                  <a:pt x="0" y="18288"/>
                </a:lnTo>
                <a:lnTo>
                  <a:pt x="571" y="19558"/>
                </a:lnTo>
                <a:lnTo>
                  <a:pt x="2539" y="23495"/>
                </a:lnTo>
                <a:lnTo>
                  <a:pt x="3175" y="24638"/>
                </a:lnTo>
                <a:lnTo>
                  <a:pt x="7492" y="21717"/>
                </a:lnTo>
                <a:lnTo>
                  <a:pt x="11049" y="19558"/>
                </a:lnTo>
                <a:lnTo>
                  <a:pt x="16637" y="16764"/>
                </a:lnTo>
                <a:lnTo>
                  <a:pt x="18669" y="16002"/>
                </a:lnTo>
                <a:lnTo>
                  <a:pt x="37084" y="16002"/>
                </a:lnTo>
                <a:lnTo>
                  <a:pt x="37211" y="4699"/>
                </a:lnTo>
                <a:lnTo>
                  <a:pt x="374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4406900" y="4045458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29">
                <a:moveTo>
                  <a:pt x="33274" y="0"/>
                </a:moveTo>
                <a:lnTo>
                  <a:pt x="37464" y="0"/>
                </a:lnTo>
                <a:lnTo>
                  <a:pt x="37337" y="2540"/>
                </a:lnTo>
                <a:lnTo>
                  <a:pt x="37211" y="4699"/>
                </a:lnTo>
                <a:lnTo>
                  <a:pt x="37211" y="6731"/>
                </a:lnTo>
                <a:lnTo>
                  <a:pt x="37211" y="8636"/>
                </a:lnTo>
                <a:lnTo>
                  <a:pt x="37084" y="10541"/>
                </a:lnTo>
                <a:lnTo>
                  <a:pt x="37084" y="12446"/>
                </a:lnTo>
                <a:lnTo>
                  <a:pt x="37084" y="72009"/>
                </a:lnTo>
                <a:lnTo>
                  <a:pt x="37211" y="73025"/>
                </a:lnTo>
                <a:lnTo>
                  <a:pt x="37337" y="74041"/>
                </a:lnTo>
                <a:lnTo>
                  <a:pt x="37464" y="74803"/>
                </a:lnTo>
                <a:lnTo>
                  <a:pt x="37591" y="75565"/>
                </a:lnTo>
                <a:lnTo>
                  <a:pt x="37846" y="76200"/>
                </a:lnTo>
                <a:lnTo>
                  <a:pt x="38100" y="76835"/>
                </a:lnTo>
                <a:lnTo>
                  <a:pt x="38480" y="77343"/>
                </a:lnTo>
                <a:lnTo>
                  <a:pt x="38735" y="77851"/>
                </a:lnTo>
                <a:lnTo>
                  <a:pt x="39242" y="78232"/>
                </a:lnTo>
                <a:lnTo>
                  <a:pt x="39624" y="78613"/>
                </a:lnTo>
                <a:lnTo>
                  <a:pt x="46609" y="80772"/>
                </a:lnTo>
                <a:lnTo>
                  <a:pt x="48387" y="81026"/>
                </a:lnTo>
                <a:lnTo>
                  <a:pt x="50291" y="81153"/>
                </a:lnTo>
                <a:lnTo>
                  <a:pt x="52324" y="81153"/>
                </a:lnTo>
                <a:lnTo>
                  <a:pt x="54610" y="81280"/>
                </a:lnTo>
                <a:lnTo>
                  <a:pt x="57403" y="81280"/>
                </a:lnTo>
                <a:lnTo>
                  <a:pt x="57403" y="87249"/>
                </a:lnTo>
                <a:lnTo>
                  <a:pt x="3683" y="87249"/>
                </a:lnTo>
                <a:lnTo>
                  <a:pt x="3683" y="81280"/>
                </a:lnTo>
                <a:lnTo>
                  <a:pt x="6350" y="81280"/>
                </a:lnTo>
                <a:lnTo>
                  <a:pt x="8636" y="81153"/>
                </a:lnTo>
                <a:lnTo>
                  <a:pt x="10413" y="81026"/>
                </a:lnTo>
                <a:lnTo>
                  <a:pt x="12319" y="80899"/>
                </a:lnTo>
                <a:lnTo>
                  <a:pt x="13842" y="80772"/>
                </a:lnTo>
                <a:lnTo>
                  <a:pt x="15239" y="80518"/>
                </a:lnTo>
                <a:lnTo>
                  <a:pt x="16510" y="80391"/>
                </a:lnTo>
                <a:lnTo>
                  <a:pt x="17525" y="80137"/>
                </a:lnTo>
                <a:lnTo>
                  <a:pt x="18287" y="79883"/>
                </a:lnTo>
                <a:lnTo>
                  <a:pt x="19176" y="79629"/>
                </a:lnTo>
                <a:lnTo>
                  <a:pt x="19812" y="79375"/>
                </a:lnTo>
                <a:lnTo>
                  <a:pt x="20447" y="78994"/>
                </a:lnTo>
                <a:lnTo>
                  <a:pt x="21082" y="78613"/>
                </a:lnTo>
                <a:lnTo>
                  <a:pt x="21589" y="78105"/>
                </a:lnTo>
                <a:lnTo>
                  <a:pt x="21971" y="77597"/>
                </a:lnTo>
                <a:lnTo>
                  <a:pt x="22478" y="77216"/>
                </a:lnTo>
                <a:lnTo>
                  <a:pt x="22860" y="76581"/>
                </a:lnTo>
                <a:lnTo>
                  <a:pt x="23113" y="75819"/>
                </a:lnTo>
                <a:lnTo>
                  <a:pt x="23367" y="75184"/>
                </a:lnTo>
                <a:lnTo>
                  <a:pt x="23622" y="74295"/>
                </a:lnTo>
                <a:lnTo>
                  <a:pt x="23749" y="73152"/>
                </a:lnTo>
                <a:lnTo>
                  <a:pt x="23875" y="72136"/>
                </a:lnTo>
                <a:lnTo>
                  <a:pt x="24002" y="70866"/>
                </a:lnTo>
                <a:lnTo>
                  <a:pt x="24002" y="69342"/>
                </a:lnTo>
                <a:lnTo>
                  <a:pt x="24002" y="20828"/>
                </a:lnTo>
                <a:lnTo>
                  <a:pt x="24002" y="19050"/>
                </a:lnTo>
                <a:lnTo>
                  <a:pt x="23622" y="17780"/>
                </a:lnTo>
                <a:lnTo>
                  <a:pt x="22987" y="17018"/>
                </a:lnTo>
                <a:lnTo>
                  <a:pt x="22351" y="16383"/>
                </a:lnTo>
                <a:lnTo>
                  <a:pt x="21336" y="16002"/>
                </a:lnTo>
                <a:lnTo>
                  <a:pt x="20065" y="16002"/>
                </a:lnTo>
                <a:lnTo>
                  <a:pt x="18669" y="16002"/>
                </a:lnTo>
                <a:lnTo>
                  <a:pt x="3175" y="24638"/>
                </a:lnTo>
                <a:lnTo>
                  <a:pt x="2539" y="23495"/>
                </a:lnTo>
                <a:lnTo>
                  <a:pt x="2032" y="22479"/>
                </a:lnTo>
                <a:lnTo>
                  <a:pt x="1524" y="21463"/>
                </a:lnTo>
                <a:lnTo>
                  <a:pt x="1015" y="20447"/>
                </a:lnTo>
                <a:lnTo>
                  <a:pt x="508" y="19431"/>
                </a:lnTo>
                <a:lnTo>
                  <a:pt x="0" y="18288"/>
                </a:lnTo>
                <a:lnTo>
                  <a:pt x="5587" y="15240"/>
                </a:lnTo>
                <a:lnTo>
                  <a:pt x="11049" y="12192"/>
                </a:lnTo>
                <a:lnTo>
                  <a:pt x="16637" y="9144"/>
                </a:lnTo>
                <a:lnTo>
                  <a:pt x="22098" y="6096"/>
                </a:lnTo>
                <a:lnTo>
                  <a:pt x="27686" y="3048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4466844" y="4047697"/>
            <a:ext cx="51117" cy="69388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4485132" y="4071492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5" y="0"/>
                </a:moveTo>
                <a:lnTo>
                  <a:pt x="10159" y="0"/>
                </a:lnTo>
                <a:lnTo>
                  <a:pt x="10667" y="4571"/>
                </a:lnTo>
                <a:lnTo>
                  <a:pt x="10794" y="18541"/>
                </a:lnTo>
                <a:lnTo>
                  <a:pt x="0" y="41528"/>
                </a:lnTo>
                <a:lnTo>
                  <a:pt x="4952" y="47243"/>
                </a:lnTo>
                <a:lnTo>
                  <a:pt x="27812" y="17144"/>
                </a:lnTo>
                <a:lnTo>
                  <a:pt x="27812" y="8635"/>
                </a:lnTo>
                <a:lnTo>
                  <a:pt x="27304" y="4317"/>
                </a:lnTo>
                <a:lnTo>
                  <a:pt x="26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4485132" y="4071492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59" y="0"/>
                </a:moveTo>
                <a:lnTo>
                  <a:pt x="26415" y="0"/>
                </a:lnTo>
                <a:lnTo>
                  <a:pt x="27304" y="4317"/>
                </a:lnTo>
                <a:lnTo>
                  <a:pt x="27812" y="8635"/>
                </a:lnTo>
                <a:lnTo>
                  <a:pt x="27812" y="12826"/>
                </a:lnTo>
                <a:lnTo>
                  <a:pt x="27812" y="17144"/>
                </a:lnTo>
                <a:lnTo>
                  <a:pt x="18414" y="35432"/>
                </a:lnTo>
                <a:lnTo>
                  <a:pt x="15112" y="38988"/>
                </a:lnTo>
                <a:lnTo>
                  <a:pt x="10667" y="42925"/>
                </a:lnTo>
                <a:lnTo>
                  <a:pt x="4952" y="47243"/>
                </a:lnTo>
                <a:lnTo>
                  <a:pt x="0" y="41528"/>
                </a:lnTo>
                <a:lnTo>
                  <a:pt x="3175" y="38607"/>
                </a:lnTo>
                <a:lnTo>
                  <a:pt x="5460" y="35940"/>
                </a:lnTo>
                <a:lnTo>
                  <a:pt x="6857" y="33527"/>
                </a:lnTo>
                <a:lnTo>
                  <a:pt x="8254" y="31114"/>
                </a:lnTo>
                <a:lnTo>
                  <a:pt x="9270" y="28447"/>
                </a:lnTo>
                <a:lnTo>
                  <a:pt x="9905" y="25399"/>
                </a:lnTo>
                <a:lnTo>
                  <a:pt x="10540" y="22351"/>
                </a:lnTo>
                <a:lnTo>
                  <a:pt x="10794" y="18541"/>
                </a:lnTo>
                <a:lnTo>
                  <a:pt x="10794" y="13969"/>
                </a:lnTo>
                <a:lnTo>
                  <a:pt x="10794" y="9270"/>
                </a:lnTo>
                <a:lnTo>
                  <a:pt x="10667" y="4571"/>
                </a:lnTo>
                <a:lnTo>
                  <a:pt x="101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4538471" y="3979189"/>
            <a:ext cx="119661" cy="150088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4555871" y="4002659"/>
            <a:ext cx="97790" cy="128270"/>
          </a:xfrm>
          <a:custGeom>
            <a:avLst/>
            <a:gdLst/>
            <a:ahLst/>
            <a:cxnLst/>
            <a:rect l="l" t="t" r="r" b="b"/>
            <a:pathLst>
              <a:path w="97789" h="128270">
                <a:moveTo>
                  <a:pt x="39461" y="10668"/>
                </a:moveTo>
                <a:lnTo>
                  <a:pt x="18923" y="10668"/>
                </a:lnTo>
                <a:lnTo>
                  <a:pt x="20319" y="11176"/>
                </a:lnTo>
                <a:lnTo>
                  <a:pt x="22605" y="13462"/>
                </a:lnTo>
                <a:lnTo>
                  <a:pt x="23621" y="15367"/>
                </a:lnTo>
                <a:lnTo>
                  <a:pt x="24383" y="18288"/>
                </a:lnTo>
                <a:lnTo>
                  <a:pt x="25273" y="21209"/>
                </a:lnTo>
                <a:lnTo>
                  <a:pt x="25907" y="25400"/>
                </a:lnTo>
                <a:lnTo>
                  <a:pt x="26288" y="31115"/>
                </a:lnTo>
                <a:lnTo>
                  <a:pt x="26796" y="36830"/>
                </a:lnTo>
                <a:lnTo>
                  <a:pt x="26495" y="82301"/>
                </a:lnTo>
                <a:lnTo>
                  <a:pt x="21756" y="99760"/>
                </a:lnTo>
                <a:lnTo>
                  <a:pt x="18065" y="107965"/>
                </a:lnTo>
                <a:lnTo>
                  <a:pt x="15089" y="115814"/>
                </a:lnTo>
                <a:lnTo>
                  <a:pt x="12826" y="123317"/>
                </a:lnTo>
                <a:lnTo>
                  <a:pt x="15493" y="127762"/>
                </a:lnTo>
                <a:lnTo>
                  <a:pt x="29463" y="127762"/>
                </a:lnTo>
                <a:lnTo>
                  <a:pt x="31674" y="119046"/>
                </a:lnTo>
                <a:lnTo>
                  <a:pt x="33718" y="110045"/>
                </a:lnTo>
                <a:lnTo>
                  <a:pt x="35571" y="100758"/>
                </a:lnTo>
                <a:lnTo>
                  <a:pt x="37211" y="91186"/>
                </a:lnTo>
                <a:lnTo>
                  <a:pt x="44880" y="78948"/>
                </a:lnTo>
                <a:lnTo>
                  <a:pt x="50189" y="70739"/>
                </a:lnTo>
                <a:lnTo>
                  <a:pt x="39624" y="70739"/>
                </a:lnTo>
                <a:lnTo>
                  <a:pt x="40384" y="59904"/>
                </a:lnTo>
                <a:lnTo>
                  <a:pt x="40941" y="49498"/>
                </a:lnTo>
                <a:lnTo>
                  <a:pt x="41207" y="41783"/>
                </a:lnTo>
                <a:lnTo>
                  <a:pt x="41317" y="36830"/>
                </a:lnTo>
                <a:lnTo>
                  <a:pt x="41401" y="19304"/>
                </a:lnTo>
                <a:lnTo>
                  <a:pt x="40004" y="11557"/>
                </a:lnTo>
                <a:lnTo>
                  <a:pt x="39461" y="10668"/>
                </a:lnTo>
                <a:close/>
              </a:path>
              <a:path w="97789" h="128270">
                <a:moveTo>
                  <a:pt x="97281" y="1524"/>
                </a:moveTo>
                <a:lnTo>
                  <a:pt x="77850" y="1524"/>
                </a:lnTo>
                <a:lnTo>
                  <a:pt x="69945" y="17553"/>
                </a:lnTo>
                <a:lnTo>
                  <a:pt x="61087" y="34417"/>
                </a:lnTo>
                <a:lnTo>
                  <a:pt x="51276" y="52137"/>
                </a:lnTo>
                <a:lnTo>
                  <a:pt x="40512" y="70739"/>
                </a:lnTo>
                <a:lnTo>
                  <a:pt x="50189" y="70739"/>
                </a:lnTo>
                <a:lnTo>
                  <a:pt x="77868" y="30186"/>
                </a:lnTo>
                <a:lnTo>
                  <a:pt x="96138" y="5969"/>
                </a:lnTo>
                <a:lnTo>
                  <a:pt x="97281" y="1524"/>
                </a:lnTo>
                <a:close/>
              </a:path>
              <a:path w="97789" h="128270">
                <a:moveTo>
                  <a:pt x="29971" y="0"/>
                </a:moveTo>
                <a:lnTo>
                  <a:pt x="21589" y="0"/>
                </a:lnTo>
                <a:lnTo>
                  <a:pt x="19430" y="254"/>
                </a:lnTo>
                <a:lnTo>
                  <a:pt x="0" y="12954"/>
                </a:lnTo>
                <a:lnTo>
                  <a:pt x="5206" y="18161"/>
                </a:lnTo>
                <a:lnTo>
                  <a:pt x="9778" y="13208"/>
                </a:lnTo>
                <a:lnTo>
                  <a:pt x="13715" y="10668"/>
                </a:lnTo>
                <a:lnTo>
                  <a:pt x="39461" y="10668"/>
                </a:lnTo>
                <a:lnTo>
                  <a:pt x="37211" y="6985"/>
                </a:lnTo>
                <a:lnTo>
                  <a:pt x="34416" y="2286"/>
                </a:lnTo>
                <a:lnTo>
                  <a:pt x="2997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4555871" y="4002659"/>
            <a:ext cx="97790" cy="128270"/>
          </a:xfrm>
          <a:custGeom>
            <a:avLst/>
            <a:gdLst/>
            <a:ahLst/>
            <a:cxnLst/>
            <a:rect l="l" t="t" r="r" b="b"/>
            <a:pathLst>
              <a:path w="97789" h="128270">
                <a:moveTo>
                  <a:pt x="23875" y="0"/>
                </a:moveTo>
                <a:lnTo>
                  <a:pt x="29971" y="0"/>
                </a:lnTo>
                <a:lnTo>
                  <a:pt x="34416" y="2286"/>
                </a:lnTo>
                <a:lnTo>
                  <a:pt x="37211" y="6985"/>
                </a:lnTo>
                <a:lnTo>
                  <a:pt x="40004" y="11557"/>
                </a:lnTo>
                <a:lnTo>
                  <a:pt x="41401" y="19304"/>
                </a:lnTo>
                <a:lnTo>
                  <a:pt x="41401" y="29972"/>
                </a:lnTo>
                <a:lnTo>
                  <a:pt x="41284" y="39520"/>
                </a:lnTo>
                <a:lnTo>
                  <a:pt x="40941" y="49498"/>
                </a:lnTo>
                <a:lnTo>
                  <a:pt x="40384" y="59904"/>
                </a:lnTo>
                <a:lnTo>
                  <a:pt x="39624" y="70739"/>
                </a:lnTo>
                <a:lnTo>
                  <a:pt x="40512" y="70739"/>
                </a:lnTo>
                <a:lnTo>
                  <a:pt x="51276" y="52137"/>
                </a:lnTo>
                <a:lnTo>
                  <a:pt x="61087" y="34417"/>
                </a:lnTo>
                <a:lnTo>
                  <a:pt x="69945" y="17553"/>
                </a:lnTo>
                <a:lnTo>
                  <a:pt x="77850" y="1524"/>
                </a:lnTo>
                <a:lnTo>
                  <a:pt x="97281" y="1524"/>
                </a:lnTo>
                <a:lnTo>
                  <a:pt x="96138" y="5969"/>
                </a:lnTo>
                <a:lnTo>
                  <a:pt x="91064" y="12279"/>
                </a:lnTo>
                <a:lnTo>
                  <a:pt x="84978" y="20351"/>
                </a:lnTo>
                <a:lnTo>
                  <a:pt x="61124" y="54234"/>
                </a:lnTo>
                <a:lnTo>
                  <a:pt x="37211" y="91186"/>
                </a:lnTo>
                <a:lnTo>
                  <a:pt x="35571" y="100758"/>
                </a:lnTo>
                <a:lnTo>
                  <a:pt x="33718" y="110045"/>
                </a:lnTo>
                <a:lnTo>
                  <a:pt x="31674" y="119046"/>
                </a:lnTo>
                <a:lnTo>
                  <a:pt x="29463" y="127762"/>
                </a:lnTo>
                <a:lnTo>
                  <a:pt x="15493" y="127762"/>
                </a:lnTo>
                <a:lnTo>
                  <a:pt x="12826" y="123317"/>
                </a:lnTo>
                <a:lnTo>
                  <a:pt x="15089" y="115814"/>
                </a:lnTo>
                <a:lnTo>
                  <a:pt x="18065" y="107965"/>
                </a:lnTo>
                <a:lnTo>
                  <a:pt x="21756" y="99760"/>
                </a:lnTo>
                <a:lnTo>
                  <a:pt x="26162" y="91186"/>
                </a:lnTo>
                <a:lnTo>
                  <a:pt x="26495" y="82301"/>
                </a:lnTo>
                <a:lnTo>
                  <a:pt x="26733" y="73358"/>
                </a:lnTo>
                <a:lnTo>
                  <a:pt x="26876" y="64343"/>
                </a:lnTo>
                <a:lnTo>
                  <a:pt x="26924" y="55245"/>
                </a:lnTo>
                <a:lnTo>
                  <a:pt x="26924" y="44831"/>
                </a:lnTo>
                <a:lnTo>
                  <a:pt x="26796" y="36830"/>
                </a:lnTo>
                <a:lnTo>
                  <a:pt x="26288" y="31115"/>
                </a:lnTo>
                <a:lnTo>
                  <a:pt x="25907" y="25400"/>
                </a:lnTo>
                <a:lnTo>
                  <a:pt x="25273" y="21209"/>
                </a:lnTo>
                <a:lnTo>
                  <a:pt x="24383" y="18288"/>
                </a:lnTo>
                <a:lnTo>
                  <a:pt x="23621" y="15367"/>
                </a:lnTo>
                <a:lnTo>
                  <a:pt x="22605" y="13462"/>
                </a:lnTo>
                <a:lnTo>
                  <a:pt x="21462" y="12319"/>
                </a:lnTo>
                <a:lnTo>
                  <a:pt x="20319" y="11176"/>
                </a:lnTo>
                <a:lnTo>
                  <a:pt x="18923" y="10668"/>
                </a:lnTo>
                <a:lnTo>
                  <a:pt x="17271" y="10668"/>
                </a:lnTo>
                <a:lnTo>
                  <a:pt x="13715" y="10668"/>
                </a:lnTo>
                <a:lnTo>
                  <a:pt x="9778" y="13208"/>
                </a:lnTo>
                <a:lnTo>
                  <a:pt x="5206" y="18161"/>
                </a:lnTo>
                <a:lnTo>
                  <a:pt x="0" y="12954"/>
                </a:lnTo>
                <a:lnTo>
                  <a:pt x="3048" y="10287"/>
                </a:lnTo>
                <a:lnTo>
                  <a:pt x="5333" y="8382"/>
                </a:lnTo>
                <a:lnTo>
                  <a:pt x="6984" y="6985"/>
                </a:lnTo>
                <a:lnTo>
                  <a:pt x="17525" y="889"/>
                </a:lnTo>
                <a:lnTo>
                  <a:pt x="19430" y="254"/>
                </a:lnTo>
                <a:lnTo>
                  <a:pt x="21589" y="0"/>
                </a:lnTo>
                <a:lnTo>
                  <a:pt x="238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4643628" y="4047697"/>
            <a:ext cx="51117" cy="69388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4661915" y="4071492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6" y="0"/>
                </a:moveTo>
                <a:lnTo>
                  <a:pt x="10160" y="0"/>
                </a:lnTo>
                <a:lnTo>
                  <a:pt x="10668" y="4571"/>
                </a:lnTo>
                <a:lnTo>
                  <a:pt x="10795" y="18541"/>
                </a:lnTo>
                <a:lnTo>
                  <a:pt x="0" y="41528"/>
                </a:lnTo>
                <a:lnTo>
                  <a:pt x="4953" y="47243"/>
                </a:lnTo>
                <a:lnTo>
                  <a:pt x="27812" y="17144"/>
                </a:lnTo>
                <a:lnTo>
                  <a:pt x="27812" y="8635"/>
                </a:lnTo>
                <a:lnTo>
                  <a:pt x="27305" y="4317"/>
                </a:lnTo>
                <a:lnTo>
                  <a:pt x="264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4661915" y="4071492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60" y="0"/>
                </a:moveTo>
                <a:lnTo>
                  <a:pt x="26416" y="0"/>
                </a:lnTo>
                <a:lnTo>
                  <a:pt x="27305" y="4317"/>
                </a:lnTo>
                <a:lnTo>
                  <a:pt x="27812" y="8635"/>
                </a:lnTo>
                <a:lnTo>
                  <a:pt x="27812" y="12826"/>
                </a:lnTo>
                <a:lnTo>
                  <a:pt x="27812" y="17144"/>
                </a:lnTo>
                <a:lnTo>
                  <a:pt x="18414" y="35432"/>
                </a:lnTo>
                <a:lnTo>
                  <a:pt x="15112" y="38988"/>
                </a:lnTo>
                <a:lnTo>
                  <a:pt x="10668" y="42925"/>
                </a:lnTo>
                <a:lnTo>
                  <a:pt x="4953" y="47243"/>
                </a:lnTo>
                <a:lnTo>
                  <a:pt x="0" y="41528"/>
                </a:lnTo>
                <a:lnTo>
                  <a:pt x="3175" y="38607"/>
                </a:lnTo>
                <a:lnTo>
                  <a:pt x="5461" y="35940"/>
                </a:lnTo>
                <a:lnTo>
                  <a:pt x="6858" y="33527"/>
                </a:lnTo>
                <a:lnTo>
                  <a:pt x="8255" y="31114"/>
                </a:lnTo>
                <a:lnTo>
                  <a:pt x="9271" y="28447"/>
                </a:lnTo>
                <a:lnTo>
                  <a:pt x="9906" y="25399"/>
                </a:lnTo>
                <a:lnTo>
                  <a:pt x="10541" y="22351"/>
                </a:lnTo>
                <a:lnTo>
                  <a:pt x="10795" y="18541"/>
                </a:lnTo>
                <a:lnTo>
                  <a:pt x="10795" y="13969"/>
                </a:lnTo>
                <a:lnTo>
                  <a:pt x="10795" y="9270"/>
                </a:lnTo>
                <a:lnTo>
                  <a:pt x="10668" y="4571"/>
                </a:lnTo>
                <a:lnTo>
                  <a:pt x="101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4718303" y="3942588"/>
            <a:ext cx="150088" cy="148589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4736591" y="3966083"/>
            <a:ext cx="128270" cy="127000"/>
          </a:xfrm>
          <a:custGeom>
            <a:avLst/>
            <a:gdLst/>
            <a:ahLst/>
            <a:cxnLst/>
            <a:rect l="l" t="t" r="r" b="b"/>
            <a:pathLst>
              <a:path w="128270" h="127000">
                <a:moveTo>
                  <a:pt x="61595" y="0"/>
                </a:moveTo>
                <a:lnTo>
                  <a:pt x="24384" y="0"/>
                </a:lnTo>
                <a:lnTo>
                  <a:pt x="23368" y="4572"/>
                </a:lnTo>
                <a:lnTo>
                  <a:pt x="26543" y="4699"/>
                </a:lnTo>
                <a:lnTo>
                  <a:pt x="28829" y="5461"/>
                </a:lnTo>
                <a:lnTo>
                  <a:pt x="30225" y="6604"/>
                </a:lnTo>
                <a:lnTo>
                  <a:pt x="31750" y="7747"/>
                </a:lnTo>
                <a:lnTo>
                  <a:pt x="32146" y="9017"/>
                </a:lnTo>
                <a:lnTo>
                  <a:pt x="32258" y="16637"/>
                </a:lnTo>
                <a:lnTo>
                  <a:pt x="31496" y="22352"/>
                </a:lnTo>
                <a:lnTo>
                  <a:pt x="30987" y="25146"/>
                </a:lnTo>
                <a:lnTo>
                  <a:pt x="30353" y="27686"/>
                </a:lnTo>
                <a:lnTo>
                  <a:pt x="14605" y="99314"/>
                </a:lnTo>
                <a:lnTo>
                  <a:pt x="1016" y="122428"/>
                </a:lnTo>
                <a:lnTo>
                  <a:pt x="0" y="127000"/>
                </a:lnTo>
                <a:lnTo>
                  <a:pt x="37211" y="127000"/>
                </a:lnTo>
                <a:lnTo>
                  <a:pt x="38227" y="122428"/>
                </a:lnTo>
                <a:lnTo>
                  <a:pt x="34671" y="122047"/>
                </a:lnTo>
                <a:lnTo>
                  <a:pt x="32258" y="121412"/>
                </a:lnTo>
                <a:lnTo>
                  <a:pt x="30987" y="120142"/>
                </a:lnTo>
                <a:lnTo>
                  <a:pt x="29718" y="118999"/>
                </a:lnTo>
                <a:lnTo>
                  <a:pt x="29125" y="117221"/>
                </a:lnTo>
                <a:lnTo>
                  <a:pt x="29233" y="109474"/>
                </a:lnTo>
                <a:lnTo>
                  <a:pt x="29591" y="107569"/>
                </a:lnTo>
                <a:lnTo>
                  <a:pt x="29870" y="105410"/>
                </a:lnTo>
                <a:lnTo>
                  <a:pt x="30987" y="99949"/>
                </a:lnTo>
                <a:lnTo>
                  <a:pt x="38735" y="64770"/>
                </a:lnTo>
                <a:lnTo>
                  <a:pt x="105264" y="64770"/>
                </a:lnTo>
                <a:lnTo>
                  <a:pt x="107161" y="56134"/>
                </a:lnTo>
                <a:lnTo>
                  <a:pt x="40640" y="56134"/>
                </a:lnTo>
                <a:lnTo>
                  <a:pt x="46990" y="27686"/>
                </a:lnTo>
                <a:lnTo>
                  <a:pt x="48260" y="21717"/>
                </a:lnTo>
                <a:lnTo>
                  <a:pt x="60579" y="4572"/>
                </a:lnTo>
                <a:lnTo>
                  <a:pt x="61595" y="0"/>
                </a:lnTo>
                <a:close/>
              </a:path>
              <a:path w="128270" h="127000">
                <a:moveTo>
                  <a:pt x="105264" y="64770"/>
                </a:moveTo>
                <a:lnTo>
                  <a:pt x="88773" y="64770"/>
                </a:lnTo>
                <a:lnTo>
                  <a:pt x="81153" y="99314"/>
                </a:lnTo>
                <a:lnTo>
                  <a:pt x="79724" y="105537"/>
                </a:lnTo>
                <a:lnTo>
                  <a:pt x="78695" y="109601"/>
                </a:lnTo>
                <a:lnTo>
                  <a:pt x="77903" y="111887"/>
                </a:lnTo>
                <a:lnTo>
                  <a:pt x="77343" y="113792"/>
                </a:lnTo>
                <a:lnTo>
                  <a:pt x="67563" y="122428"/>
                </a:lnTo>
                <a:lnTo>
                  <a:pt x="66548" y="127000"/>
                </a:lnTo>
                <a:lnTo>
                  <a:pt x="103632" y="127000"/>
                </a:lnTo>
                <a:lnTo>
                  <a:pt x="104775" y="122428"/>
                </a:lnTo>
                <a:lnTo>
                  <a:pt x="101473" y="122174"/>
                </a:lnTo>
                <a:lnTo>
                  <a:pt x="99060" y="121412"/>
                </a:lnTo>
                <a:lnTo>
                  <a:pt x="96266" y="119126"/>
                </a:lnTo>
                <a:lnTo>
                  <a:pt x="95631" y="117221"/>
                </a:lnTo>
                <a:lnTo>
                  <a:pt x="95758" y="110744"/>
                </a:lnTo>
                <a:lnTo>
                  <a:pt x="96266" y="106426"/>
                </a:lnTo>
                <a:lnTo>
                  <a:pt x="96774" y="103505"/>
                </a:lnTo>
                <a:lnTo>
                  <a:pt x="97536" y="99949"/>
                </a:lnTo>
                <a:lnTo>
                  <a:pt x="105264" y="64770"/>
                </a:lnTo>
                <a:close/>
              </a:path>
              <a:path w="128270" h="127000">
                <a:moveTo>
                  <a:pt x="128016" y="0"/>
                </a:moveTo>
                <a:lnTo>
                  <a:pt x="90805" y="0"/>
                </a:lnTo>
                <a:lnTo>
                  <a:pt x="89788" y="4572"/>
                </a:lnTo>
                <a:lnTo>
                  <a:pt x="92963" y="4699"/>
                </a:lnTo>
                <a:lnTo>
                  <a:pt x="95250" y="5461"/>
                </a:lnTo>
                <a:lnTo>
                  <a:pt x="96774" y="6604"/>
                </a:lnTo>
                <a:lnTo>
                  <a:pt x="98171" y="7747"/>
                </a:lnTo>
                <a:lnTo>
                  <a:pt x="98933" y="9779"/>
                </a:lnTo>
                <a:lnTo>
                  <a:pt x="98806" y="16637"/>
                </a:lnTo>
                <a:lnTo>
                  <a:pt x="98298" y="19558"/>
                </a:lnTo>
                <a:lnTo>
                  <a:pt x="97917" y="22352"/>
                </a:lnTo>
                <a:lnTo>
                  <a:pt x="97409" y="25146"/>
                </a:lnTo>
                <a:lnTo>
                  <a:pt x="96900" y="27686"/>
                </a:lnTo>
                <a:lnTo>
                  <a:pt x="90550" y="56134"/>
                </a:lnTo>
                <a:lnTo>
                  <a:pt x="107161" y="56134"/>
                </a:lnTo>
                <a:lnTo>
                  <a:pt x="115824" y="17526"/>
                </a:lnTo>
                <a:lnTo>
                  <a:pt x="119253" y="9017"/>
                </a:lnTo>
                <a:lnTo>
                  <a:pt x="120015" y="7747"/>
                </a:lnTo>
                <a:lnTo>
                  <a:pt x="120904" y="6858"/>
                </a:lnTo>
                <a:lnTo>
                  <a:pt x="122936" y="5588"/>
                </a:lnTo>
                <a:lnTo>
                  <a:pt x="124713" y="5080"/>
                </a:lnTo>
                <a:lnTo>
                  <a:pt x="127000" y="4572"/>
                </a:lnTo>
                <a:lnTo>
                  <a:pt x="1280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4736591" y="3966083"/>
            <a:ext cx="128270" cy="127000"/>
          </a:xfrm>
          <a:custGeom>
            <a:avLst/>
            <a:gdLst/>
            <a:ahLst/>
            <a:cxnLst/>
            <a:rect l="l" t="t" r="r" b="b"/>
            <a:pathLst>
              <a:path w="128270" h="127000">
                <a:moveTo>
                  <a:pt x="24384" y="0"/>
                </a:moveTo>
                <a:lnTo>
                  <a:pt x="61595" y="0"/>
                </a:lnTo>
                <a:lnTo>
                  <a:pt x="60579" y="4572"/>
                </a:lnTo>
                <a:lnTo>
                  <a:pt x="58166" y="5080"/>
                </a:lnTo>
                <a:lnTo>
                  <a:pt x="56515" y="5588"/>
                </a:lnTo>
                <a:lnTo>
                  <a:pt x="55499" y="6223"/>
                </a:lnTo>
                <a:lnTo>
                  <a:pt x="54483" y="6858"/>
                </a:lnTo>
                <a:lnTo>
                  <a:pt x="53467" y="7747"/>
                </a:lnTo>
                <a:lnTo>
                  <a:pt x="52705" y="9017"/>
                </a:lnTo>
                <a:lnTo>
                  <a:pt x="51943" y="10287"/>
                </a:lnTo>
                <a:lnTo>
                  <a:pt x="46990" y="27686"/>
                </a:lnTo>
                <a:lnTo>
                  <a:pt x="40640" y="56134"/>
                </a:lnTo>
                <a:lnTo>
                  <a:pt x="90550" y="56134"/>
                </a:lnTo>
                <a:lnTo>
                  <a:pt x="96900" y="27686"/>
                </a:lnTo>
                <a:lnTo>
                  <a:pt x="97409" y="25146"/>
                </a:lnTo>
                <a:lnTo>
                  <a:pt x="97917" y="22352"/>
                </a:lnTo>
                <a:lnTo>
                  <a:pt x="98298" y="19558"/>
                </a:lnTo>
                <a:lnTo>
                  <a:pt x="98806" y="16637"/>
                </a:lnTo>
                <a:lnTo>
                  <a:pt x="98933" y="14351"/>
                </a:lnTo>
                <a:lnTo>
                  <a:pt x="98933" y="12700"/>
                </a:lnTo>
                <a:lnTo>
                  <a:pt x="98933" y="9779"/>
                </a:lnTo>
                <a:lnTo>
                  <a:pt x="89788" y="4572"/>
                </a:lnTo>
                <a:lnTo>
                  <a:pt x="90805" y="0"/>
                </a:lnTo>
                <a:lnTo>
                  <a:pt x="128016" y="0"/>
                </a:lnTo>
                <a:lnTo>
                  <a:pt x="127000" y="4572"/>
                </a:lnTo>
                <a:lnTo>
                  <a:pt x="124713" y="5080"/>
                </a:lnTo>
                <a:lnTo>
                  <a:pt x="122936" y="5588"/>
                </a:lnTo>
                <a:lnTo>
                  <a:pt x="121920" y="6223"/>
                </a:lnTo>
                <a:lnTo>
                  <a:pt x="120904" y="6858"/>
                </a:lnTo>
                <a:lnTo>
                  <a:pt x="120015" y="7747"/>
                </a:lnTo>
                <a:lnTo>
                  <a:pt x="119253" y="9017"/>
                </a:lnTo>
                <a:lnTo>
                  <a:pt x="118363" y="10287"/>
                </a:lnTo>
                <a:lnTo>
                  <a:pt x="117602" y="12192"/>
                </a:lnTo>
                <a:lnTo>
                  <a:pt x="97536" y="99949"/>
                </a:lnTo>
                <a:lnTo>
                  <a:pt x="95631" y="112649"/>
                </a:lnTo>
                <a:lnTo>
                  <a:pt x="95631" y="114427"/>
                </a:lnTo>
                <a:lnTo>
                  <a:pt x="95631" y="117221"/>
                </a:lnTo>
                <a:lnTo>
                  <a:pt x="104775" y="122428"/>
                </a:lnTo>
                <a:lnTo>
                  <a:pt x="103632" y="127000"/>
                </a:lnTo>
                <a:lnTo>
                  <a:pt x="66548" y="127000"/>
                </a:lnTo>
                <a:lnTo>
                  <a:pt x="67563" y="122428"/>
                </a:lnTo>
                <a:lnTo>
                  <a:pt x="69850" y="122047"/>
                </a:lnTo>
                <a:lnTo>
                  <a:pt x="71628" y="121412"/>
                </a:lnTo>
                <a:lnTo>
                  <a:pt x="77978" y="111633"/>
                </a:lnTo>
                <a:lnTo>
                  <a:pt x="78740" y="109474"/>
                </a:lnTo>
                <a:lnTo>
                  <a:pt x="79756" y="105410"/>
                </a:lnTo>
                <a:lnTo>
                  <a:pt x="81153" y="99314"/>
                </a:lnTo>
                <a:lnTo>
                  <a:pt x="88773" y="64770"/>
                </a:lnTo>
                <a:lnTo>
                  <a:pt x="38735" y="64770"/>
                </a:lnTo>
                <a:lnTo>
                  <a:pt x="30987" y="99949"/>
                </a:lnTo>
                <a:lnTo>
                  <a:pt x="30353" y="102997"/>
                </a:lnTo>
                <a:lnTo>
                  <a:pt x="29845" y="105537"/>
                </a:lnTo>
                <a:lnTo>
                  <a:pt x="29591" y="107569"/>
                </a:lnTo>
                <a:lnTo>
                  <a:pt x="29210" y="109601"/>
                </a:lnTo>
                <a:lnTo>
                  <a:pt x="29083" y="111887"/>
                </a:lnTo>
                <a:lnTo>
                  <a:pt x="29083" y="114427"/>
                </a:lnTo>
                <a:lnTo>
                  <a:pt x="29083" y="117094"/>
                </a:lnTo>
                <a:lnTo>
                  <a:pt x="29718" y="118999"/>
                </a:lnTo>
                <a:lnTo>
                  <a:pt x="30987" y="120142"/>
                </a:lnTo>
                <a:lnTo>
                  <a:pt x="32258" y="121412"/>
                </a:lnTo>
                <a:lnTo>
                  <a:pt x="34671" y="122047"/>
                </a:lnTo>
                <a:lnTo>
                  <a:pt x="38227" y="122428"/>
                </a:lnTo>
                <a:lnTo>
                  <a:pt x="37211" y="127000"/>
                </a:lnTo>
                <a:lnTo>
                  <a:pt x="0" y="127000"/>
                </a:lnTo>
                <a:lnTo>
                  <a:pt x="1016" y="122428"/>
                </a:lnTo>
                <a:lnTo>
                  <a:pt x="3302" y="122047"/>
                </a:lnTo>
                <a:lnTo>
                  <a:pt x="5080" y="121412"/>
                </a:lnTo>
                <a:lnTo>
                  <a:pt x="6350" y="120650"/>
                </a:lnTo>
                <a:lnTo>
                  <a:pt x="7493" y="119761"/>
                </a:lnTo>
                <a:lnTo>
                  <a:pt x="8509" y="118618"/>
                </a:lnTo>
                <a:lnTo>
                  <a:pt x="9271" y="117094"/>
                </a:lnTo>
                <a:lnTo>
                  <a:pt x="10033" y="115570"/>
                </a:lnTo>
                <a:lnTo>
                  <a:pt x="30353" y="27686"/>
                </a:lnTo>
                <a:lnTo>
                  <a:pt x="30987" y="25146"/>
                </a:lnTo>
                <a:lnTo>
                  <a:pt x="31496" y="22352"/>
                </a:lnTo>
                <a:lnTo>
                  <a:pt x="31877" y="19558"/>
                </a:lnTo>
                <a:lnTo>
                  <a:pt x="32258" y="16637"/>
                </a:lnTo>
                <a:lnTo>
                  <a:pt x="32385" y="14351"/>
                </a:lnTo>
                <a:lnTo>
                  <a:pt x="32385" y="12700"/>
                </a:lnTo>
                <a:lnTo>
                  <a:pt x="32385" y="9779"/>
                </a:lnTo>
                <a:lnTo>
                  <a:pt x="31750" y="7747"/>
                </a:lnTo>
                <a:lnTo>
                  <a:pt x="30225" y="6604"/>
                </a:lnTo>
                <a:lnTo>
                  <a:pt x="28829" y="5461"/>
                </a:lnTo>
                <a:lnTo>
                  <a:pt x="26543" y="4699"/>
                </a:lnTo>
                <a:lnTo>
                  <a:pt x="23368" y="4572"/>
                </a:lnTo>
                <a:lnTo>
                  <a:pt x="243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4869179" y="3998912"/>
            <a:ext cx="133375" cy="54038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4886197" y="4022344"/>
            <a:ext cx="112395" cy="33020"/>
          </a:xfrm>
          <a:custGeom>
            <a:avLst/>
            <a:gdLst/>
            <a:ahLst/>
            <a:cxnLst/>
            <a:rect l="l" t="t" r="r" b="b"/>
            <a:pathLst>
              <a:path w="112395" h="33020">
                <a:moveTo>
                  <a:pt x="62700" y="12953"/>
                </a:moveTo>
                <a:lnTo>
                  <a:pt x="33527" y="12953"/>
                </a:lnTo>
                <a:lnTo>
                  <a:pt x="41275" y="16255"/>
                </a:lnTo>
                <a:lnTo>
                  <a:pt x="51562" y="22732"/>
                </a:lnTo>
                <a:lnTo>
                  <a:pt x="58987" y="26993"/>
                </a:lnTo>
                <a:lnTo>
                  <a:pt x="66008" y="30051"/>
                </a:lnTo>
                <a:lnTo>
                  <a:pt x="72600" y="31894"/>
                </a:lnTo>
                <a:lnTo>
                  <a:pt x="78739" y="32511"/>
                </a:lnTo>
                <a:lnTo>
                  <a:pt x="86994" y="32511"/>
                </a:lnTo>
                <a:lnTo>
                  <a:pt x="93979" y="29717"/>
                </a:lnTo>
                <a:lnTo>
                  <a:pt x="99822" y="24129"/>
                </a:lnTo>
                <a:lnTo>
                  <a:pt x="104394" y="19557"/>
                </a:lnTo>
                <a:lnTo>
                  <a:pt x="75691" y="19557"/>
                </a:lnTo>
                <a:lnTo>
                  <a:pt x="67944" y="16255"/>
                </a:lnTo>
                <a:lnTo>
                  <a:pt x="62700" y="12953"/>
                </a:lnTo>
                <a:close/>
              </a:path>
              <a:path w="112395" h="33020">
                <a:moveTo>
                  <a:pt x="30987" y="0"/>
                </a:moveTo>
                <a:lnTo>
                  <a:pt x="23875" y="0"/>
                </a:lnTo>
                <a:lnTo>
                  <a:pt x="17779" y="2412"/>
                </a:lnTo>
                <a:lnTo>
                  <a:pt x="12573" y="7365"/>
                </a:lnTo>
                <a:lnTo>
                  <a:pt x="7365" y="12191"/>
                </a:lnTo>
                <a:lnTo>
                  <a:pt x="3175" y="18287"/>
                </a:lnTo>
                <a:lnTo>
                  <a:pt x="0" y="25653"/>
                </a:lnTo>
                <a:lnTo>
                  <a:pt x="7238" y="29717"/>
                </a:lnTo>
                <a:lnTo>
                  <a:pt x="9778" y="24256"/>
                </a:lnTo>
                <a:lnTo>
                  <a:pt x="12826" y="20065"/>
                </a:lnTo>
                <a:lnTo>
                  <a:pt x="16255" y="17271"/>
                </a:lnTo>
                <a:lnTo>
                  <a:pt x="19685" y="14350"/>
                </a:lnTo>
                <a:lnTo>
                  <a:pt x="23622" y="12953"/>
                </a:lnTo>
                <a:lnTo>
                  <a:pt x="62700" y="12953"/>
                </a:lnTo>
                <a:lnTo>
                  <a:pt x="57657" y="9778"/>
                </a:lnTo>
                <a:lnTo>
                  <a:pt x="50204" y="5518"/>
                </a:lnTo>
                <a:lnTo>
                  <a:pt x="43275" y="2460"/>
                </a:lnTo>
                <a:lnTo>
                  <a:pt x="36869" y="617"/>
                </a:lnTo>
                <a:lnTo>
                  <a:pt x="30987" y="0"/>
                </a:lnTo>
                <a:close/>
              </a:path>
              <a:path w="112395" h="33020">
                <a:moveTo>
                  <a:pt x="105028" y="2285"/>
                </a:moveTo>
                <a:lnTo>
                  <a:pt x="101346" y="8254"/>
                </a:lnTo>
                <a:lnTo>
                  <a:pt x="97789" y="12572"/>
                </a:lnTo>
                <a:lnTo>
                  <a:pt x="90677" y="18160"/>
                </a:lnTo>
                <a:lnTo>
                  <a:pt x="86360" y="19557"/>
                </a:lnTo>
                <a:lnTo>
                  <a:pt x="104394" y="19557"/>
                </a:lnTo>
                <a:lnTo>
                  <a:pt x="105537" y="18414"/>
                </a:lnTo>
                <a:lnTo>
                  <a:pt x="109727" y="12953"/>
                </a:lnTo>
                <a:lnTo>
                  <a:pt x="112394" y="7365"/>
                </a:lnTo>
                <a:lnTo>
                  <a:pt x="105028" y="228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4886197" y="4022344"/>
            <a:ext cx="112395" cy="33020"/>
          </a:xfrm>
          <a:custGeom>
            <a:avLst/>
            <a:gdLst/>
            <a:ahLst/>
            <a:cxnLst/>
            <a:rect l="l" t="t" r="r" b="b"/>
            <a:pathLst>
              <a:path w="112395" h="33020">
                <a:moveTo>
                  <a:pt x="30987" y="0"/>
                </a:moveTo>
                <a:lnTo>
                  <a:pt x="67944" y="16255"/>
                </a:lnTo>
                <a:lnTo>
                  <a:pt x="75691" y="19557"/>
                </a:lnTo>
                <a:lnTo>
                  <a:pt x="81025" y="19557"/>
                </a:lnTo>
                <a:lnTo>
                  <a:pt x="86360" y="19557"/>
                </a:lnTo>
                <a:lnTo>
                  <a:pt x="90677" y="18160"/>
                </a:lnTo>
                <a:lnTo>
                  <a:pt x="94234" y="15366"/>
                </a:lnTo>
                <a:lnTo>
                  <a:pt x="97789" y="12572"/>
                </a:lnTo>
                <a:lnTo>
                  <a:pt x="101346" y="8254"/>
                </a:lnTo>
                <a:lnTo>
                  <a:pt x="105028" y="2285"/>
                </a:lnTo>
                <a:lnTo>
                  <a:pt x="112394" y="7365"/>
                </a:lnTo>
                <a:lnTo>
                  <a:pt x="86994" y="32511"/>
                </a:lnTo>
                <a:lnTo>
                  <a:pt x="78739" y="32511"/>
                </a:lnTo>
                <a:lnTo>
                  <a:pt x="41275" y="16255"/>
                </a:lnTo>
                <a:lnTo>
                  <a:pt x="33527" y="12953"/>
                </a:lnTo>
                <a:lnTo>
                  <a:pt x="28193" y="12953"/>
                </a:lnTo>
                <a:lnTo>
                  <a:pt x="23622" y="12953"/>
                </a:lnTo>
                <a:lnTo>
                  <a:pt x="19685" y="14350"/>
                </a:lnTo>
                <a:lnTo>
                  <a:pt x="16255" y="17271"/>
                </a:lnTo>
                <a:lnTo>
                  <a:pt x="12826" y="20065"/>
                </a:lnTo>
                <a:lnTo>
                  <a:pt x="9778" y="24256"/>
                </a:lnTo>
                <a:lnTo>
                  <a:pt x="7238" y="29717"/>
                </a:lnTo>
                <a:lnTo>
                  <a:pt x="0" y="25653"/>
                </a:lnTo>
                <a:lnTo>
                  <a:pt x="3175" y="18287"/>
                </a:lnTo>
                <a:lnTo>
                  <a:pt x="7365" y="12191"/>
                </a:lnTo>
                <a:lnTo>
                  <a:pt x="12573" y="7365"/>
                </a:lnTo>
                <a:lnTo>
                  <a:pt x="17779" y="2412"/>
                </a:lnTo>
                <a:lnTo>
                  <a:pt x="23875" y="0"/>
                </a:lnTo>
                <a:lnTo>
                  <a:pt x="309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4997196" y="3942588"/>
            <a:ext cx="259829" cy="148589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5015484" y="3966083"/>
            <a:ext cx="237490" cy="127000"/>
          </a:xfrm>
          <a:custGeom>
            <a:avLst/>
            <a:gdLst/>
            <a:ahLst/>
            <a:cxnLst/>
            <a:rect l="l" t="t" r="r" b="b"/>
            <a:pathLst>
              <a:path w="237489" h="127000">
                <a:moveTo>
                  <a:pt x="205358" y="0"/>
                </a:moveTo>
                <a:lnTo>
                  <a:pt x="156971" y="0"/>
                </a:lnTo>
                <a:lnTo>
                  <a:pt x="155955" y="4572"/>
                </a:lnTo>
                <a:lnTo>
                  <a:pt x="159130" y="4699"/>
                </a:lnTo>
                <a:lnTo>
                  <a:pt x="161416" y="5461"/>
                </a:lnTo>
                <a:lnTo>
                  <a:pt x="162940" y="6604"/>
                </a:lnTo>
                <a:lnTo>
                  <a:pt x="164337" y="7747"/>
                </a:lnTo>
                <a:lnTo>
                  <a:pt x="164973" y="9906"/>
                </a:lnTo>
                <a:lnTo>
                  <a:pt x="164973" y="16510"/>
                </a:lnTo>
                <a:lnTo>
                  <a:pt x="164337" y="21463"/>
                </a:lnTo>
                <a:lnTo>
                  <a:pt x="162940" y="27686"/>
                </a:lnTo>
                <a:lnTo>
                  <a:pt x="147192" y="99314"/>
                </a:lnTo>
                <a:lnTo>
                  <a:pt x="133603" y="122428"/>
                </a:lnTo>
                <a:lnTo>
                  <a:pt x="132587" y="127000"/>
                </a:lnTo>
                <a:lnTo>
                  <a:pt x="170814" y="127000"/>
                </a:lnTo>
                <a:lnTo>
                  <a:pt x="171830" y="122428"/>
                </a:lnTo>
                <a:lnTo>
                  <a:pt x="168782" y="122174"/>
                </a:lnTo>
                <a:lnTo>
                  <a:pt x="166624" y="121793"/>
                </a:lnTo>
                <a:lnTo>
                  <a:pt x="161670" y="116332"/>
                </a:lnTo>
                <a:lnTo>
                  <a:pt x="161797" y="111633"/>
                </a:lnTo>
                <a:lnTo>
                  <a:pt x="162051" y="108585"/>
                </a:lnTo>
                <a:lnTo>
                  <a:pt x="162305" y="107188"/>
                </a:lnTo>
                <a:lnTo>
                  <a:pt x="162432" y="105791"/>
                </a:lnTo>
                <a:lnTo>
                  <a:pt x="162687" y="104394"/>
                </a:lnTo>
                <a:lnTo>
                  <a:pt x="163575" y="99949"/>
                </a:lnTo>
                <a:lnTo>
                  <a:pt x="169544" y="72517"/>
                </a:lnTo>
                <a:lnTo>
                  <a:pt x="193766" y="72517"/>
                </a:lnTo>
                <a:lnTo>
                  <a:pt x="200088" y="71723"/>
                </a:lnTo>
                <a:lnTo>
                  <a:pt x="206565" y="70219"/>
                </a:lnTo>
                <a:lnTo>
                  <a:pt x="212470" y="68072"/>
                </a:lnTo>
                <a:lnTo>
                  <a:pt x="220090" y="64897"/>
                </a:lnTo>
                <a:lnTo>
                  <a:pt x="171195" y="64897"/>
                </a:lnTo>
                <a:lnTo>
                  <a:pt x="183768" y="8509"/>
                </a:lnTo>
                <a:lnTo>
                  <a:pt x="188087" y="8255"/>
                </a:lnTo>
                <a:lnTo>
                  <a:pt x="229442" y="8255"/>
                </a:lnTo>
                <a:lnTo>
                  <a:pt x="227837" y="6985"/>
                </a:lnTo>
                <a:lnTo>
                  <a:pt x="224789" y="4699"/>
                </a:lnTo>
                <a:lnTo>
                  <a:pt x="220852" y="2921"/>
                </a:lnTo>
                <a:lnTo>
                  <a:pt x="211454" y="635"/>
                </a:lnTo>
                <a:lnTo>
                  <a:pt x="205358" y="0"/>
                </a:lnTo>
                <a:close/>
              </a:path>
              <a:path w="237489" h="127000">
                <a:moveTo>
                  <a:pt x="193766" y="72517"/>
                </a:moveTo>
                <a:lnTo>
                  <a:pt x="169544" y="72517"/>
                </a:lnTo>
                <a:lnTo>
                  <a:pt x="173862" y="72771"/>
                </a:lnTo>
                <a:lnTo>
                  <a:pt x="179069" y="72898"/>
                </a:lnTo>
                <a:lnTo>
                  <a:pt x="185419" y="72898"/>
                </a:lnTo>
                <a:lnTo>
                  <a:pt x="193039" y="72608"/>
                </a:lnTo>
                <a:lnTo>
                  <a:pt x="193766" y="72517"/>
                </a:lnTo>
                <a:close/>
              </a:path>
              <a:path w="237489" h="127000">
                <a:moveTo>
                  <a:pt x="229442" y="8255"/>
                </a:moveTo>
                <a:lnTo>
                  <a:pt x="204469" y="8255"/>
                </a:lnTo>
                <a:lnTo>
                  <a:pt x="210438" y="9906"/>
                </a:lnTo>
                <a:lnTo>
                  <a:pt x="217804" y="16510"/>
                </a:lnTo>
                <a:lnTo>
                  <a:pt x="219455" y="21463"/>
                </a:lnTo>
                <a:lnTo>
                  <a:pt x="219582" y="34417"/>
                </a:lnTo>
                <a:lnTo>
                  <a:pt x="218820" y="39243"/>
                </a:lnTo>
                <a:lnTo>
                  <a:pt x="217169" y="43688"/>
                </a:lnTo>
                <a:lnTo>
                  <a:pt x="215645" y="48133"/>
                </a:lnTo>
                <a:lnTo>
                  <a:pt x="188340" y="64897"/>
                </a:lnTo>
                <a:lnTo>
                  <a:pt x="220090" y="64897"/>
                </a:lnTo>
                <a:lnTo>
                  <a:pt x="226060" y="59817"/>
                </a:lnTo>
                <a:lnTo>
                  <a:pt x="230377" y="53086"/>
                </a:lnTo>
                <a:lnTo>
                  <a:pt x="234823" y="46228"/>
                </a:lnTo>
                <a:lnTo>
                  <a:pt x="236981" y="38100"/>
                </a:lnTo>
                <a:lnTo>
                  <a:pt x="236981" y="24003"/>
                </a:lnTo>
                <a:lnTo>
                  <a:pt x="236219" y="19812"/>
                </a:lnTo>
                <a:lnTo>
                  <a:pt x="233171" y="12446"/>
                </a:lnTo>
                <a:lnTo>
                  <a:pt x="230886" y="9398"/>
                </a:lnTo>
                <a:lnTo>
                  <a:pt x="229442" y="8255"/>
                </a:lnTo>
                <a:close/>
              </a:path>
              <a:path w="237489" h="127000">
                <a:moveTo>
                  <a:pt x="68961" y="0"/>
                </a:moveTo>
                <a:lnTo>
                  <a:pt x="24383" y="0"/>
                </a:lnTo>
                <a:lnTo>
                  <a:pt x="23367" y="4572"/>
                </a:lnTo>
                <a:lnTo>
                  <a:pt x="26542" y="4699"/>
                </a:lnTo>
                <a:lnTo>
                  <a:pt x="28828" y="5461"/>
                </a:lnTo>
                <a:lnTo>
                  <a:pt x="30225" y="6604"/>
                </a:lnTo>
                <a:lnTo>
                  <a:pt x="31750" y="7747"/>
                </a:lnTo>
                <a:lnTo>
                  <a:pt x="32385" y="9779"/>
                </a:lnTo>
                <a:lnTo>
                  <a:pt x="32385" y="16383"/>
                </a:lnTo>
                <a:lnTo>
                  <a:pt x="31750" y="21463"/>
                </a:lnTo>
                <a:lnTo>
                  <a:pt x="30352" y="27686"/>
                </a:lnTo>
                <a:lnTo>
                  <a:pt x="14604" y="99314"/>
                </a:lnTo>
                <a:lnTo>
                  <a:pt x="1015" y="122428"/>
                </a:lnTo>
                <a:lnTo>
                  <a:pt x="0" y="127000"/>
                </a:lnTo>
                <a:lnTo>
                  <a:pt x="46736" y="127000"/>
                </a:lnTo>
                <a:lnTo>
                  <a:pt x="53593" y="126365"/>
                </a:lnTo>
                <a:lnTo>
                  <a:pt x="65277" y="123825"/>
                </a:lnTo>
                <a:lnTo>
                  <a:pt x="70485" y="121920"/>
                </a:lnTo>
                <a:lnTo>
                  <a:pt x="76358" y="118745"/>
                </a:lnTo>
                <a:lnTo>
                  <a:pt x="32257" y="118745"/>
                </a:lnTo>
                <a:lnTo>
                  <a:pt x="28701" y="118618"/>
                </a:lnTo>
                <a:lnTo>
                  <a:pt x="26924" y="118364"/>
                </a:lnTo>
                <a:lnTo>
                  <a:pt x="51053" y="8382"/>
                </a:lnTo>
                <a:lnTo>
                  <a:pt x="57150" y="8128"/>
                </a:lnTo>
                <a:lnTo>
                  <a:pt x="96367" y="8128"/>
                </a:lnTo>
                <a:lnTo>
                  <a:pt x="93725" y="6096"/>
                </a:lnTo>
                <a:lnTo>
                  <a:pt x="88264" y="3556"/>
                </a:lnTo>
                <a:lnTo>
                  <a:pt x="76580" y="762"/>
                </a:lnTo>
                <a:lnTo>
                  <a:pt x="68961" y="0"/>
                </a:lnTo>
                <a:close/>
              </a:path>
              <a:path w="237489" h="127000">
                <a:moveTo>
                  <a:pt x="96367" y="8128"/>
                </a:moveTo>
                <a:lnTo>
                  <a:pt x="59943" y="8128"/>
                </a:lnTo>
                <a:lnTo>
                  <a:pt x="68276" y="8745"/>
                </a:lnTo>
                <a:lnTo>
                  <a:pt x="75549" y="10588"/>
                </a:lnTo>
                <a:lnTo>
                  <a:pt x="95885" y="47117"/>
                </a:lnTo>
                <a:lnTo>
                  <a:pt x="95648" y="53957"/>
                </a:lnTo>
                <a:lnTo>
                  <a:pt x="84576" y="91336"/>
                </a:lnTo>
                <a:lnTo>
                  <a:pt x="51244" y="117411"/>
                </a:lnTo>
                <a:lnTo>
                  <a:pt x="37337" y="118745"/>
                </a:lnTo>
                <a:lnTo>
                  <a:pt x="76358" y="118745"/>
                </a:lnTo>
                <a:lnTo>
                  <a:pt x="106299" y="85217"/>
                </a:lnTo>
                <a:lnTo>
                  <a:pt x="113918" y="54991"/>
                </a:lnTo>
                <a:lnTo>
                  <a:pt x="113882" y="38016"/>
                </a:lnTo>
                <a:lnTo>
                  <a:pt x="112649" y="30861"/>
                </a:lnTo>
                <a:lnTo>
                  <a:pt x="110108" y="24765"/>
                </a:lnTo>
                <a:lnTo>
                  <a:pt x="107568" y="18542"/>
                </a:lnTo>
                <a:lnTo>
                  <a:pt x="103758" y="13589"/>
                </a:lnTo>
                <a:lnTo>
                  <a:pt x="98678" y="9906"/>
                </a:lnTo>
                <a:lnTo>
                  <a:pt x="96367" y="812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5186679" y="3974338"/>
            <a:ext cx="48895" cy="57150"/>
          </a:xfrm>
          <a:custGeom>
            <a:avLst/>
            <a:gdLst/>
            <a:ahLst/>
            <a:cxnLst/>
            <a:rect l="l" t="t" r="r" b="b"/>
            <a:pathLst>
              <a:path w="48895" h="57150">
                <a:moveTo>
                  <a:pt x="24765" y="0"/>
                </a:moveTo>
                <a:lnTo>
                  <a:pt x="20828" y="0"/>
                </a:lnTo>
                <a:lnTo>
                  <a:pt x="16891" y="0"/>
                </a:lnTo>
                <a:lnTo>
                  <a:pt x="12573" y="254"/>
                </a:lnTo>
                <a:lnTo>
                  <a:pt x="0" y="56642"/>
                </a:lnTo>
                <a:lnTo>
                  <a:pt x="9652" y="56642"/>
                </a:lnTo>
                <a:lnTo>
                  <a:pt x="17145" y="56642"/>
                </a:lnTo>
                <a:lnTo>
                  <a:pt x="23241" y="55753"/>
                </a:lnTo>
                <a:lnTo>
                  <a:pt x="27812" y="54229"/>
                </a:lnTo>
                <a:lnTo>
                  <a:pt x="32512" y="52705"/>
                </a:lnTo>
                <a:lnTo>
                  <a:pt x="45974" y="35432"/>
                </a:lnTo>
                <a:lnTo>
                  <a:pt x="47625" y="30987"/>
                </a:lnTo>
                <a:lnTo>
                  <a:pt x="48387" y="26162"/>
                </a:lnTo>
                <a:lnTo>
                  <a:pt x="48387" y="20828"/>
                </a:lnTo>
                <a:lnTo>
                  <a:pt x="48387" y="13588"/>
                </a:lnTo>
                <a:lnTo>
                  <a:pt x="46609" y="8255"/>
                </a:lnTo>
                <a:lnTo>
                  <a:pt x="42925" y="4953"/>
                </a:lnTo>
                <a:lnTo>
                  <a:pt x="39243" y="1650"/>
                </a:lnTo>
                <a:lnTo>
                  <a:pt x="33274" y="0"/>
                </a:lnTo>
                <a:lnTo>
                  <a:pt x="247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5042408" y="3974210"/>
            <a:ext cx="69215" cy="111125"/>
          </a:xfrm>
          <a:custGeom>
            <a:avLst/>
            <a:gdLst/>
            <a:ahLst/>
            <a:cxnLst/>
            <a:rect l="l" t="t" r="r" b="b"/>
            <a:pathLst>
              <a:path w="69214" h="111125">
                <a:moveTo>
                  <a:pt x="33019" y="0"/>
                </a:moveTo>
                <a:lnTo>
                  <a:pt x="30225" y="0"/>
                </a:lnTo>
                <a:lnTo>
                  <a:pt x="27304" y="126"/>
                </a:lnTo>
                <a:lnTo>
                  <a:pt x="24129" y="253"/>
                </a:lnTo>
                <a:lnTo>
                  <a:pt x="0" y="110236"/>
                </a:lnTo>
                <a:lnTo>
                  <a:pt x="1777" y="110489"/>
                </a:lnTo>
                <a:lnTo>
                  <a:pt x="5333" y="110616"/>
                </a:lnTo>
                <a:lnTo>
                  <a:pt x="10413" y="110616"/>
                </a:lnTo>
                <a:lnTo>
                  <a:pt x="17652" y="110283"/>
                </a:lnTo>
                <a:lnTo>
                  <a:pt x="54101" y="88900"/>
                </a:lnTo>
                <a:lnTo>
                  <a:pt x="68024" y="52466"/>
                </a:lnTo>
                <a:lnTo>
                  <a:pt x="68961" y="38988"/>
                </a:lnTo>
                <a:lnTo>
                  <a:pt x="68391" y="29888"/>
                </a:lnTo>
                <a:lnTo>
                  <a:pt x="41352" y="617"/>
                </a:lnTo>
                <a:lnTo>
                  <a:pt x="330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5148071" y="3966083"/>
            <a:ext cx="104775" cy="127000"/>
          </a:xfrm>
          <a:custGeom>
            <a:avLst/>
            <a:gdLst/>
            <a:ahLst/>
            <a:cxnLst/>
            <a:rect l="l" t="t" r="r" b="b"/>
            <a:pathLst>
              <a:path w="104775" h="127000">
                <a:moveTo>
                  <a:pt x="24383" y="0"/>
                </a:moveTo>
                <a:lnTo>
                  <a:pt x="65404" y="0"/>
                </a:lnTo>
                <a:lnTo>
                  <a:pt x="72770" y="0"/>
                </a:lnTo>
                <a:lnTo>
                  <a:pt x="78866" y="635"/>
                </a:lnTo>
                <a:lnTo>
                  <a:pt x="83565" y="1778"/>
                </a:lnTo>
                <a:lnTo>
                  <a:pt x="88264" y="2921"/>
                </a:lnTo>
                <a:lnTo>
                  <a:pt x="92201" y="4699"/>
                </a:lnTo>
                <a:lnTo>
                  <a:pt x="95250" y="6985"/>
                </a:lnTo>
                <a:lnTo>
                  <a:pt x="98298" y="9398"/>
                </a:lnTo>
                <a:lnTo>
                  <a:pt x="100583" y="12446"/>
                </a:lnTo>
                <a:lnTo>
                  <a:pt x="102107" y="16129"/>
                </a:lnTo>
                <a:lnTo>
                  <a:pt x="103631" y="19812"/>
                </a:lnTo>
                <a:lnTo>
                  <a:pt x="104393" y="24003"/>
                </a:lnTo>
                <a:lnTo>
                  <a:pt x="104393" y="28829"/>
                </a:lnTo>
                <a:lnTo>
                  <a:pt x="104393" y="38100"/>
                </a:lnTo>
                <a:lnTo>
                  <a:pt x="102235" y="46228"/>
                </a:lnTo>
                <a:lnTo>
                  <a:pt x="97789" y="53086"/>
                </a:lnTo>
                <a:lnTo>
                  <a:pt x="93472" y="59817"/>
                </a:lnTo>
                <a:lnTo>
                  <a:pt x="52831" y="72898"/>
                </a:lnTo>
                <a:lnTo>
                  <a:pt x="46481" y="72898"/>
                </a:lnTo>
                <a:lnTo>
                  <a:pt x="41275" y="72771"/>
                </a:lnTo>
                <a:lnTo>
                  <a:pt x="36956" y="72517"/>
                </a:lnTo>
                <a:lnTo>
                  <a:pt x="30987" y="99949"/>
                </a:lnTo>
                <a:lnTo>
                  <a:pt x="30479" y="102489"/>
                </a:lnTo>
                <a:lnTo>
                  <a:pt x="30099" y="104394"/>
                </a:lnTo>
                <a:lnTo>
                  <a:pt x="29844" y="105791"/>
                </a:lnTo>
                <a:lnTo>
                  <a:pt x="29717" y="107188"/>
                </a:lnTo>
                <a:lnTo>
                  <a:pt x="29463" y="108585"/>
                </a:lnTo>
                <a:lnTo>
                  <a:pt x="29337" y="110236"/>
                </a:lnTo>
                <a:lnTo>
                  <a:pt x="29210" y="111760"/>
                </a:lnTo>
                <a:lnTo>
                  <a:pt x="29082" y="113157"/>
                </a:lnTo>
                <a:lnTo>
                  <a:pt x="29082" y="114427"/>
                </a:lnTo>
                <a:lnTo>
                  <a:pt x="29082" y="116332"/>
                </a:lnTo>
                <a:lnTo>
                  <a:pt x="29463" y="117856"/>
                </a:lnTo>
                <a:lnTo>
                  <a:pt x="39242" y="122428"/>
                </a:lnTo>
                <a:lnTo>
                  <a:pt x="38226" y="127000"/>
                </a:lnTo>
                <a:lnTo>
                  <a:pt x="0" y="127000"/>
                </a:lnTo>
                <a:lnTo>
                  <a:pt x="1015" y="122428"/>
                </a:lnTo>
                <a:lnTo>
                  <a:pt x="3301" y="122047"/>
                </a:lnTo>
                <a:lnTo>
                  <a:pt x="5079" y="121412"/>
                </a:lnTo>
                <a:lnTo>
                  <a:pt x="6350" y="120650"/>
                </a:lnTo>
                <a:lnTo>
                  <a:pt x="7492" y="119761"/>
                </a:lnTo>
                <a:lnTo>
                  <a:pt x="8508" y="118618"/>
                </a:lnTo>
                <a:lnTo>
                  <a:pt x="9270" y="117094"/>
                </a:lnTo>
                <a:lnTo>
                  <a:pt x="10032" y="115570"/>
                </a:lnTo>
                <a:lnTo>
                  <a:pt x="30352" y="27686"/>
                </a:lnTo>
                <a:lnTo>
                  <a:pt x="31750" y="21463"/>
                </a:lnTo>
                <a:lnTo>
                  <a:pt x="32385" y="16510"/>
                </a:lnTo>
                <a:lnTo>
                  <a:pt x="32385" y="12954"/>
                </a:lnTo>
                <a:lnTo>
                  <a:pt x="32385" y="9906"/>
                </a:lnTo>
                <a:lnTo>
                  <a:pt x="23367" y="4572"/>
                </a:lnTo>
                <a:lnTo>
                  <a:pt x="243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5015484" y="3966083"/>
            <a:ext cx="114300" cy="127000"/>
          </a:xfrm>
          <a:custGeom>
            <a:avLst/>
            <a:gdLst/>
            <a:ahLst/>
            <a:cxnLst/>
            <a:rect l="l" t="t" r="r" b="b"/>
            <a:pathLst>
              <a:path w="114300" h="127000">
                <a:moveTo>
                  <a:pt x="24383" y="0"/>
                </a:moveTo>
                <a:lnTo>
                  <a:pt x="59562" y="0"/>
                </a:lnTo>
                <a:lnTo>
                  <a:pt x="68961" y="0"/>
                </a:lnTo>
                <a:lnTo>
                  <a:pt x="76580" y="762"/>
                </a:lnTo>
                <a:lnTo>
                  <a:pt x="82423" y="2159"/>
                </a:lnTo>
                <a:lnTo>
                  <a:pt x="88264" y="3556"/>
                </a:lnTo>
                <a:lnTo>
                  <a:pt x="93725" y="6096"/>
                </a:lnTo>
                <a:lnTo>
                  <a:pt x="98678" y="9906"/>
                </a:lnTo>
                <a:lnTo>
                  <a:pt x="103758" y="13589"/>
                </a:lnTo>
                <a:lnTo>
                  <a:pt x="107568" y="18542"/>
                </a:lnTo>
                <a:lnTo>
                  <a:pt x="110108" y="24765"/>
                </a:lnTo>
                <a:lnTo>
                  <a:pt x="112649" y="30861"/>
                </a:lnTo>
                <a:lnTo>
                  <a:pt x="113918" y="38227"/>
                </a:lnTo>
                <a:lnTo>
                  <a:pt x="113918" y="46609"/>
                </a:lnTo>
                <a:lnTo>
                  <a:pt x="113918" y="54991"/>
                </a:lnTo>
                <a:lnTo>
                  <a:pt x="112902" y="62992"/>
                </a:lnTo>
                <a:lnTo>
                  <a:pt x="94868" y="103632"/>
                </a:lnTo>
                <a:lnTo>
                  <a:pt x="75183" y="119380"/>
                </a:lnTo>
                <a:lnTo>
                  <a:pt x="70485" y="121920"/>
                </a:lnTo>
                <a:lnTo>
                  <a:pt x="65277" y="123825"/>
                </a:lnTo>
                <a:lnTo>
                  <a:pt x="59436" y="125095"/>
                </a:lnTo>
                <a:lnTo>
                  <a:pt x="53593" y="126365"/>
                </a:lnTo>
                <a:lnTo>
                  <a:pt x="46736" y="127000"/>
                </a:lnTo>
                <a:lnTo>
                  <a:pt x="38988" y="127000"/>
                </a:lnTo>
                <a:lnTo>
                  <a:pt x="0" y="127000"/>
                </a:lnTo>
                <a:lnTo>
                  <a:pt x="1015" y="122428"/>
                </a:lnTo>
                <a:lnTo>
                  <a:pt x="3301" y="122047"/>
                </a:lnTo>
                <a:lnTo>
                  <a:pt x="5079" y="121412"/>
                </a:lnTo>
                <a:lnTo>
                  <a:pt x="6350" y="120650"/>
                </a:lnTo>
                <a:lnTo>
                  <a:pt x="7492" y="119761"/>
                </a:lnTo>
                <a:lnTo>
                  <a:pt x="8508" y="118618"/>
                </a:lnTo>
                <a:lnTo>
                  <a:pt x="9270" y="117094"/>
                </a:lnTo>
                <a:lnTo>
                  <a:pt x="10032" y="115570"/>
                </a:lnTo>
                <a:lnTo>
                  <a:pt x="30352" y="27686"/>
                </a:lnTo>
                <a:lnTo>
                  <a:pt x="31750" y="21463"/>
                </a:lnTo>
                <a:lnTo>
                  <a:pt x="32385" y="16383"/>
                </a:lnTo>
                <a:lnTo>
                  <a:pt x="32385" y="12700"/>
                </a:lnTo>
                <a:lnTo>
                  <a:pt x="32385" y="9779"/>
                </a:lnTo>
                <a:lnTo>
                  <a:pt x="31750" y="7747"/>
                </a:lnTo>
                <a:lnTo>
                  <a:pt x="30225" y="6604"/>
                </a:lnTo>
                <a:lnTo>
                  <a:pt x="28828" y="5461"/>
                </a:lnTo>
                <a:lnTo>
                  <a:pt x="26542" y="4699"/>
                </a:lnTo>
                <a:lnTo>
                  <a:pt x="23367" y="4572"/>
                </a:lnTo>
                <a:lnTo>
                  <a:pt x="243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5292852" y="3771887"/>
            <a:ext cx="3001518" cy="508266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5310763" y="3795648"/>
            <a:ext cx="2980055" cy="485775"/>
          </a:xfrm>
          <a:custGeom>
            <a:avLst/>
            <a:gdLst/>
            <a:ahLst/>
            <a:cxnLst/>
            <a:rect l="l" t="t" r="r" b="b"/>
            <a:pathLst>
              <a:path w="2980054" h="485775">
                <a:moveTo>
                  <a:pt x="2896611" y="0"/>
                </a:moveTo>
                <a:lnTo>
                  <a:pt x="2892166" y="6984"/>
                </a:lnTo>
                <a:lnTo>
                  <a:pt x="2907694" y="25578"/>
                </a:lnTo>
                <a:lnTo>
                  <a:pt x="2921328" y="47815"/>
                </a:lnTo>
                <a:lnTo>
                  <a:pt x="2942966" y="103124"/>
                </a:lnTo>
                <a:lnTo>
                  <a:pt x="2956507" y="169243"/>
                </a:lnTo>
                <a:lnTo>
                  <a:pt x="2961000" y="242696"/>
                </a:lnTo>
                <a:lnTo>
                  <a:pt x="2959881" y="279657"/>
                </a:lnTo>
                <a:lnTo>
                  <a:pt x="2950927" y="349103"/>
                </a:lnTo>
                <a:lnTo>
                  <a:pt x="2933207" y="411587"/>
                </a:lnTo>
                <a:lnTo>
                  <a:pt x="2907767" y="460251"/>
                </a:lnTo>
                <a:lnTo>
                  <a:pt x="2892166" y="478917"/>
                </a:lnTo>
                <a:lnTo>
                  <a:pt x="2896611" y="485775"/>
                </a:lnTo>
                <a:lnTo>
                  <a:pt x="2930917" y="444896"/>
                </a:lnTo>
                <a:lnTo>
                  <a:pt x="2957317" y="387350"/>
                </a:lnTo>
                <a:lnTo>
                  <a:pt x="2974176" y="318198"/>
                </a:lnTo>
                <a:lnTo>
                  <a:pt x="2979796" y="242569"/>
                </a:lnTo>
                <a:lnTo>
                  <a:pt x="2978391" y="203569"/>
                </a:lnTo>
                <a:lnTo>
                  <a:pt x="2967151" y="131091"/>
                </a:lnTo>
                <a:lnTo>
                  <a:pt x="2945099" y="67204"/>
                </a:lnTo>
                <a:lnTo>
                  <a:pt x="2914758" y="18385"/>
                </a:lnTo>
                <a:lnTo>
                  <a:pt x="2896611" y="0"/>
                </a:lnTo>
                <a:close/>
              </a:path>
              <a:path w="2980054" h="485775">
                <a:moveTo>
                  <a:pt x="83180" y="0"/>
                </a:moveTo>
                <a:lnTo>
                  <a:pt x="48874" y="40782"/>
                </a:lnTo>
                <a:lnTo>
                  <a:pt x="22474" y="97662"/>
                </a:lnTo>
                <a:lnTo>
                  <a:pt x="5615" y="166401"/>
                </a:lnTo>
                <a:lnTo>
                  <a:pt x="0" y="242696"/>
                </a:lnTo>
                <a:lnTo>
                  <a:pt x="1400" y="281193"/>
                </a:lnTo>
                <a:lnTo>
                  <a:pt x="12639" y="353583"/>
                </a:lnTo>
                <a:lnTo>
                  <a:pt x="34692" y="418212"/>
                </a:lnTo>
                <a:lnTo>
                  <a:pt x="65033" y="467413"/>
                </a:lnTo>
                <a:lnTo>
                  <a:pt x="83180" y="485775"/>
                </a:lnTo>
                <a:lnTo>
                  <a:pt x="87498" y="478917"/>
                </a:lnTo>
                <a:lnTo>
                  <a:pt x="71952" y="460251"/>
                </a:lnTo>
                <a:lnTo>
                  <a:pt x="58288" y="437800"/>
                </a:lnTo>
                <a:lnTo>
                  <a:pt x="36698" y="381634"/>
                </a:lnTo>
                <a:lnTo>
                  <a:pt x="23268" y="315118"/>
                </a:lnTo>
                <a:lnTo>
                  <a:pt x="18795" y="242569"/>
                </a:lnTo>
                <a:lnTo>
                  <a:pt x="19910" y="205047"/>
                </a:lnTo>
                <a:lnTo>
                  <a:pt x="28864" y="135272"/>
                </a:lnTo>
                <a:lnTo>
                  <a:pt x="46582" y="73671"/>
                </a:lnTo>
                <a:lnTo>
                  <a:pt x="71970" y="25578"/>
                </a:lnTo>
                <a:lnTo>
                  <a:pt x="87498" y="6984"/>
                </a:lnTo>
                <a:lnTo>
                  <a:pt x="831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8202930" y="3795648"/>
            <a:ext cx="87630" cy="485775"/>
          </a:xfrm>
          <a:custGeom>
            <a:avLst/>
            <a:gdLst/>
            <a:ahLst/>
            <a:cxnLst/>
            <a:rect l="l" t="t" r="r" b="b"/>
            <a:pathLst>
              <a:path w="87629" h="485775">
                <a:moveTo>
                  <a:pt x="4445" y="0"/>
                </a:moveTo>
                <a:lnTo>
                  <a:pt x="38750" y="40782"/>
                </a:lnTo>
                <a:lnTo>
                  <a:pt x="65150" y="97662"/>
                </a:lnTo>
                <a:lnTo>
                  <a:pt x="82010" y="166401"/>
                </a:lnTo>
                <a:lnTo>
                  <a:pt x="87629" y="242569"/>
                </a:lnTo>
                <a:lnTo>
                  <a:pt x="86225" y="281193"/>
                </a:lnTo>
                <a:lnTo>
                  <a:pt x="74985" y="353583"/>
                </a:lnTo>
                <a:lnTo>
                  <a:pt x="52933" y="418212"/>
                </a:lnTo>
                <a:lnTo>
                  <a:pt x="22592" y="467413"/>
                </a:lnTo>
                <a:lnTo>
                  <a:pt x="4445" y="485775"/>
                </a:lnTo>
                <a:lnTo>
                  <a:pt x="0" y="478917"/>
                </a:lnTo>
                <a:lnTo>
                  <a:pt x="15601" y="460251"/>
                </a:lnTo>
                <a:lnTo>
                  <a:pt x="29273" y="437800"/>
                </a:lnTo>
                <a:lnTo>
                  <a:pt x="50926" y="381634"/>
                </a:lnTo>
                <a:lnTo>
                  <a:pt x="64357" y="315118"/>
                </a:lnTo>
                <a:lnTo>
                  <a:pt x="68834" y="242696"/>
                </a:lnTo>
                <a:lnTo>
                  <a:pt x="67712" y="205047"/>
                </a:lnTo>
                <a:lnTo>
                  <a:pt x="58707" y="135272"/>
                </a:lnTo>
                <a:lnTo>
                  <a:pt x="40915" y="73671"/>
                </a:lnTo>
                <a:lnTo>
                  <a:pt x="15527" y="25578"/>
                </a:lnTo>
                <a:lnTo>
                  <a:pt x="0" y="6984"/>
                </a:lnTo>
                <a:lnTo>
                  <a:pt x="444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5310759" y="3795648"/>
            <a:ext cx="87630" cy="485775"/>
          </a:xfrm>
          <a:custGeom>
            <a:avLst/>
            <a:gdLst/>
            <a:ahLst/>
            <a:cxnLst/>
            <a:rect l="l" t="t" r="r" b="b"/>
            <a:pathLst>
              <a:path w="87629" h="485775">
                <a:moveTo>
                  <a:pt x="83185" y="0"/>
                </a:moveTo>
                <a:lnTo>
                  <a:pt x="87502" y="6984"/>
                </a:lnTo>
                <a:lnTo>
                  <a:pt x="71975" y="25578"/>
                </a:lnTo>
                <a:lnTo>
                  <a:pt x="58340" y="47815"/>
                </a:lnTo>
                <a:lnTo>
                  <a:pt x="36702" y="103124"/>
                </a:lnTo>
                <a:lnTo>
                  <a:pt x="23272" y="169243"/>
                </a:lnTo>
                <a:lnTo>
                  <a:pt x="18795" y="242696"/>
                </a:lnTo>
                <a:lnTo>
                  <a:pt x="19915" y="279657"/>
                </a:lnTo>
                <a:lnTo>
                  <a:pt x="28868" y="349103"/>
                </a:lnTo>
                <a:lnTo>
                  <a:pt x="46533" y="411587"/>
                </a:lnTo>
                <a:lnTo>
                  <a:pt x="71957" y="460251"/>
                </a:lnTo>
                <a:lnTo>
                  <a:pt x="87502" y="478917"/>
                </a:lnTo>
                <a:lnTo>
                  <a:pt x="83185" y="485775"/>
                </a:lnTo>
                <a:lnTo>
                  <a:pt x="48879" y="444896"/>
                </a:lnTo>
                <a:lnTo>
                  <a:pt x="22478" y="387350"/>
                </a:lnTo>
                <a:lnTo>
                  <a:pt x="5619" y="318198"/>
                </a:lnTo>
                <a:lnTo>
                  <a:pt x="0" y="242569"/>
                </a:lnTo>
                <a:lnTo>
                  <a:pt x="1404" y="203569"/>
                </a:lnTo>
                <a:lnTo>
                  <a:pt x="12644" y="131091"/>
                </a:lnTo>
                <a:lnTo>
                  <a:pt x="34696" y="67204"/>
                </a:lnTo>
                <a:lnTo>
                  <a:pt x="65037" y="18385"/>
                </a:lnTo>
                <a:lnTo>
                  <a:pt x="8318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5388864" y="3979189"/>
            <a:ext cx="119661" cy="150088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5401690" y="3998086"/>
            <a:ext cx="106426" cy="136906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5548884" y="3954754"/>
            <a:ext cx="136372" cy="142519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5561965" y="3974210"/>
            <a:ext cx="123825" cy="128778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5721096" y="3979194"/>
            <a:ext cx="127228" cy="113507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5734811" y="3997959"/>
            <a:ext cx="113919" cy="101219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5888735" y="4008088"/>
            <a:ext cx="136372" cy="35718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5906389" y="4032451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71"/>
                </a:moveTo>
                <a:lnTo>
                  <a:pt x="114597" y="12371"/>
                </a:lnTo>
                <a:lnTo>
                  <a:pt x="114597" y="0"/>
                </a:lnTo>
                <a:lnTo>
                  <a:pt x="0" y="0"/>
                </a:lnTo>
                <a:lnTo>
                  <a:pt x="0" y="123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5901816" y="4027879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15"/>
                </a:moveTo>
                <a:lnTo>
                  <a:pt x="123741" y="21515"/>
                </a:lnTo>
                <a:lnTo>
                  <a:pt x="123741" y="0"/>
                </a:lnTo>
                <a:lnTo>
                  <a:pt x="0" y="0"/>
                </a:lnTo>
                <a:lnTo>
                  <a:pt x="0" y="2151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6077711" y="3941089"/>
            <a:ext cx="95213" cy="150088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6094984" y="3964559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4">
                <a:moveTo>
                  <a:pt x="48132" y="21590"/>
                </a:moveTo>
                <a:lnTo>
                  <a:pt x="27812" y="21590"/>
                </a:lnTo>
                <a:lnTo>
                  <a:pt x="29082" y="22225"/>
                </a:lnTo>
                <a:lnTo>
                  <a:pt x="30861" y="24511"/>
                </a:lnTo>
                <a:lnTo>
                  <a:pt x="31296" y="26035"/>
                </a:lnTo>
                <a:lnTo>
                  <a:pt x="31368" y="108585"/>
                </a:lnTo>
                <a:lnTo>
                  <a:pt x="30987" y="111633"/>
                </a:lnTo>
                <a:lnTo>
                  <a:pt x="30225" y="113665"/>
                </a:lnTo>
                <a:lnTo>
                  <a:pt x="29590" y="115570"/>
                </a:lnTo>
                <a:lnTo>
                  <a:pt x="20065" y="120396"/>
                </a:lnTo>
                <a:lnTo>
                  <a:pt x="17144" y="121031"/>
                </a:lnTo>
                <a:lnTo>
                  <a:pt x="12191" y="121412"/>
                </a:lnTo>
                <a:lnTo>
                  <a:pt x="5333" y="121666"/>
                </a:lnTo>
                <a:lnTo>
                  <a:pt x="5333" y="128524"/>
                </a:lnTo>
                <a:lnTo>
                  <a:pt x="74040" y="128524"/>
                </a:lnTo>
                <a:lnTo>
                  <a:pt x="74040" y="121666"/>
                </a:lnTo>
                <a:lnTo>
                  <a:pt x="65531" y="121412"/>
                </a:lnTo>
                <a:lnTo>
                  <a:pt x="59689" y="120650"/>
                </a:lnTo>
                <a:lnTo>
                  <a:pt x="57276" y="120142"/>
                </a:lnTo>
                <a:lnTo>
                  <a:pt x="55371" y="119507"/>
                </a:lnTo>
                <a:lnTo>
                  <a:pt x="53339" y="118872"/>
                </a:lnTo>
                <a:lnTo>
                  <a:pt x="48205" y="108585"/>
                </a:lnTo>
                <a:lnTo>
                  <a:pt x="48132" y="21590"/>
                </a:lnTo>
                <a:close/>
              </a:path>
              <a:path w="74295" h="128904">
                <a:moveTo>
                  <a:pt x="48767" y="0"/>
                </a:moveTo>
                <a:lnTo>
                  <a:pt x="43561" y="0"/>
                </a:lnTo>
                <a:lnTo>
                  <a:pt x="0" y="26035"/>
                </a:lnTo>
                <a:lnTo>
                  <a:pt x="4190" y="33147"/>
                </a:lnTo>
                <a:lnTo>
                  <a:pt x="9525" y="29591"/>
                </a:lnTo>
                <a:lnTo>
                  <a:pt x="14096" y="26797"/>
                </a:lnTo>
                <a:lnTo>
                  <a:pt x="17779" y="24638"/>
                </a:lnTo>
                <a:lnTo>
                  <a:pt x="21336" y="22606"/>
                </a:lnTo>
                <a:lnTo>
                  <a:pt x="24256" y="21590"/>
                </a:lnTo>
                <a:lnTo>
                  <a:pt x="48132" y="21590"/>
                </a:lnTo>
                <a:lnTo>
                  <a:pt x="48132" y="14224"/>
                </a:lnTo>
                <a:lnTo>
                  <a:pt x="48387" y="5969"/>
                </a:lnTo>
                <a:lnTo>
                  <a:pt x="4876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6094984" y="3964559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4">
                <a:moveTo>
                  <a:pt x="43561" y="0"/>
                </a:moveTo>
                <a:lnTo>
                  <a:pt x="48767" y="0"/>
                </a:lnTo>
                <a:lnTo>
                  <a:pt x="48387" y="5969"/>
                </a:lnTo>
                <a:lnTo>
                  <a:pt x="48132" y="14224"/>
                </a:lnTo>
                <a:lnTo>
                  <a:pt x="48132" y="24765"/>
                </a:lnTo>
                <a:lnTo>
                  <a:pt x="48132" y="104267"/>
                </a:lnTo>
                <a:lnTo>
                  <a:pt x="48132" y="107823"/>
                </a:lnTo>
                <a:lnTo>
                  <a:pt x="48387" y="110490"/>
                </a:lnTo>
                <a:lnTo>
                  <a:pt x="48767" y="112395"/>
                </a:lnTo>
                <a:lnTo>
                  <a:pt x="49149" y="114173"/>
                </a:lnTo>
                <a:lnTo>
                  <a:pt x="49911" y="115697"/>
                </a:lnTo>
                <a:lnTo>
                  <a:pt x="50926" y="116840"/>
                </a:lnTo>
                <a:lnTo>
                  <a:pt x="51942" y="117983"/>
                </a:lnTo>
                <a:lnTo>
                  <a:pt x="53339" y="118872"/>
                </a:lnTo>
                <a:lnTo>
                  <a:pt x="55371" y="119507"/>
                </a:lnTo>
                <a:lnTo>
                  <a:pt x="57276" y="120142"/>
                </a:lnTo>
                <a:lnTo>
                  <a:pt x="59689" y="120650"/>
                </a:lnTo>
                <a:lnTo>
                  <a:pt x="62611" y="121031"/>
                </a:lnTo>
                <a:lnTo>
                  <a:pt x="65531" y="121412"/>
                </a:lnTo>
                <a:lnTo>
                  <a:pt x="69341" y="121539"/>
                </a:lnTo>
                <a:lnTo>
                  <a:pt x="74040" y="121666"/>
                </a:lnTo>
                <a:lnTo>
                  <a:pt x="74040" y="128524"/>
                </a:lnTo>
                <a:lnTo>
                  <a:pt x="5333" y="128524"/>
                </a:lnTo>
                <a:lnTo>
                  <a:pt x="5333" y="121666"/>
                </a:lnTo>
                <a:lnTo>
                  <a:pt x="12191" y="121412"/>
                </a:lnTo>
                <a:lnTo>
                  <a:pt x="17144" y="121031"/>
                </a:lnTo>
                <a:lnTo>
                  <a:pt x="20065" y="120396"/>
                </a:lnTo>
                <a:lnTo>
                  <a:pt x="22987" y="119888"/>
                </a:lnTo>
                <a:lnTo>
                  <a:pt x="25273" y="119126"/>
                </a:lnTo>
                <a:lnTo>
                  <a:pt x="26796" y="118110"/>
                </a:lnTo>
                <a:lnTo>
                  <a:pt x="28448" y="116967"/>
                </a:lnTo>
                <a:lnTo>
                  <a:pt x="29590" y="115570"/>
                </a:lnTo>
                <a:lnTo>
                  <a:pt x="30225" y="113665"/>
                </a:lnTo>
                <a:lnTo>
                  <a:pt x="30987" y="111633"/>
                </a:lnTo>
                <a:lnTo>
                  <a:pt x="31368" y="108585"/>
                </a:lnTo>
                <a:lnTo>
                  <a:pt x="31368" y="104267"/>
                </a:lnTo>
                <a:lnTo>
                  <a:pt x="31368" y="28829"/>
                </a:lnTo>
                <a:lnTo>
                  <a:pt x="31368" y="26289"/>
                </a:lnTo>
                <a:lnTo>
                  <a:pt x="30861" y="24511"/>
                </a:lnTo>
                <a:lnTo>
                  <a:pt x="29971" y="23368"/>
                </a:lnTo>
                <a:lnTo>
                  <a:pt x="29082" y="22225"/>
                </a:lnTo>
                <a:lnTo>
                  <a:pt x="27812" y="21590"/>
                </a:lnTo>
                <a:lnTo>
                  <a:pt x="26162" y="21590"/>
                </a:lnTo>
                <a:lnTo>
                  <a:pt x="24256" y="21590"/>
                </a:lnTo>
                <a:lnTo>
                  <a:pt x="4190" y="33147"/>
                </a:lnTo>
                <a:lnTo>
                  <a:pt x="0" y="26035"/>
                </a:lnTo>
                <a:lnTo>
                  <a:pt x="4356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6167628" y="4047697"/>
            <a:ext cx="51117" cy="69388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6185915" y="4071492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6" y="0"/>
                </a:moveTo>
                <a:lnTo>
                  <a:pt x="10160" y="0"/>
                </a:lnTo>
                <a:lnTo>
                  <a:pt x="10668" y="4571"/>
                </a:lnTo>
                <a:lnTo>
                  <a:pt x="10795" y="18541"/>
                </a:lnTo>
                <a:lnTo>
                  <a:pt x="0" y="41528"/>
                </a:lnTo>
                <a:lnTo>
                  <a:pt x="4953" y="47243"/>
                </a:lnTo>
                <a:lnTo>
                  <a:pt x="27812" y="17144"/>
                </a:lnTo>
                <a:lnTo>
                  <a:pt x="27812" y="8635"/>
                </a:lnTo>
                <a:lnTo>
                  <a:pt x="27305" y="4317"/>
                </a:lnTo>
                <a:lnTo>
                  <a:pt x="264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6185915" y="4071492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60" y="0"/>
                </a:moveTo>
                <a:lnTo>
                  <a:pt x="26416" y="0"/>
                </a:lnTo>
                <a:lnTo>
                  <a:pt x="27305" y="4317"/>
                </a:lnTo>
                <a:lnTo>
                  <a:pt x="27812" y="8635"/>
                </a:lnTo>
                <a:lnTo>
                  <a:pt x="27812" y="12826"/>
                </a:lnTo>
                <a:lnTo>
                  <a:pt x="27812" y="17144"/>
                </a:lnTo>
                <a:lnTo>
                  <a:pt x="18414" y="35432"/>
                </a:lnTo>
                <a:lnTo>
                  <a:pt x="15112" y="38988"/>
                </a:lnTo>
                <a:lnTo>
                  <a:pt x="10668" y="42925"/>
                </a:lnTo>
                <a:lnTo>
                  <a:pt x="4953" y="47243"/>
                </a:lnTo>
                <a:lnTo>
                  <a:pt x="0" y="41528"/>
                </a:lnTo>
                <a:lnTo>
                  <a:pt x="3175" y="38607"/>
                </a:lnTo>
                <a:lnTo>
                  <a:pt x="5461" y="35940"/>
                </a:lnTo>
                <a:lnTo>
                  <a:pt x="6858" y="33527"/>
                </a:lnTo>
                <a:lnTo>
                  <a:pt x="8255" y="31114"/>
                </a:lnTo>
                <a:lnTo>
                  <a:pt x="9271" y="28447"/>
                </a:lnTo>
                <a:lnTo>
                  <a:pt x="9906" y="25399"/>
                </a:lnTo>
                <a:lnTo>
                  <a:pt x="10541" y="22351"/>
                </a:lnTo>
                <a:lnTo>
                  <a:pt x="10795" y="18541"/>
                </a:lnTo>
                <a:lnTo>
                  <a:pt x="10795" y="13969"/>
                </a:lnTo>
                <a:lnTo>
                  <a:pt x="10795" y="9270"/>
                </a:lnTo>
                <a:lnTo>
                  <a:pt x="10668" y="4571"/>
                </a:lnTo>
                <a:lnTo>
                  <a:pt x="101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6236208" y="4008120"/>
            <a:ext cx="485406" cy="34289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6253734" y="4032123"/>
            <a:ext cx="463550" cy="12700"/>
          </a:xfrm>
          <a:custGeom>
            <a:avLst/>
            <a:gdLst/>
            <a:ahLst/>
            <a:cxnLst/>
            <a:rect l="l" t="t" r="r" b="b"/>
            <a:pathLst>
              <a:path w="463550" h="12700">
                <a:moveTo>
                  <a:pt x="0" y="12191"/>
                </a:moveTo>
                <a:lnTo>
                  <a:pt x="463295" y="12191"/>
                </a:lnTo>
                <a:lnTo>
                  <a:pt x="463295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6249161" y="4027551"/>
            <a:ext cx="472440" cy="21590"/>
          </a:xfrm>
          <a:custGeom>
            <a:avLst/>
            <a:gdLst/>
            <a:ahLst/>
            <a:cxnLst/>
            <a:rect l="l" t="t" r="r" b="b"/>
            <a:pathLst>
              <a:path w="472440" h="21589">
                <a:moveTo>
                  <a:pt x="0" y="21335"/>
                </a:moveTo>
                <a:lnTo>
                  <a:pt x="472439" y="21335"/>
                </a:lnTo>
                <a:lnTo>
                  <a:pt x="472439" y="0"/>
                </a:lnTo>
                <a:lnTo>
                  <a:pt x="0" y="0"/>
                </a:lnTo>
                <a:lnTo>
                  <a:pt x="0" y="213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6425184" y="3889277"/>
            <a:ext cx="101379" cy="118080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6438010" y="3908044"/>
            <a:ext cx="88011" cy="105283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6237732" y="4096541"/>
            <a:ext cx="101379" cy="118080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6255130" y="4119879"/>
            <a:ext cx="79375" cy="96520"/>
          </a:xfrm>
          <a:custGeom>
            <a:avLst/>
            <a:gdLst/>
            <a:ahLst/>
            <a:cxnLst/>
            <a:rect l="l" t="t" r="r" b="b"/>
            <a:pathLst>
              <a:path w="79375" h="96520">
                <a:moveTo>
                  <a:pt x="32302" y="9271"/>
                </a:moveTo>
                <a:lnTo>
                  <a:pt x="15113" y="9271"/>
                </a:lnTo>
                <a:lnTo>
                  <a:pt x="16510" y="9525"/>
                </a:lnTo>
                <a:lnTo>
                  <a:pt x="17272" y="9779"/>
                </a:lnTo>
                <a:lnTo>
                  <a:pt x="17907" y="10287"/>
                </a:lnTo>
                <a:lnTo>
                  <a:pt x="18415" y="11049"/>
                </a:lnTo>
                <a:lnTo>
                  <a:pt x="18923" y="11684"/>
                </a:lnTo>
                <a:lnTo>
                  <a:pt x="19431" y="12827"/>
                </a:lnTo>
                <a:lnTo>
                  <a:pt x="20447" y="15494"/>
                </a:lnTo>
                <a:lnTo>
                  <a:pt x="20828" y="17399"/>
                </a:lnTo>
                <a:lnTo>
                  <a:pt x="21082" y="19812"/>
                </a:lnTo>
                <a:lnTo>
                  <a:pt x="21463" y="22225"/>
                </a:lnTo>
                <a:lnTo>
                  <a:pt x="21717" y="25146"/>
                </a:lnTo>
                <a:lnTo>
                  <a:pt x="22098" y="36195"/>
                </a:lnTo>
                <a:lnTo>
                  <a:pt x="22225" y="59817"/>
                </a:lnTo>
                <a:lnTo>
                  <a:pt x="21971" y="68707"/>
                </a:lnTo>
                <a:lnTo>
                  <a:pt x="19558" y="73152"/>
                </a:lnTo>
                <a:lnTo>
                  <a:pt x="17526" y="77470"/>
                </a:lnTo>
                <a:lnTo>
                  <a:pt x="14224" y="85344"/>
                </a:lnTo>
                <a:lnTo>
                  <a:pt x="12954" y="89027"/>
                </a:lnTo>
                <a:lnTo>
                  <a:pt x="12065" y="92329"/>
                </a:lnTo>
                <a:lnTo>
                  <a:pt x="12446" y="92964"/>
                </a:lnTo>
                <a:lnTo>
                  <a:pt x="12954" y="93599"/>
                </a:lnTo>
                <a:lnTo>
                  <a:pt x="14478" y="96139"/>
                </a:lnTo>
                <a:lnTo>
                  <a:pt x="25527" y="96139"/>
                </a:lnTo>
                <a:lnTo>
                  <a:pt x="26797" y="91948"/>
                </a:lnTo>
                <a:lnTo>
                  <a:pt x="27940" y="87630"/>
                </a:lnTo>
                <a:lnTo>
                  <a:pt x="28829" y="83185"/>
                </a:lnTo>
                <a:lnTo>
                  <a:pt x="29845" y="78740"/>
                </a:lnTo>
                <a:lnTo>
                  <a:pt x="30734" y="74168"/>
                </a:lnTo>
                <a:lnTo>
                  <a:pt x="31496" y="69342"/>
                </a:lnTo>
                <a:lnTo>
                  <a:pt x="33909" y="65786"/>
                </a:lnTo>
                <a:lnTo>
                  <a:pt x="39497" y="57785"/>
                </a:lnTo>
                <a:lnTo>
                  <a:pt x="42291" y="53594"/>
                </a:lnTo>
                <a:lnTo>
                  <a:pt x="42564" y="53213"/>
                </a:lnTo>
                <a:lnTo>
                  <a:pt x="32893" y="53213"/>
                </a:lnTo>
                <a:lnTo>
                  <a:pt x="33401" y="48641"/>
                </a:lnTo>
                <a:lnTo>
                  <a:pt x="33655" y="44323"/>
                </a:lnTo>
                <a:lnTo>
                  <a:pt x="34079" y="31496"/>
                </a:lnTo>
                <a:lnTo>
                  <a:pt x="33977" y="19812"/>
                </a:lnTo>
                <a:lnTo>
                  <a:pt x="33858" y="18161"/>
                </a:lnTo>
                <a:lnTo>
                  <a:pt x="33379" y="14605"/>
                </a:lnTo>
                <a:lnTo>
                  <a:pt x="32766" y="11049"/>
                </a:lnTo>
                <a:lnTo>
                  <a:pt x="32302" y="9271"/>
                </a:lnTo>
                <a:close/>
              </a:path>
              <a:path w="79375" h="96520">
                <a:moveTo>
                  <a:pt x="78867" y="1524"/>
                </a:moveTo>
                <a:lnTo>
                  <a:pt x="62738" y="1524"/>
                </a:lnTo>
                <a:lnTo>
                  <a:pt x="60401" y="6096"/>
                </a:lnTo>
                <a:lnTo>
                  <a:pt x="56642" y="13716"/>
                </a:lnTo>
                <a:lnTo>
                  <a:pt x="54287" y="18161"/>
                </a:lnTo>
                <a:lnTo>
                  <a:pt x="51943" y="22479"/>
                </a:lnTo>
                <a:lnTo>
                  <a:pt x="49403" y="27051"/>
                </a:lnTo>
                <a:lnTo>
                  <a:pt x="46990" y="31496"/>
                </a:lnTo>
                <a:lnTo>
                  <a:pt x="44246" y="36195"/>
                </a:lnTo>
                <a:lnTo>
                  <a:pt x="41656" y="40513"/>
                </a:lnTo>
                <a:lnTo>
                  <a:pt x="39116" y="44958"/>
                </a:lnTo>
                <a:lnTo>
                  <a:pt x="36449" y="49276"/>
                </a:lnTo>
                <a:lnTo>
                  <a:pt x="33909" y="53213"/>
                </a:lnTo>
                <a:lnTo>
                  <a:pt x="42564" y="53213"/>
                </a:lnTo>
                <a:lnTo>
                  <a:pt x="45212" y="49530"/>
                </a:lnTo>
                <a:lnTo>
                  <a:pt x="48133" y="45339"/>
                </a:lnTo>
                <a:lnTo>
                  <a:pt x="51181" y="41148"/>
                </a:lnTo>
                <a:lnTo>
                  <a:pt x="54102" y="36957"/>
                </a:lnTo>
                <a:lnTo>
                  <a:pt x="57150" y="32893"/>
                </a:lnTo>
                <a:lnTo>
                  <a:pt x="60071" y="28829"/>
                </a:lnTo>
                <a:lnTo>
                  <a:pt x="62865" y="25146"/>
                </a:lnTo>
                <a:lnTo>
                  <a:pt x="65405" y="21590"/>
                </a:lnTo>
                <a:lnTo>
                  <a:pt x="68168" y="18034"/>
                </a:lnTo>
                <a:lnTo>
                  <a:pt x="72517" y="12319"/>
                </a:lnTo>
                <a:lnTo>
                  <a:pt x="75009" y="9271"/>
                </a:lnTo>
                <a:lnTo>
                  <a:pt x="76454" y="7620"/>
                </a:lnTo>
                <a:lnTo>
                  <a:pt x="77724" y="6096"/>
                </a:lnTo>
                <a:lnTo>
                  <a:pt x="78867" y="1524"/>
                </a:lnTo>
                <a:close/>
              </a:path>
              <a:path w="79375" h="96520">
                <a:moveTo>
                  <a:pt x="22098" y="0"/>
                </a:moveTo>
                <a:lnTo>
                  <a:pt x="17907" y="0"/>
                </a:lnTo>
                <a:lnTo>
                  <a:pt x="16383" y="254"/>
                </a:lnTo>
                <a:lnTo>
                  <a:pt x="6350" y="5461"/>
                </a:lnTo>
                <a:lnTo>
                  <a:pt x="4572" y="6858"/>
                </a:lnTo>
                <a:lnTo>
                  <a:pt x="2413" y="8636"/>
                </a:lnTo>
                <a:lnTo>
                  <a:pt x="0" y="10795"/>
                </a:lnTo>
                <a:lnTo>
                  <a:pt x="3810" y="14605"/>
                </a:lnTo>
                <a:lnTo>
                  <a:pt x="4445" y="15367"/>
                </a:lnTo>
                <a:lnTo>
                  <a:pt x="6350" y="13335"/>
                </a:lnTo>
                <a:lnTo>
                  <a:pt x="8128" y="11811"/>
                </a:lnTo>
                <a:lnTo>
                  <a:pt x="9779" y="10795"/>
                </a:lnTo>
                <a:lnTo>
                  <a:pt x="11303" y="9779"/>
                </a:lnTo>
                <a:lnTo>
                  <a:pt x="12827" y="9271"/>
                </a:lnTo>
                <a:lnTo>
                  <a:pt x="32302" y="9271"/>
                </a:lnTo>
                <a:lnTo>
                  <a:pt x="32004" y="8128"/>
                </a:lnTo>
                <a:lnTo>
                  <a:pt x="30734" y="5969"/>
                </a:lnTo>
                <a:lnTo>
                  <a:pt x="29591" y="3683"/>
                </a:lnTo>
                <a:lnTo>
                  <a:pt x="28067" y="2159"/>
                </a:lnTo>
                <a:lnTo>
                  <a:pt x="26162" y="1397"/>
                </a:lnTo>
                <a:lnTo>
                  <a:pt x="24384" y="508"/>
                </a:lnTo>
                <a:lnTo>
                  <a:pt x="2209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6255130" y="4119879"/>
            <a:ext cx="79375" cy="96520"/>
          </a:xfrm>
          <a:custGeom>
            <a:avLst/>
            <a:gdLst/>
            <a:ahLst/>
            <a:cxnLst/>
            <a:rect l="l" t="t" r="r" b="b"/>
            <a:pathLst>
              <a:path w="79375" h="96520">
                <a:moveTo>
                  <a:pt x="19431" y="0"/>
                </a:moveTo>
                <a:lnTo>
                  <a:pt x="22098" y="0"/>
                </a:lnTo>
                <a:lnTo>
                  <a:pt x="24384" y="508"/>
                </a:lnTo>
                <a:lnTo>
                  <a:pt x="26162" y="1397"/>
                </a:lnTo>
                <a:lnTo>
                  <a:pt x="28067" y="2159"/>
                </a:lnTo>
                <a:lnTo>
                  <a:pt x="29591" y="3683"/>
                </a:lnTo>
                <a:lnTo>
                  <a:pt x="30734" y="5969"/>
                </a:lnTo>
                <a:lnTo>
                  <a:pt x="32004" y="8128"/>
                </a:lnTo>
                <a:lnTo>
                  <a:pt x="32766" y="11049"/>
                </a:lnTo>
                <a:lnTo>
                  <a:pt x="33401" y="14732"/>
                </a:lnTo>
                <a:lnTo>
                  <a:pt x="33909" y="18542"/>
                </a:lnTo>
                <a:lnTo>
                  <a:pt x="34163" y="23241"/>
                </a:lnTo>
                <a:lnTo>
                  <a:pt x="34163" y="28956"/>
                </a:lnTo>
                <a:lnTo>
                  <a:pt x="34036" y="32385"/>
                </a:lnTo>
                <a:lnTo>
                  <a:pt x="33909" y="36195"/>
                </a:lnTo>
                <a:lnTo>
                  <a:pt x="33782" y="40259"/>
                </a:lnTo>
                <a:lnTo>
                  <a:pt x="33655" y="44323"/>
                </a:lnTo>
                <a:lnTo>
                  <a:pt x="33401" y="48641"/>
                </a:lnTo>
                <a:lnTo>
                  <a:pt x="32893" y="53213"/>
                </a:lnTo>
                <a:lnTo>
                  <a:pt x="33909" y="53213"/>
                </a:lnTo>
                <a:lnTo>
                  <a:pt x="36449" y="49276"/>
                </a:lnTo>
                <a:lnTo>
                  <a:pt x="39116" y="44958"/>
                </a:lnTo>
                <a:lnTo>
                  <a:pt x="41656" y="40513"/>
                </a:lnTo>
                <a:lnTo>
                  <a:pt x="44323" y="36068"/>
                </a:lnTo>
                <a:lnTo>
                  <a:pt x="46990" y="31496"/>
                </a:lnTo>
                <a:lnTo>
                  <a:pt x="49403" y="27051"/>
                </a:lnTo>
                <a:lnTo>
                  <a:pt x="51943" y="22479"/>
                </a:lnTo>
                <a:lnTo>
                  <a:pt x="54356" y="18034"/>
                </a:lnTo>
                <a:lnTo>
                  <a:pt x="56642" y="13716"/>
                </a:lnTo>
                <a:lnTo>
                  <a:pt x="58801" y="9398"/>
                </a:lnTo>
                <a:lnTo>
                  <a:pt x="60833" y="5207"/>
                </a:lnTo>
                <a:lnTo>
                  <a:pt x="62738" y="1524"/>
                </a:lnTo>
                <a:lnTo>
                  <a:pt x="78867" y="1524"/>
                </a:lnTo>
                <a:lnTo>
                  <a:pt x="77724" y="6096"/>
                </a:lnTo>
                <a:lnTo>
                  <a:pt x="76454" y="7620"/>
                </a:lnTo>
                <a:lnTo>
                  <a:pt x="74676" y="9652"/>
                </a:lnTo>
                <a:lnTo>
                  <a:pt x="72517" y="12319"/>
                </a:lnTo>
                <a:lnTo>
                  <a:pt x="70485" y="14986"/>
                </a:lnTo>
                <a:lnTo>
                  <a:pt x="68072" y="18161"/>
                </a:lnTo>
                <a:lnTo>
                  <a:pt x="65405" y="21590"/>
                </a:lnTo>
                <a:lnTo>
                  <a:pt x="62865" y="25146"/>
                </a:lnTo>
                <a:lnTo>
                  <a:pt x="60071" y="28829"/>
                </a:lnTo>
                <a:lnTo>
                  <a:pt x="57150" y="32893"/>
                </a:lnTo>
                <a:lnTo>
                  <a:pt x="54102" y="36957"/>
                </a:lnTo>
                <a:lnTo>
                  <a:pt x="51181" y="41148"/>
                </a:lnTo>
                <a:lnTo>
                  <a:pt x="48133" y="45339"/>
                </a:lnTo>
                <a:lnTo>
                  <a:pt x="45212" y="49530"/>
                </a:lnTo>
                <a:lnTo>
                  <a:pt x="42291" y="53594"/>
                </a:lnTo>
                <a:lnTo>
                  <a:pt x="39497" y="57785"/>
                </a:lnTo>
                <a:lnTo>
                  <a:pt x="36576" y="61976"/>
                </a:lnTo>
                <a:lnTo>
                  <a:pt x="33909" y="65786"/>
                </a:lnTo>
                <a:lnTo>
                  <a:pt x="31496" y="69342"/>
                </a:lnTo>
                <a:lnTo>
                  <a:pt x="30734" y="74168"/>
                </a:lnTo>
                <a:lnTo>
                  <a:pt x="29845" y="78740"/>
                </a:lnTo>
                <a:lnTo>
                  <a:pt x="28829" y="83185"/>
                </a:lnTo>
                <a:lnTo>
                  <a:pt x="27940" y="87630"/>
                </a:lnTo>
                <a:lnTo>
                  <a:pt x="26797" y="91948"/>
                </a:lnTo>
                <a:lnTo>
                  <a:pt x="25527" y="96139"/>
                </a:lnTo>
                <a:lnTo>
                  <a:pt x="14478" y="96139"/>
                </a:lnTo>
                <a:lnTo>
                  <a:pt x="14097" y="95504"/>
                </a:lnTo>
                <a:lnTo>
                  <a:pt x="13716" y="94869"/>
                </a:lnTo>
                <a:lnTo>
                  <a:pt x="13335" y="94234"/>
                </a:lnTo>
                <a:lnTo>
                  <a:pt x="12954" y="93599"/>
                </a:lnTo>
                <a:lnTo>
                  <a:pt x="12446" y="92964"/>
                </a:lnTo>
                <a:lnTo>
                  <a:pt x="12065" y="92329"/>
                </a:lnTo>
                <a:lnTo>
                  <a:pt x="21971" y="68707"/>
                </a:lnTo>
                <a:lnTo>
                  <a:pt x="22098" y="64262"/>
                </a:lnTo>
                <a:lnTo>
                  <a:pt x="22225" y="59817"/>
                </a:lnTo>
                <a:lnTo>
                  <a:pt x="22098" y="55118"/>
                </a:lnTo>
                <a:lnTo>
                  <a:pt x="22098" y="50546"/>
                </a:lnTo>
                <a:lnTo>
                  <a:pt x="22098" y="45847"/>
                </a:lnTo>
                <a:lnTo>
                  <a:pt x="22098" y="41148"/>
                </a:lnTo>
                <a:lnTo>
                  <a:pt x="22098" y="36195"/>
                </a:lnTo>
                <a:lnTo>
                  <a:pt x="21971" y="32004"/>
                </a:lnTo>
                <a:lnTo>
                  <a:pt x="21844" y="28575"/>
                </a:lnTo>
                <a:lnTo>
                  <a:pt x="21717" y="25146"/>
                </a:lnTo>
                <a:lnTo>
                  <a:pt x="21463" y="22225"/>
                </a:lnTo>
                <a:lnTo>
                  <a:pt x="21082" y="19812"/>
                </a:lnTo>
                <a:lnTo>
                  <a:pt x="20828" y="17399"/>
                </a:lnTo>
                <a:lnTo>
                  <a:pt x="20447" y="15494"/>
                </a:lnTo>
                <a:lnTo>
                  <a:pt x="19939" y="14224"/>
                </a:lnTo>
                <a:lnTo>
                  <a:pt x="19431" y="12827"/>
                </a:lnTo>
                <a:lnTo>
                  <a:pt x="18923" y="11684"/>
                </a:lnTo>
                <a:lnTo>
                  <a:pt x="18415" y="11049"/>
                </a:lnTo>
                <a:lnTo>
                  <a:pt x="17907" y="10287"/>
                </a:lnTo>
                <a:lnTo>
                  <a:pt x="17272" y="9779"/>
                </a:lnTo>
                <a:lnTo>
                  <a:pt x="16510" y="9525"/>
                </a:lnTo>
                <a:lnTo>
                  <a:pt x="15875" y="9398"/>
                </a:lnTo>
                <a:lnTo>
                  <a:pt x="15113" y="9271"/>
                </a:lnTo>
                <a:lnTo>
                  <a:pt x="14351" y="9271"/>
                </a:lnTo>
                <a:lnTo>
                  <a:pt x="12827" y="9271"/>
                </a:lnTo>
                <a:lnTo>
                  <a:pt x="11303" y="9779"/>
                </a:lnTo>
                <a:lnTo>
                  <a:pt x="9779" y="10795"/>
                </a:lnTo>
                <a:lnTo>
                  <a:pt x="8128" y="11811"/>
                </a:lnTo>
                <a:lnTo>
                  <a:pt x="6350" y="13335"/>
                </a:lnTo>
                <a:lnTo>
                  <a:pt x="4445" y="15367"/>
                </a:lnTo>
                <a:lnTo>
                  <a:pt x="3810" y="14605"/>
                </a:lnTo>
                <a:lnTo>
                  <a:pt x="0" y="10795"/>
                </a:lnTo>
                <a:lnTo>
                  <a:pt x="2413" y="8636"/>
                </a:lnTo>
                <a:lnTo>
                  <a:pt x="4572" y="6858"/>
                </a:lnTo>
                <a:lnTo>
                  <a:pt x="6350" y="5461"/>
                </a:lnTo>
                <a:lnTo>
                  <a:pt x="8001" y="4064"/>
                </a:lnTo>
                <a:lnTo>
                  <a:pt x="17907" y="0"/>
                </a:lnTo>
                <a:lnTo>
                  <a:pt x="1943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6333744" y="4085844"/>
            <a:ext cx="101379" cy="102869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6352032" y="4108577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4">
                <a:moveTo>
                  <a:pt x="44576" y="45974"/>
                </a:moveTo>
                <a:lnTo>
                  <a:pt x="33527" y="45974"/>
                </a:lnTo>
                <a:lnTo>
                  <a:pt x="33527" y="81661"/>
                </a:lnTo>
                <a:lnTo>
                  <a:pt x="44576" y="81661"/>
                </a:lnTo>
                <a:lnTo>
                  <a:pt x="44576" y="45974"/>
                </a:lnTo>
                <a:close/>
              </a:path>
              <a:path w="78104" h="81914">
                <a:moveTo>
                  <a:pt x="77977" y="35687"/>
                </a:moveTo>
                <a:lnTo>
                  <a:pt x="0" y="35687"/>
                </a:lnTo>
                <a:lnTo>
                  <a:pt x="0" y="45974"/>
                </a:lnTo>
                <a:lnTo>
                  <a:pt x="77977" y="45974"/>
                </a:lnTo>
                <a:lnTo>
                  <a:pt x="77977" y="35687"/>
                </a:lnTo>
                <a:close/>
              </a:path>
              <a:path w="78104" h="81914">
                <a:moveTo>
                  <a:pt x="44576" y="0"/>
                </a:moveTo>
                <a:lnTo>
                  <a:pt x="33527" y="0"/>
                </a:lnTo>
                <a:lnTo>
                  <a:pt x="33527" y="35687"/>
                </a:lnTo>
                <a:lnTo>
                  <a:pt x="44576" y="35687"/>
                </a:lnTo>
                <a:lnTo>
                  <a:pt x="4457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6352032" y="4108577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4">
                <a:moveTo>
                  <a:pt x="33527" y="0"/>
                </a:moveTo>
                <a:lnTo>
                  <a:pt x="44576" y="0"/>
                </a:lnTo>
                <a:lnTo>
                  <a:pt x="44576" y="35687"/>
                </a:lnTo>
                <a:lnTo>
                  <a:pt x="77977" y="35687"/>
                </a:lnTo>
                <a:lnTo>
                  <a:pt x="77977" y="45974"/>
                </a:lnTo>
                <a:lnTo>
                  <a:pt x="44576" y="45974"/>
                </a:lnTo>
                <a:lnTo>
                  <a:pt x="44576" y="81661"/>
                </a:lnTo>
                <a:lnTo>
                  <a:pt x="33527" y="81661"/>
                </a:lnTo>
                <a:lnTo>
                  <a:pt x="33527" y="45974"/>
                </a:lnTo>
                <a:lnTo>
                  <a:pt x="0" y="45974"/>
                </a:lnTo>
                <a:lnTo>
                  <a:pt x="0" y="35687"/>
                </a:lnTo>
                <a:lnTo>
                  <a:pt x="33527" y="35687"/>
                </a:lnTo>
                <a:lnTo>
                  <a:pt x="3352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6428232" y="4096476"/>
            <a:ext cx="200439" cy="98333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6545580" y="4144190"/>
            <a:ext cx="78105" cy="10795"/>
          </a:xfrm>
          <a:custGeom>
            <a:avLst/>
            <a:gdLst/>
            <a:ahLst/>
            <a:cxnLst/>
            <a:rect l="l" t="t" r="r" b="b"/>
            <a:pathLst>
              <a:path w="78104" h="10795">
                <a:moveTo>
                  <a:pt x="0" y="10361"/>
                </a:moveTo>
                <a:lnTo>
                  <a:pt x="78009" y="10361"/>
                </a:lnTo>
                <a:lnTo>
                  <a:pt x="78009" y="0"/>
                </a:lnTo>
                <a:lnTo>
                  <a:pt x="0" y="0"/>
                </a:lnTo>
                <a:lnTo>
                  <a:pt x="0" y="1036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6541007" y="4149370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53" y="0"/>
                </a:lnTo>
              </a:path>
            </a:pathLst>
          </a:custGeom>
          <a:ln w="1950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6630923" y="4078255"/>
            <a:ext cx="80009" cy="108934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6648704" y="4101846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57403" y="81279"/>
                </a:moveTo>
                <a:lnTo>
                  <a:pt x="3682" y="81279"/>
                </a:lnTo>
                <a:lnTo>
                  <a:pt x="3682" y="87248"/>
                </a:lnTo>
                <a:lnTo>
                  <a:pt x="57403" y="87248"/>
                </a:lnTo>
                <a:lnTo>
                  <a:pt x="57403" y="81279"/>
                </a:lnTo>
                <a:close/>
              </a:path>
              <a:path w="57784" h="87629">
                <a:moveTo>
                  <a:pt x="37084" y="16001"/>
                </a:moveTo>
                <a:lnTo>
                  <a:pt x="21336" y="16001"/>
                </a:lnTo>
                <a:lnTo>
                  <a:pt x="22351" y="16382"/>
                </a:lnTo>
                <a:lnTo>
                  <a:pt x="22987" y="17017"/>
                </a:lnTo>
                <a:lnTo>
                  <a:pt x="23622" y="17779"/>
                </a:lnTo>
                <a:lnTo>
                  <a:pt x="23774" y="18287"/>
                </a:lnTo>
                <a:lnTo>
                  <a:pt x="23875" y="72135"/>
                </a:lnTo>
                <a:lnTo>
                  <a:pt x="23622" y="74294"/>
                </a:lnTo>
                <a:lnTo>
                  <a:pt x="23368" y="75183"/>
                </a:lnTo>
                <a:lnTo>
                  <a:pt x="23114" y="75818"/>
                </a:lnTo>
                <a:lnTo>
                  <a:pt x="22860" y="76580"/>
                </a:lnTo>
                <a:lnTo>
                  <a:pt x="22478" y="77215"/>
                </a:lnTo>
                <a:lnTo>
                  <a:pt x="21971" y="77596"/>
                </a:lnTo>
                <a:lnTo>
                  <a:pt x="21590" y="78104"/>
                </a:lnTo>
                <a:lnTo>
                  <a:pt x="21081" y="78612"/>
                </a:lnTo>
                <a:lnTo>
                  <a:pt x="19812" y="79374"/>
                </a:lnTo>
                <a:lnTo>
                  <a:pt x="19176" y="79628"/>
                </a:lnTo>
                <a:lnTo>
                  <a:pt x="18288" y="79882"/>
                </a:lnTo>
                <a:lnTo>
                  <a:pt x="17525" y="80136"/>
                </a:lnTo>
                <a:lnTo>
                  <a:pt x="16510" y="80390"/>
                </a:lnTo>
                <a:lnTo>
                  <a:pt x="15240" y="80517"/>
                </a:lnTo>
                <a:lnTo>
                  <a:pt x="13843" y="80771"/>
                </a:lnTo>
                <a:lnTo>
                  <a:pt x="12319" y="80898"/>
                </a:lnTo>
                <a:lnTo>
                  <a:pt x="8636" y="81152"/>
                </a:lnTo>
                <a:lnTo>
                  <a:pt x="6350" y="81279"/>
                </a:lnTo>
                <a:lnTo>
                  <a:pt x="54610" y="81279"/>
                </a:lnTo>
                <a:lnTo>
                  <a:pt x="52324" y="81152"/>
                </a:lnTo>
                <a:lnTo>
                  <a:pt x="50292" y="81152"/>
                </a:lnTo>
                <a:lnTo>
                  <a:pt x="48387" y="81025"/>
                </a:lnTo>
                <a:lnTo>
                  <a:pt x="46609" y="80771"/>
                </a:lnTo>
                <a:lnTo>
                  <a:pt x="45212" y="80644"/>
                </a:lnTo>
                <a:lnTo>
                  <a:pt x="43815" y="80390"/>
                </a:lnTo>
                <a:lnTo>
                  <a:pt x="42672" y="80136"/>
                </a:lnTo>
                <a:lnTo>
                  <a:pt x="40894" y="79628"/>
                </a:lnTo>
                <a:lnTo>
                  <a:pt x="40131" y="79120"/>
                </a:lnTo>
                <a:lnTo>
                  <a:pt x="39243" y="78231"/>
                </a:lnTo>
                <a:lnTo>
                  <a:pt x="38735" y="77850"/>
                </a:lnTo>
                <a:lnTo>
                  <a:pt x="38480" y="77342"/>
                </a:lnTo>
                <a:lnTo>
                  <a:pt x="38100" y="76834"/>
                </a:lnTo>
                <a:lnTo>
                  <a:pt x="37592" y="75564"/>
                </a:lnTo>
                <a:lnTo>
                  <a:pt x="37338" y="74040"/>
                </a:lnTo>
                <a:lnTo>
                  <a:pt x="37099" y="72135"/>
                </a:lnTo>
                <a:lnTo>
                  <a:pt x="37084" y="16001"/>
                </a:lnTo>
                <a:close/>
              </a:path>
              <a:path w="57784" h="87629">
                <a:moveTo>
                  <a:pt x="37465" y="0"/>
                </a:moveTo>
                <a:lnTo>
                  <a:pt x="33274" y="0"/>
                </a:lnTo>
                <a:lnTo>
                  <a:pt x="22098" y="6095"/>
                </a:lnTo>
                <a:lnTo>
                  <a:pt x="16637" y="9143"/>
                </a:lnTo>
                <a:lnTo>
                  <a:pt x="11049" y="12191"/>
                </a:lnTo>
                <a:lnTo>
                  <a:pt x="5588" y="15239"/>
                </a:lnTo>
                <a:lnTo>
                  <a:pt x="0" y="18287"/>
                </a:lnTo>
                <a:lnTo>
                  <a:pt x="571" y="19557"/>
                </a:lnTo>
                <a:lnTo>
                  <a:pt x="2540" y="23494"/>
                </a:lnTo>
                <a:lnTo>
                  <a:pt x="3175" y="24637"/>
                </a:lnTo>
                <a:lnTo>
                  <a:pt x="7493" y="21716"/>
                </a:lnTo>
                <a:lnTo>
                  <a:pt x="11049" y="19557"/>
                </a:lnTo>
                <a:lnTo>
                  <a:pt x="16637" y="16763"/>
                </a:lnTo>
                <a:lnTo>
                  <a:pt x="18669" y="16001"/>
                </a:lnTo>
                <a:lnTo>
                  <a:pt x="37084" y="16001"/>
                </a:lnTo>
                <a:lnTo>
                  <a:pt x="37211" y="4698"/>
                </a:lnTo>
                <a:lnTo>
                  <a:pt x="374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6648704" y="4101846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33274" y="0"/>
                </a:moveTo>
                <a:lnTo>
                  <a:pt x="37465" y="0"/>
                </a:lnTo>
                <a:lnTo>
                  <a:pt x="37338" y="2539"/>
                </a:lnTo>
                <a:lnTo>
                  <a:pt x="37211" y="4698"/>
                </a:lnTo>
                <a:lnTo>
                  <a:pt x="37211" y="6730"/>
                </a:lnTo>
                <a:lnTo>
                  <a:pt x="37211" y="8635"/>
                </a:lnTo>
                <a:lnTo>
                  <a:pt x="37084" y="10540"/>
                </a:lnTo>
                <a:lnTo>
                  <a:pt x="37084" y="12445"/>
                </a:lnTo>
                <a:lnTo>
                  <a:pt x="37084" y="72008"/>
                </a:lnTo>
                <a:lnTo>
                  <a:pt x="37211" y="73024"/>
                </a:lnTo>
                <a:lnTo>
                  <a:pt x="37338" y="74040"/>
                </a:lnTo>
                <a:lnTo>
                  <a:pt x="37465" y="74802"/>
                </a:lnTo>
                <a:lnTo>
                  <a:pt x="37592" y="75564"/>
                </a:lnTo>
                <a:lnTo>
                  <a:pt x="37846" y="76199"/>
                </a:lnTo>
                <a:lnTo>
                  <a:pt x="38100" y="76834"/>
                </a:lnTo>
                <a:lnTo>
                  <a:pt x="38480" y="77342"/>
                </a:lnTo>
                <a:lnTo>
                  <a:pt x="38735" y="77850"/>
                </a:lnTo>
                <a:lnTo>
                  <a:pt x="39243" y="78231"/>
                </a:lnTo>
                <a:lnTo>
                  <a:pt x="39624" y="78612"/>
                </a:lnTo>
                <a:lnTo>
                  <a:pt x="46609" y="80771"/>
                </a:lnTo>
                <a:lnTo>
                  <a:pt x="48387" y="81025"/>
                </a:lnTo>
                <a:lnTo>
                  <a:pt x="50292" y="81152"/>
                </a:lnTo>
                <a:lnTo>
                  <a:pt x="52324" y="81152"/>
                </a:lnTo>
                <a:lnTo>
                  <a:pt x="54610" y="81279"/>
                </a:lnTo>
                <a:lnTo>
                  <a:pt x="57403" y="81279"/>
                </a:lnTo>
                <a:lnTo>
                  <a:pt x="57403" y="87248"/>
                </a:lnTo>
                <a:lnTo>
                  <a:pt x="3682" y="87248"/>
                </a:lnTo>
                <a:lnTo>
                  <a:pt x="3682" y="81279"/>
                </a:lnTo>
                <a:lnTo>
                  <a:pt x="6350" y="81279"/>
                </a:lnTo>
                <a:lnTo>
                  <a:pt x="8636" y="81152"/>
                </a:lnTo>
                <a:lnTo>
                  <a:pt x="10414" y="81025"/>
                </a:lnTo>
                <a:lnTo>
                  <a:pt x="12319" y="80898"/>
                </a:lnTo>
                <a:lnTo>
                  <a:pt x="13843" y="80771"/>
                </a:lnTo>
                <a:lnTo>
                  <a:pt x="15240" y="80517"/>
                </a:lnTo>
                <a:lnTo>
                  <a:pt x="16510" y="80390"/>
                </a:lnTo>
                <a:lnTo>
                  <a:pt x="17525" y="80136"/>
                </a:lnTo>
                <a:lnTo>
                  <a:pt x="18288" y="79882"/>
                </a:lnTo>
                <a:lnTo>
                  <a:pt x="19176" y="79628"/>
                </a:lnTo>
                <a:lnTo>
                  <a:pt x="19812" y="79374"/>
                </a:lnTo>
                <a:lnTo>
                  <a:pt x="20447" y="78993"/>
                </a:lnTo>
                <a:lnTo>
                  <a:pt x="21081" y="78612"/>
                </a:lnTo>
                <a:lnTo>
                  <a:pt x="21590" y="78104"/>
                </a:lnTo>
                <a:lnTo>
                  <a:pt x="21971" y="77596"/>
                </a:lnTo>
                <a:lnTo>
                  <a:pt x="22478" y="77215"/>
                </a:lnTo>
                <a:lnTo>
                  <a:pt x="22860" y="76580"/>
                </a:lnTo>
                <a:lnTo>
                  <a:pt x="23114" y="75818"/>
                </a:lnTo>
                <a:lnTo>
                  <a:pt x="23368" y="75183"/>
                </a:lnTo>
                <a:lnTo>
                  <a:pt x="23622" y="74294"/>
                </a:lnTo>
                <a:lnTo>
                  <a:pt x="23749" y="73151"/>
                </a:lnTo>
                <a:lnTo>
                  <a:pt x="23875" y="72135"/>
                </a:lnTo>
                <a:lnTo>
                  <a:pt x="24002" y="70865"/>
                </a:lnTo>
                <a:lnTo>
                  <a:pt x="24002" y="69341"/>
                </a:lnTo>
                <a:lnTo>
                  <a:pt x="24002" y="20827"/>
                </a:lnTo>
                <a:lnTo>
                  <a:pt x="24002" y="19049"/>
                </a:lnTo>
                <a:lnTo>
                  <a:pt x="23622" y="17779"/>
                </a:lnTo>
                <a:lnTo>
                  <a:pt x="22987" y="17017"/>
                </a:lnTo>
                <a:lnTo>
                  <a:pt x="22351" y="16382"/>
                </a:lnTo>
                <a:lnTo>
                  <a:pt x="21336" y="16001"/>
                </a:lnTo>
                <a:lnTo>
                  <a:pt x="20066" y="16001"/>
                </a:lnTo>
                <a:lnTo>
                  <a:pt x="18669" y="16001"/>
                </a:lnTo>
                <a:lnTo>
                  <a:pt x="3175" y="24637"/>
                </a:lnTo>
                <a:lnTo>
                  <a:pt x="2540" y="23494"/>
                </a:lnTo>
                <a:lnTo>
                  <a:pt x="2031" y="22478"/>
                </a:lnTo>
                <a:lnTo>
                  <a:pt x="1524" y="21462"/>
                </a:lnTo>
                <a:lnTo>
                  <a:pt x="1016" y="20446"/>
                </a:lnTo>
                <a:lnTo>
                  <a:pt x="507" y="19430"/>
                </a:lnTo>
                <a:lnTo>
                  <a:pt x="0" y="18287"/>
                </a:lnTo>
                <a:lnTo>
                  <a:pt x="5588" y="15239"/>
                </a:lnTo>
                <a:lnTo>
                  <a:pt x="11049" y="12191"/>
                </a:lnTo>
                <a:lnTo>
                  <a:pt x="16637" y="9143"/>
                </a:lnTo>
                <a:lnTo>
                  <a:pt x="22098" y="6095"/>
                </a:lnTo>
                <a:lnTo>
                  <a:pt x="27686" y="3047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6736080" y="3942588"/>
            <a:ext cx="150088" cy="148589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6749795" y="3961510"/>
            <a:ext cx="137159" cy="136144"/>
          </a:xfrm>
          <a:prstGeom prst="rect">
            <a:avLst/>
          </a:prstGeom>
          <a:blipFill>
            <a:blip r:embed="rId1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6931152" y="3954754"/>
            <a:ext cx="136372" cy="142519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6944232" y="3974210"/>
            <a:ext cx="123825" cy="128778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7103364" y="4008120"/>
            <a:ext cx="485406" cy="34289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7120890" y="4032123"/>
            <a:ext cx="463550" cy="12700"/>
          </a:xfrm>
          <a:custGeom>
            <a:avLst/>
            <a:gdLst/>
            <a:ahLst/>
            <a:cxnLst/>
            <a:rect l="l" t="t" r="r" b="b"/>
            <a:pathLst>
              <a:path w="463550" h="12700">
                <a:moveTo>
                  <a:pt x="0" y="12191"/>
                </a:moveTo>
                <a:lnTo>
                  <a:pt x="463296" y="12191"/>
                </a:lnTo>
                <a:lnTo>
                  <a:pt x="463296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7116318" y="4027551"/>
            <a:ext cx="472440" cy="21590"/>
          </a:xfrm>
          <a:custGeom>
            <a:avLst/>
            <a:gdLst/>
            <a:ahLst/>
            <a:cxnLst/>
            <a:rect l="l" t="t" r="r" b="b"/>
            <a:pathLst>
              <a:path w="472440" h="21589">
                <a:moveTo>
                  <a:pt x="0" y="21335"/>
                </a:moveTo>
                <a:lnTo>
                  <a:pt x="472440" y="21335"/>
                </a:lnTo>
                <a:lnTo>
                  <a:pt x="472440" y="0"/>
                </a:lnTo>
                <a:lnTo>
                  <a:pt x="0" y="0"/>
                </a:lnTo>
                <a:lnTo>
                  <a:pt x="0" y="213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7199376" y="3889212"/>
            <a:ext cx="201963" cy="98333"/>
          </a:xfrm>
          <a:prstGeom prst="rect">
            <a:avLst/>
          </a:prstGeom>
          <a:blipFill>
            <a:blip r:embed="rId1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7318247" y="3936925"/>
            <a:ext cx="78105" cy="10795"/>
          </a:xfrm>
          <a:custGeom>
            <a:avLst/>
            <a:gdLst/>
            <a:ahLst/>
            <a:cxnLst/>
            <a:rect l="l" t="t" r="r" b="b"/>
            <a:pathLst>
              <a:path w="78104" h="10795">
                <a:moveTo>
                  <a:pt x="0" y="10361"/>
                </a:moveTo>
                <a:lnTo>
                  <a:pt x="78009" y="10361"/>
                </a:lnTo>
                <a:lnTo>
                  <a:pt x="78009" y="0"/>
                </a:lnTo>
                <a:lnTo>
                  <a:pt x="0" y="0"/>
                </a:lnTo>
                <a:lnTo>
                  <a:pt x="0" y="1036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7313676" y="3942106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53" y="0"/>
                </a:lnTo>
              </a:path>
            </a:pathLst>
          </a:custGeom>
          <a:ln w="1950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7403592" y="3870991"/>
            <a:ext cx="80009" cy="108934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7421371" y="3894582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57403" y="81280"/>
                </a:moveTo>
                <a:lnTo>
                  <a:pt x="3682" y="81280"/>
                </a:lnTo>
                <a:lnTo>
                  <a:pt x="3682" y="87249"/>
                </a:lnTo>
                <a:lnTo>
                  <a:pt x="57403" y="87249"/>
                </a:lnTo>
                <a:lnTo>
                  <a:pt x="57403" y="81280"/>
                </a:lnTo>
                <a:close/>
              </a:path>
              <a:path w="57784" h="87629">
                <a:moveTo>
                  <a:pt x="37083" y="16002"/>
                </a:moveTo>
                <a:lnTo>
                  <a:pt x="21335" y="16002"/>
                </a:lnTo>
                <a:lnTo>
                  <a:pt x="22351" y="16383"/>
                </a:lnTo>
                <a:lnTo>
                  <a:pt x="22986" y="17018"/>
                </a:lnTo>
                <a:lnTo>
                  <a:pt x="23622" y="17780"/>
                </a:lnTo>
                <a:lnTo>
                  <a:pt x="23774" y="18288"/>
                </a:lnTo>
                <a:lnTo>
                  <a:pt x="23875" y="72136"/>
                </a:lnTo>
                <a:lnTo>
                  <a:pt x="23622" y="74295"/>
                </a:lnTo>
                <a:lnTo>
                  <a:pt x="23368" y="75184"/>
                </a:lnTo>
                <a:lnTo>
                  <a:pt x="23113" y="75819"/>
                </a:lnTo>
                <a:lnTo>
                  <a:pt x="22859" y="76581"/>
                </a:lnTo>
                <a:lnTo>
                  <a:pt x="22478" y="77216"/>
                </a:lnTo>
                <a:lnTo>
                  <a:pt x="21971" y="77597"/>
                </a:lnTo>
                <a:lnTo>
                  <a:pt x="21589" y="78105"/>
                </a:lnTo>
                <a:lnTo>
                  <a:pt x="21081" y="78613"/>
                </a:lnTo>
                <a:lnTo>
                  <a:pt x="19811" y="79375"/>
                </a:lnTo>
                <a:lnTo>
                  <a:pt x="19176" y="79629"/>
                </a:lnTo>
                <a:lnTo>
                  <a:pt x="18287" y="79883"/>
                </a:lnTo>
                <a:lnTo>
                  <a:pt x="17525" y="80137"/>
                </a:lnTo>
                <a:lnTo>
                  <a:pt x="16509" y="80391"/>
                </a:lnTo>
                <a:lnTo>
                  <a:pt x="15239" y="80518"/>
                </a:lnTo>
                <a:lnTo>
                  <a:pt x="13843" y="80772"/>
                </a:lnTo>
                <a:lnTo>
                  <a:pt x="12319" y="80899"/>
                </a:lnTo>
                <a:lnTo>
                  <a:pt x="8635" y="81153"/>
                </a:lnTo>
                <a:lnTo>
                  <a:pt x="6350" y="81280"/>
                </a:lnTo>
                <a:lnTo>
                  <a:pt x="54609" y="81280"/>
                </a:lnTo>
                <a:lnTo>
                  <a:pt x="52324" y="81153"/>
                </a:lnTo>
                <a:lnTo>
                  <a:pt x="50292" y="81153"/>
                </a:lnTo>
                <a:lnTo>
                  <a:pt x="48386" y="81026"/>
                </a:lnTo>
                <a:lnTo>
                  <a:pt x="46608" y="80772"/>
                </a:lnTo>
                <a:lnTo>
                  <a:pt x="45211" y="80645"/>
                </a:lnTo>
                <a:lnTo>
                  <a:pt x="43814" y="80391"/>
                </a:lnTo>
                <a:lnTo>
                  <a:pt x="42672" y="80137"/>
                </a:lnTo>
                <a:lnTo>
                  <a:pt x="40894" y="79629"/>
                </a:lnTo>
                <a:lnTo>
                  <a:pt x="40131" y="79121"/>
                </a:lnTo>
                <a:lnTo>
                  <a:pt x="39243" y="78232"/>
                </a:lnTo>
                <a:lnTo>
                  <a:pt x="38734" y="77851"/>
                </a:lnTo>
                <a:lnTo>
                  <a:pt x="38480" y="77343"/>
                </a:lnTo>
                <a:lnTo>
                  <a:pt x="38100" y="76835"/>
                </a:lnTo>
                <a:lnTo>
                  <a:pt x="37592" y="75565"/>
                </a:lnTo>
                <a:lnTo>
                  <a:pt x="37337" y="74041"/>
                </a:lnTo>
                <a:lnTo>
                  <a:pt x="37099" y="72136"/>
                </a:lnTo>
                <a:lnTo>
                  <a:pt x="37083" y="16002"/>
                </a:lnTo>
                <a:close/>
              </a:path>
              <a:path w="57784" h="87629">
                <a:moveTo>
                  <a:pt x="37464" y="0"/>
                </a:moveTo>
                <a:lnTo>
                  <a:pt x="33274" y="0"/>
                </a:lnTo>
                <a:lnTo>
                  <a:pt x="22098" y="6096"/>
                </a:lnTo>
                <a:lnTo>
                  <a:pt x="16636" y="9144"/>
                </a:lnTo>
                <a:lnTo>
                  <a:pt x="11049" y="12192"/>
                </a:lnTo>
                <a:lnTo>
                  <a:pt x="5587" y="15240"/>
                </a:lnTo>
                <a:lnTo>
                  <a:pt x="0" y="18288"/>
                </a:lnTo>
                <a:lnTo>
                  <a:pt x="571" y="19558"/>
                </a:lnTo>
                <a:lnTo>
                  <a:pt x="2539" y="23495"/>
                </a:lnTo>
                <a:lnTo>
                  <a:pt x="3175" y="24638"/>
                </a:lnTo>
                <a:lnTo>
                  <a:pt x="7493" y="21717"/>
                </a:lnTo>
                <a:lnTo>
                  <a:pt x="11049" y="19558"/>
                </a:lnTo>
                <a:lnTo>
                  <a:pt x="16636" y="16764"/>
                </a:lnTo>
                <a:lnTo>
                  <a:pt x="18669" y="16002"/>
                </a:lnTo>
                <a:lnTo>
                  <a:pt x="37083" y="16002"/>
                </a:lnTo>
                <a:lnTo>
                  <a:pt x="37210" y="4699"/>
                </a:lnTo>
                <a:lnTo>
                  <a:pt x="374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7421371" y="3894582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33274" y="0"/>
                </a:moveTo>
                <a:lnTo>
                  <a:pt x="37464" y="0"/>
                </a:lnTo>
                <a:lnTo>
                  <a:pt x="37337" y="2540"/>
                </a:lnTo>
                <a:lnTo>
                  <a:pt x="37210" y="4699"/>
                </a:lnTo>
                <a:lnTo>
                  <a:pt x="37210" y="6731"/>
                </a:lnTo>
                <a:lnTo>
                  <a:pt x="37210" y="8636"/>
                </a:lnTo>
                <a:lnTo>
                  <a:pt x="37083" y="10541"/>
                </a:lnTo>
                <a:lnTo>
                  <a:pt x="37083" y="12446"/>
                </a:lnTo>
                <a:lnTo>
                  <a:pt x="37083" y="72009"/>
                </a:lnTo>
                <a:lnTo>
                  <a:pt x="37210" y="73025"/>
                </a:lnTo>
                <a:lnTo>
                  <a:pt x="37337" y="74041"/>
                </a:lnTo>
                <a:lnTo>
                  <a:pt x="37464" y="74803"/>
                </a:lnTo>
                <a:lnTo>
                  <a:pt x="37592" y="75565"/>
                </a:lnTo>
                <a:lnTo>
                  <a:pt x="37846" y="76200"/>
                </a:lnTo>
                <a:lnTo>
                  <a:pt x="38100" y="76835"/>
                </a:lnTo>
                <a:lnTo>
                  <a:pt x="38480" y="77343"/>
                </a:lnTo>
                <a:lnTo>
                  <a:pt x="38734" y="77851"/>
                </a:lnTo>
                <a:lnTo>
                  <a:pt x="39243" y="78232"/>
                </a:lnTo>
                <a:lnTo>
                  <a:pt x="46608" y="80772"/>
                </a:lnTo>
                <a:lnTo>
                  <a:pt x="48386" y="81026"/>
                </a:lnTo>
                <a:lnTo>
                  <a:pt x="50292" y="81153"/>
                </a:lnTo>
                <a:lnTo>
                  <a:pt x="52324" y="81153"/>
                </a:lnTo>
                <a:lnTo>
                  <a:pt x="54609" y="81280"/>
                </a:lnTo>
                <a:lnTo>
                  <a:pt x="57403" y="81280"/>
                </a:lnTo>
                <a:lnTo>
                  <a:pt x="57403" y="87249"/>
                </a:lnTo>
                <a:lnTo>
                  <a:pt x="3682" y="87249"/>
                </a:lnTo>
                <a:lnTo>
                  <a:pt x="3682" y="81280"/>
                </a:lnTo>
                <a:lnTo>
                  <a:pt x="6350" y="81280"/>
                </a:lnTo>
                <a:lnTo>
                  <a:pt x="8635" y="81153"/>
                </a:lnTo>
                <a:lnTo>
                  <a:pt x="10413" y="81026"/>
                </a:lnTo>
                <a:lnTo>
                  <a:pt x="12319" y="80899"/>
                </a:lnTo>
                <a:lnTo>
                  <a:pt x="13843" y="80772"/>
                </a:lnTo>
                <a:lnTo>
                  <a:pt x="15239" y="80518"/>
                </a:lnTo>
                <a:lnTo>
                  <a:pt x="16509" y="80391"/>
                </a:lnTo>
                <a:lnTo>
                  <a:pt x="17525" y="80137"/>
                </a:lnTo>
                <a:lnTo>
                  <a:pt x="18287" y="79883"/>
                </a:lnTo>
                <a:lnTo>
                  <a:pt x="19176" y="79629"/>
                </a:lnTo>
                <a:lnTo>
                  <a:pt x="19811" y="79375"/>
                </a:lnTo>
                <a:lnTo>
                  <a:pt x="20447" y="78994"/>
                </a:lnTo>
                <a:lnTo>
                  <a:pt x="21081" y="78613"/>
                </a:lnTo>
                <a:lnTo>
                  <a:pt x="21589" y="78105"/>
                </a:lnTo>
                <a:lnTo>
                  <a:pt x="21971" y="77597"/>
                </a:lnTo>
                <a:lnTo>
                  <a:pt x="22478" y="77216"/>
                </a:lnTo>
                <a:lnTo>
                  <a:pt x="22859" y="76581"/>
                </a:lnTo>
                <a:lnTo>
                  <a:pt x="23113" y="75819"/>
                </a:lnTo>
                <a:lnTo>
                  <a:pt x="23368" y="75184"/>
                </a:lnTo>
                <a:lnTo>
                  <a:pt x="23622" y="74295"/>
                </a:lnTo>
                <a:lnTo>
                  <a:pt x="23749" y="73152"/>
                </a:lnTo>
                <a:lnTo>
                  <a:pt x="23875" y="72136"/>
                </a:lnTo>
                <a:lnTo>
                  <a:pt x="24002" y="70866"/>
                </a:lnTo>
                <a:lnTo>
                  <a:pt x="24002" y="69342"/>
                </a:lnTo>
                <a:lnTo>
                  <a:pt x="24002" y="20828"/>
                </a:lnTo>
                <a:lnTo>
                  <a:pt x="24002" y="19050"/>
                </a:lnTo>
                <a:lnTo>
                  <a:pt x="23622" y="17780"/>
                </a:lnTo>
                <a:lnTo>
                  <a:pt x="22986" y="17018"/>
                </a:lnTo>
                <a:lnTo>
                  <a:pt x="22351" y="16383"/>
                </a:lnTo>
                <a:lnTo>
                  <a:pt x="21335" y="16002"/>
                </a:lnTo>
                <a:lnTo>
                  <a:pt x="20066" y="16002"/>
                </a:lnTo>
                <a:lnTo>
                  <a:pt x="18669" y="16002"/>
                </a:lnTo>
                <a:lnTo>
                  <a:pt x="16636" y="16764"/>
                </a:lnTo>
                <a:lnTo>
                  <a:pt x="13843" y="18161"/>
                </a:lnTo>
                <a:lnTo>
                  <a:pt x="11049" y="19558"/>
                </a:lnTo>
                <a:lnTo>
                  <a:pt x="7493" y="21717"/>
                </a:lnTo>
                <a:lnTo>
                  <a:pt x="3175" y="24638"/>
                </a:lnTo>
                <a:lnTo>
                  <a:pt x="2539" y="23495"/>
                </a:lnTo>
                <a:lnTo>
                  <a:pt x="2031" y="22479"/>
                </a:lnTo>
                <a:lnTo>
                  <a:pt x="1524" y="21463"/>
                </a:lnTo>
                <a:lnTo>
                  <a:pt x="1016" y="20447"/>
                </a:lnTo>
                <a:lnTo>
                  <a:pt x="507" y="19431"/>
                </a:lnTo>
                <a:lnTo>
                  <a:pt x="0" y="18288"/>
                </a:lnTo>
                <a:lnTo>
                  <a:pt x="5587" y="15240"/>
                </a:lnTo>
                <a:lnTo>
                  <a:pt x="11049" y="12192"/>
                </a:lnTo>
                <a:lnTo>
                  <a:pt x="16636" y="9144"/>
                </a:lnTo>
                <a:lnTo>
                  <a:pt x="22098" y="6096"/>
                </a:lnTo>
                <a:lnTo>
                  <a:pt x="27685" y="3048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7104888" y="4096541"/>
            <a:ext cx="101379" cy="118080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7122286" y="4119879"/>
            <a:ext cx="79375" cy="96520"/>
          </a:xfrm>
          <a:custGeom>
            <a:avLst/>
            <a:gdLst/>
            <a:ahLst/>
            <a:cxnLst/>
            <a:rect l="l" t="t" r="r" b="b"/>
            <a:pathLst>
              <a:path w="79375" h="96520">
                <a:moveTo>
                  <a:pt x="32302" y="9271"/>
                </a:moveTo>
                <a:lnTo>
                  <a:pt x="15113" y="9271"/>
                </a:lnTo>
                <a:lnTo>
                  <a:pt x="16510" y="9525"/>
                </a:lnTo>
                <a:lnTo>
                  <a:pt x="17272" y="9779"/>
                </a:lnTo>
                <a:lnTo>
                  <a:pt x="17907" y="10287"/>
                </a:lnTo>
                <a:lnTo>
                  <a:pt x="18415" y="11049"/>
                </a:lnTo>
                <a:lnTo>
                  <a:pt x="18923" y="11684"/>
                </a:lnTo>
                <a:lnTo>
                  <a:pt x="19431" y="12827"/>
                </a:lnTo>
                <a:lnTo>
                  <a:pt x="20447" y="15494"/>
                </a:lnTo>
                <a:lnTo>
                  <a:pt x="20828" y="17399"/>
                </a:lnTo>
                <a:lnTo>
                  <a:pt x="21082" y="19812"/>
                </a:lnTo>
                <a:lnTo>
                  <a:pt x="21463" y="22225"/>
                </a:lnTo>
                <a:lnTo>
                  <a:pt x="21717" y="25146"/>
                </a:lnTo>
                <a:lnTo>
                  <a:pt x="22098" y="36195"/>
                </a:lnTo>
                <a:lnTo>
                  <a:pt x="22225" y="59817"/>
                </a:lnTo>
                <a:lnTo>
                  <a:pt x="21971" y="68707"/>
                </a:lnTo>
                <a:lnTo>
                  <a:pt x="19558" y="73152"/>
                </a:lnTo>
                <a:lnTo>
                  <a:pt x="17526" y="77470"/>
                </a:lnTo>
                <a:lnTo>
                  <a:pt x="14224" y="85344"/>
                </a:lnTo>
                <a:lnTo>
                  <a:pt x="12954" y="89027"/>
                </a:lnTo>
                <a:lnTo>
                  <a:pt x="12065" y="92329"/>
                </a:lnTo>
                <a:lnTo>
                  <a:pt x="12446" y="92964"/>
                </a:lnTo>
                <a:lnTo>
                  <a:pt x="12954" y="93599"/>
                </a:lnTo>
                <a:lnTo>
                  <a:pt x="14478" y="96139"/>
                </a:lnTo>
                <a:lnTo>
                  <a:pt x="25527" y="96139"/>
                </a:lnTo>
                <a:lnTo>
                  <a:pt x="26797" y="91948"/>
                </a:lnTo>
                <a:lnTo>
                  <a:pt x="27940" y="87630"/>
                </a:lnTo>
                <a:lnTo>
                  <a:pt x="28829" y="83185"/>
                </a:lnTo>
                <a:lnTo>
                  <a:pt x="29845" y="78740"/>
                </a:lnTo>
                <a:lnTo>
                  <a:pt x="30734" y="74168"/>
                </a:lnTo>
                <a:lnTo>
                  <a:pt x="31496" y="69342"/>
                </a:lnTo>
                <a:lnTo>
                  <a:pt x="33909" y="65786"/>
                </a:lnTo>
                <a:lnTo>
                  <a:pt x="39497" y="57785"/>
                </a:lnTo>
                <a:lnTo>
                  <a:pt x="42291" y="53594"/>
                </a:lnTo>
                <a:lnTo>
                  <a:pt x="42564" y="53213"/>
                </a:lnTo>
                <a:lnTo>
                  <a:pt x="32893" y="53213"/>
                </a:lnTo>
                <a:lnTo>
                  <a:pt x="33401" y="48641"/>
                </a:lnTo>
                <a:lnTo>
                  <a:pt x="33655" y="44323"/>
                </a:lnTo>
                <a:lnTo>
                  <a:pt x="34079" y="31496"/>
                </a:lnTo>
                <a:lnTo>
                  <a:pt x="33977" y="19812"/>
                </a:lnTo>
                <a:lnTo>
                  <a:pt x="33858" y="18161"/>
                </a:lnTo>
                <a:lnTo>
                  <a:pt x="33379" y="14605"/>
                </a:lnTo>
                <a:lnTo>
                  <a:pt x="32766" y="11049"/>
                </a:lnTo>
                <a:lnTo>
                  <a:pt x="32302" y="9271"/>
                </a:lnTo>
                <a:close/>
              </a:path>
              <a:path w="79375" h="96520">
                <a:moveTo>
                  <a:pt x="78867" y="1524"/>
                </a:moveTo>
                <a:lnTo>
                  <a:pt x="62738" y="1524"/>
                </a:lnTo>
                <a:lnTo>
                  <a:pt x="60401" y="6096"/>
                </a:lnTo>
                <a:lnTo>
                  <a:pt x="56642" y="13716"/>
                </a:lnTo>
                <a:lnTo>
                  <a:pt x="54287" y="18161"/>
                </a:lnTo>
                <a:lnTo>
                  <a:pt x="51943" y="22479"/>
                </a:lnTo>
                <a:lnTo>
                  <a:pt x="49403" y="27051"/>
                </a:lnTo>
                <a:lnTo>
                  <a:pt x="46990" y="31496"/>
                </a:lnTo>
                <a:lnTo>
                  <a:pt x="44246" y="36195"/>
                </a:lnTo>
                <a:lnTo>
                  <a:pt x="41656" y="40513"/>
                </a:lnTo>
                <a:lnTo>
                  <a:pt x="39116" y="44958"/>
                </a:lnTo>
                <a:lnTo>
                  <a:pt x="36449" y="49276"/>
                </a:lnTo>
                <a:lnTo>
                  <a:pt x="33909" y="53213"/>
                </a:lnTo>
                <a:lnTo>
                  <a:pt x="42564" y="53213"/>
                </a:lnTo>
                <a:lnTo>
                  <a:pt x="45212" y="49530"/>
                </a:lnTo>
                <a:lnTo>
                  <a:pt x="48133" y="45339"/>
                </a:lnTo>
                <a:lnTo>
                  <a:pt x="51181" y="41148"/>
                </a:lnTo>
                <a:lnTo>
                  <a:pt x="54102" y="36957"/>
                </a:lnTo>
                <a:lnTo>
                  <a:pt x="57150" y="32893"/>
                </a:lnTo>
                <a:lnTo>
                  <a:pt x="60071" y="28829"/>
                </a:lnTo>
                <a:lnTo>
                  <a:pt x="62865" y="25146"/>
                </a:lnTo>
                <a:lnTo>
                  <a:pt x="65405" y="21590"/>
                </a:lnTo>
                <a:lnTo>
                  <a:pt x="68168" y="18034"/>
                </a:lnTo>
                <a:lnTo>
                  <a:pt x="72517" y="12319"/>
                </a:lnTo>
                <a:lnTo>
                  <a:pt x="75009" y="9271"/>
                </a:lnTo>
                <a:lnTo>
                  <a:pt x="76454" y="7620"/>
                </a:lnTo>
                <a:lnTo>
                  <a:pt x="77724" y="6096"/>
                </a:lnTo>
                <a:lnTo>
                  <a:pt x="78867" y="1524"/>
                </a:lnTo>
                <a:close/>
              </a:path>
              <a:path w="79375" h="96520">
                <a:moveTo>
                  <a:pt x="22098" y="0"/>
                </a:moveTo>
                <a:lnTo>
                  <a:pt x="17907" y="0"/>
                </a:lnTo>
                <a:lnTo>
                  <a:pt x="16383" y="254"/>
                </a:lnTo>
                <a:lnTo>
                  <a:pt x="6350" y="5461"/>
                </a:lnTo>
                <a:lnTo>
                  <a:pt x="4572" y="6858"/>
                </a:lnTo>
                <a:lnTo>
                  <a:pt x="2413" y="8636"/>
                </a:lnTo>
                <a:lnTo>
                  <a:pt x="0" y="10795"/>
                </a:lnTo>
                <a:lnTo>
                  <a:pt x="3810" y="14605"/>
                </a:lnTo>
                <a:lnTo>
                  <a:pt x="4445" y="15367"/>
                </a:lnTo>
                <a:lnTo>
                  <a:pt x="6350" y="13335"/>
                </a:lnTo>
                <a:lnTo>
                  <a:pt x="8128" y="11811"/>
                </a:lnTo>
                <a:lnTo>
                  <a:pt x="9779" y="10795"/>
                </a:lnTo>
                <a:lnTo>
                  <a:pt x="11303" y="9779"/>
                </a:lnTo>
                <a:lnTo>
                  <a:pt x="12827" y="9271"/>
                </a:lnTo>
                <a:lnTo>
                  <a:pt x="32302" y="9271"/>
                </a:lnTo>
                <a:lnTo>
                  <a:pt x="32004" y="8128"/>
                </a:lnTo>
                <a:lnTo>
                  <a:pt x="30734" y="5969"/>
                </a:lnTo>
                <a:lnTo>
                  <a:pt x="29591" y="3683"/>
                </a:lnTo>
                <a:lnTo>
                  <a:pt x="28067" y="2159"/>
                </a:lnTo>
                <a:lnTo>
                  <a:pt x="26162" y="1397"/>
                </a:lnTo>
                <a:lnTo>
                  <a:pt x="24384" y="508"/>
                </a:lnTo>
                <a:lnTo>
                  <a:pt x="2209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7122286" y="4119879"/>
            <a:ext cx="79375" cy="96520"/>
          </a:xfrm>
          <a:custGeom>
            <a:avLst/>
            <a:gdLst/>
            <a:ahLst/>
            <a:cxnLst/>
            <a:rect l="l" t="t" r="r" b="b"/>
            <a:pathLst>
              <a:path w="79375" h="96520">
                <a:moveTo>
                  <a:pt x="19431" y="0"/>
                </a:moveTo>
                <a:lnTo>
                  <a:pt x="22098" y="0"/>
                </a:lnTo>
                <a:lnTo>
                  <a:pt x="24384" y="508"/>
                </a:lnTo>
                <a:lnTo>
                  <a:pt x="26162" y="1397"/>
                </a:lnTo>
                <a:lnTo>
                  <a:pt x="28067" y="2159"/>
                </a:lnTo>
                <a:lnTo>
                  <a:pt x="29591" y="3683"/>
                </a:lnTo>
                <a:lnTo>
                  <a:pt x="30734" y="5969"/>
                </a:lnTo>
                <a:lnTo>
                  <a:pt x="32004" y="8128"/>
                </a:lnTo>
                <a:lnTo>
                  <a:pt x="32766" y="11049"/>
                </a:lnTo>
                <a:lnTo>
                  <a:pt x="33401" y="14732"/>
                </a:lnTo>
                <a:lnTo>
                  <a:pt x="33909" y="18542"/>
                </a:lnTo>
                <a:lnTo>
                  <a:pt x="34163" y="23241"/>
                </a:lnTo>
                <a:lnTo>
                  <a:pt x="34163" y="28956"/>
                </a:lnTo>
                <a:lnTo>
                  <a:pt x="34036" y="32385"/>
                </a:lnTo>
                <a:lnTo>
                  <a:pt x="33909" y="36195"/>
                </a:lnTo>
                <a:lnTo>
                  <a:pt x="33782" y="40259"/>
                </a:lnTo>
                <a:lnTo>
                  <a:pt x="33655" y="44323"/>
                </a:lnTo>
                <a:lnTo>
                  <a:pt x="33401" y="48641"/>
                </a:lnTo>
                <a:lnTo>
                  <a:pt x="32893" y="53213"/>
                </a:lnTo>
                <a:lnTo>
                  <a:pt x="33909" y="53213"/>
                </a:lnTo>
                <a:lnTo>
                  <a:pt x="36449" y="49276"/>
                </a:lnTo>
                <a:lnTo>
                  <a:pt x="39116" y="44958"/>
                </a:lnTo>
                <a:lnTo>
                  <a:pt x="41656" y="40513"/>
                </a:lnTo>
                <a:lnTo>
                  <a:pt x="44323" y="36068"/>
                </a:lnTo>
                <a:lnTo>
                  <a:pt x="46990" y="31496"/>
                </a:lnTo>
                <a:lnTo>
                  <a:pt x="49403" y="27051"/>
                </a:lnTo>
                <a:lnTo>
                  <a:pt x="51943" y="22479"/>
                </a:lnTo>
                <a:lnTo>
                  <a:pt x="54356" y="18034"/>
                </a:lnTo>
                <a:lnTo>
                  <a:pt x="56642" y="13716"/>
                </a:lnTo>
                <a:lnTo>
                  <a:pt x="58801" y="9398"/>
                </a:lnTo>
                <a:lnTo>
                  <a:pt x="60833" y="5207"/>
                </a:lnTo>
                <a:lnTo>
                  <a:pt x="62738" y="1524"/>
                </a:lnTo>
                <a:lnTo>
                  <a:pt x="78867" y="1524"/>
                </a:lnTo>
                <a:lnTo>
                  <a:pt x="77724" y="6096"/>
                </a:lnTo>
                <a:lnTo>
                  <a:pt x="76454" y="7620"/>
                </a:lnTo>
                <a:lnTo>
                  <a:pt x="74676" y="9652"/>
                </a:lnTo>
                <a:lnTo>
                  <a:pt x="72517" y="12319"/>
                </a:lnTo>
                <a:lnTo>
                  <a:pt x="70485" y="14986"/>
                </a:lnTo>
                <a:lnTo>
                  <a:pt x="68072" y="18161"/>
                </a:lnTo>
                <a:lnTo>
                  <a:pt x="65405" y="21590"/>
                </a:lnTo>
                <a:lnTo>
                  <a:pt x="62865" y="25146"/>
                </a:lnTo>
                <a:lnTo>
                  <a:pt x="60071" y="28829"/>
                </a:lnTo>
                <a:lnTo>
                  <a:pt x="57150" y="32893"/>
                </a:lnTo>
                <a:lnTo>
                  <a:pt x="54102" y="36957"/>
                </a:lnTo>
                <a:lnTo>
                  <a:pt x="51181" y="41148"/>
                </a:lnTo>
                <a:lnTo>
                  <a:pt x="48133" y="45339"/>
                </a:lnTo>
                <a:lnTo>
                  <a:pt x="45212" y="49530"/>
                </a:lnTo>
                <a:lnTo>
                  <a:pt x="42291" y="53594"/>
                </a:lnTo>
                <a:lnTo>
                  <a:pt x="39497" y="57785"/>
                </a:lnTo>
                <a:lnTo>
                  <a:pt x="36576" y="61976"/>
                </a:lnTo>
                <a:lnTo>
                  <a:pt x="33909" y="65786"/>
                </a:lnTo>
                <a:lnTo>
                  <a:pt x="31496" y="69342"/>
                </a:lnTo>
                <a:lnTo>
                  <a:pt x="30734" y="74168"/>
                </a:lnTo>
                <a:lnTo>
                  <a:pt x="29845" y="78740"/>
                </a:lnTo>
                <a:lnTo>
                  <a:pt x="28829" y="83185"/>
                </a:lnTo>
                <a:lnTo>
                  <a:pt x="27940" y="87630"/>
                </a:lnTo>
                <a:lnTo>
                  <a:pt x="26797" y="91948"/>
                </a:lnTo>
                <a:lnTo>
                  <a:pt x="25527" y="96139"/>
                </a:lnTo>
                <a:lnTo>
                  <a:pt x="14478" y="96139"/>
                </a:lnTo>
                <a:lnTo>
                  <a:pt x="14097" y="95504"/>
                </a:lnTo>
                <a:lnTo>
                  <a:pt x="13716" y="94869"/>
                </a:lnTo>
                <a:lnTo>
                  <a:pt x="13335" y="94234"/>
                </a:lnTo>
                <a:lnTo>
                  <a:pt x="12954" y="93599"/>
                </a:lnTo>
                <a:lnTo>
                  <a:pt x="12446" y="92964"/>
                </a:lnTo>
                <a:lnTo>
                  <a:pt x="12065" y="92329"/>
                </a:lnTo>
                <a:lnTo>
                  <a:pt x="12954" y="89027"/>
                </a:lnTo>
                <a:lnTo>
                  <a:pt x="21971" y="68707"/>
                </a:lnTo>
                <a:lnTo>
                  <a:pt x="22098" y="64262"/>
                </a:lnTo>
                <a:lnTo>
                  <a:pt x="22225" y="59817"/>
                </a:lnTo>
                <a:lnTo>
                  <a:pt x="22098" y="55118"/>
                </a:lnTo>
                <a:lnTo>
                  <a:pt x="22098" y="50546"/>
                </a:lnTo>
                <a:lnTo>
                  <a:pt x="22098" y="45847"/>
                </a:lnTo>
                <a:lnTo>
                  <a:pt x="22098" y="41148"/>
                </a:lnTo>
                <a:lnTo>
                  <a:pt x="22098" y="36195"/>
                </a:lnTo>
                <a:lnTo>
                  <a:pt x="21971" y="32004"/>
                </a:lnTo>
                <a:lnTo>
                  <a:pt x="21844" y="28575"/>
                </a:lnTo>
                <a:lnTo>
                  <a:pt x="21717" y="25146"/>
                </a:lnTo>
                <a:lnTo>
                  <a:pt x="21463" y="22225"/>
                </a:lnTo>
                <a:lnTo>
                  <a:pt x="21082" y="19812"/>
                </a:lnTo>
                <a:lnTo>
                  <a:pt x="20828" y="17399"/>
                </a:lnTo>
                <a:lnTo>
                  <a:pt x="20447" y="15494"/>
                </a:lnTo>
                <a:lnTo>
                  <a:pt x="19939" y="14224"/>
                </a:lnTo>
                <a:lnTo>
                  <a:pt x="19431" y="12827"/>
                </a:lnTo>
                <a:lnTo>
                  <a:pt x="18923" y="11684"/>
                </a:lnTo>
                <a:lnTo>
                  <a:pt x="18415" y="11049"/>
                </a:lnTo>
                <a:lnTo>
                  <a:pt x="17907" y="10287"/>
                </a:lnTo>
                <a:lnTo>
                  <a:pt x="17272" y="9779"/>
                </a:lnTo>
                <a:lnTo>
                  <a:pt x="16510" y="9525"/>
                </a:lnTo>
                <a:lnTo>
                  <a:pt x="15875" y="9398"/>
                </a:lnTo>
                <a:lnTo>
                  <a:pt x="15113" y="9271"/>
                </a:lnTo>
                <a:lnTo>
                  <a:pt x="14351" y="9271"/>
                </a:lnTo>
                <a:lnTo>
                  <a:pt x="12827" y="9271"/>
                </a:lnTo>
                <a:lnTo>
                  <a:pt x="11303" y="9779"/>
                </a:lnTo>
                <a:lnTo>
                  <a:pt x="9779" y="10795"/>
                </a:lnTo>
                <a:lnTo>
                  <a:pt x="8128" y="11811"/>
                </a:lnTo>
                <a:lnTo>
                  <a:pt x="6350" y="13335"/>
                </a:lnTo>
                <a:lnTo>
                  <a:pt x="4445" y="15367"/>
                </a:lnTo>
                <a:lnTo>
                  <a:pt x="3810" y="14605"/>
                </a:lnTo>
                <a:lnTo>
                  <a:pt x="3048" y="13843"/>
                </a:lnTo>
                <a:lnTo>
                  <a:pt x="2286" y="13081"/>
                </a:lnTo>
                <a:lnTo>
                  <a:pt x="1524" y="12319"/>
                </a:lnTo>
                <a:lnTo>
                  <a:pt x="762" y="11557"/>
                </a:lnTo>
                <a:lnTo>
                  <a:pt x="0" y="10795"/>
                </a:lnTo>
                <a:lnTo>
                  <a:pt x="2413" y="8636"/>
                </a:lnTo>
                <a:lnTo>
                  <a:pt x="4572" y="6858"/>
                </a:lnTo>
                <a:lnTo>
                  <a:pt x="6350" y="5461"/>
                </a:lnTo>
                <a:lnTo>
                  <a:pt x="8001" y="4064"/>
                </a:lnTo>
                <a:lnTo>
                  <a:pt x="17907" y="0"/>
                </a:lnTo>
                <a:lnTo>
                  <a:pt x="1943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7199376" y="4085844"/>
            <a:ext cx="101379" cy="102869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7217664" y="4108577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4">
                <a:moveTo>
                  <a:pt x="44576" y="45974"/>
                </a:moveTo>
                <a:lnTo>
                  <a:pt x="33527" y="45974"/>
                </a:lnTo>
                <a:lnTo>
                  <a:pt x="33527" y="81661"/>
                </a:lnTo>
                <a:lnTo>
                  <a:pt x="44576" y="81661"/>
                </a:lnTo>
                <a:lnTo>
                  <a:pt x="44576" y="45974"/>
                </a:lnTo>
                <a:close/>
              </a:path>
              <a:path w="78104" h="81914">
                <a:moveTo>
                  <a:pt x="77977" y="35687"/>
                </a:moveTo>
                <a:lnTo>
                  <a:pt x="0" y="35687"/>
                </a:lnTo>
                <a:lnTo>
                  <a:pt x="0" y="45974"/>
                </a:lnTo>
                <a:lnTo>
                  <a:pt x="77977" y="45974"/>
                </a:lnTo>
                <a:lnTo>
                  <a:pt x="77977" y="35687"/>
                </a:lnTo>
                <a:close/>
              </a:path>
              <a:path w="78104" h="81914">
                <a:moveTo>
                  <a:pt x="44576" y="0"/>
                </a:moveTo>
                <a:lnTo>
                  <a:pt x="33527" y="0"/>
                </a:lnTo>
                <a:lnTo>
                  <a:pt x="33527" y="35687"/>
                </a:lnTo>
                <a:lnTo>
                  <a:pt x="44576" y="35687"/>
                </a:lnTo>
                <a:lnTo>
                  <a:pt x="4457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7217664" y="4108577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4">
                <a:moveTo>
                  <a:pt x="33527" y="0"/>
                </a:moveTo>
                <a:lnTo>
                  <a:pt x="44576" y="0"/>
                </a:lnTo>
                <a:lnTo>
                  <a:pt x="44576" y="35687"/>
                </a:lnTo>
                <a:lnTo>
                  <a:pt x="77977" y="35687"/>
                </a:lnTo>
                <a:lnTo>
                  <a:pt x="77977" y="45974"/>
                </a:lnTo>
                <a:lnTo>
                  <a:pt x="44576" y="45974"/>
                </a:lnTo>
                <a:lnTo>
                  <a:pt x="44576" y="81661"/>
                </a:lnTo>
                <a:lnTo>
                  <a:pt x="33527" y="81661"/>
                </a:lnTo>
                <a:lnTo>
                  <a:pt x="33527" y="45974"/>
                </a:lnTo>
                <a:lnTo>
                  <a:pt x="0" y="45974"/>
                </a:lnTo>
                <a:lnTo>
                  <a:pt x="0" y="35687"/>
                </a:lnTo>
                <a:lnTo>
                  <a:pt x="33527" y="35687"/>
                </a:lnTo>
                <a:lnTo>
                  <a:pt x="3352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7293864" y="4096476"/>
            <a:ext cx="201963" cy="98333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7412735" y="4144190"/>
            <a:ext cx="78105" cy="10795"/>
          </a:xfrm>
          <a:custGeom>
            <a:avLst/>
            <a:gdLst/>
            <a:ahLst/>
            <a:cxnLst/>
            <a:rect l="l" t="t" r="r" b="b"/>
            <a:pathLst>
              <a:path w="78104" h="10795">
                <a:moveTo>
                  <a:pt x="0" y="10361"/>
                </a:moveTo>
                <a:lnTo>
                  <a:pt x="78009" y="10361"/>
                </a:lnTo>
                <a:lnTo>
                  <a:pt x="78009" y="0"/>
                </a:lnTo>
                <a:lnTo>
                  <a:pt x="0" y="0"/>
                </a:lnTo>
                <a:lnTo>
                  <a:pt x="0" y="1036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7408164" y="4149370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53" y="0"/>
                </a:lnTo>
              </a:path>
            </a:pathLst>
          </a:custGeom>
          <a:ln w="1950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7498080" y="4078255"/>
            <a:ext cx="80009" cy="108934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7515859" y="4101846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57404" y="81279"/>
                </a:moveTo>
                <a:lnTo>
                  <a:pt x="3683" y="81279"/>
                </a:lnTo>
                <a:lnTo>
                  <a:pt x="3683" y="87248"/>
                </a:lnTo>
                <a:lnTo>
                  <a:pt x="57404" y="87248"/>
                </a:lnTo>
                <a:lnTo>
                  <a:pt x="57404" y="81279"/>
                </a:lnTo>
                <a:close/>
              </a:path>
              <a:path w="57784" h="87629">
                <a:moveTo>
                  <a:pt x="37084" y="16001"/>
                </a:moveTo>
                <a:lnTo>
                  <a:pt x="21336" y="16001"/>
                </a:lnTo>
                <a:lnTo>
                  <a:pt x="22351" y="16382"/>
                </a:lnTo>
                <a:lnTo>
                  <a:pt x="22987" y="17017"/>
                </a:lnTo>
                <a:lnTo>
                  <a:pt x="23622" y="17779"/>
                </a:lnTo>
                <a:lnTo>
                  <a:pt x="23774" y="18287"/>
                </a:lnTo>
                <a:lnTo>
                  <a:pt x="23888" y="72008"/>
                </a:lnTo>
                <a:lnTo>
                  <a:pt x="23622" y="74294"/>
                </a:lnTo>
                <a:lnTo>
                  <a:pt x="23368" y="75183"/>
                </a:lnTo>
                <a:lnTo>
                  <a:pt x="23114" y="75818"/>
                </a:lnTo>
                <a:lnTo>
                  <a:pt x="22860" y="76580"/>
                </a:lnTo>
                <a:lnTo>
                  <a:pt x="22479" y="77215"/>
                </a:lnTo>
                <a:lnTo>
                  <a:pt x="21971" y="77596"/>
                </a:lnTo>
                <a:lnTo>
                  <a:pt x="21590" y="78104"/>
                </a:lnTo>
                <a:lnTo>
                  <a:pt x="21082" y="78612"/>
                </a:lnTo>
                <a:lnTo>
                  <a:pt x="19812" y="79374"/>
                </a:lnTo>
                <a:lnTo>
                  <a:pt x="19176" y="79628"/>
                </a:lnTo>
                <a:lnTo>
                  <a:pt x="18288" y="79882"/>
                </a:lnTo>
                <a:lnTo>
                  <a:pt x="17525" y="80136"/>
                </a:lnTo>
                <a:lnTo>
                  <a:pt x="16510" y="80390"/>
                </a:lnTo>
                <a:lnTo>
                  <a:pt x="15240" y="80517"/>
                </a:lnTo>
                <a:lnTo>
                  <a:pt x="13843" y="80771"/>
                </a:lnTo>
                <a:lnTo>
                  <a:pt x="12319" y="80898"/>
                </a:lnTo>
                <a:lnTo>
                  <a:pt x="8636" y="81152"/>
                </a:lnTo>
                <a:lnTo>
                  <a:pt x="6350" y="81279"/>
                </a:lnTo>
                <a:lnTo>
                  <a:pt x="54610" y="81279"/>
                </a:lnTo>
                <a:lnTo>
                  <a:pt x="52324" y="81152"/>
                </a:lnTo>
                <a:lnTo>
                  <a:pt x="50292" y="81152"/>
                </a:lnTo>
                <a:lnTo>
                  <a:pt x="48387" y="81025"/>
                </a:lnTo>
                <a:lnTo>
                  <a:pt x="46609" y="80771"/>
                </a:lnTo>
                <a:lnTo>
                  <a:pt x="45212" y="80644"/>
                </a:lnTo>
                <a:lnTo>
                  <a:pt x="43815" y="80390"/>
                </a:lnTo>
                <a:lnTo>
                  <a:pt x="42672" y="80136"/>
                </a:lnTo>
                <a:lnTo>
                  <a:pt x="40894" y="79628"/>
                </a:lnTo>
                <a:lnTo>
                  <a:pt x="40132" y="79120"/>
                </a:lnTo>
                <a:lnTo>
                  <a:pt x="39243" y="78231"/>
                </a:lnTo>
                <a:lnTo>
                  <a:pt x="38735" y="77850"/>
                </a:lnTo>
                <a:lnTo>
                  <a:pt x="38481" y="77342"/>
                </a:lnTo>
                <a:lnTo>
                  <a:pt x="38100" y="76834"/>
                </a:lnTo>
                <a:lnTo>
                  <a:pt x="37592" y="75564"/>
                </a:lnTo>
                <a:lnTo>
                  <a:pt x="37338" y="74040"/>
                </a:lnTo>
                <a:lnTo>
                  <a:pt x="37099" y="72135"/>
                </a:lnTo>
                <a:lnTo>
                  <a:pt x="37084" y="16001"/>
                </a:lnTo>
                <a:close/>
              </a:path>
              <a:path w="57784" h="87629">
                <a:moveTo>
                  <a:pt x="37465" y="0"/>
                </a:moveTo>
                <a:lnTo>
                  <a:pt x="33274" y="0"/>
                </a:lnTo>
                <a:lnTo>
                  <a:pt x="22098" y="6095"/>
                </a:lnTo>
                <a:lnTo>
                  <a:pt x="16637" y="9143"/>
                </a:lnTo>
                <a:lnTo>
                  <a:pt x="11049" y="12191"/>
                </a:lnTo>
                <a:lnTo>
                  <a:pt x="5588" y="15239"/>
                </a:lnTo>
                <a:lnTo>
                  <a:pt x="0" y="18287"/>
                </a:lnTo>
                <a:lnTo>
                  <a:pt x="571" y="19557"/>
                </a:lnTo>
                <a:lnTo>
                  <a:pt x="2540" y="23494"/>
                </a:lnTo>
                <a:lnTo>
                  <a:pt x="3175" y="24637"/>
                </a:lnTo>
                <a:lnTo>
                  <a:pt x="7493" y="21716"/>
                </a:lnTo>
                <a:lnTo>
                  <a:pt x="11049" y="19557"/>
                </a:lnTo>
                <a:lnTo>
                  <a:pt x="16637" y="16763"/>
                </a:lnTo>
                <a:lnTo>
                  <a:pt x="18669" y="16001"/>
                </a:lnTo>
                <a:lnTo>
                  <a:pt x="37084" y="16001"/>
                </a:lnTo>
                <a:lnTo>
                  <a:pt x="37211" y="4698"/>
                </a:lnTo>
                <a:lnTo>
                  <a:pt x="374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7515859" y="4101846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33274" y="0"/>
                </a:moveTo>
                <a:lnTo>
                  <a:pt x="37465" y="0"/>
                </a:lnTo>
                <a:lnTo>
                  <a:pt x="37338" y="2539"/>
                </a:lnTo>
                <a:lnTo>
                  <a:pt x="37211" y="4698"/>
                </a:lnTo>
                <a:lnTo>
                  <a:pt x="37211" y="6730"/>
                </a:lnTo>
                <a:lnTo>
                  <a:pt x="37211" y="8635"/>
                </a:lnTo>
                <a:lnTo>
                  <a:pt x="37084" y="10540"/>
                </a:lnTo>
                <a:lnTo>
                  <a:pt x="37084" y="12445"/>
                </a:lnTo>
                <a:lnTo>
                  <a:pt x="37084" y="72008"/>
                </a:lnTo>
                <a:lnTo>
                  <a:pt x="37211" y="73024"/>
                </a:lnTo>
                <a:lnTo>
                  <a:pt x="37338" y="74040"/>
                </a:lnTo>
                <a:lnTo>
                  <a:pt x="37465" y="74802"/>
                </a:lnTo>
                <a:lnTo>
                  <a:pt x="37592" y="75564"/>
                </a:lnTo>
                <a:lnTo>
                  <a:pt x="37846" y="76199"/>
                </a:lnTo>
                <a:lnTo>
                  <a:pt x="38100" y="76834"/>
                </a:lnTo>
                <a:lnTo>
                  <a:pt x="38481" y="77342"/>
                </a:lnTo>
                <a:lnTo>
                  <a:pt x="38735" y="77850"/>
                </a:lnTo>
                <a:lnTo>
                  <a:pt x="39243" y="78231"/>
                </a:lnTo>
                <a:lnTo>
                  <a:pt x="39624" y="78612"/>
                </a:lnTo>
                <a:lnTo>
                  <a:pt x="40132" y="79120"/>
                </a:lnTo>
                <a:lnTo>
                  <a:pt x="40894" y="79628"/>
                </a:lnTo>
                <a:lnTo>
                  <a:pt x="41783" y="79882"/>
                </a:lnTo>
                <a:lnTo>
                  <a:pt x="42672" y="80136"/>
                </a:lnTo>
                <a:lnTo>
                  <a:pt x="43815" y="80390"/>
                </a:lnTo>
                <a:lnTo>
                  <a:pt x="45212" y="80644"/>
                </a:lnTo>
                <a:lnTo>
                  <a:pt x="46609" y="80771"/>
                </a:lnTo>
                <a:lnTo>
                  <a:pt x="48387" y="81025"/>
                </a:lnTo>
                <a:lnTo>
                  <a:pt x="50292" y="81152"/>
                </a:lnTo>
                <a:lnTo>
                  <a:pt x="52324" y="81152"/>
                </a:lnTo>
                <a:lnTo>
                  <a:pt x="54610" y="81279"/>
                </a:lnTo>
                <a:lnTo>
                  <a:pt x="57404" y="81279"/>
                </a:lnTo>
                <a:lnTo>
                  <a:pt x="57404" y="87248"/>
                </a:lnTo>
                <a:lnTo>
                  <a:pt x="3683" y="87248"/>
                </a:lnTo>
                <a:lnTo>
                  <a:pt x="3683" y="81279"/>
                </a:lnTo>
                <a:lnTo>
                  <a:pt x="6350" y="81279"/>
                </a:lnTo>
                <a:lnTo>
                  <a:pt x="8636" y="81152"/>
                </a:lnTo>
                <a:lnTo>
                  <a:pt x="10414" y="81025"/>
                </a:lnTo>
                <a:lnTo>
                  <a:pt x="12319" y="80898"/>
                </a:lnTo>
                <a:lnTo>
                  <a:pt x="13843" y="80771"/>
                </a:lnTo>
                <a:lnTo>
                  <a:pt x="15240" y="80517"/>
                </a:lnTo>
                <a:lnTo>
                  <a:pt x="16510" y="80390"/>
                </a:lnTo>
                <a:lnTo>
                  <a:pt x="17525" y="80136"/>
                </a:lnTo>
                <a:lnTo>
                  <a:pt x="18288" y="79882"/>
                </a:lnTo>
                <a:lnTo>
                  <a:pt x="19176" y="79628"/>
                </a:lnTo>
                <a:lnTo>
                  <a:pt x="19812" y="79374"/>
                </a:lnTo>
                <a:lnTo>
                  <a:pt x="20447" y="78993"/>
                </a:lnTo>
                <a:lnTo>
                  <a:pt x="21082" y="78612"/>
                </a:lnTo>
                <a:lnTo>
                  <a:pt x="21590" y="78104"/>
                </a:lnTo>
                <a:lnTo>
                  <a:pt x="21971" y="77596"/>
                </a:lnTo>
                <a:lnTo>
                  <a:pt x="22479" y="77215"/>
                </a:lnTo>
                <a:lnTo>
                  <a:pt x="22860" y="76580"/>
                </a:lnTo>
                <a:lnTo>
                  <a:pt x="23114" y="75818"/>
                </a:lnTo>
                <a:lnTo>
                  <a:pt x="23368" y="75183"/>
                </a:lnTo>
                <a:lnTo>
                  <a:pt x="23622" y="74294"/>
                </a:lnTo>
                <a:lnTo>
                  <a:pt x="23749" y="73151"/>
                </a:lnTo>
                <a:lnTo>
                  <a:pt x="23875" y="72135"/>
                </a:lnTo>
                <a:lnTo>
                  <a:pt x="24003" y="70865"/>
                </a:lnTo>
                <a:lnTo>
                  <a:pt x="24003" y="69341"/>
                </a:lnTo>
                <a:lnTo>
                  <a:pt x="24003" y="20827"/>
                </a:lnTo>
                <a:lnTo>
                  <a:pt x="24003" y="19049"/>
                </a:lnTo>
                <a:lnTo>
                  <a:pt x="23622" y="17779"/>
                </a:lnTo>
                <a:lnTo>
                  <a:pt x="22987" y="17017"/>
                </a:lnTo>
                <a:lnTo>
                  <a:pt x="22351" y="16382"/>
                </a:lnTo>
                <a:lnTo>
                  <a:pt x="21336" y="16001"/>
                </a:lnTo>
                <a:lnTo>
                  <a:pt x="20066" y="16001"/>
                </a:lnTo>
                <a:lnTo>
                  <a:pt x="18669" y="16001"/>
                </a:lnTo>
                <a:lnTo>
                  <a:pt x="3175" y="24637"/>
                </a:lnTo>
                <a:lnTo>
                  <a:pt x="2540" y="23494"/>
                </a:lnTo>
                <a:lnTo>
                  <a:pt x="2032" y="22478"/>
                </a:lnTo>
                <a:lnTo>
                  <a:pt x="1524" y="21462"/>
                </a:lnTo>
                <a:lnTo>
                  <a:pt x="1016" y="20446"/>
                </a:lnTo>
                <a:lnTo>
                  <a:pt x="508" y="19430"/>
                </a:lnTo>
                <a:lnTo>
                  <a:pt x="0" y="18287"/>
                </a:lnTo>
                <a:lnTo>
                  <a:pt x="5588" y="15239"/>
                </a:lnTo>
                <a:lnTo>
                  <a:pt x="11049" y="12191"/>
                </a:lnTo>
                <a:lnTo>
                  <a:pt x="16637" y="9143"/>
                </a:lnTo>
                <a:lnTo>
                  <a:pt x="22098" y="6095"/>
                </a:lnTo>
                <a:lnTo>
                  <a:pt x="27686" y="3047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7598664" y="4008120"/>
            <a:ext cx="602729" cy="34289"/>
          </a:xfrm>
          <a:prstGeom prst="rect">
            <a:avLst/>
          </a:prstGeom>
          <a:blipFill>
            <a:blip r:embed="rId1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7616190" y="4032123"/>
            <a:ext cx="581025" cy="12700"/>
          </a:xfrm>
          <a:custGeom>
            <a:avLst/>
            <a:gdLst/>
            <a:ahLst/>
            <a:cxnLst/>
            <a:rect l="l" t="t" r="r" b="b"/>
            <a:pathLst>
              <a:path w="581025" h="12700">
                <a:moveTo>
                  <a:pt x="0" y="12191"/>
                </a:moveTo>
                <a:lnTo>
                  <a:pt x="580644" y="12191"/>
                </a:lnTo>
                <a:lnTo>
                  <a:pt x="580644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7611618" y="4027551"/>
            <a:ext cx="589915" cy="21590"/>
          </a:xfrm>
          <a:custGeom>
            <a:avLst/>
            <a:gdLst/>
            <a:ahLst/>
            <a:cxnLst/>
            <a:rect l="l" t="t" r="r" b="b"/>
            <a:pathLst>
              <a:path w="589915" h="21589">
                <a:moveTo>
                  <a:pt x="0" y="21335"/>
                </a:moveTo>
                <a:lnTo>
                  <a:pt x="589788" y="21335"/>
                </a:lnTo>
                <a:lnTo>
                  <a:pt x="589788" y="0"/>
                </a:lnTo>
                <a:lnTo>
                  <a:pt x="0" y="0"/>
                </a:lnTo>
                <a:lnTo>
                  <a:pt x="0" y="213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7600188" y="3822166"/>
            <a:ext cx="110519" cy="147091"/>
          </a:xfrm>
          <a:prstGeom prst="rect">
            <a:avLst/>
          </a:prstGeom>
          <a:blipFill>
            <a:blip r:embed="rId1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7617968" y="3845305"/>
            <a:ext cx="88265" cy="126364"/>
          </a:xfrm>
          <a:custGeom>
            <a:avLst/>
            <a:gdLst/>
            <a:ahLst/>
            <a:cxnLst/>
            <a:rect l="l" t="t" r="r" b="b"/>
            <a:pathLst>
              <a:path w="88265" h="126364">
                <a:moveTo>
                  <a:pt x="86232" y="0"/>
                </a:moveTo>
                <a:lnTo>
                  <a:pt x="2539" y="0"/>
                </a:lnTo>
                <a:lnTo>
                  <a:pt x="2539" y="3810"/>
                </a:lnTo>
                <a:lnTo>
                  <a:pt x="41782" y="64770"/>
                </a:lnTo>
                <a:lnTo>
                  <a:pt x="0" y="122174"/>
                </a:lnTo>
                <a:lnTo>
                  <a:pt x="0" y="125984"/>
                </a:lnTo>
                <a:lnTo>
                  <a:pt x="85851" y="125984"/>
                </a:lnTo>
                <a:lnTo>
                  <a:pt x="86649" y="113030"/>
                </a:lnTo>
                <a:lnTo>
                  <a:pt x="18033" y="113030"/>
                </a:lnTo>
                <a:lnTo>
                  <a:pt x="54990" y="62230"/>
                </a:lnTo>
                <a:lnTo>
                  <a:pt x="54990" y="57023"/>
                </a:lnTo>
                <a:lnTo>
                  <a:pt x="21971" y="6985"/>
                </a:lnTo>
                <a:lnTo>
                  <a:pt x="86232" y="6985"/>
                </a:lnTo>
                <a:lnTo>
                  <a:pt x="86232" y="0"/>
                </a:lnTo>
                <a:close/>
              </a:path>
              <a:path w="88265" h="126364">
                <a:moveTo>
                  <a:pt x="87883" y="92964"/>
                </a:moveTo>
                <a:lnTo>
                  <a:pt x="79882" y="92964"/>
                </a:lnTo>
                <a:lnTo>
                  <a:pt x="79248" y="96774"/>
                </a:lnTo>
                <a:lnTo>
                  <a:pt x="78485" y="99822"/>
                </a:lnTo>
                <a:lnTo>
                  <a:pt x="77724" y="102108"/>
                </a:lnTo>
                <a:lnTo>
                  <a:pt x="76961" y="104521"/>
                </a:lnTo>
                <a:lnTo>
                  <a:pt x="76200" y="106299"/>
                </a:lnTo>
                <a:lnTo>
                  <a:pt x="75310" y="107696"/>
                </a:lnTo>
                <a:lnTo>
                  <a:pt x="74549" y="108966"/>
                </a:lnTo>
                <a:lnTo>
                  <a:pt x="73532" y="110109"/>
                </a:lnTo>
                <a:lnTo>
                  <a:pt x="72516" y="110744"/>
                </a:lnTo>
                <a:lnTo>
                  <a:pt x="71500" y="111506"/>
                </a:lnTo>
                <a:lnTo>
                  <a:pt x="70357" y="112141"/>
                </a:lnTo>
                <a:lnTo>
                  <a:pt x="68833" y="112395"/>
                </a:lnTo>
                <a:lnTo>
                  <a:pt x="67436" y="112776"/>
                </a:lnTo>
                <a:lnTo>
                  <a:pt x="65404" y="113030"/>
                </a:lnTo>
                <a:lnTo>
                  <a:pt x="86649" y="113030"/>
                </a:lnTo>
                <a:lnTo>
                  <a:pt x="87883" y="92964"/>
                </a:lnTo>
                <a:close/>
              </a:path>
              <a:path w="88265" h="126364">
                <a:moveTo>
                  <a:pt x="86232" y="6985"/>
                </a:moveTo>
                <a:lnTo>
                  <a:pt x="62102" y="6985"/>
                </a:lnTo>
                <a:lnTo>
                  <a:pt x="64007" y="7239"/>
                </a:lnTo>
                <a:lnTo>
                  <a:pt x="65531" y="7620"/>
                </a:lnTo>
                <a:lnTo>
                  <a:pt x="72516" y="13208"/>
                </a:lnTo>
                <a:lnTo>
                  <a:pt x="73659" y="14732"/>
                </a:lnTo>
                <a:lnTo>
                  <a:pt x="78866" y="30099"/>
                </a:lnTo>
                <a:lnTo>
                  <a:pt x="86232" y="30099"/>
                </a:lnTo>
                <a:lnTo>
                  <a:pt x="86232" y="698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7617968" y="3845305"/>
            <a:ext cx="88265" cy="126364"/>
          </a:xfrm>
          <a:custGeom>
            <a:avLst/>
            <a:gdLst/>
            <a:ahLst/>
            <a:cxnLst/>
            <a:rect l="l" t="t" r="r" b="b"/>
            <a:pathLst>
              <a:path w="88265" h="126364">
                <a:moveTo>
                  <a:pt x="2539" y="0"/>
                </a:moveTo>
                <a:lnTo>
                  <a:pt x="86232" y="0"/>
                </a:lnTo>
                <a:lnTo>
                  <a:pt x="86232" y="30099"/>
                </a:lnTo>
                <a:lnTo>
                  <a:pt x="78866" y="30099"/>
                </a:lnTo>
                <a:lnTo>
                  <a:pt x="77724" y="25781"/>
                </a:lnTo>
                <a:lnTo>
                  <a:pt x="76707" y="22352"/>
                </a:lnTo>
                <a:lnTo>
                  <a:pt x="75691" y="19558"/>
                </a:lnTo>
                <a:lnTo>
                  <a:pt x="74675" y="16891"/>
                </a:lnTo>
                <a:lnTo>
                  <a:pt x="73659" y="14732"/>
                </a:lnTo>
                <a:lnTo>
                  <a:pt x="72516" y="13208"/>
                </a:lnTo>
                <a:lnTo>
                  <a:pt x="71500" y="11557"/>
                </a:lnTo>
                <a:lnTo>
                  <a:pt x="62102" y="6985"/>
                </a:lnTo>
                <a:lnTo>
                  <a:pt x="59689" y="6985"/>
                </a:lnTo>
                <a:lnTo>
                  <a:pt x="21971" y="6985"/>
                </a:lnTo>
                <a:lnTo>
                  <a:pt x="54990" y="57023"/>
                </a:lnTo>
                <a:lnTo>
                  <a:pt x="54990" y="62230"/>
                </a:lnTo>
                <a:lnTo>
                  <a:pt x="18033" y="113030"/>
                </a:lnTo>
                <a:lnTo>
                  <a:pt x="62610" y="113030"/>
                </a:lnTo>
                <a:lnTo>
                  <a:pt x="65404" y="113030"/>
                </a:lnTo>
                <a:lnTo>
                  <a:pt x="67436" y="112776"/>
                </a:lnTo>
                <a:lnTo>
                  <a:pt x="68833" y="112395"/>
                </a:lnTo>
                <a:lnTo>
                  <a:pt x="70357" y="112141"/>
                </a:lnTo>
                <a:lnTo>
                  <a:pt x="71500" y="111506"/>
                </a:lnTo>
                <a:lnTo>
                  <a:pt x="72516" y="110744"/>
                </a:lnTo>
                <a:lnTo>
                  <a:pt x="73532" y="110109"/>
                </a:lnTo>
                <a:lnTo>
                  <a:pt x="74549" y="108966"/>
                </a:lnTo>
                <a:lnTo>
                  <a:pt x="75310" y="107696"/>
                </a:lnTo>
                <a:lnTo>
                  <a:pt x="76200" y="106299"/>
                </a:lnTo>
                <a:lnTo>
                  <a:pt x="76961" y="104521"/>
                </a:lnTo>
                <a:lnTo>
                  <a:pt x="77724" y="102108"/>
                </a:lnTo>
                <a:lnTo>
                  <a:pt x="78485" y="99822"/>
                </a:lnTo>
                <a:lnTo>
                  <a:pt x="79248" y="96774"/>
                </a:lnTo>
                <a:lnTo>
                  <a:pt x="79882" y="92964"/>
                </a:lnTo>
                <a:lnTo>
                  <a:pt x="87883" y="92964"/>
                </a:lnTo>
                <a:lnTo>
                  <a:pt x="85851" y="125984"/>
                </a:lnTo>
                <a:lnTo>
                  <a:pt x="0" y="125984"/>
                </a:lnTo>
                <a:lnTo>
                  <a:pt x="0" y="122174"/>
                </a:lnTo>
                <a:lnTo>
                  <a:pt x="41782" y="64770"/>
                </a:lnTo>
                <a:lnTo>
                  <a:pt x="2539" y="3810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7706868" y="3884709"/>
            <a:ext cx="51117" cy="104360"/>
          </a:xfrm>
          <a:prstGeom prst="rect">
            <a:avLst/>
          </a:prstGeom>
          <a:blipFill>
            <a:blip r:embed="rId1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7719694" y="3903471"/>
            <a:ext cx="117475" cy="91694"/>
          </a:xfrm>
          <a:prstGeom prst="rect">
            <a:avLst/>
          </a:prstGeom>
          <a:blipFill>
            <a:blip r:embed="rId1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7765795" y="3939285"/>
            <a:ext cx="66675" cy="35560"/>
          </a:xfrm>
          <a:custGeom>
            <a:avLst/>
            <a:gdLst/>
            <a:ahLst/>
            <a:cxnLst/>
            <a:rect l="l" t="t" r="r" b="b"/>
            <a:pathLst>
              <a:path w="66675" h="35560">
                <a:moveTo>
                  <a:pt x="66548" y="25400"/>
                </a:moveTo>
                <a:lnTo>
                  <a:pt x="0" y="25400"/>
                </a:lnTo>
                <a:lnTo>
                  <a:pt x="0" y="35051"/>
                </a:lnTo>
                <a:lnTo>
                  <a:pt x="66548" y="35051"/>
                </a:lnTo>
                <a:lnTo>
                  <a:pt x="66548" y="25400"/>
                </a:lnTo>
                <a:close/>
              </a:path>
              <a:path w="66675" h="35560">
                <a:moveTo>
                  <a:pt x="66548" y="0"/>
                </a:moveTo>
                <a:lnTo>
                  <a:pt x="0" y="0"/>
                </a:lnTo>
                <a:lnTo>
                  <a:pt x="0" y="9651"/>
                </a:lnTo>
                <a:lnTo>
                  <a:pt x="66548" y="9651"/>
                </a:lnTo>
                <a:lnTo>
                  <a:pt x="6654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7765795" y="3964685"/>
            <a:ext cx="66675" cy="10160"/>
          </a:xfrm>
          <a:custGeom>
            <a:avLst/>
            <a:gdLst/>
            <a:ahLst/>
            <a:cxnLst/>
            <a:rect l="l" t="t" r="r" b="b"/>
            <a:pathLst>
              <a:path w="66675" h="10160">
                <a:moveTo>
                  <a:pt x="0" y="0"/>
                </a:moveTo>
                <a:lnTo>
                  <a:pt x="66548" y="0"/>
                </a:lnTo>
                <a:lnTo>
                  <a:pt x="66548" y="9651"/>
                </a:lnTo>
                <a:lnTo>
                  <a:pt x="0" y="965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7765795" y="3939285"/>
            <a:ext cx="66675" cy="10160"/>
          </a:xfrm>
          <a:custGeom>
            <a:avLst/>
            <a:gdLst/>
            <a:ahLst/>
            <a:cxnLst/>
            <a:rect l="l" t="t" r="r" b="b"/>
            <a:pathLst>
              <a:path w="66675" h="10160">
                <a:moveTo>
                  <a:pt x="0" y="0"/>
                </a:moveTo>
                <a:lnTo>
                  <a:pt x="66548" y="0"/>
                </a:lnTo>
                <a:lnTo>
                  <a:pt x="66548" y="9651"/>
                </a:lnTo>
                <a:lnTo>
                  <a:pt x="0" y="965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7836407" y="3896905"/>
            <a:ext cx="70866" cy="90639"/>
          </a:xfrm>
          <a:prstGeom prst="rect">
            <a:avLst/>
          </a:prstGeom>
          <a:blipFill>
            <a:blip r:embed="rId1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7853553" y="3920871"/>
            <a:ext cx="49530" cy="68580"/>
          </a:xfrm>
          <a:custGeom>
            <a:avLst/>
            <a:gdLst/>
            <a:ahLst/>
            <a:cxnLst/>
            <a:rect l="l" t="t" r="r" b="b"/>
            <a:pathLst>
              <a:path w="49529" h="68579">
                <a:moveTo>
                  <a:pt x="31876" y="13207"/>
                </a:moveTo>
                <a:lnTo>
                  <a:pt x="18415" y="13207"/>
                </a:lnTo>
                <a:lnTo>
                  <a:pt x="19176" y="13588"/>
                </a:lnTo>
                <a:lnTo>
                  <a:pt x="19685" y="14096"/>
                </a:lnTo>
                <a:lnTo>
                  <a:pt x="20193" y="14731"/>
                </a:lnTo>
                <a:lnTo>
                  <a:pt x="20447" y="15747"/>
                </a:lnTo>
                <a:lnTo>
                  <a:pt x="20447" y="56387"/>
                </a:lnTo>
                <a:lnTo>
                  <a:pt x="3048" y="63372"/>
                </a:lnTo>
                <a:lnTo>
                  <a:pt x="3048" y="68579"/>
                </a:lnTo>
                <a:lnTo>
                  <a:pt x="49275" y="68579"/>
                </a:lnTo>
                <a:lnTo>
                  <a:pt x="49275" y="63372"/>
                </a:lnTo>
                <a:lnTo>
                  <a:pt x="44576" y="63245"/>
                </a:lnTo>
                <a:lnTo>
                  <a:pt x="41148" y="63118"/>
                </a:lnTo>
                <a:lnTo>
                  <a:pt x="38989" y="62737"/>
                </a:lnTo>
                <a:lnTo>
                  <a:pt x="36829" y="62483"/>
                </a:lnTo>
                <a:lnTo>
                  <a:pt x="35305" y="61975"/>
                </a:lnTo>
                <a:lnTo>
                  <a:pt x="34417" y="61467"/>
                </a:lnTo>
                <a:lnTo>
                  <a:pt x="33527" y="60832"/>
                </a:lnTo>
                <a:lnTo>
                  <a:pt x="32893" y="60070"/>
                </a:lnTo>
                <a:lnTo>
                  <a:pt x="32512" y="59054"/>
                </a:lnTo>
                <a:lnTo>
                  <a:pt x="32003" y="58038"/>
                </a:lnTo>
                <a:lnTo>
                  <a:pt x="31876" y="13207"/>
                </a:lnTo>
                <a:close/>
              </a:path>
              <a:path w="49529" h="68579">
                <a:moveTo>
                  <a:pt x="32257" y="0"/>
                </a:moveTo>
                <a:lnTo>
                  <a:pt x="28575" y="0"/>
                </a:lnTo>
                <a:lnTo>
                  <a:pt x="0" y="14731"/>
                </a:lnTo>
                <a:lnTo>
                  <a:pt x="2921" y="20446"/>
                </a:lnTo>
                <a:lnTo>
                  <a:pt x="6730" y="18033"/>
                </a:lnTo>
                <a:lnTo>
                  <a:pt x="9778" y="16255"/>
                </a:lnTo>
                <a:lnTo>
                  <a:pt x="12065" y="15112"/>
                </a:lnTo>
                <a:lnTo>
                  <a:pt x="14477" y="13842"/>
                </a:lnTo>
                <a:lnTo>
                  <a:pt x="16255" y="13207"/>
                </a:lnTo>
                <a:lnTo>
                  <a:pt x="31876" y="13207"/>
                </a:lnTo>
                <a:lnTo>
                  <a:pt x="32003" y="2666"/>
                </a:lnTo>
                <a:lnTo>
                  <a:pt x="32130" y="761"/>
                </a:lnTo>
                <a:lnTo>
                  <a:pt x="3225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7853553" y="3920871"/>
            <a:ext cx="49530" cy="68580"/>
          </a:xfrm>
          <a:custGeom>
            <a:avLst/>
            <a:gdLst/>
            <a:ahLst/>
            <a:cxnLst/>
            <a:rect l="l" t="t" r="r" b="b"/>
            <a:pathLst>
              <a:path w="49529" h="68579">
                <a:moveTo>
                  <a:pt x="28575" y="0"/>
                </a:moveTo>
                <a:lnTo>
                  <a:pt x="32257" y="0"/>
                </a:lnTo>
                <a:lnTo>
                  <a:pt x="32130" y="761"/>
                </a:lnTo>
                <a:lnTo>
                  <a:pt x="32003" y="2666"/>
                </a:lnTo>
                <a:lnTo>
                  <a:pt x="32003" y="5714"/>
                </a:lnTo>
                <a:lnTo>
                  <a:pt x="31876" y="8635"/>
                </a:lnTo>
                <a:lnTo>
                  <a:pt x="31876" y="11683"/>
                </a:lnTo>
                <a:lnTo>
                  <a:pt x="31876" y="14731"/>
                </a:lnTo>
                <a:lnTo>
                  <a:pt x="31876" y="54101"/>
                </a:lnTo>
                <a:lnTo>
                  <a:pt x="31876" y="56387"/>
                </a:lnTo>
                <a:lnTo>
                  <a:pt x="32003" y="58038"/>
                </a:lnTo>
                <a:lnTo>
                  <a:pt x="32512" y="59054"/>
                </a:lnTo>
                <a:lnTo>
                  <a:pt x="32893" y="60070"/>
                </a:lnTo>
                <a:lnTo>
                  <a:pt x="33527" y="60832"/>
                </a:lnTo>
                <a:lnTo>
                  <a:pt x="34417" y="61467"/>
                </a:lnTo>
                <a:lnTo>
                  <a:pt x="35305" y="61975"/>
                </a:lnTo>
                <a:lnTo>
                  <a:pt x="36829" y="62483"/>
                </a:lnTo>
                <a:lnTo>
                  <a:pt x="38989" y="62737"/>
                </a:lnTo>
                <a:lnTo>
                  <a:pt x="41148" y="63118"/>
                </a:lnTo>
                <a:lnTo>
                  <a:pt x="44576" y="63245"/>
                </a:lnTo>
                <a:lnTo>
                  <a:pt x="49275" y="63372"/>
                </a:lnTo>
                <a:lnTo>
                  <a:pt x="49275" y="68579"/>
                </a:lnTo>
                <a:lnTo>
                  <a:pt x="3048" y="68579"/>
                </a:lnTo>
                <a:lnTo>
                  <a:pt x="3048" y="63372"/>
                </a:lnTo>
                <a:lnTo>
                  <a:pt x="7493" y="63245"/>
                </a:lnTo>
                <a:lnTo>
                  <a:pt x="10922" y="62991"/>
                </a:lnTo>
                <a:lnTo>
                  <a:pt x="12953" y="62737"/>
                </a:lnTo>
                <a:lnTo>
                  <a:pt x="15113" y="62483"/>
                </a:lnTo>
                <a:lnTo>
                  <a:pt x="16637" y="61975"/>
                </a:lnTo>
                <a:lnTo>
                  <a:pt x="20447" y="56387"/>
                </a:lnTo>
                <a:lnTo>
                  <a:pt x="20447" y="54101"/>
                </a:lnTo>
                <a:lnTo>
                  <a:pt x="20447" y="17017"/>
                </a:lnTo>
                <a:lnTo>
                  <a:pt x="20447" y="15747"/>
                </a:lnTo>
                <a:lnTo>
                  <a:pt x="20193" y="14731"/>
                </a:lnTo>
                <a:lnTo>
                  <a:pt x="19685" y="14096"/>
                </a:lnTo>
                <a:lnTo>
                  <a:pt x="19176" y="13588"/>
                </a:lnTo>
                <a:lnTo>
                  <a:pt x="18415" y="13207"/>
                </a:lnTo>
                <a:lnTo>
                  <a:pt x="17399" y="13207"/>
                </a:lnTo>
                <a:lnTo>
                  <a:pt x="16255" y="13207"/>
                </a:lnTo>
                <a:lnTo>
                  <a:pt x="14477" y="13842"/>
                </a:lnTo>
                <a:lnTo>
                  <a:pt x="12065" y="15112"/>
                </a:lnTo>
                <a:lnTo>
                  <a:pt x="9778" y="16255"/>
                </a:lnTo>
                <a:lnTo>
                  <a:pt x="6730" y="18033"/>
                </a:lnTo>
                <a:lnTo>
                  <a:pt x="2921" y="20446"/>
                </a:lnTo>
                <a:lnTo>
                  <a:pt x="0" y="14731"/>
                </a:lnTo>
                <a:lnTo>
                  <a:pt x="285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7699247" y="3805470"/>
            <a:ext cx="96808" cy="81492"/>
          </a:xfrm>
          <a:prstGeom prst="rect">
            <a:avLst/>
          </a:prstGeom>
          <a:blipFill>
            <a:blip r:embed="rId1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7716901" y="3828669"/>
            <a:ext cx="74930" cy="60325"/>
          </a:xfrm>
          <a:custGeom>
            <a:avLst/>
            <a:gdLst/>
            <a:ahLst/>
            <a:cxnLst/>
            <a:rect l="l" t="t" r="r" b="b"/>
            <a:pathLst>
              <a:path w="74929" h="60325">
                <a:moveTo>
                  <a:pt x="63718" y="8000"/>
                </a:moveTo>
                <a:lnTo>
                  <a:pt x="50165" y="8000"/>
                </a:lnTo>
                <a:lnTo>
                  <a:pt x="51838" y="10032"/>
                </a:lnTo>
                <a:lnTo>
                  <a:pt x="51922" y="17271"/>
                </a:lnTo>
                <a:lnTo>
                  <a:pt x="51307" y="21081"/>
                </a:lnTo>
                <a:lnTo>
                  <a:pt x="50038" y="25907"/>
                </a:lnTo>
                <a:lnTo>
                  <a:pt x="47244" y="36194"/>
                </a:lnTo>
                <a:lnTo>
                  <a:pt x="45847" y="41147"/>
                </a:lnTo>
                <a:lnTo>
                  <a:pt x="45327" y="44576"/>
                </a:lnTo>
                <a:lnTo>
                  <a:pt x="45212" y="51942"/>
                </a:lnTo>
                <a:lnTo>
                  <a:pt x="46100" y="54609"/>
                </a:lnTo>
                <a:lnTo>
                  <a:pt x="48132" y="56641"/>
                </a:lnTo>
                <a:lnTo>
                  <a:pt x="50038" y="58800"/>
                </a:lnTo>
                <a:lnTo>
                  <a:pt x="52450" y="59816"/>
                </a:lnTo>
                <a:lnTo>
                  <a:pt x="58674" y="59816"/>
                </a:lnTo>
                <a:lnTo>
                  <a:pt x="61722" y="58927"/>
                </a:lnTo>
                <a:lnTo>
                  <a:pt x="67564" y="55371"/>
                </a:lnTo>
                <a:lnTo>
                  <a:pt x="70993" y="52450"/>
                </a:lnTo>
                <a:lnTo>
                  <a:pt x="71881" y="51561"/>
                </a:lnTo>
                <a:lnTo>
                  <a:pt x="57912" y="51561"/>
                </a:lnTo>
                <a:lnTo>
                  <a:pt x="56769" y="50291"/>
                </a:lnTo>
                <a:lnTo>
                  <a:pt x="56769" y="45973"/>
                </a:lnTo>
                <a:lnTo>
                  <a:pt x="57023" y="44957"/>
                </a:lnTo>
                <a:lnTo>
                  <a:pt x="57150" y="43941"/>
                </a:lnTo>
                <a:lnTo>
                  <a:pt x="58420" y="38480"/>
                </a:lnTo>
                <a:lnTo>
                  <a:pt x="62356" y="22605"/>
                </a:lnTo>
                <a:lnTo>
                  <a:pt x="63373" y="18033"/>
                </a:lnTo>
                <a:lnTo>
                  <a:pt x="63802" y="15239"/>
                </a:lnTo>
                <a:lnTo>
                  <a:pt x="63718" y="8000"/>
                </a:lnTo>
                <a:close/>
              </a:path>
              <a:path w="74929" h="60325">
                <a:moveTo>
                  <a:pt x="28828" y="8254"/>
                </a:moveTo>
                <a:lnTo>
                  <a:pt x="16891" y="8254"/>
                </a:lnTo>
                <a:lnTo>
                  <a:pt x="18160" y="9524"/>
                </a:lnTo>
                <a:lnTo>
                  <a:pt x="18118" y="14477"/>
                </a:lnTo>
                <a:lnTo>
                  <a:pt x="17652" y="17271"/>
                </a:lnTo>
                <a:lnTo>
                  <a:pt x="16764" y="21462"/>
                </a:lnTo>
                <a:lnTo>
                  <a:pt x="8000" y="58673"/>
                </a:lnTo>
                <a:lnTo>
                  <a:pt x="20066" y="58673"/>
                </a:lnTo>
                <a:lnTo>
                  <a:pt x="25907" y="30479"/>
                </a:lnTo>
                <a:lnTo>
                  <a:pt x="26543" y="27812"/>
                </a:lnTo>
                <a:lnTo>
                  <a:pt x="27304" y="25272"/>
                </a:lnTo>
                <a:lnTo>
                  <a:pt x="28575" y="22986"/>
                </a:lnTo>
                <a:lnTo>
                  <a:pt x="29718" y="20700"/>
                </a:lnTo>
                <a:lnTo>
                  <a:pt x="31369" y="18287"/>
                </a:lnTo>
                <a:lnTo>
                  <a:pt x="33400" y="15874"/>
                </a:lnTo>
                <a:lnTo>
                  <a:pt x="34720" y="14477"/>
                </a:lnTo>
                <a:lnTo>
                  <a:pt x="29209" y="14477"/>
                </a:lnTo>
                <a:lnTo>
                  <a:pt x="28448" y="14223"/>
                </a:lnTo>
                <a:lnTo>
                  <a:pt x="28716" y="12953"/>
                </a:lnTo>
                <a:lnTo>
                  <a:pt x="28828" y="8254"/>
                </a:lnTo>
                <a:close/>
              </a:path>
              <a:path w="74929" h="60325">
                <a:moveTo>
                  <a:pt x="70612" y="44576"/>
                </a:moveTo>
                <a:lnTo>
                  <a:pt x="68452" y="46862"/>
                </a:lnTo>
                <a:lnTo>
                  <a:pt x="66548" y="48640"/>
                </a:lnTo>
                <a:lnTo>
                  <a:pt x="65024" y="49783"/>
                </a:lnTo>
                <a:lnTo>
                  <a:pt x="63500" y="51053"/>
                </a:lnTo>
                <a:lnTo>
                  <a:pt x="61975" y="51561"/>
                </a:lnTo>
                <a:lnTo>
                  <a:pt x="71881" y="51561"/>
                </a:lnTo>
                <a:lnTo>
                  <a:pt x="74802" y="48640"/>
                </a:lnTo>
                <a:lnTo>
                  <a:pt x="70612" y="44576"/>
                </a:lnTo>
                <a:close/>
              </a:path>
              <a:path w="74929" h="60325">
                <a:moveTo>
                  <a:pt x="22351" y="0"/>
                </a:moveTo>
                <a:lnTo>
                  <a:pt x="16128" y="0"/>
                </a:lnTo>
                <a:lnTo>
                  <a:pt x="13080" y="888"/>
                </a:lnTo>
                <a:lnTo>
                  <a:pt x="10287" y="2666"/>
                </a:lnTo>
                <a:lnTo>
                  <a:pt x="7366" y="4444"/>
                </a:lnTo>
                <a:lnTo>
                  <a:pt x="3937" y="7365"/>
                </a:lnTo>
                <a:lnTo>
                  <a:pt x="0" y="11175"/>
                </a:lnTo>
                <a:lnTo>
                  <a:pt x="4318" y="15239"/>
                </a:lnTo>
                <a:lnTo>
                  <a:pt x="6476" y="12953"/>
                </a:lnTo>
                <a:lnTo>
                  <a:pt x="8381" y="11175"/>
                </a:lnTo>
                <a:lnTo>
                  <a:pt x="9905" y="10032"/>
                </a:lnTo>
                <a:lnTo>
                  <a:pt x="11429" y="8762"/>
                </a:lnTo>
                <a:lnTo>
                  <a:pt x="12953" y="8254"/>
                </a:lnTo>
                <a:lnTo>
                  <a:pt x="28828" y="8254"/>
                </a:lnTo>
                <a:lnTo>
                  <a:pt x="28828" y="7365"/>
                </a:lnTo>
                <a:lnTo>
                  <a:pt x="27940" y="4825"/>
                </a:lnTo>
                <a:lnTo>
                  <a:pt x="26178" y="2666"/>
                </a:lnTo>
                <a:lnTo>
                  <a:pt x="24638" y="888"/>
                </a:lnTo>
                <a:lnTo>
                  <a:pt x="22351" y="0"/>
                </a:lnTo>
                <a:close/>
              </a:path>
              <a:path w="74929" h="60325">
                <a:moveTo>
                  <a:pt x="55499" y="0"/>
                </a:moveTo>
                <a:lnTo>
                  <a:pt x="47244" y="0"/>
                </a:lnTo>
                <a:lnTo>
                  <a:pt x="43433" y="1142"/>
                </a:lnTo>
                <a:lnTo>
                  <a:pt x="39877" y="3555"/>
                </a:lnTo>
                <a:lnTo>
                  <a:pt x="36195" y="5968"/>
                </a:lnTo>
                <a:lnTo>
                  <a:pt x="32639" y="9651"/>
                </a:lnTo>
                <a:lnTo>
                  <a:pt x="29209" y="14477"/>
                </a:lnTo>
                <a:lnTo>
                  <a:pt x="34720" y="14477"/>
                </a:lnTo>
                <a:lnTo>
                  <a:pt x="35559" y="13588"/>
                </a:lnTo>
                <a:lnTo>
                  <a:pt x="37592" y="11556"/>
                </a:lnTo>
                <a:lnTo>
                  <a:pt x="41909" y="8762"/>
                </a:lnTo>
                <a:lnTo>
                  <a:pt x="44196" y="8000"/>
                </a:lnTo>
                <a:lnTo>
                  <a:pt x="63718" y="8000"/>
                </a:lnTo>
                <a:lnTo>
                  <a:pt x="62865" y="5333"/>
                </a:lnTo>
                <a:lnTo>
                  <a:pt x="60705" y="3174"/>
                </a:lnTo>
                <a:lnTo>
                  <a:pt x="58674" y="1015"/>
                </a:lnTo>
                <a:lnTo>
                  <a:pt x="554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7716901" y="3828669"/>
            <a:ext cx="74930" cy="60325"/>
          </a:xfrm>
          <a:custGeom>
            <a:avLst/>
            <a:gdLst/>
            <a:ahLst/>
            <a:cxnLst/>
            <a:rect l="l" t="t" r="r" b="b"/>
            <a:pathLst>
              <a:path w="74929" h="60325">
                <a:moveTo>
                  <a:pt x="19430" y="0"/>
                </a:moveTo>
                <a:lnTo>
                  <a:pt x="22351" y="0"/>
                </a:lnTo>
                <a:lnTo>
                  <a:pt x="24638" y="888"/>
                </a:lnTo>
                <a:lnTo>
                  <a:pt x="26289" y="2793"/>
                </a:lnTo>
                <a:lnTo>
                  <a:pt x="27940" y="4825"/>
                </a:lnTo>
                <a:lnTo>
                  <a:pt x="28828" y="7365"/>
                </a:lnTo>
                <a:lnTo>
                  <a:pt x="28828" y="10540"/>
                </a:lnTo>
                <a:lnTo>
                  <a:pt x="28828" y="11937"/>
                </a:lnTo>
                <a:lnTo>
                  <a:pt x="28701" y="13080"/>
                </a:lnTo>
                <a:lnTo>
                  <a:pt x="28448" y="14223"/>
                </a:lnTo>
                <a:lnTo>
                  <a:pt x="29209" y="14477"/>
                </a:lnTo>
                <a:lnTo>
                  <a:pt x="32639" y="9651"/>
                </a:lnTo>
                <a:lnTo>
                  <a:pt x="36195" y="5968"/>
                </a:lnTo>
                <a:lnTo>
                  <a:pt x="39877" y="3555"/>
                </a:lnTo>
                <a:lnTo>
                  <a:pt x="43433" y="1142"/>
                </a:lnTo>
                <a:lnTo>
                  <a:pt x="47244" y="0"/>
                </a:lnTo>
                <a:lnTo>
                  <a:pt x="51180" y="0"/>
                </a:lnTo>
                <a:lnTo>
                  <a:pt x="55499" y="0"/>
                </a:lnTo>
                <a:lnTo>
                  <a:pt x="58674" y="1015"/>
                </a:lnTo>
                <a:lnTo>
                  <a:pt x="60705" y="3174"/>
                </a:lnTo>
                <a:lnTo>
                  <a:pt x="62865" y="5333"/>
                </a:lnTo>
                <a:lnTo>
                  <a:pt x="63880" y="8508"/>
                </a:lnTo>
                <a:lnTo>
                  <a:pt x="63880" y="12572"/>
                </a:lnTo>
                <a:lnTo>
                  <a:pt x="63880" y="14731"/>
                </a:lnTo>
                <a:lnTo>
                  <a:pt x="63373" y="18033"/>
                </a:lnTo>
                <a:lnTo>
                  <a:pt x="62356" y="22605"/>
                </a:lnTo>
                <a:lnTo>
                  <a:pt x="58420" y="38480"/>
                </a:lnTo>
                <a:lnTo>
                  <a:pt x="57657" y="41782"/>
                </a:lnTo>
                <a:lnTo>
                  <a:pt x="57150" y="43941"/>
                </a:lnTo>
                <a:lnTo>
                  <a:pt x="57023" y="44957"/>
                </a:lnTo>
                <a:lnTo>
                  <a:pt x="56769" y="45973"/>
                </a:lnTo>
                <a:lnTo>
                  <a:pt x="56769" y="46862"/>
                </a:lnTo>
                <a:lnTo>
                  <a:pt x="56769" y="47624"/>
                </a:lnTo>
                <a:lnTo>
                  <a:pt x="56769" y="50291"/>
                </a:lnTo>
                <a:lnTo>
                  <a:pt x="57912" y="51561"/>
                </a:lnTo>
                <a:lnTo>
                  <a:pt x="60451" y="51561"/>
                </a:lnTo>
                <a:lnTo>
                  <a:pt x="61975" y="51561"/>
                </a:lnTo>
                <a:lnTo>
                  <a:pt x="63500" y="51053"/>
                </a:lnTo>
                <a:lnTo>
                  <a:pt x="65024" y="49783"/>
                </a:lnTo>
                <a:lnTo>
                  <a:pt x="66548" y="48640"/>
                </a:lnTo>
                <a:lnTo>
                  <a:pt x="68452" y="46862"/>
                </a:lnTo>
                <a:lnTo>
                  <a:pt x="70612" y="44576"/>
                </a:lnTo>
                <a:lnTo>
                  <a:pt x="74802" y="48640"/>
                </a:lnTo>
                <a:lnTo>
                  <a:pt x="70993" y="52450"/>
                </a:lnTo>
                <a:lnTo>
                  <a:pt x="67564" y="55371"/>
                </a:lnTo>
                <a:lnTo>
                  <a:pt x="64643" y="57149"/>
                </a:lnTo>
                <a:lnTo>
                  <a:pt x="61722" y="58927"/>
                </a:lnTo>
                <a:lnTo>
                  <a:pt x="58674" y="59816"/>
                </a:lnTo>
                <a:lnTo>
                  <a:pt x="55499" y="59816"/>
                </a:lnTo>
                <a:lnTo>
                  <a:pt x="52450" y="59816"/>
                </a:lnTo>
                <a:lnTo>
                  <a:pt x="50038" y="58800"/>
                </a:lnTo>
                <a:lnTo>
                  <a:pt x="48132" y="56641"/>
                </a:lnTo>
                <a:lnTo>
                  <a:pt x="46100" y="54609"/>
                </a:lnTo>
                <a:lnTo>
                  <a:pt x="45212" y="51942"/>
                </a:lnTo>
                <a:lnTo>
                  <a:pt x="45212" y="48767"/>
                </a:lnTo>
                <a:lnTo>
                  <a:pt x="45212" y="45338"/>
                </a:lnTo>
                <a:lnTo>
                  <a:pt x="45847" y="41147"/>
                </a:lnTo>
                <a:lnTo>
                  <a:pt x="47244" y="36194"/>
                </a:lnTo>
                <a:lnTo>
                  <a:pt x="50038" y="25907"/>
                </a:lnTo>
                <a:lnTo>
                  <a:pt x="51307" y="21081"/>
                </a:lnTo>
                <a:lnTo>
                  <a:pt x="51943" y="17144"/>
                </a:lnTo>
                <a:lnTo>
                  <a:pt x="51943" y="14350"/>
                </a:lnTo>
                <a:lnTo>
                  <a:pt x="51943" y="10159"/>
                </a:lnTo>
                <a:lnTo>
                  <a:pt x="50165" y="8000"/>
                </a:lnTo>
                <a:lnTo>
                  <a:pt x="46481" y="8000"/>
                </a:lnTo>
                <a:lnTo>
                  <a:pt x="44196" y="8000"/>
                </a:lnTo>
                <a:lnTo>
                  <a:pt x="41909" y="8762"/>
                </a:lnTo>
                <a:lnTo>
                  <a:pt x="39750" y="10159"/>
                </a:lnTo>
                <a:lnTo>
                  <a:pt x="37592" y="11556"/>
                </a:lnTo>
                <a:lnTo>
                  <a:pt x="28575" y="22986"/>
                </a:lnTo>
                <a:lnTo>
                  <a:pt x="27304" y="25272"/>
                </a:lnTo>
                <a:lnTo>
                  <a:pt x="26543" y="27812"/>
                </a:lnTo>
                <a:lnTo>
                  <a:pt x="25907" y="30479"/>
                </a:lnTo>
                <a:lnTo>
                  <a:pt x="20066" y="58673"/>
                </a:lnTo>
                <a:lnTo>
                  <a:pt x="8000" y="58673"/>
                </a:lnTo>
                <a:lnTo>
                  <a:pt x="16764" y="21462"/>
                </a:lnTo>
                <a:lnTo>
                  <a:pt x="17652" y="17271"/>
                </a:lnTo>
                <a:lnTo>
                  <a:pt x="18160" y="14223"/>
                </a:lnTo>
                <a:lnTo>
                  <a:pt x="18160" y="12191"/>
                </a:lnTo>
                <a:lnTo>
                  <a:pt x="18160" y="9524"/>
                </a:lnTo>
                <a:lnTo>
                  <a:pt x="16891" y="8254"/>
                </a:lnTo>
                <a:lnTo>
                  <a:pt x="14477" y="8254"/>
                </a:lnTo>
                <a:lnTo>
                  <a:pt x="12953" y="8254"/>
                </a:lnTo>
                <a:lnTo>
                  <a:pt x="11429" y="8762"/>
                </a:lnTo>
                <a:lnTo>
                  <a:pt x="9905" y="10032"/>
                </a:lnTo>
                <a:lnTo>
                  <a:pt x="8381" y="11175"/>
                </a:lnTo>
                <a:lnTo>
                  <a:pt x="6476" y="12953"/>
                </a:lnTo>
                <a:lnTo>
                  <a:pt x="4318" y="15239"/>
                </a:lnTo>
                <a:lnTo>
                  <a:pt x="0" y="11175"/>
                </a:lnTo>
                <a:lnTo>
                  <a:pt x="3937" y="7365"/>
                </a:lnTo>
                <a:lnTo>
                  <a:pt x="7366" y="4444"/>
                </a:lnTo>
                <a:lnTo>
                  <a:pt x="10287" y="2666"/>
                </a:lnTo>
                <a:lnTo>
                  <a:pt x="13080" y="888"/>
                </a:lnTo>
                <a:lnTo>
                  <a:pt x="16128" y="0"/>
                </a:lnTo>
                <a:lnTo>
                  <a:pt x="1943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7786116" y="3826746"/>
            <a:ext cx="89153" cy="31132"/>
          </a:xfrm>
          <a:prstGeom prst="rect">
            <a:avLst/>
          </a:prstGeom>
          <a:blipFill>
            <a:blip r:embed="rId1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7874507" y="3794798"/>
            <a:ext cx="70866" cy="90639"/>
          </a:xfrm>
          <a:prstGeom prst="rect">
            <a:avLst/>
          </a:prstGeom>
          <a:blipFill>
            <a:blip r:embed="rId1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7891653" y="3818763"/>
            <a:ext cx="49530" cy="68580"/>
          </a:xfrm>
          <a:custGeom>
            <a:avLst/>
            <a:gdLst/>
            <a:ahLst/>
            <a:cxnLst/>
            <a:rect l="l" t="t" r="r" b="b"/>
            <a:pathLst>
              <a:path w="49529" h="68579">
                <a:moveTo>
                  <a:pt x="31876" y="13207"/>
                </a:moveTo>
                <a:lnTo>
                  <a:pt x="18415" y="13207"/>
                </a:lnTo>
                <a:lnTo>
                  <a:pt x="19176" y="13588"/>
                </a:lnTo>
                <a:lnTo>
                  <a:pt x="19685" y="14097"/>
                </a:lnTo>
                <a:lnTo>
                  <a:pt x="20193" y="14731"/>
                </a:lnTo>
                <a:lnTo>
                  <a:pt x="20447" y="15748"/>
                </a:lnTo>
                <a:lnTo>
                  <a:pt x="20447" y="56387"/>
                </a:lnTo>
                <a:lnTo>
                  <a:pt x="3048" y="63373"/>
                </a:lnTo>
                <a:lnTo>
                  <a:pt x="3048" y="68580"/>
                </a:lnTo>
                <a:lnTo>
                  <a:pt x="49275" y="68580"/>
                </a:lnTo>
                <a:lnTo>
                  <a:pt x="49275" y="63373"/>
                </a:lnTo>
                <a:lnTo>
                  <a:pt x="44576" y="63245"/>
                </a:lnTo>
                <a:lnTo>
                  <a:pt x="41148" y="63118"/>
                </a:lnTo>
                <a:lnTo>
                  <a:pt x="38989" y="62737"/>
                </a:lnTo>
                <a:lnTo>
                  <a:pt x="36829" y="62484"/>
                </a:lnTo>
                <a:lnTo>
                  <a:pt x="35305" y="61975"/>
                </a:lnTo>
                <a:lnTo>
                  <a:pt x="34417" y="61468"/>
                </a:lnTo>
                <a:lnTo>
                  <a:pt x="33527" y="60832"/>
                </a:lnTo>
                <a:lnTo>
                  <a:pt x="32893" y="60070"/>
                </a:lnTo>
                <a:lnTo>
                  <a:pt x="32512" y="59055"/>
                </a:lnTo>
                <a:lnTo>
                  <a:pt x="32003" y="58038"/>
                </a:lnTo>
                <a:lnTo>
                  <a:pt x="31876" y="13207"/>
                </a:lnTo>
                <a:close/>
              </a:path>
              <a:path w="49529" h="68579">
                <a:moveTo>
                  <a:pt x="32257" y="0"/>
                </a:moveTo>
                <a:lnTo>
                  <a:pt x="28575" y="0"/>
                </a:lnTo>
                <a:lnTo>
                  <a:pt x="0" y="14731"/>
                </a:lnTo>
                <a:lnTo>
                  <a:pt x="2921" y="20447"/>
                </a:lnTo>
                <a:lnTo>
                  <a:pt x="6730" y="18034"/>
                </a:lnTo>
                <a:lnTo>
                  <a:pt x="9778" y="16256"/>
                </a:lnTo>
                <a:lnTo>
                  <a:pt x="12065" y="15112"/>
                </a:lnTo>
                <a:lnTo>
                  <a:pt x="14477" y="13843"/>
                </a:lnTo>
                <a:lnTo>
                  <a:pt x="16255" y="13207"/>
                </a:lnTo>
                <a:lnTo>
                  <a:pt x="31876" y="13207"/>
                </a:lnTo>
                <a:lnTo>
                  <a:pt x="32003" y="2667"/>
                </a:lnTo>
                <a:lnTo>
                  <a:pt x="32130" y="762"/>
                </a:lnTo>
                <a:lnTo>
                  <a:pt x="3225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7891653" y="3818763"/>
            <a:ext cx="49530" cy="68580"/>
          </a:xfrm>
          <a:custGeom>
            <a:avLst/>
            <a:gdLst/>
            <a:ahLst/>
            <a:cxnLst/>
            <a:rect l="l" t="t" r="r" b="b"/>
            <a:pathLst>
              <a:path w="49529" h="68579">
                <a:moveTo>
                  <a:pt x="28575" y="0"/>
                </a:moveTo>
                <a:lnTo>
                  <a:pt x="32257" y="0"/>
                </a:lnTo>
                <a:lnTo>
                  <a:pt x="32130" y="762"/>
                </a:lnTo>
                <a:lnTo>
                  <a:pt x="32003" y="2667"/>
                </a:lnTo>
                <a:lnTo>
                  <a:pt x="32003" y="5714"/>
                </a:lnTo>
                <a:lnTo>
                  <a:pt x="31876" y="8636"/>
                </a:lnTo>
                <a:lnTo>
                  <a:pt x="31876" y="11684"/>
                </a:lnTo>
                <a:lnTo>
                  <a:pt x="31876" y="14731"/>
                </a:lnTo>
                <a:lnTo>
                  <a:pt x="31876" y="54101"/>
                </a:lnTo>
                <a:lnTo>
                  <a:pt x="31876" y="56387"/>
                </a:lnTo>
                <a:lnTo>
                  <a:pt x="32003" y="58038"/>
                </a:lnTo>
                <a:lnTo>
                  <a:pt x="32512" y="59055"/>
                </a:lnTo>
                <a:lnTo>
                  <a:pt x="32893" y="60070"/>
                </a:lnTo>
                <a:lnTo>
                  <a:pt x="33527" y="60832"/>
                </a:lnTo>
                <a:lnTo>
                  <a:pt x="34417" y="61468"/>
                </a:lnTo>
                <a:lnTo>
                  <a:pt x="35305" y="61975"/>
                </a:lnTo>
                <a:lnTo>
                  <a:pt x="36829" y="62484"/>
                </a:lnTo>
                <a:lnTo>
                  <a:pt x="38989" y="62737"/>
                </a:lnTo>
                <a:lnTo>
                  <a:pt x="41148" y="63118"/>
                </a:lnTo>
                <a:lnTo>
                  <a:pt x="44576" y="63245"/>
                </a:lnTo>
                <a:lnTo>
                  <a:pt x="49275" y="63373"/>
                </a:lnTo>
                <a:lnTo>
                  <a:pt x="49275" y="68580"/>
                </a:lnTo>
                <a:lnTo>
                  <a:pt x="3048" y="68580"/>
                </a:lnTo>
                <a:lnTo>
                  <a:pt x="3048" y="63373"/>
                </a:lnTo>
                <a:lnTo>
                  <a:pt x="7493" y="63245"/>
                </a:lnTo>
                <a:lnTo>
                  <a:pt x="10922" y="62992"/>
                </a:lnTo>
                <a:lnTo>
                  <a:pt x="12953" y="62737"/>
                </a:lnTo>
                <a:lnTo>
                  <a:pt x="15113" y="62484"/>
                </a:lnTo>
                <a:lnTo>
                  <a:pt x="16637" y="61975"/>
                </a:lnTo>
                <a:lnTo>
                  <a:pt x="20447" y="56387"/>
                </a:lnTo>
                <a:lnTo>
                  <a:pt x="20447" y="54101"/>
                </a:lnTo>
                <a:lnTo>
                  <a:pt x="20447" y="17018"/>
                </a:lnTo>
                <a:lnTo>
                  <a:pt x="20447" y="15748"/>
                </a:lnTo>
                <a:lnTo>
                  <a:pt x="20193" y="14731"/>
                </a:lnTo>
                <a:lnTo>
                  <a:pt x="19685" y="14097"/>
                </a:lnTo>
                <a:lnTo>
                  <a:pt x="19176" y="13588"/>
                </a:lnTo>
                <a:lnTo>
                  <a:pt x="18415" y="13207"/>
                </a:lnTo>
                <a:lnTo>
                  <a:pt x="17399" y="13207"/>
                </a:lnTo>
                <a:lnTo>
                  <a:pt x="16255" y="13207"/>
                </a:lnTo>
                <a:lnTo>
                  <a:pt x="14477" y="13843"/>
                </a:lnTo>
                <a:lnTo>
                  <a:pt x="12065" y="15112"/>
                </a:lnTo>
                <a:lnTo>
                  <a:pt x="9778" y="16256"/>
                </a:lnTo>
                <a:lnTo>
                  <a:pt x="6730" y="18034"/>
                </a:lnTo>
                <a:lnTo>
                  <a:pt x="2921" y="20447"/>
                </a:lnTo>
                <a:lnTo>
                  <a:pt x="0" y="14731"/>
                </a:lnTo>
                <a:lnTo>
                  <a:pt x="285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7970519" y="3825268"/>
            <a:ext cx="95213" cy="122654"/>
          </a:xfrm>
          <a:prstGeom prst="rect">
            <a:avLst/>
          </a:prstGeom>
          <a:blipFill>
            <a:blip r:embed="rId1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7984363" y="3844416"/>
            <a:ext cx="81661" cy="109601"/>
          </a:xfrm>
          <a:prstGeom prst="rect">
            <a:avLst/>
          </a:prstGeom>
          <a:blipFill>
            <a:blip r:embed="rId1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8054340" y="3872452"/>
            <a:ext cx="81490" cy="105949"/>
          </a:xfrm>
          <a:prstGeom prst="rect">
            <a:avLst/>
          </a:prstGeom>
          <a:blipFill>
            <a:blip r:embed="rId1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8072755" y="3895852"/>
            <a:ext cx="58419" cy="84455"/>
          </a:xfrm>
          <a:custGeom>
            <a:avLst/>
            <a:gdLst/>
            <a:ahLst/>
            <a:cxnLst/>
            <a:rect l="l" t="t" r="r" b="b"/>
            <a:pathLst>
              <a:path w="58420" h="84454">
                <a:moveTo>
                  <a:pt x="38862" y="0"/>
                </a:moveTo>
                <a:lnTo>
                  <a:pt x="32003" y="0"/>
                </a:lnTo>
                <a:lnTo>
                  <a:pt x="25526" y="2667"/>
                </a:lnTo>
                <a:lnTo>
                  <a:pt x="2946" y="37367"/>
                </a:lnTo>
                <a:lnTo>
                  <a:pt x="0" y="67818"/>
                </a:lnTo>
                <a:lnTo>
                  <a:pt x="1650" y="73787"/>
                </a:lnTo>
                <a:lnTo>
                  <a:pt x="5056" y="78105"/>
                </a:lnTo>
                <a:lnTo>
                  <a:pt x="8254" y="82042"/>
                </a:lnTo>
                <a:lnTo>
                  <a:pt x="13080" y="84074"/>
                </a:lnTo>
                <a:lnTo>
                  <a:pt x="26797" y="84074"/>
                </a:lnTo>
                <a:lnTo>
                  <a:pt x="33274" y="81406"/>
                </a:lnTo>
                <a:lnTo>
                  <a:pt x="36969" y="78105"/>
                </a:lnTo>
                <a:lnTo>
                  <a:pt x="17145" y="78105"/>
                </a:lnTo>
                <a:lnTo>
                  <a:pt x="14859" y="77089"/>
                </a:lnTo>
                <a:lnTo>
                  <a:pt x="13462" y="75184"/>
                </a:lnTo>
                <a:lnTo>
                  <a:pt x="12065" y="73152"/>
                </a:lnTo>
                <a:lnTo>
                  <a:pt x="11302" y="69850"/>
                </a:lnTo>
                <a:lnTo>
                  <a:pt x="11302" y="59309"/>
                </a:lnTo>
                <a:lnTo>
                  <a:pt x="12065" y="52831"/>
                </a:lnTo>
                <a:lnTo>
                  <a:pt x="13589" y="45720"/>
                </a:lnTo>
                <a:lnTo>
                  <a:pt x="55673" y="45720"/>
                </a:lnTo>
                <a:lnTo>
                  <a:pt x="57150" y="39036"/>
                </a:lnTo>
                <a:lnTo>
                  <a:pt x="57271" y="38100"/>
                </a:lnTo>
                <a:lnTo>
                  <a:pt x="15240" y="38100"/>
                </a:lnTo>
                <a:lnTo>
                  <a:pt x="17359" y="30599"/>
                </a:lnTo>
                <a:lnTo>
                  <a:pt x="33527" y="6096"/>
                </a:lnTo>
                <a:lnTo>
                  <a:pt x="53554" y="6096"/>
                </a:lnTo>
                <a:lnTo>
                  <a:pt x="47436" y="1522"/>
                </a:lnTo>
                <a:lnTo>
                  <a:pt x="38862" y="0"/>
                </a:lnTo>
                <a:close/>
              </a:path>
              <a:path w="58420" h="84454">
                <a:moveTo>
                  <a:pt x="55673" y="45720"/>
                </a:moveTo>
                <a:lnTo>
                  <a:pt x="43306" y="45720"/>
                </a:lnTo>
                <a:lnTo>
                  <a:pt x="41261" y="53169"/>
                </a:lnTo>
                <a:lnTo>
                  <a:pt x="38882" y="59817"/>
                </a:lnTo>
                <a:lnTo>
                  <a:pt x="36359" y="65258"/>
                </a:lnTo>
                <a:lnTo>
                  <a:pt x="33527" y="69850"/>
                </a:lnTo>
                <a:lnTo>
                  <a:pt x="29591" y="75311"/>
                </a:lnTo>
                <a:lnTo>
                  <a:pt x="25146" y="78105"/>
                </a:lnTo>
                <a:lnTo>
                  <a:pt x="36969" y="78105"/>
                </a:lnTo>
                <a:lnTo>
                  <a:pt x="55526" y="46384"/>
                </a:lnTo>
                <a:lnTo>
                  <a:pt x="55673" y="45720"/>
                </a:lnTo>
                <a:close/>
              </a:path>
              <a:path w="58420" h="84454">
                <a:moveTo>
                  <a:pt x="53554" y="6096"/>
                </a:moveTo>
                <a:lnTo>
                  <a:pt x="41783" y="6096"/>
                </a:lnTo>
                <a:lnTo>
                  <a:pt x="43942" y="7112"/>
                </a:lnTo>
                <a:lnTo>
                  <a:pt x="45212" y="9271"/>
                </a:lnTo>
                <a:lnTo>
                  <a:pt x="46481" y="11303"/>
                </a:lnTo>
                <a:lnTo>
                  <a:pt x="47152" y="14097"/>
                </a:lnTo>
                <a:lnTo>
                  <a:pt x="47244" y="24511"/>
                </a:lnTo>
                <a:lnTo>
                  <a:pt x="46481" y="30987"/>
                </a:lnTo>
                <a:lnTo>
                  <a:pt x="45085" y="38100"/>
                </a:lnTo>
                <a:lnTo>
                  <a:pt x="57271" y="38100"/>
                </a:lnTo>
                <a:lnTo>
                  <a:pt x="58106" y="31664"/>
                </a:lnTo>
                <a:lnTo>
                  <a:pt x="58409" y="24511"/>
                </a:lnTo>
                <a:lnTo>
                  <a:pt x="58339" y="23558"/>
                </a:lnTo>
                <a:lnTo>
                  <a:pt x="57203" y="13662"/>
                </a:lnTo>
                <a:lnTo>
                  <a:pt x="53554" y="609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8084057" y="3941571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2286" y="0"/>
                </a:moveTo>
                <a:lnTo>
                  <a:pt x="762" y="7111"/>
                </a:lnTo>
                <a:lnTo>
                  <a:pt x="0" y="13588"/>
                </a:lnTo>
                <a:lnTo>
                  <a:pt x="0" y="19557"/>
                </a:lnTo>
                <a:lnTo>
                  <a:pt x="0" y="24129"/>
                </a:lnTo>
                <a:lnTo>
                  <a:pt x="762" y="27431"/>
                </a:lnTo>
                <a:lnTo>
                  <a:pt x="2159" y="29463"/>
                </a:lnTo>
                <a:lnTo>
                  <a:pt x="3556" y="31368"/>
                </a:lnTo>
                <a:lnTo>
                  <a:pt x="5842" y="32384"/>
                </a:lnTo>
                <a:lnTo>
                  <a:pt x="8890" y="32384"/>
                </a:lnTo>
                <a:lnTo>
                  <a:pt x="13843" y="32384"/>
                </a:lnTo>
                <a:lnTo>
                  <a:pt x="32003" y="0"/>
                </a:lnTo>
                <a:lnTo>
                  <a:pt x="22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8087994" y="3901947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23495" y="0"/>
                </a:moveTo>
                <a:lnTo>
                  <a:pt x="18287" y="0"/>
                </a:lnTo>
                <a:lnTo>
                  <a:pt x="13843" y="2666"/>
                </a:lnTo>
                <a:lnTo>
                  <a:pt x="0" y="32003"/>
                </a:lnTo>
                <a:lnTo>
                  <a:pt x="29845" y="32003"/>
                </a:lnTo>
                <a:lnTo>
                  <a:pt x="31241" y="24891"/>
                </a:lnTo>
                <a:lnTo>
                  <a:pt x="32003" y="18414"/>
                </a:lnTo>
                <a:lnTo>
                  <a:pt x="32003" y="12572"/>
                </a:lnTo>
                <a:lnTo>
                  <a:pt x="32003" y="8381"/>
                </a:lnTo>
                <a:lnTo>
                  <a:pt x="31241" y="5206"/>
                </a:lnTo>
                <a:lnTo>
                  <a:pt x="29972" y="3175"/>
                </a:lnTo>
                <a:lnTo>
                  <a:pt x="28701" y="1015"/>
                </a:lnTo>
                <a:lnTo>
                  <a:pt x="26543" y="0"/>
                </a:lnTo>
                <a:lnTo>
                  <a:pt x="234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8072755" y="3895852"/>
            <a:ext cx="58419" cy="84455"/>
          </a:xfrm>
          <a:custGeom>
            <a:avLst/>
            <a:gdLst/>
            <a:ahLst/>
            <a:cxnLst/>
            <a:rect l="l" t="t" r="r" b="b"/>
            <a:pathLst>
              <a:path w="58420" h="84454">
                <a:moveTo>
                  <a:pt x="38862" y="0"/>
                </a:moveTo>
                <a:lnTo>
                  <a:pt x="47436" y="1522"/>
                </a:lnTo>
                <a:lnTo>
                  <a:pt x="53546" y="6080"/>
                </a:lnTo>
                <a:lnTo>
                  <a:pt x="57203" y="13662"/>
                </a:lnTo>
                <a:lnTo>
                  <a:pt x="58420" y="24256"/>
                </a:lnTo>
                <a:lnTo>
                  <a:pt x="58106" y="31664"/>
                </a:lnTo>
                <a:lnTo>
                  <a:pt x="43408" y="71741"/>
                </a:lnTo>
                <a:lnTo>
                  <a:pt x="26797" y="84074"/>
                </a:lnTo>
                <a:lnTo>
                  <a:pt x="19685" y="84074"/>
                </a:lnTo>
                <a:lnTo>
                  <a:pt x="13080" y="84074"/>
                </a:lnTo>
                <a:lnTo>
                  <a:pt x="8254" y="82042"/>
                </a:lnTo>
                <a:lnTo>
                  <a:pt x="4952" y="77978"/>
                </a:lnTo>
                <a:lnTo>
                  <a:pt x="1650" y="73787"/>
                </a:lnTo>
                <a:lnTo>
                  <a:pt x="0" y="67818"/>
                </a:lnTo>
                <a:lnTo>
                  <a:pt x="0" y="59817"/>
                </a:lnTo>
                <a:lnTo>
                  <a:pt x="11366" y="17653"/>
                </a:lnTo>
                <a:lnTo>
                  <a:pt x="32003" y="0"/>
                </a:lnTo>
                <a:lnTo>
                  <a:pt x="3886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8135111" y="3912141"/>
            <a:ext cx="51117" cy="104360"/>
          </a:xfrm>
          <a:prstGeom prst="rect">
            <a:avLst/>
          </a:prstGeom>
          <a:blipFill>
            <a:blip r:embed="rId1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8152510" y="3935476"/>
            <a:ext cx="29845" cy="82550"/>
          </a:xfrm>
          <a:custGeom>
            <a:avLst/>
            <a:gdLst/>
            <a:ahLst/>
            <a:cxnLst/>
            <a:rect l="l" t="t" r="r" b="b"/>
            <a:pathLst>
              <a:path w="29845" h="82550">
                <a:moveTo>
                  <a:pt x="21336" y="23113"/>
                </a:moveTo>
                <a:lnTo>
                  <a:pt x="16637" y="23113"/>
                </a:lnTo>
                <a:lnTo>
                  <a:pt x="889" y="23875"/>
                </a:lnTo>
                <a:lnTo>
                  <a:pt x="127" y="28193"/>
                </a:lnTo>
                <a:lnTo>
                  <a:pt x="2540" y="28321"/>
                </a:lnTo>
                <a:lnTo>
                  <a:pt x="4318" y="28701"/>
                </a:lnTo>
                <a:lnTo>
                  <a:pt x="6604" y="29718"/>
                </a:lnTo>
                <a:lnTo>
                  <a:pt x="7239" y="30734"/>
                </a:lnTo>
                <a:lnTo>
                  <a:pt x="7239" y="32893"/>
                </a:lnTo>
                <a:lnTo>
                  <a:pt x="6858" y="36068"/>
                </a:lnTo>
                <a:lnTo>
                  <a:pt x="6477" y="37718"/>
                </a:lnTo>
                <a:lnTo>
                  <a:pt x="6096" y="39878"/>
                </a:lnTo>
                <a:lnTo>
                  <a:pt x="1778" y="58928"/>
                </a:lnTo>
                <a:lnTo>
                  <a:pt x="635" y="64262"/>
                </a:lnTo>
                <a:lnTo>
                  <a:pt x="0" y="68453"/>
                </a:lnTo>
                <a:lnTo>
                  <a:pt x="0" y="74675"/>
                </a:lnTo>
                <a:lnTo>
                  <a:pt x="1016" y="77343"/>
                </a:lnTo>
                <a:lnTo>
                  <a:pt x="2921" y="79375"/>
                </a:lnTo>
                <a:lnTo>
                  <a:pt x="4825" y="81534"/>
                </a:lnTo>
                <a:lnTo>
                  <a:pt x="7239" y="82550"/>
                </a:lnTo>
                <a:lnTo>
                  <a:pt x="13462" y="82550"/>
                </a:lnTo>
                <a:lnTo>
                  <a:pt x="16510" y="81661"/>
                </a:lnTo>
                <a:lnTo>
                  <a:pt x="22352" y="78105"/>
                </a:lnTo>
                <a:lnTo>
                  <a:pt x="25781" y="75184"/>
                </a:lnTo>
                <a:lnTo>
                  <a:pt x="26670" y="74294"/>
                </a:lnTo>
                <a:lnTo>
                  <a:pt x="12700" y="74294"/>
                </a:lnTo>
                <a:lnTo>
                  <a:pt x="11557" y="73025"/>
                </a:lnTo>
                <a:lnTo>
                  <a:pt x="11650" y="68453"/>
                </a:lnTo>
                <a:lnTo>
                  <a:pt x="11811" y="66929"/>
                </a:lnTo>
                <a:lnTo>
                  <a:pt x="12446" y="63754"/>
                </a:lnTo>
                <a:lnTo>
                  <a:pt x="13081" y="61213"/>
                </a:lnTo>
                <a:lnTo>
                  <a:pt x="21336" y="23113"/>
                </a:lnTo>
                <a:close/>
              </a:path>
              <a:path w="29845" h="82550">
                <a:moveTo>
                  <a:pt x="25527" y="67310"/>
                </a:moveTo>
                <a:lnTo>
                  <a:pt x="23241" y="69596"/>
                </a:lnTo>
                <a:lnTo>
                  <a:pt x="21336" y="71374"/>
                </a:lnTo>
                <a:lnTo>
                  <a:pt x="19812" y="72517"/>
                </a:lnTo>
                <a:lnTo>
                  <a:pt x="18288" y="73787"/>
                </a:lnTo>
                <a:lnTo>
                  <a:pt x="16764" y="74294"/>
                </a:lnTo>
                <a:lnTo>
                  <a:pt x="26670" y="74294"/>
                </a:lnTo>
                <a:lnTo>
                  <a:pt x="29591" y="71374"/>
                </a:lnTo>
                <a:lnTo>
                  <a:pt x="25527" y="67310"/>
                </a:lnTo>
                <a:close/>
              </a:path>
              <a:path w="29845" h="82550">
                <a:moveTo>
                  <a:pt x="26543" y="0"/>
                </a:moveTo>
                <a:lnTo>
                  <a:pt x="14350" y="0"/>
                </a:lnTo>
                <a:lnTo>
                  <a:pt x="11557" y="12700"/>
                </a:lnTo>
                <a:lnTo>
                  <a:pt x="23749" y="12700"/>
                </a:lnTo>
                <a:lnTo>
                  <a:pt x="265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8152510" y="3958590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89">
                <a:moveTo>
                  <a:pt x="16637" y="0"/>
                </a:moveTo>
                <a:lnTo>
                  <a:pt x="21336" y="0"/>
                </a:lnTo>
                <a:lnTo>
                  <a:pt x="13081" y="38100"/>
                </a:lnTo>
                <a:lnTo>
                  <a:pt x="12446" y="40640"/>
                </a:lnTo>
                <a:lnTo>
                  <a:pt x="12065" y="42545"/>
                </a:lnTo>
                <a:lnTo>
                  <a:pt x="11811" y="43815"/>
                </a:lnTo>
                <a:lnTo>
                  <a:pt x="11684" y="45085"/>
                </a:lnTo>
                <a:lnTo>
                  <a:pt x="11557" y="46228"/>
                </a:lnTo>
                <a:lnTo>
                  <a:pt x="11557" y="47243"/>
                </a:lnTo>
                <a:lnTo>
                  <a:pt x="11557" y="49911"/>
                </a:lnTo>
                <a:lnTo>
                  <a:pt x="12700" y="51181"/>
                </a:lnTo>
                <a:lnTo>
                  <a:pt x="15240" y="51181"/>
                </a:lnTo>
                <a:lnTo>
                  <a:pt x="16764" y="51181"/>
                </a:lnTo>
                <a:lnTo>
                  <a:pt x="18288" y="50673"/>
                </a:lnTo>
                <a:lnTo>
                  <a:pt x="19812" y="49403"/>
                </a:lnTo>
                <a:lnTo>
                  <a:pt x="21336" y="48260"/>
                </a:lnTo>
                <a:lnTo>
                  <a:pt x="23241" y="46482"/>
                </a:lnTo>
                <a:lnTo>
                  <a:pt x="25527" y="44196"/>
                </a:lnTo>
                <a:lnTo>
                  <a:pt x="29591" y="48260"/>
                </a:lnTo>
                <a:lnTo>
                  <a:pt x="25781" y="52070"/>
                </a:lnTo>
                <a:lnTo>
                  <a:pt x="22352" y="54991"/>
                </a:lnTo>
                <a:lnTo>
                  <a:pt x="19431" y="56768"/>
                </a:lnTo>
                <a:lnTo>
                  <a:pt x="16510" y="58547"/>
                </a:lnTo>
                <a:lnTo>
                  <a:pt x="13462" y="59436"/>
                </a:lnTo>
                <a:lnTo>
                  <a:pt x="10287" y="59436"/>
                </a:lnTo>
                <a:lnTo>
                  <a:pt x="7239" y="59436"/>
                </a:lnTo>
                <a:lnTo>
                  <a:pt x="4825" y="58420"/>
                </a:lnTo>
                <a:lnTo>
                  <a:pt x="2921" y="56261"/>
                </a:lnTo>
                <a:lnTo>
                  <a:pt x="1016" y="54229"/>
                </a:lnTo>
                <a:lnTo>
                  <a:pt x="0" y="51562"/>
                </a:lnTo>
                <a:lnTo>
                  <a:pt x="0" y="48387"/>
                </a:lnTo>
                <a:lnTo>
                  <a:pt x="0" y="45339"/>
                </a:lnTo>
                <a:lnTo>
                  <a:pt x="635" y="41148"/>
                </a:lnTo>
                <a:lnTo>
                  <a:pt x="1778" y="35814"/>
                </a:lnTo>
                <a:lnTo>
                  <a:pt x="6096" y="16764"/>
                </a:lnTo>
                <a:lnTo>
                  <a:pt x="6477" y="14605"/>
                </a:lnTo>
                <a:lnTo>
                  <a:pt x="6858" y="12954"/>
                </a:lnTo>
                <a:lnTo>
                  <a:pt x="6985" y="11937"/>
                </a:lnTo>
                <a:lnTo>
                  <a:pt x="7112" y="10795"/>
                </a:lnTo>
                <a:lnTo>
                  <a:pt x="7239" y="9779"/>
                </a:lnTo>
                <a:lnTo>
                  <a:pt x="7239" y="8890"/>
                </a:lnTo>
                <a:lnTo>
                  <a:pt x="7239" y="7620"/>
                </a:lnTo>
                <a:lnTo>
                  <a:pt x="6604" y="6604"/>
                </a:lnTo>
                <a:lnTo>
                  <a:pt x="5461" y="6096"/>
                </a:lnTo>
                <a:lnTo>
                  <a:pt x="4318" y="5587"/>
                </a:lnTo>
                <a:lnTo>
                  <a:pt x="2540" y="5207"/>
                </a:lnTo>
                <a:lnTo>
                  <a:pt x="127" y="5080"/>
                </a:lnTo>
                <a:lnTo>
                  <a:pt x="889" y="762"/>
                </a:lnTo>
                <a:lnTo>
                  <a:pt x="166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8164068" y="3935476"/>
            <a:ext cx="15240" cy="12700"/>
          </a:xfrm>
          <a:custGeom>
            <a:avLst/>
            <a:gdLst/>
            <a:ahLst/>
            <a:cxnLst/>
            <a:rect l="l" t="t" r="r" b="b"/>
            <a:pathLst>
              <a:path w="15240" h="12700">
                <a:moveTo>
                  <a:pt x="2793" y="0"/>
                </a:moveTo>
                <a:lnTo>
                  <a:pt x="14985" y="0"/>
                </a:lnTo>
                <a:lnTo>
                  <a:pt x="12191" y="12700"/>
                </a:lnTo>
                <a:lnTo>
                  <a:pt x="0" y="12700"/>
                </a:lnTo>
                <a:lnTo>
                  <a:pt x="279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7754111" y="4096476"/>
            <a:ext cx="201963" cy="98333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7872983" y="4144190"/>
            <a:ext cx="78105" cy="10795"/>
          </a:xfrm>
          <a:custGeom>
            <a:avLst/>
            <a:gdLst/>
            <a:ahLst/>
            <a:cxnLst/>
            <a:rect l="l" t="t" r="r" b="b"/>
            <a:pathLst>
              <a:path w="78104" h="10795">
                <a:moveTo>
                  <a:pt x="0" y="10361"/>
                </a:moveTo>
                <a:lnTo>
                  <a:pt x="78009" y="10361"/>
                </a:lnTo>
                <a:lnTo>
                  <a:pt x="78009" y="0"/>
                </a:lnTo>
                <a:lnTo>
                  <a:pt x="0" y="0"/>
                </a:lnTo>
                <a:lnTo>
                  <a:pt x="0" y="1036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7868411" y="4149370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53" y="0"/>
                </a:lnTo>
              </a:path>
            </a:pathLst>
          </a:custGeom>
          <a:ln w="1950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7956804" y="4078255"/>
            <a:ext cx="80009" cy="108934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7974583" y="4101846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57404" y="81279"/>
                </a:moveTo>
                <a:lnTo>
                  <a:pt x="3683" y="81279"/>
                </a:lnTo>
                <a:lnTo>
                  <a:pt x="3683" y="87248"/>
                </a:lnTo>
                <a:lnTo>
                  <a:pt x="57404" y="87248"/>
                </a:lnTo>
                <a:lnTo>
                  <a:pt x="57404" y="81279"/>
                </a:lnTo>
                <a:close/>
              </a:path>
              <a:path w="57784" h="87629">
                <a:moveTo>
                  <a:pt x="37084" y="16001"/>
                </a:moveTo>
                <a:lnTo>
                  <a:pt x="21336" y="16001"/>
                </a:lnTo>
                <a:lnTo>
                  <a:pt x="22351" y="16382"/>
                </a:lnTo>
                <a:lnTo>
                  <a:pt x="22987" y="17017"/>
                </a:lnTo>
                <a:lnTo>
                  <a:pt x="23622" y="17779"/>
                </a:lnTo>
                <a:lnTo>
                  <a:pt x="23774" y="18287"/>
                </a:lnTo>
                <a:lnTo>
                  <a:pt x="23875" y="72135"/>
                </a:lnTo>
                <a:lnTo>
                  <a:pt x="23622" y="74294"/>
                </a:lnTo>
                <a:lnTo>
                  <a:pt x="23368" y="75183"/>
                </a:lnTo>
                <a:lnTo>
                  <a:pt x="23114" y="75818"/>
                </a:lnTo>
                <a:lnTo>
                  <a:pt x="22860" y="76580"/>
                </a:lnTo>
                <a:lnTo>
                  <a:pt x="22479" y="77215"/>
                </a:lnTo>
                <a:lnTo>
                  <a:pt x="21971" y="77596"/>
                </a:lnTo>
                <a:lnTo>
                  <a:pt x="21590" y="78104"/>
                </a:lnTo>
                <a:lnTo>
                  <a:pt x="21082" y="78612"/>
                </a:lnTo>
                <a:lnTo>
                  <a:pt x="19812" y="79374"/>
                </a:lnTo>
                <a:lnTo>
                  <a:pt x="19176" y="79628"/>
                </a:lnTo>
                <a:lnTo>
                  <a:pt x="18288" y="79882"/>
                </a:lnTo>
                <a:lnTo>
                  <a:pt x="17525" y="80136"/>
                </a:lnTo>
                <a:lnTo>
                  <a:pt x="16510" y="80390"/>
                </a:lnTo>
                <a:lnTo>
                  <a:pt x="15240" y="80517"/>
                </a:lnTo>
                <a:lnTo>
                  <a:pt x="13843" y="80771"/>
                </a:lnTo>
                <a:lnTo>
                  <a:pt x="12319" y="80898"/>
                </a:lnTo>
                <a:lnTo>
                  <a:pt x="8636" y="81152"/>
                </a:lnTo>
                <a:lnTo>
                  <a:pt x="6350" y="81279"/>
                </a:lnTo>
                <a:lnTo>
                  <a:pt x="54610" y="81279"/>
                </a:lnTo>
                <a:lnTo>
                  <a:pt x="52324" y="81152"/>
                </a:lnTo>
                <a:lnTo>
                  <a:pt x="50292" y="81152"/>
                </a:lnTo>
                <a:lnTo>
                  <a:pt x="48387" y="81025"/>
                </a:lnTo>
                <a:lnTo>
                  <a:pt x="46609" y="80771"/>
                </a:lnTo>
                <a:lnTo>
                  <a:pt x="45212" y="80644"/>
                </a:lnTo>
                <a:lnTo>
                  <a:pt x="43815" y="80390"/>
                </a:lnTo>
                <a:lnTo>
                  <a:pt x="42672" y="80136"/>
                </a:lnTo>
                <a:lnTo>
                  <a:pt x="40894" y="79628"/>
                </a:lnTo>
                <a:lnTo>
                  <a:pt x="40132" y="79120"/>
                </a:lnTo>
                <a:lnTo>
                  <a:pt x="39243" y="78231"/>
                </a:lnTo>
                <a:lnTo>
                  <a:pt x="38735" y="77850"/>
                </a:lnTo>
                <a:lnTo>
                  <a:pt x="38481" y="77342"/>
                </a:lnTo>
                <a:lnTo>
                  <a:pt x="38100" y="76834"/>
                </a:lnTo>
                <a:lnTo>
                  <a:pt x="37592" y="75564"/>
                </a:lnTo>
                <a:lnTo>
                  <a:pt x="37338" y="74040"/>
                </a:lnTo>
                <a:lnTo>
                  <a:pt x="37099" y="72135"/>
                </a:lnTo>
                <a:lnTo>
                  <a:pt x="37084" y="16001"/>
                </a:lnTo>
                <a:close/>
              </a:path>
              <a:path w="57784" h="87629">
                <a:moveTo>
                  <a:pt x="37465" y="0"/>
                </a:moveTo>
                <a:lnTo>
                  <a:pt x="33274" y="0"/>
                </a:lnTo>
                <a:lnTo>
                  <a:pt x="22098" y="6095"/>
                </a:lnTo>
                <a:lnTo>
                  <a:pt x="16637" y="9143"/>
                </a:lnTo>
                <a:lnTo>
                  <a:pt x="11049" y="12191"/>
                </a:lnTo>
                <a:lnTo>
                  <a:pt x="5588" y="15239"/>
                </a:lnTo>
                <a:lnTo>
                  <a:pt x="0" y="18287"/>
                </a:lnTo>
                <a:lnTo>
                  <a:pt x="571" y="19557"/>
                </a:lnTo>
                <a:lnTo>
                  <a:pt x="2540" y="23494"/>
                </a:lnTo>
                <a:lnTo>
                  <a:pt x="3175" y="24637"/>
                </a:lnTo>
                <a:lnTo>
                  <a:pt x="7493" y="21716"/>
                </a:lnTo>
                <a:lnTo>
                  <a:pt x="11049" y="19557"/>
                </a:lnTo>
                <a:lnTo>
                  <a:pt x="16637" y="16763"/>
                </a:lnTo>
                <a:lnTo>
                  <a:pt x="18669" y="16001"/>
                </a:lnTo>
                <a:lnTo>
                  <a:pt x="37084" y="16001"/>
                </a:lnTo>
                <a:lnTo>
                  <a:pt x="37211" y="4698"/>
                </a:lnTo>
                <a:lnTo>
                  <a:pt x="374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7974583" y="4101846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33274" y="0"/>
                </a:moveTo>
                <a:lnTo>
                  <a:pt x="37465" y="0"/>
                </a:lnTo>
                <a:lnTo>
                  <a:pt x="37338" y="2539"/>
                </a:lnTo>
                <a:lnTo>
                  <a:pt x="37211" y="4698"/>
                </a:lnTo>
                <a:lnTo>
                  <a:pt x="37211" y="6730"/>
                </a:lnTo>
                <a:lnTo>
                  <a:pt x="37211" y="8635"/>
                </a:lnTo>
                <a:lnTo>
                  <a:pt x="37084" y="10540"/>
                </a:lnTo>
                <a:lnTo>
                  <a:pt x="37084" y="12445"/>
                </a:lnTo>
                <a:lnTo>
                  <a:pt x="37084" y="72008"/>
                </a:lnTo>
                <a:lnTo>
                  <a:pt x="37211" y="73024"/>
                </a:lnTo>
                <a:lnTo>
                  <a:pt x="37338" y="74040"/>
                </a:lnTo>
                <a:lnTo>
                  <a:pt x="37465" y="74802"/>
                </a:lnTo>
                <a:lnTo>
                  <a:pt x="37592" y="75564"/>
                </a:lnTo>
                <a:lnTo>
                  <a:pt x="37846" y="76199"/>
                </a:lnTo>
                <a:lnTo>
                  <a:pt x="38100" y="76834"/>
                </a:lnTo>
                <a:lnTo>
                  <a:pt x="38481" y="77342"/>
                </a:lnTo>
                <a:lnTo>
                  <a:pt x="38735" y="77850"/>
                </a:lnTo>
                <a:lnTo>
                  <a:pt x="39243" y="78231"/>
                </a:lnTo>
                <a:lnTo>
                  <a:pt x="39624" y="78612"/>
                </a:lnTo>
                <a:lnTo>
                  <a:pt x="40132" y="79120"/>
                </a:lnTo>
                <a:lnTo>
                  <a:pt x="40894" y="79628"/>
                </a:lnTo>
                <a:lnTo>
                  <a:pt x="41783" y="79882"/>
                </a:lnTo>
                <a:lnTo>
                  <a:pt x="42672" y="80136"/>
                </a:lnTo>
                <a:lnTo>
                  <a:pt x="43815" y="80390"/>
                </a:lnTo>
                <a:lnTo>
                  <a:pt x="45212" y="80644"/>
                </a:lnTo>
                <a:lnTo>
                  <a:pt x="46609" y="80771"/>
                </a:lnTo>
                <a:lnTo>
                  <a:pt x="48387" y="81025"/>
                </a:lnTo>
                <a:lnTo>
                  <a:pt x="50292" y="81152"/>
                </a:lnTo>
                <a:lnTo>
                  <a:pt x="52324" y="81152"/>
                </a:lnTo>
                <a:lnTo>
                  <a:pt x="54610" y="81279"/>
                </a:lnTo>
                <a:lnTo>
                  <a:pt x="57404" y="81279"/>
                </a:lnTo>
                <a:lnTo>
                  <a:pt x="57404" y="87248"/>
                </a:lnTo>
                <a:lnTo>
                  <a:pt x="3683" y="87248"/>
                </a:lnTo>
                <a:lnTo>
                  <a:pt x="3683" y="81279"/>
                </a:lnTo>
                <a:lnTo>
                  <a:pt x="6350" y="81279"/>
                </a:lnTo>
                <a:lnTo>
                  <a:pt x="8636" y="81152"/>
                </a:lnTo>
                <a:lnTo>
                  <a:pt x="10414" y="81025"/>
                </a:lnTo>
                <a:lnTo>
                  <a:pt x="12319" y="80898"/>
                </a:lnTo>
                <a:lnTo>
                  <a:pt x="13843" y="80771"/>
                </a:lnTo>
                <a:lnTo>
                  <a:pt x="15240" y="80517"/>
                </a:lnTo>
                <a:lnTo>
                  <a:pt x="16510" y="80390"/>
                </a:lnTo>
                <a:lnTo>
                  <a:pt x="17525" y="80136"/>
                </a:lnTo>
                <a:lnTo>
                  <a:pt x="18288" y="79882"/>
                </a:lnTo>
                <a:lnTo>
                  <a:pt x="19176" y="79628"/>
                </a:lnTo>
                <a:lnTo>
                  <a:pt x="19812" y="79374"/>
                </a:lnTo>
                <a:lnTo>
                  <a:pt x="20447" y="78993"/>
                </a:lnTo>
                <a:lnTo>
                  <a:pt x="21082" y="78612"/>
                </a:lnTo>
                <a:lnTo>
                  <a:pt x="21590" y="78104"/>
                </a:lnTo>
                <a:lnTo>
                  <a:pt x="21971" y="77596"/>
                </a:lnTo>
                <a:lnTo>
                  <a:pt x="22479" y="77215"/>
                </a:lnTo>
                <a:lnTo>
                  <a:pt x="22860" y="76580"/>
                </a:lnTo>
                <a:lnTo>
                  <a:pt x="23114" y="75818"/>
                </a:lnTo>
                <a:lnTo>
                  <a:pt x="23368" y="75183"/>
                </a:lnTo>
                <a:lnTo>
                  <a:pt x="23622" y="74294"/>
                </a:lnTo>
                <a:lnTo>
                  <a:pt x="23749" y="73151"/>
                </a:lnTo>
                <a:lnTo>
                  <a:pt x="23875" y="72135"/>
                </a:lnTo>
                <a:lnTo>
                  <a:pt x="24002" y="70865"/>
                </a:lnTo>
                <a:lnTo>
                  <a:pt x="24002" y="69341"/>
                </a:lnTo>
                <a:lnTo>
                  <a:pt x="24002" y="20827"/>
                </a:lnTo>
                <a:lnTo>
                  <a:pt x="24002" y="19049"/>
                </a:lnTo>
                <a:lnTo>
                  <a:pt x="23622" y="17779"/>
                </a:lnTo>
                <a:lnTo>
                  <a:pt x="22987" y="17017"/>
                </a:lnTo>
                <a:lnTo>
                  <a:pt x="22351" y="16382"/>
                </a:lnTo>
                <a:lnTo>
                  <a:pt x="21336" y="16001"/>
                </a:lnTo>
                <a:lnTo>
                  <a:pt x="20066" y="16001"/>
                </a:lnTo>
                <a:lnTo>
                  <a:pt x="18669" y="16001"/>
                </a:lnTo>
                <a:lnTo>
                  <a:pt x="3175" y="24637"/>
                </a:lnTo>
                <a:lnTo>
                  <a:pt x="2540" y="23494"/>
                </a:lnTo>
                <a:lnTo>
                  <a:pt x="2032" y="22478"/>
                </a:lnTo>
                <a:lnTo>
                  <a:pt x="1524" y="21462"/>
                </a:lnTo>
                <a:lnTo>
                  <a:pt x="1016" y="20446"/>
                </a:lnTo>
                <a:lnTo>
                  <a:pt x="508" y="19430"/>
                </a:lnTo>
                <a:lnTo>
                  <a:pt x="0" y="18287"/>
                </a:lnTo>
                <a:lnTo>
                  <a:pt x="5588" y="15239"/>
                </a:lnTo>
                <a:lnTo>
                  <a:pt x="11049" y="12191"/>
                </a:lnTo>
                <a:lnTo>
                  <a:pt x="16637" y="9143"/>
                </a:lnTo>
                <a:lnTo>
                  <a:pt x="22098" y="6095"/>
                </a:lnTo>
                <a:lnTo>
                  <a:pt x="27686" y="3047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2458211" y="4468367"/>
            <a:ext cx="157733" cy="1577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2468752" y="4483989"/>
            <a:ext cx="147447" cy="147447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2761488" y="4427207"/>
            <a:ext cx="5434076" cy="247916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2869692" y="4850866"/>
            <a:ext cx="142519" cy="1425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2880105" y="4865242"/>
            <a:ext cx="132588" cy="132588"/>
          </a:xfrm>
          <a:prstGeom prst="rect">
            <a:avLst/>
          </a:prstGeom>
          <a:blipFill>
            <a:blip r:embed="rId1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3133344" y="4812779"/>
            <a:ext cx="1615567" cy="224421"/>
          </a:xfrm>
          <a:prstGeom prst="rect">
            <a:avLst/>
          </a:prstGeom>
          <a:blipFill>
            <a:blip r:embed="rId1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3229355" y="5198338"/>
            <a:ext cx="128803" cy="128803"/>
          </a:xfrm>
          <a:prstGeom prst="rect">
            <a:avLst/>
          </a:prstGeom>
          <a:blipFill>
            <a:blip r:embed="rId1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3239897" y="5211953"/>
            <a:ext cx="118872" cy="1188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3441191" y="5166359"/>
            <a:ext cx="197370" cy="157733"/>
          </a:xfrm>
          <a:prstGeom prst="rect">
            <a:avLst/>
          </a:prstGeom>
          <a:blipFill>
            <a:blip r:embed="rId1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3451225" y="5179567"/>
            <a:ext cx="187325" cy="148082"/>
          </a:xfrm>
          <a:prstGeom prst="rect">
            <a:avLst/>
          </a:prstGeom>
          <a:blipFill>
            <a:blip r:embed="rId1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3677411" y="5164861"/>
            <a:ext cx="660653" cy="162788"/>
          </a:xfrm>
          <a:prstGeom prst="rect">
            <a:avLst/>
          </a:prstGeom>
          <a:blipFill>
            <a:blip r:embed="rId1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4378452" y="5164848"/>
            <a:ext cx="3042666" cy="200520"/>
          </a:xfrm>
          <a:prstGeom prst="rect">
            <a:avLst/>
          </a:prstGeom>
          <a:blipFill>
            <a:blip r:embed="rId1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3447288" y="5370588"/>
            <a:ext cx="1471549" cy="200520"/>
          </a:xfrm>
          <a:prstGeom prst="rect">
            <a:avLst/>
          </a:prstGeom>
          <a:blipFill>
            <a:blip r:embed="rId1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2869692" y="5745479"/>
            <a:ext cx="142519" cy="1425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2880105" y="5759894"/>
            <a:ext cx="132588" cy="132537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3133344" y="5707379"/>
            <a:ext cx="1563751" cy="223342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3229355" y="6092952"/>
            <a:ext cx="128803" cy="128803"/>
          </a:xfrm>
          <a:prstGeom prst="rect">
            <a:avLst/>
          </a:prstGeom>
          <a:blipFill>
            <a:blip r:embed="rId1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3239897" y="6106566"/>
            <a:ext cx="118872" cy="118821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3444240" y="6060947"/>
            <a:ext cx="3577590" cy="199021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3229355" y="6420611"/>
            <a:ext cx="128803" cy="128803"/>
          </a:xfrm>
          <a:prstGeom prst="rect">
            <a:avLst/>
          </a:prstGeom>
          <a:blipFill>
            <a:blip r:embed="rId1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3239897" y="6434226"/>
            <a:ext cx="118872" cy="118821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3435096" y="6388608"/>
            <a:ext cx="2017014" cy="198094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11887200" y="6553199"/>
            <a:ext cx="304799" cy="294894"/>
          </a:xfrm>
          <a:prstGeom prst="rect">
            <a:avLst/>
          </a:prstGeom>
          <a:blipFill>
            <a:blip r:embed="rId1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617981" y="445769"/>
            <a:ext cx="525780" cy="901065"/>
          </a:xfrm>
          <a:custGeom>
            <a:avLst/>
            <a:gdLst/>
            <a:ahLst/>
            <a:cxnLst/>
            <a:rect l="l" t="t" r="r" b="b"/>
            <a:pathLst>
              <a:path w="525780" h="901065">
                <a:moveTo>
                  <a:pt x="0" y="900684"/>
                </a:moveTo>
                <a:lnTo>
                  <a:pt x="525780" y="900684"/>
                </a:lnTo>
                <a:lnTo>
                  <a:pt x="525780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741426" y="553973"/>
            <a:ext cx="279400" cy="219710"/>
          </a:xfrm>
          <a:custGeom>
            <a:avLst/>
            <a:gdLst/>
            <a:ahLst/>
            <a:cxnLst/>
            <a:rect l="l" t="t" r="r" b="b"/>
            <a:pathLst>
              <a:path w="279400" h="219709">
                <a:moveTo>
                  <a:pt x="0" y="109727"/>
                </a:moveTo>
                <a:lnTo>
                  <a:pt x="10958" y="67026"/>
                </a:lnTo>
                <a:lnTo>
                  <a:pt x="40843" y="32146"/>
                </a:lnTo>
                <a:lnTo>
                  <a:pt x="85167" y="8626"/>
                </a:lnTo>
                <a:lnTo>
                  <a:pt x="139445" y="0"/>
                </a:lnTo>
                <a:lnTo>
                  <a:pt x="193724" y="8626"/>
                </a:lnTo>
                <a:lnTo>
                  <a:pt x="238048" y="32146"/>
                </a:lnTo>
                <a:lnTo>
                  <a:pt x="267933" y="67026"/>
                </a:lnTo>
                <a:lnTo>
                  <a:pt x="278892" y="109727"/>
                </a:lnTo>
                <a:lnTo>
                  <a:pt x="267933" y="152429"/>
                </a:lnTo>
                <a:lnTo>
                  <a:pt x="238048" y="187309"/>
                </a:lnTo>
                <a:lnTo>
                  <a:pt x="193724" y="210829"/>
                </a:lnTo>
                <a:lnTo>
                  <a:pt x="139445" y="219455"/>
                </a:lnTo>
                <a:lnTo>
                  <a:pt x="85167" y="210829"/>
                </a:lnTo>
                <a:lnTo>
                  <a:pt x="40843" y="187309"/>
                </a:lnTo>
                <a:lnTo>
                  <a:pt x="10958" y="152429"/>
                </a:lnTo>
                <a:lnTo>
                  <a:pt x="0" y="109727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741426" y="90677"/>
            <a:ext cx="279400" cy="218440"/>
          </a:xfrm>
          <a:custGeom>
            <a:avLst/>
            <a:gdLst/>
            <a:ahLst/>
            <a:cxnLst/>
            <a:rect l="l" t="t" r="r" b="b"/>
            <a:pathLst>
              <a:path w="279400" h="218440">
                <a:moveTo>
                  <a:pt x="139445" y="0"/>
                </a:moveTo>
                <a:lnTo>
                  <a:pt x="85167" y="8560"/>
                </a:lnTo>
                <a:lnTo>
                  <a:pt x="40843" y="31908"/>
                </a:lnTo>
                <a:lnTo>
                  <a:pt x="10958" y="66544"/>
                </a:lnTo>
                <a:lnTo>
                  <a:pt x="0" y="108966"/>
                </a:lnTo>
                <a:lnTo>
                  <a:pt x="10958" y="151387"/>
                </a:lnTo>
                <a:lnTo>
                  <a:pt x="40843" y="186023"/>
                </a:lnTo>
                <a:lnTo>
                  <a:pt x="85167" y="209371"/>
                </a:lnTo>
                <a:lnTo>
                  <a:pt x="139445" y="217931"/>
                </a:lnTo>
                <a:lnTo>
                  <a:pt x="193724" y="209371"/>
                </a:lnTo>
                <a:lnTo>
                  <a:pt x="238048" y="186023"/>
                </a:lnTo>
                <a:lnTo>
                  <a:pt x="267933" y="151387"/>
                </a:lnTo>
                <a:lnTo>
                  <a:pt x="278892" y="108966"/>
                </a:lnTo>
                <a:lnTo>
                  <a:pt x="267933" y="66544"/>
                </a:lnTo>
                <a:lnTo>
                  <a:pt x="238048" y="31908"/>
                </a:lnTo>
                <a:lnTo>
                  <a:pt x="193724" y="8560"/>
                </a:lnTo>
                <a:lnTo>
                  <a:pt x="139445" y="0"/>
                </a:lnTo>
                <a:close/>
              </a:path>
            </a:pathLst>
          </a:custGeom>
          <a:solidFill>
            <a:srgbClr val="D2B9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741426" y="90677"/>
            <a:ext cx="279400" cy="218440"/>
          </a:xfrm>
          <a:custGeom>
            <a:avLst/>
            <a:gdLst/>
            <a:ahLst/>
            <a:cxnLst/>
            <a:rect l="l" t="t" r="r" b="b"/>
            <a:pathLst>
              <a:path w="279400" h="218440">
                <a:moveTo>
                  <a:pt x="0" y="108966"/>
                </a:moveTo>
                <a:lnTo>
                  <a:pt x="10958" y="66544"/>
                </a:lnTo>
                <a:lnTo>
                  <a:pt x="40843" y="31908"/>
                </a:lnTo>
                <a:lnTo>
                  <a:pt x="85167" y="8560"/>
                </a:lnTo>
                <a:lnTo>
                  <a:pt x="139445" y="0"/>
                </a:lnTo>
                <a:lnTo>
                  <a:pt x="193724" y="8560"/>
                </a:lnTo>
                <a:lnTo>
                  <a:pt x="238048" y="31908"/>
                </a:lnTo>
                <a:lnTo>
                  <a:pt x="267933" y="66544"/>
                </a:lnTo>
                <a:lnTo>
                  <a:pt x="278892" y="108966"/>
                </a:lnTo>
                <a:lnTo>
                  <a:pt x="267933" y="151387"/>
                </a:lnTo>
                <a:lnTo>
                  <a:pt x="238048" y="186023"/>
                </a:lnTo>
                <a:lnTo>
                  <a:pt x="193724" y="209371"/>
                </a:lnTo>
                <a:lnTo>
                  <a:pt x="139445" y="217931"/>
                </a:lnTo>
                <a:lnTo>
                  <a:pt x="85167" y="209371"/>
                </a:lnTo>
                <a:lnTo>
                  <a:pt x="40843" y="186023"/>
                </a:lnTo>
                <a:lnTo>
                  <a:pt x="10958" y="151387"/>
                </a:lnTo>
                <a:lnTo>
                  <a:pt x="0" y="108966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741426" y="1018794"/>
            <a:ext cx="279400" cy="218440"/>
          </a:xfrm>
          <a:custGeom>
            <a:avLst/>
            <a:gdLst/>
            <a:ahLst/>
            <a:cxnLst/>
            <a:rect l="l" t="t" r="r" b="b"/>
            <a:pathLst>
              <a:path w="279400" h="218440">
                <a:moveTo>
                  <a:pt x="139445" y="0"/>
                </a:moveTo>
                <a:lnTo>
                  <a:pt x="85167" y="8560"/>
                </a:lnTo>
                <a:lnTo>
                  <a:pt x="40843" y="31908"/>
                </a:lnTo>
                <a:lnTo>
                  <a:pt x="10958" y="66544"/>
                </a:lnTo>
                <a:lnTo>
                  <a:pt x="0" y="108965"/>
                </a:lnTo>
                <a:lnTo>
                  <a:pt x="10958" y="151387"/>
                </a:lnTo>
                <a:lnTo>
                  <a:pt x="40843" y="186023"/>
                </a:lnTo>
                <a:lnTo>
                  <a:pt x="85167" y="209371"/>
                </a:lnTo>
                <a:lnTo>
                  <a:pt x="139445" y="217931"/>
                </a:lnTo>
                <a:lnTo>
                  <a:pt x="193724" y="209371"/>
                </a:lnTo>
                <a:lnTo>
                  <a:pt x="238048" y="186023"/>
                </a:lnTo>
                <a:lnTo>
                  <a:pt x="267933" y="151387"/>
                </a:lnTo>
                <a:lnTo>
                  <a:pt x="278892" y="108965"/>
                </a:lnTo>
                <a:lnTo>
                  <a:pt x="267933" y="66544"/>
                </a:lnTo>
                <a:lnTo>
                  <a:pt x="238048" y="31908"/>
                </a:lnTo>
                <a:lnTo>
                  <a:pt x="193724" y="8560"/>
                </a:lnTo>
                <a:lnTo>
                  <a:pt x="139445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741426" y="1018794"/>
            <a:ext cx="279400" cy="218440"/>
          </a:xfrm>
          <a:custGeom>
            <a:avLst/>
            <a:gdLst/>
            <a:ahLst/>
            <a:cxnLst/>
            <a:rect l="l" t="t" r="r" b="b"/>
            <a:pathLst>
              <a:path w="279400" h="218440">
                <a:moveTo>
                  <a:pt x="0" y="108965"/>
                </a:moveTo>
                <a:lnTo>
                  <a:pt x="10958" y="66544"/>
                </a:lnTo>
                <a:lnTo>
                  <a:pt x="40843" y="31908"/>
                </a:lnTo>
                <a:lnTo>
                  <a:pt x="85167" y="8560"/>
                </a:lnTo>
                <a:lnTo>
                  <a:pt x="139445" y="0"/>
                </a:lnTo>
                <a:lnTo>
                  <a:pt x="193724" y="8560"/>
                </a:lnTo>
                <a:lnTo>
                  <a:pt x="238048" y="31908"/>
                </a:lnTo>
                <a:lnTo>
                  <a:pt x="267933" y="66544"/>
                </a:lnTo>
                <a:lnTo>
                  <a:pt x="278892" y="108965"/>
                </a:lnTo>
                <a:lnTo>
                  <a:pt x="267933" y="151387"/>
                </a:lnTo>
                <a:lnTo>
                  <a:pt x="238048" y="186023"/>
                </a:lnTo>
                <a:lnTo>
                  <a:pt x="193724" y="209371"/>
                </a:lnTo>
                <a:lnTo>
                  <a:pt x="139445" y="217931"/>
                </a:lnTo>
                <a:lnTo>
                  <a:pt x="85167" y="209371"/>
                </a:lnTo>
                <a:lnTo>
                  <a:pt x="40843" y="186023"/>
                </a:lnTo>
                <a:lnTo>
                  <a:pt x="10958" y="151387"/>
                </a:lnTo>
                <a:lnTo>
                  <a:pt x="0" y="108965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 txBox="1"/>
          <p:nvPr/>
        </p:nvSpPr>
        <p:spPr>
          <a:xfrm>
            <a:off x="834034" y="1034034"/>
            <a:ext cx="927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endParaRPr sz="1000">
              <a:latin typeface="Calisto MT"/>
              <a:cs typeface="Calisto MT"/>
            </a:endParaRPr>
          </a:p>
        </p:txBody>
      </p:sp>
      <p:sp>
        <p:nvSpPr>
          <p:cNvPr id="758" name="object 758"/>
          <p:cNvSpPr txBox="1"/>
          <p:nvPr/>
        </p:nvSpPr>
        <p:spPr>
          <a:xfrm>
            <a:off x="1003198" y="1161415"/>
            <a:ext cx="1270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EAEAEA"/>
                </a:solidFill>
                <a:latin typeface="Calisto MT"/>
                <a:cs typeface="Calisto MT"/>
              </a:rPr>
              <a:t>N</a:t>
            </a:r>
            <a:endParaRPr sz="1000">
              <a:latin typeface="Calisto MT"/>
              <a:cs typeface="Calisto MT"/>
            </a:endParaRPr>
          </a:p>
        </p:txBody>
      </p:sp>
      <p:sp>
        <p:nvSpPr>
          <p:cNvPr id="759" name="object 759"/>
          <p:cNvSpPr/>
          <p:nvPr/>
        </p:nvSpPr>
        <p:spPr>
          <a:xfrm>
            <a:off x="197357" y="677418"/>
            <a:ext cx="277495" cy="218440"/>
          </a:xfrm>
          <a:custGeom>
            <a:avLst/>
            <a:gdLst/>
            <a:ahLst/>
            <a:cxnLst/>
            <a:rect l="l" t="t" r="r" b="b"/>
            <a:pathLst>
              <a:path w="277495" h="218440">
                <a:moveTo>
                  <a:pt x="138684" y="0"/>
                </a:moveTo>
                <a:lnTo>
                  <a:pt x="84701" y="8560"/>
                </a:lnTo>
                <a:lnTo>
                  <a:pt x="40619" y="31908"/>
                </a:lnTo>
                <a:lnTo>
                  <a:pt x="10898" y="66544"/>
                </a:lnTo>
                <a:lnTo>
                  <a:pt x="0" y="108966"/>
                </a:lnTo>
                <a:lnTo>
                  <a:pt x="10898" y="151387"/>
                </a:lnTo>
                <a:lnTo>
                  <a:pt x="40619" y="186023"/>
                </a:lnTo>
                <a:lnTo>
                  <a:pt x="84701" y="209371"/>
                </a:lnTo>
                <a:lnTo>
                  <a:pt x="138684" y="217932"/>
                </a:lnTo>
                <a:lnTo>
                  <a:pt x="192666" y="209371"/>
                </a:lnTo>
                <a:lnTo>
                  <a:pt x="236748" y="186023"/>
                </a:lnTo>
                <a:lnTo>
                  <a:pt x="266469" y="151387"/>
                </a:lnTo>
                <a:lnTo>
                  <a:pt x="277368" y="108966"/>
                </a:lnTo>
                <a:lnTo>
                  <a:pt x="266469" y="66544"/>
                </a:lnTo>
                <a:lnTo>
                  <a:pt x="236748" y="31908"/>
                </a:lnTo>
                <a:lnTo>
                  <a:pt x="192666" y="8560"/>
                </a:lnTo>
                <a:lnTo>
                  <a:pt x="138684" y="0"/>
                </a:lnTo>
                <a:close/>
              </a:path>
            </a:pathLst>
          </a:custGeom>
          <a:solidFill>
            <a:srgbClr val="D2B9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197357" y="677418"/>
            <a:ext cx="277495" cy="218440"/>
          </a:xfrm>
          <a:custGeom>
            <a:avLst/>
            <a:gdLst/>
            <a:ahLst/>
            <a:cxnLst/>
            <a:rect l="l" t="t" r="r" b="b"/>
            <a:pathLst>
              <a:path w="277495" h="218440">
                <a:moveTo>
                  <a:pt x="0" y="108966"/>
                </a:moveTo>
                <a:lnTo>
                  <a:pt x="10898" y="66544"/>
                </a:lnTo>
                <a:lnTo>
                  <a:pt x="40619" y="31908"/>
                </a:lnTo>
                <a:lnTo>
                  <a:pt x="84701" y="8560"/>
                </a:lnTo>
                <a:lnTo>
                  <a:pt x="138684" y="0"/>
                </a:lnTo>
                <a:lnTo>
                  <a:pt x="192666" y="8560"/>
                </a:lnTo>
                <a:lnTo>
                  <a:pt x="236748" y="31908"/>
                </a:lnTo>
                <a:lnTo>
                  <a:pt x="266469" y="66544"/>
                </a:lnTo>
                <a:lnTo>
                  <a:pt x="277368" y="108966"/>
                </a:lnTo>
                <a:lnTo>
                  <a:pt x="266469" y="151387"/>
                </a:lnTo>
                <a:lnTo>
                  <a:pt x="236748" y="186023"/>
                </a:lnTo>
                <a:lnTo>
                  <a:pt x="192666" y="209371"/>
                </a:lnTo>
                <a:lnTo>
                  <a:pt x="138684" y="217932"/>
                </a:lnTo>
                <a:lnTo>
                  <a:pt x="84701" y="209371"/>
                </a:lnTo>
                <a:lnTo>
                  <a:pt x="40619" y="186023"/>
                </a:lnTo>
                <a:lnTo>
                  <a:pt x="10898" y="151387"/>
                </a:lnTo>
                <a:lnTo>
                  <a:pt x="0" y="108966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 txBox="1"/>
          <p:nvPr/>
        </p:nvSpPr>
        <p:spPr>
          <a:xfrm>
            <a:off x="266496" y="105917"/>
            <a:ext cx="656590" cy="763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7620" algn="r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𝝅</a:t>
            </a:r>
            <a:endParaRPr sz="10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imes New Roman"/>
              <a:cs typeface="Times New Roman"/>
            </a:endParaRPr>
          </a:p>
          <a:p>
            <a:pPr marR="5080" algn="r">
              <a:lnSpc>
                <a:spcPts val="1080"/>
              </a:lnSpc>
            </a:pPr>
            <a:r>
              <a:rPr sz="1000" b="1" spc="-5" dirty="0">
                <a:solidFill>
                  <a:srgbClr val="EAEAEA"/>
                </a:solidFill>
                <a:latin typeface="Calisto MT"/>
                <a:cs typeface="Calisto MT"/>
              </a:rPr>
              <a:t>z</a:t>
            </a:r>
            <a:endParaRPr sz="1000">
              <a:latin typeface="Calisto MT"/>
              <a:cs typeface="Calisto MT"/>
            </a:endParaRPr>
          </a:p>
          <a:p>
            <a:pPr marL="12700">
              <a:lnSpc>
                <a:spcPts val="1080"/>
              </a:lnSpc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𝝁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762" name="object 762"/>
          <p:cNvSpPr/>
          <p:nvPr/>
        </p:nvSpPr>
        <p:spPr>
          <a:xfrm>
            <a:off x="197357" y="1018794"/>
            <a:ext cx="277495" cy="218440"/>
          </a:xfrm>
          <a:custGeom>
            <a:avLst/>
            <a:gdLst/>
            <a:ahLst/>
            <a:cxnLst/>
            <a:rect l="l" t="t" r="r" b="b"/>
            <a:pathLst>
              <a:path w="277495" h="218440">
                <a:moveTo>
                  <a:pt x="138684" y="0"/>
                </a:moveTo>
                <a:lnTo>
                  <a:pt x="84701" y="8560"/>
                </a:lnTo>
                <a:lnTo>
                  <a:pt x="40619" y="31908"/>
                </a:lnTo>
                <a:lnTo>
                  <a:pt x="10898" y="66544"/>
                </a:lnTo>
                <a:lnTo>
                  <a:pt x="0" y="108965"/>
                </a:lnTo>
                <a:lnTo>
                  <a:pt x="10898" y="151387"/>
                </a:lnTo>
                <a:lnTo>
                  <a:pt x="40619" y="186023"/>
                </a:lnTo>
                <a:lnTo>
                  <a:pt x="84701" y="209371"/>
                </a:lnTo>
                <a:lnTo>
                  <a:pt x="138684" y="217931"/>
                </a:lnTo>
                <a:lnTo>
                  <a:pt x="192666" y="209371"/>
                </a:lnTo>
                <a:lnTo>
                  <a:pt x="236748" y="186023"/>
                </a:lnTo>
                <a:lnTo>
                  <a:pt x="266469" y="151387"/>
                </a:lnTo>
                <a:lnTo>
                  <a:pt x="277368" y="108965"/>
                </a:lnTo>
                <a:lnTo>
                  <a:pt x="266469" y="66544"/>
                </a:lnTo>
                <a:lnTo>
                  <a:pt x="236748" y="31908"/>
                </a:lnTo>
                <a:lnTo>
                  <a:pt x="192666" y="8560"/>
                </a:lnTo>
                <a:lnTo>
                  <a:pt x="138684" y="0"/>
                </a:lnTo>
                <a:close/>
              </a:path>
            </a:pathLst>
          </a:custGeom>
          <a:solidFill>
            <a:srgbClr val="D2B9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197357" y="1018794"/>
            <a:ext cx="277495" cy="218440"/>
          </a:xfrm>
          <a:custGeom>
            <a:avLst/>
            <a:gdLst/>
            <a:ahLst/>
            <a:cxnLst/>
            <a:rect l="l" t="t" r="r" b="b"/>
            <a:pathLst>
              <a:path w="277495" h="218440">
                <a:moveTo>
                  <a:pt x="0" y="108965"/>
                </a:moveTo>
                <a:lnTo>
                  <a:pt x="10898" y="66544"/>
                </a:lnTo>
                <a:lnTo>
                  <a:pt x="40619" y="31908"/>
                </a:lnTo>
                <a:lnTo>
                  <a:pt x="84701" y="8560"/>
                </a:lnTo>
                <a:lnTo>
                  <a:pt x="138684" y="0"/>
                </a:lnTo>
                <a:lnTo>
                  <a:pt x="192666" y="8560"/>
                </a:lnTo>
                <a:lnTo>
                  <a:pt x="236748" y="31908"/>
                </a:lnTo>
                <a:lnTo>
                  <a:pt x="266469" y="66544"/>
                </a:lnTo>
                <a:lnTo>
                  <a:pt x="277368" y="108965"/>
                </a:lnTo>
                <a:lnTo>
                  <a:pt x="266469" y="151387"/>
                </a:lnTo>
                <a:lnTo>
                  <a:pt x="236748" y="186023"/>
                </a:lnTo>
                <a:lnTo>
                  <a:pt x="192666" y="209371"/>
                </a:lnTo>
                <a:lnTo>
                  <a:pt x="138684" y="217931"/>
                </a:lnTo>
                <a:lnTo>
                  <a:pt x="84701" y="209371"/>
                </a:lnTo>
                <a:lnTo>
                  <a:pt x="40619" y="186023"/>
                </a:lnTo>
                <a:lnTo>
                  <a:pt x="10898" y="151387"/>
                </a:lnTo>
                <a:lnTo>
                  <a:pt x="0" y="108965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 txBox="1"/>
          <p:nvPr/>
        </p:nvSpPr>
        <p:spPr>
          <a:xfrm>
            <a:off x="270459" y="1034034"/>
            <a:ext cx="99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EAEAEA"/>
                </a:solidFill>
                <a:latin typeface="Cambria Math"/>
                <a:cs typeface="Cambria Math"/>
              </a:rPr>
              <a:t>𝚺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765" name="object 765"/>
          <p:cNvSpPr/>
          <p:nvPr/>
        </p:nvSpPr>
        <p:spPr>
          <a:xfrm>
            <a:off x="841247" y="295656"/>
            <a:ext cx="78105" cy="259079"/>
          </a:xfrm>
          <a:custGeom>
            <a:avLst/>
            <a:gdLst/>
            <a:ahLst/>
            <a:cxnLst/>
            <a:rect l="l" t="t" r="r" b="b"/>
            <a:pathLst>
              <a:path w="78105" h="259079">
                <a:moveTo>
                  <a:pt x="25908" y="180848"/>
                </a:moveTo>
                <a:lnTo>
                  <a:pt x="0" y="180848"/>
                </a:lnTo>
                <a:lnTo>
                  <a:pt x="38862" y="258572"/>
                </a:lnTo>
                <a:lnTo>
                  <a:pt x="64769" y="206756"/>
                </a:lnTo>
                <a:lnTo>
                  <a:pt x="31711" y="206756"/>
                </a:lnTo>
                <a:lnTo>
                  <a:pt x="25908" y="201041"/>
                </a:lnTo>
                <a:lnTo>
                  <a:pt x="25908" y="180848"/>
                </a:lnTo>
                <a:close/>
              </a:path>
              <a:path w="78105" h="259079">
                <a:moveTo>
                  <a:pt x="46012" y="0"/>
                </a:moveTo>
                <a:lnTo>
                  <a:pt x="31711" y="0"/>
                </a:lnTo>
                <a:lnTo>
                  <a:pt x="25908" y="5842"/>
                </a:lnTo>
                <a:lnTo>
                  <a:pt x="25908" y="201041"/>
                </a:lnTo>
                <a:lnTo>
                  <a:pt x="31711" y="206756"/>
                </a:lnTo>
                <a:lnTo>
                  <a:pt x="46012" y="206756"/>
                </a:lnTo>
                <a:lnTo>
                  <a:pt x="51815" y="201041"/>
                </a:lnTo>
                <a:lnTo>
                  <a:pt x="51815" y="5842"/>
                </a:lnTo>
                <a:lnTo>
                  <a:pt x="46012" y="0"/>
                </a:lnTo>
                <a:close/>
              </a:path>
              <a:path w="78105" h="259079">
                <a:moveTo>
                  <a:pt x="77724" y="180848"/>
                </a:moveTo>
                <a:lnTo>
                  <a:pt x="51815" y="180848"/>
                </a:lnTo>
                <a:lnTo>
                  <a:pt x="51815" y="201041"/>
                </a:lnTo>
                <a:lnTo>
                  <a:pt x="46012" y="206756"/>
                </a:lnTo>
                <a:lnTo>
                  <a:pt x="64769" y="206756"/>
                </a:lnTo>
                <a:lnTo>
                  <a:pt x="77724" y="180848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841247" y="760476"/>
            <a:ext cx="78105" cy="259079"/>
          </a:xfrm>
          <a:custGeom>
            <a:avLst/>
            <a:gdLst/>
            <a:ahLst/>
            <a:cxnLst/>
            <a:rect l="l" t="t" r="r" b="b"/>
            <a:pathLst>
              <a:path w="78105" h="259080">
                <a:moveTo>
                  <a:pt x="25908" y="180848"/>
                </a:moveTo>
                <a:lnTo>
                  <a:pt x="0" y="180848"/>
                </a:lnTo>
                <a:lnTo>
                  <a:pt x="38862" y="258572"/>
                </a:lnTo>
                <a:lnTo>
                  <a:pt x="64769" y="206756"/>
                </a:lnTo>
                <a:lnTo>
                  <a:pt x="31711" y="206756"/>
                </a:lnTo>
                <a:lnTo>
                  <a:pt x="25908" y="201040"/>
                </a:lnTo>
                <a:lnTo>
                  <a:pt x="25908" y="180848"/>
                </a:lnTo>
                <a:close/>
              </a:path>
              <a:path w="78105" h="259080">
                <a:moveTo>
                  <a:pt x="46012" y="0"/>
                </a:moveTo>
                <a:lnTo>
                  <a:pt x="31711" y="0"/>
                </a:lnTo>
                <a:lnTo>
                  <a:pt x="25908" y="5841"/>
                </a:lnTo>
                <a:lnTo>
                  <a:pt x="25908" y="201040"/>
                </a:lnTo>
                <a:lnTo>
                  <a:pt x="31711" y="206756"/>
                </a:lnTo>
                <a:lnTo>
                  <a:pt x="46012" y="206756"/>
                </a:lnTo>
                <a:lnTo>
                  <a:pt x="51815" y="201040"/>
                </a:lnTo>
                <a:lnTo>
                  <a:pt x="51815" y="5841"/>
                </a:lnTo>
                <a:lnTo>
                  <a:pt x="46012" y="0"/>
                </a:lnTo>
                <a:close/>
              </a:path>
              <a:path w="78105" h="259080">
                <a:moveTo>
                  <a:pt x="77724" y="180848"/>
                </a:moveTo>
                <a:lnTo>
                  <a:pt x="51815" y="180848"/>
                </a:lnTo>
                <a:lnTo>
                  <a:pt x="51815" y="201040"/>
                </a:lnTo>
                <a:lnTo>
                  <a:pt x="46012" y="206756"/>
                </a:lnTo>
                <a:lnTo>
                  <a:pt x="64769" y="206756"/>
                </a:lnTo>
                <a:lnTo>
                  <a:pt x="77724" y="180848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460235" y="771144"/>
            <a:ext cx="321945" cy="279400"/>
          </a:xfrm>
          <a:custGeom>
            <a:avLst/>
            <a:gdLst/>
            <a:ahLst/>
            <a:cxnLst/>
            <a:rect l="l" t="t" r="r" b="b"/>
            <a:pathLst>
              <a:path w="321945" h="279400">
                <a:moveTo>
                  <a:pt x="254388" y="238104"/>
                </a:moveTo>
                <a:lnTo>
                  <a:pt x="237426" y="257809"/>
                </a:lnTo>
                <a:lnTo>
                  <a:pt x="321678" y="279018"/>
                </a:lnTo>
                <a:lnTo>
                  <a:pt x="310041" y="251205"/>
                </a:lnTo>
                <a:lnTo>
                  <a:pt x="269570" y="251205"/>
                </a:lnTo>
                <a:lnTo>
                  <a:pt x="254388" y="238104"/>
                </a:lnTo>
                <a:close/>
              </a:path>
              <a:path w="321945" h="279400">
                <a:moveTo>
                  <a:pt x="271253" y="218512"/>
                </a:moveTo>
                <a:lnTo>
                  <a:pt x="254388" y="238104"/>
                </a:lnTo>
                <a:lnTo>
                  <a:pt x="269570" y="251205"/>
                </a:lnTo>
                <a:lnTo>
                  <a:pt x="277749" y="250570"/>
                </a:lnTo>
                <a:lnTo>
                  <a:pt x="282422" y="245236"/>
                </a:lnTo>
                <a:lnTo>
                  <a:pt x="287083" y="239775"/>
                </a:lnTo>
                <a:lnTo>
                  <a:pt x="286473" y="231647"/>
                </a:lnTo>
                <a:lnTo>
                  <a:pt x="271253" y="218512"/>
                </a:lnTo>
                <a:close/>
              </a:path>
              <a:path w="321945" h="279400">
                <a:moveTo>
                  <a:pt x="288150" y="198881"/>
                </a:moveTo>
                <a:lnTo>
                  <a:pt x="271253" y="218512"/>
                </a:lnTo>
                <a:lnTo>
                  <a:pt x="286473" y="231647"/>
                </a:lnTo>
                <a:lnTo>
                  <a:pt x="287083" y="239775"/>
                </a:lnTo>
                <a:lnTo>
                  <a:pt x="282422" y="245236"/>
                </a:lnTo>
                <a:lnTo>
                  <a:pt x="277749" y="250570"/>
                </a:lnTo>
                <a:lnTo>
                  <a:pt x="269570" y="251205"/>
                </a:lnTo>
                <a:lnTo>
                  <a:pt x="310041" y="251205"/>
                </a:lnTo>
                <a:lnTo>
                  <a:pt x="288150" y="198881"/>
                </a:lnTo>
                <a:close/>
              </a:path>
              <a:path w="321945" h="279400">
                <a:moveTo>
                  <a:pt x="17526" y="0"/>
                </a:moveTo>
                <a:lnTo>
                  <a:pt x="9347" y="634"/>
                </a:lnTo>
                <a:lnTo>
                  <a:pt x="4673" y="5968"/>
                </a:lnTo>
                <a:lnTo>
                  <a:pt x="0" y="11429"/>
                </a:lnTo>
                <a:lnTo>
                  <a:pt x="622" y="19684"/>
                </a:lnTo>
                <a:lnTo>
                  <a:pt x="6032" y="24256"/>
                </a:lnTo>
                <a:lnTo>
                  <a:pt x="254388" y="238104"/>
                </a:lnTo>
                <a:lnTo>
                  <a:pt x="271253" y="218512"/>
                </a:lnTo>
                <a:lnTo>
                  <a:pt x="17526" y="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461772" y="1089660"/>
            <a:ext cx="280035" cy="78105"/>
          </a:xfrm>
          <a:custGeom>
            <a:avLst/>
            <a:gdLst/>
            <a:ahLst/>
            <a:cxnLst/>
            <a:rect l="l" t="t" r="r" b="b"/>
            <a:pathLst>
              <a:path w="280034" h="78105">
                <a:moveTo>
                  <a:pt x="201714" y="0"/>
                </a:moveTo>
                <a:lnTo>
                  <a:pt x="201714" y="77724"/>
                </a:lnTo>
                <a:lnTo>
                  <a:pt x="253530" y="51815"/>
                </a:lnTo>
                <a:lnTo>
                  <a:pt x="221818" y="51815"/>
                </a:lnTo>
                <a:lnTo>
                  <a:pt x="227622" y="45974"/>
                </a:lnTo>
                <a:lnTo>
                  <a:pt x="227622" y="31750"/>
                </a:lnTo>
                <a:lnTo>
                  <a:pt x="221818" y="25907"/>
                </a:lnTo>
                <a:lnTo>
                  <a:pt x="253530" y="25907"/>
                </a:lnTo>
                <a:lnTo>
                  <a:pt x="201714" y="0"/>
                </a:lnTo>
                <a:close/>
              </a:path>
              <a:path w="280034" h="78105">
                <a:moveTo>
                  <a:pt x="201714" y="25907"/>
                </a:moveTo>
                <a:lnTo>
                  <a:pt x="5803" y="25907"/>
                </a:lnTo>
                <a:lnTo>
                  <a:pt x="0" y="31750"/>
                </a:lnTo>
                <a:lnTo>
                  <a:pt x="0" y="45974"/>
                </a:lnTo>
                <a:lnTo>
                  <a:pt x="5803" y="51815"/>
                </a:lnTo>
                <a:lnTo>
                  <a:pt x="201714" y="51815"/>
                </a:lnTo>
                <a:lnTo>
                  <a:pt x="201714" y="25907"/>
                </a:lnTo>
                <a:close/>
              </a:path>
              <a:path w="280034" h="78105">
                <a:moveTo>
                  <a:pt x="253530" y="25907"/>
                </a:moveTo>
                <a:lnTo>
                  <a:pt x="221818" y="25907"/>
                </a:lnTo>
                <a:lnTo>
                  <a:pt x="227622" y="31750"/>
                </a:lnTo>
                <a:lnTo>
                  <a:pt x="227622" y="45974"/>
                </a:lnTo>
                <a:lnTo>
                  <a:pt x="221818" y="51815"/>
                </a:lnTo>
                <a:lnTo>
                  <a:pt x="253530" y="51815"/>
                </a:lnTo>
                <a:lnTo>
                  <a:pt x="279438" y="38862"/>
                </a:lnTo>
                <a:lnTo>
                  <a:pt x="253530" y="25907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 txBox="1"/>
          <p:nvPr/>
        </p:nvSpPr>
        <p:spPr>
          <a:xfrm>
            <a:off x="414324" y="1403096"/>
            <a:ext cx="655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EAEAEA"/>
                </a:solidFill>
                <a:latin typeface="Calisto MT"/>
                <a:cs typeface="Calisto MT"/>
              </a:rPr>
              <a:t>G</a:t>
            </a:r>
            <a:r>
              <a:rPr sz="1800" spc="-5" dirty="0">
                <a:solidFill>
                  <a:srgbClr val="EAEAEA"/>
                </a:solidFill>
                <a:latin typeface="Calisto MT"/>
                <a:cs typeface="Calisto MT"/>
              </a:rPr>
              <a:t>MM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770" name="object 770"/>
          <p:cNvSpPr/>
          <p:nvPr/>
        </p:nvSpPr>
        <p:spPr>
          <a:xfrm>
            <a:off x="9455657" y="4645914"/>
            <a:ext cx="955675" cy="1831975"/>
          </a:xfrm>
          <a:custGeom>
            <a:avLst/>
            <a:gdLst/>
            <a:ahLst/>
            <a:cxnLst/>
            <a:rect l="l" t="t" r="r" b="b"/>
            <a:pathLst>
              <a:path w="955675" h="1831975">
                <a:moveTo>
                  <a:pt x="0" y="1831848"/>
                </a:moveTo>
                <a:lnTo>
                  <a:pt x="955548" y="1831848"/>
                </a:lnTo>
                <a:lnTo>
                  <a:pt x="955548" y="0"/>
                </a:lnTo>
                <a:lnTo>
                  <a:pt x="0" y="0"/>
                </a:lnTo>
                <a:lnTo>
                  <a:pt x="0" y="1831848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9681209" y="4860797"/>
            <a:ext cx="506095" cy="426720"/>
          </a:xfrm>
          <a:custGeom>
            <a:avLst/>
            <a:gdLst/>
            <a:ahLst/>
            <a:cxnLst/>
            <a:rect l="l" t="t" r="r" b="b"/>
            <a:pathLst>
              <a:path w="506095" h="426720">
                <a:moveTo>
                  <a:pt x="0" y="213359"/>
                </a:moveTo>
                <a:lnTo>
                  <a:pt x="5140" y="170354"/>
                </a:lnTo>
                <a:lnTo>
                  <a:pt x="19883" y="130301"/>
                </a:lnTo>
                <a:lnTo>
                  <a:pt x="43210" y="94059"/>
                </a:lnTo>
                <a:lnTo>
                  <a:pt x="74104" y="62484"/>
                </a:lnTo>
                <a:lnTo>
                  <a:pt x="111546" y="36433"/>
                </a:lnTo>
                <a:lnTo>
                  <a:pt x="154519" y="16764"/>
                </a:lnTo>
                <a:lnTo>
                  <a:pt x="202004" y="4333"/>
                </a:lnTo>
                <a:lnTo>
                  <a:pt x="252984" y="0"/>
                </a:lnTo>
                <a:lnTo>
                  <a:pt x="303963" y="4333"/>
                </a:lnTo>
                <a:lnTo>
                  <a:pt x="351448" y="16763"/>
                </a:lnTo>
                <a:lnTo>
                  <a:pt x="394421" y="36433"/>
                </a:lnTo>
                <a:lnTo>
                  <a:pt x="431863" y="62483"/>
                </a:lnTo>
                <a:lnTo>
                  <a:pt x="462757" y="94059"/>
                </a:lnTo>
                <a:lnTo>
                  <a:pt x="486084" y="130301"/>
                </a:lnTo>
                <a:lnTo>
                  <a:pt x="500827" y="170354"/>
                </a:lnTo>
                <a:lnTo>
                  <a:pt x="505968" y="213359"/>
                </a:lnTo>
                <a:lnTo>
                  <a:pt x="500827" y="256365"/>
                </a:lnTo>
                <a:lnTo>
                  <a:pt x="486084" y="296417"/>
                </a:lnTo>
                <a:lnTo>
                  <a:pt x="462757" y="332660"/>
                </a:lnTo>
                <a:lnTo>
                  <a:pt x="431863" y="364235"/>
                </a:lnTo>
                <a:lnTo>
                  <a:pt x="394421" y="390286"/>
                </a:lnTo>
                <a:lnTo>
                  <a:pt x="351448" y="409955"/>
                </a:lnTo>
                <a:lnTo>
                  <a:pt x="303963" y="422386"/>
                </a:lnTo>
                <a:lnTo>
                  <a:pt x="252984" y="426719"/>
                </a:lnTo>
                <a:lnTo>
                  <a:pt x="202004" y="422386"/>
                </a:lnTo>
                <a:lnTo>
                  <a:pt x="154519" y="409955"/>
                </a:lnTo>
                <a:lnTo>
                  <a:pt x="111546" y="390286"/>
                </a:lnTo>
                <a:lnTo>
                  <a:pt x="74104" y="364235"/>
                </a:lnTo>
                <a:lnTo>
                  <a:pt x="43210" y="332660"/>
                </a:lnTo>
                <a:lnTo>
                  <a:pt x="19883" y="296417"/>
                </a:lnTo>
                <a:lnTo>
                  <a:pt x="5140" y="256365"/>
                </a:lnTo>
                <a:lnTo>
                  <a:pt x="0" y="213359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 txBox="1"/>
          <p:nvPr/>
        </p:nvSpPr>
        <p:spPr>
          <a:xfrm>
            <a:off x="9860026" y="4898516"/>
            <a:ext cx="1473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AEAEA"/>
                </a:solidFill>
                <a:latin typeface="Calisto MT"/>
                <a:cs typeface="Calisto MT"/>
              </a:rPr>
              <a:t>z</a:t>
            </a:r>
            <a:endParaRPr sz="2000">
              <a:latin typeface="Calisto MT"/>
              <a:cs typeface="Calisto MT"/>
            </a:endParaRPr>
          </a:p>
        </p:txBody>
      </p:sp>
      <p:sp>
        <p:nvSpPr>
          <p:cNvPr id="773" name="object 773"/>
          <p:cNvSpPr/>
          <p:nvPr/>
        </p:nvSpPr>
        <p:spPr>
          <a:xfrm>
            <a:off x="9679685" y="5776721"/>
            <a:ext cx="506095" cy="426720"/>
          </a:xfrm>
          <a:custGeom>
            <a:avLst/>
            <a:gdLst/>
            <a:ahLst/>
            <a:cxnLst/>
            <a:rect l="l" t="t" r="r" b="b"/>
            <a:pathLst>
              <a:path w="506095" h="426720">
                <a:moveTo>
                  <a:pt x="252984" y="0"/>
                </a:moveTo>
                <a:lnTo>
                  <a:pt x="202004" y="4334"/>
                </a:lnTo>
                <a:lnTo>
                  <a:pt x="154519" y="16767"/>
                </a:lnTo>
                <a:lnTo>
                  <a:pt x="111546" y="36439"/>
                </a:lnTo>
                <a:lnTo>
                  <a:pt x="74104" y="62493"/>
                </a:lnTo>
                <a:lnTo>
                  <a:pt x="43210" y="94070"/>
                </a:lnTo>
                <a:lnTo>
                  <a:pt x="19883" y="130312"/>
                </a:lnTo>
                <a:lnTo>
                  <a:pt x="5140" y="170361"/>
                </a:lnTo>
                <a:lnTo>
                  <a:pt x="0" y="213359"/>
                </a:lnTo>
                <a:lnTo>
                  <a:pt x="5140" y="256358"/>
                </a:lnTo>
                <a:lnTo>
                  <a:pt x="19883" y="296407"/>
                </a:lnTo>
                <a:lnTo>
                  <a:pt x="43210" y="332649"/>
                </a:lnTo>
                <a:lnTo>
                  <a:pt x="74104" y="364226"/>
                </a:lnTo>
                <a:lnTo>
                  <a:pt x="111546" y="390280"/>
                </a:lnTo>
                <a:lnTo>
                  <a:pt x="154519" y="409952"/>
                </a:lnTo>
                <a:lnTo>
                  <a:pt x="202004" y="422385"/>
                </a:lnTo>
                <a:lnTo>
                  <a:pt x="252984" y="426719"/>
                </a:lnTo>
                <a:lnTo>
                  <a:pt x="303963" y="422385"/>
                </a:lnTo>
                <a:lnTo>
                  <a:pt x="351448" y="409952"/>
                </a:lnTo>
                <a:lnTo>
                  <a:pt x="394421" y="390280"/>
                </a:lnTo>
                <a:lnTo>
                  <a:pt x="431863" y="364226"/>
                </a:lnTo>
                <a:lnTo>
                  <a:pt x="462757" y="332649"/>
                </a:lnTo>
                <a:lnTo>
                  <a:pt x="486084" y="296407"/>
                </a:lnTo>
                <a:lnTo>
                  <a:pt x="500827" y="256358"/>
                </a:lnTo>
                <a:lnTo>
                  <a:pt x="505968" y="213359"/>
                </a:lnTo>
                <a:lnTo>
                  <a:pt x="500827" y="170361"/>
                </a:lnTo>
                <a:lnTo>
                  <a:pt x="486084" y="130312"/>
                </a:lnTo>
                <a:lnTo>
                  <a:pt x="462757" y="94070"/>
                </a:lnTo>
                <a:lnTo>
                  <a:pt x="431863" y="62493"/>
                </a:lnTo>
                <a:lnTo>
                  <a:pt x="394421" y="36439"/>
                </a:lnTo>
                <a:lnTo>
                  <a:pt x="351448" y="16767"/>
                </a:lnTo>
                <a:lnTo>
                  <a:pt x="303963" y="4334"/>
                </a:lnTo>
                <a:lnTo>
                  <a:pt x="252984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9679685" y="5776721"/>
            <a:ext cx="506095" cy="426720"/>
          </a:xfrm>
          <a:custGeom>
            <a:avLst/>
            <a:gdLst/>
            <a:ahLst/>
            <a:cxnLst/>
            <a:rect l="l" t="t" r="r" b="b"/>
            <a:pathLst>
              <a:path w="506095" h="426720">
                <a:moveTo>
                  <a:pt x="0" y="213359"/>
                </a:moveTo>
                <a:lnTo>
                  <a:pt x="5140" y="170361"/>
                </a:lnTo>
                <a:lnTo>
                  <a:pt x="19883" y="130312"/>
                </a:lnTo>
                <a:lnTo>
                  <a:pt x="43210" y="94070"/>
                </a:lnTo>
                <a:lnTo>
                  <a:pt x="74104" y="62493"/>
                </a:lnTo>
                <a:lnTo>
                  <a:pt x="111546" y="36439"/>
                </a:lnTo>
                <a:lnTo>
                  <a:pt x="154519" y="16767"/>
                </a:lnTo>
                <a:lnTo>
                  <a:pt x="202004" y="4334"/>
                </a:lnTo>
                <a:lnTo>
                  <a:pt x="252984" y="0"/>
                </a:lnTo>
                <a:lnTo>
                  <a:pt x="303963" y="4334"/>
                </a:lnTo>
                <a:lnTo>
                  <a:pt x="351448" y="16767"/>
                </a:lnTo>
                <a:lnTo>
                  <a:pt x="394421" y="36439"/>
                </a:lnTo>
                <a:lnTo>
                  <a:pt x="431863" y="62493"/>
                </a:lnTo>
                <a:lnTo>
                  <a:pt x="462757" y="94070"/>
                </a:lnTo>
                <a:lnTo>
                  <a:pt x="486084" y="130312"/>
                </a:lnTo>
                <a:lnTo>
                  <a:pt x="500827" y="170361"/>
                </a:lnTo>
                <a:lnTo>
                  <a:pt x="505968" y="213359"/>
                </a:lnTo>
                <a:lnTo>
                  <a:pt x="500827" y="256358"/>
                </a:lnTo>
                <a:lnTo>
                  <a:pt x="486084" y="296407"/>
                </a:lnTo>
                <a:lnTo>
                  <a:pt x="462757" y="332649"/>
                </a:lnTo>
                <a:lnTo>
                  <a:pt x="431863" y="364226"/>
                </a:lnTo>
                <a:lnTo>
                  <a:pt x="394421" y="390280"/>
                </a:lnTo>
                <a:lnTo>
                  <a:pt x="351448" y="409952"/>
                </a:lnTo>
                <a:lnTo>
                  <a:pt x="303963" y="422385"/>
                </a:lnTo>
                <a:lnTo>
                  <a:pt x="252984" y="426719"/>
                </a:lnTo>
                <a:lnTo>
                  <a:pt x="202004" y="422385"/>
                </a:lnTo>
                <a:lnTo>
                  <a:pt x="154519" y="409952"/>
                </a:lnTo>
                <a:lnTo>
                  <a:pt x="111546" y="390280"/>
                </a:lnTo>
                <a:lnTo>
                  <a:pt x="74104" y="364226"/>
                </a:lnTo>
                <a:lnTo>
                  <a:pt x="43210" y="332649"/>
                </a:lnTo>
                <a:lnTo>
                  <a:pt x="19883" y="296407"/>
                </a:lnTo>
                <a:lnTo>
                  <a:pt x="5140" y="256358"/>
                </a:lnTo>
                <a:lnTo>
                  <a:pt x="0" y="213359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 txBox="1"/>
          <p:nvPr/>
        </p:nvSpPr>
        <p:spPr>
          <a:xfrm>
            <a:off x="9852786" y="5815685"/>
            <a:ext cx="1606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endParaRPr sz="2000">
              <a:latin typeface="Calisto MT"/>
              <a:cs typeface="Calisto MT"/>
            </a:endParaRPr>
          </a:p>
        </p:txBody>
      </p:sp>
      <p:sp>
        <p:nvSpPr>
          <p:cNvPr id="776" name="object 776"/>
          <p:cNvSpPr txBox="1"/>
          <p:nvPr/>
        </p:nvSpPr>
        <p:spPr>
          <a:xfrm>
            <a:off x="10163682" y="6116828"/>
            <a:ext cx="2298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AEAEA"/>
                </a:solidFill>
                <a:latin typeface="Calisto MT"/>
                <a:cs typeface="Calisto MT"/>
              </a:rPr>
              <a:t>N</a:t>
            </a:r>
            <a:endParaRPr sz="2000">
              <a:latin typeface="Calisto MT"/>
              <a:cs typeface="Calisto MT"/>
            </a:endParaRPr>
          </a:p>
        </p:txBody>
      </p:sp>
      <p:sp>
        <p:nvSpPr>
          <p:cNvPr id="777" name="object 777"/>
          <p:cNvSpPr/>
          <p:nvPr/>
        </p:nvSpPr>
        <p:spPr>
          <a:xfrm>
            <a:off x="9895331" y="4340352"/>
            <a:ext cx="78105" cy="520065"/>
          </a:xfrm>
          <a:custGeom>
            <a:avLst/>
            <a:gdLst/>
            <a:ahLst/>
            <a:cxnLst/>
            <a:rect l="l" t="t" r="r" b="b"/>
            <a:pathLst>
              <a:path w="78104" h="520064">
                <a:moveTo>
                  <a:pt x="25908" y="442341"/>
                </a:moveTo>
                <a:lnTo>
                  <a:pt x="0" y="442341"/>
                </a:lnTo>
                <a:lnTo>
                  <a:pt x="38862" y="520065"/>
                </a:lnTo>
                <a:lnTo>
                  <a:pt x="64770" y="468249"/>
                </a:lnTo>
                <a:lnTo>
                  <a:pt x="31750" y="468249"/>
                </a:lnTo>
                <a:lnTo>
                  <a:pt x="25908" y="462406"/>
                </a:lnTo>
                <a:lnTo>
                  <a:pt x="25908" y="442341"/>
                </a:lnTo>
                <a:close/>
              </a:path>
              <a:path w="78104" h="520064">
                <a:moveTo>
                  <a:pt x="45974" y="0"/>
                </a:moveTo>
                <a:lnTo>
                  <a:pt x="31750" y="0"/>
                </a:lnTo>
                <a:lnTo>
                  <a:pt x="25908" y="5842"/>
                </a:lnTo>
                <a:lnTo>
                  <a:pt x="25908" y="462406"/>
                </a:lnTo>
                <a:lnTo>
                  <a:pt x="31750" y="468249"/>
                </a:lnTo>
                <a:lnTo>
                  <a:pt x="45974" y="468249"/>
                </a:lnTo>
                <a:lnTo>
                  <a:pt x="51816" y="462406"/>
                </a:lnTo>
                <a:lnTo>
                  <a:pt x="51816" y="5842"/>
                </a:lnTo>
                <a:lnTo>
                  <a:pt x="45974" y="0"/>
                </a:lnTo>
                <a:close/>
              </a:path>
              <a:path w="78104" h="520064">
                <a:moveTo>
                  <a:pt x="77724" y="442341"/>
                </a:moveTo>
                <a:lnTo>
                  <a:pt x="51816" y="442341"/>
                </a:lnTo>
                <a:lnTo>
                  <a:pt x="51816" y="462406"/>
                </a:lnTo>
                <a:lnTo>
                  <a:pt x="45974" y="468249"/>
                </a:lnTo>
                <a:lnTo>
                  <a:pt x="64770" y="468249"/>
                </a:lnTo>
                <a:lnTo>
                  <a:pt x="77724" y="442341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9894061" y="5274564"/>
            <a:ext cx="78105" cy="502920"/>
          </a:xfrm>
          <a:custGeom>
            <a:avLst/>
            <a:gdLst/>
            <a:ahLst/>
            <a:cxnLst/>
            <a:rect l="l" t="t" r="r" b="b"/>
            <a:pathLst>
              <a:path w="78104" h="502920">
                <a:moveTo>
                  <a:pt x="0" y="425030"/>
                </a:moveTo>
                <a:lnTo>
                  <a:pt x="38608" y="502856"/>
                </a:lnTo>
                <a:lnTo>
                  <a:pt x="64713" y="451053"/>
                </a:lnTo>
                <a:lnTo>
                  <a:pt x="45847" y="451053"/>
                </a:lnTo>
                <a:lnTo>
                  <a:pt x="31623" y="451015"/>
                </a:lnTo>
                <a:lnTo>
                  <a:pt x="25857" y="445274"/>
                </a:lnTo>
                <a:lnTo>
                  <a:pt x="25815" y="425098"/>
                </a:lnTo>
                <a:lnTo>
                  <a:pt x="0" y="425030"/>
                </a:lnTo>
                <a:close/>
              </a:path>
              <a:path w="78104" h="502920">
                <a:moveTo>
                  <a:pt x="47117" y="0"/>
                </a:moveTo>
                <a:lnTo>
                  <a:pt x="32766" y="0"/>
                </a:lnTo>
                <a:lnTo>
                  <a:pt x="26924" y="5715"/>
                </a:lnTo>
                <a:lnTo>
                  <a:pt x="26924" y="12954"/>
                </a:lnTo>
                <a:lnTo>
                  <a:pt x="25816" y="425030"/>
                </a:lnTo>
                <a:lnTo>
                  <a:pt x="25857" y="445274"/>
                </a:lnTo>
                <a:lnTo>
                  <a:pt x="31623" y="451015"/>
                </a:lnTo>
                <a:lnTo>
                  <a:pt x="45847" y="451053"/>
                </a:lnTo>
                <a:lnTo>
                  <a:pt x="51689" y="445274"/>
                </a:lnTo>
                <a:lnTo>
                  <a:pt x="51724" y="425030"/>
                </a:lnTo>
                <a:lnTo>
                  <a:pt x="52832" y="12954"/>
                </a:lnTo>
                <a:lnTo>
                  <a:pt x="52707" y="5715"/>
                </a:lnTo>
                <a:lnTo>
                  <a:pt x="47117" y="0"/>
                </a:lnTo>
                <a:close/>
              </a:path>
              <a:path w="78104" h="502920">
                <a:moveTo>
                  <a:pt x="51723" y="425166"/>
                </a:moveTo>
                <a:lnTo>
                  <a:pt x="51689" y="445274"/>
                </a:lnTo>
                <a:lnTo>
                  <a:pt x="45847" y="451053"/>
                </a:lnTo>
                <a:lnTo>
                  <a:pt x="64713" y="451053"/>
                </a:lnTo>
                <a:lnTo>
                  <a:pt x="77724" y="425234"/>
                </a:lnTo>
                <a:lnTo>
                  <a:pt x="51723" y="425166"/>
                </a:lnTo>
                <a:close/>
              </a:path>
              <a:path w="78104" h="502920">
                <a:moveTo>
                  <a:pt x="51724" y="425098"/>
                </a:moveTo>
                <a:lnTo>
                  <a:pt x="25815" y="425098"/>
                </a:lnTo>
                <a:lnTo>
                  <a:pt x="51723" y="425166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 txBox="1"/>
          <p:nvPr/>
        </p:nvSpPr>
        <p:spPr>
          <a:xfrm>
            <a:off x="9097136" y="3978909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80" name="object 780"/>
          <p:cNvSpPr/>
          <p:nvPr/>
        </p:nvSpPr>
        <p:spPr>
          <a:xfrm>
            <a:off x="9681209" y="3926585"/>
            <a:ext cx="506095" cy="426720"/>
          </a:xfrm>
          <a:custGeom>
            <a:avLst/>
            <a:gdLst/>
            <a:ahLst/>
            <a:cxnLst/>
            <a:rect l="l" t="t" r="r" b="b"/>
            <a:pathLst>
              <a:path w="506095" h="426720">
                <a:moveTo>
                  <a:pt x="0" y="213359"/>
                </a:moveTo>
                <a:lnTo>
                  <a:pt x="5140" y="170354"/>
                </a:lnTo>
                <a:lnTo>
                  <a:pt x="19883" y="130301"/>
                </a:lnTo>
                <a:lnTo>
                  <a:pt x="43210" y="94059"/>
                </a:lnTo>
                <a:lnTo>
                  <a:pt x="74104" y="62484"/>
                </a:lnTo>
                <a:lnTo>
                  <a:pt x="111546" y="36433"/>
                </a:lnTo>
                <a:lnTo>
                  <a:pt x="154519" y="16764"/>
                </a:lnTo>
                <a:lnTo>
                  <a:pt x="202004" y="4333"/>
                </a:lnTo>
                <a:lnTo>
                  <a:pt x="252984" y="0"/>
                </a:lnTo>
                <a:lnTo>
                  <a:pt x="303963" y="4333"/>
                </a:lnTo>
                <a:lnTo>
                  <a:pt x="351448" y="16763"/>
                </a:lnTo>
                <a:lnTo>
                  <a:pt x="394421" y="36433"/>
                </a:lnTo>
                <a:lnTo>
                  <a:pt x="431863" y="62483"/>
                </a:lnTo>
                <a:lnTo>
                  <a:pt x="462757" y="94059"/>
                </a:lnTo>
                <a:lnTo>
                  <a:pt x="486084" y="130301"/>
                </a:lnTo>
                <a:lnTo>
                  <a:pt x="500827" y="170354"/>
                </a:lnTo>
                <a:lnTo>
                  <a:pt x="505968" y="213359"/>
                </a:lnTo>
                <a:lnTo>
                  <a:pt x="500827" y="256365"/>
                </a:lnTo>
                <a:lnTo>
                  <a:pt x="486084" y="296417"/>
                </a:lnTo>
                <a:lnTo>
                  <a:pt x="462757" y="332660"/>
                </a:lnTo>
                <a:lnTo>
                  <a:pt x="431863" y="364235"/>
                </a:lnTo>
                <a:lnTo>
                  <a:pt x="394421" y="390286"/>
                </a:lnTo>
                <a:lnTo>
                  <a:pt x="351448" y="409956"/>
                </a:lnTo>
                <a:lnTo>
                  <a:pt x="303963" y="422386"/>
                </a:lnTo>
                <a:lnTo>
                  <a:pt x="252984" y="426719"/>
                </a:lnTo>
                <a:lnTo>
                  <a:pt x="202004" y="422386"/>
                </a:lnTo>
                <a:lnTo>
                  <a:pt x="154519" y="409956"/>
                </a:lnTo>
                <a:lnTo>
                  <a:pt x="111546" y="390286"/>
                </a:lnTo>
                <a:lnTo>
                  <a:pt x="74104" y="364235"/>
                </a:lnTo>
                <a:lnTo>
                  <a:pt x="43210" y="332660"/>
                </a:lnTo>
                <a:lnTo>
                  <a:pt x="19883" y="296417"/>
                </a:lnTo>
                <a:lnTo>
                  <a:pt x="5140" y="256365"/>
                </a:lnTo>
                <a:lnTo>
                  <a:pt x="0" y="213359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 txBox="1"/>
          <p:nvPr/>
        </p:nvSpPr>
        <p:spPr>
          <a:xfrm>
            <a:off x="9803130" y="3964051"/>
            <a:ext cx="1981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EAEAEA"/>
                </a:solidFill>
                <a:latin typeface="Cambria Math"/>
                <a:cs typeface="Cambria Math"/>
              </a:rPr>
              <a:t>𝜷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782" name="object 782"/>
          <p:cNvSpPr/>
          <p:nvPr/>
        </p:nvSpPr>
        <p:spPr>
          <a:xfrm>
            <a:off x="9387840" y="4101084"/>
            <a:ext cx="294005" cy="78105"/>
          </a:xfrm>
          <a:custGeom>
            <a:avLst/>
            <a:gdLst/>
            <a:ahLst/>
            <a:cxnLst/>
            <a:rect l="l" t="t" r="r" b="b"/>
            <a:pathLst>
              <a:path w="294004" h="78104">
                <a:moveTo>
                  <a:pt x="215900" y="0"/>
                </a:moveTo>
                <a:lnTo>
                  <a:pt x="215900" y="77724"/>
                </a:lnTo>
                <a:lnTo>
                  <a:pt x="267715" y="51816"/>
                </a:lnTo>
                <a:lnTo>
                  <a:pt x="235965" y="51816"/>
                </a:lnTo>
                <a:lnTo>
                  <a:pt x="241807" y="45974"/>
                </a:lnTo>
                <a:lnTo>
                  <a:pt x="241807" y="31750"/>
                </a:lnTo>
                <a:lnTo>
                  <a:pt x="235965" y="25908"/>
                </a:lnTo>
                <a:lnTo>
                  <a:pt x="267716" y="25908"/>
                </a:lnTo>
                <a:lnTo>
                  <a:pt x="215900" y="0"/>
                </a:lnTo>
                <a:close/>
              </a:path>
              <a:path w="294004" h="78104">
                <a:moveTo>
                  <a:pt x="215900" y="25908"/>
                </a:moveTo>
                <a:lnTo>
                  <a:pt x="5841" y="25908"/>
                </a:lnTo>
                <a:lnTo>
                  <a:pt x="0" y="31750"/>
                </a:lnTo>
                <a:lnTo>
                  <a:pt x="0" y="45974"/>
                </a:lnTo>
                <a:lnTo>
                  <a:pt x="5841" y="51816"/>
                </a:lnTo>
                <a:lnTo>
                  <a:pt x="215900" y="51816"/>
                </a:lnTo>
                <a:lnTo>
                  <a:pt x="215900" y="25908"/>
                </a:lnTo>
                <a:close/>
              </a:path>
              <a:path w="294004" h="78104">
                <a:moveTo>
                  <a:pt x="267716" y="25908"/>
                </a:moveTo>
                <a:lnTo>
                  <a:pt x="235965" y="25908"/>
                </a:lnTo>
                <a:lnTo>
                  <a:pt x="241807" y="31750"/>
                </a:lnTo>
                <a:lnTo>
                  <a:pt x="241807" y="45974"/>
                </a:lnTo>
                <a:lnTo>
                  <a:pt x="235965" y="51816"/>
                </a:lnTo>
                <a:lnTo>
                  <a:pt x="267715" y="51816"/>
                </a:lnTo>
                <a:lnTo>
                  <a:pt x="293624" y="38862"/>
                </a:lnTo>
                <a:lnTo>
                  <a:pt x="267716" y="25908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8309609" y="5424678"/>
            <a:ext cx="955675" cy="1053465"/>
          </a:xfrm>
          <a:custGeom>
            <a:avLst/>
            <a:gdLst/>
            <a:ahLst/>
            <a:cxnLst/>
            <a:rect l="l" t="t" r="r" b="b"/>
            <a:pathLst>
              <a:path w="955675" h="1053464">
                <a:moveTo>
                  <a:pt x="0" y="1053084"/>
                </a:moveTo>
                <a:lnTo>
                  <a:pt x="955548" y="1053084"/>
                </a:lnTo>
                <a:lnTo>
                  <a:pt x="955548" y="0"/>
                </a:lnTo>
                <a:lnTo>
                  <a:pt x="0" y="0"/>
                </a:lnTo>
                <a:lnTo>
                  <a:pt x="0" y="1053084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8547354" y="5776721"/>
            <a:ext cx="506095" cy="426720"/>
          </a:xfrm>
          <a:custGeom>
            <a:avLst/>
            <a:gdLst/>
            <a:ahLst/>
            <a:cxnLst/>
            <a:rect l="l" t="t" r="r" b="b"/>
            <a:pathLst>
              <a:path w="506095" h="426720">
                <a:moveTo>
                  <a:pt x="0" y="213359"/>
                </a:moveTo>
                <a:lnTo>
                  <a:pt x="5140" y="170361"/>
                </a:lnTo>
                <a:lnTo>
                  <a:pt x="19883" y="130312"/>
                </a:lnTo>
                <a:lnTo>
                  <a:pt x="43210" y="94070"/>
                </a:lnTo>
                <a:lnTo>
                  <a:pt x="74104" y="62493"/>
                </a:lnTo>
                <a:lnTo>
                  <a:pt x="111546" y="36439"/>
                </a:lnTo>
                <a:lnTo>
                  <a:pt x="154519" y="16767"/>
                </a:lnTo>
                <a:lnTo>
                  <a:pt x="202004" y="4334"/>
                </a:lnTo>
                <a:lnTo>
                  <a:pt x="252984" y="0"/>
                </a:lnTo>
                <a:lnTo>
                  <a:pt x="303963" y="4334"/>
                </a:lnTo>
                <a:lnTo>
                  <a:pt x="351448" y="16767"/>
                </a:lnTo>
                <a:lnTo>
                  <a:pt x="394421" y="36439"/>
                </a:lnTo>
                <a:lnTo>
                  <a:pt x="431863" y="62493"/>
                </a:lnTo>
                <a:lnTo>
                  <a:pt x="462757" y="94070"/>
                </a:lnTo>
                <a:lnTo>
                  <a:pt x="486084" y="130312"/>
                </a:lnTo>
                <a:lnTo>
                  <a:pt x="500827" y="170361"/>
                </a:lnTo>
                <a:lnTo>
                  <a:pt x="505968" y="213359"/>
                </a:lnTo>
                <a:lnTo>
                  <a:pt x="500827" y="256358"/>
                </a:lnTo>
                <a:lnTo>
                  <a:pt x="486084" y="296407"/>
                </a:lnTo>
                <a:lnTo>
                  <a:pt x="462757" y="332649"/>
                </a:lnTo>
                <a:lnTo>
                  <a:pt x="431863" y="364226"/>
                </a:lnTo>
                <a:lnTo>
                  <a:pt x="394421" y="390280"/>
                </a:lnTo>
                <a:lnTo>
                  <a:pt x="351448" y="409952"/>
                </a:lnTo>
                <a:lnTo>
                  <a:pt x="303963" y="422385"/>
                </a:lnTo>
                <a:lnTo>
                  <a:pt x="252984" y="426719"/>
                </a:lnTo>
                <a:lnTo>
                  <a:pt x="202004" y="422385"/>
                </a:lnTo>
                <a:lnTo>
                  <a:pt x="154519" y="409952"/>
                </a:lnTo>
                <a:lnTo>
                  <a:pt x="111546" y="390280"/>
                </a:lnTo>
                <a:lnTo>
                  <a:pt x="74104" y="364226"/>
                </a:lnTo>
                <a:lnTo>
                  <a:pt x="43210" y="332649"/>
                </a:lnTo>
                <a:lnTo>
                  <a:pt x="19883" y="296407"/>
                </a:lnTo>
                <a:lnTo>
                  <a:pt x="5140" y="256358"/>
                </a:lnTo>
                <a:lnTo>
                  <a:pt x="0" y="213359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 txBox="1"/>
          <p:nvPr/>
        </p:nvSpPr>
        <p:spPr>
          <a:xfrm>
            <a:off x="8676258" y="5815685"/>
            <a:ext cx="1847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786" name="object 786"/>
          <p:cNvSpPr txBox="1"/>
          <p:nvPr/>
        </p:nvSpPr>
        <p:spPr>
          <a:xfrm>
            <a:off x="8994775" y="6100673"/>
            <a:ext cx="2419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EAEAEA"/>
                </a:solidFill>
                <a:latin typeface="Cambria Math"/>
                <a:cs typeface="Cambria Math"/>
              </a:rPr>
              <a:t>∞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787" name="object 787"/>
          <p:cNvSpPr txBox="1"/>
          <p:nvPr/>
        </p:nvSpPr>
        <p:spPr>
          <a:xfrm>
            <a:off x="8700643" y="4967478"/>
            <a:ext cx="154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𝝀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88" name="object 788"/>
          <p:cNvSpPr/>
          <p:nvPr/>
        </p:nvSpPr>
        <p:spPr>
          <a:xfrm>
            <a:off x="8762492" y="5298821"/>
            <a:ext cx="78105" cy="478155"/>
          </a:xfrm>
          <a:custGeom>
            <a:avLst/>
            <a:gdLst/>
            <a:ahLst/>
            <a:cxnLst/>
            <a:rect l="l" t="t" r="r" b="b"/>
            <a:pathLst>
              <a:path w="78104" h="478154">
                <a:moveTo>
                  <a:pt x="0" y="399516"/>
                </a:moveTo>
                <a:lnTo>
                  <a:pt x="37846" y="477761"/>
                </a:lnTo>
                <a:lnTo>
                  <a:pt x="64566" y="426046"/>
                </a:lnTo>
                <a:lnTo>
                  <a:pt x="45719" y="426046"/>
                </a:lnTo>
                <a:lnTo>
                  <a:pt x="31368" y="425856"/>
                </a:lnTo>
                <a:lnTo>
                  <a:pt x="25653" y="419976"/>
                </a:lnTo>
                <a:lnTo>
                  <a:pt x="25780" y="412826"/>
                </a:lnTo>
                <a:lnTo>
                  <a:pt x="25957" y="399872"/>
                </a:lnTo>
                <a:lnTo>
                  <a:pt x="0" y="399516"/>
                </a:lnTo>
                <a:close/>
              </a:path>
              <a:path w="78104" h="478154">
                <a:moveTo>
                  <a:pt x="25957" y="399872"/>
                </a:moveTo>
                <a:lnTo>
                  <a:pt x="25780" y="412826"/>
                </a:lnTo>
                <a:lnTo>
                  <a:pt x="25653" y="419976"/>
                </a:lnTo>
                <a:lnTo>
                  <a:pt x="31368" y="425856"/>
                </a:lnTo>
                <a:lnTo>
                  <a:pt x="45719" y="426046"/>
                </a:lnTo>
                <a:lnTo>
                  <a:pt x="51561" y="420331"/>
                </a:lnTo>
                <a:lnTo>
                  <a:pt x="51693" y="412826"/>
                </a:lnTo>
                <a:lnTo>
                  <a:pt x="51865" y="400228"/>
                </a:lnTo>
                <a:lnTo>
                  <a:pt x="25957" y="399872"/>
                </a:lnTo>
                <a:close/>
              </a:path>
              <a:path w="78104" h="478154">
                <a:moveTo>
                  <a:pt x="51865" y="400228"/>
                </a:moveTo>
                <a:lnTo>
                  <a:pt x="51688" y="413181"/>
                </a:lnTo>
                <a:lnTo>
                  <a:pt x="51561" y="420331"/>
                </a:lnTo>
                <a:lnTo>
                  <a:pt x="45719" y="426046"/>
                </a:lnTo>
                <a:lnTo>
                  <a:pt x="64566" y="426046"/>
                </a:lnTo>
                <a:lnTo>
                  <a:pt x="77724" y="400583"/>
                </a:lnTo>
                <a:lnTo>
                  <a:pt x="51865" y="400228"/>
                </a:lnTo>
                <a:close/>
              </a:path>
              <a:path w="78104" h="478154">
                <a:moveTo>
                  <a:pt x="37210" y="0"/>
                </a:moveTo>
                <a:lnTo>
                  <a:pt x="31368" y="5714"/>
                </a:lnTo>
                <a:lnTo>
                  <a:pt x="31238" y="13207"/>
                </a:lnTo>
                <a:lnTo>
                  <a:pt x="25957" y="399872"/>
                </a:lnTo>
                <a:lnTo>
                  <a:pt x="51865" y="400228"/>
                </a:lnTo>
                <a:lnTo>
                  <a:pt x="57150" y="13207"/>
                </a:lnTo>
                <a:lnTo>
                  <a:pt x="57276" y="6095"/>
                </a:lnTo>
                <a:lnTo>
                  <a:pt x="51561" y="253"/>
                </a:lnTo>
                <a:lnTo>
                  <a:pt x="37210" y="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/>
          <p:nvPr/>
        </p:nvSpPr>
        <p:spPr>
          <a:xfrm>
            <a:off x="9040368" y="5951220"/>
            <a:ext cx="638810" cy="78105"/>
          </a:xfrm>
          <a:custGeom>
            <a:avLst/>
            <a:gdLst/>
            <a:ahLst/>
            <a:cxnLst/>
            <a:rect l="l" t="t" r="r" b="b"/>
            <a:pathLst>
              <a:path w="638809" h="78104">
                <a:moveTo>
                  <a:pt x="561085" y="0"/>
                </a:moveTo>
                <a:lnTo>
                  <a:pt x="561085" y="77723"/>
                </a:lnTo>
                <a:lnTo>
                  <a:pt x="612901" y="51815"/>
                </a:lnTo>
                <a:lnTo>
                  <a:pt x="581151" y="51815"/>
                </a:lnTo>
                <a:lnTo>
                  <a:pt x="586993" y="46012"/>
                </a:lnTo>
                <a:lnTo>
                  <a:pt x="586993" y="31711"/>
                </a:lnTo>
                <a:lnTo>
                  <a:pt x="581151" y="25907"/>
                </a:lnTo>
                <a:lnTo>
                  <a:pt x="612901" y="25907"/>
                </a:lnTo>
                <a:lnTo>
                  <a:pt x="561085" y="0"/>
                </a:lnTo>
                <a:close/>
              </a:path>
              <a:path w="638809" h="78104">
                <a:moveTo>
                  <a:pt x="561085" y="25907"/>
                </a:moveTo>
                <a:lnTo>
                  <a:pt x="5841" y="25907"/>
                </a:lnTo>
                <a:lnTo>
                  <a:pt x="0" y="31711"/>
                </a:lnTo>
                <a:lnTo>
                  <a:pt x="0" y="46012"/>
                </a:lnTo>
                <a:lnTo>
                  <a:pt x="5841" y="51815"/>
                </a:lnTo>
                <a:lnTo>
                  <a:pt x="561085" y="51815"/>
                </a:lnTo>
                <a:lnTo>
                  <a:pt x="561085" y="25907"/>
                </a:lnTo>
                <a:close/>
              </a:path>
              <a:path w="638809" h="78104">
                <a:moveTo>
                  <a:pt x="612901" y="25907"/>
                </a:moveTo>
                <a:lnTo>
                  <a:pt x="581151" y="25907"/>
                </a:lnTo>
                <a:lnTo>
                  <a:pt x="586993" y="31711"/>
                </a:lnTo>
                <a:lnTo>
                  <a:pt x="586993" y="46012"/>
                </a:lnTo>
                <a:lnTo>
                  <a:pt x="581151" y="51815"/>
                </a:lnTo>
                <a:lnTo>
                  <a:pt x="612901" y="51815"/>
                </a:lnTo>
                <a:lnTo>
                  <a:pt x="638809" y="38861"/>
                </a:lnTo>
                <a:lnTo>
                  <a:pt x="612901" y="25907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object 790"/>
          <p:cNvSpPr txBox="1"/>
          <p:nvPr/>
        </p:nvSpPr>
        <p:spPr>
          <a:xfrm>
            <a:off x="7791195" y="3522726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dirty="0">
                <a:solidFill>
                  <a:srgbClr val="EAEAEA"/>
                </a:solidFill>
                <a:uFill>
                  <a:solidFill>
                    <a:srgbClr val="F8F8F8"/>
                  </a:solidFill>
                </a:uFill>
                <a:latin typeface="Calisto MT"/>
                <a:cs typeface="Calisto MT"/>
              </a:rPr>
              <a:t> </a:t>
            </a:r>
            <a:r>
              <a:rPr sz="1800" b="1" u="sng" spc="30" dirty="0">
                <a:solidFill>
                  <a:srgbClr val="EAEAEA"/>
                </a:solidFill>
                <a:uFill>
                  <a:solidFill>
                    <a:srgbClr val="F8F8F8"/>
                  </a:solidFill>
                </a:uFill>
                <a:latin typeface="Calisto MT"/>
                <a:cs typeface="Calisto MT"/>
              </a:rPr>
              <a:t> 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791" name="object 791"/>
          <p:cNvSpPr txBox="1"/>
          <p:nvPr/>
        </p:nvSpPr>
        <p:spPr>
          <a:xfrm>
            <a:off x="8687181" y="3248405"/>
            <a:ext cx="174243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EAEAEA"/>
                </a:solidFill>
                <a:latin typeface="Calisto MT"/>
                <a:cs typeface="Calisto MT"/>
              </a:rPr>
              <a:t>Indicator </a:t>
            </a:r>
            <a:r>
              <a:rPr sz="1800" b="1" spc="-15" dirty="0">
                <a:solidFill>
                  <a:srgbClr val="EAEAEA"/>
                </a:solidFill>
                <a:latin typeface="Calisto MT"/>
                <a:cs typeface="Calisto MT"/>
              </a:rPr>
              <a:t>View  </a:t>
            </a:r>
            <a:r>
              <a:rPr sz="1800" b="1" spc="-10" dirty="0">
                <a:solidFill>
                  <a:srgbClr val="EAEAEA"/>
                </a:solidFill>
                <a:latin typeface="Calisto MT"/>
                <a:cs typeface="Calisto MT"/>
              </a:rPr>
              <a:t>Graphical</a:t>
            </a:r>
            <a:r>
              <a:rPr sz="1800" b="1" spc="-25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800" b="1" dirty="0">
                <a:solidFill>
                  <a:srgbClr val="EAEAEA"/>
                </a:solidFill>
                <a:latin typeface="Calisto MT"/>
                <a:cs typeface="Calisto MT"/>
              </a:rPr>
              <a:t>Model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792" name="object 792"/>
          <p:cNvSpPr/>
          <p:nvPr/>
        </p:nvSpPr>
        <p:spPr>
          <a:xfrm>
            <a:off x="10877550" y="4662678"/>
            <a:ext cx="955675" cy="1830705"/>
          </a:xfrm>
          <a:custGeom>
            <a:avLst/>
            <a:gdLst/>
            <a:ahLst/>
            <a:cxnLst/>
            <a:rect l="l" t="t" r="r" b="b"/>
            <a:pathLst>
              <a:path w="955675" h="1830704">
                <a:moveTo>
                  <a:pt x="0" y="1830324"/>
                </a:moveTo>
                <a:lnTo>
                  <a:pt x="955548" y="1830324"/>
                </a:lnTo>
                <a:lnTo>
                  <a:pt x="955548" y="0"/>
                </a:lnTo>
                <a:lnTo>
                  <a:pt x="0" y="0"/>
                </a:lnTo>
                <a:lnTo>
                  <a:pt x="0" y="1830324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11103102" y="4876038"/>
            <a:ext cx="506095" cy="426720"/>
          </a:xfrm>
          <a:custGeom>
            <a:avLst/>
            <a:gdLst/>
            <a:ahLst/>
            <a:cxnLst/>
            <a:rect l="l" t="t" r="r" b="b"/>
            <a:pathLst>
              <a:path w="506095" h="426720">
                <a:moveTo>
                  <a:pt x="0" y="213360"/>
                </a:moveTo>
                <a:lnTo>
                  <a:pt x="5140" y="170354"/>
                </a:lnTo>
                <a:lnTo>
                  <a:pt x="19883" y="130302"/>
                </a:lnTo>
                <a:lnTo>
                  <a:pt x="43210" y="94059"/>
                </a:lnTo>
                <a:lnTo>
                  <a:pt x="74104" y="62484"/>
                </a:lnTo>
                <a:lnTo>
                  <a:pt x="111546" y="36433"/>
                </a:lnTo>
                <a:lnTo>
                  <a:pt x="154519" y="16763"/>
                </a:lnTo>
                <a:lnTo>
                  <a:pt x="202004" y="4333"/>
                </a:lnTo>
                <a:lnTo>
                  <a:pt x="252983" y="0"/>
                </a:lnTo>
                <a:lnTo>
                  <a:pt x="303963" y="4333"/>
                </a:lnTo>
                <a:lnTo>
                  <a:pt x="351448" y="16763"/>
                </a:lnTo>
                <a:lnTo>
                  <a:pt x="394421" y="36433"/>
                </a:lnTo>
                <a:lnTo>
                  <a:pt x="431863" y="62484"/>
                </a:lnTo>
                <a:lnTo>
                  <a:pt x="462757" y="94059"/>
                </a:lnTo>
                <a:lnTo>
                  <a:pt x="486084" y="130302"/>
                </a:lnTo>
                <a:lnTo>
                  <a:pt x="500827" y="170354"/>
                </a:lnTo>
                <a:lnTo>
                  <a:pt x="505968" y="213360"/>
                </a:lnTo>
                <a:lnTo>
                  <a:pt x="500827" y="256365"/>
                </a:lnTo>
                <a:lnTo>
                  <a:pt x="486084" y="296418"/>
                </a:lnTo>
                <a:lnTo>
                  <a:pt x="462757" y="332660"/>
                </a:lnTo>
                <a:lnTo>
                  <a:pt x="431863" y="364235"/>
                </a:lnTo>
                <a:lnTo>
                  <a:pt x="394421" y="390286"/>
                </a:lnTo>
                <a:lnTo>
                  <a:pt x="351448" y="409955"/>
                </a:lnTo>
                <a:lnTo>
                  <a:pt x="303963" y="422386"/>
                </a:lnTo>
                <a:lnTo>
                  <a:pt x="252983" y="426720"/>
                </a:lnTo>
                <a:lnTo>
                  <a:pt x="202004" y="422386"/>
                </a:lnTo>
                <a:lnTo>
                  <a:pt x="154519" y="409956"/>
                </a:lnTo>
                <a:lnTo>
                  <a:pt x="111546" y="390286"/>
                </a:lnTo>
                <a:lnTo>
                  <a:pt x="74104" y="364236"/>
                </a:lnTo>
                <a:lnTo>
                  <a:pt x="43210" y="332660"/>
                </a:lnTo>
                <a:lnTo>
                  <a:pt x="19883" y="296418"/>
                </a:lnTo>
                <a:lnTo>
                  <a:pt x="5140" y="256365"/>
                </a:lnTo>
                <a:lnTo>
                  <a:pt x="0" y="213360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 txBox="1"/>
          <p:nvPr/>
        </p:nvSpPr>
        <p:spPr>
          <a:xfrm>
            <a:off x="11192636" y="4821123"/>
            <a:ext cx="2508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baseline="-20833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450" spc="140" dirty="0">
                <a:solidFill>
                  <a:srgbClr val="EAEAEA"/>
                </a:solidFill>
                <a:latin typeface="Cambria Math"/>
                <a:cs typeface="Cambria Math"/>
              </a:rPr>
              <a:t>′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795" name="object 795"/>
          <p:cNvSpPr/>
          <p:nvPr/>
        </p:nvSpPr>
        <p:spPr>
          <a:xfrm>
            <a:off x="11101578" y="5793485"/>
            <a:ext cx="506095" cy="426720"/>
          </a:xfrm>
          <a:custGeom>
            <a:avLst/>
            <a:gdLst/>
            <a:ahLst/>
            <a:cxnLst/>
            <a:rect l="l" t="t" r="r" b="b"/>
            <a:pathLst>
              <a:path w="506095" h="426720">
                <a:moveTo>
                  <a:pt x="252983" y="0"/>
                </a:moveTo>
                <a:lnTo>
                  <a:pt x="202004" y="4334"/>
                </a:lnTo>
                <a:lnTo>
                  <a:pt x="154519" y="16767"/>
                </a:lnTo>
                <a:lnTo>
                  <a:pt x="111546" y="36439"/>
                </a:lnTo>
                <a:lnTo>
                  <a:pt x="74104" y="62493"/>
                </a:lnTo>
                <a:lnTo>
                  <a:pt x="43210" y="94070"/>
                </a:lnTo>
                <a:lnTo>
                  <a:pt x="19883" y="130312"/>
                </a:lnTo>
                <a:lnTo>
                  <a:pt x="5140" y="170361"/>
                </a:lnTo>
                <a:lnTo>
                  <a:pt x="0" y="213359"/>
                </a:lnTo>
                <a:lnTo>
                  <a:pt x="5140" y="256358"/>
                </a:lnTo>
                <a:lnTo>
                  <a:pt x="19883" y="296407"/>
                </a:lnTo>
                <a:lnTo>
                  <a:pt x="43210" y="332649"/>
                </a:lnTo>
                <a:lnTo>
                  <a:pt x="74104" y="364226"/>
                </a:lnTo>
                <a:lnTo>
                  <a:pt x="111546" y="390280"/>
                </a:lnTo>
                <a:lnTo>
                  <a:pt x="154519" y="409952"/>
                </a:lnTo>
                <a:lnTo>
                  <a:pt x="202004" y="422385"/>
                </a:lnTo>
                <a:lnTo>
                  <a:pt x="252983" y="426719"/>
                </a:lnTo>
                <a:lnTo>
                  <a:pt x="303963" y="422385"/>
                </a:lnTo>
                <a:lnTo>
                  <a:pt x="351448" y="409952"/>
                </a:lnTo>
                <a:lnTo>
                  <a:pt x="394421" y="390280"/>
                </a:lnTo>
                <a:lnTo>
                  <a:pt x="431863" y="364226"/>
                </a:lnTo>
                <a:lnTo>
                  <a:pt x="462757" y="332649"/>
                </a:lnTo>
                <a:lnTo>
                  <a:pt x="486084" y="296407"/>
                </a:lnTo>
                <a:lnTo>
                  <a:pt x="500827" y="256358"/>
                </a:lnTo>
                <a:lnTo>
                  <a:pt x="505968" y="213359"/>
                </a:lnTo>
                <a:lnTo>
                  <a:pt x="500827" y="170361"/>
                </a:lnTo>
                <a:lnTo>
                  <a:pt x="486084" y="130312"/>
                </a:lnTo>
                <a:lnTo>
                  <a:pt x="462757" y="94070"/>
                </a:lnTo>
                <a:lnTo>
                  <a:pt x="431863" y="62493"/>
                </a:lnTo>
                <a:lnTo>
                  <a:pt x="394421" y="36439"/>
                </a:lnTo>
                <a:lnTo>
                  <a:pt x="351448" y="16767"/>
                </a:lnTo>
                <a:lnTo>
                  <a:pt x="303963" y="4334"/>
                </a:lnTo>
                <a:lnTo>
                  <a:pt x="252983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11101578" y="5793485"/>
            <a:ext cx="506095" cy="426720"/>
          </a:xfrm>
          <a:custGeom>
            <a:avLst/>
            <a:gdLst/>
            <a:ahLst/>
            <a:cxnLst/>
            <a:rect l="l" t="t" r="r" b="b"/>
            <a:pathLst>
              <a:path w="506095" h="426720">
                <a:moveTo>
                  <a:pt x="0" y="213359"/>
                </a:moveTo>
                <a:lnTo>
                  <a:pt x="5140" y="170361"/>
                </a:lnTo>
                <a:lnTo>
                  <a:pt x="19883" y="130312"/>
                </a:lnTo>
                <a:lnTo>
                  <a:pt x="43210" y="94070"/>
                </a:lnTo>
                <a:lnTo>
                  <a:pt x="74104" y="62493"/>
                </a:lnTo>
                <a:lnTo>
                  <a:pt x="111546" y="36439"/>
                </a:lnTo>
                <a:lnTo>
                  <a:pt x="154519" y="16767"/>
                </a:lnTo>
                <a:lnTo>
                  <a:pt x="202004" y="4334"/>
                </a:lnTo>
                <a:lnTo>
                  <a:pt x="252983" y="0"/>
                </a:lnTo>
                <a:lnTo>
                  <a:pt x="303963" y="4334"/>
                </a:lnTo>
                <a:lnTo>
                  <a:pt x="351448" y="16767"/>
                </a:lnTo>
                <a:lnTo>
                  <a:pt x="394421" y="36439"/>
                </a:lnTo>
                <a:lnTo>
                  <a:pt x="431863" y="62493"/>
                </a:lnTo>
                <a:lnTo>
                  <a:pt x="462757" y="94070"/>
                </a:lnTo>
                <a:lnTo>
                  <a:pt x="486084" y="130312"/>
                </a:lnTo>
                <a:lnTo>
                  <a:pt x="500827" y="170361"/>
                </a:lnTo>
                <a:lnTo>
                  <a:pt x="505968" y="213359"/>
                </a:lnTo>
                <a:lnTo>
                  <a:pt x="500827" y="256358"/>
                </a:lnTo>
                <a:lnTo>
                  <a:pt x="486084" y="296407"/>
                </a:lnTo>
                <a:lnTo>
                  <a:pt x="462757" y="332649"/>
                </a:lnTo>
                <a:lnTo>
                  <a:pt x="431863" y="364226"/>
                </a:lnTo>
                <a:lnTo>
                  <a:pt x="394421" y="390280"/>
                </a:lnTo>
                <a:lnTo>
                  <a:pt x="351448" y="409952"/>
                </a:lnTo>
                <a:lnTo>
                  <a:pt x="303963" y="422385"/>
                </a:lnTo>
                <a:lnTo>
                  <a:pt x="252983" y="426719"/>
                </a:lnTo>
                <a:lnTo>
                  <a:pt x="202004" y="422385"/>
                </a:lnTo>
                <a:lnTo>
                  <a:pt x="154519" y="409952"/>
                </a:lnTo>
                <a:lnTo>
                  <a:pt x="111546" y="390280"/>
                </a:lnTo>
                <a:lnTo>
                  <a:pt x="74104" y="364226"/>
                </a:lnTo>
                <a:lnTo>
                  <a:pt x="43210" y="332649"/>
                </a:lnTo>
                <a:lnTo>
                  <a:pt x="19883" y="296407"/>
                </a:lnTo>
                <a:lnTo>
                  <a:pt x="5140" y="256358"/>
                </a:lnTo>
                <a:lnTo>
                  <a:pt x="0" y="213359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 txBox="1"/>
          <p:nvPr/>
        </p:nvSpPr>
        <p:spPr>
          <a:xfrm>
            <a:off x="11274679" y="5831840"/>
            <a:ext cx="1606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endParaRPr sz="2000">
              <a:latin typeface="Calisto MT"/>
              <a:cs typeface="Calisto MT"/>
            </a:endParaRPr>
          </a:p>
        </p:txBody>
      </p:sp>
      <p:sp>
        <p:nvSpPr>
          <p:cNvPr id="798" name="object 798"/>
          <p:cNvSpPr txBox="1"/>
          <p:nvPr/>
        </p:nvSpPr>
        <p:spPr>
          <a:xfrm>
            <a:off x="11585575" y="6132677"/>
            <a:ext cx="2298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AEAEA"/>
                </a:solidFill>
                <a:latin typeface="Calisto MT"/>
                <a:cs typeface="Calisto MT"/>
              </a:rPr>
              <a:t>N</a:t>
            </a:r>
            <a:endParaRPr sz="2000">
              <a:latin typeface="Calisto MT"/>
              <a:cs typeface="Calisto MT"/>
            </a:endParaRPr>
          </a:p>
        </p:txBody>
      </p:sp>
      <p:sp>
        <p:nvSpPr>
          <p:cNvPr id="799" name="object 799"/>
          <p:cNvSpPr/>
          <p:nvPr/>
        </p:nvSpPr>
        <p:spPr>
          <a:xfrm>
            <a:off x="11317223" y="4355591"/>
            <a:ext cx="78105" cy="520065"/>
          </a:xfrm>
          <a:custGeom>
            <a:avLst/>
            <a:gdLst/>
            <a:ahLst/>
            <a:cxnLst/>
            <a:rect l="l" t="t" r="r" b="b"/>
            <a:pathLst>
              <a:path w="78104" h="520064">
                <a:moveTo>
                  <a:pt x="25907" y="442340"/>
                </a:moveTo>
                <a:lnTo>
                  <a:pt x="0" y="442340"/>
                </a:lnTo>
                <a:lnTo>
                  <a:pt x="38861" y="520064"/>
                </a:lnTo>
                <a:lnTo>
                  <a:pt x="64770" y="468248"/>
                </a:lnTo>
                <a:lnTo>
                  <a:pt x="31750" y="468248"/>
                </a:lnTo>
                <a:lnTo>
                  <a:pt x="25907" y="462406"/>
                </a:lnTo>
                <a:lnTo>
                  <a:pt x="25907" y="442340"/>
                </a:lnTo>
                <a:close/>
              </a:path>
              <a:path w="78104" h="520064">
                <a:moveTo>
                  <a:pt x="45974" y="0"/>
                </a:moveTo>
                <a:lnTo>
                  <a:pt x="31750" y="0"/>
                </a:lnTo>
                <a:lnTo>
                  <a:pt x="25907" y="5841"/>
                </a:lnTo>
                <a:lnTo>
                  <a:pt x="25907" y="462406"/>
                </a:lnTo>
                <a:lnTo>
                  <a:pt x="31750" y="468248"/>
                </a:lnTo>
                <a:lnTo>
                  <a:pt x="45974" y="468248"/>
                </a:lnTo>
                <a:lnTo>
                  <a:pt x="51816" y="462406"/>
                </a:lnTo>
                <a:lnTo>
                  <a:pt x="51816" y="5841"/>
                </a:lnTo>
                <a:lnTo>
                  <a:pt x="45974" y="0"/>
                </a:lnTo>
                <a:close/>
              </a:path>
              <a:path w="78104" h="520064">
                <a:moveTo>
                  <a:pt x="77724" y="442340"/>
                </a:moveTo>
                <a:lnTo>
                  <a:pt x="51816" y="442340"/>
                </a:lnTo>
                <a:lnTo>
                  <a:pt x="51816" y="462406"/>
                </a:lnTo>
                <a:lnTo>
                  <a:pt x="45974" y="468248"/>
                </a:lnTo>
                <a:lnTo>
                  <a:pt x="64770" y="468248"/>
                </a:lnTo>
                <a:lnTo>
                  <a:pt x="77724" y="44234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11315954" y="5289803"/>
            <a:ext cx="78105" cy="502920"/>
          </a:xfrm>
          <a:custGeom>
            <a:avLst/>
            <a:gdLst/>
            <a:ahLst/>
            <a:cxnLst/>
            <a:rect l="l" t="t" r="r" b="b"/>
            <a:pathLst>
              <a:path w="78104" h="502920">
                <a:moveTo>
                  <a:pt x="0" y="425030"/>
                </a:moveTo>
                <a:lnTo>
                  <a:pt x="38607" y="502856"/>
                </a:lnTo>
                <a:lnTo>
                  <a:pt x="64713" y="451053"/>
                </a:lnTo>
                <a:lnTo>
                  <a:pt x="45847" y="451053"/>
                </a:lnTo>
                <a:lnTo>
                  <a:pt x="31623" y="451015"/>
                </a:lnTo>
                <a:lnTo>
                  <a:pt x="25857" y="445274"/>
                </a:lnTo>
                <a:lnTo>
                  <a:pt x="25815" y="425098"/>
                </a:lnTo>
                <a:lnTo>
                  <a:pt x="0" y="425030"/>
                </a:lnTo>
                <a:close/>
              </a:path>
              <a:path w="78104" h="502920">
                <a:moveTo>
                  <a:pt x="25815" y="425098"/>
                </a:moveTo>
                <a:lnTo>
                  <a:pt x="25857" y="445274"/>
                </a:lnTo>
                <a:lnTo>
                  <a:pt x="31623" y="451015"/>
                </a:lnTo>
                <a:lnTo>
                  <a:pt x="45847" y="451053"/>
                </a:lnTo>
                <a:lnTo>
                  <a:pt x="51689" y="445274"/>
                </a:lnTo>
                <a:lnTo>
                  <a:pt x="51723" y="425166"/>
                </a:lnTo>
                <a:lnTo>
                  <a:pt x="25815" y="425098"/>
                </a:lnTo>
                <a:close/>
              </a:path>
              <a:path w="78104" h="502920">
                <a:moveTo>
                  <a:pt x="51723" y="425166"/>
                </a:moveTo>
                <a:lnTo>
                  <a:pt x="51689" y="445274"/>
                </a:lnTo>
                <a:lnTo>
                  <a:pt x="45847" y="451053"/>
                </a:lnTo>
                <a:lnTo>
                  <a:pt x="64713" y="451053"/>
                </a:lnTo>
                <a:lnTo>
                  <a:pt x="77724" y="425234"/>
                </a:lnTo>
                <a:lnTo>
                  <a:pt x="51723" y="425166"/>
                </a:lnTo>
                <a:close/>
              </a:path>
              <a:path w="78104" h="502920">
                <a:moveTo>
                  <a:pt x="47117" y="0"/>
                </a:moveTo>
                <a:lnTo>
                  <a:pt x="32766" y="0"/>
                </a:lnTo>
                <a:lnTo>
                  <a:pt x="26924" y="5715"/>
                </a:lnTo>
                <a:lnTo>
                  <a:pt x="26924" y="12954"/>
                </a:lnTo>
                <a:lnTo>
                  <a:pt x="25815" y="425098"/>
                </a:lnTo>
                <a:lnTo>
                  <a:pt x="51723" y="425166"/>
                </a:lnTo>
                <a:lnTo>
                  <a:pt x="52831" y="12954"/>
                </a:lnTo>
                <a:lnTo>
                  <a:pt x="52707" y="5715"/>
                </a:lnTo>
                <a:lnTo>
                  <a:pt x="47117" y="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11103102" y="3941826"/>
            <a:ext cx="506095" cy="426720"/>
          </a:xfrm>
          <a:custGeom>
            <a:avLst/>
            <a:gdLst/>
            <a:ahLst/>
            <a:cxnLst/>
            <a:rect l="l" t="t" r="r" b="b"/>
            <a:pathLst>
              <a:path w="506095" h="426720">
                <a:moveTo>
                  <a:pt x="0" y="213360"/>
                </a:moveTo>
                <a:lnTo>
                  <a:pt x="5140" y="170354"/>
                </a:lnTo>
                <a:lnTo>
                  <a:pt x="19883" y="130302"/>
                </a:lnTo>
                <a:lnTo>
                  <a:pt x="43210" y="94059"/>
                </a:lnTo>
                <a:lnTo>
                  <a:pt x="74104" y="62484"/>
                </a:lnTo>
                <a:lnTo>
                  <a:pt x="111546" y="36433"/>
                </a:lnTo>
                <a:lnTo>
                  <a:pt x="154519" y="16763"/>
                </a:lnTo>
                <a:lnTo>
                  <a:pt x="202004" y="4333"/>
                </a:lnTo>
                <a:lnTo>
                  <a:pt x="252983" y="0"/>
                </a:lnTo>
                <a:lnTo>
                  <a:pt x="303963" y="4333"/>
                </a:lnTo>
                <a:lnTo>
                  <a:pt x="351448" y="16763"/>
                </a:lnTo>
                <a:lnTo>
                  <a:pt x="394421" y="36433"/>
                </a:lnTo>
                <a:lnTo>
                  <a:pt x="431863" y="62484"/>
                </a:lnTo>
                <a:lnTo>
                  <a:pt x="462757" y="94059"/>
                </a:lnTo>
                <a:lnTo>
                  <a:pt x="486084" y="130302"/>
                </a:lnTo>
                <a:lnTo>
                  <a:pt x="500827" y="170354"/>
                </a:lnTo>
                <a:lnTo>
                  <a:pt x="505968" y="213360"/>
                </a:lnTo>
                <a:lnTo>
                  <a:pt x="500827" y="256365"/>
                </a:lnTo>
                <a:lnTo>
                  <a:pt x="486084" y="296418"/>
                </a:lnTo>
                <a:lnTo>
                  <a:pt x="462757" y="332660"/>
                </a:lnTo>
                <a:lnTo>
                  <a:pt x="431863" y="364235"/>
                </a:lnTo>
                <a:lnTo>
                  <a:pt x="394421" y="390286"/>
                </a:lnTo>
                <a:lnTo>
                  <a:pt x="351448" y="409955"/>
                </a:lnTo>
                <a:lnTo>
                  <a:pt x="303963" y="422386"/>
                </a:lnTo>
                <a:lnTo>
                  <a:pt x="252983" y="426719"/>
                </a:lnTo>
                <a:lnTo>
                  <a:pt x="202004" y="422386"/>
                </a:lnTo>
                <a:lnTo>
                  <a:pt x="154519" y="409956"/>
                </a:lnTo>
                <a:lnTo>
                  <a:pt x="111546" y="390286"/>
                </a:lnTo>
                <a:lnTo>
                  <a:pt x="74104" y="364236"/>
                </a:lnTo>
                <a:lnTo>
                  <a:pt x="43210" y="332660"/>
                </a:lnTo>
                <a:lnTo>
                  <a:pt x="19883" y="296418"/>
                </a:lnTo>
                <a:lnTo>
                  <a:pt x="5140" y="256365"/>
                </a:lnTo>
                <a:lnTo>
                  <a:pt x="0" y="213360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 txBox="1"/>
          <p:nvPr/>
        </p:nvSpPr>
        <p:spPr>
          <a:xfrm>
            <a:off x="11164951" y="3980179"/>
            <a:ext cx="3073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EAEAEA"/>
                </a:solidFill>
                <a:latin typeface="Cambria Math"/>
                <a:cs typeface="Cambria Math"/>
              </a:rPr>
              <a:t>𝑮</a:t>
            </a:r>
            <a:r>
              <a:rPr sz="2175" spc="7" baseline="-15325" dirty="0">
                <a:solidFill>
                  <a:srgbClr val="EAEAEA"/>
                </a:solidFill>
                <a:latin typeface="Cambria Math"/>
                <a:cs typeface="Cambria Math"/>
              </a:rPr>
              <a:t>𝟎</a:t>
            </a:r>
            <a:endParaRPr sz="2175" baseline="-15325">
              <a:latin typeface="Cambria Math"/>
              <a:cs typeface="Cambria Math"/>
            </a:endParaRPr>
          </a:p>
        </p:txBody>
      </p:sp>
      <p:sp>
        <p:nvSpPr>
          <p:cNvPr id="803" name="object 803"/>
          <p:cNvSpPr/>
          <p:nvPr/>
        </p:nvSpPr>
        <p:spPr>
          <a:xfrm>
            <a:off x="10809731" y="4117085"/>
            <a:ext cx="294005" cy="78105"/>
          </a:xfrm>
          <a:custGeom>
            <a:avLst/>
            <a:gdLst/>
            <a:ahLst/>
            <a:cxnLst/>
            <a:rect l="l" t="t" r="r" b="b"/>
            <a:pathLst>
              <a:path w="294004" h="78104">
                <a:moveTo>
                  <a:pt x="215857" y="51770"/>
                </a:moveTo>
                <a:lnTo>
                  <a:pt x="215773" y="77724"/>
                </a:lnTo>
                <a:lnTo>
                  <a:pt x="268015" y="51815"/>
                </a:lnTo>
                <a:lnTo>
                  <a:pt x="228853" y="51815"/>
                </a:lnTo>
                <a:lnTo>
                  <a:pt x="215857" y="51770"/>
                </a:lnTo>
                <a:close/>
              </a:path>
              <a:path w="294004" h="78104">
                <a:moveTo>
                  <a:pt x="215942" y="25862"/>
                </a:moveTo>
                <a:lnTo>
                  <a:pt x="215857" y="51770"/>
                </a:lnTo>
                <a:lnTo>
                  <a:pt x="228853" y="51815"/>
                </a:lnTo>
                <a:lnTo>
                  <a:pt x="235966" y="51815"/>
                </a:lnTo>
                <a:lnTo>
                  <a:pt x="241808" y="46100"/>
                </a:lnTo>
                <a:lnTo>
                  <a:pt x="241808" y="31750"/>
                </a:lnTo>
                <a:lnTo>
                  <a:pt x="236093" y="25907"/>
                </a:lnTo>
                <a:lnTo>
                  <a:pt x="228853" y="25907"/>
                </a:lnTo>
                <a:lnTo>
                  <a:pt x="215942" y="25862"/>
                </a:lnTo>
                <a:close/>
              </a:path>
              <a:path w="294004" h="78104">
                <a:moveTo>
                  <a:pt x="216026" y="0"/>
                </a:moveTo>
                <a:lnTo>
                  <a:pt x="215942" y="25862"/>
                </a:lnTo>
                <a:lnTo>
                  <a:pt x="228853" y="25907"/>
                </a:lnTo>
                <a:lnTo>
                  <a:pt x="236093" y="25907"/>
                </a:lnTo>
                <a:lnTo>
                  <a:pt x="241808" y="31750"/>
                </a:lnTo>
                <a:lnTo>
                  <a:pt x="241808" y="46100"/>
                </a:lnTo>
                <a:lnTo>
                  <a:pt x="235966" y="51815"/>
                </a:lnTo>
                <a:lnTo>
                  <a:pt x="268015" y="51815"/>
                </a:lnTo>
                <a:lnTo>
                  <a:pt x="293624" y="39115"/>
                </a:lnTo>
                <a:lnTo>
                  <a:pt x="216026" y="0"/>
                </a:lnTo>
                <a:close/>
              </a:path>
              <a:path w="294004" h="78104">
                <a:moveTo>
                  <a:pt x="12953" y="25145"/>
                </a:moveTo>
                <a:lnTo>
                  <a:pt x="5842" y="25145"/>
                </a:lnTo>
                <a:lnTo>
                  <a:pt x="0" y="30861"/>
                </a:lnTo>
                <a:lnTo>
                  <a:pt x="0" y="45212"/>
                </a:lnTo>
                <a:lnTo>
                  <a:pt x="5715" y="51053"/>
                </a:lnTo>
                <a:lnTo>
                  <a:pt x="215857" y="51770"/>
                </a:lnTo>
                <a:lnTo>
                  <a:pt x="215942" y="25862"/>
                </a:lnTo>
                <a:lnTo>
                  <a:pt x="12953" y="25145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 txBox="1"/>
          <p:nvPr/>
        </p:nvSpPr>
        <p:spPr>
          <a:xfrm>
            <a:off x="10554461" y="3994150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05" name="object 805"/>
          <p:cNvSpPr/>
          <p:nvPr/>
        </p:nvSpPr>
        <p:spPr>
          <a:xfrm>
            <a:off x="11316716" y="3598164"/>
            <a:ext cx="78105" cy="344805"/>
          </a:xfrm>
          <a:custGeom>
            <a:avLst/>
            <a:gdLst/>
            <a:ahLst/>
            <a:cxnLst/>
            <a:rect l="l" t="t" r="r" b="b"/>
            <a:pathLst>
              <a:path w="78104" h="344804">
                <a:moveTo>
                  <a:pt x="25858" y="266742"/>
                </a:moveTo>
                <a:lnTo>
                  <a:pt x="0" y="266827"/>
                </a:lnTo>
                <a:lnTo>
                  <a:pt x="39115" y="344424"/>
                </a:lnTo>
                <a:lnTo>
                  <a:pt x="64812" y="292608"/>
                </a:lnTo>
                <a:lnTo>
                  <a:pt x="31750" y="292608"/>
                </a:lnTo>
                <a:lnTo>
                  <a:pt x="25907" y="286893"/>
                </a:lnTo>
                <a:lnTo>
                  <a:pt x="25858" y="266742"/>
                </a:lnTo>
                <a:close/>
              </a:path>
              <a:path w="78104" h="344804">
                <a:moveTo>
                  <a:pt x="51766" y="266657"/>
                </a:moveTo>
                <a:lnTo>
                  <a:pt x="25858" y="266742"/>
                </a:lnTo>
                <a:lnTo>
                  <a:pt x="25907" y="286893"/>
                </a:lnTo>
                <a:lnTo>
                  <a:pt x="31750" y="292608"/>
                </a:lnTo>
                <a:lnTo>
                  <a:pt x="46100" y="292608"/>
                </a:lnTo>
                <a:lnTo>
                  <a:pt x="51691" y="286893"/>
                </a:lnTo>
                <a:lnTo>
                  <a:pt x="51766" y="266657"/>
                </a:lnTo>
                <a:close/>
              </a:path>
              <a:path w="78104" h="344804">
                <a:moveTo>
                  <a:pt x="77724" y="266573"/>
                </a:moveTo>
                <a:lnTo>
                  <a:pt x="51766" y="266657"/>
                </a:lnTo>
                <a:lnTo>
                  <a:pt x="51691" y="286893"/>
                </a:lnTo>
                <a:lnTo>
                  <a:pt x="46100" y="292608"/>
                </a:lnTo>
                <a:lnTo>
                  <a:pt x="64812" y="292608"/>
                </a:lnTo>
                <a:lnTo>
                  <a:pt x="77724" y="266573"/>
                </a:lnTo>
                <a:close/>
              </a:path>
              <a:path w="78104" h="344804">
                <a:moveTo>
                  <a:pt x="44957" y="0"/>
                </a:moveTo>
                <a:lnTo>
                  <a:pt x="30606" y="0"/>
                </a:lnTo>
                <a:lnTo>
                  <a:pt x="25016" y="5714"/>
                </a:lnTo>
                <a:lnTo>
                  <a:pt x="24891" y="12954"/>
                </a:lnTo>
                <a:lnTo>
                  <a:pt x="25858" y="266742"/>
                </a:lnTo>
                <a:lnTo>
                  <a:pt x="51766" y="266657"/>
                </a:lnTo>
                <a:lnTo>
                  <a:pt x="50800" y="12954"/>
                </a:lnTo>
                <a:lnTo>
                  <a:pt x="50800" y="5714"/>
                </a:lnTo>
                <a:lnTo>
                  <a:pt x="44957" y="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 txBox="1"/>
          <p:nvPr/>
        </p:nvSpPr>
        <p:spPr>
          <a:xfrm>
            <a:off x="11063478" y="3264865"/>
            <a:ext cx="5245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AEAEA"/>
                </a:solidFill>
                <a:latin typeface="Cambria Math"/>
                <a:cs typeface="Cambria Math"/>
              </a:rPr>
              <a:t>𝑯(</a:t>
            </a: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𝝀)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08" name="object 80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807" name="object 807"/>
          <p:cNvSpPr txBox="1"/>
          <p:nvPr/>
        </p:nvSpPr>
        <p:spPr>
          <a:xfrm>
            <a:off x="10504169" y="1948053"/>
            <a:ext cx="153924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EAEAEA"/>
                </a:solidFill>
                <a:latin typeface="Calisto MT"/>
                <a:cs typeface="Calisto MT"/>
              </a:rPr>
              <a:t>Alternative  </a:t>
            </a:r>
            <a:r>
              <a:rPr sz="1800" b="1" spc="-35" dirty="0">
                <a:solidFill>
                  <a:srgbClr val="EAEAEA"/>
                </a:solidFill>
                <a:latin typeface="Calisto MT"/>
                <a:cs typeface="Calisto MT"/>
              </a:rPr>
              <a:t>R</a:t>
            </a:r>
            <a:r>
              <a:rPr sz="1800" b="1" dirty="0">
                <a:solidFill>
                  <a:srgbClr val="EAEAEA"/>
                </a:solidFill>
                <a:latin typeface="Calisto MT"/>
                <a:cs typeface="Calisto MT"/>
              </a:rPr>
              <a:t>e</a:t>
            </a:r>
            <a:r>
              <a:rPr sz="1800" b="1" spc="-20" dirty="0">
                <a:solidFill>
                  <a:srgbClr val="EAEAEA"/>
                </a:solidFill>
                <a:latin typeface="Calisto MT"/>
                <a:cs typeface="Calisto MT"/>
              </a:rPr>
              <a:t>p</a:t>
            </a:r>
            <a:r>
              <a:rPr sz="1800" b="1" spc="-25" dirty="0">
                <a:solidFill>
                  <a:srgbClr val="EAEAEA"/>
                </a:solidFill>
                <a:latin typeface="Calisto MT"/>
                <a:cs typeface="Calisto MT"/>
              </a:rPr>
              <a:t>r</a:t>
            </a:r>
            <a:r>
              <a:rPr sz="1800" b="1" dirty="0">
                <a:solidFill>
                  <a:srgbClr val="EAEAEA"/>
                </a:solidFill>
                <a:latin typeface="Calisto MT"/>
                <a:cs typeface="Calisto MT"/>
              </a:rPr>
              <a:t>es</a:t>
            </a:r>
            <a:r>
              <a:rPr sz="1800" b="1" spc="0" dirty="0">
                <a:solidFill>
                  <a:srgbClr val="EAEAEA"/>
                </a:solidFill>
                <a:latin typeface="Calisto MT"/>
                <a:cs typeface="Calisto MT"/>
              </a:rPr>
              <a:t>e</a:t>
            </a:r>
            <a:r>
              <a:rPr sz="1800" b="1" spc="-20" dirty="0">
                <a:solidFill>
                  <a:srgbClr val="EAEAEA"/>
                </a:solidFill>
                <a:latin typeface="Calisto MT"/>
                <a:cs typeface="Calisto MT"/>
              </a:rPr>
              <a:t>n</a:t>
            </a:r>
            <a:r>
              <a:rPr sz="1800" b="1" spc="-10" dirty="0">
                <a:solidFill>
                  <a:srgbClr val="EAEAEA"/>
                </a:solidFill>
                <a:latin typeface="Calisto MT"/>
                <a:cs typeface="Calisto MT"/>
              </a:rPr>
              <a:t>t</a:t>
            </a:r>
            <a:r>
              <a:rPr sz="1800" b="1" spc="0" dirty="0">
                <a:solidFill>
                  <a:srgbClr val="EAEAEA"/>
                </a:solidFill>
                <a:latin typeface="Calisto MT"/>
                <a:cs typeface="Calisto MT"/>
              </a:rPr>
              <a:t>a</a:t>
            </a:r>
            <a:r>
              <a:rPr sz="1800" b="1" spc="-10" dirty="0">
                <a:solidFill>
                  <a:srgbClr val="EAEAEA"/>
                </a:solidFill>
                <a:latin typeface="Calisto MT"/>
                <a:cs typeface="Calisto MT"/>
              </a:rPr>
              <a:t>t</a:t>
            </a:r>
            <a:r>
              <a:rPr sz="1800" b="1" dirty="0">
                <a:solidFill>
                  <a:srgbClr val="EAEAEA"/>
                </a:solidFill>
                <a:latin typeface="Calisto MT"/>
                <a:cs typeface="Calisto MT"/>
              </a:rPr>
              <a:t>i</a:t>
            </a:r>
            <a:r>
              <a:rPr sz="1800" b="1" spc="5" dirty="0">
                <a:solidFill>
                  <a:srgbClr val="EAEAEA"/>
                </a:solidFill>
                <a:latin typeface="Calisto MT"/>
                <a:cs typeface="Calisto MT"/>
              </a:rPr>
              <a:t>o</a:t>
            </a:r>
            <a:r>
              <a:rPr sz="1800" b="1" dirty="0">
                <a:solidFill>
                  <a:srgbClr val="EAEAEA"/>
                </a:solidFill>
                <a:latin typeface="Calisto MT"/>
                <a:cs typeface="Calisto MT"/>
              </a:rPr>
              <a:t>n  </a:t>
            </a:r>
            <a:r>
              <a:rPr sz="1800" b="1" spc="-20" dirty="0">
                <a:solidFill>
                  <a:srgbClr val="EAEAEA"/>
                </a:solidFill>
                <a:latin typeface="Calisto MT"/>
                <a:cs typeface="Calisto MT"/>
              </a:rPr>
              <a:t>For </a:t>
            </a:r>
            <a:r>
              <a:rPr sz="1800" b="1" spc="-10" dirty="0">
                <a:solidFill>
                  <a:srgbClr val="EAEAEA"/>
                </a:solidFill>
                <a:latin typeface="Calisto MT"/>
                <a:cs typeface="Calisto MT"/>
              </a:rPr>
              <a:t>Mixture  </a:t>
            </a:r>
            <a:r>
              <a:rPr sz="1800" b="1" dirty="0">
                <a:solidFill>
                  <a:srgbClr val="EAEAEA"/>
                </a:solidFill>
                <a:latin typeface="Calisto MT"/>
                <a:cs typeface="Calisto MT"/>
              </a:rPr>
              <a:t>Models</a:t>
            </a:r>
            <a:endParaRPr sz="1800">
              <a:latin typeface="Calisto MT"/>
              <a:cs typeface="Calisto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17292" y="164592"/>
            <a:ext cx="7617714" cy="5554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43200" y="190500"/>
            <a:ext cx="7565898" cy="496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60091" y="214884"/>
            <a:ext cx="7549642" cy="4803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4363" y="681482"/>
            <a:ext cx="6848094" cy="5994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56688" y="742162"/>
            <a:ext cx="142519" cy="1425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67101" y="756538"/>
            <a:ext cx="132588" cy="1325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59964" y="704075"/>
            <a:ext cx="3981450" cy="2244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68167" y="1110970"/>
            <a:ext cx="128803" cy="1288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78708" y="1124585"/>
            <a:ext cx="118872" cy="118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40964" y="1085113"/>
            <a:ext cx="119661" cy="1500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55823" y="1104011"/>
            <a:ext cx="100330" cy="130175"/>
          </a:xfrm>
          <a:custGeom>
            <a:avLst/>
            <a:gdLst/>
            <a:ahLst/>
            <a:cxnLst/>
            <a:rect l="l" t="t" r="r" b="b"/>
            <a:pathLst>
              <a:path w="100329" h="130175">
                <a:moveTo>
                  <a:pt x="73406" y="0"/>
                </a:moveTo>
                <a:lnTo>
                  <a:pt x="67563" y="0"/>
                </a:lnTo>
                <a:lnTo>
                  <a:pt x="60108" y="474"/>
                </a:lnTo>
                <a:lnTo>
                  <a:pt x="22829" y="22225"/>
                </a:lnTo>
                <a:lnTo>
                  <a:pt x="4699" y="59436"/>
                </a:lnTo>
                <a:lnTo>
                  <a:pt x="0" y="90550"/>
                </a:lnTo>
                <a:lnTo>
                  <a:pt x="571" y="99671"/>
                </a:lnTo>
                <a:lnTo>
                  <a:pt x="27467" y="129407"/>
                </a:lnTo>
                <a:lnTo>
                  <a:pt x="35687" y="130048"/>
                </a:lnTo>
                <a:lnTo>
                  <a:pt x="39496" y="130048"/>
                </a:lnTo>
                <a:lnTo>
                  <a:pt x="43306" y="129539"/>
                </a:lnTo>
                <a:lnTo>
                  <a:pt x="50800" y="127762"/>
                </a:lnTo>
                <a:lnTo>
                  <a:pt x="55879" y="125729"/>
                </a:lnTo>
                <a:lnTo>
                  <a:pt x="62356" y="122681"/>
                </a:lnTo>
                <a:lnTo>
                  <a:pt x="75708" y="122681"/>
                </a:lnTo>
                <a:lnTo>
                  <a:pt x="75874" y="121919"/>
                </a:lnTo>
                <a:lnTo>
                  <a:pt x="30860" y="121919"/>
                </a:lnTo>
                <a:lnTo>
                  <a:pt x="25653" y="119634"/>
                </a:lnTo>
                <a:lnTo>
                  <a:pt x="22351" y="115188"/>
                </a:lnTo>
                <a:lnTo>
                  <a:pt x="19050" y="110871"/>
                </a:lnTo>
                <a:lnTo>
                  <a:pt x="17399" y="103759"/>
                </a:lnTo>
                <a:lnTo>
                  <a:pt x="21542" y="62966"/>
                </a:lnTo>
                <a:lnTo>
                  <a:pt x="38607" y="24129"/>
                </a:lnTo>
                <a:lnTo>
                  <a:pt x="51562" y="12191"/>
                </a:lnTo>
                <a:lnTo>
                  <a:pt x="56006" y="9525"/>
                </a:lnTo>
                <a:lnTo>
                  <a:pt x="60959" y="8254"/>
                </a:lnTo>
                <a:lnTo>
                  <a:pt x="99067" y="8254"/>
                </a:lnTo>
                <a:lnTo>
                  <a:pt x="99822" y="4952"/>
                </a:lnTo>
                <a:lnTo>
                  <a:pt x="93979" y="3175"/>
                </a:lnTo>
                <a:lnTo>
                  <a:pt x="88645" y="1777"/>
                </a:lnTo>
                <a:lnTo>
                  <a:pt x="83693" y="1142"/>
                </a:lnTo>
                <a:lnTo>
                  <a:pt x="78866" y="380"/>
                </a:lnTo>
                <a:lnTo>
                  <a:pt x="73406" y="0"/>
                </a:lnTo>
                <a:close/>
              </a:path>
              <a:path w="100329" h="130175">
                <a:moveTo>
                  <a:pt x="75708" y="122681"/>
                </a:moveTo>
                <a:lnTo>
                  <a:pt x="62356" y="122681"/>
                </a:lnTo>
                <a:lnTo>
                  <a:pt x="67182" y="130048"/>
                </a:lnTo>
                <a:lnTo>
                  <a:pt x="74549" y="128015"/>
                </a:lnTo>
                <a:lnTo>
                  <a:pt x="75708" y="122681"/>
                </a:lnTo>
                <a:close/>
              </a:path>
              <a:path w="100329" h="130175">
                <a:moveTo>
                  <a:pt x="95503" y="71119"/>
                </a:moveTo>
                <a:lnTo>
                  <a:pt x="58293" y="71119"/>
                </a:lnTo>
                <a:lnTo>
                  <a:pt x="57276" y="75691"/>
                </a:lnTo>
                <a:lnTo>
                  <a:pt x="60451" y="75818"/>
                </a:lnTo>
                <a:lnTo>
                  <a:pt x="62737" y="76580"/>
                </a:lnTo>
                <a:lnTo>
                  <a:pt x="64262" y="77724"/>
                </a:lnTo>
                <a:lnTo>
                  <a:pt x="65658" y="78866"/>
                </a:lnTo>
                <a:lnTo>
                  <a:pt x="66420" y="80899"/>
                </a:lnTo>
                <a:lnTo>
                  <a:pt x="66325" y="88646"/>
                </a:lnTo>
                <a:lnTo>
                  <a:pt x="65785" y="92963"/>
                </a:lnTo>
                <a:lnTo>
                  <a:pt x="64359" y="98805"/>
                </a:lnTo>
                <a:lnTo>
                  <a:pt x="63372" y="103124"/>
                </a:lnTo>
                <a:lnTo>
                  <a:pt x="53212" y="117983"/>
                </a:lnTo>
                <a:lnTo>
                  <a:pt x="50926" y="119379"/>
                </a:lnTo>
                <a:lnTo>
                  <a:pt x="48387" y="120396"/>
                </a:lnTo>
                <a:lnTo>
                  <a:pt x="43052" y="121665"/>
                </a:lnTo>
                <a:lnTo>
                  <a:pt x="40512" y="121919"/>
                </a:lnTo>
                <a:lnTo>
                  <a:pt x="75874" y="121919"/>
                </a:lnTo>
                <a:lnTo>
                  <a:pt x="80926" y="98678"/>
                </a:lnTo>
                <a:lnTo>
                  <a:pt x="82168" y="92837"/>
                </a:lnTo>
                <a:lnTo>
                  <a:pt x="83312" y="88646"/>
                </a:lnTo>
                <a:lnTo>
                  <a:pt x="94487" y="75691"/>
                </a:lnTo>
                <a:lnTo>
                  <a:pt x="95503" y="71119"/>
                </a:lnTo>
                <a:close/>
              </a:path>
              <a:path w="100329" h="130175">
                <a:moveTo>
                  <a:pt x="99067" y="8254"/>
                </a:moveTo>
                <a:lnTo>
                  <a:pt x="72643" y="8254"/>
                </a:lnTo>
                <a:lnTo>
                  <a:pt x="77215" y="9905"/>
                </a:lnTo>
                <a:lnTo>
                  <a:pt x="82931" y="16637"/>
                </a:lnTo>
                <a:lnTo>
                  <a:pt x="84581" y="22225"/>
                </a:lnTo>
                <a:lnTo>
                  <a:pt x="85216" y="29972"/>
                </a:lnTo>
                <a:lnTo>
                  <a:pt x="94106" y="29972"/>
                </a:lnTo>
                <a:lnTo>
                  <a:pt x="99067" y="825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55823" y="1104011"/>
            <a:ext cx="100330" cy="130175"/>
          </a:xfrm>
          <a:custGeom>
            <a:avLst/>
            <a:gdLst/>
            <a:ahLst/>
            <a:cxnLst/>
            <a:rect l="l" t="t" r="r" b="b"/>
            <a:pathLst>
              <a:path w="100329" h="130175">
                <a:moveTo>
                  <a:pt x="67563" y="0"/>
                </a:moveTo>
                <a:lnTo>
                  <a:pt x="73406" y="0"/>
                </a:lnTo>
                <a:lnTo>
                  <a:pt x="78866" y="380"/>
                </a:lnTo>
                <a:lnTo>
                  <a:pt x="83693" y="1142"/>
                </a:lnTo>
                <a:lnTo>
                  <a:pt x="88645" y="1777"/>
                </a:lnTo>
                <a:lnTo>
                  <a:pt x="93979" y="3175"/>
                </a:lnTo>
                <a:lnTo>
                  <a:pt x="99822" y="4952"/>
                </a:lnTo>
                <a:lnTo>
                  <a:pt x="94106" y="29972"/>
                </a:lnTo>
                <a:lnTo>
                  <a:pt x="85216" y="29972"/>
                </a:lnTo>
                <a:lnTo>
                  <a:pt x="84581" y="22225"/>
                </a:lnTo>
                <a:lnTo>
                  <a:pt x="82931" y="16637"/>
                </a:lnTo>
                <a:lnTo>
                  <a:pt x="80137" y="13335"/>
                </a:lnTo>
                <a:lnTo>
                  <a:pt x="77215" y="9905"/>
                </a:lnTo>
                <a:lnTo>
                  <a:pt x="72643" y="8254"/>
                </a:lnTo>
                <a:lnTo>
                  <a:pt x="66166" y="8254"/>
                </a:lnTo>
                <a:lnTo>
                  <a:pt x="60959" y="8254"/>
                </a:lnTo>
                <a:lnTo>
                  <a:pt x="56006" y="9525"/>
                </a:lnTo>
                <a:lnTo>
                  <a:pt x="51562" y="12191"/>
                </a:lnTo>
                <a:lnTo>
                  <a:pt x="46989" y="14859"/>
                </a:lnTo>
                <a:lnTo>
                  <a:pt x="25352" y="50341"/>
                </a:lnTo>
                <a:lnTo>
                  <a:pt x="17399" y="86360"/>
                </a:lnTo>
                <a:lnTo>
                  <a:pt x="17399" y="94106"/>
                </a:lnTo>
                <a:lnTo>
                  <a:pt x="17399" y="103759"/>
                </a:lnTo>
                <a:lnTo>
                  <a:pt x="19050" y="110871"/>
                </a:lnTo>
                <a:lnTo>
                  <a:pt x="22351" y="115188"/>
                </a:lnTo>
                <a:lnTo>
                  <a:pt x="25653" y="119634"/>
                </a:lnTo>
                <a:lnTo>
                  <a:pt x="30860" y="121919"/>
                </a:lnTo>
                <a:lnTo>
                  <a:pt x="37972" y="121919"/>
                </a:lnTo>
                <a:lnTo>
                  <a:pt x="40512" y="121919"/>
                </a:lnTo>
                <a:lnTo>
                  <a:pt x="43052" y="121665"/>
                </a:lnTo>
                <a:lnTo>
                  <a:pt x="45719" y="121030"/>
                </a:lnTo>
                <a:lnTo>
                  <a:pt x="48387" y="120396"/>
                </a:lnTo>
                <a:lnTo>
                  <a:pt x="50926" y="119379"/>
                </a:lnTo>
                <a:lnTo>
                  <a:pt x="53212" y="117983"/>
                </a:lnTo>
                <a:lnTo>
                  <a:pt x="55625" y="116586"/>
                </a:lnTo>
                <a:lnTo>
                  <a:pt x="57657" y="114680"/>
                </a:lnTo>
                <a:lnTo>
                  <a:pt x="59435" y="112267"/>
                </a:lnTo>
                <a:lnTo>
                  <a:pt x="61213" y="109854"/>
                </a:lnTo>
                <a:lnTo>
                  <a:pt x="62483" y="106806"/>
                </a:lnTo>
                <a:lnTo>
                  <a:pt x="63372" y="103124"/>
                </a:lnTo>
                <a:lnTo>
                  <a:pt x="64388" y="98678"/>
                </a:lnTo>
                <a:lnTo>
                  <a:pt x="65785" y="92963"/>
                </a:lnTo>
                <a:lnTo>
                  <a:pt x="66420" y="87884"/>
                </a:lnTo>
                <a:lnTo>
                  <a:pt x="66420" y="83819"/>
                </a:lnTo>
                <a:lnTo>
                  <a:pt x="66420" y="80899"/>
                </a:lnTo>
                <a:lnTo>
                  <a:pt x="57276" y="75691"/>
                </a:lnTo>
                <a:lnTo>
                  <a:pt x="58293" y="71119"/>
                </a:lnTo>
                <a:lnTo>
                  <a:pt x="95503" y="71119"/>
                </a:lnTo>
                <a:lnTo>
                  <a:pt x="94487" y="75691"/>
                </a:lnTo>
                <a:lnTo>
                  <a:pt x="92201" y="76200"/>
                </a:lnTo>
                <a:lnTo>
                  <a:pt x="90424" y="76708"/>
                </a:lnTo>
                <a:lnTo>
                  <a:pt x="80899" y="98805"/>
                </a:lnTo>
                <a:lnTo>
                  <a:pt x="74549" y="128015"/>
                </a:lnTo>
                <a:lnTo>
                  <a:pt x="67182" y="130048"/>
                </a:lnTo>
                <a:lnTo>
                  <a:pt x="62356" y="122681"/>
                </a:lnTo>
                <a:lnTo>
                  <a:pt x="55879" y="125729"/>
                </a:lnTo>
                <a:lnTo>
                  <a:pt x="50800" y="127762"/>
                </a:lnTo>
                <a:lnTo>
                  <a:pt x="47116" y="128650"/>
                </a:lnTo>
                <a:lnTo>
                  <a:pt x="43306" y="129539"/>
                </a:lnTo>
                <a:lnTo>
                  <a:pt x="39496" y="130048"/>
                </a:lnTo>
                <a:lnTo>
                  <a:pt x="35687" y="130048"/>
                </a:lnTo>
                <a:lnTo>
                  <a:pt x="2286" y="107600"/>
                </a:lnTo>
                <a:lnTo>
                  <a:pt x="0" y="90550"/>
                </a:lnTo>
                <a:lnTo>
                  <a:pt x="287" y="83403"/>
                </a:lnTo>
                <a:lnTo>
                  <a:pt x="10382" y="43052"/>
                </a:lnTo>
                <a:lnTo>
                  <a:pt x="33573" y="11662"/>
                </a:lnTo>
                <a:lnTo>
                  <a:pt x="60108" y="474"/>
                </a:lnTo>
                <a:lnTo>
                  <a:pt x="675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52215" y="1165891"/>
            <a:ext cx="80010" cy="1089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67328" y="1184402"/>
            <a:ext cx="60960" cy="89535"/>
          </a:xfrm>
          <a:custGeom>
            <a:avLst/>
            <a:gdLst/>
            <a:ahLst/>
            <a:cxnLst/>
            <a:rect l="l" t="t" r="r" b="b"/>
            <a:pathLst>
              <a:path w="60960" h="89534">
                <a:moveTo>
                  <a:pt x="36068" y="0"/>
                </a:moveTo>
                <a:lnTo>
                  <a:pt x="26162" y="0"/>
                </a:lnTo>
                <a:lnTo>
                  <a:pt x="22098" y="1015"/>
                </a:lnTo>
                <a:lnTo>
                  <a:pt x="18287" y="2794"/>
                </a:lnTo>
                <a:lnTo>
                  <a:pt x="14605" y="4572"/>
                </a:lnTo>
                <a:lnTo>
                  <a:pt x="11303" y="7365"/>
                </a:lnTo>
                <a:lnTo>
                  <a:pt x="8636" y="11175"/>
                </a:lnTo>
                <a:lnTo>
                  <a:pt x="5842" y="14859"/>
                </a:lnTo>
                <a:lnTo>
                  <a:pt x="0" y="45212"/>
                </a:lnTo>
                <a:lnTo>
                  <a:pt x="452" y="55568"/>
                </a:lnTo>
                <a:lnTo>
                  <a:pt x="19685" y="89153"/>
                </a:lnTo>
                <a:lnTo>
                  <a:pt x="29591" y="89153"/>
                </a:lnTo>
                <a:lnTo>
                  <a:pt x="36758" y="88437"/>
                </a:lnTo>
                <a:lnTo>
                  <a:pt x="43021" y="86280"/>
                </a:lnTo>
                <a:lnTo>
                  <a:pt x="48379" y="82671"/>
                </a:lnTo>
                <a:lnTo>
                  <a:pt x="48708" y="82296"/>
                </a:lnTo>
                <a:lnTo>
                  <a:pt x="27812" y="82296"/>
                </a:lnTo>
                <a:lnTo>
                  <a:pt x="25273" y="81534"/>
                </a:lnTo>
                <a:lnTo>
                  <a:pt x="13970" y="50292"/>
                </a:lnTo>
                <a:lnTo>
                  <a:pt x="14019" y="36702"/>
                </a:lnTo>
                <a:lnTo>
                  <a:pt x="22479" y="9144"/>
                </a:lnTo>
                <a:lnTo>
                  <a:pt x="24637" y="7493"/>
                </a:lnTo>
                <a:lnTo>
                  <a:pt x="27178" y="6603"/>
                </a:lnTo>
                <a:lnTo>
                  <a:pt x="49922" y="6603"/>
                </a:lnTo>
                <a:lnTo>
                  <a:pt x="48260" y="5080"/>
                </a:lnTo>
                <a:lnTo>
                  <a:pt x="40640" y="1015"/>
                </a:lnTo>
                <a:lnTo>
                  <a:pt x="36068" y="0"/>
                </a:lnTo>
                <a:close/>
              </a:path>
              <a:path w="60960" h="89534">
                <a:moveTo>
                  <a:pt x="49922" y="6603"/>
                </a:moveTo>
                <a:lnTo>
                  <a:pt x="33020" y="6603"/>
                </a:lnTo>
                <a:lnTo>
                  <a:pt x="35433" y="7365"/>
                </a:lnTo>
                <a:lnTo>
                  <a:pt x="39497" y="10413"/>
                </a:lnTo>
                <a:lnTo>
                  <a:pt x="41275" y="12826"/>
                </a:lnTo>
                <a:lnTo>
                  <a:pt x="42545" y="16001"/>
                </a:lnTo>
                <a:lnTo>
                  <a:pt x="43942" y="19303"/>
                </a:lnTo>
                <a:lnTo>
                  <a:pt x="44958" y="23368"/>
                </a:lnTo>
                <a:lnTo>
                  <a:pt x="46482" y="33400"/>
                </a:lnTo>
                <a:lnTo>
                  <a:pt x="46692" y="36702"/>
                </a:lnTo>
                <a:lnTo>
                  <a:pt x="46752" y="54129"/>
                </a:lnTo>
                <a:lnTo>
                  <a:pt x="46482" y="57912"/>
                </a:lnTo>
                <a:lnTo>
                  <a:pt x="45212" y="66928"/>
                </a:lnTo>
                <a:lnTo>
                  <a:pt x="44196" y="70738"/>
                </a:lnTo>
                <a:lnTo>
                  <a:pt x="42799" y="73660"/>
                </a:lnTo>
                <a:lnTo>
                  <a:pt x="41529" y="76581"/>
                </a:lnTo>
                <a:lnTo>
                  <a:pt x="39750" y="78867"/>
                </a:lnTo>
                <a:lnTo>
                  <a:pt x="35687" y="81661"/>
                </a:lnTo>
                <a:lnTo>
                  <a:pt x="33400" y="82296"/>
                </a:lnTo>
                <a:lnTo>
                  <a:pt x="48708" y="82296"/>
                </a:lnTo>
                <a:lnTo>
                  <a:pt x="60754" y="45212"/>
                </a:lnTo>
                <a:lnTo>
                  <a:pt x="60833" y="36702"/>
                </a:lnTo>
                <a:lnTo>
                  <a:pt x="60198" y="30734"/>
                </a:lnTo>
                <a:lnTo>
                  <a:pt x="51308" y="7874"/>
                </a:lnTo>
                <a:lnTo>
                  <a:pt x="49922" y="660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81298" y="1191005"/>
            <a:ext cx="33020" cy="76200"/>
          </a:xfrm>
          <a:custGeom>
            <a:avLst/>
            <a:gdLst/>
            <a:ahLst/>
            <a:cxnLst/>
            <a:rect l="l" t="t" r="r" b="b"/>
            <a:pathLst>
              <a:path w="33020" h="76200">
                <a:moveTo>
                  <a:pt x="16383" y="0"/>
                </a:moveTo>
                <a:lnTo>
                  <a:pt x="13208" y="0"/>
                </a:lnTo>
                <a:lnTo>
                  <a:pt x="10667" y="889"/>
                </a:lnTo>
                <a:lnTo>
                  <a:pt x="8509" y="2540"/>
                </a:lnTo>
                <a:lnTo>
                  <a:pt x="6350" y="4064"/>
                </a:lnTo>
                <a:lnTo>
                  <a:pt x="0" y="31115"/>
                </a:lnTo>
                <a:lnTo>
                  <a:pt x="0" y="36957"/>
                </a:lnTo>
                <a:lnTo>
                  <a:pt x="0" y="43688"/>
                </a:lnTo>
                <a:lnTo>
                  <a:pt x="380" y="49530"/>
                </a:lnTo>
                <a:lnTo>
                  <a:pt x="1015" y="54356"/>
                </a:lnTo>
                <a:lnTo>
                  <a:pt x="1650" y="59309"/>
                </a:lnTo>
                <a:lnTo>
                  <a:pt x="2666" y="63373"/>
                </a:lnTo>
                <a:lnTo>
                  <a:pt x="4063" y="66548"/>
                </a:lnTo>
                <a:lnTo>
                  <a:pt x="5461" y="69723"/>
                </a:lnTo>
                <a:lnTo>
                  <a:pt x="7112" y="72009"/>
                </a:lnTo>
                <a:lnTo>
                  <a:pt x="9271" y="73533"/>
                </a:lnTo>
                <a:lnTo>
                  <a:pt x="11302" y="74930"/>
                </a:lnTo>
                <a:lnTo>
                  <a:pt x="13842" y="75692"/>
                </a:lnTo>
                <a:lnTo>
                  <a:pt x="16637" y="75692"/>
                </a:lnTo>
                <a:lnTo>
                  <a:pt x="19430" y="75692"/>
                </a:lnTo>
                <a:lnTo>
                  <a:pt x="21716" y="75057"/>
                </a:lnTo>
                <a:lnTo>
                  <a:pt x="23749" y="73660"/>
                </a:lnTo>
                <a:lnTo>
                  <a:pt x="25780" y="72263"/>
                </a:lnTo>
                <a:lnTo>
                  <a:pt x="27559" y="69977"/>
                </a:lnTo>
                <a:lnTo>
                  <a:pt x="28828" y="67056"/>
                </a:lnTo>
                <a:lnTo>
                  <a:pt x="30225" y="64135"/>
                </a:lnTo>
                <a:lnTo>
                  <a:pt x="31241" y="60325"/>
                </a:lnTo>
                <a:lnTo>
                  <a:pt x="31876" y="55880"/>
                </a:lnTo>
                <a:lnTo>
                  <a:pt x="32512" y="51308"/>
                </a:lnTo>
                <a:lnTo>
                  <a:pt x="32892" y="45974"/>
                </a:lnTo>
                <a:lnTo>
                  <a:pt x="32892" y="39751"/>
                </a:lnTo>
                <a:lnTo>
                  <a:pt x="32892" y="32766"/>
                </a:lnTo>
                <a:lnTo>
                  <a:pt x="32512" y="26797"/>
                </a:lnTo>
                <a:lnTo>
                  <a:pt x="31750" y="21844"/>
                </a:lnTo>
                <a:lnTo>
                  <a:pt x="30987" y="16764"/>
                </a:lnTo>
                <a:lnTo>
                  <a:pt x="29972" y="12700"/>
                </a:lnTo>
                <a:lnTo>
                  <a:pt x="28575" y="9398"/>
                </a:lnTo>
                <a:lnTo>
                  <a:pt x="27304" y="6223"/>
                </a:lnTo>
                <a:lnTo>
                  <a:pt x="25526" y="3810"/>
                </a:lnTo>
                <a:lnTo>
                  <a:pt x="23495" y="2286"/>
                </a:lnTo>
                <a:lnTo>
                  <a:pt x="21462" y="762"/>
                </a:lnTo>
                <a:lnTo>
                  <a:pt x="19050" y="0"/>
                </a:lnTo>
                <a:lnTo>
                  <a:pt x="1638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67328" y="1184402"/>
            <a:ext cx="60960" cy="89535"/>
          </a:xfrm>
          <a:custGeom>
            <a:avLst/>
            <a:gdLst/>
            <a:ahLst/>
            <a:cxnLst/>
            <a:rect l="l" t="t" r="r" b="b"/>
            <a:pathLst>
              <a:path w="60960" h="89534">
                <a:moveTo>
                  <a:pt x="30607" y="0"/>
                </a:moveTo>
                <a:lnTo>
                  <a:pt x="36068" y="0"/>
                </a:lnTo>
                <a:lnTo>
                  <a:pt x="40640" y="1015"/>
                </a:lnTo>
                <a:lnTo>
                  <a:pt x="44450" y="3048"/>
                </a:lnTo>
                <a:lnTo>
                  <a:pt x="48260" y="5080"/>
                </a:lnTo>
                <a:lnTo>
                  <a:pt x="60833" y="36702"/>
                </a:lnTo>
                <a:lnTo>
                  <a:pt x="60833" y="43561"/>
                </a:lnTo>
                <a:lnTo>
                  <a:pt x="48379" y="82671"/>
                </a:lnTo>
                <a:lnTo>
                  <a:pt x="29591" y="89153"/>
                </a:lnTo>
                <a:lnTo>
                  <a:pt x="19685" y="89153"/>
                </a:lnTo>
                <a:lnTo>
                  <a:pt x="452" y="55568"/>
                </a:lnTo>
                <a:lnTo>
                  <a:pt x="0" y="45212"/>
                </a:lnTo>
                <a:lnTo>
                  <a:pt x="0" y="37464"/>
                </a:lnTo>
                <a:lnTo>
                  <a:pt x="8636" y="11175"/>
                </a:lnTo>
                <a:lnTo>
                  <a:pt x="11303" y="7365"/>
                </a:lnTo>
                <a:lnTo>
                  <a:pt x="14605" y="4572"/>
                </a:lnTo>
                <a:lnTo>
                  <a:pt x="18287" y="2794"/>
                </a:lnTo>
                <a:lnTo>
                  <a:pt x="22098" y="1015"/>
                </a:lnTo>
                <a:lnTo>
                  <a:pt x="26162" y="0"/>
                </a:lnTo>
                <a:lnTo>
                  <a:pt x="3060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54323" y="1080503"/>
            <a:ext cx="34289" cy="1927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64357" y="1086586"/>
            <a:ext cx="181254" cy="1905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12235" y="1105535"/>
            <a:ext cx="128270" cy="127000"/>
          </a:xfrm>
          <a:custGeom>
            <a:avLst/>
            <a:gdLst/>
            <a:ahLst/>
            <a:cxnLst/>
            <a:rect l="l" t="t" r="r" b="b"/>
            <a:pathLst>
              <a:path w="128270" h="127000">
                <a:moveTo>
                  <a:pt x="61594" y="0"/>
                </a:moveTo>
                <a:lnTo>
                  <a:pt x="24384" y="0"/>
                </a:lnTo>
                <a:lnTo>
                  <a:pt x="23367" y="4572"/>
                </a:lnTo>
                <a:lnTo>
                  <a:pt x="26542" y="4699"/>
                </a:lnTo>
                <a:lnTo>
                  <a:pt x="28828" y="5461"/>
                </a:lnTo>
                <a:lnTo>
                  <a:pt x="30225" y="6603"/>
                </a:lnTo>
                <a:lnTo>
                  <a:pt x="31750" y="7747"/>
                </a:lnTo>
                <a:lnTo>
                  <a:pt x="32146" y="9016"/>
                </a:lnTo>
                <a:lnTo>
                  <a:pt x="32258" y="16637"/>
                </a:lnTo>
                <a:lnTo>
                  <a:pt x="31496" y="22351"/>
                </a:lnTo>
                <a:lnTo>
                  <a:pt x="30987" y="25145"/>
                </a:lnTo>
                <a:lnTo>
                  <a:pt x="30352" y="27686"/>
                </a:lnTo>
                <a:lnTo>
                  <a:pt x="14604" y="99313"/>
                </a:lnTo>
                <a:lnTo>
                  <a:pt x="1015" y="122427"/>
                </a:lnTo>
                <a:lnTo>
                  <a:pt x="0" y="127000"/>
                </a:lnTo>
                <a:lnTo>
                  <a:pt x="37211" y="127000"/>
                </a:lnTo>
                <a:lnTo>
                  <a:pt x="38226" y="122427"/>
                </a:lnTo>
                <a:lnTo>
                  <a:pt x="34671" y="122047"/>
                </a:lnTo>
                <a:lnTo>
                  <a:pt x="32258" y="121412"/>
                </a:lnTo>
                <a:lnTo>
                  <a:pt x="30987" y="120141"/>
                </a:lnTo>
                <a:lnTo>
                  <a:pt x="29717" y="118999"/>
                </a:lnTo>
                <a:lnTo>
                  <a:pt x="29125" y="117220"/>
                </a:lnTo>
                <a:lnTo>
                  <a:pt x="29233" y="109474"/>
                </a:lnTo>
                <a:lnTo>
                  <a:pt x="29590" y="107568"/>
                </a:lnTo>
                <a:lnTo>
                  <a:pt x="29870" y="105410"/>
                </a:lnTo>
                <a:lnTo>
                  <a:pt x="30987" y="99949"/>
                </a:lnTo>
                <a:lnTo>
                  <a:pt x="38735" y="64769"/>
                </a:lnTo>
                <a:lnTo>
                  <a:pt x="105264" y="64769"/>
                </a:lnTo>
                <a:lnTo>
                  <a:pt x="107161" y="56134"/>
                </a:lnTo>
                <a:lnTo>
                  <a:pt x="40639" y="56134"/>
                </a:lnTo>
                <a:lnTo>
                  <a:pt x="46989" y="27686"/>
                </a:lnTo>
                <a:lnTo>
                  <a:pt x="48260" y="21716"/>
                </a:lnTo>
                <a:lnTo>
                  <a:pt x="60578" y="4572"/>
                </a:lnTo>
                <a:lnTo>
                  <a:pt x="61594" y="0"/>
                </a:lnTo>
                <a:close/>
              </a:path>
              <a:path w="128270" h="127000">
                <a:moveTo>
                  <a:pt x="105264" y="64769"/>
                </a:moveTo>
                <a:lnTo>
                  <a:pt x="88773" y="64769"/>
                </a:lnTo>
                <a:lnTo>
                  <a:pt x="81152" y="99313"/>
                </a:lnTo>
                <a:lnTo>
                  <a:pt x="79724" y="105537"/>
                </a:lnTo>
                <a:lnTo>
                  <a:pt x="78695" y="109600"/>
                </a:lnTo>
                <a:lnTo>
                  <a:pt x="77903" y="111887"/>
                </a:lnTo>
                <a:lnTo>
                  <a:pt x="77342" y="113791"/>
                </a:lnTo>
                <a:lnTo>
                  <a:pt x="67563" y="122427"/>
                </a:lnTo>
                <a:lnTo>
                  <a:pt x="66548" y="127000"/>
                </a:lnTo>
                <a:lnTo>
                  <a:pt x="103631" y="127000"/>
                </a:lnTo>
                <a:lnTo>
                  <a:pt x="104775" y="122427"/>
                </a:lnTo>
                <a:lnTo>
                  <a:pt x="101473" y="122174"/>
                </a:lnTo>
                <a:lnTo>
                  <a:pt x="99060" y="121412"/>
                </a:lnTo>
                <a:lnTo>
                  <a:pt x="96265" y="119125"/>
                </a:lnTo>
                <a:lnTo>
                  <a:pt x="95630" y="117220"/>
                </a:lnTo>
                <a:lnTo>
                  <a:pt x="95698" y="111632"/>
                </a:lnTo>
                <a:lnTo>
                  <a:pt x="95758" y="110743"/>
                </a:lnTo>
                <a:lnTo>
                  <a:pt x="96265" y="106425"/>
                </a:lnTo>
                <a:lnTo>
                  <a:pt x="96774" y="103504"/>
                </a:lnTo>
                <a:lnTo>
                  <a:pt x="97536" y="99949"/>
                </a:lnTo>
                <a:lnTo>
                  <a:pt x="105264" y="64769"/>
                </a:lnTo>
                <a:close/>
              </a:path>
              <a:path w="128270" h="127000">
                <a:moveTo>
                  <a:pt x="128015" y="0"/>
                </a:moveTo>
                <a:lnTo>
                  <a:pt x="90804" y="0"/>
                </a:lnTo>
                <a:lnTo>
                  <a:pt x="89788" y="4572"/>
                </a:lnTo>
                <a:lnTo>
                  <a:pt x="92963" y="4699"/>
                </a:lnTo>
                <a:lnTo>
                  <a:pt x="95250" y="5461"/>
                </a:lnTo>
                <a:lnTo>
                  <a:pt x="96774" y="6603"/>
                </a:lnTo>
                <a:lnTo>
                  <a:pt x="98171" y="7747"/>
                </a:lnTo>
                <a:lnTo>
                  <a:pt x="98933" y="9778"/>
                </a:lnTo>
                <a:lnTo>
                  <a:pt x="98904" y="14859"/>
                </a:lnTo>
                <a:lnTo>
                  <a:pt x="98805" y="16637"/>
                </a:lnTo>
                <a:lnTo>
                  <a:pt x="98298" y="19557"/>
                </a:lnTo>
                <a:lnTo>
                  <a:pt x="97916" y="22351"/>
                </a:lnTo>
                <a:lnTo>
                  <a:pt x="97409" y="25145"/>
                </a:lnTo>
                <a:lnTo>
                  <a:pt x="96900" y="27686"/>
                </a:lnTo>
                <a:lnTo>
                  <a:pt x="90550" y="56134"/>
                </a:lnTo>
                <a:lnTo>
                  <a:pt x="107161" y="56134"/>
                </a:lnTo>
                <a:lnTo>
                  <a:pt x="115824" y="17525"/>
                </a:lnTo>
                <a:lnTo>
                  <a:pt x="119252" y="9016"/>
                </a:lnTo>
                <a:lnTo>
                  <a:pt x="120014" y="7747"/>
                </a:lnTo>
                <a:lnTo>
                  <a:pt x="120903" y="6857"/>
                </a:lnTo>
                <a:lnTo>
                  <a:pt x="122936" y="5587"/>
                </a:lnTo>
                <a:lnTo>
                  <a:pt x="124713" y="5079"/>
                </a:lnTo>
                <a:lnTo>
                  <a:pt x="127000" y="4572"/>
                </a:lnTo>
                <a:lnTo>
                  <a:pt x="1280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12235" y="1105535"/>
            <a:ext cx="128270" cy="127000"/>
          </a:xfrm>
          <a:custGeom>
            <a:avLst/>
            <a:gdLst/>
            <a:ahLst/>
            <a:cxnLst/>
            <a:rect l="l" t="t" r="r" b="b"/>
            <a:pathLst>
              <a:path w="128270" h="127000">
                <a:moveTo>
                  <a:pt x="24384" y="0"/>
                </a:moveTo>
                <a:lnTo>
                  <a:pt x="61594" y="0"/>
                </a:lnTo>
                <a:lnTo>
                  <a:pt x="60578" y="4572"/>
                </a:lnTo>
                <a:lnTo>
                  <a:pt x="58165" y="5079"/>
                </a:lnTo>
                <a:lnTo>
                  <a:pt x="56514" y="5587"/>
                </a:lnTo>
                <a:lnTo>
                  <a:pt x="55499" y="6223"/>
                </a:lnTo>
                <a:lnTo>
                  <a:pt x="54483" y="6857"/>
                </a:lnTo>
                <a:lnTo>
                  <a:pt x="53466" y="7747"/>
                </a:lnTo>
                <a:lnTo>
                  <a:pt x="46989" y="27686"/>
                </a:lnTo>
                <a:lnTo>
                  <a:pt x="40639" y="56134"/>
                </a:lnTo>
                <a:lnTo>
                  <a:pt x="90550" y="56134"/>
                </a:lnTo>
                <a:lnTo>
                  <a:pt x="96900" y="27686"/>
                </a:lnTo>
                <a:lnTo>
                  <a:pt x="97409" y="25145"/>
                </a:lnTo>
                <a:lnTo>
                  <a:pt x="97916" y="22351"/>
                </a:lnTo>
                <a:lnTo>
                  <a:pt x="98298" y="19557"/>
                </a:lnTo>
                <a:lnTo>
                  <a:pt x="98805" y="16637"/>
                </a:lnTo>
                <a:lnTo>
                  <a:pt x="98933" y="14350"/>
                </a:lnTo>
                <a:lnTo>
                  <a:pt x="98933" y="12700"/>
                </a:lnTo>
                <a:lnTo>
                  <a:pt x="98933" y="9778"/>
                </a:lnTo>
                <a:lnTo>
                  <a:pt x="89788" y="4572"/>
                </a:lnTo>
                <a:lnTo>
                  <a:pt x="90804" y="0"/>
                </a:lnTo>
                <a:lnTo>
                  <a:pt x="128015" y="0"/>
                </a:lnTo>
                <a:lnTo>
                  <a:pt x="127000" y="4572"/>
                </a:lnTo>
                <a:lnTo>
                  <a:pt x="124713" y="5079"/>
                </a:lnTo>
                <a:lnTo>
                  <a:pt x="122936" y="5587"/>
                </a:lnTo>
                <a:lnTo>
                  <a:pt x="121919" y="6223"/>
                </a:lnTo>
                <a:lnTo>
                  <a:pt x="120903" y="6857"/>
                </a:lnTo>
                <a:lnTo>
                  <a:pt x="120014" y="7747"/>
                </a:lnTo>
                <a:lnTo>
                  <a:pt x="119252" y="9016"/>
                </a:lnTo>
                <a:lnTo>
                  <a:pt x="118363" y="10287"/>
                </a:lnTo>
                <a:lnTo>
                  <a:pt x="117601" y="12191"/>
                </a:lnTo>
                <a:lnTo>
                  <a:pt x="116712" y="14859"/>
                </a:lnTo>
                <a:lnTo>
                  <a:pt x="115824" y="17525"/>
                </a:lnTo>
                <a:lnTo>
                  <a:pt x="114808" y="21716"/>
                </a:lnTo>
                <a:lnTo>
                  <a:pt x="97536" y="99949"/>
                </a:lnTo>
                <a:lnTo>
                  <a:pt x="96012" y="108585"/>
                </a:lnTo>
                <a:lnTo>
                  <a:pt x="95758" y="110743"/>
                </a:lnTo>
                <a:lnTo>
                  <a:pt x="95630" y="112649"/>
                </a:lnTo>
                <a:lnTo>
                  <a:pt x="95630" y="114426"/>
                </a:lnTo>
                <a:lnTo>
                  <a:pt x="95630" y="117220"/>
                </a:lnTo>
                <a:lnTo>
                  <a:pt x="96265" y="119125"/>
                </a:lnTo>
                <a:lnTo>
                  <a:pt x="97662" y="120268"/>
                </a:lnTo>
                <a:lnTo>
                  <a:pt x="99060" y="121412"/>
                </a:lnTo>
                <a:lnTo>
                  <a:pt x="101473" y="122174"/>
                </a:lnTo>
                <a:lnTo>
                  <a:pt x="104775" y="122427"/>
                </a:lnTo>
                <a:lnTo>
                  <a:pt x="103631" y="127000"/>
                </a:lnTo>
                <a:lnTo>
                  <a:pt x="66548" y="127000"/>
                </a:lnTo>
                <a:lnTo>
                  <a:pt x="67563" y="122427"/>
                </a:lnTo>
                <a:lnTo>
                  <a:pt x="69850" y="122047"/>
                </a:lnTo>
                <a:lnTo>
                  <a:pt x="71627" y="121412"/>
                </a:lnTo>
                <a:lnTo>
                  <a:pt x="77977" y="111632"/>
                </a:lnTo>
                <a:lnTo>
                  <a:pt x="78739" y="109474"/>
                </a:lnTo>
                <a:lnTo>
                  <a:pt x="79755" y="105410"/>
                </a:lnTo>
                <a:lnTo>
                  <a:pt x="81152" y="99313"/>
                </a:lnTo>
                <a:lnTo>
                  <a:pt x="88773" y="64769"/>
                </a:lnTo>
                <a:lnTo>
                  <a:pt x="38735" y="64769"/>
                </a:lnTo>
                <a:lnTo>
                  <a:pt x="30987" y="99949"/>
                </a:lnTo>
                <a:lnTo>
                  <a:pt x="30352" y="102997"/>
                </a:lnTo>
                <a:lnTo>
                  <a:pt x="29844" y="105537"/>
                </a:lnTo>
                <a:lnTo>
                  <a:pt x="29590" y="107568"/>
                </a:lnTo>
                <a:lnTo>
                  <a:pt x="29210" y="109600"/>
                </a:lnTo>
                <a:lnTo>
                  <a:pt x="29083" y="111887"/>
                </a:lnTo>
                <a:lnTo>
                  <a:pt x="29083" y="114426"/>
                </a:lnTo>
                <a:lnTo>
                  <a:pt x="29083" y="117093"/>
                </a:lnTo>
                <a:lnTo>
                  <a:pt x="29717" y="118999"/>
                </a:lnTo>
                <a:lnTo>
                  <a:pt x="30987" y="120141"/>
                </a:lnTo>
                <a:lnTo>
                  <a:pt x="32258" y="121412"/>
                </a:lnTo>
                <a:lnTo>
                  <a:pt x="34671" y="122047"/>
                </a:lnTo>
                <a:lnTo>
                  <a:pt x="38226" y="122427"/>
                </a:lnTo>
                <a:lnTo>
                  <a:pt x="37211" y="127000"/>
                </a:lnTo>
                <a:lnTo>
                  <a:pt x="0" y="127000"/>
                </a:lnTo>
                <a:lnTo>
                  <a:pt x="1015" y="122427"/>
                </a:lnTo>
                <a:lnTo>
                  <a:pt x="3301" y="122047"/>
                </a:lnTo>
                <a:lnTo>
                  <a:pt x="5079" y="121412"/>
                </a:lnTo>
                <a:lnTo>
                  <a:pt x="6350" y="120650"/>
                </a:lnTo>
                <a:lnTo>
                  <a:pt x="7492" y="119761"/>
                </a:lnTo>
                <a:lnTo>
                  <a:pt x="8509" y="118617"/>
                </a:lnTo>
                <a:lnTo>
                  <a:pt x="9271" y="117093"/>
                </a:lnTo>
                <a:lnTo>
                  <a:pt x="10033" y="115569"/>
                </a:lnTo>
                <a:lnTo>
                  <a:pt x="30352" y="27686"/>
                </a:lnTo>
                <a:lnTo>
                  <a:pt x="30987" y="25145"/>
                </a:lnTo>
                <a:lnTo>
                  <a:pt x="31496" y="22351"/>
                </a:lnTo>
                <a:lnTo>
                  <a:pt x="31876" y="19557"/>
                </a:lnTo>
                <a:lnTo>
                  <a:pt x="32258" y="16637"/>
                </a:lnTo>
                <a:lnTo>
                  <a:pt x="32385" y="14350"/>
                </a:lnTo>
                <a:lnTo>
                  <a:pt x="32385" y="12700"/>
                </a:lnTo>
                <a:lnTo>
                  <a:pt x="32385" y="9778"/>
                </a:lnTo>
                <a:lnTo>
                  <a:pt x="31750" y="7747"/>
                </a:lnTo>
                <a:lnTo>
                  <a:pt x="30225" y="6603"/>
                </a:lnTo>
                <a:lnTo>
                  <a:pt x="28828" y="5461"/>
                </a:lnTo>
                <a:lnTo>
                  <a:pt x="26542" y="4699"/>
                </a:lnTo>
                <a:lnTo>
                  <a:pt x="23367" y="4572"/>
                </a:lnTo>
                <a:lnTo>
                  <a:pt x="243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37203" y="1193291"/>
            <a:ext cx="48005" cy="662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52444" y="1210944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5" y="0"/>
                </a:moveTo>
                <a:lnTo>
                  <a:pt x="10159" y="0"/>
                </a:lnTo>
                <a:lnTo>
                  <a:pt x="10667" y="4571"/>
                </a:lnTo>
                <a:lnTo>
                  <a:pt x="10794" y="18541"/>
                </a:lnTo>
                <a:lnTo>
                  <a:pt x="0" y="41528"/>
                </a:lnTo>
                <a:lnTo>
                  <a:pt x="4952" y="47243"/>
                </a:lnTo>
                <a:lnTo>
                  <a:pt x="27812" y="17144"/>
                </a:lnTo>
                <a:lnTo>
                  <a:pt x="27812" y="8635"/>
                </a:lnTo>
                <a:lnTo>
                  <a:pt x="27304" y="4317"/>
                </a:lnTo>
                <a:lnTo>
                  <a:pt x="26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52444" y="1210944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59" y="0"/>
                </a:moveTo>
                <a:lnTo>
                  <a:pt x="26415" y="0"/>
                </a:lnTo>
                <a:lnTo>
                  <a:pt x="27304" y="4317"/>
                </a:lnTo>
                <a:lnTo>
                  <a:pt x="27812" y="8635"/>
                </a:lnTo>
                <a:lnTo>
                  <a:pt x="27812" y="12826"/>
                </a:lnTo>
                <a:lnTo>
                  <a:pt x="27812" y="17144"/>
                </a:lnTo>
                <a:lnTo>
                  <a:pt x="18414" y="35432"/>
                </a:lnTo>
                <a:lnTo>
                  <a:pt x="15112" y="38988"/>
                </a:lnTo>
                <a:lnTo>
                  <a:pt x="10667" y="42925"/>
                </a:lnTo>
                <a:lnTo>
                  <a:pt x="4952" y="47243"/>
                </a:lnTo>
                <a:lnTo>
                  <a:pt x="0" y="41528"/>
                </a:lnTo>
                <a:lnTo>
                  <a:pt x="3175" y="38607"/>
                </a:lnTo>
                <a:lnTo>
                  <a:pt x="5460" y="35940"/>
                </a:lnTo>
                <a:lnTo>
                  <a:pt x="6857" y="33527"/>
                </a:lnTo>
                <a:lnTo>
                  <a:pt x="8254" y="31114"/>
                </a:lnTo>
                <a:lnTo>
                  <a:pt x="9270" y="28447"/>
                </a:lnTo>
                <a:lnTo>
                  <a:pt x="9905" y="25400"/>
                </a:lnTo>
                <a:lnTo>
                  <a:pt x="10540" y="22351"/>
                </a:lnTo>
                <a:lnTo>
                  <a:pt x="10794" y="18541"/>
                </a:lnTo>
                <a:lnTo>
                  <a:pt x="10794" y="13969"/>
                </a:lnTo>
                <a:lnTo>
                  <a:pt x="10794" y="9270"/>
                </a:lnTo>
                <a:lnTo>
                  <a:pt x="10667" y="4571"/>
                </a:lnTo>
                <a:lnTo>
                  <a:pt x="101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08832" y="1123162"/>
            <a:ext cx="116586" cy="1470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23183" y="1142111"/>
            <a:ext cx="97790" cy="128270"/>
          </a:xfrm>
          <a:custGeom>
            <a:avLst/>
            <a:gdLst/>
            <a:ahLst/>
            <a:cxnLst/>
            <a:rect l="l" t="t" r="r" b="b"/>
            <a:pathLst>
              <a:path w="97789" h="128269">
                <a:moveTo>
                  <a:pt x="39461" y="10667"/>
                </a:moveTo>
                <a:lnTo>
                  <a:pt x="18922" y="10667"/>
                </a:lnTo>
                <a:lnTo>
                  <a:pt x="20319" y="11175"/>
                </a:lnTo>
                <a:lnTo>
                  <a:pt x="22605" y="13462"/>
                </a:lnTo>
                <a:lnTo>
                  <a:pt x="23621" y="15366"/>
                </a:lnTo>
                <a:lnTo>
                  <a:pt x="24383" y="18287"/>
                </a:lnTo>
                <a:lnTo>
                  <a:pt x="25272" y="21209"/>
                </a:lnTo>
                <a:lnTo>
                  <a:pt x="25907" y="25400"/>
                </a:lnTo>
                <a:lnTo>
                  <a:pt x="26288" y="31114"/>
                </a:lnTo>
                <a:lnTo>
                  <a:pt x="26796" y="36829"/>
                </a:lnTo>
                <a:lnTo>
                  <a:pt x="26495" y="82301"/>
                </a:lnTo>
                <a:lnTo>
                  <a:pt x="21756" y="99760"/>
                </a:lnTo>
                <a:lnTo>
                  <a:pt x="18065" y="107965"/>
                </a:lnTo>
                <a:lnTo>
                  <a:pt x="15089" y="115814"/>
                </a:lnTo>
                <a:lnTo>
                  <a:pt x="12826" y="123316"/>
                </a:lnTo>
                <a:lnTo>
                  <a:pt x="15493" y="127762"/>
                </a:lnTo>
                <a:lnTo>
                  <a:pt x="29463" y="127762"/>
                </a:lnTo>
                <a:lnTo>
                  <a:pt x="31674" y="119046"/>
                </a:lnTo>
                <a:lnTo>
                  <a:pt x="33718" y="110045"/>
                </a:lnTo>
                <a:lnTo>
                  <a:pt x="35571" y="100758"/>
                </a:lnTo>
                <a:lnTo>
                  <a:pt x="37211" y="91186"/>
                </a:lnTo>
                <a:lnTo>
                  <a:pt x="44880" y="78948"/>
                </a:lnTo>
                <a:lnTo>
                  <a:pt x="50189" y="70738"/>
                </a:lnTo>
                <a:lnTo>
                  <a:pt x="39624" y="70738"/>
                </a:lnTo>
                <a:lnTo>
                  <a:pt x="40384" y="59904"/>
                </a:lnTo>
                <a:lnTo>
                  <a:pt x="40941" y="49498"/>
                </a:lnTo>
                <a:lnTo>
                  <a:pt x="41207" y="41783"/>
                </a:lnTo>
                <a:lnTo>
                  <a:pt x="41317" y="36829"/>
                </a:lnTo>
                <a:lnTo>
                  <a:pt x="41401" y="19303"/>
                </a:lnTo>
                <a:lnTo>
                  <a:pt x="40004" y="11556"/>
                </a:lnTo>
                <a:lnTo>
                  <a:pt x="39461" y="10667"/>
                </a:lnTo>
                <a:close/>
              </a:path>
              <a:path w="97789" h="128269">
                <a:moveTo>
                  <a:pt x="97281" y="1524"/>
                </a:moveTo>
                <a:lnTo>
                  <a:pt x="77850" y="1524"/>
                </a:lnTo>
                <a:lnTo>
                  <a:pt x="69945" y="17553"/>
                </a:lnTo>
                <a:lnTo>
                  <a:pt x="61087" y="34416"/>
                </a:lnTo>
                <a:lnTo>
                  <a:pt x="51276" y="52137"/>
                </a:lnTo>
                <a:lnTo>
                  <a:pt x="40512" y="70738"/>
                </a:lnTo>
                <a:lnTo>
                  <a:pt x="50189" y="70738"/>
                </a:lnTo>
                <a:lnTo>
                  <a:pt x="77868" y="30186"/>
                </a:lnTo>
                <a:lnTo>
                  <a:pt x="96138" y="5968"/>
                </a:lnTo>
                <a:lnTo>
                  <a:pt x="97281" y="1524"/>
                </a:lnTo>
                <a:close/>
              </a:path>
              <a:path w="97789" h="128269">
                <a:moveTo>
                  <a:pt x="29971" y="0"/>
                </a:moveTo>
                <a:lnTo>
                  <a:pt x="21589" y="0"/>
                </a:lnTo>
                <a:lnTo>
                  <a:pt x="19430" y="253"/>
                </a:lnTo>
                <a:lnTo>
                  <a:pt x="0" y="12953"/>
                </a:lnTo>
                <a:lnTo>
                  <a:pt x="5206" y="18161"/>
                </a:lnTo>
                <a:lnTo>
                  <a:pt x="9778" y="13208"/>
                </a:lnTo>
                <a:lnTo>
                  <a:pt x="13715" y="10667"/>
                </a:lnTo>
                <a:lnTo>
                  <a:pt x="39461" y="10667"/>
                </a:lnTo>
                <a:lnTo>
                  <a:pt x="37211" y="6985"/>
                </a:lnTo>
                <a:lnTo>
                  <a:pt x="34416" y="2286"/>
                </a:lnTo>
                <a:lnTo>
                  <a:pt x="2997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23183" y="1142111"/>
            <a:ext cx="97790" cy="128270"/>
          </a:xfrm>
          <a:custGeom>
            <a:avLst/>
            <a:gdLst/>
            <a:ahLst/>
            <a:cxnLst/>
            <a:rect l="l" t="t" r="r" b="b"/>
            <a:pathLst>
              <a:path w="97789" h="128269">
                <a:moveTo>
                  <a:pt x="23875" y="0"/>
                </a:moveTo>
                <a:lnTo>
                  <a:pt x="29971" y="0"/>
                </a:lnTo>
                <a:lnTo>
                  <a:pt x="34416" y="2286"/>
                </a:lnTo>
                <a:lnTo>
                  <a:pt x="37211" y="6985"/>
                </a:lnTo>
                <a:lnTo>
                  <a:pt x="40004" y="11556"/>
                </a:lnTo>
                <a:lnTo>
                  <a:pt x="41401" y="19303"/>
                </a:lnTo>
                <a:lnTo>
                  <a:pt x="41401" y="29972"/>
                </a:lnTo>
                <a:lnTo>
                  <a:pt x="41284" y="39520"/>
                </a:lnTo>
                <a:lnTo>
                  <a:pt x="40941" y="49498"/>
                </a:lnTo>
                <a:lnTo>
                  <a:pt x="40384" y="59904"/>
                </a:lnTo>
                <a:lnTo>
                  <a:pt x="39624" y="70738"/>
                </a:lnTo>
                <a:lnTo>
                  <a:pt x="40512" y="70738"/>
                </a:lnTo>
                <a:lnTo>
                  <a:pt x="51276" y="52137"/>
                </a:lnTo>
                <a:lnTo>
                  <a:pt x="61087" y="34416"/>
                </a:lnTo>
                <a:lnTo>
                  <a:pt x="69945" y="17553"/>
                </a:lnTo>
                <a:lnTo>
                  <a:pt x="77850" y="1524"/>
                </a:lnTo>
                <a:lnTo>
                  <a:pt x="97281" y="1524"/>
                </a:lnTo>
                <a:lnTo>
                  <a:pt x="96138" y="5968"/>
                </a:lnTo>
                <a:lnTo>
                  <a:pt x="91064" y="12279"/>
                </a:lnTo>
                <a:lnTo>
                  <a:pt x="84978" y="20351"/>
                </a:lnTo>
                <a:lnTo>
                  <a:pt x="61124" y="54234"/>
                </a:lnTo>
                <a:lnTo>
                  <a:pt x="37211" y="91186"/>
                </a:lnTo>
                <a:lnTo>
                  <a:pt x="35571" y="100758"/>
                </a:lnTo>
                <a:lnTo>
                  <a:pt x="33718" y="110045"/>
                </a:lnTo>
                <a:lnTo>
                  <a:pt x="31674" y="119046"/>
                </a:lnTo>
                <a:lnTo>
                  <a:pt x="29463" y="127762"/>
                </a:lnTo>
                <a:lnTo>
                  <a:pt x="15493" y="127762"/>
                </a:lnTo>
                <a:lnTo>
                  <a:pt x="12826" y="123316"/>
                </a:lnTo>
                <a:lnTo>
                  <a:pt x="15089" y="115814"/>
                </a:lnTo>
                <a:lnTo>
                  <a:pt x="18065" y="107965"/>
                </a:lnTo>
                <a:lnTo>
                  <a:pt x="21756" y="99760"/>
                </a:lnTo>
                <a:lnTo>
                  <a:pt x="26162" y="91186"/>
                </a:lnTo>
                <a:lnTo>
                  <a:pt x="26495" y="82301"/>
                </a:lnTo>
                <a:lnTo>
                  <a:pt x="26733" y="73358"/>
                </a:lnTo>
                <a:lnTo>
                  <a:pt x="26876" y="64343"/>
                </a:lnTo>
                <a:lnTo>
                  <a:pt x="26924" y="55244"/>
                </a:lnTo>
                <a:lnTo>
                  <a:pt x="26924" y="44830"/>
                </a:lnTo>
                <a:lnTo>
                  <a:pt x="26796" y="36829"/>
                </a:lnTo>
                <a:lnTo>
                  <a:pt x="26288" y="31114"/>
                </a:lnTo>
                <a:lnTo>
                  <a:pt x="25907" y="25400"/>
                </a:lnTo>
                <a:lnTo>
                  <a:pt x="25272" y="21209"/>
                </a:lnTo>
                <a:lnTo>
                  <a:pt x="24383" y="18287"/>
                </a:lnTo>
                <a:lnTo>
                  <a:pt x="23621" y="15366"/>
                </a:lnTo>
                <a:lnTo>
                  <a:pt x="22605" y="13462"/>
                </a:lnTo>
                <a:lnTo>
                  <a:pt x="21462" y="12318"/>
                </a:lnTo>
                <a:lnTo>
                  <a:pt x="20319" y="11175"/>
                </a:lnTo>
                <a:lnTo>
                  <a:pt x="18922" y="10667"/>
                </a:lnTo>
                <a:lnTo>
                  <a:pt x="17271" y="10667"/>
                </a:lnTo>
                <a:lnTo>
                  <a:pt x="13715" y="10667"/>
                </a:lnTo>
                <a:lnTo>
                  <a:pt x="9778" y="13208"/>
                </a:lnTo>
                <a:lnTo>
                  <a:pt x="5206" y="18161"/>
                </a:lnTo>
                <a:lnTo>
                  <a:pt x="0" y="12953"/>
                </a:lnTo>
                <a:lnTo>
                  <a:pt x="3047" y="10287"/>
                </a:lnTo>
                <a:lnTo>
                  <a:pt x="5333" y="8381"/>
                </a:lnTo>
                <a:lnTo>
                  <a:pt x="6984" y="6985"/>
                </a:lnTo>
                <a:lnTo>
                  <a:pt x="17525" y="888"/>
                </a:lnTo>
                <a:lnTo>
                  <a:pt x="19430" y="253"/>
                </a:lnTo>
                <a:lnTo>
                  <a:pt x="21589" y="0"/>
                </a:lnTo>
                <a:lnTo>
                  <a:pt x="238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24655" y="1143000"/>
            <a:ext cx="130301" cy="5257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38626" y="1161796"/>
            <a:ext cx="112395" cy="33020"/>
          </a:xfrm>
          <a:custGeom>
            <a:avLst/>
            <a:gdLst/>
            <a:ahLst/>
            <a:cxnLst/>
            <a:rect l="l" t="t" r="r" b="b"/>
            <a:pathLst>
              <a:path w="112395" h="33019">
                <a:moveTo>
                  <a:pt x="62700" y="12953"/>
                </a:moveTo>
                <a:lnTo>
                  <a:pt x="33527" y="12953"/>
                </a:lnTo>
                <a:lnTo>
                  <a:pt x="41275" y="16255"/>
                </a:lnTo>
                <a:lnTo>
                  <a:pt x="51562" y="22732"/>
                </a:lnTo>
                <a:lnTo>
                  <a:pt x="58987" y="26993"/>
                </a:lnTo>
                <a:lnTo>
                  <a:pt x="66008" y="30051"/>
                </a:lnTo>
                <a:lnTo>
                  <a:pt x="72600" y="31894"/>
                </a:lnTo>
                <a:lnTo>
                  <a:pt x="78739" y="32512"/>
                </a:lnTo>
                <a:lnTo>
                  <a:pt x="86995" y="32512"/>
                </a:lnTo>
                <a:lnTo>
                  <a:pt x="93979" y="29717"/>
                </a:lnTo>
                <a:lnTo>
                  <a:pt x="99822" y="24129"/>
                </a:lnTo>
                <a:lnTo>
                  <a:pt x="104394" y="19557"/>
                </a:lnTo>
                <a:lnTo>
                  <a:pt x="75691" y="19557"/>
                </a:lnTo>
                <a:lnTo>
                  <a:pt x="67945" y="16255"/>
                </a:lnTo>
                <a:lnTo>
                  <a:pt x="62700" y="12953"/>
                </a:lnTo>
                <a:close/>
              </a:path>
              <a:path w="112395" h="33019">
                <a:moveTo>
                  <a:pt x="30987" y="0"/>
                </a:moveTo>
                <a:lnTo>
                  <a:pt x="23875" y="0"/>
                </a:lnTo>
                <a:lnTo>
                  <a:pt x="17779" y="2412"/>
                </a:lnTo>
                <a:lnTo>
                  <a:pt x="12573" y="7365"/>
                </a:lnTo>
                <a:lnTo>
                  <a:pt x="7365" y="12191"/>
                </a:lnTo>
                <a:lnTo>
                  <a:pt x="3175" y="18287"/>
                </a:lnTo>
                <a:lnTo>
                  <a:pt x="0" y="25653"/>
                </a:lnTo>
                <a:lnTo>
                  <a:pt x="7238" y="29717"/>
                </a:lnTo>
                <a:lnTo>
                  <a:pt x="9778" y="24256"/>
                </a:lnTo>
                <a:lnTo>
                  <a:pt x="12826" y="20065"/>
                </a:lnTo>
                <a:lnTo>
                  <a:pt x="16256" y="17271"/>
                </a:lnTo>
                <a:lnTo>
                  <a:pt x="19685" y="14350"/>
                </a:lnTo>
                <a:lnTo>
                  <a:pt x="23622" y="12953"/>
                </a:lnTo>
                <a:lnTo>
                  <a:pt x="62700" y="12953"/>
                </a:lnTo>
                <a:lnTo>
                  <a:pt x="57658" y="9778"/>
                </a:lnTo>
                <a:lnTo>
                  <a:pt x="50204" y="5518"/>
                </a:lnTo>
                <a:lnTo>
                  <a:pt x="43275" y="2460"/>
                </a:lnTo>
                <a:lnTo>
                  <a:pt x="36869" y="617"/>
                </a:lnTo>
                <a:lnTo>
                  <a:pt x="30987" y="0"/>
                </a:lnTo>
                <a:close/>
              </a:path>
              <a:path w="112395" h="33019">
                <a:moveTo>
                  <a:pt x="105028" y="2286"/>
                </a:moveTo>
                <a:lnTo>
                  <a:pt x="101346" y="8254"/>
                </a:lnTo>
                <a:lnTo>
                  <a:pt x="97789" y="12573"/>
                </a:lnTo>
                <a:lnTo>
                  <a:pt x="90677" y="18161"/>
                </a:lnTo>
                <a:lnTo>
                  <a:pt x="86360" y="19557"/>
                </a:lnTo>
                <a:lnTo>
                  <a:pt x="104394" y="19557"/>
                </a:lnTo>
                <a:lnTo>
                  <a:pt x="105537" y="18414"/>
                </a:lnTo>
                <a:lnTo>
                  <a:pt x="109727" y="12953"/>
                </a:lnTo>
                <a:lnTo>
                  <a:pt x="112395" y="7365"/>
                </a:lnTo>
                <a:lnTo>
                  <a:pt x="105028" y="228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38626" y="1161796"/>
            <a:ext cx="112395" cy="33020"/>
          </a:xfrm>
          <a:custGeom>
            <a:avLst/>
            <a:gdLst/>
            <a:ahLst/>
            <a:cxnLst/>
            <a:rect l="l" t="t" r="r" b="b"/>
            <a:pathLst>
              <a:path w="112395" h="33019">
                <a:moveTo>
                  <a:pt x="30987" y="0"/>
                </a:moveTo>
                <a:lnTo>
                  <a:pt x="67945" y="16255"/>
                </a:lnTo>
                <a:lnTo>
                  <a:pt x="75691" y="19557"/>
                </a:lnTo>
                <a:lnTo>
                  <a:pt x="81025" y="19557"/>
                </a:lnTo>
                <a:lnTo>
                  <a:pt x="86360" y="19557"/>
                </a:lnTo>
                <a:lnTo>
                  <a:pt x="90677" y="18161"/>
                </a:lnTo>
                <a:lnTo>
                  <a:pt x="94234" y="15366"/>
                </a:lnTo>
                <a:lnTo>
                  <a:pt x="97789" y="12573"/>
                </a:lnTo>
                <a:lnTo>
                  <a:pt x="101346" y="8254"/>
                </a:lnTo>
                <a:lnTo>
                  <a:pt x="105028" y="2286"/>
                </a:lnTo>
                <a:lnTo>
                  <a:pt x="112395" y="7365"/>
                </a:lnTo>
                <a:lnTo>
                  <a:pt x="109727" y="12953"/>
                </a:lnTo>
                <a:lnTo>
                  <a:pt x="105537" y="18414"/>
                </a:lnTo>
                <a:lnTo>
                  <a:pt x="99822" y="24129"/>
                </a:lnTo>
                <a:lnTo>
                  <a:pt x="93979" y="29717"/>
                </a:lnTo>
                <a:lnTo>
                  <a:pt x="86995" y="32512"/>
                </a:lnTo>
                <a:lnTo>
                  <a:pt x="78739" y="32512"/>
                </a:lnTo>
                <a:lnTo>
                  <a:pt x="41275" y="16255"/>
                </a:lnTo>
                <a:lnTo>
                  <a:pt x="33527" y="12953"/>
                </a:lnTo>
                <a:lnTo>
                  <a:pt x="28194" y="12953"/>
                </a:lnTo>
                <a:lnTo>
                  <a:pt x="23622" y="12953"/>
                </a:lnTo>
                <a:lnTo>
                  <a:pt x="19685" y="14350"/>
                </a:lnTo>
                <a:lnTo>
                  <a:pt x="16256" y="17271"/>
                </a:lnTo>
                <a:lnTo>
                  <a:pt x="12826" y="20065"/>
                </a:lnTo>
                <a:lnTo>
                  <a:pt x="9778" y="24256"/>
                </a:lnTo>
                <a:lnTo>
                  <a:pt x="7238" y="29717"/>
                </a:lnTo>
                <a:lnTo>
                  <a:pt x="0" y="25653"/>
                </a:lnTo>
                <a:lnTo>
                  <a:pt x="3175" y="18287"/>
                </a:lnTo>
                <a:lnTo>
                  <a:pt x="7365" y="12191"/>
                </a:lnTo>
                <a:lnTo>
                  <a:pt x="12573" y="7365"/>
                </a:lnTo>
                <a:lnTo>
                  <a:pt x="17779" y="2412"/>
                </a:lnTo>
                <a:lnTo>
                  <a:pt x="23875" y="0"/>
                </a:lnTo>
                <a:lnTo>
                  <a:pt x="3098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54196" y="1086586"/>
            <a:ext cx="255257" cy="1470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67911" y="1105535"/>
            <a:ext cx="237490" cy="127000"/>
          </a:xfrm>
          <a:custGeom>
            <a:avLst/>
            <a:gdLst/>
            <a:ahLst/>
            <a:cxnLst/>
            <a:rect l="l" t="t" r="r" b="b"/>
            <a:pathLst>
              <a:path w="237489" h="127000">
                <a:moveTo>
                  <a:pt x="205359" y="0"/>
                </a:moveTo>
                <a:lnTo>
                  <a:pt x="156972" y="0"/>
                </a:lnTo>
                <a:lnTo>
                  <a:pt x="155955" y="4572"/>
                </a:lnTo>
                <a:lnTo>
                  <a:pt x="159130" y="4699"/>
                </a:lnTo>
                <a:lnTo>
                  <a:pt x="161416" y="5461"/>
                </a:lnTo>
                <a:lnTo>
                  <a:pt x="162940" y="6603"/>
                </a:lnTo>
                <a:lnTo>
                  <a:pt x="164337" y="7747"/>
                </a:lnTo>
                <a:lnTo>
                  <a:pt x="164973" y="9905"/>
                </a:lnTo>
                <a:lnTo>
                  <a:pt x="164973" y="16510"/>
                </a:lnTo>
                <a:lnTo>
                  <a:pt x="164337" y="21462"/>
                </a:lnTo>
                <a:lnTo>
                  <a:pt x="162940" y="27686"/>
                </a:lnTo>
                <a:lnTo>
                  <a:pt x="147192" y="99313"/>
                </a:lnTo>
                <a:lnTo>
                  <a:pt x="133603" y="122427"/>
                </a:lnTo>
                <a:lnTo>
                  <a:pt x="132587" y="127000"/>
                </a:lnTo>
                <a:lnTo>
                  <a:pt x="170814" y="127000"/>
                </a:lnTo>
                <a:lnTo>
                  <a:pt x="171830" y="122427"/>
                </a:lnTo>
                <a:lnTo>
                  <a:pt x="168783" y="122174"/>
                </a:lnTo>
                <a:lnTo>
                  <a:pt x="166624" y="121792"/>
                </a:lnTo>
                <a:lnTo>
                  <a:pt x="161671" y="116331"/>
                </a:lnTo>
                <a:lnTo>
                  <a:pt x="161798" y="111632"/>
                </a:lnTo>
                <a:lnTo>
                  <a:pt x="162051" y="108585"/>
                </a:lnTo>
                <a:lnTo>
                  <a:pt x="162305" y="107187"/>
                </a:lnTo>
                <a:lnTo>
                  <a:pt x="162433" y="105790"/>
                </a:lnTo>
                <a:lnTo>
                  <a:pt x="162687" y="104393"/>
                </a:lnTo>
                <a:lnTo>
                  <a:pt x="163575" y="99949"/>
                </a:lnTo>
                <a:lnTo>
                  <a:pt x="169545" y="72516"/>
                </a:lnTo>
                <a:lnTo>
                  <a:pt x="193766" y="72516"/>
                </a:lnTo>
                <a:lnTo>
                  <a:pt x="200088" y="71723"/>
                </a:lnTo>
                <a:lnTo>
                  <a:pt x="206565" y="70219"/>
                </a:lnTo>
                <a:lnTo>
                  <a:pt x="212471" y="68072"/>
                </a:lnTo>
                <a:lnTo>
                  <a:pt x="220090" y="64897"/>
                </a:lnTo>
                <a:lnTo>
                  <a:pt x="171196" y="64897"/>
                </a:lnTo>
                <a:lnTo>
                  <a:pt x="183768" y="8509"/>
                </a:lnTo>
                <a:lnTo>
                  <a:pt x="188087" y="8254"/>
                </a:lnTo>
                <a:lnTo>
                  <a:pt x="229442" y="8254"/>
                </a:lnTo>
                <a:lnTo>
                  <a:pt x="227837" y="6985"/>
                </a:lnTo>
                <a:lnTo>
                  <a:pt x="224789" y="4699"/>
                </a:lnTo>
                <a:lnTo>
                  <a:pt x="220852" y="2920"/>
                </a:lnTo>
                <a:lnTo>
                  <a:pt x="211454" y="635"/>
                </a:lnTo>
                <a:lnTo>
                  <a:pt x="205359" y="0"/>
                </a:lnTo>
                <a:close/>
              </a:path>
              <a:path w="237489" h="127000">
                <a:moveTo>
                  <a:pt x="193766" y="72516"/>
                </a:moveTo>
                <a:lnTo>
                  <a:pt x="169545" y="72516"/>
                </a:lnTo>
                <a:lnTo>
                  <a:pt x="173862" y="72770"/>
                </a:lnTo>
                <a:lnTo>
                  <a:pt x="179070" y="72898"/>
                </a:lnTo>
                <a:lnTo>
                  <a:pt x="185420" y="72898"/>
                </a:lnTo>
                <a:lnTo>
                  <a:pt x="193039" y="72608"/>
                </a:lnTo>
                <a:lnTo>
                  <a:pt x="193766" y="72516"/>
                </a:lnTo>
                <a:close/>
              </a:path>
              <a:path w="237489" h="127000">
                <a:moveTo>
                  <a:pt x="229442" y="8254"/>
                </a:moveTo>
                <a:lnTo>
                  <a:pt x="204470" y="8254"/>
                </a:lnTo>
                <a:lnTo>
                  <a:pt x="210438" y="9905"/>
                </a:lnTo>
                <a:lnTo>
                  <a:pt x="217804" y="16510"/>
                </a:lnTo>
                <a:lnTo>
                  <a:pt x="219456" y="21462"/>
                </a:lnTo>
                <a:lnTo>
                  <a:pt x="219583" y="34416"/>
                </a:lnTo>
                <a:lnTo>
                  <a:pt x="218821" y="39242"/>
                </a:lnTo>
                <a:lnTo>
                  <a:pt x="217170" y="43687"/>
                </a:lnTo>
                <a:lnTo>
                  <a:pt x="215646" y="48132"/>
                </a:lnTo>
                <a:lnTo>
                  <a:pt x="188340" y="64897"/>
                </a:lnTo>
                <a:lnTo>
                  <a:pt x="220090" y="64897"/>
                </a:lnTo>
                <a:lnTo>
                  <a:pt x="226060" y="59816"/>
                </a:lnTo>
                <a:lnTo>
                  <a:pt x="230377" y="53086"/>
                </a:lnTo>
                <a:lnTo>
                  <a:pt x="234823" y="46227"/>
                </a:lnTo>
                <a:lnTo>
                  <a:pt x="236982" y="38100"/>
                </a:lnTo>
                <a:lnTo>
                  <a:pt x="236982" y="24002"/>
                </a:lnTo>
                <a:lnTo>
                  <a:pt x="236220" y="19812"/>
                </a:lnTo>
                <a:lnTo>
                  <a:pt x="233172" y="12445"/>
                </a:lnTo>
                <a:lnTo>
                  <a:pt x="230886" y="9398"/>
                </a:lnTo>
                <a:lnTo>
                  <a:pt x="229442" y="8254"/>
                </a:lnTo>
                <a:close/>
              </a:path>
              <a:path w="237489" h="127000">
                <a:moveTo>
                  <a:pt x="68961" y="0"/>
                </a:moveTo>
                <a:lnTo>
                  <a:pt x="24384" y="0"/>
                </a:lnTo>
                <a:lnTo>
                  <a:pt x="23367" y="4572"/>
                </a:lnTo>
                <a:lnTo>
                  <a:pt x="26542" y="4699"/>
                </a:lnTo>
                <a:lnTo>
                  <a:pt x="28828" y="5461"/>
                </a:lnTo>
                <a:lnTo>
                  <a:pt x="30225" y="6603"/>
                </a:lnTo>
                <a:lnTo>
                  <a:pt x="31750" y="7747"/>
                </a:lnTo>
                <a:lnTo>
                  <a:pt x="32385" y="9778"/>
                </a:lnTo>
                <a:lnTo>
                  <a:pt x="32385" y="16382"/>
                </a:lnTo>
                <a:lnTo>
                  <a:pt x="31750" y="21462"/>
                </a:lnTo>
                <a:lnTo>
                  <a:pt x="30352" y="27686"/>
                </a:lnTo>
                <a:lnTo>
                  <a:pt x="14604" y="99313"/>
                </a:lnTo>
                <a:lnTo>
                  <a:pt x="1015" y="122427"/>
                </a:lnTo>
                <a:lnTo>
                  <a:pt x="0" y="127000"/>
                </a:lnTo>
                <a:lnTo>
                  <a:pt x="46736" y="127000"/>
                </a:lnTo>
                <a:lnTo>
                  <a:pt x="53593" y="126364"/>
                </a:lnTo>
                <a:lnTo>
                  <a:pt x="65277" y="123825"/>
                </a:lnTo>
                <a:lnTo>
                  <a:pt x="70485" y="121919"/>
                </a:lnTo>
                <a:lnTo>
                  <a:pt x="76358" y="118744"/>
                </a:lnTo>
                <a:lnTo>
                  <a:pt x="32258" y="118744"/>
                </a:lnTo>
                <a:lnTo>
                  <a:pt x="28701" y="118617"/>
                </a:lnTo>
                <a:lnTo>
                  <a:pt x="26924" y="118363"/>
                </a:lnTo>
                <a:lnTo>
                  <a:pt x="51053" y="8381"/>
                </a:lnTo>
                <a:lnTo>
                  <a:pt x="57150" y="8127"/>
                </a:lnTo>
                <a:lnTo>
                  <a:pt x="96367" y="8127"/>
                </a:lnTo>
                <a:lnTo>
                  <a:pt x="93725" y="6095"/>
                </a:lnTo>
                <a:lnTo>
                  <a:pt x="88264" y="3555"/>
                </a:lnTo>
                <a:lnTo>
                  <a:pt x="76580" y="762"/>
                </a:lnTo>
                <a:lnTo>
                  <a:pt x="68961" y="0"/>
                </a:lnTo>
                <a:close/>
              </a:path>
              <a:path w="237489" h="127000">
                <a:moveTo>
                  <a:pt x="96367" y="8127"/>
                </a:moveTo>
                <a:lnTo>
                  <a:pt x="59943" y="8127"/>
                </a:lnTo>
                <a:lnTo>
                  <a:pt x="68276" y="8745"/>
                </a:lnTo>
                <a:lnTo>
                  <a:pt x="75549" y="10588"/>
                </a:lnTo>
                <a:lnTo>
                  <a:pt x="95885" y="47116"/>
                </a:lnTo>
                <a:lnTo>
                  <a:pt x="95648" y="53957"/>
                </a:lnTo>
                <a:lnTo>
                  <a:pt x="84576" y="91336"/>
                </a:lnTo>
                <a:lnTo>
                  <a:pt x="51244" y="117411"/>
                </a:lnTo>
                <a:lnTo>
                  <a:pt x="37337" y="118744"/>
                </a:lnTo>
                <a:lnTo>
                  <a:pt x="76358" y="118744"/>
                </a:lnTo>
                <a:lnTo>
                  <a:pt x="106299" y="85216"/>
                </a:lnTo>
                <a:lnTo>
                  <a:pt x="113918" y="54990"/>
                </a:lnTo>
                <a:lnTo>
                  <a:pt x="113882" y="38016"/>
                </a:lnTo>
                <a:lnTo>
                  <a:pt x="112649" y="30861"/>
                </a:lnTo>
                <a:lnTo>
                  <a:pt x="110109" y="24764"/>
                </a:lnTo>
                <a:lnTo>
                  <a:pt x="107568" y="18541"/>
                </a:lnTo>
                <a:lnTo>
                  <a:pt x="103759" y="13588"/>
                </a:lnTo>
                <a:lnTo>
                  <a:pt x="98678" y="9905"/>
                </a:lnTo>
                <a:lnTo>
                  <a:pt x="96367" y="812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039108" y="1113789"/>
            <a:ext cx="48895" cy="57150"/>
          </a:xfrm>
          <a:custGeom>
            <a:avLst/>
            <a:gdLst/>
            <a:ahLst/>
            <a:cxnLst/>
            <a:rect l="l" t="t" r="r" b="b"/>
            <a:pathLst>
              <a:path w="48895" h="57150">
                <a:moveTo>
                  <a:pt x="24764" y="0"/>
                </a:moveTo>
                <a:lnTo>
                  <a:pt x="20827" y="0"/>
                </a:lnTo>
                <a:lnTo>
                  <a:pt x="16890" y="0"/>
                </a:lnTo>
                <a:lnTo>
                  <a:pt x="12572" y="254"/>
                </a:lnTo>
                <a:lnTo>
                  <a:pt x="0" y="56642"/>
                </a:lnTo>
                <a:lnTo>
                  <a:pt x="9651" y="56642"/>
                </a:lnTo>
                <a:lnTo>
                  <a:pt x="17144" y="56642"/>
                </a:lnTo>
                <a:lnTo>
                  <a:pt x="23240" y="55752"/>
                </a:lnTo>
                <a:lnTo>
                  <a:pt x="27812" y="54229"/>
                </a:lnTo>
                <a:lnTo>
                  <a:pt x="32512" y="52705"/>
                </a:lnTo>
                <a:lnTo>
                  <a:pt x="45974" y="35433"/>
                </a:lnTo>
                <a:lnTo>
                  <a:pt x="47625" y="30987"/>
                </a:lnTo>
                <a:lnTo>
                  <a:pt x="48387" y="26162"/>
                </a:lnTo>
                <a:lnTo>
                  <a:pt x="48387" y="20827"/>
                </a:lnTo>
                <a:lnTo>
                  <a:pt x="48387" y="13588"/>
                </a:lnTo>
                <a:lnTo>
                  <a:pt x="46608" y="8255"/>
                </a:lnTo>
                <a:lnTo>
                  <a:pt x="42925" y="4952"/>
                </a:lnTo>
                <a:lnTo>
                  <a:pt x="39242" y="1650"/>
                </a:lnTo>
                <a:lnTo>
                  <a:pt x="33274" y="0"/>
                </a:lnTo>
                <a:lnTo>
                  <a:pt x="2476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94835" y="1113663"/>
            <a:ext cx="69215" cy="111125"/>
          </a:xfrm>
          <a:custGeom>
            <a:avLst/>
            <a:gdLst/>
            <a:ahLst/>
            <a:cxnLst/>
            <a:rect l="l" t="t" r="r" b="b"/>
            <a:pathLst>
              <a:path w="69214" h="111125">
                <a:moveTo>
                  <a:pt x="33019" y="0"/>
                </a:moveTo>
                <a:lnTo>
                  <a:pt x="30225" y="0"/>
                </a:lnTo>
                <a:lnTo>
                  <a:pt x="27304" y="126"/>
                </a:lnTo>
                <a:lnTo>
                  <a:pt x="24129" y="253"/>
                </a:lnTo>
                <a:lnTo>
                  <a:pt x="0" y="110236"/>
                </a:lnTo>
                <a:lnTo>
                  <a:pt x="1777" y="110489"/>
                </a:lnTo>
                <a:lnTo>
                  <a:pt x="5334" y="110616"/>
                </a:lnTo>
                <a:lnTo>
                  <a:pt x="10413" y="110616"/>
                </a:lnTo>
                <a:lnTo>
                  <a:pt x="17652" y="110283"/>
                </a:lnTo>
                <a:lnTo>
                  <a:pt x="54101" y="88900"/>
                </a:lnTo>
                <a:lnTo>
                  <a:pt x="68024" y="52466"/>
                </a:lnTo>
                <a:lnTo>
                  <a:pt x="68961" y="38988"/>
                </a:lnTo>
                <a:lnTo>
                  <a:pt x="68391" y="29888"/>
                </a:lnTo>
                <a:lnTo>
                  <a:pt x="41352" y="617"/>
                </a:lnTo>
                <a:lnTo>
                  <a:pt x="330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000500" y="1105535"/>
            <a:ext cx="104775" cy="127000"/>
          </a:xfrm>
          <a:custGeom>
            <a:avLst/>
            <a:gdLst/>
            <a:ahLst/>
            <a:cxnLst/>
            <a:rect l="l" t="t" r="r" b="b"/>
            <a:pathLst>
              <a:path w="104775" h="127000">
                <a:moveTo>
                  <a:pt x="24384" y="0"/>
                </a:moveTo>
                <a:lnTo>
                  <a:pt x="65404" y="0"/>
                </a:lnTo>
                <a:lnTo>
                  <a:pt x="72771" y="0"/>
                </a:lnTo>
                <a:lnTo>
                  <a:pt x="78866" y="635"/>
                </a:lnTo>
                <a:lnTo>
                  <a:pt x="83565" y="1777"/>
                </a:lnTo>
                <a:lnTo>
                  <a:pt x="88264" y="2920"/>
                </a:lnTo>
                <a:lnTo>
                  <a:pt x="92201" y="4699"/>
                </a:lnTo>
                <a:lnTo>
                  <a:pt x="95250" y="6985"/>
                </a:lnTo>
                <a:lnTo>
                  <a:pt x="98298" y="9398"/>
                </a:lnTo>
                <a:lnTo>
                  <a:pt x="100584" y="12445"/>
                </a:lnTo>
                <a:lnTo>
                  <a:pt x="102108" y="16128"/>
                </a:lnTo>
                <a:lnTo>
                  <a:pt x="103632" y="19812"/>
                </a:lnTo>
                <a:lnTo>
                  <a:pt x="104394" y="24002"/>
                </a:lnTo>
                <a:lnTo>
                  <a:pt x="104394" y="28828"/>
                </a:lnTo>
                <a:lnTo>
                  <a:pt x="104394" y="38100"/>
                </a:lnTo>
                <a:lnTo>
                  <a:pt x="102235" y="46227"/>
                </a:lnTo>
                <a:lnTo>
                  <a:pt x="97789" y="53086"/>
                </a:lnTo>
                <a:lnTo>
                  <a:pt x="93472" y="59816"/>
                </a:lnTo>
                <a:lnTo>
                  <a:pt x="52832" y="72898"/>
                </a:lnTo>
                <a:lnTo>
                  <a:pt x="46482" y="72898"/>
                </a:lnTo>
                <a:lnTo>
                  <a:pt x="41275" y="72770"/>
                </a:lnTo>
                <a:lnTo>
                  <a:pt x="36957" y="72516"/>
                </a:lnTo>
                <a:lnTo>
                  <a:pt x="30987" y="99949"/>
                </a:lnTo>
                <a:lnTo>
                  <a:pt x="30479" y="102488"/>
                </a:lnTo>
                <a:lnTo>
                  <a:pt x="30099" y="104393"/>
                </a:lnTo>
                <a:lnTo>
                  <a:pt x="29845" y="105790"/>
                </a:lnTo>
                <a:lnTo>
                  <a:pt x="29717" y="107187"/>
                </a:lnTo>
                <a:lnTo>
                  <a:pt x="29463" y="108585"/>
                </a:lnTo>
                <a:lnTo>
                  <a:pt x="29337" y="110236"/>
                </a:lnTo>
                <a:lnTo>
                  <a:pt x="29210" y="111760"/>
                </a:lnTo>
                <a:lnTo>
                  <a:pt x="29083" y="113156"/>
                </a:lnTo>
                <a:lnTo>
                  <a:pt x="29083" y="114426"/>
                </a:lnTo>
                <a:lnTo>
                  <a:pt x="29083" y="116331"/>
                </a:lnTo>
                <a:lnTo>
                  <a:pt x="29463" y="117855"/>
                </a:lnTo>
                <a:lnTo>
                  <a:pt x="39242" y="122427"/>
                </a:lnTo>
                <a:lnTo>
                  <a:pt x="38226" y="127000"/>
                </a:lnTo>
                <a:lnTo>
                  <a:pt x="0" y="127000"/>
                </a:lnTo>
                <a:lnTo>
                  <a:pt x="1015" y="122427"/>
                </a:lnTo>
                <a:lnTo>
                  <a:pt x="3301" y="122047"/>
                </a:lnTo>
                <a:lnTo>
                  <a:pt x="5079" y="121412"/>
                </a:lnTo>
                <a:lnTo>
                  <a:pt x="6350" y="120650"/>
                </a:lnTo>
                <a:lnTo>
                  <a:pt x="7492" y="119761"/>
                </a:lnTo>
                <a:lnTo>
                  <a:pt x="8509" y="118617"/>
                </a:lnTo>
                <a:lnTo>
                  <a:pt x="9271" y="117093"/>
                </a:lnTo>
                <a:lnTo>
                  <a:pt x="10033" y="115569"/>
                </a:lnTo>
                <a:lnTo>
                  <a:pt x="30352" y="27686"/>
                </a:lnTo>
                <a:lnTo>
                  <a:pt x="31750" y="21462"/>
                </a:lnTo>
                <a:lnTo>
                  <a:pt x="32385" y="16510"/>
                </a:lnTo>
                <a:lnTo>
                  <a:pt x="32385" y="12953"/>
                </a:lnTo>
                <a:lnTo>
                  <a:pt x="32385" y="9905"/>
                </a:lnTo>
                <a:lnTo>
                  <a:pt x="23367" y="4572"/>
                </a:lnTo>
                <a:lnTo>
                  <a:pt x="243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67911" y="1105535"/>
            <a:ext cx="114300" cy="127000"/>
          </a:xfrm>
          <a:custGeom>
            <a:avLst/>
            <a:gdLst/>
            <a:ahLst/>
            <a:cxnLst/>
            <a:rect l="l" t="t" r="r" b="b"/>
            <a:pathLst>
              <a:path w="114300" h="127000">
                <a:moveTo>
                  <a:pt x="24384" y="0"/>
                </a:moveTo>
                <a:lnTo>
                  <a:pt x="59562" y="0"/>
                </a:lnTo>
                <a:lnTo>
                  <a:pt x="68961" y="0"/>
                </a:lnTo>
                <a:lnTo>
                  <a:pt x="76580" y="762"/>
                </a:lnTo>
                <a:lnTo>
                  <a:pt x="82423" y="2159"/>
                </a:lnTo>
                <a:lnTo>
                  <a:pt x="88264" y="3555"/>
                </a:lnTo>
                <a:lnTo>
                  <a:pt x="93725" y="6095"/>
                </a:lnTo>
                <a:lnTo>
                  <a:pt x="98678" y="9905"/>
                </a:lnTo>
                <a:lnTo>
                  <a:pt x="103759" y="13588"/>
                </a:lnTo>
                <a:lnTo>
                  <a:pt x="107568" y="18541"/>
                </a:lnTo>
                <a:lnTo>
                  <a:pt x="110109" y="24764"/>
                </a:lnTo>
                <a:lnTo>
                  <a:pt x="112649" y="30861"/>
                </a:lnTo>
                <a:lnTo>
                  <a:pt x="113918" y="38226"/>
                </a:lnTo>
                <a:lnTo>
                  <a:pt x="113918" y="46609"/>
                </a:lnTo>
                <a:lnTo>
                  <a:pt x="113918" y="54990"/>
                </a:lnTo>
                <a:lnTo>
                  <a:pt x="112902" y="62991"/>
                </a:lnTo>
                <a:lnTo>
                  <a:pt x="94868" y="103631"/>
                </a:lnTo>
                <a:lnTo>
                  <a:pt x="75184" y="119379"/>
                </a:lnTo>
                <a:lnTo>
                  <a:pt x="70485" y="121919"/>
                </a:lnTo>
                <a:lnTo>
                  <a:pt x="65277" y="123825"/>
                </a:lnTo>
                <a:lnTo>
                  <a:pt x="59436" y="125094"/>
                </a:lnTo>
                <a:lnTo>
                  <a:pt x="53593" y="126364"/>
                </a:lnTo>
                <a:lnTo>
                  <a:pt x="46736" y="127000"/>
                </a:lnTo>
                <a:lnTo>
                  <a:pt x="38988" y="127000"/>
                </a:lnTo>
                <a:lnTo>
                  <a:pt x="0" y="127000"/>
                </a:lnTo>
                <a:lnTo>
                  <a:pt x="1015" y="122427"/>
                </a:lnTo>
                <a:lnTo>
                  <a:pt x="3301" y="122047"/>
                </a:lnTo>
                <a:lnTo>
                  <a:pt x="5079" y="121412"/>
                </a:lnTo>
                <a:lnTo>
                  <a:pt x="6350" y="120650"/>
                </a:lnTo>
                <a:lnTo>
                  <a:pt x="7492" y="119761"/>
                </a:lnTo>
                <a:lnTo>
                  <a:pt x="8509" y="118617"/>
                </a:lnTo>
                <a:lnTo>
                  <a:pt x="9271" y="117093"/>
                </a:lnTo>
                <a:lnTo>
                  <a:pt x="10033" y="115569"/>
                </a:lnTo>
                <a:lnTo>
                  <a:pt x="30352" y="27686"/>
                </a:lnTo>
                <a:lnTo>
                  <a:pt x="31750" y="21462"/>
                </a:lnTo>
                <a:lnTo>
                  <a:pt x="32385" y="16382"/>
                </a:lnTo>
                <a:lnTo>
                  <a:pt x="32385" y="12700"/>
                </a:lnTo>
                <a:lnTo>
                  <a:pt x="32385" y="9778"/>
                </a:lnTo>
                <a:lnTo>
                  <a:pt x="31750" y="7747"/>
                </a:lnTo>
                <a:lnTo>
                  <a:pt x="30225" y="6603"/>
                </a:lnTo>
                <a:lnTo>
                  <a:pt x="28828" y="5461"/>
                </a:lnTo>
                <a:lnTo>
                  <a:pt x="26542" y="4699"/>
                </a:lnTo>
                <a:lnTo>
                  <a:pt x="23367" y="4572"/>
                </a:lnTo>
                <a:lnTo>
                  <a:pt x="243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17847" y="1079004"/>
            <a:ext cx="78527" cy="19582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27753" y="1093469"/>
            <a:ext cx="170687" cy="18567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96207" y="1142111"/>
            <a:ext cx="97790" cy="128270"/>
          </a:xfrm>
          <a:custGeom>
            <a:avLst/>
            <a:gdLst/>
            <a:ahLst/>
            <a:cxnLst/>
            <a:rect l="l" t="t" r="r" b="b"/>
            <a:pathLst>
              <a:path w="97789" h="128269">
                <a:moveTo>
                  <a:pt x="39461" y="10667"/>
                </a:moveTo>
                <a:lnTo>
                  <a:pt x="18922" y="10667"/>
                </a:lnTo>
                <a:lnTo>
                  <a:pt x="20319" y="11175"/>
                </a:lnTo>
                <a:lnTo>
                  <a:pt x="22605" y="13462"/>
                </a:lnTo>
                <a:lnTo>
                  <a:pt x="23621" y="15366"/>
                </a:lnTo>
                <a:lnTo>
                  <a:pt x="24383" y="18287"/>
                </a:lnTo>
                <a:lnTo>
                  <a:pt x="25272" y="21209"/>
                </a:lnTo>
                <a:lnTo>
                  <a:pt x="25907" y="25400"/>
                </a:lnTo>
                <a:lnTo>
                  <a:pt x="26288" y="31114"/>
                </a:lnTo>
                <a:lnTo>
                  <a:pt x="26796" y="36829"/>
                </a:lnTo>
                <a:lnTo>
                  <a:pt x="26495" y="82301"/>
                </a:lnTo>
                <a:lnTo>
                  <a:pt x="21756" y="99760"/>
                </a:lnTo>
                <a:lnTo>
                  <a:pt x="18065" y="107965"/>
                </a:lnTo>
                <a:lnTo>
                  <a:pt x="15089" y="115814"/>
                </a:lnTo>
                <a:lnTo>
                  <a:pt x="12826" y="123316"/>
                </a:lnTo>
                <a:lnTo>
                  <a:pt x="15493" y="127762"/>
                </a:lnTo>
                <a:lnTo>
                  <a:pt x="29463" y="127762"/>
                </a:lnTo>
                <a:lnTo>
                  <a:pt x="31674" y="119046"/>
                </a:lnTo>
                <a:lnTo>
                  <a:pt x="33718" y="110045"/>
                </a:lnTo>
                <a:lnTo>
                  <a:pt x="35571" y="100758"/>
                </a:lnTo>
                <a:lnTo>
                  <a:pt x="37210" y="91186"/>
                </a:lnTo>
                <a:lnTo>
                  <a:pt x="44880" y="78948"/>
                </a:lnTo>
                <a:lnTo>
                  <a:pt x="50189" y="70738"/>
                </a:lnTo>
                <a:lnTo>
                  <a:pt x="39623" y="70738"/>
                </a:lnTo>
                <a:lnTo>
                  <a:pt x="40384" y="59904"/>
                </a:lnTo>
                <a:lnTo>
                  <a:pt x="40941" y="49498"/>
                </a:lnTo>
                <a:lnTo>
                  <a:pt x="41207" y="41783"/>
                </a:lnTo>
                <a:lnTo>
                  <a:pt x="41317" y="36829"/>
                </a:lnTo>
                <a:lnTo>
                  <a:pt x="41401" y="19303"/>
                </a:lnTo>
                <a:lnTo>
                  <a:pt x="40004" y="11556"/>
                </a:lnTo>
                <a:lnTo>
                  <a:pt x="39461" y="10667"/>
                </a:lnTo>
                <a:close/>
              </a:path>
              <a:path w="97789" h="128269">
                <a:moveTo>
                  <a:pt x="97281" y="1524"/>
                </a:moveTo>
                <a:lnTo>
                  <a:pt x="77850" y="1524"/>
                </a:lnTo>
                <a:lnTo>
                  <a:pt x="69945" y="17553"/>
                </a:lnTo>
                <a:lnTo>
                  <a:pt x="61086" y="34416"/>
                </a:lnTo>
                <a:lnTo>
                  <a:pt x="51276" y="52137"/>
                </a:lnTo>
                <a:lnTo>
                  <a:pt x="40512" y="70738"/>
                </a:lnTo>
                <a:lnTo>
                  <a:pt x="50189" y="70738"/>
                </a:lnTo>
                <a:lnTo>
                  <a:pt x="77868" y="30186"/>
                </a:lnTo>
                <a:lnTo>
                  <a:pt x="96138" y="5968"/>
                </a:lnTo>
                <a:lnTo>
                  <a:pt x="97281" y="1524"/>
                </a:lnTo>
                <a:close/>
              </a:path>
              <a:path w="97789" h="128269">
                <a:moveTo>
                  <a:pt x="29971" y="0"/>
                </a:moveTo>
                <a:lnTo>
                  <a:pt x="21589" y="0"/>
                </a:lnTo>
                <a:lnTo>
                  <a:pt x="19430" y="253"/>
                </a:lnTo>
                <a:lnTo>
                  <a:pt x="0" y="12953"/>
                </a:lnTo>
                <a:lnTo>
                  <a:pt x="5206" y="18161"/>
                </a:lnTo>
                <a:lnTo>
                  <a:pt x="9778" y="13208"/>
                </a:lnTo>
                <a:lnTo>
                  <a:pt x="13715" y="10667"/>
                </a:lnTo>
                <a:lnTo>
                  <a:pt x="39461" y="10667"/>
                </a:lnTo>
                <a:lnTo>
                  <a:pt x="37210" y="6985"/>
                </a:lnTo>
                <a:lnTo>
                  <a:pt x="34416" y="2286"/>
                </a:lnTo>
                <a:lnTo>
                  <a:pt x="2997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96207" y="1142111"/>
            <a:ext cx="97790" cy="128270"/>
          </a:xfrm>
          <a:custGeom>
            <a:avLst/>
            <a:gdLst/>
            <a:ahLst/>
            <a:cxnLst/>
            <a:rect l="l" t="t" r="r" b="b"/>
            <a:pathLst>
              <a:path w="97789" h="128269">
                <a:moveTo>
                  <a:pt x="23875" y="0"/>
                </a:moveTo>
                <a:lnTo>
                  <a:pt x="29971" y="0"/>
                </a:lnTo>
                <a:lnTo>
                  <a:pt x="34416" y="2286"/>
                </a:lnTo>
                <a:lnTo>
                  <a:pt x="37210" y="6985"/>
                </a:lnTo>
                <a:lnTo>
                  <a:pt x="40004" y="11556"/>
                </a:lnTo>
                <a:lnTo>
                  <a:pt x="41401" y="19303"/>
                </a:lnTo>
                <a:lnTo>
                  <a:pt x="41401" y="29972"/>
                </a:lnTo>
                <a:lnTo>
                  <a:pt x="41284" y="39520"/>
                </a:lnTo>
                <a:lnTo>
                  <a:pt x="40941" y="49498"/>
                </a:lnTo>
                <a:lnTo>
                  <a:pt x="40384" y="59904"/>
                </a:lnTo>
                <a:lnTo>
                  <a:pt x="39623" y="70738"/>
                </a:lnTo>
                <a:lnTo>
                  <a:pt x="40512" y="70738"/>
                </a:lnTo>
                <a:lnTo>
                  <a:pt x="51276" y="52137"/>
                </a:lnTo>
                <a:lnTo>
                  <a:pt x="61086" y="34416"/>
                </a:lnTo>
                <a:lnTo>
                  <a:pt x="69945" y="17553"/>
                </a:lnTo>
                <a:lnTo>
                  <a:pt x="77850" y="1524"/>
                </a:lnTo>
                <a:lnTo>
                  <a:pt x="97281" y="1524"/>
                </a:lnTo>
                <a:lnTo>
                  <a:pt x="96138" y="5968"/>
                </a:lnTo>
                <a:lnTo>
                  <a:pt x="91064" y="12279"/>
                </a:lnTo>
                <a:lnTo>
                  <a:pt x="84978" y="20351"/>
                </a:lnTo>
                <a:lnTo>
                  <a:pt x="61124" y="54234"/>
                </a:lnTo>
                <a:lnTo>
                  <a:pt x="37210" y="91186"/>
                </a:lnTo>
                <a:lnTo>
                  <a:pt x="35571" y="100758"/>
                </a:lnTo>
                <a:lnTo>
                  <a:pt x="33718" y="110045"/>
                </a:lnTo>
                <a:lnTo>
                  <a:pt x="31674" y="119046"/>
                </a:lnTo>
                <a:lnTo>
                  <a:pt x="29463" y="127762"/>
                </a:lnTo>
                <a:lnTo>
                  <a:pt x="15493" y="127762"/>
                </a:lnTo>
                <a:lnTo>
                  <a:pt x="12826" y="123316"/>
                </a:lnTo>
                <a:lnTo>
                  <a:pt x="15089" y="115814"/>
                </a:lnTo>
                <a:lnTo>
                  <a:pt x="18065" y="107965"/>
                </a:lnTo>
                <a:lnTo>
                  <a:pt x="21756" y="99760"/>
                </a:lnTo>
                <a:lnTo>
                  <a:pt x="26162" y="91186"/>
                </a:lnTo>
                <a:lnTo>
                  <a:pt x="26495" y="82301"/>
                </a:lnTo>
                <a:lnTo>
                  <a:pt x="26733" y="73358"/>
                </a:lnTo>
                <a:lnTo>
                  <a:pt x="26876" y="64343"/>
                </a:lnTo>
                <a:lnTo>
                  <a:pt x="26923" y="55244"/>
                </a:lnTo>
                <a:lnTo>
                  <a:pt x="26923" y="44830"/>
                </a:lnTo>
                <a:lnTo>
                  <a:pt x="26796" y="36829"/>
                </a:lnTo>
                <a:lnTo>
                  <a:pt x="26288" y="31114"/>
                </a:lnTo>
                <a:lnTo>
                  <a:pt x="25907" y="25400"/>
                </a:lnTo>
                <a:lnTo>
                  <a:pt x="25272" y="21209"/>
                </a:lnTo>
                <a:lnTo>
                  <a:pt x="24383" y="18287"/>
                </a:lnTo>
                <a:lnTo>
                  <a:pt x="23621" y="15366"/>
                </a:lnTo>
                <a:lnTo>
                  <a:pt x="22605" y="13462"/>
                </a:lnTo>
                <a:lnTo>
                  <a:pt x="21462" y="12318"/>
                </a:lnTo>
                <a:lnTo>
                  <a:pt x="20319" y="11175"/>
                </a:lnTo>
                <a:lnTo>
                  <a:pt x="18922" y="10667"/>
                </a:lnTo>
                <a:lnTo>
                  <a:pt x="17271" y="10667"/>
                </a:lnTo>
                <a:lnTo>
                  <a:pt x="13715" y="10667"/>
                </a:lnTo>
                <a:lnTo>
                  <a:pt x="9778" y="13208"/>
                </a:lnTo>
                <a:lnTo>
                  <a:pt x="5206" y="18161"/>
                </a:lnTo>
                <a:lnTo>
                  <a:pt x="0" y="12953"/>
                </a:lnTo>
                <a:lnTo>
                  <a:pt x="3047" y="10287"/>
                </a:lnTo>
                <a:lnTo>
                  <a:pt x="5333" y="8381"/>
                </a:lnTo>
                <a:lnTo>
                  <a:pt x="6984" y="6985"/>
                </a:lnTo>
                <a:lnTo>
                  <a:pt x="17525" y="888"/>
                </a:lnTo>
                <a:lnTo>
                  <a:pt x="19430" y="253"/>
                </a:lnTo>
                <a:lnTo>
                  <a:pt x="21589" y="0"/>
                </a:lnTo>
                <a:lnTo>
                  <a:pt x="238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87011" y="1193291"/>
            <a:ext cx="48005" cy="662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02252" y="1210944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5" y="0"/>
                </a:moveTo>
                <a:lnTo>
                  <a:pt x="10160" y="0"/>
                </a:lnTo>
                <a:lnTo>
                  <a:pt x="10668" y="4571"/>
                </a:lnTo>
                <a:lnTo>
                  <a:pt x="10795" y="18541"/>
                </a:lnTo>
                <a:lnTo>
                  <a:pt x="0" y="41528"/>
                </a:lnTo>
                <a:lnTo>
                  <a:pt x="4952" y="47243"/>
                </a:lnTo>
                <a:lnTo>
                  <a:pt x="27812" y="17144"/>
                </a:lnTo>
                <a:lnTo>
                  <a:pt x="27812" y="8635"/>
                </a:lnTo>
                <a:lnTo>
                  <a:pt x="27305" y="4317"/>
                </a:lnTo>
                <a:lnTo>
                  <a:pt x="26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02252" y="1210944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60" y="0"/>
                </a:moveTo>
                <a:lnTo>
                  <a:pt x="26415" y="0"/>
                </a:lnTo>
                <a:lnTo>
                  <a:pt x="27305" y="4317"/>
                </a:lnTo>
                <a:lnTo>
                  <a:pt x="27812" y="8635"/>
                </a:lnTo>
                <a:lnTo>
                  <a:pt x="27812" y="12826"/>
                </a:lnTo>
                <a:lnTo>
                  <a:pt x="27812" y="17144"/>
                </a:lnTo>
                <a:lnTo>
                  <a:pt x="18414" y="35432"/>
                </a:lnTo>
                <a:lnTo>
                  <a:pt x="15112" y="38988"/>
                </a:lnTo>
                <a:lnTo>
                  <a:pt x="10668" y="42925"/>
                </a:lnTo>
                <a:lnTo>
                  <a:pt x="4952" y="47243"/>
                </a:lnTo>
                <a:lnTo>
                  <a:pt x="0" y="41528"/>
                </a:lnTo>
                <a:lnTo>
                  <a:pt x="3175" y="38607"/>
                </a:lnTo>
                <a:lnTo>
                  <a:pt x="5461" y="35940"/>
                </a:lnTo>
                <a:lnTo>
                  <a:pt x="6858" y="33527"/>
                </a:lnTo>
                <a:lnTo>
                  <a:pt x="8255" y="31114"/>
                </a:lnTo>
                <a:lnTo>
                  <a:pt x="9271" y="28447"/>
                </a:lnTo>
                <a:lnTo>
                  <a:pt x="9906" y="25400"/>
                </a:lnTo>
                <a:lnTo>
                  <a:pt x="10540" y="22351"/>
                </a:lnTo>
                <a:lnTo>
                  <a:pt x="10795" y="18541"/>
                </a:lnTo>
                <a:lnTo>
                  <a:pt x="10795" y="13969"/>
                </a:lnTo>
                <a:lnTo>
                  <a:pt x="10795" y="9270"/>
                </a:lnTo>
                <a:lnTo>
                  <a:pt x="10668" y="4571"/>
                </a:lnTo>
                <a:lnTo>
                  <a:pt x="101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63211" y="1086586"/>
            <a:ext cx="147091" cy="1470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76928" y="1105535"/>
            <a:ext cx="128270" cy="127000"/>
          </a:xfrm>
          <a:custGeom>
            <a:avLst/>
            <a:gdLst/>
            <a:ahLst/>
            <a:cxnLst/>
            <a:rect l="l" t="t" r="r" b="b"/>
            <a:pathLst>
              <a:path w="128270" h="127000">
                <a:moveTo>
                  <a:pt x="61595" y="0"/>
                </a:moveTo>
                <a:lnTo>
                  <a:pt x="24384" y="0"/>
                </a:lnTo>
                <a:lnTo>
                  <a:pt x="23368" y="4572"/>
                </a:lnTo>
                <a:lnTo>
                  <a:pt x="26543" y="4699"/>
                </a:lnTo>
                <a:lnTo>
                  <a:pt x="28829" y="5461"/>
                </a:lnTo>
                <a:lnTo>
                  <a:pt x="30225" y="6603"/>
                </a:lnTo>
                <a:lnTo>
                  <a:pt x="31750" y="7747"/>
                </a:lnTo>
                <a:lnTo>
                  <a:pt x="32146" y="9016"/>
                </a:lnTo>
                <a:lnTo>
                  <a:pt x="32258" y="16637"/>
                </a:lnTo>
                <a:lnTo>
                  <a:pt x="31496" y="22351"/>
                </a:lnTo>
                <a:lnTo>
                  <a:pt x="30987" y="25145"/>
                </a:lnTo>
                <a:lnTo>
                  <a:pt x="30352" y="27686"/>
                </a:lnTo>
                <a:lnTo>
                  <a:pt x="14605" y="99313"/>
                </a:lnTo>
                <a:lnTo>
                  <a:pt x="1016" y="122427"/>
                </a:lnTo>
                <a:lnTo>
                  <a:pt x="0" y="127000"/>
                </a:lnTo>
                <a:lnTo>
                  <a:pt x="37211" y="127000"/>
                </a:lnTo>
                <a:lnTo>
                  <a:pt x="38226" y="122427"/>
                </a:lnTo>
                <a:lnTo>
                  <a:pt x="34671" y="122047"/>
                </a:lnTo>
                <a:lnTo>
                  <a:pt x="32258" y="121412"/>
                </a:lnTo>
                <a:lnTo>
                  <a:pt x="30987" y="120141"/>
                </a:lnTo>
                <a:lnTo>
                  <a:pt x="29718" y="118999"/>
                </a:lnTo>
                <a:lnTo>
                  <a:pt x="29125" y="117220"/>
                </a:lnTo>
                <a:lnTo>
                  <a:pt x="29233" y="109474"/>
                </a:lnTo>
                <a:lnTo>
                  <a:pt x="29591" y="107568"/>
                </a:lnTo>
                <a:lnTo>
                  <a:pt x="29870" y="105410"/>
                </a:lnTo>
                <a:lnTo>
                  <a:pt x="30987" y="99949"/>
                </a:lnTo>
                <a:lnTo>
                  <a:pt x="38735" y="64769"/>
                </a:lnTo>
                <a:lnTo>
                  <a:pt x="105264" y="64769"/>
                </a:lnTo>
                <a:lnTo>
                  <a:pt x="107161" y="56134"/>
                </a:lnTo>
                <a:lnTo>
                  <a:pt x="40639" y="56134"/>
                </a:lnTo>
                <a:lnTo>
                  <a:pt x="46989" y="27686"/>
                </a:lnTo>
                <a:lnTo>
                  <a:pt x="48260" y="21716"/>
                </a:lnTo>
                <a:lnTo>
                  <a:pt x="60579" y="4572"/>
                </a:lnTo>
                <a:lnTo>
                  <a:pt x="61595" y="0"/>
                </a:lnTo>
                <a:close/>
              </a:path>
              <a:path w="128270" h="127000">
                <a:moveTo>
                  <a:pt x="105264" y="64769"/>
                </a:moveTo>
                <a:lnTo>
                  <a:pt x="88773" y="64769"/>
                </a:lnTo>
                <a:lnTo>
                  <a:pt x="81152" y="99313"/>
                </a:lnTo>
                <a:lnTo>
                  <a:pt x="79724" y="105537"/>
                </a:lnTo>
                <a:lnTo>
                  <a:pt x="78695" y="109600"/>
                </a:lnTo>
                <a:lnTo>
                  <a:pt x="77903" y="111887"/>
                </a:lnTo>
                <a:lnTo>
                  <a:pt x="77343" y="113791"/>
                </a:lnTo>
                <a:lnTo>
                  <a:pt x="67563" y="122427"/>
                </a:lnTo>
                <a:lnTo>
                  <a:pt x="66548" y="127000"/>
                </a:lnTo>
                <a:lnTo>
                  <a:pt x="103632" y="127000"/>
                </a:lnTo>
                <a:lnTo>
                  <a:pt x="104775" y="122427"/>
                </a:lnTo>
                <a:lnTo>
                  <a:pt x="101473" y="122174"/>
                </a:lnTo>
                <a:lnTo>
                  <a:pt x="99060" y="121412"/>
                </a:lnTo>
                <a:lnTo>
                  <a:pt x="96266" y="119125"/>
                </a:lnTo>
                <a:lnTo>
                  <a:pt x="95631" y="117220"/>
                </a:lnTo>
                <a:lnTo>
                  <a:pt x="95758" y="110743"/>
                </a:lnTo>
                <a:lnTo>
                  <a:pt x="96266" y="106425"/>
                </a:lnTo>
                <a:lnTo>
                  <a:pt x="96774" y="103504"/>
                </a:lnTo>
                <a:lnTo>
                  <a:pt x="97536" y="99949"/>
                </a:lnTo>
                <a:lnTo>
                  <a:pt x="105264" y="64769"/>
                </a:lnTo>
                <a:close/>
              </a:path>
              <a:path w="128270" h="127000">
                <a:moveTo>
                  <a:pt x="128016" y="0"/>
                </a:moveTo>
                <a:lnTo>
                  <a:pt x="90805" y="0"/>
                </a:lnTo>
                <a:lnTo>
                  <a:pt x="89788" y="4572"/>
                </a:lnTo>
                <a:lnTo>
                  <a:pt x="92963" y="4699"/>
                </a:lnTo>
                <a:lnTo>
                  <a:pt x="95250" y="5461"/>
                </a:lnTo>
                <a:lnTo>
                  <a:pt x="96774" y="6603"/>
                </a:lnTo>
                <a:lnTo>
                  <a:pt x="98171" y="7747"/>
                </a:lnTo>
                <a:lnTo>
                  <a:pt x="98933" y="9778"/>
                </a:lnTo>
                <a:lnTo>
                  <a:pt x="98806" y="16637"/>
                </a:lnTo>
                <a:lnTo>
                  <a:pt x="98298" y="19557"/>
                </a:lnTo>
                <a:lnTo>
                  <a:pt x="97917" y="22351"/>
                </a:lnTo>
                <a:lnTo>
                  <a:pt x="97409" y="25145"/>
                </a:lnTo>
                <a:lnTo>
                  <a:pt x="96900" y="27686"/>
                </a:lnTo>
                <a:lnTo>
                  <a:pt x="90550" y="56134"/>
                </a:lnTo>
                <a:lnTo>
                  <a:pt x="107161" y="56134"/>
                </a:lnTo>
                <a:lnTo>
                  <a:pt x="115824" y="17525"/>
                </a:lnTo>
                <a:lnTo>
                  <a:pt x="119252" y="9016"/>
                </a:lnTo>
                <a:lnTo>
                  <a:pt x="120014" y="7747"/>
                </a:lnTo>
                <a:lnTo>
                  <a:pt x="120904" y="6857"/>
                </a:lnTo>
                <a:lnTo>
                  <a:pt x="122936" y="5587"/>
                </a:lnTo>
                <a:lnTo>
                  <a:pt x="124713" y="5079"/>
                </a:lnTo>
                <a:lnTo>
                  <a:pt x="127000" y="4572"/>
                </a:lnTo>
                <a:lnTo>
                  <a:pt x="1280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76928" y="1105535"/>
            <a:ext cx="128270" cy="127000"/>
          </a:xfrm>
          <a:custGeom>
            <a:avLst/>
            <a:gdLst/>
            <a:ahLst/>
            <a:cxnLst/>
            <a:rect l="l" t="t" r="r" b="b"/>
            <a:pathLst>
              <a:path w="128270" h="127000">
                <a:moveTo>
                  <a:pt x="24384" y="0"/>
                </a:moveTo>
                <a:lnTo>
                  <a:pt x="61595" y="0"/>
                </a:lnTo>
                <a:lnTo>
                  <a:pt x="60579" y="4572"/>
                </a:lnTo>
                <a:lnTo>
                  <a:pt x="58166" y="5079"/>
                </a:lnTo>
                <a:lnTo>
                  <a:pt x="56514" y="5587"/>
                </a:lnTo>
                <a:lnTo>
                  <a:pt x="55499" y="6223"/>
                </a:lnTo>
                <a:lnTo>
                  <a:pt x="54483" y="6857"/>
                </a:lnTo>
                <a:lnTo>
                  <a:pt x="53467" y="7747"/>
                </a:lnTo>
                <a:lnTo>
                  <a:pt x="46989" y="27686"/>
                </a:lnTo>
                <a:lnTo>
                  <a:pt x="40639" y="56134"/>
                </a:lnTo>
                <a:lnTo>
                  <a:pt x="90550" y="56134"/>
                </a:lnTo>
                <a:lnTo>
                  <a:pt x="96900" y="27686"/>
                </a:lnTo>
                <a:lnTo>
                  <a:pt x="97409" y="25145"/>
                </a:lnTo>
                <a:lnTo>
                  <a:pt x="97917" y="22351"/>
                </a:lnTo>
                <a:lnTo>
                  <a:pt x="98298" y="19557"/>
                </a:lnTo>
                <a:lnTo>
                  <a:pt x="98806" y="16637"/>
                </a:lnTo>
                <a:lnTo>
                  <a:pt x="98933" y="14350"/>
                </a:lnTo>
                <a:lnTo>
                  <a:pt x="98933" y="12700"/>
                </a:lnTo>
                <a:lnTo>
                  <a:pt x="98933" y="9778"/>
                </a:lnTo>
                <a:lnTo>
                  <a:pt x="89788" y="4572"/>
                </a:lnTo>
                <a:lnTo>
                  <a:pt x="90805" y="0"/>
                </a:lnTo>
                <a:lnTo>
                  <a:pt x="128016" y="0"/>
                </a:lnTo>
                <a:lnTo>
                  <a:pt x="127000" y="4572"/>
                </a:lnTo>
                <a:lnTo>
                  <a:pt x="124713" y="5079"/>
                </a:lnTo>
                <a:lnTo>
                  <a:pt x="122936" y="5587"/>
                </a:lnTo>
                <a:lnTo>
                  <a:pt x="121920" y="6223"/>
                </a:lnTo>
                <a:lnTo>
                  <a:pt x="120904" y="6857"/>
                </a:lnTo>
                <a:lnTo>
                  <a:pt x="120014" y="7747"/>
                </a:lnTo>
                <a:lnTo>
                  <a:pt x="119252" y="9016"/>
                </a:lnTo>
                <a:lnTo>
                  <a:pt x="118363" y="10287"/>
                </a:lnTo>
                <a:lnTo>
                  <a:pt x="117601" y="12191"/>
                </a:lnTo>
                <a:lnTo>
                  <a:pt x="116712" y="14859"/>
                </a:lnTo>
                <a:lnTo>
                  <a:pt x="115824" y="17525"/>
                </a:lnTo>
                <a:lnTo>
                  <a:pt x="114808" y="21716"/>
                </a:lnTo>
                <a:lnTo>
                  <a:pt x="97536" y="99949"/>
                </a:lnTo>
                <a:lnTo>
                  <a:pt x="95631" y="112649"/>
                </a:lnTo>
                <a:lnTo>
                  <a:pt x="95631" y="114426"/>
                </a:lnTo>
                <a:lnTo>
                  <a:pt x="95631" y="117220"/>
                </a:lnTo>
                <a:lnTo>
                  <a:pt x="96266" y="119125"/>
                </a:lnTo>
                <a:lnTo>
                  <a:pt x="97662" y="120268"/>
                </a:lnTo>
                <a:lnTo>
                  <a:pt x="99060" y="121412"/>
                </a:lnTo>
                <a:lnTo>
                  <a:pt x="101473" y="122174"/>
                </a:lnTo>
                <a:lnTo>
                  <a:pt x="104775" y="122427"/>
                </a:lnTo>
                <a:lnTo>
                  <a:pt x="103632" y="127000"/>
                </a:lnTo>
                <a:lnTo>
                  <a:pt x="66548" y="127000"/>
                </a:lnTo>
                <a:lnTo>
                  <a:pt x="67563" y="122427"/>
                </a:lnTo>
                <a:lnTo>
                  <a:pt x="69850" y="122047"/>
                </a:lnTo>
                <a:lnTo>
                  <a:pt x="71627" y="121412"/>
                </a:lnTo>
                <a:lnTo>
                  <a:pt x="77977" y="111632"/>
                </a:lnTo>
                <a:lnTo>
                  <a:pt x="78739" y="109474"/>
                </a:lnTo>
                <a:lnTo>
                  <a:pt x="79756" y="105410"/>
                </a:lnTo>
                <a:lnTo>
                  <a:pt x="81152" y="99313"/>
                </a:lnTo>
                <a:lnTo>
                  <a:pt x="88773" y="64769"/>
                </a:lnTo>
                <a:lnTo>
                  <a:pt x="38735" y="64769"/>
                </a:lnTo>
                <a:lnTo>
                  <a:pt x="30987" y="99949"/>
                </a:lnTo>
                <a:lnTo>
                  <a:pt x="30352" y="102997"/>
                </a:lnTo>
                <a:lnTo>
                  <a:pt x="29845" y="105537"/>
                </a:lnTo>
                <a:lnTo>
                  <a:pt x="29591" y="107568"/>
                </a:lnTo>
                <a:lnTo>
                  <a:pt x="29210" y="109600"/>
                </a:lnTo>
                <a:lnTo>
                  <a:pt x="29083" y="111887"/>
                </a:lnTo>
                <a:lnTo>
                  <a:pt x="29083" y="114426"/>
                </a:lnTo>
                <a:lnTo>
                  <a:pt x="29083" y="117093"/>
                </a:lnTo>
                <a:lnTo>
                  <a:pt x="29718" y="118999"/>
                </a:lnTo>
                <a:lnTo>
                  <a:pt x="30987" y="120141"/>
                </a:lnTo>
                <a:lnTo>
                  <a:pt x="32258" y="121412"/>
                </a:lnTo>
                <a:lnTo>
                  <a:pt x="34671" y="122047"/>
                </a:lnTo>
                <a:lnTo>
                  <a:pt x="38226" y="122427"/>
                </a:lnTo>
                <a:lnTo>
                  <a:pt x="37211" y="127000"/>
                </a:lnTo>
                <a:lnTo>
                  <a:pt x="0" y="127000"/>
                </a:lnTo>
                <a:lnTo>
                  <a:pt x="1016" y="122427"/>
                </a:lnTo>
                <a:lnTo>
                  <a:pt x="3301" y="122047"/>
                </a:lnTo>
                <a:lnTo>
                  <a:pt x="5080" y="121412"/>
                </a:lnTo>
                <a:lnTo>
                  <a:pt x="6350" y="120650"/>
                </a:lnTo>
                <a:lnTo>
                  <a:pt x="7493" y="119761"/>
                </a:lnTo>
                <a:lnTo>
                  <a:pt x="8509" y="118617"/>
                </a:lnTo>
                <a:lnTo>
                  <a:pt x="9271" y="117093"/>
                </a:lnTo>
                <a:lnTo>
                  <a:pt x="10033" y="115569"/>
                </a:lnTo>
                <a:lnTo>
                  <a:pt x="30352" y="27686"/>
                </a:lnTo>
                <a:lnTo>
                  <a:pt x="30987" y="25145"/>
                </a:lnTo>
                <a:lnTo>
                  <a:pt x="31496" y="22351"/>
                </a:lnTo>
                <a:lnTo>
                  <a:pt x="31876" y="19557"/>
                </a:lnTo>
                <a:lnTo>
                  <a:pt x="32258" y="16637"/>
                </a:lnTo>
                <a:lnTo>
                  <a:pt x="32385" y="14350"/>
                </a:lnTo>
                <a:lnTo>
                  <a:pt x="32385" y="12700"/>
                </a:lnTo>
                <a:lnTo>
                  <a:pt x="32385" y="9778"/>
                </a:lnTo>
                <a:lnTo>
                  <a:pt x="31750" y="7747"/>
                </a:lnTo>
                <a:lnTo>
                  <a:pt x="30225" y="6603"/>
                </a:lnTo>
                <a:lnTo>
                  <a:pt x="28829" y="5461"/>
                </a:lnTo>
                <a:lnTo>
                  <a:pt x="26543" y="4699"/>
                </a:lnTo>
                <a:lnTo>
                  <a:pt x="23368" y="4572"/>
                </a:lnTo>
                <a:lnTo>
                  <a:pt x="243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503420" y="1079004"/>
            <a:ext cx="78527" cy="19582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518405" y="1098041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30">
                <a:moveTo>
                  <a:pt x="2540" y="0"/>
                </a:moveTo>
                <a:lnTo>
                  <a:pt x="0" y="7238"/>
                </a:lnTo>
                <a:lnTo>
                  <a:pt x="10219" y="11640"/>
                </a:lnTo>
                <a:lnTo>
                  <a:pt x="18986" y="17779"/>
                </a:lnTo>
                <a:lnTo>
                  <a:pt x="40084" y="58610"/>
                </a:lnTo>
                <a:lnTo>
                  <a:pt x="42672" y="87375"/>
                </a:lnTo>
                <a:lnTo>
                  <a:pt x="42027" y="102949"/>
                </a:lnTo>
                <a:lnTo>
                  <a:pt x="32258" y="141097"/>
                </a:lnTo>
                <a:lnTo>
                  <a:pt x="254" y="169291"/>
                </a:lnTo>
                <a:lnTo>
                  <a:pt x="2540" y="176530"/>
                </a:lnTo>
                <a:lnTo>
                  <a:pt x="36222" y="156456"/>
                </a:lnTo>
                <a:lnTo>
                  <a:pt x="55181" y="119507"/>
                </a:lnTo>
                <a:lnTo>
                  <a:pt x="58801" y="88392"/>
                </a:lnTo>
                <a:lnTo>
                  <a:pt x="57894" y="72171"/>
                </a:lnTo>
                <a:lnTo>
                  <a:pt x="44196" y="30987"/>
                </a:lnTo>
                <a:lnTo>
                  <a:pt x="15299" y="4645"/>
                </a:lnTo>
                <a:lnTo>
                  <a:pt x="25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518405" y="1098041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30">
                <a:moveTo>
                  <a:pt x="2540" y="0"/>
                </a:moveTo>
                <a:lnTo>
                  <a:pt x="36151" y="20127"/>
                </a:lnTo>
                <a:lnTo>
                  <a:pt x="55165" y="57213"/>
                </a:lnTo>
                <a:lnTo>
                  <a:pt x="58801" y="88392"/>
                </a:lnTo>
                <a:lnTo>
                  <a:pt x="57896" y="104556"/>
                </a:lnTo>
                <a:lnTo>
                  <a:pt x="44323" y="145669"/>
                </a:lnTo>
                <a:lnTo>
                  <a:pt x="15355" y="171886"/>
                </a:lnTo>
                <a:lnTo>
                  <a:pt x="2540" y="176530"/>
                </a:lnTo>
                <a:lnTo>
                  <a:pt x="254" y="169291"/>
                </a:lnTo>
                <a:lnTo>
                  <a:pt x="10326" y="164885"/>
                </a:lnTo>
                <a:lnTo>
                  <a:pt x="19018" y="158718"/>
                </a:lnTo>
                <a:lnTo>
                  <a:pt x="40084" y="117094"/>
                </a:lnTo>
                <a:lnTo>
                  <a:pt x="42672" y="87375"/>
                </a:lnTo>
                <a:lnTo>
                  <a:pt x="42027" y="72326"/>
                </a:lnTo>
                <a:lnTo>
                  <a:pt x="32258" y="35179"/>
                </a:lnTo>
                <a:lnTo>
                  <a:pt x="0" y="7238"/>
                </a:lnTo>
                <a:lnTo>
                  <a:pt x="254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594859" y="1194863"/>
            <a:ext cx="44881" cy="7234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09084" y="1212596"/>
            <a:ext cx="26034" cy="54610"/>
          </a:xfrm>
          <a:custGeom>
            <a:avLst/>
            <a:gdLst/>
            <a:ahLst/>
            <a:cxnLst/>
            <a:rect l="l" t="t" r="r" b="b"/>
            <a:pathLst>
              <a:path w="26035" h="54609">
                <a:moveTo>
                  <a:pt x="25653" y="18287"/>
                </a:moveTo>
                <a:lnTo>
                  <a:pt x="8127" y="18287"/>
                </a:lnTo>
                <a:lnTo>
                  <a:pt x="9778" y="19176"/>
                </a:lnTo>
                <a:lnTo>
                  <a:pt x="12953" y="22605"/>
                </a:lnTo>
                <a:lnTo>
                  <a:pt x="13715" y="24764"/>
                </a:lnTo>
                <a:lnTo>
                  <a:pt x="13715" y="34543"/>
                </a:lnTo>
                <a:lnTo>
                  <a:pt x="9905" y="41782"/>
                </a:lnTo>
                <a:lnTo>
                  <a:pt x="2286" y="49529"/>
                </a:lnTo>
                <a:lnTo>
                  <a:pt x="6223" y="54482"/>
                </a:lnTo>
                <a:lnTo>
                  <a:pt x="14724" y="45936"/>
                </a:lnTo>
                <a:lnTo>
                  <a:pt x="20796" y="37258"/>
                </a:lnTo>
                <a:lnTo>
                  <a:pt x="24439" y="28461"/>
                </a:lnTo>
                <a:lnTo>
                  <a:pt x="25653" y="19557"/>
                </a:lnTo>
                <a:lnTo>
                  <a:pt x="25653" y="18287"/>
                </a:lnTo>
                <a:close/>
              </a:path>
              <a:path w="26035" h="54609">
                <a:moveTo>
                  <a:pt x="10921" y="0"/>
                </a:moveTo>
                <a:lnTo>
                  <a:pt x="7746" y="5587"/>
                </a:lnTo>
                <a:lnTo>
                  <a:pt x="4063" y="10794"/>
                </a:lnTo>
                <a:lnTo>
                  <a:pt x="0" y="15493"/>
                </a:lnTo>
                <a:lnTo>
                  <a:pt x="2793" y="19050"/>
                </a:lnTo>
                <a:lnTo>
                  <a:pt x="4190" y="18541"/>
                </a:lnTo>
                <a:lnTo>
                  <a:pt x="5333" y="18287"/>
                </a:lnTo>
                <a:lnTo>
                  <a:pt x="25653" y="18287"/>
                </a:lnTo>
                <a:lnTo>
                  <a:pt x="25653" y="15239"/>
                </a:lnTo>
                <a:lnTo>
                  <a:pt x="24383" y="11302"/>
                </a:lnTo>
                <a:lnTo>
                  <a:pt x="21716" y="7746"/>
                </a:lnTo>
                <a:lnTo>
                  <a:pt x="19176" y="4190"/>
                </a:lnTo>
                <a:lnTo>
                  <a:pt x="15493" y="1524"/>
                </a:lnTo>
                <a:lnTo>
                  <a:pt x="1092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609084" y="1212596"/>
            <a:ext cx="26034" cy="54610"/>
          </a:xfrm>
          <a:custGeom>
            <a:avLst/>
            <a:gdLst/>
            <a:ahLst/>
            <a:cxnLst/>
            <a:rect l="l" t="t" r="r" b="b"/>
            <a:pathLst>
              <a:path w="26035" h="54609">
                <a:moveTo>
                  <a:pt x="10921" y="0"/>
                </a:moveTo>
                <a:lnTo>
                  <a:pt x="15493" y="1524"/>
                </a:lnTo>
                <a:lnTo>
                  <a:pt x="19176" y="4190"/>
                </a:lnTo>
                <a:lnTo>
                  <a:pt x="21716" y="7746"/>
                </a:lnTo>
                <a:lnTo>
                  <a:pt x="24383" y="11302"/>
                </a:lnTo>
                <a:lnTo>
                  <a:pt x="25653" y="15239"/>
                </a:lnTo>
                <a:lnTo>
                  <a:pt x="25653" y="19557"/>
                </a:lnTo>
                <a:lnTo>
                  <a:pt x="24439" y="28461"/>
                </a:lnTo>
                <a:lnTo>
                  <a:pt x="20796" y="37258"/>
                </a:lnTo>
                <a:lnTo>
                  <a:pt x="14724" y="45936"/>
                </a:lnTo>
                <a:lnTo>
                  <a:pt x="6223" y="54482"/>
                </a:lnTo>
                <a:lnTo>
                  <a:pt x="2286" y="49529"/>
                </a:lnTo>
                <a:lnTo>
                  <a:pt x="9905" y="41782"/>
                </a:lnTo>
                <a:lnTo>
                  <a:pt x="13715" y="34543"/>
                </a:lnTo>
                <a:lnTo>
                  <a:pt x="13715" y="27558"/>
                </a:lnTo>
                <a:lnTo>
                  <a:pt x="13715" y="24764"/>
                </a:lnTo>
                <a:lnTo>
                  <a:pt x="12953" y="22605"/>
                </a:lnTo>
                <a:lnTo>
                  <a:pt x="11429" y="20954"/>
                </a:lnTo>
                <a:lnTo>
                  <a:pt x="9778" y="19176"/>
                </a:lnTo>
                <a:lnTo>
                  <a:pt x="8127" y="18287"/>
                </a:lnTo>
                <a:lnTo>
                  <a:pt x="6223" y="18287"/>
                </a:lnTo>
                <a:lnTo>
                  <a:pt x="5333" y="18287"/>
                </a:lnTo>
                <a:lnTo>
                  <a:pt x="4190" y="18541"/>
                </a:lnTo>
                <a:lnTo>
                  <a:pt x="2793" y="19050"/>
                </a:lnTo>
                <a:lnTo>
                  <a:pt x="0" y="15493"/>
                </a:lnTo>
                <a:lnTo>
                  <a:pt x="4063" y="10794"/>
                </a:lnTo>
                <a:lnTo>
                  <a:pt x="7746" y="5587"/>
                </a:lnTo>
                <a:lnTo>
                  <a:pt x="10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693920" y="1083538"/>
            <a:ext cx="104360" cy="15166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708397" y="1102105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80">
                <a:moveTo>
                  <a:pt x="58800" y="0"/>
                </a:moveTo>
                <a:lnTo>
                  <a:pt x="51307" y="0"/>
                </a:lnTo>
                <a:lnTo>
                  <a:pt x="44323" y="1905"/>
                </a:lnTo>
                <a:lnTo>
                  <a:pt x="37973" y="5842"/>
                </a:lnTo>
                <a:lnTo>
                  <a:pt x="31496" y="9779"/>
                </a:lnTo>
                <a:lnTo>
                  <a:pt x="8889" y="47752"/>
                </a:lnTo>
                <a:lnTo>
                  <a:pt x="47" y="91471"/>
                </a:lnTo>
                <a:lnTo>
                  <a:pt x="0" y="98044"/>
                </a:lnTo>
                <a:lnTo>
                  <a:pt x="428" y="105977"/>
                </a:lnTo>
                <a:lnTo>
                  <a:pt x="18287" y="131953"/>
                </a:lnTo>
                <a:lnTo>
                  <a:pt x="34798" y="131953"/>
                </a:lnTo>
                <a:lnTo>
                  <a:pt x="41655" y="129921"/>
                </a:lnTo>
                <a:lnTo>
                  <a:pt x="50702" y="124333"/>
                </a:lnTo>
                <a:lnTo>
                  <a:pt x="23875" y="124333"/>
                </a:lnTo>
                <a:lnTo>
                  <a:pt x="20447" y="122682"/>
                </a:lnTo>
                <a:lnTo>
                  <a:pt x="18414" y="119507"/>
                </a:lnTo>
                <a:lnTo>
                  <a:pt x="16255" y="116205"/>
                </a:lnTo>
                <a:lnTo>
                  <a:pt x="15239" y="111125"/>
                </a:lnTo>
                <a:lnTo>
                  <a:pt x="19557" y="70231"/>
                </a:lnTo>
                <a:lnTo>
                  <a:pt x="80959" y="70231"/>
                </a:lnTo>
                <a:lnTo>
                  <a:pt x="82351" y="64117"/>
                </a:lnTo>
                <a:lnTo>
                  <a:pt x="82968" y="60706"/>
                </a:lnTo>
                <a:lnTo>
                  <a:pt x="21843" y="60706"/>
                </a:lnTo>
                <a:lnTo>
                  <a:pt x="25251" y="48607"/>
                </a:lnTo>
                <a:lnTo>
                  <a:pt x="43687" y="12065"/>
                </a:lnTo>
                <a:lnTo>
                  <a:pt x="50418" y="7493"/>
                </a:lnTo>
                <a:lnTo>
                  <a:pt x="77669" y="7493"/>
                </a:lnTo>
                <a:lnTo>
                  <a:pt x="70635" y="2143"/>
                </a:lnTo>
                <a:lnTo>
                  <a:pt x="58800" y="0"/>
                </a:lnTo>
                <a:close/>
              </a:path>
              <a:path w="86360" h="132080">
                <a:moveTo>
                  <a:pt x="80959" y="70231"/>
                </a:moveTo>
                <a:lnTo>
                  <a:pt x="64262" y="70231"/>
                </a:lnTo>
                <a:lnTo>
                  <a:pt x="60834" y="82538"/>
                </a:lnTo>
                <a:lnTo>
                  <a:pt x="57038" y="93345"/>
                </a:lnTo>
                <a:lnTo>
                  <a:pt x="52885" y="102627"/>
                </a:lnTo>
                <a:lnTo>
                  <a:pt x="48387" y="110363"/>
                </a:lnTo>
                <a:lnTo>
                  <a:pt x="42163" y="119634"/>
                </a:lnTo>
                <a:lnTo>
                  <a:pt x="35560" y="124333"/>
                </a:lnTo>
                <a:lnTo>
                  <a:pt x="50702" y="124333"/>
                </a:lnTo>
                <a:lnTo>
                  <a:pt x="74162" y="91471"/>
                </a:lnTo>
                <a:lnTo>
                  <a:pt x="80803" y="70913"/>
                </a:lnTo>
                <a:lnTo>
                  <a:pt x="80959" y="70231"/>
                </a:lnTo>
                <a:close/>
              </a:path>
              <a:path w="86360" h="132080">
                <a:moveTo>
                  <a:pt x="77669" y="7493"/>
                </a:moveTo>
                <a:lnTo>
                  <a:pt x="62229" y="7493"/>
                </a:lnTo>
                <a:lnTo>
                  <a:pt x="65404" y="9144"/>
                </a:lnTo>
                <a:lnTo>
                  <a:pt x="67563" y="12319"/>
                </a:lnTo>
                <a:lnTo>
                  <a:pt x="69723" y="15621"/>
                </a:lnTo>
                <a:lnTo>
                  <a:pt x="70738" y="20447"/>
                </a:lnTo>
                <a:lnTo>
                  <a:pt x="70663" y="28934"/>
                </a:lnTo>
                <a:lnTo>
                  <a:pt x="70451" y="34432"/>
                </a:lnTo>
                <a:lnTo>
                  <a:pt x="69627" y="42481"/>
                </a:lnTo>
                <a:lnTo>
                  <a:pt x="68274" y="51248"/>
                </a:lnTo>
                <a:lnTo>
                  <a:pt x="66421" y="60706"/>
                </a:lnTo>
                <a:lnTo>
                  <a:pt x="82968" y="60706"/>
                </a:lnTo>
                <a:lnTo>
                  <a:pt x="85851" y="34290"/>
                </a:lnTo>
                <a:lnTo>
                  <a:pt x="84161" y="19288"/>
                </a:lnTo>
                <a:lnTo>
                  <a:pt x="79089" y="8572"/>
                </a:lnTo>
                <a:lnTo>
                  <a:pt x="77669" y="749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723638" y="1172336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09">
                <a:moveTo>
                  <a:pt x="4317" y="0"/>
                </a:moveTo>
                <a:lnTo>
                  <a:pt x="2411" y="9691"/>
                </a:lnTo>
                <a:lnTo>
                  <a:pt x="1063" y="18573"/>
                </a:lnTo>
                <a:lnTo>
                  <a:pt x="263" y="26646"/>
                </a:lnTo>
                <a:lnTo>
                  <a:pt x="0" y="33909"/>
                </a:lnTo>
                <a:lnTo>
                  <a:pt x="0" y="40893"/>
                </a:lnTo>
                <a:lnTo>
                  <a:pt x="1015" y="45974"/>
                </a:lnTo>
                <a:lnTo>
                  <a:pt x="3175" y="49275"/>
                </a:lnTo>
                <a:lnTo>
                  <a:pt x="5207" y="52450"/>
                </a:lnTo>
                <a:lnTo>
                  <a:pt x="8636" y="54101"/>
                </a:lnTo>
                <a:lnTo>
                  <a:pt x="13335" y="54101"/>
                </a:lnTo>
                <a:lnTo>
                  <a:pt x="20320" y="54101"/>
                </a:lnTo>
                <a:lnTo>
                  <a:pt x="45594" y="12307"/>
                </a:lnTo>
                <a:lnTo>
                  <a:pt x="49022" y="0"/>
                </a:lnTo>
                <a:lnTo>
                  <a:pt x="43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730241" y="1109599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40">
                <a:moveTo>
                  <a:pt x="35813" y="0"/>
                </a:moveTo>
                <a:lnTo>
                  <a:pt x="28575" y="0"/>
                </a:lnTo>
                <a:lnTo>
                  <a:pt x="21844" y="4572"/>
                </a:lnTo>
                <a:lnTo>
                  <a:pt x="3407" y="41114"/>
                </a:lnTo>
                <a:lnTo>
                  <a:pt x="0" y="53212"/>
                </a:lnTo>
                <a:lnTo>
                  <a:pt x="44577" y="53212"/>
                </a:lnTo>
                <a:lnTo>
                  <a:pt x="46430" y="43755"/>
                </a:lnTo>
                <a:lnTo>
                  <a:pt x="47783" y="34988"/>
                </a:lnTo>
                <a:lnTo>
                  <a:pt x="48613" y="26888"/>
                </a:lnTo>
                <a:lnTo>
                  <a:pt x="48895" y="19430"/>
                </a:lnTo>
                <a:lnTo>
                  <a:pt x="48895" y="12953"/>
                </a:lnTo>
                <a:lnTo>
                  <a:pt x="47879" y="8127"/>
                </a:lnTo>
                <a:lnTo>
                  <a:pt x="45720" y="4825"/>
                </a:lnTo>
                <a:lnTo>
                  <a:pt x="43561" y="1650"/>
                </a:lnTo>
                <a:lnTo>
                  <a:pt x="40386" y="0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08397" y="1102105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80">
                <a:moveTo>
                  <a:pt x="58800" y="0"/>
                </a:moveTo>
                <a:lnTo>
                  <a:pt x="70635" y="2143"/>
                </a:lnTo>
                <a:lnTo>
                  <a:pt x="79089" y="8572"/>
                </a:lnTo>
                <a:lnTo>
                  <a:pt x="84161" y="19288"/>
                </a:lnTo>
                <a:lnTo>
                  <a:pt x="85851" y="34290"/>
                </a:lnTo>
                <a:lnTo>
                  <a:pt x="85851" y="40640"/>
                </a:lnTo>
                <a:lnTo>
                  <a:pt x="76707" y="84709"/>
                </a:lnTo>
                <a:lnTo>
                  <a:pt x="54228" y="122174"/>
                </a:lnTo>
                <a:lnTo>
                  <a:pt x="48005" y="125984"/>
                </a:lnTo>
                <a:lnTo>
                  <a:pt x="41655" y="129921"/>
                </a:lnTo>
                <a:lnTo>
                  <a:pt x="34798" y="131953"/>
                </a:lnTo>
                <a:lnTo>
                  <a:pt x="27431" y="131953"/>
                </a:lnTo>
                <a:lnTo>
                  <a:pt x="18287" y="131953"/>
                </a:lnTo>
                <a:lnTo>
                  <a:pt x="0" y="98044"/>
                </a:lnTo>
                <a:lnTo>
                  <a:pt x="0" y="91948"/>
                </a:lnTo>
                <a:lnTo>
                  <a:pt x="8889" y="47752"/>
                </a:lnTo>
                <a:lnTo>
                  <a:pt x="31496" y="9779"/>
                </a:lnTo>
                <a:lnTo>
                  <a:pt x="37973" y="5842"/>
                </a:lnTo>
                <a:lnTo>
                  <a:pt x="44323" y="1905"/>
                </a:lnTo>
                <a:lnTo>
                  <a:pt x="51307" y="0"/>
                </a:lnTo>
                <a:lnTo>
                  <a:pt x="5880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794503" y="1165830"/>
            <a:ext cx="52577" cy="1150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809636" y="1184021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5">
                <a:moveTo>
                  <a:pt x="24491" y="27304"/>
                </a:moveTo>
                <a:lnTo>
                  <a:pt x="21189" y="27304"/>
                </a:lnTo>
                <a:lnTo>
                  <a:pt x="1504" y="28066"/>
                </a:lnTo>
                <a:lnTo>
                  <a:pt x="742" y="32638"/>
                </a:lnTo>
                <a:lnTo>
                  <a:pt x="3663" y="32765"/>
                </a:lnTo>
                <a:lnTo>
                  <a:pt x="5695" y="33146"/>
                </a:lnTo>
                <a:lnTo>
                  <a:pt x="6838" y="34036"/>
                </a:lnTo>
                <a:lnTo>
                  <a:pt x="7981" y="34798"/>
                </a:lnTo>
                <a:lnTo>
                  <a:pt x="8616" y="36067"/>
                </a:lnTo>
                <a:lnTo>
                  <a:pt x="8616" y="39750"/>
                </a:lnTo>
                <a:lnTo>
                  <a:pt x="8362" y="41909"/>
                </a:lnTo>
                <a:lnTo>
                  <a:pt x="7981" y="44323"/>
                </a:lnTo>
                <a:lnTo>
                  <a:pt x="6965" y="49529"/>
                </a:lnTo>
                <a:lnTo>
                  <a:pt x="6330" y="52196"/>
                </a:lnTo>
                <a:lnTo>
                  <a:pt x="4425" y="60578"/>
                </a:lnTo>
                <a:lnTo>
                  <a:pt x="3663" y="63373"/>
                </a:lnTo>
                <a:lnTo>
                  <a:pt x="3028" y="66293"/>
                </a:lnTo>
                <a:lnTo>
                  <a:pt x="2393" y="68961"/>
                </a:lnTo>
                <a:lnTo>
                  <a:pt x="1885" y="71627"/>
                </a:lnTo>
                <a:lnTo>
                  <a:pt x="1250" y="74167"/>
                </a:lnTo>
                <a:lnTo>
                  <a:pt x="869" y="76580"/>
                </a:lnTo>
                <a:lnTo>
                  <a:pt x="107" y="81025"/>
                </a:lnTo>
                <a:lnTo>
                  <a:pt x="0" y="86359"/>
                </a:lnTo>
                <a:lnTo>
                  <a:pt x="234" y="87883"/>
                </a:lnTo>
                <a:lnTo>
                  <a:pt x="1250" y="90931"/>
                </a:lnTo>
                <a:lnTo>
                  <a:pt x="2012" y="92328"/>
                </a:lnTo>
                <a:lnTo>
                  <a:pt x="3028" y="93344"/>
                </a:lnTo>
                <a:lnTo>
                  <a:pt x="4044" y="94487"/>
                </a:lnTo>
                <a:lnTo>
                  <a:pt x="5187" y="95376"/>
                </a:lnTo>
                <a:lnTo>
                  <a:pt x="7981" y="96646"/>
                </a:lnTo>
                <a:lnTo>
                  <a:pt x="9505" y="96900"/>
                </a:lnTo>
                <a:lnTo>
                  <a:pt x="13061" y="96900"/>
                </a:lnTo>
                <a:lnTo>
                  <a:pt x="14839" y="96774"/>
                </a:lnTo>
                <a:lnTo>
                  <a:pt x="16490" y="96265"/>
                </a:lnTo>
                <a:lnTo>
                  <a:pt x="18141" y="95884"/>
                </a:lnTo>
                <a:lnTo>
                  <a:pt x="19792" y="95123"/>
                </a:lnTo>
                <a:lnTo>
                  <a:pt x="21570" y="93979"/>
                </a:lnTo>
                <a:lnTo>
                  <a:pt x="23221" y="92963"/>
                </a:lnTo>
                <a:lnTo>
                  <a:pt x="25126" y="91693"/>
                </a:lnTo>
                <a:lnTo>
                  <a:pt x="28936" y="88391"/>
                </a:lnTo>
                <a:lnTo>
                  <a:pt x="29476" y="87883"/>
                </a:lnTo>
                <a:lnTo>
                  <a:pt x="15601" y="87883"/>
                </a:lnTo>
                <a:lnTo>
                  <a:pt x="14585" y="87502"/>
                </a:lnTo>
                <a:lnTo>
                  <a:pt x="13823" y="86740"/>
                </a:lnTo>
                <a:lnTo>
                  <a:pt x="13188" y="85978"/>
                </a:lnTo>
                <a:lnTo>
                  <a:pt x="12807" y="84708"/>
                </a:lnTo>
                <a:lnTo>
                  <a:pt x="12934" y="80263"/>
                </a:lnTo>
                <a:lnTo>
                  <a:pt x="13823" y="75056"/>
                </a:lnTo>
                <a:lnTo>
                  <a:pt x="14458" y="72389"/>
                </a:lnTo>
                <a:lnTo>
                  <a:pt x="24491" y="27304"/>
                </a:lnTo>
                <a:close/>
              </a:path>
              <a:path w="33654" h="97155">
                <a:moveTo>
                  <a:pt x="28809" y="79501"/>
                </a:moveTo>
                <a:lnTo>
                  <a:pt x="27412" y="81025"/>
                </a:lnTo>
                <a:lnTo>
                  <a:pt x="25126" y="83312"/>
                </a:lnTo>
                <a:lnTo>
                  <a:pt x="22078" y="85978"/>
                </a:lnTo>
                <a:lnTo>
                  <a:pt x="21062" y="86613"/>
                </a:lnTo>
                <a:lnTo>
                  <a:pt x="20300" y="87121"/>
                </a:lnTo>
                <a:lnTo>
                  <a:pt x="19411" y="87375"/>
                </a:lnTo>
                <a:lnTo>
                  <a:pt x="18649" y="87756"/>
                </a:lnTo>
                <a:lnTo>
                  <a:pt x="17760" y="87883"/>
                </a:lnTo>
                <a:lnTo>
                  <a:pt x="29476" y="87883"/>
                </a:lnTo>
                <a:lnTo>
                  <a:pt x="31215" y="86232"/>
                </a:lnTo>
                <a:lnTo>
                  <a:pt x="33381" y="83946"/>
                </a:lnTo>
                <a:lnTo>
                  <a:pt x="28809" y="79501"/>
                </a:lnTo>
                <a:close/>
              </a:path>
              <a:path w="33654" h="97155">
                <a:moveTo>
                  <a:pt x="30841" y="0"/>
                </a:moveTo>
                <a:lnTo>
                  <a:pt x="17252" y="0"/>
                </a:lnTo>
                <a:lnTo>
                  <a:pt x="14077" y="14604"/>
                </a:lnTo>
                <a:lnTo>
                  <a:pt x="27539" y="14604"/>
                </a:lnTo>
                <a:lnTo>
                  <a:pt x="308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809616" y="1211325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9" y="0"/>
                </a:moveTo>
                <a:lnTo>
                  <a:pt x="24511" y="0"/>
                </a:lnTo>
                <a:lnTo>
                  <a:pt x="14478" y="45085"/>
                </a:lnTo>
                <a:lnTo>
                  <a:pt x="13843" y="47751"/>
                </a:lnTo>
                <a:lnTo>
                  <a:pt x="13462" y="49911"/>
                </a:lnTo>
                <a:lnTo>
                  <a:pt x="13208" y="51435"/>
                </a:lnTo>
                <a:lnTo>
                  <a:pt x="12954" y="52959"/>
                </a:lnTo>
                <a:lnTo>
                  <a:pt x="12827" y="54483"/>
                </a:lnTo>
                <a:lnTo>
                  <a:pt x="12827" y="55752"/>
                </a:lnTo>
                <a:lnTo>
                  <a:pt x="12827" y="57403"/>
                </a:lnTo>
                <a:lnTo>
                  <a:pt x="13208" y="58674"/>
                </a:lnTo>
                <a:lnTo>
                  <a:pt x="13843" y="59436"/>
                </a:lnTo>
                <a:lnTo>
                  <a:pt x="14605" y="60198"/>
                </a:lnTo>
                <a:lnTo>
                  <a:pt x="15621" y="60578"/>
                </a:lnTo>
                <a:lnTo>
                  <a:pt x="17018" y="60578"/>
                </a:lnTo>
                <a:lnTo>
                  <a:pt x="17780" y="60578"/>
                </a:lnTo>
                <a:lnTo>
                  <a:pt x="18669" y="60451"/>
                </a:lnTo>
                <a:lnTo>
                  <a:pt x="19431" y="60071"/>
                </a:lnTo>
                <a:lnTo>
                  <a:pt x="20320" y="59816"/>
                </a:lnTo>
                <a:lnTo>
                  <a:pt x="21082" y="59309"/>
                </a:lnTo>
                <a:lnTo>
                  <a:pt x="22098" y="58674"/>
                </a:lnTo>
                <a:lnTo>
                  <a:pt x="22987" y="57912"/>
                </a:lnTo>
                <a:lnTo>
                  <a:pt x="24003" y="57023"/>
                </a:lnTo>
                <a:lnTo>
                  <a:pt x="25146" y="56007"/>
                </a:lnTo>
                <a:lnTo>
                  <a:pt x="26162" y="54990"/>
                </a:lnTo>
                <a:lnTo>
                  <a:pt x="27432" y="53721"/>
                </a:lnTo>
                <a:lnTo>
                  <a:pt x="28829" y="52197"/>
                </a:lnTo>
                <a:lnTo>
                  <a:pt x="33400" y="56641"/>
                </a:lnTo>
                <a:lnTo>
                  <a:pt x="31115" y="59054"/>
                </a:lnTo>
                <a:lnTo>
                  <a:pt x="28956" y="61087"/>
                </a:lnTo>
                <a:lnTo>
                  <a:pt x="27050" y="62737"/>
                </a:lnTo>
                <a:lnTo>
                  <a:pt x="25146" y="64388"/>
                </a:lnTo>
                <a:lnTo>
                  <a:pt x="23241" y="65659"/>
                </a:lnTo>
                <a:lnTo>
                  <a:pt x="21590" y="66675"/>
                </a:lnTo>
                <a:lnTo>
                  <a:pt x="19812" y="67818"/>
                </a:lnTo>
                <a:lnTo>
                  <a:pt x="18161" y="68579"/>
                </a:lnTo>
                <a:lnTo>
                  <a:pt x="16510" y="68961"/>
                </a:lnTo>
                <a:lnTo>
                  <a:pt x="14859" y="69469"/>
                </a:lnTo>
                <a:lnTo>
                  <a:pt x="13081" y="69596"/>
                </a:lnTo>
                <a:lnTo>
                  <a:pt x="11303" y="69596"/>
                </a:lnTo>
                <a:lnTo>
                  <a:pt x="9525" y="69596"/>
                </a:lnTo>
                <a:lnTo>
                  <a:pt x="3048" y="66039"/>
                </a:lnTo>
                <a:lnTo>
                  <a:pt x="2032" y="65024"/>
                </a:lnTo>
                <a:lnTo>
                  <a:pt x="1270" y="63626"/>
                </a:lnTo>
                <a:lnTo>
                  <a:pt x="762" y="62102"/>
                </a:lnTo>
                <a:lnTo>
                  <a:pt x="254" y="60578"/>
                </a:lnTo>
                <a:lnTo>
                  <a:pt x="0" y="58927"/>
                </a:lnTo>
                <a:lnTo>
                  <a:pt x="0" y="57023"/>
                </a:lnTo>
                <a:lnTo>
                  <a:pt x="0" y="55625"/>
                </a:lnTo>
                <a:lnTo>
                  <a:pt x="127" y="53721"/>
                </a:lnTo>
                <a:lnTo>
                  <a:pt x="508" y="51562"/>
                </a:lnTo>
                <a:lnTo>
                  <a:pt x="888" y="49275"/>
                </a:lnTo>
                <a:lnTo>
                  <a:pt x="1270" y="46862"/>
                </a:lnTo>
                <a:lnTo>
                  <a:pt x="1905" y="44323"/>
                </a:lnTo>
                <a:lnTo>
                  <a:pt x="2412" y="41656"/>
                </a:lnTo>
                <a:lnTo>
                  <a:pt x="3048" y="38988"/>
                </a:lnTo>
                <a:lnTo>
                  <a:pt x="3683" y="36068"/>
                </a:lnTo>
                <a:lnTo>
                  <a:pt x="4445" y="33274"/>
                </a:lnTo>
                <a:lnTo>
                  <a:pt x="5080" y="30479"/>
                </a:lnTo>
                <a:lnTo>
                  <a:pt x="5715" y="27686"/>
                </a:lnTo>
                <a:lnTo>
                  <a:pt x="6350" y="24891"/>
                </a:lnTo>
                <a:lnTo>
                  <a:pt x="6985" y="22225"/>
                </a:lnTo>
                <a:lnTo>
                  <a:pt x="7493" y="19558"/>
                </a:lnTo>
                <a:lnTo>
                  <a:pt x="8000" y="17018"/>
                </a:lnTo>
                <a:lnTo>
                  <a:pt x="8382" y="14604"/>
                </a:lnTo>
                <a:lnTo>
                  <a:pt x="8636" y="12446"/>
                </a:lnTo>
                <a:lnTo>
                  <a:pt x="8762" y="12191"/>
                </a:lnTo>
                <a:lnTo>
                  <a:pt x="8762" y="10540"/>
                </a:lnTo>
                <a:lnTo>
                  <a:pt x="8636" y="8762"/>
                </a:lnTo>
                <a:lnTo>
                  <a:pt x="8000" y="7493"/>
                </a:lnTo>
                <a:lnTo>
                  <a:pt x="6858" y="6731"/>
                </a:lnTo>
                <a:lnTo>
                  <a:pt x="5715" y="5841"/>
                </a:lnTo>
                <a:lnTo>
                  <a:pt x="3683" y="5461"/>
                </a:lnTo>
                <a:lnTo>
                  <a:pt x="762" y="5334"/>
                </a:lnTo>
                <a:lnTo>
                  <a:pt x="1524" y="762"/>
                </a:lnTo>
                <a:lnTo>
                  <a:pt x="2120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809744" y="1066758"/>
            <a:ext cx="49460" cy="13643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823714" y="1084580"/>
            <a:ext cx="30480" cy="59690"/>
          </a:xfrm>
          <a:custGeom>
            <a:avLst/>
            <a:gdLst/>
            <a:ahLst/>
            <a:cxnLst/>
            <a:rect l="l" t="t" r="r" b="b"/>
            <a:pathLst>
              <a:path w="30479" h="59690">
                <a:moveTo>
                  <a:pt x="30352" y="0"/>
                </a:moveTo>
                <a:lnTo>
                  <a:pt x="12953" y="0"/>
                </a:lnTo>
                <a:lnTo>
                  <a:pt x="0" y="57150"/>
                </a:lnTo>
                <a:lnTo>
                  <a:pt x="7874" y="59436"/>
                </a:lnTo>
                <a:lnTo>
                  <a:pt x="30352" y="5207"/>
                </a:lnTo>
                <a:lnTo>
                  <a:pt x="3035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819141" y="1080008"/>
            <a:ext cx="96520" cy="19329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91404" y="1085113"/>
            <a:ext cx="159920" cy="19199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46522" y="1104011"/>
            <a:ext cx="100330" cy="130175"/>
          </a:xfrm>
          <a:custGeom>
            <a:avLst/>
            <a:gdLst/>
            <a:ahLst/>
            <a:cxnLst/>
            <a:rect l="l" t="t" r="r" b="b"/>
            <a:pathLst>
              <a:path w="100329" h="130175">
                <a:moveTo>
                  <a:pt x="73405" y="0"/>
                </a:moveTo>
                <a:lnTo>
                  <a:pt x="67563" y="0"/>
                </a:lnTo>
                <a:lnTo>
                  <a:pt x="60108" y="474"/>
                </a:lnTo>
                <a:lnTo>
                  <a:pt x="22829" y="22225"/>
                </a:lnTo>
                <a:lnTo>
                  <a:pt x="4699" y="59436"/>
                </a:lnTo>
                <a:lnTo>
                  <a:pt x="0" y="90550"/>
                </a:lnTo>
                <a:lnTo>
                  <a:pt x="571" y="99671"/>
                </a:lnTo>
                <a:lnTo>
                  <a:pt x="27467" y="129407"/>
                </a:lnTo>
                <a:lnTo>
                  <a:pt x="35687" y="130048"/>
                </a:lnTo>
                <a:lnTo>
                  <a:pt x="39497" y="130048"/>
                </a:lnTo>
                <a:lnTo>
                  <a:pt x="43306" y="129539"/>
                </a:lnTo>
                <a:lnTo>
                  <a:pt x="50800" y="127762"/>
                </a:lnTo>
                <a:lnTo>
                  <a:pt x="55879" y="125729"/>
                </a:lnTo>
                <a:lnTo>
                  <a:pt x="62356" y="122681"/>
                </a:lnTo>
                <a:lnTo>
                  <a:pt x="75708" y="122681"/>
                </a:lnTo>
                <a:lnTo>
                  <a:pt x="75874" y="121919"/>
                </a:lnTo>
                <a:lnTo>
                  <a:pt x="30861" y="121919"/>
                </a:lnTo>
                <a:lnTo>
                  <a:pt x="25653" y="119634"/>
                </a:lnTo>
                <a:lnTo>
                  <a:pt x="22351" y="115188"/>
                </a:lnTo>
                <a:lnTo>
                  <a:pt x="19050" y="110871"/>
                </a:lnTo>
                <a:lnTo>
                  <a:pt x="17399" y="103759"/>
                </a:lnTo>
                <a:lnTo>
                  <a:pt x="21542" y="62966"/>
                </a:lnTo>
                <a:lnTo>
                  <a:pt x="38607" y="24129"/>
                </a:lnTo>
                <a:lnTo>
                  <a:pt x="51562" y="12191"/>
                </a:lnTo>
                <a:lnTo>
                  <a:pt x="56006" y="9525"/>
                </a:lnTo>
                <a:lnTo>
                  <a:pt x="60960" y="8254"/>
                </a:lnTo>
                <a:lnTo>
                  <a:pt x="99067" y="8254"/>
                </a:lnTo>
                <a:lnTo>
                  <a:pt x="99822" y="4952"/>
                </a:lnTo>
                <a:lnTo>
                  <a:pt x="93979" y="3175"/>
                </a:lnTo>
                <a:lnTo>
                  <a:pt x="88646" y="1777"/>
                </a:lnTo>
                <a:lnTo>
                  <a:pt x="83692" y="1142"/>
                </a:lnTo>
                <a:lnTo>
                  <a:pt x="78866" y="380"/>
                </a:lnTo>
                <a:lnTo>
                  <a:pt x="73405" y="0"/>
                </a:lnTo>
                <a:close/>
              </a:path>
              <a:path w="100329" h="130175">
                <a:moveTo>
                  <a:pt x="75708" y="122681"/>
                </a:moveTo>
                <a:lnTo>
                  <a:pt x="62356" y="122681"/>
                </a:lnTo>
                <a:lnTo>
                  <a:pt x="67182" y="130048"/>
                </a:lnTo>
                <a:lnTo>
                  <a:pt x="74549" y="128015"/>
                </a:lnTo>
                <a:lnTo>
                  <a:pt x="75708" y="122681"/>
                </a:lnTo>
                <a:close/>
              </a:path>
              <a:path w="100329" h="130175">
                <a:moveTo>
                  <a:pt x="95503" y="71119"/>
                </a:moveTo>
                <a:lnTo>
                  <a:pt x="58292" y="71119"/>
                </a:lnTo>
                <a:lnTo>
                  <a:pt x="57276" y="75691"/>
                </a:lnTo>
                <a:lnTo>
                  <a:pt x="60451" y="75818"/>
                </a:lnTo>
                <a:lnTo>
                  <a:pt x="62737" y="76580"/>
                </a:lnTo>
                <a:lnTo>
                  <a:pt x="64262" y="77724"/>
                </a:lnTo>
                <a:lnTo>
                  <a:pt x="65659" y="78866"/>
                </a:lnTo>
                <a:lnTo>
                  <a:pt x="66421" y="80899"/>
                </a:lnTo>
                <a:lnTo>
                  <a:pt x="66325" y="88646"/>
                </a:lnTo>
                <a:lnTo>
                  <a:pt x="65786" y="92963"/>
                </a:lnTo>
                <a:lnTo>
                  <a:pt x="64359" y="98805"/>
                </a:lnTo>
                <a:lnTo>
                  <a:pt x="63373" y="103124"/>
                </a:lnTo>
                <a:lnTo>
                  <a:pt x="53212" y="117983"/>
                </a:lnTo>
                <a:lnTo>
                  <a:pt x="50926" y="119379"/>
                </a:lnTo>
                <a:lnTo>
                  <a:pt x="48387" y="120396"/>
                </a:lnTo>
                <a:lnTo>
                  <a:pt x="43052" y="121665"/>
                </a:lnTo>
                <a:lnTo>
                  <a:pt x="40512" y="121919"/>
                </a:lnTo>
                <a:lnTo>
                  <a:pt x="75874" y="121919"/>
                </a:lnTo>
                <a:lnTo>
                  <a:pt x="80926" y="98678"/>
                </a:lnTo>
                <a:lnTo>
                  <a:pt x="82168" y="92837"/>
                </a:lnTo>
                <a:lnTo>
                  <a:pt x="83312" y="88646"/>
                </a:lnTo>
                <a:lnTo>
                  <a:pt x="94487" y="75691"/>
                </a:lnTo>
                <a:lnTo>
                  <a:pt x="95503" y="71119"/>
                </a:lnTo>
                <a:close/>
              </a:path>
              <a:path w="100329" h="130175">
                <a:moveTo>
                  <a:pt x="99067" y="8254"/>
                </a:moveTo>
                <a:lnTo>
                  <a:pt x="72643" y="8254"/>
                </a:lnTo>
                <a:lnTo>
                  <a:pt x="77215" y="9905"/>
                </a:lnTo>
                <a:lnTo>
                  <a:pt x="82930" y="16637"/>
                </a:lnTo>
                <a:lnTo>
                  <a:pt x="84581" y="22225"/>
                </a:lnTo>
                <a:lnTo>
                  <a:pt x="85216" y="29972"/>
                </a:lnTo>
                <a:lnTo>
                  <a:pt x="94106" y="29972"/>
                </a:lnTo>
                <a:lnTo>
                  <a:pt x="99067" y="825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946522" y="1104011"/>
            <a:ext cx="100330" cy="130175"/>
          </a:xfrm>
          <a:custGeom>
            <a:avLst/>
            <a:gdLst/>
            <a:ahLst/>
            <a:cxnLst/>
            <a:rect l="l" t="t" r="r" b="b"/>
            <a:pathLst>
              <a:path w="100329" h="130175">
                <a:moveTo>
                  <a:pt x="67563" y="0"/>
                </a:moveTo>
                <a:lnTo>
                  <a:pt x="73405" y="0"/>
                </a:lnTo>
                <a:lnTo>
                  <a:pt x="78866" y="380"/>
                </a:lnTo>
                <a:lnTo>
                  <a:pt x="83692" y="1142"/>
                </a:lnTo>
                <a:lnTo>
                  <a:pt x="88646" y="1777"/>
                </a:lnTo>
                <a:lnTo>
                  <a:pt x="93979" y="3175"/>
                </a:lnTo>
                <a:lnTo>
                  <a:pt x="99822" y="4952"/>
                </a:lnTo>
                <a:lnTo>
                  <a:pt x="94106" y="29972"/>
                </a:lnTo>
                <a:lnTo>
                  <a:pt x="85216" y="29972"/>
                </a:lnTo>
                <a:lnTo>
                  <a:pt x="84581" y="22225"/>
                </a:lnTo>
                <a:lnTo>
                  <a:pt x="82930" y="16637"/>
                </a:lnTo>
                <a:lnTo>
                  <a:pt x="80137" y="13335"/>
                </a:lnTo>
                <a:lnTo>
                  <a:pt x="77215" y="9905"/>
                </a:lnTo>
                <a:lnTo>
                  <a:pt x="72643" y="8254"/>
                </a:lnTo>
                <a:lnTo>
                  <a:pt x="66166" y="8254"/>
                </a:lnTo>
                <a:lnTo>
                  <a:pt x="60960" y="8254"/>
                </a:lnTo>
                <a:lnTo>
                  <a:pt x="56006" y="9525"/>
                </a:lnTo>
                <a:lnTo>
                  <a:pt x="51562" y="12191"/>
                </a:lnTo>
                <a:lnTo>
                  <a:pt x="46989" y="14859"/>
                </a:lnTo>
                <a:lnTo>
                  <a:pt x="25352" y="50341"/>
                </a:lnTo>
                <a:lnTo>
                  <a:pt x="17399" y="86360"/>
                </a:lnTo>
                <a:lnTo>
                  <a:pt x="17399" y="94106"/>
                </a:lnTo>
                <a:lnTo>
                  <a:pt x="17399" y="103759"/>
                </a:lnTo>
                <a:lnTo>
                  <a:pt x="19050" y="110871"/>
                </a:lnTo>
                <a:lnTo>
                  <a:pt x="22351" y="115188"/>
                </a:lnTo>
                <a:lnTo>
                  <a:pt x="25653" y="119634"/>
                </a:lnTo>
                <a:lnTo>
                  <a:pt x="30861" y="121919"/>
                </a:lnTo>
                <a:lnTo>
                  <a:pt x="37973" y="121919"/>
                </a:lnTo>
                <a:lnTo>
                  <a:pt x="40512" y="121919"/>
                </a:lnTo>
                <a:lnTo>
                  <a:pt x="43052" y="121665"/>
                </a:lnTo>
                <a:lnTo>
                  <a:pt x="45719" y="121030"/>
                </a:lnTo>
                <a:lnTo>
                  <a:pt x="48387" y="120396"/>
                </a:lnTo>
                <a:lnTo>
                  <a:pt x="50926" y="119379"/>
                </a:lnTo>
                <a:lnTo>
                  <a:pt x="53212" y="117983"/>
                </a:lnTo>
                <a:lnTo>
                  <a:pt x="55625" y="116586"/>
                </a:lnTo>
                <a:lnTo>
                  <a:pt x="64388" y="98678"/>
                </a:lnTo>
                <a:lnTo>
                  <a:pt x="65786" y="92963"/>
                </a:lnTo>
                <a:lnTo>
                  <a:pt x="66421" y="87884"/>
                </a:lnTo>
                <a:lnTo>
                  <a:pt x="66421" y="83819"/>
                </a:lnTo>
                <a:lnTo>
                  <a:pt x="66421" y="80899"/>
                </a:lnTo>
                <a:lnTo>
                  <a:pt x="57276" y="75691"/>
                </a:lnTo>
                <a:lnTo>
                  <a:pt x="58292" y="71119"/>
                </a:lnTo>
                <a:lnTo>
                  <a:pt x="95503" y="71119"/>
                </a:lnTo>
                <a:lnTo>
                  <a:pt x="94487" y="75691"/>
                </a:lnTo>
                <a:lnTo>
                  <a:pt x="92201" y="76200"/>
                </a:lnTo>
                <a:lnTo>
                  <a:pt x="90424" y="76708"/>
                </a:lnTo>
                <a:lnTo>
                  <a:pt x="80899" y="98805"/>
                </a:lnTo>
                <a:lnTo>
                  <a:pt x="74549" y="128015"/>
                </a:lnTo>
                <a:lnTo>
                  <a:pt x="67182" y="130048"/>
                </a:lnTo>
                <a:lnTo>
                  <a:pt x="62356" y="122681"/>
                </a:lnTo>
                <a:lnTo>
                  <a:pt x="55879" y="125729"/>
                </a:lnTo>
                <a:lnTo>
                  <a:pt x="50800" y="127762"/>
                </a:lnTo>
                <a:lnTo>
                  <a:pt x="47116" y="128650"/>
                </a:lnTo>
                <a:lnTo>
                  <a:pt x="43306" y="129539"/>
                </a:lnTo>
                <a:lnTo>
                  <a:pt x="39497" y="130048"/>
                </a:lnTo>
                <a:lnTo>
                  <a:pt x="35687" y="130048"/>
                </a:lnTo>
                <a:lnTo>
                  <a:pt x="2286" y="107600"/>
                </a:lnTo>
                <a:lnTo>
                  <a:pt x="0" y="90550"/>
                </a:lnTo>
                <a:lnTo>
                  <a:pt x="287" y="83403"/>
                </a:lnTo>
                <a:lnTo>
                  <a:pt x="10382" y="43052"/>
                </a:lnTo>
                <a:lnTo>
                  <a:pt x="33573" y="11662"/>
                </a:lnTo>
                <a:lnTo>
                  <a:pt x="60108" y="474"/>
                </a:lnTo>
                <a:lnTo>
                  <a:pt x="675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042915" y="1165891"/>
            <a:ext cx="80010" cy="1089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058028" y="1184402"/>
            <a:ext cx="60960" cy="89535"/>
          </a:xfrm>
          <a:custGeom>
            <a:avLst/>
            <a:gdLst/>
            <a:ahLst/>
            <a:cxnLst/>
            <a:rect l="l" t="t" r="r" b="b"/>
            <a:pathLst>
              <a:path w="60960" h="89534">
                <a:moveTo>
                  <a:pt x="36068" y="0"/>
                </a:moveTo>
                <a:lnTo>
                  <a:pt x="26162" y="0"/>
                </a:lnTo>
                <a:lnTo>
                  <a:pt x="22098" y="1015"/>
                </a:lnTo>
                <a:lnTo>
                  <a:pt x="18287" y="2794"/>
                </a:lnTo>
                <a:lnTo>
                  <a:pt x="14605" y="4572"/>
                </a:lnTo>
                <a:lnTo>
                  <a:pt x="11303" y="7365"/>
                </a:lnTo>
                <a:lnTo>
                  <a:pt x="8636" y="11175"/>
                </a:lnTo>
                <a:lnTo>
                  <a:pt x="5842" y="14859"/>
                </a:lnTo>
                <a:lnTo>
                  <a:pt x="0" y="45212"/>
                </a:lnTo>
                <a:lnTo>
                  <a:pt x="452" y="55568"/>
                </a:lnTo>
                <a:lnTo>
                  <a:pt x="19685" y="89153"/>
                </a:lnTo>
                <a:lnTo>
                  <a:pt x="29591" y="89153"/>
                </a:lnTo>
                <a:lnTo>
                  <a:pt x="36758" y="88437"/>
                </a:lnTo>
                <a:lnTo>
                  <a:pt x="43021" y="86280"/>
                </a:lnTo>
                <a:lnTo>
                  <a:pt x="48379" y="82671"/>
                </a:lnTo>
                <a:lnTo>
                  <a:pt x="48708" y="82296"/>
                </a:lnTo>
                <a:lnTo>
                  <a:pt x="27812" y="82296"/>
                </a:lnTo>
                <a:lnTo>
                  <a:pt x="25273" y="81534"/>
                </a:lnTo>
                <a:lnTo>
                  <a:pt x="13970" y="50292"/>
                </a:lnTo>
                <a:lnTo>
                  <a:pt x="14019" y="36702"/>
                </a:lnTo>
                <a:lnTo>
                  <a:pt x="22479" y="9144"/>
                </a:lnTo>
                <a:lnTo>
                  <a:pt x="24637" y="7493"/>
                </a:lnTo>
                <a:lnTo>
                  <a:pt x="27178" y="6603"/>
                </a:lnTo>
                <a:lnTo>
                  <a:pt x="49922" y="6603"/>
                </a:lnTo>
                <a:lnTo>
                  <a:pt x="48260" y="5080"/>
                </a:lnTo>
                <a:lnTo>
                  <a:pt x="40640" y="1015"/>
                </a:lnTo>
                <a:lnTo>
                  <a:pt x="36068" y="0"/>
                </a:lnTo>
                <a:close/>
              </a:path>
              <a:path w="60960" h="89534">
                <a:moveTo>
                  <a:pt x="49922" y="6603"/>
                </a:moveTo>
                <a:lnTo>
                  <a:pt x="33020" y="6603"/>
                </a:lnTo>
                <a:lnTo>
                  <a:pt x="35433" y="7365"/>
                </a:lnTo>
                <a:lnTo>
                  <a:pt x="39497" y="10413"/>
                </a:lnTo>
                <a:lnTo>
                  <a:pt x="41275" y="12826"/>
                </a:lnTo>
                <a:lnTo>
                  <a:pt x="42545" y="16001"/>
                </a:lnTo>
                <a:lnTo>
                  <a:pt x="43942" y="19303"/>
                </a:lnTo>
                <a:lnTo>
                  <a:pt x="44958" y="23368"/>
                </a:lnTo>
                <a:lnTo>
                  <a:pt x="46482" y="33400"/>
                </a:lnTo>
                <a:lnTo>
                  <a:pt x="46692" y="36702"/>
                </a:lnTo>
                <a:lnTo>
                  <a:pt x="46752" y="54129"/>
                </a:lnTo>
                <a:lnTo>
                  <a:pt x="46482" y="57912"/>
                </a:lnTo>
                <a:lnTo>
                  <a:pt x="45212" y="66928"/>
                </a:lnTo>
                <a:lnTo>
                  <a:pt x="44196" y="70738"/>
                </a:lnTo>
                <a:lnTo>
                  <a:pt x="42799" y="73660"/>
                </a:lnTo>
                <a:lnTo>
                  <a:pt x="41529" y="76581"/>
                </a:lnTo>
                <a:lnTo>
                  <a:pt x="39750" y="78867"/>
                </a:lnTo>
                <a:lnTo>
                  <a:pt x="35687" y="81661"/>
                </a:lnTo>
                <a:lnTo>
                  <a:pt x="33400" y="82296"/>
                </a:lnTo>
                <a:lnTo>
                  <a:pt x="48708" y="82296"/>
                </a:lnTo>
                <a:lnTo>
                  <a:pt x="60754" y="45212"/>
                </a:lnTo>
                <a:lnTo>
                  <a:pt x="60833" y="36702"/>
                </a:lnTo>
                <a:lnTo>
                  <a:pt x="60198" y="30734"/>
                </a:lnTo>
                <a:lnTo>
                  <a:pt x="51308" y="7874"/>
                </a:lnTo>
                <a:lnTo>
                  <a:pt x="49922" y="660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071998" y="1191005"/>
            <a:ext cx="33020" cy="76200"/>
          </a:xfrm>
          <a:custGeom>
            <a:avLst/>
            <a:gdLst/>
            <a:ahLst/>
            <a:cxnLst/>
            <a:rect l="l" t="t" r="r" b="b"/>
            <a:pathLst>
              <a:path w="33020" h="76200">
                <a:moveTo>
                  <a:pt x="16383" y="0"/>
                </a:moveTo>
                <a:lnTo>
                  <a:pt x="13208" y="0"/>
                </a:lnTo>
                <a:lnTo>
                  <a:pt x="10667" y="889"/>
                </a:lnTo>
                <a:lnTo>
                  <a:pt x="8509" y="2540"/>
                </a:lnTo>
                <a:lnTo>
                  <a:pt x="6350" y="4064"/>
                </a:lnTo>
                <a:lnTo>
                  <a:pt x="0" y="31115"/>
                </a:lnTo>
                <a:lnTo>
                  <a:pt x="0" y="36957"/>
                </a:lnTo>
                <a:lnTo>
                  <a:pt x="0" y="43688"/>
                </a:lnTo>
                <a:lnTo>
                  <a:pt x="380" y="49530"/>
                </a:lnTo>
                <a:lnTo>
                  <a:pt x="1015" y="54356"/>
                </a:lnTo>
                <a:lnTo>
                  <a:pt x="1650" y="59309"/>
                </a:lnTo>
                <a:lnTo>
                  <a:pt x="2666" y="63373"/>
                </a:lnTo>
                <a:lnTo>
                  <a:pt x="4063" y="66548"/>
                </a:lnTo>
                <a:lnTo>
                  <a:pt x="5461" y="69723"/>
                </a:lnTo>
                <a:lnTo>
                  <a:pt x="7112" y="72009"/>
                </a:lnTo>
                <a:lnTo>
                  <a:pt x="9271" y="73533"/>
                </a:lnTo>
                <a:lnTo>
                  <a:pt x="11302" y="74930"/>
                </a:lnTo>
                <a:lnTo>
                  <a:pt x="13842" y="75692"/>
                </a:lnTo>
                <a:lnTo>
                  <a:pt x="16637" y="75692"/>
                </a:lnTo>
                <a:lnTo>
                  <a:pt x="19430" y="75692"/>
                </a:lnTo>
                <a:lnTo>
                  <a:pt x="21716" y="75057"/>
                </a:lnTo>
                <a:lnTo>
                  <a:pt x="23749" y="73660"/>
                </a:lnTo>
                <a:lnTo>
                  <a:pt x="25780" y="72263"/>
                </a:lnTo>
                <a:lnTo>
                  <a:pt x="27559" y="69977"/>
                </a:lnTo>
                <a:lnTo>
                  <a:pt x="28828" y="67056"/>
                </a:lnTo>
                <a:lnTo>
                  <a:pt x="30225" y="64135"/>
                </a:lnTo>
                <a:lnTo>
                  <a:pt x="31241" y="60325"/>
                </a:lnTo>
                <a:lnTo>
                  <a:pt x="31876" y="55880"/>
                </a:lnTo>
                <a:lnTo>
                  <a:pt x="32512" y="51308"/>
                </a:lnTo>
                <a:lnTo>
                  <a:pt x="32892" y="45974"/>
                </a:lnTo>
                <a:lnTo>
                  <a:pt x="32892" y="39751"/>
                </a:lnTo>
                <a:lnTo>
                  <a:pt x="32892" y="32766"/>
                </a:lnTo>
                <a:lnTo>
                  <a:pt x="32512" y="26797"/>
                </a:lnTo>
                <a:lnTo>
                  <a:pt x="31750" y="21844"/>
                </a:lnTo>
                <a:lnTo>
                  <a:pt x="30987" y="16764"/>
                </a:lnTo>
                <a:lnTo>
                  <a:pt x="29972" y="12700"/>
                </a:lnTo>
                <a:lnTo>
                  <a:pt x="28575" y="9398"/>
                </a:lnTo>
                <a:lnTo>
                  <a:pt x="27304" y="6223"/>
                </a:lnTo>
                <a:lnTo>
                  <a:pt x="25526" y="3810"/>
                </a:lnTo>
                <a:lnTo>
                  <a:pt x="23495" y="2286"/>
                </a:lnTo>
                <a:lnTo>
                  <a:pt x="21462" y="762"/>
                </a:lnTo>
                <a:lnTo>
                  <a:pt x="19050" y="0"/>
                </a:lnTo>
                <a:lnTo>
                  <a:pt x="1638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058028" y="1184402"/>
            <a:ext cx="60960" cy="89535"/>
          </a:xfrm>
          <a:custGeom>
            <a:avLst/>
            <a:gdLst/>
            <a:ahLst/>
            <a:cxnLst/>
            <a:rect l="l" t="t" r="r" b="b"/>
            <a:pathLst>
              <a:path w="60960" h="89534">
                <a:moveTo>
                  <a:pt x="30607" y="0"/>
                </a:moveTo>
                <a:lnTo>
                  <a:pt x="36068" y="0"/>
                </a:lnTo>
                <a:lnTo>
                  <a:pt x="40640" y="1015"/>
                </a:lnTo>
                <a:lnTo>
                  <a:pt x="44450" y="3048"/>
                </a:lnTo>
                <a:lnTo>
                  <a:pt x="48260" y="5080"/>
                </a:lnTo>
                <a:lnTo>
                  <a:pt x="60833" y="36702"/>
                </a:lnTo>
                <a:lnTo>
                  <a:pt x="60833" y="43561"/>
                </a:lnTo>
                <a:lnTo>
                  <a:pt x="48379" y="82671"/>
                </a:lnTo>
                <a:lnTo>
                  <a:pt x="29591" y="89153"/>
                </a:lnTo>
                <a:lnTo>
                  <a:pt x="19685" y="89153"/>
                </a:lnTo>
                <a:lnTo>
                  <a:pt x="452" y="55568"/>
                </a:lnTo>
                <a:lnTo>
                  <a:pt x="0" y="45212"/>
                </a:lnTo>
                <a:lnTo>
                  <a:pt x="0" y="37464"/>
                </a:lnTo>
                <a:lnTo>
                  <a:pt x="8636" y="11175"/>
                </a:lnTo>
                <a:lnTo>
                  <a:pt x="11303" y="7365"/>
                </a:lnTo>
                <a:lnTo>
                  <a:pt x="14605" y="4572"/>
                </a:lnTo>
                <a:lnTo>
                  <a:pt x="18287" y="2794"/>
                </a:lnTo>
                <a:lnTo>
                  <a:pt x="22098" y="1015"/>
                </a:lnTo>
                <a:lnTo>
                  <a:pt x="26162" y="0"/>
                </a:lnTo>
                <a:lnTo>
                  <a:pt x="3060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134355" y="1143000"/>
            <a:ext cx="130301" cy="5257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148326" y="1161796"/>
            <a:ext cx="112395" cy="33020"/>
          </a:xfrm>
          <a:custGeom>
            <a:avLst/>
            <a:gdLst/>
            <a:ahLst/>
            <a:cxnLst/>
            <a:rect l="l" t="t" r="r" b="b"/>
            <a:pathLst>
              <a:path w="112395" h="33019">
                <a:moveTo>
                  <a:pt x="62700" y="12953"/>
                </a:moveTo>
                <a:lnTo>
                  <a:pt x="33527" y="12953"/>
                </a:lnTo>
                <a:lnTo>
                  <a:pt x="41275" y="16255"/>
                </a:lnTo>
                <a:lnTo>
                  <a:pt x="51562" y="22732"/>
                </a:lnTo>
                <a:lnTo>
                  <a:pt x="58987" y="26993"/>
                </a:lnTo>
                <a:lnTo>
                  <a:pt x="66008" y="30051"/>
                </a:lnTo>
                <a:lnTo>
                  <a:pt x="72600" y="31894"/>
                </a:lnTo>
                <a:lnTo>
                  <a:pt x="78739" y="32512"/>
                </a:lnTo>
                <a:lnTo>
                  <a:pt x="86995" y="32512"/>
                </a:lnTo>
                <a:lnTo>
                  <a:pt x="93979" y="29717"/>
                </a:lnTo>
                <a:lnTo>
                  <a:pt x="99822" y="24129"/>
                </a:lnTo>
                <a:lnTo>
                  <a:pt x="104394" y="19557"/>
                </a:lnTo>
                <a:lnTo>
                  <a:pt x="75691" y="19557"/>
                </a:lnTo>
                <a:lnTo>
                  <a:pt x="67945" y="16255"/>
                </a:lnTo>
                <a:lnTo>
                  <a:pt x="62700" y="12953"/>
                </a:lnTo>
                <a:close/>
              </a:path>
              <a:path w="112395" h="33019">
                <a:moveTo>
                  <a:pt x="30987" y="0"/>
                </a:moveTo>
                <a:lnTo>
                  <a:pt x="23875" y="0"/>
                </a:lnTo>
                <a:lnTo>
                  <a:pt x="17779" y="2412"/>
                </a:lnTo>
                <a:lnTo>
                  <a:pt x="12573" y="7365"/>
                </a:lnTo>
                <a:lnTo>
                  <a:pt x="7365" y="12191"/>
                </a:lnTo>
                <a:lnTo>
                  <a:pt x="3175" y="18287"/>
                </a:lnTo>
                <a:lnTo>
                  <a:pt x="0" y="25653"/>
                </a:lnTo>
                <a:lnTo>
                  <a:pt x="7238" y="29717"/>
                </a:lnTo>
                <a:lnTo>
                  <a:pt x="9778" y="24256"/>
                </a:lnTo>
                <a:lnTo>
                  <a:pt x="12826" y="20065"/>
                </a:lnTo>
                <a:lnTo>
                  <a:pt x="16256" y="17271"/>
                </a:lnTo>
                <a:lnTo>
                  <a:pt x="19685" y="14350"/>
                </a:lnTo>
                <a:lnTo>
                  <a:pt x="23622" y="12953"/>
                </a:lnTo>
                <a:lnTo>
                  <a:pt x="62700" y="12953"/>
                </a:lnTo>
                <a:lnTo>
                  <a:pt x="57658" y="9778"/>
                </a:lnTo>
                <a:lnTo>
                  <a:pt x="50204" y="5518"/>
                </a:lnTo>
                <a:lnTo>
                  <a:pt x="43275" y="2460"/>
                </a:lnTo>
                <a:lnTo>
                  <a:pt x="36869" y="617"/>
                </a:lnTo>
                <a:lnTo>
                  <a:pt x="30987" y="0"/>
                </a:lnTo>
                <a:close/>
              </a:path>
              <a:path w="112395" h="33019">
                <a:moveTo>
                  <a:pt x="105028" y="2286"/>
                </a:moveTo>
                <a:lnTo>
                  <a:pt x="101346" y="8254"/>
                </a:lnTo>
                <a:lnTo>
                  <a:pt x="97789" y="12573"/>
                </a:lnTo>
                <a:lnTo>
                  <a:pt x="90677" y="18161"/>
                </a:lnTo>
                <a:lnTo>
                  <a:pt x="86360" y="19557"/>
                </a:lnTo>
                <a:lnTo>
                  <a:pt x="104394" y="19557"/>
                </a:lnTo>
                <a:lnTo>
                  <a:pt x="105537" y="18414"/>
                </a:lnTo>
                <a:lnTo>
                  <a:pt x="109727" y="12953"/>
                </a:lnTo>
                <a:lnTo>
                  <a:pt x="112395" y="7365"/>
                </a:lnTo>
                <a:lnTo>
                  <a:pt x="105028" y="228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148326" y="1161796"/>
            <a:ext cx="112395" cy="33020"/>
          </a:xfrm>
          <a:custGeom>
            <a:avLst/>
            <a:gdLst/>
            <a:ahLst/>
            <a:cxnLst/>
            <a:rect l="l" t="t" r="r" b="b"/>
            <a:pathLst>
              <a:path w="112395" h="33019">
                <a:moveTo>
                  <a:pt x="30987" y="0"/>
                </a:moveTo>
                <a:lnTo>
                  <a:pt x="67945" y="16255"/>
                </a:lnTo>
                <a:lnTo>
                  <a:pt x="75691" y="19557"/>
                </a:lnTo>
                <a:lnTo>
                  <a:pt x="81025" y="19557"/>
                </a:lnTo>
                <a:lnTo>
                  <a:pt x="86360" y="19557"/>
                </a:lnTo>
                <a:lnTo>
                  <a:pt x="90677" y="18161"/>
                </a:lnTo>
                <a:lnTo>
                  <a:pt x="94234" y="15366"/>
                </a:lnTo>
                <a:lnTo>
                  <a:pt x="97789" y="12573"/>
                </a:lnTo>
                <a:lnTo>
                  <a:pt x="101346" y="8254"/>
                </a:lnTo>
                <a:lnTo>
                  <a:pt x="105028" y="2286"/>
                </a:lnTo>
                <a:lnTo>
                  <a:pt x="112395" y="7365"/>
                </a:lnTo>
                <a:lnTo>
                  <a:pt x="109727" y="12953"/>
                </a:lnTo>
                <a:lnTo>
                  <a:pt x="105537" y="18414"/>
                </a:lnTo>
                <a:lnTo>
                  <a:pt x="99822" y="24129"/>
                </a:lnTo>
                <a:lnTo>
                  <a:pt x="93979" y="29717"/>
                </a:lnTo>
                <a:lnTo>
                  <a:pt x="86995" y="32512"/>
                </a:lnTo>
                <a:lnTo>
                  <a:pt x="78739" y="32512"/>
                </a:lnTo>
                <a:lnTo>
                  <a:pt x="41275" y="16255"/>
                </a:lnTo>
                <a:lnTo>
                  <a:pt x="33527" y="12953"/>
                </a:lnTo>
                <a:lnTo>
                  <a:pt x="28194" y="12953"/>
                </a:lnTo>
                <a:lnTo>
                  <a:pt x="23622" y="12953"/>
                </a:lnTo>
                <a:lnTo>
                  <a:pt x="19685" y="14350"/>
                </a:lnTo>
                <a:lnTo>
                  <a:pt x="16256" y="17271"/>
                </a:lnTo>
                <a:lnTo>
                  <a:pt x="12826" y="20065"/>
                </a:lnTo>
                <a:lnTo>
                  <a:pt x="9778" y="24256"/>
                </a:lnTo>
                <a:lnTo>
                  <a:pt x="7238" y="29717"/>
                </a:lnTo>
                <a:lnTo>
                  <a:pt x="0" y="25653"/>
                </a:lnTo>
                <a:lnTo>
                  <a:pt x="3175" y="18287"/>
                </a:lnTo>
                <a:lnTo>
                  <a:pt x="7365" y="12191"/>
                </a:lnTo>
                <a:lnTo>
                  <a:pt x="12573" y="7365"/>
                </a:lnTo>
                <a:lnTo>
                  <a:pt x="17779" y="2412"/>
                </a:lnTo>
                <a:lnTo>
                  <a:pt x="23875" y="0"/>
                </a:lnTo>
                <a:lnTo>
                  <a:pt x="3098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269991" y="1085113"/>
            <a:ext cx="119661" cy="1500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284851" y="1104011"/>
            <a:ext cx="100330" cy="130175"/>
          </a:xfrm>
          <a:custGeom>
            <a:avLst/>
            <a:gdLst/>
            <a:ahLst/>
            <a:cxnLst/>
            <a:rect l="l" t="t" r="r" b="b"/>
            <a:pathLst>
              <a:path w="100329" h="130175">
                <a:moveTo>
                  <a:pt x="73406" y="0"/>
                </a:moveTo>
                <a:lnTo>
                  <a:pt x="67563" y="0"/>
                </a:lnTo>
                <a:lnTo>
                  <a:pt x="60108" y="474"/>
                </a:lnTo>
                <a:lnTo>
                  <a:pt x="22829" y="22225"/>
                </a:lnTo>
                <a:lnTo>
                  <a:pt x="4699" y="59436"/>
                </a:lnTo>
                <a:lnTo>
                  <a:pt x="0" y="90550"/>
                </a:lnTo>
                <a:lnTo>
                  <a:pt x="571" y="99671"/>
                </a:lnTo>
                <a:lnTo>
                  <a:pt x="27467" y="129407"/>
                </a:lnTo>
                <a:lnTo>
                  <a:pt x="35687" y="130048"/>
                </a:lnTo>
                <a:lnTo>
                  <a:pt x="39497" y="130048"/>
                </a:lnTo>
                <a:lnTo>
                  <a:pt x="43307" y="129539"/>
                </a:lnTo>
                <a:lnTo>
                  <a:pt x="50800" y="127762"/>
                </a:lnTo>
                <a:lnTo>
                  <a:pt x="55879" y="125729"/>
                </a:lnTo>
                <a:lnTo>
                  <a:pt x="62357" y="122681"/>
                </a:lnTo>
                <a:lnTo>
                  <a:pt x="75708" y="122681"/>
                </a:lnTo>
                <a:lnTo>
                  <a:pt x="75874" y="121919"/>
                </a:lnTo>
                <a:lnTo>
                  <a:pt x="30861" y="121919"/>
                </a:lnTo>
                <a:lnTo>
                  <a:pt x="25653" y="119634"/>
                </a:lnTo>
                <a:lnTo>
                  <a:pt x="22351" y="115188"/>
                </a:lnTo>
                <a:lnTo>
                  <a:pt x="19050" y="110871"/>
                </a:lnTo>
                <a:lnTo>
                  <a:pt x="17399" y="103759"/>
                </a:lnTo>
                <a:lnTo>
                  <a:pt x="21542" y="62966"/>
                </a:lnTo>
                <a:lnTo>
                  <a:pt x="38608" y="24129"/>
                </a:lnTo>
                <a:lnTo>
                  <a:pt x="51562" y="12191"/>
                </a:lnTo>
                <a:lnTo>
                  <a:pt x="56007" y="9525"/>
                </a:lnTo>
                <a:lnTo>
                  <a:pt x="60960" y="8254"/>
                </a:lnTo>
                <a:lnTo>
                  <a:pt x="99067" y="8254"/>
                </a:lnTo>
                <a:lnTo>
                  <a:pt x="99822" y="4952"/>
                </a:lnTo>
                <a:lnTo>
                  <a:pt x="93979" y="3175"/>
                </a:lnTo>
                <a:lnTo>
                  <a:pt x="88646" y="1777"/>
                </a:lnTo>
                <a:lnTo>
                  <a:pt x="83693" y="1142"/>
                </a:lnTo>
                <a:lnTo>
                  <a:pt x="78866" y="380"/>
                </a:lnTo>
                <a:lnTo>
                  <a:pt x="73406" y="0"/>
                </a:lnTo>
                <a:close/>
              </a:path>
              <a:path w="100329" h="130175">
                <a:moveTo>
                  <a:pt x="75708" y="122681"/>
                </a:moveTo>
                <a:lnTo>
                  <a:pt x="62357" y="122681"/>
                </a:lnTo>
                <a:lnTo>
                  <a:pt x="67183" y="130048"/>
                </a:lnTo>
                <a:lnTo>
                  <a:pt x="74549" y="128015"/>
                </a:lnTo>
                <a:lnTo>
                  <a:pt x="75708" y="122681"/>
                </a:lnTo>
                <a:close/>
              </a:path>
              <a:path w="100329" h="130175">
                <a:moveTo>
                  <a:pt x="95503" y="71119"/>
                </a:moveTo>
                <a:lnTo>
                  <a:pt x="58293" y="71119"/>
                </a:lnTo>
                <a:lnTo>
                  <a:pt x="57276" y="75691"/>
                </a:lnTo>
                <a:lnTo>
                  <a:pt x="60451" y="75818"/>
                </a:lnTo>
                <a:lnTo>
                  <a:pt x="62737" y="76580"/>
                </a:lnTo>
                <a:lnTo>
                  <a:pt x="64262" y="77724"/>
                </a:lnTo>
                <a:lnTo>
                  <a:pt x="65659" y="78866"/>
                </a:lnTo>
                <a:lnTo>
                  <a:pt x="66421" y="80899"/>
                </a:lnTo>
                <a:lnTo>
                  <a:pt x="66325" y="88646"/>
                </a:lnTo>
                <a:lnTo>
                  <a:pt x="65786" y="92963"/>
                </a:lnTo>
                <a:lnTo>
                  <a:pt x="64359" y="98805"/>
                </a:lnTo>
                <a:lnTo>
                  <a:pt x="63373" y="103124"/>
                </a:lnTo>
                <a:lnTo>
                  <a:pt x="53212" y="117983"/>
                </a:lnTo>
                <a:lnTo>
                  <a:pt x="50926" y="119379"/>
                </a:lnTo>
                <a:lnTo>
                  <a:pt x="48387" y="120396"/>
                </a:lnTo>
                <a:lnTo>
                  <a:pt x="43052" y="121665"/>
                </a:lnTo>
                <a:lnTo>
                  <a:pt x="40512" y="121919"/>
                </a:lnTo>
                <a:lnTo>
                  <a:pt x="75874" y="121919"/>
                </a:lnTo>
                <a:lnTo>
                  <a:pt x="80926" y="98678"/>
                </a:lnTo>
                <a:lnTo>
                  <a:pt x="82169" y="92837"/>
                </a:lnTo>
                <a:lnTo>
                  <a:pt x="83312" y="88646"/>
                </a:lnTo>
                <a:lnTo>
                  <a:pt x="94487" y="75691"/>
                </a:lnTo>
                <a:lnTo>
                  <a:pt x="95503" y="71119"/>
                </a:lnTo>
                <a:close/>
              </a:path>
              <a:path w="100329" h="130175">
                <a:moveTo>
                  <a:pt x="99067" y="8254"/>
                </a:moveTo>
                <a:lnTo>
                  <a:pt x="72644" y="8254"/>
                </a:lnTo>
                <a:lnTo>
                  <a:pt x="77215" y="9905"/>
                </a:lnTo>
                <a:lnTo>
                  <a:pt x="82931" y="16637"/>
                </a:lnTo>
                <a:lnTo>
                  <a:pt x="84582" y="22225"/>
                </a:lnTo>
                <a:lnTo>
                  <a:pt x="85216" y="29972"/>
                </a:lnTo>
                <a:lnTo>
                  <a:pt x="94107" y="29972"/>
                </a:lnTo>
                <a:lnTo>
                  <a:pt x="99067" y="825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284851" y="1104011"/>
            <a:ext cx="100330" cy="130175"/>
          </a:xfrm>
          <a:custGeom>
            <a:avLst/>
            <a:gdLst/>
            <a:ahLst/>
            <a:cxnLst/>
            <a:rect l="l" t="t" r="r" b="b"/>
            <a:pathLst>
              <a:path w="100329" h="130175">
                <a:moveTo>
                  <a:pt x="67563" y="0"/>
                </a:moveTo>
                <a:lnTo>
                  <a:pt x="73406" y="0"/>
                </a:lnTo>
                <a:lnTo>
                  <a:pt x="78866" y="380"/>
                </a:lnTo>
                <a:lnTo>
                  <a:pt x="83693" y="1142"/>
                </a:lnTo>
                <a:lnTo>
                  <a:pt x="88646" y="1777"/>
                </a:lnTo>
                <a:lnTo>
                  <a:pt x="93979" y="3175"/>
                </a:lnTo>
                <a:lnTo>
                  <a:pt x="99822" y="4952"/>
                </a:lnTo>
                <a:lnTo>
                  <a:pt x="94107" y="29972"/>
                </a:lnTo>
                <a:lnTo>
                  <a:pt x="85216" y="29972"/>
                </a:lnTo>
                <a:lnTo>
                  <a:pt x="84582" y="22225"/>
                </a:lnTo>
                <a:lnTo>
                  <a:pt x="82931" y="16637"/>
                </a:lnTo>
                <a:lnTo>
                  <a:pt x="80137" y="13335"/>
                </a:lnTo>
                <a:lnTo>
                  <a:pt x="77215" y="9905"/>
                </a:lnTo>
                <a:lnTo>
                  <a:pt x="72644" y="8254"/>
                </a:lnTo>
                <a:lnTo>
                  <a:pt x="66166" y="8254"/>
                </a:lnTo>
                <a:lnTo>
                  <a:pt x="60960" y="8254"/>
                </a:lnTo>
                <a:lnTo>
                  <a:pt x="56007" y="9525"/>
                </a:lnTo>
                <a:lnTo>
                  <a:pt x="51562" y="12191"/>
                </a:lnTo>
                <a:lnTo>
                  <a:pt x="46989" y="14859"/>
                </a:lnTo>
                <a:lnTo>
                  <a:pt x="25352" y="50341"/>
                </a:lnTo>
                <a:lnTo>
                  <a:pt x="17399" y="86360"/>
                </a:lnTo>
                <a:lnTo>
                  <a:pt x="17399" y="94106"/>
                </a:lnTo>
                <a:lnTo>
                  <a:pt x="17399" y="103759"/>
                </a:lnTo>
                <a:lnTo>
                  <a:pt x="19050" y="110871"/>
                </a:lnTo>
                <a:lnTo>
                  <a:pt x="22351" y="115188"/>
                </a:lnTo>
                <a:lnTo>
                  <a:pt x="25653" y="119634"/>
                </a:lnTo>
                <a:lnTo>
                  <a:pt x="30861" y="121919"/>
                </a:lnTo>
                <a:lnTo>
                  <a:pt x="37973" y="121919"/>
                </a:lnTo>
                <a:lnTo>
                  <a:pt x="40512" y="121919"/>
                </a:lnTo>
                <a:lnTo>
                  <a:pt x="43052" y="121665"/>
                </a:lnTo>
                <a:lnTo>
                  <a:pt x="45720" y="121030"/>
                </a:lnTo>
                <a:lnTo>
                  <a:pt x="48387" y="120396"/>
                </a:lnTo>
                <a:lnTo>
                  <a:pt x="50926" y="119379"/>
                </a:lnTo>
                <a:lnTo>
                  <a:pt x="53212" y="117983"/>
                </a:lnTo>
                <a:lnTo>
                  <a:pt x="55625" y="116586"/>
                </a:lnTo>
                <a:lnTo>
                  <a:pt x="57658" y="114680"/>
                </a:lnTo>
                <a:lnTo>
                  <a:pt x="59436" y="112267"/>
                </a:lnTo>
                <a:lnTo>
                  <a:pt x="61213" y="109854"/>
                </a:lnTo>
                <a:lnTo>
                  <a:pt x="62484" y="106806"/>
                </a:lnTo>
                <a:lnTo>
                  <a:pt x="63373" y="103124"/>
                </a:lnTo>
                <a:lnTo>
                  <a:pt x="64388" y="98678"/>
                </a:lnTo>
                <a:lnTo>
                  <a:pt x="65786" y="92963"/>
                </a:lnTo>
                <a:lnTo>
                  <a:pt x="66421" y="87884"/>
                </a:lnTo>
                <a:lnTo>
                  <a:pt x="66421" y="83819"/>
                </a:lnTo>
                <a:lnTo>
                  <a:pt x="66421" y="80899"/>
                </a:lnTo>
                <a:lnTo>
                  <a:pt x="57276" y="75691"/>
                </a:lnTo>
                <a:lnTo>
                  <a:pt x="58293" y="71119"/>
                </a:lnTo>
                <a:lnTo>
                  <a:pt x="95503" y="71119"/>
                </a:lnTo>
                <a:lnTo>
                  <a:pt x="94487" y="75691"/>
                </a:lnTo>
                <a:lnTo>
                  <a:pt x="92201" y="76200"/>
                </a:lnTo>
                <a:lnTo>
                  <a:pt x="90424" y="76708"/>
                </a:lnTo>
                <a:lnTo>
                  <a:pt x="80899" y="98805"/>
                </a:lnTo>
                <a:lnTo>
                  <a:pt x="74549" y="128015"/>
                </a:lnTo>
                <a:lnTo>
                  <a:pt x="67183" y="130048"/>
                </a:lnTo>
                <a:lnTo>
                  <a:pt x="62357" y="122681"/>
                </a:lnTo>
                <a:lnTo>
                  <a:pt x="55879" y="125729"/>
                </a:lnTo>
                <a:lnTo>
                  <a:pt x="50800" y="127762"/>
                </a:lnTo>
                <a:lnTo>
                  <a:pt x="47116" y="128650"/>
                </a:lnTo>
                <a:lnTo>
                  <a:pt x="43307" y="129539"/>
                </a:lnTo>
                <a:lnTo>
                  <a:pt x="39497" y="130048"/>
                </a:lnTo>
                <a:lnTo>
                  <a:pt x="35687" y="130048"/>
                </a:lnTo>
                <a:lnTo>
                  <a:pt x="2286" y="107600"/>
                </a:lnTo>
                <a:lnTo>
                  <a:pt x="0" y="90550"/>
                </a:lnTo>
                <a:lnTo>
                  <a:pt x="287" y="83403"/>
                </a:lnTo>
                <a:lnTo>
                  <a:pt x="10382" y="43052"/>
                </a:lnTo>
                <a:lnTo>
                  <a:pt x="33573" y="11662"/>
                </a:lnTo>
                <a:lnTo>
                  <a:pt x="60108" y="474"/>
                </a:lnTo>
                <a:lnTo>
                  <a:pt x="675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381244" y="1165891"/>
            <a:ext cx="80010" cy="1089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396357" y="1184402"/>
            <a:ext cx="60960" cy="89535"/>
          </a:xfrm>
          <a:custGeom>
            <a:avLst/>
            <a:gdLst/>
            <a:ahLst/>
            <a:cxnLst/>
            <a:rect l="l" t="t" r="r" b="b"/>
            <a:pathLst>
              <a:path w="60960" h="89534">
                <a:moveTo>
                  <a:pt x="36067" y="0"/>
                </a:moveTo>
                <a:lnTo>
                  <a:pt x="26162" y="0"/>
                </a:lnTo>
                <a:lnTo>
                  <a:pt x="22097" y="1015"/>
                </a:lnTo>
                <a:lnTo>
                  <a:pt x="18287" y="2794"/>
                </a:lnTo>
                <a:lnTo>
                  <a:pt x="14604" y="4572"/>
                </a:lnTo>
                <a:lnTo>
                  <a:pt x="11302" y="7365"/>
                </a:lnTo>
                <a:lnTo>
                  <a:pt x="8635" y="11175"/>
                </a:lnTo>
                <a:lnTo>
                  <a:pt x="5841" y="14859"/>
                </a:lnTo>
                <a:lnTo>
                  <a:pt x="0" y="45212"/>
                </a:lnTo>
                <a:lnTo>
                  <a:pt x="452" y="55568"/>
                </a:lnTo>
                <a:lnTo>
                  <a:pt x="19557" y="89153"/>
                </a:lnTo>
                <a:lnTo>
                  <a:pt x="29590" y="89153"/>
                </a:lnTo>
                <a:lnTo>
                  <a:pt x="36758" y="88437"/>
                </a:lnTo>
                <a:lnTo>
                  <a:pt x="43021" y="86280"/>
                </a:lnTo>
                <a:lnTo>
                  <a:pt x="48379" y="82671"/>
                </a:lnTo>
                <a:lnTo>
                  <a:pt x="48708" y="82296"/>
                </a:lnTo>
                <a:lnTo>
                  <a:pt x="27812" y="82296"/>
                </a:lnTo>
                <a:lnTo>
                  <a:pt x="25272" y="81534"/>
                </a:lnTo>
                <a:lnTo>
                  <a:pt x="13969" y="50292"/>
                </a:lnTo>
                <a:lnTo>
                  <a:pt x="14019" y="36702"/>
                </a:lnTo>
                <a:lnTo>
                  <a:pt x="22478" y="9144"/>
                </a:lnTo>
                <a:lnTo>
                  <a:pt x="24637" y="7493"/>
                </a:lnTo>
                <a:lnTo>
                  <a:pt x="27177" y="6603"/>
                </a:lnTo>
                <a:lnTo>
                  <a:pt x="49922" y="6603"/>
                </a:lnTo>
                <a:lnTo>
                  <a:pt x="48259" y="5080"/>
                </a:lnTo>
                <a:lnTo>
                  <a:pt x="40639" y="1015"/>
                </a:lnTo>
                <a:lnTo>
                  <a:pt x="36067" y="0"/>
                </a:lnTo>
                <a:close/>
              </a:path>
              <a:path w="60960" h="89534">
                <a:moveTo>
                  <a:pt x="49922" y="6603"/>
                </a:moveTo>
                <a:lnTo>
                  <a:pt x="33019" y="6603"/>
                </a:lnTo>
                <a:lnTo>
                  <a:pt x="35432" y="7365"/>
                </a:lnTo>
                <a:lnTo>
                  <a:pt x="39496" y="10413"/>
                </a:lnTo>
                <a:lnTo>
                  <a:pt x="41275" y="12826"/>
                </a:lnTo>
                <a:lnTo>
                  <a:pt x="42544" y="16001"/>
                </a:lnTo>
                <a:lnTo>
                  <a:pt x="43941" y="19303"/>
                </a:lnTo>
                <a:lnTo>
                  <a:pt x="44957" y="23368"/>
                </a:lnTo>
                <a:lnTo>
                  <a:pt x="46481" y="33400"/>
                </a:lnTo>
                <a:lnTo>
                  <a:pt x="46692" y="36702"/>
                </a:lnTo>
                <a:lnTo>
                  <a:pt x="46752" y="54129"/>
                </a:lnTo>
                <a:lnTo>
                  <a:pt x="46481" y="57912"/>
                </a:lnTo>
                <a:lnTo>
                  <a:pt x="45212" y="66928"/>
                </a:lnTo>
                <a:lnTo>
                  <a:pt x="44195" y="70738"/>
                </a:lnTo>
                <a:lnTo>
                  <a:pt x="42798" y="73660"/>
                </a:lnTo>
                <a:lnTo>
                  <a:pt x="41528" y="76581"/>
                </a:lnTo>
                <a:lnTo>
                  <a:pt x="39750" y="78867"/>
                </a:lnTo>
                <a:lnTo>
                  <a:pt x="35687" y="81661"/>
                </a:lnTo>
                <a:lnTo>
                  <a:pt x="33400" y="82296"/>
                </a:lnTo>
                <a:lnTo>
                  <a:pt x="48708" y="82296"/>
                </a:lnTo>
                <a:lnTo>
                  <a:pt x="60754" y="45212"/>
                </a:lnTo>
                <a:lnTo>
                  <a:pt x="60832" y="36702"/>
                </a:lnTo>
                <a:lnTo>
                  <a:pt x="60197" y="30734"/>
                </a:lnTo>
                <a:lnTo>
                  <a:pt x="51307" y="7874"/>
                </a:lnTo>
                <a:lnTo>
                  <a:pt x="49922" y="660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10327" y="1191005"/>
            <a:ext cx="33020" cy="76200"/>
          </a:xfrm>
          <a:custGeom>
            <a:avLst/>
            <a:gdLst/>
            <a:ahLst/>
            <a:cxnLst/>
            <a:rect l="l" t="t" r="r" b="b"/>
            <a:pathLst>
              <a:path w="33020" h="76200">
                <a:moveTo>
                  <a:pt x="16383" y="0"/>
                </a:moveTo>
                <a:lnTo>
                  <a:pt x="13208" y="0"/>
                </a:lnTo>
                <a:lnTo>
                  <a:pt x="10668" y="889"/>
                </a:lnTo>
                <a:lnTo>
                  <a:pt x="8509" y="2540"/>
                </a:lnTo>
                <a:lnTo>
                  <a:pt x="6350" y="4064"/>
                </a:lnTo>
                <a:lnTo>
                  <a:pt x="0" y="31115"/>
                </a:lnTo>
                <a:lnTo>
                  <a:pt x="0" y="36957"/>
                </a:lnTo>
                <a:lnTo>
                  <a:pt x="0" y="43688"/>
                </a:lnTo>
                <a:lnTo>
                  <a:pt x="381" y="49530"/>
                </a:lnTo>
                <a:lnTo>
                  <a:pt x="1015" y="54356"/>
                </a:lnTo>
                <a:lnTo>
                  <a:pt x="1650" y="59309"/>
                </a:lnTo>
                <a:lnTo>
                  <a:pt x="13843" y="75692"/>
                </a:lnTo>
                <a:lnTo>
                  <a:pt x="16637" y="75692"/>
                </a:lnTo>
                <a:lnTo>
                  <a:pt x="19431" y="75692"/>
                </a:lnTo>
                <a:lnTo>
                  <a:pt x="21717" y="75057"/>
                </a:lnTo>
                <a:lnTo>
                  <a:pt x="23749" y="73660"/>
                </a:lnTo>
                <a:lnTo>
                  <a:pt x="25781" y="72263"/>
                </a:lnTo>
                <a:lnTo>
                  <a:pt x="27559" y="69977"/>
                </a:lnTo>
                <a:lnTo>
                  <a:pt x="28828" y="67056"/>
                </a:lnTo>
                <a:lnTo>
                  <a:pt x="30225" y="64135"/>
                </a:lnTo>
                <a:lnTo>
                  <a:pt x="31242" y="60325"/>
                </a:lnTo>
                <a:lnTo>
                  <a:pt x="31876" y="55880"/>
                </a:lnTo>
                <a:lnTo>
                  <a:pt x="32512" y="51308"/>
                </a:lnTo>
                <a:lnTo>
                  <a:pt x="32893" y="45974"/>
                </a:lnTo>
                <a:lnTo>
                  <a:pt x="32893" y="39751"/>
                </a:lnTo>
                <a:lnTo>
                  <a:pt x="32893" y="32766"/>
                </a:lnTo>
                <a:lnTo>
                  <a:pt x="32512" y="26797"/>
                </a:lnTo>
                <a:lnTo>
                  <a:pt x="31750" y="21844"/>
                </a:lnTo>
                <a:lnTo>
                  <a:pt x="30987" y="16764"/>
                </a:lnTo>
                <a:lnTo>
                  <a:pt x="29972" y="12700"/>
                </a:lnTo>
                <a:lnTo>
                  <a:pt x="28575" y="9398"/>
                </a:lnTo>
                <a:lnTo>
                  <a:pt x="27305" y="6223"/>
                </a:lnTo>
                <a:lnTo>
                  <a:pt x="25526" y="3810"/>
                </a:lnTo>
                <a:lnTo>
                  <a:pt x="23495" y="2286"/>
                </a:lnTo>
                <a:lnTo>
                  <a:pt x="21462" y="762"/>
                </a:lnTo>
                <a:lnTo>
                  <a:pt x="19050" y="0"/>
                </a:lnTo>
                <a:lnTo>
                  <a:pt x="163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396357" y="1184402"/>
            <a:ext cx="60960" cy="89535"/>
          </a:xfrm>
          <a:custGeom>
            <a:avLst/>
            <a:gdLst/>
            <a:ahLst/>
            <a:cxnLst/>
            <a:rect l="l" t="t" r="r" b="b"/>
            <a:pathLst>
              <a:path w="60960" h="89534">
                <a:moveTo>
                  <a:pt x="30606" y="0"/>
                </a:moveTo>
                <a:lnTo>
                  <a:pt x="36067" y="0"/>
                </a:lnTo>
                <a:lnTo>
                  <a:pt x="40639" y="1015"/>
                </a:lnTo>
                <a:lnTo>
                  <a:pt x="60832" y="36702"/>
                </a:lnTo>
                <a:lnTo>
                  <a:pt x="60832" y="43561"/>
                </a:lnTo>
                <a:lnTo>
                  <a:pt x="48379" y="82671"/>
                </a:lnTo>
                <a:lnTo>
                  <a:pt x="29590" y="89153"/>
                </a:lnTo>
                <a:lnTo>
                  <a:pt x="19557" y="89153"/>
                </a:lnTo>
                <a:lnTo>
                  <a:pt x="452" y="55568"/>
                </a:lnTo>
                <a:lnTo>
                  <a:pt x="0" y="45212"/>
                </a:lnTo>
                <a:lnTo>
                  <a:pt x="0" y="37464"/>
                </a:lnTo>
                <a:lnTo>
                  <a:pt x="8635" y="11175"/>
                </a:lnTo>
                <a:lnTo>
                  <a:pt x="11302" y="7365"/>
                </a:lnTo>
                <a:lnTo>
                  <a:pt x="14604" y="4572"/>
                </a:lnTo>
                <a:lnTo>
                  <a:pt x="18287" y="2794"/>
                </a:lnTo>
                <a:lnTo>
                  <a:pt x="22097" y="1015"/>
                </a:lnTo>
                <a:lnTo>
                  <a:pt x="26162" y="0"/>
                </a:lnTo>
                <a:lnTo>
                  <a:pt x="3060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475732" y="1194863"/>
            <a:ext cx="44881" cy="7234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489955" y="1212596"/>
            <a:ext cx="26034" cy="54610"/>
          </a:xfrm>
          <a:custGeom>
            <a:avLst/>
            <a:gdLst/>
            <a:ahLst/>
            <a:cxnLst/>
            <a:rect l="l" t="t" r="r" b="b"/>
            <a:pathLst>
              <a:path w="26035" h="54609">
                <a:moveTo>
                  <a:pt x="25654" y="18287"/>
                </a:moveTo>
                <a:lnTo>
                  <a:pt x="8128" y="18287"/>
                </a:lnTo>
                <a:lnTo>
                  <a:pt x="9779" y="19176"/>
                </a:lnTo>
                <a:lnTo>
                  <a:pt x="12954" y="22605"/>
                </a:lnTo>
                <a:lnTo>
                  <a:pt x="13716" y="24764"/>
                </a:lnTo>
                <a:lnTo>
                  <a:pt x="13716" y="34543"/>
                </a:lnTo>
                <a:lnTo>
                  <a:pt x="9906" y="41782"/>
                </a:lnTo>
                <a:lnTo>
                  <a:pt x="2286" y="49529"/>
                </a:lnTo>
                <a:lnTo>
                  <a:pt x="6223" y="54482"/>
                </a:lnTo>
                <a:lnTo>
                  <a:pt x="14724" y="45936"/>
                </a:lnTo>
                <a:lnTo>
                  <a:pt x="20796" y="37258"/>
                </a:lnTo>
                <a:lnTo>
                  <a:pt x="24439" y="28461"/>
                </a:lnTo>
                <a:lnTo>
                  <a:pt x="25654" y="19557"/>
                </a:lnTo>
                <a:lnTo>
                  <a:pt x="25654" y="18287"/>
                </a:lnTo>
                <a:close/>
              </a:path>
              <a:path w="26035" h="54609">
                <a:moveTo>
                  <a:pt x="10922" y="0"/>
                </a:moveTo>
                <a:lnTo>
                  <a:pt x="7747" y="5587"/>
                </a:lnTo>
                <a:lnTo>
                  <a:pt x="4064" y="10794"/>
                </a:lnTo>
                <a:lnTo>
                  <a:pt x="0" y="15493"/>
                </a:lnTo>
                <a:lnTo>
                  <a:pt x="2794" y="19050"/>
                </a:lnTo>
                <a:lnTo>
                  <a:pt x="4191" y="18541"/>
                </a:lnTo>
                <a:lnTo>
                  <a:pt x="5334" y="18287"/>
                </a:lnTo>
                <a:lnTo>
                  <a:pt x="25654" y="18287"/>
                </a:lnTo>
                <a:lnTo>
                  <a:pt x="25654" y="15239"/>
                </a:lnTo>
                <a:lnTo>
                  <a:pt x="24384" y="11302"/>
                </a:lnTo>
                <a:lnTo>
                  <a:pt x="21717" y="7746"/>
                </a:lnTo>
                <a:lnTo>
                  <a:pt x="19177" y="4190"/>
                </a:lnTo>
                <a:lnTo>
                  <a:pt x="15494" y="1524"/>
                </a:lnTo>
                <a:lnTo>
                  <a:pt x="1092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489955" y="1212596"/>
            <a:ext cx="26034" cy="54610"/>
          </a:xfrm>
          <a:custGeom>
            <a:avLst/>
            <a:gdLst/>
            <a:ahLst/>
            <a:cxnLst/>
            <a:rect l="l" t="t" r="r" b="b"/>
            <a:pathLst>
              <a:path w="26035" h="54609">
                <a:moveTo>
                  <a:pt x="10922" y="0"/>
                </a:moveTo>
                <a:lnTo>
                  <a:pt x="15494" y="1524"/>
                </a:lnTo>
                <a:lnTo>
                  <a:pt x="19177" y="4190"/>
                </a:lnTo>
                <a:lnTo>
                  <a:pt x="21717" y="7746"/>
                </a:lnTo>
                <a:lnTo>
                  <a:pt x="24384" y="11302"/>
                </a:lnTo>
                <a:lnTo>
                  <a:pt x="25654" y="15239"/>
                </a:lnTo>
                <a:lnTo>
                  <a:pt x="25654" y="19557"/>
                </a:lnTo>
                <a:lnTo>
                  <a:pt x="24439" y="28461"/>
                </a:lnTo>
                <a:lnTo>
                  <a:pt x="20796" y="37258"/>
                </a:lnTo>
                <a:lnTo>
                  <a:pt x="14724" y="45936"/>
                </a:lnTo>
                <a:lnTo>
                  <a:pt x="6223" y="54482"/>
                </a:lnTo>
                <a:lnTo>
                  <a:pt x="2286" y="49529"/>
                </a:lnTo>
                <a:lnTo>
                  <a:pt x="9906" y="41782"/>
                </a:lnTo>
                <a:lnTo>
                  <a:pt x="13716" y="34543"/>
                </a:lnTo>
                <a:lnTo>
                  <a:pt x="13716" y="27558"/>
                </a:lnTo>
                <a:lnTo>
                  <a:pt x="13716" y="24764"/>
                </a:lnTo>
                <a:lnTo>
                  <a:pt x="12954" y="22605"/>
                </a:lnTo>
                <a:lnTo>
                  <a:pt x="11430" y="20954"/>
                </a:lnTo>
                <a:lnTo>
                  <a:pt x="9779" y="19176"/>
                </a:lnTo>
                <a:lnTo>
                  <a:pt x="8128" y="18287"/>
                </a:lnTo>
                <a:lnTo>
                  <a:pt x="6223" y="18287"/>
                </a:lnTo>
                <a:lnTo>
                  <a:pt x="5334" y="18287"/>
                </a:lnTo>
                <a:lnTo>
                  <a:pt x="4191" y="18541"/>
                </a:lnTo>
                <a:lnTo>
                  <a:pt x="2794" y="19050"/>
                </a:lnTo>
                <a:lnTo>
                  <a:pt x="0" y="15493"/>
                </a:lnTo>
                <a:lnTo>
                  <a:pt x="4064" y="10794"/>
                </a:lnTo>
                <a:lnTo>
                  <a:pt x="7747" y="5587"/>
                </a:lnTo>
                <a:lnTo>
                  <a:pt x="1092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567171" y="1123188"/>
            <a:ext cx="160781" cy="15011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690508" y="1176400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5">
                <a:moveTo>
                  <a:pt x="24491" y="27304"/>
                </a:moveTo>
                <a:lnTo>
                  <a:pt x="21189" y="27304"/>
                </a:lnTo>
                <a:lnTo>
                  <a:pt x="1504" y="28066"/>
                </a:lnTo>
                <a:lnTo>
                  <a:pt x="742" y="32638"/>
                </a:lnTo>
                <a:lnTo>
                  <a:pt x="3663" y="32765"/>
                </a:lnTo>
                <a:lnTo>
                  <a:pt x="5695" y="33147"/>
                </a:lnTo>
                <a:lnTo>
                  <a:pt x="6838" y="34036"/>
                </a:lnTo>
                <a:lnTo>
                  <a:pt x="7981" y="34798"/>
                </a:lnTo>
                <a:lnTo>
                  <a:pt x="8616" y="36068"/>
                </a:lnTo>
                <a:lnTo>
                  <a:pt x="8616" y="39750"/>
                </a:lnTo>
                <a:lnTo>
                  <a:pt x="8362" y="41910"/>
                </a:lnTo>
                <a:lnTo>
                  <a:pt x="7981" y="44323"/>
                </a:lnTo>
                <a:lnTo>
                  <a:pt x="6965" y="49529"/>
                </a:lnTo>
                <a:lnTo>
                  <a:pt x="6330" y="52197"/>
                </a:lnTo>
                <a:lnTo>
                  <a:pt x="4425" y="60578"/>
                </a:lnTo>
                <a:lnTo>
                  <a:pt x="3663" y="63373"/>
                </a:lnTo>
                <a:lnTo>
                  <a:pt x="3028" y="66294"/>
                </a:lnTo>
                <a:lnTo>
                  <a:pt x="2393" y="68961"/>
                </a:lnTo>
                <a:lnTo>
                  <a:pt x="1885" y="71627"/>
                </a:lnTo>
                <a:lnTo>
                  <a:pt x="1250" y="74168"/>
                </a:lnTo>
                <a:lnTo>
                  <a:pt x="869" y="76581"/>
                </a:lnTo>
                <a:lnTo>
                  <a:pt x="107" y="81025"/>
                </a:lnTo>
                <a:lnTo>
                  <a:pt x="0" y="86360"/>
                </a:lnTo>
                <a:lnTo>
                  <a:pt x="234" y="87884"/>
                </a:lnTo>
                <a:lnTo>
                  <a:pt x="1250" y="90932"/>
                </a:lnTo>
                <a:lnTo>
                  <a:pt x="2012" y="92328"/>
                </a:lnTo>
                <a:lnTo>
                  <a:pt x="3028" y="93345"/>
                </a:lnTo>
                <a:lnTo>
                  <a:pt x="4044" y="94487"/>
                </a:lnTo>
                <a:lnTo>
                  <a:pt x="5187" y="95376"/>
                </a:lnTo>
                <a:lnTo>
                  <a:pt x="7981" y="96647"/>
                </a:lnTo>
                <a:lnTo>
                  <a:pt x="9505" y="96900"/>
                </a:lnTo>
                <a:lnTo>
                  <a:pt x="13061" y="96900"/>
                </a:lnTo>
                <a:lnTo>
                  <a:pt x="14839" y="96774"/>
                </a:lnTo>
                <a:lnTo>
                  <a:pt x="16490" y="96265"/>
                </a:lnTo>
                <a:lnTo>
                  <a:pt x="18141" y="95885"/>
                </a:lnTo>
                <a:lnTo>
                  <a:pt x="19792" y="95123"/>
                </a:lnTo>
                <a:lnTo>
                  <a:pt x="21570" y="93979"/>
                </a:lnTo>
                <a:lnTo>
                  <a:pt x="23221" y="92963"/>
                </a:lnTo>
                <a:lnTo>
                  <a:pt x="25126" y="91694"/>
                </a:lnTo>
                <a:lnTo>
                  <a:pt x="28936" y="88391"/>
                </a:lnTo>
                <a:lnTo>
                  <a:pt x="29476" y="87884"/>
                </a:lnTo>
                <a:lnTo>
                  <a:pt x="15601" y="87884"/>
                </a:lnTo>
                <a:lnTo>
                  <a:pt x="14585" y="87502"/>
                </a:lnTo>
                <a:lnTo>
                  <a:pt x="13823" y="86740"/>
                </a:lnTo>
                <a:lnTo>
                  <a:pt x="13188" y="85978"/>
                </a:lnTo>
                <a:lnTo>
                  <a:pt x="12807" y="84709"/>
                </a:lnTo>
                <a:lnTo>
                  <a:pt x="12934" y="80263"/>
                </a:lnTo>
                <a:lnTo>
                  <a:pt x="13823" y="75057"/>
                </a:lnTo>
                <a:lnTo>
                  <a:pt x="14458" y="72389"/>
                </a:lnTo>
                <a:lnTo>
                  <a:pt x="24491" y="27304"/>
                </a:lnTo>
                <a:close/>
              </a:path>
              <a:path w="33654" h="97155">
                <a:moveTo>
                  <a:pt x="28809" y="79501"/>
                </a:moveTo>
                <a:lnTo>
                  <a:pt x="27412" y="81025"/>
                </a:lnTo>
                <a:lnTo>
                  <a:pt x="25126" y="83312"/>
                </a:lnTo>
                <a:lnTo>
                  <a:pt x="22078" y="85978"/>
                </a:lnTo>
                <a:lnTo>
                  <a:pt x="21062" y="86613"/>
                </a:lnTo>
                <a:lnTo>
                  <a:pt x="20300" y="87122"/>
                </a:lnTo>
                <a:lnTo>
                  <a:pt x="19411" y="87375"/>
                </a:lnTo>
                <a:lnTo>
                  <a:pt x="18649" y="87757"/>
                </a:lnTo>
                <a:lnTo>
                  <a:pt x="17760" y="87884"/>
                </a:lnTo>
                <a:lnTo>
                  <a:pt x="29476" y="87884"/>
                </a:lnTo>
                <a:lnTo>
                  <a:pt x="31215" y="86233"/>
                </a:lnTo>
                <a:lnTo>
                  <a:pt x="33381" y="83947"/>
                </a:lnTo>
                <a:lnTo>
                  <a:pt x="28809" y="79501"/>
                </a:lnTo>
                <a:close/>
              </a:path>
              <a:path w="33654" h="97155">
                <a:moveTo>
                  <a:pt x="30841" y="0"/>
                </a:moveTo>
                <a:lnTo>
                  <a:pt x="17252" y="0"/>
                </a:lnTo>
                <a:lnTo>
                  <a:pt x="14077" y="14604"/>
                </a:lnTo>
                <a:lnTo>
                  <a:pt x="27539" y="14604"/>
                </a:lnTo>
                <a:lnTo>
                  <a:pt x="308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685916" y="1080503"/>
            <a:ext cx="96900" cy="19737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758560" y="1083538"/>
            <a:ext cx="143095" cy="19357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811773" y="1102105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80">
                <a:moveTo>
                  <a:pt x="58800" y="0"/>
                </a:moveTo>
                <a:lnTo>
                  <a:pt x="51308" y="0"/>
                </a:lnTo>
                <a:lnTo>
                  <a:pt x="44323" y="1905"/>
                </a:lnTo>
                <a:lnTo>
                  <a:pt x="37973" y="5842"/>
                </a:lnTo>
                <a:lnTo>
                  <a:pt x="31496" y="9779"/>
                </a:lnTo>
                <a:lnTo>
                  <a:pt x="8889" y="47752"/>
                </a:lnTo>
                <a:lnTo>
                  <a:pt x="47" y="91471"/>
                </a:lnTo>
                <a:lnTo>
                  <a:pt x="0" y="98044"/>
                </a:lnTo>
                <a:lnTo>
                  <a:pt x="428" y="105977"/>
                </a:lnTo>
                <a:lnTo>
                  <a:pt x="18287" y="131953"/>
                </a:lnTo>
                <a:lnTo>
                  <a:pt x="34798" y="131953"/>
                </a:lnTo>
                <a:lnTo>
                  <a:pt x="41655" y="129921"/>
                </a:lnTo>
                <a:lnTo>
                  <a:pt x="50702" y="124333"/>
                </a:lnTo>
                <a:lnTo>
                  <a:pt x="23875" y="124333"/>
                </a:lnTo>
                <a:lnTo>
                  <a:pt x="20447" y="122682"/>
                </a:lnTo>
                <a:lnTo>
                  <a:pt x="18414" y="119507"/>
                </a:lnTo>
                <a:lnTo>
                  <a:pt x="16255" y="116205"/>
                </a:lnTo>
                <a:lnTo>
                  <a:pt x="15239" y="111125"/>
                </a:lnTo>
                <a:lnTo>
                  <a:pt x="19558" y="70231"/>
                </a:lnTo>
                <a:lnTo>
                  <a:pt x="80959" y="70231"/>
                </a:lnTo>
                <a:lnTo>
                  <a:pt x="82351" y="64117"/>
                </a:lnTo>
                <a:lnTo>
                  <a:pt x="82968" y="60706"/>
                </a:lnTo>
                <a:lnTo>
                  <a:pt x="21843" y="60706"/>
                </a:lnTo>
                <a:lnTo>
                  <a:pt x="25251" y="48607"/>
                </a:lnTo>
                <a:lnTo>
                  <a:pt x="43687" y="12065"/>
                </a:lnTo>
                <a:lnTo>
                  <a:pt x="50418" y="7493"/>
                </a:lnTo>
                <a:lnTo>
                  <a:pt x="77669" y="7493"/>
                </a:lnTo>
                <a:lnTo>
                  <a:pt x="70635" y="2143"/>
                </a:lnTo>
                <a:lnTo>
                  <a:pt x="58800" y="0"/>
                </a:lnTo>
                <a:close/>
              </a:path>
              <a:path w="86360" h="132080">
                <a:moveTo>
                  <a:pt x="80959" y="70231"/>
                </a:moveTo>
                <a:lnTo>
                  <a:pt x="64262" y="70231"/>
                </a:lnTo>
                <a:lnTo>
                  <a:pt x="60834" y="82538"/>
                </a:lnTo>
                <a:lnTo>
                  <a:pt x="57038" y="93345"/>
                </a:lnTo>
                <a:lnTo>
                  <a:pt x="52885" y="102627"/>
                </a:lnTo>
                <a:lnTo>
                  <a:pt x="48387" y="110363"/>
                </a:lnTo>
                <a:lnTo>
                  <a:pt x="42163" y="119634"/>
                </a:lnTo>
                <a:lnTo>
                  <a:pt x="35560" y="124333"/>
                </a:lnTo>
                <a:lnTo>
                  <a:pt x="50702" y="124333"/>
                </a:lnTo>
                <a:lnTo>
                  <a:pt x="74162" y="91471"/>
                </a:lnTo>
                <a:lnTo>
                  <a:pt x="80803" y="70913"/>
                </a:lnTo>
                <a:lnTo>
                  <a:pt x="80959" y="70231"/>
                </a:lnTo>
                <a:close/>
              </a:path>
              <a:path w="86360" h="132080">
                <a:moveTo>
                  <a:pt x="77669" y="7493"/>
                </a:moveTo>
                <a:lnTo>
                  <a:pt x="62229" y="7493"/>
                </a:lnTo>
                <a:lnTo>
                  <a:pt x="65404" y="9144"/>
                </a:lnTo>
                <a:lnTo>
                  <a:pt x="67563" y="12319"/>
                </a:lnTo>
                <a:lnTo>
                  <a:pt x="69723" y="15621"/>
                </a:lnTo>
                <a:lnTo>
                  <a:pt x="70738" y="20447"/>
                </a:lnTo>
                <a:lnTo>
                  <a:pt x="70663" y="28934"/>
                </a:lnTo>
                <a:lnTo>
                  <a:pt x="70451" y="34432"/>
                </a:lnTo>
                <a:lnTo>
                  <a:pt x="69627" y="42481"/>
                </a:lnTo>
                <a:lnTo>
                  <a:pt x="68274" y="51248"/>
                </a:lnTo>
                <a:lnTo>
                  <a:pt x="66421" y="60706"/>
                </a:lnTo>
                <a:lnTo>
                  <a:pt x="82968" y="60706"/>
                </a:lnTo>
                <a:lnTo>
                  <a:pt x="85851" y="34290"/>
                </a:lnTo>
                <a:lnTo>
                  <a:pt x="84161" y="19288"/>
                </a:lnTo>
                <a:lnTo>
                  <a:pt x="79089" y="8572"/>
                </a:lnTo>
                <a:lnTo>
                  <a:pt x="77669" y="749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27014" y="1172336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09">
                <a:moveTo>
                  <a:pt x="4318" y="0"/>
                </a:moveTo>
                <a:lnTo>
                  <a:pt x="2411" y="9691"/>
                </a:lnTo>
                <a:lnTo>
                  <a:pt x="1063" y="18573"/>
                </a:lnTo>
                <a:lnTo>
                  <a:pt x="263" y="26646"/>
                </a:lnTo>
                <a:lnTo>
                  <a:pt x="0" y="33909"/>
                </a:lnTo>
                <a:lnTo>
                  <a:pt x="0" y="40893"/>
                </a:lnTo>
                <a:lnTo>
                  <a:pt x="1015" y="45974"/>
                </a:lnTo>
                <a:lnTo>
                  <a:pt x="3175" y="49275"/>
                </a:lnTo>
                <a:lnTo>
                  <a:pt x="5207" y="52450"/>
                </a:lnTo>
                <a:lnTo>
                  <a:pt x="8636" y="54101"/>
                </a:lnTo>
                <a:lnTo>
                  <a:pt x="13335" y="54101"/>
                </a:lnTo>
                <a:lnTo>
                  <a:pt x="20320" y="54101"/>
                </a:lnTo>
                <a:lnTo>
                  <a:pt x="45594" y="12307"/>
                </a:lnTo>
                <a:lnTo>
                  <a:pt x="49022" y="0"/>
                </a:lnTo>
                <a:lnTo>
                  <a:pt x="43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833617" y="1109599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40">
                <a:moveTo>
                  <a:pt x="35814" y="0"/>
                </a:moveTo>
                <a:lnTo>
                  <a:pt x="28575" y="0"/>
                </a:lnTo>
                <a:lnTo>
                  <a:pt x="21844" y="4572"/>
                </a:lnTo>
                <a:lnTo>
                  <a:pt x="3407" y="41114"/>
                </a:lnTo>
                <a:lnTo>
                  <a:pt x="0" y="53212"/>
                </a:lnTo>
                <a:lnTo>
                  <a:pt x="44577" y="53212"/>
                </a:lnTo>
                <a:lnTo>
                  <a:pt x="46430" y="43755"/>
                </a:lnTo>
                <a:lnTo>
                  <a:pt x="47783" y="34988"/>
                </a:lnTo>
                <a:lnTo>
                  <a:pt x="48613" y="26888"/>
                </a:lnTo>
                <a:lnTo>
                  <a:pt x="48895" y="19430"/>
                </a:lnTo>
                <a:lnTo>
                  <a:pt x="48895" y="12953"/>
                </a:lnTo>
                <a:lnTo>
                  <a:pt x="47879" y="8127"/>
                </a:lnTo>
                <a:lnTo>
                  <a:pt x="45720" y="4825"/>
                </a:lnTo>
                <a:lnTo>
                  <a:pt x="43561" y="1650"/>
                </a:lnTo>
                <a:lnTo>
                  <a:pt x="40386" y="0"/>
                </a:lnTo>
                <a:lnTo>
                  <a:pt x="3581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811773" y="1102105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80">
                <a:moveTo>
                  <a:pt x="58800" y="0"/>
                </a:moveTo>
                <a:lnTo>
                  <a:pt x="70635" y="2143"/>
                </a:lnTo>
                <a:lnTo>
                  <a:pt x="79089" y="8572"/>
                </a:lnTo>
                <a:lnTo>
                  <a:pt x="84161" y="19288"/>
                </a:lnTo>
                <a:lnTo>
                  <a:pt x="85851" y="34290"/>
                </a:lnTo>
                <a:lnTo>
                  <a:pt x="85851" y="40640"/>
                </a:lnTo>
                <a:lnTo>
                  <a:pt x="76708" y="84709"/>
                </a:lnTo>
                <a:lnTo>
                  <a:pt x="54228" y="122174"/>
                </a:lnTo>
                <a:lnTo>
                  <a:pt x="48005" y="125984"/>
                </a:lnTo>
                <a:lnTo>
                  <a:pt x="41655" y="129921"/>
                </a:lnTo>
                <a:lnTo>
                  <a:pt x="34798" y="131953"/>
                </a:lnTo>
                <a:lnTo>
                  <a:pt x="27431" y="131953"/>
                </a:lnTo>
                <a:lnTo>
                  <a:pt x="18287" y="131953"/>
                </a:lnTo>
                <a:lnTo>
                  <a:pt x="0" y="98044"/>
                </a:lnTo>
                <a:lnTo>
                  <a:pt x="0" y="91948"/>
                </a:lnTo>
                <a:lnTo>
                  <a:pt x="8889" y="47752"/>
                </a:lnTo>
                <a:lnTo>
                  <a:pt x="31496" y="9779"/>
                </a:lnTo>
                <a:lnTo>
                  <a:pt x="37973" y="5842"/>
                </a:lnTo>
                <a:lnTo>
                  <a:pt x="44323" y="1905"/>
                </a:lnTo>
                <a:lnTo>
                  <a:pt x="51308" y="0"/>
                </a:lnTo>
                <a:lnTo>
                  <a:pt x="5880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897879" y="1165830"/>
            <a:ext cx="52577" cy="1150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913012" y="1184021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5">
                <a:moveTo>
                  <a:pt x="24491" y="27304"/>
                </a:moveTo>
                <a:lnTo>
                  <a:pt x="21189" y="27304"/>
                </a:lnTo>
                <a:lnTo>
                  <a:pt x="1504" y="28066"/>
                </a:lnTo>
                <a:lnTo>
                  <a:pt x="742" y="32638"/>
                </a:lnTo>
                <a:lnTo>
                  <a:pt x="3663" y="32765"/>
                </a:lnTo>
                <a:lnTo>
                  <a:pt x="5695" y="33146"/>
                </a:lnTo>
                <a:lnTo>
                  <a:pt x="6838" y="34036"/>
                </a:lnTo>
                <a:lnTo>
                  <a:pt x="7981" y="34798"/>
                </a:lnTo>
                <a:lnTo>
                  <a:pt x="8616" y="36067"/>
                </a:lnTo>
                <a:lnTo>
                  <a:pt x="8616" y="39750"/>
                </a:lnTo>
                <a:lnTo>
                  <a:pt x="8362" y="41909"/>
                </a:lnTo>
                <a:lnTo>
                  <a:pt x="7981" y="44323"/>
                </a:lnTo>
                <a:lnTo>
                  <a:pt x="6965" y="49529"/>
                </a:lnTo>
                <a:lnTo>
                  <a:pt x="6330" y="52196"/>
                </a:lnTo>
                <a:lnTo>
                  <a:pt x="4425" y="60578"/>
                </a:lnTo>
                <a:lnTo>
                  <a:pt x="3663" y="63373"/>
                </a:lnTo>
                <a:lnTo>
                  <a:pt x="3028" y="66293"/>
                </a:lnTo>
                <a:lnTo>
                  <a:pt x="2393" y="68961"/>
                </a:lnTo>
                <a:lnTo>
                  <a:pt x="1885" y="71627"/>
                </a:lnTo>
                <a:lnTo>
                  <a:pt x="1250" y="74167"/>
                </a:lnTo>
                <a:lnTo>
                  <a:pt x="869" y="76580"/>
                </a:lnTo>
                <a:lnTo>
                  <a:pt x="107" y="81025"/>
                </a:lnTo>
                <a:lnTo>
                  <a:pt x="0" y="86359"/>
                </a:lnTo>
                <a:lnTo>
                  <a:pt x="234" y="87883"/>
                </a:lnTo>
                <a:lnTo>
                  <a:pt x="1250" y="90931"/>
                </a:lnTo>
                <a:lnTo>
                  <a:pt x="2012" y="92328"/>
                </a:lnTo>
                <a:lnTo>
                  <a:pt x="3028" y="93344"/>
                </a:lnTo>
                <a:lnTo>
                  <a:pt x="4044" y="94487"/>
                </a:lnTo>
                <a:lnTo>
                  <a:pt x="5187" y="95376"/>
                </a:lnTo>
                <a:lnTo>
                  <a:pt x="7981" y="96646"/>
                </a:lnTo>
                <a:lnTo>
                  <a:pt x="9505" y="96900"/>
                </a:lnTo>
                <a:lnTo>
                  <a:pt x="13061" y="96900"/>
                </a:lnTo>
                <a:lnTo>
                  <a:pt x="14839" y="96774"/>
                </a:lnTo>
                <a:lnTo>
                  <a:pt x="16490" y="96265"/>
                </a:lnTo>
                <a:lnTo>
                  <a:pt x="18141" y="95884"/>
                </a:lnTo>
                <a:lnTo>
                  <a:pt x="19792" y="95123"/>
                </a:lnTo>
                <a:lnTo>
                  <a:pt x="21570" y="93979"/>
                </a:lnTo>
                <a:lnTo>
                  <a:pt x="23221" y="92963"/>
                </a:lnTo>
                <a:lnTo>
                  <a:pt x="25126" y="91693"/>
                </a:lnTo>
                <a:lnTo>
                  <a:pt x="28936" y="88391"/>
                </a:lnTo>
                <a:lnTo>
                  <a:pt x="29476" y="87883"/>
                </a:lnTo>
                <a:lnTo>
                  <a:pt x="15601" y="87883"/>
                </a:lnTo>
                <a:lnTo>
                  <a:pt x="14585" y="87502"/>
                </a:lnTo>
                <a:lnTo>
                  <a:pt x="13823" y="86740"/>
                </a:lnTo>
                <a:lnTo>
                  <a:pt x="13188" y="85978"/>
                </a:lnTo>
                <a:lnTo>
                  <a:pt x="12807" y="84708"/>
                </a:lnTo>
                <a:lnTo>
                  <a:pt x="12934" y="80263"/>
                </a:lnTo>
                <a:lnTo>
                  <a:pt x="13823" y="75056"/>
                </a:lnTo>
                <a:lnTo>
                  <a:pt x="14458" y="72389"/>
                </a:lnTo>
                <a:lnTo>
                  <a:pt x="24491" y="27304"/>
                </a:lnTo>
                <a:close/>
              </a:path>
              <a:path w="33654" h="97155">
                <a:moveTo>
                  <a:pt x="28809" y="79501"/>
                </a:moveTo>
                <a:lnTo>
                  <a:pt x="27412" y="81025"/>
                </a:lnTo>
                <a:lnTo>
                  <a:pt x="25126" y="83312"/>
                </a:lnTo>
                <a:lnTo>
                  <a:pt x="22078" y="85978"/>
                </a:lnTo>
                <a:lnTo>
                  <a:pt x="21062" y="86613"/>
                </a:lnTo>
                <a:lnTo>
                  <a:pt x="20300" y="87121"/>
                </a:lnTo>
                <a:lnTo>
                  <a:pt x="19411" y="87375"/>
                </a:lnTo>
                <a:lnTo>
                  <a:pt x="18649" y="87756"/>
                </a:lnTo>
                <a:lnTo>
                  <a:pt x="17760" y="87883"/>
                </a:lnTo>
                <a:lnTo>
                  <a:pt x="29476" y="87883"/>
                </a:lnTo>
                <a:lnTo>
                  <a:pt x="31215" y="86232"/>
                </a:lnTo>
                <a:lnTo>
                  <a:pt x="33381" y="83946"/>
                </a:lnTo>
                <a:lnTo>
                  <a:pt x="28809" y="79501"/>
                </a:lnTo>
                <a:close/>
              </a:path>
              <a:path w="33654" h="97155">
                <a:moveTo>
                  <a:pt x="30841" y="0"/>
                </a:moveTo>
                <a:lnTo>
                  <a:pt x="17252" y="0"/>
                </a:lnTo>
                <a:lnTo>
                  <a:pt x="14077" y="14604"/>
                </a:lnTo>
                <a:lnTo>
                  <a:pt x="27539" y="14604"/>
                </a:lnTo>
                <a:lnTo>
                  <a:pt x="308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912992" y="1211325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9" y="0"/>
                </a:moveTo>
                <a:lnTo>
                  <a:pt x="24511" y="0"/>
                </a:lnTo>
                <a:lnTo>
                  <a:pt x="14478" y="45085"/>
                </a:lnTo>
                <a:lnTo>
                  <a:pt x="13843" y="47751"/>
                </a:lnTo>
                <a:lnTo>
                  <a:pt x="13462" y="49911"/>
                </a:lnTo>
                <a:lnTo>
                  <a:pt x="13208" y="51435"/>
                </a:lnTo>
                <a:lnTo>
                  <a:pt x="12954" y="52959"/>
                </a:lnTo>
                <a:lnTo>
                  <a:pt x="12827" y="54483"/>
                </a:lnTo>
                <a:lnTo>
                  <a:pt x="12827" y="55752"/>
                </a:lnTo>
                <a:lnTo>
                  <a:pt x="12827" y="57403"/>
                </a:lnTo>
                <a:lnTo>
                  <a:pt x="13208" y="58674"/>
                </a:lnTo>
                <a:lnTo>
                  <a:pt x="13843" y="59436"/>
                </a:lnTo>
                <a:lnTo>
                  <a:pt x="14605" y="60198"/>
                </a:lnTo>
                <a:lnTo>
                  <a:pt x="15621" y="60578"/>
                </a:lnTo>
                <a:lnTo>
                  <a:pt x="17018" y="60578"/>
                </a:lnTo>
                <a:lnTo>
                  <a:pt x="17780" y="60578"/>
                </a:lnTo>
                <a:lnTo>
                  <a:pt x="18669" y="60451"/>
                </a:lnTo>
                <a:lnTo>
                  <a:pt x="19431" y="60071"/>
                </a:lnTo>
                <a:lnTo>
                  <a:pt x="20320" y="59816"/>
                </a:lnTo>
                <a:lnTo>
                  <a:pt x="21082" y="59309"/>
                </a:lnTo>
                <a:lnTo>
                  <a:pt x="22098" y="58674"/>
                </a:lnTo>
                <a:lnTo>
                  <a:pt x="22987" y="57912"/>
                </a:lnTo>
                <a:lnTo>
                  <a:pt x="24003" y="57023"/>
                </a:lnTo>
                <a:lnTo>
                  <a:pt x="25146" y="56007"/>
                </a:lnTo>
                <a:lnTo>
                  <a:pt x="26162" y="54990"/>
                </a:lnTo>
                <a:lnTo>
                  <a:pt x="27432" y="53721"/>
                </a:lnTo>
                <a:lnTo>
                  <a:pt x="28829" y="52197"/>
                </a:lnTo>
                <a:lnTo>
                  <a:pt x="33401" y="56641"/>
                </a:lnTo>
                <a:lnTo>
                  <a:pt x="31115" y="59054"/>
                </a:lnTo>
                <a:lnTo>
                  <a:pt x="21590" y="66675"/>
                </a:lnTo>
                <a:lnTo>
                  <a:pt x="19812" y="67818"/>
                </a:lnTo>
                <a:lnTo>
                  <a:pt x="18161" y="68579"/>
                </a:lnTo>
                <a:lnTo>
                  <a:pt x="16510" y="68961"/>
                </a:lnTo>
                <a:lnTo>
                  <a:pt x="14859" y="69469"/>
                </a:lnTo>
                <a:lnTo>
                  <a:pt x="13081" y="69596"/>
                </a:lnTo>
                <a:lnTo>
                  <a:pt x="11303" y="69596"/>
                </a:lnTo>
                <a:lnTo>
                  <a:pt x="9525" y="69596"/>
                </a:lnTo>
                <a:lnTo>
                  <a:pt x="3048" y="66039"/>
                </a:lnTo>
                <a:lnTo>
                  <a:pt x="2032" y="65024"/>
                </a:lnTo>
                <a:lnTo>
                  <a:pt x="1270" y="63626"/>
                </a:lnTo>
                <a:lnTo>
                  <a:pt x="762" y="62102"/>
                </a:lnTo>
                <a:lnTo>
                  <a:pt x="254" y="60578"/>
                </a:lnTo>
                <a:lnTo>
                  <a:pt x="0" y="58927"/>
                </a:lnTo>
                <a:lnTo>
                  <a:pt x="0" y="57023"/>
                </a:lnTo>
                <a:lnTo>
                  <a:pt x="0" y="55625"/>
                </a:lnTo>
                <a:lnTo>
                  <a:pt x="127" y="53721"/>
                </a:lnTo>
                <a:lnTo>
                  <a:pt x="508" y="51562"/>
                </a:lnTo>
                <a:lnTo>
                  <a:pt x="889" y="49275"/>
                </a:lnTo>
                <a:lnTo>
                  <a:pt x="1270" y="46862"/>
                </a:lnTo>
                <a:lnTo>
                  <a:pt x="1905" y="44323"/>
                </a:lnTo>
                <a:lnTo>
                  <a:pt x="2412" y="41656"/>
                </a:lnTo>
                <a:lnTo>
                  <a:pt x="3048" y="38988"/>
                </a:lnTo>
                <a:lnTo>
                  <a:pt x="3683" y="36068"/>
                </a:lnTo>
                <a:lnTo>
                  <a:pt x="4445" y="33274"/>
                </a:lnTo>
                <a:lnTo>
                  <a:pt x="5080" y="30479"/>
                </a:lnTo>
                <a:lnTo>
                  <a:pt x="5715" y="27686"/>
                </a:lnTo>
                <a:lnTo>
                  <a:pt x="6350" y="24891"/>
                </a:lnTo>
                <a:lnTo>
                  <a:pt x="6985" y="22225"/>
                </a:lnTo>
                <a:lnTo>
                  <a:pt x="7493" y="19558"/>
                </a:lnTo>
                <a:lnTo>
                  <a:pt x="8001" y="17018"/>
                </a:lnTo>
                <a:lnTo>
                  <a:pt x="8382" y="14604"/>
                </a:lnTo>
                <a:lnTo>
                  <a:pt x="8636" y="12446"/>
                </a:lnTo>
                <a:lnTo>
                  <a:pt x="8762" y="12191"/>
                </a:lnTo>
                <a:lnTo>
                  <a:pt x="8762" y="10540"/>
                </a:lnTo>
                <a:lnTo>
                  <a:pt x="8636" y="8762"/>
                </a:lnTo>
                <a:lnTo>
                  <a:pt x="8001" y="7493"/>
                </a:lnTo>
                <a:lnTo>
                  <a:pt x="6858" y="6731"/>
                </a:lnTo>
                <a:lnTo>
                  <a:pt x="5715" y="5841"/>
                </a:lnTo>
                <a:lnTo>
                  <a:pt x="3683" y="5461"/>
                </a:lnTo>
                <a:lnTo>
                  <a:pt x="762" y="5334"/>
                </a:lnTo>
                <a:lnTo>
                  <a:pt x="1524" y="762"/>
                </a:lnTo>
                <a:lnTo>
                  <a:pt x="2120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913120" y="1066758"/>
            <a:ext cx="49460" cy="13643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922517" y="1080008"/>
            <a:ext cx="180339" cy="11557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986526" y="1161796"/>
            <a:ext cx="112395" cy="33020"/>
          </a:xfrm>
          <a:custGeom>
            <a:avLst/>
            <a:gdLst/>
            <a:ahLst/>
            <a:cxnLst/>
            <a:rect l="l" t="t" r="r" b="b"/>
            <a:pathLst>
              <a:path w="112395" h="33019">
                <a:moveTo>
                  <a:pt x="62700" y="12953"/>
                </a:moveTo>
                <a:lnTo>
                  <a:pt x="33527" y="12953"/>
                </a:lnTo>
                <a:lnTo>
                  <a:pt x="41275" y="16255"/>
                </a:lnTo>
                <a:lnTo>
                  <a:pt x="51562" y="22732"/>
                </a:lnTo>
                <a:lnTo>
                  <a:pt x="58987" y="26993"/>
                </a:lnTo>
                <a:lnTo>
                  <a:pt x="66008" y="30051"/>
                </a:lnTo>
                <a:lnTo>
                  <a:pt x="72600" y="31894"/>
                </a:lnTo>
                <a:lnTo>
                  <a:pt x="78739" y="32512"/>
                </a:lnTo>
                <a:lnTo>
                  <a:pt x="86995" y="32512"/>
                </a:lnTo>
                <a:lnTo>
                  <a:pt x="93979" y="29717"/>
                </a:lnTo>
                <a:lnTo>
                  <a:pt x="99822" y="24129"/>
                </a:lnTo>
                <a:lnTo>
                  <a:pt x="104394" y="19557"/>
                </a:lnTo>
                <a:lnTo>
                  <a:pt x="75691" y="19557"/>
                </a:lnTo>
                <a:lnTo>
                  <a:pt x="67945" y="16255"/>
                </a:lnTo>
                <a:lnTo>
                  <a:pt x="62700" y="12953"/>
                </a:lnTo>
                <a:close/>
              </a:path>
              <a:path w="112395" h="33019">
                <a:moveTo>
                  <a:pt x="30987" y="0"/>
                </a:moveTo>
                <a:lnTo>
                  <a:pt x="23875" y="0"/>
                </a:lnTo>
                <a:lnTo>
                  <a:pt x="17779" y="2412"/>
                </a:lnTo>
                <a:lnTo>
                  <a:pt x="12573" y="7365"/>
                </a:lnTo>
                <a:lnTo>
                  <a:pt x="7365" y="12191"/>
                </a:lnTo>
                <a:lnTo>
                  <a:pt x="3175" y="18287"/>
                </a:lnTo>
                <a:lnTo>
                  <a:pt x="0" y="25653"/>
                </a:lnTo>
                <a:lnTo>
                  <a:pt x="7238" y="29717"/>
                </a:lnTo>
                <a:lnTo>
                  <a:pt x="9778" y="24256"/>
                </a:lnTo>
                <a:lnTo>
                  <a:pt x="12826" y="20065"/>
                </a:lnTo>
                <a:lnTo>
                  <a:pt x="16256" y="17271"/>
                </a:lnTo>
                <a:lnTo>
                  <a:pt x="19685" y="14350"/>
                </a:lnTo>
                <a:lnTo>
                  <a:pt x="23622" y="12953"/>
                </a:lnTo>
                <a:lnTo>
                  <a:pt x="62700" y="12953"/>
                </a:lnTo>
                <a:lnTo>
                  <a:pt x="57658" y="9778"/>
                </a:lnTo>
                <a:lnTo>
                  <a:pt x="50204" y="5518"/>
                </a:lnTo>
                <a:lnTo>
                  <a:pt x="43275" y="2460"/>
                </a:lnTo>
                <a:lnTo>
                  <a:pt x="36869" y="617"/>
                </a:lnTo>
                <a:lnTo>
                  <a:pt x="30987" y="0"/>
                </a:lnTo>
                <a:close/>
              </a:path>
              <a:path w="112395" h="33019">
                <a:moveTo>
                  <a:pt x="105028" y="2286"/>
                </a:moveTo>
                <a:lnTo>
                  <a:pt x="101346" y="8254"/>
                </a:lnTo>
                <a:lnTo>
                  <a:pt x="97789" y="12573"/>
                </a:lnTo>
                <a:lnTo>
                  <a:pt x="90677" y="18161"/>
                </a:lnTo>
                <a:lnTo>
                  <a:pt x="86360" y="19557"/>
                </a:lnTo>
                <a:lnTo>
                  <a:pt x="104394" y="19557"/>
                </a:lnTo>
                <a:lnTo>
                  <a:pt x="105537" y="18414"/>
                </a:lnTo>
                <a:lnTo>
                  <a:pt x="109727" y="12953"/>
                </a:lnTo>
                <a:lnTo>
                  <a:pt x="112395" y="7365"/>
                </a:lnTo>
                <a:lnTo>
                  <a:pt x="105028" y="228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986526" y="1161796"/>
            <a:ext cx="112395" cy="33020"/>
          </a:xfrm>
          <a:custGeom>
            <a:avLst/>
            <a:gdLst/>
            <a:ahLst/>
            <a:cxnLst/>
            <a:rect l="l" t="t" r="r" b="b"/>
            <a:pathLst>
              <a:path w="112395" h="33019">
                <a:moveTo>
                  <a:pt x="30987" y="0"/>
                </a:moveTo>
                <a:lnTo>
                  <a:pt x="67945" y="16255"/>
                </a:lnTo>
                <a:lnTo>
                  <a:pt x="75691" y="19557"/>
                </a:lnTo>
                <a:lnTo>
                  <a:pt x="81025" y="19557"/>
                </a:lnTo>
                <a:lnTo>
                  <a:pt x="86360" y="19557"/>
                </a:lnTo>
                <a:lnTo>
                  <a:pt x="90677" y="18161"/>
                </a:lnTo>
                <a:lnTo>
                  <a:pt x="94234" y="15366"/>
                </a:lnTo>
                <a:lnTo>
                  <a:pt x="97789" y="12573"/>
                </a:lnTo>
                <a:lnTo>
                  <a:pt x="101346" y="8254"/>
                </a:lnTo>
                <a:lnTo>
                  <a:pt x="105028" y="2286"/>
                </a:lnTo>
                <a:lnTo>
                  <a:pt x="112395" y="7365"/>
                </a:lnTo>
                <a:lnTo>
                  <a:pt x="109727" y="12953"/>
                </a:lnTo>
                <a:lnTo>
                  <a:pt x="105537" y="18414"/>
                </a:lnTo>
                <a:lnTo>
                  <a:pt x="99822" y="24129"/>
                </a:lnTo>
                <a:lnTo>
                  <a:pt x="93979" y="29717"/>
                </a:lnTo>
                <a:lnTo>
                  <a:pt x="86995" y="32512"/>
                </a:lnTo>
                <a:lnTo>
                  <a:pt x="78739" y="32512"/>
                </a:lnTo>
                <a:lnTo>
                  <a:pt x="41275" y="16255"/>
                </a:lnTo>
                <a:lnTo>
                  <a:pt x="33527" y="12953"/>
                </a:lnTo>
                <a:lnTo>
                  <a:pt x="28194" y="12953"/>
                </a:lnTo>
                <a:lnTo>
                  <a:pt x="23622" y="12953"/>
                </a:lnTo>
                <a:lnTo>
                  <a:pt x="19685" y="14350"/>
                </a:lnTo>
                <a:lnTo>
                  <a:pt x="16256" y="17271"/>
                </a:lnTo>
                <a:lnTo>
                  <a:pt x="12826" y="20065"/>
                </a:lnTo>
                <a:lnTo>
                  <a:pt x="9778" y="24256"/>
                </a:lnTo>
                <a:lnTo>
                  <a:pt x="7238" y="29717"/>
                </a:lnTo>
                <a:lnTo>
                  <a:pt x="0" y="25653"/>
                </a:lnTo>
                <a:lnTo>
                  <a:pt x="3175" y="18287"/>
                </a:lnTo>
                <a:lnTo>
                  <a:pt x="7365" y="12191"/>
                </a:lnTo>
                <a:lnTo>
                  <a:pt x="12573" y="7365"/>
                </a:lnTo>
                <a:lnTo>
                  <a:pt x="17779" y="2412"/>
                </a:lnTo>
                <a:lnTo>
                  <a:pt x="23875" y="0"/>
                </a:lnTo>
                <a:lnTo>
                  <a:pt x="3098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102096" y="1086586"/>
            <a:ext cx="127228" cy="1470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115811" y="1105535"/>
            <a:ext cx="108585" cy="127000"/>
          </a:xfrm>
          <a:custGeom>
            <a:avLst/>
            <a:gdLst/>
            <a:ahLst/>
            <a:cxnLst/>
            <a:rect l="l" t="t" r="r" b="b"/>
            <a:pathLst>
              <a:path w="108585" h="127000">
                <a:moveTo>
                  <a:pt x="108203" y="0"/>
                </a:moveTo>
                <a:lnTo>
                  <a:pt x="24384" y="0"/>
                </a:lnTo>
                <a:lnTo>
                  <a:pt x="23367" y="4572"/>
                </a:lnTo>
                <a:lnTo>
                  <a:pt x="26542" y="4699"/>
                </a:lnTo>
                <a:lnTo>
                  <a:pt x="28828" y="5461"/>
                </a:lnTo>
                <a:lnTo>
                  <a:pt x="30352" y="6603"/>
                </a:lnTo>
                <a:lnTo>
                  <a:pt x="31750" y="7747"/>
                </a:lnTo>
                <a:lnTo>
                  <a:pt x="32198" y="9270"/>
                </a:lnTo>
                <a:lnTo>
                  <a:pt x="32287" y="17272"/>
                </a:lnTo>
                <a:lnTo>
                  <a:pt x="31750" y="21462"/>
                </a:lnTo>
                <a:lnTo>
                  <a:pt x="30352" y="27686"/>
                </a:lnTo>
                <a:lnTo>
                  <a:pt x="14604" y="99313"/>
                </a:lnTo>
                <a:lnTo>
                  <a:pt x="1015" y="122427"/>
                </a:lnTo>
                <a:lnTo>
                  <a:pt x="0" y="127000"/>
                </a:lnTo>
                <a:lnTo>
                  <a:pt x="38226" y="127000"/>
                </a:lnTo>
                <a:lnTo>
                  <a:pt x="39242" y="122427"/>
                </a:lnTo>
                <a:lnTo>
                  <a:pt x="36195" y="122174"/>
                </a:lnTo>
                <a:lnTo>
                  <a:pt x="34036" y="121792"/>
                </a:lnTo>
                <a:lnTo>
                  <a:pt x="29083" y="116331"/>
                </a:lnTo>
                <a:lnTo>
                  <a:pt x="29083" y="110616"/>
                </a:lnTo>
                <a:lnTo>
                  <a:pt x="29717" y="105790"/>
                </a:lnTo>
                <a:lnTo>
                  <a:pt x="30987" y="99949"/>
                </a:lnTo>
                <a:lnTo>
                  <a:pt x="38353" y="66928"/>
                </a:lnTo>
                <a:lnTo>
                  <a:pt x="78225" y="66928"/>
                </a:lnTo>
                <a:lnTo>
                  <a:pt x="80093" y="58800"/>
                </a:lnTo>
                <a:lnTo>
                  <a:pt x="40132" y="58800"/>
                </a:lnTo>
                <a:lnTo>
                  <a:pt x="51180" y="8254"/>
                </a:lnTo>
                <a:lnTo>
                  <a:pt x="106369" y="8254"/>
                </a:lnTo>
                <a:lnTo>
                  <a:pt x="108203" y="0"/>
                </a:lnTo>
                <a:close/>
              </a:path>
              <a:path w="108585" h="127000">
                <a:moveTo>
                  <a:pt x="78225" y="66928"/>
                </a:moveTo>
                <a:lnTo>
                  <a:pt x="60071" y="66928"/>
                </a:lnTo>
                <a:lnTo>
                  <a:pt x="62357" y="67310"/>
                </a:lnTo>
                <a:lnTo>
                  <a:pt x="63500" y="67817"/>
                </a:lnTo>
                <a:lnTo>
                  <a:pt x="64642" y="68452"/>
                </a:lnTo>
                <a:lnTo>
                  <a:pt x="65404" y="69595"/>
                </a:lnTo>
                <a:lnTo>
                  <a:pt x="66166" y="72643"/>
                </a:lnTo>
                <a:lnTo>
                  <a:pt x="66421" y="76580"/>
                </a:lnTo>
                <a:lnTo>
                  <a:pt x="66421" y="82930"/>
                </a:lnTo>
                <a:lnTo>
                  <a:pt x="74549" y="82930"/>
                </a:lnTo>
                <a:lnTo>
                  <a:pt x="78225" y="66928"/>
                </a:lnTo>
                <a:close/>
              </a:path>
              <a:path w="108585" h="127000">
                <a:moveTo>
                  <a:pt x="83565" y="43687"/>
                </a:moveTo>
                <a:lnTo>
                  <a:pt x="75184" y="43687"/>
                </a:lnTo>
                <a:lnTo>
                  <a:pt x="72898" y="48387"/>
                </a:lnTo>
                <a:lnTo>
                  <a:pt x="70865" y="51688"/>
                </a:lnTo>
                <a:lnTo>
                  <a:pt x="69341" y="53593"/>
                </a:lnTo>
                <a:lnTo>
                  <a:pt x="67817" y="55625"/>
                </a:lnTo>
                <a:lnTo>
                  <a:pt x="66166" y="56895"/>
                </a:lnTo>
                <a:lnTo>
                  <a:pt x="62611" y="58419"/>
                </a:lnTo>
                <a:lnTo>
                  <a:pt x="60325" y="58800"/>
                </a:lnTo>
                <a:lnTo>
                  <a:pt x="80093" y="58800"/>
                </a:lnTo>
                <a:lnTo>
                  <a:pt x="83565" y="43687"/>
                </a:lnTo>
                <a:close/>
              </a:path>
              <a:path w="108585" h="127000">
                <a:moveTo>
                  <a:pt x="106369" y="8254"/>
                </a:moveTo>
                <a:lnTo>
                  <a:pt x="82550" y="8254"/>
                </a:lnTo>
                <a:lnTo>
                  <a:pt x="84709" y="8381"/>
                </a:lnTo>
                <a:lnTo>
                  <a:pt x="85978" y="8889"/>
                </a:lnTo>
                <a:lnTo>
                  <a:pt x="91693" y="17272"/>
                </a:lnTo>
                <a:lnTo>
                  <a:pt x="92328" y="20065"/>
                </a:lnTo>
                <a:lnTo>
                  <a:pt x="92710" y="23749"/>
                </a:lnTo>
                <a:lnTo>
                  <a:pt x="92963" y="28575"/>
                </a:lnTo>
                <a:lnTo>
                  <a:pt x="101853" y="28575"/>
                </a:lnTo>
                <a:lnTo>
                  <a:pt x="106369" y="825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115811" y="1105535"/>
            <a:ext cx="108585" cy="127000"/>
          </a:xfrm>
          <a:custGeom>
            <a:avLst/>
            <a:gdLst/>
            <a:ahLst/>
            <a:cxnLst/>
            <a:rect l="l" t="t" r="r" b="b"/>
            <a:pathLst>
              <a:path w="108585" h="127000">
                <a:moveTo>
                  <a:pt x="24384" y="0"/>
                </a:moveTo>
                <a:lnTo>
                  <a:pt x="108203" y="0"/>
                </a:lnTo>
                <a:lnTo>
                  <a:pt x="101853" y="28575"/>
                </a:lnTo>
                <a:lnTo>
                  <a:pt x="92963" y="28575"/>
                </a:lnTo>
                <a:lnTo>
                  <a:pt x="92710" y="23749"/>
                </a:lnTo>
                <a:lnTo>
                  <a:pt x="92328" y="20065"/>
                </a:lnTo>
                <a:lnTo>
                  <a:pt x="91693" y="17272"/>
                </a:lnTo>
                <a:lnTo>
                  <a:pt x="91186" y="14477"/>
                </a:lnTo>
                <a:lnTo>
                  <a:pt x="90424" y="12573"/>
                </a:lnTo>
                <a:lnTo>
                  <a:pt x="89535" y="11302"/>
                </a:lnTo>
                <a:lnTo>
                  <a:pt x="88518" y="10160"/>
                </a:lnTo>
                <a:lnTo>
                  <a:pt x="87375" y="9270"/>
                </a:lnTo>
                <a:lnTo>
                  <a:pt x="85978" y="8889"/>
                </a:lnTo>
                <a:lnTo>
                  <a:pt x="84709" y="8381"/>
                </a:lnTo>
                <a:lnTo>
                  <a:pt x="82550" y="8254"/>
                </a:lnTo>
                <a:lnTo>
                  <a:pt x="79883" y="8254"/>
                </a:lnTo>
                <a:lnTo>
                  <a:pt x="51180" y="8254"/>
                </a:lnTo>
                <a:lnTo>
                  <a:pt x="40132" y="58800"/>
                </a:lnTo>
                <a:lnTo>
                  <a:pt x="57530" y="58800"/>
                </a:lnTo>
                <a:lnTo>
                  <a:pt x="60325" y="58800"/>
                </a:lnTo>
                <a:lnTo>
                  <a:pt x="62611" y="58419"/>
                </a:lnTo>
                <a:lnTo>
                  <a:pt x="64388" y="57657"/>
                </a:lnTo>
                <a:lnTo>
                  <a:pt x="66166" y="56895"/>
                </a:lnTo>
                <a:lnTo>
                  <a:pt x="67817" y="55625"/>
                </a:lnTo>
                <a:lnTo>
                  <a:pt x="69341" y="53593"/>
                </a:lnTo>
                <a:lnTo>
                  <a:pt x="70865" y="51688"/>
                </a:lnTo>
                <a:lnTo>
                  <a:pt x="72898" y="48387"/>
                </a:lnTo>
                <a:lnTo>
                  <a:pt x="75184" y="43687"/>
                </a:lnTo>
                <a:lnTo>
                  <a:pt x="83565" y="43687"/>
                </a:lnTo>
                <a:lnTo>
                  <a:pt x="74549" y="82930"/>
                </a:lnTo>
                <a:lnTo>
                  <a:pt x="66421" y="82930"/>
                </a:lnTo>
                <a:lnTo>
                  <a:pt x="66421" y="76580"/>
                </a:lnTo>
                <a:lnTo>
                  <a:pt x="66166" y="72643"/>
                </a:lnTo>
                <a:lnTo>
                  <a:pt x="60071" y="66928"/>
                </a:lnTo>
                <a:lnTo>
                  <a:pt x="56641" y="66928"/>
                </a:lnTo>
                <a:lnTo>
                  <a:pt x="38353" y="66928"/>
                </a:lnTo>
                <a:lnTo>
                  <a:pt x="30987" y="99949"/>
                </a:lnTo>
                <a:lnTo>
                  <a:pt x="29717" y="105790"/>
                </a:lnTo>
                <a:lnTo>
                  <a:pt x="29083" y="110616"/>
                </a:lnTo>
                <a:lnTo>
                  <a:pt x="29083" y="114426"/>
                </a:lnTo>
                <a:lnTo>
                  <a:pt x="29083" y="116331"/>
                </a:lnTo>
                <a:lnTo>
                  <a:pt x="39242" y="122427"/>
                </a:lnTo>
                <a:lnTo>
                  <a:pt x="38226" y="127000"/>
                </a:lnTo>
                <a:lnTo>
                  <a:pt x="0" y="127000"/>
                </a:lnTo>
                <a:lnTo>
                  <a:pt x="1015" y="122427"/>
                </a:lnTo>
                <a:lnTo>
                  <a:pt x="3301" y="122047"/>
                </a:lnTo>
                <a:lnTo>
                  <a:pt x="5079" y="121412"/>
                </a:lnTo>
                <a:lnTo>
                  <a:pt x="6350" y="120650"/>
                </a:lnTo>
                <a:lnTo>
                  <a:pt x="7492" y="119761"/>
                </a:lnTo>
                <a:lnTo>
                  <a:pt x="8509" y="118617"/>
                </a:lnTo>
                <a:lnTo>
                  <a:pt x="9271" y="117093"/>
                </a:lnTo>
                <a:lnTo>
                  <a:pt x="10033" y="115569"/>
                </a:lnTo>
                <a:lnTo>
                  <a:pt x="30352" y="27686"/>
                </a:lnTo>
                <a:lnTo>
                  <a:pt x="31750" y="21462"/>
                </a:lnTo>
                <a:lnTo>
                  <a:pt x="32385" y="16510"/>
                </a:lnTo>
                <a:lnTo>
                  <a:pt x="32385" y="12953"/>
                </a:lnTo>
                <a:lnTo>
                  <a:pt x="32385" y="9905"/>
                </a:lnTo>
                <a:lnTo>
                  <a:pt x="23367" y="4572"/>
                </a:lnTo>
                <a:lnTo>
                  <a:pt x="243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236208" y="1079004"/>
            <a:ext cx="78527" cy="19582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246114" y="1083538"/>
            <a:ext cx="167606" cy="19560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323838" y="1102105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80">
                <a:moveTo>
                  <a:pt x="58800" y="0"/>
                </a:moveTo>
                <a:lnTo>
                  <a:pt x="51308" y="0"/>
                </a:lnTo>
                <a:lnTo>
                  <a:pt x="44323" y="1905"/>
                </a:lnTo>
                <a:lnTo>
                  <a:pt x="37973" y="5842"/>
                </a:lnTo>
                <a:lnTo>
                  <a:pt x="31496" y="9779"/>
                </a:lnTo>
                <a:lnTo>
                  <a:pt x="8889" y="47752"/>
                </a:lnTo>
                <a:lnTo>
                  <a:pt x="47" y="91471"/>
                </a:lnTo>
                <a:lnTo>
                  <a:pt x="0" y="98044"/>
                </a:lnTo>
                <a:lnTo>
                  <a:pt x="428" y="105977"/>
                </a:lnTo>
                <a:lnTo>
                  <a:pt x="18287" y="131953"/>
                </a:lnTo>
                <a:lnTo>
                  <a:pt x="34798" y="131953"/>
                </a:lnTo>
                <a:lnTo>
                  <a:pt x="41656" y="129921"/>
                </a:lnTo>
                <a:lnTo>
                  <a:pt x="50702" y="124333"/>
                </a:lnTo>
                <a:lnTo>
                  <a:pt x="23875" y="124333"/>
                </a:lnTo>
                <a:lnTo>
                  <a:pt x="20447" y="122682"/>
                </a:lnTo>
                <a:lnTo>
                  <a:pt x="18414" y="119507"/>
                </a:lnTo>
                <a:lnTo>
                  <a:pt x="16256" y="116205"/>
                </a:lnTo>
                <a:lnTo>
                  <a:pt x="15239" y="111125"/>
                </a:lnTo>
                <a:lnTo>
                  <a:pt x="19558" y="70231"/>
                </a:lnTo>
                <a:lnTo>
                  <a:pt x="80959" y="70231"/>
                </a:lnTo>
                <a:lnTo>
                  <a:pt x="82351" y="64117"/>
                </a:lnTo>
                <a:lnTo>
                  <a:pt x="82968" y="60706"/>
                </a:lnTo>
                <a:lnTo>
                  <a:pt x="21844" y="60706"/>
                </a:lnTo>
                <a:lnTo>
                  <a:pt x="25251" y="48607"/>
                </a:lnTo>
                <a:lnTo>
                  <a:pt x="43687" y="12065"/>
                </a:lnTo>
                <a:lnTo>
                  <a:pt x="50419" y="7493"/>
                </a:lnTo>
                <a:lnTo>
                  <a:pt x="77669" y="7493"/>
                </a:lnTo>
                <a:lnTo>
                  <a:pt x="70635" y="2143"/>
                </a:lnTo>
                <a:lnTo>
                  <a:pt x="58800" y="0"/>
                </a:lnTo>
                <a:close/>
              </a:path>
              <a:path w="86360" h="132080">
                <a:moveTo>
                  <a:pt x="80959" y="70231"/>
                </a:moveTo>
                <a:lnTo>
                  <a:pt x="64262" y="70231"/>
                </a:lnTo>
                <a:lnTo>
                  <a:pt x="60834" y="82538"/>
                </a:lnTo>
                <a:lnTo>
                  <a:pt x="57038" y="93345"/>
                </a:lnTo>
                <a:lnTo>
                  <a:pt x="52885" y="102627"/>
                </a:lnTo>
                <a:lnTo>
                  <a:pt x="48387" y="110363"/>
                </a:lnTo>
                <a:lnTo>
                  <a:pt x="42163" y="119634"/>
                </a:lnTo>
                <a:lnTo>
                  <a:pt x="35560" y="124333"/>
                </a:lnTo>
                <a:lnTo>
                  <a:pt x="50702" y="124333"/>
                </a:lnTo>
                <a:lnTo>
                  <a:pt x="74162" y="91471"/>
                </a:lnTo>
                <a:lnTo>
                  <a:pt x="80803" y="70913"/>
                </a:lnTo>
                <a:lnTo>
                  <a:pt x="80959" y="70231"/>
                </a:lnTo>
                <a:close/>
              </a:path>
              <a:path w="86360" h="132080">
                <a:moveTo>
                  <a:pt x="77669" y="7493"/>
                </a:moveTo>
                <a:lnTo>
                  <a:pt x="62229" y="7493"/>
                </a:lnTo>
                <a:lnTo>
                  <a:pt x="65404" y="9144"/>
                </a:lnTo>
                <a:lnTo>
                  <a:pt x="67563" y="12319"/>
                </a:lnTo>
                <a:lnTo>
                  <a:pt x="69723" y="15621"/>
                </a:lnTo>
                <a:lnTo>
                  <a:pt x="70738" y="20447"/>
                </a:lnTo>
                <a:lnTo>
                  <a:pt x="70663" y="28934"/>
                </a:lnTo>
                <a:lnTo>
                  <a:pt x="70451" y="34432"/>
                </a:lnTo>
                <a:lnTo>
                  <a:pt x="69627" y="42481"/>
                </a:lnTo>
                <a:lnTo>
                  <a:pt x="68274" y="51248"/>
                </a:lnTo>
                <a:lnTo>
                  <a:pt x="66421" y="60706"/>
                </a:lnTo>
                <a:lnTo>
                  <a:pt x="82968" y="60706"/>
                </a:lnTo>
                <a:lnTo>
                  <a:pt x="85851" y="34290"/>
                </a:lnTo>
                <a:lnTo>
                  <a:pt x="84161" y="19288"/>
                </a:lnTo>
                <a:lnTo>
                  <a:pt x="79089" y="8572"/>
                </a:lnTo>
                <a:lnTo>
                  <a:pt x="77669" y="749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339078" y="1172336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09">
                <a:moveTo>
                  <a:pt x="4318" y="0"/>
                </a:moveTo>
                <a:lnTo>
                  <a:pt x="2411" y="9691"/>
                </a:lnTo>
                <a:lnTo>
                  <a:pt x="1063" y="18573"/>
                </a:lnTo>
                <a:lnTo>
                  <a:pt x="263" y="26646"/>
                </a:lnTo>
                <a:lnTo>
                  <a:pt x="0" y="33909"/>
                </a:lnTo>
                <a:lnTo>
                  <a:pt x="0" y="40893"/>
                </a:lnTo>
                <a:lnTo>
                  <a:pt x="1016" y="45974"/>
                </a:lnTo>
                <a:lnTo>
                  <a:pt x="3175" y="49275"/>
                </a:lnTo>
                <a:lnTo>
                  <a:pt x="5207" y="52450"/>
                </a:lnTo>
                <a:lnTo>
                  <a:pt x="8636" y="54101"/>
                </a:lnTo>
                <a:lnTo>
                  <a:pt x="13335" y="54101"/>
                </a:lnTo>
                <a:lnTo>
                  <a:pt x="20320" y="54101"/>
                </a:lnTo>
                <a:lnTo>
                  <a:pt x="45594" y="12307"/>
                </a:lnTo>
                <a:lnTo>
                  <a:pt x="49022" y="0"/>
                </a:lnTo>
                <a:lnTo>
                  <a:pt x="43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345682" y="1109599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40">
                <a:moveTo>
                  <a:pt x="35813" y="0"/>
                </a:moveTo>
                <a:lnTo>
                  <a:pt x="28575" y="0"/>
                </a:lnTo>
                <a:lnTo>
                  <a:pt x="21843" y="4572"/>
                </a:lnTo>
                <a:lnTo>
                  <a:pt x="3407" y="41114"/>
                </a:lnTo>
                <a:lnTo>
                  <a:pt x="0" y="53212"/>
                </a:lnTo>
                <a:lnTo>
                  <a:pt x="44576" y="53212"/>
                </a:lnTo>
                <a:lnTo>
                  <a:pt x="46430" y="43755"/>
                </a:lnTo>
                <a:lnTo>
                  <a:pt x="47783" y="34988"/>
                </a:lnTo>
                <a:lnTo>
                  <a:pt x="48613" y="26888"/>
                </a:lnTo>
                <a:lnTo>
                  <a:pt x="48894" y="19430"/>
                </a:lnTo>
                <a:lnTo>
                  <a:pt x="48894" y="12953"/>
                </a:lnTo>
                <a:lnTo>
                  <a:pt x="47878" y="8127"/>
                </a:lnTo>
                <a:lnTo>
                  <a:pt x="45719" y="4825"/>
                </a:lnTo>
                <a:lnTo>
                  <a:pt x="43560" y="1650"/>
                </a:lnTo>
                <a:lnTo>
                  <a:pt x="40385" y="0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323838" y="1102105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80">
                <a:moveTo>
                  <a:pt x="58800" y="0"/>
                </a:moveTo>
                <a:lnTo>
                  <a:pt x="70635" y="2143"/>
                </a:lnTo>
                <a:lnTo>
                  <a:pt x="79089" y="8572"/>
                </a:lnTo>
                <a:lnTo>
                  <a:pt x="84161" y="19288"/>
                </a:lnTo>
                <a:lnTo>
                  <a:pt x="85851" y="34290"/>
                </a:lnTo>
                <a:lnTo>
                  <a:pt x="85851" y="40640"/>
                </a:lnTo>
                <a:lnTo>
                  <a:pt x="76708" y="84709"/>
                </a:lnTo>
                <a:lnTo>
                  <a:pt x="54228" y="122174"/>
                </a:lnTo>
                <a:lnTo>
                  <a:pt x="48006" y="125984"/>
                </a:lnTo>
                <a:lnTo>
                  <a:pt x="41656" y="129921"/>
                </a:lnTo>
                <a:lnTo>
                  <a:pt x="34798" y="131953"/>
                </a:lnTo>
                <a:lnTo>
                  <a:pt x="27432" y="131953"/>
                </a:lnTo>
                <a:lnTo>
                  <a:pt x="18287" y="131953"/>
                </a:lnTo>
                <a:lnTo>
                  <a:pt x="0" y="98044"/>
                </a:lnTo>
                <a:lnTo>
                  <a:pt x="0" y="91948"/>
                </a:lnTo>
                <a:lnTo>
                  <a:pt x="8889" y="47752"/>
                </a:lnTo>
                <a:lnTo>
                  <a:pt x="31496" y="9779"/>
                </a:lnTo>
                <a:lnTo>
                  <a:pt x="37973" y="5842"/>
                </a:lnTo>
                <a:lnTo>
                  <a:pt x="44323" y="1905"/>
                </a:lnTo>
                <a:lnTo>
                  <a:pt x="51308" y="0"/>
                </a:lnTo>
                <a:lnTo>
                  <a:pt x="5880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409944" y="1165830"/>
            <a:ext cx="52577" cy="1150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425076" y="1184021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5">
                <a:moveTo>
                  <a:pt x="24491" y="27304"/>
                </a:moveTo>
                <a:lnTo>
                  <a:pt x="21189" y="27304"/>
                </a:lnTo>
                <a:lnTo>
                  <a:pt x="1504" y="28066"/>
                </a:lnTo>
                <a:lnTo>
                  <a:pt x="742" y="32638"/>
                </a:lnTo>
                <a:lnTo>
                  <a:pt x="3663" y="32765"/>
                </a:lnTo>
                <a:lnTo>
                  <a:pt x="5695" y="33146"/>
                </a:lnTo>
                <a:lnTo>
                  <a:pt x="6838" y="34036"/>
                </a:lnTo>
                <a:lnTo>
                  <a:pt x="7981" y="34798"/>
                </a:lnTo>
                <a:lnTo>
                  <a:pt x="8616" y="36067"/>
                </a:lnTo>
                <a:lnTo>
                  <a:pt x="8743" y="37845"/>
                </a:lnTo>
                <a:lnTo>
                  <a:pt x="8743" y="39496"/>
                </a:lnTo>
                <a:lnTo>
                  <a:pt x="8616" y="39750"/>
                </a:lnTo>
                <a:lnTo>
                  <a:pt x="8362" y="41909"/>
                </a:lnTo>
                <a:lnTo>
                  <a:pt x="7981" y="44323"/>
                </a:lnTo>
                <a:lnTo>
                  <a:pt x="6965" y="49529"/>
                </a:lnTo>
                <a:lnTo>
                  <a:pt x="6330" y="52196"/>
                </a:lnTo>
                <a:lnTo>
                  <a:pt x="4425" y="60578"/>
                </a:lnTo>
                <a:lnTo>
                  <a:pt x="3663" y="63373"/>
                </a:lnTo>
                <a:lnTo>
                  <a:pt x="3028" y="66293"/>
                </a:lnTo>
                <a:lnTo>
                  <a:pt x="2393" y="68961"/>
                </a:lnTo>
                <a:lnTo>
                  <a:pt x="1885" y="71627"/>
                </a:lnTo>
                <a:lnTo>
                  <a:pt x="1250" y="74167"/>
                </a:lnTo>
                <a:lnTo>
                  <a:pt x="869" y="76580"/>
                </a:lnTo>
                <a:lnTo>
                  <a:pt x="107" y="81025"/>
                </a:lnTo>
                <a:lnTo>
                  <a:pt x="0" y="86359"/>
                </a:lnTo>
                <a:lnTo>
                  <a:pt x="234" y="87883"/>
                </a:lnTo>
                <a:lnTo>
                  <a:pt x="1250" y="90931"/>
                </a:lnTo>
                <a:lnTo>
                  <a:pt x="2012" y="92328"/>
                </a:lnTo>
                <a:lnTo>
                  <a:pt x="3028" y="93344"/>
                </a:lnTo>
                <a:lnTo>
                  <a:pt x="4044" y="94487"/>
                </a:lnTo>
                <a:lnTo>
                  <a:pt x="5187" y="95376"/>
                </a:lnTo>
                <a:lnTo>
                  <a:pt x="7981" y="96646"/>
                </a:lnTo>
                <a:lnTo>
                  <a:pt x="9505" y="96900"/>
                </a:lnTo>
                <a:lnTo>
                  <a:pt x="13061" y="96900"/>
                </a:lnTo>
                <a:lnTo>
                  <a:pt x="14839" y="96774"/>
                </a:lnTo>
                <a:lnTo>
                  <a:pt x="16490" y="96265"/>
                </a:lnTo>
                <a:lnTo>
                  <a:pt x="18141" y="95884"/>
                </a:lnTo>
                <a:lnTo>
                  <a:pt x="19792" y="95123"/>
                </a:lnTo>
                <a:lnTo>
                  <a:pt x="21570" y="93979"/>
                </a:lnTo>
                <a:lnTo>
                  <a:pt x="23221" y="92963"/>
                </a:lnTo>
                <a:lnTo>
                  <a:pt x="25126" y="91693"/>
                </a:lnTo>
                <a:lnTo>
                  <a:pt x="28936" y="88391"/>
                </a:lnTo>
                <a:lnTo>
                  <a:pt x="29476" y="87883"/>
                </a:lnTo>
                <a:lnTo>
                  <a:pt x="15601" y="87883"/>
                </a:lnTo>
                <a:lnTo>
                  <a:pt x="14585" y="87502"/>
                </a:lnTo>
                <a:lnTo>
                  <a:pt x="13823" y="86740"/>
                </a:lnTo>
                <a:lnTo>
                  <a:pt x="13188" y="85978"/>
                </a:lnTo>
                <a:lnTo>
                  <a:pt x="12807" y="84708"/>
                </a:lnTo>
                <a:lnTo>
                  <a:pt x="12934" y="80263"/>
                </a:lnTo>
                <a:lnTo>
                  <a:pt x="13823" y="75056"/>
                </a:lnTo>
                <a:lnTo>
                  <a:pt x="14458" y="72389"/>
                </a:lnTo>
                <a:lnTo>
                  <a:pt x="24491" y="27304"/>
                </a:lnTo>
                <a:close/>
              </a:path>
              <a:path w="33654" h="97155">
                <a:moveTo>
                  <a:pt x="28809" y="79501"/>
                </a:moveTo>
                <a:lnTo>
                  <a:pt x="27412" y="81025"/>
                </a:lnTo>
                <a:lnTo>
                  <a:pt x="25126" y="83312"/>
                </a:lnTo>
                <a:lnTo>
                  <a:pt x="22078" y="85978"/>
                </a:lnTo>
                <a:lnTo>
                  <a:pt x="21062" y="86613"/>
                </a:lnTo>
                <a:lnTo>
                  <a:pt x="20300" y="87121"/>
                </a:lnTo>
                <a:lnTo>
                  <a:pt x="19411" y="87375"/>
                </a:lnTo>
                <a:lnTo>
                  <a:pt x="18649" y="87756"/>
                </a:lnTo>
                <a:lnTo>
                  <a:pt x="17760" y="87883"/>
                </a:lnTo>
                <a:lnTo>
                  <a:pt x="29476" y="87883"/>
                </a:lnTo>
                <a:lnTo>
                  <a:pt x="31215" y="86232"/>
                </a:lnTo>
                <a:lnTo>
                  <a:pt x="33381" y="83946"/>
                </a:lnTo>
                <a:lnTo>
                  <a:pt x="28809" y="79501"/>
                </a:lnTo>
                <a:close/>
              </a:path>
              <a:path w="33654" h="97155">
                <a:moveTo>
                  <a:pt x="30841" y="0"/>
                </a:moveTo>
                <a:lnTo>
                  <a:pt x="17252" y="0"/>
                </a:lnTo>
                <a:lnTo>
                  <a:pt x="14077" y="14604"/>
                </a:lnTo>
                <a:lnTo>
                  <a:pt x="27539" y="14604"/>
                </a:lnTo>
                <a:lnTo>
                  <a:pt x="308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425057" y="1211325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8" y="0"/>
                </a:moveTo>
                <a:lnTo>
                  <a:pt x="24510" y="0"/>
                </a:lnTo>
                <a:lnTo>
                  <a:pt x="14477" y="45085"/>
                </a:lnTo>
                <a:lnTo>
                  <a:pt x="13842" y="47751"/>
                </a:lnTo>
                <a:lnTo>
                  <a:pt x="13462" y="49911"/>
                </a:lnTo>
                <a:lnTo>
                  <a:pt x="13207" y="51435"/>
                </a:lnTo>
                <a:lnTo>
                  <a:pt x="12953" y="52959"/>
                </a:lnTo>
                <a:lnTo>
                  <a:pt x="12826" y="54483"/>
                </a:lnTo>
                <a:lnTo>
                  <a:pt x="12826" y="55752"/>
                </a:lnTo>
                <a:lnTo>
                  <a:pt x="12826" y="57403"/>
                </a:lnTo>
                <a:lnTo>
                  <a:pt x="13207" y="58674"/>
                </a:lnTo>
                <a:lnTo>
                  <a:pt x="13842" y="59436"/>
                </a:lnTo>
                <a:lnTo>
                  <a:pt x="14604" y="60198"/>
                </a:lnTo>
                <a:lnTo>
                  <a:pt x="15620" y="60578"/>
                </a:lnTo>
                <a:lnTo>
                  <a:pt x="17017" y="60578"/>
                </a:lnTo>
                <a:lnTo>
                  <a:pt x="17779" y="60578"/>
                </a:lnTo>
                <a:lnTo>
                  <a:pt x="18668" y="60451"/>
                </a:lnTo>
                <a:lnTo>
                  <a:pt x="19430" y="60071"/>
                </a:lnTo>
                <a:lnTo>
                  <a:pt x="20319" y="59816"/>
                </a:lnTo>
                <a:lnTo>
                  <a:pt x="21081" y="59309"/>
                </a:lnTo>
                <a:lnTo>
                  <a:pt x="22097" y="58674"/>
                </a:lnTo>
                <a:lnTo>
                  <a:pt x="22987" y="57912"/>
                </a:lnTo>
                <a:lnTo>
                  <a:pt x="24002" y="57023"/>
                </a:lnTo>
                <a:lnTo>
                  <a:pt x="25145" y="56007"/>
                </a:lnTo>
                <a:lnTo>
                  <a:pt x="26162" y="54990"/>
                </a:lnTo>
                <a:lnTo>
                  <a:pt x="27431" y="53721"/>
                </a:lnTo>
                <a:lnTo>
                  <a:pt x="28828" y="52197"/>
                </a:lnTo>
                <a:lnTo>
                  <a:pt x="33400" y="56641"/>
                </a:lnTo>
                <a:lnTo>
                  <a:pt x="31114" y="59054"/>
                </a:lnTo>
                <a:lnTo>
                  <a:pt x="21589" y="66675"/>
                </a:lnTo>
                <a:lnTo>
                  <a:pt x="19812" y="67818"/>
                </a:lnTo>
                <a:lnTo>
                  <a:pt x="18160" y="68579"/>
                </a:lnTo>
                <a:lnTo>
                  <a:pt x="16509" y="68961"/>
                </a:lnTo>
                <a:lnTo>
                  <a:pt x="14858" y="69469"/>
                </a:lnTo>
                <a:lnTo>
                  <a:pt x="13080" y="69596"/>
                </a:lnTo>
                <a:lnTo>
                  <a:pt x="11302" y="69596"/>
                </a:lnTo>
                <a:lnTo>
                  <a:pt x="9525" y="69596"/>
                </a:lnTo>
                <a:lnTo>
                  <a:pt x="3047" y="66039"/>
                </a:lnTo>
                <a:lnTo>
                  <a:pt x="2031" y="65024"/>
                </a:lnTo>
                <a:lnTo>
                  <a:pt x="1269" y="63626"/>
                </a:lnTo>
                <a:lnTo>
                  <a:pt x="762" y="62102"/>
                </a:lnTo>
                <a:lnTo>
                  <a:pt x="253" y="60578"/>
                </a:lnTo>
                <a:lnTo>
                  <a:pt x="0" y="58927"/>
                </a:lnTo>
                <a:lnTo>
                  <a:pt x="0" y="57023"/>
                </a:lnTo>
                <a:lnTo>
                  <a:pt x="0" y="55625"/>
                </a:lnTo>
                <a:lnTo>
                  <a:pt x="126" y="53721"/>
                </a:lnTo>
                <a:lnTo>
                  <a:pt x="507" y="51562"/>
                </a:lnTo>
                <a:lnTo>
                  <a:pt x="888" y="49275"/>
                </a:lnTo>
                <a:lnTo>
                  <a:pt x="1269" y="46862"/>
                </a:lnTo>
                <a:lnTo>
                  <a:pt x="1904" y="44323"/>
                </a:lnTo>
                <a:lnTo>
                  <a:pt x="2412" y="41656"/>
                </a:lnTo>
                <a:lnTo>
                  <a:pt x="3047" y="38988"/>
                </a:lnTo>
                <a:lnTo>
                  <a:pt x="3682" y="36068"/>
                </a:lnTo>
                <a:lnTo>
                  <a:pt x="4444" y="33274"/>
                </a:lnTo>
                <a:lnTo>
                  <a:pt x="5079" y="30479"/>
                </a:lnTo>
                <a:lnTo>
                  <a:pt x="5714" y="27686"/>
                </a:lnTo>
                <a:lnTo>
                  <a:pt x="6350" y="24891"/>
                </a:lnTo>
                <a:lnTo>
                  <a:pt x="6984" y="22225"/>
                </a:lnTo>
                <a:lnTo>
                  <a:pt x="7492" y="19558"/>
                </a:lnTo>
                <a:lnTo>
                  <a:pt x="8000" y="17018"/>
                </a:lnTo>
                <a:lnTo>
                  <a:pt x="8381" y="14604"/>
                </a:lnTo>
                <a:lnTo>
                  <a:pt x="8635" y="12446"/>
                </a:lnTo>
                <a:lnTo>
                  <a:pt x="8762" y="12191"/>
                </a:lnTo>
                <a:lnTo>
                  <a:pt x="8762" y="10540"/>
                </a:lnTo>
                <a:lnTo>
                  <a:pt x="8635" y="8762"/>
                </a:lnTo>
                <a:lnTo>
                  <a:pt x="8000" y="7493"/>
                </a:lnTo>
                <a:lnTo>
                  <a:pt x="6857" y="6731"/>
                </a:lnTo>
                <a:lnTo>
                  <a:pt x="5714" y="5841"/>
                </a:lnTo>
                <a:lnTo>
                  <a:pt x="3682" y="5461"/>
                </a:lnTo>
                <a:lnTo>
                  <a:pt x="762" y="5334"/>
                </a:lnTo>
                <a:lnTo>
                  <a:pt x="1523" y="762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425184" y="1066758"/>
            <a:ext cx="49460" cy="13643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439153" y="1084580"/>
            <a:ext cx="30480" cy="59690"/>
          </a:xfrm>
          <a:custGeom>
            <a:avLst/>
            <a:gdLst/>
            <a:ahLst/>
            <a:cxnLst/>
            <a:rect l="l" t="t" r="r" b="b"/>
            <a:pathLst>
              <a:path w="30479" h="59690">
                <a:moveTo>
                  <a:pt x="30353" y="0"/>
                </a:moveTo>
                <a:lnTo>
                  <a:pt x="12954" y="0"/>
                </a:lnTo>
                <a:lnTo>
                  <a:pt x="0" y="57150"/>
                </a:lnTo>
                <a:lnTo>
                  <a:pt x="7874" y="59436"/>
                </a:lnTo>
                <a:lnTo>
                  <a:pt x="30353" y="5207"/>
                </a:lnTo>
                <a:lnTo>
                  <a:pt x="3035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434582" y="1079004"/>
            <a:ext cx="119421" cy="19582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490461" y="1098041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30">
                <a:moveTo>
                  <a:pt x="2539" y="0"/>
                </a:moveTo>
                <a:lnTo>
                  <a:pt x="0" y="7238"/>
                </a:lnTo>
                <a:lnTo>
                  <a:pt x="10219" y="11640"/>
                </a:lnTo>
                <a:lnTo>
                  <a:pt x="18986" y="17779"/>
                </a:lnTo>
                <a:lnTo>
                  <a:pt x="40084" y="58610"/>
                </a:lnTo>
                <a:lnTo>
                  <a:pt x="42671" y="87375"/>
                </a:lnTo>
                <a:lnTo>
                  <a:pt x="42027" y="102949"/>
                </a:lnTo>
                <a:lnTo>
                  <a:pt x="32258" y="141097"/>
                </a:lnTo>
                <a:lnTo>
                  <a:pt x="253" y="169291"/>
                </a:lnTo>
                <a:lnTo>
                  <a:pt x="2539" y="176530"/>
                </a:lnTo>
                <a:lnTo>
                  <a:pt x="36222" y="156456"/>
                </a:lnTo>
                <a:lnTo>
                  <a:pt x="55181" y="119507"/>
                </a:lnTo>
                <a:lnTo>
                  <a:pt x="58801" y="88392"/>
                </a:lnTo>
                <a:lnTo>
                  <a:pt x="57894" y="72171"/>
                </a:lnTo>
                <a:lnTo>
                  <a:pt x="44195" y="30987"/>
                </a:lnTo>
                <a:lnTo>
                  <a:pt x="15299" y="4645"/>
                </a:lnTo>
                <a:lnTo>
                  <a:pt x="253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490461" y="1098041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30">
                <a:moveTo>
                  <a:pt x="2539" y="0"/>
                </a:moveTo>
                <a:lnTo>
                  <a:pt x="36151" y="20127"/>
                </a:lnTo>
                <a:lnTo>
                  <a:pt x="55165" y="57213"/>
                </a:lnTo>
                <a:lnTo>
                  <a:pt x="58801" y="88392"/>
                </a:lnTo>
                <a:lnTo>
                  <a:pt x="57896" y="104556"/>
                </a:lnTo>
                <a:lnTo>
                  <a:pt x="44322" y="145669"/>
                </a:lnTo>
                <a:lnTo>
                  <a:pt x="15355" y="171886"/>
                </a:lnTo>
                <a:lnTo>
                  <a:pt x="2539" y="176530"/>
                </a:lnTo>
                <a:lnTo>
                  <a:pt x="253" y="169291"/>
                </a:lnTo>
                <a:lnTo>
                  <a:pt x="10326" y="164885"/>
                </a:lnTo>
                <a:lnTo>
                  <a:pt x="19018" y="158718"/>
                </a:lnTo>
                <a:lnTo>
                  <a:pt x="40084" y="117094"/>
                </a:lnTo>
                <a:lnTo>
                  <a:pt x="42671" y="87375"/>
                </a:lnTo>
                <a:lnTo>
                  <a:pt x="42027" y="72326"/>
                </a:lnTo>
                <a:lnTo>
                  <a:pt x="32258" y="35179"/>
                </a:lnTo>
                <a:lnTo>
                  <a:pt x="0" y="7238"/>
                </a:lnTo>
                <a:lnTo>
                  <a:pt x="253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226307" y="1635225"/>
            <a:ext cx="124232" cy="12423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239135" y="1654429"/>
            <a:ext cx="111379" cy="11125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441191" y="1610893"/>
            <a:ext cx="101379" cy="14551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458116" y="1633220"/>
            <a:ext cx="80645" cy="123825"/>
          </a:xfrm>
          <a:custGeom>
            <a:avLst/>
            <a:gdLst/>
            <a:ahLst/>
            <a:cxnLst/>
            <a:rect l="l" t="t" r="r" b="b"/>
            <a:pathLst>
              <a:path w="80645" h="123825">
                <a:moveTo>
                  <a:pt x="54958" y="0"/>
                </a:moveTo>
                <a:lnTo>
                  <a:pt x="47973" y="0"/>
                </a:lnTo>
                <a:lnTo>
                  <a:pt x="41496" y="1777"/>
                </a:lnTo>
                <a:lnTo>
                  <a:pt x="13254" y="32194"/>
                </a:lnTo>
                <a:lnTo>
                  <a:pt x="1872" y="70484"/>
                </a:lnTo>
                <a:lnTo>
                  <a:pt x="0" y="85609"/>
                </a:lnTo>
                <a:lnTo>
                  <a:pt x="1" y="102362"/>
                </a:lnTo>
                <a:lnTo>
                  <a:pt x="2126" y="110235"/>
                </a:lnTo>
                <a:lnTo>
                  <a:pt x="6317" y="115442"/>
                </a:lnTo>
                <a:lnTo>
                  <a:pt x="10508" y="120776"/>
                </a:lnTo>
                <a:lnTo>
                  <a:pt x="16985" y="123443"/>
                </a:lnTo>
                <a:lnTo>
                  <a:pt x="32479" y="123443"/>
                </a:lnTo>
                <a:lnTo>
                  <a:pt x="38829" y="121538"/>
                </a:lnTo>
                <a:lnTo>
                  <a:pt x="44798" y="117982"/>
                </a:lnTo>
                <a:lnTo>
                  <a:pt x="47473" y="116331"/>
                </a:lnTo>
                <a:lnTo>
                  <a:pt x="22319" y="116331"/>
                </a:lnTo>
                <a:lnTo>
                  <a:pt x="19144" y="114807"/>
                </a:lnTo>
                <a:lnTo>
                  <a:pt x="15080" y="108712"/>
                </a:lnTo>
                <a:lnTo>
                  <a:pt x="14191" y="104012"/>
                </a:lnTo>
                <a:lnTo>
                  <a:pt x="14245" y="95984"/>
                </a:lnTo>
                <a:lnTo>
                  <a:pt x="14433" y="90679"/>
                </a:lnTo>
                <a:lnTo>
                  <a:pt x="15175" y="83073"/>
                </a:lnTo>
                <a:lnTo>
                  <a:pt x="16441" y="74729"/>
                </a:lnTo>
                <a:lnTo>
                  <a:pt x="18255" y="65658"/>
                </a:lnTo>
                <a:lnTo>
                  <a:pt x="75685" y="65658"/>
                </a:lnTo>
                <a:lnTo>
                  <a:pt x="77008" y="59924"/>
                </a:lnTo>
                <a:lnTo>
                  <a:pt x="77601" y="56768"/>
                </a:lnTo>
                <a:lnTo>
                  <a:pt x="20287" y="56768"/>
                </a:lnTo>
                <a:lnTo>
                  <a:pt x="23501" y="45460"/>
                </a:lnTo>
                <a:lnTo>
                  <a:pt x="40861" y="11302"/>
                </a:lnTo>
                <a:lnTo>
                  <a:pt x="47084" y="6984"/>
                </a:lnTo>
                <a:lnTo>
                  <a:pt x="72591" y="6984"/>
                </a:lnTo>
                <a:lnTo>
                  <a:pt x="66032" y="2000"/>
                </a:lnTo>
                <a:lnTo>
                  <a:pt x="54958" y="0"/>
                </a:lnTo>
                <a:close/>
              </a:path>
              <a:path w="80645" h="123825">
                <a:moveTo>
                  <a:pt x="75685" y="65658"/>
                </a:moveTo>
                <a:lnTo>
                  <a:pt x="60038" y="65658"/>
                </a:lnTo>
                <a:lnTo>
                  <a:pt x="56823" y="77212"/>
                </a:lnTo>
                <a:lnTo>
                  <a:pt x="53275" y="87312"/>
                </a:lnTo>
                <a:lnTo>
                  <a:pt x="49393" y="95984"/>
                </a:lnTo>
                <a:lnTo>
                  <a:pt x="45179" y="103250"/>
                </a:lnTo>
                <a:lnTo>
                  <a:pt x="39337" y="112013"/>
                </a:lnTo>
                <a:lnTo>
                  <a:pt x="33241" y="116331"/>
                </a:lnTo>
                <a:lnTo>
                  <a:pt x="47473" y="116331"/>
                </a:lnTo>
                <a:lnTo>
                  <a:pt x="71722" y="79247"/>
                </a:lnTo>
                <a:lnTo>
                  <a:pt x="75532" y="66325"/>
                </a:lnTo>
                <a:lnTo>
                  <a:pt x="75685" y="65658"/>
                </a:lnTo>
                <a:close/>
              </a:path>
              <a:path w="80645" h="123825">
                <a:moveTo>
                  <a:pt x="72591" y="6984"/>
                </a:moveTo>
                <a:lnTo>
                  <a:pt x="58133" y="6984"/>
                </a:lnTo>
                <a:lnTo>
                  <a:pt x="61181" y="8508"/>
                </a:lnTo>
                <a:lnTo>
                  <a:pt x="63213" y="11556"/>
                </a:lnTo>
                <a:lnTo>
                  <a:pt x="65118" y="14604"/>
                </a:lnTo>
                <a:lnTo>
                  <a:pt x="66134" y="19176"/>
                </a:lnTo>
                <a:lnTo>
                  <a:pt x="66063" y="27033"/>
                </a:lnTo>
                <a:lnTo>
                  <a:pt x="65866" y="32194"/>
                </a:lnTo>
                <a:lnTo>
                  <a:pt x="65102" y="39719"/>
                </a:lnTo>
                <a:lnTo>
                  <a:pt x="63830" y="47934"/>
                </a:lnTo>
                <a:lnTo>
                  <a:pt x="62070" y="56768"/>
                </a:lnTo>
                <a:lnTo>
                  <a:pt x="77601" y="56768"/>
                </a:lnTo>
                <a:lnTo>
                  <a:pt x="80231" y="32003"/>
                </a:lnTo>
                <a:lnTo>
                  <a:pt x="78657" y="18002"/>
                </a:lnTo>
                <a:lnTo>
                  <a:pt x="73928" y="8000"/>
                </a:lnTo>
                <a:lnTo>
                  <a:pt x="72591" y="698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472307" y="1698879"/>
            <a:ext cx="46355" cy="50800"/>
          </a:xfrm>
          <a:custGeom>
            <a:avLst/>
            <a:gdLst/>
            <a:ahLst/>
            <a:cxnLst/>
            <a:rect l="l" t="t" r="r" b="b"/>
            <a:pathLst>
              <a:path w="46354" h="50800">
                <a:moveTo>
                  <a:pt x="4063" y="0"/>
                </a:moveTo>
                <a:lnTo>
                  <a:pt x="2250" y="9070"/>
                </a:lnTo>
                <a:lnTo>
                  <a:pt x="984" y="17414"/>
                </a:lnTo>
                <a:lnTo>
                  <a:pt x="242" y="25020"/>
                </a:lnTo>
                <a:lnTo>
                  <a:pt x="0" y="31876"/>
                </a:lnTo>
                <a:lnTo>
                  <a:pt x="0" y="38354"/>
                </a:lnTo>
                <a:lnTo>
                  <a:pt x="888" y="43053"/>
                </a:lnTo>
                <a:lnTo>
                  <a:pt x="2920" y="46100"/>
                </a:lnTo>
                <a:lnTo>
                  <a:pt x="4952" y="49149"/>
                </a:lnTo>
                <a:lnTo>
                  <a:pt x="8127" y="50673"/>
                </a:lnTo>
                <a:lnTo>
                  <a:pt x="12445" y="50673"/>
                </a:lnTo>
                <a:lnTo>
                  <a:pt x="19050" y="50673"/>
                </a:lnTo>
                <a:lnTo>
                  <a:pt x="42632" y="11553"/>
                </a:lnTo>
                <a:lnTo>
                  <a:pt x="45846" y="0"/>
                </a:lnTo>
                <a:lnTo>
                  <a:pt x="40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478403" y="1640204"/>
            <a:ext cx="46355" cy="50165"/>
          </a:xfrm>
          <a:custGeom>
            <a:avLst/>
            <a:gdLst/>
            <a:ahLst/>
            <a:cxnLst/>
            <a:rect l="l" t="t" r="r" b="b"/>
            <a:pathLst>
              <a:path w="46354" h="50164">
                <a:moveTo>
                  <a:pt x="33655" y="0"/>
                </a:moveTo>
                <a:lnTo>
                  <a:pt x="26797" y="0"/>
                </a:lnTo>
                <a:lnTo>
                  <a:pt x="20574" y="4318"/>
                </a:lnTo>
                <a:lnTo>
                  <a:pt x="3214" y="38475"/>
                </a:lnTo>
                <a:lnTo>
                  <a:pt x="0" y="49784"/>
                </a:lnTo>
                <a:lnTo>
                  <a:pt x="41783" y="49784"/>
                </a:lnTo>
                <a:lnTo>
                  <a:pt x="43543" y="40949"/>
                </a:lnTo>
                <a:lnTo>
                  <a:pt x="44815" y="32734"/>
                </a:lnTo>
                <a:lnTo>
                  <a:pt x="45587" y="25138"/>
                </a:lnTo>
                <a:lnTo>
                  <a:pt x="45847" y="18161"/>
                </a:lnTo>
                <a:lnTo>
                  <a:pt x="45847" y="12192"/>
                </a:lnTo>
                <a:lnTo>
                  <a:pt x="44831" y="7620"/>
                </a:lnTo>
                <a:lnTo>
                  <a:pt x="42925" y="4572"/>
                </a:lnTo>
                <a:lnTo>
                  <a:pt x="40894" y="1524"/>
                </a:lnTo>
                <a:lnTo>
                  <a:pt x="37846" y="0"/>
                </a:lnTo>
                <a:lnTo>
                  <a:pt x="336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458083" y="1633220"/>
            <a:ext cx="80645" cy="123825"/>
          </a:xfrm>
          <a:custGeom>
            <a:avLst/>
            <a:gdLst/>
            <a:ahLst/>
            <a:cxnLst/>
            <a:rect l="l" t="t" r="r" b="b"/>
            <a:pathLst>
              <a:path w="80645" h="123825">
                <a:moveTo>
                  <a:pt x="54990" y="0"/>
                </a:moveTo>
                <a:lnTo>
                  <a:pt x="66065" y="2000"/>
                </a:lnTo>
                <a:lnTo>
                  <a:pt x="73961" y="8000"/>
                </a:lnTo>
                <a:lnTo>
                  <a:pt x="78690" y="18002"/>
                </a:lnTo>
                <a:lnTo>
                  <a:pt x="80263" y="32003"/>
                </a:lnTo>
                <a:lnTo>
                  <a:pt x="80263" y="38100"/>
                </a:lnTo>
                <a:lnTo>
                  <a:pt x="71754" y="79247"/>
                </a:lnTo>
                <a:lnTo>
                  <a:pt x="50800" y="114300"/>
                </a:lnTo>
                <a:lnTo>
                  <a:pt x="32512" y="123443"/>
                </a:lnTo>
                <a:lnTo>
                  <a:pt x="25653" y="123443"/>
                </a:lnTo>
                <a:lnTo>
                  <a:pt x="17017" y="123443"/>
                </a:lnTo>
                <a:lnTo>
                  <a:pt x="10540" y="120776"/>
                </a:lnTo>
                <a:lnTo>
                  <a:pt x="6350" y="115442"/>
                </a:lnTo>
                <a:lnTo>
                  <a:pt x="2158" y="110235"/>
                </a:lnTo>
                <a:lnTo>
                  <a:pt x="0" y="102234"/>
                </a:lnTo>
                <a:lnTo>
                  <a:pt x="0" y="91693"/>
                </a:lnTo>
                <a:lnTo>
                  <a:pt x="0" y="85978"/>
                </a:lnTo>
                <a:lnTo>
                  <a:pt x="8254" y="44703"/>
                </a:lnTo>
                <a:lnTo>
                  <a:pt x="29463" y="9143"/>
                </a:lnTo>
                <a:lnTo>
                  <a:pt x="48005" y="0"/>
                </a:lnTo>
                <a:lnTo>
                  <a:pt x="5499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523488" y="1607807"/>
            <a:ext cx="148494" cy="18975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649345" y="1610893"/>
            <a:ext cx="134018" cy="18641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698907" y="1633220"/>
            <a:ext cx="80645" cy="123825"/>
          </a:xfrm>
          <a:custGeom>
            <a:avLst/>
            <a:gdLst/>
            <a:ahLst/>
            <a:cxnLst/>
            <a:rect l="l" t="t" r="r" b="b"/>
            <a:pathLst>
              <a:path w="80645" h="123825">
                <a:moveTo>
                  <a:pt x="54958" y="0"/>
                </a:moveTo>
                <a:lnTo>
                  <a:pt x="47973" y="0"/>
                </a:lnTo>
                <a:lnTo>
                  <a:pt x="41496" y="1777"/>
                </a:lnTo>
                <a:lnTo>
                  <a:pt x="13206" y="32194"/>
                </a:lnTo>
                <a:lnTo>
                  <a:pt x="1872" y="70484"/>
                </a:lnTo>
                <a:lnTo>
                  <a:pt x="0" y="85609"/>
                </a:lnTo>
                <a:lnTo>
                  <a:pt x="1" y="102362"/>
                </a:lnTo>
                <a:lnTo>
                  <a:pt x="2126" y="110235"/>
                </a:lnTo>
                <a:lnTo>
                  <a:pt x="6317" y="115442"/>
                </a:lnTo>
                <a:lnTo>
                  <a:pt x="10508" y="120776"/>
                </a:lnTo>
                <a:lnTo>
                  <a:pt x="16985" y="123443"/>
                </a:lnTo>
                <a:lnTo>
                  <a:pt x="32479" y="123443"/>
                </a:lnTo>
                <a:lnTo>
                  <a:pt x="38829" y="121538"/>
                </a:lnTo>
                <a:lnTo>
                  <a:pt x="44798" y="117982"/>
                </a:lnTo>
                <a:lnTo>
                  <a:pt x="47473" y="116331"/>
                </a:lnTo>
                <a:lnTo>
                  <a:pt x="22319" y="116331"/>
                </a:lnTo>
                <a:lnTo>
                  <a:pt x="19144" y="114807"/>
                </a:lnTo>
                <a:lnTo>
                  <a:pt x="15080" y="108712"/>
                </a:lnTo>
                <a:lnTo>
                  <a:pt x="14191" y="104012"/>
                </a:lnTo>
                <a:lnTo>
                  <a:pt x="14245" y="95984"/>
                </a:lnTo>
                <a:lnTo>
                  <a:pt x="14433" y="90679"/>
                </a:lnTo>
                <a:lnTo>
                  <a:pt x="15175" y="83073"/>
                </a:lnTo>
                <a:lnTo>
                  <a:pt x="16441" y="74729"/>
                </a:lnTo>
                <a:lnTo>
                  <a:pt x="18255" y="65658"/>
                </a:lnTo>
                <a:lnTo>
                  <a:pt x="75685" y="65658"/>
                </a:lnTo>
                <a:lnTo>
                  <a:pt x="77008" y="59924"/>
                </a:lnTo>
                <a:lnTo>
                  <a:pt x="77601" y="56768"/>
                </a:lnTo>
                <a:lnTo>
                  <a:pt x="20287" y="56768"/>
                </a:lnTo>
                <a:lnTo>
                  <a:pt x="23501" y="45460"/>
                </a:lnTo>
                <a:lnTo>
                  <a:pt x="40861" y="11302"/>
                </a:lnTo>
                <a:lnTo>
                  <a:pt x="47084" y="6984"/>
                </a:lnTo>
                <a:lnTo>
                  <a:pt x="72591" y="6984"/>
                </a:lnTo>
                <a:lnTo>
                  <a:pt x="66032" y="2000"/>
                </a:lnTo>
                <a:lnTo>
                  <a:pt x="54958" y="0"/>
                </a:lnTo>
                <a:close/>
              </a:path>
              <a:path w="80645" h="123825">
                <a:moveTo>
                  <a:pt x="75685" y="65658"/>
                </a:moveTo>
                <a:lnTo>
                  <a:pt x="60038" y="65658"/>
                </a:lnTo>
                <a:lnTo>
                  <a:pt x="56823" y="77212"/>
                </a:lnTo>
                <a:lnTo>
                  <a:pt x="53275" y="87312"/>
                </a:lnTo>
                <a:lnTo>
                  <a:pt x="49393" y="95984"/>
                </a:lnTo>
                <a:lnTo>
                  <a:pt x="45179" y="103250"/>
                </a:lnTo>
                <a:lnTo>
                  <a:pt x="39337" y="112013"/>
                </a:lnTo>
                <a:lnTo>
                  <a:pt x="33241" y="116331"/>
                </a:lnTo>
                <a:lnTo>
                  <a:pt x="47473" y="116331"/>
                </a:lnTo>
                <a:lnTo>
                  <a:pt x="71722" y="79247"/>
                </a:lnTo>
                <a:lnTo>
                  <a:pt x="75532" y="66325"/>
                </a:lnTo>
                <a:lnTo>
                  <a:pt x="75685" y="65658"/>
                </a:lnTo>
                <a:close/>
              </a:path>
              <a:path w="80645" h="123825">
                <a:moveTo>
                  <a:pt x="72591" y="6984"/>
                </a:moveTo>
                <a:lnTo>
                  <a:pt x="58133" y="6984"/>
                </a:lnTo>
                <a:lnTo>
                  <a:pt x="61181" y="8508"/>
                </a:lnTo>
                <a:lnTo>
                  <a:pt x="63213" y="11556"/>
                </a:lnTo>
                <a:lnTo>
                  <a:pt x="65118" y="14604"/>
                </a:lnTo>
                <a:lnTo>
                  <a:pt x="66134" y="19176"/>
                </a:lnTo>
                <a:lnTo>
                  <a:pt x="66063" y="27033"/>
                </a:lnTo>
                <a:lnTo>
                  <a:pt x="65866" y="32194"/>
                </a:lnTo>
                <a:lnTo>
                  <a:pt x="65102" y="39719"/>
                </a:lnTo>
                <a:lnTo>
                  <a:pt x="63830" y="47934"/>
                </a:lnTo>
                <a:lnTo>
                  <a:pt x="62070" y="56768"/>
                </a:lnTo>
                <a:lnTo>
                  <a:pt x="77601" y="56768"/>
                </a:lnTo>
                <a:lnTo>
                  <a:pt x="80231" y="32003"/>
                </a:lnTo>
                <a:lnTo>
                  <a:pt x="78657" y="18002"/>
                </a:lnTo>
                <a:lnTo>
                  <a:pt x="73928" y="8000"/>
                </a:lnTo>
                <a:lnTo>
                  <a:pt x="72591" y="698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713098" y="1698879"/>
            <a:ext cx="46355" cy="50800"/>
          </a:xfrm>
          <a:custGeom>
            <a:avLst/>
            <a:gdLst/>
            <a:ahLst/>
            <a:cxnLst/>
            <a:rect l="l" t="t" r="r" b="b"/>
            <a:pathLst>
              <a:path w="46354" h="50800">
                <a:moveTo>
                  <a:pt x="4063" y="0"/>
                </a:moveTo>
                <a:lnTo>
                  <a:pt x="2250" y="9070"/>
                </a:lnTo>
                <a:lnTo>
                  <a:pt x="984" y="17414"/>
                </a:lnTo>
                <a:lnTo>
                  <a:pt x="242" y="25020"/>
                </a:lnTo>
                <a:lnTo>
                  <a:pt x="0" y="31876"/>
                </a:lnTo>
                <a:lnTo>
                  <a:pt x="0" y="38354"/>
                </a:lnTo>
                <a:lnTo>
                  <a:pt x="888" y="43053"/>
                </a:lnTo>
                <a:lnTo>
                  <a:pt x="2921" y="46100"/>
                </a:lnTo>
                <a:lnTo>
                  <a:pt x="4952" y="49149"/>
                </a:lnTo>
                <a:lnTo>
                  <a:pt x="8127" y="50673"/>
                </a:lnTo>
                <a:lnTo>
                  <a:pt x="12446" y="50673"/>
                </a:lnTo>
                <a:lnTo>
                  <a:pt x="19050" y="50673"/>
                </a:lnTo>
                <a:lnTo>
                  <a:pt x="42632" y="11553"/>
                </a:lnTo>
                <a:lnTo>
                  <a:pt x="45847" y="0"/>
                </a:lnTo>
                <a:lnTo>
                  <a:pt x="40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719195" y="1640204"/>
            <a:ext cx="46355" cy="50165"/>
          </a:xfrm>
          <a:custGeom>
            <a:avLst/>
            <a:gdLst/>
            <a:ahLst/>
            <a:cxnLst/>
            <a:rect l="l" t="t" r="r" b="b"/>
            <a:pathLst>
              <a:path w="46354" h="50164">
                <a:moveTo>
                  <a:pt x="33654" y="0"/>
                </a:moveTo>
                <a:lnTo>
                  <a:pt x="26796" y="0"/>
                </a:lnTo>
                <a:lnTo>
                  <a:pt x="20574" y="4318"/>
                </a:lnTo>
                <a:lnTo>
                  <a:pt x="3214" y="38475"/>
                </a:lnTo>
                <a:lnTo>
                  <a:pt x="0" y="49784"/>
                </a:lnTo>
                <a:lnTo>
                  <a:pt x="41782" y="49784"/>
                </a:lnTo>
                <a:lnTo>
                  <a:pt x="43543" y="40949"/>
                </a:lnTo>
                <a:lnTo>
                  <a:pt x="44815" y="32734"/>
                </a:lnTo>
                <a:lnTo>
                  <a:pt x="45587" y="25138"/>
                </a:lnTo>
                <a:lnTo>
                  <a:pt x="45846" y="18161"/>
                </a:lnTo>
                <a:lnTo>
                  <a:pt x="45846" y="12192"/>
                </a:lnTo>
                <a:lnTo>
                  <a:pt x="44830" y="7620"/>
                </a:lnTo>
                <a:lnTo>
                  <a:pt x="42925" y="4572"/>
                </a:lnTo>
                <a:lnTo>
                  <a:pt x="40893" y="1524"/>
                </a:lnTo>
                <a:lnTo>
                  <a:pt x="37845" y="0"/>
                </a:lnTo>
                <a:lnTo>
                  <a:pt x="3365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698875" y="1633220"/>
            <a:ext cx="80645" cy="123825"/>
          </a:xfrm>
          <a:custGeom>
            <a:avLst/>
            <a:gdLst/>
            <a:ahLst/>
            <a:cxnLst/>
            <a:rect l="l" t="t" r="r" b="b"/>
            <a:pathLst>
              <a:path w="80645" h="123825">
                <a:moveTo>
                  <a:pt x="54990" y="0"/>
                </a:moveTo>
                <a:lnTo>
                  <a:pt x="66065" y="2000"/>
                </a:lnTo>
                <a:lnTo>
                  <a:pt x="73961" y="8000"/>
                </a:lnTo>
                <a:lnTo>
                  <a:pt x="78690" y="18002"/>
                </a:lnTo>
                <a:lnTo>
                  <a:pt x="80263" y="32003"/>
                </a:lnTo>
                <a:lnTo>
                  <a:pt x="80263" y="38100"/>
                </a:lnTo>
                <a:lnTo>
                  <a:pt x="71754" y="79247"/>
                </a:lnTo>
                <a:lnTo>
                  <a:pt x="50800" y="114300"/>
                </a:lnTo>
                <a:lnTo>
                  <a:pt x="32512" y="123443"/>
                </a:lnTo>
                <a:lnTo>
                  <a:pt x="25653" y="123443"/>
                </a:lnTo>
                <a:lnTo>
                  <a:pt x="17017" y="123443"/>
                </a:lnTo>
                <a:lnTo>
                  <a:pt x="10540" y="120776"/>
                </a:lnTo>
                <a:lnTo>
                  <a:pt x="6350" y="115442"/>
                </a:lnTo>
                <a:lnTo>
                  <a:pt x="2159" y="110235"/>
                </a:lnTo>
                <a:lnTo>
                  <a:pt x="0" y="102234"/>
                </a:lnTo>
                <a:lnTo>
                  <a:pt x="0" y="91693"/>
                </a:lnTo>
                <a:lnTo>
                  <a:pt x="0" y="85978"/>
                </a:lnTo>
                <a:lnTo>
                  <a:pt x="8254" y="44703"/>
                </a:lnTo>
                <a:lnTo>
                  <a:pt x="29463" y="9143"/>
                </a:lnTo>
                <a:lnTo>
                  <a:pt x="48005" y="0"/>
                </a:lnTo>
                <a:lnTo>
                  <a:pt x="5499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773423" y="1687101"/>
            <a:ext cx="75437" cy="10436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790315" y="1710308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53721" y="75945"/>
                </a:moveTo>
                <a:lnTo>
                  <a:pt x="3556" y="75945"/>
                </a:lnTo>
                <a:lnTo>
                  <a:pt x="3556" y="81533"/>
                </a:lnTo>
                <a:lnTo>
                  <a:pt x="53721" y="81533"/>
                </a:lnTo>
                <a:lnTo>
                  <a:pt x="53721" y="75945"/>
                </a:lnTo>
                <a:close/>
              </a:path>
              <a:path w="53975" h="81914">
                <a:moveTo>
                  <a:pt x="34671" y="14986"/>
                </a:moveTo>
                <a:lnTo>
                  <a:pt x="19938" y="14986"/>
                </a:lnTo>
                <a:lnTo>
                  <a:pt x="20955" y="15366"/>
                </a:lnTo>
                <a:lnTo>
                  <a:pt x="22225" y="16637"/>
                </a:lnTo>
                <a:lnTo>
                  <a:pt x="22309" y="17017"/>
                </a:lnTo>
                <a:lnTo>
                  <a:pt x="22366" y="67310"/>
                </a:lnTo>
                <a:lnTo>
                  <a:pt x="21971" y="70230"/>
                </a:lnTo>
                <a:lnTo>
                  <a:pt x="17145" y="74675"/>
                </a:lnTo>
                <a:lnTo>
                  <a:pt x="16510" y="74929"/>
                </a:lnTo>
                <a:lnTo>
                  <a:pt x="15494" y="75056"/>
                </a:lnTo>
                <a:lnTo>
                  <a:pt x="14224" y="75311"/>
                </a:lnTo>
                <a:lnTo>
                  <a:pt x="13081" y="75437"/>
                </a:lnTo>
                <a:lnTo>
                  <a:pt x="8127" y="75818"/>
                </a:lnTo>
                <a:lnTo>
                  <a:pt x="5969" y="75945"/>
                </a:lnTo>
                <a:lnTo>
                  <a:pt x="48895" y="75945"/>
                </a:lnTo>
                <a:lnTo>
                  <a:pt x="45212" y="75691"/>
                </a:lnTo>
                <a:lnTo>
                  <a:pt x="43687" y="75564"/>
                </a:lnTo>
                <a:lnTo>
                  <a:pt x="42290" y="75311"/>
                </a:lnTo>
                <a:lnTo>
                  <a:pt x="41021" y="75183"/>
                </a:lnTo>
                <a:lnTo>
                  <a:pt x="34689" y="67437"/>
                </a:lnTo>
                <a:lnTo>
                  <a:pt x="34671" y="14986"/>
                </a:lnTo>
                <a:close/>
              </a:path>
              <a:path w="53975" h="81914">
                <a:moveTo>
                  <a:pt x="35051" y="0"/>
                </a:moveTo>
                <a:lnTo>
                  <a:pt x="31114" y="0"/>
                </a:lnTo>
                <a:lnTo>
                  <a:pt x="25908" y="2920"/>
                </a:lnTo>
                <a:lnTo>
                  <a:pt x="20700" y="5714"/>
                </a:lnTo>
                <a:lnTo>
                  <a:pt x="15621" y="8508"/>
                </a:lnTo>
                <a:lnTo>
                  <a:pt x="10413" y="11429"/>
                </a:lnTo>
                <a:lnTo>
                  <a:pt x="5207" y="14224"/>
                </a:lnTo>
                <a:lnTo>
                  <a:pt x="0" y="17144"/>
                </a:lnTo>
                <a:lnTo>
                  <a:pt x="1015" y="19176"/>
                </a:lnTo>
                <a:lnTo>
                  <a:pt x="1524" y="20065"/>
                </a:lnTo>
                <a:lnTo>
                  <a:pt x="1905" y="21081"/>
                </a:lnTo>
                <a:lnTo>
                  <a:pt x="2412" y="21970"/>
                </a:lnTo>
                <a:lnTo>
                  <a:pt x="3048" y="22987"/>
                </a:lnTo>
                <a:lnTo>
                  <a:pt x="7112" y="20319"/>
                </a:lnTo>
                <a:lnTo>
                  <a:pt x="10413" y="18287"/>
                </a:lnTo>
                <a:lnTo>
                  <a:pt x="12954" y="17017"/>
                </a:lnTo>
                <a:lnTo>
                  <a:pt x="15621" y="15620"/>
                </a:lnTo>
                <a:lnTo>
                  <a:pt x="17525" y="14986"/>
                </a:lnTo>
                <a:lnTo>
                  <a:pt x="34671" y="14986"/>
                </a:lnTo>
                <a:lnTo>
                  <a:pt x="34798" y="4444"/>
                </a:lnTo>
                <a:lnTo>
                  <a:pt x="3505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790315" y="1710308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31114" y="0"/>
                </a:moveTo>
                <a:lnTo>
                  <a:pt x="35051" y="0"/>
                </a:lnTo>
                <a:lnTo>
                  <a:pt x="34925" y="2412"/>
                </a:lnTo>
                <a:lnTo>
                  <a:pt x="34798" y="4444"/>
                </a:lnTo>
                <a:lnTo>
                  <a:pt x="34798" y="6223"/>
                </a:lnTo>
                <a:lnTo>
                  <a:pt x="34798" y="8127"/>
                </a:lnTo>
                <a:lnTo>
                  <a:pt x="34798" y="9905"/>
                </a:lnTo>
                <a:lnTo>
                  <a:pt x="34671" y="11556"/>
                </a:lnTo>
                <a:lnTo>
                  <a:pt x="34671" y="67310"/>
                </a:lnTo>
                <a:lnTo>
                  <a:pt x="34798" y="68199"/>
                </a:lnTo>
                <a:lnTo>
                  <a:pt x="34925" y="69087"/>
                </a:lnTo>
                <a:lnTo>
                  <a:pt x="35051" y="69976"/>
                </a:lnTo>
                <a:lnTo>
                  <a:pt x="35179" y="70612"/>
                </a:lnTo>
                <a:lnTo>
                  <a:pt x="35433" y="71246"/>
                </a:lnTo>
                <a:lnTo>
                  <a:pt x="35687" y="71754"/>
                </a:lnTo>
                <a:lnTo>
                  <a:pt x="35940" y="72262"/>
                </a:lnTo>
                <a:lnTo>
                  <a:pt x="36322" y="72770"/>
                </a:lnTo>
                <a:lnTo>
                  <a:pt x="36702" y="73151"/>
                </a:lnTo>
                <a:lnTo>
                  <a:pt x="37084" y="73532"/>
                </a:lnTo>
                <a:lnTo>
                  <a:pt x="37592" y="74040"/>
                </a:lnTo>
                <a:lnTo>
                  <a:pt x="42290" y="75311"/>
                </a:lnTo>
                <a:lnTo>
                  <a:pt x="43687" y="75564"/>
                </a:lnTo>
                <a:lnTo>
                  <a:pt x="45212" y="75691"/>
                </a:lnTo>
                <a:lnTo>
                  <a:pt x="47117" y="75818"/>
                </a:lnTo>
                <a:lnTo>
                  <a:pt x="48895" y="75945"/>
                </a:lnTo>
                <a:lnTo>
                  <a:pt x="51054" y="75945"/>
                </a:lnTo>
                <a:lnTo>
                  <a:pt x="53721" y="75945"/>
                </a:lnTo>
                <a:lnTo>
                  <a:pt x="53721" y="81533"/>
                </a:lnTo>
                <a:lnTo>
                  <a:pt x="3556" y="81533"/>
                </a:lnTo>
                <a:lnTo>
                  <a:pt x="3556" y="75945"/>
                </a:lnTo>
                <a:lnTo>
                  <a:pt x="5969" y="75945"/>
                </a:lnTo>
                <a:lnTo>
                  <a:pt x="8127" y="75818"/>
                </a:lnTo>
                <a:lnTo>
                  <a:pt x="9779" y="75691"/>
                </a:lnTo>
                <a:lnTo>
                  <a:pt x="11557" y="75564"/>
                </a:lnTo>
                <a:lnTo>
                  <a:pt x="13081" y="75437"/>
                </a:lnTo>
                <a:lnTo>
                  <a:pt x="14224" y="75311"/>
                </a:lnTo>
                <a:lnTo>
                  <a:pt x="15494" y="75056"/>
                </a:lnTo>
                <a:lnTo>
                  <a:pt x="16510" y="74929"/>
                </a:lnTo>
                <a:lnTo>
                  <a:pt x="17145" y="74675"/>
                </a:lnTo>
                <a:lnTo>
                  <a:pt x="17907" y="74421"/>
                </a:lnTo>
                <a:lnTo>
                  <a:pt x="18542" y="74167"/>
                </a:lnTo>
                <a:lnTo>
                  <a:pt x="19176" y="73787"/>
                </a:lnTo>
                <a:lnTo>
                  <a:pt x="19685" y="73405"/>
                </a:lnTo>
                <a:lnTo>
                  <a:pt x="20193" y="73025"/>
                </a:lnTo>
                <a:lnTo>
                  <a:pt x="20700" y="72516"/>
                </a:lnTo>
                <a:lnTo>
                  <a:pt x="21082" y="72136"/>
                </a:lnTo>
                <a:lnTo>
                  <a:pt x="21462" y="71500"/>
                </a:lnTo>
                <a:lnTo>
                  <a:pt x="21717" y="70865"/>
                </a:lnTo>
                <a:lnTo>
                  <a:pt x="21971" y="70230"/>
                </a:lnTo>
                <a:lnTo>
                  <a:pt x="22098" y="69341"/>
                </a:lnTo>
                <a:lnTo>
                  <a:pt x="22225" y="68452"/>
                </a:lnTo>
                <a:lnTo>
                  <a:pt x="22351" y="67437"/>
                </a:lnTo>
                <a:lnTo>
                  <a:pt x="22479" y="66293"/>
                </a:lnTo>
                <a:lnTo>
                  <a:pt x="22479" y="64769"/>
                </a:lnTo>
                <a:lnTo>
                  <a:pt x="22479" y="19430"/>
                </a:lnTo>
                <a:lnTo>
                  <a:pt x="22479" y="17779"/>
                </a:lnTo>
                <a:lnTo>
                  <a:pt x="22225" y="16637"/>
                </a:lnTo>
                <a:lnTo>
                  <a:pt x="21589" y="16001"/>
                </a:lnTo>
                <a:lnTo>
                  <a:pt x="20955" y="15366"/>
                </a:lnTo>
                <a:lnTo>
                  <a:pt x="19938" y="14986"/>
                </a:lnTo>
                <a:lnTo>
                  <a:pt x="18796" y="14986"/>
                </a:lnTo>
                <a:lnTo>
                  <a:pt x="17525" y="14986"/>
                </a:lnTo>
                <a:lnTo>
                  <a:pt x="15621" y="15620"/>
                </a:lnTo>
                <a:lnTo>
                  <a:pt x="12954" y="17017"/>
                </a:lnTo>
                <a:lnTo>
                  <a:pt x="10413" y="18287"/>
                </a:lnTo>
                <a:lnTo>
                  <a:pt x="7112" y="20319"/>
                </a:lnTo>
                <a:lnTo>
                  <a:pt x="3048" y="22987"/>
                </a:lnTo>
                <a:lnTo>
                  <a:pt x="2412" y="21970"/>
                </a:lnTo>
                <a:lnTo>
                  <a:pt x="1905" y="21081"/>
                </a:lnTo>
                <a:lnTo>
                  <a:pt x="1524" y="20065"/>
                </a:lnTo>
                <a:lnTo>
                  <a:pt x="1015" y="19176"/>
                </a:lnTo>
                <a:lnTo>
                  <a:pt x="508" y="18161"/>
                </a:lnTo>
                <a:lnTo>
                  <a:pt x="0" y="17144"/>
                </a:lnTo>
                <a:lnTo>
                  <a:pt x="5207" y="14224"/>
                </a:lnTo>
                <a:lnTo>
                  <a:pt x="10413" y="11429"/>
                </a:lnTo>
                <a:lnTo>
                  <a:pt x="15621" y="8508"/>
                </a:lnTo>
                <a:lnTo>
                  <a:pt x="20700" y="5714"/>
                </a:lnTo>
                <a:lnTo>
                  <a:pt x="25908" y="2920"/>
                </a:lnTo>
                <a:lnTo>
                  <a:pt x="3111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892296" y="1711451"/>
            <a:ext cx="125729" cy="4343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995546" y="1735073"/>
            <a:ext cx="17780" cy="20320"/>
          </a:xfrm>
          <a:custGeom>
            <a:avLst/>
            <a:gdLst/>
            <a:ahLst/>
            <a:cxnLst/>
            <a:rect l="l" t="t" r="r" b="b"/>
            <a:pathLst>
              <a:path w="17779" h="20319">
                <a:moveTo>
                  <a:pt x="17525" y="0"/>
                </a:moveTo>
                <a:lnTo>
                  <a:pt x="0" y="0"/>
                </a:lnTo>
                <a:lnTo>
                  <a:pt x="0" y="20192"/>
                </a:lnTo>
                <a:lnTo>
                  <a:pt x="17525" y="20192"/>
                </a:lnTo>
                <a:lnTo>
                  <a:pt x="175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952875" y="1735073"/>
            <a:ext cx="17780" cy="20320"/>
          </a:xfrm>
          <a:custGeom>
            <a:avLst/>
            <a:gdLst/>
            <a:ahLst/>
            <a:cxnLst/>
            <a:rect l="l" t="t" r="r" b="b"/>
            <a:pathLst>
              <a:path w="17779" h="20319">
                <a:moveTo>
                  <a:pt x="17525" y="0"/>
                </a:moveTo>
                <a:lnTo>
                  <a:pt x="0" y="0"/>
                </a:lnTo>
                <a:lnTo>
                  <a:pt x="0" y="20192"/>
                </a:lnTo>
                <a:lnTo>
                  <a:pt x="17525" y="20192"/>
                </a:lnTo>
                <a:lnTo>
                  <a:pt x="175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910203" y="1735073"/>
            <a:ext cx="17780" cy="20320"/>
          </a:xfrm>
          <a:custGeom>
            <a:avLst/>
            <a:gdLst/>
            <a:ahLst/>
            <a:cxnLst/>
            <a:rect l="l" t="t" r="r" b="b"/>
            <a:pathLst>
              <a:path w="17779" h="20319">
                <a:moveTo>
                  <a:pt x="17525" y="0"/>
                </a:moveTo>
                <a:lnTo>
                  <a:pt x="0" y="0"/>
                </a:lnTo>
                <a:lnTo>
                  <a:pt x="0" y="20192"/>
                </a:lnTo>
                <a:lnTo>
                  <a:pt x="17525" y="20192"/>
                </a:lnTo>
                <a:lnTo>
                  <a:pt x="175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995546" y="1735073"/>
            <a:ext cx="17780" cy="20320"/>
          </a:xfrm>
          <a:custGeom>
            <a:avLst/>
            <a:gdLst/>
            <a:ahLst/>
            <a:cxnLst/>
            <a:rect l="l" t="t" r="r" b="b"/>
            <a:pathLst>
              <a:path w="17779" h="20319">
                <a:moveTo>
                  <a:pt x="0" y="0"/>
                </a:moveTo>
                <a:lnTo>
                  <a:pt x="17525" y="0"/>
                </a:lnTo>
                <a:lnTo>
                  <a:pt x="17525" y="20192"/>
                </a:lnTo>
                <a:lnTo>
                  <a:pt x="0" y="2019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952875" y="1735073"/>
            <a:ext cx="17780" cy="20320"/>
          </a:xfrm>
          <a:custGeom>
            <a:avLst/>
            <a:gdLst/>
            <a:ahLst/>
            <a:cxnLst/>
            <a:rect l="l" t="t" r="r" b="b"/>
            <a:pathLst>
              <a:path w="17779" h="20319">
                <a:moveTo>
                  <a:pt x="0" y="0"/>
                </a:moveTo>
                <a:lnTo>
                  <a:pt x="17525" y="0"/>
                </a:lnTo>
                <a:lnTo>
                  <a:pt x="17525" y="20192"/>
                </a:lnTo>
                <a:lnTo>
                  <a:pt x="0" y="2019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910203" y="1735073"/>
            <a:ext cx="17780" cy="20320"/>
          </a:xfrm>
          <a:custGeom>
            <a:avLst/>
            <a:gdLst/>
            <a:ahLst/>
            <a:cxnLst/>
            <a:rect l="l" t="t" r="r" b="b"/>
            <a:pathLst>
              <a:path w="17779" h="20319">
                <a:moveTo>
                  <a:pt x="0" y="0"/>
                </a:moveTo>
                <a:lnTo>
                  <a:pt x="17525" y="0"/>
                </a:lnTo>
                <a:lnTo>
                  <a:pt x="17525" y="20192"/>
                </a:lnTo>
                <a:lnTo>
                  <a:pt x="0" y="2019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044696" y="1610893"/>
            <a:ext cx="101379" cy="14551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061619" y="1633220"/>
            <a:ext cx="80645" cy="123825"/>
          </a:xfrm>
          <a:custGeom>
            <a:avLst/>
            <a:gdLst/>
            <a:ahLst/>
            <a:cxnLst/>
            <a:rect l="l" t="t" r="r" b="b"/>
            <a:pathLst>
              <a:path w="80645" h="123825">
                <a:moveTo>
                  <a:pt x="54958" y="0"/>
                </a:moveTo>
                <a:lnTo>
                  <a:pt x="47973" y="0"/>
                </a:lnTo>
                <a:lnTo>
                  <a:pt x="41496" y="1777"/>
                </a:lnTo>
                <a:lnTo>
                  <a:pt x="13206" y="32194"/>
                </a:lnTo>
                <a:lnTo>
                  <a:pt x="1872" y="70484"/>
                </a:lnTo>
                <a:lnTo>
                  <a:pt x="0" y="85609"/>
                </a:lnTo>
                <a:lnTo>
                  <a:pt x="1" y="102362"/>
                </a:lnTo>
                <a:lnTo>
                  <a:pt x="2126" y="110235"/>
                </a:lnTo>
                <a:lnTo>
                  <a:pt x="6317" y="115442"/>
                </a:lnTo>
                <a:lnTo>
                  <a:pt x="10508" y="120776"/>
                </a:lnTo>
                <a:lnTo>
                  <a:pt x="16985" y="123443"/>
                </a:lnTo>
                <a:lnTo>
                  <a:pt x="32479" y="123443"/>
                </a:lnTo>
                <a:lnTo>
                  <a:pt x="38829" y="121538"/>
                </a:lnTo>
                <a:lnTo>
                  <a:pt x="44798" y="117982"/>
                </a:lnTo>
                <a:lnTo>
                  <a:pt x="47473" y="116331"/>
                </a:lnTo>
                <a:lnTo>
                  <a:pt x="22319" y="116331"/>
                </a:lnTo>
                <a:lnTo>
                  <a:pt x="19144" y="114807"/>
                </a:lnTo>
                <a:lnTo>
                  <a:pt x="15080" y="108712"/>
                </a:lnTo>
                <a:lnTo>
                  <a:pt x="14191" y="104012"/>
                </a:lnTo>
                <a:lnTo>
                  <a:pt x="14245" y="95984"/>
                </a:lnTo>
                <a:lnTo>
                  <a:pt x="14433" y="90679"/>
                </a:lnTo>
                <a:lnTo>
                  <a:pt x="15175" y="83073"/>
                </a:lnTo>
                <a:lnTo>
                  <a:pt x="16441" y="74729"/>
                </a:lnTo>
                <a:lnTo>
                  <a:pt x="18255" y="65658"/>
                </a:lnTo>
                <a:lnTo>
                  <a:pt x="75685" y="65658"/>
                </a:lnTo>
                <a:lnTo>
                  <a:pt x="77008" y="59924"/>
                </a:lnTo>
                <a:lnTo>
                  <a:pt x="77601" y="56768"/>
                </a:lnTo>
                <a:lnTo>
                  <a:pt x="20287" y="56768"/>
                </a:lnTo>
                <a:lnTo>
                  <a:pt x="23501" y="45460"/>
                </a:lnTo>
                <a:lnTo>
                  <a:pt x="40861" y="11302"/>
                </a:lnTo>
                <a:lnTo>
                  <a:pt x="47084" y="6984"/>
                </a:lnTo>
                <a:lnTo>
                  <a:pt x="72591" y="6984"/>
                </a:lnTo>
                <a:lnTo>
                  <a:pt x="66032" y="2000"/>
                </a:lnTo>
                <a:lnTo>
                  <a:pt x="54958" y="0"/>
                </a:lnTo>
                <a:close/>
              </a:path>
              <a:path w="80645" h="123825">
                <a:moveTo>
                  <a:pt x="75685" y="65658"/>
                </a:moveTo>
                <a:lnTo>
                  <a:pt x="60038" y="65658"/>
                </a:lnTo>
                <a:lnTo>
                  <a:pt x="56823" y="77212"/>
                </a:lnTo>
                <a:lnTo>
                  <a:pt x="53275" y="87312"/>
                </a:lnTo>
                <a:lnTo>
                  <a:pt x="49393" y="95984"/>
                </a:lnTo>
                <a:lnTo>
                  <a:pt x="45179" y="103250"/>
                </a:lnTo>
                <a:lnTo>
                  <a:pt x="39337" y="112013"/>
                </a:lnTo>
                <a:lnTo>
                  <a:pt x="33241" y="116331"/>
                </a:lnTo>
                <a:lnTo>
                  <a:pt x="47473" y="116331"/>
                </a:lnTo>
                <a:lnTo>
                  <a:pt x="71722" y="79247"/>
                </a:lnTo>
                <a:lnTo>
                  <a:pt x="75532" y="66325"/>
                </a:lnTo>
                <a:lnTo>
                  <a:pt x="75685" y="65658"/>
                </a:lnTo>
                <a:close/>
              </a:path>
              <a:path w="80645" h="123825">
                <a:moveTo>
                  <a:pt x="72591" y="6984"/>
                </a:moveTo>
                <a:lnTo>
                  <a:pt x="58133" y="6984"/>
                </a:lnTo>
                <a:lnTo>
                  <a:pt x="61181" y="8508"/>
                </a:lnTo>
                <a:lnTo>
                  <a:pt x="63213" y="11556"/>
                </a:lnTo>
                <a:lnTo>
                  <a:pt x="65118" y="14604"/>
                </a:lnTo>
                <a:lnTo>
                  <a:pt x="66134" y="19176"/>
                </a:lnTo>
                <a:lnTo>
                  <a:pt x="66063" y="27033"/>
                </a:lnTo>
                <a:lnTo>
                  <a:pt x="65866" y="32194"/>
                </a:lnTo>
                <a:lnTo>
                  <a:pt x="65102" y="39719"/>
                </a:lnTo>
                <a:lnTo>
                  <a:pt x="63830" y="47934"/>
                </a:lnTo>
                <a:lnTo>
                  <a:pt x="62070" y="56768"/>
                </a:lnTo>
                <a:lnTo>
                  <a:pt x="77601" y="56768"/>
                </a:lnTo>
                <a:lnTo>
                  <a:pt x="80231" y="32003"/>
                </a:lnTo>
                <a:lnTo>
                  <a:pt x="78657" y="18002"/>
                </a:lnTo>
                <a:lnTo>
                  <a:pt x="73928" y="8000"/>
                </a:lnTo>
                <a:lnTo>
                  <a:pt x="72591" y="698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075810" y="1698879"/>
            <a:ext cx="46355" cy="50800"/>
          </a:xfrm>
          <a:custGeom>
            <a:avLst/>
            <a:gdLst/>
            <a:ahLst/>
            <a:cxnLst/>
            <a:rect l="l" t="t" r="r" b="b"/>
            <a:pathLst>
              <a:path w="46354" h="50800">
                <a:moveTo>
                  <a:pt x="4063" y="0"/>
                </a:moveTo>
                <a:lnTo>
                  <a:pt x="2250" y="9070"/>
                </a:lnTo>
                <a:lnTo>
                  <a:pt x="984" y="17414"/>
                </a:lnTo>
                <a:lnTo>
                  <a:pt x="242" y="25020"/>
                </a:lnTo>
                <a:lnTo>
                  <a:pt x="0" y="31876"/>
                </a:lnTo>
                <a:lnTo>
                  <a:pt x="0" y="38354"/>
                </a:lnTo>
                <a:lnTo>
                  <a:pt x="888" y="43053"/>
                </a:lnTo>
                <a:lnTo>
                  <a:pt x="2921" y="46100"/>
                </a:lnTo>
                <a:lnTo>
                  <a:pt x="4952" y="49149"/>
                </a:lnTo>
                <a:lnTo>
                  <a:pt x="8127" y="50673"/>
                </a:lnTo>
                <a:lnTo>
                  <a:pt x="12446" y="50673"/>
                </a:lnTo>
                <a:lnTo>
                  <a:pt x="19050" y="50673"/>
                </a:lnTo>
                <a:lnTo>
                  <a:pt x="42632" y="11553"/>
                </a:lnTo>
                <a:lnTo>
                  <a:pt x="45847" y="0"/>
                </a:lnTo>
                <a:lnTo>
                  <a:pt x="40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081907" y="1640204"/>
            <a:ext cx="46355" cy="50165"/>
          </a:xfrm>
          <a:custGeom>
            <a:avLst/>
            <a:gdLst/>
            <a:ahLst/>
            <a:cxnLst/>
            <a:rect l="l" t="t" r="r" b="b"/>
            <a:pathLst>
              <a:path w="46354" h="50164">
                <a:moveTo>
                  <a:pt x="33654" y="0"/>
                </a:moveTo>
                <a:lnTo>
                  <a:pt x="26796" y="0"/>
                </a:lnTo>
                <a:lnTo>
                  <a:pt x="20573" y="4318"/>
                </a:lnTo>
                <a:lnTo>
                  <a:pt x="3214" y="38475"/>
                </a:lnTo>
                <a:lnTo>
                  <a:pt x="0" y="49784"/>
                </a:lnTo>
                <a:lnTo>
                  <a:pt x="41782" y="49784"/>
                </a:lnTo>
                <a:lnTo>
                  <a:pt x="43543" y="40949"/>
                </a:lnTo>
                <a:lnTo>
                  <a:pt x="44815" y="32734"/>
                </a:lnTo>
                <a:lnTo>
                  <a:pt x="45587" y="25138"/>
                </a:lnTo>
                <a:lnTo>
                  <a:pt x="45846" y="18161"/>
                </a:lnTo>
                <a:lnTo>
                  <a:pt x="45846" y="12192"/>
                </a:lnTo>
                <a:lnTo>
                  <a:pt x="44830" y="7620"/>
                </a:lnTo>
                <a:lnTo>
                  <a:pt x="42925" y="4572"/>
                </a:lnTo>
                <a:lnTo>
                  <a:pt x="40893" y="1524"/>
                </a:lnTo>
                <a:lnTo>
                  <a:pt x="37845" y="0"/>
                </a:lnTo>
                <a:lnTo>
                  <a:pt x="3365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061586" y="1633220"/>
            <a:ext cx="80645" cy="123825"/>
          </a:xfrm>
          <a:custGeom>
            <a:avLst/>
            <a:gdLst/>
            <a:ahLst/>
            <a:cxnLst/>
            <a:rect l="l" t="t" r="r" b="b"/>
            <a:pathLst>
              <a:path w="80645" h="123825">
                <a:moveTo>
                  <a:pt x="54990" y="0"/>
                </a:moveTo>
                <a:lnTo>
                  <a:pt x="66065" y="2000"/>
                </a:lnTo>
                <a:lnTo>
                  <a:pt x="73961" y="8000"/>
                </a:lnTo>
                <a:lnTo>
                  <a:pt x="78690" y="18002"/>
                </a:lnTo>
                <a:lnTo>
                  <a:pt x="80263" y="32003"/>
                </a:lnTo>
                <a:lnTo>
                  <a:pt x="80263" y="38100"/>
                </a:lnTo>
                <a:lnTo>
                  <a:pt x="71754" y="79247"/>
                </a:lnTo>
                <a:lnTo>
                  <a:pt x="50800" y="114300"/>
                </a:lnTo>
                <a:lnTo>
                  <a:pt x="32512" y="123443"/>
                </a:lnTo>
                <a:lnTo>
                  <a:pt x="25653" y="123443"/>
                </a:lnTo>
                <a:lnTo>
                  <a:pt x="17017" y="123443"/>
                </a:lnTo>
                <a:lnTo>
                  <a:pt x="10540" y="120776"/>
                </a:lnTo>
                <a:lnTo>
                  <a:pt x="6350" y="115442"/>
                </a:lnTo>
                <a:lnTo>
                  <a:pt x="2159" y="110235"/>
                </a:lnTo>
                <a:lnTo>
                  <a:pt x="0" y="102234"/>
                </a:lnTo>
                <a:lnTo>
                  <a:pt x="0" y="91693"/>
                </a:lnTo>
                <a:lnTo>
                  <a:pt x="0" y="85978"/>
                </a:lnTo>
                <a:lnTo>
                  <a:pt x="8254" y="44703"/>
                </a:lnTo>
                <a:lnTo>
                  <a:pt x="29463" y="9143"/>
                </a:lnTo>
                <a:lnTo>
                  <a:pt x="48005" y="0"/>
                </a:lnTo>
                <a:lnTo>
                  <a:pt x="5499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131564" y="1703793"/>
            <a:ext cx="188177" cy="9376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242053" y="1749907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60">
                <a:moveTo>
                  <a:pt x="0" y="9677"/>
                </a:moveTo>
                <a:lnTo>
                  <a:pt x="72866" y="9677"/>
                </a:lnTo>
                <a:lnTo>
                  <a:pt x="72866" y="0"/>
                </a:lnTo>
                <a:lnTo>
                  <a:pt x="0" y="0"/>
                </a:lnTo>
                <a:lnTo>
                  <a:pt x="0" y="96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242053" y="1749907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60">
                <a:moveTo>
                  <a:pt x="0" y="9677"/>
                </a:moveTo>
                <a:lnTo>
                  <a:pt x="72866" y="9677"/>
                </a:lnTo>
                <a:lnTo>
                  <a:pt x="72866" y="0"/>
                </a:lnTo>
                <a:lnTo>
                  <a:pt x="0" y="0"/>
                </a:lnTo>
                <a:lnTo>
                  <a:pt x="0" y="9677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320540" y="1687101"/>
            <a:ext cx="75437" cy="10436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332859" y="1705736"/>
            <a:ext cx="107314" cy="9067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410328" y="1735073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24765" y="0"/>
                </a:moveTo>
                <a:lnTo>
                  <a:pt x="9525" y="0"/>
                </a:lnTo>
                <a:lnTo>
                  <a:pt x="9906" y="4317"/>
                </a:lnTo>
                <a:lnTo>
                  <a:pt x="10122" y="8000"/>
                </a:lnTo>
                <a:lnTo>
                  <a:pt x="6350" y="31368"/>
                </a:lnTo>
                <a:lnTo>
                  <a:pt x="5080" y="33654"/>
                </a:lnTo>
                <a:lnTo>
                  <a:pt x="2921" y="36067"/>
                </a:lnTo>
                <a:lnTo>
                  <a:pt x="0" y="38862"/>
                </a:lnTo>
                <a:lnTo>
                  <a:pt x="4699" y="44196"/>
                </a:lnTo>
                <a:lnTo>
                  <a:pt x="10033" y="40259"/>
                </a:lnTo>
                <a:lnTo>
                  <a:pt x="14224" y="36575"/>
                </a:lnTo>
                <a:lnTo>
                  <a:pt x="17272" y="33147"/>
                </a:lnTo>
                <a:lnTo>
                  <a:pt x="20320" y="29845"/>
                </a:lnTo>
                <a:lnTo>
                  <a:pt x="22479" y="26542"/>
                </a:lnTo>
                <a:lnTo>
                  <a:pt x="23875" y="23113"/>
                </a:lnTo>
                <a:lnTo>
                  <a:pt x="25273" y="19812"/>
                </a:lnTo>
                <a:lnTo>
                  <a:pt x="26035" y="16001"/>
                </a:lnTo>
                <a:lnTo>
                  <a:pt x="26035" y="8000"/>
                </a:lnTo>
                <a:lnTo>
                  <a:pt x="25526" y="4063"/>
                </a:lnTo>
                <a:lnTo>
                  <a:pt x="247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410328" y="1735073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9525" y="0"/>
                </a:moveTo>
                <a:lnTo>
                  <a:pt x="24765" y="0"/>
                </a:lnTo>
                <a:lnTo>
                  <a:pt x="25526" y="4063"/>
                </a:lnTo>
                <a:lnTo>
                  <a:pt x="26035" y="8000"/>
                </a:lnTo>
                <a:lnTo>
                  <a:pt x="26035" y="11937"/>
                </a:lnTo>
                <a:lnTo>
                  <a:pt x="26035" y="16001"/>
                </a:lnTo>
                <a:lnTo>
                  <a:pt x="25273" y="19812"/>
                </a:lnTo>
                <a:lnTo>
                  <a:pt x="23875" y="23113"/>
                </a:lnTo>
                <a:lnTo>
                  <a:pt x="22479" y="26542"/>
                </a:lnTo>
                <a:lnTo>
                  <a:pt x="20320" y="29845"/>
                </a:lnTo>
                <a:lnTo>
                  <a:pt x="17272" y="33147"/>
                </a:lnTo>
                <a:lnTo>
                  <a:pt x="14224" y="36575"/>
                </a:lnTo>
                <a:lnTo>
                  <a:pt x="10033" y="40259"/>
                </a:lnTo>
                <a:lnTo>
                  <a:pt x="4699" y="44196"/>
                </a:lnTo>
                <a:lnTo>
                  <a:pt x="0" y="38862"/>
                </a:lnTo>
                <a:lnTo>
                  <a:pt x="2921" y="36067"/>
                </a:lnTo>
                <a:lnTo>
                  <a:pt x="5080" y="33654"/>
                </a:lnTo>
                <a:lnTo>
                  <a:pt x="6350" y="31368"/>
                </a:lnTo>
                <a:lnTo>
                  <a:pt x="7747" y="29083"/>
                </a:lnTo>
                <a:lnTo>
                  <a:pt x="8636" y="26542"/>
                </a:lnTo>
                <a:lnTo>
                  <a:pt x="9271" y="23749"/>
                </a:lnTo>
                <a:lnTo>
                  <a:pt x="9779" y="20954"/>
                </a:lnTo>
                <a:lnTo>
                  <a:pt x="10160" y="17272"/>
                </a:lnTo>
                <a:lnTo>
                  <a:pt x="10160" y="13080"/>
                </a:lnTo>
                <a:lnTo>
                  <a:pt x="10160" y="8636"/>
                </a:lnTo>
                <a:lnTo>
                  <a:pt x="9906" y="4317"/>
                </a:lnTo>
                <a:lnTo>
                  <a:pt x="95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457700" y="1647418"/>
            <a:ext cx="113507" cy="14251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474971" y="1670557"/>
            <a:ext cx="91440" cy="120014"/>
          </a:xfrm>
          <a:custGeom>
            <a:avLst/>
            <a:gdLst/>
            <a:ahLst/>
            <a:cxnLst/>
            <a:rect l="l" t="t" r="r" b="b"/>
            <a:pathLst>
              <a:path w="91439" h="120014">
                <a:moveTo>
                  <a:pt x="36942" y="10032"/>
                </a:moveTo>
                <a:lnTo>
                  <a:pt x="17779" y="10032"/>
                </a:lnTo>
                <a:lnTo>
                  <a:pt x="19050" y="10540"/>
                </a:lnTo>
                <a:lnTo>
                  <a:pt x="20065" y="11556"/>
                </a:lnTo>
                <a:lnTo>
                  <a:pt x="21208" y="12572"/>
                </a:lnTo>
                <a:lnTo>
                  <a:pt x="22098" y="14477"/>
                </a:lnTo>
                <a:lnTo>
                  <a:pt x="22860" y="17144"/>
                </a:lnTo>
                <a:lnTo>
                  <a:pt x="23749" y="19812"/>
                </a:lnTo>
                <a:lnTo>
                  <a:pt x="24256" y="23875"/>
                </a:lnTo>
                <a:lnTo>
                  <a:pt x="24637" y="29209"/>
                </a:lnTo>
                <a:lnTo>
                  <a:pt x="25145" y="34543"/>
                </a:lnTo>
                <a:lnTo>
                  <a:pt x="24844" y="77104"/>
                </a:lnTo>
                <a:lnTo>
                  <a:pt x="20369" y="93442"/>
                </a:lnTo>
                <a:lnTo>
                  <a:pt x="16906" y="101171"/>
                </a:lnTo>
                <a:lnTo>
                  <a:pt x="14134" y="108543"/>
                </a:lnTo>
                <a:lnTo>
                  <a:pt x="12064" y="115569"/>
                </a:lnTo>
                <a:lnTo>
                  <a:pt x="14604" y="119633"/>
                </a:lnTo>
                <a:lnTo>
                  <a:pt x="27558" y="119633"/>
                </a:lnTo>
                <a:lnTo>
                  <a:pt x="29674" y="111492"/>
                </a:lnTo>
                <a:lnTo>
                  <a:pt x="31622" y="103076"/>
                </a:lnTo>
                <a:lnTo>
                  <a:pt x="33381" y="94398"/>
                </a:lnTo>
                <a:lnTo>
                  <a:pt x="34925" y="85470"/>
                </a:lnTo>
                <a:lnTo>
                  <a:pt x="42096" y="73941"/>
                </a:lnTo>
                <a:lnTo>
                  <a:pt x="47098" y="66166"/>
                </a:lnTo>
                <a:lnTo>
                  <a:pt x="37083" y="66166"/>
                </a:lnTo>
                <a:lnTo>
                  <a:pt x="37824" y="56141"/>
                </a:lnTo>
                <a:lnTo>
                  <a:pt x="38338" y="46450"/>
                </a:lnTo>
                <a:lnTo>
                  <a:pt x="38572" y="39115"/>
                </a:lnTo>
                <a:lnTo>
                  <a:pt x="38689" y="32257"/>
                </a:lnTo>
                <a:lnTo>
                  <a:pt x="38735" y="18161"/>
                </a:lnTo>
                <a:lnTo>
                  <a:pt x="37464" y="10921"/>
                </a:lnTo>
                <a:lnTo>
                  <a:pt x="36942" y="10032"/>
                </a:lnTo>
                <a:close/>
              </a:path>
              <a:path w="91439" h="120014">
                <a:moveTo>
                  <a:pt x="91058" y="1396"/>
                </a:moveTo>
                <a:lnTo>
                  <a:pt x="72898" y="1396"/>
                </a:lnTo>
                <a:lnTo>
                  <a:pt x="65565" y="16446"/>
                </a:lnTo>
                <a:lnTo>
                  <a:pt x="57292" y="32257"/>
                </a:lnTo>
                <a:lnTo>
                  <a:pt x="48091" y="48831"/>
                </a:lnTo>
                <a:lnTo>
                  <a:pt x="37973" y="66166"/>
                </a:lnTo>
                <a:lnTo>
                  <a:pt x="47098" y="66166"/>
                </a:lnTo>
                <a:lnTo>
                  <a:pt x="72898" y="28305"/>
                </a:lnTo>
                <a:lnTo>
                  <a:pt x="90042" y="5587"/>
                </a:lnTo>
                <a:lnTo>
                  <a:pt x="91058" y="1396"/>
                </a:lnTo>
                <a:close/>
              </a:path>
              <a:path w="91439" h="120014">
                <a:moveTo>
                  <a:pt x="28066" y="0"/>
                </a:moveTo>
                <a:lnTo>
                  <a:pt x="20192" y="0"/>
                </a:lnTo>
                <a:lnTo>
                  <a:pt x="18287" y="380"/>
                </a:lnTo>
                <a:lnTo>
                  <a:pt x="2793" y="9778"/>
                </a:lnTo>
                <a:lnTo>
                  <a:pt x="0" y="12191"/>
                </a:lnTo>
                <a:lnTo>
                  <a:pt x="4952" y="17144"/>
                </a:lnTo>
                <a:lnTo>
                  <a:pt x="9143" y="12445"/>
                </a:lnTo>
                <a:lnTo>
                  <a:pt x="12953" y="10032"/>
                </a:lnTo>
                <a:lnTo>
                  <a:pt x="36942" y="10032"/>
                </a:lnTo>
                <a:lnTo>
                  <a:pt x="34925" y="6603"/>
                </a:lnTo>
                <a:lnTo>
                  <a:pt x="32257" y="2286"/>
                </a:lnTo>
                <a:lnTo>
                  <a:pt x="2806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474971" y="1670557"/>
            <a:ext cx="91440" cy="120014"/>
          </a:xfrm>
          <a:custGeom>
            <a:avLst/>
            <a:gdLst/>
            <a:ahLst/>
            <a:cxnLst/>
            <a:rect l="l" t="t" r="r" b="b"/>
            <a:pathLst>
              <a:path w="91439" h="120014">
                <a:moveTo>
                  <a:pt x="22478" y="0"/>
                </a:moveTo>
                <a:lnTo>
                  <a:pt x="28066" y="0"/>
                </a:lnTo>
                <a:lnTo>
                  <a:pt x="32257" y="2286"/>
                </a:lnTo>
                <a:lnTo>
                  <a:pt x="34925" y="6603"/>
                </a:lnTo>
                <a:lnTo>
                  <a:pt x="37464" y="10921"/>
                </a:lnTo>
                <a:lnTo>
                  <a:pt x="38735" y="18161"/>
                </a:lnTo>
                <a:lnTo>
                  <a:pt x="38735" y="28066"/>
                </a:lnTo>
                <a:lnTo>
                  <a:pt x="38637" y="37091"/>
                </a:lnTo>
                <a:lnTo>
                  <a:pt x="38338" y="46450"/>
                </a:lnTo>
                <a:lnTo>
                  <a:pt x="37824" y="56141"/>
                </a:lnTo>
                <a:lnTo>
                  <a:pt x="37083" y="66166"/>
                </a:lnTo>
                <a:lnTo>
                  <a:pt x="37973" y="66166"/>
                </a:lnTo>
                <a:lnTo>
                  <a:pt x="48091" y="48831"/>
                </a:lnTo>
                <a:lnTo>
                  <a:pt x="57292" y="32257"/>
                </a:lnTo>
                <a:lnTo>
                  <a:pt x="65565" y="16446"/>
                </a:lnTo>
                <a:lnTo>
                  <a:pt x="72898" y="1396"/>
                </a:lnTo>
                <a:lnTo>
                  <a:pt x="91058" y="1396"/>
                </a:lnTo>
                <a:lnTo>
                  <a:pt x="90042" y="5587"/>
                </a:lnTo>
                <a:lnTo>
                  <a:pt x="85280" y="11541"/>
                </a:lnTo>
                <a:lnTo>
                  <a:pt x="79565" y="19113"/>
                </a:lnTo>
                <a:lnTo>
                  <a:pt x="57249" y="50788"/>
                </a:lnTo>
                <a:lnTo>
                  <a:pt x="34925" y="85470"/>
                </a:lnTo>
                <a:lnTo>
                  <a:pt x="33381" y="94398"/>
                </a:lnTo>
                <a:lnTo>
                  <a:pt x="31622" y="103076"/>
                </a:lnTo>
                <a:lnTo>
                  <a:pt x="29674" y="111492"/>
                </a:lnTo>
                <a:lnTo>
                  <a:pt x="27558" y="119633"/>
                </a:lnTo>
                <a:lnTo>
                  <a:pt x="14604" y="119633"/>
                </a:lnTo>
                <a:lnTo>
                  <a:pt x="12064" y="115569"/>
                </a:lnTo>
                <a:lnTo>
                  <a:pt x="14134" y="108543"/>
                </a:lnTo>
                <a:lnTo>
                  <a:pt x="16906" y="101171"/>
                </a:lnTo>
                <a:lnTo>
                  <a:pt x="20369" y="93442"/>
                </a:lnTo>
                <a:lnTo>
                  <a:pt x="24511" y="85343"/>
                </a:lnTo>
                <a:lnTo>
                  <a:pt x="24844" y="77104"/>
                </a:lnTo>
                <a:lnTo>
                  <a:pt x="25082" y="68770"/>
                </a:lnTo>
                <a:lnTo>
                  <a:pt x="25225" y="60340"/>
                </a:lnTo>
                <a:lnTo>
                  <a:pt x="25273" y="51815"/>
                </a:lnTo>
                <a:lnTo>
                  <a:pt x="25273" y="42037"/>
                </a:lnTo>
                <a:lnTo>
                  <a:pt x="25145" y="34543"/>
                </a:lnTo>
                <a:lnTo>
                  <a:pt x="24637" y="29209"/>
                </a:lnTo>
                <a:lnTo>
                  <a:pt x="24256" y="23875"/>
                </a:lnTo>
                <a:lnTo>
                  <a:pt x="23749" y="19812"/>
                </a:lnTo>
                <a:lnTo>
                  <a:pt x="22860" y="17144"/>
                </a:lnTo>
                <a:lnTo>
                  <a:pt x="22098" y="14477"/>
                </a:lnTo>
                <a:lnTo>
                  <a:pt x="21208" y="12572"/>
                </a:lnTo>
                <a:lnTo>
                  <a:pt x="20065" y="11556"/>
                </a:lnTo>
                <a:lnTo>
                  <a:pt x="19050" y="10540"/>
                </a:lnTo>
                <a:lnTo>
                  <a:pt x="17779" y="10032"/>
                </a:lnTo>
                <a:lnTo>
                  <a:pt x="16128" y="10032"/>
                </a:lnTo>
                <a:lnTo>
                  <a:pt x="12953" y="10032"/>
                </a:lnTo>
                <a:lnTo>
                  <a:pt x="9143" y="12445"/>
                </a:lnTo>
                <a:lnTo>
                  <a:pt x="4952" y="17144"/>
                </a:lnTo>
                <a:lnTo>
                  <a:pt x="0" y="12191"/>
                </a:lnTo>
                <a:lnTo>
                  <a:pt x="2793" y="9778"/>
                </a:lnTo>
                <a:lnTo>
                  <a:pt x="4952" y="7874"/>
                </a:lnTo>
                <a:lnTo>
                  <a:pt x="6476" y="6603"/>
                </a:lnTo>
                <a:lnTo>
                  <a:pt x="8127" y="5333"/>
                </a:lnTo>
                <a:lnTo>
                  <a:pt x="9651" y="4190"/>
                </a:lnTo>
                <a:lnTo>
                  <a:pt x="11302" y="3175"/>
                </a:lnTo>
                <a:lnTo>
                  <a:pt x="12953" y="2158"/>
                </a:lnTo>
                <a:lnTo>
                  <a:pt x="14731" y="1396"/>
                </a:lnTo>
                <a:lnTo>
                  <a:pt x="16510" y="888"/>
                </a:lnTo>
                <a:lnTo>
                  <a:pt x="18287" y="380"/>
                </a:lnTo>
                <a:lnTo>
                  <a:pt x="20192" y="0"/>
                </a:lnTo>
                <a:lnTo>
                  <a:pt x="2247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556759" y="1711451"/>
            <a:ext cx="48005" cy="6629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574921" y="1735073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24764" y="0"/>
                </a:moveTo>
                <a:lnTo>
                  <a:pt x="9525" y="0"/>
                </a:lnTo>
                <a:lnTo>
                  <a:pt x="9905" y="4317"/>
                </a:lnTo>
                <a:lnTo>
                  <a:pt x="10122" y="8000"/>
                </a:lnTo>
                <a:lnTo>
                  <a:pt x="6350" y="31368"/>
                </a:lnTo>
                <a:lnTo>
                  <a:pt x="5079" y="33654"/>
                </a:lnTo>
                <a:lnTo>
                  <a:pt x="2920" y="36067"/>
                </a:lnTo>
                <a:lnTo>
                  <a:pt x="0" y="38862"/>
                </a:lnTo>
                <a:lnTo>
                  <a:pt x="4699" y="44196"/>
                </a:lnTo>
                <a:lnTo>
                  <a:pt x="10032" y="40259"/>
                </a:lnTo>
                <a:lnTo>
                  <a:pt x="14224" y="36575"/>
                </a:lnTo>
                <a:lnTo>
                  <a:pt x="17271" y="33147"/>
                </a:lnTo>
                <a:lnTo>
                  <a:pt x="20319" y="29845"/>
                </a:lnTo>
                <a:lnTo>
                  <a:pt x="22478" y="26542"/>
                </a:lnTo>
                <a:lnTo>
                  <a:pt x="23875" y="23113"/>
                </a:lnTo>
                <a:lnTo>
                  <a:pt x="25273" y="19812"/>
                </a:lnTo>
                <a:lnTo>
                  <a:pt x="26034" y="16001"/>
                </a:lnTo>
                <a:lnTo>
                  <a:pt x="26034" y="8000"/>
                </a:lnTo>
                <a:lnTo>
                  <a:pt x="25526" y="4063"/>
                </a:lnTo>
                <a:lnTo>
                  <a:pt x="247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574921" y="1735073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9525" y="0"/>
                </a:moveTo>
                <a:lnTo>
                  <a:pt x="24764" y="0"/>
                </a:lnTo>
                <a:lnTo>
                  <a:pt x="25526" y="4063"/>
                </a:lnTo>
                <a:lnTo>
                  <a:pt x="26034" y="8000"/>
                </a:lnTo>
                <a:lnTo>
                  <a:pt x="26034" y="11937"/>
                </a:lnTo>
                <a:lnTo>
                  <a:pt x="26034" y="16001"/>
                </a:lnTo>
                <a:lnTo>
                  <a:pt x="25273" y="19812"/>
                </a:lnTo>
                <a:lnTo>
                  <a:pt x="23875" y="23113"/>
                </a:lnTo>
                <a:lnTo>
                  <a:pt x="22478" y="26542"/>
                </a:lnTo>
                <a:lnTo>
                  <a:pt x="20319" y="29845"/>
                </a:lnTo>
                <a:lnTo>
                  <a:pt x="17271" y="33147"/>
                </a:lnTo>
                <a:lnTo>
                  <a:pt x="14224" y="36575"/>
                </a:lnTo>
                <a:lnTo>
                  <a:pt x="10032" y="40259"/>
                </a:lnTo>
                <a:lnTo>
                  <a:pt x="4699" y="44196"/>
                </a:lnTo>
                <a:lnTo>
                  <a:pt x="0" y="38862"/>
                </a:lnTo>
                <a:lnTo>
                  <a:pt x="2920" y="36067"/>
                </a:lnTo>
                <a:lnTo>
                  <a:pt x="5079" y="33654"/>
                </a:lnTo>
                <a:lnTo>
                  <a:pt x="6350" y="31368"/>
                </a:lnTo>
                <a:lnTo>
                  <a:pt x="7746" y="29083"/>
                </a:lnTo>
                <a:lnTo>
                  <a:pt x="8636" y="26542"/>
                </a:lnTo>
                <a:lnTo>
                  <a:pt x="9270" y="23749"/>
                </a:lnTo>
                <a:lnTo>
                  <a:pt x="9778" y="20954"/>
                </a:lnTo>
                <a:lnTo>
                  <a:pt x="10159" y="17272"/>
                </a:lnTo>
                <a:lnTo>
                  <a:pt x="10159" y="13080"/>
                </a:lnTo>
                <a:lnTo>
                  <a:pt x="10159" y="8636"/>
                </a:lnTo>
                <a:lnTo>
                  <a:pt x="9905" y="4317"/>
                </a:lnTo>
                <a:lnTo>
                  <a:pt x="95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625340" y="1613941"/>
            <a:ext cx="142519" cy="14094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643246" y="1636395"/>
            <a:ext cx="120014" cy="119380"/>
          </a:xfrm>
          <a:custGeom>
            <a:avLst/>
            <a:gdLst/>
            <a:ahLst/>
            <a:cxnLst/>
            <a:rect l="l" t="t" r="r" b="b"/>
            <a:pathLst>
              <a:path w="120014" h="119380">
                <a:moveTo>
                  <a:pt x="57657" y="0"/>
                </a:moveTo>
                <a:lnTo>
                  <a:pt x="22860" y="0"/>
                </a:lnTo>
                <a:lnTo>
                  <a:pt x="21843" y="4317"/>
                </a:lnTo>
                <a:lnTo>
                  <a:pt x="24891" y="4444"/>
                </a:lnTo>
                <a:lnTo>
                  <a:pt x="27050" y="5079"/>
                </a:lnTo>
                <a:lnTo>
                  <a:pt x="29717" y="7238"/>
                </a:lnTo>
                <a:lnTo>
                  <a:pt x="30141" y="8508"/>
                </a:lnTo>
                <a:lnTo>
                  <a:pt x="30225" y="15493"/>
                </a:lnTo>
                <a:lnTo>
                  <a:pt x="29463" y="20954"/>
                </a:lnTo>
                <a:lnTo>
                  <a:pt x="12412" y="98805"/>
                </a:lnTo>
                <a:lnTo>
                  <a:pt x="1015" y="114553"/>
                </a:lnTo>
                <a:lnTo>
                  <a:pt x="0" y="118871"/>
                </a:lnTo>
                <a:lnTo>
                  <a:pt x="34798" y="118871"/>
                </a:lnTo>
                <a:lnTo>
                  <a:pt x="35813" y="114553"/>
                </a:lnTo>
                <a:lnTo>
                  <a:pt x="32385" y="114300"/>
                </a:lnTo>
                <a:lnTo>
                  <a:pt x="30225" y="113537"/>
                </a:lnTo>
                <a:lnTo>
                  <a:pt x="28955" y="112521"/>
                </a:lnTo>
                <a:lnTo>
                  <a:pt x="27812" y="111378"/>
                </a:lnTo>
                <a:lnTo>
                  <a:pt x="27341" y="109727"/>
                </a:lnTo>
                <a:lnTo>
                  <a:pt x="27448" y="102488"/>
                </a:lnTo>
                <a:lnTo>
                  <a:pt x="27966" y="98678"/>
                </a:lnTo>
                <a:lnTo>
                  <a:pt x="28448" y="96392"/>
                </a:lnTo>
                <a:lnTo>
                  <a:pt x="36322" y="60578"/>
                </a:lnTo>
                <a:lnTo>
                  <a:pt x="98608" y="60578"/>
                </a:lnTo>
                <a:lnTo>
                  <a:pt x="100382" y="52577"/>
                </a:lnTo>
                <a:lnTo>
                  <a:pt x="38100" y="52577"/>
                </a:lnTo>
                <a:lnTo>
                  <a:pt x="43941" y="25907"/>
                </a:lnTo>
                <a:lnTo>
                  <a:pt x="49402" y="8508"/>
                </a:lnTo>
                <a:lnTo>
                  <a:pt x="50164" y="7238"/>
                </a:lnTo>
                <a:lnTo>
                  <a:pt x="56641" y="4317"/>
                </a:lnTo>
                <a:lnTo>
                  <a:pt x="57657" y="0"/>
                </a:lnTo>
                <a:close/>
              </a:path>
              <a:path w="120014" h="119380">
                <a:moveTo>
                  <a:pt x="98608" y="60578"/>
                </a:moveTo>
                <a:lnTo>
                  <a:pt x="83057" y="60578"/>
                </a:lnTo>
                <a:lnTo>
                  <a:pt x="74642" y="98805"/>
                </a:lnTo>
                <a:lnTo>
                  <a:pt x="73620" y="102615"/>
                </a:lnTo>
                <a:lnTo>
                  <a:pt x="63245" y="114553"/>
                </a:lnTo>
                <a:lnTo>
                  <a:pt x="62229" y="118871"/>
                </a:lnTo>
                <a:lnTo>
                  <a:pt x="97154" y="118871"/>
                </a:lnTo>
                <a:lnTo>
                  <a:pt x="98043" y="114553"/>
                </a:lnTo>
                <a:lnTo>
                  <a:pt x="94995" y="114300"/>
                </a:lnTo>
                <a:lnTo>
                  <a:pt x="92837" y="113664"/>
                </a:lnTo>
                <a:lnTo>
                  <a:pt x="91439" y="112649"/>
                </a:lnTo>
                <a:lnTo>
                  <a:pt x="90169" y="111505"/>
                </a:lnTo>
                <a:lnTo>
                  <a:pt x="89535" y="109727"/>
                </a:lnTo>
                <a:lnTo>
                  <a:pt x="89662" y="103631"/>
                </a:lnTo>
                <a:lnTo>
                  <a:pt x="89915" y="101600"/>
                </a:lnTo>
                <a:lnTo>
                  <a:pt x="90042" y="99694"/>
                </a:lnTo>
                <a:lnTo>
                  <a:pt x="90550" y="96900"/>
                </a:lnTo>
                <a:lnTo>
                  <a:pt x="98608" y="60578"/>
                </a:lnTo>
                <a:close/>
              </a:path>
              <a:path w="120014" h="119380">
                <a:moveTo>
                  <a:pt x="119887" y="0"/>
                </a:moveTo>
                <a:lnTo>
                  <a:pt x="85089" y="0"/>
                </a:lnTo>
                <a:lnTo>
                  <a:pt x="84074" y="4317"/>
                </a:lnTo>
                <a:lnTo>
                  <a:pt x="87122" y="4444"/>
                </a:lnTo>
                <a:lnTo>
                  <a:pt x="89280" y="5079"/>
                </a:lnTo>
                <a:lnTo>
                  <a:pt x="91948" y="7238"/>
                </a:lnTo>
                <a:lnTo>
                  <a:pt x="92710" y="9143"/>
                </a:lnTo>
                <a:lnTo>
                  <a:pt x="92662" y="13842"/>
                </a:lnTo>
                <a:lnTo>
                  <a:pt x="92075" y="18287"/>
                </a:lnTo>
                <a:lnTo>
                  <a:pt x="91312" y="23494"/>
                </a:lnTo>
                <a:lnTo>
                  <a:pt x="90804" y="25907"/>
                </a:lnTo>
                <a:lnTo>
                  <a:pt x="84836" y="52577"/>
                </a:lnTo>
                <a:lnTo>
                  <a:pt x="100382" y="52577"/>
                </a:lnTo>
                <a:lnTo>
                  <a:pt x="106299" y="25907"/>
                </a:lnTo>
                <a:lnTo>
                  <a:pt x="107441" y="20319"/>
                </a:lnTo>
                <a:lnTo>
                  <a:pt x="108457" y="16382"/>
                </a:lnTo>
                <a:lnTo>
                  <a:pt x="109467" y="13462"/>
                </a:lnTo>
                <a:lnTo>
                  <a:pt x="110108" y="11429"/>
                </a:lnTo>
                <a:lnTo>
                  <a:pt x="110870" y="9651"/>
                </a:lnTo>
                <a:lnTo>
                  <a:pt x="111632" y="8508"/>
                </a:lnTo>
                <a:lnTo>
                  <a:pt x="112394" y="7238"/>
                </a:lnTo>
                <a:lnTo>
                  <a:pt x="113283" y="6476"/>
                </a:lnTo>
                <a:lnTo>
                  <a:pt x="114173" y="5841"/>
                </a:lnTo>
                <a:lnTo>
                  <a:pt x="115188" y="5206"/>
                </a:lnTo>
                <a:lnTo>
                  <a:pt x="116712" y="4699"/>
                </a:lnTo>
                <a:lnTo>
                  <a:pt x="118999" y="4317"/>
                </a:lnTo>
                <a:lnTo>
                  <a:pt x="1198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643246" y="1636395"/>
            <a:ext cx="120014" cy="119380"/>
          </a:xfrm>
          <a:custGeom>
            <a:avLst/>
            <a:gdLst/>
            <a:ahLst/>
            <a:cxnLst/>
            <a:rect l="l" t="t" r="r" b="b"/>
            <a:pathLst>
              <a:path w="120014" h="119380">
                <a:moveTo>
                  <a:pt x="22860" y="0"/>
                </a:moveTo>
                <a:lnTo>
                  <a:pt x="57657" y="0"/>
                </a:lnTo>
                <a:lnTo>
                  <a:pt x="56641" y="4317"/>
                </a:lnTo>
                <a:lnTo>
                  <a:pt x="54482" y="4699"/>
                </a:lnTo>
                <a:lnTo>
                  <a:pt x="52958" y="5206"/>
                </a:lnTo>
                <a:lnTo>
                  <a:pt x="51942" y="5841"/>
                </a:lnTo>
                <a:lnTo>
                  <a:pt x="51053" y="6476"/>
                </a:lnTo>
                <a:lnTo>
                  <a:pt x="50164" y="7238"/>
                </a:lnTo>
                <a:lnTo>
                  <a:pt x="49402" y="8508"/>
                </a:lnTo>
                <a:lnTo>
                  <a:pt x="48640" y="9651"/>
                </a:lnTo>
                <a:lnTo>
                  <a:pt x="38100" y="52577"/>
                </a:lnTo>
                <a:lnTo>
                  <a:pt x="84836" y="52577"/>
                </a:lnTo>
                <a:lnTo>
                  <a:pt x="92710" y="13462"/>
                </a:lnTo>
                <a:lnTo>
                  <a:pt x="92710" y="11810"/>
                </a:lnTo>
                <a:lnTo>
                  <a:pt x="92710" y="9143"/>
                </a:lnTo>
                <a:lnTo>
                  <a:pt x="84074" y="4317"/>
                </a:lnTo>
                <a:lnTo>
                  <a:pt x="85089" y="0"/>
                </a:lnTo>
                <a:lnTo>
                  <a:pt x="119887" y="0"/>
                </a:lnTo>
                <a:lnTo>
                  <a:pt x="118999" y="4317"/>
                </a:lnTo>
                <a:lnTo>
                  <a:pt x="116712" y="4699"/>
                </a:lnTo>
                <a:lnTo>
                  <a:pt x="115188" y="5206"/>
                </a:lnTo>
                <a:lnTo>
                  <a:pt x="114173" y="5841"/>
                </a:lnTo>
                <a:lnTo>
                  <a:pt x="113283" y="6476"/>
                </a:lnTo>
                <a:lnTo>
                  <a:pt x="112394" y="7238"/>
                </a:lnTo>
                <a:lnTo>
                  <a:pt x="111632" y="8508"/>
                </a:lnTo>
                <a:lnTo>
                  <a:pt x="110870" y="9651"/>
                </a:lnTo>
                <a:lnTo>
                  <a:pt x="110108" y="11429"/>
                </a:lnTo>
                <a:lnTo>
                  <a:pt x="109347" y="13842"/>
                </a:lnTo>
                <a:lnTo>
                  <a:pt x="108457" y="16382"/>
                </a:lnTo>
                <a:lnTo>
                  <a:pt x="107441" y="20319"/>
                </a:lnTo>
                <a:lnTo>
                  <a:pt x="106299" y="25907"/>
                </a:lnTo>
                <a:lnTo>
                  <a:pt x="91312" y="93471"/>
                </a:lnTo>
                <a:lnTo>
                  <a:pt x="90550" y="96900"/>
                </a:lnTo>
                <a:lnTo>
                  <a:pt x="90042" y="99694"/>
                </a:lnTo>
                <a:lnTo>
                  <a:pt x="89915" y="101600"/>
                </a:lnTo>
                <a:lnTo>
                  <a:pt x="89662" y="103631"/>
                </a:lnTo>
                <a:lnTo>
                  <a:pt x="89535" y="105409"/>
                </a:lnTo>
                <a:lnTo>
                  <a:pt x="89535" y="107060"/>
                </a:lnTo>
                <a:lnTo>
                  <a:pt x="89535" y="109727"/>
                </a:lnTo>
                <a:lnTo>
                  <a:pt x="98043" y="114553"/>
                </a:lnTo>
                <a:lnTo>
                  <a:pt x="97154" y="118871"/>
                </a:lnTo>
                <a:lnTo>
                  <a:pt x="62229" y="118871"/>
                </a:lnTo>
                <a:lnTo>
                  <a:pt x="63245" y="114553"/>
                </a:lnTo>
                <a:lnTo>
                  <a:pt x="65404" y="114172"/>
                </a:lnTo>
                <a:lnTo>
                  <a:pt x="67055" y="113664"/>
                </a:lnTo>
                <a:lnTo>
                  <a:pt x="73025" y="104520"/>
                </a:lnTo>
                <a:lnTo>
                  <a:pt x="73660" y="102488"/>
                </a:lnTo>
                <a:lnTo>
                  <a:pt x="74675" y="98678"/>
                </a:lnTo>
                <a:lnTo>
                  <a:pt x="75945" y="92963"/>
                </a:lnTo>
                <a:lnTo>
                  <a:pt x="83057" y="60578"/>
                </a:lnTo>
                <a:lnTo>
                  <a:pt x="36322" y="60578"/>
                </a:lnTo>
                <a:lnTo>
                  <a:pt x="29082" y="93471"/>
                </a:lnTo>
                <a:lnTo>
                  <a:pt x="28448" y="96392"/>
                </a:lnTo>
                <a:lnTo>
                  <a:pt x="27939" y="98805"/>
                </a:lnTo>
                <a:lnTo>
                  <a:pt x="27686" y="100710"/>
                </a:lnTo>
                <a:lnTo>
                  <a:pt x="27431" y="102615"/>
                </a:lnTo>
                <a:lnTo>
                  <a:pt x="27304" y="104775"/>
                </a:lnTo>
                <a:lnTo>
                  <a:pt x="27304" y="107060"/>
                </a:lnTo>
                <a:lnTo>
                  <a:pt x="27304" y="109600"/>
                </a:lnTo>
                <a:lnTo>
                  <a:pt x="35813" y="114553"/>
                </a:lnTo>
                <a:lnTo>
                  <a:pt x="34798" y="118871"/>
                </a:lnTo>
                <a:lnTo>
                  <a:pt x="0" y="118871"/>
                </a:lnTo>
                <a:lnTo>
                  <a:pt x="1015" y="114553"/>
                </a:lnTo>
                <a:lnTo>
                  <a:pt x="3175" y="114172"/>
                </a:lnTo>
                <a:lnTo>
                  <a:pt x="4825" y="113664"/>
                </a:lnTo>
                <a:lnTo>
                  <a:pt x="10794" y="104520"/>
                </a:lnTo>
                <a:lnTo>
                  <a:pt x="11429" y="102488"/>
                </a:lnTo>
                <a:lnTo>
                  <a:pt x="28448" y="25907"/>
                </a:lnTo>
                <a:lnTo>
                  <a:pt x="30352" y="13462"/>
                </a:lnTo>
                <a:lnTo>
                  <a:pt x="30352" y="11810"/>
                </a:lnTo>
                <a:lnTo>
                  <a:pt x="30352" y="9143"/>
                </a:lnTo>
                <a:lnTo>
                  <a:pt x="21843" y="4317"/>
                </a:lnTo>
                <a:lnTo>
                  <a:pt x="2286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767071" y="1665732"/>
            <a:ext cx="127228" cy="52577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784852" y="1689100"/>
            <a:ext cx="105410" cy="30480"/>
          </a:xfrm>
          <a:custGeom>
            <a:avLst/>
            <a:gdLst/>
            <a:ahLst/>
            <a:cxnLst/>
            <a:rect l="l" t="t" r="r" b="b"/>
            <a:pathLst>
              <a:path w="105410" h="30480">
                <a:moveTo>
                  <a:pt x="58599" y="12064"/>
                </a:moveTo>
                <a:lnTo>
                  <a:pt x="31369" y="12064"/>
                </a:lnTo>
                <a:lnTo>
                  <a:pt x="38735" y="15112"/>
                </a:lnTo>
                <a:lnTo>
                  <a:pt x="48260" y="21209"/>
                </a:lnTo>
                <a:lnTo>
                  <a:pt x="55211" y="25209"/>
                </a:lnTo>
                <a:lnTo>
                  <a:pt x="61769" y="28066"/>
                </a:lnTo>
                <a:lnTo>
                  <a:pt x="67923" y="29781"/>
                </a:lnTo>
                <a:lnTo>
                  <a:pt x="73660" y="30352"/>
                </a:lnTo>
                <a:lnTo>
                  <a:pt x="81407" y="30352"/>
                </a:lnTo>
                <a:lnTo>
                  <a:pt x="88011" y="27686"/>
                </a:lnTo>
                <a:lnTo>
                  <a:pt x="93345" y="22478"/>
                </a:lnTo>
                <a:lnTo>
                  <a:pt x="97740" y="18287"/>
                </a:lnTo>
                <a:lnTo>
                  <a:pt x="70865" y="18287"/>
                </a:lnTo>
                <a:lnTo>
                  <a:pt x="63626" y="15239"/>
                </a:lnTo>
                <a:lnTo>
                  <a:pt x="58599" y="12064"/>
                </a:lnTo>
                <a:close/>
              </a:path>
              <a:path w="105410" h="30480">
                <a:moveTo>
                  <a:pt x="29083" y="0"/>
                </a:moveTo>
                <a:lnTo>
                  <a:pt x="22351" y="0"/>
                </a:lnTo>
                <a:lnTo>
                  <a:pt x="16637" y="2286"/>
                </a:lnTo>
                <a:lnTo>
                  <a:pt x="11684" y="6858"/>
                </a:lnTo>
                <a:lnTo>
                  <a:pt x="6858" y="11429"/>
                </a:lnTo>
                <a:lnTo>
                  <a:pt x="2921" y="17017"/>
                </a:lnTo>
                <a:lnTo>
                  <a:pt x="0" y="23875"/>
                </a:lnTo>
                <a:lnTo>
                  <a:pt x="6731" y="27686"/>
                </a:lnTo>
                <a:lnTo>
                  <a:pt x="9144" y="22605"/>
                </a:lnTo>
                <a:lnTo>
                  <a:pt x="12064" y="18796"/>
                </a:lnTo>
                <a:lnTo>
                  <a:pt x="18414" y="13462"/>
                </a:lnTo>
                <a:lnTo>
                  <a:pt x="22098" y="12064"/>
                </a:lnTo>
                <a:lnTo>
                  <a:pt x="58599" y="12064"/>
                </a:lnTo>
                <a:lnTo>
                  <a:pt x="53975" y="9144"/>
                </a:lnTo>
                <a:lnTo>
                  <a:pt x="46995" y="5143"/>
                </a:lnTo>
                <a:lnTo>
                  <a:pt x="40528" y="2286"/>
                </a:lnTo>
                <a:lnTo>
                  <a:pt x="34561" y="571"/>
                </a:lnTo>
                <a:lnTo>
                  <a:pt x="29083" y="0"/>
                </a:lnTo>
                <a:close/>
              </a:path>
              <a:path w="105410" h="30480">
                <a:moveTo>
                  <a:pt x="98298" y="2159"/>
                </a:moveTo>
                <a:lnTo>
                  <a:pt x="80772" y="18287"/>
                </a:lnTo>
                <a:lnTo>
                  <a:pt x="97740" y="18287"/>
                </a:lnTo>
                <a:lnTo>
                  <a:pt x="98806" y="17272"/>
                </a:lnTo>
                <a:lnTo>
                  <a:pt x="102743" y="12064"/>
                </a:lnTo>
                <a:lnTo>
                  <a:pt x="105283" y="6858"/>
                </a:lnTo>
                <a:lnTo>
                  <a:pt x="98298" y="215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784852" y="1689100"/>
            <a:ext cx="105410" cy="30480"/>
          </a:xfrm>
          <a:custGeom>
            <a:avLst/>
            <a:gdLst/>
            <a:ahLst/>
            <a:cxnLst/>
            <a:rect l="l" t="t" r="r" b="b"/>
            <a:pathLst>
              <a:path w="105410" h="30480">
                <a:moveTo>
                  <a:pt x="29083" y="0"/>
                </a:moveTo>
                <a:lnTo>
                  <a:pt x="63626" y="15239"/>
                </a:lnTo>
                <a:lnTo>
                  <a:pt x="70865" y="18287"/>
                </a:lnTo>
                <a:lnTo>
                  <a:pt x="75946" y="18287"/>
                </a:lnTo>
                <a:lnTo>
                  <a:pt x="80772" y="18287"/>
                </a:lnTo>
                <a:lnTo>
                  <a:pt x="84962" y="16890"/>
                </a:lnTo>
                <a:lnTo>
                  <a:pt x="88264" y="14350"/>
                </a:lnTo>
                <a:lnTo>
                  <a:pt x="91567" y="11684"/>
                </a:lnTo>
                <a:lnTo>
                  <a:pt x="94869" y="7620"/>
                </a:lnTo>
                <a:lnTo>
                  <a:pt x="98298" y="2159"/>
                </a:lnTo>
                <a:lnTo>
                  <a:pt x="105283" y="6858"/>
                </a:lnTo>
                <a:lnTo>
                  <a:pt x="102743" y="12064"/>
                </a:lnTo>
                <a:lnTo>
                  <a:pt x="98806" y="17272"/>
                </a:lnTo>
                <a:lnTo>
                  <a:pt x="93345" y="22478"/>
                </a:lnTo>
                <a:lnTo>
                  <a:pt x="88011" y="27686"/>
                </a:lnTo>
                <a:lnTo>
                  <a:pt x="81407" y="30352"/>
                </a:lnTo>
                <a:lnTo>
                  <a:pt x="73660" y="30352"/>
                </a:lnTo>
                <a:lnTo>
                  <a:pt x="38735" y="15112"/>
                </a:lnTo>
                <a:lnTo>
                  <a:pt x="31369" y="12064"/>
                </a:lnTo>
                <a:lnTo>
                  <a:pt x="26415" y="12064"/>
                </a:lnTo>
                <a:lnTo>
                  <a:pt x="22098" y="12064"/>
                </a:lnTo>
                <a:lnTo>
                  <a:pt x="18414" y="13462"/>
                </a:lnTo>
                <a:lnTo>
                  <a:pt x="15239" y="16128"/>
                </a:lnTo>
                <a:lnTo>
                  <a:pt x="12064" y="18796"/>
                </a:lnTo>
                <a:lnTo>
                  <a:pt x="9144" y="22605"/>
                </a:lnTo>
                <a:lnTo>
                  <a:pt x="6731" y="27686"/>
                </a:lnTo>
                <a:lnTo>
                  <a:pt x="0" y="23875"/>
                </a:lnTo>
                <a:lnTo>
                  <a:pt x="22351" y="0"/>
                </a:lnTo>
                <a:lnTo>
                  <a:pt x="290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887467" y="1613941"/>
            <a:ext cx="243090" cy="14094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905375" y="1636395"/>
            <a:ext cx="221615" cy="119380"/>
          </a:xfrm>
          <a:custGeom>
            <a:avLst/>
            <a:gdLst/>
            <a:ahLst/>
            <a:cxnLst/>
            <a:rect l="l" t="t" r="r" b="b"/>
            <a:pathLst>
              <a:path w="221614" h="119380">
                <a:moveTo>
                  <a:pt x="191515" y="0"/>
                </a:moveTo>
                <a:lnTo>
                  <a:pt x="146303" y="0"/>
                </a:lnTo>
                <a:lnTo>
                  <a:pt x="145287" y="4317"/>
                </a:lnTo>
                <a:lnTo>
                  <a:pt x="148336" y="4444"/>
                </a:lnTo>
                <a:lnTo>
                  <a:pt x="150495" y="5079"/>
                </a:lnTo>
                <a:lnTo>
                  <a:pt x="153162" y="7238"/>
                </a:lnTo>
                <a:lnTo>
                  <a:pt x="153797" y="9270"/>
                </a:lnTo>
                <a:lnTo>
                  <a:pt x="153797" y="15493"/>
                </a:lnTo>
                <a:lnTo>
                  <a:pt x="137047" y="93471"/>
                </a:lnTo>
                <a:lnTo>
                  <a:pt x="124460" y="114553"/>
                </a:lnTo>
                <a:lnTo>
                  <a:pt x="123444" y="118871"/>
                </a:lnTo>
                <a:lnTo>
                  <a:pt x="159258" y="118871"/>
                </a:lnTo>
                <a:lnTo>
                  <a:pt x="160147" y="114553"/>
                </a:lnTo>
                <a:lnTo>
                  <a:pt x="157352" y="114300"/>
                </a:lnTo>
                <a:lnTo>
                  <a:pt x="155321" y="114045"/>
                </a:lnTo>
                <a:lnTo>
                  <a:pt x="153035" y="113029"/>
                </a:lnTo>
                <a:lnTo>
                  <a:pt x="152146" y="112394"/>
                </a:lnTo>
                <a:lnTo>
                  <a:pt x="151637" y="111378"/>
                </a:lnTo>
                <a:lnTo>
                  <a:pt x="151002" y="110362"/>
                </a:lnTo>
                <a:lnTo>
                  <a:pt x="150749" y="108838"/>
                </a:lnTo>
                <a:lnTo>
                  <a:pt x="150875" y="103124"/>
                </a:lnTo>
                <a:lnTo>
                  <a:pt x="151129" y="101600"/>
                </a:lnTo>
                <a:lnTo>
                  <a:pt x="151257" y="100329"/>
                </a:lnTo>
                <a:lnTo>
                  <a:pt x="151511" y="99059"/>
                </a:lnTo>
                <a:lnTo>
                  <a:pt x="151637" y="97662"/>
                </a:lnTo>
                <a:lnTo>
                  <a:pt x="152638" y="92963"/>
                </a:lnTo>
                <a:lnTo>
                  <a:pt x="158114" y="67944"/>
                </a:lnTo>
                <a:lnTo>
                  <a:pt x="180798" y="67944"/>
                </a:lnTo>
                <a:lnTo>
                  <a:pt x="186658" y="67183"/>
                </a:lnTo>
                <a:lnTo>
                  <a:pt x="192726" y="65754"/>
                </a:lnTo>
                <a:lnTo>
                  <a:pt x="198247" y="63753"/>
                </a:lnTo>
                <a:lnTo>
                  <a:pt x="205359" y="60705"/>
                </a:lnTo>
                <a:lnTo>
                  <a:pt x="159638" y="60705"/>
                </a:lnTo>
                <a:lnTo>
                  <a:pt x="171450" y="7874"/>
                </a:lnTo>
                <a:lnTo>
                  <a:pt x="179197" y="7619"/>
                </a:lnTo>
                <a:lnTo>
                  <a:pt x="214049" y="7619"/>
                </a:lnTo>
                <a:lnTo>
                  <a:pt x="209803" y="4317"/>
                </a:lnTo>
                <a:lnTo>
                  <a:pt x="206121" y="2666"/>
                </a:lnTo>
                <a:lnTo>
                  <a:pt x="201675" y="1650"/>
                </a:lnTo>
                <a:lnTo>
                  <a:pt x="197230" y="507"/>
                </a:lnTo>
                <a:lnTo>
                  <a:pt x="191515" y="0"/>
                </a:lnTo>
                <a:close/>
              </a:path>
              <a:path w="221614" h="119380">
                <a:moveTo>
                  <a:pt x="180798" y="67944"/>
                </a:moveTo>
                <a:lnTo>
                  <a:pt x="158114" y="67944"/>
                </a:lnTo>
                <a:lnTo>
                  <a:pt x="162051" y="68199"/>
                </a:lnTo>
                <a:lnTo>
                  <a:pt x="167004" y="68325"/>
                </a:lnTo>
                <a:lnTo>
                  <a:pt x="172974" y="68325"/>
                </a:lnTo>
                <a:lnTo>
                  <a:pt x="180066" y="68040"/>
                </a:lnTo>
                <a:lnTo>
                  <a:pt x="180798" y="67944"/>
                </a:lnTo>
                <a:close/>
              </a:path>
              <a:path w="221614" h="119380">
                <a:moveTo>
                  <a:pt x="214049" y="7619"/>
                </a:moveTo>
                <a:lnTo>
                  <a:pt x="190753" y="7619"/>
                </a:lnTo>
                <a:lnTo>
                  <a:pt x="196341" y="9270"/>
                </a:lnTo>
                <a:lnTo>
                  <a:pt x="199771" y="12318"/>
                </a:lnTo>
                <a:lnTo>
                  <a:pt x="203200" y="15493"/>
                </a:lnTo>
                <a:lnTo>
                  <a:pt x="204977" y="20446"/>
                </a:lnTo>
                <a:lnTo>
                  <a:pt x="204977" y="32130"/>
                </a:lnTo>
                <a:lnTo>
                  <a:pt x="175640" y="60705"/>
                </a:lnTo>
                <a:lnTo>
                  <a:pt x="205359" y="60705"/>
                </a:lnTo>
                <a:lnTo>
                  <a:pt x="210947" y="56006"/>
                </a:lnTo>
                <a:lnTo>
                  <a:pt x="215011" y="49656"/>
                </a:lnTo>
                <a:lnTo>
                  <a:pt x="219201" y="43306"/>
                </a:lnTo>
                <a:lnTo>
                  <a:pt x="221234" y="35687"/>
                </a:lnTo>
                <a:lnTo>
                  <a:pt x="221234" y="22478"/>
                </a:lnTo>
                <a:lnTo>
                  <a:pt x="220472" y="18541"/>
                </a:lnTo>
                <a:lnTo>
                  <a:pt x="217677" y="11683"/>
                </a:lnTo>
                <a:lnTo>
                  <a:pt x="215519" y="8762"/>
                </a:lnTo>
                <a:lnTo>
                  <a:pt x="214049" y="7619"/>
                </a:lnTo>
                <a:close/>
              </a:path>
              <a:path w="221614" h="119380">
                <a:moveTo>
                  <a:pt x="64642" y="0"/>
                </a:moveTo>
                <a:lnTo>
                  <a:pt x="22860" y="0"/>
                </a:lnTo>
                <a:lnTo>
                  <a:pt x="21844" y="4317"/>
                </a:lnTo>
                <a:lnTo>
                  <a:pt x="24891" y="4444"/>
                </a:lnTo>
                <a:lnTo>
                  <a:pt x="27050" y="5079"/>
                </a:lnTo>
                <a:lnTo>
                  <a:pt x="29717" y="7238"/>
                </a:lnTo>
                <a:lnTo>
                  <a:pt x="30352" y="9143"/>
                </a:lnTo>
                <a:lnTo>
                  <a:pt x="30352" y="15366"/>
                </a:lnTo>
                <a:lnTo>
                  <a:pt x="13715" y="92963"/>
                </a:lnTo>
                <a:lnTo>
                  <a:pt x="1015" y="114553"/>
                </a:lnTo>
                <a:lnTo>
                  <a:pt x="0" y="118871"/>
                </a:lnTo>
                <a:lnTo>
                  <a:pt x="43814" y="118871"/>
                </a:lnTo>
                <a:lnTo>
                  <a:pt x="50164" y="118237"/>
                </a:lnTo>
                <a:lnTo>
                  <a:pt x="71654" y="111125"/>
                </a:lnTo>
                <a:lnTo>
                  <a:pt x="30225" y="111125"/>
                </a:lnTo>
                <a:lnTo>
                  <a:pt x="26924" y="110997"/>
                </a:lnTo>
                <a:lnTo>
                  <a:pt x="25273" y="110870"/>
                </a:lnTo>
                <a:lnTo>
                  <a:pt x="47878" y="7874"/>
                </a:lnTo>
                <a:lnTo>
                  <a:pt x="50800" y="7619"/>
                </a:lnTo>
                <a:lnTo>
                  <a:pt x="90274" y="7619"/>
                </a:lnTo>
                <a:lnTo>
                  <a:pt x="87757" y="5714"/>
                </a:lnTo>
                <a:lnTo>
                  <a:pt x="82676" y="3301"/>
                </a:lnTo>
                <a:lnTo>
                  <a:pt x="77215" y="2031"/>
                </a:lnTo>
                <a:lnTo>
                  <a:pt x="71754" y="634"/>
                </a:lnTo>
                <a:lnTo>
                  <a:pt x="64642" y="0"/>
                </a:lnTo>
                <a:close/>
              </a:path>
              <a:path w="221614" h="119380">
                <a:moveTo>
                  <a:pt x="90274" y="7619"/>
                </a:moveTo>
                <a:lnTo>
                  <a:pt x="56134" y="7619"/>
                </a:lnTo>
                <a:lnTo>
                  <a:pt x="63938" y="8191"/>
                </a:lnTo>
                <a:lnTo>
                  <a:pt x="70754" y="9905"/>
                </a:lnTo>
                <a:lnTo>
                  <a:pt x="89788" y="44195"/>
                </a:lnTo>
                <a:lnTo>
                  <a:pt x="89788" y="52704"/>
                </a:lnTo>
                <a:lnTo>
                  <a:pt x="88646" y="60959"/>
                </a:lnTo>
                <a:lnTo>
                  <a:pt x="84074" y="76453"/>
                </a:lnTo>
                <a:lnTo>
                  <a:pt x="80645" y="83819"/>
                </a:lnTo>
                <a:lnTo>
                  <a:pt x="75819" y="90804"/>
                </a:lnTo>
                <a:lnTo>
                  <a:pt x="71120" y="97789"/>
                </a:lnTo>
                <a:lnTo>
                  <a:pt x="65404" y="102869"/>
                </a:lnTo>
                <a:lnTo>
                  <a:pt x="52324" y="109474"/>
                </a:lnTo>
                <a:lnTo>
                  <a:pt x="44323" y="111125"/>
                </a:lnTo>
                <a:lnTo>
                  <a:pt x="71654" y="111125"/>
                </a:lnTo>
                <a:lnTo>
                  <a:pt x="99567" y="79755"/>
                </a:lnTo>
                <a:lnTo>
                  <a:pt x="104012" y="66039"/>
                </a:lnTo>
                <a:lnTo>
                  <a:pt x="105790" y="58927"/>
                </a:lnTo>
                <a:lnTo>
                  <a:pt x="106679" y="51434"/>
                </a:lnTo>
                <a:lnTo>
                  <a:pt x="106669" y="35623"/>
                </a:lnTo>
                <a:lnTo>
                  <a:pt x="105537" y="28955"/>
                </a:lnTo>
                <a:lnTo>
                  <a:pt x="103124" y="23113"/>
                </a:lnTo>
                <a:lnTo>
                  <a:pt x="100711" y="17399"/>
                </a:lnTo>
                <a:lnTo>
                  <a:pt x="97154" y="12700"/>
                </a:lnTo>
                <a:lnTo>
                  <a:pt x="92455" y="9270"/>
                </a:lnTo>
                <a:lnTo>
                  <a:pt x="90274" y="76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065014" y="1644014"/>
            <a:ext cx="45720" cy="53340"/>
          </a:xfrm>
          <a:custGeom>
            <a:avLst/>
            <a:gdLst/>
            <a:ahLst/>
            <a:cxnLst/>
            <a:rect l="l" t="t" r="r" b="b"/>
            <a:pathLst>
              <a:path w="45720" h="53339">
                <a:moveTo>
                  <a:pt x="23113" y="0"/>
                </a:moveTo>
                <a:lnTo>
                  <a:pt x="19558" y="0"/>
                </a:lnTo>
                <a:lnTo>
                  <a:pt x="15748" y="126"/>
                </a:lnTo>
                <a:lnTo>
                  <a:pt x="11811" y="254"/>
                </a:lnTo>
                <a:lnTo>
                  <a:pt x="0" y="53086"/>
                </a:lnTo>
                <a:lnTo>
                  <a:pt x="9016" y="53086"/>
                </a:lnTo>
                <a:lnTo>
                  <a:pt x="16001" y="53086"/>
                </a:lnTo>
                <a:lnTo>
                  <a:pt x="43052" y="33274"/>
                </a:lnTo>
                <a:lnTo>
                  <a:pt x="44576" y="29083"/>
                </a:lnTo>
                <a:lnTo>
                  <a:pt x="45338" y="24511"/>
                </a:lnTo>
                <a:lnTo>
                  <a:pt x="45338" y="19558"/>
                </a:lnTo>
                <a:lnTo>
                  <a:pt x="45338" y="12826"/>
                </a:lnTo>
                <a:lnTo>
                  <a:pt x="43561" y="7874"/>
                </a:lnTo>
                <a:lnTo>
                  <a:pt x="40132" y="4699"/>
                </a:lnTo>
                <a:lnTo>
                  <a:pt x="36702" y="1650"/>
                </a:lnTo>
                <a:lnTo>
                  <a:pt x="31114" y="0"/>
                </a:lnTo>
                <a:lnTo>
                  <a:pt x="231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930647" y="1644014"/>
            <a:ext cx="64769" cy="103505"/>
          </a:xfrm>
          <a:custGeom>
            <a:avLst/>
            <a:gdLst/>
            <a:ahLst/>
            <a:cxnLst/>
            <a:rect l="l" t="t" r="r" b="b"/>
            <a:pathLst>
              <a:path w="64770" h="103505">
                <a:moveTo>
                  <a:pt x="30861" y="0"/>
                </a:moveTo>
                <a:lnTo>
                  <a:pt x="28321" y="0"/>
                </a:lnTo>
                <a:lnTo>
                  <a:pt x="25526" y="0"/>
                </a:lnTo>
                <a:lnTo>
                  <a:pt x="22605" y="254"/>
                </a:lnTo>
                <a:lnTo>
                  <a:pt x="0" y="103250"/>
                </a:lnTo>
                <a:lnTo>
                  <a:pt x="1650" y="103377"/>
                </a:lnTo>
                <a:lnTo>
                  <a:pt x="4952" y="103505"/>
                </a:lnTo>
                <a:lnTo>
                  <a:pt x="9651" y="103505"/>
                </a:lnTo>
                <a:lnTo>
                  <a:pt x="19050" y="103505"/>
                </a:lnTo>
                <a:lnTo>
                  <a:pt x="50546" y="83185"/>
                </a:lnTo>
                <a:lnTo>
                  <a:pt x="55372" y="76200"/>
                </a:lnTo>
                <a:lnTo>
                  <a:pt x="58800" y="68834"/>
                </a:lnTo>
                <a:lnTo>
                  <a:pt x="61087" y="61087"/>
                </a:lnTo>
                <a:lnTo>
                  <a:pt x="63373" y="53339"/>
                </a:lnTo>
                <a:lnTo>
                  <a:pt x="64515" y="45085"/>
                </a:lnTo>
                <a:lnTo>
                  <a:pt x="64515" y="36575"/>
                </a:lnTo>
                <a:lnTo>
                  <a:pt x="45481" y="2286"/>
                </a:lnTo>
                <a:lnTo>
                  <a:pt x="38665" y="571"/>
                </a:lnTo>
                <a:lnTo>
                  <a:pt x="3086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028819" y="1636395"/>
            <a:ext cx="97790" cy="119380"/>
          </a:xfrm>
          <a:custGeom>
            <a:avLst/>
            <a:gdLst/>
            <a:ahLst/>
            <a:cxnLst/>
            <a:rect l="l" t="t" r="r" b="b"/>
            <a:pathLst>
              <a:path w="97789" h="119380">
                <a:moveTo>
                  <a:pt x="22859" y="0"/>
                </a:moveTo>
                <a:lnTo>
                  <a:pt x="61213" y="0"/>
                </a:lnTo>
                <a:lnTo>
                  <a:pt x="68071" y="0"/>
                </a:lnTo>
                <a:lnTo>
                  <a:pt x="73786" y="507"/>
                </a:lnTo>
                <a:lnTo>
                  <a:pt x="78231" y="1650"/>
                </a:lnTo>
                <a:lnTo>
                  <a:pt x="82676" y="2666"/>
                </a:lnTo>
                <a:lnTo>
                  <a:pt x="86359" y="4317"/>
                </a:lnTo>
                <a:lnTo>
                  <a:pt x="89280" y="6603"/>
                </a:lnTo>
                <a:lnTo>
                  <a:pt x="92075" y="8762"/>
                </a:lnTo>
                <a:lnTo>
                  <a:pt x="94233" y="11683"/>
                </a:lnTo>
                <a:lnTo>
                  <a:pt x="95630" y="15112"/>
                </a:lnTo>
                <a:lnTo>
                  <a:pt x="97027" y="18541"/>
                </a:lnTo>
                <a:lnTo>
                  <a:pt x="97789" y="22478"/>
                </a:lnTo>
                <a:lnTo>
                  <a:pt x="97789" y="27050"/>
                </a:lnTo>
                <a:lnTo>
                  <a:pt x="97789" y="35687"/>
                </a:lnTo>
                <a:lnTo>
                  <a:pt x="95757" y="43306"/>
                </a:lnTo>
                <a:lnTo>
                  <a:pt x="91566" y="49656"/>
                </a:lnTo>
                <a:lnTo>
                  <a:pt x="87502" y="56006"/>
                </a:lnTo>
                <a:lnTo>
                  <a:pt x="81914" y="60705"/>
                </a:lnTo>
                <a:lnTo>
                  <a:pt x="49529" y="68325"/>
                </a:lnTo>
                <a:lnTo>
                  <a:pt x="43560" y="68325"/>
                </a:lnTo>
                <a:lnTo>
                  <a:pt x="38607" y="68199"/>
                </a:lnTo>
                <a:lnTo>
                  <a:pt x="34670" y="67944"/>
                </a:lnTo>
                <a:lnTo>
                  <a:pt x="29082" y="93471"/>
                </a:lnTo>
                <a:lnTo>
                  <a:pt x="28575" y="95884"/>
                </a:lnTo>
                <a:lnTo>
                  <a:pt x="28193" y="97662"/>
                </a:lnTo>
                <a:lnTo>
                  <a:pt x="28066" y="99059"/>
                </a:lnTo>
                <a:lnTo>
                  <a:pt x="27812" y="100329"/>
                </a:lnTo>
                <a:lnTo>
                  <a:pt x="27685" y="101600"/>
                </a:lnTo>
                <a:lnTo>
                  <a:pt x="27431" y="103124"/>
                </a:lnTo>
                <a:lnTo>
                  <a:pt x="27304" y="104647"/>
                </a:lnTo>
                <a:lnTo>
                  <a:pt x="27304" y="105917"/>
                </a:lnTo>
                <a:lnTo>
                  <a:pt x="27304" y="107060"/>
                </a:lnTo>
                <a:lnTo>
                  <a:pt x="27304" y="108838"/>
                </a:lnTo>
                <a:lnTo>
                  <a:pt x="27558" y="110362"/>
                </a:lnTo>
                <a:lnTo>
                  <a:pt x="28193" y="111378"/>
                </a:lnTo>
                <a:lnTo>
                  <a:pt x="28701" y="112394"/>
                </a:lnTo>
                <a:lnTo>
                  <a:pt x="36702" y="114553"/>
                </a:lnTo>
                <a:lnTo>
                  <a:pt x="35813" y="118871"/>
                </a:lnTo>
                <a:lnTo>
                  <a:pt x="0" y="118871"/>
                </a:lnTo>
                <a:lnTo>
                  <a:pt x="1015" y="114553"/>
                </a:lnTo>
                <a:lnTo>
                  <a:pt x="3175" y="114172"/>
                </a:lnTo>
                <a:lnTo>
                  <a:pt x="4825" y="113664"/>
                </a:lnTo>
                <a:lnTo>
                  <a:pt x="10794" y="104520"/>
                </a:lnTo>
                <a:lnTo>
                  <a:pt x="11429" y="102488"/>
                </a:lnTo>
                <a:lnTo>
                  <a:pt x="28447" y="25907"/>
                </a:lnTo>
                <a:lnTo>
                  <a:pt x="30352" y="15493"/>
                </a:lnTo>
                <a:lnTo>
                  <a:pt x="30352" y="12064"/>
                </a:lnTo>
                <a:lnTo>
                  <a:pt x="30352" y="9270"/>
                </a:lnTo>
                <a:lnTo>
                  <a:pt x="29717" y="7238"/>
                </a:lnTo>
                <a:lnTo>
                  <a:pt x="28447" y="6222"/>
                </a:lnTo>
                <a:lnTo>
                  <a:pt x="27050" y="5079"/>
                </a:lnTo>
                <a:lnTo>
                  <a:pt x="24891" y="4444"/>
                </a:lnTo>
                <a:lnTo>
                  <a:pt x="21843" y="4317"/>
                </a:lnTo>
                <a:lnTo>
                  <a:pt x="228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905375" y="1636395"/>
            <a:ext cx="106680" cy="119380"/>
          </a:xfrm>
          <a:custGeom>
            <a:avLst/>
            <a:gdLst/>
            <a:ahLst/>
            <a:cxnLst/>
            <a:rect l="l" t="t" r="r" b="b"/>
            <a:pathLst>
              <a:path w="106679" h="119380">
                <a:moveTo>
                  <a:pt x="22860" y="0"/>
                </a:moveTo>
                <a:lnTo>
                  <a:pt x="55879" y="0"/>
                </a:lnTo>
                <a:lnTo>
                  <a:pt x="64642" y="0"/>
                </a:lnTo>
                <a:lnTo>
                  <a:pt x="71754" y="634"/>
                </a:lnTo>
                <a:lnTo>
                  <a:pt x="77215" y="2031"/>
                </a:lnTo>
                <a:lnTo>
                  <a:pt x="82676" y="3301"/>
                </a:lnTo>
                <a:lnTo>
                  <a:pt x="87757" y="5714"/>
                </a:lnTo>
                <a:lnTo>
                  <a:pt x="92455" y="9270"/>
                </a:lnTo>
                <a:lnTo>
                  <a:pt x="97154" y="12700"/>
                </a:lnTo>
                <a:lnTo>
                  <a:pt x="100711" y="17399"/>
                </a:lnTo>
                <a:lnTo>
                  <a:pt x="103124" y="23113"/>
                </a:lnTo>
                <a:lnTo>
                  <a:pt x="105537" y="28955"/>
                </a:lnTo>
                <a:lnTo>
                  <a:pt x="106679" y="35687"/>
                </a:lnTo>
                <a:lnTo>
                  <a:pt x="106679" y="43687"/>
                </a:lnTo>
                <a:lnTo>
                  <a:pt x="106679" y="51434"/>
                </a:lnTo>
                <a:lnTo>
                  <a:pt x="105790" y="58927"/>
                </a:lnTo>
                <a:lnTo>
                  <a:pt x="104012" y="66039"/>
                </a:lnTo>
                <a:lnTo>
                  <a:pt x="102235" y="73278"/>
                </a:lnTo>
                <a:lnTo>
                  <a:pt x="84074" y="101472"/>
                </a:lnTo>
                <a:lnTo>
                  <a:pt x="79375" y="105917"/>
                </a:lnTo>
                <a:lnTo>
                  <a:pt x="43814" y="118871"/>
                </a:lnTo>
                <a:lnTo>
                  <a:pt x="36575" y="118871"/>
                </a:lnTo>
                <a:lnTo>
                  <a:pt x="0" y="118871"/>
                </a:lnTo>
                <a:lnTo>
                  <a:pt x="1015" y="114553"/>
                </a:lnTo>
                <a:lnTo>
                  <a:pt x="3175" y="114172"/>
                </a:lnTo>
                <a:lnTo>
                  <a:pt x="4825" y="113664"/>
                </a:lnTo>
                <a:lnTo>
                  <a:pt x="28448" y="25907"/>
                </a:lnTo>
                <a:lnTo>
                  <a:pt x="30352" y="15366"/>
                </a:lnTo>
                <a:lnTo>
                  <a:pt x="30352" y="11810"/>
                </a:lnTo>
                <a:lnTo>
                  <a:pt x="30352" y="9143"/>
                </a:lnTo>
                <a:lnTo>
                  <a:pt x="21844" y="4317"/>
                </a:lnTo>
                <a:lnTo>
                  <a:pt x="228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166359" y="1455407"/>
            <a:ext cx="2792730" cy="47626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183255" y="1478407"/>
            <a:ext cx="2770505" cy="454659"/>
          </a:xfrm>
          <a:custGeom>
            <a:avLst/>
            <a:gdLst/>
            <a:ahLst/>
            <a:cxnLst/>
            <a:rect l="l" t="t" r="r" b="b"/>
            <a:pathLst>
              <a:path w="2770504" h="454660">
                <a:moveTo>
                  <a:pt x="2692776" y="0"/>
                </a:moveTo>
                <a:lnTo>
                  <a:pt x="2688585" y="6603"/>
                </a:lnTo>
                <a:lnTo>
                  <a:pt x="2703116" y="24010"/>
                </a:lnTo>
                <a:lnTo>
                  <a:pt x="2715874" y="44799"/>
                </a:lnTo>
                <a:lnTo>
                  <a:pt x="2736210" y="96519"/>
                </a:lnTo>
                <a:lnTo>
                  <a:pt x="2748783" y="158432"/>
                </a:lnTo>
                <a:lnTo>
                  <a:pt x="2752974" y="227202"/>
                </a:lnTo>
                <a:lnTo>
                  <a:pt x="2751926" y="261756"/>
                </a:lnTo>
                <a:lnTo>
                  <a:pt x="2743544" y="326769"/>
                </a:lnTo>
                <a:lnTo>
                  <a:pt x="2727018" y="385282"/>
                </a:lnTo>
                <a:lnTo>
                  <a:pt x="2703206" y="430724"/>
                </a:lnTo>
                <a:lnTo>
                  <a:pt x="2688585" y="448182"/>
                </a:lnTo>
                <a:lnTo>
                  <a:pt x="2692776" y="454659"/>
                </a:lnTo>
                <a:lnTo>
                  <a:pt x="2724828" y="416369"/>
                </a:lnTo>
                <a:lnTo>
                  <a:pt x="2749545" y="362457"/>
                </a:lnTo>
                <a:lnTo>
                  <a:pt x="2765261" y="297814"/>
                </a:lnTo>
                <a:lnTo>
                  <a:pt x="2770500" y="227075"/>
                </a:lnTo>
                <a:lnTo>
                  <a:pt x="2769190" y="190523"/>
                </a:lnTo>
                <a:lnTo>
                  <a:pt x="2758713" y="122705"/>
                </a:lnTo>
                <a:lnTo>
                  <a:pt x="2738121" y="62936"/>
                </a:lnTo>
                <a:lnTo>
                  <a:pt x="2709701" y="17216"/>
                </a:lnTo>
                <a:lnTo>
                  <a:pt x="2692776" y="0"/>
                </a:lnTo>
                <a:close/>
              </a:path>
              <a:path w="2770504" h="454660">
                <a:moveTo>
                  <a:pt x="77846" y="0"/>
                </a:moveTo>
                <a:lnTo>
                  <a:pt x="45747" y="38195"/>
                </a:lnTo>
                <a:lnTo>
                  <a:pt x="21077" y="91439"/>
                </a:lnTo>
                <a:lnTo>
                  <a:pt x="5250" y="155733"/>
                </a:lnTo>
                <a:lnTo>
                  <a:pt x="0" y="227202"/>
                </a:lnTo>
                <a:lnTo>
                  <a:pt x="1307" y="263195"/>
                </a:lnTo>
                <a:lnTo>
                  <a:pt x="11836" y="330910"/>
                </a:lnTo>
                <a:lnTo>
                  <a:pt x="32483" y="391366"/>
                </a:lnTo>
                <a:lnTo>
                  <a:pt x="60868" y="437467"/>
                </a:lnTo>
                <a:lnTo>
                  <a:pt x="77846" y="454659"/>
                </a:lnTo>
                <a:lnTo>
                  <a:pt x="81910" y="448182"/>
                </a:lnTo>
                <a:lnTo>
                  <a:pt x="67360" y="430724"/>
                </a:lnTo>
                <a:lnTo>
                  <a:pt x="54573" y="409765"/>
                </a:lnTo>
                <a:lnTo>
                  <a:pt x="34285" y="357250"/>
                </a:lnTo>
                <a:lnTo>
                  <a:pt x="21823" y="294941"/>
                </a:lnTo>
                <a:lnTo>
                  <a:pt x="17652" y="227075"/>
                </a:lnTo>
                <a:lnTo>
                  <a:pt x="18696" y="191960"/>
                </a:lnTo>
                <a:lnTo>
                  <a:pt x="27078" y="126618"/>
                </a:lnTo>
                <a:lnTo>
                  <a:pt x="43673" y="68968"/>
                </a:lnTo>
                <a:lnTo>
                  <a:pt x="67434" y="24010"/>
                </a:lnTo>
                <a:lnTo>
                  <a:pt x="81910" y="6603"/>
                </a:lnTo>
                <a:lnTo>
                  <a:pt x="7784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871841" y="1478407"/>
            <a:ext cx="81915" cy="454659"/>
          </a:xfrm>
          <a:custGeom>
            <a:avLst/>
            <a:gdLst/>
            <a:ahLst/>
            <a:cxnLst/>
            <a:rect l="l" t="t" r="r" b="b"/>
            <a:pathLst>
              <a:path w="81915" h="454660">
                <a:moveTo>
                  <a:pt x="4190" y="0"/>
                </a:moveTo>
                <a:lnTo>
                  <a:pt x="36242" y="38195"/>
                </a:lnTo>
                <a:lnTo>
                  <a:pt x="60959" y="91439"/>
                </a:lnTo>
                <a:lnTo>
                  <a:pt x="76676" y="155733"/>
                </a:lnTo>
                <a:lnTo>
                  <a:pt x="81914" y="227075"/>
                </a:lnTo>
                <a:lnTo>
                  <a:pt x="80605" y="263195"/>
                </a:lnTo>
                <a:lnTo>
                  <a:pt x="70127" y="330910"/>
                </a:lnTo>
                <a:lnTo>
                  <a:pt x="49535" y="391366"/>
                </a:lnTo>
                <a:lnTo>
                  <a:pt x="21115" y="437467"/>
                </a:lnTo>
                <a:lnTo>
                  <a:pt x="4190" y="454659"/>
                </a:lnTo>
                <a:lnTo>
                  <a:pt x="0" y="448182"/>
                </a:lnTo>
                <a:lnTo>
                  <a:pt x="14620" y="430724"/>
                </a:lnTo>
                <a:lnTo>
                  <a:pt x="27431" y="409765"/>
                </a:lnTo>
                <a:lnTo>
                  <a:pt x="47625" y="357250"/>
                </a:lnTo>
                <a:lnTo>
                  <a:pt x="60198" y="294941"/>
                </a:lnTo>
                <a:lnTo>
                  <a:pt x="64388" y="227202"/>
                </a:lnTo>
                <a:lnTo>
                  <a:pt x="63341" y="191960"/>
                </a:lnTo>
                <a:lnTo>
                  <a:pt x="54959" y="126618"/>
                </a:lnTo>
                <a:lnTo>
                  <a:pt x="38308" y="68968"/>
                </a:lnTo>
                <a:lnTo>
                  <a:pt x="14531" y="24010"/>
                </a:lnTo>
                <a:lnTo>
                  <a:pt x="0" y="6603"/>
                </a:lnTo>
                <a:lnTo>
                  <a:pt x="419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183251" y="1478407"/>
            <a:ext cx="81915" cy="454659"/>
          </a:xfrm>
          <a:custGeom>
            <a:avLst/>
            <a:gdLst/>
            <a:ahLst/>
            <a:cxnLst/>
            <a:rect l="l" t="t" r="r" b="b"/>
            <a:pathLst>
              <a:path w="81914" h="454660">
                <a:moveTo>
                  <a:pt x="77850" y="0"/>
                </a:moveTo>
                <a:lnTo>
                  <a:pt x="81914" y="6603"/>
                </a:lnTo>
                <a:lnTo>
                  <a:pt x="67438" y="24010"/>
                </a:lnTo>
                <a:lnTo>
                  <a:pt x="54689" y="44799"/>
                </a:lnTo>
                <a:lnTo>
                  <a:pt x="34416" y="96519"/>
                </a:lnTo>
                <a:lnTo>
                  <a:pt x="21843" y="158432"/>
                </a:lnTo>
                <a:lnTo>
                  <a:pt x="17652" y="227202"/>
                </a:lnTo>
                <a:lnTo>
                  <a:pt x="18698" y="261756"/>
                </a:lnTo>
                <a:lnTo>
                  <a:pt x="27029" y="326769"/>
                </a:lnTo>
                <a:lnTo>
                  <a:pt x="43553" y="385282"/>
                </a:lnTo>
                <a:lnTo>
                  <a:pt x="67365" y="430724"/>
                </a:lnTo>
                <a:lnTo>
                  <a:pt x="81914" y="448182"/>
                </a:lnTo>
                <a:lnTo>
                  <a:pt x="77850" y="454659"/>
                </a:lnTo>
                <a:lnTo>
                  <a:pt x="45751" y="416369"/>
                </a:lnTo>
                <a:lnTo>
                  <a:pt x="21082" y="362457"/>
                </a:lnTo>
                <a:lnTo>
                  <a:pt x="5254" y="297814"/>
                </a:lnTo>
                <a:lnTo>
                  <a:pt x="0" y="227075"/>
                </a:lnTo>
                <a:lnTo>
                  <a:pt x="1311" y="190523"/>
                </a:lnTo>
                <a:lnTo>
                  <a:pt x="11840" y="122705"/>
                </a:lnTo>
                <a:lnTo>
                  <a:pt x="32488" y="62936"/>
                </a:lnTo>
                <a:lnTo>
                  <a:pt x="60872" y="17216"/>
                </a:lnTo>
                <a:lnTo>
                  <a:pt x="7785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254752" y="1647418"/>
            <a:ext cx="113507" cy="14251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267452" y="1665985"/>
            <a:ext cx="100203" cy="128777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404103" y="1624583"/>
            <a:ext cx="128803" cy="13487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416296" y="1643760"/>
            <a:ext cx="116459" cy="12103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564123" y="1647475"/>
            <a:ext cx="121158" cy="10893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577713" y="1665985"/>
            <a:ext cx="107187" cy="9525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721096" y="1674876"/>
            <a:ext cx="128803" cy="3428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737859" y="1698475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4">
                <a:moveTo>
                  <a:pt x="0" y="11579"/>
                </a:moveTo>
                <a:lnTo>
                  <a:pt x="107264" y="11579"/>
                </a:lnTo>
                <a:lnTo>
                  <a:pt x="107264" y="0"/>
                </a:lnTo>
                <a:lnTo>
                  <a:pt x="0" y="0"/>
                </a:lnTo>
                <a:lnTo>
                  <a:pt x="0" y="1157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733288" y="1693903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5">
                <a:moveTo>
                  <a:pt x="0" y="20723"/>
                </a:moveTo>
                <a:lnTo>
                  <a:pt x="116408" y="20723"/>
                </a:lnTo>
                <a:lnTo>
                  <a:pt x="116408" y="0"/>
                </a:lnTo>
                <a:lnTo>
                  <a:pt x="0" y="0"/>
                </a:lnTo>
                <a:lnTo>
                  <a:pt x="0" y="2072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894832" y="1612366"/>
            <a:ext cx="92237" cy="14251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912611" y="1634998"/>
            <a:ext cx="69850" cy="120650"/>
          </a:xfrm>
          <a:custGeom>
            <a:avLst/>
            <a:gdLst/>
            <a:ahLst/>
            <a:cxnLst/>
            <a:rect l="l" t="t" r="r" b="b"/>
            <a:pathLst>
              <a:path w="69850" h="120650">
                <a:moveTo>
                  <a:pt x="45085" y="20192"/>
                </a:moveTo>
                <a:lnTo>
                  <a:pt x="26035" y="20192"/>
                </a:lnTo>
                <a:lnTo>
                  <a:pt x="27177" y="20700"/>
                </a:lnTo>
                <a:lnTo>
                  <a:pt x="28828" y="22860"/>
                </a:lnTo>
                <a:lnTo>
                  <a:pt x="29128" y="24256"/>
                </a:lnTo>
                <a:lnTo>
                  <a:pt x="29210" y="101600"/>
                </a:lnTo>
                <a:lnTo>
                  <a:pt x="28955" y="104521"/>
                </a:lnTo>
                <a:lnTo>
                  <a:pt x="4952" y="113918"/>
                </a:lnTo>
                <a:lnTo>
                  <a:pt x="4952" y="120268"/>
                </a:lnTo>
                <a:lnTo>
                  <a:pt x="69341" y="120268"/>
                </a:lnTo>
                <a:lnTo>
                  <a:pt x="69341" y="113918"/>
                </a:lnTo>
                <a:lnTo>
                  <a:pt x="64897" y="113791"/>
                </a:lnTo>
                <a:lnTo>
                  <a:pt x="61213" y="113537"/>
                </a:lnTo>
                <a:lnTo>
                  <a:pt x="45212" y="103377"/>
                </a:lnTo>
                <a:lnTo>
                  <a:pt x="45085" y="20192"/>
                </a:lnTo>
                <a:close/>
              </a:path>
              <a:path w="69850" h="120650">
                <a:moveTo>
                  <a:pt x="45592" y="0"/>
                </a:moveTo>
                <a:lnTo>
                  <a:pt x="40766" y="0"/>
                </a:lnTo>
                <a:lnTo>
                  <a:pt x="0" y="24256"/>
                </a:lnTo>
                <a:lnTo>
                  <a:pt x="3810" y="30987"/>
                </a:lnTo>
                <a:lnTo>
                  <a:pt x="8889" y="27686"/>
                </a:lnTo>
                <a:lnTo>
                  <a:pt x="13080" y="25018"/>
                </a:lnTo>
                <a:lnTo>
                  <a:pt x="19938" y="21209"/>
                </a:lnTo>
                <a:lnTo>
                  <a:pt x="22605" y="20192"/>
                </a:lnTo>
                <a:lnTo>
                  <a:pt x="45085" y="20192"/>
                </a:lnTo>
                <a:lnTo>
                  <a:pt x="45212" y="5587"/>
                </a:lnTo>
                <a:lnTo>
                  <a:pt x="4559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912611" y="1634998"/>
            <a:ext cx="69850" cy="120650"/>
          </a:xfrm>
          <a:custGeom>
            <a:avLst/>
            <a:gdLst/>
            <a:ahLst/>
            <a:cxnLst/>
            <a:rect l="l" t="t" r="r" b="b"/>
            <a:pathLst>
              <a:path w="69850" h="120650">
                <a:moveTo>
                  <a:pt x="40766" y="0"/>
                </a:moveTo>
                <a:lnTo>
                  <a:pt x="45592" y="0"/>
                </a:lnTo>
                <a:lnTo>
                  <a:pt x="45212" y="5587"/>
                </a:lnTo>
                <a:lnTo>
                  <a:pt x="45085" y="13335"/>
                </a:lnTo>
                <a:lnTo>
                  <a:pt x="45085" y="23113"/>
                </a:lnTo>
                <a:lnTo>
                  <a:pt x="45085" y="97536"/>
                </a:lnTo>
                <a:lnTo>
                  <a:pt x="45085" y="100837"/>
                </a:lnTo>
                <a:lnTo>
                  <a:pt x="45212" y="103377"/>
                </a:lnTo>
                <a:lnTo>
                  <a:pt x="45592" y="105155"/>
                </a:lnTo>
                <a:lnTo>
                  <a:pt x="45974" y="106806"/>
                </a:lnTo>
                <a:lnTo>
                  <a:pt x="46609" y="108203"/>
                </a:lnTo>
                <a:lnTo>
                  <a:pt x="47625" y="109347"/>
                </a:lnTo>
                <a:lnTo>
                  <a:pt x="48513" y="110362"/>
                </a:lnTo>
                <a:lnTo>
                  <a:pt x="69341" y="113918"/>
                </a:lnTo>
                <a:lnTo>
                  <a:pt x="69341" y="120268"/>
                </a:lnTo>
                <a:lnTo>
                  <a:pt x="4952" y="120268"/>
                </a:lnTo>
                <a:lnTo>
                  <a:pt x="4952" y="113918"/>
                </a:lnTo>
                <a:lnTo>
                  <a:pt x="11429" y="113537"/>
                </a:lnTo>
                <a:lnTo>
                  <a:pt x="16001" y="113156"/>
                </a:lnTo>
                <a:lnTo>
                  <a:pt x="29210" y="101600"/>
                </a:lnTo>
                <a:lnTo>
                  <a:pt x="29210" y="97536"/>
                </a:lnTo>
                <a:lnTo>
                  <a:pt x="29210" y="26924"/>
                </a:lnTo>
                <a:lnTo>
                  <a:pt x="29210" y="24637"/>
                </a:lnTo>
                <a:lnTo>
                  <a:pt x="28828" y="22860"/>
                </a:lnTo>
                <a:lnTo>
                  <a:pt x="28066" y="21843"/>
                </a:lnTo>
                <a:lnTo>
                  <a:pt x="27177" y="20700"/>
                </a:lnTo>
                <a:lnTo>
                  <a:pt x="26035" y="20192"/>
                </a:lnTo>
                <a:lnTo>
                  <a:pt x="24511" y="20192"/>
                </a:lnTo>
                <a:lnTo>
                  <a:pt x="22605" y="20192"/>
                </a:lnTo>
                <a:lnTo>
                  <a:pt x="19938" y="21209"/>
                </a:lnTo>
                <a:lnTo>
                  <a:pt x="16510" y="23113"/>
                </a:lnTo>
                <a:lnTo>
                  <a:pt x="13080" y="25018"/>
                </a:lnTo>
                <a:lnTo>
                  <a:pt x="8889" y="27686"/>
                </a:lnTo>
                <a:lnTo>
                  <a:pt x="3810" y="30987"/>
                </a:lnTo>
                <a:lnTo>
                  <a:pt x="0" y="24256"/>
                </a:lnTo>
                <a:lnTo>
                  <a:pt x="40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980176" y="1711451"/>
            <a:ext cx="48005" cy="6629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998336" y="1735073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24764" y="0"/>
                </a:moveTo>
                <a:lnTo>
                  <a:pt x="9525" y="0"/>
                </a:lnTo>
                <a:lnTo>
                  <a:pt x="9905" y="4317"/>
                </a:lnTo>
                <a:lnTo>
                  <a:pt x="10122" y="8000"/>
                </a:lnTo>
                <a:lnTo>
                  <a:pt x="6350" y="31368"/>
                </a:lnTo>
                <a:lnTo>
                  <a:pt x="5079" y="33654"/>
                </a:lnTo>
                <a:lnTo>
                  <a:pt x="2921" y="36067"/>
                </a:lnTo>
                <a:lnTo>
                  <a:pt x="0" y="38862"/>
                </a:lnTo>
                <a:lnTo>
                  <a:pt x="4699" y="44196"/>
                </a:lnTo>
                <a:lnTo>
                  <a:pt x="10033" y="40259"/>
                </a:lnTo>
                <a:lnTo>
                  <a:pt x="14224" y="36575"/>
                </a:lnTo>
                <a:lnTo>
                  <a:pt x="17272" y="33147"/>
                </a:lnTo>
                <a:lnTo>
                  <a:pt x="20320" y="29845"/>
                </a:lnTo>
                <a:lnTo>
                  <a:pt x="22478" y="26542"/>
                </a:lnTo>
                <a:lnTo>
                  <a:pt x="23875" y="23113"/>
                </a:lnTo>
                <a:lnTo>
                  <a:pt x="25273" y="19812"/>
                </a:lnTo>
                <a:lnTo>
                  <a:pt x="26035" y="16001"/>
                </a:lnTo>
                <a:lnTo>
                  <a:pt x="26035" y="8000"/>
                </a:lnTo>
                <a:lnTo>
                  <a:pt x="25526" y="4063"/>
                </a:lnTo>
                <a:lnTo>
                  <a:pt x="247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998336" y="1735073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9525" y="0"/>
                </a:moveTo>
                <a:lnTo>
                  <a:pt x="24764" y="0"/>
                </a:lnTo>
                <a:lnTo>
                  <a:pt x="25526" y="4063"/>
                </a:lnTo>
                <a:lnTo>
                  <a:pt x="26035" y="8000"/>
                </a:lnTo>
                <a:lnTo>
                  <a:pt x="26035" y="11937"/>
                </a:lnTo>
                <a:lnTo>
                  <a:pt x="26035" y="16001"/>
                </a:lnTo>
                <a:lnTo>
                  <a:pt x="25273" y="19812"/>
                </a:lnTo>
                <a:lnTo>
                  <a:pt x="23875" y="23113"/>
                </a:lnTo>
                <a:lnTo>
                  <a:pt x="22478" y="26542"/>
                </a:lnTo>
                <a:lnTo>
                  <a:pt x="20320" y="29845"/>
                </a:lnTo>
                <a:lnTo>
                  <a:pt x="17272" y="33147"/>
                </a:lnTo>
                <a:lnTo>
                  <a:pt x="14224" y="36575"/>
                </a:lnTo>
                <a:lnTo>
                  <a:pt x="10033" y="40259"/>
                </a:lnTo>
                <a:lnTo>
                  <a:pt x="4699" y="44196"/>
                </a:lnTo>
                <a:lnTo>
                  <a:pt x="0" y="38862"/>
                </a:lnTo>
                <a:lnTo>
                  <a:pt x="2921" y="36067"/>
                </a:lnTo>
                <a:lnTo>
                  <a:pt x="5079" y="33654"/>
                </a:lnTo>
                <a:lnTo>
                  <a:pt x="6350" y="31368"/>
                </a:lnTo>
                <a:lnTo>
                  <a:pt x="7747" y="29083"/>
                </a:lnTo>
                <a:lnTo>
                  <a:pt x="8636" y="26542"/>
                </a:lnTo>
                <a:lnTo>
                  <a:pt x="9271" y="23749"/>
                </a:lnTo>
                <a:lnTo>
                  <a:pt x="9778" y="20954"/>
                </a:lnTo>
                <a:lnTo>
                  <a:pt x="10160" y="17272"/>
                </a:lnTo>
                <a:lnTo>
                  <a:pt x="10160" y="13080"/>
                </a:lnTo>
                <a:lnTo>
                  <a:pt x="10160" y="8636"/>
                </a:lnTo>
                <a:lnTo>
                  <a:pt x="9905" y="4317"/>
                </a:lnTo>
                <a:lnTo>
                  <a:pt x="95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044184" y="1676400"/>
            <a:ext cx="450341" cy="3428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061709" y="1698878"/>
            <a:ext cx="428625" cy="12700"/>
          </a:xfrm>
          <a:custGeom>
            <a:avLst/>
            <a:gdLst/>
            <a:ahLst/>
            <a:cxnLst/>
            <a:rect l="l" t="t" r="r" b="b"/>
            <a:pathLst>
              <a:path w="428625" h="12700">
                <a:moveTo>
                  <a:pt x="0" y="12192"/>
                </a:moveTo>
                <a:lnTo>
                  <a:pt x="428243" y="12192"/>
                </a:lnTo>
                <a:lnTo>
                  <a:pt x="428243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057138" y="1694306"/>
            <a:ext cx="437515" cy="21590"/>
          </a:xfrm>
          <a:custGeom>
            <a:avLst/>
            <a:gdLst/>
            <a:ahLst/>
            <a:cxnLst/>
            <a:rect l="l" t="t" r="r" b="b"/>
            <a:pathLst>
              <a:path w="437514" h="21589">
                <a:moveTo>
                  <a:pt x="0" y="21336"/>
                </a:moveTo>
                <a:lnTo>
                  <a:pt x="437388" y="21336"/>
                </a:lnTo>
                <a:lnTo>
                  <a:pt x="437388" y="0"/>
                </a:lnTo>
                <a:lnTo>
                  <a:pt x="0" y="0"/>
                </a:lnTo>
                <a:lnTo>
                  <a:pt x="0" y="2133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219444" y="1562100"/>
            <a:ext cx="95213" cy="11201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232144" y="1580896"/>
            <a:ext cx="82931" cy="9893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045708" y="1757172"/>
            <a:ext cx="95213" cy="11201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062979" y="1780539"/>
            <a:ext cx="74295" cy="90170"/>
          </a:xfrm>
          <a:custGeom>
            <a:avLst/>
            <a:gdLst/>
            <a:ahLst/>
            <a:cxnLst/>
            <a:rect l="l" t="t" r="r" b="b"/>
            <a:pathLst>
              <a:path w="74295" h="90169">
                <a:moveTo>
                  <a:pt x="30183" y="8636"/>
                </a:moveTo>
                <a:lnTo>
                  <a:pt x="14224" y="8636"/>
                </a:lnTo>
                <a:lnTo>
                  <a:pt x="15494" y="8889"/>
                </a:lnTo>
                <a:lnTo>
                  <a:pt x="16129" y="9144"/>
                </a:lnTo>
                <a:lnTo>
                  <a:pt x="16764" y="9525"/>
                </a:lnTo>
                <a:lnTo>
                  <a:pt x="17272" y="10287"/>
                </a:lnTo>
                <a:lnTo>
                  <a:pt x="17780" y="10922"/>
                </a:lnTo>
                <a:lnTo>
                  <a:pt x="18287" y="11937"/>
                </a:lnTo>
                <a:lnTo>
                  <a:pt x="19050" y="14477"/>
                </a:lnTo>
                <a:lnTo>
                  <a:pt x="19431" y="16256"/>
                </a:lnTo>
                <a:lnTo>
                  <a:pt x="19685" y="18414"/>
                </a:lnTo>
                <a:lnTo>
                  <a:pt x="20066" y="20700"/>
                </a:lnTo>
                <a:lnTo>
                  <a:pt x="20324" y="23495"/>
                </a:lnTo>
                <a:lnTo>
                  <a:pt x="20450" y="26924"/>
                </a:lnTo>
                <a:lnTo>
                  <a:pt x="20574" y="64135"/>
                </a:lnTo>
                <a:lnTo>
                  <a:pt x="18287" y="68325"/>
                </a:lnTo>
                <a:lnTo>
                  <a:pt x="16383" y="72262"/>
                </a:lnTo>
                <a:lnTo>
                  <a:pt x="14859" y="75946"/>
                </a:lnTo>
                <a:lnTo>
                  <a:pt x="13335" y="79756"/>
                </a:lnTo>
                <a:lnTo>
                  <a:pt x="12192" y="83058"/>
                </a:lnTo>
                <a:lnTo>
                  <a:pt x="11303" y="86233"/>
                </a:lnTo>
                <a:lnTo>
                  <a:pt x="12065" y="87502"/>
                </a:lnTo>
                <a:lnTo>
                  <a:pt x="12827" y="88519"/>
                </a:lnTo>
                <a:lnTo>
                  <a:pt x="13589" y="89788"/>
                </a:lnTo>
                <a:lnTo>
                  <a:pt x="23875" y="89788"/>
                </a:lnTo>
                <a:lnTo>
                  <a:pt x="25019" y="85851"/>
                </a:lnTo>
                <a:lnTo>
                  <a:pt x="26035" y="81914"/>
                </a:lnTo>
                <a:lnTo>
                  <a:pt x="27050" y="77724"/>
                </a:lnTo>
                <a:lnTo>
                  <a:pt x="27940" y="73533"/>
                </a:lnTo>
                <a:lnTo>
                  <a:pt x="29464" y="64770"/>
                </a:lnTo>
                <a:lnTo>
                  <a:pt x="31750" y="61468"/>
                </a:lnTo>
                <a:lnTo>
                  <a:pt x="34162" y="57785"/>
                </a:lnTo>
                <a:lnTo>
                  <a:pt x="39857" y="49657"/>
                </a:lnTo>
                <a:lnTo>
                  <a:pt x="30861" y="49657"/>
                </a:lnTo>
                <a:lnTo>
                  <a:pt x="31242" y="45338"/>
                </a:lnTo>
                <a:lnTo>
                  <a:pt x="31496" y="41401"/>
                </a:lnTo>
                <a:lnTo>
                  <a:pt x="31914" y="29463"/>
                </a:lnTo>
                <a:lnTo>
                  <a:pt x="31815" y="18414"/>
                </a:lnTo>
                <a:lnTo>
                  <a:pt x="31694" y="16890"/>
                </a:lnTo>
                <a:lnTo>
                  <a:pt x="30807" y="10795"/>
                </a:lnTo>
                <a:lnTo>
                  <a:pt x="30691" y="10160"/>
                </a:lnTo>
                <a:lnTo>
                  <a:pt x="30183" y="8636"/>
                </a:lnTo>
                <a:close/>
              </a:path>
              <a:path w="74295" h="90169">
                <a:moveTo>
                  <a:pt x="73787" y="1397"/>
                </a:moveTo>
                <a:lnTo>
                  <a:pt x="58674" y="1397"/>
                </a:lnTo>
                <a:lnTo>
                  <a:pt x="54923" y="8889"/>
                </a:lnTo>
                <a:lnTo>
                  <a:pt x="52768" y="12954"/>
                </a:lnTo>
                <a:lnTo>
                  <a:pt x="50800" y="16890"/>
                </a:lnTo>
                <a:lnTo>
                  <a:pt x="48514" y="20955"/>
                </a:lnTo>
                <a:lnTo>
                  <a:pt x="46228" y="25273"/>
                </a:lnTo>
                <a:lnTo>
                  <a:pt x="43815" y="29463"/>
                </a:lnTo>
                <a:lnTo>
                  <a:pt x="41452" y="33782"/>
                </a:lnTo>
                <a:lnTo>
                  <a:pt x="38989" y="37846"/>
                </a:lnTo>
                <a:lnTo>
                  <a:pt x="36575" y="42037"/>
                </a:lnTo>
                <a:lnTo>
                  <a:pt x="34036" y="45974"/>
                </a:lnTo>
                <a:lnTo>
                  <a:pt x="31750" y="49657"/>
                </a:lnTo>
                <a:lnTo>
                  <a:pt x="39857" y="49657"/>
                </a:lnTo>
                <a:lnTo>
                  <a:pt x="47879" y="38354"/>
                </a:lnTo>
                <a:lnTo>
                  <a:pt x="50546" y="34544"/>
                </a:lnTo>
                <a:lnTo>
                  <a:pt x="58771" y="23368"/>
                </a:lnTo>
                <a:lnTo>
                  <a:pt x="61214" y="20193"/>
                </a:lnTo>
                <a:lnTo>
                  <a:pt x="65786" y="13970"/>
                </a:lnTo>
                <a:lnTo>
                  <a:pt x="67818" y="11557"/>
                </a:lnTo>
                <a:lnTo>
                  <a:pt x="71374" y="7112"/>
                </a:lnTo>
                <a:lnTo>
                  <a:pt x="72644" y="5714"/>
                </a:lnTo>
                <a:lnTo>
                  <a:pt x="73787" y="1397"/>
                </a:lnTo>
                <a:close/>
              </a:path>
              <a:path w="74295" h="90169">
                <a:moveTo>
                  <a:pt x="20700" y="0"/>
                </a:moveTo>
                <a:lnTo>
                  <a:pt x="16764" y="0"/>
                </a:lnTo>
                <a:lnTo>
                  <a:pt x="15367" y="126"/>
                </a:lnTo>
                <a:lnTo>
                  <a:pt x="14097" y="508"/>
                </a:lnTo>
                <a:lnTo>
                  <a:pt x="12954" y="762"/>
                </a:lnTo>
                <a:lnTo>
                  <a:pt x="5969" y="5080"/>
                </a:lnTo>
                <a:lnTo>
                  <a:pt x="4318" y="6350"/>
                </a:lnTo>
                <a:lnTo>
                  <a:pt x="0" y="10160"/>
                </a:lnTo>
                <a:lnTo>
                  <a:pt x="762" y="10795"/>
                </a:lnTo>
                <a:lnTo>
                  <a:pt x="1397" y="11557"/>
                </a:lnTo>
                <a:lnTo>
                  <a:pt x="2159" y="12192"/>
                </a:lnTo>
                <a:lnTo>
                  <a:pt x="2921" y="12954"/>
                </a:lnTo>
                <a:lnTo>
                  <a:pt x="3556" y="13715"/>
                </a:lnTo>
                <a:lnTo>
                  <a:pt x="4191" y="14350"/>
                </a:lnTo>
                <a:lnTo>
                  <a:pt x="12065" y="8636"/>
                </a:lnTo>
                <a:lnTo>
                  <a:pt x="30183" y="8636"/>
                </a:lnTo>
                <a:lnTo>
                  <a:pt x="29845" y="7620"/>
                </a:lnTo>
                <a:lnTo>
                  <a:pt x="28829" y="5461"/>
                </a:lnTo>
                <a:lnTo>
                  <a:pt x="27686" y="3429"/>
                </a:lnTo>
                <a:lnTo>
                  <a:pt x="26289" y="2032"/>
                </a:lnTo>
                <a:lnTo>
                  <a:pt x="24511" y="1270"/>
                </a:lnTo>
                <a:lnTo>
                  <a:pt x="22733" y="381"/>
                </a:lnTo>
                <a:lnTo>
                  <a:pt x="2070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062979" y="1780539"/>
            <a:ext cx="74295" cy="90170"/>
          </a:xfrm>
          <a:custGeom>
            <a:avLst/>
            <a:gdLst/>
            <a:ahLst/>
            <a:cxnLst/>
            <a:rect l="l" t="t" r="r" b="b"/>
            <a:pathLst>
              <a:path w="74295" h="90169">
                <a:moveTo>
                  <a:pt x="18161" y="0"/>
                </a:moveTo>
                <a:lnTo>
                  <a:pt x="20700" y="0"/>
                </a:lnTo>
                <a:lnTo>
                  <a:pt x="22733" y="381"/>
                </a:lnTo>
                <a:lnTo>
                  <a:pt x="24511" y="1270"/>
                </a:lnTo>
                <a:lnTo>
                  <a:pt x="26289" y="2032"/>
                </a:lnTo>
                <a:lnTo>
                  <a:pt x="31242" y="13843"/>
                </a:lnTo>
                <a:lnTo>
                  <a:pt x="31750" y="17272"/>
                </a:lnTo>
                <a:lnTo>
                  <a:pt x="32004" y="21717"/>
                </a:lnTo>
                <a:lnTo>
                  <a:pt x="32004" y="26924"/>
                </a:lnTo>
                <a:lnTo>
                  <a:pt x="31877" y="30225"/>
                </a:lnTo>
                <a:lnTo>
                  <a:pt x="31750" y="33782"/>
                </a:lnTo>
                <a:lnTo>
                  <a:pt x="31623" y="37592"/>
                </a:lnTo>
                <a:lnTo>
                  <a:pt x="31496" y="41401"/>
                </a:lnTo>
                <a:lnTo>
                  <a:pt x="31242" y="45338"/>
                </a:lnTo>
                <a:lnTo>
                  <a:pt x="30861" y="49657"/>
                </a:lnTo>
                <a:lnTo>
                  <a:pt x="31750" y="49657"/>
                </a:lnTo>
                <a:lnTo>
                  <a:pt x="34036" y="45974"/>
                </a:lnTo>
                <a:lnTo>
                  <a:pt x="36575" y="42037"/>
                </a:lnTo>
                <a:lnTo>
                  <a:pt x="38989" y="37846"/>
                </a:lnTo>
                <a:lnTo>
                  <a:pt x="41529" y="33655"/>
                </a:lnTo>
                <a:lnTo>
                  <a:pt x="43815" y="29463"/>
                </a:lnTo>
                <a:lnTo>
                  <a:pt x="46228" y="25273"/>
                </a:lnTo>
                <a:lnTo>
                  <a:pt x="48514" y="20955"/>
                </a:lnTo>
                <a:lnTo>
                  <a:pt x="50800" y="16890"/>
                </a:lnTo>
                <a:lnTo>
                  <a:pt x="52832" y="12826"/>
                </a:lnTo>
                <a:lnTo>
                  <a:pt x="54991" y="8762"/>
                </a:lnTo>
                <a:lnTo>
                  <a:pt x="56896" y="4952"/>
                </a:lnTo>
                <a:lnTo>
                  <a:pt x="58674" y="1397"/>
                </a:lnTo>
                <a:lnTo>
                  <a:pt x="73787" y="1397"/>
                </a:lnTo>
                <a:lnTo>
                  <a:pt x="72644" y="5714"/>
                </a:lnTo>
                <a:lnTo>
                  <a:pt x="71374" y="7112"/>
                </a:lnTo>
                <a:lnTo>
                  <a:pt x="69850" y="9017"/>
                </a:lnTo>
                <a:lnTo>
                  <a:pt x="67818" y="11557"/>
                </a:lnTo>
                <a:lnTo>
                  <a:pt x="65786" y="13970"/>
                </a:lnTo>
                <a:lnTo>
                  <a:pt x="63627" y="16890"/>
                </a:lnTo>
                <a:lnTo>
                  <a:pt x="61214" y="20193"/>
                </a:lnTo>
                <a:lnTo>
                  <a:pt x="58674" y="23495"/>
                </a:lnTo>
                <a:lnTo>
                  <a:pt x="56134" y="26924"/>
                </a:lnTo>
                <a:lnTo>
                  <a:pt x="53340" y="30734"/>
                </a:lnTo>
                <a:lnTo>
                  <a:pt x="50546" y="34544"/>
                </a:lnTo>
                <a:lnTo>
                  <a:pt x="47879" y="38354"/>
                </a:lnTo>
                <a:lnTo>
                  <a:pt x="45085" y="42290"/>
                </a:lnTo>
                <a:lnTo>
                  <a:pt x="42291" y="46227"/>
                </a:lnTo>
                <a:lnTo>
                  <a:pt x="39497" y="50164"/>
                </a:lnTo>
                <a:lnTo>
                  <a:pt x="36830" y="53975"/>
                </a:lnTo>
                <a:lnTo>
                  <a:pt x="34162" y="57785"/>
                </a:lnTo>
                <a:lnTo>
                  <a:pt x="31750" y="61468"/>
                </a:lnTo>
                <a:lnTo>
                  <a:pt x="29464" y="64770"/>
                </a:lnTo>
                <a:lnTo>
                  <a:pt x="28702" y="69214"/>
                </a:lnTo>
                <a:lnTo>
                  <a:pt x="27940" y="73533"/>
                </a:lnTo>
                <a:lnTo>
                  <a:pt x="27050" y="77724"/>
                </a:lnTo>
                <a:lnTo>
                  <a:pt x="26035" y="81914"/>
                </a:lnTo>
                <a:lnTo>
                  <a:pt x="25019" y="85851"/>
                </a:lnTo>
                <a:lnTo>
                  <a:pt x="23875" y="89788"/>
                </a:lnTo>
                <a:lnTo>
                  <a:pt x="13589" y="89788"/>
                </a:lnTo>
                <a:lnTo>
                  <a:pt x="13208" y="89154"/>
                </a:lnTo>
                <a:lnTo>
                  <a:pt x="12827" y="88519"/>
                </a:lnTo>
                <a:lnTo>
                  <a:pt x="12446" y="88011"/>
                </a:lnTo>
                <a:lnTo>
                  <a:pt x="12065" y="87502"/>
                </a:lnTo>
                <a:lnTo>
                  <a:pt x="11684" y="86868"/>
                </a:lnTo>
                <a:lnTo>
                  <a:pt x="11303" y="86233"/>
                </a:lnTo>
                <a:lnTo>
                  <a:pt x="12192" y="83058"/>
                </a:lnTo>
                <a:lnTo>
                  <a:pt x="20574" y="64135"/>
                </a:lnTo>
                <a:lnTo>
                  <a:pt x="20700" y="60071"/>
                </a:lnTo>
                <a:lnTo>
                  <a:pt x="20700" y="33782"/>
                </a:lnTo>
                <a:lnTo>
                  <a:pt x="20574" y="29972"/>
                </a:lnTo>
                <a:lnTo>
                  <a:pt x="20447" y="26670"/>
                </a:lnTo>
                <a:lnTo>
                  <a:pt x="20320" y="23368"/>
                </a:lnTo>
                <a:lnTo>
                  <a:pt x="20066" y="20700"/>
                </a:lnTo>
                <a:lnTo>
                  <a:pt x="19685" y="18414"/>
                </a:lnTo>
                <a:lnTo>
                  <a:pt x="19431" y="16256"/>
                </a:lnTo>
                <a:lnTo>
                  <a:pt x="19050" y="14477"/>
                </a:lnTo>
                <a:lnTo>
                  <a:pt x="18669" y="13208"/>
                </a:lnTo>
                <a:lnTo>
                  <a:pt x="18287" y="11937"/>
                </a:lnTo>
                <a:lnTo>
                  <a:pt x="17780" y="10922"/>
                </a:lnTo>
                <a:lnTo>
                  <a:pt x="17272" y="10287"/>
                </a:lnTo>
                <a:lnTo>
                  <a:pt x="16764" y="9525"/>
                </a:lnTo>
                <a:lnTo>
                  <a:pt x="16129" y="9144"/>
                </a:lnTo>
                <a:lnTo>
                  <a:pt x="15494" y="8889"/>
                </a:lnTo>
                <a:lnTo>
                  <a:pt x="14859" y="8762"/>
                </a:lnTo>
                <a:lnTo>
                  <a:pt x="14224" y="8636"/>
                </a:lnTo>
                <a:lnTo>
                  <a:pt x="13462" y="8636"/>
                </a:lnTo>
                <a:lnTo>
                  <a:pt x="12065" y="8636"/>
                </a:lnTo>
                <a:lnTo>
                  <a:pt x="10541" y="9144"/>
                </a:lnTo>
                <a:lnTo>
                  <a:pt x="9144" y="10033"/>
                </a:lnTo>
                <a:lnTo>
                  <a:pt x="7620" y="11049"/>
                </a:lnTo>
                <a:lnTo>
                  <a:pt x="5969" y="12446"/>
                </a:lnTo>
                <a:lnTo>
                  <a:pt x="4191" y="14350"/>
                </a:lnTo>
                <a:lnTo>
                  <a:pt x="3556" y="13715"/>
                </a:lnTo>
                <a:lnTo>
                  <a:pt x="2921" y="12954"/>
                </a:lnTo>
                <a:lnTo>
                  <a:pt x="2159" y="12192"/>
                </a:lnTo>
                <a:lnTo>
                  <a:pt x="1397" y="11557"/>
                </a:lnTo>
                <a:lnTo>
                  <a:pt x="762" y="10795"/>
                </a:lnTo>
                <a:lnTo>
                  <a:pt x="0" y="10160"/>
                </a:lnTo>
                <a:lnTo>
                  <a:pt x="2286" y="8127"/>
                </a:lnTo>
                <a:lnTo>
                  <a:pt x="4318" y="6350"/>
                </a:lnTo>
                <a:lnTo>
                  <a:pt x="5969" y="5080"/>
                </a:lnTo>
                <a:lnTo>
                  <a:pt x="7493" y="3810"/>
                </a:lnTo>
                <a:lnTo>
                  <a:pt x="14097" y="508"/>
                </a:lnTo>
                <a:lnTo>
                  <a:pt x="15367" y="126"/>
                </a:lnTo>
                <a:lnTo>
                  <a:pt x="16764" y="0"/>
                </a:lnTo>
                <a:lnTo>
                  <a:pt x="1816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135623" y="1746504"/>
            <a:ext cx="95213" cy="98298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153150" y="1769998"/>
            <a:ext cx="73025" cy="76200"/>
          </a:xfrm>
          <a:custGeom>
            <a:avLst/>
            <a:gdLst/>
            <a:ahLst/>
            <a:cxnLst/>
            <a:rect l="l" t="t" r="r" b="b"/>
            <a:pathLst>
              <a:path w="73025" h="76200">
                <a:moveTo>
                  <a:pt x="41528" y="42925"/>
                </a:moveTo>
                <a:lnTo>
                  <a:pt x="31369" y="42925"/>
                </a:lnTo>
                <a:lnTo>
                  <a:pt x="31369" y="76200"/>
                </a:lnTo>
                <a:lnTo>
                  <a:pt x="41528" y="76200"/>
                </a:lnTo>
                <a:lnTo>
                  <a:pt x="41528" y="42925"/>
                </a:lnTo>
                <a:close/>
              </a:path>
              <a:path w="73025" h="76200">
                <a:moveTo>
                  <a:pt x="72898" y="33274"/>
                </a:moveTo>
                <a:lnTo>
                  <a:pt x="0" y="33274"/>
                </a:lnTo>
                <a:lnTo>
                  <a:pt x="0" y="42925"/>
                </a:lnTo>
                <a:lnTo>
                  <a:pt x="72898" y="42925"/>
                </a:lnTo>
                <a:lnTo>
                  <a:pt x="72898" y="33274"/>
                </a:lnTo>
                <a:close/>
              </a:path>
              <a:path w="73025" h="76200">
                <a:moveTo>
                  <a:pt x="41528" y="0"/>
                </a:moveTo>
                <a:lnTo>
                  <a:pt x="31369" y="0"/>
                </a:lnTo>
                <a:lnTo>
                  <a:pt x="31369" y="33274"/>
                </a:lnTo>
                <a:lnTo>
                  <a:pt x="41528" y="33274"/>
                </a:lnTo>
                <a:lnTo>
                  <a:pt x="4152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153150" y="1769998"/>
            <a:ext cx="73025" cy="76200"/>
          </a:xfrm>
          <a:custGeom>
            <a:avLst/>
            <a:gdLst/>
            <a:ahLst/>
            <a:cxnLst/>
            <a:rect l="l" t="t" r="r" b="b"/>
            <a:pathLst>
              <a:path w="73025" h="76200">
                <a:moveTo>
                  <a:pt x="31369" y="0"/>
                </a:moveTo>
                <a:lnTo>
                  <a:pt x="41528" y="0"/>
                </a:lnTo>
                <a:lnTo>
                  <a:pt x="41528" y="33274"/>
                </a:lnTo>
                <a:lnTo>
                  <a:pt x="72898" y="33274"/>
                </a:lnTo>
                <a:lnTo>
                  <a:pt x="72898" y="42925"/>
                </a:lnTo>
                <a:lnTo>
                  <a:pt x="41528" y="42925"/>
                </a:lnTo>
                <a:lnTo>
                  <a:pt x="41528" y="76200"/>
                </a:lnTo>
                <a:lnTo>
                  <a:pt x="31369" y="76200"/>
                </a:lnTo>
                <a:lnTo>
                  <a:pt x="31369" y="42925"/>
                </a:lnTo>
                <a:lnTo>
                  <a:pt x="0" y="42925"/>
                </a:lnTo>
                <a:lnTo>
                  <a:pt x="0" y="33274"/>
                </a:lnTo>
                <a:lnTo>
                  <a:pt x="31369" y="33274"/>
                </a:lnTo>
                <a:lnTo>
                  <a:pt x="3136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222491" y="1757133"/>
            <a:ext cx="188177" cy="9376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332982" y="1803247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60">
                <a:moveTo>
                  <a:pt x="0" y="9677"/>
                </a:moveTo>
                <a:lnTo>
                  <a:pt x="72866" y="9677"/>
                </a:lnTo>
                <a:lnTo>
                  <a:pt x="72866" y="0"/>
                </a:lnTo>
                <a:lnTo>
                  <a:pt x="0" y="0"/>
                </a:lnTo>
                <a:lnTo>
                  <a:pt x="0" y="96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332982" y="1803247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60">
                <a:moveTo>
                  <a:pt x="0" y="9677"/>
                </a:moveTo>
                <a:lnTo>
                  <a:pt x="72866" y="9677"/>
                </a:lnTo>
                <a:lnTo>
                  <a:pt x="72866" y="0"/>
                </a:lnTo>
                <a:lnTo>
                  <a:pt x="0" y="0"/>
                </a:lnTo>
                <a:lnTo>
                  <a:pt x="0" y="9677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411467" y="1740441"/>
            <a:ext cx="75437" cy="10436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428359" y="1763648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53720" y="75946"/>
                </a:moveTo>
                <a:lnTo>
                  <a:pt x="3555" y="75946"/>
                </a:lnTo>
                <a:lnTo>
                  <a:pt x="3555" y="81534"/>
                </a:lnTo>
                <a:lnTo>
                  <a:pt x="53720" y="81534"/>
                </a:lnTo>
                <a:lnTo>
                  <a:pt x="53720" y="75946"/>
                </a:lnTo>
                <a:close/>
              </a:path>
              <a:path w="53975" h="81914">
                <a:moveTo>
                  <a:pt x="34670" y="14986"/>
                </a:moveTo>
                <a:lnTo>
                  <a:pt x="19938" y="14986"/>
                </a:lnTo>
                <a:lnTo>
                  <a:pt x="20954" y="15366"/>
                </a:lnTo>
                <a:lnTo>
                  <a:pt x="22225" y="16637"/>
                </a:lnTo>
                <a:lnTo>
                  <a:pt x="22351" y="67437"/>
                </a:lnTo>
                <a:lnTo>
                  <a:pt x="17144" y="74675"/>
                </a:lnTo>
                <a:lnTo>
                  <a:pt x="16510" y="74929"/>
                </a:lnTo>
                <a:lnTo>
                  <a:pt x="15493" y="75056"/>
                </a:lnTo>
                <a:lnTo>
                  <a:pt x="14224" y="75311"/>
                </a:lnTo>
                <a:lnTo>
                  <a:pt x="13080" y="75437"/>
                </a:lnTo>
                <a:lnTo>
                  <a:pt x="8127" y="75818"/>
                </a:lnTo>
                <a:lnTo>
                  <a:pt x="5968" y="75946"/>
                </a:lnTo>
                <a:lnTo>
                  <a:pt x="48894" y="75946"/>
                </a:lnTo>
                <a:lnTo>
                  <a:pt x="45212" y="75691"/>
                </a:lnTo>
                <a:lnTo>
                  <a:pt x="43687" y="75564"/>
                </a:lnTo>
                <a:lnTo>
                  <a:pt x="42290" y="75311"/>
                </a:lnTo>
                <a:lnTo>
                  <a:pt x="41020" y="75184"/>
                </a:lnTo>
                <a:lnTo>
                  <a:pt x="34689" y="67437"/>
                </a:lnTo>
                <a:lnTo>
                  <a:pt x="34670" y="14986"/>
                </a:lnTo>
                <a:close/>
              </a:path>
              <a:path w="53975" h="81914">
                <a:moveTo>
                  <a:pt x="35051" y="0"/>
                </a:moveTo>
                <a:lnTo>
                  <a:pt x="31114" y="0"/>
                </a:lnTo>
                <a:lnTo>
                  <a:pt x="25907" y="2921"/>
                </a:lnTo>
                <a:lnTo>
                  <a:pt x="20700" y="5714"/>
                </a:lnTo>
                <a:lnTo>
                  <a:pt x="15620" y="8509"/>
                </a:lnTo>
                <a:lnTo>
                  <a:pt x="10413" y="11429"/>
                </a:lnTo>
                <a:lnTo>
                  <a:pt x="5206" y="14224"/>
                </a:lnTo>
                <a:lnTo>
                  <a:pt x="0" y="17145"/>
                </a:lnTo>
                <a:lnTo>
                  <a:pt x="1015" y="19176"/>
                </a:lnTo>
                <a:lnTo>
                  <a:pt x="1524" y="20065"/>
                </a:lnTo>
                <a:lnTo>
                  <a:pt x="1904" y="21081"/>
                </a:lnTo>
                <a:lnTo>
                  <a:pt x="2412" y="21971"/>
                </a:lnTo>
                <a:lnTo>
                  <a:pt x="3048" y="22987"/>
                </a:lnTo>
                <a:lnTo>
                  <a:pt x="7112" y="20320"/>
                </a:lnTo>
                <a:lnTo>
                  <a:pt x="10413" y="18287"/>
                </a:lnTo>
                <a:lnTo>
                  <a:pt x="12953" y="17017"/>
                </a:lnTo>
                <a:lnTo>
                  <a:pt x="15620" y="15621"/>
                </a:lnTo>
                <a:lnTo>
                  <a:pt x="17525" y="14986"/>
                </a:lnTo>
                <a:lnTo>
                  <a:pt x="34670" y="14986"/>
                </a:lnTo>
                <a:lnTo>
                  <a:pt x="34680" y="11429"/>
                </a:lnTo>
                <a:lnTo>
                  <a:pt x="34798" y="4445"/>
                </a:lnTo>
                <a:lnTo>
                  <a:pt x="3505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428359" y="1763648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31114" y="0"/>
                </a:moveTo>
                <a:lnTo>
                  <a:pt x="35051" y="0"/>
                </a:lnTo>
                <a:lnTo>
                  <a:pt x="34925" y="2412"/>
                </a:lnTo>
                <a:lnTo>
                  <a:pt x="34798" y="4445"/>
                </a:lnTo>
                <a:lnTo>
                  <a:pt x="34798" y="6223"/>
                </a:lnTo>
                <a:lnTo>
                  <a:pt x="34798" y="8127"/>
                </a:lnTo>
                <a:lnTo>
                  <a:pt x="34798" y="9905"/>
                </a:lnTo>
                <a:lnTo>
                  <a:pt x="34670" y="11556"/>
                </a:lnTo>
                <a:lnTo>
                  <a:pt x="34670" y="67310"/>
                </a:lnTo>
                <a:lnTo>
                  <a:pt x="34798" y="68199"/>
                </a:lnTo>
                <a:lnTo>
                  <a:pt x="34925" y="69087"/>
                </a:lnTo>
                <a:lnTo>
                  <a:pt x="35051" y="69976"/>
                </a:lnTo>
                <a:lnTo>
                  <a:pt x="35178" y="70612"/>
                </a:lnTo>
                <a:lnTo>
                  <a:pt x="35432" y="71247"/>
                </a:lnTo>
                <a:lnTo>
                  <a:pt x="35687" y="71754"/>
                </a:lnTo>
                <a:lnTo>
                  <a:pt x="35940" y="72262"/>
                </a:lnTo>
                <a:lnTo>
                  <a:pt x="36321" y="72771"/>
                </a:lnTo>
                <a:lnTo>
                  <a:pt x="36702" y="73151"/>
                </a:lnTo>
                <a:lnTo>
                  <a:pt x="37083" y="73533"/>
                </a:lnTo>
                <a:lnTo>
                  <a:pt x="37591" y="74040"/>
                </a:lnTo>
                <a:lnTo>
                  <a:pt x="38226" y="74422"/>
                </a:lnTo>
                <a:lnTo>
                  <a:pt x="39115" y="74675"/>
                </a:lnTo>
                <a:lnTo>
                  <a:pt x="40004" y="74929"/>
                </a:lnTo>
                <a:lnTo>
                  <a:pt x="41020" y="75184"/>
                </a:lnTo>
                <a:lnTo>
                  <a:pt x="42290" y="75311"/>
                </a:lnTo>
                <a:lnTo>
                  <a:pt x="43687" y="75564"/>
                </a:lnTo>
                <a:lnTo>
                  <a:pt x="45212" y="75691"/>
                </a:lnTo>
                <a:lnTo>
                  <a:pt x="47116" y="75818"/>
                </a:lnTo>
                <a:lnTo>
                  <a:pt x="48894" y="75946"/>
                </a:lnTo>
                <a:lnTo>
                  <a:pt x="51053" y="75946"/>
                </a:lnTo>
                <a:lnTo>
                  <a:pt x="53720" y="75946"/>
                </a:lnTo>
                <a:lnTo>
                  <a:pt x="53720" y="81534"/>
                </a:lnTo>
                <a:lnTo>
                  <a:pt x="3555" y="81534"/>
                </a:lnTo>
                <a:lnTo>
                  <a:pt x="3555" y="75946"/>
                </a:lnTo>
                <a:lnTo>
                  <a:pt x="5968" y="75946"/>
                </a:lnTo>
                <a:lnTo>
                  <a:pt x="8127" y="75818"/>
                </a:lnTo>
                <a:lnTo>
                  <a:pt x="9778" y="75691"/>
                </a:lnTo>
                <a:lnTo>
                  <a:pt x="11556" y="75564"/>
                </a:lnTo>
                <a:lnTo>
                  <a:pt x="13080" y="75437"/>
                </a:lnTo>
                <a:lnTo>
                  <a:pt x="14224" y="75311"/>
                </a:lnTo>
                <a:lnTo>
                  <a:pt x="15493" y="75056"/>
                </a:lnTo>
                <a:lnTo>
                  <a:pt x="16510" y="74929"/>
                </a:lnTo>
                <a:lnTo>
                  <a:pt x="17144" y="74675"/>
                </a:lnTo>
                <a:lnTo>
                  <a:pt x="17906" y="74422"/>
                </a:lnTo>
                <a:lnTo>
                  <a:pt x="18541" y="74167"/>
                </a:lnTo>
                <a:lnTo>
                  <a:pt x="19176" y="73787"/>
                </a:lnTo>
                <a:lnTo>
                  <a:pt x="19685" y="73405"/>
                </a:lnTo>
                <a:lnTo>
                  <a:pt x="20192" y="73025"/>
                </a:lnTo>
                <a:lnTo>
                  <a:pt x="20700" y="72516"/>
                </a:lnTo>
                <a:lnTo>
                  <a:pt x="21081" y="72136"/>
                </a:lnTo>
                <a:lnTo>
                  <a:pt x="21462" y="71500"/>
                </a:lnTo>
                <a:lnTo>
                  <a:pt x="21716" y="70865"/>
                </a:lnTo>
                <a:lnTo>
                  <a:pt x="21970" y="70230"/>
                </a:lnTo>
                <a:lnTo>
                  <a:pt x="22098" y="69341"/>
                </a:lnTo>
                <a:lnTo>
                  <a:pt x="22225" y="68452"/>
                </a:lnTo>
                <a:lnTo>
                  <a:pt x="22351" y="67437"/>
                </a:lnTo>
                <a:lnTo>
                  <a:pt x="22478" y="66293"/>
                </a:lnTo>
                <a:lnTo>
                  <a:pt x="22478" y="64770"/>
                </a:lnTo>
                <a:lnTo>
                  <a:pt x="22478" y="19430"/>
                </a:lnTo>
                <a:lnTo>
                  <a:pt x="22478" y="17779"/>
                </a:lnTo>
                <a:lnTo>
                  <a:pt x="22225" y="16637"/>
                </a:lnTo>
                <a:lnTo>
                  <a:pt x="21589" y="16001"/>
                </a:lnTo>
                <a:lnTo>
                  <a:pt x="20954" y="15366"/>
                </a:lnTo>
                <a:lnTo>
                  <a:pt x="19938" y="14986"/>
                </a:lnTo>
                <a:lnTo>
                  <a:pt x="18795" y="14986"/>
                </a:lnTo>
                <a:lnTo>
                  <a:pt x="17525" y="14986"/>
                </a:lnTo>
                <a:lnTo>
                  <a:pt x="15620" y="15621"/>
                </a:lnTo>
                <a:lnTo>
                  <a:pt x="12953" y="17017"/>
                </a:lnTo>
                <a:lnTo>
                  <a:pt x="10413" y="18287"/>
                </a:lnTo>
                <a:lnTo>
                  <a:pt x="7112" y="20320"/>
                </a:lnTo>
                <a:lnTo>
                  <a:pt x="3048" y="22987"/>
                </a:lnTo>
                <a:lnTo>
                  <a:pt x="2412" y="21971"/>
                </a:lnTo>
                <a:lnTo>
                  <a:pt x="1904" y="21081"/>
                </a:lnTo>
                <a:lnTo>
                  <a:pt x="1524" y="20065"/>
                </a:lnTo>
                <a:lnTo>
                  <a:pt x="1015" y="19176"/>
                </a:lnTo>
                <a:lnTo>
                  <a:pt x="507" y="18161"/>
                </a:lnTo>
                <a:lnTo>
                  <a:pt x="0" y="17145"/>
                </a:lnTo>
                <a:lnTo>
                  <a:pt x="5206" y="14224"/>
                </a:lnTo>
                <a:lnTo>
                  <a:pt x="10413" y="11429"/>
                </a:lnTo>
                <a:lnTo>
                  <a:pt x="15620" y="8509"/>
                </a:lnTo>
                <a:lnTo>
                  <a:pt x="20700" y="5714"/>
                </a:lnTo>
                <a:lnTo>
                  <a:pt x="25907" y="2921"/>
                </a:lnTo>
                <a:lnTo>
                  <a:pt x="3111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507480" y="1613941"/>
            <a:ext cx="142519" cy="14094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6520815" y="1631823"/>
            <a:ext cx="129032" cy="128015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6690359" y="1624583"/>
            <a:ext cx="128803" cy="13487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6702552" y="1643760"/>
            <a:ext cx="116459" cy="12103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6850380" y="1676400"/>
            <a:ext cx="450342" cy="3428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6867906" y="1698878"/>
            <a:ext cx="428625" cy="12700"/>
          </a:xfrm>
          <a:custGeom>
            <a:avLst/>
            <a:gdLst/>
            <a:ahLst/>
            <a:cxnLst/>
            <a:rect l="l" t="t" r="r" b="b"/>
            <a:pathLst>
              <a:path w="428625" h="12700">
                <a:moveTo>
                  <a:pt x="0" y="12192"/>
                </a:moveTo>
                <a:lnTo>
                  <a:pt x="428244" y="12192"/>
                </a:lnTo>
                <a:lnTo>
                  <a:pt x="428244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6863333" y="1694306"/>
            <a:ext cx="437515" cy="21590"/>
          </a:xfrm>
          <a:custGeom>
            <a:avLst/>
            <a:gdLst/>
            <a:ahLst/>
            <a:cxnLst/>
            <a:rect l="l" t="t" r="r" b="b"/>
            <a:pathLst>
              <a:path w="437515" h="21589">
                <a:moveTo>
                  <a:pt x="0" y="21336"/>
                </a:moveTo>
                <a:lnTo>
                  <a:pt x="437388" y="21336"/>
                </a:lnTo>
                <a:lnTo>
                  <a:pt x="437388" y="0"/>
                </a:lnTo>
                <a:lnTo>
                  <a:pt x="0" y="0"/>
                </a:lnTo>
                <a:lnTo>
                  <a:pt x="0" y="2133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940295" y="1562061"/>
            <a:ext cx="188177" cy="9376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050785" y="1608175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59">
                <a:moveTo>
                  <a:pt x="0" y="9677"/>
                </a:moveTo>
                <a:lnTo>
                  <a:pt x="72866" y="9677"/>
                </a:lnTo>
                <a:lnTo>
                  <a:pt x="72866" y="0"/>
                </a:lnTo>
                <a:lnTo>
                  <a:pt x="0" y="0"/>
                </a:lnTo>
                <a:lnTo>
                  <a:pt x="0" y="96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050785" y="1608175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59">
                <a:moveTo>
                  <a:pt x="0" y="9677"/>
                </a:moveTo>
                <a:lnTo>
                  <a:pt x="72866" y="9677"/>
                </a:lnTo>
                <a:lnTo>
                  <a:pt x="72866" y="0"/>
                </a:lnTo>
                <a:lnTo>
                  <a:pt x="0" y="0"/>
                </a:lnTo>
                <a:lnTo>
                  <a:pt x="0" y="9677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7129271" y="1545369"/>
            <a:ext cx="75438" cy="10436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7146163" y="1568577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53720" y="75946"/>
                </a:moveTo>
                <a:lnTo>
                  <a:pt x="3555" y="75946"/>
                </a:lnTo>
                <a:lnTo>
                  <a:pt x="3555" y="81534"/>
                </a:lnTo>
                <a:lnTo>
                  <a:pt x="53720" y="81534"/>
                </a:lnTo>
                <a:lnTo>
                  <a:pt x="53720" y="75946"/>
                </a:lnTo>
                <a:close/>
              </a:path>
              <a:path w="53975" h="81914">
                <a:moveTo>
                  <a:pt x="34670" y="14986"/>
                </a:moveTo>
                <a:lnTo>
                  <a:pt x="19938" y="14986"/>
                </a:lnTo>
                <a:lnTo>
                  <a:pt x="20954" y="15367"/>
                </a:lnTo>
                <a:lnTo>
                  <a:pt x="22225" y="16637"/>
                </a:lnTo>
                <a:lnTo>
                  <a:pt x="22351" y="67437"/>
                </a:lnTo>
                <a:lnTo>
                  <a:pt x="17144" y="74675"/>
                </a:lnTo>
                <a:lnTo>
                  <a:pt x="16509" y="74930"/>
                </a:lnTo>
                <a:lnTo>
                  <a:pt x="15493" y="75057"/>
                </a:lnTo>
                <a:lnTo>
                  <a:pt x="14223" y="75311"/>
                </a:lnTo>
                <a:lnTo>
                  <a:pt x="13080" y="75437"/>
                </a:lnTo>
                <a:lnTo>
                  <a:pt x="8127" y="75819"/>
                </a:lnTo>
                <a:lnTo>
                  <a:pt x="5968" y="75946"/>
                </a:lnTo>
                <a:lnTo>
                  <a:pt x="48894" y="75946"/>
                </a:lnTo>
                <a:lnTo>
                  <a:pt x="45211" y="75692"/>
                </a:lnTo>
                <a:lnTo>
                  <a:pt x="43687" y="75564"/>
                </a:lnTo>
                <a:lnTo>
                  <a:pt x="42290" y="75311"/>
                </a:lnTo>
                <a:lnTo>
                  <a:pt x="41020" y="75184"/>
                </a:lnTo>
                <a:lnTo>
                  <a:pt x="34689" y="67437"/>
                </a:lnTo>
                <a:lnTo>
                  <a:pt x="34670" y="14986"/>
                </a:lnTo>
                <a:close/>
              </a:path>
              <a:path w="53975" h="81914">
                <a:moveTo>
                  <a:pt x="35051" y="0"/>
                </a:moveTo>
                <a:lnTo>
                  <a:pt x="31114" y="0"/>
                </a:lnTo>
                <a:lnTo>
                  <a:pt x="25907" y="2921"/>
                </a:lnTo>
                <a:lnTo>
                  <a:pt x="20700" y="5714"/>
                </a:lnTo>
                <a:lnTo>
                  <a:pt x="15620" y="8509"/>
                </a:lnTo>
                <a:lnTo>
                  <a:pt x="10413" y="11430"/>
                </a:lnTo>
                <a:lnTo>
                  <a:pt x="5206" y="14224"/>
                </a:lnTo>
                <a:lnTo>
                  <a:pt x="0" y="17145"/>
                </a:lnTo>
                <a:lnTo>
                  <a:pt x="1015" y="19176"/>
                </a:lnTo>
                <a:lnTo>
                  <a:pt x="1523" y="20065"/>
                </a:lnTo>
                <a:lnTo>
                  <a:pt x="1904" y="21082"/>
                </a:lnTo>
                <a:lnTo>
                  <a:pt x="2412" y="21971"/>
                </a:lnTo>
                <a:lnTo>
                  <a:pt x="3047" y="22987"/>
                </a:lnTo>
                <a:lnTo>
                  <a:pt x="7111" y="20320"/>
                </a:lnTo>
                <a:lnTo>
                  <a:pt x="10413" y="18287"/>
                </a:lnTo>
                <a:lnTo>
                  <a:pt x="12953" y="17018"/>
                </a:lnTo>
                <a:lnTo>
                  <a:pt x="15620" y="15621"/>
                </a:lnTo>
                <a:lnTo>
                  <a:pt x="17525" y="14986"/>
                </a:lnTo>
                <a:lnTo>
                  <a:pt x="34670" y="14986"/>
                </a:lnTo>
                <a:lnTo>
                  <a:pt x="34797" y="4445"/>
                </a:lnTo>
                <a:lnTo>
                  <a:pt x="3505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7146163" y="1568577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31114" y="0"/>
                </a:moveTo>
                <a:lnTo>
                  <a:pt x="35051" y="0"/>
                </a:lnTo>
                <a:lnTo>
                  <a:pt x="34925" y="2412"/>
                </a:lnTo>
                <a:lnTo>
                  <a:pt x="34797" y="4445"/>
                </a:lnTo>
                <a:lnTo>
                  <a:pt x="34797" y="6223"/>
                </a:lnTo>
                <a:lnTo>
                  <a:pt x="34797" y="8127"/>
                </a:lnTo>
                <a:lnTo>
                  <a:pt x="34797" y="9906"/>
                </a:lnTo>
                <a:lnTo>
                  <a:pt x="34670" y="11557"/>
                </a:lnTo>
                <a:lnTo>
                  <a:pt x="34670" y="67310"/>
                </a:lnTo>
                <a:lnTo>
                  <a:pt x="34797" y="68199"/>
                </a:lnTo>
                <a:lnTo>
                  <a:pt x="34925" y="69087"/>
                </a:lnTo>
                <a:lnTo>
                  <a:pt x="35051" y="69976"/>
                </a:lnTo>
                <a:lnTo>
                  <a:pt x="35178" y="70612"/>
                </a:lnTo>
                <a:lnTo>
                  <a:pt x="36702" y="73151"/>
                </a:lnTo>
                <a:lnTo>
                  <a:pt x="37083" y="73533"/>
                </a:lnTo>
                <a:lnTo>
                  <a:pt x="37591" y="74040"/>
                </a:lnTo>
                <a:lnTo>
                  <a:pt x="38226" y="74422"/>
                </a:lnTo>
                <a:lnTo>
                  <a:pt x="39115" y="74675"/>
                </a:lnTo>
                <a:lnTo>
                  <a:pt x="40004" y="74930"/>
                </a:lnTo>
                <a:lnTo>
                  <a:pt x="41020" y="75184"/>
                </a:lnTo>
                <a:lnTo>
                  <a:pt x="42290" y="75311"/>
                </a:lnTo>
                <a:lnTo>
                  <a:pt x="43687" y="75564"/>
                </a:lnTo>
                <a:lnTo>
                  <a:pt x="45211" y="75692"/>
                </a:lnTo>
                <a:lnTo>
                  <a:pt x="47116" y="75819"/>
                </a:lnTo>
                <a:lnTo>
                  <a:pt x="48894" y="75946"/>
                </a:lnTo>
                <a:lnTo>
                  <a:pt x="51053" y="75946"/>
                </a:lnTo>
                <a:lnTo>
                  <a:pt x="53720" y="75946"/>
                </a:lnTo>
                <a:lnTo>
                  <a:pt x="53720" y="81534"/>
                </a:lnTo>
                <a:lnTo>
                  <a:pt x="3555" y="81534"/>
                </a:lnTo>
                <a:lnTo>
                  <a:pt x="3555" y="75946"/>
                </a:lnTo>
                <a:lnTo>
                  <a:pt x="5968" y="75946"/>
                </a:lnTo>
                <a:lnTo>
                  <a:pt x="8127" y="75819"/>
                </a:lnTo>
                <a:lnTo>
                  <a:pt x="9778" y="75692"/>
                </a:lnTo>
                <a:lnTo>
                  <a:pt x="11556" y="75564"/>
                </a:lnTo>
                <a:lnTo>
                  <a:pt x="13080" y="75437"/>
                </a:lnTo>
                <a:lnTo>
                  <a:pt x="14223" y="75311"/>
                </a:lnTo>
                <a:lnTo>
                  <a:pt x="15493" y="75057"/>
                </a:lnTo>
                <a:lnTo>
                  <a:pt x="16509" y="74930"/>
                </a:lnTo>
                <a:lnTo>
                  <a:pt x="17144" y="74675"/>
                </a:lnTo>
                <a:lnTo>
                  <a:pt x="17906" y="74422"/>
                </a:lnTo>
                <a:lnTo>
                  <a:pt x="18541" y="74168"/>
                </a:lnTo>
                <a:lnTo>
                  <a:pt x="21716" y="70865"/>
                </a:lnTo>
                <a:lnTo>
                  <a:pt x="21970" y="70231"/>
                </a:lnTo>
                <a:lnTo>
                  <a:pt x="22097" y="69342"/>
                </a:lnTo>
                <a:lnTo>
                  <a:pt x="22225" y="68452"/>
                </a:lnTo>
                <a:lnTo>
                  <a:pt x="22351" y="67437"/>
                </a:lnTo>
                <a:lnTo>
                  <a:pt x="22478" y="66294"/>
                </a:lnTo>
                <a:lnTo>
                  <a:pt x="22478" y="64770"/>
                </a:lnTo>
                <a:lnTo>
                  <a:pt x="22478" y="19431"/>
                </a:lnTo>
                <a:lnTo>
                  <a:pt x="22478" y="17780"/>
                </a:lnTo>
                <a:lnTo>
                  <a:pt x="22225" y="16637"/>
                </a:lnTo>
                <a:lnTo>
                  <a:pt x="21589" y="16001"/>
                </a:lnTo>
                <a:lnTo>
                  <a:pt x="20954" y="15367"/>
                </a:lnTo>
                <a:lnTo>
                  <a:pt x="19938" y="14986"/>
                </a:lnTo>
                <a:lnTo>
                  <a:pt x="18795" y="14986"/>
                </a:lnTo>
                <a:lnTo>
                  <a:pt x="17525" y="14986"/>
                </a:lnTo>
                <a:lnTo>
                  <a:pt x="15620" y="15621"/>
                </a:lnTo>
                <a:lnTo>
                  <a:pt x="12953" y="17018"/>
                </a:lnTo>
                <a:lnTo>
                  <a:pt x="10413" y="18287"/>
                </a:lnTo>
                <a:lnTo>
                  <a:pt x="7111" y="20320"/>
                </a:lnTo>
                <a:lnTo>
                  <a:pt x="3047" y="22987"/>
                </a:lnTo>
                <a:lnTo>
                  <a:pt x="2412" y="21971"/>
                </a:lnTo>
                <a:lnTo>
                  <a:pt x="1904" y="21082"/>
                </a:lnTo>
                <a:lnTo>
                  <a:pt x="1523" y="20065"/>
                </a:lnTo>
                <a:lnTo>
                  <a:pt x="1015" y="19176"/>
                </a:lnTo>
                <a:lnTo>
                  <a:pt x="507" y="18161"/>
                </a:lnTo>
                <a:lnTo>
                  <a:pt x="0" y="17145"/>
                </a:lnTo>
                <a:lnTo>
                  <a:pt x="5206" y="14224"/>
                </a:lnTo>
                <a:lnTo>
                  <a:pt x="10413" y="11430"/>
                </a:lnTo>
                <a:lnTo>
                  <a:pt x="15620" y="8509"/>
                </a:lnTo>
                <a:lnTo>
                  <a:pt x="20700" y="5714"/>
                </a:lnTo>
                <a:lnTo>
                  <a:pt x="25907" y="2921"/>
                </a:lnTo>
                <a:lnTo>
                  <a:pt x="3111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851904" y="1757172"/>
            <a:ext cx="95213" cy="11201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869176" y="1780539"/>
            <a:ext cx="74295" cy="90170"/>
          </a:xfrm>
          <a:custGeom>
            <a:avLst/>
            <a:gdLst/>
            <a:ahLst/>
            <a:cxnLst/>
            <a:rect l="l" t="t" r="r" b="b"/>
            <a:pathLst>
              <a:path w="74295" h="90169">
                <a:moveTo>
                  <a:pt x="30183" y="8636"/>
                </a:moveTo>
                <a:lnTo>
                  <a:pt x="14224" y="8636"/>
                </a:lnTo>
                <a:lnTo>
                  <a:pt x="15494" y="8889"/>
                </a:lnTo>
                <a:lnTo>
                  <a:pt x="16128" y="9144"/>
                </a:lnTo>
                <a:lnTo>
                  <a:pt x="16764" y="9525"/>
                </a:lnTo>
                <a:lnTo>
                  <a:pt x="17272" y="10287"/>
                </a:lnTo>
                <a:lnTo>
                  <a:pt x="17779" y="10922"/>
                </a:lnTo>
                <a:lnTo>
                  <a:pt x="18288" y="11937"/>
                </a:lnTo>
                <a:lnTo>
                  <a:pt x="19050" y="14477"/>
                </a:lnTo>
                <a:lnTo>
                  <a:pt x="19430" y="16256"/>
                </a:lnTo>
                <a:lnTo>
                  <a:pt x="19684" y="18414"/>
                </a:lnTo>
                <a:lnTo>
                  <a:pt x="20066" y="20700"/>
                </a:lnTo>
                <a:lnTo>
                  <a:pt x="20324" y="23495"/>
                </a:lnTo>
                <a:lnTo>
                  <a:pt x="20450" y="26924"/>
                </a:lnTo>
                <a:lnTo>
                  <a:pt x="20574" y="64135"/>
                </a:lnTo>
                <a:lnTo>
                  <a:pt x="18288" y="68325"/>
                </a:lnTo>
                <a:lnTo>
                  <a:pt x="16382" y="72262"/>
                </a:lnTo>
                <a:lnTo>
                  <a:pt x="14858" y="75946"/>
                </a:lnTo>
                <a:lnTo>
                  <a:pt x="13334" y="79756"/>
                </a:lnTo>
                <a:lnTo>
                  <a:pt x="12192" y="83058"/>
                </a:lnTo>
                <a:lnTo>
                  <a:pt x="11302" y="86233"/>
                </a:lnTo>
                <a:lnTo>
                  <a:pt x="12065" y="87502"/>
                </a:lnTo>
                <a:lnTo>
                  <a:pt x="12826" y="88519"/>
                </a:lnTo>
                <a:lnTo>
                  <a:pt x="13589" y="89788"/>
                </a:lnTo>
                <a:lnTo>
                  <a:pt x="23875" y="89788"/>
                </a:lnTo>
                <a:lnTo>
                  <a:pt x="25019" y="85851"/>
                </a:lnTo>
                <a:lnTo>
                  <a:pt x="26034" y="81914"/>
                </a:lnTo>
                <a:lnTo>
                  <a:pt x="27050" y="77724"/>
                </a:lnTo>
                <a:lnTo>
                  <a:pt x="27940" y="73533"/>
                </a:lnTo>
                <a:lnTo>
                  <a:pt x="29464" y="64770"/>
                </a:lnTo>
                <a:lnTo>
                  <a:pt x="31750" y="61468"/>
                </a:lnTo>
                <a:lnTo>
                  <a:pt x="34163" y="57785"/>
                </a:lnTo>
                <a:lnTo>
                  <a:pt x="39857" y="49657"/>
                </a:lnTo>
                <a:lnTo>
                  <a:pt x="30860" y="49657"/>
                </a:lnTo>
                <a:lnTo>
                  <a:pt x="31242" y="45338"/>
                </a:lnTo>
                <a:lnTo>
                  <a:pt x="31496" y="41401"/>
                </a:lnTo>
                <a:lnTo>
                  <a:pt x="31914" y="29463"/>
                </a:lnTo>
                <a:lnTo>
                  <a:pt x="31815" y="18414"/>
                </a:lnTo>
                <a:lnTo>
                  <a:pt x="31694" y="16890"/>
                </a:lnTo>
                <a:lnTo>
                  <a:pt x="30807" y="10795"/>
                </a:lnTo>
                <a:lnTo>
                  <a:pt x="30691" y="10160"/>
                </a:lnTo>
                <a:lnTo>
                  <a:pt x="30183" y="8636"/>
                </a:lnTo>
                <a:close/>
              </a:path>
              <a:path w="74295" h="90169">
                <a:moveTo>
                  <a:pt x="73787" y="1397"/>
                </a:moveTo>
                <a:lnTo>
                  <a:pt x="58674" y="1397"/>
                </a:lnTo>
                <a:lnTo>
                  <a:pt x="54923" y="8889"/>
                </a:lnTo>
                <a:lnTo>
                  <a:pt x="52768" y="12954"/>
                </a:lnTo>
                <a:lnTo>
                  <a:pt x="50800" y="16890"/>
                </a:lnTo>
                <a:lnTo>
                  <a:pt x="48514" y="20955"/>
                </a:lnTo>
                <a:lnTo>
                  <a:pt x="46227" y="25273"/>
                </a:lnTo>
                <a:lnTo>
                  <a:pt x="43815" y="29463"/>
                </a:lnTo>
                <a:lnTo>
                  <a:pt x="41452" y="33782"/>
                </a:lnTo>
                <a:lnTo>
                  <a:pt x="38989" y="37846"/>
                </a:lnTo>
                <a:lnTo>
                  <a:pt x="36575" y="42037"/>
                </a:lnTo>
                <a:lnTo>
                  <a:pt x="34035" y="45974"/>
                </a:lnTo>
                <a:lnTo>
                  <a:pt x="31750" y="49657"/>
                </a:lnTo>
                <a:lnTo>
                  <a:pt x="39857" y="49657"/>
                </a:lnTo>
                <a:lnTo>
                  <a:pt x="47878" y="38354"/>
                </a:lnTo>
                <a:lnTo>
                  <a:pt x="50546" y="34544"/>
                </a:lnTo>
                <a:lnTo>
                  <a:pt x="58771" y="23368"/>
                </a:lnTo>
                <a:lnTo>
                  <a:pt x="61214" y="20193"/>
                </a:lnTo>
                <a:lnTo>
                  <a:pt x="65785" y="13970"/>
                </a:lnTo>
                <a:lnTo>
                  <a:pt x="67818" y="11557"/>
                </a:lnTo>
                <a:lnTo>
                  <a:pt x="71374" y="7112"/>
                </a:lnTo>
                <a:lnTo>
                  <a:pt x="72644" y="5714"/>
                </a:lnTo>
                <a:lnTo>
                  <a:pt x="73787" y="1397"/>
                </a:lnTo>
                <a:close/>
              </a:path>
              <a:path w="74295" h="90169">
                <a:moveTo>
                  <a:pt x="20700" y="0"/>
                </a:moveTo>
                <a:lnTo>
                  <a:pt x="16764" y="0"/>
                </a:lnTo>
                <a:lnTo>
                  <a:pt x="15367" y="126"/>
                </a:lnTo>
                <a:lnTo>
                  <a:pt x="14097" y="508"/>
                </a:lnTo>
                <a:lnTo>
                  <a:pt x="12953" y="762"/>
                </a:lnTo>
                <a:lnTo>
                  <a:pt x="5969" y="5080"/>
                </a:lnTo>
                <a:lnTo>
                  <a:pt x="4318" y="6350"/>
                </a:lnTo>
                <a:lnTo>
                  <a:pt x="0" y="10160"/>
                </a:lnTo>
                <a:lnTo>
                  <a:pt x="762" y="10795"/>
                </a:lnTo>
                <a:lnTo>
                  <a:pt x="1397" y="11557"/>
                </a:lnTo>
                <a:lnTo>
                  <a:pt x="2158" y="12192"/>
                </a:lnTo>
                <a:lnTo>
                  <a:pt x="2921" y="12954"/>
                </a:lnTo>
                <a:lnTo>
                  <a:pt x="3555" y="13715"/>
                </a:lnTo>
                <a:lnTo>
                  <a:pt x="4191" y="14350"/>
                </a:lnTo>
                <a:lnTo>
                  <a:pt x="12065" y="8636"/>
                </a:lnTo>
                <a:lnTo>
                  <a:pt x="30183" y="8636"/>
                </a:lnTo>
                <a:lnTo>
                  <a:pt x="29845" y="7620"/>
                </a:lnTo>
                <a:lnTo>
                  <a:pt x="28828" y="5461"/>
                </a:lnTo>
                <a:lnTo>
                  <a:pt x="27685" y="3429"/>
                </a:lnTo>
                <a:lnTo>
                  <a:pt x="26289" y="2032"/>
                </a:lnTo>
                <a:lnTo>
                  <a:pt x="24510" y="1270"/>
                </a:lnTo>
                <a:lnTo>
                  <a:pt x="22732" y="381"/>
                </a:lnTo>
                <a:lnTo>
                  <a:pt x="2070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869176" y="1780539"/>
            <a:ext cx="74295" cy="90170"/>
          </a:xfrm>
          <a:custGeom>
            <a:avLst/>
            <a:gdLst/>
            <a:ahLst/>
            <a:cxnLst/>
            <a:rect l="l" t="t" r="r" b="b"/>
            <a:pathLst>
              <a:path w="74295" h="90169">
                <a:moveTo>
                  <a:pt x="18160" y="0"/>
                </a:moveTo>
                <a:lnTo>
                  <a:pt x="20700" y="0"/>
                </a:lnTo>
                <a:lnTo>
                  <a:pt x="22732" y="381"/>
                </a:lnTo>
                <a:lnTo>
                  <a:pt x="24510" y="1270"/>
                </a:lnTo>
                <a:lnTo>
                  <a:pt x="26289" y="2032"/>
                </a:lnTo>
                <a:lnTo>
                  <a:pt x="31242" y="13843"/>
                </a:lnTo>
                <a:lnTo>
                  <a:pt x="31750" y="17272"/>
                </a:lnTo>
                <a:lnTo>
                  <a:pt x="32003" y="21717"/>
                </a:lnTo>
                <a:lnTo>
                  <a:pt x="32003" y="26924"/>
                </a:lnTo>
                <a:lnTo>
                  <a:pt x="31876" y="30225"/>
                </a:lnTo>
                <a:lnTo>
                  <a:pt x="31750" y="33782"/>
                </a:lnTo>
                <a:lnTo>
                  <a:pt x="31623" y="37592"/>
                </a:lnTo>
                <a:lnTo>
                  <a:pt x="31496" y="41401"/>
                </a:lnTo>
                <a:lnTo>
                  <a:pt x="31242" y="45338"/>
                </a:lnTo>
                <a:lnTo>
                  <a:pt x="30860" y="49657"/>
                </a:lnTo>
                <a:lnTo>
                  <a:pt x="31750" y="49657"/>
                </a:lnTo>
                <a:lnTo>
                  <a:pt x="34035" y="45974"/>
                </a:lnTo>
                <a:lnTo>
                  <a:pt x="36575" y="42037"/>
                </a:lnTo>
                <a:lnTo>
                  <a:pt x="38989" y="37846"/>
                </a:lnTo>
                <a:lnTo>
                  <a:pt x="41528" y="33655"/>
                </a:lnTo>
                <a:lnTo>
                  <a:pt x="43815" y="29463"/>
                </a:lnTo>
                <a:lnTo>
                  <a:pt x="46227" y="25273"/>
                </a:lnTo>
                <a:lnTo>
                  <a:pt x="48514" y="20955"/>
                </a:lnTo>
                <a:lnTo>
                  <a:pt x="50800" y="16890"/>
                </a:lnTo>
                <a:lnTo>
                  <a:pt x="52831" y="12826"/>
                </a:lnTo>
                <a:lnTo>
                  <a:pt x="54991" y="8762"/>
                </a:lnTo>
                <a:lnTo>
                  <a:pt x="56896" y="4952"/>
                </a:lnTo>
                <a:lnTo>
                  <a:pt x="58674" y="1397"/>
                </a:lnTo>
                <a:lnTo>
                  <a:pt x="73787" y="1397"/>
                </a:lnTo>
                <a:lnTo>
                  <a:pt x="72644" y="5714"/>
                </a:lnTo>
                <a:lnTo>
                  <a:pt x="71374" y="7112"/>
                </a:lnTo>
                <a:lnTo>
                  <a:pt x="69850" y="9017"/>
                </a:lnTo>
                <a:lnTo>
                  <a:pt x="67818" y="11557"/>
                </a:lnTo>
                <a:lnTo>
                  <a:pt x="65785" y="13970"/>
                </a:lnTo>
                <a:lnTo>
                  <a:pt x="63626" y="16890"/>
                </a:lnTo>
                <a:lnTo>
                  <a:pt x="61214" y="20193"/>
                </a:lnTo>
                <a:lnTo>
                  <a:pt x="58674" y="23495"/>
                </a:lnTo>
                <a:lnTo>
                  <a:pt x="56133" y="26924"/>
                </a:lnTo>
                <a:lnTo>
                  <a:pt x="53340" y="30734"/>
                </a:lnTo>
                <a:lnTo>
                  <a:pt x="50546" y="34544"/>
                </a:lnTo>
                <a:lnTo>
                  <a:pt x="47878" y="38354"/>
                </a:lnTo>
                <a:lnTo>
                  <a:pt x="45084" y="42290"/>
                </a:lnTo>
                <a:lnTo>
                  <a:pt x="42291" y="46227"/>
                </a:lnTo>
                <a:lnTo>
                  <a:pt x="39497" y="50164"/>
                </a:lnTo>
                <a:lnTo>
                  <a:pt x="36829" y="53975"/>
                </a:lnTo>
                <a:lnTo>
                  <a:pt x="34163" y="57785"/>
                </a:lnTo>
                <a:lnTo>
                  <a:pt x="31750" y="61468"/>
                </a:lnTo>
                <a:lnTo>
                  <a:pt x="29464" y="64770"/>
                </a:lnTo>
                <a:lnTo>
                  <a:pt x="23875" y="89788"/>
                </a:lnTo>
                <a:lnTo>
                  <a:pt x="13589" y="89788"/>
                </a:lnTo>
                <a:lnTo>
                  <a:pt x="13207" y="89154"/>
                </a:lnTo>
                <a:lnTo>
                  <a:pt x="12826" y="88519"/>
                </a:lnTo>
                <a:lnTo>
                  <a:pt x="12446" y="88011"/>
                </a:lnTo>
                <a:lnTo>
                  <a:pt x="12065" y="87502"/>
                </a:lnTo>
                <a:lnTo>
                  <a:pt x="11683" y="86868"/>
                </a:lnTo>
                <a:lnTo>
                  <a:pt x="11302" y="86233"/>
                </a:lnTo>
                <a:lnTo>
                  <a:pt x="12192" y="83058"/>
                </a:lnTo>
                <a:lnTo>
                  <a:pt x="20574" y="64135"/>
                </a:lnTo>
                <a:lnTo>
                  <a:pt x="20700" y="60071"/>
                </a:lnTo>
                <a:lnTo>
                  <a:pt x="20700" y="33782"/>
                </a:lnTo>
                <a:lnTo>
                  <a:pt x="20574" y="29972"/>
                </a:lnTo>
                <a:lnTo>
                  <a:pt x="20447" y="26670"/>
                </a:lnTo>
                <a:lnTo>
                  <a:pt x="20320" y="23368"/>
                </a:lnTo>
                <a:lnTo>
                  <a:pt x="20066" y="20700"/>
                </a:lnTo>
                <a:lnTo>
                  <a:pt x="19684" y="18414"/>
                </a:lnTo>
                <a:lnTo>
                  <a:pt x="19430" y="16256"/>
                </a:lnTo>
                <a:lnTo>
                  <a:pt x="19050" y="14477"/>
                </a:lnTo>
                <a:lnTo>
                  <a:pt x="18669" y="13208"/>
                </a:lnTo>
                <a:lnTo>
                  <a:pt x="18288" y="11937"/>
                </a:lnTo>
                <a:lnTo>
                  <a:pt x="17779" y="10922"/>
                </a:lnTo>
                <a:lnTo>
                  <a:pt x="17272" y="10287"/>
                </a:lnTo>
                <a:lnTo>
                  <a:pt x="16764" y="9525"/>
                </a:lnTo>
                <a:lnTo>
                  <a:pt x="16128" y="9144"/>
                </a:lnTo>
                <a:lnTo>
                  <a:pt x="15494" y="8889"/>
                </a:lnTo>
                <a:lnTo>
                  <a:pt x="14858" y="8762"/>
                </a:lnTo>
                <a:lnTo>
                  <a:pt x="14224" y="8636"/>
                </a:lnTo>
                <a:lnTo>
                  <a:pt x="13462" y="8636"/>
                </a:lnTo>
                <a:lnTo>
                  <a:pt x="12065" y="8636"/>
                </a:lnTo>
                <a:lnTo>
                  <a:pt x="10541" y="9144"/>
                </a:lnTo>
                <a:lnTo>
                  <a:pt x="9144" y="10033"/>
                </a:lnTo>
                <a:lnTo>
                  <a:pt x="7620" y="11049"/>
                </a:lnTo>
                <a:lnTo>
                  <a:pt x="5969" y="12446"/>
                </a:lnTo>
                <a:lnTo>
                  <a:pt x="4191" y="14350"/>
                </a:lnTo>
                <a:lnTo>
                  <a:pt x="3555" y="13715"/>
                </a:lnTo>
                <a:lnTo>
                  <a:pt x="2921" y="12954"/>
                </a:lnTo>
                <a:lnTo>
                  <a:pt x="2158" y="12192"/>
                </a:lnTo>
                <a:lnTo>
                  <a:pt x="1397" y="11557"/>
                </a:lnTo>
                <a:lnTo>
                  <a:pt x="762" y="10795"/>
                </a:lnTo>
                <a:lnTo>
                  <a:pt x="0" y="10160"/>
                </a:lnTo>
                <a:lnTo>
                  <a:pt x="2285" y="8127"/>
                </a:lnTo>
                <a:lnTo>
                  <a:pt x="4318" y="6350"/>
                </a:lnTo>
                <a:lnTo>
                  <a:pt x="5969" y="5080"/>
                </a:lnTo>
                <a:lnTo>
                  <a:pt x="7493" y="3810"/>
                </a:lnTo>
                <a:lnTo>
                  <a:pt x="14097" y="508"/>
                </a:lnTo>
                <a:lnTo>
                  <a:pt x="15367" y="126"/>
                </a:lnTo>
                <a:lnTo>
                  <a:pt x="16764" y="0"/>
                </a:lnTo>
                <a:lnTo>
                  <a:pt x="181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940295" y="1746504"/>
            <a:ext cx="95213" cy="98298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957821" y="1769998"/>
            <a:ext cx="73025" cy="76200"/>
          </a:xfrm>
          <a:custGeom>
            <a:avLst/>
            <a:gdLst/>
            <a:ahLst/>
            <a:cxnLst/>
            <a:rect l="l" t="t" r="r" b="b"/>
            <a:pathLst>
              <a:path w="73025" h="76200">
                <a:moveTo>
                  <a:pt x="41528" y="42925"/>
                </a:moveTo>
                <a:lnTo>
                  <a:pt x="31369" y="42925"/>
                </a:lnTo>
                <a:lnTo>
                  <a:pt x="31369" y="76200"/>
                </a:lnTo>
                <a:lnTo>
                  <a:pt x="41528" y="76200"/>
                </a:lnTo>
                <a:lnTo>
                  <a:pt x="41528" y="42925"/>
                </a:lnTo>
                <a:close/>
              </a:path>
              <a:path w="73025" h="76200">
                <a:moveTo>
                  <a:pt x="72898" y="33274"/>
                </a:moveTo>
                <a:lnTo>
                  <a:pt x="0" y="33274"/>
                </a:lnTo>
                <a:lnTo>
                  <a:pt x="0" y="42925"/>
                </a:lnTo>
                <a:lnTo>
                  <a:pt x="72898" y="42925"/>
                </a:lnTo>
                <a:lnTo>
                  <a:pt x="72898" y="33274"/>
                </a:lnTo>
                <a:close/>
              </a:path>
              <a:path w="73025" h="76200">
                <a:moveTo>
                  <a:pt x="41528" y="0"/>
                </a:moveTo>
                <a:lnTo>
                  <a:pt x="31369" y="0"/>
                </a:lnTo>
                <a:lnTo>
                  <a:pt x="31369" y="33274"/>
                </a:lnTo>
                <a:lnTo>
                  <a:pt x="41528" y="33274"/>
                </a:lnTo>
                <a:lnTo>
                  <a:pt x="4152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957821" y="1769998"/>
            <a:ext cx="73025" cy="76200"/>
          </a:xfrm>
          <a:custGeom>
            <a:avLst/>
            <a:gdLst/>
            <a:ahLst/>
            <a:cxnLst/>
            <a:rect l="l" t="t" r="r" b="b"/>
            <a:pathLst>
              <a:path w="73025" h="76200">
                <a:moveTo>
                  <a:pt x="31369" y="0"/>
                </a:moveTo>
                <a:lnTo>
                  <a:pt x="41528" y="0"/>
                </a:lnTo>
                <a:lnTo>
                  <a:pt x="41528" y="33274"/>
                </a:lnTo>
                <a:lnTo>
                  <a:pt x="72898" y="33274"/>
                </a:lnTo>
                <a:lnTo>
                  <a:pt x="72898" y="42925"/>
                </a:lnTo>
                <a:lnTo>
                  <a:pt x="41528" y="42925"/>
                </a:lnTo>
                <a:lnTo>
                  <a:pt x="41528" y="76200"/>
                </a:lnTo>
                <a:lnTo>
                  <a:pt x="31369" y="76200"/>
                </a:lnTo>
                <a:lnTo>
                  <a:pt x="31369" y="42925"/>
                </a:lnTo>
                <a:lnTo>
                  <a:pt x="0" y="42925"/>
                </a:lnTo>
                <a:lnTo>
                  <a:pt x="0" y="33274"/>
                </a:lnTo>
                <a:lnTo>
                  <a:pt x="31369" y="33274"/>
                </a:lnTo>
                <a:lnTo>
                  <a:pt x="3136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027164" y="1757133"/>
            <a:ext cx="188177" cy="93764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7137654" y="1803247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60">
                <a:moveTo>
                  <a:pt x="0" y="9677"/>
                </a:moveTo>
                <a:lnTo>
                  <a:pt x="72866" y="9677"/>
                </a:lnTo>
                <a:lnTo>
                  <a:pt x="72866" y="0"/>
                </a:lnTo>
                <a:lnTo>
                  <a:pt x="0" y="0"/>
                </a:lnTo>
                <a:lnTo>
                  <a:pt x="0" y="96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137654" y="1803247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60">
                <a:moveTo>
                  <a:pt x="0" y="9677"/>
                </a:moveTo>
                <a:lnTo>
                  <a:pt x="72866" y="9677"/>
                </a:lnTo>
                <a:lnTo>
                  <a:pt x="72866" y="0"/>
                </a:lnTo>
                <a:lnTo>
                  <a:pt x="0" y="0"/>
                </a:lnTo>
                <a:lnTo>
                  <a:pt x="0" y="9677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216140" y="1740441"/>
            <a:ext cx="75438" cy="10436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233031" y="1763648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53721" y="75946"/>
                </a:moveTo>
                <a:lnTo>
                  <a:pt x="3555" y="75946"/>
                </a:lnTo>
                <a:lnTo>
                  <a:pt x="3555" y="81534"/>
                </a:lnTo>
                <a:lnTo>
                  <a:pt x="53721" y="81534"/>
                </a:lnTo>
                <a:lnTo>
                  <a:pt x="53721" y="75946"/>
                </a:lnTo>
                <a:close/>
              </a:path>
              <a:path w="53975" h="81914">
                <a:moveTo>
                  <a:pt x="34671" y="14986"/>
                </a:moveTo>
                <a:lnTo>
                  <a:pt x="19939" y="14986"/>
                </a:lnTo>
                <a:lnTo>
                  <a:pt x="20954" y="15366"/>
                </a:lnTo>
                <a:lnTo>
                  <a:pt x="22225" y="16637"/>
                </a:lnTo>
                <a:lnTo>
                  <a:pt x="22351" y="67437"/>
                </a:lnTo>
                <a:lnTo>
                  <a:pt x="17145" y="74675"/>
                </a:lnTo>
                <a:lnTo>
                  <a:pt x="16510" y="74929"/>
                </a:lnTo>
                <a:lnTo>
                  <a:pt x="15494" y="75056"/>
                </a:lnTo>
                <a:lnTo>
                  <a:pt x="14224" y="75311"/>
                </a:lnTo>
                <a:lnTo>
                  <a:pt x="13080" y="75437"/>
                </a:lnTo>
                <a:lnTo>
                  <a:pt x="8127" y="75818"/>
                </a:lnTo>
                <a:lnTo>
                  <a:pt x="5969" y="75946"/>
                </a:lnTo>
                <a:lnTo>
                  <a:pt x="48895" y="75946"/>
                </a:lnTo>
                <a:lnTo>
                  <a:pt x="45212" y="75691"/>
                </a:lnTo>
                <a:lnTo>
                  <a:pt x="43688" y="75564"/>
                </a:lnTo>
                <a:lnTo>
                  <a:pt x="42291" y="75311"/>
                </a:lnTo>
                <a:lnTo>
                  <a:pt x="41021" y="75184"/>
                </a:lnTo>
                <a:lnTo>
                  <a:pt x="34689" y="67437"/>
                </a:lnTo>
                <a:lnTo>
                  <a:pt x="34671" y="14986"/>
                </a:lnTo>
                <a:close/>
              </a:path>
              <a:path w="53975" h="81914">
                <a:moveTo>
                  <a:pt x="35051" y="0"/>
                </a:moveTo>
                <a:lnTo>
                  <a:pt x="31115" y="0"/>
                </a:lnTo>
                <a:lnTo>
                  <a:pt x="25908" y="2921"/>
                </a:lnTo>
                <a:lnTo>
                  <a:pt x="20700" y="5714"/>
                </a:lnTo>
                <a:lnTo>
                  <a:pt x="15621" y="8509"/>
                </a:lnTo>
                <a:lnTo>
                  <a:pt x="10414" y="11429"/>
                </a:lnTo>
                <a:lnTo>
                  <a:pt x="5207" y="14224"/>
                </a:lnTo>
                <a:lnTo>
                  <a:pt x="0" y="17145"/>
                </a:lnTo>
                <a:lnTo>
                  <a:pt x="1016" y="19176"/>
                </a:lnTo>
                <a:lnTo>
                  <a:pt x="1524" y="20065"/>
                </a:lnTo>
                <a:lnTo>
                  <a:pt x="1904" y="21081"/>
                </a:lnTo>
                <a:lnTo>
                  <a:pt x="2413" y="21971"/>
                </a:lnTo>
                <a:lnTo>
                  <a:pt x="3048" y="22987"/>
                </a:lnTo>
                <a:lnTo>
                  <a:pt x="7112" y="20320"/>
                </a:lnTo>
                <a:lnTo>
                  <a:pt x="10414" y="18287"/>
                </a:lnTo>
                <a:lnTo>
                  <a:pt x="12953" y="17017"/>
                </a:lnTo>
                <a:lnTo>
                  <a:pt x="15621" y="15621"/>
                </a:lnTo>
                <a:lnTo>
                  <a:pt x="17525" y="14986"/>
                </a:lnTo>
                <a:lnTo>
                  <a:pt x="34671" y="14986"/>
                </a:lnTo>
                <a:lnTo>
                  <a:pt x="34798" y="4445"/>
                </a:lnTo>
                <a:lnTo>
                  <a:pt x="3505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7233031" y="1763648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31115" y="0"/>
                </a:moveTo>
                <a:lnTo>
                  <a:pt x="35051" y="0"/>
                </a:lnTo>
                <a:lnTo>
                  <a:pt x="34925" y="2412"/>
                </a:lnTo>
                <a:lnTo>
                  <a:pt x="34798" y="4445"/>
                </a:lnTo>
                <a:lnTo>
                  <a:pt x="34798" y="6223"/>
                </a:lnTo>
                <a:lnTo>
                  <a:pt x="34798" y="8127"/>
                </a:lnTo>
                <a:lnTo>
                  <a:pt x="34798" y="9905"/>
                </a:lnTo>
                <a:lnTo>
                  <a:pt x="34671" y="11556"/>
                </a:lnTo>
                <a:lnTo>
                  <a:pt x="34671" y="67310"/>
                </a:lnTo>
                <a:lnTo>
                  <a:pt x="34798" y="68199"/>
                </a:lnTo>
                <a:lnTo>
                  <a:pt x="34925" y="69087"/>
                </a:lnTo>
                <a:lnTo>
                  <a:pt x="35051" y="69976"/>
                </a:lnTo>
                <a:lnTo>
                  <a:pt x="35178" y="70612"/>
                </a:lnTo>
                <a:lnTo>
                  <a:pt x="35433" y="71247"/>
                </a:lnTo>
                <a:lnTo>
                  <a:pt x="35687" y="71754"/>
                </a:lnTo>
                <a:lnTo>
                  <a:pt x="35941" y="72262"/>
                </a:lnTo>
                <a:lnTo>
                  <a:pt x="36322" y="72771"/>
                </a:lnTo>
                <a:lnTo>
                  <a:pt x="36702" y="73151"/>
                </a:lnTo>
                <a:lnTo>
                  <a:pt x="37084" y="73533"/>
                </a:lnTo>
                <a:lnTo>
                  <a:pt x="37592" y="74040"/>
                </a:lnTo>
                <a:lnTo>
                  <a:pt x="38226" y="74422"/>
                </a:lnTo>
                <a:lnTo>
                  <a:pt x="39116" y="74675"/>
                </a:lnTo>
                <a:lnTo>
                  <a:pt x="40004" y="74929"/>
                </a:lnTo>
                <a:lnTo>
                  <a:pt x="41021" y="75184"/>
                </a:lnTo>
                <a:lnTo>
                  <a:pt x="42291" y="75311"/>
                </a:lnTo>
                <a:lnTo>
                  <a:pt x="43688" y="75564"/>
                </a:lnTo>
                <a:lnTo>
                  <a:pt x="45212" y="75691"/>
                </a:lnTo>
                <a:lnTo>
                  <a:pt x="47117" y="75818"/>
                </a:lnTo>
                <a:lnTo>
                  <a:pt x="48895" y="75946"/>
                </a:lnTo>
                <a:lnTo>
                  <a:pt x="51053" y="75946"/>
                </a:lnTo>
                <a:lnTo>
                  <a:pt x="53721" y="75946"/>
                </a:lnTo>
                <a:lnTo>
                  <a:pt x="53721" y="81534"/>
                </a:lnTo>
                <a:lnTo>
                  <a:pt x="3555" y="81534"/>
                </a:lnTo>
                <a:lnTo>
                  <a:pt x="3555" y="75946"/>
                </a:lnTo>
                <a:lnTo>
                  <a:pt x="5969" y="75946"/>
                </a:lnTo>
                <a:lnTo>
                  <a:pt x="8127" y="75818"/>
                </a:lnTo>
                <a:lnTo>
                  <a:pt x="9778" y="75691"/>
                </a:lnTo>
                <a:lnTo>
                  <a:pt x="11557" y="75564"/>
                </a:lnTo>
                <a:lnTo>
                  <a:pt x="13080" y="75437"/>
                </a:lnTo>
                <a:lnTo>
                  <a:pt x="14224" y="75311"/>
                </a:lnTo>
                <a:lnTo>
                  <a:pt x="15494" y="75056"/>
                </a:lnTo>
                <a:lnTo>
                  <a:pt x="16510" y="74929"/>
                </a:lnTo>
                <a:lnTo>
                  <a:pt x="17145" y="74675"/>
                </a:lnTo>
                <a:lnTo>
                  <a:pt x="17907" y="74422"/>
                </a:lnTo>
                <a:lnTo>
                  <a:pt x="18542" y="74167"/>
                </a:lnTo>
                <a:lnTo>
                  <a:pt x="19176" y="73787"/>
                </a:lnTo>
                <a:lnTo>
                  <a:pt x="19685" y="73405"/>
                </a:lnTo>
                <a:lnTo>
                  <a:pt x="20193" y="73025"/>
                </a:lnTo>
                <a:lnTo>
                  <a:pt x="20700" y="72516"/>
                </a:lnTo>
                <a:lnTo>
                  <a:pt x="21082" y="72136"/>
                </a:lnTo>
                <a:lnTo>
                  <a:pt x="21463" y="71500"/>
                </a:lnTo>
                <a:lnTo>
                  <a:pt x="21717" y="70865"/>
                </a:lnTo>
                <a:lnTo>
                  <a:pt x="21971" y="70230"/>
                </a:lnTo>
                <a:lnTo>
                  <a:pt x="22098" y="69341"/>
                </a:lnTo>
                <a:lnTo>
                  <a:pt x="22225" y="68452"/>
                </a:lnTo>
                <a:lnTo>
                  <a:pt x="22351" y="67437"/>
                </a:lnTo>
                <a:lnTo>
                  <a:pt x="22478" y="66293"/>
                </a:lnTo>
                <a:lnTo>
                  <a:pt x="22478" y="64770"/>
                </a:lnTo>
                <a:lnTo>
                  <a:pt x="22478" y="19430"/>
                </a:lnTo>
                <a:lnTo>
                  <a:pt x="22478" y="17779"/>
                </a:lnTo>
                <a:lnTo>
                  <a:pt x="22225" y="16637"/>
                </a:lnTo>
                <a:lnTo>
                  <a:pt x="21590" y="16001"/>
                </a:lnTo>
                <a:lnTo>
                  <a:pt x="20954" y="15366"/>
                </a:lnTo>
                <a:lnTo>
                  <a:pt x="19939" y="14986"/>
                </a:lnTo>
                <a:lnTo>
                  <a:pt x="18796" y="14986"/>
                </a:lnTo>
                <a:lnTo>
                  <a:pt x="17525" y="14986"/>
                </a:lnTo>
                <a:lnTo>
                  <a:pt x="15621" y="15621"/>
                </a:lnTo>
                <a:lnTo>
                  <a:pt x="12953" y="17017"/>
                </a:lnTo>
                <a:lnTo>
                  <a:pt x="10414" y="18287"/>
                </a:lnTo>
                <a:lnTo>
                  <a:pt x="7112" y="20320"/>
                </a:lnTo>
                <a:lnTo>
                  <a:pt x="3048" y="22987"/>
                </a:lnTo>
                <a:lnTo>
                  <a:pt x="2413" y="21971"/>
                </a:lnTo>
                <a:lnTo>
                  <a:pt x="1904" y="21081"/>
                </a:lnTo>
                <a:lnTo>
                  <a:pt x="1524" y="20065"/>
                </a:lnTo>
                <a:lnTo>
                  <a:pt x="1016" y="19176"/>
                </a:lnTo>
                <a:lnTo>
                  <a:pt x="508" y="18161"/>
                </a:lnTo>
                <a:lnTo>
                  <a:pt x="0" y="17145"/>
                </a:lnTo>
                <a:lnTo>
                  <a:pt x="5207" y="14224"/>
                </a:lnTo>
                <a:lnTo>
                  <a:pt x="10414" y="11429"/>
                </a:lnTo>
                <a:lnTo>
                  <a:pt x="15621" y="8509"/>
                </a:lnTo>
                <a:lnTo>
                  <a:pt x="20700" y="5714"/>
                </a:lnTo>
                <a:lnTo>
                  <a:pt x="25908" y="2921"/>
                </a:lnTo>
                <a:lnTo>
                  <a:pt x="3111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307580" y="1676400"/>
            <a:ext cx="561581" cy="3428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7325106" y="1698878"/>
            <a:ext cx="539750" cy="12700"/>
          </a:xfrm>
          <a:custGeom>
            <a:avLst/>
            <a:gdLst/>
            <a:ahLst/>
            <a:cxnLst/>
            <a:rect l="l" t="t" r="r" b="b"/>
            <a:pathLst>
              <a:path w="539750" h="12700">
                <a:moveTo>
                  <a:pt x="0" y="12192"/>
                </a:moveTo>
                <a:lnTo>
                  <a:pt x="539496" y="12192"/>
                </a:lnTo>
                <a:lnTo>
                  <a:pt x="539496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7320533" y="1694306"/>
            <a:ext cx="548640" cy="21590"/>
          </a:xfrm>
          <a:custGeom>
            <a:avLst/>
            <a:gdLst/>
            <a:ahLst/>
            <a:cxnLst/>
            <a:rect l="l" t="t" r="r" b="b"/>
            <a:pathLst>
              <a:path w="548640" h="21589">
                <a:moveTo>
                  <a:pt x="0" y="21336"/>
                </a:moveTo>
                <a:lnTo>
                  <a:pt x="548640" y="21336"/>
                </a:lnTo>
                <a:lnTo>
                  <a:pt x="548640" y="0"/>
                </a:lnTo>
                <a:lnTo>
                  <a:pt x="0" y="0"/>
                </a:lnTo>
                <a:lnTo>
                  <a:pt x="0" y="2133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7309104" y="1499616"/>
            <a:ext cx="104359" cy="13944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7326756" y="1522983"/>
            <a:ext cx="82550" cy="118110"/>
          </a:xfrm>
          <a:custGeom>
            <a:avLst/>
            <a:gdLst/>
            <a:ahLst/>
            <a:cxnLst/>
            <a:rect l="l" t="t" r="r" b="b"/>
            <a:pathLst>
              <a:path w="82550" h="118110">
                <a:moveTo>
                  <a:pt x="80518" y="0"/>
                </a:moveTo>
                <a:lnTo>
                  <a:pt x="2413" y="0"/>
                </a:lnTo>
                <a:lnTo>
                  <a:pt x="2413" y="3682"/>
                </a:lnTo>
                <a:lnTo>
                  <a:pt x="39116" y="60451"/>
                </a:lnTo>
                <a:lnTo>
                  <a:pt x="0" y="114173"/>
                </a:lnTo>
                <a:lnTo>
                  <a:pt x="0" y="117728"/>
                </a:lnTo>
                <a:lnTo>
                  <a:pt x="80264" y="117728"/>
                </a:lnTo>
                <a:lnTo>
                  <a:pt x="80966" y="105537"/>
                </a:lnTo>
                <a:lnTo>
                  <a:pt x="16891" y="105537"/>
                </a:lnTo>
                <a:lnTo>
                  <a:pt x="51308" y="58165"/>
                </a:lnTo>
                <a:lnTo>
                  <a:pt x="51308" y="53339"/>
                </a:lnTo>
                <a:lnTo>
                  <a:pt x="20574" y="6603"/>
                </a:lnTo>
                <a:lnTo>
                  <a:pt x="80518" y="6603"/>
                </a:lnTo>
                <a:lnTo>
                  <a:pt x="80518" y="0"/>
                </a:lnTo>
                <a:close/>
              </a:path>
              <a:path w="82550" h="118110">
                <a:moveTo>
                  <a:pt x="82042" y="86867"/>
                </a:moveTo>
                <a:lnTo>
                  <a:pt x="74675" y="86867"/>
                </a:lnTo>
                <a:lnTo>
                  <a:pt x="74041" y="90424"/>
                </a:lnTo>
                <a:lnTo>
                  <a:pt x="72644" y="95503"/>
                </a:lnTo>
                <a:lnTo>
                  <a:pt x="67818" y="103504"/>
                </a:lnTo>
                <a:lnTo>
                  <a:pt x="66801" y="104266"/>
                </a:lnTo>
                <a:lnTo>
                  <a:pt x="65659" y="104775"/>
                </a:lnTo>
                <a:lnTo>
                  <a:pt x="64389" y="105028"/>
                </a:lnTo>
                <a:lnTo>
                  <a:pt x="62992" y="105410"/>
                </a:lnTo>
                <a:lnTo>
                  <a:pt x="61087" y="105537"/>
                </a:lnTo>
                <a:lnTo>
                  <a:pt x="80966" y="105537"/>
                </a:lnTo>
                <a:lnTo>
                  <a:pt x="82042" y="86867"/>
                </a:lnTo>
                <a:close/>
              </a:path>
              <a:path w="82550" h="118110">
                <a:moveTo>
                  <a:pt x="80518" y="6603"/>
                </a:moveTo>
                <a:lnTo>
                  <a:pt x="58039" y="6603"/>
                </a:lnTo>
                <a:lnTo>
                  <a:pt x="59817" y="6730"/>
                </a:lnTo>
                <a:lnTo>
                  <a:pt x="61214" y="7238"/>
                </a:lnTo>
                <a:lnTo>
                  <a:pt x="62484" y="7619"/>
                </a:lnTo>
                <a:lnTo>
                  <a:pt x="63753" y="8127"/>
                </a:lnTo>
                <a:lnTo>
                  <a:pt x="64770" y="9016"/>
                </a:lnTo>
                <a:lnTo>
                  <a:pt x="65786" y="9778"/>
                </a:lnTo>
                <a:lnTo>
                  <a:pt x="73660" y="28193"/>
                </a:lnTo>
                <a:lnTo>
                  <a:pt x="80518" y="28193"/>
                </a:lnTo>
                <a:lnTo>
                  <a:pt x="80518" y="660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7326756" y="1522983"/>
            <a:ext cx="82550" cy="118110"/>
          </a:xfrm>
          <a:custGeom>
            <a:avLst/>
            <a:gdLst/>
            <a:ahLst/>
            <a:cxnLst/>
            <a:rect l="l" t="t" r="r" b="b"/>
            <a:pathLst>
              <a:path w="82550" h="118110">
                <a:moveTo>
                  <a:pt x="2413" y="0"/>
                </a:moveTo>
                <a:lnTo>
                  <a:pt x="80518" y="0"/>
                </a:lnTo>
                <a:lnTo>
                  <a:pt x="80518" y="28193"/>
                </a:lnTo>
                <a:lnTo>
                  <a:pt x="73660" y="28193"/>
                </a:lnTo>
                <a:lnTo>
                  <a:pt x="72644" y="24129"/>
                </a:lnTo>
                <a:lnTo>
                  <a:pt x="71627" y="20827"/>
                </a:lnTo>
                <a:lnTo>
                  <a:pt x="64770" y="9016"/>
                </a:lnTo>
                <a:lnTo>
                  <a:pt x="63753" y="8127"/>
                </a:lnTo>
                <a:lnTo>
                  <a:pt x="62484" y="7619"/>
                </a:lnTo>
                <a:lnTo>
                  <a:pt x="61214" y="7238"/>
                </a:lnTo>
                <a:lnTo>
                  <a:pt x="59817" y="6730"/>
                </a:lnTo>
                <a:lnTo>
                  <a:pt x="58039" y="6603"/>
                </a:lnTo>
                <a:lnTo>
                  <a:pt x="55752" y="6603"/>
                </a:lnTo>
                <a:lnTo>
                  <a:pt x="20574" y="6603"/>
                </a:lnTo>
                <a:lnTo>
                  <a:pt x="51308" y="53339"/>
                </a:lnTo>
                <a:lnTo>
                  <a:pt x="51308" y="58165"/>
                </a:lnTo>
                <a:lnTo>
                  <a:pt x="16891" y="105537"/>
                </a:lnTo>
                <a:lnTo>
                  <a:pt x="58420" y="105537"/>
                </a:lnTo>
                <a:lnTo>
                  <a:pt x="61087" y="105537"/>
                </a:lnTo>
                <a:lnTo>
                  <a:pt x="62992" y="105410"/>
                </a:lnTo>
                <a:lnTo>
                  <a:pt x="64389" y="105028"/>
                </a:lnTo>
                <a:lnTo>
                  <a:pt x="65659" y="104775"/>
                </a:lnTo>
                <a:lnTo>
                  <a:pt x="66801" y="104266"/>
                </a:lnTo>
                <a:lnTo>
                  <a:pt x="67818" y="103504"/>
                </a:lnTo>
                <a:lnTo>
                  <a:pt x="68707" y="102869"/>
                </a:lnTo>
                <a:lnTo>
                  <a:pt x="74675" y="86867"/>
                </a:lnTo>
                <a:lnTo>
                  <a:pt x="82042" y="86867"/>
                </a:lnTo>
                <a:lnTo>
                  <a:pt x="80264" y="117728"/>
                </a:lnTo>
                <a:lnTo>
                  <a:pt x="0" y="117728"/>
                </a:lnTo>
                <a:lnTo>
                  <a:pt x="0" y="114173"/>
                </a:lnTo>
                <a:lnTo>
                  <a:pt x="39116" y="60451"/>
                </a:lnTo>
                <a:lnTo>
                  <a:pt x="2413" y="3682"/>
                </a:lnTo>
                <a:lnTo>
                  <a:pt x="24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7408164" y="1559052"/>
            <a:ext cx="51117" cy="98298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7421880" y="1577213"/>
            <a:ext cx="112013" cy="86106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7466456" y="1610867"/>
            <a:ext cx="62230" cy="33020"/>
          </a:xfrm>
          <a:custGeom>
            <a:avLst/>
            <a:gdLst/>
            <a:ahLst/>
            <a:cxnLst/>
            <a:rect l="l" t="t" r="r" b="b"/>
            <a:pathLst>
              <a:path w="62229" h="33019">
                <a:moveTo>
                  <a:pt x="62102" y="23749"/>
                </a:moveTo>
                <a:lnTo>
                  <a:pt x="0" y="23749"/>
                </a:lnTo>
                <a:lnTo>
                  <a:pt x="0" y="32766"/>
                </a:lnTo>
                <a:lnTo>
                  <a:pt x="62102" y="32766"/>
                </a:lnTo>
                <a:lnTo>
                  <a:pt x="62102" y="23749"/>
                </a:lnTo>
                <a:close/>
              </a:path>
              <a:path w="62229" h="33019">
                <a:moveTo>
                  <a:pt x="62102" y="0"/>
                </a:moveTo>
                <a:lnTo>
                  <a:pt x="0" y="0"/>
                </a:lnTo>
                <a:lnTo>
                  <a:pt x="0" y="9017"/>
                </a:lnTo>
                <a:lnTo>
                  <a:pt x="62102" y="9017"/>
                </a:lnTo>
                <a:lnTo>
                  <a:pt x="6210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466456" y="1634617"/>
            <a:ext cx="62230" cy="9525"/>
          </a:xfrm>
          <a:custGeom>
            <a:avLst/>
            <a:gdLst/>
            <a:ahLst/>
            <a:cxnLst/>
            <a:rect l="l" t="t" r="r" b="b"/>
            <a:pathLst>
              <a:path w="62229" h="9525">
                <a:moveTo>
                  <a:pt x="0" y="0"/>
                </a:moveTo>
                <a:lnTo>
                  <a:pt x="62102" y="0"/>
                </a:lnTo>
                <a:lnTo>
                  <a:pt x="62102" y="9017"/>
                </a:lnTo>
                <a:lnTo>
                  <a:pt x="0" y="901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466456" y="1610867"/>
            <a:ext cx="62230" cy="9525"/>
          </a:xfrm>
          <a:custGeom>
            <a:avLst/>
            <a:gdLst/>
            <a:ahLst/>
            <a:cxnLst/>
            <a:rect l="l" t="t" r="r" b="b"/>
            <a:pathLst>
              <a:path w="62229" h="9525">
                <a:moveTo>
                  <a:pt x="0" y="0"/>
                </a:moveTo>
                <a:lnTo>
                  <a:pt x="62102" y="0"/>
                </a:lnTo>
                <a:lnTo>
                  <a:pt x="62102" y="9017"/>
                </a:lnTo>
                <a:lnTo>
                  <a:pt x="0" y="901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528559" y="1571284"/>
            <a:ext cx="69388" cy="86065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546593" y="1593722"/>
            <a:ext cx="46355" cy="64135"/>
          </a:xfrm>
          <a:custGeom>
            <a:avLst/>
            <a:gdLst/>
            <a:ahLst/>
            <a:cxnLst/>
            <a:rect l="l" t="t" r="r" b="b"/>
            <a:pathLst>
              <a:path w="46354" h="64135">
                <a:moveTo>
                  <a:pt x="29717" y="12318"/>
                </a:moveTo>
                <a:lnTo>
                  <a:pt x="17145" y="12318"/>
                </a:lnTo>
                <a:lnTo>
                  <a:pt x="17779" y="12700"/>
                </a:lnTo>
                <a:lnTo>
                  <a:pt x="18796" y="13715"/>
                </a:lnTo>
                <a:lnTo>
                  <a:pt x="19050" y="14604"/>
                </a:lnTo>
                <a:lnTo>
                  <a:pt x="19050" y="52577"/>
                </a:lnTo>
                <a:lnTo>
                  <a:pt x="2794" y="59181"/>
                </a:lnTo>
                <a:lnTo>
                  <a:pt x="2794" y="64007"/>
                </a:lnTo>
                <a:lnTo>
                  <a:pt x="45974" y="64007"/>
                </a:lnTo>
                <a:lnTo>
                  <a:pt x="45974" y="59181"/>
                </a:lnTo>
                <a:lnTo>
                  <a:pt x="41528" y="59054"/>
                </a:lnTo>
                <a:lnTo>
                  <a:pt x="38353" y="58927"/>
                </a:lnTo>
                <a:lnTo>
                  <a:pt x="36322" y="58547"/>
                </a:lnTo>
                <a:lnTo>
                  <a:pt x="34289" y="58292"/>
                </a:lnTo>
                <a:lnTo>
                  <a:pt x="32892" y="57912"/>
                </a:lnTo>
                <a:lnTo>
                  <a:pt x="29717" y="52577"/>
                </a:lnTo>
                <a:lnTo>
                  <a:pt x="29717" y="12318"/>
                </a:lnTo>
                <a:close/>
              </a:path>
              <a:path w="46354" h="64135">
                <a:moveTo>
                  <a:pt x="29972" y="0"/>
                </a:moveTo>
                <a:lnTo>
                  <a:pt x="26542" y="0"/>
                </a:lnTo>
                <a:lnTo>
                  <a:pt x="0" y="13715"/>
                </a:lnTo>
                <a:lnTo>
                  <a:pt x="2666" y="19050"/>
                </a:lnTo>
                <a:lnTo>
                  <a:pt x="6223" y="16890"/>
                </a:lnTo>
                <a:lnTo>
                  <a:pt x="9016" y="15239"/>
                </a:lnTo>
                <a:lnTo>
                  <a:pt x="11302" y="14097"/>
                </a:lnTo>
                <a:lnTo>
                  <a:pt x="13461" y="12953"/>
                </a:lnTo>
                <a:lnTo>
                  <a:pt x="15112" y="12318"/>
                </a:lnTo>
                <a:lnTo>
                  <a:pt x="29717" y="12318"/>
                </a:lnTo>
                <a:lnTo>
                  <a:pt x="29717" y="8127"/>
                </a:lnTo>
                <a:lnTo>
                  <a:pt x="29845" y="5334"/>
                </a:lnTo>
                <a:lnTo>
                  <a:pt x="2997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546593" y="1593722"/>
            <a:ext cx="46355" cy="64135"/>
          </a:xfrm>
          <a:custGeom>
            <a:avLst/>
            <a:gdLst/>
            <a:ahLst/>
            <a:cxnLst/>
            <a:rect l="l" t="t" r="r" b="b"/>
            <a:pathLst>
              <a:path w="46354" h="64135">
                <a:moveTo>
                  <a:pt x="26542" y="0"/>
                </a:moveTo>
                <a:lnTo>
                  <a:pt x="29972" y="0"/>
                </a:lnTo>
                <a:lnTo>
                  <a:pt x="29972" y="635"/>
                </a:lnTo>
                <a:lnTo>
                  <a:pt x="29845" y="2412"/>
                </a:lnTo>
                <a:lnTo>
                  <a:pt x="29845" y="5334"/>
                </a:lnTo>
                <a:lnTo>
                  <a:pt x="29717" y="8127"/>
                </a:lnTo>
                <a:lnTo>
                  <a:pt x="29717" y="10922"/>
                </a:lnTo>
                <a:lnTo>
                  <a:pt x="29717" y="13715"/>
                </a:lnTo>
                <a:lnTo>
                  <a:pt x="29717" y="50418"/>
                </a:lnTo>
                <a:lnTo>
                  <a:pt x="29717" y="52577"/>
                </a:lnTo>
                <a:lnTo>
                  <a:pt x="29845" y="54228"/>
                </a:lnTo>
                <a:lnTo>
                  <a:pt x="30225" y="55117"/>
                </a:lnTo>
                <a:lnTo>
                  <a:pt x="30606" y="56006"/>
                </a:lnTo>
                <a:lnTo>
                  <a:pt x="31241" y="56768"/>
                </a:lnTo>
                <a:lnTo>
                  <a:pt x="32130" y="57403"/>
                </a:lnTo>
                <a:lnTo>
                  <a:pt x="32892" y="57912"/>
                </a:lnTo>
                <a:lnTo>
                  <a:pt x="34289" y="58292"/>
                </a:lnTo>
                <a:lnTo>
                  <a:pt x="36322" y="58547"/>
                </a:lnTo>
                <a:lnTo>
                  <a:pt x="38353" y="58927"/>
                </a:lnTo>
                <a:lnTo>
                  <a:pt x="41528" y="59054"/>
                </a:lnTo>
                <a:lnTo>
                  <a:pt x="45974" y="59181"/>
                </a:lnTo>
                <a:lnTo>
                  <a:pt x="45974" y="64007"/>
                </a:lnTo>
                <a:lnTo>
                  <a:pt x="2794" y="64007"/>
                </a:lnTo>
                <a:lnTo>
                  <a:pt x="2794" y="59181"/>
                </a:lnTo>
                <a:lnTo>
                  <a:pt x="6984" y="59054"/>
                </a:lnTo>
                <a:lnTo>
                  <a:pt x="10032" y="58800"/>
                </a:lnTo>
                <a:lnTo>
                  <a:pt x="18414" y="55117"/>
                </a:lnTo>
                <a:lnTo>
                  <a:pt x="18796" y="54228"/>
                </a:lnTo>
                <a:lnTo>
                  <a:pt x="19050" y="52577"/>
                </a:lnTo>
                <a:lnTo>
                  <a:pt x="19050" y="50418"/>
                </a:lnTo>
                <a:lnTo>
                  <a:pt x="19050" y="15875"/>
                </a:lnTo>
                <a:lnTo>
                  <a:pt x="19050" y="14604"/>
                </a:lnTo>
                <a:lnTo>
                  <a:pt x="18796" y="13715"/>
                </a:lnTo>
                <a:lnTo>
                  <a:pt x="18287" y="13207"/>
                </a:lnTo>
                <a:lnTo>
                  <a:pt x="17779" y="12700"/>
                </a:lnTo>
                <a:lnTo>
                  <a:pt x="17145" y="12318"/>
                </a:lnTo>
                <a:lnTo>
                  <a:pt x="16128" y="12318"/>
                </a:lnTo>
                <a:lnTo>
                  <a:pt x="15112" y="12318"/>
                </a:lnTo>
                <a:lnTo>
                  <a:pt x="13461" y="12953"/>
                </a:lnTo>
                <a:lnTo>
                  <a:pt x="11302" y="14097"/>
                </a:lnTo>
                <a:lnTo>
                  <a:pt x="9016" y="15239"/>
                </a:lnTo>
                <a:lnTo>
                  <a:pt x="6223" y="16890"/>
                </a:lnTo>
                <a:lnTo>
                  <a:pt x="2666" y="19050"/>
                </a:lnTo>
                <a:lnTo>
                  <a:pt x="0" y="13715"/>
                </a:lnTo>
                <a:lnTo>
                  <a:pt x="2654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402068" y="1484420"/>
            <a:ext cx="92237" cy="76917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419467" y="1506855"/>
            <a:ext cx="69850" cy="55880"/>
          </a:xfrm>
          <a:custGeom>
            <a:avLst/>
            <a:gdLst/>
            <a:ahLst/>
            <a:cxnLst/>
            <a:rect l="l" t="t" r="r" b="b"/>
            <a:pathLst>
              <a:path w="69850" h="55880">
                <a:moveTo>
                  <a:pt x="59557" y="7620"/>
                </a:moveTo>
                <a:lnTo>
                  <a:pt x="46862" y="7620"/>
                </a:lnTo>
                <a:lnTo>
                  <a:pt x="48403" y="9398"/>
                </a:lnTo>
                <a:lnTo>
                  <a:pt x="48496" y="16256"/>
                </a:lnTo>
                <a:lnTo>
                  <a:pt x="48005" y="19812"/>
                </a:lnTo>
                <a:lnTo>
                  <a:pt x="46735" y="24257"/>
                </a:lnTo>
                <a:lnTo>
                  <a:pt x="44196" y="33909"/>
                </a:lnTo>
                <a:lnTo>
                  <a:pt x="42799" y="38481"/>
                </a:lnTo>
                <a:lnTo>
                  <a:pt x="42286" y="41656"/>
                </a:lnTo>
                <a:lnTo>
                  <a:pt x="42163" y="48514"/>
                </a:lnTo>
                <a:lnTo>
                  <a:pt x="43052" y="51054"/>
                </a:lnTo>
                <a:lnTo>
                  <a:pt x="44957" y="52959"/>
                </a:lnTo>
                <a:lnTo>
                  <a:pt x="46735" y="54991"/>
                </a:lnTo>
                <a:lnTo>
                  <a:pt x="49022" y="55880"/>
                </a:lnTo>
                <a:lnTo>
                  <a:pt x="54863" y="55880"/>
                </a:lnTo>
                <a:lnTo>
                  <a:pt x="57657" y="55118"/>
                </a:lnTo>
                <a:lnTo>
                  <a:pt x="60325" y="53467"/>
                </a:lnTo>
                <a:lnTo>
                  <a:pt x="63118" y="51816"/>
                </a:lnTo>
                <a:lnTo>
                  <a:pt x="66293" y="49149"/>
                </a:lnTo>
                <a:lnTo>
                  <a:pt x="67152" y="48260"/>
                </a:lnTo>
                <a:lnTo>
                  <a:pt x="54101" y="48260"/>
                </a:lnTo>
                <a:lnTo>
                  <a:pt x="52958" y="46990"/>
                </a:lnTo>
                <a:lnTo>
                  <a:pt x="53085" y="43053"/>
                </a:lnTo>
                <a:lnTo>
                  <a:pt x="53212" y="42037"/>
                </a:lnTo>
                <a:lnTo>
                  <a:pt x="53466" y="41148"/>
                </a:lnTo>
                <a:lnTo>
                  <a:pt x="53848" y="39116"/>
                </a:lnTo>
                <a:lnTo>
                  <a:pt x="54609" y="36068"/>
                </a:lnTo>
                <a:lnTo>
                  <a:pt x="59181" y="17018"/>
                </a:lnTo>
                <a:lnTo>
                  <a:pt x="59608" y="14350"/>
                </a:lnTo>
                <a:lnTo>
                  <a:pt x="59557" y="7620"/>
                </a:lnTo>
                <a:close/>
              </a:path>
              <a:path w="69850" h="55880">
                <a:moveTo>
                  <a:pt x="26924" y="7747"/>
                </a:moveTo>
                <a:lnTo>
                  <a:pt x="15875" y="7747"/>
                </a:lnTo>
                <a:lnTo>
                  <a:pt x="17017" y="9017"/>
                </a:lnTo>
                <a:lnTo>
                  <a:pt x="16929" y="13843"/>
                </a:lnTo>
                <a:lnTo>
                  <a:pt x="16509" y="16256"/>
                </a:lnTo>
                <a:lnTo>
                  <a:pt x="15621" y="20193"/>
                </a:lnTo>
                <a:lnTo>
                  <a:pt x="7492" y="54864"/>
                </a:lnTo>
                <a:lnTo>
                  <a:pt x="18796" y="54864"/>
                </a:lnTo>
                <a:lnTo>
                  <a:pt x="24256" y="28575"/>
                </a:lnTo>
                <a:lnTo>
                  <a:pt x="24764" y="26035"/>
                </a:lnTo>
                <a:lnTo>
                  <a:pt x="25526" y="23749"/>
                </a:lnTo>
                <a:lnTo>
                  <a:pt x="27812" y="19431"/>
                </a:lnTo>
                <a:lnTo>
                  <a:pt x="29336" y="17145"/>
                </a:lnTo>
                <a:lnTo>
                  <a:pt x="31241" y="14986"/>
                </a:lnTo>
                <a:lnTo>
                  <a:pt x="32406" y="13589"/>
                </a:lnTo>
                <a:lnTo>
                  <a:pt x="27304" y="13589"/>
                </a:lnTo>
                <a:lnTo>
                  <a:pt x="26542" y="13335"/>
                </a:lnTo>
                <a:lnTo>
                  <a:pt x="26812" y="12192"/>
                </a:lnTo>
                <a:lnTo>
                  <a:pt x="26924" y="7747"/>
                </a:lnTo>
                <a:close/>
              </a:path>
              <a:path w="69850" h="55880">
                <a:moveTo>
                  <a:pt x="65912" y="41656"/>
                </a:moveTo>
                <a:lnTo>
                  <a:pt x="63880" y="43815"/>
                </a:lnTo>
                <a:lnTo>
                  <a:pt x="62102" y="45466"/>
                </a:lnTo>
                <a:lnTo>
                  <a:pt x="59308" y="47752"/>
                </a:lnTo>
                <a:lnTo>
                  <a:pt x="57784" y="48260"/>
                </a:lnTo>
                <a:lnTo>
                  <a:pt x="67152" y="48260"/>
                </a:lnTo>
                <a:lnTo>
                  <a:pt x="69850" y="45466"/>
                </a:lnTo>
                <a:lnTo>
                  <a:pt x="65912" y="41656"/>
                </a:lnTo>
                <a:close/>
              </a:path>
              <a:path w="69850" h="55880">
                <a:moveTo>
                  <a:pt x="20954" y="0"/>
                </a:moveTo>
                <a:lnTo>
                  <a:pt x="15112" y="0"/>
                </a:lnTo>
                <a:lnTo>
                  <a:pt x="12318" y="889"/>
                </a:lnTo>
                <a:lnTo>
                  <a:pt x="9651" y="2540"/>
                </a:lnTo>
                <a:lnTo>
                  <a:pt x="6857" y="4191"/>
                </a:lnTo>
                <a:lnTo>
                  <a:pt x="3682" y="6858"/>
                </a:lnTo>
                <a:lnTo>
                  <a:pt x="0" y="10541"/>
                </a:lnTo>
                <a:lnTo>
                  <a:pt x="4063" y="14350"/>
                </a:lnTo>
                <a:lnTo>
                  <a:pt x="6096" y="12192"/>
                </a:lnTo>
                <a:lnTo>
                  <a:pt x="7874" y="10541"/>
                </a:lnTo>
                <a:lnTo>
                  <a:pt x="9271" y="9398"/>
                </a:lnTo>
                <a:lnTo>
                  <a:pt x="10794" y="8255"/>
                </a:lnTo>
                <a:lnTo>
                  <a:pt x="12191" y="7747"/>
                </a:lnTo>
                <a:lnTo>
                  <a:pt x="26924" y="7747"/>
                </a:lnTo>
                <a:lnTo>
                  <a:pt x="26883" y="6858"/>
                </a:lnTo>
                <a:lnTo>
                  <a:pt x="26161" y="4572"/>
                </a:lnTo>
                <a:lnTo>
                  <a:pt x="24637" y="2794"/>
                </a:lnTo>
                <a:lnTo>
                  <a:pt x="23113" y="889"/>
                </a:lnTo>
                <a:lnTo>
                  <a:pt x="20954" y="0"/>
                </a:lnTo>
                <a:close/>
              </a:path>
              <a:path w="69850" h="55880">
                <a:moveTo>
                  <a:pt x="51815" y="0"/>
                </a:moveTo>
                <a:lnTo>
                  <a:pt x="44068" y="0"/>
                </a:lnTo>
                <a:lnTo>
                  <a:pt x="40639" y="1143"/>
                </a:lnTo>
                <a:lnTo>
                  <a:pt x="37210" y="3429"/>
                </a:lnTo>
                <a:lnTo>
                  <a:pt x="33908" y="5715"/>
                </a:lnTo>
                <a:lnTo>
                  <a:pt x="30606" y="9017"/>
                </a:lnTo>
                <a:lnTo>
                  <a:pt x="27304" y="13589"/>
                </a:lnTo>
                <a:lnTo>
                  <a:pt x="32406" y="13589"/>
                </a:lnTo>
                <a:lnTo>
                  <a:pt x="33147" y="12700"/>
                </a:lnTo>
                <a:lnTo>
                  <a:pt x="35178" y="10922"/>
                </a:lnTo>
                <a:lnTo>
                  <a:pt x="37210" y="9652"/>
                </a:lnTo>
                <a:lnTo>
                  <a:pt x="39115" y="8255"/>
                </a:lnTo>
                <a:lnTo>
                  <a:pt x="41275" y="7620"/>
                </a:lnTo>
                <a:lnTo>
                  <a:pt x="59557" y="7620"/>
                </a:lnTo>
                <a:lnTo>
                  <a:pt x="58674" y="5080"/>
                </a:lnTo>
                <a:lnTo>
                  <a:pt x="56768" y="3048"/>
                </a:lnTo>
                <a:lnTo>
                  <a:pt x="54736" y="1016"/>
                </a:lnTo>
                <a:lnTo>
                  <a:pt x="518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419467" y="1506855"/>
            <a:ext cx="69850" cy="55880"/>
          </a:xfrm>
          <a:custGeom>
            <a:avLst/>
            <a:gdLst/>
            <a:ahLst/>
            <a:cxnLst/>
            <a:rect l="l" t="t" r="r" b="b"/>
            <a:pathLst>
              <a:path w="69850" h="55880">
                <a:moveTo>
                  <a:pt x="18160" y="0"/>
                </a:moveTo>
                <a:lnTo>
                  <a:pt x="20954" y="0"/>
                </a:lnTo>
                <a:lnTo>
                  <a:pt x="23113" y="889"/>
                </a:lnTo>
                <a:lnTo>
                  <a:pt x="24637" y="2794"/>
                </a:lnTo>
                <a:lnTo>
                  <a:pt x="26161" y="4572"/>
                </a:lnTo>
                <a:lnTo>
                  <a:pt x="26924" y="6985"/>
                </a:lnTo>
                <a:lnTo>
                  <a:pt x="26924" y="10033"/>
                </a:lnTo>
                <a:lnTo>
                  <a:pt x="26924" y="11303"/>
                </a:lnTo>
                <a:lnTo>
                  <a:pt x="26797" y="12319"/>
                </a:lnTo>
                <a:lnTo>
                  <a:pt x="26542" y="13335"/>
                </a:lnTo>
                <a:lnTo>
                  <a:pt x="27304" y="13589"/>
                </a:lnTo>
                <a:lnTo>
                  <a:pt x="44068" y="0"/>
                </a:lnTo>
                <a:lnTo>
                  <a:pt x="47751" y="0"/>
                </a:lnTo>
                <a:lnTo>
                  <a:pt x="51815" y="0"/>
                </a:lnTo>
                <a:lnTo>
                  <a:pt x="54736" y="1016"/>
                </a:lnTo>
                <a:lnTo>
                  <a:pt x="56768" y="3048"/>
                </a:lnTo>
                <a:lnTo>
                  <a:pt x="58674" y="5080"/>
                </a:lnTo>
                <a:lnTo>
                  <a:pt x="59689" y="8000"/>
                </a:lnTo>
                <a:lnTo>
                  <a:pt x="59689" y="11811"/>
                </a:lnTo>
                <a:lnTo>
                  <a:pt x="59689" y="13843"/>
                </a:lnTo>
                <a:lnTo>
                  <a:pt x="59181" y="17018"/>
                </a:lnTo>
                <a:lnTo>
                  <a:pt x="58165" y="21209"/>
                </a:lnTo>
                <a:lnTo>
                  <a:pt x="54609" y="36068"/>
                </a:lnTo>
                <a:lnTo>
                  <a:pt x="53848" y="39116"/>
                </a:lnTo>
                <a:lnTo>
                  <a:pt x="53466" y="41148"/>
                </a:lnTo>
                <a:lnTo>
                  <a:pt x="53212" y="42037"/>
                </a:lnTo>
                <a:lnTo>
                  <a:pt x="53085" y="43053"/>
                </a:lnTo>
                <a:lnTo>
                  <a:pt x="52958" y="43815"/>
                </a:lnTo>
                <a:lnTo>
                  <a:pt x="52958" y="44577"/>
                </a:lnTo>
                <a:lnTo>
                  <a:pt x="52958" y="46990"/>
                </a:lnTo>
                <a:lnTo>
                  <a:pt x="54101" y="48260"/>
                </a:lnTo>
                <a:lnTo>
                  <a:pt x="56387" y="48260"/>
                </a:lnTo>
                <a:lnTo>
                  <a:pt x="57784" y="48260"/>
                </a:lnTo>
                <a:lnTo>
                  <a:pt x="59308" y="47752"/>
                </a:lnTo>
                <a:lnTo>
                  <a:pt x="60705" y="46609"/>
                </a:lnTo>
                <a:lnTo>
                  <a:pt x="62102" y="45466"/>
                </a:lnTo>
                <a:lnTo>
                  <a:pt x="63880" y="43815"/>
                </a:lnTo>
                <a:lnTo>
                  <a:pt x="65912" y="41656"/>
                </a:lnTo>
                <a:lnTo>
                  <a:pt x="69850" y="45466"/>
                </a:lnTo>
                <a:lnTo>
                  <a:pt x="66293" y="49149"/>
                </a:lnTo>
                <a:lnTo>
                  <a:pt x="63118" y="51816"/>
                </a:lnTo>
                <a:lnTo>
                  <a:pt x="60325" y="53467"/>
                </a:lnTo>
                <a:lnTo>
                  <a:pt x="57657" y="55118"/>
                </a:lnTo>
                <a:lnTo>
                  <a:pt x="54863" y="55880"/>
                </a:lnTo>
                <a:lnTo>
                  <a:pt x="51942" y="55880"/>
                </a:lnTo>
                <a:lnTo>
                  <a:pt x="49022" y="55880"/>
                </a:lnTo>
                <a:lnTo>
                  <a:pt x="46735" y="54991"/>
                </a:lnTo>
                <a:lnTo>
                  <a:pt x="44957" y="52959"/>
                </a:lnTo>
                <a:lnTo>
                  <a:pt x="43052" y="51054"/>
                </a:lnTo>
                <a:lnTo>
                  <a:pt x="42163" y="48514"/>
                </a:lnTo>
                <a:lnTo>
                  <a:pt x="42163" y="45593"/>
                </a:lnTo>
                <a:lnTo>
                  <a:pt x="42163" y="42418"/>
                </a:lnTo>
                <a:lnTo>
                  <a:pt x="42799" y="38481"/>
                </a:lnTo>
                <a:lnTo>
                  <a:pt x="44196" y="33909"/>
                </a:lnTo>
                <a:lnTo>
                  <a:pt x="46735" y="24257"/>
                </a:lnTo>
                <a:lnTo>
                  <a:pt x="48005" y="19812"/>
                </a:lnTo>
                <a:lnTo>
                  <a:pt x="48513" y="16129"/>
                </a:lnTo>
                <a:lnTo>
                  <a:pt x="48513" y="13462"/>
                </a:lnTo>
                <a:lnTo>
                  <a:pt x="48513" y="9525"/>
                </a:lnTo>
                <a:lnTo>
                  <a:pt x="46862" y="7620"/>
                </a:lnTo>
                <a:lnTo>
                  <a:pt x="43433" y="7620"/>
                </a:lnTo>
                <a:lnTo>
                  <a:pt x="41275" y="7620"/>
                </a:lnTo>
                <a:lnTo>
                  <a:pt x="39115" y="8255"/>
                </a:lnTo>
                <a:lnTo>
                  <a:pt x="37210" y="9652"/>
                </a:lnTo>
                <a:lnTo>
                  <a:pt x="35178" y="10922"/>
                </a:lnTo>
                <a:lnTo>
                  <a:pt x="33147" y="12700"/>
                </a:lnTo>
                <a:lnTo>
                  <a:pt x="31241" y="14986"/>
                </a:lnTo>
                <a:lnTo>
                  <a:pt x="29336" y="17145"/>
                </a:lnTo>
                <a:lnTo>
                  <a:pt x="24256" y="28575"/>
                </a:lnTo>
                <a:lnTo>
                  <a:pt x="18796" y="54864"/>
                </a:lnTo>
                <a:lnTo>
                  <a:pt x="7492" y="54864"/>
                </a:lnTo>
                <a:lnTo>
                  <a:pt x="15621" y="20193"/>
                </a:lnTo>
                <a:lnTo>
                  <a:pt x="16509" y="16256"/>
                </a:lnTo>
                <a:lnTo>
                  <a:pt x="17017" y="13335"/>
                </a:lnTo>
                <a:lnTo>
                  <a:pt x="17017" y="11430"/>
                </a:lnTo>
                <a:lnTo>
                  <a:pt x="17017" y="9017"/>
                </a:lnTo>
                <a:lnTo>
                  <a:pt x="15875" y="7747"/>
                </a:lnTo>
                <a:lnTo>
                  <a:pt x="13588" y="7747"/>
                </a:lnTo>
                <a:lnTo>
                  <a:pt x="12191" y="7747"/>
                </a:lnTo>
                <a:lnTo>
                  <a:pt x="4063" y="14350"/>
                </a:lnTo>
                <a:lnTo>
                  <a:pt x="0" y="10541"/>
                </a:lnTo>
                <a:lnTo>
                  <a:pt x="3682" y="6858"/>
                </a:lnTo>
                <a:lnTo>
                  <a:pt x="6857" y="4191"/>
                </a:lnTo>
                <a:lnTo>
                  <a:pt x="9651" y="2540"/>
                </a:lnTo>
                <a:lnTo>
                  <a:pt x="12318" y="889"/>
                </a:lnTo>
                <a:lnTo>
                  <a:pt x="15112" y="0"/>
                </a:lnTo>
                <a:lnTo>
                  <a:pt x="181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482840" y="1504170"/>
            <a:ext cx="84581" cy="31132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499984" y="1526672"/>
            <a:ext cx="62230" cy="9525"/>
          </a:xfrm>
          <a:custGeom>
            <a:avLst/>
            <a:gdLst/>
            <a:ahLst/>
            <a:cxnLst/>
            <a:rect l="l" t="t" r="r" b="b"/>
            <a:pathLst>
              <a:path w="62229" h="9525">
                <a:moveTo>
                  <a:pt x="0" y="9011"/>
                </a:moveTo>
                <a:lnTo>
                  <a:pt x="62090" y="9011"/>
                </a:lnTo>
                <a:lnTo>
                  <a:pt x="62090" y="0"/>
                </a:lnTo>
                <a:lnTo>
                  <a:pt x="0" y="0"/>
                </a:lnTo>
                <a:lnTo>
                  <a:pt x="0" y="901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499984" y="1526672"/>
            <a:ext cx="62230" cy="9525"/>
          </a:xfrm>
          <a:custGeom>
            <a:avLst/>
            <a:gdLst/>
            <a:ahLst/>
            <a:cxnLst/>
            <a:rect l="l" t="t" r="r" b="b"/>
            <a:pathLst>
              <a:path w="62229" h="9525">
                <a:moveTo>
                  <a:pt x="0" y="9011"/>
                </a:moveTo>
                <a:lnTo>
                  <a:pt x="62090" y="9011"/>
                </a:lnTo>
                <a:lnTo>
                  <a:pt x="62090" y="0"/>
                </a:lnTo>
                <a:lnTo>
                  <a:pt x="0" y="0"/>
                </a:lnTo>
                <a:lnTo>
                  <a:pt x="0" y="9011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563611" y="1475272"/>
            <a:ext cx="69388" cy="86065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7581645" y="1497711"/>
            <a:ext cx="46355" cy="64135"/>
          </a:xfrm>
          <a:custGeom>
            <a:avLst/>
            <a:gdLst/>
            <a:ahLst/>
            <a:cxnLst/>
            <a:rect l="l" t="t" r="r" b="b"/>
            <a:pathLst>
              <a:path w="46354" h="64134">
                <a:moveTo>
                  <a:pt x="29718" y="12318"/>
                </a:moveTo>
                <a:lnTo>
                  <a:pt x="17145" y="12318"/>
                </a:lnTo>
                <a:lnTo>
                  <a:pt x="17779" y="12700"/>
                </a:lnTo>
                <a:lnTo>
                  <a:pt x="18796" y="13715"/>
                </a:lnTo>
                <a:lnTo>
                  <a:pt x="19050" y="14604"/>
                </a:lnTo>
                <a:lnTo>
                  <a:pt x="19050" y="52577"/>
                </a:lnTo>
                <a:lnTo>
                  <a:pt x="2794" y="59181"/>
                </a:lnTo>
                <a:lnTo>
                  <a:pt x="2794" y="64008"/>
                </a:lnTo>
                <a:lnTo>
                  <a:pt x="45974" y="64008"/>
                </a:lnTo>
                <a:lnTo>
                  <a:pt x="45974" y="59181"/>
                </a:lnTo>
                <a:lnTo>
                  <a:pt x="41528" y="59054"/>
                </a:lnTo>
                <a:lnTo>
                  <a:pt x="38353" y="58927"/>
                </a:lnTo>
                <a:lnTo>
                  <a:pt x="36322" y="58547"/>
                </a:lnTo>
                <a:lnTo>
                  <a:pt x="34289" y="58292"/>
                </a:lnTo>
                <a:lnTo>
                  <a:pt x="32893" y="57912"/>
                </a:lnTo>
                <a:lnTo>
                  <a:pt x="32130" y="57403"/>
                </a:lnTo>
                <a:lnTo>
                  <a:pt x="31242" y="56768"/>
                </a:lnTo>
                <a:lnTo>
                  <a:pt x="30606" y="56006"/>
                </a:lnTo>
                <a:lnTo>
                  <a:pt x="29845" y="54228"/>
                </a:lnTo>
                <a:lnTo>
                  <a:pt x="29718" y="12318"/>
                </a:lnTo>
                <a:close/>
              </a:path>
              <a:path w="46354" h="64134">
                <a:moveTo>
                  <a:pt x="29972" y="0"/>
                </a:moveTo>
                <a:lnTo>
                  <a:pt x="26543" y="0"/>
                </a:lnTo>
                <a:lnTo>
                  <a:pt x="0" y="13715"/>
                </a:lnTo>
                <a:lnTo>
                  <a:pt x="2667" y="19050"/>
                </a:lnTo>
                <a:lnTo>
                  <a:pt x="6223" y="16890"/>
                </a:lnTo>
                <a:lnTo>
                  <a:pt x="9017" y="15239"/>
                </a:lnTo>
                <a:lnTo>
                  <a:pt x="11302" y="14097"/>
                </a:lnTo>
                <a:lnTo>
                  <a:pt x="13461" y="12953"/>
                </a:lnTo>
                <a:lnTo>
                  <a:pt x="15112" y="12318"/>
                </a:lnTo>
                <a:lnTo>
                  <a:pt x="29718" y="12318"/>
                </a:lnTo>
                <a:lnTo>
                  <a:pt x="29845" y="2412"/>
                </a:lnTo>
                <a:lnTo>
                  <a:pt x="2997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7581645" y="1497711"/>
            <a:ext cx="46355" cy="64135"/>
          </a:xfrm>
          <a:custGeom>
            <a:avLst/>
            <a:gdLst/>
            <a:ahLst/>
            <a:cxnLst/>
            <a:rect l="l" t="t" r="r" b="b"/>
            <a:pathLst>
              <a:path w="46354" h="64134">
                <a:moveTo>
                  <a:pt x="26543" y="0"/>
                </a:moveTo>
                <a:lnTo>
                  <a:pt x="29972" y="0"/>
                </a:lnTo>
                <a:lnTo>
                  <a:pt x="29972" y="635"/>
                </a:lnTo>
                <a:lnTo>
                  <a:pt x="29845" y="2412"/>
                </a:lnTo>
                <a:lnTo>
                  <a:pt x="29845" y="5334"/>
                </a:lnTo>
                <a:lnTo>
                  <a:pt x="29718" y="8127"/>
                </a:lnTo>
                <a:lnTo>
                  <a:pt x="29718" y="10922"/>
                </a:lnTo>
                <a:lnTo>
                  <a:pt x="29718" y="13715"/>
                </a:lnTo>
                <a:lnTo>
                  <a:pt x="29718" y="50418"/>
                </a:lnTo>
                <a:lnTo>
                  <a:pt x="29718" y="52577"/>
                </a:lnTo>
                <a:lnTo>
                  <a:pt x="29845" y="54228"/>
                </a:lnTo>
                <a:lnTo>
                  <a:pt x="30225" y="55117"/>
                </a:lnTo>
                <a:lnTo>
                  <a:pt x="30606" y="56006"/>
                </a:lnTo>
                <a:lnTo>
                  <a:pt x="31242" y="56768"/>
                </a:lnTo>
                <a:lnTo>
                  <a:pt x="32130" y="57403"/>
                </a:lnTo>
                <a:lnTo>
                  <a:pt x="32893" y="57912"/>
                </a:lnTo>
                <a:lnTo>
                  <a:pt x="34289" y="58292"/>
                </a:lnTo>
                <a:lnTo>
                  <a:pt x="36322" y="58547"/>
                </a:lnTo>
                <a:lnTo>
                  <a:pt x="38353" y="58927"/>
                </a:lnTo>
                <a:lnTo>
                  <a:pt x="41528" y="59054"/>
                </a:lnTo>
                <a:lnTo>
                  <a:pt x="45974" y="59181"/>
                </a:lnTo>
                <a:lnTo>
                  <a:pt x="45974" y="64008"/>
                </a:lnTo>
                <a:lnTo>
                  <a:pt x="2794" y="64008"/>
                </a:lnTo>
                <a:lnTo>
                  <a:pt x="2794" y="59181"/>
                </a:lnTo>
                <a:lnTo>
                  <a:pt x="6984" y="59054"/>
                </a:lnTo>
                <a:lnTo>
                  <a:pt x="10032" y="58800"/>
                </a:lnTo>
                <a:lnTo>
                  <a:pt x="18414" y="55117"/>
                </a:lnTo>
                <a:lnTo>
                  <a:pt x="18796" y="54228"/>
                </a:lnTo>
                <a:lnTo>
                  <a:pt x="19050" y="52577"/>
                </a:lnTo>
                <a:lnTo>
                  <a:pt x="19050" y="50418"/>
                </a:lnTo>
                <a:lnTo>
                  <a:pt x="19050" y="15875"/>
                </a:lnTo>
                <a:lnTo>
                  <a:pt x="19050" y="14604"/>
                </a:lnTo>
                <a:lnTo>
                  <a:pt x="18796" y="13715"/>
                </a:lnTo>
                <a:lnTo>
                  <a:pt x="18287" y="13208"/>
                </a:lnTo>
                <a:lnTo>
                  <a:pt x="17779" y="12700"/>
                </a:lnTo>
                <a:lnTo>
                  <a:pt x="17145" y="12318"/>
                </a:lnTo>
                <a:lnTo>
                  <a:pt x="16128" y="12318"/>
                </a:lnTo>
                <a:lnTo>
                  <a:pt x="15112" y="12318"/>
                </a:lnTo>
                <a:lnTo>
                  <a:pt x="13461" y="12953"/>
                </a:lnTo>
                <a:lnTo>
                  <a:pt x="11302" y="14097"/>
                </a:lnTo>
                <a:lnTo>
                  <a:pt x="9017" y="15239"/>
                </a:lnTo>
                <a:lnTo>
                  <a:pt x="6223" y="16890"/>
                </a:lnTo>
                <a:lnTo>
                  <a:pt x="2667" y="19050"/>
                </a:lnTo>
                <a:lnTo>
                  <a:pt x="0" y="13715"/>
                </a:lnTo>
                <a:lnTo>
                  <a:pt x="2654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7655052" y="1504158"/>
            <a:ext cx="90639" cy="121187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7734300" y="1548418"/>
            <a:ext cx="76917" cy="99787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7752080" y="1571244"/>
            <a:ext cx="54610" cy="78740"/>
          </a:xfrm>
          <a:custGeom>
            <a:avLst/>
            <a:gdLst/>
            <a:ahLst/>
            <a:cxnLst/>
            <a:rect l="l" t="t" r="r" b="b"/>
            <a:pathLst>
              <a:path w="54609" h="78739">
                <a:moveTo>
                  <a:pt x="36195" y="0"/>
                </a:moveTo>
                <a:lnTo>
                  <a:pt x="29845" y="0"/>
                </a:lnTo>
                <a:lnTo>
                  <a:pt x="23749" y="2412"/>
                </a:lnTo>
                <a:lnTo>
                  <a:pt x="18161" y="7492"/>
                </a:lnTo>
                <a:lnTo>
                  <a:pt x="12446" y="12572"/>
                </a:lnTo>
                <a:lnTo>
                  <a:pt x="21" y="55244"/>
                </a:lnTo>
                <a:lnTo>
                  <a:pt x="0" y="63245"/>
                </a:lnTo>
                <a:lnTo>
                  <a:pt x="1524" y="68833"/>
                </a:lnTo>
                <a:lnTo>
                  <a:pt x="7620" y="76453"/>
                </a:lnTo>
                <a:lnTo>
                  <a:pt x="12192" y="78358"/>
                </a:lnTo>
                <a:lnTo>
                  <a:pt x="25019" y="78358"/>
                </a:lnTo>
                <a:lnTo>
                  <a:pt x="31115" y="75945"/>
                </a:lnTo>
                <a:lnTo>
                  <a:pt x="34615" y="72770"/>
                </a:lnTo>
                <a:lnTo>
                  <a:pt x="15875" y="72770"/>
                </a:lnTo>
                <a:lnTo>
                  <a:pt x="13843" y="71881"/>
                </a:lnTo>
                <a:lnTo>
                  <a:pt x="12446" y="70103"/>
                </a:lnTo>
                <a:lnTo>
                  <a:pt x="11175" y="68198"/>
                </a:lnTo>
                <a:lnTo>
                  <a:pt x="10541" y="65150"/>
                </a:lnTo>
                <a:lnTo>
                  <a:pt x="10541" y="55244"/>
                </a:lnTo>
                <a:lnTo>
                  <a:pt x="11175" y="49275"/>
                </a:lnTo>
                <a:lnTo>
                  <a:pt x="12573" y="42671"/>
                </a:lnTo>
                <a:lnTo>
                  <a:pt x="51931" y="42671"/>
                </a:lnTo>
                <a:lnTo>
                  <a:pt x="53308" y="36417"/>
                </a:lnTo>
                <a:lnTo>
                  <a:pt x="53418" y="35559"/>
                </a:lnTo>
                <a:lnTo>
                  <a:pt x="14224" y="35559"/>
                </a:lnTo>
                <a:lnTo>
                  <a:pt x="16764" y="25526"/>
                </a:lnTo>
                <a:lnTo>
                  <a:pt x="19812" y="18160"/>
                </a:lnTo>
                <a:lnTo>
                  <a:pt x="23745" y="12572"/>
                </a:lnTo>
                <a:lnTo>
                  <a:pt x="27050" y="8127"/>
                </a:lnTo>
                <a:lnTo>
                  <a:pt x="31369" y="5587"/>
                </a:lnTo>
                <a:lnTo>
                  <a:pt x="49846" y="5587"/>
                </a:lnTo>
                <a:lnTo>
                  <a:pt x="44196" y="1406"/>
                </a:lnTo>
                <a:lnTo>
                  <a:pt x="36195" y="0"/>
                </a:lnTo>
                <a:close/>
              </a:path>
              <a:path w="54609" h="78739">
                <a:moveTo>
                  <a:pt x="51931" y="42671"/>
                </a:moveTo>
                <a:lnTo>
                  <a:pt x="40386" y="42671"/>
                </a:lnTo>
                <a:lnTo>
                  <a:pt x="37973" y="52450"/>
                </a:lnTo>
                <a:lnTo>
                  <a:pt x="34925" y="59943"/>
                </a:lnTo>
                <a:lnTo>
                  <a:pt x="31242" y="65150"/>
                </a:lnTo>
                <a:lnTo>
                  <a:pt x="27559" y="70230"/>
                </a:lnTo>
                <a:lnTo>
                  <a:pt x="23368" y="72770"/>
                </a:lnTo>
                <a:lnTo>
                  <a:pt x="34615" y="72770"/>
                </a:lnTo>
                <a:lnTo>
                  <a:pt x="42037" y="66039"/>
                </a:lnTo>
                <a:lnTo>
                  <a:pt x="46354" y="59054"/>
                </a:lnTo>
                <a:lnTo>
                  <a:pt x="49656" y="50037"/>
                </a:lnTo>
                <a:lnTo>
                  <a:pt x="51804" y="43251"/>
                </a:lnTo>
                <a:lnTo>
                  <a:pt x="51931" y="42671"/>
                </a:lnTo>
                <a:close/>
              </a:path>
              <a:path w="54609" h="78739">
                <a:moveTo>
                  <a:pt x="49846" y="5587"/>
                </a:moveTo>
                <a:lnTo>
                  <a:pt x="38989" y="5587"/>
                </a:lnTo>
                <a:lnTo>
                  <a:pt x="41021" y="6603"/>
                </a:lnTo>
                <a:lnTo>
                  <a:pt x="42164" y="8508"/>
                </a:lnTo>
                <a:lnTo>
                  <a:pt x="43434" y="10413"/>
                </a:lnTo>
                <a:lnTo>
                  <a:pt x="43878" y="13080"/>
                </a:lnTo>
                <a:lnTo>
                  <a:pt x="43942" y="22859"/>
                </a:lnTo>
                <a:lnTo>
                  <a:pt x="43306" y="28955"/>
                </a:lnTo>
                <a:lnTo>
                  <a:pt x="42037" y="35559"/>
                </a:lnTo>
                <a:lnTo>
                  <a:pt x="53418" y="35559"/>
                </a:lnTo>
                <a:lnTo>
                  <a:pt x="54193" y="29535"/>
                </a:lnTo>
                <a:lnTo>
                  <a:pt x="54483" y="22605"/>
                </a:lnTo>
                <a:lnTo>
                  <a:pt x="53340" y="12698"/>
                </a:lnTo>
                <a:lnTo>
                  <a:pt x="49911" y="563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7762620" y="1613916"/>
            <a:ext cx="29845" cy="30480"/>
          </a:xfrm>
          <a:custGeom>
            <a:avLst/>
            <a:gdLst/>
            <a:ahLst/>
            <a:cxnLst/>
            <a:rect l="l" t="t" r="r" b="b"/>
            <a:pathLst>
              <a:path w="29845" h="30480">
                <a:moveTo>
                  <a:pt x="2031" y="0"/>
                </a:moveTo>
                <a:lnTo>
                  <a:pt x="634" y="6604"/>
                </a:lnTo>
                <a:lnTo>
                  <a:pt x="0" y="12573"/>
                </a:lnTo>
                <a:lnTo>
                  <a:pt x="0" y="18161"/>
                </a:lnTo>
                <a:lnTo>
                  <a:pt x="0" y="22479"/>
                </a:lnTo>
                <a:lnTo>
                  <a:pt x="634" y="25526"/>
                </a:lnTo>
                <a:lnTo>
                  <a:pt x="1904" y="27432"/>
                </a:lnTo>
                <a:lnTo>
                  <a:pt x="3301" y="29210"/>
                </a:lnTo>
                <a:lnTo>
                  <a:pt x="5333" y="30099"/>
                </a:lnTo>
                <a:lnTo>
                  <a:pt x="8254" y="30099"/>
                </a:lnTo>
                <a:lnTo>
                  <a:pt x="12826" y="30099"/>
                </a:lnTo>
                <a:lnTo>
                  <a:pt x="29845" y="0"/>
                </a:lnTo>
                <a:lnTo>
                  <a:pt x="203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7766304" y="1576832"/>
            <a:ext cx="29845" cy="30480"/>
          </a:xfrm>
          <a:custGeom>
            <a:avLst/>
            <a:gdLst/>
            <a:ahLst/>
            <a:cxnLst/>
            <a:rect l="l" t="t" r="r" b="b"/>
            <a:pathLst>
              <a:path w="29845" h="30480">
                <a:moveTo>
                  <a:pt x="21971" y="0"/>
                </a:moveTo>
                <a:lnTo>
                  <a:pt x="17145" y="0"/>
                </a:lnTo>
                <a:lnTo>
                  <a:pt x="12826" y="2539"/>
                </a:lnTo>
                <a:lnTo>
                  <a:pt x="9144" y="7492"/>
                </a:lnTo>
                <a:lnTo>
                  <a:pt x="5588" y="12572"/>
                </a:lnTo>
                <a:lnTo>
                  <a:pt x="2540" y="19938"/>
                </a:lnTo>
                <a:lnTo>
                  <a:pt x="0" y="29971"/>
                </a:lnTo>
                <a:lnTo>
                  <a:pt x="27813" y="29971"/>
                </a:lnTo>
                <a:lnTo>
                  <a:pt x="29082" y="23367"/>
                </a:lnTo>
                <a:lnTo>
                  <a:pt x="29718" y="17271"/>
                </a:lnTo>
                <a:lnTo>
                  <a:pt x="29718" y="11810"/>
                </a:lnTo>
                <a:lnTo>
                  <a:pt x="29718" y="7873"/>
                </a:lnTo>
                <a:lnTo>
                  <a:pt x="29210" y="4825"/>
                </a:lnTo>
                <a:lnTo>
                  <a:pt x="27940" y="2920"/>
                </a:lnTo>
                <a:lnTo>
                  <a:pt x="26797" y="1015"/>
                </a:lnTo>
                <a:lnTo>
                  <a:pt x="24765" y="0"/>
                </a:lnTo>
                <a:lnTo>
                  <a:pt x="219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7747507" y="1566672"/>
            <a:ext cx="111061" cy="118110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7825740" y="1609216"/>
            <a:ext cx="27940" cy="77470"/>
          </a:xfrm>
          <a:custGeom>
            <a:avLst/>
            <a:gdLst/>
            <a:ahLst/>
            <a:cxnLst/>
            <a:rect l="l" t="t" r="r" b="b"/>
            <a:pathLst>
              <a:path w="27940" h="77469">
                <a:moveTo>
                  <a:pt x="19811" y="21590"/>
                </a:moveTo>
                <a:lnTo>
                  <a:pt x="15493" y="21590"/>
                </a:lnTo>
                <a:lnTo>
                  <a:pt x="761" y="22225"/>
                </a:lnTo>
                <a:lnTo>
                  <a:pt x="0" y="26288"/>
                </a:lnTo>
                <a:lnTo>
                  <a:pt x="2285" y="26416"/>
                </a:lnTo>
                <a:lnTo>
                  <a:pt x="3936" y="26670"/>
                </a:lnTo>
                <a:lnTo>
                  <a:pt x="5079" y="27178"/>
                </a:lnTo>
                <a:lnTo>
                  <a:pt x="6095" y="27686"/>
                </a:lnTo>
                <a:lnTo>
                  <a:pt x="6730" y="28575"/>
                </a:lnTo>
                <a:lnTo>
                  <a:pt x="6730" y="30734"/>
                </a:lnTo>
                <a:lnTo>
                  <a:pt x="6350" y="33655"/>
                </a:lnTo>
                <a:lnTo>
                  <a:pt x="5968" y="35179"/>
                </a:lnTo>
                <a:lnTo>
                  <a:pt x="5587" y="37211"/>
                </a:lnTo>
                <a:lnTo>
                  <a:pt x="1524" y="54991"/>
                </a:lnTo>
                <a:lnTo>
                  <a:pt x="507" y="59944"/>
                </a:lnTo>
                <a:lnTo>
                  <a:pt x="32" y="63627"/>
                </a:lnTo>
                <a:lnTo>
                  <a:pt x="0" y="69596"/>
                </a:lnTo>
                <a:lnTo>
                  <a:pt x="888" y="72136"/>
                </a:lnTo>
                <a:lnTo>
                  <a:pt x="2666" y="74041"/>
                </a:lnTo>
                <a:lnTo>
                  <a:pt x="4444" y="76073"/>
                </a:lnTo>
                <a:lnTo>
                  <a:pt x="6730" y="76962"/>
                </a:lnTo>
                <a:lnTo>
                  <a:pt x="12573" y="76962"/>
                </a:lnTo>
                <a:lnTo>
                  <a:pt x="15366" y="76200"/>
                </a:lnTo>
                <a:lnTo>
                  <a:pt x="18033" y="74549"/>
                </a:lnTo>
                <a:lnTo>
                  <a:pt x="20827" y="72898"/>
                </a:lnTo>
                <a:lnTo>
                  <a:pt x="24002" y="70231"/>
                </a:lnTo>
                <a:lnTo>
                  <a:pt x="24861" y="69342"/>
                </a:lnTo>
                <a:lnTo>
                  <a:pt x="11810" y="69342"/>
                </a:lnTo>
                <a:lnTo>
                  <a:pt x="10667" y="68072"/>
                </a:lnTo>
                <a:lnTo>
                  <a:pt x="10794" y="63627"/>
                </a:lnTo>
                <a:lnTo>
                  <a:pt x="11049" y="62484"/>
                </a:lnTo>
                <a:lnTo>
                  <a:pt x="11175" y="61341"/>
                </a:lnTo>
                <a:lnTo>
                  <a:pt x="12064" y="57150"/>
                </a:lnTo>
                <a:lnTo>
                  <a:pt x="19811" y="21590"/>
                </a:lnTo>
                <a:close/>
              </a:path>
              <a:path w="27940" h="77469">
                <a:moveTo>
                  <a:pt x="23749" y="62737"/>
                </a:moveTo>
                <a:lnTo>
                  <a:pt x="21716" y="64897"/>
                </a:lnTo>
                <a:lnTo>
                  <a:pt x="19938" y="66548"/>
                </a:lnTo>
                <a:lnTo>
                  <a:pt x="18414" y="67691"/>
                </a:lnTo>
                <a:lnTo>
                  <a:pt x="17017" y="68834"/>
                </a:lnTo>
                <a:lnTo>
                  <a:pt x="15493" y="69342"/>
                </a:lnTo>
                <a:lnTo>
                  <a:pt x="24861" y="69342"/>
                </a:lnTo>
                <a:lnTo>
                  <a:pt x="27558" y="66548"/>
                </a:lnTo>
                <a:lnTo>
                  <a:pt x="23749" y="62737"/>
                </a:lnTo>
                <a:close/>
              </a:path>
              <a:path w="27940" h="77469">
                <a:moveTo>
                  <a:pt x="24637" y="0"/>
                </a:moveTo>
                <a:lnTo>
                  <a:pt x="13334" y="0"/>
                </a:lnTo>
                <a:lnTo>
                  <a:pt x="10667" y="11811"/>
                </a:lnTo>
                <a:lnTo>
                  <a:pt x="22098" y="11811"/>
                </a:lnTo>
                <a:lnTo>
                  <a:pt x="246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7825740" y="1630807"/>
            <a:ext cx="27940" cy="55880"/>
          </a:xfrm>
          <a:custGeom>
            <a:avLst/>
            <a:gdLst/>
            <a:ahLst/>
            <a:cxnLst/>
            <a:rect l="l" t="t" r="r" b="b"/>
            <a:pathLst>
              <a:path w="27940" h="55880">
                <a:moveTo>
                  <a:pt x="15493" y="0"/>
                </a:moveTo>
                <a:lnTo>
                  <a:pt x="19811" y="0"/>
                </a:lnTo>
                <a:lnTo>
                  <a:pt x="12064" y="35559"/>
                </a:lnTo>
                <a:lnTo>
                  <a:pt x="11556" y="37972"/>
                </a:lnTo>
                <a:lnTo>
                  <a:pt x="11175" y="39750"/>
                </a:lnTo>
                <a:lnTo>
                  <a:pt x="11049" y="40893"/>
                </a:lnTo>
                <a:lnTo>
                  <a:pt x="10794" y="42037"/>
                </a:lnTo>
                <a:lnTo>
                  <a:pt x="10667" y="43052"/>
                </a:lnTo>
                <a:lnTo>
                  <a:pt x="10667" y="44068"/>
                </a:lnTo>
                <a:lnTo>
                  <a:pt x="10667" y="46481"/>
                </a:lnTo>
                <a:lnTo>
                  <a:pt x="11810" y="47751"/>
                </a:lnTo>
                <a:lnTo>
                  <a:pt x="14096" y="47751"/>
                </a:lnTo>
                <a:lnTo>
                  <a:pt x="15493" y="47751"/>
                </a:lnTo>
                <a:lnTo>
                  <a:pt x="17017" y="47243"/>
                </a:lnTo>
                <a:lnTo>
                  <a:pt x="18414" y="46100"/>
                </a:lnTo>
                <a:lnTo>
                  <a:pt x="19938" y="44957"/>
                </a:lnTo>
                <a:lnTo>
                  <a:pt x="21716" y="43306"/>
                </a:lnTo>
                <a:lnTo>
                  <a:pt x="23749" y="41147"/>
                </a:lnTo>
                <a:lnTo>
                  <a:pt x="27558" y="44957"/>
                </a:lnTo>
                <a:lnTo>
                  <a:pt x="24002" y="48640"/>
                </a:lnTo>
                <a:lnTo>
                  <a:pt x="20827" y="51307"/>
                </a:lnTo>
                <a:lnTo>
                  <a:pt x="18033" y="52958"/>
                </a:lnTo>
                <a:lnTo>
                  <a:pt x="15366" y="54609"/>
                </a:lnTo>
                <a:lnTo>
                  <a:pt x="12573" y="55371"/>
                </a:lnTo>
                <a:lnTo>
                  <a:pt x="9525" y="55371"/>
                </a:lnTo>
                <a:lnTo>
                  <a:pt x="6730" y="55371"/>
                </a:lnTo>
                <a:lnTo>
                  <a:pt x="4444" y="54482"/>
                </a:lnTo>
                <a:lnTo>
                  <a:pt x="2666" y="52450"/>
                </a:lnTo>
                <a:lnTo>
                  <a:pt x="888" y="50545"/>
                </a:lnTo>
                <a:lnTo>
                  <a:pt x="0" y="48005"/>
                </a:lnTo>
                <a:lnTo>
                  <a:pt x="0" y="45084"/>
                </a:lnTo>
                <a:lnTo>
                  <a:pt x="0" y="42290"/>
                </a:lnTo>
                <a:lnTo>
                  <a:pt x="507" y="38353"/>
                </a:lnTo>
                <a:lnTo>
                  <a:pt x="1524" y="33400"/>
                </a:lnTo>
                <a:lnTo>
                  <a:pt x="5587" y="15620"/>
                </a:lnTo>
                <a:lnTo>
                  <a:pt x="5968" y="13588"/>
                </a:lnTo>
                <a:lnTo>
                  <a:pt x="6350" y="12064"/>
                </a:lnTo>
                <a:lnTo>
                  <a:pt x="6476" y="11048"/>
                </a:lnTo>
                <a:lnTo>
                  <a:pt x="6603" y="10032"/>
                </a:lnTo>
                <a:lnTo>
                  <a:pt x="6730" y="9143"/>
                </a:lnTo>
                <a:lnTo>
                  <a:pt x="6730" y="8254"/>
                </a:lnTo>
                <a:lnTo>
                  <a:pt x="6730" y="6984"/>
                </a:lnTo>
                <a:lnTo>
                  <a:pt x="0" y="4698"/>
                </a:lnTo>
                <a:lnTo>
                  <a:pt x="761" y="634"/>
                </a:lnTo>
                <a:lnTo>
                  <a:pt x="154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7836407" y="1609216"/>
            <a:ext cx="13970" cy="12065"/>
          </a:xfrm>
          <a:custGeom>
            <a:avLst/>
            <a:gdLst/>
            <a:ahLst/>
            <a:cxnLst/>
            <a:rect l="l" t="t" r="r" b="b"/>
            <a:pathLst>
              <a:path w="13970" h="12065">
                <a:moveTo>
                  <a:pt x="2667" y="0"/>
                </a:moveTo>
                <a:lnTo>
                  <a:pt x="13970" y="0"/>
                </a:lnTo>
                <a:lnTo>
                  <a:pt x="11430" y="11811"/>
                </a:lnTo>
                <a:lnTo>
                  <a:pt x="0" y="11811"/>
                </a:lnTo>
                <a:lnTo>
                  <a:pt x="266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7452359" y="1757133"/>
            <a:ext cx="189701" cy="93764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7564373" y="1803247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60">
                <a:moveTo>
                  <a:pt x="0" y="9677"/>
                </a:moveTo>
                <a:lnTo>
                  <a:pt x="72866" y="9677"/>
                </a:lnTo>
                <a:lnTo>
                  <a:pt x="72866" y="0"/>
                </a:lnTo>
                <a:lnTo>
                  <a:pt x="0" y="0"/>
                </a:lnTo>
                <a:lnTo>
                  <a:pt x="0" y="96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7564373" y="1803247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60">
                <a:moveTo>
                  <a:pt x="0" y="9677"/>
                </a:moveTo>
                <a:lnTo>
                  <a:pt x="72866" y="9677"/>
                </a:lnTo>
                <a:lnTo>
                  <a:pt x="72866" y="0"/>
                </a:lnTo>
                <a:lnTo>
                  <a:pt x="0" y="0"/>
                </a:lnTo>
                <a:lnTo>
                  <a:pt x="0" y="9677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7642859" y="1740441"/>
            <a:ext cx="75438" cy="10436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7659751" y="1763648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53721" y="75946"/>
                </a:moveTo>
                <a:lnTo>
                  <a:pt x="3555" y="75946"/>
                </a:lnTo>
                <a:lnTo>
                  <a:pt x="3555" y="81534"/>
                </a:lnTo>
                <a:lnTo>
                  <a:pt x="53721" y="81534"/>
                </a:lnTo>
                <a:lnTo>
                  <a:pt x="53721" y="75946"/>
                </a:lnTo>
                <a:close/>
              </a:path>
              <a:path w="53975" h="81914">
                <a:moveTo>
                  <a:pt x="34671" y="14986"/>
                </a:moveTo>
                <a:lnTo>
                  <a:pt x="19939" y="14986"/>
                </a:lnTo>
                <a:lnTo>
                  <a:pt x="20954" y="15366"/>
                </a:lnTo>
                <a:lnTo>
                  <a:pt x="22225" y="16637"/>
                </a:lnTo>
                <a:lnTo>
                  <a:pt x="22351" y="67437"/>
                </a:lnTo>
                <a:lnTo>
                  <a:pt x="17145" y="74675"/>
                </a:lnTo>
                <a:lnTo>
                  <a:pt x="16509" y="74929"/>
                </a:lnTo>
                <a:lnTo>
                  <a:pt x="15494" y="75056"/>
                </a:lnTo>
                <a:lnTo>
                  <a:pt x="14224" y="75311"/>
                </a:lnTo>
                <a:lnTo>
                  <a:pt x="13080" y="75437"/>
                </a:lnTo>
                <a:lnTo>
                  <a:pt x="8127" y="75818"/>
                </a:lnTo>
                <a:lnTo>
                  <a:pt x="5969" y="75946"/>
                </a:lnTo>
                <a:lnTo>
                  <a:pt x="48895" y="75946"/>
                </a:lnTo>
                <a:lnTo>
                  <a:pt x="45212" y="75691"/>
                </a:lnTo>
                <a:lnTo>
                  <a:pt x="43688" y="75564"/>
                </a:lnTo>
                <a:lnTo>
                  <a:pt x="42291" y="75311"/>
                </a:lnTo>
                <a:lnTo>
                  <a:pt x="41021" y="75184"/>
                </a:lnTo>
                <a:lnTo>
                  <a:pt x="34689" y="67437"/>
                </a:lnTo>
                <a:lnTo>
                  <a:pt x="34671" y="14986"/>
                </a:lnTo>
                <a:close/>
              </a:path>
              <a:path w="53975" h="81914">
                <a:moveTo>
                  <a:pt x="35051" y="0"/>
                </a:moveTo>
                <a:lnTo>
                  <a:pt x="31115" y="0"/>
                </a:lnTo>
                <a:lnTo>
                  <a:pt x="25907" y="2921"/>
                </a:lnTo>
                <a:lnTo>
                  <a:pt x="20700" y="5714"/>
                </a:lnTo>
                <a:lnTo>
                  <a:pt x="15621" y="8509"/>
                </a:lnTo>
                <a:lnTo>
                  <a:pt x="10414" y="11429"/>
                </a:lnTo>
                <a:lnTo>
                  <a:pt x="5206" y="14224"/>
                </a:lnTo>
                <a:lnTo>
                  <a:pt x="0" y="17145"/>
                </a:lnTo>
                <a:lnTo>
                  <a:pt x="1016" y="19176"/>
                </a:lnTo>
                <a:lnTo>
                  <a:pt x="1524" y="20065"/>
                </a:lnTo>
                <a:lnTo>
                  <a:pt x="1904" y="21081"/>
                </a:lnTo>
                <a:lnTo>
                  <a:pt x="2413" y="21971"/>
                </a:lnTo>
                <a:lnTo>
                  <a:pt x="3048" y="22987"/>
                </a:lnTo>
                <a:lnTo>
                  <a:pt x="7112" y="20320"/>
                </a:lnTo>
                <a:lnTo>
                  <a:pt x="10414" y="18287"/>
                </a:lnTo>
                <a:lnTo>
                  <a:pt x="12953" y="17017"/>
                </a:lnTo>
                <a:lnTo>
                  <a:pt x="15621" y="15621"/>
                </a:lnTo>
                <a:lnTo>
                  <a:pt x="17525" y="14986"/>
                </a:lnTo>
                <a:lnTo>
                  <a:pt x="34671" y="14986"/>
                </a:lnTo>
                <a:lnTo>
                  <a:pt x="34798" y="4445"/>
                </a:lnTo>
                <a:lnTo>
                  <a:pt x="3505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7659751" y="1763648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4">
                <a:moveTo>
                  <a:pt x="31115" y="0"/>
                </a:moveTo>
                <a:lnTo>
                  <a:pt x="35051" y="0"/>
                </a:lnTo>
                <a:lnTo>
                  <a:pt x="34925" y="2412"/>
                </a:lnTo>
                <a:lnTo>
                  <a:pt x="34798" y="4445"/>
                </a:lnTo>
                <a:lnTo>
                  <a:pt x="34798" y="6223"/>
                </a:lnTo>
                <a:lnTo>
                  <a:pt x="34798" y="8127"/>
                </a:lnTo>
                <a:lnTo>
                  <a:pt x="34798" y="9905"/>
                </a:lnTo>
                <a:lnTo>
                  <a:pt x="34671" y="11556"/>
                </a:lnTo>
                <a:lnTo>
                  <a:pt x="34671" y="67310"/>
                </a:lnTo>
                <a:lnTo>
                  <a:pt x="34798" y="68199"/>
                </a:lnTo>
                <a:lnTo>
                  <a:pt x="34925" y="69087"/>
                </a:lnTo>
                <a:lnTo>
                  <a:pt x="35051" y="69976"/>
                </a:lnTo>
                <a:lnTo>
                  <a:pt x="35178" y="70612"/>
                </a:lnTo>
                <a:lnTo>
                  <a:pt x="35432" y="71247"/>
                </a:lnTo>
                <a:lnTo>
                  <a:pt x="35687" y="71754"/>
                </a:lnTo>
                <a:lnTo>
                  <a:pt x="35941" y="72262"/>
                </a:lnTo>
                <a:lnTo>
                  <a:pt x="36322" y="72771"/>
                </a:lnTo>
                <a:lnTo>
                  <a:pt x="36702" y="73151"/>
                </a:lnTo>
                <a:lnTo>
                  <a:pt x="37083" y="73533"/>
                </a:lnTo>
                <a:lnTo>
                  <a:pt x="37592" y="74040"/>
                </a:lnTo>
                <a:lnTo>
                  <a:pt x="38226" y="74422"/>
                </a:lnTo>
                <a:lnTo>
                  <a:pt x="39116" y="74675"/>
                </a:lnTo>
                <a:lnTo>
                  <a:pt x="40004" y="74929"/>
                </a:lnTo>
                <a:lnTo>
                  <a:pt x="41021" y="75184"/>
                </a:lnTo>
                <a:lnTo>
                  <a:pt x="42291" y="75311"/>
                </a:lnTo>
                <a:lnTo>
                  <a:pt x="43688" y="75564"/>
                </a:lnTo>
                <a:lnTo>
                  <a:pt x="45212" y="75691"/>
                </a:lnTo>
                <a:lnTo>
                  <a:pt x="47117" y="75818"/>
                </a:lnTo>
                <a:lnTo>
                  <a:pt x="48895" y="75946"/>
                </a:lnTo>
                <a:lnTo>
                  <a:pt x="51053" y="75946"/>
                </a:lnTo>
                <a:lnTo>
                  <a:pt x="53721" y="75946"/>
                </a:lnTo>
                <a:lnTo>
                  <a:pt x="53721" y="81534"/>
                </a:lnTo>
                <a:lnTo>
                  <a:pt x="3555" y="81534"/>
                </a:lnTo>
                <a:lnTo>
                  <a:pt x="3555" y="75946"/>
                </a:lnTo>
                <a:lnTo>
                  <a:pt x="5969" y="75946"/>
                </a:lnTo>
                <a:lnTo>
                  <a:pt x="8127" y="75818"/>
                </a:lnTo>
                <a:lnTo>
                  <a:pt x="9778" y="75691"/>
                </a:lnTo>
                <a:lnTo>
                  <a:pt x="11556" y="75564"/>
                </a:lnTo>
                <a:lnTo>
                  <a:pt x="13080" y="75437"/>
                </a:lnTo>
                <a:lnTo>
                  <a:pt x="14224" y="75311"/>
                </a:lnTo>
                <a:lnTo>
                  <a:pt x="15494" y="75056"/>
                </a:lnTo>
                <a:lnTo>
                  <a:pt x="16509" y="74929"/>
                </a:lnTo>
                <a:lnTo>
                  <a:pt x="17145" y="74675"/>
                </a:lnTo>
                <a:lnTo>
                  <a:pt x="17906" y="74422"/>
                </a:lnTo>
                <a:lnTo>
                  <a:pt x="18542" y="74167"/>
                </a:lnTo>
                <a:lnTo>
                  <a:pt x="19176" y="73787"/>
                </a:lnTo>
                <a:lnTo>
                  <a:pt x="19684" y="73405"/>
                </a:lnTo>
                <a:lnTo>
                  <a:pt x="20193" y="73025"/>
                </a:lnTo>
                <a:lnTo>
                  <a:pt x="20700" y="72516"/>
                </a:lnTo>
                <a:lnTo>
                  <a:pt x="21081" y="72136"/>
                </a:lnTo>
                <a:lnTo>
                  <a:pt x="21463" y="71500"/>
                </a:lnTo>
                <a:lnTo>
                  <a:pt x="21717" y="70865"/>
                </a:lnTo>
                <a:lnTo>
                  <a:pt x="21971" y="70230"/>
                </a:lnTo>
                <a:lnTo>
                  <a:pt x="22098" y="69341"/>
                </a:lnTo>
                <a:lnTo>
                  <a:pt x="22225" y="68452"/>
                </a:lnTo>
                <a:lnTo>
                  <a:pt x="22351" y="67437"/>
                </a:lnTo>
                <a:lnTo>
                  <a:pt x="22478" y="66293"/>
                </a:lnTo>
                <a:lnTo>
                  <a:pt x="22478" y="64770"/>
                </a:lnTo>
                <a:lnTo>
                  <a:pt x="22478" y="19430"/>
                </a:lnTo>
                <a:lnTo>
                  <a:pt x="22478" y="17779"/>
                </a:lnTo>
                <a:lnTo>
                  <a:pt x="22225" y="16637"/>
                </a:lnTo>
                <a:lnTo>
                  <a:pt x="21590" y="16001"/>
                </a:lnTo>
                <a:lnTo>
                  <a:pt x="20954" y="15366"/>
                </a:lnTo>
                <a:lnTo>
                  <a:pt x="19939" y="14986"/>
                </a:lnTo>
                <a:lnTo>
                  <a:pt x="18796" y="14986"/>
                </a:lnTo>
                <a:lnTo>
                  <a:pt x="17525" y="14986"/>
                </a:lnTo>
                <a:lnTo>
                  <a:pt x="15621" y="15621"/>
                </a:lnTo>
                <a:lnTo>
                  <a:pt x="12953" y="17017"/>
                </a:lnTo>
                <a:lnTo>
                  <a:pt x="10414" y="18287"/>
                </a:lnTo>
                <a:lnTo>
                  <a:pt x="7112" y="20320"/>
                </a:lnTo>
                <a:lnTo>
                  <a:pt x="3048" y="22987"/>
                </a:lnTo>
                <a:lnTo>
                  <a:pt x="2413" y="21971"/>
                </a:lnTo>
                <a:lnTo>
                  <a:pt x="1904" y="21081"/>
                </a:lnTo>
                <a:lnTo>
                  <a:pt x="1524" y="20065"/>
                </a:lnTo>
                <a:lnTo>
                  <a:pt x="1016" y="19176"/>
                </a:lnTo>
                <a:lnTo>
                  <a:pt x="507" y="18161"/>
                </a:lnTo>
                <a:lnTo>
                  <a:pt x="0" y="17145"/>
                </a:lnTo>
                <a:lnTo>
                  <a:pt x="5206" y="14224"/>
                </a:lnTo>
                <a:lnTo>
                  <a:pt x="10414" y="11429"/>
                </a:lnTo>
                <a:lnTo>
                  <a:pt x="15621" y="8509"/>
                </a:lnTo>
                <a:lnTo>
                  <a:pt x="20700" y="5714"/>
                </a:lnTo>
                <a:lnTo>
                  <a:pt x="25907" y="2921"/>
                </a:lnTo>
                <a:lnTo>
                  <a:pt x="3111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2868167" y="2124430"/>
            <a:ext cx="128803" cy="1288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2878708" y="2138045"/>
            <a:ext cx="118872" cy="118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3134867" y="2100046"/>
            <a:ext cx="127228" cy="1470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3144011" y="2114423"/>
            <a:ext cx="117348" cy="136144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3267455" y="2083320"/>
            <a:ext cx="540258" cy="195821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3281934" y="2102357"/>
            <a:ext cx="521334" cy="176530"/>
          </a:xfrm>
          <a:custGeom>
            <a:avLst/>
            <a:gdLst/>
            <a:ahLst/>
            <a:cxnLst/>
            <a:rect l="l" t="t" r="r" b="b"/>
            <a:pathLst>
              <a:path w="521335" h="176530">
                <a:moveTo>
                  <a:pt x="261365" y="2920"/>
                </a:moveTo>
                <a:lnTo>
                  <a:pt x="247014" y="2920"/>
                </a:lnTo>
                <a:lnTo>
                  <a:pt x="247014" y="176021"/>
                </a:lnTo>
                <a:lnTo>
                  <a:pt x="261365" y="176021"/>
                </a:lnTo>
                <a:lnTo>
                  <a:pt x="261365" y="2920"/>
                </a:lnTo>
                <a:close/>
              </a:path>
              <a:path w="521335" h="176530">
                <a:moveTo>
                  <a:pt x="56261" y="0"/>
                </a:moveTo>
                <a:lnTo>
                  <a:pt x="22631" y="20127"/>
                </a:lnTo>
                <a:lnTo>
                  <a:pt x="3635" y="57213"/>
                </a:lnTo>
                <a:lnTo>
                  <a:pt x="0" y="88391"/>
                </a:lnTo>
                <a:lnTo>
                  <a:pt x="904" y="104556"/>
                </a:lnTo>
                <a:lnTo>
                  <a:pt x="14477" y="145668"/>
                </a:lnTo>
                <a:lnTo>
                  <a:pt x="43428" y="171886"/>
                </a:lnTo>
                <a:lnTo>
                  <a:pt x="56261" y="176529"/>
                </a:lnTo>
                <a:lnTo>
                  <a:pt x="58546" y="169290"/>
                </a:lnTo>
                <a:lnTo>
                  <a:pt x="48474" y="164885"/>
                </a:lnTo>
                <a:lnTo>
                  <a:pt x="39782" y="158718"/>
                </a:lnTo>
                <a:lnTo>
                  <a:pt x="18716" y="117093"/>
                </a:lnTo>
                <a:lnTo>
                  <a:pt x="16128" y="87375"/>
                </a:lnTo>
                <a:lnTo>
                  <a:pt x="16773" y="72326"/>
                </a:lnTo>
                <a:lnTo>
                  <a:pt x="26542" y="35178"/>
                </a:lnTo>
                <a:lnTo>
                  <a:pt x="58800" y="7238"/>
                </a:lnTo>
                <a:lnTo>
                  <a:pt x="56261" y="0"/>
                </a:lnTo>
                <a:close/>
              </a:path>
              <a:path w="521335" h="176530">
                <a:moveTo>
                  <a:pt x="464819" y="0"/>
                </a:moveTo>
                <a:lnTo>
                  <a:pt x="462279" y="7238"/>
                </a:lnTo>
                <a:lnTo>
                  <a:pt x="472499" y="11640"/>
                </a:lnTo>
                <a:lnTo>
                  <a:pt x="481266" y="17780"/>
                </a:lnTo>
                <a:lnTo>
                  <a:pt x="502364" y="58610"/>
                </a:lnTo>
                <a:lnTo>
                  <a:pt x="504951" y="87375"/>
                </a:lnTo>
                <a:lnTo>
                  <a:pt x="504307" y="102949"/>
                </a:lnTo>
                <a:lnTo>
                  <a:pt x="494538" y="141096"/>
                </a:lnTo>
                <a:lnTo>
                  <a:pt x="462533" y="169290"/>
                </a:lnTo>
                <a:lnTo>
                  <a:pt x="464819" y="176529"/>
                </a:lnTo>
                <a:lnTo>
                  <a:pt x="498502" y="156456"/>
                </a:lnTo>
                <a:lnTo>
                  <a:pt x="517461" y="119506"/>
                </a:lnTo>
                <a:lnTo>
                  <a:pt x="521080" y="88391"/>
                </a:lnTo>
                <a:lnTo>
                  <a:pt x="520174" y="72171"/>
                </a:lnTo>
                <a:lnTo>
                  <a:pt x="506475" y="30987"/>
                </a:lnTo>
                <a:lnTo>
                  <a:pt x="477579" y="4645"/>
                </a:lnTo>
                <a:lnTo>
                  <a:pt x="46481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3744214" y="2102357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30">
                <a:moveTo>
                  <a:pt x="2539" y="0"/>
                </a:moveTo>
                <a:lnTo>
                  <a:pt x="36151" y="20127"/>
                </a:lnTo>
                <a:lnTo>
                  <a:pt x="55165" y="57213"/>
                </a:lnTo>
                <a:lnTo>
                  <a:pt x="58800" y="88391"/>
                </a:lnTo>
                <a:lnTo>
                  <a:pt x="57896" y="104556"/>
                </a:lnTo>
                <a:lnTo>
                  <a:pt x="44323" y="145668"/>
                </a:lnTo>
                <a:lnTo>
                  <a:pt x="15355" y="171886"/>
                </a:lnTo>
                <a:lnTo>
                  <a:pt x="2539" y="176529"/>
                </a:lnTo>
                <a:lnTo>
                  <a:pt x="253" y="169290"/>
                </a:lnTo>
                <a:lnTo>
                  <a:pt x="10326" y="164885"/>
                </a:lnTo>
                <a:lnTo>
                  <a:pt x="19018" y="158718"/>
                </a:lnTo>
                <a:lnTo>
                  <a:pt x="40084" y="117094"/>
                </a:lnTo>
                <a:lnTo>
                  <a:pt x="42672" y="87375"/>
                </a:lnTo>
                <a:lnTo>
                  <a:pt x="42027" y="72326"/>
                </a:lnTo>
                <a:lnTo>
                  <a:pt x="32258" y="35178"/>
                </a:lnTo>
                <a:lnTo>
                  <a:pt x="0" y="7238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3277361" y="2097785"/>
            <a:ext cx="216407" cy="188975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3456324" y="2189860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5">
                <a:moveTo>
                  <a:pt x="24491" y="27304"/>
                </a:moveTo>
                <a:lnTo>
                  <a:pt x="21189" y="27304"/>
                </a:lnTo>
                <a:lnTo>
                  <a:pt x="1504" y="28066"/>
                </a:lnTo>
                <a:lnTo>
                  <a:pt x="742" y="32638"/>
                </a:lnTo>
                <a:lnTo>
                  <a:pt x="3663" y="32765"/>
                </a:lnTo>
                <a:lnTo>
                  <a:pt x="5695" y="33147"/>
                </a:lnTo>
                <a:lnTo>
                  <a:pt x="6838" y="34036"/>
                </a:lnTo>
                <a:lnTo>
                  <a:pt x="7981" y="34798"/>
                </a:lnTo>
                <a:lnTo>
                  <a:pt x="8616" y="36067"/>
                </a:lnTo>
                <a:lnTo>
                  <a:pt x="8616" y="39750"/>
                </a:lnTo>
                <a:lnTo>
                  <a:pt x="8362" y="41910"/>
                </a:lnTo>
                <a:lnTo>
                  <a:pt x="7981" y="44323"/>
                </a:lnTo>
                <a:lnTo>
                  <a:pt x="6965" y="49529"/>
                </a:lnTo>
                <a:lnTo>
                  <a:pt x="6330" y="52197"/>
                </a:lnTo>
                <a:lnTo>
                  <a:pt x="4425" y="60578"/>
                </a:lnTo>
                <a:lnTo>
                  <a:pt x="3663" y="63373"/>
                </a:lnTo>
                <a:lnTo>
                  <a:pt x="3028" y="66293"/>
                </a:lnTo>
                <a:lnTo>
                  <a:pt x="2393" y="68961"/>
                </a:lnTo>
                <a:lnTo>
                  <a:pt x="1885" y="71627"/>
                </a:lnTo>
                <a:lnTo>
                  <a:pt x="1250" y="74167"/>
                </a:lnTo>
                <a:lnTo>
                  <a:pt x="869" y="76580"/>
                </a:lnTo>
                <a:lnTo>
                  <a:pt x="107" y="81025"/>
                </a:lnTo>
                <a:lnTo>
                  <a:pt x="0" y="86360"/>
                </a:lnTo>
                <a:lnTo>
                  <a:pt x="234" y="87884"/>
                </a:lnTo>
                <a:lnTo>
                  <a:pt x="1250" y="90931"/>
                </a:lnTo>
                <a:lnTo>
                  <a:pt x="2012" y="92328"/>
                </a:lnTo>
                <a:lnTo>
                  <a:pt x="3028" y="93344"/>
                </a:lnTo>
                <a:lnTo>
                  <a:pt x="4044" y="94487"/>
                </a:lnTo>
                <a:lnTo>
                  <a:pt x="5187" y="95376"/>
                </a:lnTo>
                <a:lnTo>
                  <a:pt x="7981" y="96647"/>
                </a:lnTo>
                <a:lnTo>
                  <a:pt x="9505" y="96900"/>
                </a:lnTo>
                <a:lnTo>
                  <a:pt x="13061" y="96900"/>
                </a:lnTo>
                <a:lnTo>
                  <a:pt x="14839" y="96774"/>
                </a:lnTo>
                <a:lnTo>
                  <a:pt x="16490" y="96265"/>
                </a:lnTo>
                <a:lnTo>
                  <a:pt x="18141" y="95885"/>
                </a:lnTo>
                <a:lnTo>
                  <a:pt x="19792" y="95123"/>
                </a:lnTo>
                <a:lnTo>
                  <a:pt x="21570" y="93979"/>
                </a:lnTo>
                <a:lnTo>
                  <a:pt x="23221" y="92963"/>
                </a:lnTo>
                <a:lnTo>
                  <a:pt x="25126" y="91693"/>
                </a:lnTo>
                <a:lnTo>
                  <a:pt x="28936" y="88391"/>
                </a:lnTo>
                <a:lnTo>
                  <a:pt x="29476" y="87884"/>
                </a:lnTo>
                <a:lnTo>
                  <a:pt x="15601" y="87884"/>
                </a:lnTo>
                <a:lnTo>
                  <a:pt x="14585" y="87502"/>
                </a:lnTo>
                <a:lnTo>
                  <a:pt x="13823" y="86740"/>
                </a:lnTo>
                <a:lnTo>
                  <a:pt x="13188" y="85978"/>
                </a:lnTo>
                <a:lnTo>
                  <a:pt x="12807" y="84709"/>
                </a:lnTo>
                <a:lnTo>
                  <a:pt x="12934" y="80263"/>
                </a:lnTo>
                <a:lnTo>
                  <a:pt x="13823" y="75056"/>
                </a:lnTo>
                <a:lnTo>
                  <a:pt x="14458" y="72389"/>
                </a:lnTo>
                <a:lnTo>
                  <a:pt x="24491" y="27304"/>
                </a:lnTo>
                <a:close/>
              </a:path>
              <a:path w="33654" h="97155">
                <a:moveTo>
                  <a:pt x="28809" y="79501"/>
                </a:moveTo>
                <a:lnTo>
                  <a:pt x="27412" y="81025"/>
                </a:lnTo>
                <a:lnTo>
                  <a:pt x="25126" y="83312"/>
                </a:lnTo>
                <a:lnTo>
                  <a:pt x="22078" y="85978"/>
                </a:lnTo>
                <a:lnTo>
                  <a:pt x="21062" y="86613"/>
                </a:lnTo>
                <a:lnTo>
                  <a:pt x="20300" y="87122"/>
                </a:lnTo>
                <a:lnTo>
                  <a:pt x="19411" y="87375"/>
                </a:lnTo>
                <a:lnTo>
                  <a:pt x="18649" y="87756"/>
                </a:lnTo>
                <a:lnTo>
                  <a:pt x="17760" y="87884"/>
                </a:lnTo>
                <a:lnTo>
                  <a:pt x="29476" y="87884"/>
                </a:lnTo>
                <a:lnTo>
                  <a:pt x="31215" y="86233"/>
                </a:lnTo>
                <a:lnTo>
                  <a:pt x="33381" y="83947"/>
                </a:lnTo>
                <a:lnTo>
                  <a:pt x="28809" y="79501"/>
                </a:lnTo>
                <a:close/>
              </a:path>
              <a:path w="33654" h="97155">
                <a:moveTo>
                  <a:pt x="30841" y="0"/>
                </a:moveTo>
                <a:lnTo>
                  <a:pt x="17252" y="0"/>
                </a:lnTo>
                <a:lnTo>
                  <a:pt x="14077" y="14604"/>
                </a:lnTo>
                <a:lnTo>
                  <a:pt x="27539" y="14604"/>
                </a:lnTo>
                <a:lnTo>
                  <a:pt x="308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3456304" y="2217166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9" y="0"/>
                </a:moveTo>
                <a:lnTo>
                  <a:pt x="24511" y="0"/>
                </a:lnTo>
                <a:lnTo>
                  <a:pt x="14478" y="45085"/>
                </a:lnTo>
                <a:lnTo>
                  <a:pt x="13843" y="47751"/>
                </a:lnTo>
                <a:lnTo>
                  <a:pt x="13462" y="49911"/>
                </a:lnTo>
                <a:lnTo>
                  <a:pt x="13208" y="51435"/>
                </a:lnTo>
                <a:lnTo>
                  <a:pt x="12954" y="52959"/>
                </a:lnTo>
                <a:lnTo>
                  <a:pt x="12827" y="54483"/>
                </a:lnTo>
                <a:lnTo>
                  <a:pt x="12827" y="55753"/>
                </a:lnTo>
                <a:lnTo>
                  <a:pt x="12827" y="57404"/>
                </a:lnTo>
                <a:lnTo>
                  <a:pt x="13208" y="58674"/>
                </a:lnTo>
                <a:lnTo>
                  <a:pt x="13843" y="59436"/>
                </a:lnTo>
                <a:lnTo>
                  <a:pt x="14605" y="60198"/>
                </a:lnTo>
                <a:lnTo>
                  <a:pt x="15621" y="60579"/>
                </a:lnTo>
                <a:lnTo>
                  <a:pt x="17018" y="60579"/>
                </a:lnTo>
                <a:lnTo>
                  <a:pt x="17780" y="60579"/>
                </a:lnTo>
                <a:lnTo>
                  <a:pt x="18669" y="60451"/>
                </a:lnTo>
                <a:lnTo>
                  <a:pt x="19431" y="60071"/>
                </a:lnTo>
                <a:lnTo>
                  <a:pt x="20320" y="59817"/>
                </a:lnTo>
                <a:lnTo>
                  <a:pt x="21082" y="59309"/>
                </a:lnTo>
                <a:lnTo>
                  <a:pt x="22098" y="58674"/>
                </a:lnTo>
                <a:lnTo>
                  <a:pt x="22987" y="57912"/>
                </a:lnTo>
                <a:lnTo>
                  <a:pt x="24003" y="57023"/>
                </a:lnTo>
                <a:lnTo>
                  <a:pt x="25146" y="56007"/>
                </a:lnTo>
                <a:lnTo>
                  <a:pt x="26162" y="54991"/>
                </a:lnTo>
                <a:lnTo>
                  <a:pt x="27432" y="53721"/>
                </a:lnTo>
                <a:lnTo>
                  <a:pt x="28829" y="52197"/>
                </a:lnTo>
                <a:lnTo>
                  <a:pt x="33400" y="56642"/>
                </a:lnTo>
                <a:lnTo>
                  <a:pt x="31115" y="59055"/>
                </a:lnTo>
                <a:lnTo>
                  <a:pt x="28956" y="61087"/>
                </a:lnTo>
                <a:lnTo>
                  <a:pt x="27050" y="62737"/>
                </a:lnTo>
                <a:lnTo>
                  <a:pt x="25146" y="64388"/>
                </a:lnTo>
                <a:lnTo>
                  <a:pt x="23241" y="65659"/>
                </a:lnTo>
                <a:lnTo>
                  <a:pt x="21590" y="66675"/>
                </a:lnTo>
                <a:lnTo>
                  <a:pt x="19812" y="67818"/>
                </a:lnTo>
                <a:lnTo>
                  <a:pt x="18161" y="68580"/>
                </a:lnTo>
                <a:lnTo>
                  <a:pt x="16510" y="68961"/>
                </a:lnTo>
                <a:lnTo>
                  <a:pt x="14859" y="69469"/>
                </a:lnTo>
                <a:lnTo>
                  <a:pt x="13081" y="69596"/>
                </a:lnTo>
                <a:lnTo>
                  <a:pt x="11303" y="69596"/>
                </a:lnTo>
                <a:lnTo>
                  <a:pt x="9525" y="69596"/>
                </a:lnTo>
                <a:lnTo>
                  <a:pt x="8000" y="69342"/>
                </a:lnTo>
                <a:lnTo>
                  <a:pt x="6604" y="68707"/>
                </a:lnTo>
                <a:lnTo>
                  <a:pt x="5207" y="68072"/>
                </a:lnTo>
                <a:lnTo>
                  <a:pt x="4064" y="67183"/>
                </a:lnTo>
                <a:lnTo>
                  <a:pt x="3048" y="66039"/>
                </a:lnTo>
                <a:lnTo>
                  <a:pt x="2032" y="65024"/>
                </a:lnTo>
                <a:lnTo>
                  <a:pt x="1270" y="63626"/>
                </a:lnTo>
                <a:lnTo>
                  <a:pt x="762" y="62103"/>
                </a:lnTo>
                <a:lnTo>
                  <a:pt x="254" y="60579"/>
                </a:lnTo>
                <a:lnTo>
                  <a:pt x="0" y="58928"/>
                </a:lnTo>
                <a:lnTo>
                  <a:pt x="0" y="57023"/>
                </a:lnTo>
                <a:lnTo>
                  <a:pt x="0" y="55625"/>
                </a:lnTo>
                <a:lnTo>
                  <a:pt x="127" y="53721"/>
                </a:lnTo>
                <a:lnTo>
                  <a:pt x="508" y="51562"/>
                </a:lnTo>
                <a:lnTo>
                  <a:pt x="889" y="49275"/>
                </a:lnTo>
                <a:lnTo>
                  <a:pt x="1270" y="46862"/>
                </a:lnTo>
                <a:lnTo>
                  <a:pt x="1905" y="44323"/>
                </a:lnTo>
                <a:lnTo>
                  <a:pt x="2412" y="41656"/>
                </a:lnTo>
                <a:lnTo>
                  <a:pt x="3048" y="38988"/>
                </a:lnTo>
                <a:lnTo>
                  <a:pt x="3683" y="36068"/>
                </a:lnTo>
                <a:lnTo>
                  <a:pt x="4445" y="33274"/>
                </a:lnTo>
                <a:lnTo>
                  <a:pt x="5080" y="30480"/>
                </a:lnTo>
                <a:lnTo>
                  <a:pt x="5715" y="27686"/>
                </a:lnTo>
                <a:lnTo>
                  <a:pt x="6350" y="24892"/>
                </a:lnTo>
                <a:lnTo>
                  <a:pt x="6985" y="22225"/>
                </a:lnTo>
                <a:lnTo>
                  <a:pt x="7493" y="19558"/>
                </a:lnTo>
                <a:lnTo>
                  <a:pt x="8000" y="17018"/>
                </a:lnTo>
                <a:lnTo>
                  <a:pt x="8382" y="14605"/>
                </a:lnTo>
                <a:lnTo>
                  <a:pt x="8636" y="12446"/>
                </a:lnTo>
                <a:lnTo>
                  <a:pt x="8762" y="12192"/>
                </a:lnTo>
                <a:lnTo>
                  <a:pt x="8762" y="11811"/>
                </a:lnTo>
                <a:lnTo>
                  <a:pt x="8762" y="11430"/>
                </a:lnTo>
                <a:lnTo>
                  <a:pt x="8762" y="11049"/>
                </a:lnTo>
                <a:lnTo>
                  <a:pt x="8762" y="10795"/>
                </a:lnTo>
                <a:lnTo>
                  <a:pt x="8762" y="10541"/>
                </a:lnTo>
                <a:lnTo>
                  <a:pt x="8636" y="8762"/>
                </a:lnTo>
                <a:lnTo>
                  <a:pt x="8000" y="7493"/>
                </a:lnTo>
                <a:lnTo>
                  <a:pt x="6858" y="6731"/>
                </a:lnTo>
                <a:lnTo>
                  <a:pt x="5715" y="5842"/>
                </a:lnTo>
                <a:lnTo>
                  <a:pt x="3683" y="5461"/>
                </a:lnTo>
                <a:lnTo>
                  <a:pt x="762" y="5334"/>
                </a:lnTo>
                <a:lnTo>
                  <a:pt x="1524" y="762"/>
                </a:lnTo>
                <a:lnTo>
                  <a:pt x="2120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470402" y="2189860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5">
                <a:moveTo>
                  <a:pt x="3175" y="0"/>
                </a:moveTo>
                <a:lnTo>
                  <a:pt x="16763" y="0"/>
                </a:lnTo>
                <a:lnTo>
                  <a:pt x="13462" y="14604"/>
                </a:lnTo>
                <a:lnTo>
                  <a:pt x="0" y="14604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524377" y="2096998"/>
            <a:ext cx="143095" cy="185953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577590" y="2115566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80">
                <a:moveTo>
                  <a:pt x="58800" y="0"/>
                </a:moveTo>
                <a:lnTo>
                  <a:pt x="51308" y="0"/>
                </a:lnTo>
                <a:lnTo>
                  <a:pt x="44323" y="1905"/>
                </a:lnTo>
                <a:lnTo>
                  <a:pt x="37973" y="5842"/>
                </a:lnTo>
                <a:lnTo>
                  <a:pt x="31496" y="9779"/>
                </a:lnTo>
                <a:lnTo>
                  <a:pt x="8889" y="47751"/>
                </a:lnTo>
                <a:lnTo>
                  <a:pt x="47" y="91471"/>
                </a:lnTo>
                <a:lnTo>
                  <a:pt x="0" y="98044"/>
                </a:lnTo>
                <a:lnTo>
                  <a:pt x="428" y="105977"/>
                </a:lnTo>
                <a:lnTo>
                  <a:pt x="18287" y="131953"/>
                </a:lnTo>
                <a:lnTo>
                  <a:pt x="34798" y="131953"/>
                </a:lnTo>
                <a:lnTo>
                  <a:pt x="41656" y="129921"/>
                </a:lnTo>
                <a:lnTo>
                  <a:pt x="50702" y="124333"/>
                </a:lnTo>
                <a:lnTo>
                  <a:pt x="23875" y="124333"/>
                </a:lnTo>
                <a:lnTo>
                  <a:pt x="20447" y="122682"/>
                </a:lnTo>
                <a:lnTo>
                  <a:pt x="18414" y="119507"/>
                </a:lnTo>
                <a:lnTo>
                  <a:pt x="16256" y="116205"/>
                </a:lnTo>
                <a:lnTo>
                  <a:pt x="15239" y="111125"/>
                </a:lnTo>
                <a:lnTo>
                  <a:pt x="19558" y="70231"/>
                </a:lnTo>
                <a:lnTo>
                  <a:pt x="80959" y="70231"/>
                </a:lnTo>
                <a:lnTo>
                  <a:pt x="82351" y="64117"/>
                </a:lnTo>
                <a:lnTo>
                  <a:pt x="82968" y="60706"/>
                </a:lnTo>
                <a:lnTo>
                  <a:pt x="21844" y="60706"/>
                </a:lnTo>
                <a:lnTo>
                  <a:pt x="25251" y="48607"/>
                </a:lnTo>
                <a:lnTo>
                  <a:pt x="43687" y="12064"/>
                </a:lnTo>
                <a:lnTo>
                  <a:pt x="50419" y="7493"/>
                </a:lnTo>
                <a:lnTo>
                  <a:pt x="77669" y="7493"/>
                </a:lnTo>
                <a:lnTo>
                  <a:pt x="70635" y="2143"/>
                </a:lnTo>
                <a:lnTo>
                  <a:pt x="58800" y="0"/>
                </a:lnTo>
                <a:close/>
              </a:path>
              <a:path w="86360" h="132080">
                <a:moveTo>
                  <a:pt x="80959" y="70231"/>
                </a:moveTo>
                <a:lnTo>
                  <a:pt x="64262" y="70231"/>
                </a:lnTo>
                <a:lnTo>
                  <a:pt x="60834" y="82538"/>
                </a:lnTo>
                <a:lnTo>
                  <a:pt x="57038" y="93345"/>
                </a:lnTo>
                <a:lnTo>
                  <a:pt x="52885" y="102627"/>
                </a:lnTo>
                <a:lnTo>
                  <a:pt x="48387" y="110362"/>
                </a:lnTo>
                <a:lnTo>
                  <a:pt x="42163" y="119634"/>
                </a:lnTo>
                <a:lnTo>
                  <a:pt x="35560" y="124333"/>
                </a:lnTo>
                <a:lnTo>
                  <a:pt x="50702" y="124333"/>
                </a:lnTo>
                <a:lnTo>
                  <a:pt x="74162" y="91471"/>
                </a:lnTo>
                <a:lnTo>
                  <a:pt x="80803" y="70913"/>
                </a:lnTo>
                <a:lnTo>
                  <a:pt x="80959" y="70231"/>
                </a:lnTo>
                <a:close/>
              </a:path>
              <a:path w="86360" h="132080">
                <a:moveTo>
                  <a:pt x="77669" y="7493"/>
                </a:moveTo>
                <a:lnTo>
                  <a:pt x="62230" y="7493"/>
                </a:lnTo>
                <a:lnTo>
                  <a:pt x="65405" y="9144"/>
                </a:lnTo>
                <a:lnTo>
                  <a:pt x="67563" y="12319"/>
                </a:lnTo>
                <a:lnTo>
                  <a:pt x="69723" y="15621"/>
                </a:lnTo>
                <a:lnTo>
                  <a:pt x="70738" y="20447"/>
                </a:lnTo>
                <a:lnTo>
                  <a:pt x="70663" y="28934"/>
                </a:lnTo>
                <a:lnTo>
                  <a:pt x="70451" y="34432"/>
                </a:lnTo>
                <a:lnTo>
                  <a:pt x="69627" y="42481"/>
                </a:lnTo>
                <a:lnTo>
                  <a:pt x="68274" y="51248"/>
                </a:lnTo>
                <a:lnTo>
                  <a:pt x="66421" y="60706"/>
                </a:lnTo>
                <a:lnTo>
                  <a:pt x="82968" y="60706"/>
                </a:lnTo>
                <a:lnTo>
                  <a:pt x="85851" y="34289"/>
                </a:lnTo>
                <a:lnTo>
                  <a:pt x="84161" y="19288"/>
                </a:lnTo>
                <a:lnTo>
                  <a:pt x="79089" y="8572"/>
                </a:lnTo>
                <a:lnTo>
                  <a:pt x="77669" y="749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592829" y="2185797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8" y="0"/>
                </a:moveTo>
                <a:lnTo>
                  <a:pt x="2411" y="9691"/>
                </a:lnTo>
                <a:lnTo>
                  <a:pt x="1063" y="18573"/>
                </a:lnTo>
                <a:lnTo>
                  <a:pt x="263" y="26646"/>
                </a:lnTo>
                <a:lnTo>
                  <a:pt x="0" y="33908"/>
                </a:lnTo>
                <a:lnTo>
                  <a:pt x="0" y="40893"/>
                </a:lnTo>
                <a:lnTo>
                  <a:pt x="1016" y="45974"/>
                </a:lnTo>
                <a:lnTo>
                  <a:pt x="3175" y="49275"/>
                </a:lnTo>
                <a:lnTo>
                  <a:pt x="5207" y="52450"/>
                </a:lnTo>
                <a:lnTo>
                  <a:pt x="8636" y="54101"/>
                </a:lnTo>
                <a:lnTo>
                  <a:pt x="13335" y="54101"/>
                </a:lnTo>
                <a:lnTo>
                  <a:pt x="20320" y="54101"/>
                </a:lnTo>
                <a:lnTo>
                  <a:pt x="45594" y="12307"/>
                </a:lnTo>
                <a:lnTo>
                  <a:pt x="49022" y="0"/>
                </a:lnTo>
                <a:lnTo>
                  <a:pt x="43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599434" y="2123058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813" y="0"/>
                </a:moveTo>
                <a:lnTo>
                  <a:pt x="28575" y="0"/>
                </a:lnTo>
                <a:lnTo>
                  <a:pt x="21843" y="4571"/>
                </a:lnTo>
                <a:lnTo>
                  <a:pt x="3407" y="41114"/>
                </a:lnTo>
                <a:lnTo>
                  <a:pt x="0" y="53212"/>
                </a:lnTo>
                <a:lnTo>
                  <a:pt x="44576" y="53212"/>
                </a:lnTo>
                <a:lnTo>
                  <a:pt x="46430" y="43755"/>
                </a:lnTo>
                <a:lnTo>
                  <a:pt x="47783" y="34988"/>
                </a:lnTo>
                <a:lnTo>
                  <a:pt x="48613" y="26888"/>
                </a:lnTo>
                <a:lnTo>
                  <a:pt x="48894" y="19430"/>
                </a:lnTo>
                <a:lnTo>
                  <a:pt x="48894" y="12953"/>
                </a:lnTo>
                <a:lnTo>
                  <a:pt x="47878" y="8127"/>
                </a:lnTo>
                <a:lnTo>
                  <a:pt x="45719" y="4825"/>
                </a:lnTo>
                <a:lnTo>
                  <a:pt x="43561" y="1650"/>
                </a:lnTo>
                <a:lnTo>
                  <a:pt x="40386" y="0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577590" y="2115566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80">
                <a:moveTo>
                  <a:pt x="58800" y="0"/>
                </a:moveTo>
                <a:lnTo>
                  <a:pt x="70635" y="2143"/>
                </a:lnTo>
                <a:lnTo>
                  <a:pt x="79089" y="8572"/>
                </a:lnTo>
                <a:lnTo>
                  <a:pt x="84161" y="19288"/>
                </a:lnTo>
                <a:lnTo>
                  <a:pt x="85851" y="34289"/>
                </a:lnTo>
                <a:lnTo>
                  <a:pt x="85851" y="40639"/>
                </a:lnTo>
                <a:lnTo>
                  <a:pt x="76708" y="84709"/>
                </a:lnTo>
                <a:lnTo>
                  <a:pt x="54229" y="122174"/>
                </a:lnTo>
                <a:lnTo>
                  <a:pt x="48006" y="125984"/>
                </a:lnTo>
                <a:lnTo>
                  <a:pt x="41656" y="129921"/>
                </a:lnTo>
                <a:lnTo>
                  <a:pt x="34798" y="131953"/>
                </a:lnTo>
                <a:lnTo>
                  <a:pt x="27432" y="131953"/>
                </a:lnTo>
                <a:lnTo>
                  <a:pt x="18287" y="131953"/>
                </a:lnTo>
                <a:lnTo>
                  <a:pt x="0" y="98044"/>
                </a:lnTo>
                <a:lnTo>
                  <a:pt x="0" y="91948"/>
                </a:lnTo>
                <a:lnTo>
                  <a:pt x="8889" y="47751"/>
                </a:lnTo>
                <a:lnTo>
                  <a:pt x="31496" y="9779"/>
                </a:lnTo>
                <a:lnTo>
                  <a:pt x="37973" y="5842"/>
                </a:lnTo>
                <a:lnTo>
                  <a:pt x="44323" y="1905"/>
                </a:lnTo>
                <a:lnTo>
                  <a:pt x="51308" y="0"/>
                </a:lnTo>
                <a:lnTo>
                  <a:pt x="5880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663696" y="2179290"/>
            <a:ext cx="52577" cy="115091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678828" y="2197480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5">
                <a:moveTo>
                  <a:pt x="24491" y="27305"/>
                </a:moveTo>
                <a:lnTo>
                  <a:pt x="21189" y="27305"/>
                </a:lnTo>
                <a:lnTo>
                  <a:pt x="1504" y="28067"/>
                </a:lnTo>
                <a:lnTo>
                  <a:pt x="742" y="32639"/>
                </a:lnTo>
                <a:lnTo>
                  <a:pt x="3663" y="32766"/>
                </a:lnTo>
                <a:lnTo>
                  <a:pt x="5695" y="33147"/>
                </a:lnTo>
                <a:lnTo>
                  <a:pt x="6838" y="34036"/>
                </a:lnTo>
                <a:lnTo>
                  <a:pt x="7981" y="34798"/>
                </a:lnTo>
                <a:lnTo>
                  <a:pt x="8616" y="36068"/>
                </a:lnTo>
                <a:lnTo>
                  <a:pt x="8616" y="39751"/>
                </a:lnTo>
                <a:lnTo>
                  <a:pt x="8362" y="41910"/>
                </a:lnTo>
                <a:lnTo>
                  <a:pt x="7981" y="44323"/>
                </a:lnTo>
                <a:lnTo>
                  <a:pt x="6965" y="49530"/>
                </a:lnTo>
                <a:lnTo>
                  <a:pt x="6330" y="52197"/>
                </a:lnTo>
                <a:lnTo>
                  <a:pt x="4425" y="60579"/>
                </a:lnTo>
                <a:lnTo>
                  <a:pt x="3663" y="63373"/>
                </a:lnTo>
                <a:lnTo>
                  <a:pt x="3028" y="66294"/>
                </a:lnTo>
                <a:lnTo>
                  <a:pt x="2393" y="68961"/>
                </a:lnTo>
                <a:lnTo>
                  <a:pt x="1885" y="71628"/>
                </a:lnTo>
                <a:lnTo>
                  <a:pt x="1250" y="74168"/>
                </a:lnTo>
                <a:lnTo>
                  <a:pt x="869" y="76581"/>
                </a:lnTo>
                <a:lnTo>
                  <a:pt x="107" y="81026"/>
                </a:lnTo>
                <a:lnTo>
                  <a:pt x="0" y="86360"/>
                </a:lnTo>
                <a:lnTo>
                  <a:pt x="234" y="87884"/>
                </a:lnTo>
                <a:lnTo>
                  <a:pt x="1250" y="90932"/>
                </a:lnTo>
                <a:lnTo>
                  <a:pt x="2012" y="92329"/>
                </a:lnTo>
                <a:lnTo>
                  <a:pt x="3028" y="93345"/>
                </a:lnTo>
                <a:lnTo>
                  <a:pt x="4044" y="94488"/>
                </a:lnTo>
                <a:lnTo>
                  <a:pt x="5187" y="95377"/>
                </a:lnTo>
                <a:lnTo>
                  <a:pt x="7981" y="96647"/>
                </a:lnTo>
                <a:lnTo>
                  <a:pt x="9505" y="96901"/>
                </a:lnTo>
                <a:lnTo>
                  <a:pt x="13061" y="96901"/>
                </a:lnTo>
                <a:lnTo>
                  <a:pt x="14839" y="96774"/>
                </a:lnTo>
                <a:lnTo>
                  <a:pt x="16490" y="96266"/>
                </a:lnTo>
                <a:lnTo>
                  <a:pt x="18141" y="95885"/>
                </a:lnTo>
                <a:lnTo>
                  <a:pt x="19792" y="95123"/>
                </a:lnTo>
                <a:lnTo>
                  <a:pt x="21570" y="93980"/>
                </a:lnTo>
                <a:lnTo>
                  <a:pt x="23221" y="92964"/>
                </a:lnTo>
                <a:lnTo>
                  <a:pt x="25126" y="91694"/>
                </a:lnTo>
                <a:lnTo>
                  <a:pt x="28936" y="88392"/>
                </a:lnTo>
                <a:lnTo>
                  <a:pt x="29476" y="87884"/>
                </a:lnTo>
                <a:lnTo>
                  <a:pt x="15601" y="87884"/>
                </a:lnTo>
                <a:lnTo>
                  <a:pt x="14585" y="87503"/>
                </a:lnTo>
                <a:lnTo>
                  <a:pt x="13823" y="86741"/>
                </a:lnTo>
                <a:lnTo>
                  <a:pt x="13188" y="85979"/>
                </a:lnTo>
                <a:lnTo>
                  <a:pt x="12807" y="84709"/>
                </a:lnTo>
                <a:lnTo>
                  <a:pt x="12934" y="80264"/>
                </a:lnTo>
                <a:lnTo>
                  <a:pt x="13823" y="75057"/>
                </a:lnTo>
                <a:lnTo>
                  <a:pt x="14458" y="72390"/>
                </a:lnTo>
                <a:lnTo>
                  <a:pt x="24491" y="27305"/>
                </a:lnTo>
                <a:close/>
              </a:path>
              <a:path w="33654" h="97155">
                <a:moveTo>
                  <a:pt x="28809" y="79502"/>
                </a:moveTo>
                <a:lnTo>
                  <a:pt x="27412" y="81026"/>
                </a:lnTo>
                <a:lnTo>
                  <a:pt x="25126" y="83312"/>
                </a:lnTo>
                <a:lnTo>
                  <a:pt x="22078" y="85979"/>
                </a:lnTo>
                <a:lnTo>
                  <a:pt x="21062" y="86614"/>
                </a:lnTo>
                <a:lnTo>
                  <a:pt x="20300" y="87122"/>
                </a:lnTo>
                <a:lnTo>
                  <a:pt x="19411" y="87376"/>
                </a:lnTo>
                <a:lnTo>
                  <a:pt x="18649" y="87757"/>
                </a:lnTo>
                <a:lnTo>
                  <a:pt x="17760" y="87884"/>
                </a:lnTo>
                <a:lnTo>
                  <a:pt x="29476" y="87884"/>
                </a:lnTo>
                <a:lnTo>
                  <a:pt x="31215" y="86233"/>
                </a:lnTo>
                <a:lnTo>
                  <a:pt x="33381" y="83947"/>
                </a:lnTo>
                <a:lnTo>
                  <a:pt x="28809" y="79502"/>
                </a:lnTo>
                <a:close/>
              </a:path>
              <a:path w="33654" h="97155">
                <a:moveTo>
                  <a:pt x="30841" y="0"/>
                </a:moveTo>
                <a:lnTo>
                  <a:pt x="17252" y="0"/>
                </a:lnTo>
                <a:lnTo>
                  <a:pt x="14077" y="14605"/>
                </a:lnTo>
                <a:lnTo>
                  <a:pt x="27539" y="14605"/>
                </a:lnTo>
                <a:lnTo>
                  <a:pt x="308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3678809" y="2224785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8" y="0"/>
                </a:moveTo>
                <a:lnTo>
                  <a:pt x="24511" y="0"/>
                </a:lnTo>
                <a:lnTo>
                  <a:pt x="14477" y="45085"/>
                </a:lnTo>
                <a:lnTo>
                  <a:pt x="13842" y="47751"/>
                </a:lnTo>
                <a:lnTo>
                  <a:pt x="13462" y="49911"/>
                </a:lnTo>
                <a:lnTo>
                  <a:pt x="13207" y="51435"/>
                </a:lnTo>
                <a:lnTo>
                  <a:pt x="12953" y="52959"/>
                </a:lnTo>
                <a:lnTo>
                  <a:pt x="12826" y="54483"/>
                </a:lnTo>
                <a:lnTo>
                  <a:pt x="12826" y="55752"/>
                </a:lnTo>
                <a:lnTo>
                  <a:pt x="12826" y="57403"/>
                </a:lnTo>
                <a:lnTo>
                  <a:pt x="13207" y="58674"/>
                </a:lnTo>
                <a:lnTo>
                  <a:pt x="13842" y="59436"/>
                </a:lnTo>
                <a:lnTo>
                  <a:pt x="14604" y="60198"/>
                </a:lnTo>
                <a:lnTo>
                  <a:pt x="15620" y="60578"/>
                </a:lnTo>
                <a:lnTo>
                  <a:pt x="17017" y="60578"/>
                </a:lnTo>
                <a:lnTo>
                  <a:pt x="17779" y="60578"/>
                </a:lnTo>
                <a:lnTo>
                  <a:pt x="18668" y="60451"/>
                </a:lnTo>
                <a:lnTo>
                  <a:pt x="19430" y="60071"/>
                </a:lnTo>
                <a:lnTo>
                  <a:pt x="20319" y="59816"/>
                </a:lnTo>
                <a:lnTo>
                  <a:pt x="21081" y="59309"/>
                </a:lnTo>
                <a:lnTo>
                  <a:pt x="22098" y="58674"/>
                </a:lnTo>
                <a:lnTo>
                  <a:pt x="22987" y="57912"/>
                </a:lnTo>
                <a:lnTo>
                  <a:pt x="28828" y="52197"/>
                </a:lnTo>
                <a:lnTo>
                  <a:pt x="33400" y="56641"/>
                </a:lnTo>
                <a:lnTo>
                  <a:pt x="21589" y="66675"/>
                </a:lnTo>
                <a:lnTo>
                  <a:pt x="19812" y="67817"/>
                </a:lnTo>
                <a:lnTo>
                  <a:pt x="18161" y="68579"/>
                </a:lnTo>
                <a:lnTo>
                  <a:pt x="16510" y="68961"/>
                </a:lnTo>
                <a:lnTo>
                  <a:pt x="14858" y="69468"/>
                </a:lnTo>
                <a:lnTo>
                  <a:pt x="13080" y="69596"/>
                </a:lnTo>
                <a:lnTo>
                  <a:pt x="11302" y="69596"/>
                </a:lnTo>
                <a:lnTo>
                  <a:pt x="9525" y="69596"/>
                </a:lnTo>
                <a:lnTo>
                  <a:pt x="8000" y="69341"/>
                </a:lnTo>
                <a:lnTo>
                  <a:pt x="6603" y="68706"/>
                </a:lnTo>
                <a:lnTo>
                  <a:pt x="5206" y="68072"/>
                </a:lnTo>
                <a:lnTo>
                  <a:pt x="4063" y="67183"/>
                </a:lnTo>
                <a:lnTo>
                  <a:pt x="3048" y="66039"/>
                </a:lnTo>
                <a:lnTo>
                  <a:pt x="2031" y="65024"/>
                </a:lnTo>
                <a:lnTo>
                  <a:pt x="1269" y="63626"/>
                </a:lnTo>
                <a:lnTo>
                  <a:pt x="762" y="62102"/>
                </a:lnTo>
                <a:lnTo>
                  <a:pt x="253" y="60578"/>
                </a:lnTo>
                <a:lnTo>
                  <a:pt x="0" y="58927"/>
                </a:lnTo>
                <a:lnTo>
                  <a:pt x="0" y="57023"/>
                </a:lnTo>
                <a:lnTo>
                  <a:pt x="0" y="55625"/>
                </a:lnTo>
                <a:lnTo>
                  <a:pt x="126" y="53721"/>
                </a:lnTo>
                <a:lnTo>
                  <a:pt x="507" y="51562"/>
                </a:lnTo>
                <a:lnTo>
                  <a:pt x="888" y="49275"/>
                </a:lnTo>
                <a:lnTo>
                  <a:pt x="1269" y="46862"/>
                </a:lnTo>
                <a:lnTo>
                  <a:pt x="1904" y="44323"/>
                </a:lnTo>
                <a:lnTo>
                  <a:pt x="2412" y="41655"/>
                </a:lnTo>
                <a:lnTo>
                  <a:pt x="3048" y="38988"/>
                </a:lnTo>
                <a:lnTo>
                  <a:pt x="3682" y="36067"/>
                </a:lnTo>
                <a:lnTo>
                  <a:pt x="4444" y="33274"/>
                </a:lnTo>
                <a:lnTo>
                  <a:pt x="5079" y="30479"/>
                </a:lnTo>
                <a:lnTo>
                  <a:pt x="5714" y="27686"/>
                </a:lnTo>
                <a:lnTo>
                  <a:pt x="6350" y="24891"/>
                </a:lnTo>
                <a:lnTo>
                  <a:pt x="6985" y="22225"/>
                </a:lnTo>
                <a:lnTo>
                  <a:pt x="7492" y="19558"/>
                </a:lnTo>
                <a:lnTo>
                  <a:pt x="8000" y="17017"/>
                </a:lnTo>
                <a:lnTo>
                  <a:pt x="8381" y="14604"/>
                </a:lnTo>
                <a:lnTo>
                  <a:pt x="8636" y="12446"/>
                </a:lnTo>
                <a:lnTo>
                  <a:pt x="8762" y="12191"/>
                </a:lnTo>
                <a:lnTo>
                  <a:pt x="8762" y="10540"/>
                </a:lnTo>
                <a:lnTo>
                  <a:pt x="8636" y="8762"/>
                </a:lnTo>
                <a:lnTo>
                  <a:pt x="8000" y="7492"/>
                </a:lnTo>
                <a:lnTo>
                  <a:pt x="6857" y="6730"/>
                </a:lnTo>
                <a:lnTo>
                  <a:pt x="5714" y="5841"/>
                </a:lnTo>
                <a:lnTo>
                  <a:pt x="3682" y="5461"/>
                </a:lnTo>
                <a:lnTo>
                  <a:pt x="762" y="5334"/>
                </a:lnTo>
                <a:lnTo>
                  <a:pt x="1524" y="762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3678935" y="2080218"/>
            <a:ext cx="49460" cy="136439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3692905" y="2098039"/>
            <a:ext cx="30480" cy="59690"/>
          </a:xfrm>
          <a:custGeom>
            <a:avLst/>
            <a:gdLst/>
            <a:ahLst/>
            <a:cxnLst/>
            <a:rect l="l" t="t" r="r" b="b"/>
            <a:pathLst>
              <a:path w="30479" h="59689">
                <a:moveTo>
                  <a:pt x="30353" y="0"/>
                </a:moveTo>
                <a:lnTo>
                  <a:pt x="12954" y="0"/>
                </a:lnTo>
                <a:lnTo>
                  <a:pt x="0" y="57150"/>
                </a:lnTo>
                <a:lnTo>
                  <a:pt x="7874" y="59436"/>
                </a:lnTo>
                <a:lnTo>
                  <a:pt x="30353" y="5207"/>
                </a:lnTo>
                <a:lnTo>
                  <a:pt x="3035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3692905" y="2098039"/>
            <a:ext cx="30480" cy="59690"/>
          </a:xfrm>
          <a:custGeom>
            <a:avLst/>
            <a:gdLst/>
            <a:ahLst/>
            <a:cxnLst/>
            <a:rect l="l" t="t" r="r" b="b"/>
            <a:pathLst>
              <a:path w="30479" h="59689">
                <a:moveTo>
                  <a:pt x="12954" y="0"/>
                </a:moveTo>
                <a:lnTo>
                  <a:pt x="30353" y="0"/>
                </a:lnTo>
                <a:lnTo>
                  <a:pt x="30353" y="5207"/>
                </a:lnTo>
                <a:lnTo>
                  <a:pt x="7874" y="59436"/>
                </a:lnTo>
                <a:lnTo>
                  <a:pt x="0" y="57150"/>
                </a:lnTo>
                <a:lnTo>
                  <a:pt x="1295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3872484" y="2147316"/>
            <a:ext cx="133375" cy="70865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3887089" y="2204720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3887089" y="2166111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3882516" y="2200148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3882516" y="2161539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058411" y="2100046"/>
            <a:ext cx="148589" cy="147091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073397" y="2118995"/>
            <a:ext cx="129539" cy="127000"/>
          </a:xfrm>
          <a:custGeom>
            <a:avLst/>
            <a:gdLst/>
            <a:ahLst/>
            <a:cxnLst/>
            <a:rect l="l" t="t" r="r" b="b"/>
            <a:pathLst>
              <a:path w="129539" h="127000">
                <a:moveTo>
                  <a:pt x="54101" y="0"/>
                </a:moveTo>
                <a:lnTo>
                  <a:pt x="24384" y="0"/>
                </a:lnTo>
                <a:lnTo>
                  <a:pt x="23367" y="4571"/>
                </a:lnTo>
                <a:lnTo>
                  <a:pt x="26542" y="4699"/>
                </a:lnTo>
                <a:lnTo>
                  <a:pt x="28828" y="5460"/>
                </a:lnTo>
                <a:lnTo>
                  <a:pt x="30352" y="6603"/>
                </a:lnTo>
                <a:lnTo>
                  <a:pt x="31750" y="7746"/>
                </a:lnTo>
                <a:lnTo>
                  <a:pt x="32512" y="9778"/>
                </a:lnTo>
                <a:lnTo>
                  <a:pt x="32385" y="17525"/>
                </a:lnTo>
                <a:lnTo>
                  <a:pt x="31623" y="22478"/>
                </a:lnTo>
                <a:lnTo>
                  <a:pt x="31114" y="25018"/>
                </a:lnTo>
                <a:lnTo>
                  <a:pt x="30451" y="27812"/>
                </a:lnTo>
                <a:lnTo>
                  <a:pt x="14604" y="99313"/>
                </a:lnTo>
                <a:lnTo>
                  <a:pt x="13335" y="105409"/>
                </a:lnTo>
                <a:lnTo>
                  <a:pt x="12318" y="109474"/>
                </a:lnTo>
                <a:lnTo>
                  <a:pt x="11556" y="111632"/>
                </a:lnTo>
                <a:lnTo>
                  <a:pt x="10922" y="113791"/>
                </a:lnTo>
                <a:lnTo>
                  <a:pt x="1015" y="122427"/>
                </a:lnTo>
                <a:lnTo>
                  <a:pt x="0" y="127000"/>
                </a:lnTo>
                <a:lnTo>
                  <a:pt x="32638" y="127000"/>
                </a:lnTo>
                <a:lnTo>
                  <a:pt x="33654" y="122427"/>
                </a:lnTo>
                <a:lnTo>
                  <a:pt x="30352" y="122174"/>
                </a:lnTo>
                <a:lnTo>
                  <a:pt x="27939" y="121412"/>
                </a:lnTo>
                <a:lnTo>
                  <a:pt x="25146" y="119125"/>
                </a:lnTo>
                <a:lnTo>
                  <a:pt x="24511" y="117220"/>
                </a:lnTo>
                <a:lnTo>
                  <a:pt x="24511" y="110616"/>
                </a:lnTo>
                <a:lnTo>
                  <a:pt x="25146" y="105790"/>
                </a:lnTo>
                <a:lnTo>
                  <a:pt x="26641" y="98932"/>
                </a:lnTo>
                <a:lnTo>
                  <a:pt x="34671" y="62737"/>
                </a:lnTo>
                <a:lnTo>
                  <a:pt x="37337" y="49910"/>
                </a:lnTo>
                <a:lnTo>
                  <a:pt x="40004" y="36702"/>
                </a:lnTo>
                <a:lnTo>
                  <a:pt x="41677" y="27685"/>
                </a:lnTo>
                <a:lnTo>
                  <a:pt x="42703" y="21462"/>
                </a:lnTo>
                <a:lnTo>
                  <a:pt x="43052" y="18668"/>
                </a:lnTo>
                <a:lnTo>
                  <a:pt x="60408" y="18668"/>
                </a:lnTo>
                <a:lnTo>
                  <a:pt x="54101" y="0"/>
                </a:lnTo>
                <a:close/>
              </a:path>
              <a:path w="129539" h="127000">
                <a:moveTo>
                  <a:pt x="60408" y="18668"/>
                </a:moveTo>
                <a:lnTo>
                  <a:pt x="44196" y="18668"/>
                </a:lnTo>
                <a:lnTo>
                  <a:pt x="46170" y="25739"/>
                </a:lnTo>
                <a:lnTo>
                  <a:pt x="48275" y="32845"/>
                </a:lnTo>
                <a:lnTo>
                  <a:pt x="50500" y="39975"/>
                </a:lnTo>
                <a:lnTo>
                  <a:pt x="52831" y="47116"/>
                </a:lnTo>
                <a:lnTo>
                  <a:pt x="80010" y="127000"/>
                </a:lnTo>
                <a:lnTo>
                  <a:pt x="92710" y="127000"/>
                </a:lnTo>
                <a:lnTo>
                  <a:pt x="98883" y="98932"/>
                </a:lnTo>
                <a:lnTo>
                  <a:pt x="86867" y="98932"/>
                </a:lnTo>
                <a:lnTo>
                  <a:pt x="85274" y="93216"/>
                </a:lnTo>
                <a:lnTo>
                  <a:pt x="83359" y="86915"/>
                </a:lnTo>
                <a:lnTo>
                  <a:pt x="81131" y="80009"/>
                </a:lnTo>
                <a:lnTo>
                  <a:pt x="60408" y="18668"/>
                </a:lnTo>
                <a:close/>
              </a:path>
              <a:path w="129539" h="127000">
                <a:moveTo>
                  <a:pt x="129159" y="0"/>
                </a:moveTo>
                <a:lnTo>
                  <a:pt x="96647" y="0"/>
                </a:lnTo>
                <a:lnTo>
                  <a:pt x="95630" y="4571"/>
                </a:lnTo>
                <a:lnTo>
                  <a:pt x="98678" y="4699"/>
                </a:lnTo>
                <a:lnTo>
                  <a:pt x="101091" y="5460"/>
                </a:lnTo>
                <a:lnTo>
                  <a:pt x="102488" y="6603"/>
                </a:lnTo>
                <a:lnTo>
                  <a:pt x="104012" y="7746"/>
                </a:lnTo>
                <a:lnTo>
                  <a:pt x="104648" y="9778"/>
                </a:lnTo>
                <a:lnTo>
                  <a:pt x="104648" y="16509"/>
                </a:lnTo>
                <a:lnTo>
                  <a:pt x="104012" y="21462"/>
                </a:lnTo>
                <a:lnTo>
                  <a:pt x="102587" y="27812"/>
                </a:lnTo>
                <a:lnTo>
                  <a:pt x="96138" y="56895"/>
                </a:lnTo>
                <a:lnTo>
                  <a:pt x="94614" y="63500"/>
                </a:lnTo>
                <a:lnTo>
                  <a:pt x="92963" y="71246"/>
                </a:lnTo>
                <a:lnTo>
                  <a:pt x="91310" y="80019"/>
                </a:lnTo>
                <a:lnTo>
                  <a:pt x="89535" y="88772"/>
                </a:lnTo>
                <a:lnTo>
                  <a:pt x="88391" y="95122"/>
                </a:lnTo>
                <a:lnTo>
                  <a:pt x="87884" y="98932"/>
                </a:lnTo>
                <a:lnTo>
                  <a:pt x="98883" y="98932"/>
                </a:lnTo>
                <a:lnTo>
                  <a:pt x="114553" y="27685"/>
                </a:lnTo>
                <a:lnTo>
                  <a:pt x="115824" y="21716"/>
                </a:lnTo>
                <a:lnTo>
                  <a:pt x="116966" y="17525"/>
                </a:lnTo>
                <a:lnTo>
                  <a:pt x="117855" y="14858"/>
                </a:lnTo>
                <a:lnTo>
                  <a:pt x="118617" y="12191"/>
                </a:lnTo>
                <a:lnTo>
                  <a:pt x="119506" y="10287"/>
                </a:lnTo>
                <a:lnTo>
                  <a:pt x="128142" y="4571"/>
                </a:lnTo>
                <a:lnTo>
                  <a:pt x="1291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4073397" y="2118995"/>
            <a:ext cx="129539" cy="127000"/>
          </a:xfrm>
          <a:custGeom>
            <a:avLst/>
            <a:gdLst/>
            <a:ahLst/>
            <a:cxnLst/>
            <a:rect l="l" t="t" r="r" b="b"/>
            <a:pathLst>
              <a:path w="129539" h="127000">
                <a:moveTo>
                  <a:pt x="24384" y="0"/>
                </a:moveTo>
                <a:lnTo>
                  <a:pt x="54101" y="0"/>
                </a:lnTo>
                <a:lnTo>
                  <a:pt x="78612" y="72516"/>
                </a:lnTo>
                <a:lnTo>
                  <a:pt x="81135" y="80019"/>
                </a:lnTo>
                <a:lnTo>
                  <a:pt x="83359" y="86915"/>
                </a:lnTo>
                <a:lnTo>
                  <a:pt x="85274" y="93216"/>
                </a:lnTo>
                <a:lnTo>
                  <a:pt x="86867" y="98932"/>
                </a:lnTo>
                <a:lnTo>
                  <a:pt x="87884" y="98932"/>
                </a:lnTo>
                <a:lnTo>
                  <a:pt x="88391" y="95122"/>
                </a:lnTo>
                <a:lnTo>
                  <a:pt x="89535" y="88772"/>
                </a:lnTo>
                <a:lnTo>
                  <a:pt x="91312" y="80009"/>
                </a:lnTo>
                <a:lnTo>
                  <a:pt x="92963" y="71246"/>
                </a:lnTo>
                <a:lnTo>
                  <a:pt x="94614" y="63500"/>
                </a:lnTo>
                <a:lnTo>
                  <a:pt x="96138" y="56895"/>
                </a:lnTo>
                <a:lnTo>
                  <a:pt x="102615" y="27685"/>
                </a:lnTo>
                <a:lnTo>
                  <a:pt x="104012" y="21462"/>
                </a:lnTo>
                <a:lnTo>
                  <a:pt x="104648" y="16509"/>
                </a:lnTo>
                <a:lnTo>
                  <a:pt x="104648" y="12700"/>
                </a:lnTo>
                <a:lnTo>
                  <a:pt x="104648" y="9778"/>
                </a:lnTo>
                <a:lnTo>
                  <a:pt x="104012" y="7746"/>
                </a:lnTo>
                <a:lnTo>
                  <a:pt x="102488" y="6603"/>
                </a:lnTo>
                <a:lnTo>
                  <a:pt x="101091" y="5460"/>
                </a:lnTo>
                <a:lnTo>
                  <a:pt x="98678" y="4699"/>
                </a:lnTo>
                <a:lnTo>
                  <a:pt x="95630" y="4571"/>
                </a:lnTo>
                <a:lnTo>
                  <a:pt x="96647" y="0"/>
                </a:lnTo>
                <a:lnTo>
                  <a:pt x="129159" y="0"/>
                </a:lnTo>
                <a:lnTo>
                  <a:pt x="128142" y="4571"/>
                </a:lnTo>
                <a:lnTo>
                  <a:pt x="125729" y="5079"/>
                </a:lnTo>
                <a:lnTo>
                  <a:pt x="124078" y="5587"/>
                </a:lnTo>
                <a:lnTo>
                  <a:pt x="117855" y="14858"/>
                </a:lnTo>
                <a:lnTo>
                  <a:pt x="116966" y="17525"/>
                </a:lnTo>
                <a:lnTo>
                  <a:pt x="115824" y="21716"/>
                </a:lnTo>
                <a:lnTo>
                  <a:pt x="114553" y="27685"/>
                </a:lnTo>
                <a:lnTo>
                  <a:pt x="92710" y="127000"/>
                </a:lnTo>
                <a:lnTo>
                  <a:pt x="80010" y="127000"/>
                </a:lnTo>
                <a:lnTo>
                  <a:pt x="52831" y="47116"/>
                </a:lnTo>
                <a:lnTo>
                  <a:pt x="50500" y="39975"/>
                </a:lnTo>
                <a:lnTo>
                  <a:pt x="48275" y="32845"/>
                </a:lnTo>
                <a:lnTo>
                  <a:pt x="46170" y="25739"/>
                </a:lnTo>
                <a:lnTo>
                  <a:pt x="44196" y="18668"/>
                </a:lnTo>
                <a:lnTo>
                  <a:pt x="43052" y="18668"/>
                </a:lnTo>
                <a:lnTo>
                  <a:pt x="36004" y="56384"/>
                </a:lnTo>
                <a:lnTo>
                  <a:pt x="26415" y="99949"/>
                </a:lnTo>
                <a:lnTo>
                  <a:pt x="25146" y="105790"/>
                </a:lnTo>
                <a:lnTo>
                  <a:pt x="24511" y="110616"/>
                </a:lnTo>
                <a:lnTo>
                  <a:pt x="24511" y="114426"/>
                </a:lnTo>
                <a:lnTo>
                  <a:pt x="24511" y="117220"/>
                </a:lnTo>
                <a:lnTo>
                  <a:pt x="25146" y="119125"/>
                </a:lnTo>
                <a:lnTo>
                  <a:pt x="26542" y="120268"/>
                </a:lnTo>
                <a:lnTo>
                  <a:pt x="27939" y="121412"/>
                </a:lnTo>
                <a:lnTo>
                  <a:pt x="30352" y="122174"/>
                </a:lnTo>
                <a:lnTo>
                  <a:pt x="33654" y="122427"/>
                </a:lnTo>
                <a:lnTo>
                  <a:pt x="32638" y="127000"/>
                </a:lnTo>
                <a:lnTo>
                  <a:pt x="0" y="127000"/>
                </a:lnTo>
                <a:lnTo>
                  <a:pt x="1015" y="122427"/>
                </a:lnTo>
                <a:lnTo>
                  <a:pt x="3428" y="122046"/>
                </a:lnTo>
                <a:lnTo>
                  <a:pt x="5206" y="121412"/>
                </a:lnTo>
                <a:lnTo>
                  <a:pt x="11556" y="111632"/>
                </a:lnTo>
                <a:lnTo>
                  <a:pt x="12318" y="109474"/>
                </a:lnTo>
                <a:lnTo>
                  <a:pt x="13335" y="105409"/>
                </a:lnTo>
                <a:lnTo>
                  <a:pt x="14604" y="99313"/>
                </a:lnTo>
                <a:lnTo>
                  <a:pt x="30479" y="27685"/>
                </a:lnTo>
                <a:lnTo>
                  <a:pt x="32512" y="15112"/>
                </a:lnTo>
                <a:lnTo>
                  <a:pt x="32512" y="12700"/>
                </a:lnTo>
                <a:lnTo>
                  <a:pt x="32512" y="9778"/>
                </a:lnTo>
                <a:lnTo>
                  <a:pt x="23367" y="4571"/>
                </a:lnTo>
                <a:lnTo>
                  <a:pt x="243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215384" y="2092464"/>
            <a:ext cx="78527" cy="19582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4225290" y="2106929"/>
            <a:ext cx="216408" cy="185674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404252" y="2189860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5">
                <a:moveTo>
                  <a:pt x="24491" y="27304"/>
                </a:moveTo>
                <a:lnTo>
                  <a:pt x="21189" y="27304"/>
                </a:lnTo>
                <a:lnTo>
                  <a:pt x="1504" y="28066"/>
                </a:lnTo>
                <a:lnTo>
                  <a:pt x="742" y="32638"/>
                </a:lnTo>
                <a:lnTo>
                  <a:pt x="3663" y="32765"/>
                </a:lnTo>
                <a:lnTo>
                  <a:pt x="5695" y="33147"/>
                </a:lnTo>
                <a:lnTo>
                  <a:pt x="6838" y="34036"/>
                </a:lnTo>
                <a:lnTo>
                  <a:pt x="7981" y="34798"/>
                </a:lnTo>
                <a:lnTo>
                  <a:pt x="8616" y="36067"/>
                </a:lnTo>
                <a:lnTo>
                  <a:pt x="8616" y="39750"/>
                </a:lnTo>
                <a:lnTo>
                  <a:pt x="8362" y="41910"/>
                </a:lnTo>
                <a:lnTo>
                  <a:pt x="7981" y="44323"/>
                </a:lnTo>
                <a:lnTo>
                  <a:pt x="6965" y="49529"/>
                </a:lnTo>
                <a:lnTo>
                  <a:pt x="6330" y="52197"/>
                </a:lnTo>
                <a:lnTo>
                  <a:pt x="4425" y="60578"/>
                </a:lnTo>
                <a:lnTo>
                  <a:pt x="3663" y="63373"/>
                </a:lnTo>
                <a:lnTo>
                  <a:pt x="3028" y="66293"/>
                </a:lnTo>
                <a:lnTo>
                  <a:pt x="2393" y="68961"/>
                </a:lnTo>
                <a:lnTo>
                  <a:pt x="1885" y="71627"/>
                </a:lnTo>
                <a:lnTo>
                  <a:pt x="1250" y="74167"/>
                </a:lnTo>
                <a:lnTo>
                  <a:pt x="869" y="76580"/>
                </a:lnTo>
                <a:lnTo>
                  <a:pt x="107" y="81025"/>
                </a:lnTo>
                <a:lnTo>
                  <a:pt x="0" y="86360"/>
                </a:lnTo>
                <a:lnTo>
                  <a:pt x="234" y="87884"/>
                </a:lnTo>
                <a:lnTo>
                  <a:pt x="1250" y="90931"/>
                </a:lnTo>
                <a:lnTo>
                  <a:pt x="2012" y="92328"/>
                </a:lnTo>
                <a:lnTo>
                  <a:pt x="3028" y="93344"/>
                </a:lnTo>
                <a:lnTo>
                  <a:pt x="4044" y="94487"/>
                </a:lnTo>
                <a:lnTo>
                  <a:pt x="5187" y="95376"/>
                </a:lnTo>
                <a:lnTo>
                  <a:pt x="7981" y="96647"/>
                </a:lnTo>
                <a:lnTo>
                  <a:pt x="9505" y="96900"/>
                </a:lnTo>
                <a:lnTo>
                  <a:pt x="13061" y="96900"/>
                </a:lnTo>
                <a:lnTo>
                  <a:pt x="14839" y="96774"/>
                </a:lnTo>
                <a:lnTo>
                  <a:pt x="16490" y="96265"/>
                </a:lnTo>
                <a:lnTo>
                  <a:pt x="18141" y="95885"/>
                </a:lnTo>
                <a:lnTo>
                  <a:pt x="19792" y="95123"/>
                </a:lnTo>
                <a:lnTo>
                  <a:pt x="21570" y="93979"/>
                </a:lnTo>
                <a:lnTo>
                  <a:pt x="23221" y="92963"/>
                </a:lnTo>
                <a:lnTo>
                  <a:pt x="25126" y="91693"/>
                </a:lnTo>
                <a:lnTo>
                  <a:pt x="28936" y="88391"/>
                </a:lnTo>
                <a:lnTo>
                  <a:pt x="29476" y="87884"/>
                </a:lnTo>
                <a:lnTo>
                  <a:pt x="15601" y="87884"/>
                </a:lnTo>
                <a:lnTo>
                  <a:pt x="14585" y="87502"/>
                </a:lnTo>
                <a:lnTo>
                  <a:pt x="13823" y="86740"/>
                </a:lnTo>
                <a:lnTo>
                  <a:pt x="13188" y="85978"/>
                </a:lnTo>
                <a:lnTo>
                  <a:pt x="12807" y="84709"/>
                </a:lnTo>
                <a:lnTo>
                  <a:pt x="12934" y="80263"/>
                </a:lnTo>
                <a:lnTo>
                  <a:pt x="13823" y="75056"/>
                </a:lnTo>
                <a:lnTo>
                  <a:pt x="14458" y="72389"/>
                </a:lnTo>
                <a:lnTo>
                  <a:pt x="24491" y="27304"/>
                </a:lnTo>
                <a:close/>
              </a:path>
              <a:path w="33654" h="97155">
                <a:moveTo>
                  <a:pt x="28809" y="79501"/>
                </a:moveTo>
                <a:lnTo>
                  <a:pt x="27412" y="81025"/>
                </a:lnTo>
                <a:lnTo>
                  <a:pt x="25126" y="83312"/>
                </a:lnTo>
                <a:lnTo>
                  <a:pt x="22078" y="85978"/>
                </a:lnTo>
                <a:lnTo>
                  <a:pt x="21062" y="86613"/>
                </a:lnTo>
                <a:lnTo>
                  <a:pt x="20300" y="87122"/>
                </a:lnTo>
                <a:lnTo>
                  <a:pt x="19411" y="87375"/>
                </a:lnTo>
                <a:lnTo>
                  <a:pt x="18649" y="87756"/>
                </a:lnTo>
                <a:lnTo>
                  <a:pt x="17760" y="87884"/>
                </a:lnTo>
                <a:lnTo>
                  <a:pt x="29476" y="87884"/>
                </a:lnTo>
                <a:lnTo>
                  <a:pt x="31215" y="86233"/>
                </a:lnTo>
                <a:lnTo>
                  <a:pt x="33381" y="83947"/>
                </a:lnTo>
                <a:lnTo>
                  <a:pt x="28809" y="79501"/>
                </a:lnTo>
                <a:close/>
              </a:path>
              <a:path w="33654" h="97155">
                <a:moveTo>
                  <a:pt x="30841" y="0"/>
                </a:moveTo>
                <a:lnTo>
                  <a:pt x="17252" y="0"/>
                </a:lnTo>
                <a:lnTo>
                  <a:pt x="14077" y="14604"/>
                </a:lnTo>
                <a:lnTo>
                  <a:pt x="27539" y="14604"/>
                </a:lnTo>
                <a:lnTo>
                  <a:pt x="308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4399660" y="2093963"/>
            <a:ext cx="96900" cy="19737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4472304" y="2108326"/>
            <a:ext cx="149252" cy="182245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4516246" y="2157095"/>
            <a:ext cx="100965" cy="126364"/>
          </a:xfrm>
          <a:custGeom>
            <a:avLst/>
            <a:gdLst/>
            <a:ahLst/>
            <a:cxnLst/>
            <a:rect l="l" t="t" r="r" b="b"/>
            <a:pathLst>
              <a:path w="100964" h="126364">
                <a:moveTo>
                  <a:pt x="43179" y="0"/>
                </a:moveTo>
                <a:lnTo>
                  <a:pt x="27558" y="0"/>
                </a:lnTo>
                <a:lnTo>
                  <a:pt x="7523" y="90424"/>
                </a:lnTo>
                <a:lnTo>
                  <a:pt x="6018" y="96968"/>
                </a:lnTo>
                <a:lnTo>
                  <a:pt x="4079" y="104965"/>
                </a:lnTo>
                <a:lnTo>
                  <a:pt x="2069" y="112867"/>
                </a:lnTo>
                <a:lnTo>
                  <a:pt x="0" y="120650"/>
                </a:lnTo>
                <a:lnTo>
                  <a:pt x="4572" y="126237"/>
                </a:lnTo>
                <a:lnTo>
                  <a:pt x="16637" y="126237"/>
                </a:lnTo>
                <a:lnTo>
                  <a:pt x="17906" y="119887"/>
                </a:lnTo>
                <a:lnTo>
                  <a:pt x="17779" y="110489"/>
                </a:lnTo>
                <a:lnTo>
                  <a:pt x="18033" y="104775"/>
                </a:lnTo>
                <a:lnTo>
                  <a:pt x="19303" y="92201"/>
                </a:lnTo>
                <a:lnTo>
                  <a:pt x="19964" y="87121"/>
                </a:lnTo>
                <a:lnTo>
                  <a:pt x="20700" y="83438"/>
                </a:lnTo>
                <a:lnTo>
                  <a:pt x="49860" y="83438"/>
                </a:lnTo>
                <a:lnTo>
                  <a:pt x="54482" y="79882"/>
                </a:lnTo>
                <a:lnTo>
                  <a:pt x="54918" y="79375"/>
                </a:lnTo>
                <a:lnTo>
                  <a:pt x="35432" y="79375"/>
                </a:lnTo>
                <a:lnTo>
                  <a:pt x="33019" y="78612"/>
                </a:lnTo>
                <a:lnTo>
                  <a:pt x="31368" y="76834"/>
                </a:lnTo>
                <a:lnTo>
                  <a:pt x="29590" y="75183"/>
                </a:lnTo>
                <a:lnTo>
                  <a:pt x="28701" y="72770"/>
                </a:lnTo>
                <a:lnTo>
                  <a:pt x="28828" y="65658"/>
                </a:lnTo>
                <a:lnTo>
                  <a:pt x="28955" y="64262"/>
                </a:lnTo>
                <a:lnTo>
                  <a:pt x="29590" y="61340"/>
                </a:lnTo>
                <a:lnTo>
                  <a:pt x="30099" y="58292"/>
                </a:lnTo>
                <a:lnTo>
                  <a:pt x="31750" y="50672"/>
                </a:lnTo>
                <a:lnTo>
                  <a:pt x="43179" y="0"/>
                </a:lnTo>
                <a:close/>
              </a:path>
              <a:path w="100964" h="126364">
                <a:moveTo>
                  <a:pt x="79434" y="65024"/>
                </a:moveTo>
                <a:lnTo>
                  <a:pt x="65531" y="65024"/>
                </a:lnTo>
                <a:lnTo>
                  <a:pt x="66548" y="65658"/>
                </a:lnTo>
                <a:lnTo>
                  <a:pt x="65024" y="69595"/>
                </a:lnTo>
                <a:lnTo>
                  <a:pt x="64257" y="72770"/>
                </a:lnTo>
                <a:lnTo>
                  <a:pt x="64135" y="81025"/>
                </a:lnTo>
                <a:lnTo>
                  <a:pt x="65277" y="84454"/>
                </a:lnTo>
                <a:lnTo>
                  <a:pt x="67563" y="86740"/>
                </a:lnTo>
                <a:lnTo>
                  <a:pt x="69723" y="89153"/>
                </a:lnTo>
                <a:lnTo>
                  <a:pt x="72898" y="90424"/>
                </a:lnTo>
                <a:lnTo>
                  <a:pt x="79501" y="90424"/>
                </a:lnTo>
                <a:lnTo>
                  <a:pt x="91566" y="85216"/>
                </a:lnTo>
                <a:lnTo>
                  <a:pt x="94233" y="83438"/>
                </a:lnTo>
                <a:lnTo>
                  <a:pt x="97408" y="80771"/>
                </a:lnTo>
                <a:lnTo>
                  <a:pt x="98551" y="79628"/>
                </a:lnTo>
                <a:lnTo>
                  <a:pt x="82041" y="79628"/>
                </a:lnTo>
                <a:lnTo>
                  <a:pt x="80772" y="79120"/>
                </a:lnTo>
                <a:lnTo>
                  <a:pt x="79882" y="77977"/>
                </a:lnTo>
                <a:lnTo>
                  <a:pt x="79120" y="76834"/>
                </a:lnTo>
                <a:lnTo>
                  <a:pt x="78767" y="75183"/>
                </a:lnTo>
                <a:lnTo>
                  <a:pt x="78775" y="69595"/>
                </a:lnTo>
                <a:lnTo>
                  <a:pt x="79322" y="65658"/>
                </a:lnTo>
                <a:lnTo>
                  <a:pt x="79434" y="65024"/>
                </a:lnTo>
                <a:close/>
              </a:path>
              <a:path w="100964" h="126364">
                <a:moveTo>
                  <a:pt x="49860" y="83438"/>
                </a:moveTo>
                <a:lnTo>
                  <a:pt x="20700" y="83438"/>
                </a:lnTo>
                <a:lnTo>
                  <a:pt x="22987" y="85851"/>
                </a:lnTo>
                <a:lnTo>
                  <a:pt x="25145" y="87375"/>
                </a:lnTo>
                <a:lnTo>
                  <a:pt x="29463" y="89153"/>
                </a:lnTo>
                <a:lnTo>
                  <a:pt x="31876" y="89534"/>
                </a:lnTo>
                <a:lnTo>
                  <a:pt x="39624" y="89534"/>
                </a:lnTo>
                <a:lnTo>
                  <a:pt x="44703" y="87629"/>
                </a:lnTo>
                <a:lnTo>
                  <a:pt x="49860" y="83438"/>
                </a:lnTo>
                <a:close/>
              </a:path>
              <a:path w="100964" h="126364">
                <a:moveTo>
                  <a:pt x="95630" y="72135"/>
                </a:moveTo>
                <a:lnTo>
                  <a:pt x="93090" y="74929"/>
                </a:lnTo>
                <a:lnTo>
                  <a:pt x="90931" y="76834"/>
                </a:lnTo>
                <a:lnTo>
                  <a:pt x="86867" y="79120"/>
                </a:lnTo>
                <a:lnTo>
                  <a:pt x="85089" y="79628"/>
                </a:lnTo>
                <a:lnTo>
                  <a:pt x="98551" y="79628"/>
                </a:lnTo>
                <a:lnTo>
                  <a:pt x="100837" y="77342"/>
                </a:lnTo>
                <a:lnTo>
                  <a:pt x="95630" y="72135"/>
                </a:lnTo>
                <a:close/>
              </a:path>
              <a:path w="100964" h="126364">
                <a:moveTo>
                  <a:pt x="94106" y="0"/>
                </a:moveTo>
                <a:lnTo>
                  <a:pt x="77977" y="0"/>
                </a:lnTo>
                <a:lnTo>
                  <a:pt x="68706" y="43179"/>
                </a:lnTo>
                <a:lnTo>
                  <a:pt x="67817" y="47751"/>
                </a:lnTo>
                <a:lnTo>
                  <a:pt x="65531" y="52958"/>
                </a:lnTo>
                <a:lnTo>
                  <a:pt x="62102" y="58800"/>
                </a:lnTo>
                <a:lnTo>
                  <a:pt x="58674" y="64769"/>
                </a:lnTo>
                <a:lnTo>
                  <a:pt x="54863" y="69595"/>
                </a:lnTo>
                <a:lnTo>
                  <a:pt x="46227" y="77469"/>
                </a:lnTo>
                <a:lnTo>
                  <a:pt x="42290" y="79375"/>
                </a:lnTo>
                <a:lnTo>
                  <a:pt x="54918" y="79375"/>
                </a:lnTo>
                <a:lnTo>
                  <a:pt x="59816" y="73659"/>
                </a:lnTo>
                <a:lnTo>
                  <a:pt x="65531" y="65024"/>
                </a:lnTo>
                <a:lnTo>
                  <a:pt x="79434" y="65024"/>
                </a:lnTo>
                <a:lnTo>
                  <a:pt x="81013" y="58292"/>
                </a:lnTo>
                <a:lnTo>
                  <a:pt x="9410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4516246" y="2157095"/>
            <a:ext cx="100965" cy="126364"/>
          </a:xfrm>
          <a:custGeom>
            <a:avLst/>
            <a:gdLst/>
            <a:ahLst/>
            <a:cxnLst/>
            <a:rect l="l" t="t" r="r" b="b"/>
            <a:pathLst>
              <a:path w="100964" h="126364">
                <a:moveTo>
                  <a:pt x="27558" y="0"/>
                </a:moveTo>
                <a:lnTo>
                  <a:pt x="43179" y="0"/>
                </a:lnTo>
                <a:lnTo>
                  <a:pt x="31750" y="50672"/>
                </a:lnTo>
                <a:lnTo>
                  <a:pt x="30861" y="54737"/>
                </a:lnTo>
                <a:lnTo>
                  <a:pt x="30099" y="58292"/>
                </a:lnTo>
                <a:lnTo>
                  <a:pt x="29590" y="61340"/>
                </a:lnTo>
                <a:lnTo>
                  <a:pt x="28955" y="64262"/>
                </a:lnTo>
                <a:lnTo>
                  <a:pt x="28701" y="67055"/>
                </a:lnTo>
                <a:lnTo>
                  <a:pt x="28701" y="69468"/>
                </a:lnTo>
                <a:lnTo>
                  <a:pt x="28701" y="72770"/>
                </a:lnTo>
                <a:lnTo>
                  <a:pt x="29590" y="75183"/>
                </a:lnTo>
                <a:lnTo>
                  <a:pt x="31368" y="76834"/>
                </a:lnTo>
                <a:lnTo>
                  <a:pt x="33019" y="78612"/>
                </a:lnTo>
                <a:lnTo>
                  <a:pt x="35432" y="79375"/>
                </a:lnTo>
                <a:lnTo>
                  <a:pt x="38607" y="79375"/>
                </a:lnTo>
                <a:lnTo>
                  <a:pt x="42290" y="79375"/>
                </a:lnTo>
                <a:lnTo>
                  <a:pt x="46227" y="77469"/>
                </a:lnTo>
                <a:lnTo>
                  <a:pt x="50545" y="73532"/>
                </a:lnTo>
                <a:lnTo>
                  <a:pt x="54863" y="69595"/>
                </a:lnTo>
                <a:lnTo>
                  <a:pt x="58674" y="64769"/>
                </a:lnTo>
                <a:lnTo>
                  <a:pt x="62102" y="58800"/>
                </a:lnTo>
                <a:lnTo>
                  <a:pt x="65531" y="52958"/>
                </a:lnTo>
                <a:lnTo>
                  <a:pt x="67817" y="47751"/>
                </a:lnTo>
                <a:lnTo>
                  <a:pt x="68706" y="43179"/>
                </a:lnTo>
                <a:lnTo>
                  <a:pt x="77977" y="0"/>
                </a:lnTo>
                <a:lnTo>
                  <a:pt x="94106" y="0"/>
                </a:lnTo>
                <a:lnTo>
                  <a:pt x="80899" y="58800"/>
                </a:lnTo>
                <a:lnTo>
                  <a:pt x="79375" y="65277"/>
                </a:lnTo>
                <a:lnTo>
                  <a:pt x="78739" y="69850"/>
                </a:lnTo>
                <a:lnTo>
                  <a:pt x="78739" y="72643"/>
                </a:lnTo>
                <a:lnTo>
                  <a:pt x="78739" y="75056"/>
                </a:lnTo>
                <a:lnTo>
                  <a:pt x="79120" y="76834"/>
                </a:lnTo>
                <a:lnTo>
                  <a:pt x="79882" y="77977"/>
                </a:lnTo>
                <a:lnTo>
                  <a:pt x="80772" y="79120"/>
                </a:lnTo>
                <a:lnTo>
                  <a:pt x="82041" y="79628"/>
                </a:lnTo>
                <a:lnTo>
                  <a:pt x="83692" y="79628"/>
                </a:lnTo>
                <a:lnTo>
                  <a:pt x="85089" y="79628"/>
                </a:lnTo>
                <a:lnTo>
                  <a:pt x="95630" y="72135"/>
                </a:lnTo>
                <a:lnTo>
                  <a:pt x="100837" y="77342"/>
                </a:lnTo>
                <a:lnTo>
                  <a:pt x="97408" y="80771"/>
                </a:lnTo>
                <a:lnTo>
                  <a:pt x="94233" y="83438"/>
                </a:lnTo>
                <a:lnTo>
                  <a:pt x="91566" y="85216"/>
                </a:lnTo>
                <a:lnTo>
                  <a:pt x="88900" y="87121"/>
                </a:lnTo>
                <a:lnTo>
                  <a:pt x="86360" y="88391"/>
                </a:lnTo>
                <a:lnTo>
                  <a:pt x="84200" y="89153"/>
                </a:lnTo>
                <a:lnTo>
                  <a:pt x="81914" y="89915"/>
                </a:lnTo>
                <a:lnTo>
                  <a:pt x="79501" y="90424"/>
                </a:lnTo>
                <a:lnTo>
                  <a:pt x="76962" y="90424"/>
                </a:lnTo>
                <a:lnTo>
                  <a:pt x="72898" y="90424"/>
                </a:lnTo>
                <a:lnTo>
                  <a:pt x="69723" y="89153"/>
                </a:lnTo>
                <a:lnTo>
                  <a:pt x="67563" y="86740"/>
                </a:lnTo>
                <a:lnTo>
                  <a:pt x="65277" y="84454"/>
                </a:lnTo>
                <a:lnTo>
                  <a:pt x="64135" y="81025"/>
                </a:lnTo>
                <a:lnTo>
                  <a:pt x="64135" y="76834"/>
                </a:lnTo>
                <a:lnTo>
                  <a:pt x="64135" y="73278"/>
                </a:lnTo>
                <a:lnTo>
                  <a:pt x="65024" y="69595"/>
                </a:lnTo>
                <a:lnTo>
                  <a:pt x="66548" y="65658"/>
                </a:lnTo>
                <a:lnTo>
                  <a:pt x="65531" y="65024"/>
                </a:lnTo>
                <a:lnTo>
                  <a:pt x="59816" y="73659"/>
                </a:lnTo>
                <a:lnTo>
                  <a:pt x="54482" y="79882"/>
                </a:lnTo>
                <a:lnTo>
                  <a:pt x="49529" y="83692"/>
                </a:lnTo>
                <a:lnTo>
                  <a:pt x="44703" y="87629"/>
                </a:lnTo>
                <a:lnTo>
                  <a:pt x="39624" y="89534"/>
                </a:lnTo>
                <a:lnTo>
                  <a:pt x="34416" y="89534"/>
                </a:lnTo>
                <a:lnTo>
                  <a:pt x="31876" y="89534"/>
                </a:lnTo>
                <a:lnTo>
                  <a:pt x="29463" y="89153"/>
                </a:lnTo>
                <a:lnTo>
                  <a:pt x="27304" y="88264"/>
                </a:lnTo>
                <a:lnTo>
                  <a:pt x="25145" y="87375"/>
                </a:lnTo>
                <a:lnTo>
                  <a:pt x="22987" y="85851"/>
                </a:lnTo>
                <a:lnTo>
                  <a:pt x="20700" y="83438"/>
                </a:lnTo>
                <a:lnTo>
                  <a:pt x="19938" y="87249"/>
                </a:lnTo>
                <a:lnTo>
                  <a:pt x="19303" y="92201"/>
                </a:lnTo>
                <a:lnTo>
                  <a:pt x="18668" y="98551"/>
                </a:lnTo>
                <a:lnTo>
                  <a:pt x="18033" y="104775"/>
                </a:lnTo>
                <a:lnTo>
                  <a:pt x="17779" y="110489"/>
                </a:lnTo>
                <a:lnTo>
                  <a:pt x="17779" y="115442"/>
                </a:lnTo>
                <a:lnTo>
                  <a:pt x="17779" y="117347"/>
                </a:lnTo>
                <a:lnTo>
                  <a:pt x="17779" y="118871"/>
                </a:lnTo>
                <a:lnTo>
                  <a:pt x="17906" y="119887"/>
                </a:lnTo>
                <a:lnTo>
                  <a:pt x="16637" y="126237"/>
                </a:lnTo>
                <a:lnTo>
                  <a:pt x="4572" y="126237"/>
                </a:lnTo>
                <a:lnTo>
                  <a:pt x="0" y="120650"/>
                </a:lnTo>
                <a:lnTo>
                  <a:pt x="2069" y="112867"/>
                </a:lnTo>
                <a:lnTo>
                  <a:pt x="4079" y="104965"/>
                </a:lnTo>
                <a:lnTo>
                  <a:pt x="6018" y="96968"/>
                </a:lnTo>
                <a:lnTo>
                  <a:pt x="7874" y="88900"/>
                </a:lnTo>
                <a:lnTo>
                  <a:pt x="275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4616196" y="2190017"/>
            <a:ext cx="86065" cy="118080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4630292" y="2208529"/>
            <a:ext cx="67310" cy="99695"/>
          </a:xfrm>
          <a:custGeom>
            <a:avLst/>
            <a:gdLst/>
            <a:ahLst/>
            <a:cxnLst/>
            <a:rect l="l" t="t" r="r" b="b"/>
            <a:pathLst>
              <a:path w="67310" h="99694">
                <a:moveTo>
                  <a:pt x="45466" y="0"/>
                </a:moveTo>
                <a:lnTo>
                  <a:pt x="41275" y="0"/>
                </a:lnTo>
                <a:lnTo>
                  <a:pt x="37211" y="889"/>
                </a:lnTo>
                <a:lnTo>
                  <a:pt x="8128" y="30607"/>
                </a:lnTo>
                <a:lnTo>
                  <a:pt x="0" y="72009"/>
                </a:lnTo>
                <a:lnTo>
                  <a:pt x="1381" y="84083"/>
                </a:lnTo>
                <a:lnTo>
                  <a:pt x="5524" y="92694"/>
                </a:lnTo>
                <a:lnTo>
                  <a:pt x="12430" y="97851"/>
                </a:lnTo>
                <a:lnTo>
                  <a:pt x="22098" y="99568"/>
                </a:lnTo>
                <a:lnTo>
                  <a:pt x="26289" y="99568"/>
                </a:lnTo>
                <a:lnTo>
                  <a:pt x="30353" y="98806"/>
                </a:lnTo>
                <a:lnTo>
                  <a:pt x="37973" y="95504"/>
                </a:lnTo>
                <a:lnTo>
                  <a:pt x="41529" y="93091"/>
                </a:lnTo>
                <a:lnTo>
                  <a:pt x="19177" y="93091"/>
                </a:lnTo>
                <a:lnTo>
                  <a:pt x="16637" y="91821"/>
                </a:lnTo>
                <a:lnTo>
                  <a:pt x="14986" y="89535"/>
                </a:lnTo>
                <a:lnTo>
                  <a:pt x="13335" y="87122"/>
                </a:lnTo>
                <a:lnTo>
                  <a:pt x="12573" y="83312"/>
                </a:lnTo>
                <a:lnTo>
                  <a:pt x="12700" y="70739"/>
                </a:lnTo>
                <a:lnTo>
                  <a:pt x="13208" y="66675"/>
                </a:lnTo>
                <a:lnTo>
                  <a:pt x="13589" y="62737"/>
                </a:lnTo>
                <a:lnTo>
                  <a:pt x="14351" y="58420"/>
                </a:lnTo>
                <a:lnTo>
                  <a:pt x="15367" y="53721"/>
                </a:lnTo>
                <a:lnTo>
                  <a:pt x="63896" y="53721"/>
                </a:lnTo>
                <a:lnTo>
                  <a:pt x="64516" y="51435"/>
                </a:lnTo>
                <a:lnTo>
                  <a:pt x="65623" y="45466"/>
                </a:lnTo>
                <a:lnTo>
                  <a:pt x="17272" y="45466"/>
                </a:lnTo>
                <a:lnTo>
                  <a:pt x="19887" y="36441"/>
                </a:lnTo>
                <a:lnTo>
                  <a:pt x="38989" y="6731"/>
                </a:lnTo>
                <a:lnTo>
                  <a:pt x="61574" y="6731"/>
                </a:lnTo>
                <a:lnTo>
                  <a:pt x="55040" y="1738"/>
                </a:lnTo>
                <a:lnTo>
                  <a:pt x="45466" y="0"/>
                </a:lnTo>
                <a:close/>
              </a:path>
              <a:path w="67310" h="99694">
                <a:moveTo>
                  <a:pt x="63896" y="53721"/>
                </a:moveTo>
                <a:lnTo>
                  <a:pt x="50165" y="53721"/>
                </a:lnTo>
                <a:lnTo>
                  <a:pt x="48514" y="60198"/>
                </a:lnTo>
                <a:lnTo>
                  <a:pt x="46736" y="65786"/>
                </a:lnTo>
                <a:lnTo>
                  <a:pt x="44778" y="70739"/>
                </a:lnTo>
                <a:lnTo>
                  <a:pt x="42799" y="75565"/>
                </a:lnTo>
                <a:lnTo>
                  <a:pt x="40640" y="79629"/>
                </a:lnTo>
                <a:lnTo>
                  <a:pt x="37963" y="83312"/>
                </a:lnTo>
                <a:lnTo>
                  <a:pt x="35941" y="86233"/>
                </a:lnTo>
                <a:lnTo>
                  <a:pt x="33401" y="88773"/>
                </a:lnTo>
                <a:lnTo>
                  <a:pt x="30861" y="90424"/>
                </a:lnTo>
                <a:lnTo>
                  <a:pt x="28321" y="92202"/>
                </a:lnTo>
                <a:lnTo>
                  <a:pt x="25527" y="93091"/>
                </a:lnTo>
                <a:lnTo>
                  <a:pt x="41529" y="93091"/>
                </a:lnTo>
                <a:lnTo>
                  <a:pt x="62865" y="57531"/>
                </a:lnTo>
                <a:lnTo>
                  <a:pt x="63896" y="53721"/>
                </a:lnTo>
                <a:close/>
              </a:path>
              <a:path w="67310" h="99694">
                <a:moveTo>
                  <a:pt x="61574" y="6731"/>
                </a:moveTo>
                <a:lnTo>
                  <a:pt x="48387" y="6731"/>
                </a:lnTo>
                <a:lnTo>
                  <a:pt x="50927" y="7874"/>
                </a:lnTo>
                <a:lnTo>
                  <a:pt x="52578" y="10287"/>
                </a:lnTo>
                <a:lnTo>
                  <a:pt x="54102" y="12700"/>
                </a:lnTo>
                <a:lnTo>
                  <a:pt x="54864" y="16510"/>
                </a:lnTo>
                <a:lnTo>
                  <a:pt x="54821" y="25654"/>
                </a:lnTo>
                <a:lnTo>
                  <a:pt x="54610" y="28829"/>
                </a:lnTo>
                <a:lnTo>
                  <a:pt x="53594" y="36703"/>
                </a:lnTo>
                <a:lnTo>
                  <a:pt x="52959" y="41021"/>
                </a:lnTo>
                <a:lnTo>
                  <a:pt x="52070" y="45466"/>
                </a:lnTo>
                <a:lnTo>
                  <a:pt x="65623" y="45466"/>
                </a:lnTo>
                <a:lnTo>
                  <a:pt x="66802" y="39116"/>
                </a:lnTo>
                <a:lnTo>
                  <a:pt x="67310" y="33274"/>
                </a:lnTo>
                <a:lnTo>
                  <a:pt x="67310" y="27812"/>
                </a:lnTo>
                <a:lnTo>
                  <a:pt x="65950" y="15644"/>
                </a:lnTo>
                <a:lnTo>
                  <a:pt x="61864" y="6953"/>
                </a:lnTo>
                <a:lnTo>
                  <a:pt x="61574" y="673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4642865" y="2262251"/>
            <a:ext cx="38100" cy="39370"/>
          </a:xfrm>
          <a:custGeom>
            <a:avLst/>
            <a:gdLst/>
            <a:ahLst/>
            <a:cxnLst/>
            <a:rect l="l" t="t" r="r" b="b"/>
            <a:pathLst>
              <a:path w="38100" h="39369">
                <a:moveTo>
                  <a:pt x="2794" y="0"/>
                </a:moveTo>
                <a:lnTo>
                  <a:pt x="1778" y="4699"/>
                </a:lnTo>
                <a:lnTo>
                  <a:pt x="1016" y="9016"/>
                </a:lnTo>
                <a:lnTo>
                  <a:pt x="635" y="12953"/>
                </a:lnTo>
                <a:lnTo>
                  <a:pt x="126" y="17018"/>
                </a:lnTo>
                <a:lnTo>
                  <a:pt x="0" y="20700"/>
                </a:lnTo>
                <a:lnTo>
                  <a:pt x="0" y="24257"/>
                </a:lnTo>
                <a:lnTo>
                  <a:pt x="0" y="29590"/>
                </a:lnTo>
                <a:lnTo>
                  <a:pt x="762" y="33400"/>
                </a:lnTo>
                <a:lnTo>
                  <a:pt x="2412" y="35813"/>
                </a:lnTo>
                <a:lnTo>
                  <a:pt x="4063" y="38100"/>
                </a:lnTo>
                <a:lnTo>
                  <a:pt x="6604" y="39370"/>
                </a:lnTo>
                <a:lnTo>
                  <a:pt x="10160" y="39370"/>
                </a:lnTo>
                <a:lnTo>
                  <a:pt x="12954" y="39370"/>
                </a:lnTo>
                <a:lnTo>
                  <a:pt x="15748" y="38481"/>
                </a:lnTo>
                <a:lnTo>
                  <a:pt x="18287" y="36702"/>
                </a:lnTo>
                <a:lnTo>
                  <a:pt x="20828" y="35051"/>
                </a:lnTo>
                <a:lnTo>
                  <a:pt x="23368" y="32512"/>
                </a:lnTo>
                <a:lnTo>
                  <a:pt x="25654" y="29210"/>
                </a:lnTo>
                <a:lnTo>
                  <a:pt x="28067" y="25908"/>
                </a:lnTo>
                <a:lnTo>
                  <a:pt x="37592" y="0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4647565" y="2215260"/>
            <a:ext cx="38100" cy="38735"/>
          </a:xfrm>
          <a:custGeom>
            <a:avLst/>
            <a:gdLst/>
            <a:ahLst/>
            <a:cxnLst/>
            <a:rect l="l" t="t" r="r" b="b"/>
            <a:pathLst>
              <a:path w="38100" h="38735">
                <a:moveTo>
                  <a:pt x="27686" y="0"/>
                </a:moveTo>
                <a:lnTo>
                  <a:pt x="21717" y="0"/>
                </a:lnTo>
                <a:lnTo>
                  <a:pt x="16510" y="3301"/>
                </a:lnTo>
                <a:lnTo>
                  <a:pt x="0" y="38735"/>
                </a:lnTo>
                <a:lnTo>
                  <a:pt x="34798" y="38735"/>
                </a:lnTo>
                <a:lnTo>
                  <a:pt x="37592" y="18287"/>
                </a:lnTo>
                <a:lnTo>
                  <a:pt x="37592" y="14859"/>
                </a:lnTo>
                <a:lnTo>
                  <a:pt x="37592" y="9778"/>
                </a:lnTo>
                <a:lnTo>
                  <a:pt x="36830" y="5968"/>
                </a:lnTo>
                <a:lnTo>
                  <a:pt x="35306" y="3555"/>
                </a:lnTo>
                <a:lnTo>
                  <a:pt x="33655" y="1142"/>
                </a:lnTo>
                <a:lnTo>
                  <a:pt x="31114" y="0"/>
                </a:lnTo>
                <a:lnTo>
                  <a:pt x="276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4630292" y="2208529"/>
            <a:ext cx="67310" cy="99695"/>
          </a:xfrm>
          <a:custGeom>
            <a:avLst/>
            <a:gdLst/>
            <a:ahLst/>
            <a:cxnLst/>
            <a:rect l="l" t="t" r="r" b="b"/>
            <a:pathLst>
              <a:path w="67310" h="99694">
                <a:moveTo>
                  <a:pt x="45466" y="0"/>
                </a:moveTo>
                <a:lnTo>
                  <a:pt x="55040" y="1738"/>
                </a:lnTo>
                <a:lnTo>
                  <a:pt x="61864" y="6953"/>
                </a:lnTo>
                <a:lnTo>
                  <a:pt x="65950" y="15644"/>
                </a:lnTo>
                <a:lnTo>
                  <a:pt x="67310" y="27812"/>
                </a:lnTo>
                <a:lnTo>
                  <a:pt x="67310" y="33274"/>
                </a:lnTo>
                <a:lnTo>
                  <a:pt x="66802" y="39116"/>
                </a:lnTo>
                <a:lnTo>
                  <a:pt x="65659" y="45212"/>
                </a:lnTo>
                <a:lnTo>
                  <a:pt x="64516" y="51435"/>
                </a:lnTo>
                <a:lnTo>
                  <a:pt x="48133" y="86995"/>
                </a:lnTo>
                <a:lnTo>
                  <a:pt x="44831" y="90043"/>
                </a:lnTo>
                <a:lnTo>
                  <a:pt x="41529" y="93091"/>
                </a:lnTo>
                <a:lnTo>
                  <a:pt x="37973" y="95504"/>
                </a:lnTo>
                <a:lnTo>
                  <a:pt x="34162" y="97155"/>
                </a:lnTo>
                <a:lnTo>
                  <a:pt x="30353" y="98806"/>
                </a:lnTo>
                <a:lnTo>
                  <a:pt x="26289" y="99568"/>
                </a:lnTo>
                <a:lnTo>
                  <a:pt x="22098" y="99568"/>
                </a:lnTo>
                <a:lnTo>
                  <a:pt x="12430" y="97851"/>
                </a:lnTo>
                <a:lnTo>
                  <a:pt x="5524" y="92694"/>
                </a:lnTo>
                <a:lnTo>
                  <a:pt x="1381" y="84083"/>
                </a:lnTo>
                <a:lnTo>
                  <a:pt x="0" y="72009"/>
                </a:lnTo>
                <a:lnTo>
                  <a:pt x="0" y="66548"/>
                </a:lnTo>
                <a:lnTo>
                  <a:pt x="10541" y="25654"/>
                </a:lnTo>
                <a:lnTo>
                  <a:pt x="22479" y="9779"/>
                </a:lnTo>
                <a:lnTo>
                  <a:pt x="25781" y="6604"/>
                </a:lnTo>
                <a:lnTo>
                  <a:pt x="29464" y="4191"/>
                </a:lnTo>
                <a:lnTo>
                  <a:pt x="33274" y="2540"/>
                </a:lnTo>
                <a:lnTo>
                  <a:pt x="37211" y="889"/>
                </a:lnTo>
                <a:lnTo>
                  <a:pt x="41275" y="0"/>
                </a:lnTo>
                <a:lnTo>
                  <a:pt x="454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4696967" y="2246342"/>
            <a:ext cx="48005" cy="101379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4711319" y="2265172"/>
            <a:ext cx="29845" cy="82550"/>
          </a:xfrm>
          <a:custGeom>
            <a:avLst/>
            <a:gdLst/>
            <a:ahLst/>
            <a:cxnLst/>
            <a:rect l="l" t="t" r="r" b="b"/>
            <a:pathLst>
              <a:path w="29845" h="82550">
                <a:moveTo>
                  <a:pt x="21335" y="23113"/>
                </a:moveTo>
                <a:lnTo>
                  <a:pt x="16636" y="23113"/>
                </a:lnTo>
                <a:lnTo>
                  <a:pt x="888" y="23875"/>
                </a:lnTo>
                <a:lnTo>
                  <a:pt x="126" y="28193"/>
                </a:lnTo>
                <a:lnTo>
                  <a:pt x="2539" y="28320"/>
                </a:lnTo>
                <a:lnTo>
                  <a:pt x="4317" y="28701"/>
                </a:lnTo>
                <a:lnTo>
                  <a:pt x="6603" y="29717"/>
                </a:lnTo>
                <a:lnTo>
                  <a:pt x="7238" y="30733"/>
                </a:lnTo>
                <a:lnTo>
                  <a:pt x="7238" y="32892"/>
                </a:lnTo>
                <a:lnTo>
                  <a:pt x="6857" y="36067"/>
                </a:lnTo>
                <a:lnTo>
                  <a:pt x="6476" y="37718"/>
                </a:lnTo>
                <a:lnTo>
                  <a:pt x="6095" y="39877"/>
                </a:lnTo>
                <a:lnTo>
                  <a:pt x="1777" y="58927"/>
                </a:lnTo>
                <a:lnTo>
                  <a:pt x="634" y="64262"/>
                </a:lnTo>
                <a:lnTo>
                  <a:pt x="0" y="68452"/>
                </a:lnTo>
                <a:lnTo>
                  <a:pt x="0" y="74675"/>
                </a:lnTo>
                <a:lnTo>
                  <a:pt x="1015" y="77342"/>
                </a:lnTo>
                <a:lnTo>
                  <a:pt x="2920" y="79375"/>
                </a:lnTo>
                <a:lnTo>
                  <a:pt x="4825" y="81533"/>
                </a:lnTo>
                <a:lnTo>
                  <a:pt x="7238" y="82550"/>
                </a:lnTo>
                <a:lnTo>
                  <a:pt x="13461" y="82550"/>
                </a:lnTo>
                <a:lnTo>
                  <a:pt x="16509" y="81661"/>
                </a:lnTo>
                <a:lnTo>
                  <a:pt x="22351" y="78104"/>
                </a:lnTo>
                <a:lnTo>
                  <a:pt x="25780" y="75183"/>
                </a:lnTo>
                <a:lnTo>
                  <a:pt x="26669" y="74294"/>
                </a:lnTo>
                <a:lnTo>
                  <a:pt x="12700" y="74294"/>
                </a:lnTo>
                <a:lnTo>
                  <a:pt x="11556" y="73025"/>
                </a:lnTo>
                <a:lnTo>
                  <a:pt x="11650" y="68452"/>
                </a:lnTo>
                <a:lnTo>
                  <a:pt x="11810" y="66928"/>
                </a:lnTo>
                <a:lnTo>
                  <a:pt x="12445" y="63753"/>
                </a:lnTo>
                <a:lnTo>
                  <a:pt x="13080" y="61213"/>
                </a:lnTo>
                <a:lnTo>
                  <a:pt x="21335" y="23113"/>
                </a:lnTo>
                <a:close/>
              </a:path>
              <a:path w="29845" h="82550">
                <a:moveTo>
                  <a:pt x="25526" y="67310"/>
                </a:moveTo>
                <a:lnTo>
                  <a:pt x="23240" y="69595"/>
                </a:lnTo>
                <a:lnTo>
                  <a:pt x="21335" y="71374"/>
                </a:lnTo>
                <a:lnTo>
                  <a:pt x="19811" y="72516"/>
                </a:lnTo>
                <a:lnTo>
                  <a:pt x="18287" y="73787"/>
                </a:lnTo>
                <a:lnTo>
                  <a:pt x="16763" y="74294"/>
                </a:lnTo>
                <a:lnTo>
                  <a:pt x="26669" y="74294"/>
                </a:lnTo>
                <a:lnTo>
                  <a:pt x="29590" y="71374"/>
                </a:lnTo>
                <a:lnTo>
                  <a:pt x="25526" y="67310"/>
                </a:lnTo>
                <a:close/>
              </a:path>
              <a:path w="29845" h="82550">
                <a:moveTo>
                  <a:pt x="26542" y="0"/>
                </a:moveTo>
                <a:lnTo>
                  <a:pt x="14350" y="0"/>
                </a:lnTo>
                <a:lnTo>
                  <a:pt x="11556" y="12700"/>
                </a:lnTo>
                <a:lnTo>
                  <a:pt x="23748" y="12700"/>
                </a:lnTo>
                <a:lnTo>
                  <a:pt x="265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4711319" y="2288285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89">
                <a:moveTo>
                  <a:pt x="16636" y="0"/>
                </a:moveTo>
                <a:lnTo>
                  <a:pt x="21335" y="0"/>
                </a:lnTo>
                <a:lnTo>
                  <a:pt x="13080" y="38100"/>
                </a:lnTo>
                <a:lnTo>
                  <a:pt x="12445" y="40639"/>
                </a:lnTo>
                <a:lnTo>
                  <a:pt x="12064" y="42544"/>
                </a:lnTo>
                <a:lnTo>
                  <a:pt x="11810" y="43814"/>
                </a:lnTo>
                <a:lnTo>
                  <a:pt x="11683" y="45085"/>
                </a:lnTo>
                <a:lnTo>
                  <a:pt x="11556" y="46227"/>
                </a:lnTo>
                <a:lnTo>
                  <a:pt x="11556" y="47243"/>
                </a:lnTo>
                <a:lnTo>
                  <a:pt x="11556" y="49911"/>
                </a:lnTo>
                <a:lnTo>
                  <a:pt x="12700" y="51180"/>
                </a:lnTo>
                <a:lnTo>
                  <a:pt x="15239" y="51180"/>
                </a:lnTo>
                <a:lnTo>
                  <a:pt x="16763" y="51180"/>
                </a:lnTo>
                <a:lnTo>
                  <a:pt x="18287" y="50673"/>
                </a:lnTo>
                <a:lnTo>
                  <a:pt x="19811" y="49402"/>
                </a:lnTo>
                <a:lnTo>
                  <a:pt x="21335" y="48260"/>
                </a:lnTo>
                <a:lnTo>
                  <a:pt x="23240" y="46481"/>
                </a:lnTo>
                <a:lnTo>
                  <a:pt x="25526" y="44196"/>
                </a:lnTo>
                <a:lnTo>
                  <a:pt x="29590" y="48260"/>
                </a:lnTo>
                <a:lnTo>
                  <a:pt x="25780" y="52069"/>
                </a:lnTo>
                <a:lnTo>
                  <a:pt x="22351" y="54990"/>
                </a:lnTo>
                <a:lnTo>
                  <a:pt x="19430" y="56768"/>
                </a:lnTo>
                <a:lnTo>
                  <a:pt x="16509" y="58547"/>
                </a:lnTo>
                <a:lnTo>
                  <a:pt x="13461" y="59436"/>
                </a:lnTo>
                <a:lnTo>
                  <a:pt x="10286" y="59436"/>
                </a:lnTo>
                <a:lnTo>
                  <a:pt x="7238" y="59436"/>
                </a:lnTo>
                <a:lnTo>
                  <a:pt x="4825" y="58419"/>
                </a:lnTo>
                <a:lnTo>
                  <a:pt x="2920" y="56261"/>
                </a:lnTo>
                <a:lnTo>
                  <a:pt x="1015" y="54228"/>
                </a:lnTo>
                <a:lnTo>
                  <a:pt x="0" y="51562"/>
                </a:lnTo>
                <a:lnTo>
                  <a:pt x="0" y="48387"/>
                </a:lnTo>
                <a:lnTo>
                  <a:pt x="0" y="45338"/>
                </a:lnTo>
                <a:lnTo>
                  <a:pt x="634" y="41148"/>
                </a:lnTo>
                <a:lnTo>
                  <a:pt x="1777" y="35813"/>
                </a:lnTo>
                <a:lnTo>
                  <a:pt x="6095" y="16763"/>
                </a:lnTo>
                <a:lnTo>
                  <a:pt x="6476" y="14604"/>
                </a:lnTo>
                <a:lnTo>
                  <a:pt x="6857" y="12953"/>
                </a:lnTo>
                <a:lnTo>
                  <a:pt x="6984" y="11937"/>
                </a:lnTo>
                <a:lnTo>
                  <a:pt x="7111" y="10794"/>
                </a:lnTo>
                <a:lnTo>
                  <a:pt x="7238" y="9778"/>
                </a:lnTo>
                <a:lnTo>
                  <a:pt x="7238" y="8889"/>
                </a:lnTo>
                <a:lnTo>
                  <a:pt x="7238" y="7619"/>
                </a:lnTo>
                <a:lnTo>
                  <a:pt x="6603" y="6603"/>
                </a:lnTo>
                <a:lnTo>
                  <a:pt x="5460" y="6096"/>
                </a:lnTo>
                <a:lnTo>
                  <a:pt x="4317" y="5587"/>
                </a:lnTo>
                <a:lnTo>
                  <a:pt x="2539" y="5206"/>
                </a:lnTo>
                <a:lnTo>
                  <a:pt x="126" y="5079"/>
                </a:lnTo>
                <a:lnTo>
                  <a:pt x="888" y="762"/>
                </a:lnTo>
                <a:lnTo>
                  <a:pt x="1663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4709159" y="2157942"/>
            <a:ext cx="48005" cy="124501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4718303" y="2172461"/>
            <a:ext cx="92201" cy="100584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4777740" y="2224404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5" y="0"/>
                </a:moveTo>
                <a:lnTo>
                  <a:pt x="10160" y="0"/>
                </a:lnTo>
                <a:lnTo>
                  <a:pt x="10668" y="4572"/>
                </a:lnTo>
                <a:lnTo>
                  <a:pt x="10795" y="18542"/>
                </a:lnTo>
                <a:lnTo>
                  <a:pt x="0" y="41529"/>
                </a:lnTo>
                <a:lnTo>
                  <a:pt x="4952" y="47244"/>
                </a:lnTo>
                <a:lnTo>
                  <a:pt x="27812" y="17145"/>
                </a:lnTo>
                <a:lnTo>
                  <a:pt x="27812" y="8636"/>
                </a:lnTo>
                <a:lnTo>
                  <a:pt x="27305" y="4318"/>
                </a:lnTo>
                <a:lnTo>
                  <a:pt x="26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4777740" y="2224404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60" y="0"/>
                </a:moveTo>
                <a:lnTo>
                  <a:pt x="26415" y="0"/>
                </a:lnTo>
                <a:lnTo>
                  <a:pt x="27305" y="4318"/>
                </a:lnTo>
                <a:lnTo>
                  <a:pt x="27812" y="8636"/>
                </a:lnTo>
                <a:lnTo>
                  <a:pt x="27812" y="12827"/>
                </a:lnTo>
                <a:lnTo>
                  <a:pt x="27812" y="17145"/>
                </a:lnTo>
                <a:lnTo>
                  <a:pt x="18414" y="35433"/>
                </a:lnTo>
                <a:lnTo>
                  <a:pt x="15112" y="38989"/>
                </a:lnTo>
                <a:lnTo>
                  <a:pt x="10668" y="42925"/>
                </a:lnTo>
                <a:lnTo>
                  <a:pt x="4952" y="47244"/>
                </a:lnTo>
                <a:lnTo>
                  <a:pt x="0" y="41529"/>
                </a:lnTo>
                <a:lnTo>
                  <a:pt x="3175" y="38608"/>
                </a:lnTo>
                <a:lnTo>
                  <a:pt x="5461" y="35941"/>
                </a:lnTo>
                <a:lnTo>
                  <a:pt x="6858" y="33528"/>
                </a:lnTo>
                <a:lnTo>
                  <a:pt x="8255" y="31115"/>
                </a:lnTo>
                <a:lnTo>
                  <a:pt x="9271" y="28448"/>
                </a:lnTo>
                <a:lnTo>
                  <a:pt x="9906" y="25400"/>
                </a:lnTo>
                <a:lnTo>
                  <a:pt x="10540" y="22352"/>
                </a:lnTo>
                <a:lnTo>
                  <a:pt x="10795" y="18542"/>
                </a:lnTo>
                <a:lnTo>
                  <a:pt x="10795" y="13970"/>
                </a:lnTo>
                <a:lnTo>
                  <a:pt x="10795" y="9271"/>
                </a:lnTo>
                <a:lnTo>
                  <a:pt x="10668" y="4572"/>
                </a:lnTo>
                <a:lnTo>
                  <a:pt x="1016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4835652" y="2100046"/>
            <a:ext cx="108934" cy="147091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4850003" y="2118995"/>
            <a:ext cx="90805" cy="127000"/>
          </a:xfrm>
          <a:custGeom>
            <a:avLst/>
            <a:gdLst/>
            <a:ahLst/>
            <a:cxnLst/>
            <a:rect l="l" t="t" r="r" b="b"/>
            <a:pathLst>
              <a:path w="90804" h="127000">
                <a:moveTo>
                  <a:pt x="88646" y="0"/>
                </a:moveTo>
                <a:lnTo>
                  <a:pt x="2667" y="0"/>
                </a:lnTo>
                <a:lnTo>
                  <a:pt x="2667" y="4571"/>
                </a:lnTo>
                <a:lnTo>
                  <a:pt x="41656" y="65150"/>
                </a:lnTo>
                <a:lnTo>
                  <a:pt x="0" y="122427"/>
                </a:lnTo>
                <a:lnTo>
                  <a:pt x="0" y="127000"/>
                </a:lnTo>
                <a:lnTo>
                  <a:pt x="88264" y="127000"/>
                </a:lnTo>
                <a:lnTo>
                  <a:pt x="89146" y="111632"/>
                </a:lnTo>
                <a:lnTo>
                  <a:pt x="21209" y="111632"/>
                </a:lnTo>
                <a:lnTo>
                  <a:pt x="56896" y="62229"/>
                </a:lnTo>
                <a:lnTo>
                  <a:pt x="56896" y="56768"/>
                </a:lnTo>
                <a:lnTo>
                  <a:pt x="25019" y="8508"/>
                </a:lnTo>
                <a:lnTo>
                  <a:pt x="88646" y="8508"/>
                </a:lnTo>
                <a:lnTo>
                  <a:pt x="88646" y="0"/>
                </a:lnTo>
                <a:close/>
              </a:path>
              <a:path w="90804" h="127000">
                <a:moveTo>
                  <a:pt x="90297" y="91566"/>
                </a:moveTo>
                <a:lnTo>
                  <a:pt x="80899" y="91566"/>
                </a:lnTo>
                <a:lnTo>
                  <a:pt x="79375" y="100075"/>
                </a:lnTo>
                <a:lnTo>
                  <a:pt x="77470" y="105537"/>
                </a:lnTo>
                <a:lnTo>
                  <a:pt x="72644" y="110362"/>
                </a:lnTo>
                <a:lnTo>
                  <a:pt x="68707" y="111632"/>
                </a:lnTo>
                <a:lnTo>
                  <a:pt x="89146" y="111632"/>
                </a:lnTo>
                <a:lnTo>
                  <a:pt x="90297" y="91566"/>
                </a:lnTo>
                <a:close/>
              </a:path>
              <a:path w="90804" h="127000">
                <a:moveTo>
                  <a:pt x="88646" y="8508"/>
                </a:moveTo>
                <a:lnTo>
                  <a:pt x="65405" y="8508"/>
                </a:lnTo>
                <a:lnTo>
                  <a:pt x="69342" y="10032"/>
                </a:lnTo>
                <a:lnTo>
                  <a:pt x="72009" y="13080"/>
                </a:lnTo>
                <a:lnTo>
                  <a:pt x="74675" y="16001"/>
                </a:lnTo>
                <a:lnTo>
                  <a:pt x="77343" y="22478"/>
                </a:lnTo>
                <a:lnTo>
                  <a:pt x="79883" y="32512"/>
                </a:lnTo>
                <a:lnTo>
                  <a:pt x="88646" y="32512"/>
                </a:lnTo>
                <a:lnTo>
                  <a:pt x="88646" y="850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4850003" y="2118995"/>
            <a:ext cx="90805" cy="127000"/>
          </a:xfrm>
          <a:custGeom>
            <a:avLst/>
            <a:gdLst/>
            <a:ahLst/>
            <a:cxnLst/>
            <a:rect l="l" t="t" r="r" b="b"/>
            <a:pathLst>
              <a:path w="90804" h="127000">
                <a:moveTo>
                  <a:pt x="2667" y="0"/>
                </a:moveTo>
                <a:lnTo>
                  <a:pt x="88646" y="0"/>
                </a:lnTo>
                <a:lnTo>
                  <a:pt x="88646" y="32512"/>
                </a:lnTo>
                <a:lnTo>
                  <a:pt x="79883" y="32512"/>
                </a:lnTo>
                <a:lnTo>
                  <a:pt x="77343" y="22478"/>
                </a:lnTo>
                <a:lnTo>
                  <a:pt x="74675" y="16001"/>
                </a:lnTo>
                <a:lnTo>
                  <a:pt x="72009" y="13080"/>
                </a:lnTo>
                <a:lnTo>
                  <a:pt x="69342" y="10032"/>
                </a:lnTo>
                <a:lnTo>
                  <a:pt x="65405" y="8508"/>
                </a:lnTo>
                <a:lnTo>
                  <a:pt x="60325" y="8508"/>
                </a:lnTo>
                <a:lnTo>
                  <a:pt x="25019" y="8508"/>
                </a:lnTo>
                <a:lnTo>
                  <a:pt x="56896" y="56768"/>
                </a:lnTo>
                <a:lnTo>
                  <a:pt x="56896" y="62229"/>
                </a:lnTo>
                <a:lnTo>
                  <a:pt x="21209" y="111632"/>
                </a:lnTo>
                <a:lnTo>
                  <a:pt x="63246" y="111632"/>
                </a:lnTo>
                <a:lnTo>
                  <a:pt x="68707" y="111632"/>
                </a:lnTo>
                <a:lnTo>
                  <a:pt x="72644" y="110362"/>
                </a:lnTo>
                <a:lnTo>
                  <a:pt x="75057" y="107950"/>
                </a:lnTo>
                <a:lnTo>
                  <a:pt x="77470" y="105537"/>
                </a:lnTo>
                <a:lnTo>
                  <a:pt x="79375" y="100075"/>
                </a:lnTo>
                <a:lnTo>
                  <a:pt x="80899" y="91566"/>
                </a:lnTo>
                <a:lnTo>
                  <a:pt x="90297" y="91566"/>
                </a:lnTo>
                <a:lnTo>
                  <a:pt x="88264" y="127000"/>
                </a:lnTo>
                <a:lnTo>
                  <a:pt x="0" y="127000"/>
                </a:lnTo>
                <a:lnTo>
                  <a:pt x="0" y="122427"/>
                </a:lnTo>
                <a:lnTo>
                  <a:pt x="41656" y="65150"/>
                </a:lnTo>
                <a:lnTo>
                  <a:pt x="2667" y="4571"/>
                </a:lnTo>
                <a:lnTo>
                  <a:pt x="266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4946903" y="2190017"/>
            <a:ext cx="86065" cy="118080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4961001" y="2208529"/>
            <a:ext cx="67310" cy="99695"/>
          </a:xfrm>
          <a:custGeom>
            <a:avLst/>
            <a:gdLst/>
            <a:ahLst/>
            <a:cxnLst/>
            <a:rect l="l" t="t" r="r" b="b"/>
            <a:pathLst>
              <a:path w="67310" h="99694">
                <a:moveTo>
                  <a:pt x="45465" y="0"/>
                </a:moveTo>
                <a:lnTo>
                  <a:pt x="41275" y="0"/>
                </a:lnTo>
                <a:lnTo>
                  <a:pt x="37211" y="889"/>
                </a:lnTo>
                <a:lnTo>
                  <a:pt x="8127" y="30607"/>
                </a:lnTo>
                <a:lnTo>
                  <a:pt x="0" y="72009"/>
                </a:lnTo>
                <a:lnTo>
                  <a:pt x="1381" y="84083"/>
                </a:lnTo>
                <a:lnTo>
                  <a:pt x="5524" y="92694"/>
                </a:lnTo>
                <a:lnTo>
                  <a:pt x="12430" y="97851"/>
                </a:lnTo>
                <a:lnTo>
                  <a:pt x="22098" y="99568"/>
                </a:lnTo>
                <a:lnTo>
                  <a:pt x="26288" y="99568"/>
                </a:lnTo>
                <a:lnTo>
                  <a:pt x="30352" y="98806"/>
                </a:lnTo>
                <a:lnTo>
                  <a:pt x="37973" y="95504"/>
                </a:lnTo>
                <a:lnTo>
                  <a:pt x="41528" y="93091"/>
                </a:lnTo>
                <a:lnTo>
                  <a:pt x="19176" y="93091"/>
                </a:lnTo>
                <a:lnTo>
                  <a:pt x="16637" y="91821"/>
                </a:lnTo>
                <a:lnTo>
                  <a:pt x="14986" y="89535"/>
                </a:lnTo>
                <a:lnTo>
                  <a:pt x="13335" y="87122"/>
                </a:lnTo>
                <a:lnTo>
                  <a:pt x="12573" y="83312"/>
                </a:lnTo>
                <a:lnTo>
                  <a:pt x="12700" y="70739"/>
                </a:lnTo>
                <a:lnTo>
                  <a:pt x="13208" y="66675"/>
                </a:lnTo>
                <a:lnTo>
                  <a:pt x="13588" y="62737"/>
                </a:lnTo>
                <a:lnTo>
                  <a:pt x="14350" y="58420"/>
                </a:lnTo>
                <a:lnTo>
                  <a:pt x="15366" y="53721"/>
                </a:lnTo>
                <a:lnTo>
                  <a:pt x="63896" y="53721"/>
                </a:lnTo>
                <a:lnTo>
                  <a:pt x="64515" y="51435"/>
                </a:lnTo>
                <a:lnTo>
                  <a:pt x="65623" y="45466"/>
                </a:lnTo>
                <a:lnTo>
                  <a:pt x="17272" y="45466"/>
                </a:lnTo>
                <a:lnTo>
                  <a:pt x="19887" y="36441"/>
                </a:lnTo>
                <a:lnTo>
                  <a:pt x="38988" y="6731"/>
                </a:lnTo>
                <a:lnTo>
                  <a:pt x="61574" y="6731"/>
                </a:lnTo>
                <a:lnTo>
                  <a:pt x="55040" y="1738"/>
                </a:lnTo>
                <a:lnTo>
                  <a:pt x="45465" y="0"/>
                </a:lnTo>
                <a:close/>
              </a:path>
              <a:path w="67310" h="99694">
                <a:moveTo>
                  <a:pt x="63896" y="53721"/>
                </a:moveTo>
                <a:lnTo>
                  <a:pt x="50164" y="53721"/>
                </a:lnTo>
                <a:lnTo>
                  <a:pt x="48513" y="60198"/>
                </a:lnTo>
                <a:lnTo>
                  <a:pt x="46736" y="65786"/>
                </a:lnTo>
                <a:lnTo>
                  <a:pt x="44778" y="70739"/>
                </a:lnTo>
                <a:lnTo>
                  <a:pt x="42799" y="75565"/>
                </a:lnTo>
                <a:lnTo>
                  <a:pt x="40639" y="79629"/>
                </a:lnTo>
                <a:lnTo>
                  <a:pt x="37963" y="83312"/>
                </a:lnTo>
                <a:lnTo>
                  <a:pt x="35940" y="86233"/>
                </a:lnTo>
                <a:lnTo>
                  <a:pt x="33400" y="88773"/>
                </a:lnTo>
                <a:lnTo>
                  <a:pt x="30861" y="90424"/>
                </a:lnTo>
                <a:lnTo>
                  <a:pt x="28321" y="92202"/>
                </a:lnTo>
                <a:lnTo>
                  <a:pt x="25526" y="93091"/>
                </a:lnTo>
                <a:lnTo>
                  <a:pt x="41528" y="93091"/>
                </a:lnTo>
                <a:lnTo>
                  <a:pt x="62864" y="57531"/>
                </a:lnTo>
                <a:lnTo>
                  <a:pt x="63896" y="53721"/>
                </a:lnTo>
                <a:close/>
              </a:path>
              <a:path w="67310" h="99694">
                <a:moveTo>
                  <a:pt x="61574" y="6731"/>
                </a:moveTo>
                <a:lnTo>
                  <a:pt x="48387" y="6731"/>
                </a:lnTo>
                <a:lnTo>
                  <a:pt x="50926" y="7874"/>
                </a:lnTo>
                <a:lnTo>
                  <a:pt x="52577" y="10287"/>
                </a:lnTo>
                <a:lnTo>
                  <a:pt x="54101" y="12700"/>
                </a:lnTo>
                <a:lnTo>
                  <a:pt x="54863" y="16510"/>
                </a:lnTo>
                <a:lnTo>
                  <a:pt x="54821" y="25654"/>
                </a:lnTo>
                <a:lnTo>
                  <a:pt x="54610" y="28829"/>
                </a:lnTo>
                <a:lnTo>
                  <a:pt x="53594" y="36703"/>
                </a:lnTo>
                <a:lnTo>
                  <a:pt x="52959" y="41021"/>
                </a:lnTo>
                <a:lnTo>
                  <a:pt x="52070" y="45466"/>
                </a:lnTo>
                <a:lnTo>
                  <a:pt x="65623" y="45466"/>
                </a:lnTo>
                <a:lnTo>
                  <a:pt x="66801" y="39116"/>
                </a:lnTo>
                <a:lnTo>
                  <a:pt x="67310" y="33274"/>
                </a:lnTo>
                <a:lnTo>
                  <a:pt x="67310" y="27812"/>
                </a:lnTo>
                <a:lnTo>
                  <a:pt x="65950" y="15644"/>
                </a:lnTo>
                <a:lnTo>
                  <a:pt x="61864" y="6953"/>
                </a:lnTo>
                <a:lnTo>
                  <a:pt x="61574" y="673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4973573" y="2262251"/>
            <a:ext cx="38100" cy="39370"/>
          </a:xfrm>
          <a:custGeom>
            <a:avLst/>
            <a:gdLst/>
            <a:ahLst/>
            <a:cxnLst/>
            <a:rect l="l" t="t" r="r" b="b"/>
            <a:pathLst>
              <a:path w="38100" h="39369">
                <a:moveTo>
                  <a:pt x="2793" y="0"/>
                </a:moveTo>
                <a:lnTo>
                  <a:pt x="1777" y="4699"/>
                </a:lnTo>
                <a:lnTo>
                  <a:pt x="1015" y="9016"/>
                </a:lnTo>
                <a:lnTo>
                  <a:pt x="635" y="12953"/>
                </a:lnTo>
                <a:lnTo>
                  <a:pt x="126" y="17018"/>
                </a:lnTo>
                <a:lnTo>
                  <a:pt x="0" y="20700"/>
                </a:lnTo>
                <a:lnTo>
                  <a:pt x="0" y="24257"/>
                </a:lnTo>
                <a:lnTo>
                  <a:pt x="0" y="29590"/>
                </a:lnTo>
                <a:lnTo>
                  <a:pt x="762" y="33400"/>
                </a:lnTo>
                <a:lnTo>
                  <a:pt x="2412" y="35813"/>
                </a:lnTo>
                <a:lnTo>
                  <a:pt x="4063" y="38100"/>
                </a:lnTo>
                <a:lnTo>
                  <a:pt x="6603" y="39370"/>
                </a:lnTo>
                <a:lnTo>
                  <a:pt x="10160" y="39370"/>
                </a:lnTo>
                <a:lnTo>
                  <a:pt x="12953" y="39370"/>
                </a:lnTo>
                <a:lnTo>
                  <a:pt x="15748" y="38481"/>
                </a:lnTo>
                <a:lnTo>
                  <a:pt x="18287" y="36702"/>
                </a:lnTo>
                <a:lnTo>
                  <a:pt x="20827" y="35051"/>
                </a:lnTo>
                <a:lnTo>
                  <a:pt x="23367" y="32512"/>
                </a:lnTo>
                <a:lnTo>
                  <a:pt x="25653" y="29210"/>
                </a:lnTo>
                <a:lnTo>
                  <a:pt x="28066" y="25908"/>
                </a:lnTo>
                <a:lnTo>
                  <a:pt x="37591" y="0"/>
                </a:lnTo>
                <a:lnTo>
                  <a:pt x="27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4978272" y="2215260"/>
            <a:ext cx="38100" cy="38735"/>
          </a:xfrm>
          <a:custGeom>
            <a:avLst/>
            <a:gdLst/>
            <a:ahLst/>
            <a:cxnLst/>
            <a:rect l="l" t="t" r="r" b="b"/>
            <a:pathLst>
              <a:path w="38100" h="38735">
                <a:moveTo>
                  <a:pt x="27686" y="0"/>
                </a:moveTo>
                <a:lnTo>
                  <a:pt x="21716" y="0"/>
                </a:lnTo>
                <a:lnTo>
                  <a:pt x="16510" y="3301"/>
                </a:lnTo>
                <a:lnTo>
                  <a:pt x="0" y="38735"/>
                </a:lnTo>
                <a:lnTo>
                  <a:pt x="34798" y="38735"/>
                </a:lnTo>
                <a:lnTo>
                  <a:pt x="35687" y="34289"/>
                </a:lnTo>
                <a:lnTo>
                  <a:pt x="36322" y="29972"/>
                </a:lnTo>
                <a:lnTo>
                  <a:pt x="36829" y="26035"/>
                </a:lnTo>
                <a:lnTo>
                  <a:pt x="37337" y="22098"/>
                </a:lnTo>
                <a:lnTo>
                  <a:pt x="37591" y="18287"/>
                </a:lnTo>
                <a:lnTo>
                  <a:pt x="37591" y="14859"/>
                </a:lnTo>
                <a:lnTo>
                  <a:pt x="37591" y="9778"/>
                </a:lnTo>
                <a:lnTo>
                  <a:pt x="36829" y="5968"/>
                </a:lnTo>
                <a:lnTo>
                  <a:pt x="35305" y="3555"/>
                </a:lnTo>
                <a:lnTo>
                  <a:pt x="33654" y="1142"/>
                </a:lnTo>
                <a:lnTo>
                  <a:pt x="31114" y="0"/>
                </a:lnTo>
                <a:lnTo>
                  <a:pt x="276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4961001" y="2208529"/>
            <a:ext cx="67310" cy="99695"/>
          </a:xfrm>
          <a:custGeom>
            <a:avLst/>
            <a:gdLst/>
            <a:ahLst/>
            <a:cxnLst/>
            <a:rect l="l" t="t" r="r" b="b"/>
            <a:pathLst>
              <a:path w="67310" h="99694">
                <a:moveTo>
                  <a:pt x="45465" y="0"/>
                </a:moveTo>
                <a:lnTo>
                  <a:pt x="55040" y="1738"/>
                </a:lnTo>
                <a:lnTo>
                  <a:pt x="61864" y="6953"/>
                </a:lnTo>
                <a:lnTo>
                  <a:pt x="65950" y="15644"/>
                </a:lnTo>
                <a:lnTo>
                  <a:pt x="67310" y="27812"/>
                </a:lnTo>
                <a:lnTo>
                  <a:pt x="67310" y="33274"/>
                </a:lnTo>
                <a:lnTo>
                  <a:pt x="66801" y="39116"/>
                </a:lnTo>
                <a:lnTo>
                  <a:pt x="65659" y="45212"/>
                </a:lnTo>
                <a:lnTo>
                  <a:pt x="64515" y="51435"/>
                </a:lnTo>
                <a:lnTo>
                  <a:pt x="48133" y="86995"/>
                </a:lnTo>
                <a:lnTo>
                  <a:pt x="34162" y="97155"/>
                </a:lnTo>
                <a:lnTo>
                  <a:pt x="30352" y="98806"/>
                </a:lnTo>
                <a:lnTo>
                  <a:pt x="26288" y="99568"/>
                </a:lnTo>
                <a:lnTo>
                  <a:pt x="22098" y="99568"/>
                </a:lnTo>
                <a:lnTo>
                  <a:pt x="12430" y="97851"/>
                </a:lnTo>
                <a:lnTo>
                  <a:pt x="5524" y="92694"/>
                </a:lnTo>
                <a:lnTo>
                  <a:pt x="1381" y="84083"/>
                </a:lnTo>
                <a:lnTo>
                  <a:pt x="0" y="72009"/>
                </a:lnTo>
                <a:lnTo>
                  <a:pt x="0" y="66548"/>
                </a:lnTo>
                <a:lnTo>
                  <a:pt x="10540" y="25654"/>
                </a:lnTo>
                <a:lnTo>
                  <a:pt x="13335" y="21209"/>
                </a:lnTo>
                <a:lnTo>
                  <a:pt x="16128" y="16764"/>
                </a:lnTo>
                <a:lnTo>
                  <a:pt x="41275" y="0"/>
                </a:lnTo>
                <a:lnTo>
                  <a:pt x="454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5027676" y="2246342"/>
            <a:ext cx="48005" cy="101379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5042027" y="2265172"/>
            <a:ext cx="29845" cy="82550"/>
          </a:xfrm>
          <a:custGeom>
            <a:avLst/>
            <a:gdLst/>
            <a:ahLst/>
            <a:cxnLst/>
            <a:rect l="l" t="t" r="r" b="b"/>
            <a:pathLst>
              <a:path w="29845" h="82550">
                <a:moveTo>
                  <a:pt x="21336" y="23113"/>
                </a:moveTo>
                <a:lnTo>
                  <a:pt x="16637" y="23113"/>
                </a:lnTo>
                <a:lnTo>
                  <a:pt x="888" y="23875"/>
                </a:lnTo>
                <a:lnTo>
                  <a:pt x="126" y="28193"/>
                </a:lnTo>
                <a:lnTo>
                  <a:pt x="2539" y="28320"/>
                </a:lnTo>
                <a:lnTo>
                  <a:pt x="4318" y="28701"/>
                </a:lnTo>
                <a:lnTo>
                  <a:pt x="6603" y="29717"/>
                </a:lnTo>
                <a:lnTo>
                  <a:pt x="7238" y="30733"/>
                </a:lnTo>
                <a:lnTo>
                  <a:pt x="7238" y="32892"/>
                </a:lnTo>
                <a:lnTo>
                  <a:pt x="6858" y="36067"/>
                </a:lnTo>
                <a:lnTo>
                  <a:pt x="6476" y="37718"/>
                </a:lnTo>
                <a:lnTo>
                  <a:pt x="6096" y="39877"/>
                </a:lnTo>
                <a:lnTo>
                  <a:pt x="1777" y="58927"/>
                </a:lnTo>
                <a:lnTo>
                  <a:pt x="635" y="64262"/>
                </a:lnTo>
                <a:lnTo>
                  <a:pt x="0" y="68452"/>
                </a:lnTo>
                <a:lnTo>
                  <a:pt x="0" y="74675"/>
                </a:lnTo>
                <a:lnTo>
                  <a:pt x="1015" y="77342"/>
                </a:lnTo>
                <a:lnTo>
                  <a:pt x="2921" y="79375"/>
                </a:lnTo>
                <a:lnTo>
                  <a:pt x="4825" y="81533"/>
                </a:lnTo>
                <a:lnTo>
                  <a:pt x="7238" y="82550"/>
                </a:lnTo>
                <a:lnTo>
                  <a:pt x="13462" y="82550"/>
                </a:lnTo>
                <a:lnTo>
                  <a:pt x="16510" y="81661"/>
                </a:lnTo>
                <a:lnTo>
                  <a:pt x="22351" y="78104"/>
                </a:lnTo>
                <a:lnTo>
                  <a:pt x="25781" y="75183"/>
                </a:lnTo>
                <a:lnTo>
                  <a:pt x="26670" y="74294"/>
                </a:lnTo>
                <a:lnTo>
                  <a:pt x="12700" y="74294"/>
                </a:lnTo>
                <a:lnTo>
                  <a:pt x="11557" y="73025"/>
                </a:lnTo>
                <a:lnTo>
                  <a:pt x="11650" y="68452"/>
                </a:lnTo>
                <a:lnTo>
                  <a:pt x="11811" y="66928"/>
                </a:lnTo>
                <a:lnTo>
                  <a:pt x="12446" y="63753"/>
                </a:lnTo>
                <a:lnTo>
                  <a:pt x="13081" y="61213"/>
                </a:lnTo>
                <a:lnTo>
                  <a:pt x="21336" y="23113"/>
                </a:lnTo>
                <a:close/>
              </a:path>
              <a:path w="29845" h="82550">
                <a:moveTo>
                  <a:pt x="25526" y="67310"/>
                </a:moveTo>
                <a:lnTo>
                  <a:pt x="23240" y="69595"/>
                </a:lnTo>
                <a:lnTo>
                  <a:pt x="21336" y="71374"/>
                </a:lnTo>
                <a:lnTo>
                  <a:pt x="19812" y="72516"/>
                </a:lnTo>
                <a:lnTo>
                  <a:pt x="18287" y="73787"/>
                </a:lnTo>
                <a:lnTo>
                  <a:pt x="16763" y="74294"/>
                </a:lnTo>
                <a:lnTo>
                  <a:pt x="26670" y="74294"/>
                </a:lnTo>
                <a:lnTo>
                  <a:pt x="29590" y="71374"/>
                </a:lnTo>
                <a:lnTo>
                  <a:pt x="25526" y="67310"/>
                </a:lnTo>
                <a:close/>
              </a:path>
              <a:path w="29845" h="82550">
                <a:moveTo>
                  <a:pt x="26543" y="0"/>
                </a:moveTo>
                <a:lnTo>
                  <a:pt x="14350" y="0"/>
                </a:lnTo>
                <a:lnTo>
                  <a:pt x="11557" y="12700"/>
                </a:lnTo>
                <a:lnTo>
                  <a:pt x="23749" y="12700"/>
                </a:lnTo>
                <a:lnTo>
                  <a:pt x="265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5042027" y="2288285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89">
                <a:moveTo>
                  <a:pt x="16637" y="0"/>
                </a:moveTo>
                <a:lnTo>
                  <a:pt x="21336" y="0"/>
                </a:lnTo>
                <a:lnTo>
                  <a:pt x="13081" y="38100"/>
                </a:lnTo>
                <a:lnTo>
                  <a:pt x="12446" y="40639"/>
                </a:lnTo>
                <a:lnTo>
                  <a:pt x="12064" y="42544"/>
                </a:lnTo>
                <a:lnTo>
                  <a:pt x="11811" y="43814"/>
                </a:lnTo>
                <a:lnTo>
                  <a:pt x="11684" y="45085"/>
                </a:lnTo>
                <a:lnTo>
                  <a:pt x="11557" y="46227"/>
                </a:lnTo>
                <a:lnTo>
                  <a:pt x="11557" y="47243"/>
                </a:lnTo>
                <a:lnTo>
                  <a:pt x="11557" y="49911"/>
                </a:lnTo>
                <a:lnTo>
                  <a:pt x="12700" y="51180"/>
                </a:lnTo>
                <a:lnTo>
                  <a:pt x="15239" y="51180"/>
                </a:lnTo>
                <a:lnTo>
                  <a:pt x="16763" y="51180"/>
                </a:lnTo>
                <a:lnTo>
                  <a:pt x="18287" y="50673"/>
                </a:lnTo>
                <a:lnTo>
                  <a:pt x="19812" y="49402"/>
                </a:lnTo>
                <a:lnTo>
                  <a:pt x="21336" y="48260"/>
                </a:lnTo>
                <a:lnTo>
                  <a:pt x="23240" y="46481"/>
                </a:lnTo>
                <a:lnTo>
                  <a:pt x="25526" y="44196"/>
                </a:lnTo>
                <a:lnTo>
                  <a:pt x="29590" y="48260"/>
                </a:lnTo>
                <a:lnTo>
                  <a:pt x="25781" y="52069"/>
                </a:lnTo>
                <a:lnTo>
                  <a:pt x="22351" y="54990"/>
                </a:lnTo>
                <a:lnTo>
                  <a:pt x="19431" y="56768"/>
                </a:lnTo>
                <a:lnTo>
                  <a:pt x="16510" y="58547"/>
                </a:lnTo>
                <a:lnTo>
                  <a:pt x="13462" y="59436"/>
                </a:lnTo>
                <a:lnTo>
                  <a:pt x="10287" y="59436"/>
                </a:lnTo>
                <a:lnTo>
                  <a:pt x="7238" y="59436"/>
                </a:lnTo>
                <a:lnTo>
                  <a:pt x="4825" y="58419"/>
                </a:lnTo>
                <a:lnTo>
                  <a:pt x="2921" y="56261"/>
                </a:lnTo>
                <a:lnTo>
                  <a:pt x="1015" y="54228"/>
                </a:lnTo>
                <a:lnTo>
                  <a:pt x="0" y="51562"/>
                </a:lnTo>
                <a:lnTo>
                  <a:pt x="0" y="48387"/>
                </a:lnTo>
                <a:lnTo>
                  <a:pt x="0" y="45338"/>
                </a:lnTo>
                <a:lnTo>
                  <a:pt x="635" y="41148"/>
                </a:lnTo>
                <a:lnTo>
                  <a:pt x="1777" y="35813"/>
                </a:lnTo>
                <a:lnTo>
                  <a:pt x="6096" y="16763"/>
                </a:lnTo>
                <a:lnTo>
                  <a:pt x="6476" y="14604"/>
                </a:lnTo>
                <a:lnTo>
                  <a:pt x="6858" y="12953"/>
                </a:lnTo>
                <a:lnTo>
                  <a:pt x="6985" y="11937"/>
                </a:lnTo>
                <a:lnTo>
                  <a:pt x="7112" y="10794"/>
                </a:lnTo>
                <a:lnTo>
                  <a:pt x="7238" y="9778"/>
                </a:lnTo>
                <a:lnTo>
                  <a:pt x="7238" y="8889"/>
                </a:lnTo>
                <a:lnTo>
                  <a:pt x="7238" y="7619"/>
                </a:lnTo>
                <a:lnTo>
                  <a:pt x="6603" y="6603"/>
                </a:lnTo>
                <a:lnTo>
                  <a:pt x="5461" y="6096"/>
                </a:lnTo>
                <a:lnTo>
                  <a:pt x="4318" y="5587"/>
                </a:lnTo>
                <a:lnTo>
                  <a:pt x="2539" y="5206"/>
                </a:lnTo>
                <a:lnTo>
                  <a:pt x="126" y="5079"/>
                </a:lnTo>
                <a:lnTo>
                  <a:pt x="888" y="762"/>
                </a:lnTo>
                <a:lnTo>
                  <a:pt x="166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5038344" y="2157942"/>
            <a:ext cx="48005" cy="124501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5052059" y="2177033"/>
            <a:ext cx="30480" cy="59055"/>
          </a:xfrm>
          <a:custGeom>
            <a:avLst/>
            <a:gdLst/>
            <a:ahLst/>
            <a:cxnLst/>
            <a:rect l="l" t="t" r="r" b="b"/>
            <a:pathLst>
              <a:path w="30479" h="59055">
                <a:moveTo>
                  <a:pt x="30099" y="0"/>
                </a:moveTo>
                <a:lnTo>
                  <a:pt x="12826" y="0"/>
                </a:lnTo>
                <a:lnTo>
                  <a:pt x="0" y="56514"/>
                </a:lnTo>
                <a:lnTo>
                  <a:pt x="7874" y="58800"/>
                </a:lnTo>
                <a:lnTo>
                  <a:pt x="30099" y="5333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5047488" y="2092464"/>
            <a:ext cx="124247" cy="195821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5108194" y="2111501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30">
                <a:moveTo>
                  <a:pt x="2539" y="0"/>
                </a:moveTo>
                <a:lnTo>
                  <a:pt x="0" y="7238"/>
                </a:lnTo>
                <a:lnTo>
                  <a:pt x="10219" y="11640"/>
                </a:lnTo>
                <a:lnTo>
                  <a:pt x="18986" y="17780"/>
                </a:lnTo>
                <a:lnTo>
                  <a:pt x="40084" y="58610"/>
                </a:lnTo>
                <a:lnTo>
                  <a:pt x="42671" y="87375"/>
                </a:lnTo>
                <a:lnTo>
                  <a:pt x="42027" y="102949"/>
                </a:lnTo>
                <a:lnTo>
                  <a:pt x="32257" y="141097"/>
                </a:lnTo>
                <a:lnTo>
                  <a:pt x="253" y="169290"/>
                </a:lnTo>
                <a:lnTo>
                  <a:pt x="2539" y="176530"/>
                </a:lnTo>
                <a:lnTo>
                  <a:pt x="36222" y="156456"/>
                </a:lnTo>
                <a:lnTo>
                  <a:pt x="55181" y="119507"/>
                </a:lnTo>
                <a:lnTo>
                  <a:pt x="58800" y="88392"/>
                </a:lnTo>
                <a:lnTo>
                  <a:pt x="57894" y="72171"/>
                </a:lnTo>
                <a:lnTo>
                  <a:pt x="44195" y="30987"/>
                </a:lnTo>
                <a:lnTo>
                  <a:pt x="15299" y="4645"/>
                </a:lnTo>
                <a:lnTo>
                  <a:pt x="253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5108194" y="2111501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30">
                <a:moveTo>
                  <a:pt x="2539" y="0"/>
                </a:moveTo>
                <a:lnTo>
                  <a:pt x="36151" y="20127"/>
                </a:lnTo>
                <a:lnTo>
                  <a:pt x="55165" y="57213"/>
                </a:lnTo>
                <a:lnTo>
                  <a:pt x="58800" y="88392"/>
                </a:lnTo>
                <a:lnTo>
                  <a:pt x="57896" y="104556"/>
                </a:lnTo>
                <a:lnTo>
                  <a:pt x="44322" y="145669"/>
                </a:lnTo>
                <a:lnTo>
                  <a:pt x="15355" y="171886"/>
                </a:lnTo>
                <a:lnTo>
                  <a:pt x="2539" y="176530"/>
                </a:lnTo>
                <a:lnTo>
                  <a:pt x="253" y="169290"/>
                </a:lnTo>
                <a:lnTo>
                  <a:pt x="10326" y="164885"/>
                </a:lnTo>
                <a:lnTo>
                  <a:pt x="19018" y="158718"/>
                </a:lnTo>
                <a:lnTo>
                  <a:pt x="40084" y="117094"/>
                </a:lnTo>
                <a:lnTo>
                  <a:pt x="42671" y="87375"/>
                </a:lnTo>
                <a:lnTo>
                  <a:pt x="42027" y="72326"/>
                </a:lnTo>
                <a:lnTo>
                  <a:pt x="32257" y="35178"/>
                </a:lnTo>
                <a:lnTo>
                  <a:pt x="0" y="7238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2868167" y="2496286"/>
            <a:ext cx="128803" cy="1288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2878708" y="2509901"/>
            <a:ext cx="118872" cy="118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3130295" y="2510053"/>
            <a:ext cx="119661" cy="145516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3144647" y="2528951"/>
            <a:ext cx="100965" cy="126364"/>
          </a:xfrm>
          <a:custGeom>
            <a:avLst/>
            <a:gdLst/>
            <a:ahLst/>
            <a:cxnLst/>
            <a:rect l="l" t="t" r="r" b="b"/>
            <a:pathLst>
              <a:path w="100964" h="126364">
                <a:moveTo>
                  <a:pt x="43179" y="0"/>
                </a:moveTo>
                <a:lnTo>
                  <a:pt x="27558" y="0"/>
                </a:lnTo>
                <a:lnTo>
                  <a:pt x="7523" y="90424"/>
                </a:lnTo>
                <a:lnTo>
                  <a:pt x="6018" y="96968"/>
                </a:lnTo>
                <a:lnTo>
                  <a:pt x="4079" y="104965"/>
                </a:lnTo>
                <a:lnTo>
                  <a:pt x="2069" y="112867"/>
                </a:lnTo>
                <a:lnTo>
                  <a:pt x="0" y="120650"/>
                </a:lnTo>
                <a:lnTo>
                  <a:pt x="4571" y="126237"/>
                </a:lnTo>
                <a:lnTo>
                  <a:pt x="16636" y="126237"/>
                </a:lnTo>
                <a:lnTo>
                  <a:pt x="17906" y="119887"/>
                </a:lnTo>
                <a:lnTo>
                  <a:pt x="17779" y="118872"/>
                </a:lnTo>
                <a:lnTo>
                  <a:pt x="17779" y="110489"/>
                </a:lnTo>
                <a:lnTo>
                  <a:pt x="18033" y="104775"/>
                </a:lnTo>
                <a:lnTo>
                  <a:pt x="19303" y="92201"/>
                </a:lnTo>
                <a:lnTo>
                  <a:pt x="19964" y="87122"/>
                </a:lnTo>
                <a:lnTo>
                  <a:pt x="20700" y="83438"/>
                </a:lnTo>
                <a:lnTo>
                  <a:pt x="49860" y="83438"/>
                </a:lnTo>
                <a:lnTo>
                  <a:pt x="54482" y="79883"/>
                </a:lnTo>
                <a:lnTo>
                  <a:pt x="54918" y="79375"/>
                </a:lnTo>
                <a:lnTo>
                  <a:pt x="35432" y="79375"/>
                </a:lnTo>
                <a:lnTo>
                  <a:pt x="33019" y="78612"/>
                </a:lnTo>
                <a:lnTo>
                  <a:pt x="31368" y="76835"/>
                </a:lnTo>
                <a:lnTo>
                  <a:pt x="29590" y="75184"/>
                </a:lnTo>
                <a:lnTo>
                  <a:pt x="28701" y="72771"/>
                </a:lnTo>
                <a:lnTo>
                  <a:pt x="28828" y="65659"/>
                </a:lnTo>
                <a:lnTo>
                  <a:pt x="28955" y="64262"/>
                </a:lnTo>
                <a:lnTo>
                  <a:pt x="29590" y="61340"/>
                </a:lnTo>
                <a:lnTo>
                  <a:pt x="30098" y="58293"/>
                </a:lnTo>
                <a:lnTo>
                  <a:pt x="31750" y="50673"/>
                </a:lnTo>
                <a:lnTo>
                  <a:pt x="43179" y="0"/>
                </a:lnTo>
                <a:close/>
              </a:path>
              <a:path w="100964" h="126364">
                <a:moveTo>
                  <a:pt x="79434" y="65024"/>
                </a:moveTo>
                <a:lnTo>
                  <a:pt x="65531" y="65024"/>
                </a:lnTo>
                <a:lnTo>
                  <a:pt x="66547" y="65659"/>
                </a:lnTo>
                <a:lnTo>
                  <a:pt x="65023" y="69596"/>
                </a:lnTo>
                <a:lnTo>
                  <a:pt x="64257" y="72771"/>
                </a:lnTo>
                <a:lnTo>
                  <a:pt x="64134" y="81025"/>
                </a:lnTo>
                <a:lnTo>
                  <a:pt x="65277" y="84454"/>
                </a:lnTo>
                <a:lnTo>
                  <a:pt x="67563" y="86740"/>
                </a:lnTo>
                <a:lnTo>
                  <a:pt x="69722" y="89153"/>
                </a:lnTo>
                <a:lnTo>
                  <a:pt x="72897" y="90424"/>
                </a:lnTo>
                <a:lnTo>
                  <a:pt x="79501" y="90424"/>
                </a:lnTo>
                <a:lnTo>
                  <a:pt x="91566" y="85216"/>
                </a:lnTo>
                <a:lnTo>
                  <a:pt x="94233" y="83438"/>
                </a:lnTo>
                <a:lnTo>
                  <a:pt x="97408" y="80772"/>
                </a:lnTo>
                <a:lnTo>
                  <a:pt x="98552" y="79628"/>
                </a:lnTo>
                <a:lnTo>
                  <a:pt x="82041" y="79628"/>
                </a:lnTo>
                <a:lnTo>
                  <a:pt x="80771" y="79121"/>
                </a:lnTo>
                <a:lnTo>
                  <a:pt x="79882" y="77977"/>
                </a:lnTo>
                <a:lnTo>
                  <a:pt x="79120" y="76835"/>
                </a:lnTo>
                <a:lnTo>
                  <a:pt x="78767" y="75184"/>
                </a:lnTo>
                <a:lnTo>
                  <a:pt x="78775" y="69596"/>
                </a:lnTo>
                <a:lnTo>
                  <a:pt x="79322" y="65659"/>
                </a:lnTo>
                <a:lnTo>
                  <a:pt x="79434" y="65024"/>
                </a:lnTo>
                <a:close/>
              </a:path>
              <a:path w="100964" h="126364">
                <a:moveTo>
                  <a:pt x="49860" y="83438"/>
                </a:moveTo>
                <a:lnTo>
                  <a:pt x="20700" y="83438"/>
                </a:lnTo>
                <a:lnTo>
                  <a:pt x="22986" y="85851"/>
                </a:lnTo>
                <a:lnTo>
                  <a:pt x="25145" y="87375"/>
                </a:lnTo>
                <a:lnTo>
                  <a:pt x="29463" y="89153"/>
                </a:lnTo>
                <a:lnTo>
                  <a:pt x="31876" y="89535"/>
                </a:lnTo>
                <a:lnTo>
                  <a:pt x="39623" y="89535"/>
                </a:lnTo>
                <a:lnTo>
                  <a:pt x="44703" y="87629"/>
                </a:lnTo>
                <a:lnTo>
                  <a:pt x="49860" y="83438"/>
                </a:lnTo>
                <a:close/>
              </a:path>
              <a:path w="100964" h="126364">
                <a:moveTo>
                  <a:pt x="95630" y="72136"/>
                </a:moveTo>
                <a:lnTo>
                  <a:pt x="93090" y="74929"/>
                </a:lnTo>
                <a:lnTo>
                  <a:pt x="90931" y="76835"/>
                </a:lnTo>
                <a:lnTo>
                  <a:pt x="86867" y="79121"/>
                </a:lnTo>
                <a:lnTo>
                  <a:pt x="85089" y="79628"/>
                </a:lnTo>
                <a:lnTo>
                  <a:pt x="98552" y="79628"/>
                </a:lnTo>
                <a:lnTo>
                  <a:pt x="100837" y="77343"/>
                </a:lnTo>
                <a:lnTo>
                  <a:pt x="95630" y="72136"/>
                </a:lnTo>
                <a:close/>
              </a:path>
              <a:path w="100964" h="126364">
                <a:moveTo>
                  <a:pt x="94106" y="0"/>
                </a:moveTo>
                <a:lnTo>
                  <a:pt x="77977" y="0"/>
                </a:lnTo>
                <a:lnTo>
                  <a:pt x="68706" y="43179"/>
                </a:lnTo>
                <a:lnTo>
                  <a:pt x="67817" y="47751"/>
                </a:lnTo>
                <a:lnTo>
                  <a:pt x="65531" y="52959"/>
                </a:lnTo>
                <a:lnTo>
                  <a:pt x="62102" y="58800"/>
                </a:lnTo>
                <a:lnTo>
                  <a:pt x="58673" y="64770"/>
                </a:lnTo>
                <a:lnTo>
                  <a:pt x="54863" y="69596"/>
                </a:lnTo>
                <a:lnTo>
                  <a:pt x="46227" y="77470"/>
                </a:lnTo>
                <a:lnTo>
                  <a:pt x="42290" y="79375"/>
                </a:lnTo>
                <a:lnTo>
                  <a:pt x="54918" y="79375"/>
                </a:lnTo>
                <a:lnTo>
                  <a:pt x="59816" y="73660"/>
                </a:lnTo>
                <a:lnTo>
                  <a:pt x="65531" y="65024"/>
                </a:lnTo>
                <a:lnTo>
                  <a:pt x="79434" y="65024"/>
                </a:lnTo>
                <a:lnTo>
                  <a:pt x="81013" y="58293"/>
                </a:lnTo>
                <a:lnTo>
                  <a:pt x="9410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3144647" y="2528951"/>
            <a:ext cx="100965" cy="126364"/>
          </a:xfrm>
          <a:custGeom>
            <a:avLst/>
            <a:gdLst/>
            <a:ahLst/>
            <a:cxnLst/>
            <a:rect l="l" t="t" r="r" b="b"/>
            <a:pathLst>
              <a:path w="100964" h="126364">
                <a:moveTo>
                  <a:pt x="27558" y="0"/>
                </a:moveTo>
                <a:lnTo>
                  <a:pt x="43179" y="0"/>
                </a:lnTo>
                <a:lnTo>
                  <a:pt x="31750" y="50673"/>
                </a:lnTo>
                <a:lnTo>
                  <a:pt x="30860" y="54737"/>
                </a:lnTo>
                <a:lnTo>
                  <a:pt x="30098" y="58293"/>
                </a:lnTo>
                <a:lnTo>
                  <a:pt x="29590" y="61340"/>
                </a:lnTo>
                <a:lnTo>
                  <a:pt x="28955" y="64262"/>
                </a:lnTo>
                <a:lnTo>
                  <a:pt x="28701" y="67056"/>
                </a:lnTo>
                <a:lnTo>
                  <a:pt x="28701" y="69469"/>
                </a:lnTo>
                <a:lnTo>
                  <a:pt x="28701" y="72771"/>
                </a:lnTo>
                <a:lnTo>
                  <a:pt x="29590" y="75184"/>
                </a:lnTo>
                <a:lnTo>
                  <a:pt x="31368" y="76835"/>
                </a:lnTo>
                <a:lnTo>
                  <a:pt x="33019" y="78612"/>
                </a:lnTo>
                <a:lnTo>
                  <a:pt x="35432" y="79375"/>
                </a:lnTo>
                <a:lnTo>
                  <a:pt x="38607" y="79375"/>
                </a:lnTo>
                <a:lnTo>
                  <a:pt x="42290" y="79375"/>
                </a:lnTo>
                <a:lnTo>
                  <a:pt x="46227" y="77470"/>
                </a:lnTo>
                <a:lnTo>
                  <a:pt x="50545" y="73533"/>
                </a:lnTo>
                <a:lnTo>
                  <a:pt x="54863" y="69596"/>
                </a:lnTo>
                <a:lnTo>
                  <a:pt x="58673" y="64770"/>
                </a:lnTo>
                <a:lnTo>
                  <a:pt x="62102" y="58800"/>
                </a:lnTo>
                <a:lnTo>
                  <a:pt x="65531" y="52959"/>
                </a:lnTo>
                <a:lnTo>
                  <a:pt x="67817" y="47751"/>
                </a:lnTo>
                <a:lnTo>
                  <a:pt x="68706" y="43179"/>
                </a:lnTo>
                <a:lnTo>
                  <a:pt x="77977" y="0"/>
                </a:lnTo>
                <a:lnTo>
                  <a:pt x="94106" y="0"/>
                </a:lnTo>
                <a:lnTo>
                  <a:pt x="80898" y="58800"/>
                </a:lnTo>
                <a:lnTo>
                  <a:pt x="79375" y="65277"/>
                </a:lnTo>
                <a:lnTo>
                  <a:pt x="78739" y="69850"/>
                </a:lnTo>
                <a:lnTo>
                  <a:pt x="78739" y="72644"/>
                </a:lnTo>
                <a:lnTo>
                  <a:pt x="78739" y="75057"/>
                </a:lnTo>
                <a:lnTo>
                  <a:pt x="79120" y="76835"/>
                </a:lnTo>
                <a:lnTo>
                  <a:pt x="79882" y="77977"/>
                </a:lnTo>
                <a:lnTo>
                  <a:pt x="80771" y="79121"/>
                </a:lnTo>
                <a:lnTo>
                  <a:pt x="82041" y="79628"/>
                </a:lnTo>
                <a:lnTo>
                  <a:pt x="83692" y="79628"/>
                </a:lnTo>
                <a:lnTo>
                  <a:pt x="85089" y="79628"/>
                </a:lnTo>
                <a:lnTo>
                  <a:pt x="86867" y="79121"/>
                </a:lnTo>
                <a:lnTo>
                  <a:pt x="88900" y="77977"/>
                </a:lnTo>
                <a:lnTo>
                  <a:pt x="90931" y="76835"/>
                </a:lnTo>
                <a:lnTo>
                  <a:pt x="93090" y="74929"/>
                </a:lnTo>
                <a:lnTo>
                  <a:pt x="95630" y="72136"/>
                </a:lnTo>
                <a:lnTo>
                  <a:pt x="100837" y="77343"/>
                </a:lnTo>
                <a:lnTo>
                  <a:pt x="97408" y="80772"/>
                </a:lnTo>
                <a:lnTo>
                  <a:pt x="94233" y="83438"/>
                </a:lnTo>
                <a:lnTo>
                  <a:pt x="91566" y="85216"/>
                </a:lnTo>
                <a:lnTo>
                  <a:pt x="88900" y="87122"/>
                </a:lnTo>
                <a:lnTo>
                  <a:pt x="86359" y="88391"/>
                </a:lnTo>
                <a:lnTo>
                  <a:pt x="84200" y="89153"/>
                </a:lnTo>
                <a:lnTo>
                  <a:pt x="81914" y="89915"/>
                </a:lnTo>
                <a:lnTo>
                  <a:pt x="79501" y="90424"/>
                </a:lnTo>
                <a:lnTo>
                  <a:pt x="76961" y="90424"/>
                </a:lnTo>
                <a:lnTo>
                  <a:pt x="72897" y="90424"/>
                </a:lnTo>
                <a:lnTo>
                  <a:pt x="69722" y="89153"/>
                </a:lnTo>
                <a:lnTo>
                  <a:pt x="67563" y="86740"/>
                </a:lnTo>
                <a:lnTo>
                  <a:pt x="65277" y="84454"/>
                </a:lnTo>
                <a:lnTo>
                  <a:pt x="64134" y="81025"/>
                </a:lnTo>
                <a:lnTo>
                  <a:pt x="64134" y="76835"/>
                </a:lnTo>
                <a:lnTo>
                  <a:pt x="64134" y="73278"/>
                </a:lnTo>
                <a:lnTo>
                  <a:pt x="65023" y="69596"/>
                </a:lnTo>
                <a:lnTo>
                  <a:pt x="66547" y="65659"/>
                </a:lnTo>
                <a:lnTo>
                  <a:pt x="65531" y="65024"/>
                </a:lnTo>
                <a:lnTo>
                  <a:pt x="59816" y="73660"/>
                </a:lnTo>
                <a:lnTo>
                  <a:pt x="54482" y="79883"/>
                </a:lnTo>
                <a:lnTo>
                  <a:pt x="49529" y="83693"/>
                </a:lnTo>
                <a:lnTo>
                  <a:pt x="44703" y="87629"/>
                </a:lnTo>
                <a:lnTo>
                  <a:pt x="39623" y="89535"/>
                </a:lnTo>
                <a:lnTo>
                  <a:pt x="34416" y="89535"/>
                </a:lnTo>
                <a:lnTo>
                  <a:pt x="31876" y="89535"/>
                </a:lnTo>
                <a:lnTo>
                  <a:pt x="20700" y="83438"/>
                </a:lnTo>
                <a:lnTo>
                  <a:pt x="19938" y="87249"/>
                </a:lnTo>
                <a:lnTo>
                  <a:pt x="19303" y="92201"/>
                </a:lnTo>
                <a:lnTo>
                  <a:pt x="18668" y="98551"/>
                </a:lnTo>
                <a:lnTo>
                  <a:pt x="18033" y="104775"/>
                </a:lnTo>
                <a:lnTo>
                  <a:pt x="17779" y="110489"/>
                </a:lnTo>
                <a:lnTo>
                  <a:pt x="17779" y="115443"/>
                </a:lnTo>
                <a:lnTo>
                  <a:pt x="17779" y="117348"/>
                </a:lnTo>
                <a:lnTo>
                  <a:pt x="17779" y="118872"/>
                </a:lnTo>
                <a:lnTo>
                  <a:pt x="17906" y="119887"/>
                </a:lnTo>
                <a:lnTo>
                  <a:pt x="16636" y="126237"/>
                </a:lnTo>
                <a:lnTo>
                  <a:pt x="4571" y="126237"/>
                </a:lnTo>
                <a:lnTo>
                  <a:pt x="0" y="120650"/>
                </a:lnTo>
                <a:lnTo>
                  <a:pt x="2069" y="112867"/>
                </a:lnTo>
                <a:lnTo>
                  <a:pt x="4079" y="104965"/>
                </a:lnTo>
                <a:lnTo>
                  <a:pt x="6018" y="96968"/>
                </a:lnTo>
                <a:lnTo>
                  <a:pt x="7873" y="88900"/>
                </a:lnTo>
                <a:lnTo>
                  <a:pt x="275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3244595" y="2561873"/>
            <a:ext cx="86065" cy="118080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3258692" y="2580385"/>
            <a:ext cx="67310" cy="99695"/>
          </a:xfrm>
          <a:custGeom>
            <a:avLst/>
            <a:gdLst/>
            <a:ahLst/>
            <a:cxnLst/>
            <a:rect l="l" t="t" r="r" b="b"/>
            <a:pathLst>
              <a:path w="67310" h="99694">
                <a:moveTo>
                  <a:pt x="45466" y="0"/>
                </a:moveTo>
                <a:lnTo>
                  <a:pt x="41275" y="0"/>
                </a:lnTo>
                <a:lnTo>
                  <a:pt x="37211" y="888"/>
                </a:lnTo>
                <a:lnTo>
                  <a:pt x="8128" y="30606"/>
                </a:lnTo>
                <a:lnTo>
                  <a:pt x="0" y="72009"/>
                </a:lnTo>
                <a:lnTo>
                  <a:pt x="1381" y="84083"/>
                </a:lnTo>
                <a:lnTo>
                  <a:pt x="5524" y="92694"/>
                </a:lnTo>
                <a:lnTo>
                  <a:pt x="12430" y="97851"/>
                </a:lnTo>
                <a:lnTo>
                  <a:pt x="22098" y="99567"/>
                </a:lnTo>
                <a:lnTo>
                  <a:pt x="26289" y="99567"/>
                </a:lnTo>
                <a:lnTo>
                  <a:pt x="30353" y="98805"/>
                </a:lnTo>
                <a:lnTo>
                  <a:pt x="37973" y="95503"/>
                </a:lnTo>
                <a:lnTo>
                  <a:pt x="41529" y="93090"/>
                </a:lnTo>
                <a:lnTo>
                  <a:pt x="19177" y="93090"/>
                </a:lnTo>
                <a:lnTo>
                  <a:pt x="16637" y="91821"/>
                </a:lnTo>
                <a:lnTo>
                  <a:pt x="14986" y="89535"/>
                </a:lnTo>
                <a:lnTo>
                  <a:pt x="13335" y="87122"/>
                </a:lnTo>
                <a:lnTo>
                  <a:pt x="12573" y="83312"/>
                </a:lnTo>
                <a:lnTo>
                  <a:pt x="12700" y="70738"/>
                </a:lnTo>
                <a:lnTo>
                  <a:pt x="13208" y="66675"/>
                </a:lnTo>
                <a:lnTo>
                  <a:pt x="13589" y="62737"/>
                </a:lnTo>
                <a:lnTo>
                  <a:pt x="14351" y="58419"/>
                </a:lnTo>
                <a:lnTo>
                  <a:pt x="15367" y="53721"/>
                </a:lnTo>
                <a:lnTo>
                  <a:pt x="63896" y="53721"/>
                </a:lnTo>
                <a:lnTo>
                  <a:pt x="64516" y="51435"/>
                </a:lnTo>
                <a:lnTo>
                  <a:pt x="65623" y="45465"/>
                </a:lnTo>
                <a:lnTo>
                  <a:pt x="17272" y="45465"/>
                </a:lnTo>
                <a:lnTo>
                  <a:pt x="19887" y="36441"/>
                </a:lnTo>
                <a:lnTo>
                  <a:pt x="38989" y="6730"/>
                </a:lnTo>
                <a:lnTo>
                  <a:pt x="61574" y="6730"/>
                </a:lnTo>
                <a:lnTo>
                  <a:pt x="55040" y="1738"/>
                </a:lnTo>
                <a:lnTo>
                  <a:pt x="45466" y="0"/>
                </a:lnTo>
                <a:close/>
              </a:path>
              <a:path w="67310" h="99694">
                <a:moveTo>
                  <a:pt x="63896" y="53721"/>
                </a:moveTo>
                <a:lnTo>
                  <a:pt x="50165" y="53721"/>
                </a:lnTo>
                <a:lnTo>
                  <a:pt x="48514" y="60198"/>
                </a:lnTo>
                <a:lnTo>
                  <a:pt x="46736" y="65786"/>
                </a:lnTo>
                <a:lnTo>
                  <a:pt x="44778" y="70738"/>
                </a:lnTo>
                <a:lnTo>
                  <a:pt x="42799" y="75564"/>
                </a:lnTo>
                <a:lnTo>
                  <a:pt x="40640" y="79628"/>
                </a:lnTo>
                <a:lnTo>
                  <a:pt x="37963" y="83312"/>
                </a:lnTo>
                <a:lnTo>
                  <a:pt x="35941" y="86233"/>
                </a:lnTo>
                <a:lnTo>
                  <a:pt x="33401" y="88773"/>
                </a:lnTo>
                <a:lnTo>
                  <a:pt x="30861" y="90424"/>
                </a:lnTo>
                <a:lnTo>
                  <a:pt x="28321" y="92201"/>
                </a:lnTo>
                <a:lnTo>
                  <a:pt x="25527" y="93090"/>
                </a:lnTo>
                <a:lnTo>
                  <a:pt x="41529" y="93090"/>
                </a:lnTo>
                <a:lnTo>
                  <a:pt x="62865" y="57530"/>
                </a:lnTo>
                <a:lnTo>
                  <a:pt x="63896" y="53721"/>
                </a:lnTo>
                <a:close/>
              </a:path>
              <a:path w="67310" h="99694">
                <a:moveTo>
                  <a:pt x="61574" y="6730"/>
                </a:moveTo>
                <a:lnTo>
                  <a:pt x="48387" y="6730"/>
                </a:lnTo>
                <a:lnTo>
                  <a:pt x="50927" y="7874"/>
                </a:lnTo>
                <a:lnTo>
                  <a:pt x="52578" y="10287"/>
                </a:lnTo>
                <a:lnTo>
                  <a:pt x="54102" y="12700"/>
                </a:lnTo>
                <a:lnTo>
                  <a:pt x="54864" y="16510"/>
                </a:lnTo>
                <a:lnTo>
                  <a:pt x="54821" y="25653"/>
                </a:lnTo>
                <a:lnTo>
                  <a:pt x="54610" y="28828"/>
                </a:lnTo>
                <a:lnTo>
                  <a:pt x="53594" y="36702"/>
                </a:lnTo>
                <a:lnTo>
                  <a:pt x="52959" y="41021"/>
                </a:lnTo>
                <a:lnTo>
                  <a:pt x="52070" y="45465"/>
                </a:lnTo>
                <a:lnTo>
                  <a:pt x="65623" y="45465"/>
                </a:lnTo>
                <a:lnTo>
                  <a:pt x="66802" y="39115"/>
                </a:lnTo>
                <a:lnTo>
                  <a:pt x="67310" y="33274"/>
                </a:lnTo>
                <a:lnTo>
                  <a:pt x="67310" y="27812"/>
                </a:lnTo>
                <a:lnTo>
                  <a:pt x="65950" y="15644"/>
                </a:lnTo>
                <a:lnTo>
                  <a:pt x="61864" y="6953"/>
                </a:lnTo>
                <a:lnTo>
                  <a:pt x="61574" y="673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3271265" y="2634107"/>
            <a:ext cx="38100" cy="39370"/>
          </a:xfrm>
          <a:custGeom>
            <a:avLst/>
            <a:gdLst/>
            <a:ahLst/>
            <a:cxnLst/>
            <a:rect l="l" t="t" r="r" b="b"/>
            <a:pathLst>
              <a:path w="38100" h="39369">
                <a:moveTo>
                  <a:pt x="2794" y="0"/>
                </a:moveTo>
                <a:lnTo>
                  <a:pt x="1778" y="4698"/>
                </a:lnTo>
                <a:lnTo>
                  <a:pt x="1016" y="9016"/>
                </a:lnTo>
                <a:lnTo>
                  <a:pt x="635" y="12953"/>
                </a:lnTo>
                <a:lnTo>
                  <a:pt x="126" y="17017"/>
                </a:lnTo>
                <a:lnTo>
                  <a:pt x="0" y="20700"/>
                </a:lnTo>
                <a:lnTo>
                  <a:pt x="0" y="24256"/>
                </a:lnTo>
                <a:lnTo>
                  <a:pt x="0" y="29590"/>
                </a:lnTo>
                <a:lnTo>
                  <a:pt x="762" y="33400"/>
                </a:lnTo>
                <a:lnTo>
                  <a:pt x="2412" y="35813"/>
                </a:lnTo>
                <a:lnTo>
                  <a:pt x="4063" y="38100"/>
                </a:lnTo>
                <a:lnTo>
                  <a:pt x="6604" y="39369"/>
                </a:lnTo>
                <a:lnTo>
                  <a:pt x="10160" y="39369"/>
                </a:lnTo>
                <a:lnTo>
                  <a:pt x="12954" y="39369"/>
                </a:lnTo>
                <a:lnTo>
                  <a:pt x="15748" y="38480"/>
                </a:lnTo>
                <a:lnTo>
                  <a:pt x="18287" y="36702"/>
                </a:lnTo>
                <a:lnTo>
                  <a:pt x="20828" y="35051"/>
                </a:lnTo>
                <a:lnTo>
                  <a:pt x="23368" y="32512"/>
                </a:lnTo>
                <a:lnTo>
                  <a:pt x="25654" y="29209"/>
                </a:lnTo>
                <a:lnTo>
                  <a:pt x="28067" y="25907"/>
                </a:lnTo>
                <a:lnTo>
                  <a:pt x="37592" y="0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3275965" y="2587117"/>
            <a:ext cx="38100" cy="38735"/>
          </a:xfrm>
          <a:custGeom>
            <a:avLst/>
            <a:gdLst/>
            <a:ahLst/>
            <a:cxnLst/>
            <a:rect l="l" t="t" r="r" b="b"/>
            <a:pathLst>
              <a:path w="38100" h="38735">
                <a:moveTo>
                  <a:pt x="27686" y="0"/>
                </a:moveTo>
                <a:lnTo>
                  <a:pt x="21717" y="0"/>
                </a:lnTo>
                <a:lnTo>
                  <a:pt x="16510" y="3302"/>
                </a:lnTo>
                <a:lnTo>
                  <a:pt x="0" y="38735"/>
                </a:lnTo>
                <a:lnTo>
                  <a:pt x="34798" y="38735"/>
                </a:lnTo>
                <a:lnTo>
                  <a:pt x="37592" y="18287"/>
                </a:lnTo>
                <a:lnTo>
                  <a:pt x="37592" y="14859"/>
                </a:lnTo>
                <a:lnTo>
                  <a:pt x="37592" y="9779"/>
                </a:lnTo>
                <a:lnTo>
                  <a:pt x="36830" y="5969"/>
                </a:lnTo>
                <a:lnTo>
                  <a:pt x="35306" y="3556"/>
                </a:lnTo>
                <a:lnTo>
                  <a:pt x="33655" y="1143"/>
                </a:lnTo>
                <a:lnTo>
                  <a:pt x="31114" y="0"/>
                </a:lnTo>
                <a:lnTo>
                  <a:pt x="276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3258692" y="2580385"/>
            <a:ext cx="67310" cy="99695"/>
          </a:xfrm>
          <a:custGeom>
            <a:avLst/>
            <a:gdLst/>
            <a:ahLst/>
            <a:cxnLst/>
            <a:rect l="l" t="t" r="r" b="b"/>
            <a:pathLst>
              <a:path w="67310" h="99694">
                <a:moveTo>
                  <a:pt x="45466" y="0"/>
                </a:moveTo>
                <a:lnTo>
                  <a:pt x="55040" y="1738"/>
                </a:lnTo>
                <a:lnTo>
                  <a:pt x="61864" y="6953"/>
                </a:lnTo>
                <a:lnTo>
                  <a:pt x="65950" y="15644"/>
                </a:lnTo>
                <a:lnTo>
                  <a:pt x="67310" y="27812"/>
                </a:lnTo>
                <a:lnTo>
                  <a:pt x="67310" y="33274"/>
                </a:lnTo>
                <a:lnTo>
                  <a:pt x="66802" y="39115"/>
                </a:lnTo>
                <a:lnTo>
                  <a:pt x="65659" y="45212"/>
                </a:lnTo>
                <a:lnTo>
                  <a:pt x="64516" y="51435"/>
                </a:lnTo>
                <a:lnTo>
                  <a:pt x="53721" y="78739"/>
                </a:lnTo>
                <a:lnTo>
                  <a:pt x="51054" y="83185"/>
                </a:lnTo>
                <a:lnTo>
                  <a:pt x="48133" y="86994"/>
                </a:lnTo>
                <a:lnTo>
                  <a:pt x="44831" y="90042"/>
                </a:lnTo>
                <a:lnTo>
                  <a:pt x="41529" y="93090"/>
                </a:lnTo>
                <a:lnTo>
                  <a:pt x="37973" y="95503"/>
                </a:lnTo>
                <a:lnTo>
                  <a:pt x="34162" y="97154"/>
                </a:lnTo>
                <a:lnTo>
                  <a:pt x="30353" y="98805"/>
                </a:lnTo>
                <a:lnTo>
                  <a:pt x="26289" y="99567"/>
                </a:lnTo>
                <a:lnTo>
                  <a:pt x="22098" y="99567"/>
                </a:lnTo>
                <a:lnTo>
                  <a:pt x="12430" y="97851"/>
                </a:lnTo>
                <a:lnTo>
                  <a:pt x="5524" y="92694"/>
                </a:lnTo>
                <a:lnTo>
                  <a:pt x="1381" y="84083"/>
                </a:lnTo>
                <a:lnTo>
                  <a:pt x="0" y="72009"/>
                </a:lnTo>
                <a:lnTo>
                  <a:pt x="0" y="66548"/>
                </a:lnTo>
                <a:lnTo>
                  <a:pt x="10541" y="25653"/>
                </a:lnTo>
                <a:lnTo>
                  <a:pt x="22479" y="9778"/>
                </a:lnTo>
                <a:lnTo>
                  <a:pt x="25781" y="6603"/>
                </a:lnTo>
                <a:lnTo>
                  <a:pt x="29464" y="4190"/>
                </a:lnTo>
                <a:lnTo>
                  <a:pt x="33274" y="2539"/>
                </a:lnTo>
                <a:lnTo>
                  <a:pt x="37211" y="888"/>
                </a:lnTo>
                <a:lnTo>
                  <a:pt x="41275" y="0"/>
                </a:lnTo>
                <a:lnTo>
                  <a:pt x="454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3325367" y="2618198"/>
            <a:ext cx="48005" cy="101379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3339719" y="2637027"/>
            <a:ext cx="29845" cy="82550"/>
          </a:xfrm>
          <a:custGeom>
            <a:avLst/>
            <a:gdLst/>
            <a:ahLst/>
            <a:cxnLst/>
            <a:rect l="l" t="t" r="r" b="b"/>
            <a:pathLst>
              <a:path w="29845" h="82550">
                <a:moveTo>
                  <a:pt x="21335" y="23113"/>
                </a:moveTo>
                <a:lnTo>
                  <a:pt x="16636" y="23113"/>
                </a:lnTo>
                <a:lnTo>
                  <a:pt x="888" y="23875"/>
                </a:lnTo>
                <a:lnTo>
                  <a:pt x="126" y="28194"/>
                </a:lnTo>
                <a:lnTo>
                  <a:pt x="2539" y="28321"/>
                </a:lnTo>
                <a:lnTo>
                  <a:pt x="4317" y="28701"/>
                </a:lnTo>
                <a:lnTo>
                  <a:pt x="6603" y="29718"/>
                </a:lnTo>
                <a:lnTo>
                  <a:pt x="7238" y="30734"/>
                </a:lnTo>
                <a:lnTo>
                  <a:pt x="7238" y="32893"/>
                </a:lnTo>
                <a:lnTo>
                  <a:pt x="6857" y="36068"/>
                </a:lnTo>
                <a:lnTo>
                  <a:pt x="6476" y="37719"/>
                </a:lnTo>
                <a:lnTo>
                  <a:pt x="6095" y="39877"/>
                </a:lnTo>
                <a:lnTo>
                  <a:pt x="1777" y="58927"/>
                </a:lnTo>
                <a:lnTo>
                  <a:pt x="634" y="64262"/>
                </a:lnTo>
                <a:lnTo>
                  <a:pt x="0" y="68452"/>
                </a:lnTo>
                <a:lnTo>
                  <a:pt x="0" y="74675"/>
                </a:lnTo>
                <a:lnTo>
                  <a:pt x="1015" y="77343"/>
                </a:lnTo>
                <a:lnTo>
                  <a:pt x="2920" y="79375"/>
                </a:lnTo>
                <a:lnTo>
                  <a:pt x="4825" y="81534"/>
                </a:lnTo>
                <a:lnTo>
                  <a:pt x="7238" y="82550"/>
                </a:lnTo>
                <a:lnTo>
                  <a:pt x="13461" y="82550"/>
                </a:lnTo>
                <a:lnTo>
                  <a:pt x="16509" y="81661"/>
                </a:lnTo>
                <a:lnTo>
                  <a:pt x="22351" y="78105"/>
                </a:lnTo>
                <a:lnTo>
                  <a:pt x="25780" y="75184"/>
                </a:lnTo>
                <a:lnTo>
                  <a:pt x="26669" y="74295"/>
                </a:lnTo>
                <a:lnTo>
                  <a:pt x="12700" y="74295"/>
                </a:lnTo>
                <a:lnTo>
                  <a:pt x="11556" y="73025"/>
                </a:lnTo>
                <a:lnTo>
                  <a:pt x="11650" y="68452"/>
                </a:lnTo>
                <a:lnTo>
                  <a:pt x="11810" y="66929"/>
                </a:lnTo>
                <a:lnTo>
                  <a:pt x="12445" y="63754"/>
                </a:lnTo>
                <a:lnTo>
                  <a:pt x="13080" y="61213"/>
                </a:lnTo>
                <a:lnTo>
                  <a:pt x="21335" y="23113"/>
                </a:lnTo>
                <a:close/>
              </a:path>
              <a:path w="29845" h="82550">
                <a:moveTo>
                  <a:pt x="25526" y="67310"/>
                </a:moveTo>
                <a:lnTo>
                  <a:pt x="23240" y="69596"/>
                </a:lnTo>
                <a:lnTo>
                  <a:pt x="21335" y="71374"/>
                </a:lnTo>
                <a:lnTo>
                  <a:pt x="19811" y="72517"/>
                </a:lnTo>
                <a:lnTo>
                  <a:pt x="18287" y="73787"/>
                </a:lnTo>
                <a:lnTo>
                  <a:pt x="16763" y="74295"/>
                </a:lnTo>
                <a:lnTo>
                  <a:pt x="26669" y="74295"/>
                </a:lnTo>
                <a:lnTo>
                  <a:pt x="29590" y="71374"/>
                </a:lnTo>
                <a:lnTo>
                  <a:pt x="25526" y="67310"/>
                </a:lnTo>
                <a:close/>
              </a:path>
              <a:path w="29845" h="82550">
                <a:moveTo>
                  <a:pt x="26542" y="0"/>
                </a:moveTo>
                <a:lnTo>
                  <a:pt x="14350" y="0"/>
                </a:lnTo>
                <a:lnTo>
                  <a:pt x="11556" y="12700"/>
                </a:lnTo>
                <a:lnTo>
                  <a:pt x="23748" y="12700"/>
                </a:lnTo>
                <a:lnTo>
                  <a:pt x="265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3339719" y="2660142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89">
                <a:moveTo>
                  <a:pt x="16636" y="0"/>
                </a:moveTo>
                <a:lnTo>
                  <a:pt x="21335" y="0"/>
                </a:lnTo>
                <a:lnTo>
                  <a:pt x="13080" y="38100"/>
                </a:lnTo>
                <a:lnTo>
                  <a:pt x="12445" y="40640"/>
                </a:lnTo>
                <a:lnTo>
                  <a:pt x="12064" y="42545"/>
                </a:lnTo>
                <a:lnTo>
                  <a:pt x="11810" y="43815"/>
                </a:lnTo>
                <a:lnTo>
                  <a:pt x="11683" y="45085"/>
                </a:lnTo>
                <a:lnTo>
                  <a:pt x="11556" y="46228"/>
                </a:lnTo>
                <a:lnTo>
                  <a:pt x="11556" y="47244"/>
                </a:lnTo>
                <a:lnTo>
                  <a:pt x="11556" y="49911"/>
                </a:lnTo>
                <a:lnTo>
                  <a:pt x="12700" y="51181"/>
                </a:lnTo>
                <a:lnTo>
                  <a:pt x="15239" y="51181"/>
                </a:lnTo>
                <a:lnTo>
                  <a:pt x="16763" y="51181"/>
                </a:lnTo>
                <a:lnTo>
                  <a:pt x="18287" y="50673"/>
                </a:lnTo>
                <a:lnTo>
                  <a:pt x="19811" y="49403"/>
                </a:lnTo>
                <a:lnTo>
                  <a:pt x="21335" y="48260"/>
                </a:lnTo>
                <a:lnTo>
                  <a:pt x="23240" y="46482"/>
                </a:lnTo>
                <a:lnTo>
                  <a:pt x="25526" y="44196"/>
                </a:lnTo>
                <a:lnTo>
                  <a:pt x="29590" y="48260"/>
                </a:lnTo>
                <a:lnTo>
                  <a:pt x="25780" y="52070"/>
                </a:lnTo>
                <a:lnTo>
                  <a:pt x="22351" y="54991"/>
                </a:lnTo>
                <a:lnTo>
                  <a:pt x="19430" y="56769"/>
                </a:lnTo>
                <a:lnTo>
                  <a:pt x="16509" y="58547"/>
                </a:lnTo>
                <a:lnTo>
                  <a:pt x="13461" y="59436"/>
                </a:lnTo>
                <a:lnTo>
                  <a:pt x="10286" y="59436"/>
                </a:lnTo>
                <a:lnTo>
                  <a:pt x="7238" y="59436"/>
                </a:lnTo>
                <a:lnTo>
                  <a:pt x="4825" y="58420"/>
                </a:lnTo>
                <a:lnTo>
                  <a:pt x="2920" y="56261"/>
                </a:lnTo>
                <a:lnTo>
                  <a:pt x="1015" y="54229"/>
                </a:lnTo>
                <a:lnTo>
                  <a:pt x="0" y="51562"/>
                </a:lnTo>
                <a:lnTo>
                  <a:pt x="0" y="48387"/>
                </a:lnTo>
                <a:lnTo>
                  <a:pt x="0" y="45338"/>
                </a:lnTo>
                <a:lnTo>
                  <a:pt x="634" y="41148"/>
                </a:lnTo>
                <a:lnTo>
                  <a:pt x="1777" y="35813"/>
                </a:lnTo>
                <a:lnTo>
                  <a:pt x="6095" y="16763"/>
                </a:lnTo>
                <a:lnTo>
                  <a:pt x="6476" y="14605"/>
                </a:lnTo>
                <a:lnTo>
                  <a:pt x="6857" y="12954"/>
                </a:lnTo>
                <a:lnTo>
                  <a:pt x="6984" y="11937"/>
                </a:lnTo>
                <a:lnTo>
                  <a:pt x="7111" y="10795"/>
                </a:lnTo>
                <a:lnTo>
                  <a:pt x="7238" y="9779"/>
                </a:lnTo>
                <a:lnTo>
                  <a:pt x="7238" y="8890"/>
                </a:lnTo>
                <a:lnTo>
                  <a:pt x="7238" y="7620"/>
                </a:lnTo>
                <a:lnTo>
                  <a:pt x="6603" y="6604"/>
                </a:lnTo>
                <a:lnTo>
                  <a:pt x="5460" y="6096"/>
                </a:lnTo>
                <a:lnTo>
                  <a:pt x="4317" y="5587"/>
                </a:lnTo>
                <a:lnTo>
                  <a:pt x="2539" y="5207"/>
                </a:lnTo>
                <a:lnTo>
                  <a:pt x="126" y="5080"/>
                </a:lnTo>
                <a:lnTo>
                  <a:pt x="888" y="762"/>
                </a:lnTo>
                <a:lnTo>
                  <a:pt x="1663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336035" y="2529798"/>
            <a:ext cx="48005" cy="124501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3349752" y="2548889"/>
            <a:ext cx="30480" cy="59055"/>
          </a:xfrm>
          <a:custGeom>
            <a:avLst/>
            <a:gdLst/>
            <a:ahLst/>
            <a:cxnLst/>
            <a:rect l="l" t="t" r="r" b="b"/>
            <a:pathLst>
              <a:path w="30479" h="59055">
                <a:moveTo>
                  <a:pt x="30099" y="0"/>
                </a:moveTo>
                <a:lnTo>
                  <a:pt x="12826" y="0"/>
                </a:lnTo>
                <a:lnTo>
                  <a:pt x="0" y="56514"/>
                </a:lnTo>
                <a:lnTo>
                  <a:pt x="7874" y="58800"/>
                </a:lnTo>
                <a:lnTo>
                  <a:pt x="30099" y="5334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3349752" y="2548889"/>
            <a:ext cx="30480" cy="59055"/>
          </a:xfrm>
          <a:custGeom>
            <a:avLst/>
            <a:gdLst/>
            <a:ahLst/>
            <a:cxnLst/>
            <a:rect l="l" t="t" r="r" b="b"/>
            <a:pathLst>
              <a:path w="30479" h="59055">
                <a:moveTo>
                  <a:pt x="12826" y="0"/>
                </a:moveTo>
                <a:lnTo>
                  <a:pt x="30099" y="0"/>
                </a:lnTo>
                <a:lnTo>
                  <a:pt x="30099" y="5334"/>
                </a:lnTo>
                <a:lnTo>
                  <a:pt x="7874" y="58800"/>
                </a:lnTo>
                <a:lnTo>
                  <a:pt x="0" y="56514"/>
                </a:lnTo>
                <a:lnTo>
                  <a:pt x="1282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442715" y="2464282"/>
            <a:ext cx="313182" cy="160426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791711" y="2471902"/>
            <a:ext cx="108934" cy="147091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3806063" y="2490851"/>
            <a:ext cx="90805" cy="127000"/>
          </a:xfrm>
          <a:custGeom>
            <a:avLst/>
            <a:gdLst/>
            <a:ahLst/>
            <a:cxnLst/>
            <a:rect l="l" t="t" r="r" b="b"/>
            <a:pathLst>
              <a:path w="90804" h="127000">
                <a:moveTo>
                  <a:pt x="88646" y="0"/>
                </a:moveTo>
                <a:lnTo>
                  <a:pt x="2666" y="0"/>
                </a:lnTo>
                <a:lnTo>
                  <a:pt x="2666" y="4572"/>
                </a:lnTo>
                <a:lnTo>
                  <a:pt x="41656" y="65150"/>
                </a:lnTo>
                <a:lnTo>
                  <a:pt x="0" y="122427"/>
                </a:lnTo>
                <a:lnTo>
                  <a:pt x="0" y="127000"/>
                </a:lnTo>
                <a:lnTo>
                  <a:pt x="88264" y="127000"/>
                </a:lnTo>
                <a:lnTo>
                  <a:pt x="89146" y="111633"/>
                </a:lnTo>
                <a:lnTo>
                  <a:pt x="21209" y="111633"/>
                </a:lnTo>
                <a:lnTo>
                  <a:pt x="56896" y="62229"/>
                </a:lnTo>
                <a:lnTo>
                  <a:pt x="56896" y="56769"/>
                </a:lnTo>
                <a:lnTo>
                  <a:pt x="25019" y="8509"/>
                </a:lnTo>
                <a:lnTo>
                  <a:pt x="88646" y="8509"/>
                </a:lnTo>
                <a:lnTo>
                  <a:pt x="88646" y="0"/>
                </a:lnTo>
                <a:close/>
              </a:path>
              <a:path w="90804" h="127000">
                <a:moveTo>
                  <a:pt x="90297" y="91566"/>
                </a:moveTo>
                <a:lnTo>
                  <a:pt x="80899" y="91566"/>
                </a:lnTo>
                <a:lnTo>
                  <a:pt x="79375" y="100075"/>
                </a:lnTo>
                <a:lnTo>
                  <a:pt x="77470" y="105537"/>
                </a:lnTo>
                <a:lnTo>
                  <a:pt x="72644" y="110362"/>
                </a:lnTo>
                <a:lnTo>
                  <a:pt x="68707" y="111633"/>
                </a:lnTo>
                <a:lnTo>
                  <a:pt x="89146" y="111633"/>
                </a:lnTo>
                <a:lnTo>
                  <a:pt x="90297" y="91566"/>
                </a:lnTo>
                <a:close/>
              </a:path>
              <a:path w="90804" h="127000">
                <a:moveTo>
                  <a:pt x="88646" y="8509"/>
                </a:moveTo>
                <a:lnTo>
                  <a:pt x="65404" y="8509"/>
                </a:lnTo>
                <a:lnTo>
                  <a:pt x="69341" y="10033"/>
                </a:lnTo>
                <a:lnTo>
                  <a:pt x="72009" y="13081"/>
                </a:lnTo>
                <a:lnTo>
                  <a:pt x="74675" y="16001"/>
                </a:lnTo>
                <a:lnTo>
                  <a:pt x="77342" y="22478"/>
                </a:lnTo>
                <a:lnTo>
                  <a:pt x="79883" y="32512"/>
                </a:lnTo>
                <a:lnTo>
                  <a:pt x="88646" y="32512"/>
                </a:lnTo>
                <a:lnTo>
                  <a:pt x="88646" y="850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3806063" y="2490851"/>
            <a:ext cx="90805" cy="127000"/>
          </a:xfrm>
          <a:custGeom>
            <a:avLst/>
            <a:gdLst/>
            <a:ahLst/>
            <a:cxnLst/>
            <a:rect l="l" t="t" r="r" b="b"/>
            <a:pathLst>
              <a:path w="90804" h="127000">
                <a:moveTo>
                  <a:pt x="2666" y="0"/>
                </a:moveTo>
                <a:lnTo>
                  <a:pt x="88646" y="0"/>
                </a:lnTo>
                <a:lnTo>
                  <a:pt x="88646" y="32512"/>
                </a:lnTo>
                <a:lnTo>
                  <a:pt x="79883" y="32512"/>
                </a:lnTo>
                <a:lnTo>
                  <a:pt x="77342" y="22478"/>
                </a:lnTo>
                <a:lnTo>
                  <a:pt x="74675" y="16001"/>
                </a:lnTo>
                <a:lnTo>
                  <a:pt x="72009" y="13081"/>
                </a:lnTo>
                <a:lnTo>
                  <a:pt x="69341" y="10033"/>
                </a:lnTo>
                <a:lnTo>
                  <a:pt x="65404" y="8509"/>
                </a:lnTo>
                <a:lnTo>
                  <a:pt x="60325" y="8509"/>
                </a:lnTo>
                <a:lnTo>
                  <a:pt x="25019" y="8509"/>
                </a:lnTo>
                <a:lnTo>
                  <a:pt x="56896" y="56769"/>
                </a:lnTo>
                <a:lnTo>
                  <a:pt x="56896" y="62229"/>
                </a:lnTo>
                <a:lnTo>
                  <a:pt x="21209" y="111633"/>
                </a:lnTo>
                <a:lnTo>
                  <a:pt x="63246" y="111633"/>
                </a:lnTo>
                <a:lnTo>
                  <a:pt x="68707" y="111633"/>
                </a:lnTo>
                <a:lnTo>
                  <a:pt x="72644" y="110362"/>
                </a:lnTo>
                <a:lnTo>
                  <a:pt x="75057" y="107950"/>
                </a:lnTo>
                <a:lnTo>
                  <a:pt x="77470" y="105537"/>
                </a:lnTo>
                <a:lnTo>
                  <a:pt x="79375" y="100075"/>
                </a:lnTo>
                <a:lnTo>
                  <a:pt x="80899" y="91566"/>
                </a:lnTo>
                <a:lnTo>
                  <a:pt x="90297" y="91566"/>
                </a:lnTo>
                <a:lnTo>
                  <a:pt x="88264" y="127000"/>
                </a:lnTo>
                <a:lnTo>
                  <a:pt x="0" y="127000"/>
                </a:lnTo>
                <a:lnTo>
                  <a:pt x="0" y="122427"/>
                </a:lnTo>
                <a:lnTo>
                  <a:pt x="41656" y="65150"/>
                </a:lnTo>
                <a:lnTo>
                  <a:pt x="2666" y="4572"/>
                </a:lnTo>
                <a:lnTo>
                  <a:pt x="26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3902964" y="2561873"/>
            <a:ext cx="86065" cy="118080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3917060" y="2580385"/>
            <a:ext cx="67310" cy="99695"/>
          </a:xfrm>
          <a:custGeom>
            <a:avLst/>
            <a:gdLst/>
            <a:ahLst/>
            <a:cxnLst/>
            <a:rect l="l" t="t" r="r" b="b"/>
            <a:pathLst>
              <a:path w="67310" h="99694">
                <a:moveTo>
                  <a:pt x="45465" y="0"/>
                </a:moveTo>
                <a:lnTo>
                  <a:pt x="41275" y="0"/>
                </a:lnTo>
                <a:lnTo>
                  <a:pt x="37211" y="888"/>
                </a:lnTo>
                <a:lnTo>
                  <a:pt x="8127" y="30606"/>
                </a:lnTo>
                <a:lnTo>
                  <a:pt x="0" y="72009"/>
                </a:lnTo>
                <a:lnTo>
                  <a:pt x="1381" y="84083"/>
                </a:lnTo>
                <a:lnTo>
                  <a:pt x="5524" y="92694"/>
                </a:lnTo>
                <a:lnTo>
                  <a:pt x="12430" y="97851"/>
                </a:lnTo>
                <a:lnTo>
                  <a:pt x="22098" y="99567"/>
                </a:lnTo>
                <a:lnTo>
                  <a:pt x="26288" y="99567"/>
                </a:lnTo>
                <a:lnTo>
                  <a:pt x="30352" y="98805"/>
                </a:lnTo>
                <a:lnTo>
                  <a:pt x="37973" y="95503"/>
                </a:lnTo>
                <a:lnTo>
                  <a:pt x="41528" y="93090"/>
                </a:lnTo>
                <a:lnTo>
                  <a:pt x="19176" y="93090"/>
                </a:lnTo>
                <a:lnTo>
                  <a:pt x="16637" y="91821"/>
                </a:lnTo>
                <a:lnTo>
                  <a:pt x="14986" y="89535"/>
                </a:lnTo>
                <a:lnTo>
                  <a:pt x="13335" y="87122"/>
                </a:lnTo>
                <a:lnTo>
                  <a:pt x="12573" y="83312"/>
                </a:lnTo>
                <a:lnTo>
                  <a:pt x="12700" y="70738"/>
                </a:lnTo>
                <a:lnTo>
                  <a:pt x="13208" y="66675"/>
                </a:lnTo>
                <a:lnTo>
                  <a:pt x="13588" y="62737"/>
                </a:lnTo>
                <a:lnTo>
                  <a:pt x="14350" y="58419"/>
                </a:lnTo>
                <a:lnTo>
                  <a:pt x="15366" y="53721"/>
                </a:lnTo>
                <a:lnTo>
                  <a:pt x="63896" y="53721"/>
                </a:lnTo>
                <a:lnTo>
                  <a:pt x="64515" y="51435"/>
                </a:lnTo>
                <a:lnTo>
                  <a:pt x="65623" y="45465"/>
                </a:lnTo>
                <a:lnTo>
                  <a:pt x="17272" y="45465"/>
                </a:lnTo>
                <a:lnTo>
                  <a:pt x="19887" y="36441"/>
                </a:lnTo>
                <a:lnTo>
                  <a:pt x="38988" y="6730"/>
                </a:lnTo>
                <a:lnTo>
                  <a:pt x="61574" y="6730"/>
                </a:lnTo>
                <a:lnTo>
                  <a:pt x="55040" y="1738"/>
                </a:lnTo>
                <a:lnTo>
                  <a:pt x="45465" y="0"/>
                </a:lnTo>
                <a:close/>
              </a:path>
              <a:path w="67310" h="99694">
                <a:moveTo>
                  <a:pt x="63896" y="53721"/>
                </a:moveTo>
                <a:lnTo>
                  <a:pt x="50164" y="53721"/>
                </a:lnTo>
                <a:lnTo>
                  <a:pt x="48513" y="60198"/>
                </a:lnTo>
                <a:lnTo>
                  <a:pt x="46736" y="65786"/>
                </a:lnTo>
                <a:lnTo>
                  <a:pt x="44778" y="70738"/>
                </a:lnTo>
                <a:lnTo>
                  <a:pt x="42799" y="75564"/>
                </a:lnTo>
                <a:lnTo>
                  <a:pt x="40639" y="79628"/>
                </a:lnTo>
                <a:lnTo>
                  <a:pt x="37963" y="83312"/>
                </a:lnTo>
                <a:lnTo>
                  <a:pt x="35940" y="86233"/>
                </a:lnTo>
                <a:lnTo>
                  <a:pt x="33400" y="88773"/>
                </a:lnTo>
                <a:lnTo>
                  <a:pt x="30861" y="90424"/>
                </a:lnTo>
                <a:lnTo>
                  <a:pt x="28321" y="92201"/>
                </a:lnTo>
                <a:lnTo>
                  <a:pt x="25526" y="93090"/>
                </a:lnTo>
                <a:lnTo>
                  <a:pt x="41528" y="93090"/>
                </a:lnTo>
                <a:lnTo>
                  <a:pt x="62864" y="57530"/>
                </a:lnTo>
                <a:lnTo>
                  <a:pt x="63896" y="53721"/>
                </a:lnTo>
                <a:close/>
              </a:path>
              <a:path w="67310" h="99694">
                <a:moveTo>
                  <a:pt x="61574" y="6730"/>
                </a:moveTo>
                <a:lnTo>
                  <a:pt x="48387" y="6730"/>
                </a:lnTo>
                <a:lnTo>
                  <a:pt x="50926" y="7874"/>
                </a:lnTo>
                <a:lnTo>
                  <a:pt x="52577" y="10287"/>
                </a:lnTo>
                <a:lnTo>
                  <a:pt x="54101" y="12700"/>
                </a:lnTo>
                <a:lnTo>
                  <a:pt x="54863" y="16510"/>
                </a:lnTo>
                <a:lnTo>
                  <a:pt x="54821" y="25653"/>
                </a:lnTo>
                <a:lnTo>
                  <a:pt x="54610" y="28828"/>
                </a:lnTo>
                <a:lnTo>
                  <a:pt x="53593" y="36702"/>
                </a:lnTo>
                <a:lnTo>
                  <a:pt x="52959" y="41021"/>
                </a:lnTo>
                <a:lnTo>
                  <a:pt x="52069" y="45465"/>
                </a:lnTo>
                <a:lnTo>
                  <a:pt x="65623" y="45465"/>
                </a:lnTo>
                <a:lnTo>
                  <a:pt x="66801" y="39115"/>
                </a:lnTo>
                <a:lnTo>
                  <a:pt x="67310" y="33274"/>
                </a:lnTo>
                <a:lnTo>
                  <a:pt x="67310" y="27812"/>
                </a:lnTo>
                <a:lnTo>
                  <a:pt x="65950" y="15644"/>
                </a:lnTo>
                <a:lnTo>
                  <a:pt x="61864" y="6953"/>
                </a:lnTo>
                <a:lnTo>
                  <a:pt x="61574" y="673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3929634" y="2634107"/>
            <a:ext cx="38100" cy="39370"/>
          </a:xfrm>
          <a:custGeom>
            <a:avLst/>
            <a:gdLst/>
            <a:ahLst/>
            <a:cxnLst/>
            <a:rect l="l" t="t" r="r" b="b"/>
            <a:pathLst>
              <a:path w="38100" h="39369">
                <a:moveTo>
                  <a:pt x="2793" y="0"/>
                </a:moveTo>
                <a:lnTo>
                  <a:pt x="1777" y="4698"/>
                </a:lnTo>
                <a:lnTo>
                  <a:pt x="1015" y="9016"/>
                </a:lnTo>
                <a:lnTo>
                  <a:pt x="635" y="12953"/>
                </a:lnTo>
                <a:lnTo>
                  <a:pt x="126" y="17017"/>
                </a:lnTo>
                <a:lnTo>
                  <a:pt x="0" y="20700"/>
                </a:lnTo>
                <a:lnTo>
                  <a:pt x="0" y="24256"/>
                </a:lnTo>
                <a:lnTo>
                  <a:pt x="0" y="29590"/>
                </a:lnTo>
                <a:lnTo>
                  <a:pt x="762" y="33400"/>
                </a:lnTo>
                <a:lnTo>
                  <a:pt x="2412" y="35813"/>
                </a:lnTo>
                <a:lnTo>
                  <a:pt x="4063" y="38100"/>
                </a:lnTo>
                <a:lnTo>
                  <a:pt x="6603" y="39369"/>
                </a:lnTo>
                <a:lnTo>
                  <a:pt x="10160" y="39369"/>
                </a:lnTo>
                <a:lnTo>
                  <a:pt x="12953" y="39369"/>
                </a:lnTo>
                <a:lnTo>
                  <a:pt x="15748" y="38480"/>
                </a:lnTo>
                <a:lnTo>
                  <a:pt x="18287" y="36702"/>
                </a:lnTo>
                <a:lnTo>
                  <a:pt x="20827" y="35051"/>
                </a:lnTo>
                <a:lnTo>
                  <a:pt x="23367" y="32512"/>
                </a:lnTo>
                <a:lnTo>
                  <a:pt x="25653" y="29209"/>
                </a:lnTo>
                <a:lnTo>
                  <a:pt x="28066" y="25907"/>
                </a:lnTo>
                <a:lnTo>
                  <a:pt x="37591" y="0"/>
                </a:lnTo>
                <a:lnTo>
                  <a:pt x="27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3934333" y="2587117"/>
            <a:ext cx="38100" cy="38735"/>
          </a:xfrm>
          <a:custGeom>
            <a:avLst/>
            <a:gdLst/>
            <a:ahLst/>
            <a:cxnLst/>
            <a:rect l="l" t="t" r="r" b="b"/>
            <a:pathLst>
              <a:path w="38100" h="38735">
                <a:moveTo>
                  <a:pt x="27686" y="0"/>
                </a:moveTo>
                <a:lnTo>
                  <a:pt x="21716" y="0"/>
                </a:lnTo>
                <a:lnTo>
                  <a:pt x="16509" y="3302"/>
                </a:lnTo>
                <a:lnTo>
                  <a:pt x="0" y="38735"/>
                </a:lnTo>
                <a:lnTo>
                  <a:pt x="34797" y="38735"/>
                </a:lnTo>
                <a:lnTo>
                  <a:pt x="35687" y="34290"/>
                </a:lnTo>
                <a:lnTo>
                  <a:pt x="36321" y="29972"/>
                </a:lnTo>
                <a:lnTo>
                  <a:pt x="36829" y="26035"/>
                </a:lnTo>
                <a:lnTo>
                  <a:pt x="37337" y="22098"/>
                </a:lnTo>
                <a:lnTo>
                  <a:pt x="37591" y="18287"/>
                </a:lnTo>
                <a:lnTo>
                  <a:pt x="37591" y="14859"/>
                </a:lnTo>
                <a:lnTo>
                  <a:pt x="37591" y="9779"/>
                </a:lnTo>
                <a:lnTo>
                  <a:pt x="36829" y="5969"/>
                </a:lnTo>
                <a:lnTo>
                  <a:pt x="35305" y="3556"/>
                </a:lnTo>
                <a:lnTo>
                  <a:pt x="33654" y="1143"/>
                </a:lnTo>
                <a:lnTo>
                  <a:pt x="31114" y="0"/>
                </a:lnTo>
                <a:lnTo>
                  <a:pt x="276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3917060" y="2580385"/>
            <a:ext cx="67310" cy="99695"/>
          </a:xfrm>
          <a:custGeom>
            <a:avLst/>
            <a:gdLst/>
            <a:ahLst/>
            <a:cxnLst/>
            <a:rect l="l" t="t" r="r" b="b"/>
            <a:pathLst>
              <a:path w="67310" h="99694">
                <a:moveTo>
                  <a:pt x="45465" y="0"/>
                </a:moveTo>
                <a:lnTo>
                  <a:pt x="55040" y="1738"/>
                </a:lnTo>
                <a:lnTo>
                  <a:pt x="61864" y="6953"/>
                </a:lnTo>
                <a:lnTo>
                  <a:pt x="65950" y="15644"/>
                </a:lnTo>
                <a:lnTo>
                  <a:pt x="67310" y="27812"/>
                </a:lnTo>
                <a:lnTo>
                  <a:pt x="67310" y="33274"/>
                </a:lnTo>
                <a:lnTo>
                  <a:pt x="66801" y="39115"/>
                </a:lnTo>
                <a:lnTo>
                  <a:pt x="65659" y="45212"/>
                </a:lnTo>
                <a:lnTo>
                  <a:pt x="64515" y="51435"/>
                </a:lnTo>
                <a:lnTo>
                  <a:pt x="48133" y="86994"/>
                </a:lnTo>
                <a:lnTo>
                  <a:pt x="44830" y="90042"/>
                </a:lnTo>
                <a:lnTo>
                  <a:pt x="41528" y="93090"/>
                </a:lnTo>
                <a:lnTo>
                  <a:pt x="37973" y="95503"/>
                </a:lnTo>
                <a:lnTo>
                  <a:pt x="34162" y="97154"/>
                </a:lnTo>
                <a:lnTo>
                  <a:pt x="30352" y="98805"/>
                </a:lnTo>
                <a:lnTo>
                  <a:pt x="26288" y="99567"/>
                </a:lnTo>
                <a:lnTo>
                  <a:pt x="22098" y="99567"/>
                </a:lnTo>
                <a:lnTo>
                  <a:pt x="12430" y="97851"/>
                </a:lnTo>
                <a:lnTo>
                  <a:pt x="5524" y="92694"/>
                </a:lnTo>
                <a:lnTo>
                  <a:pt x="1381" y="84083"/>
                </a:lnTo>
                <a:lnTo>
                  <a:pt x="0" y="72009"/>
                </a:lnTo>
                <a:lnTo>
                  <a:pt x="0" y="66548"/>
                </a:lnTo>
                <a:lnTo>
                  <a:pt x="508" y="60705"/>
                </a:lnTo>
                <a:lnTo>
                  <a:pt x="1524" y="54610"/>
                </a:lnTo>
                <a:lnTo>
                  <a:pt x="2539" y="48513"/>
                </a:lnTo>
                <a:lnTo>
                  <a:pt x="13335" y="21209"/>
                </a:lnTo>
                <a:lnTo>
                  <a:pt x="16128" y="16763"/>
                </a:lnTo>
                <a:lnTo>
                  <a:pt x="19176" y="12953"/>
                </a:lnTo>
                <a:lnTo>
                  <a:pt x="22478" y="9778"/>
                </a:lnTo>
                <a:lnTo>
                  <a:pt x="25780" y="6603"/>
                </a:lnTo>
                <a:lnTo>
                  <a:pt x="29463" y="4190"/>
                </a:lnTo>
                <a:lnTo>
                  <a:pt x="33274" y="2539"/>
                </a:lnTo>
                <a:lnTo>
                  <a:pt x="37211" y="888"/>
                </a:lnTo>
                <a:lnTo>
                  <a:pt x="41275" y="0"/>
                </a:lnTo>
                <a:lnTo>
                  <a:pt x="454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3983735" y="2618198"/>
            <a:ext cx="48005" cy="101379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3998086" y="2637027"/>
            <a:ext cx="29845" cy="82550"/>
          </a:xfrm>
          <a:custGeom>
            <a:avLst/>
            <a:gdLst/>
            <a:ahLst/>
            <a:cxnLst/>
            <a:rect l="l" t="t" r="r" b="b"/>
            <a:pathLst>
              <a:path w="29845" h="82550">
                <a:moveTo>
                  <a:pt x="21336" y="23113"/>
                </a:moveTo>
                <a:lnTo>
                  <a:pt x="16637" y="23113"/>
                </a:lnTo>
                <a:lnTo>
                  <a:pt x="888" y="23875"/>
                </a:lnTo>
                <a:lnTo>
                  <a:pt x="126" y="28194"/>
                </a:lnTo>
                <a:lnTo>
                  <a:pt x="2539" y="28321"/>
                </a:lnTo>
                <a:lnTo>
                  <a:pt x="4317" y="28701"/>
                </a:lnTo>
                <a:lnTo>
                  <a:pt x="6603" y="29718"/>
                </a:lnTo>
                <a:lnTo>
                  <a:pt x="7238" y="30734"/>
                </a:lnTo>
                <a:lnTo>
                  <a:pt x="7238" y="32893"/>
                </a:lnTo>
                <a:lnTo>
                  <a:pt x="6858" y="36068"/>
                </a:lnTo>
                <a:lnTo>
                  <a:pt x="6476" y="37719"/>
                </a:lnTo>
                <a:lnTo>
                  <a:pt x="6096" y="39877"/>
                </a:lnTo>
                <a:lnTo>
                  <a:pt x="1777" y="58927"/>
                </a:lnTo>
                <a:lnTo>
                  <a:pt x="635" y="64262"/>
                </a:lnTo>
                <a:lnTo>
                  <a:pt x="0" y="68452"/>
                </a:lnTo>
                <a:lnTo>
                  <a:pt x="0" y="74675"/>
                </a:lnTo>
                <a:lnTo>
                  <a:pt x="1015" y="77343"/>
                </a:lnTo>
                <a:lnTo>
                  <a:pt x="2921" y="79375"/>
                </a:lnTo>
                <a:lnTo>
                  <a:pt x="4825" y="81534"/>
                </a:lnTo>
                <a:lnTo>
                  <a:pt x="7238" y="82550"/>
                </a:lnTo>
                <a:lnTo>
                  <a:pt x="13462" y="82550"/>
                </a:lnTo>
                <a:lnTo>
                  <a:pt x="16510" y="81661"/>
                </a:lnTo>
                <a:lnTo>
                  <a:pt x="22351" y="78105"/>
                </a:lnTo>
                <a:lnTo>
                  <a:pt x="25780" y="75184"/>
                </a:lnTo>
                <a:lnTo>
                  <a:pt x="26669" y="74295"/>
                </a:lnTo>
                <a:lnTo>
                  <a:pt x="12700" y="74295"/>
                </a:lnTo>
                <a:lnTo>
                  <a:pt x="11557" y="73025"/>
                </a:lnTo>
                <a:lnTo>
                  <a:pt x="11650" y="68452"/>
                </a:lnTo>
                <a:lnTo>
                  <a:pt x="11811" y="66929"/>
                </a:lnTo>
                <a:lnTo>
                  <a:pt x="12446" y="63754"/>
                </a:lnTo>
                <a:lnTo>
                  <a:pt x="13080" y="61213"/>
                </a:lnTo>
                <a:lnTo>
                  <a:pt x="21336" y="23113"/>
                </a:lnTo>
                <a:close/>
              </a:path>
              <a:path w="29845" h="82550">
                <a:moveTo>
                  <a:pt x="25526" y="67310"/>
                </a:moveTo>
                <a:lnTo>
                  <a:pt x="23240" y="69596"/>
                </a:lnTo>
                <a:lnTo>
                  <a:pt x="21336" y="71374"/>
                </a:lnTo>
                <a:lnTo>
                  <a:pt x="19812" y="72517"/>
                </a:lnTo>
                <a:lnTo>
                  <a:pt x="18287" y="73787"/>
                </a:lnTo>
                <a:lnTo>
                  <a:pt x="16763" y="74295"/>
                </a:lnTo>
                <a:lnTo>
                  <a:pt x="26669" y="74295"/>
                </a:lnTo>
                <a:lnTo>
                  <a:pt x="29590" y="71374"/>
                </a:lnTo>
                <a:lnTo>
                  <a:pt x="25526" y="67310"/>
                </a:lnTo>
                <a:close/>
              </a:path>
              <a:path w="29845" h="82550">
                <a:moveTo>
                  <a:pt x="26542" y="0"/>
                </a:moveTo>
                <a:lnTo>
                  <a:pt x="14350" y="0"/>
                </a:lnTo>
                <a:lnTo>
                  <a:pt x="11557" y="12700"/>
                </a:lnTo>
                <a:lnTo>
                  <a:pt x="23749" y="12700"/>
                </a:lnTo>
                <a:lnTo>
                  <a:pt x="265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3998086" y="2660142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89">
                <a:moveTo>
                  <a:pt x="16637" y="0"/>
                </a:moveTo>
                <a:lnTo>
                  <a:pt x="21336" y="0"/>
                </a:lnTo>
                <a:lnTo>
                  <a:pt x="13080" y="38100"/>
                </a:lnTo>
                <a:lnTo>
                  <a:pt x="12446" y="40640"/>
                </a:lnTo>
                <a:lnTo>
                  <a:pt x="12064" y="42545"/>
                </a:lnTo>
                <a:lnTo>
                  <a:pt x="11811" y="43815"/>
                </a:lnTo>
                <a:lnTo>
                  <a:pt x="11684" y="45085"/>
                </a:lnTo>
                <a:lnTo>
                  <a:pt x="11557" y="46228"/>
                </a:lnTo>
                <a:lnTo>
                  <a:pt x="11557" y="47244"/>
                </a:lnTo>
                <a:lnTo>
                  <a:pt x="11557" y="49911"/>
                </a:lnTo>
                <a:lnTo>
                  <a:pt x="12700" y="51181"/>
                </a:lnTo>
                <a:lnTo>
                  <a:pt x="15239" y="51181"/>
                </a:lnTo>
                <a:lnTo>
                  <a:pt x="16763" y="51181"/>
                </a:lnTo>
                <a:lnTo>
                  <a:pt x="18287" y="50673"/>
                </a:lnTo>
                <a:lnTo>
                  <a:pt x="19812" y="49403"/>
                </a:lnTo>
                <a:lnTo>
                  <a:pt x="21336" y="48260"/>
                </a:lnTo>
                <a:lnTo>
                  <a:pt x="23240" y="46482"/>
                </a:lnTo>
                <a:lnTo>
                  <a:pt x="25526" y="44196"/>
                </a:lnTo>
                <a:lnTo>
                  <a:pt x="29590" y="48260"/>
                </a:lnTo>
                <a:lnTo>
                  <a:pt x="25780" y="52070"/>
                </a:lnTo>
                <a:lnTo>
                  <a:pt x="22351" y="54991"/>
                </a:lnTo>
                <a:lnTo>
                  <a:pt x="19430" y="56769"/>
                </a:lnTo>
                <a:lnTo>
                  <a:pt x="16510" y="58547"/>
                </a:lnTo>
                <a:lnTo>
                  <a:pt x="13462" y="59436"/>
                </a:lnTo>
                <a:lnTo>
                  <a:pt x="10287" y="59436"/>
                </a:lnTo>
                <a:lnTo>
                  <a:pt x="7238" y="59436"/>
                </a:lnTo>
                <a:lnTo>
                  <a:pt x="4825" y="58420"/>
                </a:lnTo>
                <a:lnTo>
                  <a:pt x="2921" y="56261"/>
                </a:lnTo>
                <a:lnTo>
                  <a:pt x="1015" y="54229"/>
                </a:lnTo>
                <a:lnTo>
                  <a:pt x="0" y="51562"/>
                </a:lnTo>
                <a:lnTo>
                  <a:pt x="0" y="48387"/>
                </a:lnTo>
                <a:lnTo>
                  <a:pt x="0" y="45338"/>
                </a:lnTo>
                <a:lnTo>
                  <a:pt x="635" y="41148"/>
                </a:lnTo>
                <a:lnTo>
                  <a:pt x="1777" y="35813"/>
                </a:lnTo>
                <a:lnTo>
                  <a:pt x="6096" y="16763"/>
                </a:lnTo>
                <a:lnTo>
                  <a:pt x="6476" y="14605"/>
                </a:lnTo>
                <a:lnTo>
                  <a:pt x="6858" y="12954"/>
                </a:lnTo>
                <a:lnTo>
                  <a:pt x="6985" y="11937"/>
                </a:lnTo>
                <a:lnTo>
                  <a:pt x="7112" y="10795"/>
                </a:lnTo>
                <a:lnTo>
                  <a:pt x="7238" y="9779"/>
                </a:lnTo>
                <a:lnTo>
                  <a:pt x="7238" y="8890"/>
                </a:lnTo>
                <a:lnTo>
                  <a:pt x="7238" y="7620"/>
                </a:lnTo>
                <a:lnTo>
                  <a:pt x="6603" y="6604"/>
                </a:lnTo>
                <a:lnTo>
                  <a:pt x="5461" y="6096"/>
                </a:lnTo>
                <a:lnTo>
                  <a:pt x="4317" y="5587"/>
                </a:lnTo>
                <a:lnTo>
                  <a:pt x="2539" y="5207"/>
                </a:lnTo>
                <a:lnTo>
                  <a:pt x="126" y="5080"/>
                </a:lnTo>
                <a:lnTo>
                  <a:pt x="888" y="762"/>
                </a:lnTo>
                <a:lnTo>
                  <a:pt x="166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3995928" y="2529798"/>
            <a:ext cx="48005" cy="124501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009644" y="2548889"/>
            <a:ext cx="30480" cy="59055"/>
          </a:xfrm>
          <a:custGeom>
            <a:avLst/>
            <a:gdLst/>
            <a:ahLst/>
            <a:cxnLst/>
            <a:rect l="l" t="t" r="r" b="b"/>
            <a:pathLst>
              <a:path w="30479" h="59055">
                <a:moveTo>
                  <a:pt x="30098" y="0"/>
                </a:moveTo>
                <a:lnTo>
                  <a:pt x="12826" y="0"/>
                </a:lnTo>
                <a:lnTo>
                  <a:pt x="0" y="56514"/>
                </a:lnTo>
                <a:lnTo>
                  <a:pt x="7873" y="58800"/>
                </a:lnTo>
                <a:lnTo>
                  <a:pt x="30098" y="5334"/>
                </a:lnTo>
                <a:lnTo>
                  <a:pt x="3009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009644" y="2548889"/>
            <a:ext cx="30480" cy="59055"/>
          </a:xfrm>
          <a:custGeom>
            <a:avLst/>
            <a:gdLst/>
            <a:ahLst/>
            <a:cxnLst/>
            <a:rect l="l" t="t" r="r" b="b"/>
            <a:pathLst>
              <a:path w="30479" h="59055">
                <a:moveTo>
                  <a:pt x="12826" y="0"/>
                </a:moveTo>
                <a:lnTo>
                  <a:pt x="30098" y="0"/>
                </a:lnTo>
                <a:lnTo>
                  <a:pt x="30098" y="5334"/>
                </a:lnTo>
                <a:lnTo>
                  <a:pt x="7873" y="58800"/>
                </a:lnTo>
                <a:lnTo>
                  <a:pt x="0" y="56514"/>
                </a:lnTo>
                <a:lnTo>
                  <a:pt x="1282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102608" y="2462771"/>
            <a:ext cx="2925444" cy="200545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3131820" y="2686824"/>
            <a:ext cx="4295521" cy="200520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2456688" y="3035782"/>
            <a:ext cx="142519" cy="1425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2467101" y="3050158"/>
            <a:ext cx="132588" cy="1325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2752344" y="3003829"/>
            <a:ext cx="752094" cy="173075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2868167" y="3360394"/>
            <a:ext cx="128803" cy="128803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2878708" y="3374009"/>
            <a:ext cx="118872" cy="118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3130295" y="3328415"/>
            <a:ext cx="2049018" cy="198120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2868167" y="3665194"/>
            <a:ext cx="128803" cy="128803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2878708" y="3678809"/>
            <a:ext cx="118872" cy="118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3130295" y="3633215"/>
            <a:ext cx="2181606" cy="199009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3229355" y="3965447"/>
            <a:ext cx="121157" cy="121157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3239135" y="3978528"/>
            <a:ext cx="111379" cy="11125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3435096" y="3934967"/>
            <a:ext cx="3061462" cy="152527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3587496" y="4244340"/>
            <a:ext cx="107441" cy="107442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3597275" y="4257802"/>
            <a:ext cx="96393" cy="96393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3796284" y="4218457"/>
            <a:ext cx="2786634" cy="162661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3587496" y="4503420"/>
            <a:ext cx="107441" cy="107442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3597275" y="4516882"/>
            <a:ext cx="96393" cy="96393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3802379" y="4477486"/>
            <a:ext cx="1343406" cy="163474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5186171" y="4482057"/>
            <a:ext cx="87668" cy="124232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5200015" y="4499228"/>
            <a:ext cx="69215" cy="106045"/>
          </a:xfrm>
          <a:custGeom>
            <a:avLst/>
            <a:gdLst/>
            <a:ahLst/>
            <a:cxnLst/>
            <a:rect l="l" t="t" r="r" b="b"/>
            <a:pathLst>
              <a:path w="69214" h="106045">
                <a:moveTo>
                  <a:pt x="47117" y="0"/>
                </a:moveTo>
                <a:lnTo>
                  <a:pt x="41148" y="0"/>
                </a:lnTo>
                <a:lnTo>
                  <a:pt x="35560" y="1651"/>
                </a:lnTo>
                <a:lnTo>
                  <a:pt x="9651" y="30734"/>
                </a:lnTo>
                <a:lnTo>
                  <a:pt x="607" y="67818"/>
                </a:lnTo>
                <a:lnTo>
                  <a:pt x="0" y="73533"/>
                </a:lnTo>
                <a:lnTo>
                  <a:pt x="35" y="87630"/>
                </a:lnTo>
                <a:lnTo>
                  <a:pt x="1905" y="94234"/>
                </a:lnTo>
                <a:lnTo>
                  <a:pt x="5461" y="98806"/>
                </a:lnTo>
                <a:lnTo>
                  <a:pt x="9144" y="103251"/>
                </a:lnTo>
                <a:lnTo>
                  <a:pt x="14605" y="105537"/>
                </a:lnTo>
                <a:lnTo>
                  <a:pt x="27812" y="105537"/>
                </a:lnTo>
                <a:lnTo>
                  <a:pt x="33274" y="104013"/>
                </a:lnTo>
                <a:lnTo>
                  <a:pt x="38354" y="100838"/>
                </a:lnTo>
                <a:lnTo>
                  <a:pt x="40470" y="99568"/>
                </a:lnTo>
                <a:lnTo>
                  <a:pt x="19176" y="99568"/>
                </a:lnTo>
                <a:lnTo>
                  <a:pt x="16383" y="98171"/>
                </a:lnTo>
                <a:lnTo>
                  <a:pt x="14732" y="95631"/>
                </a:lnTo>
                <a:lnTo>
                  <a:pt x="13081" y="92964"/>
                </a:lnTo>
                <a:lnTo>
                  <a:pt x="12192" y="88900"/>
                </a:lnTo>
                <a:lnTo>
                  <a:pt x="12248" y="81915"/>
                </a:lnTo>
                <a:lnTo>
                  <a:pt x="12408" y="77585"/>
                </a:lnTo>
                <a:lnTo>
                  <a:pt x="13065" y="71088"/>
                </a:lnTo>
                <a:lnTo>
                  <a:pt x="14174" y="63972"/>
                </a:lnTo>
                <a:lnTo>
                  <a:pt x="15748" y="56261"/>
                </a:lnTo>
                <a:lnTo>
                  <a:pt x="64964" y="56261"/>
                </a:lnTo>
                <a:lnTo>
                  <a:pt x="65786" y="53086"/>
                </a:lnTo>
                <a:lnTo>
                  <a:pt x="66494" y="48641"/>
                </a:lnTo>
                <a:lnTo>
                  <a:pt x="17525" y="48641"/>
                </a:lnTo>
                <a:lnTo>
                  <a:pt x="20240" y="38951"/>
                </a:lnTo>
                <a:lnTo>
                  <a:pt x="40386" y="6096"/>
                </a:lnTo>
                <a:lnTo>
                  <a:pt x="62293" y="6096"/>
                </a:lnTo>
                <a:lnTo>
                  <a:pt x="56544" y="1714"/>
                </a:lnTo>
                <a:lnTo>
                  <a:pt x="47117" y="0"/>
                </a:lnTo>
                <a:close/>
              </a:path>
              <a:path w="69214" h="106045">
                <a:moveTo>
                  <a:pt x="64964" y="56261"/>
                </a:moveTo>
                <a:lnTo>
                  <a:pt x="51435" y="56261"/>
                </a:lnTo>
                <a:lnTo>
                  <a:pt x="48646" y="66067"/>
                </a:lnTo>
                <a:lnTo>
                  <a:pt x="45608" y="74707"/>
                </a:lnTo>
                <a:lnTo>
                  <a:pt x="42308" y="82157"/>
                </a:lnTo>
                <a:lnTo>
                  <a:pt x="38735" y="88392"/>
                </a:lnTo>
                <a:lnTo>
                  <a:pt x="33782" y="95758"/>
                </a:lnTo>
                <a:lnTo>
                  <a:pt x="28448" y="99568"/>
                </a:lnTo>
                <a:lnTo>
                  <a:pt x="40470" y="99568"/>
                </a:lnTo>
                <a:lnTo>
                  <a:pt x="61428" y="67564"/>
                </a:lnTo>
                <a:lnTo>
                  <a:pt x="63913" y="60325"/>
                </a:lnTo>
                <a:lnTo>
                  <a:pt x="64964" y="56261"/>
                </a:lnTo>
                <a:close/>
              </a:path>
              <a:path w="69214" h="106045">
                <a:moveTo>
                  <a:pt x="62293" y="6096"/>
                </a:moveTo>
                <a:lnTo>
                  <a:pt x="49784" y="6096"/>
                </a:lnTo>
                <a:lnTo>
                  <a:pt x="52450" y="7366"/>
                </a:lnTo>
                <a:lnTo>
                  <a:pt x="54101" y="9906"/>
                </a:lnTo>
                <a:lnTo>
                  <a:pt x="55752" y="12573"/>
                </a:lnTo>
                <a:lnTo>
                  <a:pt x="56642" y="16383"/>
                </a:lnTo>
                <a:lnTo>
                  <a:pt x="56550" y="24130"/>
                </a:lnTo>
                <a:lnTo>
                  <a:pt x="56425" y="27566"/>
                </a:lnTo>
                <a:lnTo>
                  <a:pt x="55768" y="34067"/>
                </a:lnTo>
                <a:lnTo>
                  <a:pt x="54659" y="41092"/>
                </a:lnTo>
                <a:lnTo>
                  <a:pt x="53086" y="48641"/>
                </a:lnTo>
                <a:lnTo>
                  <a:pt x="66494" y="48641"/>
                </a:lnTo>
                <a:lnTo>
                  <a:pt x="68072" y="38735"/>
                </a:lnTo>
                <a:lnTo>
                  <a:pt x="68707" y="32639"/>
                </a:lnTo>
                <a:lnTo>
                  <a:pt x="68707" y="27432"/>
                </a:lnTo>
                <a:lnTo>
                  <a:pt x="67351" y="15430"/>
                </a:lnTo>
                <a:lnTo>
                  <a:pt x="63293" y="6858"/>
                </a:lnTo>
                <a:lnTo>
                  <a:pt x="62293" y="609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5212207" y="4555490"/>
            <a:ext cx="39370" cy="43815"/>
          </a:xfrm>
          <a:custGeom>
            <a:avLst/>
            <a:gdLst/>
            <a:ahLst/>
            <a:cxnLst/>
            <a:rect l="l" t="t" r="r" b="b"/>
            <a:pathLst>
              <a:path w="39370" h="43814">
                <a:moveTo>
                  <a:pt x="3555" y="0"/>
                </a:moveTo>
                <a:lnTo>
                  <a:pt x="1982" y="7711"/>
                </a:lnTo>
                <a:lnTo>
                  <a:pt x="873" y="14827"/>
                </a:lnTo>
                <a:lnTo>
                  <a:pt x="216" y="21324"/>
                </a:lnTo>
                <a:lnTo>
                  <a:pt x="0" y="27178"/>
                </a:lnTo>
                <a:lnTo>
                  <a:pt x="0" y="32639"/>
                </a:lnTo>
                <a:lnTo>
                  <a:pt x="888" y="36703"/>
                </a:lnTo>
                <a:lnTo>
                  <a:pt x="2539" y="39370"/>
                </a:lnTo>
                <a:lnTo>
                  <a:pt x="4190" y="41910"/>
                </a:lnTo>
                <a:lnTo>
                  <a:pt x="6984" y="43307"/>
                </a:lnTo>
                <a:lnTo>
                  <a:pt x="10667" y="43307"/>
                </a:lnTo>
                <a:lnTo>
                  <a:pt x="16255" y="43307"/>
                </a:lnTo>
                <a:lnTo>
                  <a:pt x="36454" y="9806"/>
                </a:lnTo>
                <a:lnTo>
                  <a:pt x="39242" y="0"/>
                </a:lnTo>
                <a:lnTo>
                  <a:pt x="35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5217540" y="4505325"/>
            <a:ext cx="39370" cy="42545"/>
          </a:xfrm>
          <a:custGeom>
            <a:avLst/>
            <a:gdLst/>
            <a:ahLst/>
            <a:cxnLst/>
            <a:rect l="l" t="t" r="r" b="b"/>
            <a:pathLst>
              <a:path w="39370" h="42545">
                <a:moveTo>
                  <a:pt x="28701" y="0"/>
                </a:moveTo>
                <a:lnTo>
                  <a:pt x="22860" y="0"/>
                </a:lnTo>
                <a:lnTo>
                  <a:pt x="17525" y="3682"/>
                </a:lnTo>
                <a:lnTo>
                  <a:pt x="0" y="42544"/>
                </a:lnTo>
                <a:lnTo>
                  <a:pt x="35560" y="42544"/>
                </a:lnTo>
                <a:lnTo>
                  <a:pt x="37133" y="34996"/>
                </a:lnTo>
                <a:lnTo>
                  <a:pt x="38242" y="27971"/>
                </a:lnTo>
                <a:lnTo>
                  <a:pt x="38899" y="21470"/>
                </a:lnTo>
                <a:lnTo>
                  <a:pt x="39116" y="15493"/>
                </a:lnTo>
                <a:lnTo>
                  <a:pt x="39116" y="10287"/>
                </a:lnTo>
                <a:lnTo>
                  <a:pt x="38226" y="6476"/>
                </a:lnTo>
                <a:lnTo>
                  <a:pt x="36575" y="3810"/>
                </a:lnTo>
                <a:lnTo>
                  <a:pt x="34925" y="1269"/>
                </a:lnTo>
                <a:lnTo>
                  <a:pt x="32258" y="0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5195442" y="4479035"/>
            <a:ext cx="189501" cy="160655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5363845" y="4482057"/>
            <a:ext cx="117259" cy="158141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5407278" y="4499228"/>
            <a:ext cx="69215" cy="106045"/>
          </a:xfrm>
          <a:custGeom>
            <a:avLst/>
            <a:gdLst/>
            <a:ahLst/>
            <a:cxnLst/>
            <a:rect l="l" t="t" r="r" b="b"/>
            <a:pathLst>
              <a:path w="69214" h="106045">
                <a:moveTo>
                  <a:pt x="47117" y="0"/>
                </a:moveTo>
                <a:lnTo>
                  <a:pt x="41148" y="0"/>
                </a:lnTo>
                <a:lnTo>
                  <a:pt x="35560" y="1651"/>
                </a:lnTo>
                <a:lnTo>
                  <a:pt x="9651" y="30734"/>
                </a:lnTo>
                <a:lnTo>
                  <a:pt x="607" y="67818"/>
                </a:lnTo>
                <a:lnTo>
                  <a:pt x="0" y="73533"/>
                </a:lnTo>
                <a:lnTo>
                  <a:pt x="35" y="87630"/>
                </a:lnTo>
                <a:lnTo>
                  <a:pt x="1905" y="94234"/>
                </a:lnTo>
                <a:lnTo>
                  <a:pt x="5461" y="98806"/>
                </a:lnTo>
                <a:lnTo>
                  <a:pt x="9144" y="103251"/>
                </a:lnTo>
                <a:lnTo>
                  <a:pt x="14605" y="105537"/>
                </a:lnTo>
                <a:lnTo>
                  <a:pt x="27812" y="105537"/>
                </a:lnTo>
                <a:lnTo>
                  <a:pt x="33274" y="104013"/>
                </a:lnTo>
                <a:lnTo>
                  <a:pt x="38354" y="100838"/>
                </a:lnTo>
                <a:lnTo>
                  <a:pt x="40470" y="99568"/>
                </a:lnTo>
                <a:lnTo>
                  <a:pt x="19176" y="99568"/>
                </a:lnTo>
                <a:lnTo>
                  <a:pt x="16383" y="98171"/>
                </a:lnTo>
                <a:lnTo>
                  <a:pt x="14732" y="95631"/>
                </a:lnTo>
                <a:lnTo>
                  <a:pt x="13081" y="92964"/>
                </a:lnTo>
                <a:lnTo>
                  <a:pt x="12192" y="88900"/>
                </a:lnTo>
                <a:lnTo>
                  <a:pt x="12248" y="81915"/>
                </a:lnTo>
                <a:lnTo>
                  <a:pt x="12408" y="77585"/>
                </a:lnTo>
                <a:lnTo>
                  <a:pt x="13065" y="71088"/>
                </a:lnTo>
                <a:lnTo>
                  <a:pt x="14174" y="63972"/>
                </a:lnTo>
                <a:lnTo>
                  <a:pt x="15748" y="56261"/>
                </a:lnTo>
                <a:lnTo>
                  <a:pt x="64964" y="56261"/>
                </a:lnTo>
                <a:lnTo>
                  <a:pt x="65786" y="53086"/>
                </a:lnTo>
                <a:lnTo>
                  <a:pt x="66494" y="48641"/>
                </a:lnTo>
                <a:lnTo>
                  <a:pt x="17525" y="48641"/>
                </a:lnTo>
                <a:lnTo>
                  <a:pt x="20240" y="38951"/>
                </a:lnTo>
                <a:lnTo>
                  <a:pt x="40386" y="6096"/>
                </a:lnTo>
                <a:lnTo>
                  <a:pt x="62293" y="6096"/>
                </a:lnTo>
                <a:lnTo>
                  <a:pt x="56544" y="1714"/>
                </a:lnTo>
                <a:lnTo>
                  <a:pt x="47117" y="0"/>
                </a:lnTo>
                <a:close/>
              </a:path>
              <a:path w="69214" h="106045">
                <a:moveTo>
                  <a:pt x="64964" y="56261"/>
                </a:moveTo>
                <a:lnTo>
                  <a:pt x="51435" y="56261"/>
                </a:lnTo>
                <a:lnTo>
                  <a:pt x="48646" y="66067"/>
                </a:lnTo>
                <a:lnTo>
                  <a:pt x="45608" y="74707"/>
                </a:lnTo>
                <a:lnTo>
                  <a:pt x="42308" y="82157"/>
                </a:lnTo>
                <a:lnTo>
                  <a:pt x="38735" y="88392"/>
                </a:lnTo>
                <a:lnTo>
                  <a:pt x="33782" y="95758"/>
                </a:lnTo>
                <a:lnTo>
                  <a:pt x="28448" y="99568"/>
                </a:lnTo>
                <a:lnTo>
                  <a:pt x="40470" y="99568"/>
                </a:lnTo>
                <a:lnTo>
                  <a:pt x="61428" y="67564"/>
                </a:lnTo>
                <a:lnTo>
                  <a:pt x="63913" y="60325"/>
                </a:lnTo>
                <a:lnTo>
                  <a:pt x="64964" y="56261"/>
                </a:lnTo>
                <a:close/>
              </a:path>
              <a:path w="69214" h="106045">
                <a:moveTo>
                  <a:pt x="62293" y="6096"/>
                </a:moveTo>
                <a:lnTo>
                  <a:pt x="49784" y="6096"/>
                </a:lnTo>
                <a:lnTo>
                  <a:pt x="52450" y="7366"/>
                </a:lnTo>
                <a:lnTo>
                  <a:pt x="54101" y="9906"/>
                </a:lnTo>
                <a:lnTo>
                  <a:pt x="55753" y="12573"/>
                </a:lnTo>
                <a:lnTo>
                  <a:pt x="56642" y="16383"/>
                </a:lnTo>
                <a:lnTo>
                  <a:pt x="56550" y="24130"/>
                </a:lnTo>
                <a:lnTo>
                  <a:pt x="56425" y="27566"/>
                </a:lnTo>
                <a:lnTo>
                  <a:pt x="55768" y="34067"/>
                </a:lnTo>
                <a:lnTo>
                  <a:pt x="54659" y="41092"/>
                </a:lnTo>
                <a:lnTo>
                  <a:pt x="53086" y="48641"/>
                </a:lnTo>
                <a:lnTo>
                  <a:pt x="66494" y="48641"/>
                </a:lnTo>
                <a:lnTo>
                  <a:pt x="68072" y="38735"/>
                </a:lnTo>
                <a:lnTo>
                  <a:pt x="68707" y="32639"/>
                </a:lnTo>
                <a:lnTo>
                  <a:pt x="68707" y="27432"/>
                </a:lnTo>
                <a:lnTo>
                  <a:pt x="67351" y="15430"/>
                </a:lnTo>
                <a:lnTo>
                  <a:pt x="63293" y="6858"/>
                </a:lnTo>
                <a:lnTo>
                  <a:pt x="62293" y="609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5419471" y="4555490"/>
            <a:ext cx="39370" cy="43815"/>
          </a:xfrm>
          <a:custGeom>
            <a:avLst/>
            <a:gdLst/>
            <a:ahLst/>
            <a:cxnLst/>
            <a:rect l="l" t="t" r="r" b="b"/>
            <a:pathLst>
              <a:path w="39370" h="43814">
                <a:moveTo>
                  <a:pt x="3555" y="0"/>
                </a:moveTo>
                <a:lnTo>
                  <a:pt x="1982" y="7711"/>
                </a:lnTo>
                <a:lnTo>
                  <a:pt x="873" y="14827"/>
                </a:lnTo>
                <a:lnTo>
                  <a:pt x="216" y="21324"/>
                </a:lnTo>
                <a:lnTo>
                  <a:pt x="0" y="27178"/>
                </a:lnTo>
                <a:lnTo>
                  <a:pt x="0" y="32639"/>
                </a:lnTo>
                <a:lnTo>
                  <a:pt x="888" y="36703"/>
                </a:lnTo>
                <a:lnTo>
                  <a:pt x="2539" y="39370"/>
                </a:lnTo>
                <a:lnTo>
                  <a:pt x="4190" y="41910"/>
                </a:lnTo>
                <a:lnTo>
                  <a:pt x="6984" y="43307"/>
                </a:lnTo>
                <a:lnTo>
                  <a:pt x="10667" y="43307"/>
                </a:lnTo>
                <a:lnTo>
                  <a:pt x="16255" y="43307"/>
                </a:lnTo>
                <a:lnTo>
                  <a:pt x="36454" y="9806"/>
                </a:lnTo>
                <a:lnTo>
                  <a:pt x="39242" y="0"/>
                </a:lnTo>
                <a:lnTo>
                  <a:pt x="35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5424804" y="4505325"/>
            <a:ext cx="39370" cy="42545"/>
          </a:xfrm>
          <a:custGeom>
            <a:avLst/>
            <a:gdLst/>
            <a:ahLst/>
            <a:cxnLst/>
            <a:rect l="l" t="t" r="r" b="b"/>
            <a:pathLst>
              <a:path w="39370" h="42545">
                <a:moveTo>
                  <a:pt x="28702" y="0"/>
                </a:moveTo>
                <a:lnTo>
                  <a:pt x="22860" y="0"/>
                </a:lnTo>
                <a:lnTo>
                  <a:pt x="17525" y="3682"/>
                </a:lnTo>
                <a:lnTo>
                  <a:pt x="0" y="42544"/>
                </a:lnTo>
                <a:lnTo>
                  <a:pt x="35560" y="42544"/>
                </a:lnTo>
                <a:lnTo>
                  <a:pt x="37133" y="34996"/>
                </a:lnTo>
                <a:lnTo>
                  <a:pt x="38242" y="27971"/>
                </a:lnTo>
                <a:lnTo>
                  <a:pt x="38899" y="21470"/>
                </a:lnTo>
                <a:lnTo>
                  <a:pt x="39116" y="15493"/>
                </a:lnTo>
                <a:lnTo>
                  <a:pt x="39116" y="10287"/>
                </a:lnTo>
                <a:lnTo>
                  <a:pt x="38227" y="6476"/>
                </a:lnTo>
                <a:lnTo>
                  <a:pt x="36575" y="3810"/>
                </a:lnTo>
                <a:lnTo>
                  <a:pt x="34925" y="1269"/>
                </a:lnTo>
                <a:lnTo>
                  <a:pt x="32258" y="0"/>
                </a:lnTo>
                <a:lnTo>
                  <a:pt x="287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407278" y="4499228"/>
            <a:ext cx="69215" cy="106045"/>
          </a:xfrm>
          <a:custGeom>
            <a:avLst/>
            <a:gdLst/>
            <a:ahLst/>
            <a:cxnLst/>
            <a:rect l="l" t="t" r="r" b="b"/>
            <a:pathLst>
              <a:path w="69214" h="106045">
                <a:moveTo>
                  <a:pt x="47117" y="0"/>
                </a:moveTo>
                <a:lnTo>
                  <a:pt x="56544" y="1714"/>
                </a:lnTo>
                <a:lnTo>
                  <a:pt x="63293" y="6858"/>
                </a:lnTo>
                <a:lnTo>
                  <a:pt x="67351" y="15430"/>
                </a:lnTo>
                <a:lnTo>
                  <a:pt x="68707" y="27432"/>
                </a:lnTo>
                <a:lnTo>
                  <a:pt x="68707" y="32639"/>
                </a:lnTo>
                <a:lnTo>
                  <a:pt x="61341" y="67818"/>
                </a:lnTo>
                <a:lnTo>
                  <a:pt x="58800" y="75311"/>
                </a:lnTo>
                <a:lnTo>
                  <a:pt x="38354" y="100838"/>
                </a:lnTo>
                <a:lnTo>
                  <a:pt x="33274" y="104013"/>
                </a:lnTo>
                <a:lnTo>
                  <a:pt x="27812" y="105537"/>
                </a:lnTo>
                <a:lnTo>
                  <a:pt x="21971" y="105537"/>
                </a:lnTo>
                <a:lnTo>
                  <a:pt x="14605" y="105537"/>
                </a:lnTo>
                <a:lnTo>
                  <a:pt x="9144" y="103251"/>
                </a:lnTo>
                <a:lnTo>
                  <a:pt x="5461" y="98806"/>
                </a:lnTo>
                <a:lnTo>
                  <a:pt x="1905" y="94234"/>
                </a:lnTo>
                <a:lnTo>
                  <a:pt x="0" y="87503"/>
                </a:lnTo>
                <a:lnTo>
                  <a:pt x="0" y="78486"/>
                </a:lnTo>
                <a:lnTo>
                  <a:pt x="0" y="73533"/>
                </a:lnTo>
                <a:lnTo>
                  <a:pt x="7112" y="38227"/>
                </a:lnTo>
                <a:lnTo>
                  <a:pt x="9651" y="30734"/>
                </a:lnTo>
                <a:lnTo>
                  <a:pt x="12826" y="24130"/>
                </a:lnTo>
                <a:lnTo>
                  <a:pt x="16763" y="18288"/>
                </a:lnTo>
                <a:lnTo>
                  <a:pt x="20700" y="12446"/>
                </a:lnTo>
                <a:lnTo>
                  <a:pt x="25273" y="7874"/>
                </a:lnTo>
                <a:lnTo>
                  <a:pt x="30353" y="4826"/>
                </a:lnTo>
                <a:lnTo>
                  <a:pt x="35560" y="1651"/>
                </a:lnTo>
                <a:lnTo>
                  <a:pt x="41148" y="0"/>
                </a:lnTo>
                <a:lnTo>
                  <a:pt x="471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471159" y="4546091"/>
            <a:ext cx="64820" cy="89154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5484876" y="4564126"/>
            <a:ext cx="46355" cy="70485"/>
          </a:xfrm>
          <a:custGeom>
            <a:avLst/>
            <a:gdLst/>
            <a:ahLst/>
            <a:cxnLst/>
            <a:rect l="l" t="t" r="r" b="b"/>
            <a:pathLst>
              <a:path w="46354" h="70485">
                <a:moveTo>
                  <a:pt x="29845" y="12826"/>
                </a:moveTo>
                <a:lnTo>
                  <a:pt x="17145" y="12826"/>
                </a:lnTo>
                <a:lnTo>
                  <a:pt x="18034" y="13081"/>
                </a:lnTo>
                <a:lnTo>
                  <a:pt x="18541" y="13716"/>
                </a:lnTo>
                <a:lnTo>
                  <a:pt x="19050" y="14224"/>
                </a:lnTo>
                <a:lnTo>
                  <a:pt x="19145" y="14605"/>
                </a:lnTo>
                <a:lnTo>
                  <a:pt x="19206" y="58547"/>
                </a:lnTo>
                <a:lnTo>
                  <a:pt x="19050" y="59562"/>
                </a:lnTo>
                <a:lnTo>
                  <a:pt x="18796" y="60198"/>
                </a:lnTo>
                <a:lnTo>
                  <a:pt x="18669" y="60832"/>
                </a:lnTo>
                <a:lnTo>
                  <a:pt x="14732" y="64007"/>
                </a:lnTo>
                <a:lnTo>
                  <a:pt x="14224" y="64262"/>
                </a:lnTo>
                <a:lnTo>
                  <a:pt x="13335" y="64388"/>
                </a:lnTo>
                <a:lnTo>
                  <a:pt x="12319" y="64643"/>
                </a:lnTo>
                <a:lnTo>
                  <a:pt x="8509" y="65024"/>
                </a:lnTo>
                <a:lnTo>
                  <a:pt x="6985" y="65024"/>
                </a:lnTo>
                <a:lnTo>
                  <a:pt x="3048" y="65278"/>
                </a:lnTo>
                <a:lnTo>
                  <a:pt x="3048" y="69976"/>
                </a:lnTo>
                <a:lnTo>
                  <a:pt x="46100" y="69976"/>
                </a:lnTo>
                <a:lnTo>
                  <a:pt x="46100" y="65278"/>
                </a:lnTo>
                <a:lnTo>
                  <a:pt x="43941" y="65150"/>
                </a:lnTo>
                <a:lnTo>
                  <a:pt x="42037" y="65150"/>
                </a:lnTo>
                <a:lnTo>
                  <a:pt x="37464" y="64769"/>
                </a:lnTo>
                <a:lnTo>
                  <a:pt x="35306" y="64516"/>
                </a:lnTo>
                <a:lnTo>
                  <a:pt x="34289" y="64262"/>
                </a:lnTo>
                <a:lnTo>
                  <a:pt x="33654" y="64007"/>
                </a:lnTo>
                <a:lnTo>
                  <a:pt x="32893" y="63881"/>
                </a:lnTo>
                <a:lnTo>
                  <a:pt x="32258" y="63500"/>
                </a:lnTo>
                <a:lnTo>
                  <a:pt x="31241" y="62484"/>
                </a:lnTo>
                <a:lnTo>
                  <a:pt x="30987" y="61975"/>
                </a:lnTo>
                <a:lnTo>
                  <a:pt x="30607" y="61594"/>
                </a:lnTo>
                <a:lnTo>
                  <a:pt x="30479" y="61087"/>
                </a:lnTo>
                <a:lnTo>
                  <a:pt x="30225" y="60579"/>
                </a:lnTo>
                <a:lnTo>
                  <a:pt x="30099" y="60071"/>
                </a:lnTo>
                <a:lnTo>
                  <a:pt x="29972" y="58547"/>
                </a:lnTo>
                <a:lnTo>
                  <a:pt x="29845" y="12826"/>
                </a:lnTo>
                <a:close/>
              </a:path>
              <a:path w="46354" h="70485">
                <a:moveTo>
                  <a:pt x="30099" y="0"/>
                </a:moveTo>
                <a:lnTo>
                  <a:pt x="26797" y="0"/>
                </a:lnTo>
                <a:lnTo>
                  <a:pt x="22225" y="2412"/>
                </a:lnTo>
                <a:lnTo>
                  <a:pt x="13335" y="7238"/>
                </a:lnTo>
                <a:lnTo>
                  <a:pt x="9016" y="9779"/>
                </a:lnTo>
                <a:lnTo>
                  <a:pt x="4572" y="12192"/>
                </a:lnTo>
                <a:lnTo>
                  <a:pt x="0" y="14605"/>
                </a:lnTo>
                <a:lnTo>
                  <a:pt x="508" y="15493"/>
                </a:lnTo>
                <a:lnTo>
                  <a:pt x="888" y="16382"/>
                </a:lnTo>
                <a:lnTo>
                  <a:pt x="1378" y="17399"/>
                </a:lnTo>
                <a:lnTo>
                  <a:pt x="1650" y="18034"/>
                </a:lnTo>
                <a:lnTo>
                  <a:pt x="2159" y="18923"/>
                </a:lnTo>
                <a:lnTo>
                  <a:pt x="2539" y="19685"/>
                </a:lnTo>
                <a:lnTo>
                  <a:pt x="6096" y="17399"/>
                </a:lnTo>
                <a:lnTo>
                  <a:pt x="9016" y="15748"/>
                </a:lnTo>
                <a:lnTo>
                  <a:pt x="11175" y="14605"/>
                </a:lnTo>
                <a:lnTo>
                  <a:pt x="13335" y="13335"/>
                </a:lnTo>
                <a:lnTo>
                  <a:pt x="15112" y="12826"/>
                </a:lnTo>
                <a:lnTo>
                  <a:pt x="29845" y="12826"/>
                </a:lnTo>
                <a:lnTo>
                  <a:pt x="29972" y="2031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5484876" y="4564126"/>
            <a:ext cx="46355" cy="70485"/>
          </a:xfrm>
          <a:custGeom>
            <a:avLst/>
            <a:gdLst/>
            <a:ahLst/>
            <a:cxnLst/>
            <a:rect l="l" t="t" r="r" b="b"/>
            <a:pathLst>
              <a:path w="46354" h="70485">
                <a:moveTo>
                  <a:pt x="26797" y="0"/>
                </a:moveTo>
                <a:lnTo>
                  <a:pt x="30099" y="0"/>
                </a:lnTo>
                <a:lnTo>
                  <a:pt x="29972" y="2031"/>
                </a:lnTo>
                <a:lnTo>
                  <a:pt x="29972" y="3810"/>
                </a:lnTo>
                <a:lnTo>
                  <a:pt x="29972" y="5334"/>
                </a:lnTo>
                <a:lnTo>
                  <a:pt x="29845" y="6857"/>
                </a:lnTo>
                <a:lnTo>
                  <a:pt x="29845" y="8381"/>
                </a:lnTo>
                <a:lnTo>
                  <a:pt x="29845" y="57657"/>
                </a:lnTo>
                <a:lnTo>
                  <a:pt x="29972" y="58547"/>
                </a:lnTo>
                <a:lnTo>
                  <a:pt x="29972" y="59309"/>
                </a:lnTo>
                <a:lnTo>
                  <a:pt x="30099" y="60071"/>
                </a:lnTo>
                <a:lnTo>
                  <a:pt x="30225" y="60579"/>
                </a:lnTo>
                <a:lnTo>
                  <a:pt x="30479" y="61087"/>
                </a:lnTo>
                <a:lnTo>
                  <a:pt x="30607" y="61594"/>
                </a:lnTo>
                <a:lnTo>
                  <a:pt x="30987" y="61975"/>
                </a:lnTo>
                <a:lnTo>
                  <a:pt x="31241" y="62484"/>
                </a:lnTo>
                <a:lnTo>
                  <a:pt x="31496" y="62737"/>
                </a:lnTo>
                <a:lnTo>
                  <a:pt x="31876" y="63118"/>
                </a:lnTo>
                <a:lnTo>
                  <a:pt x="32258" y="63500"/>
                </a:lnTo>
                <a:lnTo>
                  <a:pt x="32893" y="63881"/>
                </a:lnTo>
                <a:lnTo>
                  <a:pt x="33654" y="64007"/>
                </a:lnTo>
                <a:lnTo>
                  <a:pt x="34289" y="64262"/>
                </a:lnTo>
                <a:lnTo>
                  <a:pt x="35306" y="64516"/>
                </a:lnTo>
                <a:lnTo>
                  <a:pt x="36449" y="64643"/>
                </a:lnTo>
                <a:lnTo>
                  <a:pt x="37464" y="64769"/>
                </a:lnTo>
                <a:lnTo>
                  <a:pt x="38862" y="64897"/>
                </a:lnTo>
                <a:lnTo>
                  <a:pt x="40386" y="65024"/>
                </a:lnTo>
                <a:lnTo>
                  <a:pt x="42037" y="65150"/>
                </a:lnTo>
                <a:lnTo>
                  <a:pt x="43941" y="65150"/>
                </a:lnTo>
                <a:lnTo>
                  <a:pt x="46100" y="65278"/>
                </a:lnTo>
                <a:lnTo>
                  <a:pt x="46100" y="69976"/>
                </a:lnTo>
                <a:lnTo>
                  <a:pt x="3048" y="69976"/>
                </a:lnTo>
                <a:lnTo>
                  <a:pt x="3048" y="65278"/>
                </a:lnTo>
                <a:lnTo>
                  <a:pt x="5207" y="65150"/>
                </a:lnTo>
                <a:lnTo>
                  <a:pt x="6985" y="65024"/>
                </a:lnTo>
                <a:lnTo>
                  <a:pt x="8509" y="65024"/>
                </a:lnTo>
                <a:lnTo>
                  <a:pt x="9906" y="64897"/>
                </a:lnTo>
                <a:lnTo>
                  <a:pt x="11175" y="64769"/>
                </a:lnTo>
                <a:lnTo>
                  <a:pt x="12319" y="64643"/>
                </a:lnTo>
                <a:lnTo>
                  <a:pt x="13335" y="64388"/>
                </a:lnTo>
                <a:lnTo>
                  <a:pt x="14224" y="64262"/>
                </a:lnTo>
                <a:lnTo>
                  <a:pt x="14732" y="64007"/>
                </a:lnTo>
                <a:lnTo>
                  <a:pt x="15366" y="63881"/>
                </a:lnTo>
                <a:lnTo>
                  <a:pt x="16001" y="63626"/>
                </a:lnTo>
                <a:lnTo>
                  <a:pt x="16510" y="63373"/>
                </a:lnTo>
                <a:lnTo>
                  <a:pt x="17018" y="62992"/>
                </a:lnTo>
                <a:lnTo>
                  <a:pt x="17399" y="62611"/>
                </a:lnTo>
                <a:lnTo>
                  <a:pt x="17779" y="62230"/>
                </a:lnTo>
                <a:lnTo>
                  <a:pt x="18161" y="61849"/>
                </a:lnTo>
                <a:lnTo>
                  <a:pt x="18414" y="61468"/>
                </a:lnTo>
                <a:lnTo>
                  <a:pt x="18669" y="60832"/>
                </a:lnTo>
                <a:lnTo>
                  <a:pt x="18796" y="60198"/>
                </a:lnTo>
                <a:lnTo>
                  <a:pt x="19050" y="59562"/>
                </a:lnTo>
                <a:lnTo>
                  <a:pt x="19176" y="58674"/>
                </a:lnTo>
                <a:lnTo>
                  <a:pt x="19303" y="57912"/>
                </a:lnTo>
                <a:lnTo>
                  <a:pt x="19303" y="56896"/>
                </a:lnTo>
                <a:lnTo>
                  <a:pt x="19303" y="55625"/>
                </a:lnTo>
                <a:lnTo>
                  <a:pt x="19303" y="16637"/>
                </a:lnTo>
                <a:lnTo>
                  <a:pt x="19303" y="15240"/>
                </a:lnTo>
                <a:lnTo>
                  <a:pt x="19050" y="14224"/>
                </a:lnTo>
                <a:lnTo>
                  <a:pt x="18541" y="13716"/>
                </a:lnTo>
                <a:lnTo>
                  <a:pt x="18034" y="13081"/>
                </a:lnTo>
                <a:lnTo>
                  <a:pt x="17145" y="12826"/>
                </a:lnTo>
                <a:lnTo>
                  <a:pt x="16128" y="12826"/>
                </a:lnTo>
                <a:lnTo>
                  <a:pt x="15112" y="12826"/>
                </a:lnTo>
                <a:lnTo>
                  <a:pt x="13335" y="13335"/>
                </a:lnTo>
                <a:lnTo>
                  <a:pt x="11175" y="14605"/>
                </a:lnTo>
                <a:lnTo>
                  <a:pt x="9016" y="15748"/>
                </a:lnTo>
                <a:lnTo>
                  <a:pt x="6096" y="17399"/>
                </a:lnTo>
                <a:lnTo>
                  <a:pt x="2539" y="19685"/>
                </a:lnTo>
                <a:lnTo>
                  <a:pt x="2159" y="18923"/>
                </a:lnTo>
                <a:lnTo>
                  <a:pt x="1650" y="18034"/>
                </a:lnTo>
                <a:lnTo>
                  <a:pt x="1270" y="17144"/>
                </a:lnTo>
                <a:lnTo>
                  <a:pt x="888" y="16382"/>
                </a:lnTo>
                <a:lnTo>
                  <a:pt x="508" y="15493"/>
                </a:lnTo>
                <a:lnTo>
                  <a:pt x="0" y="14605"/>
                </a:lnTo>
                <a:lnTo>
                  <a:pt x="4572" y="12192"/>
                </a:lnTo>
                <a:lnTo>
                  <a:pt x="9016" y="9779"/>
                </a:lnTo>
                <a:lnTo>
                  <a:pt x="13335" y="7238"/>
                </a:lnTo>
                <a:lnTo>
                  <a:pt x="17779" y="4825"/>
                </a:lnTo>
                <a:lnTo>
                  <a:pt x="22225" y="2412"/>
                </a:lnTo>
                <a:lnTo>
                  <a:pt x="2679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5576315" y="4568920"/>
            <a:ext cx="105949" cy="35718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5589523" y="4586351"/>
            <a:ext cx="88265" cy="17780"/>
          </a:xfrm>
          <a:custGeom>
            <a:avLst/>
            <a:gdLst/>
            <a:ahLst/>
            <a:cxnLst/>
            <a:rect l="l" t="t" r="r" b="b"/>
            <a:pathLst>
              <a:path w="88264" h="17779">
                <a:moveTo>
                  <a:pt x="88011" y="0"/>
                </a:moveTo>
                <a:lnTo>
                  <a:pt x="72898" y="0"/>
                </a:lnTo>
                <a:lnTo>
                  <a:pt x="72898" y="17272"/>
                </a:lnTo>
                <a:lnTo>
                  <a:pt x="88011" y="17272"/>
                </a:lnTo>
                <a:lnTo>
                  <a:pt x="88011" y="0"/>
                </a:lnTo>
                <a:close/>
              </a:path>
              <a:path w="88264" h="17779">
                <a:moveTo>
                  <a:pt x="51435" y="0"/>
                </a:moveTo>
                <a:lnTo>
                  <a:pt x="36449" y="0"/>
                </a:lnTo>
                <a:lnTo>
                  <a:pt x="36449" y="17272"/>
                </a:lnTo>
                <a:lnTo>
                  <a:pt x="51435" y="17272"/>
                </a:lnTo>
                <a:lnTo>
                  <a:pt x="51435" y="0"/>
                </a:lnTo>
                <a:close/>
              </a:path>
              <a:path w="88264" h="17779">
                <a:moveTo>
                  <a:pt x="14986" y="0"/>
                </a:moveTo>
                <a:lnTo>
                  <a:pt x="0" y="0"/>
                </a:lnTo>
                <a:lnTo>
                  <a:pt x="0" y="17272"/>
                </a:lnTo>
                <a:lnTo>
                  <a:pt x="14986" y="17272"/>
                </a:lnTo>
                <a:lnTo>
                  <a:pt x="1498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5662421" y="4586351"/>
            <a:ext cx="15240" cy="17780"/>
          </a:xfrm>
          <a:custGeom>
            <a:avLst/>
            <a:gdLst/>
            <a:ahLst/>
            <a:cxnLst/>
            <a:rect l="l" t="t" r="r" b="b"/>
            <a:pathLst>
              <a:path w="15239" h="17779">
                <a:moveTo>
                  <a:pt x="0" y="0"/>
                </a:moveTo>
                <a:lnTo>
                  <a:pt x="15112" y="0"/>
                </a:lnTo>
                <a:lnTo>
                  <a:pt x="15112" y="17272"/>
                </a:lnTo>
                <a:lnTo>
                  <a:pt x="0" y="1727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5625972" y="4586351"/>
            <a:ext cx="15240" cy="17780"/>
          </a:xfrm>
          <a:custGeom>
            <a:avLst/>
            <a:gdLst/>
            <a:ahLst/>
            <a:cxnLst/>
            <a:rect l="l" t="t" r="r" b="b"/>
            <a:pathLst>
              <a:path w="15239" h="17779">
                <a:moveTo>
                  <a:pt x="0" y="0"/>
                </a:moveTo>
                <a:lnTo>
                  <a:pt x="14986" y="0"/>
                </a:lnTo>
                <a:lnTo>
                  <a:pt x="14986" y="17272"/>
                </a:lnTo>
                <a:lnTo>
                  <a:pt x="0" y="1727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5589523" y="4586351"/>
            <a:ext cx="15240" cy="17780"/>
          </a:xfrm>
          <a:custGeom>
            <a:avLst/>
            <a:gdLst/>
            <a:ahLst/>
            <a:cxnLst/>
            <a:rect l="l" t="t" r="r" b="b"/>
            <a:pathLst>
              <a:path w="15239" h="17779">
                <a:moveTo>
                  <a:pt x="0" y="0"/>
                </a:moveTo>
                <a:lnTo>
                  <a:pt x="14986" y="0"/>
                </a:lnTo>
                <a:lnTo>
                  <a:pt x="14986" y="17272"/>
                </a:lnTo>
                <a:lnTo>
                  <a:pt x="0" y="1727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5704332" y="4482057"/>
            <a:ext cx="87668" cy="124232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5718175" y="4499228"/>
            <a:ext cx="69215" cy="106045"/>
          </a:xfrm>
          <a:custGeom>
            <a:avLst/>
            <a:gdLst/>
            <a:ahLst/>
            <a:cxnLst/>
            <a:rect l="l" t="t" r="r" b="b"/>
            <a:pathLst>
              <a:path w="69214" h="106045">
                <a:moveTo>
                  <a:pt x="47116" y="0"/>
                </a:moveTo>
                <a:lnTo>
                  <a:pt x="41148" y="0"/>
                </a:lnTo>
                <a:lnTo>
                  <a:pt x="35560" y="1651"/>
                </a:lnTo>
                <a:lnTo>
                  <a:pt x="9651" y="30734"/>
                </a:lnTo>
                <a:lnTo>
                  <a:pt x="607" y="67818"/>
                </a:lnTo>
                <a:lnTo>
                  <a:pt x="0" y="73533"/>
                </a:lnTo>
                <a:lnTo>
                  <a:pt x="35" y="87630"/>
                </a:lnTo>
                <a:lnTo>
                  <a:pt x="1904" y="94234"/>
                </a:lnTo>
                <a:lnTo>
                  <a:pt x="5461" y="98806"/>
                </a:lnTo>
                <a:lnTo>
                  <a:pt x="9144" y="103251"/>
                </a:lnTo>
                <a:lnTo>
                  <a:pt x="14604" y="105537"/>
                </a:lnTo>
                <a:lnTo>
                  <a:pt x="27812" y="105537"/>
                </a:lnTo>
                <a:lnTo>
                  <a:pt x="33274" y="104013"/>
                </a:lnTo>
                <a:lnTo>
                  <a:pt x="38353" y="100838"/>
                </a:lnTo>
                <a:lnTo>
                  <a:pt x="40470" y="99568"/>
                </a:lnTo>
                <a:lnTo>
                  <a:pt x="19176" y="99568"/>
                </a:lnTo>
                <a:lnTo>
                  <a:pt x="16383" y="98171"/>
                </a:lnTo>
                <a:lnTo>
                  <a:pt x="14732" y="95631"/>
                </a:lnTo>
                <a:lnTo>
                  <a:pt x="13080" y="92964"/>
                </a:lnTo>
                <a:lnTo>
                  <a:pt x="12191" y="88900"/>
                </a:lnTo>
                <a:lnTo>
                  <a:pt x="12248" y="81915"/>
                </a:lnTo>
                <a:lnTo>
                  <a:pt x="12408" y="77585"/>
                </a:lnTo>
                <a:lnTo>
                  <a:pt x="13065" y="71088"/>
                </a:lnTo>
                <a:lnTo>
                  <a:pt x="14174" y="63972"/>
                </a:lnTo>
                <a:lnTo>
                  <a:pt x="15748" y="56261"/>
                </a:lnTo>
                <a:lnTo>
                  <a:pt x="64964" y="56261"/>
                </a:lnTo>
                <a:lnTo>
                  <a:pt x="65786" y="53086"/>
                </a:lnTo>
                <a:lnTo>
                  <a:pt x="66494" y="48641"/>
                </a:lnTo>
                <a:lnTo>
                  <a:pt x="17525" y="48641"/>
                </a:lnTo>
                <a:lnTo>
                  <a:pt x="20240" y="38951"/>
                </a:lnTo>
                <a:lnTo>
                  <a:pt x="40386" y="6096"/>
                </a:lnTo>
                <a:lnTo>
                  <a:pt x="62293" y="6096"/>
                </a:lnTo>
                <a:lnTo>
                  <a:pt x="56544" y="1714"/>
                </a:lnTo>
                <a:lnTo>
                  <a:pt x="47116" y="0"/>
                </a:lnTo>
                <a:close/>
              </a:path>
              <a:path w="69214" h="106045">
                <a:moveTo>
                  <a:pt x="64964" y="56261"/>
                </a:moveTo>
                <a:lnTo>
                  <a:pt x="51435" y="56261"/>
                </a:lnTo>
                <a:lnTo>
                  <a:pt x="48646" y="66067"/>
                </a:lnTo>
                <a:lnTo>
                  <a:pt x="45608" y="74707"/>
                </a:lnTo>
                <a:lnTo>
                  <a:pt x="42308" y="82157"/>
                </a:lnTo>
                <a:lnTo>
                  <a:pt x="38735" y="88392"/>
                </a:lnTo>
                <a:lnTo>
                  <a:pt x="33782" y="95758"/>
                </a:lnTo>
                <a:lnTo>
                  <a:pt x="28448" y="99568"/>
                </a:lnTo>
                <a:lnTo>
                  <a:pt x="40470" y="99568"/>
                </a:lnTo>
                <a:lnTo>
                  <a:pt x="61428" y="67564"/>
                </a:lnTo>
                <a:lnTo>
                  <a:pt x="63913" y="60325"/>
                </a:lnTo>
                <a:lnTo>
                  <a:pt x="64964" y="56261"/>
                </a:lnTo>
                <a:close/>
              </a:path>
              <a:path w="69214" h="106045">
                <a:moveTo>
                  <a:pt x="62293" y="6096"/>
                </a:moveTo>
                <a:lnTo>
                  <a:pt x="49784" y="6096"/>
                </a:lnTo>
                <a:lnTo>
                  <a:pt x="52450" y="7366"/>
                </a:lnTo>
                <a:lnTo>
                  <a:pt x="54101" y="9906"/>
                </a:lnTo>
                <a:lnTo>
                  <a:pt x="55752" y="12573"/>
                </a:lnTo>
                <a:lnTo>
                  <a:pt x="56641" y="16383"/>
                </a:lnTo>
                <a:lnTo>
                  <a:pt x="56550" y="24130"/>
                </a:lnTo>
                <a:lnTo>
                  <a:pt x="56425" y="27566"/>
                </a:lnTo>
                <a:lnTo>
                  <a:pt x="55768" y="34067"/>
                </a:lnTo>
                <a:lnTo>
                  <a:pt x="54659" y="41092"/>
                </a:lnTo>
                <a:lnTo>
                  <a:pt x="53086" y="48641"/>
                </a:lnTo>
                <a:lnTo>
                  <a:pt x="66494" y="48641"/>
                </a:lnTo>
                <a:lnTo>
                  <a:pt x="68072" y="38735"/>
                </a:lnTo>
                <a:lnTo>
                  <a:pt x="68707" y="32639"/>
                </a:lnTo>
                <a:lnTo>
                  <a:pt x="68707" y="27432"/>
                </a:lnTo>
                <a:lnTo>
                  <a:pt x="67351" y="15430"/>
                </a:lnTo>
                <a:lnTo>
                  <a:pt x="63293" y="6858"/>
                </a:lnTo>
                <a:lnTo>
                  <a:pt x="62293" y="609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5730366" y="4555490"/>
            <a:ext cx="39370" cy="43815"/>
          </a:xfrm>
          <a:custGeom>
            <a:avLst/>
            <a:gdLst/>
            <a:ahLst/>
            <a:cxnLst/>
            <a:rect l="l" t="t" r="r" b="b"/>
            <a:pathLst>
              <a:path w="39370" h="43814">
                <a:moveTo>
                  <a:pt x="3556" y="0"/>
                </a:moveTo>
                <a:lnTo>
                  <a:pt x="1982" y="7711"/>
                </a:lnTo>
                <a:lnTo>
                  <a:pt x="873" y="14827"/>
                </a:lnTo>
                <a:lnTo>
                  <a:pt x="216" y="21324"/>
                </a:lnTo>
                <a:lnTo>
                  <a:pt x="0" y="27178"/>
                </a:lnTo>
                <a:lnTo>
                  <a:pt x="0" y="32639"/>
                </a:lnTo>
                <a:lnTo>
                  <a:pt x="888" y="36703"/>
                </a:lnTo>
                <a:lnTo>
                  <a:pt x="2540" y="39370"/>
                </a:lnTo>
                <a:lnTo>
                  <a:pt x="4191" y="41910"/>
                </a:lnTo>
                <a:lnTo>
                  <a:pt x="6985" y="43307"/>
                </a:lnTo>
                <a:lnTo>
                  <a:pt x="10668" y="43307"/>
                </a:lnTo>
                <a:lnTo>
                  <a:pt x="16256" y="43307"/>
                </a:lnTo>
                <a:lnTo>
                  <a:pt x="36454" y="9806"/>
                </a:lnTo>
                <a:lnTo>
                  <a:pt x="39243" y="0"/>
                </a:lnTo>
                <a:lnTo>
                  <a:pt x="35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5735701" y="4505325"/>
            <a:ext cx="39370" cy="42545"/>
          </a:xfrm>
          <a:custGeom>
            <a:avLst/>
            <a:gdLst/>
            <a:ahLst/>
            <a:cxnLst/>
            <a:rect l="l" t="t" r="r" b="b"/>
            <a:pathLst>
              <a:path w="39370" h="42545">
                <a:moveTo>
                  <a:pt x="28701" y="0"/>
                </a:moveTo>
                <a:lnTo>
                  <a:pt x="22860" y="0"/>
                </a:lnTo>
                <a:lnTo>
                  <a:pt x="17525" y="3682"/>
                </a:lnTo>
                <a:lnTo>
                  <a:pt x="0" y="42544"/>
                </a:lnTo>
                <a:lnTo>
                  <a:pt x="35560" y="42544"/>
                </a:lnTo>
                <a:lnTo>
                  <a:pt x="37133" y="34996"/>
                </a:lnTo>
                <a:lnTo>
                  <a:pt x="38242" y="27971"/>
                </a:lnTo>
                <a:lnTo>
                  <a:pt x="38899" y="21470"/>
                </a:lnTo>
                <a:lnTo>
                  <a:pt x="39115" y="15493"/>
                </a:lnTo>
                <a:lnTo>
                  <a:pt x="39115" y="10287"/>
                </a:lnTo>
                <a:lnTo>
                  <a:pt x="38226" y="6476"/>
                </a:lnTo>
                <a:lnTo>
                  <a:pt x="36575" y="3810"/>
                </a:lnTo>
                <a:lnTo>
                  <a:pt x="34925" y="1269"/>
                </a:lnTo>
                <a:lnTo>
                  <a:pt x="32258" y="0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5718175" y="4499228"/>
            <a:ext cx="69215" cy="106045"/>
          </a:xfrm>
          <a:custGeom>
            <a:avLst/>
            <a:gdLst/>
            <a:ahLst/>
            <a:cxnLst/>
            <a:rect l="l" t="t" r="r" b="b"/>
            <a:pathLst>
              <a:path w="69214" h="106045">
                <a:moveTo>
                  <a:pt x="47116" y="0"/>
                </a:moveTo>
                <a:lnTo>
                  <a:pt x="56544" y="1714"/>
                </a:lnTo>
                <a:lnTo>
                  <a:pt x="63293" y="6858"/>
                </a:lnTo>
                <a:lnTo>
                  <a:pt x="67351" y="15430"/>
                </a:lnTo>
                <a:lnTo>
                  <a:pt x="68707" y="27432"/>
                </a:lnTo>
                <a:lnTo>
                  <a:pt x="68707" y="32639"/>
                </a:lnTo>
                <a:lnTo>
                  <a:pt x="61340" y="67818"/>
                </a:lnTo>
                <a:lnTo>
                  <a:pt x="58800" y="75311"/>
                </a:lnTo>
                <a:lnTo>
                  <a:pt x="38353" y="100838"/>
                </a:lnTo>
                <a:lnTo>
                  <a:pt x="33274" y="104013"/>
                </a:lnTo>
                <a:lnTo>
                  <a:pt x="27812" y="105537"/>
                </a:lnTo>
                <a:lnTo>
                  <a:pt x="21971" y="105537"/>
                </a:lnTo>
                <a:lnTo>
                  <a:pt x="14604" y="105537"/>
                </a:lnTo>
                <a:lnTo>
                  <a:pt x="9144" y="103251"/>
                </a:lnTo>
                <a:lnTo>
                  <a:pt x="5461" y="98806"/>
                </a:lnTo>
                <a:lnTo>
                  <a:pt x="1904" y="94234"/>
                </a:lnTo>
                <a:lnTo>
                  <a:pt x="0" y="87503"/>
                </a:lnTo>
                <a:lnTo>
                  <a:pt x="0" y="78486"/>
                </a:lnTo>
                <a:lnTo>
                  <a:pt x="0" y="73533"/>
                </a:lnTo>
                <a:lnTo>
                  <a:pt x="7112" y="38227"/>
                </a:lnTo>
                <a:lnTo>
                  <a:pt x="9651" y="30734"/>
                </a:lnTo>
                <a:lnTo>
                  <a:pt x="12826" y="24130"/>
                </a:lnTo>
                <a:lnTo>
                  <a:pt x="16763" y="18288"/>
                </a:lnTo>
                <a:lnTo>
                  <a:pt x="20700" y="12446"/>
                </a:lnTo>
                <a:lnTo>
                  <a:pt x="25273" y="7874"/>
                </a:lnTo>
                <a:lnTo>
                  <a:pt x="30352" y="4826"/>
                </a:lnTo>
                <a:lnTo>
                  <a:pt x="35560" y="1651"/>
                </a:lnTo>
                <a:lnTo>
                  <a:pt x="41148" y="0"/>
                </a:lnTo>
                <a:lnTo>
                  <a:pt x="4711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5777484" y="4561332"/>
            <a:ext cx="163788" cy="78359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5874258" y="4598105"/>
            <a:ext cx="62865" cy="8890"/>
          </a:xfrm>
          <a:custGeom>
            <a:avLst/>
            <a:gdLst/>
            <a:ahLst/>
            <a:cxnLst/>
            <a:rect l="l" t="t" r="r" b="b"/>
            <a:pathLst>
              <a:path w="62864" h="8889">
                <a:moveTo>
                  <a:pt x="0" y="8311"/>
                </a:moveTo>
                <a:lnTo>
                  <a:pt x="62579" y="8311"/>
                </a:lnTo>
                <a:lnTo>
                  <a:pt x="62579" y="0"/>
                </a:lnTo>
                <a:lnTo>
                  <a:pt x="0" y="0"/>
                </a:lnTo>
                <a:lnTo>
                  <a:pt x="0" y="831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5874258" y="4598105"/>
            <a:ext cx="62865" cy="8890"/>
          </a:xfrm>
          <a:custGeom>
            <a:avLst/>
            <a:gdLst/>
            <a:ahLst/>
            <a:cxnLst/>
            <a:rect l="l" t="t" r="r" b="b"/>
            <a:pathLst>
              <a:path w="62864" h="8889">
                <a:moveTo>
                  <a:pt x="0" y="8311"/>
                </a:moveTo>
                <a:lnTo>
                  <a:pt x="62579" y="8311"/>
                </a:lnTo>
                <a:lnTo>
                  <a:pt x="62579" y="0"/>
                </a:lnTo>
                <a:lnTo>
                  <a:pt x="0" y="0"/>
                </a:lnTo>
                <a:lnTo>
                  <a:pt x="0" y="8311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5943600" y="4546091"/>
            <a:ext cx="64820" cy="89154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5952744" y="4559553"/>
            <a:ext cx="93640" cy="79121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6019291" y="4586351"/>
            <a:ext cx="22225" cy="38100"/>
          </a:xfrm>
          <a:custGeom>
            <a:avLst/>
            <a:gdLst/>
            <a:ahLst/>
            <a:cxnLst/>
            <a:rect l="l" t="t" r="r" b="b"/>
            <a:pathLst>
              <a:path w="22225" h="38100">
                <a:moveTo>
                  <a:pt x="21209" y="0"/>
                </a:moveTo>
                <a:lnTo>
                  <a:pt x="8255" y="0"/>
                </a:lnTo>
                <a:lnTo>
                  <a:pt x="8727" y="6857"/>
                </a:lnTo>
                <a:lnTo>
                  <a:pt x="8762" y="14859"/>
                </a:lnTo>
                <a:lnTo>
                  <a:pt x="0" y="33274"/>
                </a:lnTo>
                <a:lnTo>
                  <a:pt x="4063" y="37846"/>
                </a:lnTo>
                <a:lnTo>
                  <a:pt x="8636" y="34417"/>
                </a:lnTo>
                <a:lnTo>
                  <a:pt x="12192" y="31242"/>
                </a:lnTo>
                <a:lnTo>
                  <a:pt x="14732" y="28321"/>
                </a:lnTo>
                <a:lnTo>
                  <a:pt x="17399" y="25526"/>
                </a:lnTo>
                <a:lnTo>
                  <a:pt x="19304" y="22606"/>
                </a:lnTo>
                <a:lnTo>
                  <a:pt x="20447" y="19812"/>
                </a:lnTo>
                <a:lnTo>
                  <a:pt x="21717" y="16891"/>
                </a:lnTo>
                <a:lnTo>
                  <a:pt x="22225" y="13716"/>
                </a:lnTo>
                <a:lnTo>
                  <a:pt x="22225" y="6857"/>
                </a:lnTo>
                <a:lnTo>
                  <a:pt x="21971" y="3429"/>
                </a:lnTo>
                <a:lnTo>
                  <a:pt x="2120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6019291" y="4586351"/>
            <a:ext cx="22225" cy="38100"/>
          </a:xfrm>
          <a:custGeom>
            <a:avLst/>
            <a:gdLst/>
            <a:ahLst/>
            <a:cxnLst/>
            <a:rect l="l" t="t" r="r" b="b"/>
            <a:pathLst>
              <a:path w="22225" h="38100">
                <a:moveTo>
                  <a:pt x="8255" y="0"/>
                </a:moveTo>
                <a:lnTo>
                  <a:pt x="21209" y="0"/>
                </a:lnTo>
                <a:lnTo>
                  <a:pt x="21971" y="3429"/>
                </a:lnTo>
                <a:lnTo>
                  <a:pt x="22225" y="6857"/>
                </a:lnTo>
                <a:lnTo>
                  <a:pt x="22225" y="10287"/>
                </a:lnTo>
                <a:lnTo>
                  <a:pt x="22225" y="13716"/>
                </a:lnTo>
                <a:lnTo>
                  <a:pt x="21717" y="16891"/>
                </a:lnTo>
                <a:lnTo>
                  <a:pt x="20447" y="19812"/>
                </a:lnTo>
                <a:lnTo>
                  <a:pt x="19304" y="22606"/>
                </a:lnTo>
                <a:lnTo>
                  <a:pt x="17399" y="25526"/>
                </a:lnTo>
                <a:lnTo>
                  <a:pt x="14732" y="28321"/>
                </a:lnTo>
                <a:lnTo>
                  <a:pt x="12192" y="31242"/>
                </a:lnTo>
                <a:lnTo>
                  <a:pt x="8636" y="34417"/>
                </a:lnTo>
                <a:lnTo>
                  <a:pt x="4063" y="37846"/>
                </a:lnTo>
                <a:lnTo>
                  <a:pt x="0" y="33274"/>
                </a:lnTo>
                <a:lnTo>
                  <a:pt x="2540" y="30861"/>
                </a:lnTo>
                <a:lnTo>
                  <a:pt x="4445" y="28701"/>
                </a:lnTo>
                <a:lnTo>
                  <a:pt x="5587" y="26797"/>
                </a:lnTo>
                <a:lnTo>
                  <a:pt x="6604" y="24892"/>
                </a:lnTo>
                <a:lnTo>
                  <a:pt x="7493" y="22732"/>
                </a:lnTo>
                <a:lnTo>
                  <a:pt x="8000" y="20319"/>
                </a:lnTo>
                <a:lnTo>
                  <a:pt x="8509" y="17906"/>
                </a:lnTo>
                <a:lnTo>
                  <a:pt x="8762" y="14859"/>
                </a:lnTo>
                <a:lnTo>
                  <a:pt x="8762" y="11175"/>
                </a:lnTo>
                <a:lnTo>
                  <a:pt x="8762" y="7366"/>
                </a:lnTo>
                <a:lnTo>
                  <a:pt x="8509" y="3682"/>
                </a:lnTo>
                <a:lnTo>
                  <a:pt x="82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6062471" y="4514088"/>
            <a:ext cx="96808" cy="121157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6076569" y="4531233"/>
            <a:ext cx="78105" cy="102235"/>
          </a:xfrm>
          <a:custGeom>
            <a:avLst/>
            <a:gdLst/>
            <a:ahLst/>
            <a:cxnLst/>
            <a:rect l="l" t="t" r="r" b="b"/>
            <a:pathLst>
              <a:path w="78104" h="102235">
                <a:moveTo>
                  <a:pt x="31546" y="8636"/>
                </a:moveTo>
                <a:lnTo>
                  <a:pt x="15112" y="8636"/>
                </a:lnTo>
                <a:lnTo>
                  <a:pt x="16255" y="9017"/>
                </a:lnTo>
                <a:lnTo>
                  <a:pt x="18033" y="10795"/>
                </a:lnTo>
                <a:lnTo>
                  <a:pt x="21512" y="53308"/>
                </a:lnTo>
                <a:lnTo>
                  <a:pt x="21415" y="58753"/>
                </a:lnTo>
                <a:lnTo>
                  <a:pt x="21214" y="65930"/>
                </a:lnTo>
                <a:lnTo>
                  <a:pt x="20954" y="73025"/>
                </a:lnTo>
                <a:lnTo>
                  <a:pt x="17359" y="79855"/>
                </a:lnTo>
                <a:lnTo>
                  <a:pt x="14382" y="86423"/>
                </a:lnTo>
                <a:lnTo>
                  <a:pt x="12025" y="92706"/>
                </a:lnTo>
                <a:lnTo>
                  <a:pt x="10286" y="98679"/>
                </a:lnTo>
                <a:lnTo>
                  <a:pt x="12445" y="102235"/>
                </a:lnTo>
                <a:lnTo>
                  <a:pt x="23494" y="102235"/>
                </a:lnTo>
                <a:lnTo>
                  <a:pt x="25306" y="95259"/>
                </a:lnTo>
                <a:lnTo>
                  <a:pt x="26939" y="88058"/>
                </a:lnTo>
                <a:lnTo>
                  <a:pt x="28406" y="80643"/>
                </a:lnTo>
                <a:lnTo>
                  <a:pt x="29717" y="73025"/>
                </a:lnTo>
                <a:lnTo>
                  <a:pt x="35911" y="63190"/>
                </a:lnTo>
                <a:lnTo>
                  <a:pt x="40149" y="56642"/>
                </a:lnTo>
                <a:lnTo>
                  <a:pt x="31622" y="56642"/>
                </a:lnTo>
                <a:lnTo>
                  <a:pt x="32289" y="47970"/>
                </a:lnTo>
                <a:lnTo>
                  <a:pt x="32765" y="39655"/>
                </a:lnTo>
                <a:lnTo>
                  <a:pt x="32989" y="33401"/>
                </a:lnTo>
                <a:lnTo>
                  <a:pt x="33102" y="27574"/>
                </a:lnTo>
                <a:lnTo>
                  <a:pt x="33146" y="15494"/>
                </a:lnTo>
                <a:lnTo>
                  <a:pt x="32003" y="9398"/>
                </a:lnTo>
                <a:lnTo>
                  <a:pt x="31546" y="8636"/>
                </a:lnTo>
                <a:close/>
              </a:path>
              <a:path w="78104" h="102235">
                <a:moveTo>
                  <a:pt x="77850" y="1270"/>
                </a:moveTo>
                <a:lnTo>
                  <a:pt x="62229" y="1270"/>
                </a:lnTo>
                <a:lnTo>
                  <a:pt x="55941" y="14083"/>
                </a:lnTo>
                <a:lnTo>
                  <a:pt x="48879" y="27574"/>
                </a:lnTo>
                <a:lnTo>
                  <a:pt x="41030" y="41757"/>
                </a:lnTo>
                <a:lnTo>
                  <a:pt x="32384" y="56642"/>
                </a:lnTo>
                <a:lnTo>
                  <a:pt x="40149" y="56642"/>
                </a:lnTo>
                <a:lnTo>
                  <a:pt x="62398" y="24003"/>
                </a:lnTo>
                <a:lnTo>
                  <a:pt x="76834" y="4826"/>
                </a:lnTo>
                <a:lnTo>
                  <a:pt x="77850" y="1270"/>
                </a:lnTo>
                <a:close/>
              </a:path>
              <a:path w="78104" h="102235">
                <a:moveTo>
                  <a:pt x="24002" y="0"/>
                </a:moveTo>
                <a:lnTo>
                  <a:pt x="17271" y="0"/>
                </a:lnTo>
                <a:lnTo>
                  <a:pt x="15493" y="254"/>
                </a:lnTo>
                <a:lnTo>
                  <a:pt x="2412" y="8382"/>
                </a:lnTo>
                <a:lnTo>
                  <a:pt x="0" y="10414"/>
                </a:lnTo>
                <a:lnTo>
                  <a:pt x="4190" y="14605"/>
                </a:lnTo>
                <a:lnTo>
                  <a:pt x="7746" y="10541"/>
                </a:lnTo>
                <a:lnTo>
                  <a:pt x="10921" y="8636"/>
                </a:lnTo>
                <a:lnTo>
                  <a:pt x="31546" y="8636"/>
                </a:lnTo>
                <a:lnTo>
                  <a:pt x="29717" y="5588"/>
                </a:lnTo>
                <a:lnTo>
                  <a:pt x="27558" y="1905"/>
                </a:lnTo>
                <a:lnTo>
                  <a:pt x="2400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6076569" y="4531233"/>
            <a:ext cx="78105" cy="102235"/>
          </a:xfrm>
          <a:custGeom>
            <a:avLst/>
            <a:gdLst/>
            <a:ahLst/>
            <a:cxnLst/>
            <a:rect l="l" t="t" r="r" b="b"/>
            <a:pathLst>
              <a:path w="78104" h="102235">
                <a:moveTo>
                  <a:pt x="19050" y="0"/>
                </a:moveTo>
                <a:lnTo>
                  <a:pt x="24002" y="0"/>
                </a:lnTo>
                <a:lnTo>
                  <a:pt x="27558" y="1905"/>
                </a:lnTo>
                <a:lnTo>
                  <a:pt x="29717" y="5588"/>
                </a:lnTo>
                <a:lnTo>
                  <a:pt x="32003" y="9398"/>
                </a:lnTo>
                <a:lnTo>
                  <a:pt x="33146" y="15494"/>
                </a:lnTo>
                <a:lnTo>
                  <a:pt x="33146" y="24003"/>
                </a:lnTo>
                <a:lnTo>
                  <a:pt x="33051" y="31674"/>
                </a:lnTo>
                <a:lnTo>
                  <a:pt x="32765" y="39655"/>
                </a:lnTo>
                <a:lnTo>
                  <a:pt x="32289" y="47970"/>
                </a:lnTo>
                <a:lnTo>
                  <a:pt x="31622" y="56642"/>
                </a:lnTo>
                <a:lnTo>
                  <a:pt x="32384" y="56642"/>
                </a:lnTo>
                <a:lnTo>
                  <a:pt x="41030" y="41757"/>
                </a:lnTo>
                <a:lnTo>
                  <a:pt x="48879" y="27574"/>
                </a:lnTo>
                <a:lnTo>
                  <a:pt x="55941" y="14083"/>
                </a:lnTo>
                <a:lnTo>
                  <a:pt x="62229" y="1270"/>
                </a:lnTo>
                <a:lnTo>
                  <a:pt x="77850" y="1270"/>
                </a:lnTo>
                <a:lnTo>
                  <a:pt x="76834" y="4826"/>
                </a:lnTo>
                <a:lnTo>
                  <a:pt x="72808" y="9844"/>
                </a:lnTo>
                <a:lnTo>
                  <a:pt x="67960" y="16303"/>
                </a:lnTo>
                <a:lnTo>
                  <a:pt x="42306" y="53308"/>
                </a:lnTo>
                <a:lnTo>
                  <a:pt x="28406" y="80643"/>
                </a:lnTo>
                <a:lnTo>
                  <a:pt x="26939" y="88058"/>
                </a:lnTo>
                <a:lnTo>
                  <a:pt x="25306" y="95259"/>
                </a:lnTo>
                <a:lnTo>
                  <a:pt x="23494" y="102235"/>
                </a:lnTo>
                <a:lnTo>
                  <a:pt x="12445" y="102235"/>
                </a:lnTo>
                <a:lnTo>
                  <a:pt x="10286" y="98679"/>
                </a:lnTo>
                <a:lnTo>
                  <a:pt x="12025" y="92706"/>
                </a:lnTo>
                <a:lnTo>
                  <a:pt x="14382" y="86423"/>
                </a:lnTo>
                <a:lnTo>
                  <a:pt x="17359" y="79855"/>
                </a:lnTo>
                <a:lnTo>
                  <a:pt x="20954" y="73025"/>
                </a:lnTo>
                <a:lnTo>
                  <a:pt x="21214" y="65930"/>
                </a:lnTo>
                <a:lnTo>
                  <a:pt x="21415" y="58753"/>
                </a:lnTo>
                <a:lnTo>
                  <a:pt x="21544" y="51504"/>
                </a:lnTo>
                <a:lnTo>
                  <a:pt x="21589" y="44196"/>
                </a:lnTo>
                <a:lnTo>
                  <a:pt x="21589" y="35941"/>
                </a:lnTo>
                <a:lnTo>
                  <a:pt x="17144" y="9906"/>
                </a:lnTo>
                <a:lnTo>
                  <a:pt x="16255" y="9017"/>
                </a:lnTo>
                <a:lnTo>
                  <a:pt x="15112" y="8636"/>
                </a:lnTo>
                <a:lnTo>
                  <a:pt x="13715" y="8636"/>
                </a:lnTo>
                <a:lnTo>
                  <a:pt x="10921" y="8636"/>
                </a:lnTo>
                <a:lnTo>
                  <a:pt x="7746" y="10541"/>
                </a:lnTo>
                <a:lnTo>
                  <a:pt x="4190" y="14605"/>
                </a:lnTo>
                <a:lnTo>
                  <a:pt x="0" y="10414"/>
                </a:lnTo>
                <a:lnTo>
                  <a:pt x="2412" y="8382"/>
                </a:lnTo>
                <a:lnTo>
                  <a:pt x="4190" y="6731"/>
                </a:lnTo>
                <a:lnTo>
                  <a:pt x="5587" y="5588"/>
                </a:lnTo>
                <a:lnTo>
                  <a:pt x="13969" y="762"/>
                </a:lnTo>
                <a:lnTo>
                  <a:pt x="15493" y="254"/>
                </a:lnTo>
                <a:lnTo>
                  <a:pt x="17271" y="0"/>
                </a:lnTo>
                <a:lnTo>
                  <a:pt x="1905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6147815" y="4568952"/>
            <a:ext cx="40300" cy="57150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6161023" y="4586351"/>
            <a:ext cx="22225" cy="38100"/>
          </a:xfrm>
          <a:custGeom>
            <a:avLst/>
            <a:gdLst/>
            <a:ahLst/>
            <a:cxnLst/>
            <a:rect l="l" t="t" r="r" b="b"/>
            <a:pathLst>
              <a:path w="22225" h="38100">
                <a:moveTo>
                  <a:pt x="21209" y="0"/>
                </a:moveTo>
                <a:lnTo>
                  <a:pt x="8254" y="0"/>
                </a:lnTo>
                <a:lnTo>
                  <a:pt x="8727" y="6857"/>
                </a:lnTo>
                <a:lnTo>
                  <a:pt x="8762" y="14859"/>
                </a:lnTo>
                <a:lnTo>
                  <a:pt x="0" y="33274"/>
                </a:lnTo>
                <a:lnTo>
                  <a:pt x="4063" y="37846"/>
                </a:lnTo>
                <a:lnTo>
                  <a:pt x="8636" y="34417"/>
                </a:lnTo>
                <a:lnTo>
                  <a:pt x="12191" y="31242"/>
                </a:lnTo>
                <a:lnTo>
                  <a:pt x="14731" y="28321"/>
                </a:lnTo>
                <a:lnTo>
                  <a:pt x="17399" y="25526"/>
                </a:lnTo>
                <a:lnTo>
                  <a:pt x="19303" y="22606"/>
                </a:lnTo>
                <a:lnTo>
                  <a:pt x="20447" y="19812"/>
                </a:lnTo>
                <a:lnTo>
                  <a:pt x="21716" y="16891"/>
                </a:lnTo>
                <a:lnTo>
                  <a:pt x="22225" y="13716"/>
                </a:lnTo>
                <a:lnTo>
                  <a:pt x="22225" y="6857"/>
                </a:lnTo>
                <a:lnTo>
                  <a:pt x="21971" y="3429"/>
                </a:lnTo>
                <a:lnTo>
                  <a:pt x="2120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6161023" y="4586351"/>
            <a:ext cx="22225" cy="38100"/>
          </a:xfrm>
          <a:custGeom>
            <a:avLst/>
            <a:gdLst/>
            <a:ahLst/>
            <a:cxnLst/>
            <a:rect l="l" t="t" r="r" b="b"/>
            <a:pathLst>
              <a:path w="22225" h="38100">
                <a:moveTo>
                  <a:pt x="8254" y="0"/>
                </a:moveTo>
                <a:lnTo>
                  <a:pt x="21209" y="0"/>
                </a:lnTo>
                <a:lnTo>
                  <a:pt x="21971" y="3429"/>
                </a:lnTo>
                <a:lnTo>
                  <a:pt x="22225" y="6857"/>
                </a:lnTo>
                <a:lnTo>
                  <a:pt x="22225" y="10287"/>
                </a:lnTo>
                <a:lnTo>
                  <a:pt x="22225" y="13716"/>
                </a:lnTo>
                <a:lnTo>
                  <a:pt x="21716" y="16891"/>
                </a:lnTo>
                <a:lnTo>
                  <a:pt x="20447" y="19812"/>
                </a:lnTo>
                <a:lnTo>
                  <a:pt x="19303" y="22606"/>
                </a:lnTo>
                <a:lnTo>
                  <a:pt x="17399" y="25526"/>
                </a:lnTo>
                <a:lnTo>
                  <a:pt x="14731" y="28321"/>
                </a:lnTo>
                <a:lnTo>
                  <a:pt x="12191" y="31242"/>
                </a:lnTo>
                <a:lnTo>
                  <a:pt x="8636" y="34417"/>
                </a:lnTo>
                <a:lnTo>
                  <a:pt x="4063" y="37846"/>
                </a:lnTo>
                <a:lnTo>
                  <a:pt x="0" y="33274"/>
                </a:lnTo>
                <a:lnTo>
                  <a:pt x="2539" y="30861"/>
                </a:lnTo>
                <a:lnTo>
                  <a:pt x="4445" y="28701"/>
                </a:lnTo>
                <a:lnTo>
                  <a:pt x="5587" y="26797"/>
                </a:lnTo>
                <a:lnTo>
                  <a:pt x="6603" y="24892"/>
                </a:lnTo>
                <a:lnTo>
                  <a:pt x="7492" y="22732"/>
                </a:lnTo>
                <a:lnTo>
                  <a:pt x="8000" y="20319"/>
                </a:lnTo>
                <a:lnTo>
                  <a:pt x="8509" y="17906"/>
                </a:lnTo>
                <a:lnTo>
                  <a:pt x="8762" y="14859"/>
                </a:lnTo>
                <a:lnTo>
                  <a:pt x="8762" y="11175"/>
                </a:lnTo>
                <a:lnTo>
                  <a:pt x="8762" y="7366"/>
                </a:lnTo>
                <a:lnTo>
                  <a:pt x="8509" y="3682"/>
                </a:lnTo>
                <a:lnTo>
                  <a:pt x="825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6205728" y="4485104"/>
            <a:ext cx="121158" cy="119661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6219825" y="4502022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49275" y="0"/>
                </a:moveTo>
                <a:lnTo>
                  <a:pt x="19558" y="0"/>
                </a:lnTo>
                <a:lnTo>
                  <a:pt x="18796" y="3682"/>
                </a:lnTo>
                <a:lnTo>
                  <a:pt x="21209" y="3809"/>
                </a:lnTo>
                <a:lnTo>
                  <a:pt x="23113" y="4318"/>
                </a:lnTo>
                <a:lnTo>
                  <a:pt x="24257" y="5206"/>
                </a:lnTo>
                <a:lnTo>
                  <a:pt x="25400" y="6222"/>
                </a:lnTo>
                <a:lnTo>
                  <a:pt x="26035" y="7746"/>
                </a:lnTo>
                <a:lnTo>
                  <a:pt x="25908" y="13334"/>
                </a:lnTo>
                <a:lnTo>
                  <a:pt x="25526" y="15620"/>
                </a:lnTo>
                <a:lnTo>
                  <a:pt x="25273" y="17906"/>
                </a:lnTo>
                <a:lnTo>
                  <a:pt x="24891" y="20065"/>
                </a:lnTo>
                <a:lnTo>
                  <a:pt x="24355" y="22225"/>
                </a:lnTo>
                <a:lnTo>
                  <a:pt x="11579" y="79882"/>
                </a:lnTo>
                <a:lnTo>
                  <a:pt x="10633" y="84454"/>
                </a:lnTo>
                <a:lnTo>
                  <a:pt x="9778" y="87629"/>
                </a:lnTo>
                <a:lnTo>
                  <a:pt x="9198" y="89534"/>
                </a:lnTo>
                <a:lnTo>
                  <a:pt x="8762" y="91058"/>
                </a:lnTo>
                <a:lnTo>
                  <a:pt x="888" y="97916"/>
                </a:lnTo>
                <a:lnTo>
                  <a:pt x="0" y="101600"/>
                </a:lnTo>
                <a:lnTo>
                  <a:pt x="29845" y="101600"/>
                </a:lnTo>
                <a:lnTo>
                  <a:pt x="30607" y="97916"/>
                </a:lnTo>
                <a:lnTo>
                  <a:pt x="27812" y="97662"/>
                </a:lnTo>
                <a:lnTo>
                  <a:pt x="25780" y="97027"/>
                </a:lnTo>
                <a:lnTo>
                  <a:pt x="24891" y="96138"/>
                </a:lnTo>
                <a:lnTo>
                  <a:pt x="23875" y="95250"/>
                </a:lnTo>
                <a:lnTo>
                  <a:pt x="23367" y="93725"/>
                </a:lnTo>
                <a:lnTo>
                  <a:pt x="31114" y="51815"/>
                </a:lnTo>
                <a:lnTo>
                  <a:pt x="84291" y="51815"/>
                </a:lnTo>
                <a:lnTo>
                  <a:pt x="85800" y="44957"/>
                </a:lnTo>
                <a:lnTo>
                  <a:pt x="32638" y="44957"/>
                </a:lnTo>
                <a:lnTo>
                  <a:pt x="37622" y="22097"/>
                </a:lnTo>
                <a:lnTo>
                  <a:pt x="38735" y="17399"/>
                </a:lnTo>
                <a:lnTo>
                  <a:pt x="39497" y="13969"/>
                </a:lnTo>
                <a:lnTo>
                  <a:pt x="40378" y="11429"/>
                </a:lnTo>
                <a:lnTo>
                  <a:pt x="40894" y="9778"/>
                </a:lnTo>
                <a:lnTo>
                  <a:pt x="41655" y="8254"/>
                </a:lnTo>
                <a:lnTo>
                  <a:pt x="48513" y="3682"/>
                </a:lnTo>
                <a:lnTo>
                  <a:pt x="49275" y="0"/>
                </a:lnTo>
                <a:close/>
              </a:path>
              <a:path w="102870" h="101600">
                <a:moveTo>
                  <a:pt x="84291" y="51815"/>
                </a:moveTo>
                <a:lnTo>
                  <a:pt x="70992" y="51815"/>
                </a:lnTo>
                <a:lnTo>
                  <a:pt x="64792" y="79882"/>
                </a:lnTo>
                <a:lnTo>
                  <a:pt x="63846" y="84454"/>
                </a:lnTo>
                <a:lnTo>
                  <a:pt x="62991" y="87629"/>
                </a:lnTo>
                <a:lnTo>
                  <a:pt x="62411" y="89534"/>
                </a:lnTo>
                <a:lnTo>
                  <a:pt x="61975" y="91058"/>
                </a:lnTo>
                <a:lnTo>
                  <a:pt x="61340" y="92456"/>
                </a:lnTo>
                <a:lnTo>
                  <a:pt x="54101" y="97916"/>
                </a:lnTo>
                <a:lnTo>
                  <a:pt x="53212" y="101600"/>
                </a:lnTo>
                <a:lnTo>
                  <a:pt x="83058" y="101600"/>
                </a:lnTo>
                <a:lnTo>
                  <a:pt x="83820" y="97916"/>
                </a:lnTo>
                <a:lnTo>
                  <a:pt x="81279" y="97789"/>
                </a:lnTo>
                <a:lnTo>
                  <a:pt x="79375" y="97154"/>
                </a:lnTo>
                <a:lnTo>
                  <a:pt x="77088" y="95376"/>
                </a:lnTo>
                <a:lnTo>
                  <a:pt x="76580" y="93725"/>
                </a:lnTo>
                <a:lnTo>
                  <a:pt x="76649" y="89281"/>
                </a:lnTo>
                <a:lnTo>
                  <a:pt x="76835" y="86868"/>
                </a:lnTo>
                <a:lnTo>
                  <a:pt x="77470" y="82803"/>
                </a:lnTo>
                <a:lnTo>
                  <a:pt x="84291" y="51815"/>
                </a:lnTo>
                <a:close/>
              </a:path>
              <a:path w="102870" h="101600">
                <a:moveTo>
                  <a:pt x="102488" y="0"/>
                </a:moveTo>
                <a:lnTo>
                  <a:pt x="72771" y="0"/>
                </a:lnTo>
                <a:lnTo>
                  <a:pt x="72009" y="3682"/>
                </a:lnTo>
                <a:lnTo>
                  <a:pt x="74422" y="3809"/>
                </a:lnTo>
                <a:lnTo>
                  <a:pt x="76326" y="4318"/>
                </a:lnTo>
                <a:lnTo>
                  <a:pt x="77470" y="5206"/>
                </a:lnTo>
                <a:lnTo>
                  <a:pt x="78612" y="6222"/>
                </a:lnTo>
                <a:lnTo>
                  <a:pt x="79248" y="7746"/>
                </a:lnTo>
                <a:lnTo>
                  <a:pt x="79121" y="13334"/>
                </a:lnTo>
                <a:lnTo>
                  <a:pt x="78739" y="15620"/>
                </a:lnTo>
                <a:lnTo>
                  <a:pt x="78486" y="17906"/>
                </a:lnTo>
                <a:lnTo>
                  <a:pt x="78104" y="20065"/>
                </a:lnTo>
                <a:lnTo>
                  <a:pt x="77568" y="22225"/>
                </a:lnTo>
                <a:lnTo>
                  <a:pt x="72516" y="44957"/>
                </a:lnTo>
                <a:lnTo>
                  <a:pt x="85800" y="44957"/>
                </a:lnTo>
                <a:lnTo>
                  <a:pt x="90835" y="22097"/>
                </a:lnTo>
                <a:lnTo>
                  <a:pt x="91948" y="17399"/>
                </a:lnTo>
                <a:lnTo>
                  <a:pt x="92710" y="13969"/>
                </a:lnTo>
                <a:lnTo>
                  <a:pt x="93591" y="11429"/>
                </a:lnTo>
                <a:lnTo>
                  <a:pt x="94107" y="9778"/>
                </a:lnTo>
                <a:lnTo>
                  <a:pt x="101726" y="3682"/>
                </a:lnTo>
                <a:lnTo>
                  <a:pt x="10248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6219825" y="4502022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19558" y="0"/>
                </a:moveTo>
                <a:lnTo>
                  <a:pt x="49275" y="0"/>
                </a:lnTo>
                <a:lnTo>
                  <a:pt x="48513" y="3682"/>
                </a:lnTo>
                <a:lnTo>
                  <a:pt x="46609" y="4063"/>
                </a:lnTo>
                <a:lnTo>
                  <a:pt x="45212" y="4444"/>
                </a:lnTo>
                <a:lnTo>
                  <a:pt x="44450" y="4952"/>
                </a:lnTo>
                <a:lnTo>
                  <a:pt x="43687" y="5460"/>
                </a:lnTo>
                <a:lnTo>
                  <a:pt x="42925" y="6222"/>
                </a:lnTo>
                <a:lnTo>
                  <a:pt x="42290" y="7238"/>
                </a:lnTo>
                <a:lnTo>
                  <a:pt x="41655" y="8254"/>
                </a:lnTo>
                <a:lnTo>
                  <a:pt x="40894" y="9778"/>
                </a:lnTo>
                <a:lnTo>
                  <a:pt x="40259" y="11810"/>
                </a:lnTo>
                <a:lnTo>
                  <a:pt x="39497" y="13969"/>
                </a:lnTo>
                <a:lnTo>
                  <a:pt x="38735" y="17399"/>
                </a:lnTo>
                <a:lnTo>
                  <a:pt x="37591" y="22225"/>
                </a:lnTo>
                <a:lnTo>
                  <a:pt x="32638" y="44957"/>
                </a:lnTo>
                <a:lnTo>
                  <a:pt x="72516" y="44957"/>
                </a:lnTo>
                <a:lnTo>
                  <a:pt x="77597" y="22097"/>
                </a:lnTo>
                <a:lnTo>
                  <a:pt x="78104" y="20065"/>
                </a:lnTo>
                <a:lnTo>
                  <a:pt x="78486" y="17906"/>
                </a:lnTo>
                <a:lnTo>
                  <a:pt x="78739" y="15620"/>
                </a:lnTo>
                <a:lnTo>
                  <a:pt x="79121" y="13334"/>
                </a:lnTo>
                <a:lnTo>
                  <a:pt x="79248" y="11429"/>
                </a:lnTo>
                <a:lnTo>
                  <a:pt x="79248" y="10159"/>
                </a:lnTo>
                <a:lnTo>
                  <a:pt x="79248" y="7746"/>
                </a:lnTo>
                <a:lnTo>
                  <a:pt x="72009" y="3682"/>
                </a:lnTo>
                <a:lnTo>
                  <a:pt x="72771" y="0"/>
                </a:lnTo>
                <a:lnTo>
                  <a:pt x="102488" y="0"/>
                </a:lnTo>
                <a:lnTo>
                  <a:pt x="101726" y="3682"/>
                </a:lnTo>
                <a:lnTo>
                  <a:pt x="99822" y="4063"/>
                </a:lnTo>
                <a:lnTo>
                  <a:pt x="98425" y="4444"/>
                </a:lnTo>
                <a:lnTo>
                  <a:pt x="97662" y="4952"/>
                </a:lnTo>
                <a:lnTo>
                  <a:pt x="96900" y="5460"/>
                </a:lnTo>
                <a:lnTo>
                  <a:pt x="96138" y="6222"/>
                </a:lnTo>
                <a:lnTo>
                  <a:pt x="95503" y="7238"/>
                </a:lnTo>
                <a:lnTo>
                  <a:pt x="94869" y="8254"/>
                </a:lnTo>
                <a:lnTo>
                  <a:pt x="94107" y="9778"/>
                </a:lnTo>
                <a:lnTo>
                  <a:pt x="93472" y="11810"/>
                </a:lnTo>
                <a:lnTo>
                  <a:pt x="92710" y="13969"/>
                </a:lnTo>
                <a:lnTo>
                  <a:pt x="91948" y="17399"/>
                </a:lnTo>
                <a:lnTo>
                  <a:pt x="90804" y="22225"/>
                </a:lnTo>
                <a:lnTo>
                  <a:pt x="78104" y="79882"/>
                </a:lnTo>
                <a:lnTo>
                  <a:pt x="77470" y="82803"/>
                </a:lnTo>
                <a:lnTo>
                  <a:pt x="77088" y="85216"/>
                </a:lnTo>
                <a:lnTo>
                  <a:pt x="76835" y="86868"/>
                </a:lnTo>
                <a:lnTo>
                  <a:pt x="76708" y="88645"/>
                </a:lnTo>
                <a:lnTo>
                  <a:pt x="76580" y="90169"/>
                </a:lnTo>
                <a:lnTo>
                  <a:pt x="76580" y="91566"/>
                </a:lnTo>
                <a:lnTo>
                  <a:pt x="76580" y="93725"/>
                </a:lnTo>
                <a:lnTo>
                  <a:pt x="77088" y="95376"/>
                </a:lnTo>
                <a:lnTo>
                  <a:pt x="78232" y="96265"/>
                </a:lnTo>
                <a:lnTo>
                  <a:pt x="79375" y="97154"/>
                </a:lnTo>
                <a:lnTo>
                  <a:pt x="81279" y="97789"/>
                </a:lnTo>
                <a:lnTo>
                  <a:pt x="83820" y="97916"/>
                </a:lnTo>
                <a:lnTo>
                  <a:pt x="83058" y="101600"/>
                </a:lnTo>
                <a:lnTo>
                  <a:pt x="53212" y="101600"/>
                </a:lnTo>
                <a:lnTo>
                  <a:pt x="54101" y="97916"/>
                </a:lnTo>
                <a:lnTo>
                  <a:pt x="56007" y="97662"/>
                </a:lnTo>
                <a:lnTo>
                  <a:pt x="57403" y="97154"/>
                </a:lnTo>
                <a:lnTo>
                  <a:pt x="62484" y="89281"/>
                </a:lnTo>
                <a:lnTo>
                  <a:pt x="62991" y="87629"/>
                </a:lnTo>
                <a:lnTo>
                  <a:pt x="63880" y="84327"/>
                </a:lnTo>
                <a:lnTo>
                  <a:pt x="64897" y="79375"/>
                </a:lnTo>
                <a:lnTo>
                  <a:pt x="70992" y="51815"/>
                </a:lnTo>
                <a:lnTo>
                  <a:pt x="31114" y="51815"/>
                </a:lnTo>
                <a:lnTo>
                  <a:pt x="24891" y="79882"/>
                </a:lnTo>
                <a:lnTo>
                  <a:pt x="24384" y="82422"/>
                </a:lnTo>
                <a:lnTo>
                  <a:pt x="24002" y="84454"/>
                </a:lnTo>
                <a:lnTo>
                  <a:pt x="23749" y="86106"/>
                </a:lnTo>
                <a:lnTo>
                  <a:pt x="23495" y="87629"/>
                </a:lnTo>
                <a:lnTo>
                  <a:pt x="23367" y="89534"/>
                </a:lnTo>
                <a:lnTo>
                  <a:pt x="23367" y="91566"/>
                </a:lnTo>
                <a:lnTo>
                  <a:pt x="23367" y="93725"/>
                </a:lnTo>
                <a:lnTo>
                  <a:pt x="23875" y="95250"/>
                </a:lnTo>
                <a:lnTo>
                  <a:pt x="24891" y="96138"/>
                </a:lnTo>
                <a:lnTo>
                  <a:pt x="25780" y="97027"/>
                </a:lnTo>
                <a:lnTo>
                  <a:pt x="27812" y="97662"/>
                </a:lnTo>
                <a:lnTo>
                  <a:pt x="30607" y="97916"/>
                </a:lnTo>
                <a:lnTo>
                  <a:pt x="29845" y="101600"/>
                </a:lnTo>
                <a:lnTo>
                  <a:pt x="0" y="101600"/>
                </a:lnTo>
                <a:lnTo>
                  <a:pt x="888" y="97916"/>
                </a:lnTo>
                <a:lnTo>
                  <a:pt x="2794" y="97662"/>
                </a:lnTo>
                <a:lnTo>
                  <a:pt x="4190" y="97154"/>
                </a:lnTo>
                <a:lnTo>
                  <a:pt x="9271" y="89281"/>
                </a:lnTo>
                <a:lnTo>
                  <a:pt x="9778" y="87629"/>
                </a:lnTo>
                <a:lnTo>
                  <a:pt x="10667" y="84327"/>
                </a:lnTo>
                <a:lnTo>
                  <a:pt x="11684" y="79375"/>
                </a:lnTo>
                <a:lnTo>
                  <a:pt x="24384" y="22097"/>
                </a:lnTo>
                <a:lnTo>
                  <a:pt x="24891" y="20065"/>
                </a:lnTo>
                <a:lnTo>
                  <a:pt x="25273" y="17906"/>
                </a:lnTo>
                <a:lnTo>
                  <a:pt x="25526" y="15620"/>
                </a:lnTo>
                <a:lnTo>
                  <a:pt x="25908" y="13334"/>
                </a:lnTo>
                <a:lnTo>
                  <a:pt x="26035" y="11429"/>
                </a:lnTo>
                <a:lnTo>
                  <a:pt x="26035" y="10159"/>
                </a:lnTo>
                <a:lnTo>
                  <a:pt x="26035" y="7746"/>
                </a:lnTo>
                <a:lnTo>
                  <a:pt x="18796" y="3682"/>
                </a:lnTo>
                <a:lnTo>
                  <a:pt x="195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6326123" y="4529277"/>
            <a:ext cx="108934" cy="44881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6340728" y="4547108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5">
                <a:moveTo>
                  <a:pt x="50192" y="10287"/>
                </a:moveTo>
                <a:lnTo>
                  <a:pt x="26924" y="10287"/>
                </a:lnTo>
                <a:lnTo>
                  <a:pt x="33147" y="12827"/>
                </a:lnTo>
                <a:lnTo>
                  <a:pt x="49403" y="23241"/>
                </a:lnTo>
                <a:lnTo>
                  <a:pt x="56769" y="25908"/>
                </a:lnTo>
                <a:lnTo>
                  <a:pt x="69723" y="25908"/>
                </a:lnTo>
                <a:lnTo>
                  <a:pt x="75311" y="23622"/>
                </a:lnTo>
                <a:lnTo>
                  <a:pt x="83540" y="15621"/>
                </a:lnTo>
                <a:lnTo>
                  <a:pt x="60706" y="15621"/>
                </a:lnTo>
                <a:lnTo>
                  <a:pt x="54356" y="12954"/>
                </a:lnTo>
                <a:lnTo>
                  <a:pt x="50192" y="10287"/>
                </a:lnTo>
                <a:close/>
              </a:path>
              <a:path w="90170" h="26035">
                <a:moveTo>
                  <a:pt x="30861" y="0"/>
                </a:moveTo>
                <a:lnTo>
                  <a:pt x="19176" y="0"/>
                </a:lnTo>
                <a:lnTo>
                  <a:pt x="14224" y="1905"/>
                </a:lnTo>
                <a:lnTo>
                  <a:pt x="5969" y="9652"/>
                </a:lnTo>
                <a:lnTo>
                  <a:pt x="2540" y="14605"/>
                </a:lnTo>
                <a:lnTo>
                  <a:pt x="0" y="20447"/>
                </a:lnTo>
                <a:lnTo>
                  <a:pt x="5842" y="23622"/>
                </a:lnTo>
                <a:lnTo>
                  <a:pt x="7874" y="19304"/>
                </a:lnTo>
                <a:lnTo>
                  <a:pt x="10287" y="16002"/>
                </a:lnTo>
                <a:lnTo>
                  <a:pt x="13081" y="13716"/>
                </a:lnTo>
                <a:lnTo>
                  <a:pt x="15748" y="11430"/>
                </a:lnTo>
                <a:lnTo>
                  <a:pt x="18923" y="10287"/>
                </a:lnTo>
                <a:lnTo>
                  <a:pt x="50192" y="10287"/>
                </a:lnTo>
                <a:lnTo>
                  <a:pt x="37973" y="2540"/>
                </a:lnTo>
                <a:lnTo>
                  <a:pt x="30861" y="0"/>
                </a:lnTo>
                <a:close/>
              </a:path>
              <a:path w="90170" h="26035">
                <a:moveTo>
                  <a:pt x="84074" y="1778"/>
                </a:moveTo>
                <a:lnTo>
                  <a:pt x="81153" y="6477"/>
                </a:lnTo>
                <a:lnTo>
                  <a:pt x="78359" y="10033"/>
                </a:lnTo>
                <a:lnTo>
                  <a:pt x="75437" y="12192"/>
                </a:lnTo>
                <a:lnTo>
                  <a:pt x="72644" y="14478"/>
                </a:lnTo>
                <a:lnTo>
                  <a:pt x="69087" y="15621"/>
                </a:lnTo>
                <a:lnTo>
                  <a:pt x="83540" y="15621"/>
                </a:lnTo>
                <a:lnTo>
                  <a:pt x="84455" y="14732"/>
                </a:lnTo>
                <a:lnTo>
                  <a:pt x="87884" y="10287"/>
                </a:lnTo>
                <a:lnTo>
                  <a:pt x="90043" y="5842"/>
                </a:lnTo>
                <a:lnTo>
                  <a:pt x="84074" y="177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6340728" y="4547108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5">
                <a:moveTo>
                  <a:pt x="24892" y="0"/>
                </a:moveTo>
                <a:lnTo>
                  <a:pt x="30861" y="0"/>
                </a:lnTo>
                <a:lnTo>
                  <a:pt x="37973" y="2540"/>
                </a:lnTo>
                <a:lnTo>
                  <a:pt x="46228" y="7747"/>
                </a:lnTo>
                <a:lnTo>
                  <a:pt x="54356" y="12954"/>
                </a:lnTo>
                <a:lnTo>
                  <a:pt x="60706" y="15621"/>
                </a:lnTo>
                <a:lnTo>
                  <a:pt x="64897" y="15621"/>
                </a:lnTo>
                <a:lnTo>
                  <a:pt x="69087" y="15621"/>
                </a:lnTo>
                <a:lnTo>
                  <a:pt x="72644" y="14478"/>
                </a:lnTo>
                <a:lnTo>
                  <a:pt x="75437" y="12192"/>
                </a:lnTo>
                <a:lnTo>
                  <a:pt x="78359" y="10033"/>
                </a:lnTo>
                <a:lnTo>
                  <a:pt x="81153" y="6477"/>
                </a:lnTo>
                <a:lnTo>
                  <a:pt x="84074" y="1778"/>
                </a:lnTo>
                <a:lnTo>
                  <a:pt x="90043" y="5842"/>
                </a:lnTo>
                <a:lnTo>
                  <a:pt x="87884" y="10287"/>
                </a:lnTo>
                <a:lnTo>
                  <a:pt x="84455" y="14732"/>
                </a:lnTo>
                <a:lnTo>
                  <a:pt x="79883" y="19177"/>
                </a:lnTo>
                <a:lnTo>
                  <a:pt x="75311" y="23622"/>
                </a:lnTo>
                <a:lnTo>
                  <a:pt x="69723" y="25908"/>
                </a:lnTo>
                <a:lnTo>
                  <a:pt x="63119" y="25908"/>
                </a:lnTo>
                <a:lnTo>
                  <a:pt x="56769" y="25908"/>
                </a:lnTo>
                <a:lnTo>
                  <a:pt x="49403" y="23241"/>
                </a:lnTo>
                <a:lnTo>
                  <a:pt x="41275" y="18034"/>
                </a:lnTo>
                <a:lnTo>
                  <a:pt x="33147" y="12827"/>
                </a:lnTo>
                <a:lnTo>
                  <a:pt x="26924" y="10287"/>
                </a:lnTo>
                <a:lnTo>
                  <a:pt x="22606" y="10287"/>
                </a:lnTo>
                <a:lnTo>
                  <a:pt x="18923" y="10287"/>
                </a:lnTo>
                <a:lnTo>
                  <a:pt x="15748" y="11430"/>
                </a:lnTo>
                <a:lnTo>
                  <a:pt x="13081" y="13716"/>
                </a:lnTo>
                <a:lnTo>
                  <a:pt x="10287" y="16002"/>
                </a:lnTo>
                <a:lnTo>
                  <a:pt x="7874" y="19304"/>
                </a:lnTo>
                <a:lnTo>
                  <a:pt x="5842" y="23622"/>
                </a:lnTo>
                <a:lnTo>
                  <a:pt x="0" y="20447"/>
                </a:lnTo>
                <a:lnTo>
                  <a:pt x="2540" y="14605"/>
                </a:lnTo>
                <a:lnTo>
                  <a:pt x="5969" y="9652"/>
                </a:lnTo>
                <a:lnTo>
                  <a:pt x="10033" y="5842"/>
                </a:lnTo>
                <a:lnTo>
                  <a:pt x="14224" y="1905"/>
                </a:lnTo>
                <a:lnTo>
                  <a:pt x="19176" y="0"/>
                </a:lnTo>
                <a:lnTo>
                  <a:pt x="2489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6429755" y="4485104"/>
            <a:ext cx="208025" cy="119661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6443853" y="4502022"/>
            <a:ext cx="189230" cy="101600"/>
          </a:xfrm>
          <a:custGeom>
            <a:avLst/>
            <a:gdLst/>
            <a:ahLst/>
            <a:cxnLst/>
            <a:rect l="l" t="t" r="r" b="b"/>
            <a:pathLst>
              <a:path w="189229" h="101600">
                <a:moveTo>
                  <a:pt x="163449" y="0"/>
                </a:moveTo>
                <a:lnTo>
                  <a:pt x="124714" y="0"/>
                </a:lnTo>
                <a:lnTo>
                  <a:pt x="123951" y="3682"/>
                </a:lnTo>
                <a:lnTo>
                  <a:pt x="126492" y="3809"/>
                </a:lnTo>
                <a:lnTo>
                  <a:pt x="128397" y="4318"/>
                </a:lnTo>
                <a:lnTo>
                  <a:pt x="130555" y="6222"/>
                </a:lnTo>
                <a:lnTo>
                  <a:pt x="131191" y="7874"/>
                </a:lnTo>
                <a:lnTo>
                  <a:pt x="131191" y="13207"/>
                </a:lnTo>
                <a:lnTo>
                  <a:pt x="130682" y="17144"/>
                </a:lnTo>
                <a:lnTo>
                  <a:pt x="129540" y="22097"/>
                </a:lnTo>
                <a:lnTo>
                  <a:pt x="116735" y="79882"/>
                </a:lnTo>
                <a:lnTo>
                  <a:pt x="115824" y="84327"/>
                </a:lnTo>
                <a:lnTo>
                  <a:pt x="114935" y="87629"/>
                </a:lnTo>
                <a:lnTo>
                  <a:pt x="114390" y="89407"/>
                </a:lnTo>
                <a:lnTo>
                  <a:pt x="113919" y="91058"/>
                </a:lnTo>
                <a:lnTo>
                  <a:pt x="106045" y="97916"/>
                </a:lnTo>
                <a:lnTo>
                  <a:pt x="105155" y="101600"/>
                </a:lnTo>
                <a:lnTo>
                  <a:pt x="135763" y="101600"/>
                </a:lnTo>
                <a:lnTo>
                  <a:pt x="136651" y="97916"/>
                </a:lnTo>
                <a:lnTo>
                  <a:pt x="134239" y="97789"/>
                </a:lnTo>
                <a:lnTo>
                  <a:pt x="132461" y="97408"/>
                </a:lnTo>
                <a:lnTo>
                  <a:pt x="128524" y="93090"/>
                </a:lnTo>
                <a:lnTo>
                  <a:pt x="128536" y="89281"/>
                </a:lnTo>
                <a:lnTo>
                  <a:pt x="128777" y="86868"/>
                </a:lnTo>
                <a:lnTo>
                  <a:pt x="129031" y="85725"/>
                </a:lnTo>
                <a:lnTo>
                  <a:pt x="129286" y="83565"/>
                </a:lnTo>
                <a:lnTo>
                  <a:pt x="129667" y="81914"/>
                </a:lnTo>
                <a:lnTo>
                  <a:pt x="130048" y="79882"/>
                </a:lnTo>
                <a:lnTo>
                  <a:pt x="134874" y="58038"/>
                </a:lnTo>
                <a:lnTo>
                  <a:pt x="157403" y="58038"/>
                </a:lnTo>
                <a:lnTo>
                  <a:pt x="163195" y="57022"/>
                </a:lnTo>
                <a:lnTo>
                  <a:pt x="175260" y="51943"/>
                </a:lnTo>
                <a:lnTo>
                  <a:pt x="175406" y="51815"/>
                </a:lnTo>
                <a:lnTo>
                  <a:pt x="136144" y="51815"/>
                </a:lnTo>
                <a:lnTo>
                  <a:pt x="146176" y="6731"/>
                </a:lnTo>
                <a:lnTo>
                  <a:pt x="149605" y="6603"/>
                </a:lnTo>
                <a:lnTo>
                  <a:pt x="182769" y="6603"/>
                </a:lnTo>
                <a:lnTo>
                  <a:pt x="181482" y="5587"/>
                </a:lnTo>
                <a:lnTo>
                  <a:pt x="178943" y="3682"/>
                </a:lnTo>
                <a:lnTo>
                  <a:pt x="175895" y="2285"/>
                </a:lnTo>
                <a:lnTo>
                  <a:pt x="168275" y="507"/>
                </a:lnTo>
                <a:lnTo>
                  <a:pt x="163449" y="0"/>
                </a:lnTo>
                <a:close/>
              </a:path>
              <a:path w="189229" h="101600">
                <a:moveTo>
                  <a:pt x="157403" y="58038"/>
                </a:moveTo>
                <a:lnTo>
                  <a:pt x="134874" y="58038"/>
                </a:lnTo>
                <a:lnTo>
                  <a:pt x="138175" y="58293"/>
                </a:lnTo>
                <a:lnTo>
                  <a:pt x="155955" y="58293"/>
                </a:lnTo>
                <a:lnTo>
                  <a:pt x="157403" y="58038"/>
                </a:lnTo>
                <a:close/>
              </a:path>
              <a:path w="189229" h="101600">
                <a:moveTo>
                  <a:pt x="182769" y="6603"/>
                </a:moveTo>
                <a:lnTo>
                  <a:pt x="162687" y="6603"/>
                </a:lnTo>
                <a:lnTo>
                  <a:pt x="167513" y="7874"/>
                </a:lnTo>
                <a:lnTo>
                  <a:pt x="173354" y="13207"/>
                </a:lnTo>
                <a:lnTo>
                  <a:pt x="174878" y="17525"/>
                </a:lnTo>
                <a:lnTo>
                  <a:pt x="174878" y="27431"/>
                </a:lnTo>
                <a:lnTo>
                  <a:pt x="174244" y="31368"/>
                </a:lnTo>
                <a:lnTo>
                  <a:pt x="172974" y="34925"/>
                </a:lnTo>
                <a:lnTo>
                  <a:pt x="171703" y="38607"/>
                </a:lnTo>
                <a:lnTo>
                  <a:pt x="149860" y="51815"/>
                </a:lnTo>
                <a:lnTo>
                  <a:pt x="175406" y="51815"/>
                </a:lnTo>
                <a:lnTo>
                  <a:pt x="179958" y="47878"/>
                </a:lnTo>
                <a:lnTo>
                  <a:pt x="187071" y="36956"/>
                </a:lnTo>
                <a:lnTo>
                  <a:pt x="188849" y="30479"/>
                </a:lnTo>
                <a:lnTo>
                  <a:pt x="188849" y="19176"/>
                </a:lnTo>
                <a:lnTo>
                  <a:pt x="188214" y="15747"/>
                </a:lnTo>
                <a:lnTo>
                  <a:pt x="186944" y="12826"/>
                </a:lnTo>
                <a:lnTo>
                  <a:pt x="185800" y="9906"/>
                </a:lnTo>
                <a:lnTo>
                  <a:pt x="183896" y="7493"/>
                </a:lnTo>
                <a:lnTo>
                  <a:pt x="182769" y="6603"/>
                </a:lnTo>
                <a:close/>
              </a:path>
              <a:path w="189229" h="101600">
                <a:moveTo>
                  <a:pt x="55245" y="0"/>
                </a:moveTo>
                <a:lnTo>
                  <a:pt x="19558" y="0"/>
                </a:lnTo>
                <a:lnTo>
                  <a:pt x="18796" y="3682"/>
                </a:lnTo>
                <a:lnTo>
                  <a:pt x="21209" y="3809"/>
                </a:lnTo>
                <a:lnTo>
                  <a:pt x="23113" y="4318"/>
                </a:lnTo>
                <a:lnTo>
                  <a:pt x="24257" y="5206"/>
                </a:lnTo>
                <a:lnTo>
                  <a:pt x="25400" y="6222"/>
                </a:lnTo>
                <a:lnTo>
                  <a:pt x="26035" y="7746"/>
                </a:lnTo>
                <a:lnTo>
                  <a:pt x="26035" y="13207"/>
                </a:lnTo>
                <a:lnTo>
                  <a:pt x="25526" y="17144"/>
                </a:lnTo>
                <a:lnTo>
                  <a:pt x="24384" y="22097"/>
                </a:lnTo>
                <a:lnTo>
                  <a:pt x="11684" y="79375"/>
                </a:lnTo>
                <a:lnTo>
                  <a:pt x="10668" y="84327"/>
                </a:lnTo>
                <a:lnTo>
                  <a:pt x="9661" y="88010"/>
                </a:lnTo>
                <a:lnTo>
                  <a:pt x="9271" y="89281"/>
                </a:lnTo>
                <a:lnTo>
                  <a:pt x="8762" y="91058"/>
                </a:lnTo>
                <a:lnTo>
                  <a:pt x="888" y="97916"/>
                </a:lnTo>
                <a:lnTo>
                  <a:pt x="0" y="101600"/>
                </a:lnTo>
                <a:lnTo>
                  <a:pt x="37464" y="101600"/>
                </a:lnTo>
                <a:lnTo>
                  <a:pt x="42925" y="101091"/>
                </a:lnTo>
                <a:lnTo>
                  <a:pt x="52324" y="99059"/>
                </a:lnTo>
                <a:lnTo>
                  <a:pt x="56514" y="97535"/>
                </a:lnTo>
                <a:lnTo>
                  <a:pt x="61245" y="94995"/>
                </a:lnTo>
                <a:lnTo>
                  <a:pt x="25781" y="94995"/>
                </a:lnTo>
                <a:lnTo>
                  <a:pt x="23113" y="94868"/>
                </a:lnTo>
                <a:lnTo>
                  <a:pt x="21589" y="94741"/>
                </a:lnTo>
                <a:lnTo>
                  <a:pt x="40894" y="6731"/>
                </a:lnTo>
                <a:lnTo>
                  <a:pt x="45847" y="6476"/>
                </a:lnTo>
                <a:lnTo>
                  <a:pt x="77111" y="6476"/>
                </a:lnTo>
                <a:lnTo>
                  <a:pt x="75056" y="4952"/>
                </a:lnTo>
                <a:lnTo>
                  <a:pt x="70612" y="2793"/>
                </a:lnTo>
                <a:lnTo>
                  <a:pt x="66040" y="1650"/>
                </a:lnTo>
                <a:lnTo>
                  <a:pt x="61341" y="634"/>
                </a:lnTo>
                <a:lnTo>
                  <a:pt x="55245" y="0"/>
                </a:lnTo>
                <a:close/>
              </a:path>
              <a:path w="189229" h="101600">
                <a:moveTo>
                  <a:pt x="77111" y="6476"/>
                </a:moveTo>
                <a:lnTo>
                  <a:pt x="57531" y="6476"/>
                </a:lnTo>
                <a:lnTo>
                  <a:pt x="64643" y="9143"/>
                </a:lnTo>
                <a:lnTo>
                  <a:pt x="69469" y="14350"/>
                </a:lnTo>
                <a:lnTo>
                  <a:pt x="74422" y="19557"/>
                </a:lnTo>
                <a:lnTo>
                  <a:pt x="76835" y="27304"/>
                </a:lnTo>
                <a:lnTo>
                  <a:pt x="76835" y="45084"/>
                </a:lnTo>
                <a:lnTo>
                  <a:pt x="60832" y="83565"/>
                </a:lnTo>
                <a:lnTo>
                  <a:pt x="37973" y="94995"/>
                </a:lnTo>
                <a:lnTo>
                  <a:pt x="61245" y="94995"/>
                </a:lnTo>
                <a:lnTo>
                  <a:pt x="82296" y="73278"/>
                </a:lnTo>
                <a:lnTo>
                  <a:pt x="85217" y="68199"/>
                </a:lnTo>
                <a:lnTo>
                  <a:pt x="87375" y="62610"/>
                </a:lnTo>
                <a:lnTo>
                  <a:pt x="90424" y="50418"/>
                </a:lnTo>
                <a:lnTo>
                  <a:pt x="91186" y="43941"/>
                </a:lnTo>
                <a:lnTo>
                  <a:pt x="91186" y="30479"/>
                </a:lnTo>
                <a:lnTo>
                  <a:pt x="90170" y="24637"/>
                </a:lnTo>
                <a:lnTo>
                  <a:pt x="88033" y="19557"/>
                </a:lnTo>
                <a:lnTo>
                  <a:pt x="86105" y="14858"/>
                </a:lnTo>
                <a:lnTo>
                  <a:pt x="83057" y="10921"/>
                </a:lnTo>
                <a:lnTo>
                  <a:pt x="77111" y="647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6579996" y="4508627"/>
            <a:ext cx="38735" cy="45720"/>
          </a:xfrm>
          <a:custGeom>
            <a:avLst/>
            <a:gdLst/>
            <a:ahLst/>
            <a:cxnLst/>
            <a:rect l="l" t="t" r="r" b="b"/>
            <a:pathLst>
              <a:path w="38734" h="45720">
                <a:moveTo>
                  <a:pt x="19811" y="0"/>
                </a:moveTo>
                <a:lnTo>
                  <a:pt x="16636" y="0"/>
                </a:lnTo>
                <a:lnTo>
                  <a:pt x="13461" y="0"/>
                </a:lnTo>
                <a:lnTo>
                  <a:pt x="10032" y="127"/>
                </a:lnTo>
                <a:lnTo>
                  <a:pt x="0" y="45212"/>
                </a:lnTo>
                <a:lnTo>
                  <a:pt x="7747" y="45212"/>
                </a:lnTo>
                <a:lnTo>
                  <a:pt x="13716" y="45212"/>
                </a:lnTo>
                <a:lnTo>
                  <a:pt x="18542" y="44704"/>
                </a:lnTo>
                <a:lnTo>
                  <a:pt x="22225" y="43434"/>
                </a:lnTo>
                <a:lnTo>
                  <a:pt x="25907" y="42164"/>
                </a:lnTo>
                <a:lnTo>
                  <a:pt x="36829" y="28321"/>
                </a:lnTo>
                <a:lnTo>
                  <a:pt x="38100" y="24765"/>
                </a:lnTo>
                <a:lnTo>
                  <a:pt x="38734" y="20828"/>
                </a:lnTo>
                <a:lnTo>
                  <a:pt x="38734" y="16637"/>
                </a:lnTo>
                <a:lnTo>
                  <a:pt x="38734" y="10922"/>
                </a:lnTo>
                <a:lnTo>
                  <a:pt x="37210" y="6604"/>
                </a:lnTo>
                <a:lnTo>
                  <a:pt x="34289" y="3937"/>
                </a:lnTo>
                <a:lnTo>
                  <a:pt x="31369" y="1270"/>
                </a:lnTo>
                <a:lnTo>
                  <a:pt x="26543" y="0"/>
                </a:lnTo>
                <a:lnTo>
                  <a:pt x="1981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6465442" y="4508500"/>
            <a:ext cx="55244" cy="88900"/>
          </a:xfrm>
          <a:custGeom>
            <a:avLst/>
            <a:gdLst/>
            <a:ahLst/>
            <a:cxnLst/>
            <a:rect l="l" t="t" r="r" b="b"/>
            <a:pathLst>
              <a:path w="55245" h="88900">
                <a:moveTo>
                  <a:pt x="26416" y="0"/>
                </a:moveTo>
                <a:lnTo>
                  <a:pt x="24257" y="0"/>
                </a:lnTo>
                <a:lnTo>
                  <a:pt x="21844" y="126"/>
                </a:lnTo>
                <a:lnTo>
                  <a:pt x="19304" y="254"/>
                </a:lnTo>
                <a:lnTo>
                  <a:pt x="0" y="88264"/>
                </a:lnTo>
                <a:lnTo>
                  <a:pt x="1524" y="88392"/>
                </a:lnTo>
                <a:lnTo>
                  <a:pt x="4191" y="88518"/>
                </a:lnTo>
                <a:lnTo>
                  <a:pt x="8255" y="88518"/>
                </a:lnTo>
                <a:lnTo>
                  <a:pt x="16383" y="88518"/>
                </a:lnTo>
                <a:lnTo>
                  <a:pt x="43307" y="71119"/>
                </a:lnTo>
                <a:lnTo>
                  <a:pt x="47371" y="65150"/>
                </a:lnTo>
                <a:lnTo>
                  <a:pt x="50418" y="58800"/>
                </a:lnTo>
                <a:lnTo>
                  <a:pt x="52324" y="52197"/>
                </a:lnTo>
                <a:lnTo>
                  <a:pt x="54229" y="45593"/>
                </a:lnTo>
                <a:lnTo>
                  <a:pt x="55245" y="38607"/>
                </a:lnTo>
                <a:lnTo>
                  <a:pt x="55245" y="31242"/>
                </a:lnTo>
                <a:lnTo>
                  <a:pt x="55245" y="20827"/>
                </a:lnTo>
                <a:lnTo>
                  <a:pt x="52832" y="13081"/>
                </a:lnTo>
                <a:lnTo>
                  <a:pt x="47879" y="7874"/>
                </a:lnTo>
                <a:lnTo>
                  <a:pt x="43053" y="2667"/>
                </a:lnTo>
                <a:lnTo>
                  <a:pt x="35941" y="0"/>
                </a:lnTo>
                <a:lnTo>
                  <a:pt x="2641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6549008" y="4502022"/>
            <a:ext cx="83820" cy="101600"/>
          </a:xfrm>
          <a:custGeom>
            <a:avLst/>
            <a:gdLst/>
            <a:ahLst/>
            <a:cxnLst/>
            <a:rect l="l" t="t" r="r" b="b"/>
            <a:pathLst>
              <a:path w="83820" h="101600">
                <a:moveTo>
                  <a:pt x="19558" y="0"/>
                </a:moveTo>
                <a:lnTo>
                  <a:pt x="52324" y="0"/>
                </a:lnTo>
                <a:lnTo>
                  <a:pt x="58293" y="0"/>
                </a:lnTo>
                <a:lnTo>
                  <a:pt x="63119" y="507"/>
                </a:lnTo>
                <a:lnTo>
                  <a:pt x="81788" y="12826"/>
                </a:lnTo>
                <a:lnTo>
                  <a:pt x="83058" y="15747"/>
                </a:lnTo>
                <a:lnTo>
                  <a:pt x="83693" y="19176"/>
                </a:lnTo>
                <a:lnTo>
                  <a:pt x="83693" y="23113"/>
                </a:lnTo>
                <a:lnTo>
                  <a:pt x="83693" y="30479"/>
                </a:lnTo>
                <a:lnTo>
                  <a:pt x="64008" y="54482"/>
                </a:lnTo>
                <a:lnTo>
                  <a:pt x="58039" y="57022"/>
                </a:lnTo>
                <a:lnTo>
                  <a:pt x="50800" y="58293"/>
                </a:lnTo>
                <a:lnTo>
                  <a:pt x="42291" y="58293"/>
                </a:lnTo>
                <a:lnTo>
                  <a:pt x="37211" y="58293"/>
                </a:lnTo>
                <a:lnTo>
                  <a:pt x="33020" y="58293"/>
                </a:lnTo>
                <a:lnTo>
                  <a:pt x="29718" y="58038"/>
                </a:lnTo>
                <a:lnTo>
                  <a:pt x="24892" y="79882"/>
                </a:lnTo>
                <a:lnTo>
                  <a:pt x="24511" y="81914"/>
                </a:lnTo>
                <a:lnTo>
                  <a:pt x="24130" y="83565"/>
                </a:lnTo>
                <a:lnTo>
                  <a:pt x="24002" y="84581"/>
                </a:lnTo>
                <a:lnTo>
                  <a:pt x="23875" y="85725"/>
                </a:lnTo>
                <a:lnTo>
                  <a:pt x="23622" y="86868"/>
                </a:lnTo>
                <a:lnTo>
                  <a:pt x="23495" y="88137"/>
                </a:lnTo>
                <a:lnTo>
                  <a:pt x="23368" y="89407"/>
                </a:lnTo>
                <a:lnTo>
                  <a:pt x="23368" y="90550"/>
                </a:lnTo>
                <a:lnTo>
                  <a:pt x="23368" y="91566"/>
                </a:lnTo>
                <a:lnTo>
                  <a:pt x="23368" y="93090"/>
                </a:lnTo>
                <a:lnTo>
                  <a:pt x="23622" y="94233"/>
                </a:lnTo>
                <a:lnTo>
                  <a:pt x="24130" y="95122"/>
                </a:lnTo>
                <a:lnTo>
                  <a:pt x="24638" y="96012"/>
                </a:lnTo>
                <a:lnTo>
                  <a:pt x="31496" y="97916"/>
                </a:lnTo>
                <a:lnTo>
                  <a:pt x="30607" y="101600"/>
                </a:lnTo>
                <a:lnTo>
                  <a:pt x="0" y="101600"/>
                </a:lnTo>
                <a:lnTo>
                  <a:pt x="889" y="97916"/>
                </a:lnTo>
                <a:lnTo>
                  <a:pt x="2794" y="97662"/>
                </a:lnTo>
                <a:lnTo>
                  <a:pt x="4191" y="97154"/>
                </a:lnTo>
                <a:lnTo>
                  <a:pt x="9271" y="89281"/>
                </a:lnTo>
                <a:lnTo>
                  <a:pt x="9779" y="87629"/>
                </a:lnTo>
                <a:lnTo>
                  <a:pt x="10668" y="84327"/>
                </a:lnTo>
                <a:lnTo>
                  <a:pt x="11684" y="79375"/>
                </a:lnTo>
                <a:lnTo>
                  <a:pt x="24384" y="22097"/>
                </a:lnTo>
                <a:lnTo>
                  <a:pt x="25526" y="17144"/>
                </a:lnTo>
                <a:lnTo>
                  <a:pt x="26035" y="13207"/>
                </a:lnTo>
                <a:lnTo>
                  <a:pt x="26035" y="10287"/>
                </a:lnTo>
                <a:lnTo>
                  <a:pt x="26035" y="7874"/>
                </a:lnTo>
                <a:lnTo>
                  <a:pt x="25400" y="6222"/>
                </a:lnTo>
                <a:lnTo>
                  <a:pt x="24384" y="5333"/>
                </a:lnTo>
                <a:lnTo>
                  <a:pt x="23241" y="4318"/>
                </a:lnTo>
                <a:lnTo>
                  <a:pt x="21336" y="3809"/>
                </a:lnTo>
                <a:lnTo>
                  <a:pt x="18796" y="3682"/>
                </a:lnTo>
                <a:lnTo>
                  <a:pt x="195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443853" y="4502022"/>
            <a:ext cx="91440" cy="101600"/>
          </a:xfrm>
          <a:custGeom>
            <a:avLst/>
            <a:gdLst/>
            <a:ahLst/>
            <a:cxnLst/>
            <a:rect l="l" t="t" r="r" b="b"/>
            <a:pathLst>
              <a:path w="91440" h="101600">
                <a:moveTo>
                  <a:pt x="19558" y="0"/>
                </a:moveTo>
                <a:lnTo>
                  <a:pt x="47751" y="0"/>
                </a:lnTo>
                <a:lnTo>
                  <a:pt x="55245" y="0"/>
                </a:lnTo>
                <a:lnTo>
                  <a:pt x="61341" y="634"/>
                </a:lnTo>
                <a:lnTo>
                  <a:pt x="88138" y="19812"/>
                </a:lnTo>
                <a:lnTo>
                  <a:pt x="90170" y="24637"/>
                </a:lnTo>
                <a:lnTo>
                  <a:pt x="91186" y="30479"/>
                </a:lnTo>
                <a:lnTo>
                  <a:pt x="91186" y="37337"/>
                </a:lnTo>
                <a:lnTo>
                  <a:pt x="91186" y="43941"/>
                </a:lnTo>
                <a:lnTo>
                  <a:pt x="90424" y="50418"/>
                </a:lnTo>
                <a:lnTo>
                  <a:pt x="88900" y="56514"/>
                </a:lnTo>
                <a:lnTo>
                  <a:pt x="87375" y="62610"/>
                </a:lnTo>
                <a:lnTo>
                  <a:pt x="85217" y="68199"/>
                </a:lnTo>
                <a:lnTo>
                  <a:pt x="82296" y="73278"/>
                </a:lnTo>
                <a:lnTo>
                  <a:pt x="79375" y="78485"/>
                </a:lnTo>
                <a:lnTo>
                  <a:pt x="47625" y="100075"/>
                </a:lnTo>
                <a:lnTo>
                  <a:pt x="37464" y="101600"/>
                </a:lnTo>
                <a:lnTo>
                  <a:pt x="31369" y="101600"/>
                </a:lnTo>
                <a:lnTo>
                  <a:pt x="0" y="101600"/>
                </a:lnTo>
                <a:lnTo>
                  <a:pt x="888" y="97916"/>
                </a:lnTo>
                <a:lnTo>
                  <a:pt x="2794" y="97662"/>
                </a:lnTo>
                <a:lnTo>
                  <a:pt x="4191" y="97154"/>
                </a:lnTo>
                <a:lnTo>
                  <a:pt x="9271" y="89281"/>
                </a:lnTo>
                <a:lnTo>
                  <a:pt x="9779" y="87629"/>
                </a:lnTo>
                <a:lnTo>
                  <a:pt x="10668" y="84327"/>
                </a:lnTo>
                <a:lnTo>
                  <a:pt x="11684" y="79375"/>
                </a:lnTo>
                <a:lnTo>
                  <a:pt x="24384" y="22097"/>
                </a:lnTo>
                <a:lnTo>
                  <a:pt x="25526" y="17144"/>
                </a:lnTo>
                <a:lnTo>
                  <a:pt x="26035" y="13207"/>
                </a:lnTo>
                <a:lnTo>
                  <a:pt x="26035" y="10159"/>
                </a:lnTo>
                <a:lnTo>
                  <a:pt x="26035" y="7746"/>
                </a:lnTo>
                <a:lnTo>
                  <a:pt x="18796" y="3682"/>
                </a:lnTo>
                <a:lnTo>
                  <a:pt x="195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3587496" y="4773167"/>
            <a:ext cx="107441" cy="107442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3597275" y="4786629"/>
            <a:ext cx="96393" cy="96393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3802379" y="4747259"/>
            <a:ext cx="1689354" cy="133731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5527547" y="4754852"/>
            <a:ext cx="122654" cy="119661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5541517" y="4771771"/>
            <a:ext cx="103505" cy="101600"/>
          </a:xfrm>
          <a:custGeom>
            <a:avLst/>
            <a:gdLst/>
            <a:ahLst/>
            <a:cxnLst/>
            <a:rect l="l" t="t" r="r" b="b"/>
            <a:pathLst>
              <a:path w="103504" h="101600">
                <a:moveTo>
                  <a:pt x="43307" y="0"/>
                </a:moveTo>
                <a:lnTo>
                  <a:pt x="19558" y="0"/>
                </a:lnTo>
                <a:lnTo>
                  <a:pt x="18669" y="3682"/>
                </a:lnTo>
                <a:lnTo>
                  <a:pt x="21209" y="3809"/>
                </a:lnTo>
                <a:lnTo>
                  <a:pt x="23114" y="4317"/>
                </a:lnTo>
                <a:lnTo>
                  <a:pt x="24257" y="5206"/>
                </a:lnTo>
                <a:lnTo>
                  <a:pt x="25400" y="6222"/>
                </a:lnTo>
                <a:lnTo>
                  <a:pt x="26035" y="7746"/>
                </a:lnTo>
                <a:lnTo>
                  <a:pt x="25908" y="14096"/>
                </a:lnTo>
                <a:lnTo>
                  <a:pt x="25527" y="16001"/>
                </a:lnTo>
                <a:lnTo>
                  <a:pt x="25273" y="17906"/>
                </a:lnTo>
                <a:lnTo>
                  <a:pt x="24892" y="19938"/>
                </a:lnTo>
                <a:lnTo>
                  <a:pt x="24299" y="22478"/>
                </a:lnTo>
                <a:lnTo>
                  <a:pt x="11684" y="79374"/>
                </a:lnTo>
                <a:lnTo>
                  <a:pt x="10668" y="84327"/>
                </a:lnTo>
                <a:lnTo>
                  <a:pt x="9779" y="87629"/>
                </a:lnTo>
                <a:lnTo>
                  <a:pt x="9271" y="89280"/>
                </a:lnTo>
                <a:lnTo>
                  <a:pt x="8762" y="91058"/>
                </a:lnTo>
                <a:lnTo>
                  <a:pt x="889" y="97916"/>
                </a:lnTo>
                <a:lnTo>
                  <a:pt x="0" y="101599"/>
                </a:lnTo>
                <a:lnTo>
                  <a:pt x="26035" y="101599"/>
                </a:lnTo>
                <a:lnTo>
                  <a:pt x="26924" y="97916"/>
                </a:lnTo>
                <a:lnTo>
                  <a:pt x="24257" y="97789"/>
                </a:lnTo>
                <a:lnTo>
                  <a:pt x="22352" y="97154"/>
                </a:lnTo>
                <a:lnTo>
                  <a:pt x="21336" y="96265"/>
                </a:lnTo>
                <a:lnTo>
                  <a:pt x="20193" y="95376"/>
                </a:lnTo>
                <a:lnTo>
                  <a:pt x="19558" y="93725"/>
                </a:lnTo>
                <a:lnTo>
                  <a:pt x="19558" y="88518"/>
                </a:lnTo>
                <a:lnTo>
                  <a:pt x="20193" y="84581"/>
                </a:lnTo>
                <a:lnTo>
                  <a:pt x="27686" y="50291"/>
                </a:lnTo>
                <a:lnTo>
                  <a:pt x="29210" y="43433"/>
                </a:lnTo>
                <a:lnTo>
                  <a:pt x="32004" y="29336"/>
                </a:lnTo>
                <a:lnTo>
                  <a:pt x="33297" y="22097"/>
                </a:lnTo>
                <a:lnTo>
                  <a:pt x="34069" y="17906"/>
                </a:lnTo>
                <a:lnTo>
                  <a:pt x="34188" y="17144"/>
                </a:lnTo>
                <a:lnTo>
                  <a:pt x="34417" y="14858"/>
                </a:lnTo>
                <a:lnTo>
                  <a:pt x="48325" y="14858"/>
                </a:lnTo>
                <a:lnTo>
                  <a:pt x="43307" y="0"/>
                </a:lnTo>
                <a:close/>
              </a:path>
              <a:path w="103504" h="101600">
                <a:moveTo>
                  <a:pt x="48325" y="14858"/>
                </a:moveTo>
                <a:lnTo>
                  <a:pt x="35433" y="14858"/>
                </a:lnTo>
                <a:lnTo>
                  <a:pt x="37337" y="22478"/>
                </a:lnTo>
                <a:lnTo>
                  <a:pt x="39624" y="30098"/>
                </a:lnTo>
                <a:lnTo>
                  <a:pt x="42291" y="37718"/>
                </a:lnTo>
                <a:lnTo>
                  <a:pt x="64008" y="101599"/>
                </a:lnTo>
                <a:lnTo>
                  <a:pt x="74168" y="101599"/>
                </a:lnTo>
                <a:lnTo>
                  <a:pt x="79131" y="79120"/>
                </a:lnTo>
                <a:lnTo>
                  <a:pt x="69469" y="79120"/>
                </a:lnTo>
                <a:lnTo>
                  <a:pt x="67945" y="73405"/>
                </a:lnTo>
                <a:lnTo>
                  <a:pt x="65786" y="66293"/>
                </a:lnTo>
                <a:lnTo>
                  <a:pt x="62865" y="57911"/>
                </a:lnTo>
                <a:lnTo>
                  <a:pt x="48325" y="14858"/>
                </a:lnTo>
                <a:close/>
              </a:path>
              <a:path w="103504" h="101600">
                <a:moveTo>
                  <a:pt x="103378" y="0"/>
                </a:moveTo>
                <a:lnTo>
                  <a:pt x="77343" y="0"/>
                </a:lnTo>
                <a:lnTo>
                  <a:pt x="76454" y="3682"/>
                </a:lnTo>
                <a:lnTo>
                  <a:pt x="78994" y="3809"/>
                </a:lnTo>
                <a:lnTo>
                  <a:pt x="80899" y="4317"/>
                </a:lnTo>
                <a:lnTo>
                  <a:pt x="82042" y="5206"/>
                </a:lnTo>
                <a:lnTo>
                  <a:pt x="83185" y="6222"/>
                </a:lnTo>
                <a:lnTo>
                  <a:pt x="83693" y="7746"/>
                </a:lnTo>
                <a:lnTo>
                  <a:pt x="83594" y="13969"/>
                </a:lnTo>
                <a:lnTo>
                  <a:pt x="83185" y="17144"/>
                </a:lnTo>
                <a:lnTo>
                  <a:pt x="82084" y="22478"/>
                </a:lnTo>
                <a:lnTo>
                  <a:pt x="76962" y="45592"/>
                </a:lnTo>
                <a:lnTo>
                  <a:pt x="75692" y="50799"/>
                </a:lnTo>
                <a:lnTo>
                  <a:pt x="74422" y="56895"/>
                </a:lnTo>
                <a:lnTo>
                  <a:pt x="71628" y="70992"/>
                </a:lnTo>
                <a:lnTo>
                  <a:pt x="70739" y="76072"/>
                </a:lnTo>
                <a:lnTo>
                  <a:pt x="70231" y="79120"/>
                </a:lnTo>
                <a:lnTo>
                  <a:pt x="79131" y="79120"/>
                </a:lnTo>
                <a:lnTo>
                  <a:pt x="91720" y="22097"/>
                </a:lnTo>
                <a:lnTo>
                  <a:pt x="92775" y="17144"/>
                </a:lnTo>
                <a:lnTo>
                  <a:pt x="93599" y="13969"/>
                </a:lnTo>
                <a:lnTo>
                  <a:pt x="102489" y="3682"/>
                </a:lnTo>
                <a:lnTo>
                  <a:pt x="10337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541517" y="4771771"/>
            <a:ext cx="103505" cy="101600"/>
          </a:xfrm>
          <a:custGeom>
            <a:avLst/>
            <a:gdLst/>
            <a:ahLst/>
            <a:cxnLst/>
            <a:rect l="l" t="t" r="r" b="b"/>
            <a:pathLst>
              <a:path w="103504" h="101600">
                <a:moveTo>
                  <a:pt x="19558" y="0"/>
                </a:moveTo>
                <a:lnTo>
                  <a:pt x="43307" y="0"/>
                </a:lnTo>
                <a:lnTo>
                  <a:pt x="62865" y="57911"/>
                </a:lnTo>
                <a:lnTo>
                  <a:pt x="65786" y="66293"/>
                </a:lnTo>
                <a:lnTo>
                  <a:pt x="67945" y="73405"/>
                </a:lnTo>
                <a:lnTo>
                  <a:pt x="69469" y="79120"/>
                </a:lnTo>
                <a:lnTo>
                  <a:pt x="70231" y="79120"/>
                </a:lnTo>
                <a:lnTo>
                  <a:pt x="70739" y="76072"/>
                </a:lnTo>
                <a:lnTo>
                  <a:pt x="71628" y="70992"/>
                </a:lnTo>
                <a:lnTo>
                  <a:pt x="73025" y="64007"/>
                </a:lnTo>
                <a:lnTo>
                  <a:pt x="74422" y="56895"/>
                </a:lnTo>
                <a:lnTo>
                  <a:pt x="75692" y="50799"/>
                </a:lnTo>
                <a:lnTo>
                  <a:pt x="76962" y="45592"/>
                </a:lnTo>
                <a:lnTo>
                  <a:pt x="82169" y="22097"/>
                </a:lnTo>
                <a:lnTo>
                  <a:pt x="83185" y="17144"/>
                </a:lnTo>
                <a:lnTo>
                  <a:pt x="83693" y="13207"/>
                </a:lnTo>
                <a:lnTo>
                  <a:pt x="83693" y="10159"/>
                </a:lnTo>
                <a:lnTo>
                  <a:pt x="83693" y="7746"/>
                </a:lnTo>
                <a:lnTo>
                  <a:pt x="76454" y="3682"/>
                </a:lnTo>
                <a:lnTo>
                  <a:pt x="77343" y="0"/>
                </a:lnTo>
                <a:lnTo>
                  <a:pt x="103378" y="0"/>
                </a:lnTo>
                <a:lnTo>
                  <a:pt x="102489" y="3682"/>
                </a:lnTo>
                <a:lnTo>
                  <a:pt x="100584" y="4063"/>
                </a:lnTo>
                <a:lnTo>
                  <a:pt x="99314" y="4444"/>
                </a:lnTo>
                <a:lnTo>
                  <a:pt x="98425" y="4952"/>
                </a:lnTo>
                <a:lnTo>
                  <a:pt x="97662" y="5460"/>
                </a:lnTo>
                <a:lnTo>
                  <a:pt x="96901" y="6222"/>
                </a:lnTo>
                <a:lnTo>
                  <a:pt x="96266" y="7238"/>
                </a:lnTo>
                <a:lnTo>
                  <a:pt x="95631" y="8254"/>
                </a:lnTo>
                <a:lnTo>
                  <a:pt x="91694" y="22224"/>
                </a:lnTo>
                <a:lnTo>
                  <a:pt x="74168" y="101599"/>
                </a:lnTo>
                <a:lnTo>
                  <a:pt x="64008" y="101599"/>
                </a:lnTo>
                <a:lnTo>
                  <a:pt x="42291" y="37718"/>
                </a:lnTo>
                <a:lnTo>
                  <a:pt x="39624" y="30098"/>
                </a:lnTo>
                <a:lnTo>
                  <a:pt x="37337" y="22478"/>
                </a:lnTo>
                <a:lnTo>
                  <a:pt x="35433" y="14858"/>
                </a:lnTo>
                <a:lnTo>
                  <a:pt x="34417" y="14858"/>
                </a:lnTo>
                <a:lnTo>
                  <a:pt x="34162" y="17398"/>
                </a:lnTo>
                <a:lnTo>
                  <a:pt x="33274" y="22224"/>
                </a:lnTo>
                <a:lnTo>
                  <a:pt x="32004" y="29336"/>
                </a:lnTo>
                <a:lnTo>
                  <a:pt x="30607" y="36448"/>
                </a:lnTo>
                <a:lnTo>
                  <a:pt x="29210" y="43433"/>
                </a:lnTo>
                <a:lnTo>
                  <a:pt x="27686" y="50291"/>
                </a:lnTo>
                <a:lnTo>
                  <a:pt x="21209" y="79882"/>
                </a:lnTo>
                <a:lnTo>
                  <a:pt x="20193" y="84581"/>
                </a:lnTo>
                <a:lnTo>
                  <a:pt x="19558" y="88518"/>
                </a:lnTo>
                <a:lnTo>
                  <a:pt x="19558" y="91566"/>
                </a:lnTo>
                <a:lnTo>
                  <a:pt x="19558" y="93725"/>
                </a:lnTo>
                <a:lnTo>
                  <a:pt x="20193" y="95376"/>
                </a:lnTo>
                <a:lnTo>
                  <a:pt x="21336" y="96265"/>
                </a:lnTo>
                <a:lnTo>
                  <a:pt x="22352" y="97154"/>
                </a:lnTo>
                <a:lnTo>
                  <a:pt x="24257" y="97789"/>
                </a:lnTo>
                <a:lnTo>
                  <a:pt x="26924" y="97916"/>
                </a:lnTo>
                <a:lnTo>
                  <a:pt x="26035" y="101599"/>
                </a:lnTo>
                <a:lnTo>
                  <a:pt x="0" y="101599"/>
                </a:lnTo>
                <a:lnTo>
                  <a:pt x="889" y="97916"/>
                </a:lnTo>
                <a:lnTo>
                  <a:pt x="2794" y="97662"/>
                </a:lnTo>
                <a:lnTo>
                  <a:pt x="4191" y="97154"/>
                </a:lnTo>
                <a:lnTo>
                  <a:pt x="9271" y="89280"/>
                </a:lnTo>
                <a:lnTo>
                  <a:pt x="9779" y="87629"/>
                </a:lnTo>
                <a:lnTo>
                  <a:pt x="10668" y="84327"/>
                </a:lnTo>
                <a:lnTo>
                  <a:pt x="11684" y="79374"/>
                </a:lnTo>
                <a:lnTo>
                  <a:pt x="24384" y="22097"/>
                </a:lnTo>
                <a:lnTo>
                  <a:pt x="24892" y="19938"/>
                </a:lnTo>
                <a:lnTo>
                  <a:pt x="25273" y="17906"/>
                </a:lnTo>
                <a:lnTo>
                  <a:pt x="25527" y="16001"/>
                </a:lnTo>
                <a:lnTo>
                  <a:pt x="25908" y="14096"/>
                </a:lnTo>
                <a:lnTo>
                  <a:pt x="26035" y="12064"/>
                </a:lnTo>
                <a:lnTo>
                  <a:pt x="26035" y="10159"/>
                </a:lnTo>
                <a:lnTo>
                  <a:pt x="26035" y="7746"/>
                </a:lnTo>
                <a:lnTo>
                  <a:pt x="18669" y="3682"/>
                </a:lnTo>
                <a:lnTo>
                  <a:pt x="195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5650991" y="4748809"/>
            <a:ext cx="66294" cy="159232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660644" y="4761229"/>
            <a:ext cx="175582" cy="150368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5799454" y="4748784"/>
            <a:ext cx="80789" cy="160655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5859145" y="4762322"/>
            <a:ext cx="121757" cy="147624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895213" y="4802251"/>
            <a:ext cx="80645" cy="100965"/>
          </a:xfrm>
          <a:custGeom>
            <a:avLst/>
            <a:gdLst/>
            <a:ahLst/>
            <a:cxnLst/>
            <a:rect l="l" t="t" r="r" b="b"/>
            <a:pathLst>
              <a:path w="80645" h="100964">
                <a:moveTo>
                  <a:pt x="34544" y="0"/>
                </a:moveTo>
                <a:lnTo>
                  <a:pt x="21971" y="0"/>
                </a:lnTo>
                <a:lnTo>
                  <a:pt x="5962" y="72262"/>
                </a:lnTo>
                <a:lnTo>
                  <a:pt x="4750" y="77571"/>
                </a:lnTo>
                <a:lnTo>
                  <a:pt x="3206" y="83962"/>
                </a:lnTo>
                <a:lnTo>
                  <a:pt x="1615" y="90283"/>
                </a:lnTo>
                <a:lnTo>
                  <a:pt x="0" y="96519"/>
                </a:lnTo>
                <a:lnTo>
                  <a:pt x="3683" y="100965"/>
                </a:lnTo>
                <a:lnTo>
                  <a:pt x="13335" y="100965"/>
                </a:lnTo>
                <a:lnTo>
                  <a:pt x="14246" y="96519"/>
                </a:lnTo>
                <a:lnTo>
                  <a:pt x="14224" y="88392"/>
                </a:lnTo>
                <a:lnTo>
                  <a:pt x="14477" y="83819"/>
                </a:lnTo>
                <a:lnTo>
                  <a:pt x="14859" y="78740"/>
                </a:lnTo>
                <a:lnTo>
                  <a:pt x="15366" y="73787"/>
                </a:lnTo>
                <a:lnTo>
                  <a:pt x="15875" y="69723"/>
                </a:lnTo>
                <a:lnTo>
                  <a:pt x="16510" y="66801"/>
                </a:lnTo>
                <a:lnTo>
                  <a:pt x="39788" y="66801"/>
                </a:lnTo>
                <a:lnTo>
                  <a:pt x="43561" y="63881"/>
                </a:lnTo>
                <a:lnTo>
                  <a:pt x="43893" y="63500"/>
                </a:lnTo>
                <a:lnTo>
                  <a:pt x="28321" y="63500"/>
                </a:lnTo>
                <a:lnTo>
                  <a:pt x="26415" y="62865"/>
                </a:lnTo>
                <a:lnTo>
                  <a:pt x="25019" y="61468"/>
                </a:lnTo>
                <a:lnTo>
                  <a:pt x="23622" y="60198"/>
                </a:lnTo>
                <a:lnTo>
                  <a:pt x="22987" y="58166"/>
                </a:lnTo>
                <a:lnTo>
                  <a:pt x="22987" y="53593"/>
                </a:lnTo>
                <a:lnTo>
                  <a:pt x="23240" y="51435"/>
                </a:lnTo>
                <a:lnTo>
                  <a:pt x="24002" y="46609"/>
                </a:lnTo>
                <a:lnTo>
                  <a:pt x="25400" y="40512"/>
                </a:lnTo>
                <a:lnTo>
                  <a:pt x="34544" y="0"/>
                </a:lnTo>
                <a:close/>
              </a:path>
              <a:path w="80645" h="100964">
                <a:moveTo>
                  <a:pt x="63528" y="52069"/>
                </a:moveTo>
                <a:lnTo>
                  <a:pt x="52450" y="52069"/>
                </a:lnTo>
                <a:lnTo>
                  <a:pt x="53212" y="52450"/>
                </a:lnTo>
                <a:lnTo>
                  <a:pt x="51942" y="55625"/>
                </a:lnTo>
                <a:lnTo>
                  <a:pt x="51413" y="58166"/>
                </a:lnTo>
                <a:lnTo>
                  <a:pt x="51308" y="64897"/>
                </a:lnTo>
                <a:lnTo>
                  <a:pt x="52197" y="67563"/>
                </a:lnTo>
                <a:lnTo>
                  <a:pt x="55752" y="71374"/>
                </a:lnTo>
                <a:lnTo>
                  <a:pt x="58292" y="72262"/>
                </a:lnTo>
                <a:lnTo>
                  <a:pt x="63626" y="72262"/>
                </a:lnTo>
                <a:lnTo>
                  <a:pt x="78739" y="63754"/>
                </a:lnTo>
                <a:lnTo>
                  <a:pt x="65532" y="63754"/>
                </a:lnTo>
                <a:lnTo>
                  <a:pt x="64515" y="63246"/>
                </a:lnTo>
                <a:lnTo>
                  <a:pt x="63246" y="61468"/>
                </a:lnTo>
                <a:lnTo>
                  <a:pt x="63015" y="60198"/>
                </a:lnTo>
                <a:lnTo>
                  <a:pt x="63027" y="55625"/>
                </a:lnTo>
                <a:lnTo>
                  <a:pt x="63528" y="52069"/>
                </a:lnTo>
                <a:close/>
              </a:path>
              <a:path w="80645" h="100964">
                <a:moveTo>
                  <a:pt x="39788" y="66801"/>
                </a:moveTo>
                <a:lnTo>
                  <a:pt x="16510" y="66801"/>
                </a:lnTo>
                <a:lnTo>
                  <a:pt x="18287" y="68706"/>
                </a:lnTo>
                <a:lnTo>
                  <a:pt x="20065" y="69976"/>
                </a:lnTo>
                <a:lnTo>
                  <a:pt x="21844" y="70612"/>
                </a:lnTo>
                <a:lnTo>
                  <a:pt x="23495" y="71247"/>
                </a:lnTo>
                <a:lnTo>
                  <a:pt x="25400" y="71628"/>
                </a:lnTo>
                <a:lnTo>
                  <a:pt x="31623" y="71628"/>
                </a:lnTo>
                <a:lnTo>
                  <a:pt x="35687" y="70104"/>
                </a:lnTo>
                <a:lnTo>
                  <a:pt x="39788" y="66801"/>
                </a:lnTo>
                <a:close/>
              </a:path>
              <a:path w="80645" h="100964">
                <a:moveTo>
                  <a:pt x="76453" y="57657"/>
                </a:moveTo>
                <a:lnTo>
                  <a:pt x="68072" y="63754"/>
                </a:lnTo>
                <a:lnTo>
                  <a:pt x="78739" y="63754"/>
                </a:lnTo>
                <a:lnTo>
                  <a:pt x="80645" y="61849"/>
                </a:lnTo>
                <a:lnTo>
                  <a:pt x="76453" y="57657"/>
                </a:lnTo>
                <a:close/>
              </a:path>
              <a:path w="80645" h="100964">
                <a:moveTo>
                  <a:pt x="75184" y="0"/>
                </a:moveTo>
                <a:lnTo>
                  <a:pt x="62357" y="0"/>
                </a:lnTo>
                <a:lnTo>
                  <a:pt x="54990" y="34543"/>
                </a:lnTo>
                <a:lnTo>
                  <a:pt x="54228" y="38226"/>
                </a:lnTo>
                <a:lnTo>
                  <a:pt x="52450" y="42291"/>
                </a:lnTo>
                <a:lnTo>
                  <a:pt x="49657" y="47117"/>
                </a:lnTo>
                <a:lnTo>
                  <a:pt x="46989" y="51816"/>
                </a:lnTo>
                <a:lnTo>
                  <a:pt x="43814" y="55753"/>
                </a:lnTo>
                <a:lnTo>
                  <a:pt x="40386" y="58800"/>
                </a:lnTo>
                <a:lnTo>
                  <a:pt x="36957" y="61975"/>
                </a:lnTo>
                <a:lnTo>
                  <a:pt x="33782" y="63500"/>
                </a:lnTo>
                <a:lnTo>
                  <a:pt x="43893" y="63500"/>
                </a:lnTo>
                <a:lnTo>
                  <a:pt x="47878" y="58928"/>
                </a:lnTo>
                <a:lnTo>
                  <a:pt x="52450" y="52069"/>
                </a:lnTo>
                <a:lnTo>
                  <a:pt x="63528" y="52069"/>
                </a:lnTo>
                <a:lnTo>
                  <a:pt x="7518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5895213" y="4802251"/>
            <a:ext cx="80645" cy="100965"/>
          </a:xfrm>
          <a:custGeom>
            <a:avLst/>
            <a:gdLst/>
            <a:ahLst/>
            <a:cxnLst/>
            <a:rect l="l" t="t" r="r" b="b"/>
            <a:pathLst>
              <a:path w="80645" h="100964">
                <a:moveTo>
                  <a:pt x="21971" y="0"/>
                </a:moveTo>
                <a:lnTo>
                  <a:pt x="34544" y="0"/>
                </a:lnTo>
                <a:lnTo>
                  <a:pt x="25400" y="40512"/>
                </a:lnTo>
                <a:lnTo>
                  <a:pt x="24637" y="43815"/>
                </a:lnTo>
                <a:lnTo>
                  <a:pt x="24002" y="46609"/>
                </a:lnTo>
                <a:lnTo>
                  <a:pt x="23622" y="49022"/>
                </a:lnTo>
                <a:lnTo>
                  <a:pt x="23240" y="51435"/>
                </a:lnTo>
                <a:lnTo>
                  <a:pt x="22987" y="53593"/>
                </a:lnTo>
                <a:lnTo>
                  <a:pt x="22987" y="55625"/>
                </a:lnTo>
                <a:lnTo>
                  <a:pt x="22987" y="58166"/>
                </a:lnTo>
                <a:lnTo>
                  <a:pt x="23622" y="60198"/>
                </a:lnTo>
                <a:lnTo>
                  <a:pt x="25019" y="61468"/>
                </a:lnTo>
                <a:lnTo>
                  <a:pt x="26415" y="62865"/>
                </a:lnTo>
                <a:lnTo>
                  <a:pt x="28321" y="63500"/>
                </a:lnTo>
                <a:lnTo>
                  <a:pt x="30861" y="63500"/>
                </a:lnTo>
                <a:lnTo>
                  <a:pt x="33782" y="63500"/>
                </a:lnTo>
                <a:lnTo>
                  <a:pt x="36957" y="61975"/>
                </a:lnTo>
                <a:lnTo>
                  <a:pt x="40386" y="58800"/>
                </a:lnTo>
                <a:lnTo>
                  <a:pt x="43814" y="55753"/>
                </a:lnTo>
                <a:lnTo>
                  <a:pt x="46989" y="51816"/>
                </a:lnTo>
                <a:lnTo>
                  <a:pt x="49657" y="47117"/>
                </a:lnTo>
                <a:lnTo>
                  <a:pt x="52450" y="42291"/>
                </a:lnTo>
                <a:lnTo>
                  <a:pt x="54228" y="38226"/>
                </a:lnTo>
                <a:lnTo>
                  <a:pt x="54990" y="34543"/>
                </a:lnTo>
                <a:lnTo>
                  <a:pt x="62357" y="0"/>
                </a:lnTo>
                <a:lnTo>
                  <a:pt x="75184" y="0"/>
                </a:lnTo>
                <a:lnTo>
                  <a:pt x="64642" y="47117"/>
                </a:lnTo>
                <a:lnTo>
                  <a:pt x="63500" y="52197"/>
                </a:lnTo>
                <a:lnTo>
                  <a:pt x="62991" y="55880"/>
                </a:lnTo>
                <a:lnTo>
                  <a:pt x="62991" y="58038"/>
                </a:lnTo>
                <a:lnTo>
                  <a:pt x="62991" y="60071"/>
                </a:lnTo>
                <a:lnTo>
                  <a:pt x="63246" y="61468"/>
                </a:lnTo>
                <a:lnTo>
                  <a:pt x="63881" y="62356"/>
                </a:lnTo>
                <a:lnTo>
                  <a:pt x="64515" y="63246"/>
                </a:lnTo>
                <a:lnTo>
                  <a:pt x="65532" y="63754"/>
                </a:lnTo>
                <a:lnTo>
                  <a:pt x="66928" y="63754"/>
                </a:lnTo>
                <a:lnTo>
                  <a:pt x="68072" y="63754"/>
                </a:lnTo>
                <a:lnTo>
                  <a:pt x="69469" y="63246"/>
                </a:lnTo>
                <a:lnTo>
                  <a:pt x="71120" y="62356"/>
                </a:lnTo>
                <a:lnTo>
                  <a:pt x="72644" y="61468"/>
                </a:lnTo>
                <a:lnTo>
                  <a:pt x="74549" y="59943"/>
                </a:lnTo>
                <a:lnTo>
                  <a:pt x="76453" y="57657"/>
                </a:lnTo>
                <a:lnTo>
                  <a:pt x="80645" y="61849"/>
                </a:lnTo>
                <a:lnTo>
                  <a:pt x="77850" y="64643"/>
                </a:lnTo>
                <a:lnTo>
                  <a:pt x="75437" y="66675"/>
                </a:lnTo>
                <a:lnTo>
                  <a:pt x="73278" y="68199"/>
                </a:lnTo>
                <a:lnTo>
                  <a:pt x="71120" y="69723"/>
                </a:lnTo>
                <a:lnTo>
                  <a:pt x="69087" y="70738"/>
                </a:lnTo>
                <a:lnTo>
                  <a:pt x="67310" y="71374"/>
                </a:lnTo>
                <a:lnTo>
                  <a:pt x="65532" y="72009"/>
                </a:lnTo>
                <a:lnTo>
                  <a:pt x="63626" y="72262"/>
                </a:lnTo>
                <a:lnTo>
                  <a:pt x="61467" y="72262"/>
                </a:lnTo>
                <a:lnTo>
                  <a:pt x="58292" y="72262"/>
                </a:lnTo>
                <a:lnTo>
                  <a:pt x="55752" y="71374"/>
                </a:lnTo>
                <a:lnTo>
                  <a:pt x="53975" y="69468"/>
                </a:lnTo>
                <a:lnTo>
                  <a:pt x="52197" y="67563"/>
                </a:lnTo>
                <a:lnTo>
                  <a:pt x="51308" y="64897"/>
                </a:lnTo>
                <a:lnTo>
                  <a:pt x="51308" y="61468"/>
                </a:lnTo>
                <a:lnTo>
                  <a:pt x="51308" y="58674"/>
                </a:lnTo>
                <a:lnTo>
                  <a:pt x="51942" y="55625"/>
                </a:lnTo>
                <a:lnTo>
                  <a:pt x="53212" y="52450"/>
                </a:lnTo>
                <a:lnTo>
                  <a:pt x="52450" y="52069"/>
                </a:lnTo>
                <a:lnTo>
                  <a:pt x="47878" y="58928"/>
                </a:lnTo>
                <a:lnTo>
                  <a:pt x="43561" y="63881"/>
                </a:lnTo>
                <a:lnTo>
                  <a:pt x="39624" y="66929"/>
                </a:lnTo>
                <a:lnTo>
                  <a:pt x="35687" y="70104"/>
                </a:lnTo>
                <a:lnTo>
                  <a:pt x="31623" y="71628"/>
                </a:lnTo>
                <a:lnTo>
                  <a:pt x="27559" y="71628"/>
                </a:lnTo>
                <a:lnTo>
                  <a:pt x="25400" y="71628"/>
                </a:lnTo>
                <a:lnTo>
                  <a:pt x="23495" y="71247"/>
                </a:lnTo>
                <a:lnTo>
                  <a:pt x="21844" y="70612"/>
                </a:lnTo>
                <a:lnTo>
                  <a:pt x="20065" y="69976"/>
                </a:lnTo>
                <a:lnTo>
                  <a:pt x="18287" y="68706"/>
                </a:lnTo>
                <a:lnTo>
                  <a:pt x="16510" y="66801"/>
                </a:lnTo>
                <a:lnTo>
                  <a:pt x="15875" y="69723"/>
                </a:lnTo>
                <a:lnTo>
                  <a:pt x="15366" y="73787"/>
                </a:lnTo>
                <a:lnTo>
                  <a:pt x="14859" y="78740"/>
                </a:lnTo>
                <a:lnTo>
                  <a:pt x="14477" y="83819"/>
                </a:lnTo>
                <a:lnTo>
                  <a:pt x="14224" y="88392"/>
                </a:lnTo>
                <a:lnTo>
                  <a:pt x="14224" y="92329"/>
                </a:lnTo>
                <a:lnTo>
                  <a:pt x="14224" y="93853"/>
                </a:lnTo>
                <a:lnTo>
                  <a:pt x="14224" y="94996"/>
                </a:lnTo>
                <a:lnTo>
                  <a:pt x="14350" y="96012"/>
                </a:lnTo>
                <a:lnTo>
                  <a:pt x="13335" y="100965"/>
                </a:lnTo>
                <a:lnTo>
                  <a:pt x="3683" y="100965"/>
                </a:lnTo>
                <a:lnTo>
                  <a:pt x="0" y="96519"/>
                </a:lnTo>
                <a:lnTo>
                  <a:pt x="1615" y="90283"/>
                </a:lnTo>
                <a:lnTo>
                  <a:pt x="3206" y="83962"/>
                </a:lnTo>
                <a:lnTo>
                  <a:pt x="4750" y="77571"/>
                </a:lnTo>
                <a:lnTo>
                  <a:pt x="6223" y="71119"/>
                </a:lnTo>
                <a:lnTo>
                  <a:pt x="219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5972555" y="4824984"/>
            <a:ext cx="72341" cy="98298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5981572" y="4837048"/>
            <a:ext cx="96977" cy="119761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6050407" y="4888991"/>
            <a:ext cx="24130" cy="66040"/>
          </a:xfrm>
          <a:custGeom>
            <a:avLst/>
            <a:gdLst/>
            <a:ahLst/>
            <a:cxnLst/>
            <a:rect l="l" t="t" r="r" b="b"/>
            <a:pathLst>
              <a:path w="24129" h="66039">
                <a:moveTo>
                  <a:pt x="17017" y="18541"/>
                </a:moveTo>
                <a:lnTo>
                  <a:pt x="13207" y="18541"/>
                </a:lnTo>
                <a:lnTo>
                  <a:pt x="634" y="19176"/>
                </a:lnTo>
                <a:lnTo>
                  <a:pt x="0" y="22605"/>
                </a:lnTo>
                <a:lnTo>
                  <a:pt x="1904" y="22605"/>
                </a:lnTo>
                <a:lnTo>
                  <a:pt x="3428" y="22986"/>
                </a:lnTo>
                <a:lnTo>
                  <a:pt x="4317" y="23367"/>
                </a:lnTo>
                <a:lnTo>
                  <a:pt x="5206" y="23875"/>
                </a:lnTo>
                <a:lnTo>
                  <a:pt x="5714" y="24637"/>
                </a:lnTo>
                <a:lnTo>
                  <a:pt x="5714" y="26288"/>
                </a:lnTo>
                <a:lnTo>
                  <a:pt x="5460" y="28066"/>
                </a:lnTo>
                <a:lnTo>
                  <a:pt x="5460" y="28955"/>
                </a:lnTo>
                <a:lnTo>
                  <a:pt x="4825" y="32003"/>
                </a:lnTo>
                <a:lnTo>
                  <a:pt x="1269" y="47116"/>
                </a:lnTo>
                <a:lnTo>
                  <a:pt x="380" y="51434"/>
                </a:lnTo>
                <a:lnTo>
                  <a:pt x="112" y="53847"/>
                </a:lnTo>
                <a:lnTo>
                  <a:pt x="0" y="59816"/>
                </a:lnTo>
                <a:lnTo>
                  <a:pt x="762" y="61848"/>
                </a:lnTo>
                <a:lnTo>
                  <a:pt x="2285" y="63499"/>
                </a:lnTo>
                <a:lnTo>
                  <a:pt x="3809" y="65277"/>
                </a:lnTo>
                <a:lnTo>
                  <a:pt x="5714" y="66039"/>
                </a:lnTo>
                <a:lnTo>
                  <a:pt x="10667" y="66039"/>
                </a:lnTo>
                <a:lnTo>
                  <a:pt x="13207" y="65404"/>
                </a:lnTo>
                <a:lnTo>
                  <a:pt x="15493" y="63880"/>
                </a:lnTo>
                <a:lnTo>
                  <a:pt x="17779" y="62483"/>
                </a:lnTo>
                <a:lnTo>
                  <a:pt x="20573" y="60197"/>
                </a:lnTo>
                <a:lnTo>
                  <a:pt x="21208" y="59562"/>
                </a:lnTo>
                <a:lnTo>
                  <a:pt x="10159" y="59562"/>
                </a:lnTo>
                <a:lnTo>
                  <a:pt x="9143" y="58419"/>
                </a:lnTo>
                <a:lnTo>
                  <a:pt x="9226" y="54863"/>
                </a:lnTo>
                <a:lnTo>
                  <a:pt x="9525" y="52577"/>
                </a:lnTo>
                <a:lnTo>
                  <a:pt x="9905" y="51053"/>
                </a:lnTo>
                <a:lnTo>
                  <a:pt x="10287" y="49021"/>
                </a:lnTo>
                <a:lnTo>
                  <a:pt x="17017" y="18541"/>
                </a:lnTo>
                <a:close/>
              </a:path>
              <a:path w="24129" h="66039">
                <a:moveTo>
                  <a:pt x="20319" y="53847"/>
                </a:moveTo>
                <a:lnTo>
                  <a:pt x="18541" y="55752"/>
                </a:lnTo>
                <a:lnTo>
                  <a:pt x="17017" y="57149"/>
                </a:lnTo>
                <a:lnTo>
                  <a:pt x="15747" y="58038"/>
                </a:lnTo>
                <a:lnTo>
                  <a:pt x="14477" y="59054"/>
                </a:lnTo>
                <a:lnTo>
                  <a:pt x="13334" y="59562"/>
                </a:lnTo>
                <a:lnTo>
                  <a:pt x="21208" y="59562"/>
                </a:lnTo>
                <a:lnTo>
                  <a:pt x="23621" y="57149"/>
                </a:lnTo>
                <a:lnTo>
                  <a:pt x="20319" y="53847"/>
                </a:lnTo>
                <a:close/>
              </a:path>
              <a:path w="24129" h="66039">
                <a:moveTo>
                  <a:pt x="21208" y="0"/>
                </a:moveTo>
                <a:lnTo>
                  <a:pt x="11429" y="0"/>
                </a:lnTo>
                <a:lnTo>
                  <a:pt x="9143" y="10159"/>
                </a:lnTo>
                <a:lnTo>
                  <a:pt x="18922" y="10159"/>
                </a:lnTo>
                <a:lnTo>
                  <a:pt x="2120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6050407" y="4907534"/>
            <a:ext cx="24130" cy="47625"/>
          </a:xfrm>
          <a:custGeom>
            <a:avLst/>
            <a:gdLst/>
            <a:ahLst/>
            <a:cxnLst/>
            <a:rect l="l" t="t" r="r" b="b"/>
            <a:pathLst>
              <a:path w="24129" h="47625">
                <a:moveTo>
                  <a:pt x="13207" y="0"/>
                </a:moveTo>
                <a:lnTo>
                  <a:pt x="17017" y="0"/>
                </a:lnTo>
                <a:lnTo>
                  <a:pt x="10287" y="30480"/>
                </a:lnTo>
                <a:lnTo>
                  <a:pt x="9905" y="32512"/>
                </a:lnTo>
                <a:lnTo>
                  <a:pt x="9525" y="34036"/>
                </a:lnTo>
                <a:lnTo>
                  <a:pt x="9397" y="35052"/>
                </a:lnTo>
                <a:lnTo>
                  <a:pt x="9270" y="36068"/>
                </a:lnTo>
                <a:lnTo>
                  <a:pt x="9143" y="36957"/>
                </a:lnTo>
                <a:lnTo>
                  <a:pt x="9143" y="37846"/>
                </a:lnTo>
                <a:lnTo>
                  <a:pt x="9143" y="39878"/>
                </a:lnTo>
                <a:lnTo>
                  <a:pt x="10159" y="41021"/>
                </a:lnTo>
                <a:lnTo>
                  <a:pt x="12064" y="41021"/>
                </a:lnTo>
                <a:lnTo>
                  <a:pt x="13334" y="41021"/>
                </a:lnTo>
                <a:lnTo>
                  <a:pt x="14477" y="40513"/>
                </a:lnTo>
                <a:lnTo>
                  <a:pt x="15747" y="39497"/>
                </a:lnTo>
                <a:lnTo>
                  <a:pt x="17017" y="38608"/>
                </a:lnTo>
                <a:lnTo>
                  <a:pt x="18541" y="37211"/>
                </a:lnTo>
                <a:lnTo>
                  <a:pt x="20319" y="35306"/>
                </a:lnTo>
                <a:lnTo>
                  <a:pt x="23621" y="38608"/>
                </a:lnTo>
                <a:lnTo>
                  <a:pt x="20573" y="41656"/>
                </a:lnTo>
                <a:lnTo>
                  <a:pt x="17779" y="43942"/>
                </a:lnTo>
                <a:lnTo>
                  <a:pt x="15493" y="45339"/>
                </a:lnTo>
                <a:lnTo>
                  <a:pt x="13207" y="46863"/>
                </a:lnTo>
                <a:lnTo>
                  <a:pt x="10667" y="47498"/>
                </a:lnTo>
                <a:lnTo>
                  <a:pt x="8254" y="47498"/>
                </a:lnTo>
                <a:lnTo>
                  <a:pt x="5714" y="47498"/>
                </a:lnTo>
                <a:lnTo>
                  <a:pt x="3809" y="46736"/>
                </a:lnTo>
                <a:lnTo>
                  <a:pt x="2285" y="44958"/>
                </a:lnTo>
                <a:lnTo>
                  <a:pt x="762" y="43307"/>
                </a:lnTo>
                <a:lnTo>
                  <a:pt x="0" y="41275"/>
                </a:lnTo>
                <a:lnTo>
                  <a:pt x="0" y="38735"/>
                </a:lnTo>
                <a:lnTo>
                  <a:pt x="0" y="36322"/>
                </a:lnTo>
                <a:lnTo>
                  <a:pt x="380" y="32893"/>
                </a:lnTo>
                <a:lnTo>
                  <a:pt x="1269" y="28575"/>
                </a:lnTo>
                <a:lnTo>
                  <a:pt x="4825" y="13462"/>
                </a:lnTo>
                <a:lnTo>
                  <a:pt x="5206" y="11684"/>
                </a:lnTo>
                <a:lnTo>
                  <a:pt x="5460" y="10414"/>
                </a:lnTo>
                <a:lnTo>
                  <a:pt x="5460" y="9525"/>
                </a:lnTo>
                <a:lnTo>
                  <a:pt x="5587" y="8636"/>
                </a:lnTo>
                <a:lnTo>
                  <a:pt x="5714" y="7747"/>
                </a:lnTo>
                <a:lnTo>
                  <a:pt x="5714" y="7112"/>
                </a:lnTo>
                <a:lnTo>
                  <a:pt x="5714" y="6096"/>
                </a:lnTo>
                <a:lnTo>
                  <a:pt x="5206" y="5334"/>
                </a:lnTo>
                <a:lnTo>
                  <a:pt x="4317" y="4826"/>
                </a:lnTo>
                <a:lnTo>
                  <a:pt x="3428" y="4445"/>
                </a:lnTo>
                <a:lnTo>
                  <a:pt x="1904" y="4064"/>
                </a:lnTo>
                <a:lnTo>
                  <a:pt x="0" y="4064"/>
                </a:lnTo>
                <a:lnTo>
                  <a:pt x="634" y="635"/>
                </a:lnTo>
                <a:lnTo>
                  <a:pt x="1320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6059551" y="4888991"/>
            <a:ext cx="12065" cy="10160"/>
          </a:xfrm>
          <a:custGeom>
            <a:avLst/>
            <a:gdLst/>
            <a:ahLst/>
            <a:cxnLst/>
            <a:rect l="l" t="t" r="r" b="b"/>
            <a:pathLst>
              <a:path w="12064" h="10160">
                <a:moveTo>
                  <a:pt x="2286" y="0"/>
                </a:moveTo>
                <a:lnTo>
                  <a:pt x="12064" y="0"/>
                </a:lnTo>
                <a:lnTo>
                  <a:pt x="9778" y="10159"/>
                </a:lnTo>
                <a:lnTo>
                  <a:pt x="0" y="10159"/>
                </a:lnTo>
                <a:lnTo>
                  <a:pt x="22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6045708" y="4799076"/>
            <a:ext cx="41986" cy="66293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6054471" y="4812157"/>
            <a:ext cx="75733" cy="83693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6103111" y="4856098"/>
            <a:ext cx="22225" cy="38100"/>
          </a:xfrm>
          <a:custGeom>
            <a:avLst/>
            <a:gdLst/>
            <a:ahLst/>
            <a:cxnLst/>
            <a:rect l="l" t="t" r="r" b="b"/>
            <a:pathLst>
              <a:path w="22225" h="38100">
                <a:moveTo>
                  <a:pt x="21209" y="0"/>
                </a:moveTo>
                <a:lnTo>
                  <a:pt x="8254" y="0"/>
                </a:lnTo>
                <a:lnTo>
                  <a:pt x="8727" y="6857"/>
                </a:lnTo>
                <a:lnTo>
                  <a:pt x="8762" y="14858"/>
                </a:lnTo>
                <a:lnTo>
                  <a:pt x="0" y="33274"/>
                </a:lnTo>
                <a:lnTo>
                  <a:pt x="4063" y="37845"/>
                </a:lnTo>
                <a:lnTo>
                  <a:pt x="8636" y="34417"/>
                </a:lnTo>
                <a:lnTo>
                  <a:pt x="12191" y="31242"/>
                </a:lnTo>
                <a:lnTo>
                  <a:pt x="14732" y="28320"/>
                </a:lnTo>
                <a:lnTo>
                  <a:pt x="17399" y="25526"/>
                </a:lnTo>
                <a:lnTo>
                  <a:pt x="19303" y="22606"/>
                </a:lnTo>
                <a:lnTo>
                  <a:pt x="20447" y="19812"/>
                </a:lnTo>
                <a:lnTo>
                  <a:pt x="21716" y="16890"/>
                </a:lnTo>
                <a:lnTo>
                  <a:pt x="22225" y="13715"/>
                </a:lnTo>
                <a:lnTo>
                  <a:pt x="22225" y="6857"/>
                </a:lnTo>
                <a:lnTo>
                  <a:pt x="21971" y="3428"/>
                </a:lnTo>
                <a:lnTo>
                  <a:pt x="2120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6098540" y="4754852"/>
            <a:ext cx="139915" cy="143664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6161278" y="4771771"/>
            <a:ext cx="72390" cy="101600"/>
          </a:xfrm>
          <a:custGeom>
            <a:avLst/>
            <a:gdLst/>
            <a:ahLst/>
            <a:cxnLst/>
            <a:rect l="l" t="t" r="r" b="b"/>
            <a:pathLst>
              <a:path w="72389" h="101600">
                <a:moveTo>
                  <a:pt x="70866" y="0"/>
                </a:moveTo>
                <a:lnTo>
                  <a:pt x="2159" y="0"/>
                </a:lnTo>
                <a:lnTo>
                  <a:pt x="2159" y="3682"/>
                </a:lnTo>
                <a:lnTo>
                  <a:pt x="33400" y="52069"/>
                </a:lnTo>
                <a:lnTo>
                  <a:pt x="0" y="97916"/>
                </a:lnTo>
                <a:lnTo>
                  <a:pt x="0" y="101599"/>
                </a:lnTo>
                <a:lnTo>
                  <a:pt x="70612" y="101599"/>
                </a:lnTo>
                <a:lnTo>
                  <a:pt x="71330" y="89280"/>
                </a:lnTo>
                <a:lnTo>
                  <a:pt x="16891" y="89280"/>
                </a:lnTo>
                <a:lnTo>
                  <a:pt x="45593" y="49783"/>
                </a:lnTo>
                <a:lnTo>
                  <a:pt x="45593" y="45338"/>
                </a:lnTo>
                <a:lnTo>
                  <a:pt x="20066" y="6857"/>
                </a:lnTo>
                <a:lnTo>
                  <a:pt x="70866" y="6857"/>
                </a:lnTo>
                <a:lnTo>
                  <a:pt x="70866" y="0"/>
                </a:lnTo>
                <a:close/>
              </a:path>
              <a:path w="72389" h="101600">
                <a:moveTo>
                  <a:pt x="72262" y="73278"/>
                </a:moveTo>
                <a:lnTo>
                  <a:pt x="64770" y="73278"/>
                </a:lnTo>
                <a:lnTo>
                  <a:pt x="63500" y="80009"/>
                </a:lnTo>
                <a:lnTo>
                  <a:pt x="61975" y="84454"/>
                </a:lnTo>
                <a:lnTo>
                  <a:pt x="59944" y="86359"/>
                </a:lnTo>
                <a:lnTo>
                  <a:pt x="58038" y="88391"/>
                </a:lnTo>
                <a:lnTo>
                  <a:pt x="54991" y="89280"/>
                </a:lnTo>
                <a:lnTo>
                  <a:pt x="71330" y="89280"/>
                </a:lnTo>
                <a:lnTo>
                  <a:pt x="72262" y="73278"/>
                </a:lnTo>
                <a:close/>
              </a:path>
              <a:path w="72389" h="101600">
                <a:moveTo>
                  <a:pt x="70866" y="6857"/>
                </a:moveTo>
                <a:lnTo>
                  <a:pt x="52324" y="6857"/>
                </a:lnTo>
                <a:lnTo>
                  <a:pt x="55372" y="8000"/>
                </a:lnTo>
                <a:lnTo>
                  <a:pt x="59689" y="12826"/>
                </a:lnTo>
                <a:lnTo>
                  <a:pt x="61849" y="18033"/>
                </a:lnTo>
                <a:lnTo>
                  <a:pt x="63881" y="26034"/>
                </a:lnTo>
                <a:lnTo>
                  <a:pt x="70866" y="26034"/>
                </a:lnTo>
                <a:lnTo>
                  <a:pt x="70866" y="685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6161278" y="4771771"/>
            <a:ext cx="72390" cy="101600"/>
          </a:xfrm>
          <a:custGeom>
            <a:avLst/>
            <a:gdLst/>
            <a:ahLst/>
            <a:cxnLst/>
            <a:rect l="l" t="t" r="r" b="b"/>
            <a:pathLst>
              <a:path w="72389" h="101600">
                <a:moveTo>
                  <a:pt x="2159" y="0"/>
                </a:moveTo>
                <a:lnTo>
                  <a:pt x="70866" y="0"/>
                </a:lnTo>
                <a:lnTo>
                  <a:pt x="70866" y="26034"/>
                </a:lnTo>
                <a:lnTo>
                  <a:pt x="63881" y="26034"/>
                </a:lnTo>
                <a:lnTo>
                  <a:pt x="61849" y="18033"/>
                </a:lnTo>
                <a:lnTo>
                  <a:pt x="59689" y="12826"/>
                </a:lnTo>
                <a:lnTo>
                  <a:pt x="57531" y="10413"/>
                </a:lnTo>
                <a:lnTo>
                  <a:pt x="55372" y="8000"/>
                </a:lnTo>
                <a:lnTo>
                  <a:pt x="52324" y="6857"/>
                </a:lnTo>
                <a:lnTo>
                  <a:pt x="48260" y="6857"/>
                </a:lnTo>
                <a:lnTo>
                  <a:pt x="20066" y="6857"/>
                </a:lnTo>
                <a:lnTo>
                  <a:pt x="45593" y="45338"/>
                </a:lnTo>
                <a:lnTo>
                  <a:pt x="45593" y="49783"/>
                </a:lnTo>
                <a:lnTo>
                  <a:pt x="16891" y="89280"/>
                </a:lnTo>
                <a:lnTo>
                  <a:pt x="50673" y="89280"/>
                </a:lnTo>
                <a:lnTo>
                  <a:pt x="54991" y="89280"/>
                </a:lnTo>
                <a:lnTo>
                  <a:pt x="58038" y="88391"/>
                </a:lnTo>
                <a:lnTo>
                  <a:pt x="59944" y="86359"/>
                </a:lnTo>
                <a:lnTo>
                  <a:pt x="61975" y="84454"/>
                </a:lnTo>
                <a:lnTo>
                  <a:pt x="63500" y="80009"/>
                </a:lnTo>
                <a:lnTo>
                  <a:pt x="64770" y="73278"/>
                </a:lnTo>
                <a:lnTo>
                  <a:pt x="72262" y="73278"/>
                </a:lnTo>
                <a:lnTo>
                  <a:pt x="70612" y="101599"/>
                </a:lnTo>
                <a:lnTo>
                  <a:pt x="0" y="101599"/>
                </a:lnTo>
                <a:lnTo>
                  <a:pt x="0" y="97916"/>
                </a:lnTo>
                <a:lnTo>
                  <a:pt x="33400" y="52069"/>
                </a:lnTo>
                <a:lnTo>
                  <a:pt x="2159" y="3682"/>
                </a:lnTo>
                <a:lnTo>
                  <a:pt x="21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6236208" y="4824984"/>
            <a:ext cx="72341" cy="98298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6245225" y="4837048"/>
            <a:ext cx="96977" cy="119761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6314059" y="4888991"/>
            <a:ext cx="24130" cy="66040"/>
          </a:xfrm>
          <a:custGeom>
            <a:avLst/>
            <a:gdLst/>
            <a:ahLst/>
            <a:cxnLst/>
            <a:rect l="l" t="t" r="r" b="b"/>
            <a:pathLst>
              <a:path w="24129" h="66039">
                <a:moveTo>
                  <a:pt x="17017" y="18541"/>
                </a:moveTo>
                <a:lnTo>
                  <a:pt x="13207" y="18541"/>
                </a:lnTo>
                <a:lnTo>
                  <a:pt x="635" y="19176"/>
                </a:lnTo>
                <a:lnTo>
                  <a:pt x="0" y="22605"/>
                </a:lnTo>
                <a:lnTo>
                  <a:pt x="1904" y="22605"/>
                </a:lnTo>
                <a:lnTo>
                  <a:pt x="3428" y="22986"/>
                </a:lnTo>
                <a:lnTo>
                  <a:pt x="4317" y="23367"/>
                </a:lnTo>
                <a:lnTo>
                  <a:pt x="5206" y="23875"/>
                </a:lnTo>
                <a:lnTo>
                  <a:pt x="5714" y="24637"/>
                </a:lnTo>
                <a:lnTo>
                  <a:pt x="5714" y="26288"/>
                </a:lnTo>
                <a:lnTo>
                  <a:pt x="5461" y="28066"/>
                </a:lnTo>
                <a:lnTo>
                  <a:pt x="5461" y="28955"/>
                </a:lnTo>
                <a:lnTo>
                  <a:pt x="4825" y="32003"/>
                </a:lnTo>
                <a:lnTo>
                  <a:pt x="1269" y="47116"/>
                </a:lnTo>
                <a:lnTo>
                  <a:pt x="380" y="51434"/>
                </a:lnTo>
                <a:lnTo>
                  <a:pt x="112" y="53847"/>
                </a:lnTo>
                <a:lnTo>
                  <a:pt x="0" y="59816"/>
                </a:lnTo>
                <a:lnTo>
                  <a:pt x="762" y="61848"/>
                </a:lnTo>
                <a:lnTo>
                  <a:pt x="2286" y="63499"/>
                </a:lnTo>
                <a:lnTo>
                  <a:pt x="3810" y="65277"/>
                </a:lnTo>
                <a:lnTo>
                  <a:pt x="5714" y="66039"/>
                </a:lnTo>
                <a:lnTo>
                  <a:pt x="10667" y="66039"/>
                </a:lnTo>
                <a:lnTo>
                  <a:pt x="13207" y="65404"/>
                </a:lnTo>
                <a:lnTo>
                  <a:pt x="15493" y="63880"/>
                </a:lnTo>
                <a:lnTo>
                  <a:pt x="17779" y="62483"/>
                </a:lnTo>
                <a:lnTo>
                  <a:pt x="20574" y="60197"/>
                </a:lnTo>
                <a:lnTo>
                  <a:pt x="21208" y="59562"/>
                </a:lnTo>
                <a:lnTo>
                  <a:pt x="10160" y="59562"/>
                </a:lnTo>
                <a:lnTo>
                  <a:pt x="9143" y="58419"/>
                </a:lnTo>
                <a:lnTo>
                  <a:pt x="9226" y="54863"/>
                </a:lnTo>
                <a:lnTo>
                  <a:pt x="9525" y="52577"/>
                </a:lnTo>
                <a:lnTo>
                  <a:pt x="9905" y="51053"/>
                </a:lnTo>
                <a:lnTo>
                  <a:pt x="10287" y="49021"/>
                </a:lnTo>
                <a:lnTo>
                  <a:pt x="17017" y="18541"/>
                </a:lnTo>
                <a:close/>
              </a:path>
              <a:path w="24129" h="66039">
                <a:moveTo>
                  <a:pt x="20319" y="53847"/>
                </a:moveTo>
                <a:lnTo>
                  <a:pt x="18541" y="55752"/>
                </a:lnTo>
                <a:lnTo>
                  <a:pt x="17017" y="57149"/>
                </a:lnTo>
                <a:lnTo>
                  <a:pt x="15748" y="58038"/>
                </a:lnTo>
                <a:lnTo>
                  <a:pt x="14477" y="59054"/>
                </a:lnTo>
                <a:lnTo>
                  <a:pt x="13335" y="59562"/>
                </a:lnTo>
                <a:lnTo>
                  <a:pt x="21208" y="59562"/>
                </a:lnTo>
                <a:lnTo>
                  <a:pt x="23621" y="57149"/>
                </a:lnTo>
                <a:lnTo>
                  <a:pt x="20319" y="53847"/>
                </a:lnTo>
                <a:close/>
              </a:path>
              <a:path w="24129" h="66039">
                <a:moveTo>
                  <a:pt x="21208" y="0"/>
                </a:moveTo>
                <a:lnTo>
                  <a:pt x="11429" y="0"/>
                </a:lnTo>
                <a:lnTo>
                  <a:pt x="9143" y="10159"/>
                </a:lnTo>
                <a:lnTo>
                  <a:pt x="18923" y="10159"/>
                </a:lnTo>
                <a:lnTo>
                  <a:pt x="2120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6314059" y="4907534"/>
            <a:ext cx="24130" cy="47625"/>
          </a:xfrm>
          <a:custGeom>
            <a:avLst/>
            <a:gdLst/>
            <a:ahLst/>
            <a:cxnLst/>
            <a:rect l="l" t="t" r="r" b="b"/>
            <a:pathLst>
              <a:path w="24129" h="47625">
                <a:moveTo>
                  <a:pt x="13207" y="0"/>
                </a:moveTo>
                <a:lnTo>
                  <a:pt x="17017" y="0"/>
                </a:lnTo>
                <a:lnTo>
                  <a:pt x="10287" y="30480"/>
                </a:lnTo>
                <a:lnTo>
                  <a:pt x="9905" y="32512"/>
                </a:lnTo>
                <a:lnTo>
                  <a:pt x="9525" y="34036"/>
                </a:lnTo>
                <a:lnTo>
                  <a:pt x="9398" y="35052"/>
                </a:lnTo>
                <a:lnTo>
                  <a:pt x="9270" y="36068"/>
                </a:lnTo>
                <a:lnTo>
                  <a:pt x="9143" y="36957"/>
                </a:lnTo>
                <a:lnTo>
                  <a:pt x="9143" y="37846"/>
                </a:lnTo>
                <a:lnTo>
                  <a:pt x="9143" y="39878"/>
                </a:lnTo>
                <a:lnTo>
                  <a:pt x="10160" y="41021"/>
                </a:lnTo>
                <a:lnTo>
                  <a:pt x="12064" y="41021"/>
                </a:lnTo>
                <a:lnTo>
                  <a:pt x="13335" y="41021"/>
                </a:lnTo>
                <a:lnTo>
                  <a:pt x="14477" y="40513"/>
                </a:lnTo>
                <a:lnTo>
                  <a:pt x="15748" y="39497"/>
                </a:lnTo>
                <a:lnTo>
                  <a:pt x="17017" y="38608"/>
                </a:lnTo>
                <a:lnTo>
                  <a:pt x="18541" y="37211"/>
                </a:lnTo>
                <a:lnTo>
                  <a:pt x="20319" y="35306"/>
                </a:lnTo>
                <a:lnTo>
                  <a:pt x="23621" y="38608"/>
                </a:lnTo>
                <a:lnTo>
                  <a:pt x="20574" y="41656"/>
                </a:lnTo>
                <a:lnTo>
                  <a:pt x="17779" y="43942"/>
                </a:lnTo>
                <a:lnTo>
                  <a:pt x="15493" y="45339"/>
                </a:lnTo>
                <a:lnTo>
                  <a:pt x="13207" y="46863"/>
                </a:lnTo>
                <a:lnTo>
                  <a:pt x="10667" y="47498"/>
                </a:lnTo>
                <a:lnTo>
                  <a:pt x="8254" y="47498"/>
                </a:lnTo>
                <a:lnTo>
                  <a:pt x="5714" y="47498"/>
                </a:lnTo>
                <a:lnTo>
                  <a:pt x="3810" y="46736"/>
                </a:lnTo>
                <a:lnTo>
                  <a:pt x="2286" y="44958"/>
                </a:lnTo>
                <a:lnTo>
                  <a:pt x="762" y="43307"/>
                </a:lnTo>
                <a:lnTo>
                  <a:pt x="0" y="41275"/>
                </a:lnTo>
                <a:lnTo>
                  <a:pt x="0" y="38735"/>
                </a:lnTo>
                <a:lnTo>
                  <a:pt x="0" y="36322"/>
                </a:lnTo>
                <a:lnTo>
                  <a:pt x="380" y="32893"/>
                </a:lnTo>
                <a:lnTo>
                  <a:pt x="1269" y="28575"/>
                </a:lnTo>
                <a:lnTo>
                  <a:pt x="4825" y="13462"/>
                </a:lnTo>
                <a:lnTo>
                  <a:pt x="5206" y="11684"/>
                </a:lnTo>
                <a:lnTo>
                  <a:pt x="5461" y="10414"/>
                </a:lnTo>
                <a:lnTo>
                  <a:pt x="5461" y="9525"/>
                </a:lnTo>
                <a:lnTo>
                  <a:pt x="5587" y="8636"/>
                </a:lnTo>
                <a:lnTo>
                  <a:pt x="5714" y="7747"/>
                </a:lnTo>
                <a:lnTo>
                  <a:pt x="5714" y="7112"/>
                </a:lnTo>
                <a:lnTo>
                  <a:pt x="5714" y="6096"/>
                </a:lnTo>
                <a:lnTo>
                  <a:pt x="5206" y="5334"/>
                </a:lnTo>
                <a:lnTo>
                  <a:pt x="4317" y="4826"/>
                </a:lnTo>
                <a:lnTo>
                  <a:pt x="3428" y="4445"/>
                </a:lnTo>
                <a:lnTo>
                  <a:pt x="1904" y="4064"/>
                </a:lnTo>
                <a:lnTo>
                  <a:pt x="0" y="4064"/>
                </a:lnTo>
                <a:lnTo>
                  <a:pt x="635" y="635"/>
                </a:lnTo>
                <a:lnTo>
                  <a:pt x="1320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6323203" y="4888991"/>
            <a:ext cx="12065" cy="10160"/>
          </a:xfrm>
          <a:custGeom>
            <a:avLst/>
            <a:gdLst/>
            <a:ahLst/>
            <a:cxnLst/>
            <a:rect l="l" t="t" r="r" b="b"/>
            <a:pathLst>
              <a:path w="12064" h="10160">
                <a:moveTo>
                  <a:pt x="2286" y="0"/>
                </a:moveTo>
                <a:lnTo>
                  <a:pt x="12064" y="0"/>
                </a:lnTo>
                <a:lnTo>
                  <a:pt x="9779" y="10159"/>
                </a:lnTo>
                <a:lnTo>
                  <a:pt x="0" y="10159"/>
                </a:lnTo>
                <a:lnTo>
                  <a:pt x="22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6309359" y="4799076"/>
            <a:ext cx="41986" cy="66293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322695" y="4816728"/>
            <a:ext cx="24130" cy="46990"/>
          </a:xfrm>
          <a:custGeom>
            <a:avLst/>
            <a:gdLst/>
            <a:ahLst/>
            <a:cxnLst/>
            <a:rect l="l" t="t" r="r" b="b"/>
            <a:pathLst>
              <a:path w="24129" h="46989">
                <a:moveTo>
                  <a:pt x="24002" y="0"/>
                </a:moveTo>
                <a:lnTo>
                  <a:pt x="10287" y="0"/>
                </a:lnTo>
                <a:lnTo>
                  <a:pt x="0" y="45212"/>
                </a:lnTo>
                <a:lnTo>
                  <a:pt x="6222" y="46990"/>
                </a:lnTo>
                <a:lnTo>
                  <a:pt x="24002" y="4191"/>
                </a:lnTo>
                <a:lnTo>
                  <a:pt x="2400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6318122" y="4748809"/>
            <a:ext cx="101726" cy="159232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6367779" y="4765802"/>
            <a:ext cx="47625" cy="141605"/>
          </a:xfrm>
          <a:custGeom>
            <a:avLst/>
            <a:gdLst/>
            <a:ahLst/>
            <a:cxnLst/>
            <a:rect l="l" t="t" r="r" b="b"/>
            <a:pathLst>
              <a:path w="47625" h="141604">
                <a:moveTo>
                  <a:pt x="2032" y="0"/>
                </a:moveTo>
                <a:lnTo>
                  <a:pt x="0" y="5715"/>
                </a:lnTo>
                <a:lnTo>
                  <a:pt x="8191" y="9261"/>
                </a:lnTo>
                <a:lnTo>
                  <a:pt x="15240" y="14176"/>
                </a:lnTo>
                <a:lnTo>
                  <a:pt x="33641" y="57820"/>
                </a:lnTo>
                <a:lnTo>
                  <a:pt x="34162" y="69850"/>
                </a:lnTo>
                <a:lnTo>
                  <a:pt x="33639" y="82325"/>
                </a:lnTo>
                <a:lnTo>
                  <a:pt x="21042" y="120542"/>
                </a:lnTo>
                <a:lnTo>
                  <a:pt x="254" y="135509"/>
                </a:lnTo>
                <a:lnTo>
                  <a:pt x="2032" y="141224"/>
                </a:lnTo>
                <a:lnTo>
                  <a:pt x="35433" y="116459"/>
                </a:lnTo>
                <a:lnTo>
                  <a:pt x="47117" y="70612"/>
                </a:lnTo>
                <a:lnTo>
                  <a:pt x="46380" y="57679"/>
                </a:lnTo>
                <a:lnTo>
                  <a:pt x="28981" y="16073"/>
                </a:lnTo>
                <a:lnTo>
                  <a:pt x="12269" y="3690"/>
                </a:lnTo>
                <a:lnTo>
                  <a:pt x="203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6367779" y="4765802"/>
            <a:ext cx="47625" cy="141605"/>
          </a:xfrm>
          <a:custGeom>
            <a:avLst/>
            <a:gdLst/>
            <a:ahLst/>
            <a:cxnLst/>
            <a:rect l="l" t="t" r="r" b="b"/>
            <a:pathLst>
              <a:path w="47625" h="141604">
                <a:moveTo>
                  <a:pt x="2032" y="0"/>
                </a:moveTo>
                <a:lnTo>
                  <a:pt x="35433" y="24765"/>
                </a:lnTo>
                <a:lnTo>
                  <a:pt x="47117" y="70612"/>
                </a:lnTo>
                <a:lnTo>
                  <a:pt x="46380" y="83615"/>
                </a:lnTo>
                <a:lnTo>
                  <a:pt x="28999" y="125150"/>
                </a:lnTo>
                <a:lnTo>
                  <a:pt x="2032" y="141224"/>
                </a:lnTo>
                <a:lnTo>
                  <a:pt x="254" y="135509"/>
                </a:lnTo>
                <a:lnTo>
                  <a:pt x="8278" y="131885"/>
                </a:lnTo>
                <a:lnTo>
                  <a:pt x="15208" y="126904"/>
                </a:lnTo>
                <a:lnTo>
                  <a:pt x="33639" y="82325"/>
                </a:lnTo>
                <a:lnTo>
                  <a:pt x="34162" y="69850"/>
                </a:lnTo>
                <a:lnTo>
                  <a:pt x="33641" y="57820"/>
                </a:lnTo>
                <a:lnTo>
                  <a:pt x="21145" y="20448"/>
                </a:lnTo>
                <a:lnTo>
                  <a:pt x="0" y="5715"/>
                </a:lnTo>
                <a:lnTo>
                  <a:pt x="203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3587496" y="5064252"/>
            <a:ext cx="107441" cy="107442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3597275" y="5077714"/>
            <a:ext cx="96393" cy="96393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3802379" y="5038318"/>
            <a:ext cx="1541526" cy="163474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3587496" y="5323332"/>
            <a:ext cx="107441" cy="107442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3597275" y="5336794"/>
            <a:ext cx="96393" cy="96393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3802379" y="5297398"/>
            <a:ext cx="3268218" cy="163474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3587496" y="5582411"/>
            <a:ext cx="107441" cy="107441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3597275" y="5595823"/>
            <a:ext cx="96393" cy="96393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3796284" y="5556503"/>
            <a:ext cx="2248662" cy="163398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2456688" y="5867400"/>
            <a:ext cx="142519" cy="1425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2467101" y="5881814"/>
            <a:ext cx="132588" cy="132537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2755392" y="5829300"/>
            <a:ext cx="3941063" cy="224396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2868167" y="6192011"/>
            <a:ext cx="128803" cy="128803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2878708" y="6205626"/>
            <a:ext cx="118872" cy="118821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3133344" y="6158484"/>
            <a:ext cx="2303526" cy="200545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5385561" y="6262370"/>
            <a:ext cx="46355" cy="15875"/>
          </a:xfrm>
          <a:custGeom>
            <a:avLst/>
            <a:gdLst/>
            <a:ahLst/>
            <a:cxnLst/>
            <a:rect l="l" t="t" r="r" b="b"/>
            <a:pathLst>
              <a:path w="46354" h="15875">
                <a:moveTo>
                  <a:pt x="3810" y="1206"/>
                </a:moveTo>
                <a:lnTo>
                  <a:pt x="2610" y="5829"/>
                </a:lnTo>
                <a:lnTo>
                  <a:pt x="1397" y="9956"/>
                </a:lnTo>
                <a:lnTo>
                  <a:pt x="0" y="14147"/>
                </a:lnTo>
                <a:lnTo>
                  <a:pt x="1270" y="15341"/>
                </a:lnTo>
                <a:lnTo>
                  <a:pt x="18796" y="14884"/>
                </a:lnTo>
                <a:lnTo>
                  <a:pt x="41637" y="14884"/>
                </a:lnTo>
                <a:lnTo>
                  <a:pt x="42672" y="10540"/>
                </a:lnTo>
                <a:lnTo>
                  <a:pt x="44196" y="5829"/>
                </a:lnTo>
                <a:lnTo>
                  <a:pt x="46022" y="1396"/>
                </a:lnTo>
                <a:lnTo>
                  <a:pt x="17652" y="1396"/>
                </a:lnTo>
                <a:lnTo>
                  <a:pt x="3810" y="1206"/>
                </a:lnTo>
                <a:close/>
              </a:path>
              <a:path w="46354" h="15875">
                <a:moveTo>
                  <a:pt x="41637" y="14884"/>
                </a:moveTo>
                <a:lnTo>
                  <a:pt x="28448" y="14884"/>
                </a:lnTo>
                <a:lnTo>
                  <a:pt x="34416" y="15036"/>
                </a:lnTo>
                <a:lnTo>
                  <a:pt x="41528" y="15341"/>
                </a:lnTo>
                <a:lnTo>
                  <a:pt x="41637" y="14884"/>
                </a:lnTo>
                <a:close/>
              </a:path>
              <a:path w="46354" h="15875">
                <a:moveTo>
                  <a:pt x="44958" y="0"/>
                </a:moveTo>
                <a:lnTo>
                  <a:pt x="38226" y="927"/>
                </a:lnTo>
                <a:lnTo>
                  <a:pt x="30479" y="1396"/>
                </a:lnTo>
                <a:lnTo>
                  <a:pt x="46022" y="1396"/>
                </a:lnTo>
                <a:lnTo>
                  <a:pt x="46100" y="1206"/>
                </a:lnTo>
                <a:lnTo>
                  <a:pt x="4495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5385561" y="6262370"/>
            <a:ext cx="46355" cy="15875"/>
          </a:xfrm>
          <a:custGeom>
            <a:avLst/>
            <a:gdLst/>
            <a:ahLst/>
            <a:cxnLst/>
            <a:rect l="l" t="t" r="r" b="b"/>
            <a:pathLst>
              <a:path w="46354" h="15875">
                <a:moveTo>
                  <a:pt x="44958" y="0"/>
                </a:moveTo>
                <a:lnTo>
                  <a:pt x="46100" y="1206"/>
                </a:lnTo>
                <a:lnTo>
                  <a:pt x="44196" y="5829"/>
                </a:lnTo>
                <a:lnTo>
                  <a:pt x="42672" y="10540"/>
                </a:lnTo>
                <a:lnTo>
                  <a:pt x="41528" y="15341"/>
                </a:lnTo>
                <a:lnTo>
                  <a:pt x="34416" y="15036"/>
                </a:lnTo>
                <a:lnTo>
                  <a:pt x="28448" y="14884"/>
                </a:lnTo>
                <a:lnTo>
                  <a:pt x="23495" y="14884"/>
                </a:lnTo>
                <a:lnTo>
                  <a:pt x="18796" y="14884"/>
                </a:lnTo>
                <a:lnTo>
                  <a:pt x="11429" y="15036"/>
                </a:lnTo>
                <a:lnTo>
                  <a:pt x="1270" y="15341"/>
                </a:lnTo>
                <a:lnTo>
                  <a:pt x="0" y="14147"/>
                </a:lnTo>
                <a:lnTo>
                  <a:pt x="1397" y="9956"/>
                </a:lnTo>
                <a:lnTo>
                  <a:pt x="2666" y="5638"/>
                </a:lnTo>
                <a:lnTo>
                  <a:pt x="3810" y="1206"/>
                </a:lnTo>
                <a:lnTo>
                  <a:pt x="11684" y="1333"/>
                </a:lnTo>
                <a:lnTo>
                  <a:pt x="17652" y="1396"/>
                </a:lnTo>
                <a:lnTo>
                  <a:pt x="21589" y="1396"/>
                </a:lnTo>
                <a:lnTo>
                  <a:pt x="30479" y="1396"/>
                </a:lnTo>
                <a:lnTo>
                  <a:pt x="38226" y="927"/>
                </a:lnTo>
                <a:lnTo>
                  <a:pt x="449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5420867" y="6158484"/>
            <a:ext cx="3832097" cy="199618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3229355" y="6492241"/>
            <a:ext cx="121157" cy="121156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3239135" y="6505270"/>
            <a:ext cx="111379" cy="111353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3444240" y="6460235"/>
            <a:ext cx="1942338" cy="187909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5419344" y="6461759"/>
            <a:ext cx="660907" cy="151993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11887200" y="6553199"/>
            <a:ext cx="304799" cy="294894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9380981" y="4057650"/>
            <a:ext cx="955675" cy="1830705"/>
          </a:xfrm>
          <a:custGeom>
            <a:avLst/>
            <a:gdLst/>
            <a:ahLst/>
            <a:cxnLst/>
            <a:rect l="l" t="t" r="r" b="b"/>
            <a:pathLst>
              <a:path w="955675" h="1830704">
                <a:moveTo>
                  <a:pt x="0" y="1830324"/>
                </a:moveTo>
                <a:lnTo>
                  <a:pt x="955548" y="1830324"/>
                </a:lnTo>
                <a:lnTo>
                  <a:pt x="955548" y="0"/>
                </a:lnTo>
                <a:lnTo>
                  <a:pt x="0" y="0"/>
                </a:lnTo>
                <a:lnTo>
                  <a:pt x="0" y="1830324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9606533" y="4271009"/>
            <a:ext cx="506095" cy="426720"/>
          </a:xfrm>
          <a:custGeom>
            <a:avLst/>
            <a:gdLst/>
            <a:ahLst/>
            <a:cxnLst/>
            <a:rect l="l" t="t" r="r" b="b"/>
            <a:pathLst>
              <a:path w="506095" h="426720">
                <a:moveTo>
                  <a:pt x="0" y="213359"/>
                </a:moveTo>
                <a:lnTo>
                  <a:pt x="5140" y="170354"/>
                </a:lnTo>
                <a:lnTo>
                  <a:pt x="19883" y="130301"/>
                </a:lnTo>
                <a:lnTo>
                  <a:pt x="43210" y="94059"/>
                </a:lnTo>
                <a:lnTo>
                  <a:pt x="74104" y="62484"/>
                </a:lnTo>
                <a:lnTo>
                  <a:pt x="111546" y="36433"/>
                </a:lnTo>
                <a:lnTo>
                  <a:pt x="154519" y="16764"/>
                </a:lnTo>
                <a:lnTo>
                  <a:pt x="202004" y="4333"/>
                </a:lnTo>
                <a:lnTo>
                  <a:pt x="252984" y="0"/>
                </a:lnTo>
                <a:lnTo>
                  <a:pt x="303963" y="4333"/>
                </a:lnTo>
                <a:lnTo>
                  <a:pt x="351448" y="16763"/>
                </a:lnTo>
                <a:lnTo>
                  <a:pt x="394421" y="36433"/>
                </a:lnTo>
                <a:lnTo>
                  <a:pt x="431863" y="62483"/>
                </a:lnTo>
                <a:lnTo>
                  <a:pt x="462757" y="94059"/>
                </a:lnTo>
                <a:lnTo>
                  <a:pt x="486084" y="130301"/>
                </a:lnTo>
                <a:lnTo>
                  <a:pt x="500827" y="170354"/>
                </a:lnTo>
                <a:lnTo>
                  <a:pt x="505968" y="213359"/>
                </a:lnTo>
                <a:lnTo>
                  <a:pt x="500827" y="256365"/>
                </a:lnTo>
                <a:lnTo>
                  <a:pt x="486084" y="296417"/>
                </a:lnTo>
                <a:lnTo>
                  <a:pt x="462757" y="332660"/>
                </a:lnTo>
                <a:lnTo>
                  <a:pt x="431863" y="364235"/>
                </a:lnTo>
                <a:lnTo>
                  <a:pt x="394421" y="390286"/>
                </a:lnTo>
                <a:lnTo>
                  <a:pt x="351448" y="409956"/>
                </a:lnTo>
                <a:lnTo>
                  <a:pt x="303963" y="422386"/>
                </a:lnTo>
                <a:lnTo>
                  <a:pt x="252984" y="426719"/>
                </a:lnTo>
                <a:lnTo>
                  <a:pt x="202004" y="422386"/>
                </a:lnTo>
                <a:lnTo>
                  <a:pt x="154519" y="409956"/>
                </a:lnTo>
                <a:lnTo>
                  <a:pt x="111546" y="390286"/>
                </a:lnTo>
                <a:lnTo>
                  <a:pt x="74104" y="364235"/>
                </a:lnTo>
                <a:lnTo>
                  <a:pt x="43210" y="332660"/>
                </a:lnTo>
                <a:lnTo>
                  <a:pt x="19883" y="296417"/>
                </a:lnTo>
                <a:lnTo>
                  <a:pt x="5140" y="256365"/>
                </a:lnTo>
                <a:lnTo>
                  <a:pt x="0" y="213359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 txBox="1"/>
          <p:nvPr/>
        </p:nvSpPr>
        <p:spPr>
          <a:xfrm>
            <a:off x="9785095" y="4309364"/>
            <a:ext cx="1473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AEAEA"/>
                </a:solidFill>
                <a:latin typeface="Calisto MT"/>
                <a:cs typeface="Calisto MT"/>
              </a:rPr>
              <a:t>z</a:t>
            </a:r>
            <a:endParaRPr sz="2000">
              <a:latin typeface="Calisto MT"/>
              <a:cs typeface="Calisto MT"/>
            </a:endParaRPr>
          </a:p>
        </p:txBody>
      </p:sp>
      <p:sp>
        <p:nvSpPr>
          <p:cNvPr id="491" name="object 491"/>
          <p:cNvSpPr/>
          <p:nvPr/>
        </p:nvSpPr>
        <p:spPr>
          <a:xfrm>
            <a:off x="9605009" y="5188458"/>
            <a:ext cx="506095" cy="426720"/>
          </a:xfrm>
          <a:custGeom>
            <a:avLst/>
            <a:gdLst/>
            <a:ahLst/>
            <a:cxnLst/>
            <a:rect l="l" t="t" r="r" b="b"/>
            <a:pathLst>
              <a:path w="506095" h="426720">
                <a:moveTo>
                  <a:pt x="252984" y="0"/>
                </a:moveTo>
                <a:lnTo>
                  <a:pt x="202004" y="4333"/>
                </a:lnTo>
                <a:lnTo>
                  <a:pt x="154519" y="16764"/>
                </a:lnTo>
                <a:lnTo>
                  <a:pt x="111546" y="36433"/>
                </a:lnTo>
                <a:lnTo>
                  <a:pt x="74104" y="62484"/>
                </a:lnTo>
                <a:lnTo>
                  <a:pt x="43210" y="94059"/>
                </a:lnTo>
                <a:lnTo>
                  <a:pt x="19883" y="130302"/>
                </a:lnTo>
                <a:lnTo>
                  <a:pt x="5140" y="170354"/>
                </a:lnTo>
                <a:lnTo>
                  <a:pt x="0" y="213360"/>
                </a:lnTo>
                <a:lnTo>
                  <a:pt x="5140" y="256365"/>
                </a:lnTo>
                <a:lnTo>
                  <a:pt x="19883" y="296418"/>
                </a:lnTo>
                <a:lnTo>
                  <a:pt x="43210" y="332660"/>
                </a:lnTo>
                <a:lnTo>
                  <a:pt x="74104" y="364236"/>
                </a:lnTo>
                <a:lnTo>
                  <a:pt x="111546" y="390286"/>
                </a:lnTo>
                <a:lnTo>
                  <a:pt x="154519" y="409956"/>
                </a:lnTo>
                <a:lnTo>
                  <a:pt x="202004" y="422386"/>
                </a:lnTo>
                <a:lnTo>
                  <a:pt x="252984" y="426720"/>
                </a:lnTo>
                <a:lnTo>
                  <a:pt x="303963" y="422386"/>
                </a:lnTo>
                <a:lnTo>
                  <a:pt x="351448" y="409956"/>
                </a:lnTo>
                <a:lnTo>
                  <a:pt x="394421" y="390286"/>
                </a:lnTo>
                <a:lnTo>
                  <a:pt x="431863" y="364236"/>
                </a:lnTo>
                <a:lnTo>
                  <a:pt x="462757" y="332660"/>
                </a:lnTo>
                <a:lnTo>
                  <a:pt x="486084" y="296418"/>
                </a:lnTo>
                <a:lnTo>
                  <a:pt x="500827" y="256365"/>
                </a:lnTo>
                <a:lnTo>
                  <a:pt x="505968" y="213360"/>
                </a:lnTo>
                <a:lnTo>
                  <a:pt x="500827" y="170354"/>
                </a:lnTo>
                <a:lnTo>
                  <a:pt x="486084" y="130302"/>
                </a:lnTo>
                <a:lnTo>
                  <a:pt x="462757" y="94059"/>
                </a:lnTo>
                <a:lnTo>
                  <a:pt x="431863" y="62484"/>
                </a:lnTo>
                <a:lnTo>
                  <a:pt x="394421" y="36433"/>
                </a:lnTo>
                <a:lnTo>
                  <a:pt x="351448" y="16764"/>
                </a:lnTo>
                <a:lnTo>
                  <a:pt x="303963" y="4333"/>
                </a:lnTo>
                <a:lnTo>
                  <a:pt x="252984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9605009" y="5188458"/>
            <a:ext cx="506095" cy="426720"/>
          </a:xfrm>
          <a:custGeom>
            <a:avLst/>
            <a:gdLst/>
            <a:ahLst/>
            <a:cxnLst/>
            <a:rect l="l" t="t" r="r" b="b"/>
            <a:pathLst>
              <a:path w="506095" h="426720">
                <a:moveTo>
                  <a:pt x="0" y="213360"/>
                </a:moveTo>
                <a:lnTo>
                  <a:pt x="5140" y="170354"/>
                </a:lnTo>
                <a:lnTo>
                  <a:pt x="19883" y="130302"/>
                </a:lnTo>
                <a:lnTo>
                  <a:pt x="43210" y="94059"/>
                </a:lnTo>
                <a:lnTo>
                  <a:pt x="74104" y="62484"/>
                </a:lnTo>
                <a:lnTo>
                  <a:pt x="111546" y="36433"/>
                </a:lnTo>
                <a:lnTo>
                  <a:pt x="154519" y="16764"/>
                </a:lnTo>
                <a:lnTo>
                  <a:pt x="202004" y="4333"/>
                </a:lnTo>
                <a:lnTo>
                  <a:pt x="252984" y="0"/>
                </a:lnTo>
                <a:lnTo>
                  <a:pt x="303963" y="4333"/>
                </a:lnTo>
                <a:lnTo>
                  <a:pt x="351448" y="16764"/>
                </a:lnTo>
                <a:lnTo>
                  <a:pt x="394421" y="36433"/>
                </a:lnTo>
                <a:lnTo>
                  <a:pt x="431863" y="62484"/>
                </a:lnTo>
                <a:lnTo>
                  <a:pt x="462757" y="94059"/>
                </a:lnTo>
                <a:lnTo>
                  <a:pt x="486084" y="130302"/>
                </a:lnTo>
                <a:lnTo>
                  <a:pt x="500827" y="170354"/>
                </a:lnTo>
                <a:lnTo>
                  <a:pt x="505968" y="213360"/>
                </a:lnTo>
                <a:lnTo>
                  <a:pt x="500827" y="256365"/>
                </a:lnTo>
                <a:lnTo>
                  <a:pt x="486084" y="296418"/>
                </a:lnTo>
                <a:lnTo>
                  <a:pt x="462757" y="332660"/>
                </a:lnTo>
                <a:lnTo>
                  <a:pt x="431863" y="364236"/>
                </a:lnTo>
                <a:lnTo>
                  <a:pt x="394421" y="390286"/>
                </a:lnTo>
                <a:lnTo>
                  <a:pt x="351448" y="409956"/>
                </a:lnTo>
                <a:lnTo>
                  <a:pt x="303963" y="422386"/>
                </a:lnTo>
                <a:lnTo>
                  <a:pt x="252984" y="426720"/>
                </a:lnTo>
                <a:lnTo>
                  <a:pt x="202004" y="422386"/>
                </a:lnTo>
                <a:lnTo>
                  <a:pt x="154519" y="409956"/>
                </a:lnTo>
                <a:lnTo>
                  <a:pt x="111546" y="390286"/>
                </a:lnTo>
                <a:lnTo>
                  <a:pt x="74104" y="364236"/>
                </a:lnTo>
                <a:lnTo>
                  <a:pt x="43210" y="332660"/>
                </a:lnTo>
                <a:lnTo>
                  <a:pt x="19883" y="296418"/>
                </a:lnTo>
                <a:lnTo>
                  <a:pt x="5140" y="256365"/>
                </a:lnTo>
                <a:lnTo>
                  <a:pt x="0" y="213360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 txBox="1"/>
          <p:nvPr/>
        </p:nvSpPr>
        <p:spPr>
          <a:xfrm>
            <a:off x="9777730" y="5226558"/>
            <a:ext cx="1606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endParaRPr sz="2000">
              <a:latin typeface="Calisto MT"/>
              <a:cs typeface="Calisto MT"/>
            </a:endParaRPr>
          </a:p>
        </p:txBody>
      </p:sp>
      <p:sp>
        <p:nvSpPr>
          <p:cNvPr id="494" name="object 494"/>
          <p:cNvSpPr txBox="1"/>
          <p:nvPr/>
        </p:nvSpPr>
        <p:spPr>
          <a:xfrm>
            <a:off x="10089006" y="5527040"/>
            <a:ext cx="2298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0" dirty="0">
                <a:solidFill>
                  <a:srgbClr val="EAEAEA"/>
                </a:solidFill>
                <a:latin typeface="Calisto MT"/>
                <a:cs typeface="Calisto MT"/>
              </a:rPr>
              <a:t>N</a:t>
            </a:r>
            <a:endParaRPr sz="2000">
              <a:latin typeface="Calisto MT"/>
              <a:cs typeface="Calisto MT"/>
            </a:endParaRPr>
          </a:p>
        </p:txBody>
      </p:sp>
      <p:sp>
        <p:nvSpPr>
          <p:cNvPr id="495" name="object 495"/>
          <p:cNvSpPr/>
          <p:nvPr/>
        </p:nvSpPr>
        <p:spPr>
          <a:xfrm>
            <a:off x="9820656" y="3750564"/>
            <a:ext cx="78105" cy="520065"/>
          </a:xfrm>
          <a:custGeom>
            <a:avLst/>
            <a:gdLst/>
            <a:ahLst/>
            <a:cxnLst/>
            <a:rect l="l" t="t" r="r" b="b"/>
            <a:pathLst>
              <a:path w="78104" h="520064">
                <a:moveTo>
                  <a:pt x="25908" y="442341"/>
                </a:moveTo>
                <a:lnTo>
                  <a:pt x="0" y="442341"/>
                </a:lnTo>
                <a:lnTo>
                  <a:pt x="38862" y="520065"/>
                </a:lnTo>
                <a:lnTo>
                  <a:pt x="64770" y="468249"/>
                </a:lnTo>
                <a:lnTo>
                  <a:pt x="31750" y="468249"/>
                </a:lnTo>
                <a:lnTo>
                  <a:pt x="25908" y="462406"/>
                </a:lnTo>
                <a:lnTo>
                  <a:pt x="25908" y="442341"/>
                </a:lnTo>
                <a:close/>
              </a:path>
              <a:path w="78104" h="520064">
                <a:moveTo>
                  <a:pt x="45974" y="0"/>
                </a:moveTo>
                <a:lnTo>
                  <a:pt x="31750" y="0"/>
                </a:lnTo>
                <a:lnTo>
                  <a:pt x="25908" y="5842"/>
                </a:lnTo>
                <a:lnTo>
                  <a:pt x="25908" y="462406"/>
                </a:lnTo>
                <a:lnTo>
                  <a:pt x="31750" y="468249"/>
                </a:lnTo>
                <a:lnTo>
                  <a:pt x="45974" y="468249"/>
                </a:lnTo>
                <a:lnTo>
                  <a:pt x="51816" y="462406"/>
                </a:lnTo>
                <a:lnTo>
                  <a:pt x="51816" y="5842"/>
                </a:lnTo>
                <a:lnTo>
                  <a:pt x="45974" y="0"/>
                </a:lnTo>
                <a:close/>
              </a:path>
              <a:path w="78104" h="520064">
                <a:moveTo>
                  <a:pt x="77724" y="442341"/>
                </a:moveTo>
                <a:lnTo>
                  <a:pt x="51816" y="442341"/>
                </a:lnTo>
                <a:lnTo>
                  <a:pt x="51816" y="462406"/>
                </a:lnTo>
                <a:lnTo>
                  <a:pt x="45974" y="468249"/>
                </a:lnTo>
                <a:lnTo>
                  <a:pt x="64770" y="468249"/>
                </a:lnTo>
                <a:lnTo>
                  <a:pt x="77724" y="442341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9819385" y="4684776"/>
            <a:ext cx="78105" cy="502920"/>
          </a:xfrm>
          <a:custGeom>
            <a:avLst/>
            <a:gdLst/>
            <a:ahLst/>
            <a:cxnLst/>
            <a:rect l="l" t="t" r="r" b="b"/>
            <a:pathLst>
              <a:path w="78104" h="502920">
                <a:moveTo>
                  <a:pt x="0" y="425069"/>
                </a:moveTo>
                <a:lnTo>
                  <a:pt x="38608" y="502793"/>
                </a:lnTo>
                <a:lnTo>
                  <a:pt x="64663" y="451104"/>
                </a:lnTo>
                <a:lnTo>
                  <a:pt x="45847" y="451104"/>
                </a:lnTo>
                <a:lnTo>
                  <a:pt x="38735" y="450976"/>
                </a:lnTo>
                <a:lnTo>
                  <a:pt x="31623" y="450976"/>
                </a:lnTo>
                <a:lnTo>
                  <a:pt x="25781" y="445262"/>
                </a:lnTo>
                <a:lnTo>
                  <a:pt x="25815" y="425111"/>
                </a:lnTo>
                <a:lnTo>
                  <a:pt x="0" y="425069"/>
                </a:lnTo>
                <a:close/>
              </a:path>
              <a:path w="78104" h="502920">
                <a:moveTo>
                  <a:pt x="25815" y="425111"/>
                </a:moveTo>
                <a:lnTo>
                  <a:pt x="25781" y="445262"/>
                </a:lnTo>
                <a:lnTo>
                  <a:pt x="31623" y="450976"/>
                </a:lnTo>
                <a:lnTo>
                  <a:pt x="38735" y="450976"/>
                </a:lnTo>
                <a:lnTo>
                  <a:pt x="45847" y="451104"/>
                </a:lnTo>
                <a:lnTo>
                  <a:pt x="51689" y="445262"/>
                </a:lnTo>
                <a:lnTo>
                  <a:pt x="51723" y="425153"/>
                </a:lnTo>
                <a:lnTo>
                  <a:pt x="25815" y="425111"/>
                </a:lnTo>
                <a:close/>
              </a:path>
              <a:path w="78104" h="502920">
                <a:moveTo>
                  <a:pt x="51723" y="425153"/>
                </a:moveTo>
                <a:lnTo>
                  <a:pt x="51689" y="445262"/>
                </a:lnTo>
                <a:lnTo>
                  <a:pt x="45847" y="451104"/>
                </a:lnTo>
                <a:lnTo>
                  <a:pt x="64663" y="451104"/>
                </a:lnTo>
                <a:lnTo>
                  <a:pt x="77724" y="425196"/>
                </a:lnTo>
                <a:lnTo>
                  <a:pt x="51723" y="425153"/>
                </a:lnTo>
                <a:close/>
              </a:path>
              <a:path w="78104" h="502920">
                <a:moveTo>
                  <a:pt x="47117" y="0"/>
                </a:moveTo>
                <a:lnTo>
                  <a:pt x="32766" y="0"/>
                </a:lnTo>
                <a:lnTo>
                  <a:pt x="26924" y="5715"/>
                </a:lnTo>
                <a:lnTo>
                  <a:pt x="26924" y="12954"/>
                </a:lnTo>
                <a:lnTo>
                  <a:pt x="25815" y="425111"/>
                </a:lnTo>
                <a:lnTo>
                  <a:pt x="51723" y="425153"/>
                </a:lnTo>
                <a:lnTo>
                  <a:pt x="52832" y="12954"/>
                </a:lnTo>
                <a:lnTo>
                  <a:pt x="52707" y="5715"/>
                </a:lnTo>
                <a:lnTo>
                  <a:pt x="47117" y="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 txBox="1"/>
          <p:nvPr/>
        </p:nvSpPr>
        <p:spPr>
          <a:xfrm>
            <a:off x="9022206" y="3389757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98" name="object 498"/>
          <p:cNvSpPr/>
          <p:nvPr/>
        </p:nvSpPr>
        <p:spPr>
          <a:xfrm>
            <a:off x="9606533" y="3336797"/>
            <a:ext cx="506095" cy="426720"/>
          </a:xfrm>
          <a:custGeom>
            <a:avLst/>
            <a:gdLst/>
            <a:ahLst/>
            <a:cxnLst/>
            <a:rect l="l" t="t" r="r" b="b"/>
            <a:pathLst>
              <a:path w="506095" h="426720">
                <a:moveTo>
                  <a:pt x="0" y="213360"/>
                </a:moveTo>
                <a:lnTo>
                  <a:pt x="5140" y="170354"/>
                </a:lnTo>
                <a:lnTo>
                  <a:pt x="19883" y="130301"/>
                </a:lnTo>
                <a:lnTo>
                  <a:pt x="43210" y="94059"/>
                </a:lnTo>
                <a:lnTo>
                  <a:pt x="74104" y="62484"/>
                </a:lnTo>
                <a:lnTo>
                  <a:pt x="111546" y="36433"/>
                </a:lnTo>
                <a:lnTo>
                  <a:pt x="154519" y="16764"/>
                </a:lnTo>
                <a:lnTo>
                  <a:pt x="202004" y="4333"/>
                </a:lnTo>
                <a:lnTo>
                  <a:pt x="252984" y="0"/>
                </a:lnTo>
                <a:lnTo>
                  <a:pt x="303963" y="4333"/>
                </a:lnTo>
                <a:lnTo>
                  <a:pt x="351448" y="16763"/>
                </a:lnTo>
                <a:lnTo>
                  <a:pt x="394421" y="36433"/>
                </a:lnTo>
                <a:lnTo>
                  <a:pt x="431863" y="62483"/>
                </a:lnTo>
                <a:lnTo>
                  <a:pt x="462757" y="94059"/>
                </a:lnTo>
                <a:lnTo>
                  <a:pt x="486084" y="130301"/>
                </a:lnTo>
                <a:lnTo>
                  <a:pt x="500827" y="170354"/>
                </a:lnTo>
                <a:lnTo>
                  <a:pt x="505968" y="213360"/>
                </a:lnTo>
                <a:lnTo>
                  <a:pt x="500827" y="256365"/>
                </a:lnTo>
                <a:lnTo>
                  <a:pt x="486084" y="296418"/>
                </a:lnTo>
                <a:lnTo>
                  <a:pt x="462757" y="332660"/>
                </a:lnTo>
                <a:lnTo>
                  <a:pt x="431863" y="364236"/>
                </a:lnTo>
                <a:lnTo>
                  <a:pt x="394421" y="390286"/>
                </a:lnTo>
                <a:lnTo>
                  <a:pt x="351448" y="409956"/>
                </a:lnTo>
                <a:lnTo>
                  <a:pt x="303963" y="422386"/>
                </a:lnTo>
                <a:lnTo>
                  <a:pt x="252984" y="426719"/>
                </a:lnTo>
                <a:lnTo>
                  <a:pt x="202004" y="422386"/>
                </a:lnTo>
                <a:lnTo>
                  <a:pt x="154519" y="409956"/>
                </a:lnTo>
                <a:lnTo>
                  <a:pt x="111546" y="390286"/>
                </a:lnTo>
                <a:lnTo>
                  <a:pt x="74104" y="364235"/>
                </a:lnTo>
                <a:lnTo>
                  <a:pt x="43210" y="332660"/>
                </a:lnTo>
                <a:lnTo>
                  <a:pt x="19883" y="296417"/>
                </a:lnTo>
                <a:lnTo>
                  <a:pt x="5140" y="256365"/>
                </a:lnTo>
                <a:lnTo>
                  <a:pt x="0" y="213360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 txBox="1"/>
          <p:nvPr/>
        </p:nvSpPr>
        <p:spPr>
          <a:xfrm>
            <a:off x="9728072" y="3374897"/>
            <a:ext cx="1981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EAEAEA"/>
                </a:solidFill>
                <a:latin typeface="Cambria Math"/>
                <a:cs typeface="Cambria Math"/>
              </a:rPr>
              <a:t>𝜷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00" name="object 500"/>
          <p:cNvSpPr/>
          <p:nvPr/>
        </p:nvSpPr>
        <p:spPr>
          <a:xfrm>
            <a:off x="9311640" y="3511296"/>
            <a:ext cx="294005" cy="78105"/>
          </a:xfrm>
          <a:custGeom>
            <a:avLst/>
            <a:gdLst/>
            <a:ahLst/>
            <a:cxnLst/>
            <a:rect l="l" t="t" r="r" b="b"/>
            <a:pathLst>
              <a:path w="294004" h="78104">
                <a:moveTo>
                  <a:pt x="215900" y="0"/>
                </a:moveTo>
                <a:lnTo>
                  <a:pt x="215900" y="77724"/>
                </a:lnTo>
                <a:lnTo>
                  <a:pt x="267716" y="51815"/>
                </a:lnTo>
                <a:lnTo>
                  <a:pt x="235965" y="51815"/>
                </a:lnTo>
                <a:lnTo>
                  <a:pt x="241807" y="45974"/>
                </a:lnTo>
                <a:lnTo>
                  <a:pt x="241807" y="31750"/>
                </a:lnTo>
                <a:lnTo>
                  <a:pt x="235965" y="25907"/>
                </a:lnTo>
                <a:lnTo>
                  <a:pt x="267715" y="25907"/>
                </a:lnTo>
                <a:lnTo>
                  <a:pt x="215900" y="0"/>
                </a:lnTo>
                <a:close/>
              </a:path>
              <a:path w="294004" h="78104">
                <a:moveTo>
                  <a:pt x="215900" y="25907"/>
                </a:moveTo>
                <a:lnTo>
                  <a:pt x="5841" y="25907"/>
                </a:lnTo>
                <a:lnTo>
                  <a:pt x="0" y="31750"/>
                </a:lnTo>
                <a:lnTo>
                  <a:pt x="0" y="45974"/>
                </a:lnTo>
                <a:lnTo>
                  <a:pt x="5841" y="51815"/>
                </a:lnTo>
                <a:lnTo>
                  <a:pt x="215900" y="51815"/>
                </a:lnTo>
                <a:lnTo>
                  <a:pt x="215900" y="25907"/>
                </a:lnTo>
                <a:close/>
              </a:path>
              <a:path w="294004" h="78104">
                <a:moveTo>
                  <a:pt x="267715" y="25907"/>
                </a:moveTo>
                <a:lnTo>
                  <a:pt x="235965" y="25907"/>
                </a:lnTo>
                <a:lnTo>
                  <a:pt x="241807" y="31750"/>
                </a:lnTo>
                <a:lnTo>
                  <a:pt x="241807" y="45974"/>
                </a:lnTo>
                <a:lnTo>
                  <a:pt x="235965" y="51815"/>
                </a:lnTo>
                <a:lnTo>
                  <a:pt x="267716" y="51815"/>
                </a:lnTo>
                <a:lnTo>
                  <a:pt x="293624" y="38862"/>
                </a:lnTo>
                <a:lnTo>
                  <a:pt x="267715" y="25907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8234933" y="4834890"/>
            <a:ext cx="955675" cy="1053465"/>
          </a:xfrm>
          <a:custGeom>
            <a:avLst/>
            <a:gdLst/>
            <a:ahLst/>
            <a:cxnLst/>
            <a:rect l="l" t="t" r="r" b="b"/>
            <a:pathLst>
              <a:path w="955675" h="1053464">
                <a:moveTo>
                  <a:pt x="0" y="1053084"/>
                </a:moveTo>
                <a:lnTo>
                  <a:pt x="955548" y="1053084"/>
                </a:lnTo>
                <a:lnTo>
                  <a:pt x="955548" y="0"/>
                </a:lnTo>
                <a:lnTo>
                  <a:pt x="0" y="0"/>
                </a:lnTo>
                <a:lnTo>
                  <a:pt x="0" y="1053084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8472678" y="5188458"/>
            <a:ext cx="506095" cy="426720"/>
          </a:xfrm>
          <a:custGeom>
            <a:avLst/>
            <a:gdLst/>
            <a:ahLst/>
            <a:cxnLst/>
            <a:rect l="l" t="t" r="r" b="b"/>
            <a:pathLst>
              <a:path w="506095" h="426720">
                <a:moveTo>
                  <a:pt x="0" y="213360"/>
                </a:moveTo>
                <a:lnTo>
                  <a:pt x="5140" y="170354"/>
                </a:lnTo>
                <a:lnTo>
                  <a:pt x="19883" y="130302"/>
                </a:lnTo>
                <a:lnTo>
                  <a:pt x="43210" y="94059"/>
                </a:lnTo>
                <a:lnTo>
                  <a:pt x="74104" y="62484"/>
                </a:lnTo>
                <a:lnTo>
                  <a:pt x="111546" y="36433"/>
                </a:lnTo>
                <a:lnTo>
                  <a:pt x="154519" y="16764"/>
                </a:lnTo>
                <a:lnTo>
                  <a:pt x="202004" y="4333"/>
                </a:lnTo>
                <a:lnTo>
                  <a:pt x="252983" y="0"/>
                </a:lnTo>
                <a:lnTo>
                  <a:pt x="303963" y="4333"/>
                </a:lnTo>
                <a:lnTo>
                  <a:pt x="351448" y="16764"/>
                </a:lnTo>
                <a:lnTo>
                  <a:pt x="394421" y="36433"/>
                </a:lnTo>
                <a:lnTo>
                  <a:pt x="431863" y="62484"/>
                </a:lnTo>
                <a:lnTo>
                  <a:pt x="462757" y="94059"/>
                </a:lnTo>
                <a:lnTo>
                  <a:pt x="486084" y="130302"/>
                </a:lnTo>
                <a:lnTo>
                  <a:pt x="500827" y="170354"/>
                </a:lnTo>
                <a:lnTo>
                  <a:pt x="505968" y="213360"/>
                </a:lnTo>
                <a:lnTo>
                  <a:pt x="500827" y="256365"/>
                </a:lnTo>
                <a:lnTo>
                  <a:pt x="486084" y="296418"/>
                </a:lnTo>
                <a:lnTo>
                  <a:pt x="462757" y="332660"/>
                </a:lnTo>
                <a:lnTo>
                  <a:pt x="431863" y="364236"/>
                </a:lnTo>
                <a:lnTo>
                  <a:pt x="394421" y="390286"/>
                </a:lnTo>
                <a:lnTo>
                  <a:pt x="351448" y="409956"/>
                </a:lnTo>
                <a:lnTo>
                  <a:pt x="303963" y="422386"/>
                </a:lnTo>
                <a:lnTo>
                  <a:pt x="252983" y="426720"/>
                </a:lnTo>
                <a:lnTo>
                  <a:pt x="202004" y="422386"/>
                </a:lnTo>
                <a:lnTo>
                  <a:pt x="154519" y="409956"/>
                </a:lnTo>
                <a:lnTo>
                  <a:pt x="111546" y="390286"/>
                </a:lnTo>
                <a:lnTo>
                  <a:pt x="74104" y="364236"/>
                </a:lnTo>
                <a:lnTo>
                  <a:pt x="43210" y="332660"/>
                </a:lnTo>
                <a:lnTo>
                  <a:pt x="19883" y="296418"/>
                </a:lnTo>
                <a:lnTo>
                  <a:pt x="5140" y="256365"/>
                </a:lnTo>
                <a:lnTo>
                  <a:pt x="0" y="213360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 txBox="1"/>
          <p:nvPr/>
        </p:nvSpPr>
        <p:spPr>
          <a:xfrm>
            <a:off x="8601202" y="5226558"/>
            <a:ext cx="1847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04" name="object 504"/>
          <p:cNvSpPr txBox="1"/>
          <p:nvPr/>
        </p:nvSpPr>
        <p:spPr>
          <a:xfrm>
            <a:off x="8919718" y="5511495"/>
            <a:ext cx="2419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EAEAEA"/>
                </a:solidFill>
                <a:latin typeface="Cambria Math"/>
                <a:cs typeface="Cambria Math"/>
              </a:rPr>
              <a:t>∞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05" name="object 505"/>
          <p:cNvSpPr txBox="1"/>
          <p:nvPr/>
        </p:nvSpPr>
        <p:spPr>
          <a:xfrm>
            <a:off x="8625585" y="4378197"/>
            <a:ext cx="154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𝝀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06" name="object 506"/>
          <p:cNvSpPr/>
          <p:nvPr/>
        </p:nvSpPr>
        <p:spPr>
          <a:xfrm>
            <a:off x="8687816" y="4710557"/>
            <a:ext cx="78105" cy="478155"/>
          </a:xfrm>
          <a:custGeom>
            <a:avLst/>
            <a:gdLst/>
            <a:ahLst/>
            <a:cxnLst/>
            <a:rect l="l" t="t" r="r" b="b"/>
            <a:pathLst>
              <a:path w="78104" h="478154">
                <a:moveTo>
                  <a:pt x="0" y="399542"/>
                </a:moveTo>
                <a:lnTo>
                  <a:pt x="37845" y="477774"/>
                </a:lnTo>
                <a:lnTo>
                  <a:pt x="64540" y="426085"/>
                </a:lnTo>
                <a:lnTo>
                  <a:pt x="45719" y="426085"/>
                </a:lnTo>
                <a:lnTo>
                  <a:pt x="31368" y="425831"/>
                </a:lnTo>
                <a:lnTo>
                  <a:pt x="25653" y="419989"/>
                </a:lnTo>
                <a:lnTo>
                  <a:pt x="25780" y="412877"/>
                </a:lnTo>
                <a:lnTo>
                  <a:pt x="25958" y="399881"/>
                </a:lnTo>
                <a:lnTo>
                  <a:pt x="0" y="399542"/>
                </a:lnTo>
                <a:close/>
              </a:path>
              <a:path w="78104" h="478154">
                <a:moveTo>
                  <a:pt x="25958" y="399881"/>
                </a:moveTo>
                <a:lnTo>
                  <a:pt x="25780" y="412877"/>
                </a:lnTo>
                <a:lnTo>
                  <a:pt x="25653" y="419989"/>
                </a:lnTo>
                <a:lnTo>
                  <a:pt x="31368" y="425831"/>
                </a:lnTo>
                <a:lnTo>
                  <a:pt x="45719" y="426085"/>
                </a:lnTo>
                <a:lnTo>
                  <a:pt x="51561" y="420370"/>
                </a:lnTo>
                <a:lnTo>
                  <a:pt x="51692" y="412877"/>
                </a:lnTo>
                <a:lnTo>
                  <a:pt x="51865" y="400219"/>
                </a:lnTo>
                <a:lnTo>
                  <a:pt x="25958" y="399881"/>
                </a:lnTo>
                <a:close/>
              </a:path>
              <a:path w="78104" h="478154">
                <a:moveTo>
                  <a:pt x="51865" y="400219"/>
                </a:moveTo>
                <a:lnTo>
                  <a:pt x="51688" y="413131"/>
                </a:lnTo>
                <a:lnTo>
                  <a:pt x="51561" y="420370"/>
                </a:lnTo>
                <a:lnTo>
                  <a:pt x="45719" y="426085"/>
                </a:lnTo>
                <a:lnTo>
                  <a:pt x="64540" y="426085"/>
                </a:lnTo>
                <a:lnTo>
                  <a:pt x="77724" y="400558"/>
                </a:lnTo>
                <a:lnTo>
                  <a:pt x="51865" y="400219"/>
                </a:lnTo>
                <a:close/>
              </a:path>
              <a:path w="78104" h="478154">
                <a:moveTo>
                  <a:pt x="37210" y="0"/>
                </a:moveTo>
                <a:lnTo>
                  <a:pt x="31368" y="5715"/>
                </a:lnTo>
                <a:lnTo>
                  <a:pt x="31238" y="13208"/>
                </a:lnTo>
                <a:lnTo>
                  <a:pt x="25958" y="399881"/>
                </a:lnTo>
                <a:lnTo>
                  <a:pt x="51865" y="400219"/>
                </a:lnTo>
                <a:lnTo>
                  <a:pt x="57150" y="13208"/>
                </a:lnTo>
                <a:lnTo>
                  <a:pt x="57276" y="6096"/>
                </a:lnTo>
                <a:lnTo>
                  <a:pt x="51561" y="254"/>
                </a:lnTo>
                <a:lnTo>
                  <a:pt x="37210" y="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8965692" y="5362955"/>
            <a:ext cx="638810" cy="78105"/>
          </a:xfrm>
          <a:custGeom>
            <a:avLst/>
            <a:gdLst/>
            <a:ahLst/>
            <a:cxnLst/>
            <a:rect l="l" t="t" r="r" b="b"/>
            <a:pathLst>
              <a:path w="638809" h="78104">
                <a:moveTo>
                  <a:pt x="561085" y="0"/>
                </a:moveTo>
                <a:lnTo>
                  <a:pt x="561085" y="77724"/>
                </a:lnTo>
                <a:lnTo>
                  <a:pt x="612901" y="51816"/>
                </a:lnTo>
                <a:lnTo>
                  <a:pt x="581151" y="51816"/>
                </a:lnTo>
                <a:lnTo>
                  <a:pt x="586993" y="45974"/>
                </a:lnTo>
                <a:lnTo>
                  <a:pt x="586993" y="31750"/>
                </a:lnTo>
                <a:lnTo>
                  <a:pt x="581151" y="25908"/>
                </a:lnTo>
                <a:lnTo>
                  <a:pt x="612901" y="25908"/>
                </a:lnTo>
                <a:lnTo>
                  <a:pt x="561085" y="0"/>
                </a:lnTo>
                <a:close/>
              </a:path>
              <a:path w="638809" h="78104">
                <a:moveTo>
                  <a:pt x="561085" y="25908"/>
                </a:moveTo>
                <a:lnTo>
                  <a:pt x="5841" y="25908"/>
                </a:lnTo>
                <a:lnTo>
                  <a:pt x="0" y="31750"/>
                </a:lnTo>
                <a:lnTo>
                  <a:pt x="0" y="45974"/>
                </a:lnTo>
                <a:lnTo>
                  <a:pt x="5841" y="51816"/>
                </a:lnTo>
                <a:lnTo>
                  <a:pt x="561085" y="51816"/>
                </a:lnTo>
                <a:lnTo>
                  <a:pt x="561085" y="25908"/>
                </a:lnTo>
                <a:close/>
              </a:path>
              <a:path w="638809" h="78104">
                <a:moveTo>
                  <a:pt x="612901" y="25908"/>
                </a:moveTo>
                <a:lnTo>
                  <a:pt x="581151" y="25908"/>
                </a:lnTo>
                <a:lnTo>
                  <a:pt x="586993" y="31750"/>
                </a:lnTo>
                <a:lnTo>
                  <a:pt x="586993" y="45974"/>
                </a:lnTo>
                <a:lnTo>
                  <a:pt x="581151" y="51816"/>
                </a:lnTo>
                <a:lnTo>
                  <a:pt x="612901" y="51816"/>
                </a:lnTo>
                <a:lnTo>
                  <a:pt x="638809" y="38862"/>
                </a:lnTo>
                <a:lnTo>
                  <a:pt x="612901" y="25908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 txBox="1"/>
          <p:nvPr/>
        </p:nvSpPr>
        <p:spPr>
          <a:xfrm>
            <a:off x="8612251" y="2659126"/>
            <a:ext cx="174243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EAEAEA"/>
                </a:solidFill>
                <a:latin typeface="Calisto MT"/>
                <a:cs typeface="Calisto MT"/>
              </a:rPr>
              <a:t>Indicator </a:t>
            </a:r>
            <a:r>
              <a:rPr sz="1800" b="1" spc="-15" dirty="0">
                <a:solidFill>
                  <a:srgbClr val="EAEAEA"/>
                </a:solidFill>
                <a:latin typeface="Calisto MT"/>
                <a:cs typeface="Calisto MT"/>
              </a:rPr>
              <a:t>View  </a:t>
            </a:r>
            <a:r>
              <a:rPr sz="1800" b="1" spc="-10" dirty="0">
                <a:solidFill>
                  <a:srgbClr val="EAEAEA"/>
                </a:solidFill>
                <a:latin typeface="Calisto MT"/>
                <a:cs typeface="Calisto MT"/>
              </a:rPr>
              <a:t>Graphical</a:t>
            </a:r>
            <a:r>
              <a:rPr sz="1800" b="1" spc="-25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800" b="1" dirty="0">
                <a:solidFill>
                  <a:srgbClr val="EAEAEA"/>
                </a:solidFill>
                <a:latin typeface="Calisto MT"/>
                <a:cs typeface="Calisto MT"/>
              </a:rPr>
              <a:t>Model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509" name="object 509"/>
          <p:cNvSpPr/>
          <p:nvPr/>
        </p:nvSpPr>
        <p:spPr>
          <a:xfrm>
            <a:off x="10802873" y="4072890"/>
            <a:ext cx="955675" cy="1831975"/>
          </a:xfrm>
          <a:custGeom>
            <a:avLst/>
            <a:gdLst/>
            <a:ahLst/>
            <a:cxnLst/>
            <a:rect l="l" t="t" r="r" b="b"/>
            <a:pathLst>
              <a:path w="955675" h="1831975">
                <a:moveTo>
                  <a:pt x="0" y="1831848"/>
                </a:moveTo>
                <a:lnTo>
                  <a:pt x="955548" y="1831848"/>
                </a:lnTo>
                <a:lnTo>
                  <a:pt x="955548" y="0"/>
                </a:lnTo>
                <a:lnTo>
                  <a:pt x="0" y="0"/>
                </a:lnTo>
                <a:lnTo>
                  <a:pt x="0" y="1831848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11028426" y="4287773"/>
            <a:ext cx="504825" cy="426720"/>
          </a:xfrm>
          <a:custGeom>
            <a:avLst/>
            <a:gdLst/>
            <a:ahLst/>
            <a:cxnLst/>
            <a:rect l="l" t="t" r="r" b="b"/>
            <a:pathLst>
              <a:path w="504825" h="426720">
                <a:moveTo>
                  <a:pt x="0" y="213359"/>
                </a:moveTo>
                <a:lnTo>
                  <a:pt x="5123" y="170354"/>
                </a:lnTo>
                <a:lnTo>
                  <a:pt x="19817" y="130301"/>
                </a:lnTo>
                <a:lnTo>
                  <a:pt x="43070" y="94059"/>
                </a:lnTo>
                <a:lnTo>
                  <a:pt x="73866" y="62484"/>
                </a:lnTo>
                <a:lnTo>
                  <a:pt x="111193" y="36433"/>
                </a:lnTo>
                <a:lnTo>
                  <a:pt x="154037" y="16764"/>
                </a:lnTo>
                <a:lnTo>
                  <a:pt x="201384" y="4333"/>
                </a:lnTo>
                <a:lnTo>
                  <a:pt x="252222" y="0"/>
                </a:lnTo>
                <a:lnTo>
                  <a:pt x="303059" y="4333"/>
                </a:lnTo>
                <a:lnTo>
                  <a:pt x="350406" y="16763"/>
                </a:lnTo>
                <a:lnTo>
                  <a:pt x="393250" y="36433"/>
                </a:lnTo>
                <a:lnTo>
                  <a:pt x="430577" y="62483"/>
                </a:lnTo>
                <a:lnTo>
                  <a:pt x="461373" y="94059"/>
                </a:lnTo>
                <a:lnTo>
                  <a:pt x="484626" y="130301"/>
                </a:lnTo>
                <a:lnTo>
                  <a:pt x="499320" y="170354"/>
                </a:lnTo>
                <a:lnTo>
                  <a:pt x="504444" y="213359"/>
                </a:lnTo>
                <a:lnTo>
                  <a:pt x="499320" y="256365"/>
                </a:lnTo>
                <a:lnTo>
                  <a:pt x="484626" y="296417"/>
                </a:lnTo>
                <a:lnTo>
                  <a:pt x="461373" y="332660"/>
                </a:lnTo>
                <a:lnTo>
                  <a:pt x="430577" y="364235"/>
                </a:lnTo>
                <a:lnTo>
                  <a:pt x="393250" y="390286"/>
                </a:lnTo>
                <a:lnTo>
                  <a:pt x="350406" y="409956"/>
                </a:lnTo>
                <a:lnTo>
                  <a:pt x="303059" y="422386"/>
                </a:lnTo>
                <a:lnTo>
                  <a:pt x="252222" y="426719"/>
                </a:lnTo>
                <a:lnTo>
                  <a:pt x="201384" y="422386"/>
                </a:lnTo>
                <a:lnTo>
                  <a:pt x="154037" y="409956"/>
                </a:lnTo>
                <a:lnTo>
                  <a:pt x="111193" y="390286"/>
                </a:lnTo>
                <a:lnTo>
                  <a:pt x="73866" y="364235"/>
                </a:lnTo>
                <a:lnTo>
                  <a:pt x="43070" y="332660"/>
                </a:lnTo>
                <a:lnTo>
                  <a:pt x="19817" y="296417"/>
                </a:lnTo>
                <a:lnTo>
                  <a:pt x="5123" y="256365"/>
                </a:lnTo>
                <a:lnTo>
                  <a:pt x="0" y="213359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 txBox="1"/>
          <p:nvPr/>
        </p:nvSpPr>
        <p:spPr>
          <a:xfrm>
            <a:off x="11117960" y="4232275"/>
            <a:ext cx="2501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7" baseline="-20833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450" spc="140" dirty="0">
                <a:solidFill>
                  <a:srgbClr val="EAEAEA"/>
                </a:solidFill>
                <a:latin typeface="Cambria Math"/>
                <a:cs typeface="Cambria Math"/>
              </a:rPr>
              <a:t>′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512" name="object 512"/>
          <p:cNvSpPr/>
          <p:nvPr/>
        </p:nvSpPr>
        <p:spPr>
          <a:xfrm>
            <a:off x="11026902" y="5203697"/>
            <a:ext cx="506095" cy="428625"/>
          </a:xfrm>
          <a:custGeom>
            <a:avLst/>
            <a:gdLst/>
            <a:ahLst/>
            <a:cxnLst/>
            <a:rect l="l" t="t" r="r" b="b"/>
            <a:pathLst>
              <a:path w="506095" h="428625">
                <a:moveTo>
                  <a:pt x="252983" y="0"/>
                </a:moveTo>
                <a:lnTo>
                  <a:pt x="202004" y="4350"/>
                </a:lnTo>
                <a:lnTo>
                  <a:pt x="154519" y="16829"/>
                </a:lnTo>
                <a:lnTo>
                  <a:pt x="111546" y="36573"/>
                </a:lnTo>
                <a:lnTo>
                  <a:pt x="74104" y="62722"/>
                </a:lnTo>
                <a:lnTo>
                  <a:pt x="43210" y="94412"/>
                </a:lnTo>
                <a:lnTo>
                  <a:pt x="19883" y="130784"/>
                </a:lnTo>
                <a:lnTo>
                  <a:pt x="5140" y="170974"/>
                </a:lnTo>
                <a:lnTo>
                  <a:pt x="0" y="214121"/>
                </a:lnTo>
                <a:lnTo>
                  <a:pt x="5140" y="257269"/>
                </a:lnTo>
                <a:lnTo>
                  <a:pt x="19883" y="297459"/>
                </a:lnTo>
                <a:lnTo>
                  <a:pt x="43210" y="333831"/>
                </a:lnTo>
                <a:lnTo>
                  <a:pt x="74104" y="365521"/>
                </a:lnTo>
                <a:lnTo>
                  <a:pt x="111546" y="391670"/>
                </a:lnTo>
                <a:lnTo>
                  <a:pt x="154519" y="411414"/>
                </a:lnTo>
                <a:lnTo>
                  <a:pt x="202004" y="423893"/>
                </a:lnTo>
                <a:lnTo>
                  <a:pt x="252983" y="428243"/>
                </a:lnTo>
                <a:lnTo>
                  <a:pt x="303963" y="423893"/>
                </a:lnTo>
                <a:lnTo>
                  <a:pt x="351448" y="411414"/>
                </a:lnTo>
                <a:lnTo>
                  <a:pt x="394421" y="391670"/>
                </a:lnTo>
                <a:lnTo>
                  <a:pt x="431863" y="365521"/>
                </a:lnTo>
                <a:lnTo>
                  <a:pt x="462757" y="333831"/>
                </a:lnTo>
                <a:lnTo>
                  <a:pt x="486084" y="297459"/>
                </a:lnTo>
                <a:lnTo>
                  <a:pt x="500827" y="257269"/>
                </a:lnTo>
                <a:lnTo>
                  <a:pt x="505968" y="214121"/>
                </a:lnTo>
                <a:lnTo>
                  <a:pt x="500827" y="170974"/>
                </a:lnTo>
                <a:lnTo>
                  <a:pt x="486084" y="130784"/>
                </a:lnTo>
                <a:lnTo>
                  <a:pt x="462757" y="94412"/>
                </a:lnTo>
                <a:lnTo>
                  <a:pt x="431863" y="62722"/>
                </a:lnTo>
                <a:lnTo>
                  <a:pt x="394421" y="36573"/>
                </a:lnTo>
                <a:lnTo>
                  <a:pt x="351448" y="16829"/>
                </a:lnTo>
                <a:lnTo>
                  <a:pt x="303963" y="4350"/>
                </a:lnTo>
                <a:lnTo>
                  <a:pt x="252983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11026902" y="5203697"/>
            <a:ext cx="506095" cy="428625"/>
          </a:xfrm>
          <a:custGeom>
            <a:avLst/>
            <a:gdLst/>
            <a:ahLst/>
            <a:cxnLst/>
            <a:rect l="l" t="t" r="r" b="b"/>
            <a:pathLst>
              <a:path w="506095" h="428625">
                <a:moveTo>
                  <a:pt x="0" y="214121"/>
                </a:moveTo>
                <a:lnTo>
                  <a:pt x="5140" y="170974"/>
                </a:lnTo>
                <a:lnTo>
                  <a:pt x="19883" y="130784"/>
                </a:lnTo>
                <a:lnTo>
                  <a:pt x="43210" y="94412"/>
                </a:lnTo>
                <a:lnTo>
                  <a:pt x="74104" y="62722"/>
                </a:lnTo>
                <a:lnTo>
                  <a:pt x="111546" y="36573"/>
                </a:lnTo>
                <a:lnTo>
                  <a:pt x="154519" y="16829"/>
                </a:lnTo>
                <a:lnTo>
                  <a:pt x="202004" y="4350"/>
                </a:lnTo>
                <a:lnTo>
                  <a:pt x="252983" y="0"/>
                </a:lnTo>
                <a:lnTo>
                  <a:pt x="303963" y="4350"/>
                </a:lnTo>
                <a:lnTo>
                  <a:pt x="351448" y="16829"/>
                </a:lnTo>
                <a:lnTo>
                  <a:pt x="394421" y="36573"/>
                </a:lnTo>
                <a:lnTo>
                  <a:pt x="431863" y="62722"/>
                </a:lnTo>
                <a:lnTo>
                  <a:pt x="462757" y="94412"/>
                </a:lnTo>
                <a:lnTo>
                  <a:pt x="486084" y="130784"/>
                </a:lnTo>
                <a:lnTo>
                  <a:pt x="500827" y="170974"/>
                </a:lnTo>
                <a:lnTo>
                  <a:pt x="505968" y="214121"/>
                </a:lnTo>
                <a:lnTo>
                  <a:pt x="500827" y="257269"/>
                </a:lnTo>
                <a:lnTo>
                  <a:pt x="486084" y="297459"/>
                </a:lnTo>
                <a:lnTo>
                  <a:pt x="462757" y="333831"/>
                </a:lnTo>
                <a:lnTo>
                  <a:pt x="431863" y="365521"/>
                </a:lnTo>
                <a:lnTo>
                  <a:pt x="394421" y="391670"/>
                </a:lnTo>
                <a:lnTo>
                  <a:pt x="351448" y="411414"/>
                </a:lnTo>
                <a:lnTo>
                  <a:pt x="303963" y="423893"/>
                </a:lnTo>
                <a:lnTo>
                  <a:pt x="252983" y="428243"/>
                </a:lnTo>
                <a:lnTo>
                  <a:pt x="202004" y="423893"/>
                </a:lnTo>
                <a:lnTo>
                  <a:pt x="154519" y="411414"/>
                </a:lnTo>
                <a:lnTo>
                  <a:pt x="111546" y="391670"/>
                </a:lnTo>
                <a:lnTo>
                  <a:pt x="74104" y="365521"/>
                </a:lnTo>
                <a:lnTo>
                  <a:pt x="43210" y="333831"/>
                </a:lnTo>
                <a:lnTo>
                  <a:pt x="19883" y="297459"/>
                </a:lnTo>
                <a:lnTo>
                  <a:pt x="5140" y="257269"/>
                </a:lnTo>
                <a:lnTo>
                  <a:pt x="0" y="214121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 txBox="1"/>
          <p:nvPr/>
        </p:nvSpPr>
        <p:spPr>
          <a:xfrm>
            <a:off x="11199621" y="5242001"/>
            <a:ext cx="1606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endParaRPr sz="2000">
              <a:latin typeface="Calisto MT"/>
              <a:cs typeface="Calisto MT"/>
            </a:endParaRPr>
          </a:p>
        </p:txBody>
      </p:sp>
      <p:sp>
        <p:nvSpPr>
          <p:cNvPr id="515" name="object 515"/>
          <p:cNvSpPr txBox="1"/>
          <p:nvPr/>
        </p:nvSpPr>
        <p:spPr>
          <a:xfrm>
            <a:off x="11510518" y="5543499"/>
            <a:ext cx="2298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AEAEA"/>
                </a:solidFill>
                <a:latin typeface="Calisto MT"/>
                <a:cs typeface="Calisto MT"/>
              </a:rPr>
              <a:t>N</a:t>
            </a:r>
            <a:endParaRPr sz="2000">
              <a:latin typeface="Calisto MT"/>
              <a:cs typeface="Calisto MT"/>
            </a:endParaRPr>
          </a:p>
        </p:txBody>
      </p:sp>
      <p:sp>
        <p:nvSpPr>
          <p:cNvPr id="516" name="object 516"/>
          <p:cNvSpPr/>
          <p:nvPr/>
        </p:nvSpPr>
        <p:spPr>
          <a:xfrm>
            <a:off x="11241023" y="3767328"/>
            <a:ext cx="78105" cy="520065"/>
          </a:xfrm>
          <a:custGeom>
            <a:avLst/>
            <a:gdLst/>
            <a:ahLst/>
            <a:cxnLst/>
            <a:rect l="l" t="t" r="r" b="b"/>
            <a:pathLst>
              <a:path w="78104" h="520064">
                <a:moveTo>
                  <a:pt x="25907" y="442341"/>
                </a:moveTo>
                <a:lnTo>
                  <a:pt x="0" y="442341"/>
                </a:lnTo>
                <a:lnTo>
                  <a:pt x="38861" y="520065"/>
                </a:lnTo>
                <a:lnTo>
                  <a:pt x="64770" y="468249"/>
                </a:lnTo>
                <a:lnTo>
                  <a:pt x="31750" y="468249"/>
                </a:lnTo>
                <a:lnTo>
                  <a:pt x="25907" y="462407"/>
                </a:lnTo>
                <a:lnTo>
                  <a:pt x="25907" y="442341"/>
                </a:lnTo>
                <a:close/>
              </a:path>
              <a:path w="78104" h="520064">
                <a:moveTo>
                  <a:pt x="45974" y="0"/>
                </a:moveTo>
                <a:lnTo>
                  <a:pt x="31750" y="0"/>
                </a:lnTo>
                <a:lnTo>
                  <a:pt x="25907" y="5842"/>
                </a:lnTo>
                <a:lnTo>
                  <a:pt x="25907" y="462407"/>
                </a:lnTo>
                <a:lnTo>
                  <a:pt x="31750" y="468249"/>
                </a:lnTo>
                <a:lnTo>
                  <a:pt x="45974" y="468249"/>
                </a:lnTo>
                <a:lnTo>
                  <a:pt x="51816" y="462407"/>
                </a:lnTo>
                <a:lnTo>
                  <a:pt x="51816" y="5842"/>
                </a:lnTo>
                <a:lnTo>
                  <a:pt x="45974" y="0"/>
                </a:lnTo>
                <a:close/>
              </a:path>
              <a:path w="78104" h="520064">
                <a:moveTo>
                  <a:pt x="77724" y="442341"/>
                </a:moveTo>
                <a:lnTo>
                  <a:pt x="51816" y="442341"/>
                </a:lnTo>
                <a:lnTo>
                  <a:pt x="51816" y="462407"/>
                </a:lnTo>
                <a:lnTo>
                  <a:pt x="45974" y="468249"/>
                </a:lnTo>
                <a:lnTo>
                  <a:pt x="64770" y="468249"/>
                </a:lnTo>
                <a:lnTo>
                  <a:pt x="77724" y="442341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11241278" y="4701540"/>
            <a:ext cx="78105" cy="502920"/>
          </a:xfrm>
          <a:custGeom>
            <a:avLst/>
            <a:gdLst/>
            <a:ahLst/>
            <a:cxnLst/>
            <a:rect l="l" t="t" r="r" b="b"/>
            <a:pathLst>
              <a:path w="78104" h="502920">
                <a:moveTo>
                  <a:pt x="0" y="425069"/>
                </a:moveTo>
                <a:lnTo>
                  <a:pt x="38607" y="502793"/>
                </a:lnTo>
                <a:lnTo>
                  <a:pt x="64663" y="451104"/>
                </a:lnTo>
                <a:lnTo>
                  <a:pt x="45847" y="451104"/>
                </a:lnTo>
                <a:lnTo>
                  <a:pt x="38735" y="450977"/>
                </a:lnTo>
                <a:lnTo>
                  <a:pt x="31623" y="450977"/>
                </a:lnTo>
                <a:lnTo>
                  <a:pt x="25780" y="445262"/>
                </a:lnTo>
                <a:lnTo>
                  <a:pt x="25815" y="425111"/>
                </a:lnTo>
                <a:lnTo>
                  <a:pt x="0" y="425069"/>
                </a:lnTo>
                <a:close/>
              </a:path>
              <a:path w="78104" h="502920">
                <a:moveTo>
                  <a:pt x="25815" y="425111"/>
                </a:moveTo>
                <a:lnTo>
                  <a:pt x="25780" y="445262"/>
                </a:lnTo>
                <a:lnTo>
                  <a:pt x="31623" y="450977"/>
                </a:lnTo>
                <a:lnTo>
                  <a:pt x="38735" y="450977"/>
                </a:lnTo>
                <a:lnTo>
                  <a:pt x="45847" y="451104"/>
                </a:lnTo>
                <a:lnTo>
                  <a:pt x="51689" y="445262"/>
                </a:lnTo>
                <a:lnTo>
                  <a:pt x="51723" y="425153"/>
                </a:lnTo>
                <a:lnTo>
                  <a:pt x="25815" y="425111"/>
                </a:lnTo>
                <a:close/>
              </a:path>
              <a:path w="78104" h="502920">
                <a:moveTo>
                  <a:pt x="51723" y="425153"/>
                </a:moveTo>
                <a:lnTo>
                  <a:pt x="51689" y="445262"/>
                </a:lnTo>
                <a:lnTo>
                  <a:pt x="45847" y="451104"/>
                </a:lnTo>
                <a:lnTo>
                  <a:pt x="64663" y="451104"/>
                </a:lnTo>
                <a:lnTo>
                  <a:pt x="77724" y="425196"/>
                </a:lnTo>
                <a:lnTo>
                  <a:pt x="51723" y="425153"/>
                </a:lnTo>
                <a:close/>
              </a:path>
              <a:path w="78104" h="502920">
                <a:moveTo>
                  <a:pt x="47117" y="0"/>
                </a:moveTo>
                <a:lnTo>
                  <a:pt x="32766" y="0"/>
                </a:lnTo>
                <a:lnTo>
                  <a:pt x="26924" y="5715"/>
                </a:lnTo>
                <a:lnTo>
                  <a:pt x="26924" y="12954"/>
                </a:lnTo>
                <a:lnTo>
                  <a:pt x="25815" y="425111"/>
                </a:lnTo>
                <a:lnTo>
                  <a:pt x="51723" y="425153"/>
                </a:lnTo>
                <a:lnTo>
                  <a:pt x="52831" y="12954"/>
                </a:lnTo>
                <a:lnTo>
                  <a:pt x="52707" y="5715"/>
                </a:lnTo>
                <a:lnTo>
                  <a:pt x="47117" y="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11028426" y="3353561"/>
            <a:ext cx="504825" cy="426720"/>
          </a:xfrm>
          <a:custGeom>
            <a:avLst/>
            <a:gdLst/>
            <a:ahLst/>
            <a:cxnLst/>
            <a:rect l="l" t="t" r="r" b="b"/>
            <a:pathLst>
              <a:path w="504825" h="426720">
                <a:moveTo>
                  <a:pt x="0" y="213360"/>
                </a:moveTo>
                <a:lnTo>
                  <a:pt x="5123" y="170354"/>
                </a:lnTo>
                <a:lnTo>
                  <a:pt x="19817" y="130301"/>
                </a:lnTo>
                <a:lnTo>
                  <a:pt x="43070" y="94059"/>
                </a:lnTo>
                <a:lnTo>
                  <a:pt x="73866" y="62484"/>
                </a:lnTo>
                <a:lnTo>
                  <a:pt x="111193" y="36433"/>
                </a:lnTo>
                <a:lnTo>
                  <a:pt x="154037" y="16764"/>
                </a:lnTo>
                <a:lnTo>
                  <a:pt x="201384" y="4333"/>
                </a:lnTo>
                <a:lnTo>
                  <a:pt x="252222" y="0"/>
                </a:lnTo>
                <a:lnTo>
                  <a:pt x="303059" y="4333"/>
                </a:lnTo>
                <a:lnTo>
                  <a:pt x="350406" y="16763"/>
                </a:lnTo>
                <a:lnTo>
                  <a:pt x="393250" y="36433"/>
                </a:lnTo>
                <a:lnTo>
                  <a:pt x="430577" y="62483"/>
                </a:lnTo>
                <a:lnTo>
                  <a:pt x="461373" y="94059"/>
                </a:lnTo>
                <a:lnTo>
                  <a:pt x="484626" y="130301"/>
                </a:lnTo>
                <a:lnTo>
                  <a:pt x="499320" y="170354"/>
                </a:lnTo>
                <a:lnTo>
                  <a:pt x="504444" y="213360"/>
                </a:lnTo>
                <a:lnTo>
                  <a:pt x="499320" y="256365"/>
                </a:lnTo>
                <a:lnTo>
                  <a:pt x="484626" y="296418"/>
                </a:lnTo>
                <a:lnTo>
                  <a:pt x="461373" y="332660"/>
                </a:lnTo>
                <a:lnTo>
                  <a:pt x="430577" y="364236"/>
                </a:lnTo>
                <a:lnTo>
                  <a:pt x="393250" y="390286"/>
                </a:lnTo>
                <a:lnTo>
                  <a:pt x="350406" y="409956"/>
                </a:lnTo>
                <a:lnTo>
                  <a:pt x="303059" y="422386"/>
                </a:lnTo>
                <a:lnTo>
                  <a:pt x="252222" y="426719"/>
                </a:lnTo>
                <a:lnTo>
                  <a:pt x="201384" y="422386"/>
                </a:lnTo>
                <a:lnTo>
                  <a:pt x="154037" y="409956"/>
                </a:lnTo>
                <a:lnTo>
                  <a:pt x="111193" y="390286"/>
                </a:lnTo>
                <a:lnTo>
                  <a:pt x="73866" y="364235"/>
                </a:lnTo>
                <a:lnTo>
                  <a:pt x="43070" y="332660"/>
                </a:lnTo>
                <a:lnTo>
                  <a:pt x="19817" y="296417"/>
                </a:lnTo>
                <a:lnTo>
                  <a:pt x="5123" y="256365"/>
                </a:lnTo>
                <a:lnTo>
                  <a:pt x="0" y="213360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 txBox="1"/>
          <p:nvPr/>
        </p:nvSpPr>
        <p:spPr>
          <a:xfrm>
            <a:off x="11089893" y="3391027"/>
            <a:ext cx="3073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EAEAEA"/>
                </a:solidFill>
                <a:latin typeface="Cambria Math"/>
                <a:cs typeface="Cambria Math"/>
              </a:rPr>
              <a:t>𝑮</a:t>
            </a:r>
            <a:r>
              <a:rPr sz="2175" spc="7" baseline="-15325" dirty="0">
                <a:solidFill>
                  <a:srgbClr val="EAEAEA"/>
                </a:solidFill>
                <a:latin typeface="Cambria Math"/>
                <a:cs typeface="Cambria Math"/>
              </a:rPr>
              <a:t>𝟎</a:t>
            </a:r>
            <a:endParaRPr sz="2175" baseline="-15325">
              <a:latin typeface="Cambria Math"/>
              <a:cs typeface="Cambria Math"/>
            </a:endParaRPr>
          </a:p>
        </p:txBody>
      </p:sp>
      <p:sp>
        <p:nvSpPr>
          <p:cNvPr id="520" name="object 520"/>
          <p:cNvSpPr/>
          <p:nvPr/>
        </p:nvSpPr>
        <p:spPr>
          <a:xfrm>
            <a:off x="10733531" y="3527297"/>
            <a:ext cx="294005" cy="78105"/>
          </a:xfrm>
          <a:custGeom>
            <a:avLst/>
            <a:gdLst/>
            <a:ahLst/>
            <a:cxnLst/>
            <a:rect l="l" t="t" r="r" b="b"/>
            <a:pathLst>
              <a:path w="294004" h="78104">
                <a:moveTo>
                  <a:pt x="215857" y="51770"/>
                </a:moveTo>
                <a:lnTo>
                  <a:pt x="215773" y="77724"/>
                </a:lnTo>
                <a:lnTo>
                  <a:pt x="268015" y="51815"/>
                </a:lnTo>
                <a:lnTo>
                  <a:pt x="228853" y="51815"/>
                </a:lnTo>
                <a:lnTo>
                  <a:pt x="215857" y="51770"/>
                </a:lnTo>
                <a:close/>
              </a:path>
              <a:path w="294004" h="78104">
                <a:moveTo>
                  <a:pt x="215942" y="25862"/>
                </a:moveTo>
                <a:lnTo>
                  <a:pt x="215857" y="51770"/>
                </a:lnTo>
                <a:lnTo>
                  <a:pt x="228853" y="51815"/>
                </a:lnTo>
                <a:lnTo>
                  <a:pt x="235966" y="51815"/>
                </a:lnTo>
                <a:lnTo>
                  <a:pt x="241808" y="46100"/>
                </a:lnTo>
                <a:lnTo>
                  <a:pt x="241808" y="31750"/>
                </a:lnTo>
                <a:lnTo>
                  <a:pt x="236093" y="25907"/>
                </a:lnTo>
                <a:lnTo>
                  <a:pt x="228853" y="25907"/>
                </a:lnTo>
                <a:lnTo>
                  <a:pt x="215942" y="25862"/>
                </a:lnTo>
                <a:close/>
              </a:path>
              <a:path w="294004" h="78104">
                <a:moveTo>
                  <a:pt x="216026" y="0"/>
                </a:moveTo>
                <a:lnTo>
                  <a:pt x="215942" y="25862"/>
                </a:lnTo>
                <a:lnTo>
                  <a:pt x="228853" y="25907"/>
                </a:lnTo>
                <a:lnTo>
                  <a:pt x="236093" y="25907"/>
                </a:lnTo>
                <a:lnTo>
                  <a:pt x="241808" y="31750"/>
                </a:lnTo>
                <a:lnTo>
                  <a:pt x="241808" y="46100"/>
                </a:lnTo>
                <a:lnTo>
                  <a:pt x="235966" y="51815"/>
                </a:lnTo>
                <a:lnTo>
                  <a:pt x="268015" y="51815"/>
                </a:lnTo>
                <a:lnTo>
                  <a:pt x="293624" y="39115"/>
                </a:lnTo>
                <a:lnTo>
                  <a:pt x="216026" y="0"/>
                </a:lnTo>
                <a:close/>
              </a:path>
              <a:path w="294004" h="78104">
                <a:moveTo>
                  <a:pt x="12953" y="25146"/>
                </a:moveTo>
                <a:lnTo>
                  <a:pt x="5842" y="25146"/>
                </a:lnTo>
                <a:lnTo>
                  <a:pt x="0" y="30861"/>
                </a:lnTo>
                <a:lnTo>
                  <a:pt x="0" y="45212"/>
                </a:lnTo>
                <a:lnTo>
                  <a:pt x="5715" y="51053"/>
                </a:lnTo>
                <a:lnTo>
                  <a:pt x="215857" y="51770"/>
                </a:lnTo>
                <a:lnTo>
                  <a:pt x="215942" y="25862"/>
                </a:lnTo>
                <a:lnTo>
                  <a:pt x="12953" y="25146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 txBox="1"/>
          <p:nvPr/>
        </p:nvSpPr>
        <p:spPr>
          <a:xfrm>
            <a:off x="10479405" y="3404438"/>
            <a:ext cx="1638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22" name="object 522"/>
          <p:cNvSpPr/>
          <p:nvPr/>
        </p:nvSpPr>
        <p:spPr>
          <a:xfrm>
            <a:off x="11242040" y="3008376"/>
            <a:ext cx="78105" cy="344805"/>
          </a:xfrm>
          <a:custGeom>
            <a:avLst/>
            <a:gdLst/>
            <a:ahLst/>
            <a:cxnLst/>
            <a:rect l="l" t="t" r="r" b="b"/>
            <a:pathLst>
              <a:path w="78104" h="344804">
                <a:moveTo>
                  <a:pt x="25858" y="266742"/>
                </a:moveTo>
                <a:lnTo>
                  <a:pt x="0" y="266826"/>
                </a:lnTo>
                <a:lnTo>
                  <a:pt x="39115" y="344424"/>
                </a:lnTo>
                <a:lnTo>
                  <a:pt x="64812" y="292608"/>
                </a:lnTo>
                <a:lnTo>
                  <a:pt x="31750" y="292608"/>
                </a:lnTo>
                <a:lnTo>
                  <a:pt x="25907" y="286893"/>
                </a:lnTo>
                <a:lnTo>
                  <a:pt x="25858" y="266742"/>
                </a:lnTo>
                <a:close/>
              </a:path>
              <a:path w="78104" h="344804">
                <a:moveTo>
                  <a:pt x="51766" y="266657"/>
                </a:moveTo>
                <a:lnTo>
                  <a:pt x="25858" y="266742"/>
                </a:lnTo>
                <a:lnTo>
                  <a:pt x="25907" y="286893"/>
                </a:lnTo>
                <a:lnTo>
                  <a:pt x="31750" y="292608"/>
                </a:lnTo>
                <a:lnTo>
                  <a:pt x="46100" y="292608"/>
                </a:lnTo>
                <a:lnTo>
                  <a:pt x="51691" y="286893"/>
                </a:lnTo>
                <a:lnTo>
                  <a:pt x="51766" y="266657"/>
                </a:lnTo>
                <a:close/>
              </a:path>
              <a:path w="78104" h="344804">
                <a:moveTo>
                  <a:pt x="77724" y="266573"/>
                </a:moveTo>
                <a:lnTo>
                  <a:pt x="51766" y="266657"/>
                </a:lnTo>
                <a:lnTo>
                  <a:pt x="51691" y="286893"/>
                </a:lnTo>
                <a:lnTo>
                  <a:pt x="46100" y="292608"/>
                </a:lnTo>
                <a:lnTo>
                  <a:pt x="64812" y="292608"/>
                </a:lnTo>
                <a:lnTo>
                  <a:pt x="77724" y="266573"/>
                </a:lnTo>
                <a:close/>
              </a:path>
              <a:path w="78104" h="344804">
                <a:moveTo>
                  <a:pt x="44957" y="0"/>
                </a:moveTo>
                <a:lnTo>
                  <a:pt x="30606" y="0"/>
                </a:lnTo>
                <a:lnTo>
                  <a:pt x="25016" y="5714"/>
                </a:lnTo>
                <a:lnTo>
                  <a:pt x="24891" y="12953"/>
                </a:lnTo>
                <a:lnTo>
                  <a:pt x="25858" y="266742"/>
                </a:lnTo>
                <a:lnTo>
                  <a:pt x="51766" y="266657"/>
                </a:lnTo>
                <a:lnTo>
                  <a:pt x="50800" y="12953"/>
                </a:lnTo>
                <a:lnTo>
                  <a:pt x="50800" y="5714"/>
                </a:lnTo>
                <a:lnTo>
                  <a:pt x="44957" y="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 txBox="1"/>
          <p:nvPr/>
        </p:nvSpPr>
        <p:spPr>
          <a:xfrm>
            <a:off x="10988420" y="2675890"/>
            <a:ext cx="524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AEAEA"/>
                </a:solidFill>
                <a:latin typeface="Cambria Math"/>
                <a:cs typeface="Cambria Math"/>
              </a:rPr>
              <a:t>𝑯(</a:t>
            </a:r>
            <a:r>
              <a:rPr sz="1800" spc="0" dirty="0">
                <a:solidFill>
                  <a:srgbClr val="EAEAEA"/>
                </a:solidFill>
                <a:latin typeface="Cambria Math"/>
                <a:cs typeface="Cambria Math"/>
              </a:rPr>
              <a:t>𝝀</a:t>
            </a: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25" name="object 5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524" name="object 524"/>
          <p:cNvSpPr txBox="1"/>
          <p:nvPr/>
        </p:nvSpPr>
        <p:spPr>
          <a:xfrm>
            <a:off x="10429113" y="1358900"/>
            <a:ext cx="15379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EAEAEA"/>
                </a:solidFill>
                <a:latin typeface="Calisto MT"/>
                <a:cs typeface="Calisto MT"/>
              </a:rPr>
              <a:t>Alternative  </a:t>
            </a:r>
            <a:r>
              <a:rPr sz="1800" b="1" spc="-30" dirty="0">
                <a:solidFill>
                  <a:srgbClr val="EAEAEA"/>
                </a:solidFill>
                <a:latin typeface="Calisto MT"/>
                <a:cs typeface="Calisto MT"/>
              </a:rPr>
              <a:t>R</a:t>
            </a:r>
            <a:r>
              <a:rPr sz="1800" b="1" dirty="0">
                <a:solidFill>
                  <a:srgbClr val="EAEAEA"/>
                </a:solidFill>
                <a:latin typeface="Calisto MT"/>
                <a:cs typeface="Calisto MT"/>
              </a:rPr>
              <a:t>e</a:t>
            </a:r>
            <a:r>
              <a:rPr sz="1800" b="1" spc="-20" dirty="0">
                <a:solidFill>
                  <a:srgbClr val="EAEAEA"/>
                </a:solidFill>
                <a:latin typeface="Calisto MT"/>
                <a:cs typeface="Calisto MT"/>
              </a:rPr>
              <a:t>p</a:t>
            </a:r>
            <a:r>
              <a:rPr sz="1800" b="1" spc="-25" dirty="0">
                <a:solidFill>
                  <a:srgbClr val="EAEAEA"/>
                </a:solidFill>
                <a:latin typeface="Calisto MT"/>
                <a:cs typeface="Calisto MT"/>
              </a:rPr>
              <a:t>r</a:t>
            </a:r>
            <a:r>
              <a:rPr sz="1800" b="1" dirty="0">
                <a:solidFill>
                  <a:srgbClr val="EAEAEA"/>
                </a:solidFill>
                <a:latin typeface="Calisto MT"/>
                <a:cs typeface="Calisto MT"/>
              </a:rPr>
              <a:t>es</a:t>
            </a:r>
            <a:r>
              <a:rPr sz="1800" b="1" spc="0" dirty="0">
                <a:solidFill>
                  <a:srgbClr val="EAEAEA"/>
                </a:solidFill>
                <a:latin typeface="Calisto MT"/>
                <a:cs typeface="Calisto MT"/>
              </a:rPr>
              <a:t>e</a:t>
            </a:r>
            <a:r>
              <a:rPr sz="1800" b="1" spc="-20" dirty="0">
                <a:solidFill>
                  <a:srgbClr val="EAEAEA"/>
                </a:solidFill>
                <a:latin typeface="Calisto MT"/>
                <a:cs typeface="Calisto MT"/>
              </a:rPr>
              <a:t>n</a:t>
            </a:r>
            <a:r>
              <a:rPr sz="1800" b="1" spc="-10" dirty="0">
                <a:solidFill>
                  <a:srgbClr val="EAEAEA"/>
                </a:solidFill>
                <a:latin typeface="Calisto MT"/>
                <a:cs typeface="Calisto MT"/>
              </a:rPr>
              <a:t>t</a:t>
            </a:r>
            <a:r>
              <a:rPr sz="1800" b="1" spc="5" dirty="0">
                <a:solidFill>
                  <a:srgbClr val="EAEAEA"/>
                </a:solidFill>
                <a:latin typeface="Calisto MT"/>
                <a:cs typeface="Calisto MT"/>
              </a:rPr>
              <a:t>a</a:t>
            </a:r>
            <a:r>
              <a:rPr sz="1800" b="1" spc="-10" dirty="0">
                <a:solidFill>
                  <a:srgbClr val="EAEAEA"/>
                </a:solidFill>
                <a:latin typeface="Calisto MT"/>
                <a:cs typeface="Calisto MT"/>
              </a:rPr>
              <a:t>t</a:t>
            </a:r>
            <a:r>
              <a:rPr sz="1800" b="1" dirty="0">
                <a:solidFill>
                  <a:srgbClr val="EAEAEA"/>
                </a:solidFill>
                <a:latin typeface="Calisto MT"/>
                <a:cs typeface="Calisto MT"/>
              </a:rPr>
              <a:t>i</a:t>
            </a:r>
            <a:r>
              <a:rPr sz="1800" b="1" spc="5" dirty="0">
                <a:solidFill>
                  <a:srgbClr val="EAEAEA"/>
                </a:solidFill>
                <a:latin typeface="Calisto MT"/>
                <a:cs typeface="Calisto MT"/>
              </a:rPr>
              <a:t>o</a:t>
            </a:r>
            <a:r>
              <a:rPr sz="1800" b="1" dirty="0">
                <a:solidFill>
                  <a:srgbClr val="EAEAEA"/>
                </a:solidFill>
                <a:latin typeface="Calisto MT"/>
                <a:cs typeface="Calisto MT"/>
              </a:rPr>
              <a:t>n  </a:t>
            </a:r>
            <a:r>
              <a:rPr sz="1800" b="1" spc="-20" dirty="0">
                <a:solidFill>
                  <a:srgbClr val="EAEAEA"/>
                </a:solidFill>
                <a:latin typeface="Calisto MT"/>
                <a:cs typeface="Calisto MT"/>
              </a:rPr>
              <a:t>For </a:t>
            </a:r>
            <a:r>
              <a:rPr sz="1800" b="1" spc="-10" dirty="0">
                <a:solidFill>
                  <a:srgbClr val="EAEAEA"/>
                </a:solidFill>
                <a:latin typeface="Calisto MT"/>
                <a:cs typeface="Calisto MT"/>
              </a:rPr>
              <a:t>Mixture  </a:t>
            </a:r>
            <a:r>
              <a:rPr sz="1800" b="1" dirty="0">
                <a:solidFill>
                  <a:srgbClr val="EAEAEA"/>
                </a:solidFill>
                <a:latin typeface="Calisto MT"/>
                <a:cs typeface="Calisto MT"/>
              </a:rPr>
              <a:t>Models</a:t>
            </a:r>
            <a:endParaRPr sz="1800">
              <a:latin typeface="Calisto MT"/>
              <a:cs typeface="Calisto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75"/>
          <p:cNvSpPr/>
          <p:nvPr/>
        </p:nvSpPr>
        <p:spPr>
          <a:xfrm>
            <a:off x="4343400" y="1981200"/>
            <a:ext cx="3214116" cy="2385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176"/>
          <p:cNvSpPr/>
          <p:nvPr/>
        </p:nvSpPr>
        <p:spPr>
          <a:xfrm>
            <a:off x="4343400" y="4366260"/>
            <a:ext cx="3230880" cy="1938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178"/>
          <p:cNvSpPr/>
          <p:nvPr/>
        </p:nvSpPr>
        <p:spPr>
          <a:xfrm>
            <a:off x="7554469" y="1981200"/>
            <a:ext cx="3230879" cy="43235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79"/>
          <p:cNvSpPr txBox="1"/>
          <p:nvPr/>
        </p:nvSpPr>
        <p:spPr>
          <a:xfrm>
            <a:off x="9549131" y="4402073"/>
            <a:ext cx="878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𝛾 =</a:t>
            </a:r>
            <a:r>
              <a:rPr sz="1800" spc="17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spc="-5" dirty="0">
                <a:solidFill>
                  <a:srgbClr val="EAEAEA"/>
                </a:solidFill>
                <a:latin typeface="Cambria Math"/>
                <a:cs typeface="Cambria Math"/>
              </a:rPr>
              <a:t>0.01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6" name="object 180"/>
          <p:cNvSpPr txBox="1"/>
          <p:nvPr/>
        </p:nvSpPr>
        <p:spPr>
          <a:xfrm>
            <a:off x="5902580" y="4397451"/>
            <a:ext cx="15125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𝛾 =</a:t>
            </a:r>
            <a:r>
              <a:rPr sz="1800" spc="20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spc="-5" dirty="0">
                <a:solidFill>
                  <a:srgbClr val="EAEAEA"/>
                </a:solidFill>
                <a:latin typeface="Cambria Math"/>
                <a:cs typeface="Cambria Math"/>
              </a:rPr>
              <a:t>0.0000001</a:t>
            </a:r>
            <a:endParaRPr sz="180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346207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70020" y="99072"/>
            <a:ext cx="5109210" cy="5067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95928" y="124968"/>
            <a:ext cx="5057394" cy="4457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10659" y="146430"/>
            <a:ext cx="5043551" cy="4334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57272" y="643127"/>
            <a:ext cx="8440674" cy="15110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83179" y="713257"/>
            <a:ext cx="165379" cy="1638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94355" y="727963"/>
            <a:ext cx="155067" cy="1550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80360" y="669048"/>
            <a:ext cx="8092694" cy="2602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96183" y="1111021"/>
            <a:ext cx="148589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05835" y="1126108"/>
            <a:ext cx="140081" cy="1400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55264" y="1126236"/>
            <a:ext cx="134874" cy="1714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65296" y="1140967"/>
            <a:ext cx="125857" cy="1624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7288" y="1071372"/>
            <a:ext cx="5160645" cy="2352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91611" y="1751050"/>
            <a:ext cx="153162" cy="1516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05835" y="1770760"/>
            <a:ext cx="140081" cy="14008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62884" y="1717548"/>
            <a:ext cx="124232" cy="1805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81045" y="1742185"/>
            <a:ext cx="102870" cy="158750"/>
          </a:xfrm>
          <a:custGeom>
            <a:avLst/>
            <a:gdLst/>
            <a:ahLst/>
            <a:cxnLst/>
            <a:rect l="l" t="t" r="r" b="b"/>
            <a:pathLst>
              <a:path w="102870" h="158750">
                <a:moveTo>
                  <a:pt x="70484" y="0"/>
                </a:moveTo>
                <a:lnTo>
                  <a:pt x="34575" y="15684"/>
                </a:lnTo>
                <a:lnTo>
                  <a:pt x="13517" y="49057"/>
                </a:lnTo>
                <a:lnTo>
                  <a:pt x="2412" y="90424"/>
                </a:lnTo>
                <a:lnTo>
                  <a:pt x="0" y="117601"/>
                </a:lnTo>
                <a:lnTo>
                  <a:pt x="502" y="127150"/>
                </a:lnTo>
                <a:lnTo>
                  <a:pt x="25130" y="157601"/>
                </a:lnTo>
                <a:lnTo>
                  <a:pt x="32892" y="158241"/>
                </a:lnTo>
                <a:lnTo>
                  <a:pt x="39366" y="157811"/>
                </a:lnTo>
                <a:lnTo>
                  <a:pt x="28575" y="149225"/>
                </a:lnTo>
                <a:lnTo>
                  <a:pt x="24510" y="147319"/>
                </a:lnTo>
                <a:lnTo>
                  <a:pt x="19430" y="139446"/>
                </a:lnTo>
                <a:lnTo>
                  <a:pt x="18160" y="133350"/>
                </a:lnTo>
                <a:lnTo>
                  <a:pt x="18232" y="123098"/>
                </a:lnTo>
                <a:lnTo>
                  <a:pt x="18492" y="116276"/>
                </a:lnTo>
                <a:lnTo>
                  <a:pt x="19478" y="106584"/>
                </a:lnTo>
                <a:lnTo>
                  <a:pt x="21107" y="95892"/>
                </a:lnTo>
                <a:lnTo>
                  <a:pt x="23367" y="84200"/>
                </a:lnTo>
                <a:lnTo>
                  <a:pt x="97087" y="84200"/>
                </a:lnTo>
                <a:lnTo>
                  <a:pt x="98752" y="76902"/>
                </a:lnTo>
                <a:lnTo>
                  <a:pt x="99472" y="72898"/>
                </a:lnTo>
                <a:lnTo>
                  <a:pt x="26034" y="72898"/>
                </a:lnTo>
                <a:lnTo>
                  <a:pt x="30152" y="58370"/>
                </a:lnTo>
                <a:lnTo>
                  <a:pt x="50676" y="18286"/>
                </a:lnTo>
                <a:lnTo>
                  <a:pt x="69214" y="9016"/>
                </a:lnTo>
                <a:lnTo>
                  <a:pt x="93125" y="9016"/>
                </a:lnTo>
                <a:lnTo>
                  <a:pt x="84653" y="2569"/>
                </a:lnTo>
                <a:lnTo>
                  <a:pt x="70484" y="0"/>
                </a:lnTo>
                <a:close/>
              </a:path>
              <a:path w="102870" h="158750">
                <a:moveTo>
                  <a:pt x="97087" y="84200"/>
                </a:moveTo>
                <a:lnTo>
                  <a:pt x="76962" y="84200"/>
                </a:lnTo>
                <a:lnTo>
                  <a:pt x="72842" y="98992"/>
                </a:lnTo>
                <a:lnTo>
                  <a:pt x="68294" y="111950"/>
                </a:lnTo>
                <a:lnTo>
                  <a:pt x="46386" y="145034"/>
                </a:lnTo>
                <a:lnTo>
                  <a:pt x="34289" y="149225"/>
                </a:lnTo>
                <a:lnTo>
                  <a:pt x="60307" y="149225"/>
                </a:lnTo>
                <a:lnTo>
                  <a:pt x="85486" y="117427"/>
                </a:lnTo>
                <a:lnTo>
                  <a:pt x="96885" y="85089"/>
                </a:lnTo>
                <a:lnTo>
                  <a:pt x="97087" y="84200"/>
                </a:lnTo>
                <a:close/>
              </a:path>
              <a:path w="102870" h="158750">
                <a:moveTo>
                  <a:pt x="93125" y="9016"/>
                </a:moveTo>
                <a:lnTo>
                  <a:pt x="74549" y="9016"/>
                </a:lnTo>
                <a:lnTo>
                  <a:pt x="78485" y="10922"/>
                </a:lnTo>
                <a:lnTo>
                  <a:pt x="81025" y="14859"/>
                </a:lnTo>
                <a:lnTo>
                  <a:pt x="83565" y="18668"/>
                </a:lnTo>
                <a:lnTo>
                  <a:pt x="84835" y="24511"/>
                </a:lnTo>
                <a:lnTo>
                  <a:pt x="84749" y="34696"/>
                </a:lnTo>
                <a:lnTo>
                  <a:pt x="84495" y="41338"/>
                </a:lnTo>
                <a:lnTo>
                  <a:pt x="83502" y="50974"/>
                </a:lnTo>
                <a:lnTo>
                  <a:pt x="81835" y="61513"/>
                </a:lnTo>
                <a:lnTo>
                  <a:pt x="79501" y="72898"/>
                </a:lnTo>
                <a:lnTo>
                  <a:pt x="99472" y="72898"/>
                </a:lnTo>
                <a:lnTo>
                  <a:pt x="102869" y="41021"/>
                </a:lnTo>
                <a:lnTo>
                  <a:pt x="100845" y="23092"/>
                </a:lnTo>
                <a:lnTo>
                  <a:pt x="94773" y="10271"/>
                </a:lnTo>
                <a:lnTo>
                  <a:pt x="93125" y="901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99205" y="1826386"/>
            <a:ext cx="59055" cy="65405"/>
          </a:xfrm>
          <a:custGeom>
            <a:avLst/>
            <a:gdLst/>
            <a:ahLst/>
            <a:cxnLst/>
            <a:rect l="l" t="t" r="r" b="b"/>
            <a:pathLst>
              <a:path w="59054" h="65405">
                <a:moveTo>
                  <a:pt x="5207" y="0"/>
                </a:moveTo>
                <a:lnTo>
                  <a:pt x="2946" y="11691"/>
                </a:lnTo>
                <a:lnTo>
                  <a:pt x="1317" y="22383"/>
                </a:lnTo>
                <a:lnTo>
                  <a:pt x="331" y="32075"/>
                </a:lnTo>
                <a:lnTo>
                  <a:pt x="0" y="40766"/>
                </a:lnTo>
                <a:lnTo>
                  <a:pt x="0" y="49149"/>
                </a:lnTo>
                <a:lnTo>
                  <a:pt x="1270" y="55245"/>
                </a:lnTo>
                <a:lnTo>
                  <a:pt x="3810" y="59182"/>
                </a:lnTo>
                <a:lnTo>
                  <a:pt x="6350" y="63118"/>
                </a:lnTo>
                <a:lnTo>
                  <a:pt x="10414" y="65024"/>
                </a:lnTo>
                <a:lnTo>
                  <a:pt x="16129" y="65024"/>
                </a:lnTo>
                <a:lnTo>
                  <a:pt x="45156" y="38897"/>
                </a:lnTo>
                <a:lnTo>
                  <a:pt x="58801" y="0"/>
                </a:lnTo>
                <a:lnTo>
                  <a:pt x="520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07079" y="1751202"/>
            <a:ext cx="59055" cy="64135"/>
          </a:xfrm>
          <a:custGeom>
            <a:avLst/>
            <a:gdLst/>
            <a:ahLst/>
            <a:cxnLst/>
            <a:rect l="l" t="t" r="r" b="b"/>
            <a:pathLst>
              <a:path w="59054" h="64135">
                <a:moveTo>
                  <a:pt x="43180" y="0"/>
                </a:moveTo>
                <a:lnTo>
                  <a:pt x="13590" y="25679"/>
                </a:lnTo>
                <a:lnTo>
                  <a:pt x="0" y="63881"/>
                </a:lnTo>
                <a:lnTo>
                  <a:pt x="53467" y="63881"/>
                </a:lnTo>
                <a:lnTo>
                  <a:pt x="55800" y="52496"/>
                </a:lnTo>
                <a:lnTo>
                  <a:pt x="57467" y="41957"/>
                </a:lnTo>
                <a:lnTo>
                  <a:pt x="58467" y="32252"/>
                </a:lnTo>
                <a:lnTo>
                  <a:pt x="58800" y="23368"/>
                </a:lnTo>
                <a:lnTo>
                  <a:pt x="58800" y="15494"/>
                </a:lnTo>
                <a:lnTo>
                  <a:pt x="57531" y="9651"/>
                </a:lnTo>
                <a:lnTo>
                  <a:pt x="54991" y="5842"/>
                </a:lnTo>
                <a:lnTo>
                  <a:pt x="52450" y="1905"/>
                </a:lnTo>
                <a:lnTo>
                  <a:pt x="48514" y="0"/>
                </a:lnTo>
                <a:lnTo>
                  <a:pt x="431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81045" y="1742185"/>
            <a:ext cx="102870" cy="158750"/>
          </a:xfrm>
          <a:custGeom>
            <a:avLst/>
            <a:gdLst/>
            <a:ahLst/>
            <a:cxnLst/>
            <a:rect l="l" t="t" r="r" b="b"/>
            <a:pathLst>
              <a:path w="102870" h="158750">
                <a:moveTo>
                  <a:pt x="70484" y="0"/>
                </a:moveTo>
                <a:lnTo>
                  <a:pt x="84653" y="2569"/>
                </a:lnTo>
                <a:lnTo>
                  <a:pt x="94773" y="10271"/>
                </a:lnTo>
                <a:lnTo>
                  <a:pt x="100845" y="23092"/>
                </a:lnTo>
                <a:lnTo>
                  <a:pt x="102869" y="41021"/>
                </a:lnTo>
                <a:lnTo>
                  <a:pt x="102703" y="47116"/>
                </a:lnTo>
                <a:lnTo>
                  <a:pt x="96885" y="85089"/>
                </a:lnTo>
                <a:lnTo>
                  <a:pt x="81714" y="124604"/>
                </a:lnTo>
                <a:lnTo>
                  <a:pt x="51645" y="154330"/>
                </a:lnTo>
                <a:lnTo>
                  <a:pt x="32892" y="158241"/>
                </a:lnTo>
                <a:lnTo>
                  <a:pt x="25130" y="157601"/>
                </a:lnTo>
                <a:lnTo>
                  <a:pt x="502" y="127150"/>
                </a:lnTo>
                <a:lnTo>
                  <a:pt x="0" y="117601"/>
                </a:lnTo>
                <a:lnTo>
                  <a:pt x="144" y="111765"/>
                </a:lnTo>
                <a:lnTo>
                  <a:pt x="5667" y="74040"/>
                </a:lnTo>
                <a:lnTo>
                  <a:pt x="20756" y="34095"/>
                </a:lnTo>
                <a:lnTo>
                  <a:pt x="51375" y="3964"/>
                </a:lnTo>
                <a:lnTo>
                  <a:pt x="704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68040" y="1837912"/>
            <a:ext cx="124232" cy="10594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81247" y="1714487"/>
            <a:ext cx="170348" cy="2375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25901" y="1717548"/>
            <a:ext cx="169063" cy="2336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88892" y="1742185"/>
            <a:ext cx="102870" cy="158750"/>
          </a:xfrm>
          <a:custGeom>
            <a:avLst/>
            <a:gdLst/>
            <a:ahLst/>
            <a:cxnLst/>
            <a:rect l="l" t="t" r="r" b="b"/>
            <a:pathLst>
              <a:path w="102870" h="158750">
                <a:moveTo>
                  <a:pt x="70485" y="0"/>
                </a:moveTo>
                <a:lnTo>
                  <a:pt x="34575" y="15684"/>
                </a:lnTo>
                <a:lnTo>
                  <a:pt x="13517" y="49057"/>
                </a:lnTo>
                <a:lnTo>
                  <a:pt x="2412" y="90424"/>
                </a:lnTo>
                <a:lnTo>
                  <a:pt x="0" y="117601"/>
                </a:lnTo>
                <a:lnTo>
                  <a:pt x="502" y="127150"/>
                </a:lnTo>
                <a:lnTo>
                  <a:pt x="25130" y="157601"/>
                </a:lnTo>
                <a:lnTo>
                  <a:pt x="32893" y="158241"/>
                </a:lnTo>
                <a:lnTo>
                  <a:pt x="39366" y="157811"/>
                </a:lnTo>
                <a:lnTo>
                  <a:pt x="28575" y="149225"/>
                </a:lnTo>
                <a:lnTo>
                  <a:pt x="24511" y="147319"/>
                </a:lnTo>
                <a:lnTo>
                  <a:pt x="19431" y="139446"/>
                </a:lnTo>
                <a:lnTo>
                  <a:pt x="18161" y="133350"/>
                </a:lnTo>
                <a:lnTo>
                  <a:pt x="18232" y="123098"/>
                </a:lnTo>
                <a:lnTo>
                  <a:pt x="18492" y="116276"/>
                </a:lnTo>
                <a:lnTo>
                  <a:pt x="19478" y="106584"/>
                </a:lnTo>
                <a:lnTo>
                  <a:pt x="21107" y="95892"/>
                </a:lnTo>
                <a:lnTo>
                  <a:pt x="23368" y="84200"/>
                </a:lnTo>
                <a:lnTo>
                  <a:pt x="97087" y="84200"/>
                </a:lnTo>
                <a:lnTo>
                  <a:pt x="98752" y="76902"/>
                </a:lnTo>
                <a:lnTo>
                  <a:pt x="99472" y="72898"/>
                </a:lnTo>
                <a:lnTo>
                  <a:pt x="26035" y="72898"/>
                </a:lnTo>
                <a:lnTo>
                  <a:pt x="30152" y="58370"/>
                </a:lnTo>
                <a:lnTo>
                  <a:pt x="50676" y="18286"/>
                </a:lnTo>
                <a:lnTo>
                  <a:pt x="69215" y="9016"/>
                </a:lnTo>
                <a:lnTo>
                  <a:pt x="93125" y="9016"/>
                </a:lnTo>
                <a:lnTo>
                  <a:pt x="84653" y="2569"/>
                </a:lnTo>
                <a:lnTo>
                  <a:pt x="70485" y="0"/>
                </a:lnTo>
                <a:close/>
              </a:path>
              <a:path w="102870" h="158750">
                <a:moveTo>
                  <a:pt x="97087" y="84200"/>
                </a:moveTo>
                <a:lnTo>
                  <a:pt x="76962" y="84200"/>
                </a:lnTo>
                <a:lnTo>
                  <a:pt x="72842" y="98992"/>
                </a:lnTo>
                <a:lnTo>
                  <a:pt x="68294" y="111950"/>
                </a:lnTo>
                <a:lnTo>
                  <a:pt x="46386" y="145034"/>
                </a:lnTo>
                <a:lnTo>
                  <a:pt x="34290" y="149225"/>
                </a:lnTo>
                <a:lnTo>
                  <a:pt x="60307" y="149225"/>
                </a:lnTo>
                <a:lnTo>
                  <a:pt x="85486" y="117427"/>
                </a:lnTo>
                <a:lnTo>
                  <a:pt x="96885" y="85089"/>
                </a:lnTo>
                <a:lnTo>
                  <a:pt x="97087" y="84200"/>
                </a:lnTo>
                <a:close/>
              </a:path>
              <a:path w="102870" h="158750">
                <a:moveTo>
                  <a:pt x="93125" y="9016"/>
                </a:moveTo>
                <a:lnTo>
                  <a:pt x="74549" y="9016"/>
                </a:lnTo>
                <a:lnTo>
                  <a:pt x="78486" y="10922"/>
                </a:lnTo>
                <a:lnTo>
                  <a:pt x="81026" y="14859"/>
                </a:lnTo>
                <a:lnTo>
                  <a:pt x="83566" y="18668"/>
                </a:lnTo>
                <a:lnTo>
                  <a:pt x="84836" y="24511"/>
                </a:lnTo>
                <a:lnTo>
                  <a:pt x="84749" y="34696"/>
                </a:lnTo>
                <a:lnTo>
                  <a:pt x="84495" y="41338"/>
                </a:lnTo>
                <a:lnTo>
                  <a:pt x="83502" y="50974"/>
                </a:lnTo>
                <a:lnTo>
                  <a:pt x="81835" y="61513"/>
                </a:lnTo>
                <a:lnTo>
                  <a:pt x="79502" y="72898"/>
                </a:lnTo>
                <a:lnTo>
                  <a:pt x="99472" y="72898"/>
                </a:lnTo>
                <a:lnTo>
                  <a:pt x="102870" y="41021"/>
                </a:lnTo>
                <a:lnTo>
                  <a:pt x="100845" y="23092"/>
                </a:lnTo>
                <a:lnTo>
                  <a:pt x="94773" y="10271"/>
                </a:lnTo>
                <a:lnTo>
                  <a:pt x="93125" y="901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07053" y="1826386"/>
            <a:ext cx="59055" cy="65405"/>
          </a:xfrm>
          <a:custGeom>
            <a:avLst/>
            <a:gdLst/>
            <a:ahLst/>
            <a:cxnLst/>
            <a:rect l="l" t="t" r="r" b="b"/>
            <a:pathLst>
              <a:path w="59054" h="65405">
                <a:moveTo>
                  <a:pt x="5207" y="0"/>
                </a:moveTo>
                <a:lnTo>
                  <a:pt x="2946" y="11691"/>
                </a:lnTo>
                <a:lnTo>
                  <a:pt x="1317" y="22383"/>
                </a:lnTo>
                <a:lnTo>
                  <a:pt x="331" y="32075"/>
                </a:lnTo>
                <a:lnTo>
                  <a:pt x="0" y="40766"/>
                </a:lnTo>
                <a:lnTo>
                  <a:pt x="0" y="49149"/>
                </a:lnTo>
                <a:lnTo>
                  <a:pt x="1270" y="55245"/>
                </a:lnTo>
                <a:lnTo>
                  <a:pt x="3810" y="59182"/>
                </a:lnTo>
                <a:lnTo>
                  <a:pt x="6350" y="63118"/>
                </a:lnTo>
                <a:lnTo>
                  <a:pt x="10413" y="65024"/>
                </a:lnTo>
                <a:lnTo>
                  <a:pt x="16129" y="65024"/>
                </a:lnTo>
                <a:lnTo>
                  <a:pt x="45156" y="38897"/>
                </a:lnTo>
                <a:lnTo>
                  <a:pt x="58800" y="0"/>
                </a:lnTo>
                <a:lnTo>
                  <a:pt x="520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14928" y="1751202"/>
            <a:ext cx="59055" cy="64135"/>
          </a:xfrm>
          <a:custGeom>
            <a:avLst/>
            <a:gdLst/>
            <a:ahLst/>
            <a:cxnLst/>
            <a:rect l="l" t="t" r="r" b="b"/>
            <a:pathLst>
              <a:path w="59054" h="64135">
                <a:moveTo>
                  <a:pt x="43180" y="0"/>
                </a:moveTo>
                <a:lnTo>
                  <a:pt x="13590" y="25679"/>
                </a:lnTo>
                <a:lnTo>
                  <a:pt x="0" y="63881"/>
                </a:lnTo>
                <a:lnTo>
                  <a:pt x="53467" y="63881"/>
                </a:lnTo>
                <a:lnTo>
                  <a:pt x="55800" y="52496"/>
                </a:lnTo>
                <a:lnTo>
                  <a:pt x="57467" y="41957"/>
                </a:lnTo>
                <a:lnTo>
                  <a:pt x="58467" y="32252"/>
                </a:lnTo>
                <a:lnTo>
                  <a:pt x="58800" y="23368"/>
                </a:lnTo>
                <a:lnTo>
                  <a:pt x="58800" y="15494"/>
                </a:lnTo>
                <a:lnTo>
                  <a:pt x="57531" y="9651"/>
                </a:lnTo>
                <a:lnTo>
                  <a:pt x="54991" y="5842"/>
                </a:lnTo>
                <a:lnTo>
                  <a:pt x="52450" y="1905"/>
                </a:lnTo>
                <a:lnTo>
                  <a:pt x="48513" y="0"/>
                </a:lnTo>
                <a:lnTo>
                  <a:pt x="431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88892" y="1742185"/>
            <a:ext cx="102870" cy="158750"/>
          </a:xfrm>
          <a:custGeom>
            <a:avLst/>
            <a:gdLst/>
            <a:ahLst/>
            <a:cxnLst/>
            <a:rect l="l" t="t" r="r" b="b"/>
            <a:pathLst>
              <a:path w="102870" h="158750">
                <a:moveTo>
                  <a:pt x="70485" y="0"/>
                </a:moveTo>
                <a:lnTo>
                  <a:pt x="84653" y="2569"/>
                </a:lnTo>
                <a:lnTo>
                  <a:pt x="94773" y="10271"/>
                </a:lnTo>
                <a:lnTo>
                  <a:pt x="100845" y="23092"/>
                </a:lnTo>
                <a:lnTo>
                  <a:pt x="102870" y="41021"/>
                </a:lnTo>
                <a:lnTo>
                  <a:pt x="102703" y="47116"/>
                </a:lnTo>
                <a:lnTo>
                  <a:pt x="96885" y="85089"/>
                </a:lnTo>
                <a:lnTo>
                  <a:pt x="81714" y="124604"/>
                </a:lnTo>
                <a:lnTo>
                  <a:pt x="51645" y="154330"/>
                </a:lnTo>
                <a:lnTo>
                  <a:pt x="32893" y="158241"/>
                </a:lnTo>
                <a:lnTo>
                  <a:pt x="25130" y="157601"/>
                </a:lnTo>
                <a:lnTo>
                  <a:pt x="502" y="127150"/>
                </a:lnTo>
                <a:lnTo>
                  <a:pt x="0" y="117601"/>
                </a:lnTo>
                <a:lnTo>
                  <a:pt x="144" y="111765"/>
                </a:lnTo>
                <a:lnTo>
                  <a:pt x="5667" y="74040"/>
                </a:lnTo>
                <a:lnTo>
                  <a:pt x="20756" y="34095"/>
                </a:lnTo>
                <a:lnTo>
                  <a:pt x="51375" y="3964"/>
                </a:lnTo>
                <a:lnTo>
                  <a:pt x="7048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88079" y="1815109"/>
            <a:ext cx="92237" cy="1272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06876" y="1840483"/>
            <a:ext cx="69850" cy="105410"/>
          </a:xfrm>
          <a:custGeom>
            <a:avLst/>
            <a:gdLst/>
            <a:ahLst/>
            <a:cxnLst/>
            <a:rect l="l" t="t" r="r" b="b"/>
            <a:pathLst>
              <a:path w="69850" h="105410">
                <a:moveTo>
                  <a:pt x="44831" y="19303"/>
                </a:moveTo>
                <a:lnTo>
                  <a:pt x="25781" y="19303"/>
                </a:lnTo>
                <a:lnTo>
                  <a:pt x="26924" y="19685"/>
                </a:lnTo>
                <a:lnTo>
                  <a:pt x="27812" y="20574"/>
                </a:lnTo>
                <a:lnTo>
                  <a:pt x="28575" y="21462"/>
                </a:lnTo>
                <a:lnTo>
                  <a:pt x="28956" y="22987"/>
                </a:lnTo>
                <a:lnTo>
                  <a:pt x="28956" y="87249"/>
                </a:lnTo>
                <a:lnTo>
                  <a:pt x="28701" y="88518"/>
                </a:lnTo>
                <a:lnTo>
                  <a:pt x="28575" y="89788"/>
                </a:lnTo>
                <a:lnTo>
                  <a:pt x="26035" y="94361"/>
                </a:lnTo>
                <a:lnTo>
                  <a:pt x="25400" y="94995"/>
                </a:lnTo>
                <a:lnTo>
                  <a:pt x="24637" y="95376"/>
                </a:lnTo>
                <a:lnTo>
                  <a:pt x="24002" y="95885"/>
                </a:lnTo>
                <a:lnTo>
                  <a:pt x="23113" y="96265"/>
                </a:lnTo>
                <a:lnTo>
                  <a:pt x="22225" y="96519"/>
                </a:lnTo>
                <a:lnTo>
                  <a:pt x="21209" y="96900"/>
                </a:lnTo>
                <a:lnTo>
                  <a:pt x="19938" y="97154"/>
                </a:lnTo>
                <a:lnTo>
                  <a:pt x="16763" y="97662"/>
                </a:lnTo>
                <a:lnTo>
                  <a:pt x="10413" y="98043"/>
                </a:lnTo>
                <a:lnTo>
                  <a:pt x="4445" y="98298"/>
                </a:lnTo>
                <a:lnTo>
                  <a:pt x="4445" y="105410"/>
                </a:lnTo>
                <a:lnTo>
                  <a:pt x="69341" y="105410"/>
                </a:lnTo>
                <a:lnTo>
                  <a:pt x="69341" y="98298"/>
                </a:lnTo>
                <a:lnTo>
                  <a:pt x="66039" y="98298"/>
                </a:lnTo>
                <a:lnTo>
                  <a:pt x="58420" y="97916"/>
                </a:lnTo>
                <a:lnTo>
                  <a:pt x="47878" y="94995"/>
                </a:lnTo>
                <a:lnTo>
                  <a:pt x="47371" y="94614"/>
                </a:lnTo>
                <a:lnTo>
                  <a:pt x="46862" y="94106"/>
                </a:lnTo>
                <a:lnTo>
                  <a:pt x="45720" y="92201"/>
                </a:lnTo>
                <a:lnTo>
                  <a:pt x="45212" y="90424"/>
                </a:lnTo>
                <a:lnTo>
                  <a:pt x="44857" y="87249"/>
                </a:lnTo>
                <a:lnTo>
                  <a:pt x="44831" y="19303"/>
                </a:lnTo>
                <a:close/>
              </a:path>
              <a:path w="69850" h="105410">
                <a:moveTo>
                  <a:pt x="45212" y="0"/>
                </a:moveTo>
                <a:lnTo>
                  <a:pt x="40259" y="0"/>
                </a:lnTo>
                <a:lnTo>
                  <a:pt x="33400" y="3682"/>
                </a:lnTo>
                <a:lnTo>
                  <a:pt x="26670" y="7365"/>
                </a:lnTo>
                <a:lnTo>
                  <a:pt x="13462" y="14731"/>
                </a:lnTo>
                <a:lnTo>
                  <a:pt x="0" y="22098"/>
                </a:lnTo>
                <a:lnTo>
                  <a:pt x="1270" y="24637"/>
                </a:lnTo>
                <a:lnTo>
                  <a:pt x="1777" y="25907"/>
                </a:lnTo>
                <a:lnTo>
                  <a:pt x="3048" y="28448"/>
                </a:lnTo>
                <a:lnTo>
                  <a:pt x="3810" y="29717"/>
                </a:lnTo>
                <a:lnTo>
                  <a:pt x="9144" y="26288"/>
                </a:lnTo>
                <a:lnTo>
                  <a:pt x="13462" y="23621"/>
                </a:lnTo>
                <a:lnTo>
                  <a:pt x="16763" y="21970"/>
                </a:lnTo>
                <a:lnTo>
                  <a:pt x="20065" y="20192"/>
                </a:lnTo>
                <a:lnTo>
                  <a:pt x="22606" y="19303"/>
                </a:lnTo>
                <a:lnTo>
                  <a:pt x="44831" y="19303"/>
                </a:lnTo>
                <a:lnTo>
                  <a:pt x="44958" y="8000"/>
                </a:lnTo>
                <a:lnTo>
                  <a:pt x="45085" y="3048"/>
                </a:lnTo>
                <a:lnTo>
                  <a:pt x="452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06876" y="1840483"/>
            <a:ext cx="69850" cy="105410"/>
          </a:xfrm>
          <a:custGeom>
            <a:avLst/>
            <a:gdLst/>
            <a:ahLst/>
            <a:cxnLst/>
            <a:rect l="l" t="t" r="r" b="b"/>
            <a:pathLst>
              <a:path w="69850" h="105410">
                <a:moveTo>
                  <a:pt x="40259" y="0"/>
                </a:moveTo>
                <a:lnTo>
                  <a:pt x="45212" y="0"/>
                </a:lnTo>
                <a:lnTo>
                  <a:pt x="45085" y="3048"/>
                </a:lnTo>
                <a:lnTo>
                  <a:pt x="45085" y="5714"/>
                </a:lnTo>
                <a:lnTo>
                  <a:pt x="44958" y="8000"/>
                </a:lnTo>
                <a:lnTo>
                  <a:pt x="44958" y="10413"/>
                </a:lnTo>
                <a:lnTo>
                  <a:pt x="44831" y="12700"/>
                </a:lnTo>
                <a:lnTo>
                  <a:pt x="44831" y="86994"/>
                </a:lnTo>
                <a:lnTo>
                  <a:pt x="44958" y="88137"/>
                </a:lnTo>
                <a:lnTo>
                  <a:pt x="46482" y="93471"/>
                </a:lnTo>
                <a:lnTo>
                  <a:pt x="46862" y="94106"/>
                </a:lnTo>
                <a:lnTo>
                  <a:pt x="47371" y="94614"/>
                </a:lnTo>
                <a:lnTo>
                  <a:pt x="47878" y="94995"/>
                </a:lnTo>
                <a:lnTo>
                  <a:pt x="48513" y="95630"/>
                </a:lnTo>
                <a:lnTo>
                  <a:pt x="49402" y="96138"/>
                </a:lnTo>
                <a:lnTo>
                  <a:pt x="50546" y="96519"/>
                </a:lnTo>
                <a:lnTo>
                  <a:pt x="51688" y="96900"/>
                </a:lnTo>
                <a:lnTo>
                  <a:pt x="53086" y="97154"/>
                </a:lnTo>
                <a:lnTo>
                  <a:pt x="54737" y="97408"/>
                </a:lnTo>
                <a:lnTo>
                  <a:pt x="56387" y="97662"/>
                </a:lnTo>
                <a:lnTo>
                  <a:pt x="58420" y="97916"/>
                </a:lnTo>
                <a:lnTo>
                  <a:pt x="60833" y="98043"/>
                </a:lnTo>
                <a:lnTo>
                  <a:pt x="63246" y="98170"/>
                </a:lnTo>
                <a:lnTo>
                  <a:pt x="66039" y="98298"/>
                </a:lnTo>
                <a:lnTo>
                  <a:pt x="69341" y="98298"/>
                </a:lnTo>
                <a:lnTo>
                  <a:pt x="69341" y="105410"/>
                </a:lnTo>
                <a:lnTo>
                  <a:pt x="4445" y="105410"/>
                </a:lnTo>
                <a:lnTo>
                  <a:pt x="4445" y="98298"/>
                </a:lnTo>
                <a:lnTo>
                  <a:pt x="7620" y="98170"/>
                </a:lnTo>
                <a:lnTo>
                  <a:pt x="10413" y="98043"/>
                </a:lnTo>
                <a:lnTo>
                  <a:pt x="22225" y="96519"/>
                </a:lnTo>
                <a:lnTo>
                  <a:pt x="23113" y="96265"/>
                </a:lnTo>
                <a:lnTo>
                  <a:pt x="24002" y="95885"/>
                </a:lnTo>
                <a:lnTo>
                  <a:pt x="24637" y="95376"/>
                </a:lnTo>
                <a:lnTo>
                  <a:pt x="25400" y="94995"/>
                </a:lnTo>
                <a:lnTo>
                  <a:pt x="26035" y="94361"/>
                </a:lnTo>
                <a:lnTo>
                  <a:pt x="26670" y="93852"/>
                </a:lnTo>
                <a:lnTo>
                  <a:pt x="27177" y="93217"/>
                </a:lnTo>
                <a:lnTo>
                  <a:pt x="27559" y="92582"/>
                </a:lnTo>
                <a:lnTo>
                  <a:pt x="27939" y="91693"/>
                </a:lnTo>
                <a:lnTo>
                  <a:pt x="28321" y="90804"/>
                </a:lnTo>
                <a:lnTo>
                  <a:pt x="28575" y="89788"/>
                </a:lnTo>
                <a:lnTo>
                  <a:pt x="28701" y="88518"/>
                </a:lnTo>
                <a:lnTo>
                  <a:pt x="28956" y="87249"/>
                </a:lnTo>
                <a:lnTo>
                  <a:pt x="28956" y="85725"/>
                </a:lnTo>
                <a:lnTo>
                  <a:pt x="28956" y="83819"/>
                </a:lnTo>
                <a:lnTo>
                  <a:pt x="28956" y="25145"/>
                </a:lnTo>
                <a:lnTo>
                  <a:pt x="28956" y="22987"/>
                </a:lnTo>
                <a:lnTo>
                  <a:pt x="28575" y="21462"/>
                </a:lnTo>
                <a:lnTo>
                  <a:pt x="27812" y="20574"/>
                </a:lnTo>
                <a:lnTo>
                  <a:pt x="26924" y="19685"/>
                </a:lnTo>
                <a:lnTo>
                  <a:pt x="25781" y="19303"/>
                </a:lnTo>
                <a:lnTo>
                  <a:pt x="24257" y="19303"/>
                </a:lnTo>
                <a:lnTo>
                  <a:pt x="22606" y="19303"/>
                </a:lnTo>
                <a:lnTo>
                  <a:pt x="20065" y="20192"/>
                </a:lnTo>
                <a:lnTo>
                  <a:pt x="16763" y="21970"/>
                </a:lnTo>
                <a:lnTo>
                  <a:pt x="13462" y="23621"/>
                </a:lnTo>
                <a:lnTo>
                  <a:pt x="9144" y="26288"/>
                </a:lnTo>
                <a:lnTo>
                  <a:pt x="3810" y="29717"/>
                </a:lnTo>
                <a:lnTo>
                  <a:pt x="3048" y="28448"/>
                </a:lnTo>
                <a:lnTo>
                  <a:pt x="2412" y="27177"/>
                </a:lnTo>
                <a:lnTo>
                  <a:pt x="1777" y="25907"/>
                </a:lnTo>
                <a:lnTo>
                  <a:pt x="1270" y="24637"/>
                </a:lnTo>
                <a:lnTo>
                  <a:pt x="635" y="23367"/>
                </a:lnTo>
                <a:lnTo>
                  <a:pt x="0" y="22098"/>
                </a:lnTo>
                <a:lnTo>
                  <a:pt x="6731" y="18414"/>
                </a:lnTo>
                <a:lnTo>
                  <a:pt x="13462" y="14731"/>
                </a:lnTo>
                <a:lnTo>
                  <a:pt x="20065" y="11049"/>
                </a:lnTo>
                <a:lnTo>
                  <a:pt x="26670" y="7365"/>
                </a:lnTo>
                <a:lnTo>
                  <a:pt x="33400" y="3682"/>
                </a:lnTo>
                <a:lnTo>
                  <a:pt x="402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45052" y="1847088"/>
            <a:ext cx="153162" cy="4800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72305" y="1872742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60" h="26035">
                <a:moveTo>
                  <a:pt x="22479" y="0"/>
                </a:moveTo>
                <a:lnTo>
                  <a:pt x="0" y="0"/>
                </a:lnTo>
                <a:lnTo>
                  <a:pt x="0" y="25908"/>
                </a:lnTo>
                <a:lnTo>
                  <a:pt x="22479" y="25908"/>
                </a:lnTo>
                <a:lnTo>
                  <a:pt x="2247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17569" y="1872742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60" h="26035">
                <a:moveTo>
                  <a:pt x="22605" y="0"/>
                </a:moveTo>
                <a:lnTo>
                  <a:pt x="0" y="0"/>
                </a:lnTo>
                <a:lnTo>
                  <a:pt x="0" y="25908"/>
                </a:lnTo>
                <a:lnTo>
                  <a:pt x="22605" y="25908"/>
                </a:lnTo>
                <a:lnTo>
                  <a:pt x="226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62959" y="1872742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60" h="26035">
                <a:moveTo>
                  <a:pt x="22478" y="0"/>
                </a:moveTo>
                <a:lnTo>
                  <a:pt x="0" y="0"/>
                </a:lnTo>
                <a:lnTo>
                  <a:pt x="0" y="25908"/>
                </a:lnTo>
                <a:lnTo>
                  <a:pt x="22478" y="25908"/>
                </a:lnTo>
                <a:lnTo>
                  <a:pt x="2247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72305" y="1872742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60" h="26035">
                <a:moveTo>
                  <a:pt x="0" y="0"/>
                </a:moveTo>
                <a:lnTo>
                  <a:pt x="22479" y="0"/>
                </a:lnTo>
                <a:lnTo>
                  <a:pt x="22479" y="25908"/>
                </a:lnTo>
                <a:lnTo>
                  <a:pt x="0" y="2590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17569" y="1872742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60" h="26035">
                <a:moveTo>
                  <a:pt x="0" y="0"/>
                </a:moveTo>
                <a:lnTo>
                  <a:pt x="22605" y="0"/>
                </a:lnTo>
                <a:lnTo>
                  <a:pt x="22605" y="25908"/>
                </a:lnTo>
                <a:lnTo>
                  <a:pt x="0" y="2590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62959" y="1872742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60" h="26035">
                <a:moveTo>
                  <a:pt x="0" y="0"/>
                </a:moveTo>
                <a:lnTo>
                  <a:pt x="22478" y="0"/>
                </a:lnTo>
                <a:lnTo>
                  <a:pt x="22478" y="25908"/>
                </a:lnTo>
                <a:lnTo>
                  <a:pt x="0" y="2590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40123" y="1717548"/>
            <a:ext cx="124232" cy="1805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58284" y="1742185"/>
            <a:ext cx="102870" cy="158750"/>
          </a:xfrm>
          <a:custGeom>
            <a:avLst/>
            <a:gdLst/>
            <a:ahLst/>
            <a:cxnLst/>
            <a:rect l="l" t="t" r="r" b="b"/>
            <a:pathLst>
              <a:path w="102870" h="158750">
                <a:moveTo>
                  <a:pt x="70485" y="0"/>
                </a:moveTo>
                <a:lnTo>
                  <a:pt x="34575" y="15684"/>
                </a:lnTo>
                <a:lnTo>
                  <a:pt x="13517" y="49057"/>
                </a:lnTo>
                <a:lnTo>
                  <a:pt x="2412" y="90424"/>
                </a:lnTo>
                <a:lnTo>
                  <a:pt x="0" y="117601"/>
                </a:lnTo>
                <a:lnTo>
                  <a:pt x="502" y="127150"/>
                </a:lnTo>
                <a:lnTo>
                  <a:pt x="25130" y="157601"/>
                </a:lnTo>
                <a:lnTo>
                  <a:pt x="32892" y="158241"/>
                </a:lnTo>
                <a:lnTo>
                  <a:pt x="39366" y="157811"/>
                </a:lnTo>
                <a:lnTo>
                  <a:pt x="28575" y="149225"/>
                </a:lnTo>
                <a:lnTo>
                  <a:pt x="24511" y="147319"/>
                </a:lnTo>
                <a:lnTo>
                  <a:pt x="19430" y="139446"/>
                </a:lnTo>
                <a:lnTo>
                  <a:pt x="18161" y="133350"/>
                </a:lnTo>
                <a:lnTo>
                  <a:pt x="18232" y="123098"/>
                </a:lnTo>
                <a:lnTo>
                  <a:pt x="18492" y="116276"/>
                </a:lnTo>
                <a:lnTo>
                  <a:pt x="19478" y="106584"/>
                </a:lnTo>
                <a:lnTo>
                  <a:pt x="21107" y="95892"/>
                </a:lnTo>
                <a:lnTo>
                  <a:pt x="23367" y="84200"/>
                </a:lnTo>
                <a:lnTo>
                  <a:pt x="97087" y="84200"/>
                </a:lnTo>
                <a:lnTo>
                  <a:pt x="98752" y="76902"/>
                </a:lnTo>
                <a:lnTo>
                  <a:pt x="99472" y="72898"/>
                </a:lnTo>
                <a:lnTo>
                  <a:pt x="26035" y="72898"/>
                </a:lnTo>
                <a:lnTo>
                  <a:pt x="30152" y="58370"/>
                </a:lnTo>
                <a:lnTo>
                  <a:pt x="50676" y="18286"/>
                </a:lnTo>
                <a:lnTo>
                  <a:pt x="69214" y="9016"/>
                </a:lnTo>
                <a:lnTo>
                  <a:pt x="93125" y="9016"/>
                </a:lnTo>
                <a:lnTo>
                  <a:pt x="84653" y="2569"/>
                </a:lnTo>
                <a:lnTo>
                  <a:pt x="70485" y="0"/>
                </a:lnTo>
                <a:close/>
              </a:path>
              <a:path w="102870" h="158750">
                <a:moveTo>
                  <a:pt x="97087" y="84200"/>
                </a:moveTo>
                <a:lnTo>
                  <a:pt x="76962" y="84200"/>
                </a:lnTo>
                <a:lnTo>
                  <a:pt x="72842" y="98992"/>
                </a:lnTo>
                <a:lnTo>
                  <a:pt x="68294" y="111950"/>
                </a:lnTo>
                <a:lnTo>
                  <a:pt x="46386" y="145034"/>
                </a:lnTo>
                <a:lnTo>
                  <a:pt x="34289" y="149225"/>
                </a:lnTo>
                <a:lnTo>
                  <a:pt x="60307" y="149225"/>
                </a:lnTo>
                <a:lnTo>
                  <a:pt x="85486" y="117427"/>
                </a:lnTo>
                <a:lnTo>
                  <a:pt x="96885" y="85089"/>
                </a:lnTo>
                <a:lnTo>
                  <a:pt x="97087" y="84200"/>
                </a:lnTo>
                <a:close/>
              </a:path>
              <a:path w="102870" h="158750">
                <a:moveTo>
                  <a:pt x="93125" y="9016"/>
                </a:moveTo>
                <a:lnTo>
                  <a:pt x="74549" y="9016"/>
                </a:lnTo>
                <a:lnTo>
                  <a:pt x="78486" y="10922"/>
                </a:lnTo>
                <a:lnTo>
                  <a:pt x="81025" y="14859"/>
                </a:lnTo>
                <a:lnTo>
                  <a:pt x="83565" y="18668"/>
                </a:lnTo>
                <a:lnTo>
                  <a:pt x="84836" y="24511"/>
                </a:lnTo>
                <a:lnTo>
                  <a:pt x="84749" y="34696"/>
                </a:lnTo>
                <a:lnTo>
                  <a:pt x="84495" y="41338"/>
                </a:lnTo>
                <a:lnTo>
                  <a:pt x="83502" y="50974"/>
                </a:lnTo>
                <a:lnTo>
                  <a:pt x="81835" y="61513"/>
                </a:lnTo>
                <a:lnTo>
                  <a:pt x="79501" y="72898"/>
                </a:lnTo>
                <a:lnTo>
                  <a:pt x="99472" y="72898"/>
                </a:lnTo>
                <a:lnTo>
                  <a:pt x="102869" y="41021"/>
                </a:lnTo>
                <a:lnTo>
                  <a:pt x="100845" y="23092"/>
                </a:lnTo>
                <a:lnTo>
                  <a:pt x="94773" y="10271"/>
                </a:lnTo>
                <a:lnTo>
                  <a:pt x="93125" y="901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76446" y="1826386"/>
            <a:ext cx="59055" cy="65405"/>
          </a:xfrm>
          <a:custGeom>
            <a:avLst/>
            <a:gdLst/>
            <a:ahLst/>
            <a:cxnLst/>
            <a:rect l="l" t="t" r="r" b="b"/>
            <a:pathLst>
              <a:path w="59054" h="65405">
                <a:moveTo>
                  <a:pt x="5206" y="0"/>
                </a:moveTo>
                <a:lnTo>
                  <a:pt x="2946" y="11691"/>
                </a:lnTo>
                <a:lnTo>
                  <a:pt x="1317" y="22383"/>
                </a:lnTo>
                <a:lnTo>
                  <a:pt x="331" y="32075"/>
                </a:lnTo>
                <a:lnTo>
                  <a:pt x="0" y="40766"/>
                </a:lnTo>
                <a:lnTo>
                  <a:pt x="0" y="49149"/>
                </a:lnTo>
                <a:lnTo>
                  <a:pt x="1269" y="55245"/>
                </a:lnTo>
                <a:lnTo>
                  <a:pt x="3809" y="59182"/>
                </a:lnTo>
                <a:lnTo>
                  <a:pt x="6350" y="63118"/>
                </a:lnTo>
                <a:lnTo>
                  <a:pt x="10413" y="65024"/>
                </a:lnTo>
                <a:lnTo>
                  <a:pt x="16128" y="65024"/>
                </a:lnTo>
                <a:lnTo>
                  <a:pt x="45156" y="38897"/>
                </a:lnTo>
                <a:lnTo>
                  <a:pt x="58800" y="0"/>
                </a:lnTo>
                <a:lnTo>
                  <a:pt x="520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84320" y="1751202"/>
            <a:ext cx="59055" cy="64135"/>
          </a:xfrm>
          <a:custGeom>
            <a:avLst/>
            <a:gdLst/>
            <a:ahLst/>
            <a:cxnLst/>
            <a:rect l="l" t="t" r="r" b="b"/>
            <a:pathLst>
              <a:path w="59054" h="64135">
                <a:moveTo>
                  <a:pt x="43179" y="0"/>
                </a:moveTo>
                <a:lnTo>
                  <a:pt x="13590" y="25679"/>
                </a:lnTo>
                <a:lnTo>
                  <a:pt x="0" y="63881"/>
                </a:lnTo>
                <a:lnTo>
                  <a:pt x="53466" y="63881"/>
                </a:lnTo>
                <a:lnTo>
                  <a:pt x="55800" y="52496"/>
                </a:lnTo>
                <a:lnTo>
                  <a:pt x="57467" y="41957"/>
                </a:lnTo>
                <a:lnTo>
                  <a:pt x="58467" y="32252"/>
                </a:lnTo>
                <a:lnTo>
                  <a:pt x="58800" y="23368"/>
                </a:lnTo>
                <a:lnTo>
                  <a:pt x="58800" y="15494"/>
                </a:lnTo>
                <a:lnTo>
                  <a:pt x="57530" y="9651"/>
                </a:lnTo>
                <a:lnTo>
                  <a:pt x="54990" y="5842"/>
                </a:lnTo>
                <a:lnTo>
                  <a:pt x="52450" y="1905"/>
                </a:lnTo>
                <a:lnTo>
                  <a:pt x="48513" y="0"/>
                </a:lnTo>
                <a:lnTo>
                  <a:pt x="4317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058284" y="1742185"/>
            <a:ext cx="102870" cy="158750"/>
          </a:xfrm>
          <a:custGeom>
            <a:avLst/>
            <a:gdLst/>
            <a:ahLst/>
            <a:cxnLst/>
            <a:rect l="l" t="t" r="r" b="b"/>
            <a:pathLst>
              <a:path w="102870" h="158750">
                <a:moveTo>
                  <a:pt x="70485" y="0"/>
                </a:moveTo>
                <a:lnTo>
                  <a:pt x="84653" y="2569"/>
                </a:lnTo>
                <a:lnTo>
                  <a:pt x="94773" y="10271"/>
                </a:lnTo>
                <a:lnTo>
                  <a:pt x="100845" y="23092"/>
                </a:lnTo>
                <a:lnTo>
                  <a:pt x="102869" y="41021"/>
                </a:lnTo>
                <a:lnTo>
                  <a:pt x="102703" y="47116"/>
                </a:lnTo>
                <a:lnTo>
                  <a:pt x="96885" y="85089"/>
                </a:lnTo>
                <a:lnTo>
                  <a:pt x="81714" y="124604"/>
                </a:lnTo>
                <a:lnTo>
                  <a:pt x="51645" y="154330"/>
                </a:lnTo>
                <a:lnTo>
                  <a:pt x="32892" y="158241"/>
                </a:lnTo>
                <a:lnTo>
                  <a:pt x="25130" y="157601"/>
                </a:lnTo>
                <a:lnTo>
                  <a:pt x="502" y="127150"/>
                </a:lnTo>
                <a:lnTo>
                  <a:pt x="0" y="117601"/>
                </a:lnTo>
                <a:lnTo>
                  <a:pt x="144" y="111765"/>
                </a:lnTo>
                <a:lnTo>
                  <a:pt x="5667" y="74040"/>
                </a:lnTo>
                <a:lnTo>
                  <a:pt x="20756" y="34095"/>
                </a:lnTo>
                <a:lnTo>
                  <a:pt x="51375" y="3964"/>
                </a:lnTo>
                <a:lnTo>
                  <a:pt x="7048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51376" y="1837912"/>
            <a:ext cx="124232" cy="10594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64584" y="1857755"/>
            <a:ext cx="223774" cy="9423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90948" y="1891714"/>
            <a:ext cx="94615" cy="12700"/>
          </a:xfrm>
          <a:custGeom>
            <a:avLst/>
            <a:gdLst/>
            <a:ahLst/>
            <a:cxnLst/>
            <a:rect l="l" t="t" r="r" b="b"/>
            <a:pathLst>
              <a:path w="94614" h="12700">
                <a:moveTo>
                  <a:pt x="0" y="12523"/>
                </a:moveTo>
                <a:lnTo>
                  <a:pt x="94297" y="12523"/>
                </a:lnTo>
                <a:lnTo>
                  <a:pt x="94297" y="0"/>
                </a:lnTo>
                <a:lnTo>
                  <a:pt x="0" y="0"/>
                </a:lnTo>
                <a:lnTo>
                  <a:pt x="0" y="1252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286377" y="1887142"/>
            <a:ext cx="103505" cy="22225"/>
          </a:xfrm>
          <a:custGeom>
            <a:avLst/>
            <a:gdLst/>
            <a:ahLst/>
            <a:cxnLst/>
            <a:rect l="l" t="t" r="r" b="b"/>
            <a:pathLst>
              <a:path w="103504" h="22225">
                <a:moveTo>
                  <a:pt x="0" y="21667"/>
                </a:moveTo>
                <a:lnTo>
                  <a:pt x="103441" y="21667"/>
                </a:lnTo>
                <a:lnTo>
                  <a:pt x="103441" y="0"/>
                </a:lnTo>
                <a:lnTo>
                  <a:pt x="0" y="0"/>
                </a:lnTo>
                <a:lnTo>
                  <a:pt x="0" y="2166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395215" y="1815109"/>
            <a:ext cx="92237" cy="1272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14011" y="1840483"/>
            <a:ext cx="69850" cy="105410"/>
          </a:xfrm>
          <a:custGeom>
            <a:avLst/>
            <a:gdLst/>
            <a:ahLst/>
            <a:cxnLst/>
            <a:rect l="l" t="t" r="r" b="b"/>
            <a:pathLst>
              <a:path w="69850" h="105410">
                <a:moveTo>
                  <a:pt x="44830" y="19303"/>
                </a:moveTo>
                <a:lnTo>
                  <a:pt x="25780" y="19303"/>
                </a:lnTo>
                <a:lnTo>
                  <a:pt x="26924" y="19685"/>
                </a:lnTo>
                <a:lnTo>
                  <a:pt x="27812" y="20574"/>
                </a:lnTo>
                <a:lnTo>
                  <a:pt x="28575" y="21462"/>
                </a:lnTo>
                <a:lnTo>
                  <a:pt x="28955" y="22987"/>
                </a:lnTo>
                <a:lnTo>
                  <a:pt x="28955" y="87249"/>
                </a:lnTo>
                <a:lnTo>
                  <a:pt x="28701" y="88518"/>
                </a:lnTo>
                <a:lnTo>
                  <a:pt x="28575" y="89788"/>
                </a:lnTo>
                <a:lnTo>
                  <a:pt x="26035" y="94361"/>
                </a:lnTo>
                <a:lnTo>
                  <a:pt x="25400" y="94995"/>
                </a:lnTo>
                <a:lnTo>
                  <a:pt x="24637" y="95376"/>
                </a:lnTo>
                <a:lnTo>
                  <a:pt x="24002" y="95885"/>
                </a:lnTo>
                <a:lnTo>
                  <a:pt x="23113" y="96265"/>
                </a:lnTo>
                <a:lnTo>
                  <a:pt x="22225" y="96519"/>
                </a:lnTo>
                <a:lnTo>
                  <a:pt x="21209" y="96900"/>
                </a:lnTo>
                <a:lnTo>
                  <a:pt x="19938" y="97154"/>
                </a:lnTo>
                <a:lnTo>
                  <a:pt x="16763" y="97662"/>
                </a:lnTo>
                <a:lnTo>
                  <a:pt x="10413" y="98043"/>
                </a:lnTo>
                <a:lnTo>
                  <a:pt x="4445" y="98298"/>
                </a:lnTo>
                <a:lnTo>
                  <a:pt x="4445" y="105410"/>
                </a:lnTo>
                <a:lnTo>
                  <a:pt x="69341" y="105410"/>
                </a:lnTo>
                <a:lnTo>
                  <a:pt x="69341" y="98298"/>
                </a:lnTo>
                <a:lnTo>
                  <a:pt x="66039" y="98298"/>
                </a:lnTo>
                <a:lnTo>
                  <a:pt x="58420" y="97916"/>
                </a:lnTo>
                <a:lnTo>
                  <a:pt x="47878" y="94995"/>
                </a:lnTo>
                <a:lnTo>
                  <a:pt x="47371" y="94614"/>
                </a:lnTo>
                <a:lnTo>
                  <a:pt x="46862" y="94106"/>
                </a:lnTo>
                <a:lnTo>
                  <a:pt x="45720" y="92201"/>
                </a:lnTo>
                <a:lnTo>
                  <a:pt x="45212" y="90424"/>
                </a:lnTo>
                <a:lnTo>
                  <a:pt x="44857" y="87249"/>
                </a:lnTo>
                <a:lnTo>
                  <a:pt x="44830" y="19303"/>
                </a:lnTo>
                <a:close/>
              </a:path>
              <a:path w="69850" h="105410">
                <a:moveTo>
                  <a:pt x="45212" y="0"/>
                </a:moveTo>
                <a:lnTo>
                  <a:pt x="40259" y="0"/>
                </a:lnTo>
                <a:lnTo>
                  <a:pt x="33400" y="3682"/>
                </a:lnTo>
                <a:lnTo>
                  <a:pt x="26670" y="7365"/>
                </a:lnTo>
                <a:lnTo>
                  <a:pt x="13462" y="14731"/>
                </a:lnTo>
                <a:lnTo>
                  <a:pt x="0" y="22098"/>
                </a:lnTo>
                <a:lnTo>
                  <a:pt x="1270" y="24637"/>
                </a:lnTo>
                <a:lnTo>
                  <a:pt x="1777" y="25907"/>
                </a:lnTo>
                <a:lnTo>
                  <a:pt x="3048" y="28448"/>
                </a:lnTo>
                <a:lnTo>
                  <a:pt x="3810" y="29717"/>
                </a:lnTo>
                <a:lnTo>
                  <a:pt x="9143" y="26288"/>
                </a:lnTo>
                <a:lnTo>
                  <a:pt x="13462" y="23621"/>
                </a:lnTo>
                <a:lnTo>
                  <a:pt x="16763" y="21970"/>
                </a:lnTo>
                <a:lnTo>
                  <a:pt x="20065" y="20192"/>
                </a:lnTo>
                <a:lnTo>
                  <a:pt x="22605" y="19303"/>
                </a:lnTo>
                <a:lnTo>
                  <a:pt x="44830" y="19303"/>
                </a:lnTo>
                <a:lnTo>
                  <a:pt x="44830" y="12700"/>
                </a:lnTo>
                <a:lnTo>
                  <a:pt x="44958" y="10413"/>
                </a:lnTo>
                <a:lnTo>
                  <a:pt x="45085" y="3048"/>
                </a:lnTo>
                <a:lnTo>
                  <a:pt x="452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14011" y="1840483"/>
            <a:ext cx="69850" cy="105410"/>
          </a:xfrm>
          <a:custGeom>
            <a:avLst/>
            <a:gdLst/>
            <a:ahLst/>
            <a:cxnLst/>
            <a:rect l="l" t="t" r="r" b="b"/>
            <a:pathLst>
              <a:path w="69850" h="105410">
                <a:moveTo>
                  <a:pt x="40259" y="0"/>
                </a:moveTo>
                <a:lnTo>
                  <a:pt x="45212" y="0"/>
                </a:lnTo>
                <a:lnTo>
                  <a:pt x="45085" y="3048"/>
                </a:lnTo>
                <a:lnTo>
                  <a:pt x="45085" y="5714"/>
                </a:lnTo>
                <a:lnTo>
                  <a:pt x="44958" y="8000"/>
                </a:lnTo>
                <a:lnTo>
                  <a:pt x="44958" y="10413"/>
                </a:lnTo>
                <a:lnTo>
                  <a:pt x="44830" y="12700"/>
                </a:lnTo>
                <a:lnTo>
                  <a:pt x="44830" y="86994"/>
                </a:lnTo>
                <a:lnTo>
                  <a:pt x="44958" y="88137"/>
                </a:lnTo>
                <a:lnTo>
                  <a:pt x="46482" y="93471"/>
                </a:lnTo>
                <a:lnTo>
                  <a:pt x="46862" y="94106"/>
                </a:lnTo>
                <a:lnTo>
                  <a:pt x="47371" y="94614"/>
                </a:lnTo>
                <a:lnTo>
                  <a:pt x="47878" y="94995"/>
                </a:lnTo>
                <a:lnTo>
                  <a:pt x="48513" y="95630"/>
                </a:lnTo>
                <a:lnTo>
                  <a:pt x="49402" y="96138"/>
                </a:lnTo>
                <a:lnTo>
                  <a:pt x="50546" y="96519"/>
                </a:lnTo>
                <a:lnTo>
                  <a:pt x="51688" y="96900"/>
                </a:lnTo>
                <a:lnTo>
                  <a:pt x="53086" y="97154"/>
                </a:lnTo>
                <a:lnTo>
                  <a:pt x="54737" y="97408"/>
                </a:lnTo>
                <a:lnTo>
                  <a:pt x="56387" y="97662"/>
                </a:lnTo>
                <a:lnTo>
                  <a:pt x="58420" y="97916"/>
                </a:lnTo>
                <a:lnTo>
                  <a:pt x="60833" y="98043"/>
                </a:lnTo>
                <a:lnTo>
                  <a:pt x="63246" y="98170"/>
                </a:lnTo>
                <a:lnTo>
                  <a:pt x="66039" y="98298"/>
                </a:lnTo>
                <a:lnTo>
                  <a:pt x="69341" y="98298"/>
                </a:lnTo>
                <a:lnTo>
                  <a:pt x="69341" y="105410"/>
                </a:lnTo>
                <a:lnTo>
                  <a:pt x="4445" y="105410"/>
                </a:lnTo>
                <a:lnTo>
                  <a:pt x="4445" y="98298"/>
                </a:lnTo>
                <a:lnTo>
                  <a:pt x="7620" y="98170"/>
                </a:lnTo>
                <a:lnTo>
                  <a:pt x="10413" y="98043"/>
                </a:lnTo>
                <a:lnTo>
                  <a:pt x="22225" y="96519"/>
                </a:lnTo>
                <a:lnTo>
                  <a:pt x="23113" y="96265"/>
                </a:lnTo>
                <a:lnTo>
                  <a:pt x="24002" y="95885"/>
                </a:lnTo>
                <a:lnTo>
                  <a:pt x="24637" y="95376"/>
                </a:lnTo>
                <a:lnTo>
                  <a:pt x="25400" y="94995"/>
                </a:lnTo>
                <a:lnTo>
                  <a:pt x="26035" y="94361"/>
                </a:lnTo>
                <a:lnTo>
                  <a:pt x="26670" y="93852"/>
                </a:lnTo>
                <a:lnTo>
                  <a:pt x="27177" y="93217"/>
                </a:lnTo>
                <a:lnTo>
                  <a:pt x="27559" y="92582"/>
                </a:lnTo>
                <a:lnTo>
                  <a:pt x="27939" y="91693"/>
                </a:lnTo>
                <a:lnTo>
                  <a:pt x="28321" y="90804"/>
                </a:lnTo>
                <a:lnTo>
                  <a:pt x="28575" y="89788"/>
                </a:lnTo>
                <a:lnTo>
                  <a:pt x="28701" y="88518"/>
                </a:lnTo>
                <a:lnTo>
                  <a:pt x="28955" y="87249"/>
                </a:lnTo>
                <a:lnTo>
                  <a:pt x="28955" y="85725"/>
                </a:lnTo>
                <a:lnTo>
                  <a:pt x="28955" y="83819"/>
                </a:lnTo>
                <a:lnTo>
                  <a:pt x="28955" y="25145"/>
                </a:lnTo>
                <a:lnTo>
                  <a:pt x="28955" y="22987"/>
                </a:lnTo>
                <a:lnTo>
                  <a:pt x="28575" y="21462"/>
                </a:lnTo>
                <a:lnTo>
                  <a:pt x="27812" y="20574"/>
                </a:lnTo>
                <a:lnTo>
                  <a:pt x="26924" y="19685"/>
                </a:lnTo>
                <a:lnTo>
                  <a:pt x="25780" y="19303"/>
                </a:lnTo>
                <a:lnTo>
                  <a:pt x="24257" y="19303"/>
                </a:lnTo>
                <a:lnTo>
                  <a:pt x="22605" y="19303"/>
                </a:lnTo>
                <a:lnTo>
                  <a:pt x="20065" y="20192"/>
                </a:lnTo>
                <a:lnTo>
                  <a:pt x="16763" y="21970"/>
                </a:lnTo>
                <a:lnTo>
                  <a:pt x="13462" y="23621"/>
                </a:lnTo>
                <a:lnTo>
                  <a:pt x="9143" y="26288"/>
                </a:lnTo>
                <a:lnTo>
                  <a:pt x="3810" y="29717"/>
                </a:lnTo>
                <a:lnTo>
                  <a:pt x="3048" y="28448"/>
                </a:lnTo>
                <a:lnTo>
                  <a:pt x="2412" y="27177"/>
                </a:lnTo>
                <a:lnTo>
                  <a:pt x="1777" y="25907"/>
                </a:lnTo>
                <a:lnTo>
                  <a:pt x="1270" y="24637"/>
                </a:lnTo>
                <a:lnTo>
                  <a:pt x="635" y="23367"/>
                </a:lnTo>
                <a:lnTo>
                  <a:pt x="0" y="22098"/>
                </a:lnTo>
                <a:lnTo>
                  <a:pt x="6730" y="18414"/>
                </a:lnTo>
                <a:lnTo>
                  <a:pt x="13462" y="14731"/>
                </a:lnTo>
                <a:lnTo>
                  <a:pt x="20065" y="11049"/>
                </a:lnTo>
                <a:lnTo>
                  <a:pt x="26670" y="7365"/>
                </a:lnTo>
                <a:lnTo>
                  <a:pt x="33400" y="3682"/>
                </a:lnTo>
                <a:lnTo>
                  <a:pt x="402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488179" y="1847088"/>
            <a:ext cx="55684" cy="8001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506848" y="1872742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31750" y="0"/>
                </a:moveTo>
                <a:lnTo>
                  <a:pt x="12191" y="0"/>
                </a:lnTo>
                <a:lnTo>
                  <a:pt x="12826" y="5587"/>
                </a:lnTo>
                <a:lnTo>
                  <a:pt x="13051" y="10413"/>
                </a:lnTo>
                <a:lnTo>
                  <a:pt x="0" y="49911"/>
                </a:lnTo>
                <a:lnTo>
                  <a:pt x="5968" y="56769"/>
                </a:lnTo>
                <a:lnTo>
                  <a:pt x="12826" y="51562"/>
                </a:lnTo>
                <a:lnTo>
                  <a:pt x="18161" y="46862"/>
                </a:lnTo>
                <a:lnTo>
                  <a:pt x="22098" y="42545"/>
                </a:lnTo>
                <a:lnTo>
                  <a:pt x="26035" y="38354"/>
                </a:lnTo>
                <a:lnTo>
                  <a:pt x="28828" y="34036"/>
                </a:lnTo>
                <a:lnTo>
                  <a:pt x="30606" y="29718"/>
                </a:lnTo>
                <a:lnTo>
                  <a:pt x="32512" y="25400"/>
                </a:lnTo>
                <a:lnTo>
                  <a:pt x="33400" y="20574"/>
                </a:lnTo>
                <a:lnTo>
                  <a:pt x="33400" y="10413"/>
                </a:lnTo>
                <a:lnTo>
                  <a:pt x="32765" y="5207"/>
                </a:lnTo>
                <a:lnTo>
                  <a:pt x="3175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506848" y="1872742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12191" y="0"/>
                </a:moveTo>
                <a:lnTo>
                  <a:pt x="31750" y="0"/>
                </a:lnTo>
                <a:lnTo>
                  <a:pt x="32765" y="5207"/>
                </a:lnTo>
                <a:lnTo>
                  <a:pt x="33400" y="10413"/>
                </a:lnTo>
                <a:lnTo>
                  <a:pt x="33400" y="15367"/>
                </a:lnTo>
                <a:lnTo>
                  <a:pt x="33400" y="20574"/>
                </a:lnTo>
                <a:lnTo>
                  <a:pt x="32512" y="25400"/>
                </a:lnTo>
                <a:lnTo>
                  <a:pt x="30606" y="29718"/>
                </a:lnTo>
                <a:lnTo>
                  <a:pt x="28828" y="34036"/>
                </a:lnTo>
                <a:lnTo>
                  <a:pt x="26035" y="38354"/>
                </a:lnTo>
                <a:lnTo>
                  <a:pt x="22098" y="42545"/>
                </a:lnTo>
                <a:lnTo>
                  <a:pt x="18161" y="46862"/>
                </a:lnTo>
                <a:lnTo>
                  <a:pt x="12826" y="51562"/>
                </a:lnTo>
                <a:lnTo>
                  <a:pt x="5968" y="56769"/>
                </a:lnTo>
                <a:lnTo>
                  <a:pt x="0" y="49911"/>
                </a:lnTo>
                <a:lnTo>
                  <a:pt x="3810" y="46355"/>
                </a:lnTo>
                <a:lnTo>
                  <a:pt x="6476" y="43180"/>
                </a:lnTo>
                <a:lnTo>
                  <a:pt x="13080" y="22225"/>
                </a:lnTo>
                <a:lnTo>
                  <a:pt x="13080" y="16763"/>
                </a:lnTo>
                <a:lnTo>
                  <a:pt x="13080" y="11049"/>
                </a:lnTo>
                <a:lnTo>
                  <a:pt x="12826" y="5587"/>
                </a:lnTo>
                <a:lnTo>
                  <a:pt x="121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72000" y="1764792"/>
            <a:ext cx="139446" cy="17602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591177" y="1790192"/>
            <a:ext cx="116839" cy="153670"/>
          </a:xfrm>
          <a:custGeom>
            <a:avLst/>
            <a:gdLst/>
            <a:ahLst/>
            <a:cxnLst/>
            <a:rect l="l" t="t" r="r" b="b"/>
            <a:pathLst>
              <a:path w="116839" h="153669">
                <a:moveTo>
                  <a:pt x="46626" y="12827"/>
                </a:moveTo>
                <a:lnTo>
                  <a:pt x="22606" y="12827"/>
                </a:lnTo>
                <a:lnTo>
                  <a:pt x="24384" y="13462"/>
                </a:lnTo>
                <a:lnTo>
                  <a:pt x="25653" y="14732"/>
                </a:lnTo>
                <a:lnTo>
                  <a:pt x="32266" y="79851"/>
                </a:lnTo>
                <a:lnTo>
                  <a:pt x="32115" y="88011"/>
                </a:lnTo>
                <a:lnTo>
                  <a:pt x="31795" y="98726"/>
                </a:lnTo>
                <a:lnTo>
                  <a:pt x="31369" y="109347"/>
                </a:lnTo>
                <a:lnTo>
                  <a:pt x="26029" y="119683"/>
                </a:lnTo>
                <a:lnTo>
                  <a:pt x="21605" y="129555"/>
                </a:lnTo>
                <a:lnTo>
                  <a:pt x="18063" y="138975"/>
                </a:lnTo>
                <a:lnTo>
                  <a:pt x="15367" y="147955"/>
                </a:lnTo>
                <a:lnTo>
                  <a:pt x="18669" y="153288"/>
                </a:lnTo>
                <a:lnTo>
                  <a:pt x="35306" y="153288"/>
                </a:lnTo>
                <a:lnTo>
                  <a:pt x="37969" y="142835"/>
                </a:lnTo>
                <a:lnTo>
                  <a:pt x="40417" y="132048"/>
                </a:lnTo>
                <a:lnTo>
                  <a:pt x="42628" y="120927"/>
                </a:lnTo>
                <a:lnTo>
                  <a:pt x="44576" y="109474"/>
                </a:lnTo>
                <a:lnTo>
                  <a:pt x="53812" y="94686"/>
                </a:lnTo>
                <a:lnTo>
                  <a:pt x="60181" y="84836"/>
                </a:lnTo>
                <a:lnTo>
                  <a:pt x="47498" y="84836"/>
                </a:lnTo>
                <a:lnTo>
                  <a:pt x="48424" y="71856"/>
                </a:lnTo>
                <a:lnTo>
                  <a:pt x="49101" y="59388"/>
                </a:lnTo>
                <a:lnTo>
                  <a:pt x="49516" y="47420"/>
                </a:lnTo>
                <a:lnTo>
                  <a:pt x="49657" y="35941"/>
                </a:lnTo>
                <a:lnTo>
                  <a:pt x="49345" y="27009"/>
                </a:lnTo>
                <a:lnTo>
                  <a:pt x="48402" y="19446"/>
                </a:lnTo>
                <a:lnTo>
                  <a:pt x="46817" y="13241"/>
                </a:lnTo>
                <a:lnTo>
                  <a:pt x="46626" y="12827"/>
                </a:lnTo>
                <a:close/>
              </a:path>
              <a:path w="116839" h="153669">
                <a:moveTo>
                  <a:pt x="116712" y="1778"/>
                </a:moveTo>
                <a:lnTo>
                  <a:pt x="93472" y="1778"/>
                </a:lnTo>
                <a:lnTo>
                  <a:pt x="83964" y="21042"/>
                </a:lnTo>
                <a:lnTo>
                  <a:pt x="73326" y="41306"/>
                </a:lnTo>
                <a:lnTo>
                  <a:pt x="61521" y="62571"/>
                </a:lnTo>
                <a:lnTo>
                  <a:pt x="48513" y="84836"/>
                </a:lnTo>
                <a:lnTo>
                  <a:pt x="60181" y="84836"/>
                </a:lnTo>
                <a:lnTo>
                  <a:pt x="83565" y="50037"/>
                </a:lnTo>
                <a:lnTo>
                  <a:pt x="109265" y="14712"/>
                </a:lnTo>
                <a:lnTo>
                  <a:pt x="115315" y="7112"/>
                </a:lnTo>
                <a:lnTo>
                  <a:pt x="116712" y="1778"/>
                </a:lnTo>
                <a:close/>
              </a:path>
              <a:path w="116839" h="153669">
                <a:moveTo>
                  <a:pt x="35940" y="0"/>
                </a:moveTo>
                <a:lnTo>
                  <a:pt x="25781" y="0"/>
                </a:lnTo>
                <a:lnTo>
                  <a:pt x="23240" y="381"/>
                </a:lnTo>
                <a:lnTo>
                  <a:pt x="21082" y="1016"/>
                </a:lnTo>
                <a:lnTo>
                  <a:pt x="18796" y="1778"/>
                </a:lnTo>
                <a:lnTo>
                  <a:pt x="16510" y="2667"/>
                </a:lnTo>
                <a:lnTo>
                  <a:pt x="14477" y="3937"/>
                </a:lnTo>
                <a:lnTo>
                  <a:pt x="12319" y="5207"/>
                </a:lnTo>
                <a:lnTo>
                  <a:pt x="10287" y="6731"/>
                </a:lnTo>
                <a:lnTo>
                  <a:pt x="8255" y="8382"/>
                </a:lnTo>
                <a:lnTo>
                  <a:pt x="3556" y="12446"/>
                </a:lnTo>
                <a:lnTo>
                  <a:pt x="0" y="15621"/>
                </a:lnTo>
                <a:lnTo>
                  <a:pt x="6223" y="21844"/>
                </a:lnTo>
                <a:lnTo>
                  <a:pt x="11684" y="15875"/>
                </a:lnTo>
                <a:lnTo>
                  <a:pt x="16510" y="12827"/>
                </a:lnTo>
                <a:lnTo>
                  <a:pt x="46626" y="12827"/>
                </a:lnTo>
                <a:lnTo>
                  <a:pt x="44576" y="8382"/>
                </a:lnTo>
                <a:lnTo>
                  <a:pt x="41275" y="2794"/>
                </a:lnTo>
                <a:lnTo>
                  <a:pt x="359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91177" y="1790192"/>
            <a:ext cx="116839" cy="153670"/>
          </a:xfrm>
          <a:custGeom>
            <a:avLst/>
            <a:gdLst/>
            <a:ahLst/>
            <a:cxnLst/>
            <a:rect l="l" t="t" r="r" b="b"/>
            <a:pathLst>
              <a:path w="116839" h="153669">
                <a:moveTo>
                  <a:pt x="28701" y="0"/>
                </a:moveTo>
                <a:lnTo>
                  <a:pt x="35940" y="0"/>
                </a:lnTo>
                <a:lnTo>
                  <a:pt x="41275" y="2794"/>
                </a:lnTo>
                <a:lnTo>
                  <a:pt x="49657" y="35941"/>
                </a:lnTo>
                <a:lnTo>
                  <a:pt x="49516" y="47420"/>
                </a:lnTo>
                <a:lnTo>
                  <a:pt x="49101" y="59388"/>
                </a:lnTo>
                <a:lnTo>
                  <a:pt x="48424" y="71856"/>
                </a:lnTo>
                <a:lnTo>
                  <a:pt x="47498" y="84836"/>
                </a:lnTo>
                <a:lnTo>
                  <a:pt x="48513" y="84836"/>
                </a:lnTo>
                <a:lnTo>
                  <a:pt x="61521" y="62571"/>
                </a:lnTo>
                <a:lnTo>
                  <a:pt x="73326" y="41306"/>
                </a:lnTo>
                <a:lnTo>
                  <a:pt x="83964" y="21042"/>
                </a:lnTo>
                <a:lnTo>
                  <a:pt x="93472" y="1778"/>
                </a:lnTo>
                <a:lnTo>
                  <a:pt x="116712" y="1778"/>
                </a:lnTo>
                <a:lnTo>
                  <a:pt x="115315" y="7112"/>
                </a:lnTo>
                <a:lnTo>
                  <a:pt x="109265" y="14712"/>
                </a:lnTo>
                <a:lnTo>
                  <a:pt x="101965" y="24384"/>
                </a:lnTo>
                <a:lnTo>
                  <a:pt x="73330" y="64968"/>
                </a:lnTo>
                <a:lnTo>
                  <a:pt x="44576" y="109474"/>
                </a:lnTo>
                <a:lnTo>
                  <a:pt x="42628" y="120927"/>
                </a:lnTo>
                <a:lnTo>
                  <a:pt x="40417" y="132048"/>
                </a:lnTo>
                <a:lnTo>
                  <a:pt x="37969" y="142835"/>
                </a:lnTo>
                <a:lnTo>
                  <a:pt x="35306" y="153288"/>
                </a:lnTo>
                <a:lnTo>
                  <a:pt x="18669" y="153288"/>
                </a:lnTo>
                <a:lnTo>
                  <a:pt x="15367" y="147955"/>
                </a:lnTo>
                <a:lnTo>
                  <a:pt x="18063" y="138975"/>
                </a:lnTo>
                <a:lnTo>
                  <a:pt x="21605" y="129555"/>
                </a:lnTo>
                <a:lnTo>
                  <a:pt x="26029" y="119683"/>
                </a:lnTo>
                <a:lnTo>
                  <a:pt x="31369" y="109347"/>
                </a:lnTo>
                <a:lnTo>
                  <a:pt x="31795" y="98726"/>
                </a:lnTo>
                <a:lnTo>
                  <a:pt x="32115" y="88011"/>
                </a:lnTo>
                <a:lnTo>
                  <a:pt x="32315" y="77200"/>
                </a:lnTo>
                <a:lnTo>
                  <a:pt x="32385" y="66294"/>
                </a:lnTo>
                <a:lnTo>
                  <a:pt x="32337" y="57483"/>
                </a:lnTo>
                <a:lnTo>
                  <a:pt x="28321" y="18415"/>
                </a:lnTo>
                <a:lnTo>
                  <a:pt x="25653" y="14732"/>
                </a:lnTo>
                <a:lnTo>
                  <a:pt x="24384" y="13462"/>
                </a:lnTo>
                <a:lnTo>
                  <a:pt x="22606" y="12827"/>
                </a:lnTo>
                <a:lnTo>
                  <a:pt x="20574" y="12827"/>
                </a:lnTo>
                <a:lnTo>
                  <a:pt x="16510" y="12827"/>
                </a:lnTo>
                <a:lnTo>
                  <a:pt x="11684" y="15875"/>
                </a:lnTo>
                <a:lnTo>
                  <a:pt x="6223" y="21844"/>
                </a:lnTo>
                <a:lnTo>
                  <a:pt x="0" y="15621"/>
                </a:lnTo>
                <a:lnTo>
                  <a:pt x="3556" y="12446"/>
                </a:lnTo>
                <a:lnTo>
                  <a:pt x="6350" y="10033"/>
                </a:lnTo>
                <a:lnTo>
                  <a:pt x="8255" y="8382"/>
                </a:lnTo>
                <a:lnTo>
                  <a:pt x="10287" y="6731"/>
                </a:lnTo>
                <a:lnTo>
                  <a:pt x="12319" y="5207"/>
                </a:lnTo>
                <a:lnTo>
                  <a:pt x="14477" y="3937"/>
                </a:lnTo>
                <a:lnTo>
                  <a:pt x="16510" y="2667"/>
                </a:lnTo>
                <a:lnTo>
                  <a:pt x="18796" y="1778"/>
                </a:lnTo>
                <a:lnTo>
                  <a:pt x="21082" y="1016"/>
                </a:lnTo>
                <a:lnTo>
                  <a:pt x="23240" y="381"/>
                </a:lnTo>
                <a:lnTo>
                  <a:pt x="25781" y="0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700015" y="1847088"/>
            <a:ext cx="55684" cy="8001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18684" y="1872742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31750" y="0"/>
                </a:moveTo>
                <a:lnTo>
                  <a:pt x="12191" y="0"/>
                </a:lnTo>
                <a:lnTo>
                  <a:pt x="12826" y="5587"/>
                </a:lnTo>
                <a:lnTo>
                  <a:pt x="13051" y="10413"/>
                </a:lnTo>
                <a:lnTo>
                  <a:pt x="0" y="49911"/>
                </a:lnTo>
                <a:lnTo>
                  <a:pt x="5968" y="56769"/>
                </a:lnTo>
                <a:lnTo>
                  <a:pt x="12826" y="51562"/>
                </a:lnTo>
                <a:lnTo>
                  <a:pt x="18161" y="46862"/>
                </a:lnTo>
                <a:lnTo>
                  <a:pt x="22098" y="42545"/>
                </a:lnTo>
                <a:lnTo>
                  <a:pt x="26035" y="38354"/>
                </a:lnTo>
                <a:lnTo>
                  <a:pt x="28828" y="34036"/>
                </a:lnTo>
                <a:lnTo>
                  <a:pt x="30606" y="29718"/>
                </a:lnTo>
                <a:lnTo>
                  <a:pt x="32512" y="25400"/>
                </a:lnTo>
                <a:lnTo>
                  <a:pt x="33400" y="20574"/>
                </a:lnTo>
                <a:lnTo>
                  <a:pt x="33400" y="10413"/>
                </a:lnTo>
                <a:lnTo>
                  <a:pt x="32765" y="5207"/>
                </a:lnTo>
                <a:lnTo>
                  <a:pt x="3175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718684" y="1872742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12191" y="0"/>
                </a:moveTo>
                <a:lnTo>
                  <a:pt x="31750" y="0"/>
                </a:lnTo>
                <a:lnTo>
                  <a:pt x="32765" y="5207"/>
                </a:lnTo>
                <a:lnTo>
                  <a:pt x="33400" y="10413"/>
                </a:lnTo>
                <a:lnTo>
                  <a:pt x="33400" y="15367"/>
                </a:lnTo>
                <a:lnTo>
                  <a:pt x="33400" y="20574"/>
                </a:lnTo>
                <a:lnTo>
                  <a:pt x="32512" y="25400"/>
                </a:lnTo>
                <a:lnTo>
                  <a:pt x="30606" y="29718"/>
                </a:lnTo>
                <a:lnTo>
                  <a:pt x="28828" y="34036"/>
                </a:lnTo>
                <a:lnTo>
                  <a:pt x="26035" y="38354"/>
                </a:lnTo>
                <a:lnTo>
                  <a:pt x="22098" y="42545"/>
                </a:lnTo>
                <a:lnTo>
                  <a:pt x="18161" y="46862"/>
                </a:lnTo>
                <a:lnTo>
                  <a:pt x="12826" y="51562"/>
                </a:lnTo>
                <a:lnTo>
                  <a:pt x="5968" y="56769"/>
                </a:lnTo>
                <a:lnTo>
                  <a:pt x="0" y="49911"/>
                </a:lnTo>
                <a:lnTo>
                  <a:pt x="3810" y="46355"/>
                </a:lnTo>
                <a:lnTo>
                  <a:pt x="6476" y="43180"/>
                </a:lnTo>
                <a:lnTo>
                  <a:pt x="13080" y="22225"/>
                </a:lnTo>
                <a:lnTo>
                  <a:pt x="13080" y="16763"/>
                </a:lnTo>
                <a:lnTo>
                  <a:pt x="13080" y="11049"/>
                </a:lnTo>
                <a:lnTo>
                  <a:pt x="12826" y="5587"/>
                </a:lnTo>
                <a:lnTo>
                  <a:pt x="121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789932" y="1720570"/>
            <a:ext cx="174523" cy="17452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807711" y="1746250"/>
            <a:ext cx="153670" cy="152400"/>
          </a:xfrm>
          <a:custGeom>
            <a:avLst/>
            <a:gdLst/>
            <a:ahLst/>
            <a:cxnLst/>
            <a:rect l="l" t="t" r="r" b="b"/>
            <a:pathLst>
              <a:path w="153670" h="152400">
                <a:moveTo>
                  <a:pt x="73913" y="0"/>
                </a:moveTo>
                <a:lnTo>
                  <a:pt x="29210" y="0"/>
                </a:lnTo>
                <a:lnTo>
                  <a:pt x="27939" y="5461"/>
                </a:lnTo>
                <a:lnTo>
                  <a:pt x="31750" y="5714"/>
                </a:lnTo>
                <a:lnTo>
                  <a:pt x="34543" y="6476"/>
                </a:lnTo>
                <a:lnTo>
                  <a:pt x="38100" y="9271"/>
                </a:lnTo>
                <a:lnTo>
                  <a:pt x="38988" y="11684"/>
                </a:lnTo>
                <a:lnTo>
                  <a:pt x="38928" y="17907"/>
                </a:lnTo>
                <a:lnTo>
                  <a:pt x="17525" y="119125"/>
                </a:lnTo>
                <a:lnTo>
                  <a:pt x="1142" y="146938"/>
                </a:lnTo>
                <a:lnTo>
                  <a:pt x="0" y="152400"/>
                </a:lnTo>
                <a:lnTo>
                  <a:pt x="44576" y="152400"/>
                </a:lnTo>
                <a:lnTo>
                  <a:pt x="45847" y="146938"/>
                </a:lnTo>
                <a:lnTo>
                  <a:pt x="41528" y="146558"/>
                </a:lnTo>
                <a:lnTo>
                  <a:pt x="38608" y="145669"/>
                </a:lnTo>
                <a:lnTo>
                  <a:pt x="37084" y="144272"/>
                </a:lnTo>
                <a:lnTo>
                  <a:pt x="35687" y="142875"/>
                </a:lnTo>
                <a:lnTo>
                  <a:pt x="34967" y="140715"/>
                </a:lnTo>
                <a:lnTo>
                  <a:pt x="35072" y="131445"/>
                </a:lnTo>
                <a:lnTo>
                  <a:pt x="35866" y="126491"/>
                </a:lnTo>
                <a:lnTo>
                  <a:pt x="36449" y="123698"/>
                </a:lnTo>
                <a:lnTo>
                  <a:pt x="37211" y="119887"/>
                </a:lnTo>
                <a:lnTo>
                  <a:pt x="46482" y="77724"/>
                </a:lnTo>
                <a:lnTo>
                  <a:pt x="126367" y="77724"/>
                </a:lnTo>
                <a:lnTo>
                  <a:pt x="128630" y="67437"/>
                </a:lnTo>
                <a:lnTo>
                  <a:pt x="48767" y="67437"/>
                </a:lnTo>
                <a:lnTo>
                  <a:pt x="56415" y="33147"/>
                </a:lnTo>
                <a:lnTo>
                  <a:pt x="57912" y="26162"/>
                </a:lnTo>
                <a:lnTo>
                  <a:pt x="72643" y="5461"/>
                </a:lnTo>
                <a:lnTo>
                  <a:pt x="73913" y="0"/>
                </a:lnTo>
                <a:close/>
              </a:path>
              <a:path w="153670" h="152400">
                <a:moveTo>
                  <a:pt x="126367" y="77724"/>
                </a:moveTo>
                <a:lnTo>
                  <a:pt x="106425" y="77724"/>
                </a:lnTo>
                <a:lnTo>
                  <a:pt x="97282" y="119125"/>
                </a:lnTo>
                <a:lnTo>
                  <a:pt x="95572" y="126746"/>
                </a:lnTo>
                <a:lnTo>
                  <a:pt x="94487" y="131445"/>
                </a:lnTo>
                <a:lnTo>
                  <a:pt x="93599" y="133985"/>
                </a:lnTo>
                <a:lnTo>
                  <a:pt x="92837" y="136651"/>
                </a:lnTo>
                <a:lnTo>
                  <a:pt x="81025" y="146938"/>
                </a:lnTo>
                <a:lnTo>
                  <a:pt x="79755" y="152400"/>
                </a:lnTo>
                <a:lnTo>
                  <a:pt x="124460" y="152400"/>
                </a:lnTo>
                <a:lnTo>
                  <a:pt x="125602" y="146938"/>
                </a:lnTo>
                <a:lnTo>
                  <a:pt x="121665" y="146685"/>
                </a:lnTo>
                <a:lnTo>
                  <a:pt x="118872" y="145796"/>
                </a:lnTo>
                <a:lnTo>
                  <a:pt x="115570" y="143001"/>
                </a:lnTo>
                <a:lnTo>
                  <a:pt x="114680" y="140715"/>
                </a:lnTo>
                <a:lnTo>
                  <a:pt x="114751" y="133985"/>
                </a:lnTo>
                <a:lnTo>
                  <a:pt x="114808" y="132969"/>
                </a:lnTo>
                <a:lnTo>
                  <a:pt x="115188" y="130301"/>
                </a:lnTo>
                <a:lnTo>
                  <a:pt x="115442" y="127762"/>
                </a:lnTo>
                <a:lnTo>
                  <a:pt x="116077" y="124333"/>
                </a:lnTo>
                <a:lnTo>
                  <a:pt x="117093" y="119887"/>
                </a:lnTo>
                <a:lnTo>
                  <a:pt x="126367" y="77724"/>
                </a:lnTo>
                <a:close/>
              </a:path>
              <a:path w="153670" h="152400">
                <a:moveTo>
                  <a:pt x="153670" y="0"/>
                </a:moveTo>
                <a:lnTo>
                  <a:pt x="108965" y="0"/>
                </a:lnTo>
                <a:lnTo>
                  <a:pt x="107823" y="5461"/>
                </a:lnTo>
                <a:lnTo>
                  <a:pt x="111633" y="5714"/>
                </a:lnTo>
                <a:lnTo>
                  <a:pt x="114426" y="6476"/>
                </a:lnTo>
                <a:lnTo>
                  <a:pt x="116077" y="7874"/>
                </a:lnTo>
                <a:lnTo>
                  <a:pt x="117855" y="9271"/>
                </a:lnTo>
                <a:lnTo>
                  <a:pt x="118745" y="11684"/>
                </a:lnTo>
                <a:lnTo>
                  <a:pt x="108712" y="67437"/>
                </a:lnTo>
                <a:lnTo>
                  <a:pt x="128630" y="67437"/>
                </a:lnTo>
                <a:lnTo>
                  <a:pt x="136171" y="33147"/>
                </a:lnTo>
                <a:lnTo>
                  <a:pt x="137667" y="26162"/>
                </a:lnTo>
                <a:lnTo>
                  <a:pt x="139064" y="20954"/>
                </a:lnTo>
                <a:lnTo>
                  <a:pt x="140080" y="17907"/>
                </a:lnTo>
                <a:lnTo>
                  <a:pt x="141097" y="14732"/>
                </a:lnTo>
                <a:lnTo>
                  <a:pt x="142112" y="12319"/>
                </a:lnTo>
                <a:lnTo>
                  <a:pt x="143128" y="10922"/>
                </a:lnTo>
                <a:lnTo>
                  <a:pt x="144017" y="9398"/>
                </a:lnTo>
                <a:lnTo>
                  <a:pt x="145161" y="8254"/>
                </a:lnTo>
                <a:lnTo>
                  <a:pt x="146303" y="7492"/>
                </a:lnTo>
                <a:lnTo>
                  <a:pt x="147574" y="6730"/>
                </a:lnTo>
                <a:lnTo>
                  <a:pt x="149605" y="6096"/>
                </a:lnTo>
                <a:lnTo>
                  <a:pt x="152400" y="5461"/>
                </a:lnTo>
                <a:lnTo>
                  <a:pt x="15367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807711" y="1746250"/>
            <a:ext cx="153670" cy="152400"/>
          </a:xfrm>
          <a:custGeom>
            <a:avLst/>
            <a:gdLst/>
            <a:ahLst/>
            <a:cxnLst/>
            <a:rect l="l" t="t" r="r" b="b"/>
            <a:pathLst>
              <a:path w="153670" h="152400">
                <a:moveTo>
                  <a:pt x="29210" y="0"/>
                </a:moveTo>
                <a:lnTo>
                  <a:pt x="73913" y="0"/>
                </a:lnTo>
                <a:lnTo>
                  <a:pt x="72643" y="5461"/>
                </a:lnTo>
                <a:lnTo>
                  <a:pt x="69850" y="6096"/>
                </a:lnTo>
                <a:lnTo>
                  <a:pt x="67817" y="6730"/>
                </a:lnTo>
                <a:lnTo>
                  <a:pt x="66548" y="7492"/>
                </a:lnTo>
                <a:lnTo>
                  <a:pt x="65277" y="8254"/>
                </a:lnTo>
                <a:lnTo>
                  <a:pt x="64262" y="9398"/>
                </a:lnTo>
                <a:lnTo>
                  <a:pt x="56387" y="33274"/>
                </a:lnTo>
                <a:lnTo>
                  <a:pt x="48767" y="67437"/>
                </a:lnTo>
                <a:lnTo>
                  <a:pt x="108712" y="67437"/>
                </a:lnTo>
                <a:lnTo>
                  <a:pt x="116332" y="33147"/>
                </a:lnTo>
                <a:lnTo>
                  <a:pt x="116966" y="30099"/>
                </a:lnTo>
                <a:lnTo>
                  <a:pt x="117475" y="26924"/>
                </a:lnTo>
                <a:lnTo>
                  <a:pt x="117983" y="23367"/>
                </a:lnTo>
                <a:lnTo>
                  <a:pt x="118490" y="19938"/>
                </a:lnTo>
                <a:lnTo>
                  <a:pt x="118745" y="17272"/>
                </a:lnTo>
                <a:lnTo>
                  <a:pt x="118745" y="15239"/>
                </a:lnTo>
                <a:lnTo>
                  <a:pt x="118745" y="11684"/>
                </a:lnTo>
                <a:lnTo>
                  <a:pt x="117855" y="9271"/>
                </a:lnTo>
                <a:lnTo>
                  <a:pt x="116077" y="7874"/>
                </a:lnTo>
                <a:lnTo>
                  <a:pt x="114426" y="6476"/>
                </a:lnTo>
                <a:lnTo>
                  <a:pt x="111633" y="5714"/>
                </a:lnTo>
                <a:lnTo>
                  <a:pt x="107823" y="5461"/>
                </a:lnTo>
                <a:lnTo>
                  <a:pt x="108965" y="0"/>
                </a:lnTo>
                <a:lnTo>
                  <a:pt x="153670" y="0"/>
                </a:lnTo>
                <a:lnTo>
                  <a:pt x="152400" y="5461"/>
                </a:lnTo>
                <a:lnTo>
                  <a:pt x="149605" y="6096"/>
                </a:lnTo>
                <a:lnTo>
                  <a:pt x="147574" y="6730"/>
                </a:lnTo>
                <a:lnTo>
                  <a:pt x="146303" y="7492"/>
                </a:lnTo>
                <a:lnTo>
                  <a:pt x="145161" y="8254"/>
                </a:lnTo>
                <a:lnTo>
                  <a:pt x="144017" y="9398"/>
                </a:lnTo>
                <a:lnTo>
                  <a:pt x="143128" y="10922"/>
                </a:lnTo>
                <a:lnTo>
                  <a:pt x="142112" y="12319"/>
                </a:lnTo>
                <a:lnTo>
                  <a:pt x="141097" y="14732"/>
                </a:lnTo>
                <a:lnTo>
                  <a:pt x="140080" y="17907"/>
                </a:lnTo>
                <a:lnTo>
                  <a:pt x="139064" y="20954"/>
                </a:lnTo>
                <a:lnTo>
                  <a:pt x="137667" y="26162"/>
                </a:lnTo>
                <a:lnTo>
                  <a:pt x="136143" y="33274"/>
                </a:lnTo>
                <a:lnTo>
                  <a:pt x="117093" y="119887"/>
                </a:lnTo>
                <a:lnTo>
                  <a:pt x="116077" y="124333"/>
                </a:lnTo>
                <a:lnTo>
                  <a:pt x="115442" y="127762"/>
                </a:lnTo>
                <a:lnTo>
                  <a:pt x="115188" y="130301"/>
                </a:lnTo>
                <a:lnTo>
                  <a:pt x="114808" y="132969"/>
                </a:lnTo>
                <a:lnTo>
                  <a:pt x="114680" y="135254"/>
                </a:lnTo>
                <a:lnTo>
                  <a:pt x="114680" y="137287"/>
                </a:lnTo>
                <a:lnTo>
                  <a:pt x="114680" y="140715"/>
                </a:lnTo>
                <a:lnTo>
                  <a:pt x="115570" y="143001"/>
                </a:lnTo>
                <a:lnTo>
                  <a:pt x="117221" y="144399"/>
                </a:lnTo>
                <a:lnTo>
                  <a:pt x="118872" y="145796"/>
                </a:lnTo>
                <a:lnTo>
                  <a:pt x="121665" y="146685"/>
                </a:lnTo>
                <a:lnTo>
                  <a:pt x="125602" y="146938"/>
                </a:lnTo>
                <a:lnTo>
                  <a:pt x="124460" y="152400"/>
                </a:lnTo>
                <a:lnTo>
                  <a:pt x="79755" y="152400"/>
                </a:lnTo>
                <a:lnTo>
                  <a:pt x="81025" y="146938"/>
                </a:lnTo>
                <a:lnTo>
                  <a:pt x="83820" y="146430"/>
                </a:lnTo>
                <a:lnTo>
                  <a:pt x="85978" y="145796"/>
                </a:lnTo>
                <a:lnTo>
                  <a:pt x="87375" y="144779"/>
                </a:lnTo>
                <a:lnTo>
                  <a:pt x="88773" y="143763"/>
                </a:lnTo>
                <a:lnTo>
                  <a:pt x="89915" y="142366"/>
                </a:lnTo>
                <a:lnTo>
                  <a:pt x="90932" y="140588"/>
                </a:lnTo>
                <a:lnTo>
                  <a:pt x="91948" y="138811"/>
                </a:lnTo>
                <a:lnTo>
                  <a:pt x="92837" y="136651"/>
                </a:lnTo>
                <a:lnTo>
                  <a:pt x="93599" y="133985"/>
                </a:lnTo>
                <a:lnTo>
                  <a:pt x="94487" y="131445"/>
                </a:lnTo>
                <a:lnTo>
                  <a:pt x="95630" y="126491"/>
                </a:lnTo>
                <a:lnTo>
                  <a:pt x="97282" y="119125"/>
                </a:lnTo>
                <a:lnTo>
                  <a:pt x="106425" y="77724"/>
                </a:lnTo>
                <a:lnTo>
                  <a:pt x="46482" y="77724"/>
                </a:lnTo>
                <a:lnTo>
                  <a:pt x="37211" y="119887"/>
                </a:lnTo>
                <a:lnTo>
                  <a:pt x="36449" y="123698"/>
                </a:lnTo>
                <a:lnTo>
                  <a:pt x="35813" y="126746"/>
                </a:lnTo>
                <a:lnTo>
                  <a:pt x="35433" y="129159"/>
                </a:lnTo>
                <a:lnTo>
                  <a:pt x="35051" y="131572"/>
                </a:lnTo>
                <a:lnTo>
                  <a:pt x="34925" y="134238"/>
                </a:lnTo>
                <a:lnTo>
                  <a:pt x="34925" y="137287"/>
                </a:lnTo>
                <a:lnTo>
                  <a:pt x="34925" y="140588"/>
                </a:lnTo>
                <a:lnTo>
                  <a:pt x="35687" y="142875"/>
                </a:lnTo>
                <a:lnTo>
                  <a:pt x="37084" y="144272"/>
                </a:lnTo>
                <a:lnTo>
                  <a:pt x="38608" y="145669"/>
                </a:lnTo>
                <a:lnTo>
                  <a:pt x="41528" y="146558"/>
                </a:lnTo>
                <a:lnTo>
                  <a:pt x="45847" y="146938"/>
                </a:lnTo>
                <a:lnTo>
                  <a:pt x="44576" y="152400"/>
                </a:lnTo>
                <a:lnTo>
                  <a:pt x="0" y="152400"/>
                </a:lnTo>
                <a:lnTo>
                  <a:pt x="1142" y="146938"/>
                </a:lnTo>
                <a:lnTo>
                  <a:pt x="4063" y="146430"/>
                </a:lnTo>
                <a:lnTo>
                  <a:pt x="6096" y="145796"/>
                </a:lnTo>
                <a:lnTo>
                  <a:pt x="36449" y="33147"/>
                </a:lnTo>
                <a:lnTo>
                  <a:pt x="38226" y="23367"/>
                </a:lnTo>
                <a:lnTo>
                  <a:pt x="38735" y="19938"/>
                </a:lnTo>
                <a:lnTo>
                  <a:pt x="38988" y="17272"/>
                </a:lnTo>
                <a:lnTo>
                  <a:pt x="38988" y="15239"/>
                </a:lnTo>
                <a:lnTo>
                  <a:pt x="38988" y="11684"/>
                </a:lnTo>
                <a:lnTo>
                  <a:pt x="27939" y="5461"/>
                </a:lnTo>
                <a:lnTo>
                  <a:pt x="2921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971288" y="1789121"/>
            <a:ext cx="156235" cy="6025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89067" y="1813814"/>
            <a:ext cx="135255" cy="39370"/>
          </a:xfrm>
          <a:custGeom>
            <a:avLst/>
            <a:gdLst/>
            <a:ahLst/>
            <a:cxnLst/>
            <a:rect l="l" t="t" r="r" b="b"/>
            <a:pathLst>
              <a:path w="135254" h="39369">
                <a:moveTo>
                  <a:pt x="75549" y="15494"/>
                </a:moveTo>
                <a:lnTo>
                  <a:pt x="33782" y="15494"/>
                </a:lnTo>
                <a:lnTo>
                  <a:pt x="39185" y="16232"/>
                </a:lnTo>
                <a:lnTo>
                  <a:pt x="45672" y="18446"/>
                </a:lnTo>
                <a:lnTo>
                  <a:pt x="53230" y="22137"/>
                </a:lnTo>
                <a:lnTo>
                  <a:pt x="61849" y="27305"/>
                </a:lnTo>
                <a:lnTo>
                  <a:pt x="70752" y="32398"/>
                </a:lnTo>
                <a:lnTo>
                  <a:pt x="79168" y="36052"/>
                </a:lnTo>
                <a:lnTo>
                  <a:pt x="87084" y="38252"/>
                </a:lnTo>
                <a:lnTo>
                  <a:pt x="94487" y="38988"/>
                </a:lnTo>
                <a:lnTo>
                  <a:pt x="101633" y="38348"/>
                </a:lnTo>
                <a:lnTo>
                  <a:pt x="108219" y="36433"/>
                </a:lnTo>
                <a:lnTo>
                  <a:pt x="114258" y="33256"/>
                </a:lnTo>
                <a:lnTo>
                  <a:pt x="119761" y="28828"/>
                </a:lnTo>
                <a:lnTo>
                  <a:pt x="125195" y="23495"/>
                </a:lnTo>
                <a:lnTo>
                  <a:pt x="97282" y="23495"/>
                </a:lnTo>
                <a:lnTo>
                  <a:pt x="91948" y="22756"/>
                </a:lnTo>
                <a:lnTo>
                  <a:pt x="85471" y="20542"/>
                </a:lnTo>
                <a:lnTo>
                  <a:pt x="77850" y="16851"/>
                </a:lnTo>
                <a:lnTo>
                  <a:pt x="75549" y="15494"/>
                </a:lnTo>
                <a:close/>
              </a:path>
              <a:path w="135254" h="39369">
                <a:moveTo>
                  <a:pt x="37211" y="0"/>
                </a:moveTo>
                <a:lnTo>
                  <a:pt x="28702" y="0"/>
                </a:lnTo>
                <a:lnTo>
                  <a:pt x="21192" y="2936"/>
                </a:lnTo>
                <a:lnTo>
                  <a:pt x="0" y="30734"/>
                </a:lnTo>
                <a:lnTo>
                  <a:pt x="8636" y="35560"/>
                </a:lnTo>
                <a:lnTo>
                  <a:pt x="11811" y="29083"/>
                </a:lnTo>
                <a:lnTo>
                  <a:pt x="15367" y="24130"/>
                </a:lnTo>
                <a:lnTo>
                  <a:pt x="19431" y="20700"/>
                </a:lnTo>
                <a:lnTo>
                  <a:pt x="23622" y="17272"/>
                </a:lnTo>
                <a:lnTo>
                  <a:pt x="28321" y="15494"/>
                </a:lnTo>
                <a:lnTo>
                  <a:pt x="75549" y="15494"/>
                </a:lnTo>
                <a:lnTo>
                  <a:pt x="69087" y="11684"/>
                </a:lnTo>
                <a:lnTo>
                  <a:pt x="60160" y="6590"/>
                </a:lnTo>
                <a:lnTo>
                  <a:pt x="51808" y="2921"/>
                </a:lnTo>
                <a:lnTo>
                  <a:pt x="44209" y="736"/>
                </a:lnTo>
                <a:lnTo>
                  <a:pt x="37211" y="0"/>
                </a:lnTo>
                <a:close/>
              </a:path>
              <a:path w="135254" h="39369">
                <a:moveTo>
                  <a:pt x="125984" y="2794"/>
                </a:moveTo>
                <a:lnTo>
                  <a:pt x="103632" y="23495"/>
                </a:lnTo>
                <a:lnTo>
                  <a:pt x="125195" y="23495"/>
                </a:lnTo>
                <a:lnTo>
                  <a:pt x="126619" y="22098"/>
                </a:lnTo>
                <a:lnTo>
                  <a:pt x="131699" y="15494"/>
                </a:lnTo>
                <a:lnTo>
                  <a:pt x="134874" y="8889"/>
                </a:lnTo>
                <a:lnTo>
                  <a:pt x="125984" y="279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989067" y="1813814"/>
            <a:ext cx="135255" cy="39370"/>
          </a:xfrm>
          <a:custGeom>
            <a:avLst/>
            <a:gdLst/>
            <a:ahLst/>
            <a:cxnLst/>
            <a:rect l="l" t="t" r="r" b="b"/>
            <a:pathLst>
              <a:path w="135254" h="39369">
                <a:moveTo>
                  <a:pt x="37211" y="0"/>
                </a:moveTo>
                <a:lnTo>
                  <a:pt x="77850" y="16851"/>
                </a:lnTo>
                <a:lnTo>
                  <a:pt x="85471" y="20542"/>
                </a:lnTo>
                <a:lnTo>
                  <a:pt x="91948" y="22756"/>
                </a:lnTo>
                <a:lnTo>
                  <a:pt x="97282" y="23495"/>
                </a:lnTo>
                <a:lnTo>
                  <a:pt x="103632" y="23495"/>
                </a:lnTo>
                <a:lnTo>
                  <a:pt x="125984" y="2794"/>
                </a:lnTo>
                <a:lnTo>
                  <a:pt x="134874" y="8889"/>
                </a:lnTo>
                <a:lnTo>
                  <a:pt x="108219" y="36433"/>
                </a:lnTo>
                <a:lnTo>
                  <a:pt x="94487" y="38988"/>
                </a:lnTo>
                <a:lnTo>
                  <a:pt x="87084" y="38252"/>
                </a:lnTo>
                <a:lnTo>
                  <a:pt x="79168" y="36052"/>
                </a:lnTo>
                <a:lnTo>
                  <a:pt x="70752" y="32398"/>
                </a:lnTo>
                <a:lnTo>
                  <a:pt x="61849" y="27305"/>
                </a:lnTo>
                <a:lnTo>
                  <a:pt x="53230" y="22137"/>
                </a:lnTo>
                <a:lnTo>
                  <a:pt x="45672" y="18446"/>
                </a:lnTo>
                <a:lnTo>
                  <a:pt x="39185" y="16232"/>
                </a:lnTo>
                <a:lnTo>
                  <a:pt x="33782" y="15494"/>
                </a:lnTo>
                <a:lnTo>
                  <a:pt x="28321" y="15494"/>
                </a:lnTo>
                <a:lnTo>
                  <a:pt x="8636" y="35560"/>
                </a:lnTo>
                <a:lnTo>
                  <a:pt x="0" y="30734"/>
                </a:lnTo>
                <a:lnTo>
                  <a:pt x="28702" y="0"/>
                </a:lnTo>
                <a:lnTo>
                  <a:pt x="3721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126735" y="1720570"/>
            <a:ext cx="305549" cy="17452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144515" y="1746250"/>
            <a:ext cx="283845" cy="152400"/>
          </a:xfrm>
          <a:custGeom>
            <a:avLst/>
            <a:gdLst/>
            <a:ahLst/>
            <a:cxnLst/>
            <a:rect l="l" t="t" r="r" b="b"/>
            <a:pathLst>
              <a:path w="283845" h="152400">
                <a:moveTo>
                  <a:pt x="245745" y="0"/>
                </a:moveTo>
                <a:lnTo>
                  <a:pt x="187706" y="0"/>
                </a:lnTo>
                <a:lnTo>
                  <a:pt x="186436" y="5461"/>
                </a:lnTo>
                <a:lnTo>
                  <a:pt x="190373" y="5714"/>
                </a:lnTo>
                <a:lnTo>
                  <a:pt x="193167" y="6603"/>
                </a:lnTo>
                <a:lnTo>
                  <a:pt x="194818" y="8000"/>
                </a:lnTo>
                <a:lnTo>
                  <a:pt x="196596" y="9398"/>
                </a:lnTo>
                <a:lnTo>
                  <a:pt x="197485" y="11937"/>
                </a:lnTo>
                <a:lnTo>
                  <a:pt x="197485" y="19938"/>
                </a:lnTo>
                <a:lnTo>
                  <a:pt x="196596" y="25780"/>
                </a:lnTo>
                <a:lnTo>
                  <a:pt x="194945" y="33147"/>
                </a:lnTo>
                <a:lnTo>
                  <a:pt x="176022" y="119125"/>
                </a:lnTo>
                <a:lnTo>
                  <a:pt x="159638" y="146938"/>
                </a:lnTo>
                <a:lnTo>
                  <a:pt x="158496" y="152400"/>
                </a:lnTo>
                <a:lnTo>
                  <a:pt x="204343" y="152400"/>
                </a:lnTo>
                <a:lnTo>
                  <a:pt x="205612" y="146938"/>
                </a:lnTo>
                <a:lnTo>
                  <a:pt x="201930" y="146685"/>
                </a:lnTo>
                <a:lnTo>
                  <a:pt x="199389" y="146176"/>
                </a:lnTo>
                <a:lnTo>
                  <a:pt x="197866" y="145541"/>
                </a:lnTo>
                <a:lnTo>
                  <a:pt x="196342" y="145034"/>
                </a:lnTo>
                <a:lnTo>
                  <a:pt x="195325" y="144017"/>
                </a:lnTo>
                <a:lnTo>
                  <a:pt x="193801" y="141477"/>
                </a:lnTo>
                <a:lnTo>
                  <a:pt x="193421" y="139700"/>
                </a:lnTo>
                <a:lnTo>
                  <a:pt x="193421" y="135889"/>
                </a:lnTo>
                <a:lnTo>
                  <a:pt x="193675" y="132207"/>
                </a:lnTo>
                <a:lnTo>
                  <a:pt x="193929" y="130301"/>
                </a:lnTo>
                <a:lnTo>
                  <a:pt x="194056" y="128650"/>
                </a:lnTo>
                <a:lnTo>
                  <a:pt x="194563" y="125349"/>
                </a:lnTo>
                <a:lnTo>
                  <a:pt x="195707" y="119887"/>
                </a:lnTo>
                <a:lnTo>
                  <a:pt x="202946" y="87122"/>
                </a:lnTo>
                <a:lnTo>
                  <a:pt x="231226" y="87122"/>
                </a:lnTo>
                <a:lnTo>
                  <a:pt x="239506" y="86074"/>
                </a:lnTo>
                <a:lnTo>
                  <a:pt x="247282" y="84288"/>
                </a:lnTo>
                <a:lnTo>
                  <a:pt x="254381" y="81787"/>
                </a:lnTo>
                <a:lnTo>
                  <a:pt x="260806" y="78450"/>
                </a:lnTo>
                <a:lnTo>
                  <a:pt x="261639" y="77850"/>
                </a:lnTo>
                <a:lnTo>
                  <a:pt x="204850" y="77850"/>
                </a:lnTo>
                <a:lnTo>
                  <a:pt x="219963" y="10160"/>
                </a:lnTo>
                <a:lnTo>
                  <a:pt x="229870" y="9905"/>
                </a:lnTo>
                <a:lnTo>
                  <a:pt x="274637" y="9905"/>
                </a:lnTo>
                <a:lnTo>
                  <a:pt x="272796" y="8509"/>
                </a:lnTo>
                <a:lnTo>
                  <a:pt x="269113" y="5587"/>
                </a:lnTo>
                <a:lnTo>
                  <a:pt x="264413" y="3428"/>
                </a:lnTo>
                <a:lnTo>
                  <a:pt x="258699" y="2159"/>
                </a:lnTo>
                <a:lnTo>
                  <a:pt x="253111" y="762"/>
                </a:lnTo>
                <a:lnTo>
                  <a:pt x="245745" y="0"/>
                </a:lnTo>
                <a:close/>
              </a:path>
              <a:path w="283845" h="152400">
                <a:moveTo>
                  <a:pt x="231226" y="87122"/>
                </a:moveTo>
                <a:lnTo>
                  <a:pt x="202946" y="87122"/>
                </a:lnTo>
                <a:lnTo>
                  <a:pt x="207899" y="87375"/>
                </a:lnTo>
                <a:lnTo>
                  <a:pt x="214249" y="87502"/>
                </a:lnTo>
                <a:lnTo>
                  <a:pt x="221869" y="87502"/>
                </a:lnTo>
                <a:lnTo>
                  <a:pt x="231038" y="87145"/>
                </a:lnTo>
                <a:lnTo>
                  <a:pt x="231226" y="87122"/>
                </a:lnTo>
                <a:close/>
              </a:path>
              <a:path w="283845" h="152400">
                <a:moveTo>
                  <a:pt x="274637" y="9905"/>
                </a:moveTo>
                <a:lnTo>
                  <a:pt x="244729" y="9905"/>
                </a:lnTo>
                <a:lnTo>
                  <a:pt x="251968" y="11937"/>
                </a:lnTo>
                <a:lnTo>
                  <a:pt x="256412" y="15875"/>
                </a:lnTo>
                <a:lnTo>
                  <a:pt x="260731" y="19938"/>
                </a:lnTo>
                <a:lnTo>
                  <a:pt x="262889" y="26288"/>
                </a:lnTo>
                <a:lnTo>
                  <a:pt x="262889" y="41275"/>
                </a:lnTo>
                <a:lnTo>
                  <a:pt x="232663" y="76962"/>
                </a:lnTo>
                <a:lnTo>
                  <a:pt x="225425" y="77850"/>
                </a:lnTo>
                <a:lnTo>
                  <a:pt x="261639" y="77850"/>
                </a:lnTo>
                <a:lnTo>
                  <a:pt x="283344" y="42767"/>
                </a:lnTo>
                <a:lnTo>
                  <a:pt x="283845" y="34671"/>
                </a:lnTo>
                <a:lnTo>
                  <a:pt x="283845" y="28828"/>
                </a:lnTo>
                <a:lnTo>
                  <a:pt x="282956" y="23749"/>
                </a:lnTo>
                <a:lnTo>
                  <a:pt x="281050" y="19303"/>
                </a:lnTo>
                <a:lnTo>
                  <a:pt x="279273" y="14986"/>
                </a:lnTo>
                <a:lnTo>
                  <a:pt x="276479" y="11302"/>
                </a:lnTo>
                <a:lnTo>
                  <a:pt x="274637" y="9905"/>
                </a:lnTo>
                <a:close/>
              </a:path>
              <a:path w="283845" h="152400">
                <a:moveTo>
                  <a:pt x="71500" y="0"/>
                </a:moveTo>
                <a:lnTo>
                  <a:pt x="29210" y="0"/>
                </a:lnTo>
                <a:lnTo>
                  <a:pt x="27939" y="5461"/>
                </a:lnTo>
                <a:lnTo>
                  <a:pt x="31750" y="5714"/>
                </a:lnTo>
                <a:lnTo>
                  <a:pt x="34544" y="6476"/>
                </a:lnTo>
                <a:lnTo>
                  <a:pt x="38100" y="9271"/>
                </a:lnTo>
                <a:lnTo>
                  <a:pt x="38988" y="11684"/>
                </a:lnTo>
                <a:lnTo>
                  <a:pt x="38988" y="19812"/>
                </a:lnTo>
                <a:lnTo>
                  <a:pt x="38100" y="25780"/>
                </a:lnTo>
                <a:lnTo>
                  <a:pt x="36449" y="33147"/>
                </a:lnTo>
                <a:lnTo>
                  <a:pt x="17525" y="119125"/>
                </a:lnTo>
                <a:lnTo>
                  <a:pt x="1143" y="146938"/>
                </a:lnTo>
                <a:lnTo>
                  <a:pt x="0" y="152400"/>
                </a:lnTo>
                <a:lnTo>
                  <a:pt x="56134" y="152400"/>
                </a:lnTo>
                <a:lnTo>
                  <a:pt x="64262" y="151637"/>
                </a:lnTo>
                <a:lnTo>
                  <a:pt x="78232" y="148589"/>
                </a:lnTo>
                <a:lnTo>
                  <a:pt x="84582" y="146303"/>
                </a:lnTo>
                <a:lnTo>
                  <a:pt x="91693" y="142494"/>
                </a:lnTo>
                <a:lnTo>
                  <a:pt x="38608" y="142494"/>
                </a:lnTo>
                <a:lnTo>
                  <a:pt x="34544" y="142366"/>
                </a:lnTo>
                <a:lnTo>
                  <a:pt x="32385" y="142112"/>
                </a:lnTo>
                <a:lnTo>
                  <a:pt x="61213" y="10033"/>
                </a:lnTo>
                <a:lnTo>
                  <a:pt x="68580" y="9778"/>
                </a:lnTo>
                <a:lnTo>
                  <a:pt x="115612" y="9778"/>
                </a:lnTo>
                <a:lnTo>
                  <a:pt x="112395" y="7365"/>
                </a:lnTo>
                <a:lnTo>
                  <a:pt x="79553" y="166"/>
                </a:lnTo>
                <a:lnTo>
                  <a:pt x="71500" y="0"/>
                </a:lnTo>
                <a:close/>
              </a:path>
              <a:path w="283845" h="152400">
                <a:moveTo>
                  <a:pt x="115612" y="9778"/>
                </a:moveTo>
                <a:lnTo>
                  <a:pt x="71882" y="9778"/>
                </a:lnTo>
                <a:lnTo>
                  <a:pt x="81905" y="10517"/>
                </a:lnTo>
                <a:lnTo>
                  <a:pt x="90630" y="12731"/>
                </a:lnTo>
                <a:lnTo>
                  <a:pt x="114373" y="45718"/>
                </a:lnTo>
                <a:lnTo>
                  <a:pt x="115062" y="56641"/>
                </a:lnTo>
                <a:lnTo>
                  <a:pt x="114798" y="64811"/>
                </a:lnTo>
                <a:lnTo>
                  <a:pt x="105140" y="102616"/>
                </a:lnTo>
                <a:lnTo>
                  <a:pt x="81510" y="132550"/>
                </a:lnTo>
                <a:lnTo>
                  <a:pt x="44704" y="142494"/>
                </a:lnTo>
                <a:lnTo>
                  <a:pt x="91693" y="142494"/>
                </a:lnTo>
                <a:lnTo>
                  <a:pt x="123317" y="110109"/>
                </a:lnTo>
                <a:lnTo>
                  <a:pt x="135794" y="70691"/>
                </a:lnTo>
                <a:lnTo>
                  <a:pt x="136651" y="56007"/>
                </a:lnTo>
                <a:lnTo>
                  <a:pt x="136366" y="48648"/>
                </a:lnTo>
                <a:lnTo>
                  <a:pt x="118491" y="11937"/>
                </a:lnTo>
                <a:lnTo>
                  <a:pt x="115612" y="977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139944" y="1741677"/>
            <a:ext cx="292989" cy="16154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83352" y="1516380"/>
            <a:ext cx="3589782" cy="60578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501263" y="1541780"/>
            <a:ext cx="3568700" cy="582930"/>
          </a:xfrm>
          <a:custGeom>
            <a:avLst/>
            <a:gdLst/>
            <a:ahLst/>
            <a:cxnLst/>
            <a:rect l="l" t="t" r="r" b="b"/>
            <a:pathLst>
              <a:path w="3568700" h="582930">
                <a:moveTo>
                  <a:pt x="3468619" y="0"/>
                </a:moveTo>
                <a:lnTo>
                  <a:pt x="3463412" y="8382"/>
                </a:lnTo>
                <a:lnTo>
                  <a:pt x="3481992" y="30722"/>
                </a:lnTo>
                <a:lnTo>
                  <a:pt x="3498321" y="57372"/>
                </a:lnTo>
                <a:lnTo>
                  <a:pt x="3524372" y="123698"/>
                </a:lnTo>
                <a:lnTo>
                  <a:pt x="3533780" y="162319"/>
                </a:lnTo>
                <a:lnTo>
                  <a:pt x="3540485" y="203120"/>
                </a:lnTo>
                <a:lnTo>
                  <a:pt x="3544499" y="246088"/>
                </a:lnTo>
                <a:lnTo>
                  <a:pt x="3545835" y="291211"/>
                </a:lnTo>
                <a:lnTo>
                  <a:pt x="3544499" y="335571"/>
                </a:lnTo>
                <a:lnTo>
                  <a:pt x="3540485" y="378158"/>
                </a:lnTo>
                <a:lnTo>
                  <a:pt x="3533780" y="418959"/>
                </a:lnTo>
                <a:lnTo>
                  <a:pt x="3524372" y="457962"/>
                </a:lnTo>
                <a:lnTo>
                  <a:pt x="3498464" y="525319"/>
                </a:lnTo>
                <a:lnTo>
                  <a:pt x="3463412" y="574675"/>
                </a:lnTo>
                <a:lnTo>
                  <a:pt x="3468619" y="582930"/>
                </a:lnTo>
                <a:lnTo>
                  <a:pt x="3509767" y="533876"/>
                </a:lnTo>
                <a:lnTo>
                  <a:pt x="3541390" y="464820"/>
                </a:lnTo>
                <a:lnTo>
                  <a:pt x="3553225" y="424261"/>
                </a:lnTo>
                <a:lnTo>
                  <a:pt x="3561678" y="381809"/>
                </a:lnTo>
                <a:lnTo>
                  <a:pt x="3566750" y="337429"/>
                </a:lnTo>
                <a:lnTo>
                  <a:pt x="3568441" y="291084"/>
                </a:lnTo>
                <a:lnTo>
                  <a:pt x="3566750" y="244219"/>
                </a:lnTo>
                <a:lnTo>
                  <a:pt x="3561678" y="199628"/>
                </a:lnTo>
                <a:lnTo>
                  <a:pt x="3553225" y="157299"/>
                </a:lnTo>
                <a:lnTo>
                  <a:pt x="3541390" y="117221"/>
                </a:lnTo>
                <a:lnTo>
                  <a:pt x="3526769" y="80670"/>
                </a:lnTo>
                <a:lnTo>
                  <a:pt x="3490383" y="22048"/>
                </a:lnTo>
                <a:lnTo>
                  <a:pt x="3468619" y="0"/>
                </a:lnTo>
                <a:close/>
              </a:path>
              <a:path w="3568700" h="582930">
                <a:moveTo>
                  <a:pt x="99817" y="0"/>
                </a:moveTo>
                <a:lnTo>
                  <a:pt x="58669" y="48942"/>
                </a:lnTo>
                <a:lnTo>
                  <a:pt x="27046" y="117221"/>
                </a:lnTo>
                <a:lnTo>
                  <a:pt x="15211" y="157299"/>
                </a:lnTo>
                <a:lnTo>
                  <a:pt x="6758" y="199628"/>
                </a:lnTo>
                <a:lnTo>
                  <a:pt x="1686" y="244219"/>
                </a:lnTo>
                <a:lnTo>
                  <a:pt x="0" y="291211"/>
                </a:lnTo>
                <a:lnTo>
                  <a:pt x="1686" y="337429"/>
                </a:lnTo>
                <a:lnTo>
                  <a:pt x="6758" y="381809"/>
                </a:lnTo>
                <a:lnTo>
                  <a:pt x="15211" y="424261"/>
                </a:lnTo>
                <a:lnTo>
                  <a:pt x="27046" y="464820"/>
                </a:lnTo>
                <a:lnTo>
                  <a:pt x="41667" y="501848"/>
                </a:lnTo>
                <a:lnTo>
                  <a:pt x="78052" y="560903"/>
                </a:lnTo>
                <a:lnTo>
                  <a:pt x="99817" y="582930"/>
                </a:lnTo>
                <a:lnTo>
                  <a:pt x="105024" y="574675"/>
                </a:lnTo>
                <a:lnTo>
                  <a:pt x="86355" y="552241"/>
                </a:lnTo>
                <a:lnTo>
                  <a:pt x="69972" y="525319"/>
                </a:lnTo>
                <a:lnTo>
                  <a:pt x="44064" y="457962"/>
                </a:lnTo>
                <a:lnTo>
                  <a:pt x="34656" y="418959"/>
                </a:lnTo>
                <a:lnTo>
                  <a:pt x="27951" y="378158"/>
                </a:lnTo>
                <a:lnTo>
                  <a:pt x="23936" y="335571"/>
                </a:lnTo>
                <a:lnTo>
                  <a:pt x="22605" y="291084"/>
                </a:lnTo>
                <a:lnTo>
                  <a:pt x="23936" y="246088"/>
                </a:lnTo>
                <a:lnTo>
                  <a:pt x="27951" y="203120"/>
                </a:lnTo>
                <a:lnTo>
                  <a:pt x="34656" y="162319"/>
                </a:lnTo>
                <a:lnTo>
                  <a:pt x="44064" y="123698"/>
                </a:lnTo>
                <a:lnTo>
                  <a:pt x="70067" y="57372"/>
                </a:lnTo>
                <a:lnTo>
                  <a:pt x="105024" y="8382"/>
                </a:lnTo>
                <a:lnTo>
                  <a:pt x="9981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964676" y="1541780"/>
            <a:ext cx="105410" cy="582930"/>
          </a:xfrm>
          <a:custGeom>
            <a:avLst/>
            <a:gdLst/>
            <a:ahLst/>
            <a:cxnLst/>
            <a:rect l="l" t="t" r="r" b="b"/>
            <a:pathLst>
              <a:path w="105409" h="582930">
                <a:moveTo>
                  <a:pt x="5206" y="0"/>
                </a:moveTo>
                <a:lnTo>
                  <a:pt x="46354" y="48942"/>
                </a:lnTo>
                <a:lnTo>
                  <a:pt x="77977" y="117221"/>
                </a:lnTo>
                <a:lnTo>
                  <a:pt x="89812" y="157299"/>
                </a:lnTo>
                <a:lnTo>
                  <a:pt x="98266" y="199628"/>
                </a:lnTo>
                <a:lnTo>
                  <a:pt x="103338" y="244219"/>
                </a:lnTo>
                <a:lnTo>
                  <a:pt x="105028" y="291084"/>
                </a:lnTo>
                <a:lnTo>
                  <a:pt x="103338" y="337429"/>
                </a:lnTo>
                <a:lnTo>
                  <a:pt x="98266" y="381809"/>
                </a:lnTo>
                <a:lnTo>
                  <a:pt x="89812" y="424261"/>
                </a:lnTo>
                <a:lnTo>
                  <a:pt x="77977" y="464820"/>
                </a:lnTo>
                <a:lnTo>
                  <a:pt x="63357" y="501848"/>
                </a:lnTo>
                <a:lnTo>
                  <a:pt x="26971" y="560903"/>
                </a:lnTo>
                <a:lnTo>
                  <a:pt x="5206" y="582930"/>
                </a:lnTo>
                <a:lnTo>
                  <a:pt x="0" y="574675"/>
                </a:lnTo>
                <a:lnTo>
                  <a:pt x="18669" y="552241"/>
                </a:lnTo>
                <a:lnTo>
                  <a:pt x="35051" y="525319"/>
                </a:lnTo>
                <a:lnTo>
                  <a:pt x="60959" y="457962"/>
                </a:lnTo>
                <a:lnTo>
                  <a:pt x="70367" y="418959"/>
                </a:lnTo>
                <a:lnTo>
                  <a:pt x="77073" y="378158"/>
                </a:lnTo>
                <a:lnTo>
                  <a:pt x="81087" y="335571"/>
                </a:lnTo>
                <a:lnTo>
                  <a:pt x="82423" y="291211"/>
                </a:lnTo>
                <a:lnTo>
                  <a:pt x="81087" y="246088"/>
                </a:lnTo>
                <a:lnTo>
                  <a:pt x="77073" y="203120"/>
                </a:lnTo>
                <a:lnTo>
                  <a:pt x="70367" y="162319"/>
                </a:lnTo>
                <a:lnTo>
                  <a:pt x="60959" y="123698"/>
                </a:lnTo>
                <a:lnTo>
                  <a:pt x="34909" y="57372"/>
                </a:lnTo>
                <a:lnTo>
                  <a:pt x="0" y="8382"/>
                </a:lnTo>
                <a:lnTo>
                  <a:pt x="5206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01259" y="1541780"/>
            <a:ext cx="105410" cy="582930"/>
          </a:xfrm>
          <a:custGeom>
            <a:avLst/>
            <a:gdLst/>
            <a:ahLst/>
            <a:cxnLst/>
            <a:rect l="l" t="t" r="r" b="b"/>
            <a:pathLst>
              <a:path w="105410" h="582930">
                <a:moveTo>
                  <a:pt x="99821" y="0"/>
                </a:moveTo>
                <a:lnTo>
                  <a:pt x="105028" y="8382"/>
                </a:lnTo>
                <a:lnTo>
                  <a:pt x="86431" y="30722"/>
                </a:lnTo>
                <a:lnTo>
                  <a:pt x="70072" y="57372"/>
                </a:lnTo>
                <a:lnTo>
                  <a:pt x="44068" y="123698"/>
                </a:lnTo>
                <a:lnTo>
                  <a:pt x="34661" y="162319"/>
                </a:lnTo>
                <a:lnTo>
                  <a:pt x="27955" y="203120"/>
                </a:lnTo>
                <a:lnTo>
                  <a:pt x="23941" y="246088"/>
                </a:lnTo>
                <a:lnTo>
                  <a:pt x="22605" y="291211"/>
                </a:lnTo>
                <a:lnTo>
                  <a:pt x="23941" y="335571"/>
                </a:lnTo>
                <a:lnTo>
                  <a:pt x="27955" y="378158"/>
                </a:lnTo>
                <a:lnTo>
                  <a:pt x="34661" y="418959"/>
                </a:lnTo>
                <a:lnTo>
                  <a:pt x="44068" y="457962"/>
                </a:lnTo>
                <a:lnTo>
                  <a:pt x="69976" y="525319"/>
                </a:lnTo>
                <a:lnTo>
                  <a:pt x="105028" y="574675"/>
                </a:lnTo>
                <a:lnTo>
                  <a:pt x="99821" y="582930"/>
                </a:lnTo>
                <a:lnTo>
                  <a:pt x="58673" y="533876"/>
                </a:lnTo>
                <a:lnTo>
                  <a:pt x="27050" y="464820"/>
                </a:lnTo>
                <a:lnTo>
                  <a:pt x="15216" y="424261"/>
                </a:lnTo>
                <a:lnTo>
                  <a:pt x="6762" y="381809"/>
                </a:lnTo>
                <a:lnTo>
                  <a:pt x="1690" y="337429"/>
                </a:lnTo>
                <a:lnTo>
                  <a:pt x="0" y="291084"/>
                </a:lnTo>
                <a:lnTo>
                  <a:pt x="1690" y="244219"/>
                </a:lnTo>
                <a:lnTo>
                  <a:pt x="6762" y="199628"/>
                </a:lnTo>
                <a:lnTo>
                  <a:pt x="15216" y="157299"/>
                </a:lnTo>
                <a:lnTo>
                  <a:pt x="27050" y="117221"/>
                </a:lnTo>
                <a:lnTo>
                  <a:pt x="41671" y="80670"/>
                </a:lnTo>
                <a:lnTo>
                  <a:pt x="78057" y="22048"/>
                </a:lnTo>
                <a:lnTo>
                  <a:pt x="9982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596128" y="1764792"/>
            <a:ext cx="139446" cy="17602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10733" y="1785620"/>
            <a:ext cx="125857" cy="16243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88152" y="1735835"/>
            <a:ext cx="160807" cy="16687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802503" y="1757045"/>
            <a:ext cx="146558" cy="15252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996940" y="1764766"/>
            <a:ext cx="148589" cy="13337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011036" y="1785492"/>
            <a:ext cx="134874" cy="11950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198108" y="1801336"/>
            <a:ext cx="160807" cy="3571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217030" y="1825893"/>
            <a:ext cx="137795" cy="15240"/>
          </a:xfrm>
          <a:custGeom>
            <a:avLst/>
            <a:gdLst/>
            <a:ahLst/>
            <a:cxnLst/>
            <a:rect l="l" t="t" r="r" b="b"/>
            <a:pathLst>
              <a:path w="137795" h="15239">
                <a:moveTo>
                  <a:pt x="0" y="14845"/>
                </a:moveTo>
                <a:lnTo>
                  <a:pt x="137515" y="14845"/>
                </a:lnTo>
                <a:lnTo>
                  <a:pt x="137515" y="0"/>
                </a:lnTo>
                <a:lnTo>
                  <a:pt x="0" y="0"/>
                </a:lnTo>
                <a:lnTo>
                  <a:pt x="0" y="1484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212459" y="1821320"/>
            <a:ext cx="146685" cy="24130"/>
          </a:xfrm>
          <a:custGeom>
            <a:avLst/>
            <a:gdLst/>
            <a:ahLst/>
            <a:cxnLst/>
            <a:rect l="l" t="t" r="r" b="b"/>
            <a:pathLst>
              <a:path w="146685" h="24130">
                <a:moveTo>
                  <a:pt x="0" y="23989"/>
                </a:moveTo>
                <a:lnTo>
                  <a:pt x="146659" y="23989"/>
                </a:lnTo>
                <a:lnTo>
                  <a:pt x="146659" y="0"/>
                </a:lnTo>
                <a:lnTo>
                  <a:pt x="0" y="0"/>
                </a:lnTo>
                <a:lnTo>
                  <a:pt x="0" y="2398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422135" y="1719072"/>
            <a:ext cx="112013" cy="17602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441185" y="1744472"/>
            <a:ext cx="88900" cy="154305"/>
          </a:xfrm>
          <a:custGeom>
            <a:avLst/>
            <a:gdLst/>
            <a:ahLst/>
            <a:cxnLst/>
            <a:rect l="l" t="t" r="r" b="b"/>
            <a:pathLst>
              <a:path w="88900" h="154305">
                <a:moveTo>
                  <a:pt x="57796" y="25907"/>
                </a:moveTo>
                <a:lnTo>
                  <a:pt x="33400" y="25907"/>
                </a:lnTo>
                <a:lnTo>
                  <a:pt x="34925" y="26669"/>
                </a:lnTo>
                <a:lnTo>
                  <a:pt x="35940" y="27939"/>
                </a:lnTo>
                <a:lnTo>
                  <a:pt x="36956" y="29337"/>
                </a:lnTo>
                <a:lnTo>
                  <a:pt x="37405" y="31241"/>
                </a:lnTo>
                <a:lnTo>
                  <a:pt x="37464" y="130301"/>
                </a:lnTo>
                <a:lnTo>
                  <a:pt x="37084" y="133985"/>
                </a:lnTo>
                <a:lnTo>
                  <a:pt x="36194" y="136270"/>
                </a:lnTo>
                <a:lnTo>
                  <a:pt x="35433" y="138683"/>
                </a:lnTo>
                <a:lnTo>
                  <a:pt x="34036" y="140462"/>
                </a:lnTo>
                <a:lnTo>
                  <a:pt x="32130" y="141731"/>
                </a:lnTo>
                <a:lnTo>
                  <a:pt x="30352" y="143001"/>
                </a:lnTo>
                <a:lnTo>
                  <a:pt x="27559" y="143890"/>
                </a:lnTo>
                <a:lnTo>
                  <a:pt x="20574" y="145161"/>
                </a:lnTo>
                <a:lnTo>
                  <a:pt x="14604" y="145668"/>
                </a:lnTo>
                <a:lnTo>
                  <a:pt x="6350" y="146050"/>
                </a:lnTo>
                <a:lnTo>
                  <a:pt x="6350" y="154177"/>
                </a:lnTo>
                <a:lnTo>
                  <a:pt x="88899" y="154177"/>
                </a:lnTo>
                <a:lnTo>
                  <a:pt x="88899" y="146050"/>
                </a:lnTo>
                <a:lnTo>
                  <a:pt x="83185" y="145923"/>
                </a:lnTo>
                <a:lnTo>
                  <a:pt x="78486" y="145668"/>
                </a:lnTo>
                <a:lnTo>
                  <a:pt x="75057" y="145161"/>
                </a:lnTo>
                <a:lnTo>
                  <a:pt x="71500" y="144779"/>
                </a:lnTo>
                <a:lnTo>
                  <a:pt x="68580" y="144144"/>
                </a:lnTo>
                <a:lnTo>
                  <a:pt x="57912" y="132587"/>
                </a:lnTo>
                <a:lnTo>
                  <a:pt x="57796" y="25907"/>
                </a:lnTo>
                <a:close/>
              </a:path>
              <a:path w="88900" h="154305">
                <a:moveTo>
                  <a:pt x="58419" y="0"/>
                </a:moveTo>
                <a:lnTo>
                  <a:pt x="52197" y="0"/>
                </a:lnTo>
                <a:lnTo>
                  <a:pt x="0" y="31241"/>
                </a:lnTo>
                <a:lnTo>
                  <a:pt x="4952" y="39750"/>
                </a:lnTo>
                <a:lnTo>
                  <a:pt x="11429" y="35432"/>
                </a:lnTo>
                <a:lnTo>
                  <a:pt x="16890" y="32130"/>
                </a:lnTo>
                <a:lnTo>
                  <a:pt x="21209" y="29590"/>
                </a:lnTo>
                <a:lnTo>
                  <a:pt x="25653" y="27177"/>
                </a:lnTo>
                <a:lnTo>
                  <a:pt x="28955" y="25907"/>
                </a:lnTo>
                <a:lnTo>
                  <a:pt x="57796" y="25907"/>
                </a:lnTo>
                <a:lnTo>
                  <a:pt x="57912" y="12811"/>
                </a:lnTo>
                <a:lnTo>
                  <a:pt x="58106" y="5911"/>
                </a:lnTo>
                <a:lnTo>
                  <a:pt x="5841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441185" y="1744472"/>
            <a:ext cx="88900" cy="154305"/>
          </a:xfrm>
          <a:custGeom>
            <a:avLst/>
            <a:gdLst/>
            <a:ahLst/>
            <a:cxnLst/>
            <a:rect l="l" t="t" r="r" b="b"/>
            <a:pathLst>
              <a:path w="88900" h="154305">
                <a:moveTo>
                  <a:pt x="52197" y="0"/>
                </a:moveTo>
                <a:lnTo>
                  <a:pt x="58419" y="0"/>
                </a:lnTo>
                <a:lnTo>
                  <a:pt x="58106" y="5911"/>
                </a:lnTo>
                <a:lnTo>
                  <a:pt x="57912" y="12811"/>
                </a:lnTo>
                <a:lnTo>
                  <a:pt x="57812" y="20734"/>
                </a:lnTo>
                <a:lnTo>
                  <a:pt x="57785" y="29717"/>
                </a:lnTo>
                <a:lnTo>
                  <a:pt x="57785" y="125094"/>
                </a:lnTo>
                <a:lnTo>
                  <a:pt x="57785" y="129412"/>
                </a:lnTo>
                <a:lnTo>
                  <a:pt x="75057" y="145161"/>
                </a:lnTo>
                <a:lnTo>
                  <a:pt x="78486" y="145668"/>
                </a:lnTo>
                <a:lnTo>
                  <a:pt x="83185" y="145923"/>
                </a:lnTo>
                <a:lnTo>
                  <a:pt x="88899" y="146050"/>
                </a:lnTo>
                <a:lnTo>
                  <a:pt x="88899" y="154177"/>
                </a:lnTo>
                <a:lnTo>
                  <a:pt x="6350" y="154177"/>
                </a:lnTo>
                <a:lnTo>
                  <a:pt x="6350" y="146050"/>
                </a:lnTo>
                <a:lnTo>
                  <a:pt x="14604" y="145668"/>
                </a:lnTo>
                <a:lnTo>
                  <a:pt x="20574" y="145161"/>
                </a:lnTo>
                <a:lnTo>
                  <a:pt x="24129" y="144525"/>
                </a:lnTo>
                <a:lnTo>
                  <a:pt x="27559" y="143890"/>
                </a:lnTo>
                <a:lnTo>
                  <a:pt x="30352" y="143001"/>
                </a:lnTo>
                <a:lnTo>
                  <a:pt x="32130" y="141731"/>
                </a:lnTo>
                <a:lnTo>
                  <a:pt x="34036" y="140462"/>
                </a:lnTo>
                <a:lnTo>
                  <a:pt x="35433" y="138683"/>
                </a:lnTo>
                <a:lnTo>
                  <a:pt x="36194" y="136270"/>
                </a:lnTo>
                <a:lnTo>
                  <a:pt x="37084" y="133985"/>
                </a:lnTo>
                <a:lnTo>
                  <a:pt x="37464" y="130301"/>
                </a:lnTo>
                <a:lnTo>
                  <a:pt x="37464" y="125094"/>
                </a:lnTo>
                <a:lnTo>
                  <a:pt x="37464" y="34543"/>
                </a:lnTo>
                <a:lnTo>
                  <a:pt x="37464" y="31495"/>
                </a:lnTo>
                <a:lnTo>
                  <a:pt x="36956" y="29337"/>
                </a:lnTo>
                <a:lnTo>
                  <a:pt x="35940" y="27939"/>
                </a:lnTo>
                <a:lnTo>
                  <a:pt x="34925" y="26669"/>
                </a:lnTo>
                <a:lnTo>
                  <a:pt x="33400" y="25907"/>
                </a:lnTo>
                <a:lnTo>
                  <a:pt x="31368" y="25907"/>
                </a:lnTo>
                <a:lnTo>
                  <a:pt x="28955" y="25907"/>
                </a:lnTo>
                <a:lnTo>
                  <a:pt x="4952" y="39750"/>
                </a:lnTo>
                <a:lnTo>
                  <a:pt x="0" y="31241"/>
                </a:lnTo>
                <a:lnTo>
                  <a:pt x="5219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533388" y="1847088"/>
            <a:ext cx="55684" cy="8001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552056" y="1872742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31750" y="0"/>
                </a:moveTo>
                <a:lnTo>
                  <a:pt x="12192" y="0"/>
                </a:lnTo>
                <a:lnTo>
                  <a:pt x="12826" y="5587"/>
                </a:lnTo>
                <a:lnTo>
                  <a:pt x="13051" y="10413"/>
                </a:lnTo>
                <a:lnTo>
                  <a:pt x="0" y="49911"/>
                </a:lnTo>
                <a:lnTo>
                  <a:pt x="5969" y="56769"/>
                </a:lnTo>
                <a:lnTo>
                  <a:pt x="12826" y="51562"/>
                </a:lnTo>
                <a:lnTo>
                  <a:pt x="18161" y="46862"/>
                </a:lnTo>
                <a:lnTo>
                  <a:pt x="22098" y="42545"/>
                </a:lnTo>
                <a:lnTo>
                  <a:pt x="26035" y="38354"/>
                </a:lnTo>
                <a:lnTo>
                  <a:pt x="28828" y="34036"/>
                </a:lnTo>
                <a:lnTo>
                  <a:pt x="30607" y="29718"/>
                </a:lnTo>
                <a:lnTo>
                  <a:pt x="32512" y="25400"/>
                </a:lnTo>
                <a:lnTo>
                  <a:pt x="33400" y="20574"/>
                </a:lnTo>
                <a:lnTo>
                  <a:pt x="33400" y="10413"/>
                </a:lnTo>
                <a:lnTo>
                  <a:pt x="32766" y="5207"/>
                </a:lnTo>
                <a:lnTo>
                  <a:pt x="3175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552056" y="1872742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12192" y="0"/>
                </a:moveTo>
                <a:lnTo>
                  <a:pt x="31750" y="0"/>
                </a:lnTo>
                <a:lnTo>
                  <a:pt x="32766" y="5207"/>
                </a:lnTo>
                <a:lnTo>
                  <a:pt x="33400" y="10413"/>
                </a:lnTo>
                <a:lnTo>
                  <a:pt x="33400" y="15367"/>
                </a:lnTo>
                <a:lnTo>
                  <a:pt x="33400" y="20574"/>
                </a:lnTo>
                <a:lnTo>
                  <a:pt x="32512" y="25400"/>
                </a:lnTo>
                <a:lnTo>
                  <a:pt x="30607" y="29718"/>
                </a:lnTo>
                <a:lnTo>
                  <a:pt x="28828" y="34036"/>
                </a:lnTo>
                <a:lnTo>
                  <a:pt x="26035" y="38354"/>
                </a:lnTo>
                <a:lnTo>
                  <a:pt x="22098" y="42545"/>
                </a:lnTo>
                <a:lnTo>
                  <a:pt x="18161" y="46862"/>
                </a:lnTo>
                <a:lnTo>
                  <a:pt x="12826" y="51562"/>
                </a:lnTo>
                <a:lnTo>
                  <a:pt x="5969" y="56769"/>
                </a:lnTo>
                <a:lnTo>
                  <a:pt x="0" y="49911"/>
                </a:lnTo>
                <a:lnTo>
                  <a:pt x="3810" y="46355"/>
                </a:lnTo>
                <a:lnTo>
                  <a:pt x="6476" y="43180"/>
                </a:lnTo>
                <a:lnTo>
                  <a:pt x="13081" y="22225"/>
                </a:lnTo>
                <a:lnTo>
                  <a:pt x="13081" y="16763"/>
                </a:lnTo>
                <a:lnTo>
                  <a:pt x="13081" y="11049"/>
                </a:lnTo>
                <a:lnTo>
                  <a:pt x="12826" y="5587"/>
                </a:lnTo>
                <a:lnTo>
                  <a:pt x="121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615683" y="1799885"/>
            <a:ext cx="573785" cy="3742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634733" y="1825498"/>
            <a:ext cx="551815" cy="15240"/>
          </a:xfrm>
          <a:custGeom>
            <a:avLst/>
            <a:gdLst/>
            <a:ahLst/>
            <a:cxnLst/>
            <a:rect l="l" t="t" r="r" b="b"/>
            <a:pathLst>
              <a:path w="551815" h="15239">
                <a:moveTo>
                  <a:pt x="0" y="15240"/>
                </a:moveTo>
                <a:lnTo>
                  <a:pt x="551687" y="15240"/>
                </a:lnTo>
                <a:lnTo>
                  <a:pt x="551687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630161" y="1820926"/>
            <a:ext cx="561340" cy="24765"/>
          </a:xfrm>
          <a:custGeom>
            <a:avLst/>
            <a:gdLst/>
            <a:ahLst/>
            <a:cxnLst/>
            <a:rect l="l" t="t" r="r" b="b"/>
            <a:pathLst>
              <a:path w="561340" h="24764">
                <a:moveTo>
                  <a:pt x="0" y="24384"/>
                </a:moveTo>
                <a:lnTo>
                  <a:pt x="560831" y="24384"/>
                </a:lnTo>
                <a:lnTo>
                  <a:pt x="560831" y="0"/>
                </a:lnTo>
                <a:lnTo>
                  <a:pt x="0" y="0"/>
                </a:lnTo>
                <a:lnTo>
                  <a:pt x="0" y="2438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841235" y="1656562"/>
            <a:ext cx="118080" cy="13794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855841" y="1676400"/>
            <a:ext cx="104521" cy="12522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17207" y="1904974"/>
            <a:ext cx="118080" cy="13794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636384" y="1929383"/>
            <a:ext cx="95885" cy="116205"/>
          </a:xfrm>
          <a:custGeom>
            <a:avLst/>
            <a:gdLst/>
            <a:ahLst/>
            <a:cxnLst/>
            <a:rect l="l" t="t" r="r" b="b"/>
            <a:pathLst>
              <a:path w="95884" h="116205">
                <a:moveTo>
                  <a:pt x="39007" y="11175"/>
                </a:moveTo>
                <a:lnTo>
                  <a:pt x="18288" y="11175"/>
                </a:lnTo>
                <a:lnTo>
                  <a:pt x="19176" y="11302"/>
                </a:lnTo>
                <a:lnTo>
                  <a:pt x="19939" y="11556"/>
                </a:lnTo>
                <a:lnTo>
                  <a:pt x="20828" y="11683"/>
                </a:lnTo>
                <a:lnTo>
                  <a:pt x="21590" y="12318"/>
                </a:lnTo>
                <a:lnTo>
                  <a:pt x="22225" y="13207"/>
                </a:lnTo>
                <a:lnTo>
                  <a:pt x="22987" y="14096"/>
                </a:lnTo>
                <a:lnTo>
                  <a:pt x="26734" y="74802"/>
                </a:lnTo>
                <a:lnTo>
                  <a:pt x="26543" y="82930"/>
                </a:lnTo>
                <a:lnTo>
                  <a:pt x="23622" y="88391"/>
                </a:lnTo>
                <a:lnTo>
                  <a:pt x="21209" y="93471"/>
                </a:lnTo>
                <a:lnTo>
                  <a:pt x="19176" y="98298"/>
                </a:lnTo>
                <a:lnTo>
                  <a:pt x="17272" y="103124"/>
                </a:lnTo>
                <a:lnTo>
                  <a:pt x="15748" y="107441"/>
                </a:lnTo>
                <a:lnTo>
                  <a:pt x="14605" y="111505"/>
                </a:lnTo>
                <a:lnTo>
                  <a:pt x="15113" y="112394"/>
                </a:lnTo>
                <a:lnTo>
                  <a:pt x="16129" y="113918"/>
                </a:lnTo>
                <a:lnTo>
                  <a:pt x="16510" y="114553"/>
                </a:lnTo>
                <a:lnTo>
                  <a:pt x="17525" y="116077"/>
                </a:lnTo>
                <a:lnTo>
                  <a:pt x="30861" y="116077"/>
                </a:lnTo>
                <a:lnTo>
                  <a:pt x="38100" y="83692"/>
                </a:lnTo>
                <a:lnTo>
                  <a:pt x="41021" y="79375"/>
                </a:lnTo>
                <a:lnTo>
                  <a:pt x="44196" y="74802"/>
                </a:lnTo>
                <a:lnTo>
                  <a:pt x="47625" y="69723"/>
                </a:lnTo>
                <a:lnTo>
                  <a:pt x="51418" y="64262"/>
                </a:lnTo>
                <a:lnTo>
                  <a:pt x="39750" y="64262"/>
                </a:lnTo>
                <a:lnTo>
                  <a:pt x="40259" y="58674"/>
                </a:lnTo>
                <a:lnTo>
                  <a:pt x="40640" y="53466"/>
                </a:lnTo>
                <a:lnTo>
                  <a:pt x="40894" y="48513"/>
                </a:lnTo>
                <a:lnTo>
                  <a:pt x="41185" y="38100"/>
                </a:lnTo>
                <a:lnTo>
                  <a:pt x="41145" y="26035"/>
                </a:lnTo>
                <a:lnTo>
                  <a:pt x="40894" y="22351"/>
                </a:lnTo>
                <a:lnTo>
                  <a:pt x="39713" y="13969"/>
                </a:lnTo>
                <a:lnTo>
                  <a:pt x="39587" y="13207"/>
                </a:lnTo>
                <a:lnTo>
                  <a:pt x="39007" y="11175"/>
                </a:lnTo>
                <a:close/>
              </a:path>
              <a:path w="95884" h="116205">
                <a:moveTo>
                  <a:pt x="95376" y="1777"/>
                </a:moveTo>
                <a:lnTo>
                  <a:pt x="75819" y="1777"/>
                </a:lnTo>
                <a:lnTo>
                  <a:pt x="70853" y="11683"/>
                </a:lnTo>
                <a:lnTo>
                  <a:pt x="68325" y="16510"/>
                </a:lnTo>
                <a:lnTo>
                  <a:pt x="65659" y="21716"/>
                </a:lnTo>
                <a:lnTo>
                  <a:pt x="62738" y="27177"/>
                </a:lnTo>
                <a:lnTo>
                  <a:pt x="59690" y="32638"/>
                </a:lnTo>
                <a:lnTo>
                  <a:pt x="56769" y="38100"/>
                </a:lnTo>
                <a:lnTo>
                  <a:pt x="53594" y="43433"/>
                </a:lnTo>
                <a:lnTo>
                  <a:pt x="47244" y="54355"/>
                </a:lnTo>
                <a:lnTo>
                  <a:pt x="44069" y="59436"/>
                </a:lnTo>
                <a:lnTo>
                  <a:pt x="40894" y="64262"/>
                </a:lnTo>
                <a:lnTo>
                  <a:pt x="51418" y="64262"/>
                </a:lnTo>
                <a:lnTo>
                  <a:pt x="54610" y="59816"/>
                </a:lnTo>
                <a:lnTo>
                  <a:pt x="58166" y="54737"/>
                </a:lnTo>
                <a:lnTo>
                  <a:pt x="61849" y="49656"/>
                </a:lnTo>
                <a:lnTo>
                  <a:pt x="65405" y="44576"/>
                </a:lnTo>
                <a:lnTo>
                  <a:pt x="68961" y="39750"/>
                </a:lnTo>
                <a:lnTo>
                  <a:pt x="72517" y="34798"/>
                </a:lnTo>
                <a:lnTo>
                  <a:pt x="76039" y="30225"/>
                </a:lnTo>
                <a:lnTo>
                  <a:pt x="79121" y="26035"/>
                </a:lnTo>
                <a:lnTo>
                  <a:pt x="85090" y="18161"/>
                </a:lnTo>
                <a:lnTo>
                  <a:pt x="87757" y="14858"/>
                </a:lnTo>
                <a:lnTo>
                  <a:pt x="90297" y="11556"/>
                </a:lnTo>
                <a:lnTo>
                  <a:pt x="92329" y="9143"/>
                </a:lnTo>
                <a:lnTo>
                  <a:pt x="93980" y="7238"/>
                </a:lnTo>
                <a:lnTo>
                  <a:pt x="95376" y="1777"/>
                </a:lnTo>
                <a:close/>
              </a:path>
              <a:path w="95884" h="116205">
                <a:moveTo>
                  <a:pt x="26670" y="0"/>
                </a:moveTo>
                <a:lnTo>
                  <a:pt x="21590" y="0"/>
                </a:lnTo>
                <a:lnTo>
                  <a:pt x="19812" y="253"/>
                </a:lnTo>
                <a:lnTo>
                  <a:pt x="18288" y="635"/>
                </a:lnTo>
                <a:lnTo>
                  <a:pt x="16637" y="1015"/>
                </a:lnTo>
                <a:lnTo>
                  <a:pt x="7620" y="6603"/>
                </a:lnTo>
                <a:lnTo>
                  <a:pt x="5461" y="8254"/>
                </a:lnTo>
                <a:lnTo>
                  <a:pt x="2921" y="10413"/>
                </a:lnTo>
                <a:lnTo>
                  <a:pt x="0" y="12953"/>
                </a:lnTo>
                <a:lnTo>
                  <a:pt x="1016" y="14096"/>
                </a:lnTo>
                <a:lnTo>
                  <a:pt x="1778" y="14858"/>
                </a:lnTo>
                <a:lnTo>
                  <a:pt x="2794" y="15748"/>
                </a:lnTo>
                <a:lnTo>
                  <a:pt x="3683" y="16763"/>
                </a:lnTo>
                <a:lnTo>
                  <a:pt x="5461" y="18541"/>
                </a:lnTo>
                <a:lnTo>
                  <a:pt x="7747" y="16128"/>
                </a:lnTo>
                <a:lnTo>
                  <a:pt x="9779" y="14224"/>
                </a:lnTo>
                <a:lnTo>
                  <a:pt x="13589" y="11683"/>
                </a:lnTo>
                <a:lnTo>
                  <a:pt x="15494" y="11175"/>
                </a:lnTo>
                <a:lnTo>
                  <a:pt x="39007" y="11175"/>
                </a:lnTo>
                <a:lnTo>
                  <a:pt x="38608" y="9778"/>
                </a:lnTo>
                <a:lnTo>
                  <a:pt x="35814" y="4444"/>
                </a:lnTo>
                <a:lnTo>
                  <a:pt x="33909" y="2539"/>
                </a:lnTo>
                <a:lnTo>
                  <a:pt x="31623" y="1524"/>
                </a:lnTo>
                <a:lnTo>
                  <a:pt x="29464" y="507"/>
                </a:lnTo>
                <a:lnTo>
                  <a:pt x="2667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636384" y="1929383"/>
            <a:ext cx="95885" cy="116205"/>
          </a:xfrm>
          <a:custGeom>
            <a:avLst/>
            <a:gdLst/>
            <a:ahLst/>
            <a:cxnLst/>
            <a:rect l="l" t="t" r="r" b="b"/>
            <a:pathLst>
              <a:path w="95884" h="116205">
                <a:moveTo>
                  <a:pt x="23495" y="0"/>
                </a:moveTo>
                <a:lnTo>
                  <a:pt x="26670" y="0"/>
                </a:lnTo>
                <a:lnTo>
                  <a:pt x="29464" y="507"/>
                </a:lnTo>
                <a:lnTo>
                  <a:pt x="31623" y="1524"/>
                </a:lnTo>
                <a:lnTo>
                  <a:pt x="33909" y="2539"/>
                </a:lnTo>
                <a:lnTo>
                  <a:pt x="35814" y="4444"/>
                </a:lnTo>
                <a:lnTo>
                  <a:pt x="37211" y="7112"/>
                </a:lnTo>
                <a:lnTo>
                  <a:pt x="38608" y="9778"/>
                </a:lnTo>
                <a:lnTo>
                  <a:pt x="39624" y="13335"/>
                </a:lnTo>
                <a:lnTo>
                  <a:pt x="40259" y="17779"/>
                </a:lnTo>
                <a:lnTo>
                  <a:pt x="40894" y="22351"/>
                </a:lnTo>
                <a:lnTo>
                  <a:pt x="41275" y="27939"/>
                </a:lnTo>
                <a:lnTo>
                  <a:pt x="41275" y="34925"/>
                </a:lnTo>
                <a:lnTo>
                  <a:pt x="41148" y="39115"/>
                </a:lnTo>
                <a:lnTo>
                  <a:pt x="41021" y="43687"/>
                </a:lnTo>
                <a:lnTo>
                  <a:pt x="40894" y="48513"/>
                </a:lnTo>
                <a:lnTo>
                  <a:pt x="40640" y="53466"/>
                </a:lnTo>
                <a:lnTo>
                  <a:pt x="40259" y="58674"/>
                </a:lnTo>
                <a:lnTo>
                  <a:pt x="39750" y="64262"/>
                </a:lnTo>
                <a:lnTo>
                  <a:pt x="40894" y="64262"/>
                </a:lnTo>
                <a:lnTo>
                  <a:pt x="44069" y="59436"/>
                </a:lnTo>
                <a:lnTo>
                  <a:pt x="47244" y="54355"/>
                </a:lnTo>
                <a:lnTo>
                  <a:pt x="50419" y="48894"/>
                </a:lnTo>
                <a:lnTo>
                  <a:pt x="53594" y="43433"/>
                </a:lnTo>
                <a:lnTo>
                  <a:pt x="56769" y="38100"/>
                </a:lnTo>
                <a:lnTo>
                  <a:pt x="59690" y="32638"/>
                </a:lnTo>
                <a:lnTo>
                  <a:pt x="62738" y="27177"/>
                </a:lnTo>
                <a:lnTo>
                  <a:pt x="65659" y="21716"/>
                </a:lnTo>
                <a:lnTo>
                  <a:pt x="68325" y="16510"/>
                </a:lnTo>
                <a:lnTo>
                  <a:pt x="71120" y="11175"/>
                </a:lnTo>
                <a:lnTo>
                  <a:pt x="73533" y="6350"/>
                </a:lnTo>
                <a:lnTo>
                  <a:pt x="75819" y="1777"/>
                </a:lnTo>
                <a:lnTo>
                  <a:pt x="95376" y="1777"/>
                </a:lnTo>
                <a:lnTo>
                  <a:pt x="93980" y="7238"/>
                </a:lnTo>
                <a:lnTo>
                  <a:pt x="92329" y="9143"/>
                </a:lnTo>
                <a:lnTo>
                  <a:pt x="90297" y="11556"/>
                </a:lnTo>
                <a:lnTo>
                  <a:pt x="87757" y="14858"/>
                </a:lnTo>
                <a:lnTo>
                  <a:pt x="85090" y="18161"/>
                </a:lnTo>
                <a:lnTo>
                  <a:pt x="82296" y="21843"/>
                </a:lnTo>
                <a:lnTo>
                  <a:pt x="79121" y="26035"/>
                </a:lnTo>
                <a:lnTo>
                  <a:pt x="75946" y="30352"/>
                </a:lnTo>
                <a:lnTo>
                  <a:pt x="72517" y="34798"/>
                </a:lnTo>
                <a:lnTo>
                  <a:pt x="68961" y="39750"/>
                </a:lnTo>
                <a:lnTo>
                  <a:pt x="65405" y="44576"/>
                </a:lnTo>
                <a:lnTo>
                  <a:pt x="61849" y="49656"/>
                </a:lnTo>
                <a:lnTo>
                  <a:pt x="58166" y="54737"/>
                </a:lnTo>
                <a:lnTo>
                  <a:pt x="54610" y="59816"/>
                </a:lnTo>
                <a:lnTo>
                  <a:pt x="51054" y="64769"/>
                </a:lnTo>
                <a:lnTo>
                  <a:pt x="47625" y="69723"/>
                </a:lnTo>
                <a:lnTo>
                  <a:pt x="44196" y="74802"/>
                </a:lnTo>
                <a:lnTo>
                  <a:pt x="41021" y="79375"/>
                </a:lnTo>
                <a:lnTo>
                  <a:pt x="38100" y="83692"/>
                </a:lnTo>
                <a:lnTo>
                  <a:pt x="37211" y="89535"/>
                </a:lnTo>
                <a:lnTo>
                  <a:pt x="36068" y="95123"/>
                </a:lnTo>
                <a:lnTo>
                  <a:pt x="34925" y="100456"/>
                </a:lnTo>
                <a:lnTo>
                  <a:pt x="33655" y="105917"/>
                </a:lnTo>
                <a:lnTo>
                  <a:pt x="32385" y="111125"/>
                </a:lnTo>
                <a:lnTo>
                  <a:pt x="30861" y="116077"/>
                </a:lnTo>
                <a:lnTo>
                  <a:pt x="17525" y="116077"/>
                </a:lnTo>
                <a:lnTo>
                  <a:pt x="17018" y="115315"/>
                </a:lnTo>
                <a:lnTo>
                  <a:pt x="16510" y="114553"/>
                </a:lnTo>
                <a:lnTo>
                  <a:pt x="16129" y="113918"/>
                </a:lnTo>
                <a:lnTo>
                  <a:pt x="15621" y="113156"/>
                </a:lnTo>
                <a:lnTo>
                  <a:pt x="15113" y="112394"/>
                </a:lnTo>
                <a:lnTo>
                  <a:pt x="26543" y="82930"/>
                </a:lnTo>
                <a:lnTo>
                  <a:pt x="26670" y="77596"/>
                </a:lnTo>
                <a:lnTo>
                  <a:pt x="26797" y="72136"/>
                </a:lnTo>
                <a:lnTo>
                  <a:pt x="26797" y="66675"/>
                </a:lnTo>
                <a:lnTo>
                  <a:pt x="26670" y="61087"/>
                </a:lnTo>
                <a:lnTo>
                  <a:pt x="26670" y="55371"/>
                </a:lnTo>
                <a:lnTo>
                  <a:pt x="26670" y="49656"/>
                </a:lnTo>
                <a:lnTo>
                  <a:pt x="26670" y="43687"/>
                </a:lnTo>
                <a:lnTo>
                  <a:pt x="26543" y="38607"/>
                </a:lnTo>
                <a:lnTo>
                  <a:pt x="26416" y="34416"/>
                </a:lnTo>
                <a:lnTo>
                  <a:pt x="26162" y="30225"/>
                </a:lnTo>
                <a:lnTo>
                  <a:pt x="25908" y="26669"/>
                </a:lnTo>
                <a:lnTo>
                  <a:pt x="25526" y="23875"/>
                </a:lnTo>
                <a:lnTo>
                  <a:pt x="25146" y="20954"/>
                </a:lnTo>
                <a:lnTo>
                  <a:pt x="22225" y="13207"/>
                </a:lnTo>
                <a:lnTo>
                  <a:pt x="21590" y="12318"/>
                </a:lnTo>
                <a:lnTo>
                  <a:pt x="20828" y="11683"/>
                </a:lnTo>
                <a:lnTo>
                  <a:pt x="19939" y="11556"/>
                </a:lnTo>
                <a:lnTo>
                  <a:pt x="19176" y="11302"/>
                </a:lnTo>
                <a:lnTo>
                  <a:pt x="18288" y="11175"/>
                </a:lnTo>
                <a:lnTo>
                  <a:pt x="17399" y="11175"/>
                </a:lnTo>
                <a:lnTo>
                  <a:pt x="15494" y="11175"/>
                </a:lnTo>
                <a:lnTo>
                  <a:pt x="13589" y="11683"/>
                </a:lnTo>
                <a:lnTo>
                  <a:pt x="11684" y="12953"/>
                </a:lnTo>
                <a:lnTo>
                  <a:pt x="9779" y="14224"/>
                </a:lnTo>
                <a:lnTo>
                  <a:pt x="7747" y="16128"/>
                </a:lnTo>
                <a:lnTo>
                  <a:pt x="5461" y="18541"/>
                </a:lnTo>
                <a:lnTo>
                  <a:pt x="4572" y="17652"/>
                </a:lnTo>
                <a:lnTo>
                  <a:pt x="3683" y="16763"/>
                </a:lnTo>
                <a:lnTo>
                  <a:pt x="2794" y="15748"/>
                </a:lnTo>
                <a:lnTo>
                  <a:pt x="1778" y="14858"/>
                </a:lnTo>
                <a:lnTo>
                  <a:pt x="889" y="13969"/>
                </a:lnTo>
                <a:lnTo>
                  <a:pt x="0" y="12953"/>
                </a:lnTo>
                <a:lnTo>
                  <a:pt x="2921" y="10413"/>
                </a:lnTo>
                <a:lnTo>
                  <a:pt x="5461" y="8254"/>
                </a:lnTo>
                <a:lnTo>
                  <a:pt x="7620" y="6603"/>
                </a:lnTo>
                <a:lnTo>
                  <a:pt x="9651" y="4825"/>
                </a:lnTo>
                <a:lnTo>
                  <a:pt x="18288" y="635"/>
                </a:lnTo>
                <a:lnTo>
                  <a:pt x="19812" y="253"/>
                </a:lnTo>
                <a:lnTo>
                  <a:pt x="21590" y="0"/>
                </a:lnTo>
                <a:lnTo>
                  <a:pt x="234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733031" y="1891256"/>
            <a:ext cx="116585" cy="11966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781164" y="2029777"/>
            <a:ext cx="94615" cy="0"/>
          </a:xfrm>
          <a:custGeom>
            <a:avLst/>
            <a:gdLst/>
            <a:ahLst/>
            <a:cxnLst/>
            <a:rect l="l" t="t" r="r" b="b"/>
            <a:pathLst>
              <a:path w="94615">
                <a:moveTo>
                  <a:pt x="0" y="0"/>
                </a:moveTo>
                <a:lnTo>
                  <a:pt x="94234" y="0"/>
                </a:lnTo>
              </a:path>
            </a:pathLst>
          </a:custGeom>
          <a:ln w="12573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799326" y="1915667"/>
            <a:ext cx="0" cy="99060"/>
          </a:xfrm>
          <a:custGeom>
            <a:avLst/>
            <a:gdLst/>
            <a:ahLst/>
            <a:cxnLst/>
            <a:rect l="l" t="t" r="r" b="b"/>
            <a:pathLst>
              <a:path h="99060">
                <a:moveTo>
                  <a:pt x="0" y="98679"/>
                </a:moveTo>
                <a:lnTo>
                  <a:pt x="0" y="0"/>
                </a:lnTo>
                <a:lnTo>
                  <a:pt x="0" y="9867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752208" y="1915667"/>
            <a:ext cx="94615" cy="99060"/>
          </a:xfrm>
          <a:custGeom>
            <a:avLst/>
            <a:gdLst/>
            <a:ahLst/>
            <a:cxnLst/>
            <a:rect l="l" t="t" r="r" b="b"/>
            <a:pathLst>
              <a:path w="94615" h="99060">
                <a:moveTo>
                  <a:pt x="40513" y="0"/>
                </a:moveTo>
                <a:lnTo>
                  <a:pt x="53721" y="0"/>
                </a:lnTo>
                <a:lnTo>
                  <a:pt x="53721" y="43053"/>
                </a:lnTo>
                <a:lnTo>
                  <a:pt x="94234" y="43053"/>
                </a:lnTo>
                <a:lnTo>
                  <a:pt x="94234" y="55626"/>
                </a:lnTo>
                <a:lnTo>
                  <a:pt x="53721" y="55626"/>
                </a:lnTo>
                <a:lnTo>
                  <a:pt x="53721" y="98679"/>
                </a:lnTo>
                <a:lnTo>
                  <a:pt x="40513" y="98679"/>
                </a:lnTo>
                <a:lnTo>
                  <a:pt x="40513" y="55626"/>
                </a:lnTo>
                <a:lnTo>
                  <a:pt x="0" y="55626"/>
                </a:lnTo>
                <a:lnTo>
                  <a:pt x="0" y="43053"/>
                </a:lnTo>
                <a:lnTo>
                  <a:pt x="40513" y="43053"/>
                </a:lnTo>
                <a:lnTo>
                  <a:pt x="405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845807" y="1904968"/>
            <a:ext cx="124232" cy="10594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859016" y="1924811"/>
            <a:ext cx="220725" cy="9423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11288" y="2023540"/>
            <a:ext cx="94615" cy="12700"/>
          </a:xfrm>
          <a:custGeom>
            <a:avLst/>
            <a:gdLst/>
            <a:ahLst/>
            <a:cxnLst/>
            <a:rect l="l" t="t" r="r" b="b"/>
            <a:pathLst>
              <a:path w="94615" h="12700">
                <a:moveTo>
                  <a:pt x="0" y="12523"/>
                </a:moveTo>
                <a:lnTo>
                  <a:pt x="94297" y="12523"/>
                </a:lnTo>
                <a:lnTo>
                  <a:pt x="94297" y="0"/>
                </a:lnTo>
                <a:lnTo>
                  <a:pt x="0" y="0"/>
                </a:lnTo>
                <a:lnTo>
                  <a:pt x="0" y="1252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977760" y="1954198"/>
            <a:ext cx="103505" cy="22225"/>
          </a:xfrm>
          <a:custGeom>
            <a:avLst/>
            <a:gdLst/>
            <a:ahLst/>
            <a:cxnLst/>
            <a:rect l="l" t="t" r="r" b="b"/>
            <a:pathLst>
              <a:path w="103504" h="22225">
                <a:moveTo>
                  <a:pt x="0" y="21667"/>
                </a:moveTo>
                <a:lnTo>
                  <a:pt x="103441" y="21667"/>
                </a:lnTo>
                <a:lnTo>
                  <a:pt x="103441" y="0"/>
                </a:lnTo>
                <a:lnTo>
                  <a:pt x="0" y="0"/>
                </a:lnTo>
                <a:lnTo>
                  <a:pt x="0" y="2166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1882165"/>
            <a:ext cx="92237" cy="1272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100823" y="1902967"/>
            <a:ext cx="78486" cy="11455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213092" y="1720570"/>
            <a:ext cx="174523" cy="17452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226300" y="1741677"/>
            <a:ext cx="162814" cy="16154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446264" y="1735835"/>
            <a:ext cx="160807" cy="16687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460615" y="1757045"/>
            <a:ext cx="146558" cy="15252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652004" y="1799885"/>
            <a:ext cx="573785" cy="3742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671054" y="1825498"/>
            <a:ext cx="551815" cy="15240"/>
          </a:xfrm>
          <a:custGeom>
            <a:avLst/>
            <a:gdLst/>
            <a:ahLst/>
            <a:cxnLst/>
            <a:rect l="l" t="t" r="r" b="b"/>
            <a:pathLst>
              <a:path w="551815" h="15239">
                <a:moveTo>
                  <a:pt x="0" y="15240"/>
                </a:moveTo>
                <a:lnTo>
                  <a:pt x="551688" y="15240"/>
                </a:lnTo>
                <a:lnTo>
                  <a:pt x="551688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666481" y="1820926"/>
            <a:ext cx="561340" cy="24765"/>
          </a:xfrm>
          <a:custGeom>
            <a:avLst/>
            <a:gdLst/>
            <a:ahLst/>
            <a:cxnLst/>
            <a:rect l="l" t="t" r="r" b="b"/>
            <a:pathLst>
              <a:path w="561340" h="24764">
                <a:moveTo>
                  <a:pt x="0" y="24384"/>
                </a:moveTo>
                <a:lnTo>
                  <a:pt x="560832" y="24384"/>
                </a:lnTo>
                <a:lnTo>
                  <a:pt x="560832" y="0"/>
                </a:lnTo>
                <a:lnTo>
                  <a:pt x="0" y="0"/>
                </a:lnTo>
                <a:lnTo>
                  <a:pt x="0" y="2438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67828" y="1656556"/>
            <a:ext cx="124232" cy="10594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81035" y="1676400"/>
            <a:ext cx="223774" cy="9423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907401" y="1710358"/>
            <a:ext cx="94615" cy="12700"/>
          </a:xfrm>
          <a:custGeom>
            <a:avLst/>
            <a:gdLst/>
            <a:ahLst/>
            <a:cxnLst/>
            <a:rect l="l" t="t" r="r" b="b"/>
            <a:pathLst>
              <a:path w="94615" h="12700">
                <a:moveTo>
                  <a:pt x="0" y="12523"/>
                </a:moveTo>
                <a:lnTo>
                  <a:pt x="94297" y="12523"/>
                </a:lnTo>
                <a:lnTo>
                  <a:pt x="94297" y="0"/>
                </a:lnTo>
                <a:lnTo>
                  <a:pt x="0" y="0"/>
                </a:lnTo>
                <a:lnTo>
                  <a:pt x="0" y="1252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902829" y="1705786"/>
            <a:ext cx="103505" cy="22225"/>
          </a:xfrm>
          <a:custGeom>
            <a:avLst/>
            <a:gdLst/>
            <a:ahLst/>
            <a:cxnLst/>
            <a:rect l="l" t="t" r="r" b="b"/>
            <a:pathLst>
              <a:path w="103504" h="22225">
                <a:moveTo>
                  <a:pt x="0" y="21667"/>
                </a:moveTo>
                <a:lnTo>
                  <a:pt x="103441" y="21667"/>
                </a:lnTo>
                <a:lnTo>
                  <a:pt x="103441" y="0"/>
                </a:lnTo>
                <a:lnTo>
                  <a:pt x="0" y="0"/>
                </a:lnTo>
                <a:lnTo>
                  <a:pt x="0" y="2166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011668" y="1633753"/>
            <a:ext cx="92237" cy="1272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025892" y="1654555"/>
            <a:ext cx="78485" cy="11455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653528" y="1904974"/>
            <a:ext cx="118080" cy="13794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672705" y="1929383"/>
            <a:ext cx="95885" cy="116205"/>
          </a:xfrm>
          <a:custGeom>
            <a:avLst/>
            <a:gdLst/>
            <a:ahLst/>
            <a:cxnLst/>
            <a:rect l="l" t="t" r="r" b="b"/>
            <a:pathLst>
              <a:path w="95884" h="116205">
                <a:moveTo>
                  <a:pt x="39007" y="11175"/>
                </a:moveTo>
                <a:lnTo>
                  <a:pt x="18288" y="11175"/>
                </a:lnTo>
                <a:lnTo>
                  <a:pt x="19176" y="11302"/>
                </a:lnTo>
                <a:lnTo>
                  <a:pt x="19939" y="11556"/>
                </a:lnTo>
                <a:lnTo>
                  <a:pt x="20827" y="11683"/>
                </a:lnTo>
                <a:lnTo>
                  <a:pt x="21590" y="12318"/>
                </a:lnTo>
                <a:lnTo>
                  <a:pt x="22225" y="13207"/>
                </a:lnTo>
                <a:lnTo>
                  <a:pt x="22987" y="14096"/>
                </a:lnTo>
                <a:lnTo>
                  <a:pt x="26734" y="74802"/>
                </a:lnTo>
                <a:lnTo>
                  <a:pt x="26543" y="82930"/>
                </a:lnTo>
                <a:lnTo>
                  <a:pt x="23622" y="88391"/>
                </a:lnTo>
                <a:lnTo>
                  <a:pt x="21209" y="93471"/>
                </a:lnTo>
                <a:lnTo>
                  <a:pt x="19176" y="98298"/>
                </a:lnTo>
                <a:lnTo>
                  <a:pt x="17272" y="103124"/>
                </a:lnTo>
                <a:lnTo>
                  <a:pt x="15748" y="107441"/>
                </a:lnTo>
                <a:lnTo>
                  <a:pt x="14604" y="111505"/>
                </a:lnTo>
                <a:lnTo>
                  <a:pt x="15113" y="112394"/>
                </a:lnTo>
                <a:lnTo>
                  <a:pt x="16128" y="113918"/>
                </a:lnTo>
                <a:lnTo>
                  <a:pt x="16510" y="114553"/>
                </a:lnTo>
                <a:lnTo>
                  <a:pt x="17525" y="116077"/>
                </a:lnTo>
                <a:lnTo>
                  <a:pt x="30861" y="116077"/>
                </a:lnTo>
                <a:lnTo>
                  <a:pt x="38100" y="83692"/>
                </a:lnTo>
                <a:lnTo>
                  <a:pt x="41021" y="79375"/>
                </a:lnTo>
                <a:lnTo>
                  <a:pt x="44196" y="74802"/>
                </a:lnTo>
                <a:lnTo>
                  <a:pt x="47625" y="69723"/>
                </a:lnTo>
                <a:lnTo>
                  <a:pt x="51418" y="64262"/>
                </a:lnTo>
                <a:lnTo>
                  <a:pt x="39750" y="64262"/>
                </a:lnTo>
                <a:lnTo>
                  <a:pt x="40259" y="58674"/>
                </a:lnTo>
                <a:lnTo>
                  <a:pt x="40640" y="53466"/>
                </a:lnTo>
                <a:lnTo>
                  <a:pt x="40894" y="48513"/>
                </a:lnTo>
                <a:lnTo>
                  <a:pt x="41185" y="38100"/>
                </a:lnTo>
                <a:lnTo>
                  <a:pt x="41145" y="26035"/>
                </a:lnTo>
                <a:lnTo>
                  <a:pt x="40894" y="22351"/>
                </a:lnTo>
                <a:lnTo>
                  <a:pt x="39713" y="13969"/>
                </a:lnTo>
                <a:lnTo>
                  <a:pt x="39587" y="13207"/>
                </a:lnTo>
                <a:lnTo>
                  <a:pt x="39007" y="11175"/>
                </a:lnTo>
                <a:close/>
              </a:path>
              <a:path w="95884" h="116205">
                <a:moveTo>
                  <a:pt x="95376" y="1777"/>
                </a:moveTo>
                <a:lnTo>
                  <a:pt x="75819" y="1777"/>
                </a:lnTo>
                <a:lnTo>
                  <a:pt x="70853" y="11683"/>
                </a:lnTo>
                <a:lnTo>
                  <a:pt x="68325" y="16510"/>
                </a:lnTo>
                <a:lnTo>
                  <a:pt x="65659" y="21716"/>
                </a:lnTo>
                <a:lnTo>
                  <a:pt x="62738" y="27177"/>
                </a:lnTo>
                <a:lnTo>
                  <a:pt x="59690" y="32638"/>
                </a:lnTo>
                <a:lnTo>
                  <a:pt x="56769" y="38100"/>
                </a:lnTo>
                <a:lnTo>
                  <a:pt x="53594" y="43433"/>
                </a:lnTo>
                <a:lnTo>
                  <a:pt x="47244" y="54355"/>
                </a:lnTo>
                <a:lnTo>
                  <a:pt x="44069" y="59436"/>
                </a:lnTo>
                <a:lnTo>
                  <a:pt x="40894" y="64262"/>
                </a:lnTo>
                <a:lnTo>
                  <a:pt x="51418" y="64262"/>
                </a:lnTo>
                <a:lnTo>
                  <a:pt x="54610" y="59816"/>
                </a:lnTo>
                <a:lnTo>
                  <a:pt x="58166" y="54737"/>
                </a:lnTo>
                <a:lnTo>
                  <a:pt x="61849" y="49656"/>
                </a:lnTo>
                <a:lnTo>
                  <a:pt x="65404" y="44576"/>
                </a:lnTo>
                <a:lnTo>
                  <a:pt x="68961" y="39750"/>
                </a:lnTo>
                <a:lnTo>
                  <a:pt x="72517" y="34798"/>
                </a:lnTo>
                <a:lnTo>
                  <a:pt x="76039" y="30225"/>
                </a:lnTo>
                <a:lnTo>
                  <a:pt x="79121" y="26035"/>
                </a:lnTo>
                <a:lnTo>
                  <a:pt x="85090" y="18161"/>
                </a:lnTo>
                <a:lnTo>
                  <a:pt x="87756" y="14858"/>
                </a:lnTo>
                <a:lnTo>
                  <a:pt x="90297" y="11556"/>
                </a:lnTo>
                <a:lnTo>
                  <a:pt x="92328" y="9143"/>
                </a:lnTo>
                <a:lnTo>
                  <a:pt x="93979" y="7238"/>
                </a:lnTo>
                <a:lnTo>
                  <a:pt x="95376" y="1777"/>
                </a:lnTo>
                <a:close/>
              </a:path>
              <a:path w="95884" h="116205">
                <a:moveTo>
                  <a:pt x="26670" y="0"/>
                </a:moveTo>
                <a:lnTo>
                  <a:pt x="21590" y="0"/>
                </a:lnTo>
                <a:lnTo>
                  <a:pt x="19812" y="253"/>
                </a:lnTo>
                <a:lnTo>
                  <a:pt x="18288" y="635"/>
                </a:lnTo>
                <a:lnTo>
                  <a:pt x="16637" y="1015"/>
                </a:lnTo>
                <a:lnTo>
                  <a:pt x="7620" y="6603"/>
                </a:lnTo>
                <a:lnTo>
                  <a:pt x="5461" y="8254"/>
                </a:lnTo>
                <a:lnTo>
                  <a:pt x="2921" y="10413"/>
                </a:lnTo>
                <a:lnTo>
                  <a:pt x="0" y="12953"/>
                </a:lnTo>
                <a:lnTo>
                  <a:pt x="1143" y="14224"/>
                </a:lnTo>
                <a:lnTo>
                  <a:pt x="1777" y="14858"/>
                </a:lnTo>
                <a:lnTo>
                  <a:pt x="2794" y="15748"/>
                </a:lnTo>
                <a:lnTo>
                  <a:pt x="3683" y="16763"/>
                </a:lnTo>
                <a:lnTo>
                  <a:pt x="5461" y="18541"/>
                </a:lnTo>
                <a:lnTo>
                  <a:pt x="7747" y="16128"/>
                </a:lnTo>
                <a:lnTo>
                  <a:pt x="9778" y="14224"/>
                </a:lnTo>
                <a:lnTo>
                  <a:pt x="13589" y="11683"/>
                </a:lnTo>
                <a:lnTo>
                  <a:pt x="15494" y="11175"/>
                </a:lnTo>
                <a:lnTo>
                  <a:pt x="39007" y="11175"/>
                </a:lnTo>
                <a:lnTo>
                  <a:pt x="38608" y="9778"/>
                </a:lnTo>
                <a:lnTo>
                  <a:pt x="35814" y="4444"/>
                </a:lnTo>
                <a:lnTo>
                  <a:pt x="33909" y="2539"/>
                </a:lnTo>
                <a:lnTo>
                  <a:pt x="31623" y="1524"/>
                </a:lnTo>
                <a:lnTo>
                  <a:pt x="29464" y="507"/>
                </a:lnTo>
                <a:lnTo>
                  <a:pt x="2667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672705" y="1929383"/>
            <a:ext cx="95885" cy="116205"/>
          </a:xfrm>
          <a:custGeom>
            <a:avLst/>
            <a:gdLst/>
            <a:ahLst/>
            <a:cxnLst/>
            <a:rect l="l" t="t" r="r" b="b"/>
            <a:pathLst>
              <a:path w="95884" h="116205">
                <a:moveTo>
                  <a:pt x="23495" y="0"/>
                </a:moveTo>
                <a:lnTo>
                  <a:pt x="26670" y="0"/>
                </a:lnTo>
                <a:lnTo>
                  <a:pt x="29464" y="507"/>
                </a:lnTo>
                <a:lnTo>
                  <a:pt x="31623" y="1524"/>
                </a:lnTo>
                <a:lnTo>
                  <a:pt x="33909" y="2539"/>
                </a:lnTo>
                <a:lnTo>
                  <a:pt x="35814" y="4444"/>
                </a:lnTo>
                <a:lnTo>
                  <a:pt x="37211" y="7112"/>
                </a:lnTo>
                <a:lnTo>
                  <a:pt x="38608" y="9778"/>
                </a:lnTo>
                <a:lnTo>
                  <a:pt x="39624" y="13335"/>
                </a:lnTo>
                <a:lnTo>
                  <a:pt x="40259" y="17779"/>
                </a:lnTo>
                <a:lnTo>
                  <a:pt x="40894" y="22351"/>
                </a:lnTo>
                <a:lnTo>
                  <a:pt x="41275" y="27939"/>
                </a:lnTo>
                <a:lnTo>
                  <a:pt x="41275" y="34925"/>
                </a:lnTo>
                <a:lnTo>
                  <a:pt x="41148" y="39115"/>
                </a:lnTo>
                <a:lnTo>
                  <a:pt x="41021" y="43687"/>
                </a:lnTo>
                <a:lnTo>
                  <a:pt x="40894" y="48513"/>
                </a:lnTo>
                <a:lnTo>
                  <a:pt x="40640" y="53466"/>
                </a:lnTo>
                <a:lnTo>
                  <a:pt x="40259" y="58674"/>
                </a:lnTo>
                <a:lnTo>
                  <a:pt x="39750" y="64262"/>
                </a:lnTo>
                <a:lnTo>
                  <a:pt x="40894" y="64262"/>
                </a:lnTo>
                <a:lnTo>
                  <a:pt x="44069" y="59436"/>
                </a:lnTo>
                <a:lnTo>
                  <a:pt x="47244" y="54355"/>
                </a:lnTo>
                <a:lnTo>
                  <a:pt x="50419" y="48894"/>
                </a:lnTo>
                <a:lnTo>
                  <a:pt x="53594" y="43433"/>
                </a:lnTo>
                <a:lnTo>
                  <a:pt x="56769" y="38100"/>
                </a:lnTo>
                <a:lnTo>
                  <a:pt x="59690" y="32638"/>
                </a:lnTo>
                <a:lnTo>
                  <a:pt x="62738" y="27177"/>
                </a:lnTo>
                <a:lnTo>
                  <a:pt x="65659" y="21716"/>
                </a:lnTo>
                <a:lnTo>
                  <a:pt x="68325" y="16510"/>
                </a:lnTo>
                <a:lnTo>
                  <a:pt x="71120" y="11175"/>
                </a:lnTo>
                <a:lnTo>
                  <a:pt x="73533" y="6350"/>
                </a:lnTo>
                <a:lnTo>
                  <a:pt x="75819" y="1777"/>
                </a:lnTo>
                <a:lnTo>
                  <a:pt x="95376" y="1777"/>
                </a:lnTo>
                <a:lnTo>
                  <a:pt x="93979" y="7238"/>
                </a:lnTo>
                <a:lnTo>
                  <a:pt x="92328" y="9143"/>
                </a:lnTo>
                <a:lnTo>
                  <a:pt x="90297" y="11556"/>
                </a:lnTo>
                <a:lnTo>
                  <a:pt x="87756" y="14858"/>
                </a:lnTo>
                <a:lnTo>
                  <a:pt x="85090" y="18161"/>
                </a:lnTo>
                <a:lnTo>
                  <a:pt x="82296" y="21843"/>
                </a:lnTo>
                <a:lnTo>
                  <a:pt x="79121" y="26035"/>
                </a:lnTo>
                <a:lnTo>
                  <a:pt x="75946" y="30352"/>
                </a:lnTo>
                <a:lnTo>
                  <a:pt x="72517" y="34798"/>
                </a:lnTo>
                <a:lnTo>
                  <a:pt x="68961" y="39750"/>
                </a:lnTo>
                <a:lnTo>
                  <a:pt x="65404" y="44576"/>
                </a:lnTo>
                <a:lnTo>
                  <a:pt x="61849" y="49656"/>
                </a:lnTo>
                <a:lnTo>
                  <a:pt x="58166" y="54737"/>
                </a:lnTo>
                <a:lnTo>
                  <a:pt x="54610" y="59816"/>
                </a:lnTo>
                <a:lnTo>
                  <a:pt x="51053" y="64769"/>
                </a:lnTo>
                <a:lnTo>
                  <a:pt x="47625" y="69723"/>
                </a:lnTo>
                <a:lnTo>
                  <a:pt x="44196" y="74802"/>
                </a:lnTo>
                <a:lnTo>
                  <a:pt x="41021" y="79375"/>
                </a:lnTo>
                <a:lnTo>
                  <a:pt x="38100" y="83692"/>
                </a:lnTo>
                <a:lnTo>
                  <a:pt x="37211" y="89535"/>
                </a:lnTo>
                <a:lnTo>
                  <a:pt x="36068" y="95123"/>
                </a:lnTo>
                <a:lnTo>
                  <a:pt x="34925" y="100456"/>
                </a:lnTo>
                <a:lnTo>
                  <a:pt x="33654" y="105917"/>
                </a:lnTo>
                <a:lnTo>
                  <a:pt x="32385" y="111125"/>
                </a:lnTo>
                <a:lnTo>
                  <a:pt x="30861" y="116077"/>
                </a:lnTo>
                <a:lnTo>
                  <a:pt x="17525" y="116077"/>
                </a:lnTo>
                <a:lnTo>
                  <a:pt x="17018" y="115315"/>
                </a:lnTo>
                <a:lnTo>
                  <a:pt x="16510" y="114553"/>
                </a:lnTo>
                <a:lnTo>
                  <a:pt x="16128" y="113918"/>
                </a:lnTo>
                <a:lnTo>
                  <a:pt x="15621" y="113156"/>
                </a:lnTo>
                <a:lnTo>
                  <a:pt x="15113" y="112394"/>
                </a:lnTo>
                <a:lnTo>
                  <a:pt x="26543" y="82930"/>
                </a:lnTo>
                <a:lnTo>
                  <a:pt x="26670" y="77596"/>
                </a:lnTo>
                <a:lnTo>
                  <a:pt x="26797" y="72136"/>
                </a:lnTo>
                <a:lnTo>
                  <a:pt x="26797" y="66675"/>
                </a:lnTo>
                <a:lnTo>
                  <a:pt x="26670" y="61087"/>
                </a:lnTo>
                <a:lnTo>
                  <a:pt x="26670" y="55371"/>
                </a:lnTo>
                <a:lnTo>
                  <a:pt x="26670" y="49656"/>
                </a:lnTo>
                <a:lnTo>
                  <a:pt x="26670" y="43687"/>
                </a:lnTo>
                <a:lnTo>
                  <a:pt x="26543" y="38607"/>
                </a:lnTo>
                <a:lnTo>
                  <a:pt x="26416" y="34416"/>
                </a:lnTo>
                <a:lnTo>
                  <a:pt x="26162" y="30225"/>
                </a:lnTo>
                <a:lnTo>
                  <a:pt x="25908" y="26669"/>
                </a:lnTo>
                <a:lnTo>
                  <a:pt x="25526" y="23875"/>
                </a:lnTo>
                <a:lnTo>
                  <a:pt x="25146" y="20954"/>
                </a:lnTo>
                <a:lnTo>
                  <a:pt x="22225" y="13207"/>
                </a:lnTo>
                <a:lnTo>
                  <a:pt x="21590" y="12318"/>
                </a:lnTo>
                <a:lnTo>
                  <a:pt x="20827" y="11683"/>
                </a:lnTo>
                <a:lnTo>
                  <a:pt x="19939" y="11556"/>
                </a:lnTo>
                <a:lnTo>
                  <a:pt x="19176" y="11302"/>
                </a:lnTo>
                <a:lnTo>
                  <a:pt x="18288" y="11175"/>
                </a:lnTo>
                <a:lnTo>
                  <a:pt x="17399" y="11175"/>
                </a:lnTo>
                <a:lnTo>
                  <a:pt x="15494" y="11175"/>
                </a:lnTo>
                <a:lnTo>
                  <a:pt x="13589" y="11683"/>
                </a:lnTo>
                <a:lnTo>
                  <a:pt x="11684" y="12953"/>
                </a:lnTo>
                <a:lnTo>
                  <a:pt x="9778" y="14224"/>
                </a:lnTo>
                <a:lnTo>
                  <a:pt x="7747" y="16128"/>
                </a:lnTo>
                <a:lnTo>
                  <a:pt x="5461" y="18541"/>
                </a:lnTo>
                <a:lnTo>
                  <a:pt x="4572" y="17652"/>
                </a:lnTo>
                <a:lnTo>
                  <a:pt x="3683" y="16763"/>
                </a:lnTo>
                <a:lnTo>
                  <a:pt x="2794" y="15748"/>
                </a:lnTo>
                <a:lnTo>
                  <a:pt x="1777" y="14858"/>
                </a:lnTo>
                <a:lnTo>
                  <a:pt x="889" y="13969"/>
                </a:lnTo>
                <a:lnTo>
                  <a:pt x="0" y="12953"/>
                </a:lnTo>
                <a:lnTo>
                  <a:pt x="2921" y="10413"/>
                </a:lnTo>
                <a:lnTo>
                  <a:pt x="5461" y="8254"/>
                </a:lnTo>
                <a:lnTo>
                  <a:pt x="7620" y="6603"/>
                </a:lnTo>
                <a:lnTo>
                  <a:pt x="9651" y="4825"/>
                </a:lnTo>
                <a:lnTo>
                  <a:pt x="18288" y="635"/>
                </a:lnTo>
                <a:lnTo>
                  <a:pt x="19812" y="253"/>
                </a:lnTo>
                <a:lnTo>
                  <a:pt x="21590" y="0"/>
                </a:lnTo>
                <a:lnTo>
                  <a:pt x="234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769352" y="1891256"/>
            <a:ext cx="116585" cy="11966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817485" y="2029777"/>
            <a:ext cx="94615" cy="0"/>
          </a:xfrm>
          <a:custGeom>
            <a:avLst/>
            <a:gdLst/>
            <a:ahLst/>
            <a:cxnLst/>
            <a:rect l="l" t="t" r="r" b="b"/>
            <a:pathLst>
              <a:path w="94615">
                <a:moveTo>
                  <a:pt x="0" y="0"/>
                </a:moveTo>
                <a:lnTo>
                  <a:pt x="94234" y="0"/>
                </a:lnTo>
              </a:path>
            </a:pathLst>
          </a:custGeom>
          <a:ln w="12573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835645" y="1915667"/>
            <a:ext cx="0" cy="99060"/>
          </a:xfrm>
          <a:custGeom>
            <a:avLst/>
            <a:gdLst/>
            <a:ahLst/>
            <a:cxnLst/>
            <a:rect l="l" t="t" r="r" b="b"/>
            <a:pathLst>
              <a:path h="99060">
                <a:moveTo>
                  <a:pt x="0" y="98679"/>
                </a:moveTo>
                <a:lnTo>
                  <a:pt x="0" y="0"/>
                </a:lnTo>
                <a:lnTo>
                  <a:pt x="0" y="9867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788529" y="1915667"/>
            <a:ext cx="94615" cy="99060"/>
          </a:xfrm>
          <a:custGeom>
            <a:avLst/>
            <a:gdLst/>
            <a:ahLst/>
            <a:cxnLst/>
            <a:rect l="l" t="t" r="r" b="b"/>
            <a:pathLst>
              <a:path w="94615" h="99060">
                <a:moveTo>
                  <a:pt x="40513" y="0"/>
                </a:moveTo>
                <a:lnTo>
                  <a:pt x="53721" y="0"/>
                </a:lnTo>
                <a:lnTo>
                  <a:pt x="53721" y="43053"/>
                </a:lnTo>
                <a:lnTo>
                  <a:pt x="94234" y="43053"/>
                </a:lnTo>
                <a:lnTo>
                  <a:pt x="94234" y="55626"/>
                </a:lnTo>
                <a:lnTo>
                  <a:pt x="53721" y="55626"/>
                </a:lnTo>
                <a:lnTo>
                  <a:pt x="53721" y="98679"/>
                </a:lnTo>
                <a:lnTo>
                  <a:pt x="40513" y="98679"/>
                </a:lnTo>
                <a:lnTo>
                  <a:pt x="40513" y="55626"/>
                </a:lnTo>
                <a:lnTo>
                  <a:pt x="0" y="55626"/>
                </a:lnTo>
                <a:lnTo>
                  <a:pt x="0" y="43053"/>
                </a:lnTo>
                <a:lnTo>
                  <a:pt x="40513" y="43053"/>
                </a:lnTo>
                <a:lnTo>
                  <a:pt x="405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882128" y="1904968"/>
            <a:ext cx="124232" cy="10594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895335" y="1924811"/>
            <a:ext cx="220725" cy="9423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047609" y="2023540"/>
            <a:ext cx="94615" cy="12700"/>
          </a:xfrm>
          <a:custGeom>
            <a:avLst/>
            <a:gdLst/>
            <a:ahLst/>
            <a:cxnLst/>
            <a:rect l="l" t="t" r="r" b="b"/>
            <a:pathLst>
              <a:path w="94615" h="12700">
                <a:moveTo>
                  <a:pt x="0" y="12523"/>
                </a:moveTo>
                <a:lnTo>
                  <a:pt x="94297" y="12523"/>
                </a:lnTo>
                <a:lnTo>
                  <a:pt x="94297" y="0"/>
                </a:lnTo>
                <a:lnTo>
                  <a:pt x="0" y="0"/>
                </a:lnTo>
                <a:lnTo>
                  <a:pt x="0" y="1252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014081" y="1954198"/>
            <a:ext cx="103505" cy="22225"/>
          </a:xfrm>
          <a:custGeom>
            <a:avLst/>
            <a:gdLst/>
            <a:ahLst/>
            <a:cxnLst/>
            <a:rect l="l" t="t" r="r" b="b"/>
            <a:pathLst>
              <a:path w="103504" h="22225">
                <a:moveTo>
                  <a:pt x="0" y="21667"/>
                </a:moveTo>
                <a:lnTo>
                  <a:pt x="103441" y="21667"/>
                </a:lnTo>
                <a:lnTo>
                  <a:pt x="103441" y="0"/>
                </a:lnTo>
                <a:lnTo>
                  <a:pt x="0" y="0"/>
                </a:lnTo>
                <a:lnTo>
                  <a:pt x="0" y="2166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122919" y="1882165"/>
            <a:ext cx="92237" cy="1272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137143" y="1902967"/>
            <a:ext cx="78485" cy="11455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241792" y="1799885"/>
            <a:ext cx="717042" cy="3742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8260842" y="1825498"/>
            <a:ext cx="695325" cy="15240"/>
          </a:xfrm>
          <a:custGeom>
            <a:avLst/>
            <a:gdLst/>
            <a:ahLst/>
            <a:cxnLst/>
            <a:rect l="l" t="t" r="r" b="b"/>
            <a:pathLst>
              <a:path w="695325" h="15239">
                <a:moveTo>
                  <a:pt x="0" y="15240"/>
                </a:moveTo>
                <a:lnTo>
                  <a:pt x="694944" y="15240"/>
                </a:lnTo>
                <a:lnTo>
                  <a:pt x="694944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256269" y="1820926"/>
            <a:ext cx="704215" cy="24765"/>
          </a:xfrm>
          <a:custGeom>
            <a:avLst/>
            <a:gdLst/>
            <a:ahLst/>
            <a:cxnLst/>
            <a:rect l="l" t="t" r="r" b="b"/>
            <a:pathLst>
              <a:path w="704215" h="24764">
                <a:moveTo>
                  <a:pt x="0" y="24384"/>
                </a:moveTo>
                <a:lnTo>
                  <a:pt x="704088" y="24384"/>
                </a:lnTo>
                <a:lnTo>
                  <a:pt x="704088" y="0"/>
                </a:lnTo>
                <a:lnTo>
                  <a:pt x="0" y="0"/>
                </a:lnTo>
                <a:lnTo>
                  <a:pt x="0" y="2438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8244840" y="1575790"/>
            <a:ext cx="127228" cy="17452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262873" y="1600200"/>
            <a:ext cx="106680" cy="152400"/>
          </a:xfrm>
          <a:custGeom>
            <a:avLst/>
            <a:gdLst/>
            <a:ahLst/>
            <a:cxnLst/>
            <a:rect l="l" t="t" r="r" b="b"/>
            <a:pathLst>
              <a:path w="106679" h="152400">
                <a:moveTo>
                  <a:pt x="104267" y="0"/>
                </a:moveTo>
                <a:lnTo>
                  <a:pt x="3175" y="0"/>
                </a:lnTo>
                <a:lnTo>
                  <a:pt x="3175" y="4572"/>
                </a:lnTo>
                <a:lnTo>
                  <a:pt x="50673" y="78232"/>
                </a:lnTo>
                <a:lnTo>
                  <a:pt x="0" y="147700"/>
                </a:lnTo>
                <a:lnTo>
                  <a:pt x="0" y="152273"/>
                </a:lnTo>
                <a:lnTo>
                  <a:pt x="103885" y="152273"/>
                </a:lnTo>
                <a:lnTo>
                  <a:pt x="104788" y="136525"/>
                </a:lnTo>
                <a:lnTo>
                  <a:pt x="21844" y="136525"/>
                </a:lnTo>
                <a:lnTo>
                  <a:pt x="66548" y="75184"/>
                </a:lnTo>
                <a:lnTo>
                  <a:pt x="66548" y="68961"/>
                </a:lnTo>
                <a:lnTo>
                  <a:pt x="26670" y="8509"/>
                </a:lnTo>
                <a:lnTo>
                  <a:pt x="104267" y="8509"/>
                </a:lnTo>
                <a:lnTo>
                  <a:pt x="104267" y="0"/>
                </a:lnTo>
                <a:close/>
              </a:path>
              <a:path w="106679" h="152400">
                <a:moveTo>
                  <a:pt x="106172" y="112395"/>
                </a:moveTo>
                <a:lnTo>
                  <a:pt x="96647" y="112395"/>
                </a:lnTo>
                <a:lnTo>
                  <a:pt x="95884" y="116966"/>
                </a:lnTo>
                <a:lnTo>
                  <a:pt x="94996" y="120650"/>
                </a:lnTo>
                <a:lnTo>
                  <a:pt x="93979" y="123444"/>
                </a:lnTo>
                <a:lnTo>
                  <a:pt x="93091" y="126364"/>
                </a:lnTo>
                <a:lnTo>
                  <a:pt x="92075" y="128524"/>
                </a:lnTo>
                <a:lnTo>
                  <a:pt x="91058" y="130175"/>
                </a:lnTo>
                <a:lnTo>
                  <a:pt x="90170" y="131825"/>
                </a:lnTo>
                <a:lnTo>
                  <a:pt x="89026" y="132969"/>
                </a:lnTo>
                <a:lnTo>
                  <a:pt x="87756" y="133985"/>
                </a:lnTo>
                <a:lnTo>
                  <a:pt x="86486" y="134874"/>
                </a:lnTo>
                <a:lnTo>
                  <a:pt x="85090" y="135509"/>
                </a:lnTo>
                <a:lnTo>
                  <a:pt x="83311" y="135889"/>
                </a:lnTo>
                <a:lnTo>
                  <a:pt x="81660" y="136398"/>
                </a:lnTo>
                <a:lnTo>
                  <a:pt x="79121" y="136525"/>
                </a:lnTo>
                <a:lnTo>
                  <a:pt x="104788" y="136525"/>
                </a:lnTo>
                <a:lnTo>
                  <a:pt x="106172" y="112395"/>
                </a:lnTo>
                <a:close/>
              </a:path>
              <a:path w="106679" h="152400">
                <a:moveTo>
                  <a:pt x="104267" y="8509"/>
                </a:moveTo>
                <a:lnTo>
                  <a:pt x="75183" y="8509"/>
                </a:lnTo>
                <a:lnTo>
                  <a:pt x="77470" y="8762"/>
                </a:lnTo>
                <a:lnTo>
                  <a:pt x="79248" y="9271"/>
                </a:lnTo>
                <a:lnTo>
                  <a:pt x="80899" y="9778"/>
                </a:lnTo>
                <a:lnTo>
                  <a:pt x="82550" y="10540"/>
                </a:lnTo>
                <a:lnTo>
                  <a:pt x="83820" y="11557"/>
                </a:lnTo>
                <a:lnTo>
                  <a:pt x="85217" y="12573"/>
                </a:lnTo>
                <a:lnTo>
                  <a:pt x="95376" y="36449"/>
                </a:lnTo>
                <a:lnTo>
                  <a:pt x="104267" y="36449"/>
                </a:lnTo>
                <a:lnTo>
                  <a:pt x="104267" y="850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262873" y="1600200"/>
            <a:ext cx="106680" cy="152400"/>
          </a:xfrm>
          <a:custGeom>
            <a:avLst/>
            <a:gdLst/>
            <a:ahLst/>
            <a:cxnLst/>
            <a:rect l="l" t="t" r="r" b="b"/>
            <a:pathLst>
              <a:path w="106679" h="152400">
                <a:moveTo>
                  <a:pt x="3175" y="0"/>
                </a:moveTo>
                <a:lnTo>
                  <a:pt x="104267" y="0"/>
                </a:lnTo>
                <a:lnTo>
                  <a:pt x="104267" y="36449"/>
                </a:lnTo>
                <a:lnTo>
                  <a:pt x="95376" y="36449"/>
                </a:lnTo>
                <a:lnTo>
                  <a:pt x="94106" y="31241"/>
                </a:lnTo>
                <a:lnTo>
                  <a:pt x="92709" y="26924"/>
                </a:lnTo>
                <a:lnTo>
                  <a:pt x="91567" y="23749"/>
                </a:lnTo>
                <a:lnTo>
                  <a:pt x="90297" y="20447"/>
                </a:lnTo>
                <a:lnTo>
                  <a:pt x="89026" y="17779"/>
                </a:lnTo>
                <a:lnTo>
                  <a:pt x="87756" y="15875"/>
                </a:lnTo>
                <a:lnTo>
                  <a:pt x="86486" y="13970"/>
                </a:lnTo>
                <a:lnTo>
                  <a:pt x="85217" y="12573"/>
                </a:lnTo>
                <a:lnTo>
                  <a:pt x="83820" y="11557"/>
                </a:lnTo>
                <a:lnTo>
                  <a:pt x="82550" y="10540"/>
                </a:lnTo>
                <a:lnTo>
                  <a:pt x="80899" y="9778"/>
                </a:lnTo>
                <a:lnTo>
                  <a:pt x="79248" y="9271"/>
                </a:lnTo>
                <a:lnTo>
                  <a:pt x="77470" y="8762"/>
                </a:lnTo>
                <a:lnTo>
                  <a:pt x="75183" y="8509"/>
                </a:lnTo>
                <a:lnTo>
                  <a:pt x="72262" y="8509"/>
                </a:lnTo>
                <a:lnTo>
                  <a:pt x="26670" y="8509"/>
                </a:lnTo>
                <a:lnTo>
                  <a:pt x="66548" y="68961"/>
                </a:lnTo>
                <a:lnTo>
                  <a:pt x="66548" y="75184"/>
                </a:lnTo>
                <a:lnTo>
                  <a:pt x="21844" y="136525"/>
                </a:lnTo>
                <a:lnTo>
                  <a:pt x="75692" y="136525"/>
                </a:lnTo>
                <a:lnTo>
                  <a:pt x="79121" y="136525"/>
                </a:lnTo>
                <a:lnTo>
                  <a:pt x="81660" y="136398"/>
                </a:lnTo>
                <a:lnTo>
                  <a:pt x="83311" y="135889"/>
                </a:lnTo>
                <a:lnTo>
                  <a:pt x="85090" y="135509"/>
                </a:lnTo>
                <a:lnTo>
                  <a:pt x="91058" y="130175"/>
                </a:lnTo>
                <a:lnTo>
                  <a:pt x="92075" y="128524"/>
                </a:lnTo>
                <a:lnTo>
                  <a:pt x="93091" y="126364"/>
                </a:lnTo>
                <a:lnTo>
                  <a:pt x="93979" y="123444"/>
                </a:lnTo>
                <a:lnTo>
                  <a:pt x="94996" y="120650"/>
                </a:lnTo>
                <a:lnTo>
                  <a:pt x="95884" y="116966"/>
                </a:lnTo>
                <a:lnTo>
                  <a:pt x="96647" y="112395"/>
                </a:lnTo>
                <a:lnTo>
                  <a:pt x="106172" y="112395"/>
                </a:lnTo>
                <a:lnTo>
                  <a:pt x="103885" y="152273"/>
                </a:lnTo>
                <a:lnTo>
                  <a:pt x="0" y="152273"/>
                </a:lnTo>
                <a:lnTo>
                  <a:pt x="0" y="147700"/>
                </a:lnTo>
                <a:lnTo>
                  <a:pt x="50673" y="78232"/>
                </a:lnTo>
                <a:lnTo>
                  <a:pt x="3175" y="4572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374380" y="1652016"/>
            <a:ext cx="57150" cy="12115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8387715" y="1672970"/>
            <a:ext cx="138336" cy="10820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8442832" y="1715007"/>
            <a:ext cx="80010" cy="42545"/>
          </a:xfrm>
          <a:custGeom>
            <a:avLst/>
            <a:gdLst/>
            <a:ahLst/>
            <a:cxnLst/>
            <a:rect l="l" t="t" r="r" b="b"/>
            <a:pathLst>
              <a:path w="80009" h="42544">
                <a:moveTo>
                  <a:pt x="79756" y="30479"/>
                </a:moveTo>
                <a:lnTo>
                  <a:pt x="0" y="30479"/>
                </a:lnTo>
                <a:lnTo>
                  <a:pt x="0" y="42037"/>
                </a:lnTo>
                <a:lnTo>
                  <a:pt x="79756" y="42037"/>
                </a:lnTo>
                <a:lnTo>
                  <a:pt x="79756" y="30479"/>
                </a:lnTo>
                <a:close/>
              </a:path>
              <a:path w="80009" h="42544">
                <a:moveTo>
                  <a:pt x="79756" y="0"/>
                </a:moveTo>
                <a:lnTo>
                  <a:pt x="0" y="0"/>
                </a:lnTo>
                <a:lnTo>
                  <a:pt x="0" y="11556"/>
                </a:lnTo>
                <a:lnTo>
                  <a:pt x="79756" y="11556"/>
                </a:lnTo>
                <a:lnTo>
                  <a:pt x="7975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8438260" y="1751266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900" y="0"/>
                </a:lnTo>
              </a:path>
            </a:pathLst>
          </a:custGeom>
          <a:ln w="2070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438260" y="1720786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900" y="0"/>
                </a:lnTo>
              </a:path>
            </a:pathLst>
          </a:custGeom>
          <a:ln w="20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526780" y="1667288"/>
            <a:ext cx="81490" cy="10436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545956" y="1692910"/>
            <a:ext cx="59055" cy="82550"/>
          </a:xfrm>
          <a:custGeom>
            <a:avLst/>
            <a:gdLst/>
            <a:ahLst/>
            <a:cxnLst/>
            <a:rect l="l" t="t" r="r" b="b"/>
            <a:pathLst>
              <a:path w="59054" h="82550">
                <a:moveTo>
                  <a:pt x="38226" y="15875"/>
                </a:moveTo>
                <a:lnTo>
                  <a:pt x="21971" y="15875"/>
                </a:lnTo>
                <a:lnTo>
                  <a:pt x="22987" y="16255"/>
                </a:lnTo>
                <a:lnTo>
                  <a:pt x="24257" y="17779"/>
                </a:lnTo>
                <a:lnTo>
                  <a:pt x="24511" y="18923"/>
                </a:lnTo>
                <a:lnTo>
                  <a:pt x="24511" y="67690"/>
                </a:lnTo>
                <a:lnTo>
                  <a:pt x="3556" y="76073"/>
                </a:lnTo>
                <a:lnTo>
                  <a:pt x="3556" y="82295"/>
                </a:lnTo>
                <a:lnTo>
                  <a:pt x="59054" y="82295"/>
                </a:lnTo>
                <a:lnTo>
                  <a:pt x="59054" y="76073"/>
                </a:lnTo>
                <a:lnTo>
                  <a:pt x="53467" y="75945"/>
                </a:lnTo>
                <a:lnTo>
                  <a:pt x="49402" y="75691"/>
                </a:lnTo>
                <a:lnTo>
                  <a:pt x="46736" y="75311"/>
                </a:lnTo>
                <a:lnTo>
                  <a:pt x="44196" y="75056"/>
                </a:lnTo>
                <a:lnTo>
                  <a:pt x="42418" y="74422"/>
                </a:lnTo>
                <a:lnTo>
                  <a:pt x="41275" y="73787"/>
                </a:lnTo>
                <a:lnTo>
                  <a:pt x="40259" y="73025"/>
                </a:lnTo>
                <a:lnTo>
                  <a:pt x="39497" y="72136"/>
                </a:lnTo>
                <a:lnTo>
                  <a:pt x="38989" y="70865"/>
                </a:lnTo>
                <a:lnTo>
                  <a:pt x="38481" y="69723"/>
                </a:lnTo>
                <a:lnTo>
                  <a:pt x="38226" y="67690"/>
                </a:lnTo>
                <a:lnTo>
                  <a:pt x="38226" y="15875"/>
                </a:lnTo>
                <a:close/>
              </a:path>
              <a:path w="59054" h="82550">
                <a:moveTo>
                  <a:pt x="38608" y="0"/>
                </a:moveTo>
                <a:lnTo>
                  <a:pt x="34163" y="0"/>
                </a:lnTo>
                <a:lnTo>
                  <a:pt x="0" y="17779"/>
                </a:lnTo>
                <a:lnTo>
                  <a:pt x="3556" y="24511"/>
                </a:lnTo>
                <a:lnTo>
                  <a:pt x="8000" y="21716"/>
                </a:lnTo>
                <a:lnTo>
                  <a:pt x="11684" y="19557"/>
                </a:lnTo>
                <a:lnTo>
                  <a:pt x="14477" y="18161"/>
                </a:lnTo>
                <a:lnTo>
                  <a:pt x="17399" y="16637"/>
                </a:lnTo>
                <a:lnTo>
                  <a:pt x="19431" y="15875"/>
                </a:lnTo>
                <a:lnTo>
                  <a:pt x="38226" y="15875"/>
                </a:lnTo>
                <a:lnTo>
                  <a:pt x="38226" y="10413"/>
                </a:lnTo>
                <a:lnTo>
                  <a:pt x="3860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8545956" y="1692910"/>
            <a:ext cx="59055" cy="82550"/>
          </a:xfrm>
          <a:custGeom>
            <a:avLst/>
            <a:gdLst/>
            <a:ahLst/>
            <a:cxnLst/>
            <a:rect l="l" t="t" r="r" b="b"/>
            <a:pathLst>
              <a:path w="59054" h="82550">
                <a:moveTo>
                  <a:pt x="34163" y="0"/>
                </a:moveTo>
                <a:lnTo>
                  <a:pt x="38608" y="0"/>
                </a:lnTo>
                <a:lnTo>
                  <a:pt x="38481" y="888"/>
                </a:lnTo>
                <a:lnTo>
                  <a:pt x="38481" y="3175"/>
                </a:lnTo>
                <a:lnTo>
                  <a:pt x="38353" y="6857"/>
                </a:lnTo>
                <a:lnTo>
                  <a:pt x="38226" y="10413"/>
                </a:lnTo>
                <a:lnTo>
                  <a:pt x="38226" y="14097"/>
                </a:lnTo>
                <a:lnTo>
                  <a:pt x="38226" y="17779"/>
                </a:lnTo>
                <a:lnTo>
                  <a:pt x="38226" y="64897"/>
                </a:lnTo>
                <a:lnTo>
                  <a:pt x="38226" y="67690"/>
                </a:lnTo>
                <a:lnTo>
                  <a:pt x="38481" y="69723"/>
                </a:lnTo>
                <a:lnTo>
                  <a:pt x="38989" y="70865"/>
                </a:lnTo>
                <a:lnTo>
                  <a:pt x="39497" y="72136"/>
                </a:lnTo>
                <a:lnTo>
                  <a:pt x="40259" y="73025"/>
                </a:lnTo>
                <a:lnTo>
                  <a:pt x="41275" y="73787"/>
                </a:lnTo>
                <a:lnTo>
                  <a:pt x="42418" y="74422"/>
                </a:lnTo>
                <a:lnTo>
                  <a:pt x="44196" y="75056"/>
                </a:lnTo>
                <a:lnTo>
                  <a:pt x="46736" y="75311"/>
                </a:lnTo>
                <a:lnTo>
                  <a:pt x="49402" y="75691"/>
                </a:lnTo>
                <a:lnTo>
                  <a:pt x="53467" y="75945"/>
                </a:lnTo>
                <a:lnTo>
                  <a:pt x="59054" y="76073"/>
                </a:lnTo>
                <a:lnTo>
                  <a:pt x="59054" y="82295"/>
                </a:lnTo>
                <a:lnTo>
                  <a:pt x="3556" y="82295"/>
                </a:lnTo>
                <a:lnTo>
                  <a:pt x="3556" y="76073"/>
                </a:lnTo>
                <a:lnTo>
                  <a:pt x="9017" y="75945"/>
                </a:lnTo>
                <a:lnTo>
                  <a:pt x="12953" y="75691"/>
                </a:lnTo>
                <a:lnTo>
                  <a:pt x="24511" y="67690"/>
                </a:lnTo>
                <a:lnTo>
                  <a:pt x="24511" y="64897"/>
                </a:lnTo>
                <a:lnTo>
                  <a:pt x="24511" y="20447"/>
                </a:lnTo>
                <a:lnTo>
                  <a:pt x="24511" y="18923"/>
                </a:lnTo>
                <a:lnTo>
                  <a:pt x="24257" y="17779"/>
                </a:lnTo>
                <a:lnTo>
                  <a:pt x="23622" y="17017"/>
                </a:lnTo>
                <a:lnTo>
                  <a:pt x="22987" y="16255"/>
                </a:lnTo>
                <a:lnTo>
                  <a:pt x="21971" y="15875"/>
                </a:lnTo>
                <a:lnTo>
                  <a:pt x="20827" y="15875"/>
                </a:lnTo>
                <a:lnTo>
                  <a:pt x="19431" y="15875"/>
                </a:lnTo>
                <a:lnTo>
                  <a:pt x="17399" y="16637"/>
                </a:lnTo>
                <a:lnTo>
                  <a:pt x="14477" y="18161"/>
                </a:lnTo>
                <a:lnTo>
                  <a:pt x="11684" y="19557"/>
                </a:lnTo>
                <a:lnTo>
                  <a:pt x="8000" y="21716"/>
                </a:lnTo>
                <a:lnTo>
                  <a:pt x="3556" y="24511"/>
                </a:lnTo>
                <a:lnTo>
                  <a:pt x="0" y="17779"/>
                </a:lnTo>
                <a:lnTo>
                  <a:pt x="341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8365235" y="1556003"/>
            <a:ext cx="112012" cy="9372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8383523" y="1581277"/>
            <a:ext cx="90170" cy="72390"/>
          </a:xfrm>
          <a:custGeom>
            <a:avLst/>
            <a:gdLst/>
            <a:ahLst/>
            <a:cxnLst/>
            <a:rect l="l" t="t" r="r" b="b"/>
            <a:pathLst>
              <a:path w="90170" h="72389">
                <a:moveTo>
                  <a:pt x="76405" y="9778"/>
                </a:moveTo>
                <a:lnTo>
                  <a:pt x="60071" y="9778"/>
                </a:lnTo>
                <a:lnTo>
                  <a:pt x="62356" y="12319"/>
                </a:lnTo>
                <a:lnTo>
                  <a:pt x="62336" y="20827"/>
                </a:lnTo>
                <a:lnTo>
                  <a:pt x="61595" y="25400"/>
                </a:lnTo>
                <a:lnTo>
                  <a:pt x="59944" y="31242"/>
                </a:lnTo>
                <a:lnTo>
                  <a:pt x="56642" y="43561"/>
                </a:lnTo>
                <a:lnTo>
                  <a:pt x="54991" y="49530"/>
                </a:lnTo>
                <a:lnTo>
                  <a:pt x="54170" y="54101"/>
                </a:lnTo>
                <a:lnTo>
                  <a:pt x="54101" y="62484"/>
                </a:lnTo>
                <a:lnTo>
                  <a:pt x="55372" y="65532"/>
                </a:lnTo>
                <a:lnTo>
                  <a:pt x="59944" y="70612"/>
                </a:lnTo>
                <a:lnTo>
                  <a:pt x="62992" y="71882"/>
                </a:lnTo>
                <a:lnTo>
                  <a:pt x="70357" y="71882"/>
                </a:lnTo>
                <a:lnTo>
                  <a:pt x="74041" y="70865"/>
                </a:lnTo>
                <a:lnTo>
                  <a:pt x="77470" y="68707"/>
                </a:lnTo>
                <a:lnTo>
                  <a:pt x="81025" y="66548"/>
                </a:lnTo>
                <a:lnTo>
                  <a:pt x="85090" y="63119"/>
                </a:lnTo>
                <a:lnTo>
                  <a:pt x="86106" y="62102"/>
                </a:lnTo>
                <a:lnTo>
                  <a:pt x="69469" y="62102"/>
                </a:lnTo>
                <a:lnTo>
                  <a:pt x="68072" y="60451"/>
                </a:lnTo>
                <a:lnTo>
                  <a:pt x="68072" y="55245"/>
                </a:lnTo>
                <a:lnTo>
                  <a:pt x="68427" y="53594"/>
                </a:lnTo>
                <a:lnTo>
                  <a:pt x="69087" y="50292"/>
                </a:lnTo>
                <a:lnTo>
                  <a:pt x="76580" y="10287"/>
                </a:lnTo>
                <a:lnTo>
                  <a:pt x="76405" y="9778"/>
                </a:lnTo>
                <a:close/>
              </a:path>
              <a:path w="90170" h="72389">
                <a:moveTo>
                  <a:pt x="34544" y="9906"/>
                </a:moveTo>
                <a:lnTo>
                  <a:pt x="20320" y="9906"/>
                </a:lnTo>
                <a:lnTo>
                  <a:pt x="21717" y="11557"/>
                </a:lnTo>
                <a:lnTo>
                  <a:pt x="21629" y="17780"/>
                </a:lnTo>
                <a:lnTo>
                  <a:pt x="21208" y="20827"/>
                </a:lnTo>
                <a:lnTo>
                  <a:pt x="19939" y="25908"/>
                </a:lnTo>
                <a:lnTo>
                  <a:pt x="9525" y="70485"/>
                </a:lnTo>
                <a:lnTo>
                  <a:pt x="24129" y="70485"/>
                </a:lnTo>
                <a:lnTo>
                  <a:pt x="31115" y="36702"/>
                </a:lnTo>
                <a:lnTo>
                  <a:pt x="31750" y="33527"/>
                </a:lnTo>
                <a:lnTo>
                  <a:pt x="32766" y="30480"/>
                </a:lnTo>
                <a:lnTo>
                  <a:pt x="35559" y="24892"/>
                </a:lnTo>
                <a:lnTo>
                  <a:pt x="37592" y="22098"/>
                </a:lnTo>
                <a:lnTo>
                  <a:pt x="41664" y="17399"/>
                </a:lnTo>
                <a:lnTo>
                  <a:pt x="34925" y="17399"/>
                </a:lnTo>
                <a:lnTo>
                  <a:pt x="34035" y="17145"/>
                </a:lnTo>
                <a:lnTo>
                  <a:pt x="34417" y="15875"/>
                </a:lnTo>
                <a:lnTo>
                  <a:pt x="34544" y="9906"/>
                </a:lnTo>
                <a:close/>
              </a:path>
              <a:path w="90170" h="72389">
                <a:moveTo>
                  <a:pt x="84708" y="53594"/>
                </a:moveTo>
                <a:lnTo>
                  <a:pt x="74295" y="62102"/>
                </a:lnTo>
                <a:lnTo>
                  <a:pt x="86106" y="62102"/>
                </a:lnTo>
                <a:lnTo>
                  <a:pt x="89789" y="58420"/>
                </a:lnTo>
                <a:lnTo>
                  <a:pt x="84708" y="53594"/>
                </a:lnTo>
                <a:close/>
              </a:path>
              <a:path w="90170" h="72389">
                <a:moveTo>
                  <a:pt x="26797" y="0"/>
                </a:moveTo>
                <a:lnTo>
                  <a:pt x="19430" y="0"/>
                </a:lnTo>
                <a:lnTo>
                  <a:pt x="15748" y="1143"/>
                </a:lnTo>
                <a:lnTo>
                  <a:pt x="12192" y="3301"/>
                </a:lnTo>
                <a:lnTo>
                  <a:pt x="8762" y="5461"/>
                </a:lnTo>
                <a:lnTo>
                  <a:pt x="4699" y="8889"/>
                </a:lnTo>
                <a:lnTo>
                  <a:pt x="0" y="13588"/>
                </a:lnTo>
                <a:lnTo>
                  <a:pt x="5079" y="18414"/>
                </a:lnTo>
                <a:lnTo>
                  <a:pt x="7747" y="15621"/>
                </a:lnTo>
                <a:lnTo>
                  <a:pt x="9905" y="13462"/>
                </a:lnTo>
                <a:lnTo>
                  <a:pt x="13716" y="10668"/>
                </a:lnTo>
                <a:lnTo>
                  <a:pt x="15494" y="9906"/>
                </a:lnTo>
                <a:lnTo>
                  <a:pt x="34544" y="9906"/>
                </a:lnTo>
                <a:lnTo>
                  <a:pt x="34544" y="8889"/>
                </a:lnTo>
                <a:lnTo>
                  <a:pt x="33527" y="5842"/>
                </a:lnTo>
                <a:lnTo>
                  <a:pt x="31496" y="3556"/>
                </a:lnTo>
                <a:lnTo>
                  <a:pt x="29591" y="1143"/>
                </a:lnTo>
                <a:lnTo>
                  <a:pt x="26797" y="0"/>
                </a:lnTo>
                <a:close/>
              </a:path>
              <a:path w="90170" h="72389">
                <a:moveTo>
                  <a:pt x="66548" y="0"/>
                </a:moveTo>
                <a:lnTo>
                  <a:pt x="56642" y="0"/>
                </a:lnTo>
                <a:lnTo>
                  <a:pt x="52070" y="1524"/>
                </a:lnTo>
                <a:lnTo>
                  <a:pt x="47751" y="4445"/>
                </a:lnTo>
                <a:lnTo>
                  <a:pt x="43433" y="7238"/>
                </a:lnTo>
                <a:lnTo>
                  <a:pt x="39116" y="11684"/>
                </a:lnTo>
                <a:lnTo>
                  <a:pt x="34925" y="17399"/>
                </a:lnTo>
                <a:lnTo>
                  <a:pt x="41664" y="17399"/>
                </a:lnTo>
                <a:lnTo>
                  <a:pt x="42545" y="16383"/>
                </a:lnTo>
                <a:lnTo>
                  <a:pt x="45084" y="14097"/>
                </a:lnTo>
                <a:lnTo>
                  <a:pt x="47625" y="12319"/>
                </a:lnTo>
                <a:lnTo>
                  <a:pt x="50292" y="10668"/>
                </a:lnTo>
                <a:lnTo>
                  <a:pt x="52958" y="9778"/>
                </a:lnTo>
                <a:lnTo>
                  <a:pt x="76405" y="9778"/>
                </a:lnTo>
                <a:lnTo>
                  <a:pt x="75310" y="6603"/>
                </a:lnTo>
                <a:lnTo>
                  <a:pt x="70357" y="1397"/>
                </a:lnTo>
                <a:lnTo>
                  <a:pt x="6654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8383523" y="1581277"/>
            <a:ext cx="90170" cy="72390"/>
          </a:xfrm>
          <a:custGeom>
            <a:avLst/>
            <a:gdLst/>
            <a:ahLst/>
            <a:cxnLst/>
            <a:rect l="l" t="t" r="r" b="b"/>
            <a:pathLst>
              <a:path w="90170" h="72389">
                <a:moveTo>
                  <a:pt x="23241" y="0"/>
                </a:moveTo>
                <a:lnTo>
                  <a:pt x="26797" y="0"/>
                </a:lnTo>
                <a:lnTo>
                  <a:pt x="29591" y="1143"/>
                </a:lnTo>
                <a:lnTo>
                  <a:pt x="31496" y="3556"/>
                </a:lnTo>
                <a:lnTo>
                  <a:pt x="33527" y="5842"/>
                </a:lnTo>
                <a:lnTo>
                  <a:pt x="34544" y="8889"/>
                </a:lnTo>
                <a:lnTo>
                  <a:pt x="34544" y="12826"/>
                </a:lnTo>
                <a:lnTo>
                  <a:pt x="34544" y="14477"/>
                </a:lnTo>
                <a:lnTo>
                  <a:pt x="34417" y="15875"/>
                </a:lnTo>
                <a:lnTo>
                  <a:pt x="34035" y="17145"/>
                </a:lnTo>
                <a:lnTo>
                  <a:pt x="34925" y="17399"/>
                </a:lnTo>
                <a:lnTo>
                  <a:pt x="39116" y="11684"/>
                </a:lnTo>
                <a:lnTo>
                  <a:pt x="43433" y="7238"/>
                </a:lnTo>
                <a:lnTo>
                  <a:pt x="47751" y="4445"/>
                </a:lnTo>
                <a:lnTo>
                  <a:pt x="52070" y="1524"/>
                </a:lnTo>
                <a:lnTo>
                  <a:pt x="56642" y="0"/>
                </a:lnTo>
                <a:lnTo>
                  <a:pt x="61341" y="0"/>
                </a:lnTo>
                <a:lnTo>
                  <a:pt x="66548" y="0"/>
                </a:lnTo>
                <a:lnTo>
                  <a:pt x="70357" y="1397"/>
                </a:lnTo>
                <a:lnTo>
                  <a:pt x="72771" y="3937"/>
                </a:lnTo>
                <a:lnTo>
                  <a:pt x="75310" y="6603"/>
                </a:lnTo>
                <a:lnTo>
                  <a:pt x="76580" y="10287"/>
                </a:lnTo>
                <a:lnTo>
                  <a:pt x="76580" y="15239"/>
                </a:lnTo>
                <a:lnTo>
                  <a:pt x="76580" y="17780"/>
                </a:lnTo>
                <a:lnTo>
                  <a:pt x="75946" y="21844"/>
                </a:lnTo>
                <a:lnTo>
                  <a:pt x="74675" y="27305"/>
                </a:lnTo>
                <a:lnTo>
                  <a:pt x="70103" y="46355"/>
                </a:lnTo>
                <a:lnTo>
                  <a:pt x="69087" y="50292"/>
                </a:lnTo>
                <a:lnTo>
                  <a:pt x="68579" y="52832"/>
                </a:lnTo>
                <a:lnTo>
                  <a:pt x="68325" y="54101"/>
                </a:lnTo>
                <a:lnTo>
                  <a:pt x="68072" y="55245"/>
                </a:lnTo>
                <a:lnTo>
                  <a:pt x="68072" y="56387"/>
                </a:lnTo>
                <a:lnTo>
                  <a:pt x="68072" y="57276"/>
                </a:lnTo>
                <a:lnTo>
                  <a:pt x="68072" y="60451"/>
                </a:lnTo>
                <a:lnTo>
                  <a:pt x="69469" y="62102"/>
                </a:lnTo>
                <a:lnTo>
                  <a:pt x="72390" y="62102"/>
                </a:lnTo>
                <a:lnTo>
                  <a:pt x="74295" y="62102"/>
                </a:lnTo>
                <a:lnTo>
                  <a:pt x="76073" y="61340"/>
                </a:lnTo>
                <a:lnTo>
                  <a:pt x="77977" y="59944"/>
                </a:lnTo>
                <a:lnTo>
                  <a:pt x="79755" y="58547"/>
                </a:lnTo>
                <a:lnTo>
                  <a:pt x="82042" y="56387"/>
                </a:lnTo>
                <a:lnTo>
                  <a:pt x="84708" y="53594"/>
                </a:lnTo>
                <a:lnTo>
                  <a:pt x="89789" y="58420"/>
                </a:lnTo>
                <a:lnTo>
                  <a:pt x="85090" y="63119"/>
                </a:lnTo>
                <a:lnTo>
                  <a:pt x="81025" y="66548"/>
                </a:lnTo>
                <a:lnTo>
                  <a:pt x="77470" y="68707"/>
                </a:lnTo>
                <a:lnTo>
                  <a:pt x="74041" y="70865"/>
                </a:lnTo>
                <a:lnTo>
                  <a:pt x="70357" y="71882"/>
                </a:lnTo>
                <a:lnTo>
                  <a:pt x="66548" y="71882"/>
                </a:lnTo>
                <a:lnTo>
                  <a:pt x="62992" y="71882"/>
                </a:lnTo>
                <a:lnTo>
                  <a:pt x="59944" y="70612"/>
                </a:lnTo>
                <a:lnTo>
                  <a:pt x="57657" y="68072"/>
                </a:lnTo>
                <a:lnTo>
                  <a:pt x="55372" y="65532"/>
                </a:lnTo>
                <a:lnTo>
                  <a:pt x="54101" y="62484"/>
                </a:lnTo>
                <a:lnTo>
                  <a:pt x="54101" y="58674"/>
                </a:lnTo>
                <a:lnTo>
                  <a:pt x="54101" y="54483"/>
                </a:lnTo>
                <a:lnTo>
                  <a:pt x="54991" y="49530"/>
                </a:lnTo>
                <a:lnTo>
                  <a:pt x="56642" y="43561"/>
                </a:lnTo>
                <a:lnTo>
                  <a:pt x="59944" y="31242"/>
                </a:lnTo>
                <a:lnTo>
                  <a:pt x="61595" y="25400"/>
                </a:lnTo>
                <a:lnTo>
                  <a:pt x="62356" y="20700"/>
                </a:lnTo>
                <a:lnTo>
                  <a:pt x="62356" y="17272"/>
                </a:lnTo>
                <a:lnTo>
                  <a:pt x="62356" y="12319"/>
                </a:lnTo>
                <a:lnTo>
                  <a:pt x="60071" y="9778"/>
                </a:lnTo>
                <a:lnTo>
                  <a:pt x="55752" y="9778"/>
                </a:lnTo>
                <a:lnTo>
                  <a:pt x="52958" y="9778"/>
                </a:lnTo>
                <a:lnTo>
                  <a:pt x="40131" y="19176"/>
                </a:lnTo>
                <a:lnTo>
                  <a:pt x="37592" y="22098"/>
                </a:lnTo>
                <a:lnTo>
                  <a:pt x="31115" y="36702"/>
                </a:lnTo>
                <a:lnTo>
                  <a:pt x="24129" y="70485"/>
                </a:lnTo>
                <a:lnTo>
                  <a:pt x="9525" y="70485"/>
                </a:lnTo>
                <a:lnTo>
                  <a:pt x="19939" y="25908"/>
                </a:lnTo>
                <a:lnTo>
                  <a:pt x="21208" y="20827"/>
                </a:lnTo>
                <a:lnTo>
                  <a:pt x="21717" y="17145"/>
                </a:lnTo>
                <a:lnTo>
                  <a:pt x="21717" y="14732"/>
                </a:lnTo>
                <a:lnTo>
                  <a:pt x="21717" y="11557"/>
                </a:lnTo>
                <a:lnTo>
                  <a:pt x="20320" y="9906"/>
                </a:lnTo>
                <a:lnTo>
                  <a:pt x="17399" y="9906"/>
                </a:lnTo>
                <a:lnTo>
                  <a:pt x="15494" y="9906"/>
                </a:lnTo>
                <a:lnTo>
                  <a:pt x="13716" y="10668"/>
                </a:lnTo>
                <a:lnTo>
                  <a:pt x="11810" y="12064"/>
                </a:lnTo>
                <a:lnTo>
                  <a:pt x="9905" y="13462"/>
                </a:lnTo>
                <a:lnTo>
                  <a:pt x="7747" y="15621"/>
                </a:lnTo>
                <a:lnTo>
                  <a:pt x="5079" y="18414"/>
                </a:lnTo>
                <a:lnTo>
                  <a:pt x="0" y="13588"/>
                </a:lnTo>
                <a:lnTo>
                  <a:pt x="19430" y="0"/>
                </a:lnTo>
                <a:lnTo>
                  <a:pt x="2324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8470392" y="1581943"/>
            <a:ext cx="101379" cy="3286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8488553" y="1606774"/>
            <a:ext cx="80010" cy="12065"/>
          </a:xfrm>
          <a:custGeom>
            <a:avLst/>
            <a:gdLst/>
            <a:ahLst/>
            <a:cxnLst/>
            <a:rect l="l" t="t" r="r" b="b"/>
            <a:pathLst>
              <a:path w="80009" h="12065">
                <a:moveTo>
                  <a:pt x="0" y="11586"/>
                </a:moveTo>
                <a:lnTo>
                  <a:pt x="79830" y="11586"/>
                </a:lnTo>
                <a:lnTo>
                  <a:pt x="79830" y="0"/>
                </a:lnTo>
                <a:lnTo>
                  <a:pt x="0" y="0"/>
                </a:lnTo>
                <a:lnTo>
                  <a:pt x="0" y="1158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8483981" y="1602202"/>
            <a:ext cx="89535" cy="20955"/>
          </a:xfrm>
          <a:custGeom>
            <a:avLst/>
            <a:gdLst/>
            <a:ahLst/>
            <a:cxnLst/>
            <a:rect l="l" t="t" r="r" b="b"/>
            <a:pathLst>
              <a:path w="89534" h="20955">
                <a:moveTo>
                  <a:pt x="0" y="20730"/>
                </a:moveTo>
                <a:lnTo>
                  <a:pt x="88974" y="20730"/>
                </a:lnTo>
                <a:lnTo>
                  <a:pt x="88974" y="0"/>
                </a:lnTo>
                <a:lnTo>
                  <a:pt x="0" y="0"/>
                </a:lnTo>
                <a:lnTo>
                  <a:pt x="0" y="207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8572500" y="1543845"/>
            <a:ext cx="81490" cy="10436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8591677" y="1569466"/>
            <a:ext cx="59055" cy="82550"/>
          </a:xfrm>
          <a:custGeom>
            <a:avLst/>
            <a:gdLst/>
            <a:ahLst/>
            <a:cxnLst/>
            <a:rect l="l" t="t" r="r" b="b"/>
            <a:pathLst>
              <a:path w="59054" h="82550">
                <a:moveTo>
                  <a:pt x="38226" y="15875"/>
                </a:moveTo>
                <a:lnTo>
                  <a:pt x="21971" y="15875"/>
                </a:lnTo>
                <a:lnTo>
                  <a:pt x="22987" y="16256"/>
                </a:lnTo>
                <a:lnTo>
                  <a:pt x="24256" y="17780"/>
                </a:lnTo>
                <a:lnTo>
                  <a:pt x="24511" y="18923"/>
                </a:lnTo>
                <a:lnTo>
                  <a:pt x="24511" y="67691"/>
                </a:lnTo>
                <a:lnTo>
                  <a:pt x="3555" y="76073"/>
                </a:lnTo>
                <a:lnTo>
                  <a:pt x="3555" y="82296"/>
                </a:lnTo>
                <a:lnTo>
                  <a:pt x="59054" y="82296"/>
                </a:lnTo>
                <a:lnTo>
                  <a:pt x="59054" y="76073"/>
                </a:lnTo>
                <a:lnTo>
                  <a:pt x="53467" y="75946"/>
                </a:lnTo>
                <a:lnTo>
                  <a:pt x="49402" y="75692"/>
                </a:lnTo>
                <a:lnTo>
                  <a:pt x="46736" y="75311"/>
                </a:lnTo>
                <a:lnTo>
                  <a:pt x="44196" y="75057"/>
                </a:lnTo>
                <a:lnTo>
                  <a:pt x="42418" y="74422"/>
                </a:lnTo>
                <a:lnTo>
                  <a:pt x="41275" y="73787"/>
                </a:lnTo>
                <a:lnTo>
                  <a:pt x="40258" y="73025"/>
                </a:lnTo>
                <a:lnTo>
                  <a:pt x="39497" y="72136"/>
                </a:lnTo>
                <a:lnTo>
                  <a:pt x="38989" y="70866"/>
                </a:lnTo>
                <a:lnTo>
                  <a:pt x="38480" y="69723"/>
                </a:lnTo>
                <a:lnTo>
                  <a:pt x="38226" y="67691"/>
                </a:lnTo>
                <a:lnTo>
                  <a:pt x="38226" y="15875"/>
                </a:lnTo>
                <a:close/>
              </a:path>
              <a:path w="59054" h="82550">
                <a:moveTo>
                  <a:pt x="38607" y="0"/>
                </a:moveTo>
                <a:lnTo>
                  <a:pt x="34163" y="0"/>
                </a:lnTo>
                <a:lnTo>
                  <a:pt x="0" y="17780"/>
                </a:lnTo>
                <a:lnTo>
                  <a:pt x="3555" y="24511"/>
                </a:lnTo>
                <a:lnTo>
                  <a:pt x="8000" y="21717"/>
                </a:lnTo>
                <a:lnTo>
                  <a:pt x="11683" y="19558"/>
                </a:lnTo>
                <a:lnTo>
                  <a:pt x="14477" y="18161"/>
                </a:lnTo>
                <a:lnTo>
                  <a:pt x="17399" y="16637"/>
                </a:lnTo>
                <a:lnTo>
                  <a:pt x="19430" y="15875"/>
                </a:lnTo>
                <a:lnTo>
                  <a:pt x="38226" y="15875"/>
                </a:lnTo>
                <a:lnTo>
                  <a:pt x="38226" y="10413"/>
                </a:lnTo>
                <a:lnTo>
                  <a:pt x="3860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8591677" y="1569466"/>
            <a:ext cx="59055" cy="82550"/>
          </a:xfrm>
          <a:custGeom>
            <a:avLst/>
            <a:gdLst/>
            <a:ahLst/>
            <a:cxnLst/>
            <a:rect l="l" t="t" r="r" b="b"/>
            <a:pathLst>
              <a:path w="59054" h="82550">
                <a:moveTo>
                  <a:pt x="34163" y="0"/>
                </a:moveTo>
                <a:lnTo>
                  <a:pt x="38607" y="0"/>
                </a:lnTo>
                <a:lnTo>
                  <a:pt x="38480" y="888"/>
                </a:lnTo>
                <a:lnTo>
                  <a:pt x="38480" y="3175"/>
                </a:lnTo>
                <a:lnTo>
                  <a:pt x="38353" y="6858"/>
                </a:lnTo>
                <a:lnTo>
                  <a:pt x="38226" y="10413"/>
                </a:lnTo>
                <a:lnTo>
                  <a:pt x="38226" y="14097"/>
                </a:lnTo>
                <a:lnTo>
                  <a:pt x="38226" y="17780"/>
                </a:lnTo>
                <a:lnTo>
                  <a:pt x="38226" y="64897"/>
                </a:lnTo>
                <a:lnTo>
                  <a:pt x="38226" y="67691"/>
                </a:lnTo>
                <a:lnTo>
                  <a:pt x="38480" y="69723"/>
                </a:lnTo>
                <a:lnTo>
                  <a:pt x="38989" y="70866"/>
                </a:lnTo>
                <a:lnTo>
                  <a:pt x="39497" y="72136"/>
                </a:lnTo>
                <a:lnTo>
                  <a:pt x="40258" y="73025"/>
                </a:lnTo>
                <a:lnTo>
                  <a:pt x="41275" y="73787"/>
                </a:lnTo>
                <a:lnTo>
                  <a:pt x="42418" y="74422"/>
                </a:lnTo>
                <a:lnTo>
                  <a:pt x="44196" y="75057"/>
                </a:lnTo>
                <a:lnTo>
                  <a:pt x="46736" y="75311"/>
                </a:lnTo>
                <a:lnTo>
                  <a:pt x="49402" y="75692"/>
                </a:lnTo>
                <a:lnTo>
                  <a:pt x="53467" y="75946"/>
                </a:lnTo>
                <a:lnTo>
                  <a:pt x="59054" y="76073"/>
                </a:lnTo>
                <a:lnTo>
                  <a:pt x="59054" y="82296"/>
                </a:lnTo>
                <a:lnTo>
                  <a:pt x="3555" y="82296"/>
                </a:lnTo>
                <a:lnTo>
                  <a:pt x="3555" y="76073"/>
                </a:lnTo>
                <a:lnTo>
                  <a:pt x="9017" y="75946"/>
                </a:lnTo>
                <a:lnTo>
                  <a:pt x="12953" y="75692"/>
                </a:lnTo>
                <a:lnTo>
                  <a:pt x="15494" y="75311"/>
                </a:lnTo>
                <a:lnTo>
                  <a:pt x="18033" y="74930"/>
                </a:lnTo>
                <a:lnTo>
                  <a:pt x="19939" y="74422"/>
                </a:lnTo>
                <a:lnTo>
                  <a:pt x="24511" y="67691"/>
                </a:lnTo>
                <a:lnTo>
                  <a:pt x="24511" y="64897"/>
                </a:lnTo>
                <a:lnTo>
                  <a:pt x="24511" y="20447"/>
                </a:lnTo>
                <a:lnTo>
                  <a:pt x="24511" y="18923"/>
                </a:lnTo>
                <a:lnTo>
                  <a:pt x="24256" y="17780"/>
                </a:lnTo>
                <a:lnTo>
                  <a:pt x="23622" y="17018"/>
                </a:lnTo>
                <a:lnTo>
                  <a:pt x="22987" y="16256"/>
                </a:lnTo>
                <a:lnTo>
                  <a:pt x="21971" y="15875"/>
                </a:lnTo>
                <a:lnTo>
                  <a:pt x="20827" y="15875"/>
                </a:lnTo>
                <a:lnTo>
                  <a:pt x="19430" y="15875"/>
                </a:lnTo>
                <a:lnTo>
                  <a:pt x="17399" y="16637"/>
                </a:lnTo>
                <a:lnTo>
                  <a:pt x="14477" y="18161"/>
                </a:lnTo>
                <a:lnTo>
                  <a:pt x="11683" y="19558"/>
                </a:lnTo>
                <a:lnTo>
                  <a:pt x="8000" y="21717"/>
                </a:lnTo>
                <a:lnTo>
                  <a:pt x="3555" y="24511"/>
                </a:lnTo>
                <a:lnTo>
                  <a:pt x="0" y="17780"/>
                </a:lnTo>
                <a:lnTo>
                  <a:pt x="341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8689847" y="1580362"/>
            <a:ext cx="110519" cy="14251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8708517" y="1604899"/>
            <a:ext cx="87630" cy="121920"/>
          </a:xfrm>
          <a:custGeom>
            <a:avLst/>
            <a:gdLst/>
            <a:ahLst/>
            <a:cxnLst/>
            <a:rect l="l" t="t" r="r" b="b"/>
            <a:pathLst>
              <a:path w="87629" h="121919">
                <a:moveTo>
                  <a:pt x="56514" y="0"/>
                </a:moveTo>
                <a:lnTo>
                  <a:pt x="49529" y="0"/>
                </a:lnTo>
                <a:lnTo>
                  <a:pt x="45847" y="508"/>
                </a:lnTo>
                <a:lnTo>
                  <a:pt x="27304" y="16637"/>
                </a:lnTo>
                <a:lnTo>
                  <a:pt x="27406" y="23495"/>
                </a:lnTo>
                <a:lnTo>
                  <a:pt x="28321" y="26924"/>
                </a:lnTo>
                <a:lnTo>
                  <a:pt x="30479" y="30606"/>
                </a:lnTo>
                <a:lnTo>
                  <a:pt x="32511" y="34416"/>
                </a:lnTo>
                <a:lnTo>
                  <a:pt x="35686" y="38608"/>
                </a:lnTo>
                <a:lnTo>
                  <a:pt x="39877" y="43052"/>
                </a:lnTo>
                <a:lnTo>
                  <a:pt x="33400" y="45974"/>
                </a:lnTo>
                <a:lnTo>
                  <a:pt x="4317" y="72516"/>
                </a:lnTo>
                <a:lnTo>
                  <a:pt x="2666" y="77470"/>
                </a:lnTo>
                <a:lnTo>
                  <a:pt x="888" y="82423"/>
                </a:lnTo>
                <a:lnTo>
                  <a:pt x="0" y="87884"/>
                </a:lnTo>
                <a:lnTo>
                  <a:pt x="0" y="98171"/>
                </a:lnTo>
                <a:lnTo>
                  <a:pt x="18796" y="119506"/>
                </a:lnTo>
                <a:lnTo>
                  <a:pt x="22986" y="120903"/>
                </a:lnTo>
                <a:lnTo>
                  <a:pt x="27939" y="121538"/>
                </a:lnTo>
                <a:lnTo>
                  <a:pt x="39750" y="121538"/>
                </a:lnTo>
                <a:lnTo>
                  <a:pt x="45338" y="120396"/>
                </a:lnTo>
                <a:lnTo>
                  <a:pt x="50546" y="118110"/>
                </a:lnTo>
                <a:lnTo>
                  <a:pt x="55752" y="115950"/>
                </a:lnTo>
                <a:lnTo>
                  <a:pt x="59271" y="113537"/>
                </a:lnTo>
                <a:lnTo>
                  <a:pt x="37973" y="113537"/>
                </a:lnTo>
                <a:lnTo>
                  <a:pt x="34543" y="113411"/>
                </a:lnTo>
                <a:lnTo>
                  <a:pt x="28448" y="113411"/>
                </a:lnTo>
                <a:lnTo>
                  <a:pt x="24002" y="111760"/>
                </a:lnTo>
                <a:lnTo>
                  <a:pt x="20954" y="108585"/>
                </a:lnTo>
                <a:lnTo>
                  <a:pt x="17906" y="105283"/>
                </a:lnTo>
                <a:lnTo>
                  <a:pt x="16382" y="100584"/>
                </a:lnTo>
                <a:lnTo>
                  <a:pt x="16382" y="89408"/>
                </a:lnTo>
                <a:lnTo>
                  <a:pt x="17017" y="84581"/>
                </a:lnTo>
                <a:lnTo>
                  <a:pt x="18414" y="80010"/>
                </a:lnTo>
                <a:lnTo>
                  <a:pt x="19684" y="75437"/>
                </a:lnTo>
                <a:lnTo>
                  <a:pt x="45592" y="49275"/>
                </a:lnTo>
                <a:lnTo>
                  <a:pt x="64023" y="49275"/>
                </a:lnTo>
                <a:lnTo>
                  <a:pt x="62864" y="47751"/>
                </a:lnTo>
                <a:lnTo>
                  <a:pt x="59816" y="44323"/>
                </a:lnTo>
                <a:lnTo>
                  <a:pt x="56260" y="40512"/>
                </a:lnTo>
                <a:lnTo>
                  <a:pt x="53721" y="37846"/>
                </a:lnTo>
                <a:lnTo>
                  <a:pt x="51688" y="35560"/>
                </a:lnTo>
                <a:lnTo>
                  <a:pt x="49910" y="33654"/>
                </a:lnTo>
                <a:lnTo>
                  <a:pt x="48259" y="31750"/>
                </a:lnTo>
                <a:lnTo>
                  <a:pt x="46862" y="30099"/>
                </a:lnTo>
                <a:lnTo>
                  <a:pt x="45719" y="28828"/>
                </a:lnTo>
                <a:lnTo>
                  <a:pt x="44576" y="27431"/>
                </a:lnTo>
                <a:lnTo>
                  <a:pt x="43560" y="26288"/>
                </a:lnTo>
                <a:lnTo>
                  <a:pt x="42925" y="25273"/>
                </a:lnTo>
                <a:lnTo>
                  <a:pt x="42290" y="24384"/>
                </a:lnTo>
                <a:lnTo>
                  <a:pt x="41782" y="23495"/>
                </a:lnTo>
                <a:lnTo>
                  <a:pt x="41528" y="22605"/>
                </a:lnTo>
                <a:lnTo>
                  <a:pt x="41148" y="21843"/>
                </a:lnTo>
                <a:lnTo>
                  <a:pt x="40893" y="21081"/>
                </a:lnTo>
                <a:lnTo>
                  <a:pt x="40766" y="14731"/>
                </a:lnTo>
                <a:lnTo>
                  <a:pt x="41909" y="12446"/>
                </a:lnTo>
                <a:lnTo>
                  <a:pt x="44196" y="10667"/>
                </a:lnTo>
                <a:lnTo>
                  <a:pt x="46354" y="8889"/>
                </a:lnTo>
                <a:lnTo>
                  <a:pt x="49529" y="8000"/>
                </a:lnTo>
                <a:lnTo>
                  <a:pt x="80801" y="8000"/>
                </a:lnTo>
                <a:lnTo>
                  <a:pt x="78104" y="6476"/>
                </a:lnTo>
                <a:lnTo>
                  <a:pt x="75183" y="4952"/>
                </a:lnTo>
                <a:lnTo>
                  <a:pt x="72389" y="3683"/>
                </a:lnTo>
                <a:lnTo>
                  <a:pt x="69723" y="2793"/>
                </a:lnTo>
                <a:lnTo>
                  <a:pt x="66928" y="1777"/>
                </a:lnTo>
                <a:lnTo>
                  <a:pt x="64388" y="1142"/>
                </a:lnTo>
                <a:lnTo>
                  <a:pt x="61722" y="635"/>
                </a:lnTo>
                <a:lnTo>
                  <a:pt x="59181" y="253"/>
                </a:lnTo>
                <a:lnTo>
                  <a:pt x="56514" y="0"/>
                </a:lnTo>
                <a:close/>
              </a:path>
              <a:path w="87629" h="121919">
                <a:moveTo>
                  <a:pt x="64023" y="49275"/>
                </a:moveTo>
                <a:lnTo>
                  <a:pt x="45592" y="49275"/>
                </a:lnTo>
                <a:lnTo>
                  <a:pt x="47878" y="51815"/>
                </a:lnTo>
                <a:lnTo>
                  <a:pt x="49910" y="54228"/>
                </a:lnTo>
                <a:lnTo>
                  <a:pt x="51648" y="56896"/>
                </a:lnTo>
                <a:lnTo>
                  <a:pt x="53212" y="59181"/>
                </a:lnTo>
                <a:lnTo>
                  <a:pt x="54482" y="61722"/>
                </a:lnTo>
                <a:lnTo>
                  <a:pt x="58707" y="86233"/>
                </a:lnTo>
                <a:lnTo>
                  <a:pt x="58165" y="89915"/>
                </a:lnTo>
                <a:lnTo>
                  <a:pt x="56896" y="93852"/>
                </a:lnTo>
                <a:lnTo>
                  <a:pt x="55752" y="97916"/>
                </a:lnTo>
                <a:lnTo>
                  <a:pt x="44196" y="110998"/>
                </a:lnTo>
                <a:lnTo>
                  <a:pt x="41275" y="112775"/>
                </a:lnTo>
                <a:lnTo>
                  <a:pt x="37973" y="113537"/>
                </a:lnTo>
                <a:lnTo>
                  <a:pt x="59271" y="113537"/>
                </a:lnTo>
                <a:lnTo>
                  <a:pt x="60198" y="112902"/>
                </a:lnTo>
                <a:lnTo>
                  <a:pt x="64388" y="108585"/>
                </a:lnTo>
                <a:lnTo>
                  <a:pt x="67563" y="105410"/>
                </a:lnTo>
                <a:lnTo>
                  <a:pt x="70484" y="101091"/>
                </a:lnTo>
                <a:lnTo>
                  <a:pt x="72516" y="96138"/>
                </a:lnTo>
                <a:lnTo>
                  <a:pt x="74549" y="91312"/>
                </a:lnTo>
                <a:lnTo>
                  <a:pt x="75564" y="86233"/>
                </a:lnTo>
                <a:lnTo>
                  <a:pt x="75437" y="76708"/>
                </a:lnTo>
                <a:lnTo>
                  <a:pt x="75056" y="73025"/>
                </a:lnTo>
                <a:lnTo>
                  <a:pt x="73786" y="66548"/>
                </a:lnTo>
                <a:lnTo>
                  <a:pt x="72643" y="63373"/>
                </a:lnTo>
                <a:lnTo>
                  <a:pt x="71061" y="60071"/>
                </a:lnTo>
                <a:lnTo>
                  <a:pt x="69723" y="57150"/>
                </a:lnTo>
                <a:lnTo>
                  <a:pt x="67690" y="53975"/>
                </a:lnTo>
                <a:lnTo>
                  <a:pt x="65277" y="50926"/>
                </a:lnTo>
                <a:lnTo>
                  <a:pt x="64023" y="49275"/>
                </a:lnTo>
                <a:close/>
              </a:path>
              <a:path w="87629" h="121919">
                <a:moveTo>
                  <a:pt x="80801" y="8000"/>
                </a:moveTo>
                <a:lnTo>
                  <a:pt x="58674" y="8000"/>
                </a:lnTo>
                <a:lnTo>
                  <a:pt x="63118" y="9398"/>
                </a:lnTo>
                <a:lnTo>
                  <a:pt x="70484" y="15239"/>
                </a:lnTo>
                <a:lnTo>
                  <a:pt x="73405" y="19812"/>
                </a:lnTo>
                <a:lnTo>
                  <a:pt x="75818" y="26288"/>
                </a:lnTo>
                <a:lnTo>
                  <a:pt x="84454" y="26288"/>
                </a:lnTo>
                <a:lnTo>
                  <a:pt x="87629" y="12191"/>
                </a:lnTo>
                <a:lnTo>
                  <a:pt x="84200" y="10033"/>
                </a:lnTo>
                <a:lnTo>
                  <a:pt x="80801" y="80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8724900" y="1654175"/>
            <a:ext cx="42545" cy="64769"/>
          </a:xfrm>
          <a:custGeom>
            <a:avLst/>
            <a:gdLst/>
            <a:ahLst/>
            <a:cxnLst/>
            <a:rect l="l" t="t" r="r" b="b"/>
            <a:pathLst>
              <a:path w="42545" h="64769">
                <a:moveTo>
                  <a:pt x="29209" y="0"/>
                </a:moveTo>
                <a:lnTo>
                  <a:pt x="2031" y="30734"/>
                </a:lnTo>
                <a:lnTo>
                  <a:pt x="634" y="35305"/>
                </a:lnTo>
                <a:lnTo>
                  <a:pt x="0" y="40132"/>
                </a:lnTo>
                <a:lnTo>
                  <a:pt x="0" y="45085"/>
                </a:lnTo>
                <a:lnTo>
                  <a:pt x="0" y="51308"/>
                </a:lnTo>
                <a:lnTo>
                  <a:pt x="1524" y="56007"/>
                </a:lnTo>
                <a:lnTo>
                  <a:pt x="4572" y="59309"/>
                </a:lnTo>
                <a:lnTo>
                  <a:pt x="7620" y="62484"/>
                </a:lnTo>
                <a:lnTo>
                  <a:pt x="12065" y="64135"/>
                </a:lnTo>
                <a:lnTo>
                  <a:pt x="18160" y="64135"/>
                </a:lnTo>
                <a:lnTo>
                  <a:pt x="21590" y="64262"/>
                </a:lnTo>
                <a:lnTo>
                  <a:pt x="24892" y="63500"/>
                </a:lnTo>
                <a:lnTo>
                  <a:pt x="27813" y="61722"/>
                </a:lnTo>
                <a:lnTo>
                  <a:pt x="30860" y="60071"/>
                </a:lnTo>
                <a:lnTo>
                  <a:pt x="40513" y="44576"/>
                </a:lnTo>
                <a:lnTo>
                  <a:pt x="41782" y="40639"/>
                </a:lnTo>
                <a:lnTo>
                  <a:pt x="42418" y="36322"/>
                </a:lnTo>
                <a:lnTo>
                  <a:pt x="42418" y="31750"/>
                </a:lnTo>
                <a:lnTo>
                  <a:pt x="42418" y="28701"/>
                </a:lnTo>
                <a:lnTo>
                  <a:pt x="35178" y="7492"/>
                </a:lnTo>
                <a:lnTo>
                  <a:pt x="33527" y="4952"/>
                </a:lnTo>
                <a:lnTo>
                  <a:pt x="31496" y="2539"/>
                </a:lnTo>
                <a:lnTo>
                  <a:pt x="2920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8708517" y="1604899"/>
            <a:ext cx="87630" cy="121920"/>
          </a:xfrm>
          <a:custGeom>
            <a:avLst/>
            <a:gdLst/>
            <a:ahLst/>
            <a:cxnLst/>
            <a:rect l="l" t="t" r="r" b="b"/>
            <a:pathLst>
              <a:path w="87629" h="121919">
                <a:moveTo>
                  <a:pt x="53848" y="0"/>
                </a:moveTo>
                <a:lnTo>
                  <a:pt x="56514" y="0"/>
                </a:lnTo>
                <a:lnTo>
                  <a:pt x="59181" y="253"/>
                </a:lnTo>
                <a:lnTo>
                  <a:pt x="61722" y="635"/>
                </a:lnTo>
                <a:lnTo>
                  <a:pt x="64388" y="1142"/>
                </a:lnTo>
                <a:lnTo>
                  <a:pt x="66928" y="1777"/>
                </a:lnTo>
                <a:lnTo>
                  <a:pt x="69723" y="2793"/>
                </a:lnTo>
                <a:lnTo>
                  <a:pt x="72389" y="3683"/>
                </a:lnTo>
                <a:lnTo>
                  <a:pt x="87629" y="12191"/>
                </a:lnTo>
                <a:lnTo>
                  <a:pt x="84454" y="26288"/>
                </a:lnTo>
                <a:lnTo>
                  <a:pt x="75818" y="26288"/>
                </a:lnTo>
                <a:lnTo>
                  <a:pt x="73405" y="19812"/>
                </a:lnTo>
                <a:lnTo>
                  <a:pt x="70484" y="15239"/>
                </a:lnTo>
                <a:lnTo>
                  <a:pt x="66801" y="12318"/>
                </a:lnTo>
                <a:lnTo>
                  <a:pt x="63118" y="9398"/>
                </a:lnTo>
                <a:lnTo>
                  <a:pt x="58674" y="8000"/>
                </a:lnTo>
                <a:lnTo>
                  <a:pt x="53466" y="8000"/>
                </a:lnTo>
                <a:lnTo>
                  <a:pt x="49529" y="8000"/>
                </a:lnTo>
                <a:lnTo>
                  <a:pt x="46354" y="8889"/>
                </a:lnTo>
                <a:lnTo>
                  <a:pt x="44196" y="10667"/>
                </a:lnTo>
                <a:lnTo>
                  <a:pt x="41909" y="12446"/>
                </a:lnTo>
                <a:lnTo>
                  <a:pt x="40766" y="14731"/>
                </a:lnTo>
                <a:lnTo>
                  <a:pt x="40766" y="17652"/>
                </a:lnTo>
                <a:lnTo>
                  <a:pt x="40766" y="18668"/>
                </a:lnTo>
                <a:lnTo>
                  <a:pt x="40766" y="19558"/>
                </a:lnTo>
                <a:lnTo>
                  <a:pt x="40893" y="20320"/>
                </a:lnTo>
                <a:lnTo>
                  <a:pt x="40893" y="21081"/>
                </a:lnTo>
                <a:lnTo>
                  <a:pt x="41148" y="21843"/>
                </a:lnTo>
                <a:lnTo>
                  <a:pt x="41528" y="22605"/>
                </a:lnTo>
                <a:lnTo>
                  <a:pt x="41782" y="23495"/>
                </a:lnTo>
                <a:lnTo>
                  <a:pt x="42290" y="24384"/>
                </a:lnTo>
                <a:lnTo>
                  <a:pt x="42925" y="25273"/>
                </a:lnTo>
                <a:lnTo>
                  <a:pt x="43560" y="26288"/>
                </a:lnTo>
                <a:lnTo>
                  <a:pt x="44576" y="27431"/>
                </a:lnTo>
                <a:lnTo>
                  <a:pt x="45719" y="28828"/>
                </a:lnTo>
                <a:lnTo>
                  <a:pt x="46862" y="30099"/>
                </a:lnTo>
                <a:lnTo>
                  <a:pt x="48259" y="31750"/>
                </a:lnTo>
                <a:lnTo>
                  <a:pt x="49910" y="33654"/>
                </a:lnTo>
                <a:lnTo>
                  <a:pt x="51688" y="35560"/>
                </a:lnTo>
                <a:lnTo>
                  <a:pt x="53721" y="37846"/>
                </a:lnTo>
                <a:lnTo>
                  <a:pt x="56260" y="40512"/>
                </a:lnTo>
                <a:lnTo>
                  <a:pt x="59816" y="44323"/>
                </a:lnTo>
                <a:lnTo>
                  <a:pt x="62864" y="47751"/>
                </a:lnTo>
                <a:lnTo>
                  <a:pt x="65277" y="50926"/>
                </a:lnTo>
                <a:lnTo>
                  <a:pt x="67690" y="53975"/>
                </a:lnTo>
                <a:lnTo>
                  <a:pt x="69723" y="57150"/>
                </a:lnTo>
                <a:lnTo>
                  <a:pt x="71119" y="60198"/>
                </a:lnTo>
                <a:lnTo>
                  <a:pt x="72643" y="63373"/>
                </a:lnTo>
                <a:lnTo>
                  <a:pt x="73786" y="66548"/>
                </a:lnTo>
                <a:lnTo>
                  <a:pt x="74422" y="69723"/>
                </a:lnTo>
                <a:lnTo>
                  <a:pt x="75056" y="73025"/>
                </a:lnTo>
                <a:lnTo>
                  <a:pt x="75437" y="76708"/>
                </a:lnTo>
                <a:lnTo>
                  <a:pt x="75437" y="80899"/>
                </a:lnTo>
                <a:lnTo>
                  <a:pt x="75564" y="86233"/>
                </a:lnTo>
                <a:lnTo>
                  <a:pt x="74549" y="91312"/>
                </a:lnTo>
                <a:lnTo>
                  <a:pt x="72516" y="96138"/>
                </a:lnTo>
                <a:lnTo>
                  <a:pt x="70484" y="101091"/>
                </a:lnTo>
                <a:lnTo>
                  <a:pt x="67563" y="105410"/>
                </a:lnTo>
                <a:lnTo>
                  <a:pt x="63880" y="109092"/>
                </a:lnTo>
                <a:lnTo>
                  <a:pt x="60198" y="112902"/>
                </a:lnTo>
                <a:lnTo>
                  <a:pt x="55752" y="115950"/>
                </a:lnTo>
                <a:lnTo>
                  <a:pt x="50546" y="118110"/>
                </a:lnTo>
                <a:lnTo>
                  <a:pt x="45338" y="120396"/>
                </a:lnTo>
                <a:lnTo>
                  <a:pt x="39750" y="121538"/>
                </a:lnTo>
                <a:lnTo>
                  <a:pt x="33654" y="121538"/>
                </a:lnTo>
                <a:lnTo>
                  <a:pt x="27939" y="121538"/>
                </a:lnTo>
                <a:lnTo>
                  <a:pt x="22986" y="120903"/>
                </a:lnTo>
                <a:lnTo>
                  <a:pt x="18796" y="119506"/>
                </a:lnTo>
                <a:lnTo>
                  <a:pt x="14604" y="118237"/>
                </a:lnTo>
                <a:lnTo>
                  <a:pt x="11175" y="116331"/>
                </a:lnTo>
                <a:lnTo>
                  <a:pt x="8381" y="113918"/>
                </a:lnTo>
                <a:lnTo>
                  <a:pt x="5587" y="111505"/>
                </a:lnTo>
                <a:lnTo>
                  <a:pt x="3428" y="108712"/>
                </a:lnTo>
                <a:lnTo>
                  <a:pt x="2031" y="105283"/>
                </a:lnTo>
                <a:lnTo>
                  <a:pt x="634" y="101853"/>
                </a:lnTo>
                <a:lnTo>
                  <a:pt x="0" y="98171"/>
                </a:lnTo>
                <a:lnTo>
                  <a:pt x="0" y="93979"/>
                </a:lnTo>
                <a:lnTo>
                  <a:pt x="0" y="87884"/>
                </a:lnTo>
                <a:lnTo>
                  <a:pt x="888" y="82423"/>
                </a:lnTo>
                <a:lnTo>
                  <a:pt x="2666" y="77470"/>
                </a:lnTo>
                <a:lnTo>
                  <a:pt x="4317" y="72516"/>
                </a:lnTo>
                <a:lnTo>
                  <a:pt x="6857" y="67945"/>
                </a:lnTo>
                <a:lnTo>
                  <a:pt x="10286" y="63753"/>
                </a:lnTo>
                <a:lnTo>
                  <a:pt x="13588" y="59689"/>
                </a:lnTo>
                <a:lnTo>
                  <a:pt x="39877" y="43052"/>
                </a:lnTo>
                <a:lnTo>
                  <a:pt x="35686" y="38608"/>
                </a:lnTo>
                <a:lnTo>
                  <a:pt x="32511" y="34416"/>
                </a:lnTo>
                <a:lnTo>
                  <a:pt x="30479" y="30606"/>
                </a:lnTo>
                <a:lnTo>
                  <a:pt x="28321" y="26924"/>
                </a:lnTo>
                <a:lnTo>
                  <a:pt x="27304" y="23113"/>
                </a:lnTo>
                <a:lnTo>
                  <a:pt x="27304" y="19558"/>
                </a:lnTo>
                <a:lnTo>
                  <a:pt x="27304" y="16637"/>
                </a:lnTo>
                <a:lnTo>
                  <a:pt x="27939" y="14097"/>
                </a:lnTo>
                <a:lnTo>
                  <a:pt x="29082" y="11684"/>
                </a:lnTo>
                <a:lnTo>
                  <a:pt x="30225" y="9271"/>
                </a:lnTo>
                <a:lnTo>
                  <a:pt x="49529" y="0"/>
                </a:lnTo>
                <a:lnTo>
                  <a:pt x="53848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8791956" y="1638327"/>
            <a:ext cx="92237" cy="122654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8810879" y="1663573"/>
            <a:ext cx="70485" cy="100965"/>
          </a:xfrm>
          <a:custGeom>
            <a:avLst/>
            <a:gdLst/>
            <a:ahLst/>
            <a:cxnLst/>
            <a:rect l="l" t="t" r="r" b="b"/>
            <a:pathLst>
              <a:path w="70484" h="100964">
                <a:moveTo>
                  <a:pt x="46609" y="0"/>
                </a:moveTo>
                <a:lnTo>
                  <a:pt x="38353" y="0"/>
                </a:lnTo>
                <a:lnTo>
                  <a:pt x="30606" y="3175"/>
                </a:lnTo>
                <a:lnTo>
                  <a:pt x="6223" y="36322"/>
                </a:lnTo>
                <a:lnTo>
                  <a:pt x="0" y="81406"/>
                </a:lnTo>
                <a:lnTo>
                  <a:pt x="1904" y="88518"/>
                </a:lnTo>
                <a:lnTo>
                  <a:pt x="9778" y="98425"/>
                </a:lnTo>
                <a:lnTo>
                  <a:pt x="15621" y="100837"/>
                </a:lnTo>
                <a:lnTo>
                  <a:pt x="32130" y="100837"/>
                </a:lnTo>
                <a:lnTo>
                  <a:pt x="39877" y="97662"/>
                </a:lnTo>
                <a:lnTo>
                  <a:pt x="44429" y="93599"/>
                </a:lnTo>
                <a:lnTo>
                  <a:pt x="20447" y="93599"/>
                </a:lnTo>
                <a:lnTo>
                  <a:pt x="17779" y="92455"/>
                </a:lnTo>
                <a:lnTo>
                  <a:pt x="16001" y="90169"/>
                </a:lnTo>
                <a:lnTo>
                  <a:pt x="14350" y="87756"/>
                </a:lnTo>
                <a:lnTo>
                  <a:pt x="13462" y="83819"/>
                </a:lnTo>
                <a:lnTo>
                  <a:pt x="13462" y="71119"/>
                </a:lnTo>
                <a:lnTo>
                  <a:pt x="14350" y="63373"/>
                </a:lnTo>
                <a:lnTo>
                  <a:pt x="16128" y="54863"/>
                </a:lnTo>
                <a:lnTo>
                  <a:pt x="66685" y="54863"/>
                </a:lnTo>
                <a:lnTo>
                  <a:pt x="68500" y="46831"/>
                </a:lnTo>
                <a:lnTo>
                  <a:pt x="68651" y="45719"/>
                </a:lnTo>
                <a:lnTo>
                  <a:pt x="18288" y="45719"/>
                </a:lnTo>
                <a:lnTo>
                  <a:pt x="20812" y="36714"/>
                </a:lnTo>
                <a:lnTo>
                  <a:pt x="40259" y="7238"/>
                </a:lnTo>
                <a:lnTo>
                  <a:pt x="64192" y="7238"/>
                </a:lnTo>
                <a:lnTo>
                  <a:pt x="56870" y="1811"/>
                </a:lnTo>
                <a:lnTo>
                  <a:pt x="46609" y="0"/>
                </a:lnTo>
                <a:close/>
              </a:path>
              <a:path w="70484" h="100964">
                <a:moveTo>
                  <a:pt x="66685" y="54863"/>
                </a:moveTo>
                <a:lnTo>
                  <a:pt x="51943" y="54863"/>
                </a:lnTo>
                <a:lnTo>
                  <a:pt x="49418" y="63815"/>
                </a:lnTo>
                <a:lnTo>
                  <a:pt x="46608" y="71612"/>
                </a:lnTo>
                <a:lnTo>
                  <a:pt x="43513" y="78241"/>
                </a:lnTo>
                <a:lnTo>
                  <a:pt x="40041" y="83819"/>
                </a:lnTo>
                <a:lnTo>
                  <a:pt x="35432" y="90297"/>
                </a:lnTo>
                <a:lnTo>
                  <a:pt x="30099" y="93599"/>
                </a:lnTo>
                <a:lnTo>
                  <a:pt x="44429" y="93599"/>
                </a:lnTo>
                <a:lnTo>
                  <a:pt x="66514" y="55622"/>
                </a:lnTo>
                <a:lnTo>
                  <a:pt x="66685" y="54863"/>
                </a:lnTo>
                <a:close/>
              </a:path>
              <a:path w="70484" h="100964">
                <a:moveTo>
                  <a:pt x="64192" y="7238"/>
                </a:moveTo>
                <a:lnTo>
                  <a:pt x="50038" y="7238"/>
                </a:lnTo>
                <a:lnTo>
                  <a:pt x="52577" y="8509"/>
                </a:lnTo>
                <a:lnTo>
                  <a:pt x="54228" y="11049"/>
                </a:lnTo>
                <a:lnTo>
                  <a:pt x="55752" y="13462"/>
                </a:lnTo>
                <a:lnTo>
                  <a:pt x="56438" y="16890"/>
                </a:lnTo>
                <a:lnTo>
                  <a:pt x="56515" y="29463"/>
                </a:lnTo>
                <a:lnTo>
                  <a:pt x="55752" y="37211"/>
                </a:lnTo>
                <a:lnTo>
                  <a:pt x="54101" y="45719"/>
                </a:lnTo>
                <a:lnTo>
                  <a:pt x="68651" y="45719"/>
                </a:lnTo>
                <a:lnTo>
                  <a:pt x="69701" y="37992"/>
                </a:lnTo>
                <a:lnTo>
                  <a:pt x="70086" y="29463"/>
                </a:lnTo>
                <a:lnTo>
                  <a:pt x="70013" y="28297"/>
                </a:lnTo>
                <a:lnTo>
                  <a:pt x="68629" y="16341"/>
                </a:lnTo>
                <a:lnTo>
                  <a:pt x="64192" y="72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8824341" y="1718436"/>
            <a:ext cx="38735" cy="38735"/>
          </a:xfrm>
          <a:custGeom>
            <a:avLst/>
            <a:gdLst/>
            <a:ahLst/>
            <a:cxnLst/>
            <a:rect l="l" t="t" r="r" b="b"/>
            <a:pathLst>
              <a:path w="38734" h="38735">
                <a:moveTo>
                  <a:pt x="2666" y="0"/>
                </a:moveTo>
                <a:lnTo>
                  <a:pt x="888" y="8509"/>
                </a:lnTo>
                <a:lnTo>
                  <a:pt x="0" y="16255"/>
                </a:lnTo>
                <a:lnTo>
                  <a:pt x="0" y="23367"/>
                </a:lnTo>
                <a:lnTo>
                  <a:pt x="0" y="28955"/>
                </a:lnTo>
                <a:lnTo>
                  <a:pt x="888" y="32892"/>
                </a:lnTo>
                <a:lnTo>
                  <a:pt x="2539" y="35305"/>
                </a:lnTo>
                <a:lnTo>
                  <a:pt x="4317" y="37591"/>
                </a:lnTo>
                <a:lnTo>
                  <a:pt x="6984" y="38735"/>
                </a:lnTo>
                <a:lnTo>
                  <a:pt x="10667" y="38735"/>
                </a:lnTo>
                <a:lnTo>
                  <a:pt x="16636" y="38735"/>
                </a:lnTo>
                <a:lnTo>
                  <a:pt x="38480" y="0"/>
                </a:lnTo>
                <a:lnTo>
                  <a:pt x="26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8829167" y="1670811"/>
            <a:ext cx="38735" cy="38735"/>
          </a:xfrm>
          <a:custGeom>
            <a:avLst/>
            <a:gdLst/>
            <a:ahLst/>
            <a:cxnLst/>
            <a:rect l="l" t="t" r="r" b="b"/>
            <a:pathLst>
              <a:path w="38734" h="38735">
                <a:moveTo>
                  <a:pt x="28193" y="0"/>
                </a:moveTo>
                <a:lnTo>
                  <a:pt x="21971" y="0"/>
                </a:lnTo>
                <a:lnTo>
                  <a:pt x="16509" y="3301"/>
                </a:lnTo>
                <a:lnTo>
                  <a:pt x="0" y="38480"/>
                </a:lnTo>
                <a:lnTo>
                  <a:pt x="35813" y="38480"/>
                </a:lnTo>
                <a:lnTo>
                  <a:pt x="37464" y="29972"/>
                </a:lnTo>
                <a:lnTo>
                  <a:pt x="38226" y="22225"/>
                </a:lnTo>
                <a:lnTo>
                  <a:pt x="38226" y="15239"/>
                </a:lnTo>
                <a:lnTo>
                  <a:pt x="38226" y="10033"/>
                </a:lnTo>
                <a:lnTo>
                  <a:pt x="37464" y="6223"/>
                </a:lnTo>
                <a:lnTo>
                  <a:pt x="35940" y="3810"/>
                </a:lnTo>
                <a:lnTo>
                  <a:pt x="34289" y="1270"/>
                </a:lnTo>
                <a:lnTo>
                  <a:pt x="31750" y="0"/>
                </a:lnTo>
                <a:lnTo>
                  <a:pt x="281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8810879" y="1663573"/>
            <a:ext cx="70485" cy="100965"/>
          </a:xfrm>
          <a:custGeom>
            <a:avLst/>
            <a:gdLst/>
            <a:ahLst/>
            <a:cxnLst/>
            <a:rect l="l" t="t" r="r" b="b"/>
            <a:pathLst>
              <a:path w="70484" h="100964">
                <a:moveTo>
                  <a:pt x="46609" y="0"/>
                </a:moveTo>
                <a:lnTo>
                  <a:pt x="56870" y="1811"/>
                </a:lnTo>
                <a:lnTo>
                  <a:pt x="64214" y="7254"/>
                </a:lnTo>
                <a:lnTo>
                  <a:pt x="68629" y="16341"/>
                </a:lnTo>
                <a:lnTo>
                  <a:pt x="70103" y="29082"/>
                </a:lnTo>
                <a:lnTo>
                  <a:pt x="69701" y="37992"/>
                </a:lnTo>
                <a:lnTo>
                  <a:pt x="56467" y="79803"/>
                </a:lnTo>
                <a:lnTo>
                  <a:pt x="32130" y="100837"/>
                </a:lnTo>
                <a:lnTo>
                  <a:pt x="23495" y="100837"/>
                </a:lnTo>
                <a:lnTo>
                  <a:pt x="15621" y="100837"/>
                </a:lnTo>
                <a:lnTo>
                  <a:pt x="9778" y="98425"/>
                </a:lnTo>
                <a:lnTo>
                  <a:pt x="5842" y="93472"/>
                </a:lnTo>
                <a:lnTo>
                  <a:pt x="1904" y="88518"/>
                </a:lnTo>
                <a:lnTo>
                  <a:pt x="0" y="81406"/>
                </a:lnTo>
                <a:lnTo>
                  <a:pt x="0" y="71754"/>
                </a:lnTo>
                <a:lnTo>
                  <a:pt x="9578" y="28297"/>
                </a:lnTo>
                <a:lnTo>
                  <a:pt x="38353" y="0"/>
                </a:lnTo>
                <a:lnTo>
                  <a:pt x="4660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8887968" y="1687067"/>
            <a:ext cx="57150" cy="12115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8905875" y="1712595"/>
            <a:ext cx="35560" cy="99060"/>
          </a:xfrm>
          <a:custGeom>
            <a:avLst/>
            <a:gdLst/>
            <a:ahLst/>
            <a:cxnLst/>
            <a:rect l="l" t="t" r="r" b="b"/>
            <a:pathLst>
              <a:path w="35559" h="99060">
                <a:moveTo>
                  <a:pt x="25653" y="27812"/>
                </a:moveTo>
                <a:lnTo>
                  <a:pt x="20066" y="27812"/>
                </a:lnTo>
                <a:lnTo>
                  <a:pt x="1143" y="28701"/>
                </a:lnTo>
                <a:lnTo>
                  <a:pt x="126" y="33908"/>
                </a:lnTo>
                <a:lnTo>
                  <a:pt x="3048" y="34035"/>
                </a:lnTo>
                <a:lnTo>
                  <a:pt x="5206" y="34416"/>
                </a:lnTo>
                <a:lnTo>
                  <a:pt x="8000" y="35687"/>
                </a:lnTo>
                <a:lnTo>
                  <a:pt x="8635" y="36829"/>
                </a:lnTo>
                <a:lnTo>
                  <a:pt x="8635" y="40639"/>
                </a:lnTo>
                <a:lnTo>
                  <a:pt x="8381" y="42037"/>
                </a:lnTo>
                <a:lnTo>
                  <a:pt x="8254" y="43306"/>
                </a:lnTo>
                <a:lnTo>
                  <a:pt x="7874" y="45338"/>
                </a:lnTo>
                <a:lnTo>
                  <a:pt x="7239" y="47878"/>
                </a:lnTo>
                <a:lnTo>
                  <a:pt x="2158" y="70738"/>
                </a:lnTo>
                <a:lnTo>
                  <a:pt x="761" y="77215"/>
                </a:lnTo>
                <a:lnTo>
                  <a:pt x="58" y="81787"/>
                </a:lnTo>
                <a:lnTo>
                  <a:pt x="0" y="89662"/>
                </a:lnTo>
                <a:lnTo>
                  <a:pt x="1143" y="92709"/>
                </a:lnTo>
                <a:lnTo>
                  <a:pt x="3555" y="95250"/>
                </a:lnTo>
                <a:lnTo>
                  <a:pt x="5842" y="97789"/>
                </a:lnTo>
                <a:lnTo>
                  <a:pt x="8763" y="99059"/>
                </a:lnTo>
                <a:lnTo>
                  <a:pt x="16255" y="99059"/>
                </a:lnTo>
                <a:lnTo>
                  <a:pt x="31876" y="89280"/>
                </a:lnTo>
                <a:lnTo>
                  <a:pt x="15367" y="89280"/>
                </a:lnTo>
                <a:lnTo>
                  <a:pt x="13843" y="87629"/>
                </a:lnTo>
                <a:lnTo>
                  <a:pt x="13970" y="81787"/>
                </a:lnTo>
                <a:lnTo>
                  <a:pt x="14477" y="78866"/>
                </a:lnTo>
                <a:lnTo>
                  <a:pt x="14985" y="76580"/>
                </a:lnTo>
                <a:lnTo>
                  <a:pt x="15621" y="73532"/>
                </a:lnTo>
                <a:lnTo>
                  <a:pt x="25653" y="27812"/>
                </a:lnTo>
                <a:close/>
              </a:path>
              <a:path w="35559" h="99060">
                <a:moveTo>
                  <a:pt x="30606" y="80771"/>
                </a:moveTo>
                <a:lnTo>
                  <a:pt x="20066" y="89280"/>
                </a:lnTo>
                <a:lnTo>
                  <a:pt x="31876" y="89280"/>
                </a:lnTo>
                <a:lnTo>
                  <a:pt x="35559" y="85597"/>
                </a:lnTo>
                <a:lnTo>
                  <a:pt x="30606" y="80771"/>
                </a:lnTo>
                <a:close/>
              </a:path>
              <a:path w="35559" h="99060">
                <a:moveTo>
                  <a:pt x="31876" y="0"/>
                </a:moveTo>
                <a:lnTo>
                  <a:pt x="17272" y="0"/>
                </a:lnTo>
                <a:lnTo>
                  <a:pt x="13843" y="15239"/>
                </a:lnTo>
                <a:lnTo>
                  <a:pt x="28448" y="15239"/>
                </a:lnTo>
                <a:lnTo>
                  <a:pt x="3187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8905875" y="1740407"/>
            <a:ext cx="35560" cy="71755"/>
          </a:xfrm>
          <a:custGeom>
            <a:avLst/>
            <a:gdLst/>
            <a:ahLst/>
            <a:cxnLst/>
            <a:rect l="l" t="t" r="r" b="b"/>
            <a:pathLst>
              <a:path w="35559" h="71755">
                <a:moveTo>
                  <a:pt x="20066" y="0"/>
                </a:moveTo>
                <a:lnTo>
                  <a:pt x="25653" y="0"/>
                </a:lnTo>
                <a:lnTo>
                  <a:pt x="15621" y="45719"/>
                </a:lnTo>
                <a:lnTo>
                  <a:pt x="14985" y="48767"/>
                </a:lnTo>
                <a:lnTo>
                  <a:pt x="14477" y="51053"/>
                </a:lnTo>
                <a:lnTo>
                  <a:pt x="14224" y="52450"/>
                </a:lnTo>
                <a:lnTo>
                  <a:pt x="13970" y="53975"/>
                </a:lnTo>
                <a:lnTo>
                  <a:pt x="13843" y="55371"/>
                </a:lnTo>
                <a:lnTo>
                  <a:pt x="13843" y="56641"/>
                </a:lnTo>
                <a:lnTo>
                  <a:pt x="13843" y="59816"/>
                </a:lnTo>
                <a:lnTo>
                  <a:pt x="15367" y="61467"/>
                </a:lnTo>
                <a:lnTo>
                  <a:pt x="18288" y="61467"/>
                </a:lnTo>
                <a:lnTo>
                  <a:pt x="20066" y="61467"/>
                </a:lnTo>
                <a:lnTo>
                  <a:pt x="30606" y="52958"/>
                </a:lnTo>
                <a:lnTo>
                  <a:pt x="35559" y="57784"/>
                </a:lnTo>
                <a:lnTo>
                  <a:pt x="16255" y="71246"/>
                </a:lnTo>
                <a:lnTo>
                  <a:pt x="12446" y="71246"/>
                </a:lnTo>
                <a:lnTo>
                  <a:pt x="8763" y="71246"/>
                </a:lnTo>
                <a:lnTo>
                  <a:pt x="5842" y="69976"/>
                </a:lnTo>
                <a:lnTo>
                  <a:pt x="3555" y="67437"/>
                </a:lnTo>
                <a:lnTo>
                  <a:pt x="1143" y="64896"/>
                </a:lnTo>
                <a:lnTo>
                  <a:pt x="0" y="61849"/>
                </a:lnTo>
                <a:lnTo>
                  <a:pt x="0" y="58038"/>
                </a:lnTo>
                <a:lnTo>
                  <a:pt x="0" y="54355"/>
                </a:lnTo>
                <a:lnTo>
                  <a:pt x="761" y="49402"/>
                </a:lnTo>
                <a:lnTo>
                  <a:pt x="2158" y="42925"/>
                </a:lnTo>
                <a:lnTo>
                  <a:pt x="7239" y="20065"/>
                </a:lnTo>
                <a:lnTo>
                  <a:pt x="7874" y="17525"/>
                </a:lnTo>
                <a:lnTo>
                  <a:pt x="8254" y="15493"/>
                </a:lnTo>
                <a:lnTo>
                  <a:pt x="8381" y="14224"/>
                </a:lnTo>
                <a:lnTo>
                  <a:pt x="8635" y="12826"/>
                </a:lnTo>
                <a:lnTo>
                  <a:pt x="8635" y="11683"/>
                </a:lnTo>
                <a:lnTo>
                  <a:pt x="8635" y="10667"/>
                </a:lnTo>
                <a:lnTo>
                  <a:pt x="8635" y="9016"/>
                </a:lnTo>
                <a:lnTo>
                  <a:pt x="8000" y="7874"/>
                </a:lnTo>
                <a:lnTo>
                  <a:pt x="6603" y="7238"/>
                </a:lnTo>
                <a:lnTo>
                  <a:pt x="5206" y="6603"/>
                </a:lnTo>
                <a:lnTo>
                  <a:pt x="3048" y="6222"/>
                </a:lnTo>
                <a:lnTo>
                  <a:pt x="126" y="6095"/>
                </a:lnTo>
                <a:lnTo>
                  <a:pt x="1143" y="888"/>
                </a:lnTo>
                <a:lnTo>
                  <a:pt x="200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8919718" y="1712595"/>
            <a:ext cx="18415" cy="15240"/>
          </a:xfrm>
          <a:custGeom>
            <a:avLst/>
            <a:gdLst/>
            <a:ahLst/>
            <a:cxnLst/>
            <a:rect l="l" t="t" r="r" b="b"/>
            <a:pathLst>
              <a:path w="18415" h="15239">
                <a:moveTo>
                  <a:pt x="3428" y="0"/>
                </a:moveTo>
                <a:lnTo>
                  <a:pt x="18033" y="0"/>
                </a:lnTo>
                <a:lnTo>
                  <a:pt x="14604" y="15239"/>
                </a:lnTo>
                <a:lnTo>
                  <a:pt x="0" y="15239"/>
                </a:lnTo>
                <a:lnTo>
                  <a:pt x="3428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8429243" y="1904968"/>
            <a:ext cx="124232" cy="10594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8442452" y="1924811"/>
            <a:ext cx="223774" cy="9423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8597773" y="2023540"/>
            <a:ext cx="94615" cy="12700"/>
          </a:xfrm>
          <a:custGeom>
            <a:avLst/>
            <a:gdLst/>
            <a:ahLst/>
            <a:cxnLst/>
            <a:rect l="l" t="t" r="r" b="b"/>
            <a:pathLst>
              <a:path w="94615" h="12700">
                <a:moveTo>
                  <a:pt x="0" y="12523"/>
                </a:moveTo>
                <a:lnTo>
                  <a:pt x="94297" y="12523"/>
                </a:lnTo>
                <a:lnTo>
                  <a:pt x="94297" y="0"/>
                </a:lnTo>
                <a:lnTo>
                  <a:pt x="0" y="0"/>
                </a:lnTo>
                <a:lnTo>
                  <a:pt x="0" y="1252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8564244" y="1954198"/>
            <a:ext cx="103505" cy="22225"/>
          </a:xfrm>
          <a:custGeom>
            <a:avLst/>
            <a:gdLst/>
            <a:ahLst/>
            <a:cxnLst/>
            <a:rect l="l" t="t" r="r" b="b"/>
            <a:pathLst>
              <a:path w="103504" h="22225">
                <a:moveTo>
                  <a:pt x="0" y="21667"/>
                </a:moveTo>
                <a:lnTo>
                  <a:pt x="103441" y="21667"/>
                </a:lnTo>
                <a:lnTo>
                  <a:pt x="103441" y="0"/>
                </a:lnTo>
                <a:lnTo>
                  <a:pt x="0" y="0"/>
                </a:lnTo>
                <a:lnTo>
                  <a:pt x="0" y="2166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8673083" y="1882165"/>
            <a:ext cx="92237" cy="1272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8687307" y="1902967"/>
            <a:ext cx="78486" cy="11455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1887200" y="6553199"/>
            <a:ext cx="304799" cy="29489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284607" y="2265123"/>
            <a:ext cx="4713732" cy="3515867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458967" y="2259330"/>
            <a:ext cx="3214116" cy="238506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458967" y="4644390"/>
            <a:ext cx="3230880" cy="1938527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 txBox="1"/>
          <p:nvPr/>
        </p:nvSpPr>
        <p:spPr>
          <a:xfrm>
            <a:off x="1393063" y="5983935"/>
            <a:ext cx="2496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AEAEA"/>
                </a:solidFill>
                <a:latin typeface="Calisto MT"/>
                <a:cs typeface="Calisto MT"/>
              </a:rPr>
              <a:t>Synthesized </a:t>
            </a:r>
            <a:r>
              <a:rPr sz="1800" spc="-10" dirty="0">
                <a:solidFill>
                  <a:srgbClr val="EAEAEA"/>
                </a:solidFill>
                <a:latin typeface="Calisto MT"/>
                <a:cs typeface="Calisto MT"/>
              </a:rPr>
              <a:t>True</a:t>
            </a:r>
            <a:r>
              <a:rPr sz="1800" spc="-50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800" spc="-5" dirty="0">
                <a:solidFill>
                  <a:srgbClr val="EAEAEA"/>
                </a:solidFill>
                <a:latin typeface="Calisto MT"/>
                <a:cs typeface="Calisto MT"/>
              </a:rPr>
              <a:t>Dataset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8670036" y="2259330"/>
            <a:ext cx="3230879" cy="4323588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 txBox="1"/>
          <p:nvPr/>
        </p:nvSpPr>
        <p:spPr>
          <a:xfrm>
            <a:off x="10664698" y="4680203"/>
            <a:ext cx="878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𝛾 =</a:t>
            </a:r>
            <a:r>
              <a:rPr sz="1800" spc="17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spc="-5" dirty="0">
                <a:solidFill>
                  <a:srgbClr val="EAEAEA"/>
                </a:solidFill>
                <a:latin typeface="Cambria Math"/>
                <a:cs typeface="Cambria Math"/>
              </a:rPr>
              <a:t>0.01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81" name="object 18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180" name="object 180"/>
          <p:cNvSpPr txBox="1"/>
          <p:nvPr/>
        </p:nvSpPr>
        <p:spPr>
          <a:xfrm>
            <a:off x="7018147" y="4675581"/>
            <a:ext cx="15125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𝛾 =</a:t>
            </a:r>
            <a:r>
              <a:rPr sz="1800" spc="20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spc="-5" dirty="0">
                <a:solidFill>
                  <a:srgbClr val="EAEAEA"/>
                </a:solidFill>
                <a:latin typeface="Cambria Math"/>
                <a:cs typeface="Cambria Math"/>
              </a:rPr>
              <a:t>0.0000001</a:t>
            </a:r>
            <a:endParaRPr sz="1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0791" y="3005327"/>
            <a:ext cx="6669785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76700" y="3031235"/>
            <a:ext cx="6617970" cy="3954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3209" y="3055620"/>
            <a:ext cx="6602348" cy="3798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51207" y="6553199"/>
            <a:ext cx="240792" cy="294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36135" y="3005327"/>
            <a:ext cx="6496050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62044" y="3031235"/>
            <a:ext cx="6444234" cy="3954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78934" y="3055620"/>
            <a:ext cx="6428359" cy="3798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87200" y="6553199"/>
            <a:ext cx="304799" cy="294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object 180"/>
          <p:cNvSpPr/>
          <p:nvPr/>
        </p:nvSpPr>
        <p:spPr>
          <a:xfrm>
            <a:off x="7369408" y="1742067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40">
                <a:moveTo>
                  <a:pt x="199644" y="0"/>
                </a:moveTo>
                <a:lnTo>
                  <a:pt x="146579" y="6394"/>
                </a:lnTo>
                <a:lnTo>
                  <a:pt x="98890" y="24440"/>
                </a:lnTo>
                <a:lnTo>
                  <a:pt x="58483" y="52435"/>
                </a:lnTo>
                <a:lnTo>
                  <a:pt x="27262" y="88674"/>
                </a:lnTo>
                <a:lnTo>
                  <a:pt x="7133" y="131453"/>
                </a:lnTo>
                <a:lnTo>
                  <a:pt x="0" y="179070"/>
                </a:lnTo>
                <a:lnTo>
                  <a:pt x="7133" y="226686"/>
                </a:lnTo>
                <a:lnTo>
                  <a:pt x="27262" y="269465"/>
                </a:lnTo>
                <a:lnTo>
                  <a:pt x="58483" y="305704"/>
                </a:lnTo>
                <a:lnTo>
                  <a:pt x="98890" y="333699"/>
                </a:lnTo>
                <a:lnTo>
                  <a:pt x="146579" y="351745"/>
                </a:lnTo>
                <a:lnTo>
                  <a:pt x="199644" y="358139"/>
                </a:lnTo>
                <a:lnTo>
                  <a:pt x="252708" y="351745"/>
                </a:lnTo>
                <a:lnTo>
                  <a:pt x="300397" y="333699"/>
                </a:lnTo>
                <a:lnTo>
                  <a:pt x="340804" y="305704"/>
                </a:lnTo>
                <a:lnTo>
                  <a:pt x="372025" y="269465"/>
                </a:lnTo>
                <a:lnTo>
                  <a:pt x="392154" y="226686"/>
                </a:lnTo>
                <a:lnTo>
                  <a:pt x="399287" y="179070"/>
                </a:lnTo>
                <a:lnTo>
                  <a:pt x="392154" y="131453"/>
                </a:lnTo>
                <a:lnTo>
                  <a:pt x="372025" y="88674"/>
                </a:lnTo>
                <a:lnTo>
                  <a:pt x="340804" y="52435"/>
                </a:lnTo>
                <a:lnTo>
                  <a:pt x="300397" y="24440"/>
                </a:lnTo>
                <a:lnTo>
                  <a:pt x="252708" y="6394"/>
                </a:lnTo>
                <a:lnTo>
                  <a:pt x="199644" y="0"/>
                </a:lnTo>
                <a:close/>
              </a:path>
            </a:pathLst>
          </a:custGeom>
          <a:solidFill>
            <a:srgbClr val="D2B9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09"/>
          <p:cNvSpPr/>
          <p:nvPr/>
        </p:nvSpPr>
        <p:spPr>
          <a:xfrm>
            <a:off x="8206423" y="1748828"/>
            <a:ext cx="399415" cy="360045"/>
          </a:xfrm>
          <a:custGeom>
            <a:avLst/>
            <a:gdLst/>
            <a:ahLst/>
            <a:cxnLst/>
            <a:rect l="l" t="t" r="r" b="b"/>
            <a:pathLst>
              <a:path w="399415" h="360044">
                <a:moveTo>
                  <a:pt x="0" y="179832"/>
                </a:moveTo>
                <a:lnTo>
                  <a:pt x="7133" y="132027"/>
                </a:lnTo>
                <a:lnTo>
                  <a:pt x="27262" y="89069"/>
                </a:lnTo>
                <a:lnTo>
                  <a:pt x="58483" y="52673"/>
                </a:lnTo>
                <a:lnTo>
                  <a:pt x="98890" y="24553"/>
                </a:lnTo>
                <a:lnTo>
                  <a:pt x="146579" y="6424"/>
                </a:lnTo>
                <a:lnTo>
                  <a:pt x="199643" y="0"/>
                </a:lnTo>
                <a:lnTo>
                  <a:pt x="252708" y="6424"/>
                </a:lnTo>
                <a:lnTo>
                  <a:pt x="300397" y="24553"/>
                </a:lnTo>
                <a:lnTo>
                  <a:pt x="340804" y="52673"/>
                </a:lnTo>
                <a:lnTo>
                  <a:pt x="372025" y="89069"/>
                </a:lnTo>
                <a:lnTo>
                  <a:pt x="392154" y="132027"/>
                </a:lnTo>
                <a:lnTo>
                  <a:pt x="399287" y="179832"/>
                </a:lnTo>
                <a:lnTo>
                  <a:pt x="392154" y="227636"/>
                </a:lnTo>
                <a:lnTo>
                  <a:pt x="372025" y="270594"/>
                </a:lnTo>
                <a:lnTo>
                  <a:pt x="340804" y="306990"/>
                </a:lnTo>
                <a:lnTo>
                  <a:pt x="300397" y="335110"/>
                </a:lnTo>
                <a:lnTo>
                  <a:pt x="252708" y="353239"/>
                </a:lnTo>
                <a:lnTo>
                  <a:pt x="199643" y="359664"/>
                </a:lnTo>
                <a:lnTo>
                  <a:pt x="146579" y="353239"/>
                </a:lnTo>
                <a:lnTo>
                  <a:pt x="98890" y="335110"/>
                </a:lnTo>
                <a:lnTo>
                  <a:pt x="58483" y="306990"/>
                </a:lnTo>
                <a:lnTo>
                  <a:pt x="27262" y="270594"/>
                </a:lnTo>
                <a:lnTo>
                  <a:pt x="7133" y="227636"/>
                </a:lnTo>
                <a:lnTo>
                  <a:pt x="0" y="179832"/>
                </a:lnTo>
                <a:close/>
              </a:path>
            </a:pathLst>
          </a:custGeom>
          <a:solidFill>
            <a:schemeClr val="tx1"/>
          </a:solidFill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10"/>
          <p:cNvSpPr txBox="1"/>
          <p:nvPr/>
        </p:nvSpPr>
        <p:spPr>
          <a:xfrm>
            <a:off x="8268144" y="1787945"/>
            <a:ext cx="2425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chemeClr val="bg1"/>
                </a:solidFill>
                <a:latin typeface="Cambria Math"/>
                <a:cs typeface="Cambria Math"/>
              </a:rPr>
              <a:t>𝑮</a:t>
            </a:r>
            <a:r>
              <a:rPr sz="1575" spc="15" baseline="-21164" dirty="0">
                <a:solidFill>
                  <a:schemeClr val="bg1"/>
                </a:solidFill>
                <a:latin typeface="Cambria Math"/>
                <a:cs typeface="Cambria Math"/>
              </a:rPr>
              <a:t>𝟏</a:t>
            </a:r>
            <a:endParaRPr sz="1575" baseline="-21164" dirty="0">
              <a:solidFill>
                <a:schemeClr val="bg1"/>
              </a:solidFill>
              <a:latin typeface="Cambria Math"/>
              <a:cs typeface="Cambria Math"/>
            </a:endParaRPr>
          </a:p>
        </p:txBody>
      </p:sp>
      <p:sp>
        <p:nvSpPr>
          <p:cNvPr id="34" name="object 213"/>
          <p:cNvSpPr/>
          <p:nvPr/>
        </p:nvSpPr>
        <p:spPr>
          <a:xfrm>
            <a:off x="8066214" y="2312708"/>
            <a:ext cx="692150" cy="1405255"/>
          </a:xfrm>
          <a:custGeom>
            <a:avLst/>
            <a:gdLst/>
            <a:ahLst/>
            <a:cxnLst/>
            <a:rect l="l" t="t" r="r" b="b"/>
            <a:pathLst>
              <a:path w="692150" h="1405254">
                <a:moveTo>
                  <a:pt x="0" y="1405127"/>
                </a:moveTo>
                <a:lnTo>
                  <a:pt x="691896" y="1405127"/>
                </a:lnTo>
                <a:lnTo>
                  <a:pt x="691896" y="0"/>
                </a:lnTo>
                <a:lnTo>
                  <a:pt x="0" y="0"/>
                </a:lnTo>
                <a:lnTo>
                  <a:pt x="0" y="1405127"/>
                </a:lnTo>
                <a:close/>
              </a:path>
            </a:pathLst>
          </a:custGeom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14"/>
          <p:cNvSpPr/>
          <p:nvPr/>
        </p:nvSpPr>
        <p:spPr>
          <a:xfrm>
            <a:off x="8210994" y="3150908"/>
            <a:ext cx="399415" cy="360045"/>
          </a:xfrm>
          <a:custGeom>
            <a:avLst/>
            <a:gdLst/>
            <a:ahLst/>
            <a:cxnLst/>
            <a:rect l="l" t="t" r="r" b="b"/>
            <a:pathLst>
              <a:path w="399415" h="360045">
                <a:moveTo>
                  <a:pt x="199644" y="0"/>
                </a:moveTo>
                <a:lnTo>
                  <a:pt x="146579" y="6424"/>
                </a:lnTo>
                <a:lnTo>
                  <a:pt x="98890" y="24553"/>
                </a:lnTo>
                <a:lnTo>
                  <a:pt x="58483" y="52673"/>
                </a:lnTo>
                <a:lnTo>
                  <a:pt x="27262" y="89069"/>
                </a:lnTo>
                <a:lnTo>
                  <a:pt x="7133" y="132027"/>
                </a:lnTo>
                <a:lnTo>
                  <a:pt x="0" y="179831"/>
                </a:lnTo>
                <a:lnTo>
                  <a:pt x="7133" y="227636"/>
                </a:lnTo>
                <a:lnTo>
                  <a:pt x="27262" y="270594"/>
                </a:lnTo>
                <a:lnTo>
                  <a:pt x="58483" y="306990"/>
                </a:lnTo>
                <a:lnTo>
                  <a:pt x="98890" y="335110"/>
                </a:lnTo>
                <a:lnTo>
                  <a:pt x="146579" y="353239"/>
                </a:lnTo>
                <a:lnTo>
                  <a:pt x="199644" y="359663"/>
                </a:lnTo>
                <a:lnTo>
                  <a:pt x="252708" y="353239"/>
                </a:lnTo>
                <a:lnTo>
                  <a:pt x="300397" y="335110"/>
                </a:lnTo>
                <a:lnTo>
                  <a:pt x="340804" y="306990"/>
                </a:lnTo>
                <a:lnTo>
                  <a:pt x="372025" y="270594"/>
                </a:lnTo>
                <a:lnTo>
                  <a:pt x="392154" y="227636"/>
                </a:lnTo>
                <a:lnTo>
                  <a:pt x="399288" y="179831"/>
                </a:lnTo>
                <a:lnTo>
                  <a:pt x="392154" y="132027"/>
                </a:lnTo>
                <a:lnTo>
                  <a:pt x="372025" y="89069"/>
                </a:lnTo>
                <a:lnTo>
                  <a:pt x="340804" y="52673"/>
                </a:lnTo>
                <a:lnTo>
                  <a:pt x="300397" y="24553"/>
                </a:lnTo>
                <a:lnTo>
                  <a:pt x="252708" y="6424"/>
                </a:lnTo>
                <a:lnTo>
                  <a:pt x="199644" y="0"/>
                </a:lnTo>
                <a:close/>
              </a:path>
            </a:pathLst>
          </a:custGeom>
          <a:solidFill>
            <a:srgbClr val="8D3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15"/>
          <p:cNvSpPr/>
          <p:nvPr/>
        </p:nvSpPr>
        <p:spPr>
          <a:xfrm>
            <a:off x="8210994" y="3150908"/>
            <a:ext cx="399415" cy="360045"/>
          </a:xfrm>
          <a:custGeom>
            <a:avLst/>
            <a:gdLst/>
            <a:ahLst/>
            <a:cxnLst/>
            <a:rect l="l" t="t" r="r" b="b"/>
            <a:pathLst>
              <a:path w="399415" h="360045">
                <a:moveTo>
                  <a:pt x="0" y="179831"/>
                </a:moveTo>
                <a:lnTo>
                  <a:pt x="7133" y="132027"/>
                </a:lnTo>
                <a:lnTo>
                  <a:pt x="27262" y="89069"/>
                </a:lnTo>
                <a:lnTo>
                  <a:pt x="58483" y="52673"/>
                </a:lnTo>
                <a:lnTo>
                  <a:pt x="98890" y="24553"/>
                </a:lnTo>
                <a:lnTo>
                  <a:pt x="146579" y="6424"/>
                </a:lnTo>
                <a:lnTo>
                  <a:pt x="199644" y="0"/>
                </a:lnTo>
                <a:lnTo>
                  <a:pt x="252708" y="6424"/>
                </a:lnTo>
                <a:lnTo>
                  <a:pt x="300397" y="24553"/>
                </a:lnTo>
                <a:lnTo>
                  <a:pt x="340804" y="52673"/>
                </a:lnTo>
                <a:lnTo>
                  <a:pt x="372025" y="89069"/>
                </a:lnTo>
                <a:lnTo>
                  <a:pt x="392154" y="132027"/>
                </a:lnTo>
                <a:lnTo>
                  <a:pt x="399288" y="179831"/>
                </a:lnTo>
                <a:lnTo>
                  <a:pt x="392154" y="227636"/>
                </a:lnTo>
                <a:lnTo>
                  <a:pt x="372025" y="270594"/>
                </a:lnTo>
                <a:lnTo>
                  <a:pt x="340804" y="306990"/>
                </a:lnTo>
                <a:lnTo>
                  <a:pt x="300397" y="335110"/>
                </a:lnTo>
                <a:lnTo>
                  <a:pt x="252708" y="353239"/>
                </a:lnTo>
                <a:lnTo>
                  <a:pt x="199644" y="359663"/>
                </a:lnTo>
                <a:lnTo>
                  <a:pt x="146579" y="353239"/>
                </a:lnTo>
                <a:lnTo>
                  <a:pt x="98890" y="335110"/>
                </a:lnTo>
                <a:lnTo>
                  <a:pt x="58483" y="306990"/>
                </a:lnTo>
                <a:lnTo>
                  <a:pt x="27262" y="270594"/>
                </a:lnTo>
                <a:lnTo>
                  <a:pt x="7133" y="227636"/>
                </a:lnTo>
                <a:lnTo>
                  <a:pt x="0" y="179831"/>
                </a:lnTo>
                <a:close/>
              </a:path>
            </a:pathLst>
          </a:custGeom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16"/>
          <p:cNvSpPr txBox="1"/>
          <p:nvPr/>
        </p:nvSpPr>
        <p:spPr>
          <a:xfrm>
            <a:off x="8348322" y="3247980"/>
            <a:ext cx="379095" cy="490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35"/>
              </a:lnSpc>
              <a:spcBef>
                <a:spcPts val="95"/>
              </a:spcBef>
            </a:pPr>
            <a:r>
              <a:rPr sz="1600" b="1" spc="-5" dirty="0">
                <a:solidFill>
                  <a:srgbClr val="EAEAEA"/>
                </a:solidFill>
                <a:latin typeface="Calisto MT"/>
                <a:cs typeface="Calisto MT"/>
              </a:rPr>
              <a:t>w</a:t>
            </a:r>
            <a:endParaRPr sz="1600" dirty="0">
              <a:latin typeface="Calisto MT"/>
              <a:cs typeface="Calisto MT"/>
            </a:endParaRPr>
          </a:p>
          <a:p>
            <a:pPr marL="200660">
              <a:lnSpc>
                <a:spcPts val="1835"/>
              </a:lnSpc>
            </a:pPr>
            <a:r>
              <a:rPr sz="1600" spc="-5" dirty="0">
                <a:latin typeface="Calisto MT"/>
                <a:cs typeface="Calisto MT"/>
              </a:rPr>
              <a:t>N</a:t>
            </a:r>
            <a:endParaRPr sz="1600" dirty="0">
              <a:latin typeface="Calisto MT"/>
              <a:cs typeface="Calisto MT"/>
            </a:endParaRPr>
          </a:p>
        </p:txBody>
      </p:sp>
      <p:sp>
        <p:nvSpPr>
          <p:cNvPr id="38" name="object 217"/>
          <p:cNvSpPr/>
          <p:nvPr/>
        </p:nvSpPr>
        <p:spPr>
          <a:xfrm>
            <a:off x="8210994" y="2465108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39">
                <a:moveTo>
                  <a:pt x="0" y="179069"/>
                </a:moveTo>
                <a:lnTo>
                  <a:pt x="7133" y="131453"/>
                </a:lnTo>
                <a:lnTo>
                  <a:pt x="27262" y="88674"/>
                </a:lnTo>
                <a:lnTo>
                  <a:pt x="58483" y="52435"/>
                </a:lnTo>
                <a:lnTo>
                  <a:pt x="98890" y="24440"/>
                </a:lnTo>
                <a:lnTo>
                  <a:pt x="146579" y="6394"/>
                </a:lnTo>
                <a:lnTo>
                  <a:pt x="199644" y="0"/>
                </a:lnTo>
                <a:lnTo>
                  <a:pt x="252708" y="6394"/>
                </a:lnTo>
                <a:lnTo>
                  <a:pt x="300397" y="24440"/>
                </a:lnTo>
                <a:lnTo>
                  <a:pt x="340804" y="52435"/>
                </a:lnTo>
                <a:lnTo>
                  <a:pt x="372025" y="88674"/>
                </a:lnTo>
                <a:lnTo>
                  <a:pt x="392154" y="131453"/>
                </a:lnTo>
                <a:lnTo>
                  <a:pt x="399288" y="179069"/>
                </a:lnTo>
                <a:lnTo>
                  <a:pt x="392154" y="226686"/>
                </a:lnTo>
                <a:lnTo>
                  <a:pt x="372025" y="269465"/>
                </a:lnTo>
                <a:lnTo>
                  <a:pt x="340804" y="305704"/>
                </a:lnTo>
                <a:lnTo>
                  <a:pt x="300397" y="333699"/>
                </a:lnTo>
                <a:lnTo>
                  <a:pt x="252708" y="351745"/>
                </a:lnTo>
                <a:lnTo>
                  <a:pt x="199644" y="358139"/>
                </a:lnTo>
                <a:lnTo>
                  <a:pt x="146579" y="351745"/>
                </a:lnTo>
                <a:lnTo>
                  <a:pt x="98890" y="333699"/>
                </a:lnTo>
                <a:lnTo>
                  <a:pt x="58483" y="305704"/>
                </a:lnTo>
                <a:lnTo>
                  <a:pt x="27262" y="269465"/>
                </a:lnTo>
                <a:lnTo>
                  <a:pt x="7133" y="226686"/>
                </a:lnTo>
                <a:lnTo>
                  <a:pt x="0" y="179069"/>
                </a:lnTo>
                <a:close/>
              </a:path>
            </a:pathLst>
          </a:custGeom>
          <a:solidFill>
            <a:schemeClr val="tx1"/>
          </a:solidFill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18"/>
          <p:cNvSpPr txBox="1"/>
          <p:nvPr/>
        </p:nvSpPr>
        <p:spPr>
          <a:xfrm>
            <a:off x="8277542" y="2503590"/>
            <a:ext cx="23304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chemeClr val="bg1"/>
                </a:solidFill>
                <a:latin typeface="Cambria Math"/>
                <a:cs typeface="Cambria Math"/>
              </a:rPr>
              <a:t>𝜽</a:t>
            </a:r>
            <a:r>
              <a:rPr sz="1575" spc="15" baseline="-21164" dirty="0">
                <a:solidFill>
                  <a:schemeClr val="bg1"/>
                </a:solidFill>
                <a:latin typeface="Cambria Math"/>
                <a:cs typeface="Cambria Math"/>
              </a:rPr>
              <a:t>𝟏</a:t>
            </a:r>
            <a:endParaRPr sz="1575" baseline="-21164" dirty="0">
              <a:solidFill>
                <a:schemeClr val="bg1"/>
              </a:solidFill>
              <a:latin typeface="Cambria Math"/>
              <a:cs typeface="Cambria Math"/>
            </a:endParaRPr>
          </a:p>
        </p:txBody>
      </p:sp>
      <p:sp>
        <p:nvSpPr>
          <p:cNvPr id="40" name="object 219"/>
          <p:cNvSpPr/>
          <p:nvPr/>
        </p:nvSpPr>
        <p:spPr>
          <a:xfrm>
            <a:off x="8354251" y="2804961"/>
            <a:ext cx="114300" cy="346710"/>
          </a:xfrm>
          <a:custGeom>
            <a:avLst/>
            <a:gdLst/>
            <a:ahLst/>
            <a:cxnLst/>
            <a:rect l="l" t="t" r="r" b="b"/>
            <a:pathLst>
              <a:path w="114300" h="346710">
                <a:moveTo>
                  <a:pt x="38100" y="232156"/>
                </a:moveTo>
                <a:lnTo>
                  <a:pt x="0" y="232156"/>
                </a:lnTo>
                <a:lnTo>
                  <a:pt x="57150" y="346456"/>
                </a:lnTo>
                <a:lnTo>
                  <a:pt x="95250" y="270256"/>
                </a:lnTo>
                <a:lnTo>
                  <a:pt x="57150" y="270256"/>
                </a:lnTo>
                <a:lnTo>
                  <a:pt x="49726" y="268761"/>
                </a:lnTo>
                <a:lnTo>
                  <a:pt x="43672" y="264683"/>
                </a:lnTo>
                <a:lnTo>
                  <a:pt x="39594" y="258629"/>
                </a:lnTo>
                <a:lnTo>
                  <a:pt x="38100" y="251206"/>
                </a:lnTo>
                <a:lnTo>
                  <a:pt x="38100" y="232156"/>
                </a:lnTo>
                <a:close/>
              </a:path>
              <a:path w="114300" h="346710">
                <a:moveTo>
                  <a:pt x="57150" y="0"/>
                </a:moveTo>
                <a:lnTo>
                  <a:pt x="49726" y="1494"/>
                </a:lnTo>
                <a:lnTo>
                  <a:pt x="43672" y="5572"/>
                </a:lnTo>
                <a:lnTo>
                  <a:pt x="39594" y="11626"/>
                </a:lnTo>
                <a:lnTo>
                  <a:pt x="38100" y="19050"/>
                </a:lnTo>
                <a:lnTo>
                  <a:pt x="38100" y="251206"/>
                </a:lnTo>
                <a:lnTo>
                  <a:pt x="39594" y="258629"/>
                </a:lnTo>
                <a:lnTo>
                  <a:pt x="43672" y="264683"/>
                </a:lnTo>
                <a:lnTo>
                  <a:pt x="49726" y="268761"/>
                </a:lnTo>
                <a:lnTo>
                  <a:pt x="57150" y="270256"/>
                </a:lnTo>
                <a:lnTo>
                  <a:pt x="64573" y="268761"/>
                </a:lnTo>
                <a:lnTo>
                  <a:pt x="70627" y="264683"/>
                </a:lnTo>
                <a:lnTo>
                  <a:pt x="74705" y="258629"/>
                </a:lnTo>
                <a:lnTo>
                  <a:pt x="76200" y="251206"/>
                </a:lnTo>
                <a:lnTo>
                  <a:pt x="76200" y="19050"/>
                </a:lnTo>
                <a:lnTo>
                  <a:pt x="74705" y="11626"/>
                </a:lnTo>
                <a:lnTo>
                  <a:pt x="70627" y="5572"/>
                </a:lnTo>
                <a:lnTo>
                  <a:pt x="64573" y="1494"/>
                </a:lnTo>
                <a:lnTo>
                  <a:pt x="57150" y="0"/>
                </a:lnTo>
                <a:close/>
              </a:path>
              <a:path w="114300" h="346710">
                <a:moveTo>
                  <a:pt x="114300" y="232156"/>
                </a:moveTo>
                <a:lnTo>
                  <a:pt x="76200" y="232156"/>
                </a:lnTo>
                <a:lnTo>
                  <a:pt x="76200" y="251206"/>
                </a:lnTo>
                <a:lnTo>
                  <a:pt x="74705" y="258629"/>
                </a:lnTo>
                <a:lnTo>
                  <a:pt x="70627" y="264683"/>
                </a:lnTo>
                <a:lnTo>
                  <a:pt x="64573" y="268761"/>
                </a:lnTo>
                <a:lnTo>
                  <a:pt x="57150" y="270256"/>
                </a:lnTo>
                <a:lnTo>
                  <a:pt x="95250" y="270256"/>
                </a:lnTo>
                <a:lnTo>
                  <a:pt x="114300" y="232156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221"/>
          <p:cNvSpPr txBox="1"/>
          <p:nvPr/>
        </p:nvSpPr>
        <p:spPr>
          <a:xfrm>
            <a:off x="7144893" y="3483102"/>
            <a:ext cx="1187450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104900" algn="l"/>
              </a:tabLst>
            </a:pPr>
            <a:r>
              <a:rPr sz="1050" spc="0" dirty="0">
                <a:solidFill>
                  <a:srgbClr val="EAEAEA"/>
                </a:solidFill>
                <a:latin typeface="Calisto MT"/>
                <a:cs typeface="Calisto MT"/>
              </a:rPr>
              <a:t>1	2</a:t>
            </a:r>
            <a:endParaRPr sz="1050" dirty="0">
              <a:latin typeface="Calisto MT"/>
              <a:cs typeface="Calisto MT"/>
            </a:endParaRPr>
          </a:p>
        </p:txBody>
      </p:sp>
      <p:sp>
        <p:nvSpPr>
          <p:cNvPr id="52" name="object 231"/>
          <p:cNvSpPr/>
          <p:nvPr/>
        </p:nvSpPr>
        <p:spPr>
          <a:xfrm>
            <a:off x="8352726" y="2090205"/>
            <a:ext cx="114300" cy="375920"/>
          </a:xfrm>
          <a:custGeom>
            <a:avLst/>
            <a:gdLst/>
            <a:ahLst/>
            <a:cxnLst/>
            <a:rect l="l" t="t" r="r" b="b"/>
            <a:pathLst>
              <a:path w="114300" h="375919">
                <a:moveTo>
                  <a:pt x="38113" y="261535"/>
                </a:moveTo>
                <a:lnTo>
                  <a:pt x="0" y="262000"/>
                </a:lnTo>
                <a:lnTo>
                  <a:pt x="58547" y="375538"/>
                </a:lnTo>
                <a:lnTo>
                  <a:pt x="95510" y="299338"/>
                </a:lnTo>
                <a:lnTo>
                  <a:pt x="57657" y="299338"/>
                </a:lnTo>
                <a:lnTo>
                  <a:pt x="50212" y="297938"/>
                </a:lnTo>
                <a:lnTo>
                  <a:pt x="44100" y="293941"/>
                </a:lnTo>
                <a:lnTo>
                  <a:pt x="39941" y="287944"/>
                </a:lnTo>
                <a:lnTo>
                  <a:pt x="38353" y="280542"/>
                </a:lnTo>
                <a:lnTo>
                  <a:pt x="38113" y="261535"/>
                </a:lnTo>
                <a:close/>
              </a:path>
              <a:path w="114300" h="375919">
                <a:moveTo>
                  <a:pt x="76214" y="261069"/>
                </a:moveTo>
                <a:lnTo>
                  <a:pt x="38113" y="261535"/>
                </a:lnTo>
                <a:lnTo>
                  <a:pt x="38353" y="280542"/>
                </a:lnTo>
                <a:lnTo>
                  <a:pt x="39941" y="287944"/>
                </a:lnTo>
                <a:lnTo>
                  <a:pt x="44100" y="293941"/>
                </a:lnTo>
                <a:lnTo>
                  <a:pt x="50212" y="297938"/>
                </a:lnTo>
                <a:lnTo>
                  <a:pt x="57657" y="299338"/>
                </a:lnTo>
                <a:lnTo>
                  <a:pt x="65006" y="297751"/>
                </a:lnTo>
                <a:lnTo>
                  <a:pt x="71008" y="293592"/>
                </a:lnTo>
                <a:lnTo>
                  <a:pt x="75035" y="287480"/>
                </a:lnTo>
                <a:lnTo>
                  <a:pt x="76453" y="280034"/>
                </a:lnTo>
                <a:lnTo>
                  <a:pt x="76214" y="261069"/>
                </a:lnTo>
                <a:close/>
              </a:path>
              <a:path w="114300" h="375919">
                <a:moveTo>
                  <a:pt x="114300" y="260603"/>
                </a:moveTo>
                <a:lnTo>
                  <a:pt x="76214" y="261069"/>
                </a:lnTo>
                <a:lnTo>
                  <a:pt x="76453" y="280034"/>
                </a:lnTo>
                <a:lnTo>
                  <a:pt x="75035" y="287480"/>
                </a:lnTo>
                <a:lnTo>
                  <a:pt x="71008" y="293592"/>
                </a:lnTo>
                <a:lnTo>
                  <a:pt x="65006" y="297751"/>
                </a:lnTo>
                <a:lnTo>
                  <a:pt x="57657" y="299338"/>
                </a:lnTo>
                <a:lnTo>
                  <a:pt x="95510" y="299338"/>
                </a:lnTo>
                <a:lnTo>
                  <a:pt x="114300" y="260603"/>
                </a:lnTo>
                <a:close/>
              </a:path>
              <a:path w="114300" h="375919">
                <a:moveTo>
                  <a:pt x="53848" y="0"/>
                </a:moveTo>
                <a:lnTo>
                  <a:pt x="46446" y="1587"/>
                </a:lnTo>
                <a:lnTo>
                  <a:pt x="40449" y="5746"/>
                </a:lnTo>
                <a:lnTo>
                  <a:pt x="36452" y="11858"/>
                </a:lnTo>
                <a:lnTo>
                  <a:pt x="35051" y="19303"/>
                </a:lnTo>
                <a:lnTo>
                  <a:pt x="38113" y="261535"/>
                </a:lnTo>
                <a:lnTo>
                  <a:pt x="76214" y="261069"/>
                </a:lnTo>
                <a:lnTo>
                  <a:pt x="73151" y="18795"/>
                </a:lnTo>
                <a:lnTo>
                  <a:pt x="71564" y="11394"/>
                </a:lnTo>
                <a:lnTo>
                  <a:pt x="67405" y="5397"/>
                </a:lnTo>
                <a:lnTo>
                  <a:pt x="61293" y="1400"/>
                </a:lnTo>
                <a:lnTo>
                  <a:pt x="53848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20"/>
          <p:cNvSpPr/>
          <p:nvPr/>
        </p:nvSpPr>
        <p:spPr>
          <a:xfrm>
            <a:off x="8447531" y="4574171"/>
            <a:ext cx="1687195" cy="517525"/>
          </a:xfrm>
          <a:custGeom>
            <a:avLst/>
            <a:gdLst/>
            <a:ahLst/>
            <a:cxnLst/>
            <a:rect l="l" t="t" r="r" b="b"/>
            <a:pathLst>
              <a:path w="1687195" h="517525">
                <a:moveTo>
                  <a:pt x="0" y="517512"/>
                </a:moveTo>
                <a:lnTo>
                  <a:pt x="53795" y="508458"/>
                </a:lnTo>
                <a:lnTo>
                  <a:pt x="107295" y="498923"/>
                </a:lnTo>
                <a:lnTo>
                  <a:pt x="160212" y="488429"/>
                </a:lnTo>
                <a:lnTo>
                  <a:pt x="212261" y="476496"/>
                </a:lnTo>
                <a:lnTo>
                  <a:pt x="263155" y="462643"/>
                </a:lnTo>
                <a:lnTo>
                  <a:pt x="312608" y="446392"/>
                </a:lnTo>
                <a:lnTo>
                  <a:pt x="360332" y="427262"/>
                </a:lnTo>
                <a:lnTo>
                  <a:pt x="406043" y="404774"/>
                </a:lnTo>
                <a:lnTo>
                  <a:pt x="449452" y="378447"/>
                </a:lnTo>
                <a:lnTo>
                  <a:pt x="486517" y="348318"/>
                </a:lnTo>
                <a:lnTo>
                  <a:pt x="521897" y="310570"/>
                </a:lnTo>
                <a:lnTo>
                  <a:pt x="555714" y="267469"/>
                </a:lnTo>
                <a:lnTo>
                  <a:pt x="588088" y="221278"/>
                </a:lnTo>
                <a:lnTo>
                  <a:pt x="619140" y="174263"/>
                </a:lnTo>
                <a:lnTo>
                  <a:pt x="648993" y="128688"/>
                </a:lnTo>
                <a:lnTo>
                  <a:pt x="677766" y="86818"/>
                </a:lnTo>
                <a:lnTo>
                  <a:pt x="705582" y="50917"/>
                </a:lnTo>
                <a:lnTo>
                  <a:pt x="732561" y="23251"/>
                </a:lnTo>
                <a:lnTo>
                  <a:pt x="758825" y="6083"/>
                </a:lnTo>
                <a:lnTo>
                  <a:pt x="800349" y="0"/>
                </a:lnTo>
                <a:lnTo>
                  <a:pt x="838632" y="14733"/>
                </a:lnTo>
                <a:lnTo>
                  <a:pt x="874156" y="43945"/>
                </a:lnTo>
                <a:lnTo>
                  <a:pt x="907405" y="81295"/>
                </a:lnTo>
                <a:lnTo>
                  <a:pt x="938862" y="120445"/>
                </a:lnTo>
                <a:lnTo>
                  <a:pt x="969010" y="155054"/>
                </a:lnTo>
                <a:lnTo>
                  <a:pt x="992148" y="188128"/>
                </a:lnTo>
                <a:lnTo>
                  <a:pt x="1006672" y="225332"/>
                </a:lnTo>
                <a:lnTo>
                  <a:pt x="1019397" y="264322"/>
                </a:lnTo>
                <a:lnTo>
                  <a:pt x="1037138" y="302750"/>
                </a:lnTo>
                <a:lnTo>
                  <a:pt x="1066711" y="338272"/>
                </a:lnTo>
                <a:lnTo>
                  <a:pt x="1114933" y="368541"/>
                </a:lnTo>
                <a:lnTo>
                  <a:pt x="1183189" y="393406"/>
                </a:lnTo>
                <a:lnTo>
                  <a:pt x="1223045" y="404431"/>
                </a:lnTo>
                <a:lnTo>
                  <a:pt x="1266227" y="414637"/>
                </a:lnTo>
                <a:lnTo>
                  <a:pt x="1312365" y="424118"/>
                </a:lnTo>
                <a:lnTo>
                  <a:pt x="1361090" y="432962"/>
                </a:lnTo>
                <a:lnTo>
                  <a:pt x="1412032" y="441261"/>
                </a:lnTo>
                <a:lnTo>
                  <a:pt x="1464822" y="449106"/>
                </a:lnTo>
                <a:lnTo>
                  <a:pt x="1519090" y="456588"/>
                </a:lnTo>
                <a:lnTo>
                  <a:pt x="1574467" y="463797"/>
                </a:lnTo>
                <a:lnTo>
                  <a:pt x="1630582" y="470825"/>
                </a:lnTo>
                <a:lnTo>
                  <a:pt x="1687068" y="477761"/>
                </a:lnTo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121"/>
          <p:cNvSpPr/>
          <p:nvPr/>
        </p:nvSpPr>
        <p:spPr>
          <a:xfrm>
            <a:off x="8429243" y="5132832"/>
            <a:ext cx="1771650" cy="114300"/>
          </a:xfrm>
          <a:custGeom>
            <a:avLst/>
            <a:gdLst/>
            <a:ahLst/>
            <a:cxnLst/>
            <a:rect l="l" t="t" r="r" b="b"/>
            <a:pathLst>
              <a:path w="1771650" h="114300">
                <a:moveTo>
                  <a:pt x="1657096" y="0"/>
                </a:moveTo>
                <a:lnTo>
                  <a:pt x="1657096" y="114300"/>
                </a:lnTo>
                <a:lnTo>
                  <a:pt x="1733296" y="76200"/>
                </a:lnTo>
                <a:lnTo>
                  <a:pt x="1676146" y="76200"/>
                </a:lnTo>
                <a:lnTo>
                  <a:pt x="1683569" y="74705"/>
                </a:lnTo>
                <a:lnTo>
                  <a:pt x="1689623" y="70627"/>
                </a:lnTo>
                <a:lnTo>
                  <a:pt x="1693701" y="64573"/>
                </a:lnTo>
                <a:lnTo>
                  <a:pt x="1695196" y="57150"/>
                </a:lnTo>
                <a:lnTo>
                  <a:pt x="1693701" y="49726"/>
                </a:lnTo>
                <a:lnTo>
                  <a:pt x="1689623" y="43672"/>
                </a:lnTo>
                <a:lnTo>
                  <a:pt x="1683569" y="39594"/>
                </a:lnTo>
                <a:lnTo>
                  <a:pt x="1676146" y="38100"/>
                </a:lnTo>
                <a:lnTo>
                  <a:pt x="1733296" y="38100"/>
                </a:lnTo>
                <a:lnTo>
                  <a:pt x="1657096" y="0"/>
                </a:lnTo>
                <a:close/>
              </a:path>
              <a:path w="1771650" h="114300">
                <a:moveTo>
                  <a:pt x="1657096" y="38100"/>
                </a:moveTo>
                <a:lnTo>
                  <a:pt x="19050" y="38100"/>
                </a:lnTo>
                <a:lnTo>
                  <a:pt x="11626" y="39594"/>
                </a:lnTo>
                <a:lnTo>
                  <a:pt x="5572" y="43672"/>
                </a:lnTo>
                <a:lnTo>
                  <a:pt x="1494" y="49726"/>
                </a:lnTo>
                <a:lnTo>
                  <a:pt x="0" y="57150"/>
                </a:lnTo>
                <a:lnTo>
                  <a:pt x="1494" y="64573"/>
                </a:lnTo>
                <a:lnTo>
                  <a:pt x="5572" y="70627"/>
                </a:lnTo>
                <a:lnTo>
                  <a:pt x="11626" y="74705"/>
                </a:lnTo>
                <a:lnTo>
                  <a:pt x="19050" y="76200"/>
                </a:lnTo>
                <a:lnTo>
                  <a:pt x="1657096" y="76200"/>
                </a:lnTo>
                <a:lnTo>
                  <a:pt x="1657096" y="38100"/>
                </a:lnTo>
                <a:close/>
              </a:path>
              <a:path w="1771650" h="114300">
                <a:moveTo>
                  <a:pt x="1733296" y="38100"/>
                </a:moveTo>
                <a:lnTo>
                  <a:pt x="1676146" y="38100"/>
                </a:lnTo>
                <a:lnTo>
                  <a:pt x="1683569" y="39594"/>
                </a:lnTo>
                <a:lnTo>
                  <a:pt x="1689623" y="43672"/>
                </a:lnTo>
                <a:lnTo>
                  <a:pt x="1693701" y="49726"/>
                </a:lnTo>
                <a:lnTo>
                  <a:pt x="1695196" y="57150"/>
                </a:lnTo>
                <a:lnTo>
                  <a:pt x="1693701" y="64573"/>
                </a:lnTo>
                <a:lnTo>
                  <a:pt x="1689623" y="70627"/>
                </a:lnTo>
                <a:lnTo>
                  <a:pt x="1683569" y="74705"/>
                </a:lnTo>
                <a:lnTo>
                  <a:pt x="1676146" y="76200"/>
                </a:lnTo>
                <a:lnTo>
                  <a:pt x="1733296" y="76200"/>
                </a:lnTo>
                <a:lnTo>
                  <a:pt x="1771396" y="57150"/>
                </a:lnTo>
                <a:lnTo>
                  <a:pt x="1733296" y="381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122"/>
          <p:cNvSpPr txBox="1"/>
          <p:nvPr/>
        </p:nvSpPr>
        <p:spPr>
          <a:xfrm>
            <a:off x="8366506" y="6164071"/>
            <a:ext cx="234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solidFill>
                  <a:srgbClr val="EAEAEA"/>
                </a:solidFill>
                <a:latin typeface="Cambria Math"/>
                <a:cs typeface="Cambria Math"/>
              </a:rPr>
              <a:t>𝑮</a:t>
            </a:r>
            <a:r>
              <a:rPr sz="1950" spc="37" baseline="-14957" dirty="0">
                <a:solidFill>
                  <a:srgbClr val="EAEAEA"/>
                </a:solidFill>
                <a:latin typeface="Cambria Math"/>
                <a:cs typeface="Cambria Math"/>
              </a:rPr>
              <a:t>𝟎</a:t>
            </a:r>
            <a:r>
              <a:rPr sz="1800" spc="25" dirty="0">
                <a:solidFill>
                  <a:srgbClr val="EAEAEA"/>
                </a:solidFill>
                <a:latin typeface="Calisto MT"/>
                <a:cs typeface="Calisto MT"/>
              </a:rPr>
              <a:t>: </a:t>
            </a:r>
            <a:r>
              <a:rPr sz="1800" spc="-5" dirty="0">
                <a:solidFill>
                  <a:srgbClr val="EAEAEA"/>
                </a:solidFill>
                <a:latin typeface="Calisto MT"/>
                <a:cs typeface="Calisto MT"/>
              </a:rPr>
              <a:t>Dirichlet Prior</a:t>
            </a:r>
            <a:r>
              <a:rPr sz="1800" spc="-85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Dist.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68" name="object 123"/>
          <p:cNvSpPr txBox="1"/>
          <p:nvPr/>
        </p:nvSpPr>
        <p:spPr>
          <a:xfrm>
            <a:off x="10226420" y="5987897"/>
            <a:ext cx="1752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69" name="object 124"/>
          <p:cNvSpPr txBox="1"/>
          <p:nvPr/>
        </p:nvSpPr>
        <p:spPr>
          <a:xfrm>
            <a:off x="8607297" y="5990945"/>
            <a:ext cx="152527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63980" algn="l"/>
              </a:tabLst>
            </a:pPr>
            <a:r>
              <a:rPr sz="1100" spc="-5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200" spc="0" baseline="-17361" dirty="0">
                <a:solidFill>
                  <a:srgbClr val="EAEAEA"/>
                </a:solidFill>
                <a:latin typeface="Cambria Math"/>
                <a:cs typeface="Cambria Math"/>
              </a:rPr>
              <a:t>𝟏</a:t>
            </a:r>
            <a:r>
              <a:rPr sz="1200" baseline="-17361" dirty="0">
                <a:solidFill>
                  <a:srgbClr val="EAEAEA"/>
                </a:solidFill>
                <a:latin typeface="Cambria Math"/>
                <a:cs typeface="Cambria Math"/>
              </a:rPr>
              <a:t>  </a:t>
            </a:r>
            <a:r>
              <a:rPr sz="1200" spc="82" baseline="-17361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100" spc="-5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200" spc="0" baseline="-17361" dirty="0">
                <a:solidFill>
                  <a:srgbClr val="EAEAEA"/>
                </a:solidFill>
                <a:latin typeface="Cambria Math"/>
                <a:cs typeface="Cambria Math"/>
              </a:rPr>
              <a:t>𝟐</a:t>
            </a:r>
            <a:r>
              <a:rPr sz="1200" baseline="-17361" dirty="0">
                <a:solidFill>
                  <a:srgbClr val="EAEAEA"/>
                </a:solidFill>
                <a:latin typeface="Cambria Math"/>
                <a:cs typeface="Cambria Math"/>
              </a:rPr>
              <a:t>  </a:t>
            </a:r>
            <a:r>
              <a:rPr sz="1200" spc="-97" baseline="-17361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100" spc="-5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200" spc="-75" baseline="-17361" dirty="0">
                <a:solidFill>
                  <a:srgbClr val="EAEAEA"/>
                </a:solidFill>
                <a:latin typeface="Cambria Math"/>
                <a:cs typeface="Cambria Math"/>
              </a:rPr>
              <a:t>𝟑</a:t>
            </a:r>
            <a:r>
              <a:rPr sz="1650" spc="-7" baseline="2525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200" baseline="-13888" dirty="0">
                <a:solidFill>
                  <a:srgbClr val="EAEAEA"/>
                </a:solidFill>
                <a:latin typeface="Cambria Math"/>
                <a:cs typeface="Cambria Math"/>
              </a:rPr>
              <a:t>𝟒 </a:t>
            </a:r>
            <a:r>
              <a:rPr sz="1200" spc="37" baseline="-13888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650" spc="-7" baseline="2525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200" baseline="-13888" dirty="0">
                <a:solidFill>
                  <a:srgbClr val="EAEAEA"/>
                </a:solidFill>
                <a:latin typeface="Cambria Math"/>
                <a:cs typeface="Cambria Math"/>
              </a:rPr>
              <a:t>𝟓  </a:t>
            </a:r>
            <a:r>
              <a:rPr sz="1200" spc="-82" baseline="-13888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650" spc="-7" baseline="5050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200" baseline="-10416" dirty="0">
                <a:solidFill>
                  <a:srgbClr val="EAEAEA"/>
                </a:solidFill>
                <a:latin typeface="Cambria Math"/>
                <a:cs typeface="Cambria Math"/>
              </a:rPr>
              <a:t>𝟔	</a:t>
            </a:r>
            <a:r>
              <a:rPr sz="1650" spc="-7" baseline="5050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200" baseline="-10416" dirty="0">
                <a:solidFill>
                  <a:srgbClr val="EAEAEA"/>
                </a:solidFill>
                <a:latin typeface="Cambria Math"/>
                <a:cs typeface="Cambria Math"/>
              </a:rPr>
              <a:t>𝟕</a:t>
            </a:r>
            <a:endParaRPr sz="1200" baseline="-10416">
              <a:latin typeface="Cambria Math"/>
              <a:cs typeface="Cambria Math"/>
            </a:endParaRPr>
          </a:p>
        </p:txBody>
      </p:sp>
      <p:sp>
        <p:nvSpPr>
          <p:cNvPr id="70" name="object 125"/>
          <p:cNvSpPr txBox="1"/>
          <p:nvPr/>
        </p:nvSpPr>
        <p:spPr>
          <a:xfrm>
            <a:off x="8494014" y="5207000"/>
            <a:ext cx="2977515" cy="846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2783205" algn="l"/>
              </a:tabLst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𝑯</a:t>
            </a:r>
            <a:r>
              <a:rPr sz="1800" spc="6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: Base</a:t>
            </a:r>
            <a:r>
              <a:rPr sz="1800" spc="-10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Distri</a:t>
            </a:r>
            <a:r>
              <a:rPr sz="1800" spc="-15" dirty="0">
                <a:solidFill>
                  <a:srgbClr val="EAEAEA"/>
                </a:solidFill>
                <a:latin typeface="Calisto MT"/>
                <a:cs typeface="Calisto MT"/>
              </a:rPr>
              <a:t>b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u</a:t>
            </a:r>
            <a:r>
              <a:rPr sz="1800" spc="-270" dirty="0">
                <a:solidFill>
                  <a:srgbClr val="EAEAEA"/>
                </a:solidFill>
                <a:latin typeface="Calisto MT"/>
                <a:cs typeface="Calisto MT"/>
              </a:rPr>
              <a:t>t</a:t>
            </a:r>
            <a:r>
              <a:rPr sz="2700" spc="-1364" baseline="29320" dirty="0">
                <a:solidFill>
                  <a:srgbClr val="EAEAEA"/>
                </a:solidFill>
                <a:latin typeface="Cambria Math"/>
                <a:cs typeface="Cambria Math"/>
              </a:rPr>
              <a:t>Θ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i</a:t>
            </a:r>
            <a:r>
              <a:rPr sz="1800" spc="-10" dirty="0">
                <a:solidFill>
                  <a:srgbClr val="EAEAEA"/>
                </a:solidFill>
                <a:latin typeface="Calisto MT"/>
                <a:cs typeface="Calisto MT"/>
              </a:rPr>
              <a:t>o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n	</a:t>
            </a:r>
            <a:r>
              <a:rPr sz="2250" spc="-7" baseline="38888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650" spc="150" baseline="80808" dirty="0">
                <a:solidFill>
                  <a:srgbClr val="EAEAEA"/>
                </a:solidFill>
                <a:latin typeface="Cambria Math"/>
                <a:cs typeface="Cambria Math"/>
              </a:rPr>
              <a:t>′</a:t>
            </a:r>
            <a:endParaRPr sz="1650" baseline="80808" dirty="0">
              <a:latin typeface="Cambria Math"/>
              <a:cs typeface="Cambria Math"/>
            </a:endParaRPr>
          </a:p>
          <a:p>
            <a:pPr marR="10795" algn="r">
              <a:lnSpc>
                <a:spcPct val="100000"/>
              </a:lnSpc>
              <a:spcBef>
                <a:spcPts val="2500"/>
              </a:spcBef>
            </a:pPr>
            <a:r>
              <a:rPr sz="1500" b="1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endParaRPr sz="1500" dirty="0">
              <a:latin typeface="Calisto MT"/>
              <a:cs typeface="Calisto MT"/>
            </a:endParaRPr>
          </a:p>
        </p:txBody>
      </p:sp>
      <p:sp>
        <p:nvSpPr>
          <p:cNvPr id="73" name="object 206"/>
          <p:cNvSpPr/>
          <p:nvPr/>
        </p:nvSpPr>
        <p:spPr>
          <a:xfrm>
            <a:off x="4746869" y="1116628"/>
            <a:ext cx="398145" cy="360045"/>
          </a:xfrm>
          <a:custGeom>
            <a:avLst/>
            <a:gdLst/>
            <a:ahLst/>
            <a:cxnLst/>
            <a:rect l="l" t="t" r="r" b="b"/>
            <a:pathLst>
              <a:path w="398145" h="360044">
                <a:moveTo>
                  <a:pt x="198881" y="0"/>
                </a:moveTo>
                <a:lnTo>
                  <a:pt x="146005" y="6424"/>
                </a:lnTo>
                <a:lnTo>
                  <a:pt x="98495" y="24553"/>
                </a:lnTo>
                <a:lnTo>
                  <a:pt x="58245" y="52673"/>
                </a:lnTo>
                <a:lnTo>
                  <a:pt x="27149" y="89069"/>
                </a:lnTo>
                <a:lnTo>
                  <a:pt x="7103" y="132027"/>
                </a:lnTo>
                <a:lnTo>
                  <a:pt x="0" y="179832"/>
                </a:lnTo>
                <a:lnTo>
                  <a:pt x="7103" y="227636"/>
                </a:lnTo>
                <a:lnTo>
                  <a:pt x="27149" y="270594"/>
                </a:lnTo>
                <a:lnTo>
                  <a:pt x="58245" y="306990"/>
                </a:lnTo>
                <a:lnTo>
                  <a:pt x="98495" y="335110"/>
                </a:lnTo>
                <a:lnTo>
                  <a:pt x="146005" y="353239"/>
                </a:lnTo>
                <a:lnTo>
                  <a:pt x="198881" y="359663"/>
                </a:lnTo>
                <a:lnTo>
                  <a:pt x="251758" y="353239"/>
                </a:lnTo>
                <a:lnTo>
                  <a:pt x="299268" y="335110"/>
                </a:lnTo>
                <a:lnTo>
                  <a:pt x="339518" y="306990"/>
                </a:lnTo>
                <a:lnTo>
                  <a:pt x="370614" y="270594"/>
                </a:lnTo>
                <a:lnTo>
                  <a:pt x="390660" y="227636"/>
                </a:lnTo>
                <a:lnTo>
                  <a:pt x="397763" y="179832"/>
                </a:lnTo>
                <a:lnTo>
                  <a:pt x="390660" y="132027"/>
                </a:lnTo>
                <a:lnTo>
                  <a:pt x="370614" y="89069"/>
                </a:lnTo>
                <a:lnTo>
                  <a:pt x="339518" y="52673"/>
                </a:lnTo>
                <a:lnTo>
                  <a:pt x="299268" y="24553"/>
                </a:lnTo>
                <a:lnTo>
                  <a:pt x="251758" y="6424"/>
                </a:lnTo>
                <a:lnTo>
                  <a:pt x="19888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207"/>
          <p:cNvSpPr/>
          <p:nvPr/>
        </p:nvSpPr>
        <p:spPr>
          <a:xfrm>
            <a:off x="4746869" y="1116628"/>
            <a:ext cx="398145" cy="360045"/>
          </a:xfrm>
          <a:custGeom>
            <a:avLst/>
            <a:gdLst/>
            <a:ahLst/>
            <a:cxnLst/>
            <a:rect l="l" t="t" r="r" b="b"/>
            <a:pathLst>
              <a:path w="398145" h="360044">
                <a:moveTo>
                  <a:pt x="0" y="179832"/>
                </a:moveTo>
                <a:lnTo>
                  <a:pt x="7103" y="132027"/>
                </a:lnTo>
                <a:lnTo>
                  <a:pt x="27149" y="89069"/>
                </a:lnTo>
                <a:lnTo>
                  <a:pt x="58245" y="52673"/>
                </a:lnTo>
                <a:lnTo>
                  <a:pt x="98495" y="24553"/>
                </a:lnTo>
                <a:lnTo>
                  <a:pt x="146005" y="6424"/>
                </a:lnTo>
                <a:lnTo>
                  <a:pt x="198881" y="0"/>
                </a:lnTo>
                <a:lnTo>
                  <a:pt x="251758" y="6424"/>
                </a:lnTo>
                <a:lnTo>
                  <a:pt x="299268" y="24553"/>
                </a:lnTo>
                <a:lnTo>
                  <a:pt x="339518" y="52673"/>
                </a:lnTo>
                <a:lnTo>
                  <a:pt x="370614" y="89069"/>
                </a:lnTo>
                <a:lnTo>
                  <a:pt x="390660" y="132027"/>
                </a:lnTo>
                <a:lnTo>
                  <a:pt x="397763" y="179832"/>
                </a:lnTo>
                <a:lnTo>
                  <a:pt x="390660" y="227636"/>
                </a:lnTo>
                <a:lnTo>
                  <a:pt x="370614" y="270594"/>
                </a:lnTo>
                <a:lnTo>
                  <a:pt x="339518" y="306990"/>
                </a:lnTo>
                <a:lnTo>
                  <a:pt x="299268" y="335110"/>
                </a:lnTo>
                <a:lnTo>
                  <a:pt x="251758" y="353239"/>
                </a:lnTo>
                <a:lnTo>
                  <a:pt x="198881" y="359663"/>
                </a:lnTo>
                <a:lnTo>
                  <a:pt x="146005" y="353239"/>
                </a:lnTo>
                <a:lnTo>
                  <a:pt x="98495" y="335110"/>
                </a:lnTo>
                <a:lnTo>
                  <a:pt x="58245" y="306990"/>
                </a:lnTo>
                <a:lnTo>
                  <a:pt x="27149" y="270594"/>
                </a:lnTo>
                <a:lnTo>
                  <a:pt x="7103" y="227636"/>
                </a:lnTo>
                <a:lnTo>
                  <a:pt x="0" y="179832"/>
                </a:lnTo>
                <a:close/>
              </a:path>
            </a:pathLst>
          </a:custGeom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209"/>
          <p:cNvSpPr/>
          <p:nvPr/>
        </p:nvSpPr>
        <p:spPr>
          <a:xfrm>
            <a:off x="4446641" y="1685080"/>
            <a:ext cx="399415" cy="360045"/>
          </a:xfrm>
          <a:custGeom>
            <a:avLst/>
            <a:gdLst/>
            <a:ahLst/>
            <a:cxnLst/>
            <a:rect l="l" t="t" r="r" b="b"/>
            <a:pathLst>
              <a:path w="399415" h="360044">
                <a:moveTo>
                  <a:pt x="0" y="179832"/>
                </a:moveTo>
                <a:lnTo>
                  <a:pt x="7133" y="132027"/>
                </a:lnTo>
                <a:lnTo>
                  <a:pt x="27262" y="89069"/>
                </a:lnTo>
                <a:lnTo>
                  <a:pt x="58483" y="52673"/>
                </a:lnTo>
                <a:lnTo>
                  <a:pt x="98890" y="24553"/>
                </a:lnTo>
                <a:lnTo>
                  <a:pt x="146579" y="6424"/>
                </a:lnTo>
                <a:lnTo>
                  <a:pt x="199643" y="0"/>
                </a:lnTo>
                <a:lnTo>
                  <a:pt x="252708" y="6424"/>
                </a:lnTo>
                <a:lnTo>
                  <a:pt x="300397" y="24553"/>
                </a:lnTo>
                <a:lnTo>
                  <a:pt x="340804" y="52673"/>
                </a:lnTo>
                <a:lnTo>
                  <a:pt x="372025" y="89069"/>
                </a:lnTo>
                <a:lnTo>
                  <a:pt x="392154" y="132027"/>
                </a:lnTo>
                <a:lnTo>
                  <a:pt x="399287" y="179832"/>
                </a:lnTo>
                <a:lnTo>
                  <a:pt x="392154" y="227636"/>
                </a:lnTo>
                <a:lnTo>
                  <a:pt x="372025" y="270594"/>
                </a:lnTo>
                <a:lnTo>
                  <a:pt x="340804" y="306990"/>
                </a:lnTo>
                <a:lnTo>
                  <a:pt x="300397" y="335110"/>
                </a:lnTo>
                <a:lnTo>
                  <a:pt x="252708" y="353239"/>
                </a:lnTo>
                <a:lnTo>
                  <a:pt x="199643" y="359664"/>
                </a:lnTo>
                <a:lnTo>
                  <a:pt x="146579" y="353239"/>
                </a:lnTo>
                <a:lnTo>
                  <a:pt x="98890" y="335110"/>
                </a:lnTo>
                <a:lnTo>
                  <a:pt x="58483" y="306990"/>
                </a:lnTo>
                <a:lnTo>
                  <a:pt x="27262" y="270594"/>
                </a:lnTo>
                <a:lnTo>
                  <a:pt x="7133" y="227636"/>
                </a:lnTo>
                <a:lnTo>
                  <a:pt x="0" y="179832"/>
                </a:lnTo>
                <a:close/>
              </a:path>
            </a:pathLst>
          </a:custGeom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210"/>
          <p:cNvSpPr txBox="1"/>
          <p:nvPr/>
        </p:nvSpPr>
        <p:spPr>
          <a:xfrm>
            <a:off x="4508362" y="1724197"/>
            <a:ext cx="2425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mbria Math"/>
                <a:cs typeface="Cambria Math"/>
              </a:rPr>
              <a:t>𝑮</a:t>
            </a:r>
            <a:r>
              <a:rPr sz="1575" spc="15" baseline="-21164" dirty="0">
                <a:latin typeface="Cambria Math"/>
                <a:cs typeface="Cambria Math"/>
              </a:rPr>
              <a:t>𝟏</a:t>
            </a:r>
            <a:endParaRPr sz="1575" baseline="-21164" dirty="0">
              <a:latin typeface="Cambria Math"/>
              <a:cs typeface="Cambria Math"/>
            </a:endParaRPr>
          </a:p>
        </p:txBody>
      </p:sp>
      <p:sp>
        <p:nvSpPr>
          <p:cNvPr id="78" name="object 211"/>
          <p:cNvSpPr/>
          <p:nvPr/>
        </p:nvSpPr>
        <p:spPr>
          <a:xfrm>
            <a:off x="5559160" y="1675936"/>
            <a:ext cx="399415" cy="360045"/>
          </a:xfrm>
          <a:custGeom>
            <a:avLst/>
            <a:gdLst/>
            <a:ahLst/>
            <a:cxnLst/>
            <a:rect l="l" t="t" r="r" b="b"/>
            <a:pathLst>
              <a:path w="399415" h="360044">
                <a:moveTo>
                  <a:pt x="0" y="179832"/>
                </a:moveTo>
                <a:lnTo>
                  <a:pt x="7133" y="132027"/>
                </a:lnTo>
                <a:lnTo>
                  <a:pt x="27262" y="89069"/>
                </a:lnTo>
                <a:lnTo>
                  <a:pt x="58483" y="52673"/>
                </a:lnTo>
                <a:lnTo>
                  <a:pt x="98890" y="24553"/>
                </a:lnTo>
                <a:lnTo>
                  <a:pt x="146579" y="6424"/>
                </a:lnTo>
                <a:lnTo>
                  <a:pt x="199644" y="0"/>
                </a:lnTo>
                <a:lnTo>
                  <a:pt x="252708" y="6424"/>
                </a:lnTo>
                <a:lnTo>
                  <a:pt x="300397" y="24553"/>
                </a:lnTo>
                <a:lnTo>
                  <a:pt x="340804" y="52673"/>
                </a:lnTo>
                <a:lnTo>
                  <a:pt x="372025" y="89069"/>
                </a:lnTo>
                <a:lnTo>
                  <a:pt x="392154" y="132027"/>
                </a:lnTo>
                <a:lnTo>
                  <a:pt x="399288" y="179832"/>
                </a:lnTo>
                <a:lnTo>
                  <a:pt x="392154" y="227636"/>
                </a:lnTo>
                <a:lnTo>
                  <a:pt x="372025" y="270594"/>
                </a:lnTo>
                <a:lnTo>
                  <a:pt x="340804" y="306990"/>
                </a:lnTo>
                <a:lnTo>
                  <a:pt x="300397" y="335110"/>
                </a:lnTo>
                <a:lnTo>
                  <a:pt x="252708" y="353239"/>
                </a:lnTo>
                <a:lnTo>
                  <a:pt x="199644" y="359663"/>
                </a:lnTo>
                <a:lnTo>
                  <a:pt x="146579" y="353239"/>
                </a:lnTo>
                <a:lnTo>
                  <a:pt x="98890" y="335110"/>
                </a:lnTo>
                <a:lnTo>
                  <a:pt x="58483" y="306990"/>
                </a:lnTo>
                <a:lnTo>
                  <a:pt x="27262" y="270594"/>
                </a:lnTo>
                <a:lnTo>
                  <a:pt x="7133" y="227636"/>
                </a:lnTo>
                <a:lnTo>
                  <a:pt x="0" y="179832"/>
                </a:lnTo>
                <a:close/>
              </a:path>
            </a:pathLst>
          </a:custGeom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212"/>
          <p:cNvSpPr txBox="1"/>
          <p:nvPr/>
        </p:nvSpPr>
        <p:spPr>
          <a:xfrm>
            <a:off x="5620882" y="1715687"/>
            <a:ext cx="2425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mbria Math"/>
                <a:cs typeface="Cambria Math"/>
              </a:rPr>
              <a:t>𝑮</a:t>
            </a:r>
            <a:r>
              <a:rPr sz="1575" spc="15" baseline="-21164" dirty="0">
                <a:latin typeface="Cambria Math"/>
                <a:cs typeface="Cambria Math"/>
              </a:rPr>
              <a:t>𝟐</a:t>
            </a:r>
            <a:endParaRPr sz="1575" baseline="-21164" dirty="0">
              <a:latin typeface="Cambria Math"/>
              <a:cs typeface="Cambria Math"/>
            </a:endParaRPr>
          </a:p>
        </p:txBody>
      </p:sp>
      <p:sp>
        <p:nvSpPr>
          <p:cNvPr id="80" name="object 213"/>
          <p:cNvSpPr/>
          <p:nvPr/>
        </p:nvSpPr>
        <p:spPr>
          <a:xfrm>
            <a:off x="4306432" y="2248960"/>
            <a:ext cx="692150" cy="1405255"/>
          </a:xfrm>
          <a:custGeom>
            <a:avLst/>
            <a:gdLst/>
            <a:ahLst/>
            <a:cxnLst/>
            <a:rect l="l" t="t" r="r" b="b"/>
            <a:pathLst>
              <a:path w="692150" h="1405254">
                <a:moveTo>
                  <a:pt x="0" y="1405127"/>
                </a:moveTo>
                <a:lnTo>
                  <a:pt x="691896" y="1405127"/>
                </a:lnTo>
                <a:lnTo>
                  <a:pt x="691896" y="0"/>
                </a:lnTo>
                <a:lnTo>
                  <a:pt x="0" y="0"/>
                </a:lnTo>
                <a:lnTo>
                  <a:pt x="0" y="1405127"/>
                </a:lnTo>
                <a:close/>
              </a:path>
            </a:pathLst>
          </a:custGeom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214"/>
          <p:cNvSpPr/>
          <p:nvPr/>
        </p:nvSpPr>
        <p:spPr>
          <a:xfrm>
            <a:off x="4451212" y="3087160"/>
            <a:ext cx="399415" cy="360045"/>
          </a:xfrm>
          <a:custGeom>
            <a:avLst/>
            <a:gdLst/>
            <a:ahLst/>
            <a:cxnLst/>
            <a:rect l="l" t="t" r="r" b="b"/>
            <a:pathLst>
              <a:path w="399415" h="360045">
                <a:moveTo>
                  <a:pt x="199644" y="0"/>
                </a:moveTo>
                <a:lnTo>
                  <a:pt x="146579" y="6424"/>
                </a:lnTo>
                <a:lnTo>
                  <a:pt x="98890" y="24553"/>
                </a:lnTo>
                <a:lnTo>
                  <a:pt x="58483" y="52673"/>
                </a:lnTo>
                <a:lnTo>
                  <a:pt x="27262" y="89069"/>
                </a:lnTo>
                <a:lnTo>
                  <a:pt x="7133" y="132027"/>
                </a:lnTo>
                <a:lnTo>
                  <a:pt x="0" y="179831"/>
                </a:lnTo>
                <a:lnTo>
                  <a:pt x="7133" y="227636"/>
                </a:lnTo>
                <a:lnTo>
                  <a:pt x="27262" y="270594"/>
                </a:lnTo>
                <a:lnTo>
                  <a:pt x="58483" y="306990"/>
                </a:lnTo>
                <a:lnTo>
                  <a:pt x="98890" y="335110"/>
                </a:lnTo>
                <a:lnTo>
                  <a:pt x="146579" y="353239"/>
                </a:lnTo>
                <a:lnTo>
                  <a:pt x="199644" y="359663"/>
                </a:lnTo>
                <a:lnTo>
                  <a:pt x="252708" y="353239"/>
                </a:lnTo>
                <a:lnTo>
                  <a:pt x="300397" y="335110"/>
                </a:lnTo>
                <a:lnTo>
                  <a:pt x="340804" y="306990"/>
                </a:lnTo>
                <a:lnTo>
                  <a:pt x="372025" y="270594"/>
                </a:lnTo>
                <a:lnTo>
                  <a:pt x="392154" y="227636"/>
                </a:lnTo>
                <a:lnTo>
                  <a:pt x="399288" y="179831"/>
                </a:lnTo>
                <a:lnTo>
                  <a:pt x="392154" y="132027"/>
                </a:lnTo>
                <a:lnTo>
                  <a:pt x="372025" y="89069"/>
                </a:lnTo>
                <a:lnTo>
                  <a:pt x="340804" y="52673"/>
                </a:lnTo>
                <a:lnTo>
                  <a:pt x="300397" y="24553"/>
                </a:lnTo>
                <a:lnTo>
                  <a:pt x="252708" y="6424"/>
                </a:lnTo>
                <a:lnTo>
                  <a:pt x="199644" y="0"/>
                </a:lnTo>
                <a:close/>
              </a:path>
            </a:pathLst>
          </a:custGeom>
          <a:solidFill>
            <a:srgbClr val="8D3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15"/>
          <p:cNvSpPr/>
          <p:nvPr/>
        </p:nvSpPr>
        <p:spPr>
          <a:xfrm>
            <a:off x="4451212" y="3087160"/>
            <a:ext cx="399415" cy="360045"/>
          </a:xfrm>
          <a:custGeom>
            <a:avLst/>
            <a:gdLst/>
            <a:ahLst/>
            <a:cxnLst/>
            <a:rect l="l" t="t" r="r" b="b"/>
            <a:pathLst>
              <a:path w="399415" h="360045">
                <a:moveTo>
                  <a:pt x="0" y="179831"/>
                </a:moveTo>
                <a:lnTo>
                  <a:pt x="7133" y="132027"/>
                </a:lnTo>
                <a:lnTo>
                  <a:pt x="27262" y="89069"/>
                </a:lnTo>
                <a:lnTo>
                  <a:pt x="58483" y="52673"/>
                </a:lnTo>
                <a:lnTo>
                  <a:pt x="98890" y="24553"/>
                </a:lnTo>
                <a:lnTo>
                  <a:pt x="146579" y="6424"/>
                </a:lnTo>
                <a:lnTo>
                  <a:pt x="199644" y="0"/>
                </a:lnTo>
                <a:lnTo>
                  <a:pt x="252708" y="6424"/>
                </a:lnTo>
                <a:lnTo>
                  <a:pt x="300397" y="24553"/>
                </a:lnTo>
                <a:lnTo>
                  <a:pt x="340804" y="52673"/>
                </a:lnTo>
                <a:lnTo>
                  <a:pt x="372025" y="89069"/>
                </a:lnTo>
                <a:lnTo>
                  <a:pt x="392154" y="132027"/>
                </a:lnTo>
                <a:lnTo>
                  <a:pt x="399288" y="179831"/>
                </a:lnTo>
                <a:lnTo>
                  <a:pt x="392154" y="227636"/>
                </a:lnTo>
                <a:lnTo>
                  <a:pt x="372025" y="270594"/>
                </a:lnTo>
                <a:lnTo>
                  <a:pt x="340804" y="306990"/>
                </a:lnTo>
                <a:lnTo>
                  <a:pt x="300397" y="335110"/>
                </a:lnTo>
                <a:lnTo>
                  <a:pt x="252708" y="353239"/>
                </a:lnTo>
                <a:lnTo>
                  <a:pt x="199644" y="359663"/>
                </a:lnTo>
                <a:lnTo>
                  <a:pt x="146579" y="353239"/>
                </a:lnTo>
                <a:lnTo>
                  <a:pt x="98890" y="335110"/>
                </a:lnTo>
                <a:lnTo>
                  <a:pt x="58483" y="306990"/>
                </a:lnTo>
                <a:lnTo>
                  <a:pt x="27262" y="270594"/>
                </a:lnTo>
                <a:lnTo>
                  <a:pt x="7133" y="227636"/>
                </a:lnTo>
                <a:lnTo>
                  <a:pt x="0" y="179831"/>
                </a:lnTo>
                <a:close/>
              </a:path>
            </a:pathLst>
          </a:custGeom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216"/>
          <p:cNvSpPr txBox="1"/>
          <p:nvPr/>
        </p:nvSpPr>
        <p:spPr>
          <a:xfrm>
            <a:off x="4588540" y="3184232"/>
            <a:ext cx="379095" cy="490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35"/>
              </a:lnSpc>
              <a:spcBef>
                <a:spcPts val="95"/>
              </a:spcBef>
            </a:pPr>
            <a:r>
              <a:rPr sz="1600" b="1" spc="-5" dirty="0">
                <a:solidFill>
                  <a:srgbClr val="EAEAEA"/>
                </a:solidFill>
                <a:latin typeface="Calisto MT"/>
                <a:cs typeface="Calisto MT"/>
              </a:rPr>
              <a:t>w</a:t>
            </a:r>
            <a:endParaRPr sz="1600" dirty="0">
              <a:latin typeface="Calisto MT"/>
              <a:cs typeface="Calisto MT"/>
            </a:endParaRPr>
          </a:p>
          <a:p>
            <a:pPr marL="200660">
              <a:lnSpc>
                <a:spcPts val="1835"/>
              </a:lnSpc>
            </a:pPr>
            <a:r>
              <a:rPr sz="1600" spc="-5" dirty="0">
                <a:latin typeface="Calisto MT"/>
                <a:cs typeface="Calisto MT"/>
              </a:rPr>
              <a:t>N</a:t>
            </a:r>
            <a:endParaRPr sz="1600" dirty="0">
              <a:latin typeface="Calisto MT"/>
              <a:cs typeface="Calisto MT"/>
            </a:endParaRPr>
          </a:p>
        </p:txBody>
      </p:sp>
      <p:sp>
        <p:nvSpPr>
          <p:cNvPr id="84" name="object 217"/>
          <p:cNvSpPr/>
          <p:nvPr/>
        </p:nvSpPr>
        <p:spPr>
          <a:xfrm>
            <a:off x="4451212" y="2401360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39">
                <a:moveTo>
                  <a:pt x="0" y="179069"/>
                </a:moveTo>
                <a:lnTo>
                  <a:pt x="7133" y="131453"/>
                </a:lnTo>
                <a:lnTo>
                  <a:pt x="27262" y="88674"/>
                </a:lnTo>
                <a:lnTo>
                  <a:pt x="58483" y="52435"/>
                </a:lnTo>
                <a:lnTo>
                  <a:pt x="98890" y="24440"/>
                </a:lnTo>
                <a:lnTo>
                  <a:pt x="146579" y="6394"/>
                </a:lnTo>
                <a:lnTo>
                  <a:pt x="199644" y="0"/>
                </a:lnTo>
                <a:lnTo>
                  <a:pt x="252708" y="6394"/>
                </a:lnTo>
                <a:lnTo>
                  <a:pt x="300397" y="24440"/>
                </a:lnTo>
                <a:lnTo>
                  <a:pt x="340804" y="52435"/>
                </a:lnTo>
                <a:lnTo>
                  <a:pt x="372025" y="88674"/>
                </a:lnTo>
                <a:lnTo>
                  <a:pt x="392154" y="131453"/>
                </a:lnTo>
                <a:lnTo>
                  <a:pt x="399288" y="179069"/>
                </a:lnTo>
                <a:lnTo>
                  <a:pt x="392154" y="226686"/>
                </a:lnTo>
                <a:lnTo>
                  <a:pt x="372025" y="269465"/>
                </a:lnTo>
                <a:lnTo>
                  <a:pt x="340804" y="305704"/>
                </a:lnTo>
                <a:lnTo>
                  <a:pt x="300397" y="333699"/>
                </a:lnTo>
                <a:lnTo>
                  <a:pt x="252708" y="351745"/>
                </a:lnTo>
                <a:lnTo>
                  <a:pt x="199644" y="358139"/>
                </a:lnTo>
                <a:lnTo>
                  <a:pt x="146579" y="351745"/>
                </a:lnTo>
                <a:lnTo>
                  <a:pt x="98890" y="333699"/>
                </a:lnTo>
                <a:lnTo>
                  <a:pt x="58483" y="305704"/>
                </a:lnTo>
                <a:lnTo>
                  <a:pt x="27262" y="269465"/>
                </a:lnTo>
                <a:lnTo>
                  <a:pt x="7133" y="226686"/>
                </a:lnTo>
                <a:lnTo>
                  <a:pt x="0" y="179069"/>
                </a:lnTo>
                <a:close/>
              </a:path>
            </a:pathLst>
          </a:custGeom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218"/>
          <p:cNvSpPr txBox="1"/>
          <p:nvPr/>
        </p:nvSpPr>
        <p:spPr>
          <a:xfrm>
            <a:off x="4517760" y="2439842"/>
            <a:ext cx="23304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mbria Math"/>
                <a:cs typeface="Cambria Math"/>
              </a:rPr>
              <a:t>𝜽</a:t>
            </a:r>
            <a:r>
              <a:rPr sz="1575" spc="15" baseline="-21164" dirty="0">
                <a:latin typeface="Cambria Math"/>
                <a:cs typeface="Cambria Math"/>
              </a:rPr>
              <a:t>𝟏</a:t>
            </a:r>
            <a:endParaRPr sz="1575" baseline="-21164" dirty="0">
              <a:latin typeface="Cambria Math"/>
              <a:cs typeface="Cambria Math"/>
            </a:endParaRPr>
          </a:p>
        </p:txBody>
      </p:sp>
      <p:sp>
        <p:nvSpPr>
          <p:cNvPr id="86" name="object 219"/>
          <p:cNvSpPr/>
          <p:nvPr/>
        </p:nvSpPr>
        <p:spPr>
          <a:xfrm>
            <a:off x="4594469" y="2741213"/>
            <a:ext cx="114300" cy="346710"/>
          </a:xfrm>
          <a:custGeom>
            <a:avLst/>
            <a:gdLst/>
            <a:ahLst/>
            <a:cxnLst/>
            <a:rect l="l" t="t" r="r" b="b"/>
            <a:pathLst>
              <a:path w="114300" h="346710">
                <a:moveTo>
                  <a:pt x="38100" y="232156"/>
                </a:moveTo>
                <a:lnTo>
                  <a:pt x="0" y="232156"/>
                </a:lnTo>
                <a:lnTo>
                  <a:pt x="57150" y="346456"/>
                </a:lnTo>
                <a:lnTo>
                  <a:pt x="95250" y="270256"/>
                </a:lnTo>
                <a:lnTo>
                  <a:pt x="57150" y="270256"/>
                </a:lnTo>
                <a:lnTo>
                  <a:pt x="49726" y="268761"/>
                </a:lnTo>
                <a:lnTo>
                  <a:pt x="43672" y="264683"/>
                </a:lnTo>
                <a:lnTo>
                  <a:pt x="39594" y="258629"/>
                </a:lnTo>
                <a:lnTo>
                  <a:pt x="38100" y="251206"/>
                </a:lnTo>
                <a:lnTo>
                  <a:pt x="38100" y="232156"/>
                </a:lnTo>
                <a:close/>
              </a:path>
              <a:path w="114300" h="346710">
                <a:moveTo>
                  <a:pt x="57150" y="0"/>
                </a:moveTo>
                <a:lnTo>
                  <a:pt x="49726" y="1494"/>
                </a:lnTo>
                <a:lnTo>
                  <a:pt x="43672" y="5572"/>
                </a:lnTo>
                <a:lnTo>
                  <a:pt x="39594" y="11626"/>
                </a:lnTo>
                <a:lnTo>
                  <a:pt x="38100" y="19050"/>
                </a:lnTo>
                <a:lnTo>
                  <a:pt x="38100" y="251206"/>
                </a:lnTo>
                <a:lnTo>
                  <a:pt x="39594" y="258629"/>
                </a:lnTo>
                <a:lnTo>
                  <a:pt x="43672" y="264683"/>
                </a:lnTo>
                <a:lnTo>
                  <a:pt x="49726" y="268761"/>
                </a:lnTo>
                <a:lnTo>
                  <a:pt x="57150" y="270256"/>
                </a:lnTo>
                <a:lnTo>
                  <a:pt x="64573" y="268761"/>
                </a:lnTo>
                <a:lnTo>
                  <a:pt x="70627" y="264683"/>
                </a:lnTo>
                <a:lnTo>
                  <a:pt x="74705" y="258629"/>
                </a:lnTo>
                <a:lnTo>
                  <a:pt x="76200" y="251206"/>
                </a:lnTo>
                <a:lnTo>
                  <a:pt x="76200" y="19050"/>
                </a:lnTo>
                <a:lnTo>
                  <a:pt x="74705" y="11626"/>
                </a:lnTo>
                <a:lnTo>
                  <a:pt x="70627" y="5572"/>
                </a:lnTo>
                <a:lnTo>
                  <a:pt x="64573" y="1494"/>
                </a:lnTo>
                <a:lnTo>
                  <a:pt x="57150" y="0"/>
                </a:lnTo>
                <a:close/>
              </a:path>
              <a:path w="114300" h="346710">
                <a:moveTo>
                  <a:pt x="114300" y="232156"/>
                </a:moveTo>
                <a:lnTo>
                  <a:pt x="76200" y="232156"/>
                </a:lnTo>
                <a:lnTo>
                  <a:pt x="76200" y="251206"/>
                </a:lnTo>
                <a:lnTo>
                  <a:pt x="74705" y="258629"/>
                </a:lnTo>
                <a:lnTo>
                  <a:pt x="70627" y="264683"/>
                </a:lnTo>
                <a:lnTo>
                  <a:pt x="64573" y="268761"/>
                </a:lnTo>
                <a:lnTo>
                  <a:pt x="57150" y="270256"/>
                </a:lnTo>
                <a:lnTo>
                  <a:pt x="95250" y="270256"/>
                </a:lnTo>
                <a:lnTo>
                  <a:pt x="114300" y="232156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220"/>
          <p:cNvSpPr/>
          <p:nvPr/>
        </p:nvSpPr>
        <p:spPr>
          <a:xfrm>
            <a:off x="5406760" y="2248960"/>
            <a:ext cx="692150" cy="1405255"/>
          </a:xfrm>
          <a:custGeom>
            <a:avLst/>
            <a:gdLst/>
            <a:ahLst/>
            <a:cxnLst/>
            <a:rect l="l" t="t" r="r" b="b"/>
            <a:pathLst>
              <a:path w="692150" h="1405254">
                <a:moveTo>
                  <a:pt x="0" y="1405127"/>
                </a:moveTo>
                <a:lnTo>
                  <a:pt x="691896" y="1405127"/>
                </a:lnTo>
                <a:lnTo>
                  <a:pt x="691896" y="0"/>
                </a:lnTo>
                <a:lnTo>
                  <a:pt x="0" y="0"/>
                </a:lnTo>
                <a:lnTo>
                  <a:pt x="0" y="1405127"/>
                </a:lnTo>
                <a:close/>
              </a:path>
            </a:pathLst>
          </a:custGeom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221"/>
          <p:cNvSpPr txBox="1"/>
          <p:nvPr/>
        </p:nvSpPr>
        <p:spPr>
          <a:xfrm>
            <a:off x="4908794" y="3462827"/>
            <a:ext cx="1187450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104900" algn="l"/>
              </a:tabLst>
            </a:pPr>
            <a:r>
              <a:rPr sz="1050" spc="0" dirty="0">
                <a:solidFill>
                  <a:srgbClr val="EAEAEA"/>
                </a:solidFill>
                <a:latin typeface="Calisto MT"/>
                <a:cs typeface="Calisto MT"/>
              </a:rPr>
              <a:t>1	2</a:t>
            </a:r>
            <a:endParaRPr sz="1050">
              <a:latin typeface="Calisto MT"/>
              <a:cs typeface="Calisto MT"/>
            </a:endParaRPr>
          </a:p>
        </p:txBody>
      </p:sp>
      <p:sp>
        <p:nvSpPr>
          <p:cNvPr id="89" name="object 222"/>
          <p:cNvSpPr/>
          <p:nvPr/>
        </p:nvSpPr>
        <p:spPr>
          <a:xfrm>
            <a:off x="5551541" y="3087160"/>
            <a:ext cx="399415" cy="360045"/>
          </a:xfrm>
          <a:custGeom>
            <a:avLst/>
            <a:gdLst/>
            <a:ahLst/>
            <a:cxnLst/>
            <a:rect l="l" t="t" r="r" b="b"/>
            <a:pathLst>
              <a:path w="399415" h="360045">
                <a:moveTo>
                  <a:pt x="199643" y="0"/>
                </a:moveTo>
                <a:lnTo>
                  <a:pt x="146579" y="6424"/>
                </a:lnTo>
                <a:lnTo>
                  <a:pt x="98890" y="24553"/>
                </a:lnTo>
                <a:lnTo>
                  <a:pt x="58483" y="52673"/>
                </a:lnTo>
                <a:lnTo>
                  <a:pt x="27262" y="89069"/>
                </a:lnTo>
                <a:lnTo>
                  <a:pt x="7133" y="132027"/>
                </a:lnTo>
                <a:lnTo>
                  <a:pt x="0" y="179831"/>
                </a:lnTo>
                <a:lnTo>
                  <a:pt x="7133" y="227636"/>
                </a:lnTo>
                <a:lnTo>
                  <a:pt x="27262" y="270594"/>
                </a:lnTo>
                <a:lnTo>
                  <a:pt x="58483" y="306990"/>
                </a:lnTo>
                <a:lnTo>
                  <a:pt x="98890" y="335110"/>
                </a:lnTo>
                <a:lnTo>
                  <a:pt x="146579" y="353239"/>
                </a:lnTo>
                <a:lnTo>
                  <a:pt x="199643" y="359663"/>
                </a:lnTo>
                <a:lnTo>
                  <a:pt x="252708" y="353239"/>
                </a:lnTo>
                <a:lnTo>
                  <a:pt x="300397" y="335110"/>
                </a:lnTo>
                <a:lnTo>
                  <a:pt x="340804" y="306990"/>
                </a:lnTo>
                <a:lnTo>
                  <a:pt x="372025" y="270594"/>
                </a:lnTo>
                <a:lnTo>
                  <a:pt x="392154" y="227636"/>
                </a:lnTo>
                <a:lnTo>
                  <a:pt x="399287" y="179831"/>
                </a:lnTo>
                <a:lnTo>
                  <a:pt x="392154" y="132027"/>
                </a:lnTo>
                <a:lnTo>
                  <a:pt x="372025" y="89069"/>
                </a:lnTo>
                <a:lnTo>
                  <a:pt x="340804" y="52673"/>
                </a:lnTo>
                <a:lnTo>
                  <a:pt x="300397" y="24553"/>
                </a:lnTo>
                <a:lnTo>
                  <a:pt x="252708" y="6424"/>
                </a:lnTo>
                <a:lnTo>
                  <a:pt x="199643" y="0"/>
                </a:lnTo>
                <a:close/>
              </a:path>
            </a:pathLst>
          </a:custGeom>
          <a:solidFill>
            <a:srgbClr val="8D3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223"/>
          <p:cNvSpPr/>
          <p:nvPr/>
        </p:nvSpPr>
        <p:spPr>
          <a:xfrm>
            <a:off x="5551541" y="3087160"/>
            <a:ext cx="399415" cy="360045"/>
          </a:xfrm>
          <a:custGeom>
            <a:avLst/>
            <a:gdLst/>
            <a:ahLst/>
            <a:cxnLst/>
            <a:rect l="l" t="t" r="r" b="b"/>
            <a:pathLst>
              <a:path w="399415" h="360045">
                <a:moveTo>
                  <a:pt x="0" y="179831"/>
                </a:moveTo>
                <a:lnTo>
                  <a:pt x="7133" y="132027"/>
                </a:lnTo>
                <a:lnTo>
                  <a:pt x="27262" y="89069"/>
                </a:lnTo>
                <a:lnTo>
                  <a:pt x="58483" y="52673"/>
                </a:lnTo>
                <a:lnTo>
                  <a:pt x="98890" y="24553"/>
                </a:lnTo>
                <a:lnTo>
                  <a:pt x="146579" y="6424"/>
                </a:lnTo>
                <a:lnTo>
                  <a:pt x="199643" y="0"/>
                </a:lnTo>
                <a:lnTo>
                  <a:pt x="252708" y="6424"/>
                </a:lnTo>
                <a:lnTo>
                  <a:pt x="300397" y="24553"/>
                </a:lnTo>
                <a:lnTo>
                  <a:pt x="340804" y="52673"/>
                </a:lnTo>
                <a:lnTo>
                  <a:pt x="372025" y="89069"/>
                </a:lnTo>
                <a:lnTo>
                  <a:pt x="392154" y="132027"/>
                </a:lnTo>
                <a:lnTo>
                  <a:pt x="399287" y="179831"/>
                </a:lnTo>
                <a:lnTo>
                  <a:pt x="392154" y="227636"/>
                </a:lnTo>
                <a:lnTo>
                  <a:pt x="372025" y="270594"/>
                </a:lnTo>
                <a:lnTo>
                  <a:pt x="340804" y="306990"/>
                </a:lnTo>
                <a:lnTo>
                  <a:pt x="300397" y="335110"/>
                </a:lnTo>
                <a:lnTo>
                  <a:pt x="252708" y="353239"/>
                </a:lnTo>
                <a:lnTo>
                  <a:pt x="199643" y="359663"/>
                </a:lnTo>
                <a:lnTo>
                  <a:pt x="146579" y="353239"/>
                </a:lnTo>
                <a:lnTo>
                  <a:pt x="98890" y="335110"/>
                </a:lnTo>
                <a:lnTo>
                  <a:pt x="58483" y="306990"/>
                </a:lnTo>
                <a:lnTo>
                  <a:pt x="27262" y="270594"/>
                </a:lnTo>
                <a:lnTo>
                  <a:pt x="7133" y="227636"/>
                </a:lnTo>
                <a:lnTo>
                  <a:pt x="0" y="179831"/>
                </a:lnTo>
                <a:close/>
              </a:path>
            </a:pathLst>
          </a:custGeom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224"/>
          <p:cNvSpPr txBox="1"/>
          <p:nvPr/>
        </p:nvSpPr>
        <p:spPr>
          <a:xfrm>
            <a:off x="5694796" y="3182794"/>
            <a:ext cx="371475" cy="490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35"/>
              </a:lnSpc>
              <a:spcBef>
                <a:spcPts val="95"/>
              </a:spcBef>
            </a:pPr>
            <a:r>
              <a:rPr sz="1600" b="1" spc="-5" dirty="0">
                <a:solidFill>
                  <a:srgbClr val="EAEAEA"/>
                </a:solidFill>
                <a:latin typeface="Calisto MT"/>
                <a:cs typeface="Calisto MT"/>
              </a:rPr>
              <a:t>w</a:t>
            </a:r>
            <a:endParaRPr sz="1600" dirty="0">
              <a:latin typeface="Calisto MT"/>
              <a:cs typeface="Calisto MT"/>
            </a:endParaRPr>
          </a:p>
          <a:p>
            <a:pPr marL="193040">
              <a:lnSpc>
                <a:spcPts val="1835"/>
              </a:lnSpc>
            </a:pPr>
            <a:r>
              <a:rPr sz="1600" spc="-5" dirty="0">
                <a:latin typeface="Calisto MT"/>
                <a:cs typeface="Calisto MT"/>
              </a:rPr>
              <a:t>N</a:t>
            </a:r>
            <a:endParaRPr sz="1600" dirty="0">
              <a:latin typeface="Calisto MT"/>
              <a:cs typeface="Calisto MT"/>
            </a:endParaRPr>
          </a:p>
        </p:txBody>
      </p:sp>
      <p:sp>
        <p:nvSpPr>
          <p:cNvPr id="92" name="object 225"/>
          <p:cNvSpPr/>
          <p:nvPr/>
        </p:nvSpPr>
        <p:spPr>
          <a:xfrm>
            <a:off x="5551541" y="2401360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39">
                <a:moveTo>
                  <a:pt x="0" y="179069"/>
                </a:moveTo>
                <a:lnTo>
                  <a:pt x="7133" y="131453"/>
                </a:lnTo>
                <a:lnTo>
                  <a:pt x="27262" y="88674"/>
                </a:lnTo>
                <a:lnTo>
                  <a:pt x="58483" y="52435"/>
                </a:lnTo>
                <a:lnTo>
                  <a:pt x="98890" y="24440"/>
                </a:lnTo>
                <a:lnTo>
                  <a:pt x="146579" y="6394"/>
                </a:lnTo>
                <a:lnTo>
                  <a:pt x="199643" y="0"/>
                </a:lnTo>
                <a:lnTo>
                  <a:pt x="252708" y="6394"/>
                </a:lnTo>
                <a:lnTo>
                  <a:pt x="300397" y="24440"/>
                </a:lnTo>
                <a:lnTo>
                  <a:pt x="340804" y="52435"/>
                </a:lnTo>
                <a:lnTo>
                  <a:pt x="372025" y="88674"/>
                </a:lnTo>
                <a:lnTo>
                  <a:pt x="392154" y="131453"/>
                </a:lnTo>
                <a:lnTo>
                  <a:pt x="399287" y="179069"/>
                </a:lnTo>
                <a:lnTo>
                  <a:pt x="392154" y="226686"/>
                </a:lnTo>
                <a:lnTo>
                  <a:pt x="372025" y="269465"/>
                </a:lnTo>
                <a:lnTo>
                  <a:pt x="340804" y="305704"/>
                </a:lnTo>
                <a:lnTo>
                  <a:pt x="300397" y="333699"/>
                </a:lnTo>
                <a:lnTo>
                  <a:pt x="252708" y="351745"/>
                </a:lnTo>
                <a:lnTo>
                  <a:pt x="199643" y="358139"/>
                </a:lnTo>
                <a:lnTo>
                  <a:pt x="146579" y="351745"/>
                </a:lnTo>
                <a:lnTo>
                  <a:pt x="98890" y="333699"/>
                </a:lnTo>
                <a:lnTo>
                  <a:pt x="58483" y="305704"/>
                </a:lnTo>
                <a:lnTo>
                  <a:pt x="27262" y="269465"/>
                </a:lnTo>
                <a:lnTo>
                  <a:pt x="7133" y="226686"/>
                </a:lnTo>
                <a:lnTo>
                  <a:pt x="0" y="179069"/>
                </a:lnTo>
                <a:close/>
              </a:path>
            </a:pathLst>
          </a:custGeom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226"/>
          <p:cNvSpPr txBox="1"/>
          <p:nvPr/>
        </p:nvSpPr>
        <p:spPr>
          <a:xfrm>
            <a:off x="5609198" y="2438698"/>
            <a:ext cx="23304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mbria Math"/>
                <a:cs typeface="Cambria Math"/>
              </a:rPr>
              <a:t>𝜽</a:t>
            </a:r>
            <a:r>
              <a:rPr sz="1575" spc="15" baseline="-21164" dirty="0">
                <a:latin typeface="Cambria Math"/>
                <a:cs typeface="Cambria Math"/>
              </a:rPr>
              <a:t>𝟐</a:t>
            </a:r>
            <a:endParaRPr sz="1575" baseline="-21164" dirty="0">
              <a:latin typeface="Cambria Math"/>
              <a:cs typeface="Cambria Math"/>
            </a:endParaRPr>
          </a:p>
        </p:txBody>
      </p:sp>
      <p:sp>
        <p:nvSpPr>
          <p:cNvPr id="94" name="object 227"/>
          <p:cNvSpPr/>
          <p:nvPr/>
        </p:nvSpPr>
        <p:spPr>
          <a:xfrm>
            <a:off x="5694796" y="2741213"/>
            <a:ext cx="114300" cy="346710"/>
          </a:xfrm>
          <a:custGeom>
            <a:avLst/>
            <a:gdLst/>
            <a:ahLst/>
            <a:cxnLst/>
            <a:rect l="l" t="t" r="r" b="b"/>
            <a:pathLst>
              <a:path w="114300" h="346710">
                <a:moveTo>
                  <a:pt x="38100" y="232156"/>
                </a:moveTo>
                <a:lnTo>
                  <a:pt x="0" y="232156"/>
                </a:lnTo>
                <a:lnTo>
                  <a:pt x="57150" y="346456"/>
                </a:lnTo>
                <a:lnTo>
                  <a:pt x="95250" y="270256"/>
                </a:lnTo>
                <a:lnTo>
                  <a:pt x="57150" y="270256"/>
                </a:lnTo>
                <a:lnTo>
                  <a:pt x="49726" y="268761"/>
                </a:lnTo>
                <a:lnTo>
                  <a:pt x="43672" y="264683"/>
                </a:lnTo>
                <a:lnTo>
                  <a:pt x="39594" y="258629"/>
                </a:lnTo>
                <a:lnTo>
                  <a:pt x="38100" y="251206"/>
                </a:lnTo>
                <a:lnTo>
                  <a:pt x="38100" y="232156"/>
                </a:lnTo>
                <a:close/>
              </a:path>
              <a:path w="114300" h="346710">
                <a:moveTo>
                  <a:pt x="57150" y="0"/>
                </a:moveTo>
                <a:lnTo>
                  <a:pt x="49726" y="1494"/>
                </a:lnTo>
                <a:lnTo>
                  <a:pt x="43672" y="5572"/>
                </a:lnTo>
                <a:lnTo>
                  <a:pt x="39594" y="11626"/>
                </a:lnTo>
                <a:lnTo>
                  <a:pt x="38100" y="19050"/>
                </a:lnTo>
                <a:lnTo>
                  <a:pt x="38100" y="251206"/>
                </a:lnTo>
                <a:lnTo>
                  <a:pt x="39594" y="258629"/>
                </a:lnTo>
                <a:lnTo>
                  <a:pt x="43672" y="264683"/>
                </a:lnTo>
                <a:lnTo>
                  <a:pt x="49726" y="268761"/>
                </a:lnTo>
                <a:lnTo>
                  <a:pt x="57150" y="270256"/>
                </a:lnTo>
                <a:lnTo>
                  <a:pt x="64573" y="268761"/>
                </a:lnTo>
                <a:lnTo>
                  <a:pt x="70627" y="264683"/>
                </a:lnTo>
                <a:lnTo>
                  <a:pt x="74705" y="258629"/>
                </a:lnTo>
                <a:lnTo>
                  <a:pt x="76200" y="251206"/>
                </a:lnTo>
                <a:lnTo>
                  <a:pt x="76200" y="19050"/>
                </a:lnTo>
                <a:lnTo>
                  <a:pt x="74705" y="11626"/>
                </a:lnTo>
                <a:lnTo>
                  <a:pt x="70627" y="5572"/>
                </a:lnTo>
                <a:lnTo>
                  <a:pt x="64573" y="1494"/>
                </a:lnTo>
                <a:lnTo>
                  <a:pt x="57150" y="0"/>
                </a:lnTo>
                <a:close/>
              </a:path>
              <a:path w="114300" h="346710">
                <a:moveTo>
                  <a:pt x="114300" y="232156"/>
                </a:moveTo>
                <a:lnTo>
                  <a:pt x="76200" y="232156"/>
                </a:lnTo>
                <a:lnTo>
                  <a:pt x="76200" y="251206"/>
                </a:lnTo>
                <a:lnTo>
                  <a:pt x="74705" y="258629"/>
                </a:lnTo>
                <a:lnTo>
                  <a:pt x="70627" y="264683"/>
                </a:lnTo>
                <a:lnTo>
                  <a:pt x="64573" y="268761"/>
                </a:lnTo>
                <a:lnTo>
                  <a:pt x="57150" y="270256"/>
                </a:lnTo>
                <a:lnTo>
                  <a:pt x="95250" y="270256"/>
                </a:lnTo>
                <a:lnTo>
                  <a:pt x="114300" y="232156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228"/>
          <p:cNvSpPr/>
          <p:nvPr/>
        </p:nvSpPr>
        <p:spPr>
          <a:xfrm>
            <a:off x="4647046" y="1404879"/>
            <a:ext cx="177165" cy="280670"/>
          </a:xfrm>
          <a:custGeom>
            <a:avLst/>
            <a:gdLst/>
            <a:ahLst/>
            <a:cxnLst/>
            <a:rect l="l" t="t" r="r" b="b"/>
            <a:pathLst>
              <a:path w="177165" h="280669">
                <a:moveTo>
                  <a:pt x="10286" y="152947"/>
                </a:moveTo>
                <a:lnTo>
                  <a:pt x="0" y="280328"/>
                </a:lnTo>
                <a:lnTo>
                  <a:pt x="99190" y="217737"/>
                </a:lnTo>
                <a:lnTo>
                  <a:pt x="46567" y="217737"/>
                </a:lnTo>
                <a:lnTo>
                  <a:pt x="39497" y="215177"/>
                </a:lnTo>
                <a:lnTo>
                  <a:pt x="33912" y="210054"/>
                </a:lnTo>
                <a:lnTo>
                  <a:pt x="30829" y="203430"/>
                </a:lnTo>
                <a:lnTo>
                  <a:pt x="30460" y="196139"/>
                </a:lnTo>
                <a:lnTo>
                  <a:pt x="33020" y="189015"/>
                </a:lnTo>
                <a:lnTo>
                  <a:pt x="42892" y="172680"/>
                </a:lnTo>
                <a:lnTo>
                  <a:pt x="10286" y="152947"/>
                </a:lnTo>
                <a:close/>
              </a:path>
              <a:path w="177165" h="280669">
                <a:moveTo>
                  <a:pt x="42892" y="172680"/>
                </a:moveTo>
                <a:lnTo>
                  <a:pt x="33020" y="189015"/>
                </a:lnTo>
                <a:lnTo>
                  <a:pt x="30460" y="196139"/>
                </a:lnTo>
                <a:lnTo>
                  <a:pt x="30829" y="203430"/>
                </a:lnTo>
                <a:lnTo>
                  <a:pt x="33912" y="210054"/>
                </a:lnTo>
                <a:lnTo>
                  <a:pt x="39497" y="215177"/>
                </a:lnTo>
                <a:lnTo>
                  <a:pt x="46567" y="217737"/>
                </a:lnTo>
                <a:lnTo>
                  <a:pt x="53863" y="217368"/>
                </a:lnTo>
                <a:lnTo>
                  <a:pt x="60517" y="214284"/>
                </a:lnTo>
                <a:lnTo>
                  <a:pt x="65658" y="208700"/>
                </a:lnTo>
                <a:lnTo>
                  <a:pt x="75506" y="192418"/>
                </a:lnTo>
                <a:lnTo>
                  <a:pt x="42892" y="172680"/>
                </a:lnTo>
                <a:close/>
              </a:path>
              <a:path w="177165" h="280669">
                <a:moveTo>
                  <a:pt x="75506" y="192418"/>
                </a:moveTo>
                <a:lnTo>
                  <a:pt x="65658" y="208700"/>
                </a:lnTo>
                <a:lnTo>
                  <a:pt x="60517" y="214284"/>
                </a:lnTo>
                <a:lnTo>
                  <a:pt x="53863" y="217368"/>
                </a:lnTo>
                <a:lnTo>
                  <a:pt x="46567" y="217737"/>
                </a:lnTo>
                <a:lnTo>
                  <a:pt x="99190" y="217737"/>
                </a:lnTo>
                <a:lnTo>
                  <a:pt x="108076" y="212129"/>
                </a:lnTo>
                <a:lnTo>
                  <a:pt x="75506" y="192418"/>
                </a:lnTo>
                <a:close/>
              </a:path>
              <a:path w="177165" h="280669">
                <a:moveTo>
                  <a:pt x="160897" y="0"/>
                </a:moveTo>
                <a:lnTo>
                  <a:pt x="153606" y="325"/>
                </a:lnTo>
                <a:lnTo>
                  <a:pt x="146982" y="3365"/>
                </a:lnTo>
                <a:lnTo>
                  <a:pt x="141858" y="8929"/>
                </a:lnTo>
                <a:lnTo>
                  <a:pt x="42892" y="172680"/>
                </a:lnTo>
                <a:lnTo>
                  <a:pt x="75506" y="192418"/>
                </a:lnTo>
                <a:lnTo>
                  <a:pt x="174498" y="28741"/>
                </a:lnTo>
                <a:lnTo>
                  <a:pt x="177057" y="21617"/>
                </a:lnTo>
                <a:lnTo>
                  <a:pt x="176688" y="14327"/>
                </a:lnTo>
                <a:lnTo>
                  <a:pt x="173605" y="7703"/>
                </a:lnTo>
                <a:lnTo>
                  <a:pt x="168021" y="2579"/>
                </a:lnTo>
                <a:lnTo>
                  <a:pt x="160897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229"/>
          <p:cNvSpPr/>
          <p:nvPr/>
        </p:nvSpPr>
        <p:spPr>
          <a:xfrm>
            <a:off x="5068581" y="1404813"/>
            <a:ext cx="550545" cy="324485"/>
          </a:xfrm>
          <a:custGeom>
            <a:avLst/>
            <a:gdLst/>
            <a:ahLst/>
            <a:cxnLst/>
            <a:rect l="l" t="t" r="r" b="b"/>
            <a:pathLst>
              <a:path w="550545" h="324485">
                <a:moveTo>
                  <a:pt x="441549" y="283974"/>
                </a:moveTo>
                <a:lnTo>
                  <a:pt x="422507" y="317097"/>
                </a:lnTo>
                <a:lnTo>
                  <a:pt x="550142" y="324463"/>
                </a:lnTo>
                <a:lnTo>
                  <a:pt x="531226" y="295919"/>
                </a:lnTo>
                <a:lnTo>
                  <a:pt x="465242" y="295919"/>
                </a:lnTo>
                <a:lnTo>
                  <a:pt x="458067" y="293475"/>
                </a:lnTo>
                <a:lnTo>
                  <a:pt x="441549" y="283974"/>
                </a:lnTo>
                <a:close/>
              </a:path>
              <a:path w="550545" h="324485">
                <a:moveTo>
                  <a:pt x="460518" y="250978"/>
                </a:moveTo>
                <a:lnTo>
                  <a:pt x="441549" y="283974"/>
                </a:lnTo>
                <a:lnTo>
                  <a:pt x="458067" y="293475"/>
                </a:lnTo>
                <a:lnTo>
                  <a:pt x="465242" y="295919"/>
                </a:lnTo>
                <a:lnTo>
                  <a:pt x="472513" y="295411"/>
                </a:lnTo>
                <a:lnTo>
                  <a:pt x="479069" y="292189"/>
                </a:lnTo>
                <a:lnTo>
                  <a:pt x="484102" y="286490"/>
                </a:lnTo>
                <a:lnTo>
                  <a:pt x="486473" y="279314"/>
                </a:lnTo>
                <a:lnTo>
                  <a:pt x="485927" y="272043"/>
                </a:lnTo>
                <a:lnTo>
                  <a:pt x="482691" y="265487"/>
                </a:lnTo>
                <a:lnTo>
                  <a:pt x="476990" y="260455"/>
                </a:lnTo>
                <a:lnTo>
                  <a:pt x="460518" y="250978"/>
                </a:lnTo>
                <a:close/>
              </a:path>
              <a:path w="550545" h="324485">
                <a:moveTo>
                  <a:pt x="479530" y="217910"/>
                </a:moveTo>
                <a:lnTo>
                  <a:pt x="460518" y="250978"/>
                </a:lnTo>
                <a:lnTo>
                  <a:pt x="476990" y="260455"/>
                </a:lnTo>
                <a:lnTo>
                  <a:pt x="482691" y="265487"/>
                </a:lnTo>
                <a:lnTo>
                  <a:pt x="485927" y="272043"/>
                </a:lnTo>
                <a:lnTo>
                  <a:pt x="486473" y="279314"/>
                </a:lnTo>
                <a:lnTo>
                  <a:pt x="484102" y="286490"/>
                </a:lnTo>
                <a:lnTo>
                  <a:pt x="479069" y="292189"/>
                </a:lnTo>
                <a:lnTo>
                  <a:pt x="472513" y="295411"/>
                </a:lnTo>
                <a:lnTo>
                  <a:pt x="465242" y="295919"/>
                </a:lnTo>
                <a:lnTo>
                  <a:pt x="531226" y="295919"/>
                </a:lnTo>
                <a:lnTo>
                  <a:pt x="479530" y="217910"/>
                </a:lnTo>
                <a:close/>
              </a:path>
              <a:path w="550545" h="324485">
                <a:moveTo>
                  <a:pt x="21232" y="0"/>
                </a:moveTo>
                <a:lnTo>
                  <a:pt x="13932" y="502"/>
                </a:lnTo>
                <a:lnTo>
                  <a:pt x="7369" y="3694"/>
                </a:lnTo>
                <a:lnTo>
                  <a:pt x="2391" y="9376"/>
                </a:lnTo>
                <a:lnTo>
                  <a:pt x="0" y="16569"/>
                </a:lnTo>
                <a:lnTo>
                  <a:pt x="502" y="23870"/>
                </a:lnTo>
                <a:lnTo>
                  <a:pt x="3694" y="30432"/>
                </a:lnTo>
                <a:lnTo>
                  <a:pt x="9376" y="35411"/>
                </a:lnTo>
                <a:lnTo>
                  <a:pt x="441549" y="283974"/>
                </a:lnTo>
                <a:lnTo>
                  <a:pt x="460518" y="250978"/>
                </a:lnTo>
                <a:lnTo>
                  <a:pt x="28426" y="2391"/>
                </a:lnTo>
                <a:lnTo>
                  <a:pt x="21232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230"/>
          <p:cNvSpPr/>
          <p:nvPr/>
        </p:nvSpPr>
        <p:spPr>
          <a:xfrm>
            <a:off x="5697209" y="2017313"/>
            <a:ext cx="114300" cy="384175"/>
          </a:xfrm>
          <a:custGeom>
            <a:avLst/>
            <a:gdLst/>
            <a:ahLst/>
            <a:cxnLst/>
            <a:rect l="l" t="t" r="r" b="b"/>
            <a:pathLst>
              <a:path w="114300" h="384175">
                <a:moveTo>
                  <a:pt x="0" y="268604"/>
                </a:moveTo>
                <a:lnTo>
                  <a:pt x="54737" y="384048"/>
                </a:lnTo>
                <a:lnTo>
                  <a:pt x="94891" y="307848"/>
                </a:lnTo>
                <a:lnTo>
                  <a:pt x="56261" y="307848"/>
                </a:lnTo>
                <a:lnTo>
                  <a:pt x="48934" y="306187"/>
                </a:lnTo>
                <a:lnTo>
                  <a:pt x="42989" y="301990"/>
                </a:lnTo>
                <a:lnTo>
                  <a:pt x="39044" y="295864"/>
                </a:lnTo>
                <a:lnTo>
                  <a:pt x="37719" y="288416"/>
                </a:lnTo>
                <a:lnTo>
                  <a:pt x="38112" y="269409"/>
                </a:lnTo>
                <a:lnTo>
                  <a:pt x="0" y="268604"/>
                </a:lnTo>
                <a:close/>
              </a:path>
              <a:path w="114300" h="384175">
                <a:moveTo>
                  <a:pt x="38112" y="269409"/>
                </a:moveTo>
                <a:lnTo>
                  <a:pt x="48934" y="306187"/>
                </a:lnTo>
                <a:lnTo>
                  <a:pt x="56261" y="307848"/>
                </a:lnTo>
                <a:lnTo>
                  <a:pt x="63728" y="306520"/>
                </a:lnTo>
                <a:lnTo>
                  <a:pt x="69897" y="302561"/>
                </a:lnTo>
                <a:lnTo>
                  <a:pt x="74138" y="296578"/>
                </a:lnTo>
                <a:lnTo>
                  <a:pt x="75819" y="289178"/>
                </a:lnTo>
                <a:lnTo>
                  <a:pt x="76211" y="270213"/>
                </a:lnTo>
                <a:lnTo>
                  <a:pt x="38112" y="269409"/>
                </a:lnTo>
                <a:close/>
              </a:path>
              <a:path w="114300" h="384175">
                <a:moveTo>
                  <a:pt x="76211" y="270213"/>
                </a:moveTo>
                <a:lnTo>
                  <a:pt x="63728" y="306520"/>
                </a:lnTo>
                <a:lnTo>
                  <a:pt x="56261" y="307848"/>
                </a:lnTo>
                <a:lnTo>
                  <a:pt x="94891" y="307848"/>
                </a:lnTo>
                <a:lnTo>
                  <a:pt x="114300" y="271017"/>
                </a:lnTo>
                <a:lnTo>
                  <a:pt x="76211" y="270213"/>
                </a:lnTo>
                <a:close/>
              </a:path>
              <a:path w="114300" h="384175">
                <a:moveTo>
                  <a:pt x="62738" y="0"/>
                </a:moveTo>
                <a:lnTo>
                  <a:pt x="38112" y="269409"/>
                </a:lnTo>
                <a:lnTo>
                  <a:pt x="76211" y="270213"/>
                </a:lnTo>
                <a:lnTo>
                  <a:pt x="81407" y="19431"/>
                </a:lnTo>
                <a:lnTo>
                  <a:pt x="80025" y="11983"/>
                </a:lnTo>
                <a:lnTo>
                  <a:pt x="76073" y="5857"/>
                </a:lnTo>
                <a:lnTo>
                  <a:pt x="70119" y="1660"/>
                </a:lnTo>
                <a:lnTo>
                  <a:pt x="62738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231"/>
          <p:cNvSpPr/>
          <p:nvPr/>
        </p:nvSpPr>
        <p:spPr>
          <a:xfrm>
            <a:off x="4592944" y="2026457"/>
            <a:ext cx="114300" cy="375920"/>
          </a:xfrm>
          <a:custGeom>
            <a:avLst/>
            <a:gdLst/>
            <a:ahLst/>
            <a:cxnLst/>
            <a:rect l="l" t="t" r="r" b="b"/>
            <a:pathLst>
              <a:path w="114300" h="375919">
                <a:moveTo>
                  <a:pt x="38113" y="261535"/>
                </a:moveTo>
                <a:lnTo>
                  <a:pt x="0" y="262000"/>
                </a:lnTo>
                <a:lnTo>
                  <a:pt x="58547" y="375538"/>
                </a:lnTo>
                <a:lnTo>
                  <a:pt x="95510" y="299338"/>
                </a:lnTo>
                <a:lnTo>
                  <a:pt x="57657" y="299338"/>
                </a:lnTo>
                <a:lnTo>
                  <a:pt x="50212" y="297938"/>
                </a:lnTo>
                <a:lnTo>
                  <a:pt x="44100" y="293941"/>
                </a:lnTo>
                <a:lnTo>
                  <a:pt x="39941" y="287944"/>
                </a:lnTo>
                <a:lnTo>
                  <a:pt x="38353" y="280542"/>
                </a:lnTo>
                <a:lnTo>
                  <a:pt x="38113" y="261535"/>
                </a:lnTo>
                <a:close/>
              </a:path>
              <a:path w="114300" h="375919">
                <a:moveTo>
                  <a:pt x="76214" y="261069"/>
                </a:moveTo>
                <a:lnTo>
                  <a:pt x="38113" y="261535"/>
                </a:lnTo>
                <a:lnTo>
                  <a:pt x="38353" y="280542"/>
                </a:lnTo>
                <a:lnTo>
                  <a:pt x="39941" y="287944"/>
                </a:lnTo>
                <a:lnTo>
                  <a:pt x="44100" y="293941"/>
                </a:lnTo>
                <a:lnTo>
                  <a:pt x="50212" y="297938"/>
                </a:lnTo>
                <a:lnTo>
                  <a:pt x="57657" y="299338"/>
                </a:lnTo>
                <a:lnTo>
                  <a:pt x="65006" y="297751"/>
                </a:lnTo>
                <a:lnTo>
                  <a:pt x="71008" y="293592"/>
                </a:lnTo>
                <a:lnTo>
                  <a:pt x="75035" y="287480"/>
                </a:lnTo>
                <a:lnTo>
                  <a:pt x="76453" y="280034"/>
                </a:lnTo>
                <a:lnTo>
                  <a:pt x="76214" y="261069"/>
                </a:lnTo>
                <a:close/>
              </a:path>
              <a:path w="114300" h="375919">
                <a:moveTo>
                  <a:pt x="114300" y="260603"/>
                </a:moveTo>
                <a:lnTo>
                  <a:pt x="76214" y="261069"/>
                </a:lnTo>
                <a:lnTo>
                  <a:pt x="76453" y="280034"/>
                </a:lnTo>
                <a:lnTo>
                  <a:pt x="75035" y="287480"/>
                </a:lnTo>
                <a:lnTo>
                  <a:pt x="71008" y="293592"/>
                </a:lnTo>
                <a:lnTo>
                  <a:pt x="65006" y="297751"/>
                </a:lnTo>
                <a:lnTo>
                  <a:pt x="57657" y="299338"/>
                </a:lnTo>
                <a:lnTo>
                  <a:pt x="95510" y="299338"/>
                </a:lnTo>
                <a:lnTo>
                  <a:pt x="114300" y="260603"/>
                </a:lnTo>
                <a:close/>
              </a:path>
              <a:path w="114300" h="375919">
                <a:moveTo>
                  <a:pt x="53848" y="0"/>
                </a:moveTo>
                <a:lnTo>
                  <a:pt x="46446" y="1587"/>
                </a:lnTo>
                <a:lnTo>
                  <a:pt x="40449" y="5746"/>
                </a:lnTo>
                <a:lnTo>
                  <a:pt x="36452" y="11858"/>
                </a:lnTo>
                <a:lnTo>
                  <a:pt x="35051" y="19303"/>
                </a:lnTo>
                <a:lnTo>
                  <a:pt x="38113" y="261535"/>
                </a:lnTo>
                <a:lnTo>
                  <a:pt x="76214" y="261069"/>
                </a:lnTo>
                <a:lnTo>
                  <a:pt x="73151" y="18795"/>
                </a:lnTo>
                <a:lnTo>
                  <a:pt x="71564" y="11394"/>
                </a:lnTo>
                <a:lnTo>
                  <a:pt x="67405" y="5397"/>
                </a:lnTo>
                <a:lnTo>
                  <a:pt x="61293" y="1400"/>
                </a:lnTo>
                <a:lnTo>
                  <a:pt x="53848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232"/>
          <p:cNvSpPr/>
          <p:nvPr/>
        </p:nvSpPr>
        <p:spPr>
          <a:xfrm>
            <a:off x="5300081" y="1113580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40">
                <a:moveTo>
                  <a:pt x="199644" y="0"/>
                </a:moveTo>
                <a:lnTo>
                  <a:pt x="146579" y="6394"/>
                </a:lnTo>
                <a:lnTo>
                  <a:pt x="98890" y="24440"/>
                </a:lnTo>
                <a:lnTo>
                  <a:pt x="58483" y="52435"/>
                </a:lnTo>
                <a:lnTo>
                  <a:pt x="27262" y="88674"/>
                </a:lnTo>
                <a:lnTo>
                  <a:pt x="7133" y="131453"/>
                </a:lnTo>
                <a:lnTo>
                  <a:pt x="0" y="179070"/>
                </a:lnTo>
                <a:lnTo>
                  <a:pt x="7133" y="226686"/>
                </a:lnTo>
                <a:lnTo>
                  <a:pt x="27262" y="269465"/>
                </a:lnTo>
                <a:lnTo>
                  <a:pt x="58483" y="305704"/>
                </a:lnTo>
                <a:lnTo>
                  <a:pt x="98890" y="333699"/>
                </a:lnTo>
                <a:lnTo>
                  <a:pt x="146579" y="351745"/>
                </a:lnTo>
                <a:lnTo>
                  <a:pt x="199644" y="358140"/>
                </a:lnTo>
                <a:lnTo>
                  <a:pt x="252708" y="351745"/>
                </a:lnTo>
                <a:lnTo>
                  <a:pt x="300397" y="333699"/>
                </a:lnTo>
                <a:lnTo>
                  <a:pt x="340804" y="305704"/>
                </a:lnTo>
                <a:lnTo>
                  <a:pt x="372025" y="269465"/>
                </a:lnTo>
                <a:lnTo>
                  <a:pt x="392154" y="226686"/>
                </a:lnTo>
                <a:lnTo>
                  <a:pt x="399288" y="179070"/>
                </a:lnTo>
                <a:lnTo>
                  <a:pt x="392154" y="131453"/>
                </a:lnTo>
                <a:lnTo>
                  <a:pt x="372025" y="88674"/>
                </a:lnTo>
                <a:lnTo>
                  <a:pt x="340804" y="52435"/>
                </a:lnTo>
                <a:lnTo>
                  <a:pt x="300397" y="24440"/>
                </a:lnTo>
                <a:lnTo>
                  <a:pt x="252708" y="6394"/>
                </a:lnTo>
                <a:lnTo>
                  <a:pt x="199644" y="0"/>
                </a:lnTo>
                <a:close/>
              </a:path>
            </a:pathLst>
          </a:custGeom>
          <a:solidFill>
            <a:srgbClr val="D2B9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233"/>
          <p:cNvSpPr/>
          <p:nvPr/>
        </p:nvSpPr>
        <p:spPr>
          <a:xfrm>
            <a:off x="5300081" y="1113580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40">
                <a:moveTo>
                  <a:pt x="0" y="179070"/>
                </a:moveTo>
                <a:lnTo>
                  <a:pt x="7133" y="131453"/>
                </a:lnTo>
                <a:lnTo>
                  <a:pt x="27262" y="88674"/>
                </a:lnTo>
                <a:lnTo>
                  <a:pt x="58483" y="52435"/>
                </a:lnTo>
                <a:lnTo>
                  <a:pt x="98890" y="24440"/>
                </a:lnTo>
                <a:lnTo>
                  <a:pt x="146579" y="6394"/>
                </a:lnTo>
                <a:lnTo>
                  <a:pt x="199644" y="0"/>
                </a:lnTo>
                <a:lnTo>
                  <a:pt x="252708" y="6394"/>
                </a:lnTo>
                <a:lnTo>
                  <a:pt x="300397" y="24440"/>
                </a:lnTo>
                <a:lnTo>
                  <a:pt x="340804" y="52435"/>
                </a:lnTo>
                <a:lnTo>
                  <a:pt x="372025" y="88674"/>
                </a:lnTo>
                <a:lnTo>
                  <a:pt x="392154" y="131453"/>
                </a:lnTo>
                <a:lnTo>
                  <a:pt x="399288" y="179070"/>
                </a:lnTo>
                <a:lnTo>
                  <a:pt x="392154" y="226686"/>
                </a:lnTo>
                <a:lnTo>
                  <a:pt x="372025" y="269465"/>
                </a:lnTo>
                <a:lnTo>
                  <a:pt x="340804" y="305704"/>
                </a:lnTo>
                <a:lnTo>
                  <a:pt x="300397" y="333699"/>
                </a:lnTo>
                <a:lnTo>
                  <a:pt x="252708" y="351745"/>
                </a:lnTo>
                <a:lnTo>
                  <a:pt x="199644" y="358140"/>
                </a:lnTo>
                <a:lnTo>
                  <a:pt x="146579" y="351745"/>
                </a:lnTo>
                <a:lnTo>
                  <a:pt x="98890" y="333699"/>
                </a:lnTo>
                <a:lnTo>
                  <a:pt x="58483" y="305704"/>
                </a:lnTo>
                <a:lnTo>
                  <a:pt x="27262" y="269465"/>
                </a:lnTo>
                <a:lnTo>
                  <a:pt x="7133" y="226686"/>
                </a:lnTo>
                <a:lnTo>
                  <a:pt x="0" y="17907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235"/>
          <p:cNvSpPr/>
          <p:nvPr/>
        </p:nvSpPr>
        <p:spPr>
          <a:xfrm>
            <a:off x="4788779" y="1401751"/>
            <a:ext cx="589915" cy="337185"/>
          </a:xfrm>
          <a:custGeom>
            <a:avLst/>
            <a:gdLst/>
            <a:ahLst/>
            <a:cxnLst/>
            <a:rect l="l" t="t" r="r" b="b"/>
            <a:pathLst>
              <a:path w="589915" h="337185">
                <a:moveTo>
                  <a:pt x="72136" y="231259"/>
                </a:moveTo>
                <a:lnTo>
                  <a:pt x="0" y="336669"/>
                </a:lnTo>
                <a:lnTo>
                  <a:pt x="127635" y="331081"/>
                </a:lnTo>
                <a:lnTo>
                  <a:pt x="115556" y="309356"/>
                </a:lnTo>
                <a:lnTo>
                  <a:pt x="85282" y="309356"/>
                </a:lnTo>
                <a:lnTo>
                  <a:pt x="78025" y="308729"/>
                </a:lnTo>
                <a:lnTo>
                  <a:pt x="71506" y="305435"/>
                </a:lnTo>
                <a:lnTo>
                  <a:pt x="66548" y="299712"/>
                </a:lnTo>
                <a:lnTo>
                  <a:pt x="64269" y="292467"/>
                </a:lnTo>
                <a:lnTo>
                  <a:pt x="64897" y="285186"/>
                </a:lnTo>
                <a:lnTo>
                  <a:pt x="68191" y="278691"/>
                </a:lnTo>
                <a:lnTo>
                  <a:pt x="73914" y="273804"/>
                </a:lnTo>
                <a:lnTo>
                  <a:pt x="90620" y="264505"/>
                </a:lnTo>
                <a:lnTo>
                  <a:pt x="72136" y="231259"/>
                </a:lnTo>
                <a:close/>
              </a:path>
              <a:path w="589915" h="337185">
                <a:moveTo>
                  <a:pt x="90620" y="264505"/>
                </a:moveTo>
                <a:lnTo>
                  <a:pt x="73914" y="273804"/>
                </a:lnTo>
                <a:lnTo>
                  <a:pt x="68191" y="278691"/>
                </a:lnTo>
                <a:lnTo>
                  <a:pt x="64897" y="285186"/>
                </a:lnTo>
                <a:lnTo>
                  <a:pt x="64269" y="292467"/>
                </a:lnTo>
                <a:lnTo>
                  <a:pt x="66548" y="299712"/>
                </a:lnTo>
                <a:lnTo>
                  <a:pt x="71506" y="305435"/>
                </a:lnTo>
                <a:lnTo>
                  <a:pt x="78025" y="308729"/>
                </a:lnTo>
                <a:lnTo>
                  <a:pt x="85282" y="309356"/>
                </a:lnTo>
                <a:lnTo>
                  <a:pt x="92455" y="307078"/>
                </a:lnTo>
                <a:lnTo>
                  <a:pt x="109129" y="297797"/>
                </a:lnTo>
                <a:lnTo>
                  <a:pt x="90620" y="264505"/>
                </a:lnTo>
                <a:close/>
              </a:path>
              <a:path w="589915" h="337185">
                <a:moveTo>
                  <a:pt x="109129" y="297797"/>
                </a:moveTo>
                <a:lnTo>
                  <a:pt x="92455" y="307078"/>
                </a:lnTo>
                <a:lnTo>
                  <a:pt x="85282" y="309356"/>
                </a:lnTo>
                <a:lnTo>
                  <a:pt x="115556" y="309356"/>
                </a:lnTo>
                <a:lnTo>
                  <a:pt x="109129" y="297797"/>
                </a:lnTo>
                <a:close/>
              </a:path>
              <a:path w="589915" h="337185">
                <a:moveTo>
                  <a:pt x="568912" y="0"/>
                </a:moveTo>
                <a:lnTo>
                  <a:pt x="561721" y="2278"/>
                </a:lnTo>
                <a:lnTo>
                  <a:pt x="90620" y="264505"/>
                </a:lnTo>
                <a:lnTo>
                  <a:pt x="109129" y="297797"/>
                </a:lnTo>
                <a:lnTo>
                  <a:pt x="580263" y="35552"/>
                </a:lnTo>
                <a:lnTo>
                  <a:pt x="585985" y="30646"/>
                </a:lnTo>
                <a:lnTo>
                  <a:pt x="589279" y="24122"/>
                </a:lnTo>
                <a:lnTo>
                  <a:pt x="589907" y="16835"/>
                </a:lnTo>
                <a:lnTo>
                  <a:pt x="587628" y="9644"/>
                </a:lnTo>
                <a:lnTo>
                  <a:pt x="582723" y="3921"/>
                </a:lnTo>
                <a:lnTo>
                  <a:pt x="576199" y="627"/>
                </a:lnTo>
                <a:lnTo>
                  <a:pt x="568912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236"/>
          <p:cNvSpPr/>
          <p:nvPr/>
        </p:nvSpPr>
        <p:spPr>
          <a:xfrm>
            <a:off x="5481564" y="1453560"/>
            <a:ext cx="278765" cy="223520"/>
          </a:xfrm>
          <a:custGeom>
            <a:avLst/>
            <a:gdLst/>
            <a:ahLst/>
            <a:cxnLst/>
            <a:rect l="l" t="t" r="r" b="b"/>
            <a:pathLst>
              <a:path w="278765" h="223519">
                <a:moveTo>
                  <a:pt x="176692" y="167309"/>
                </a:moveTo>
                <a:lnTo>
                  <a:pt x="153161" y="197230"/>
                </a:lnTo>
                <a:lnTo>
                  <a:pt x="278256" y="223012"/>
                </a:lnTo>
                <a:lnTo>
                  <a:pt x="259419" y="183054"/>
                </a:lnTo>
                <a:lnTo>
                  <a:pt x="205660" y="183054"/>
                </a:lnTo>
                <a:lnTo>
                  <a:pt x="198383" y="182520"/>
                </a:lnTo>
                <a:lnTo>
                  <a:pt x="191642" y="179069"/>
                </a:lnTo>
                <a:lnTo>
                  <a:pt x="176692" y="167309"/>
                </a:lnTo>
                <a:close/>
              </a:path>
              <a:path w="278765" h="223519">
                <a:moveTo>
                  <a:pt x="200226" y="137384"/>
                </a:moveTo>
                <a:lnTo>
                  <a:pt x="176692" y="167309"/>
                </a:lnTo>
                <a:lnTo>
                  <a:pt x="191642" y="179069"/>
                </a:lnTo>
                <a:lnTo>
                  <a:pt x="198383" y="182520"/>
                </a:lnTo>
                <a:lnTo>
                  <a:pt x="205660" y="183054"/>
                </a:lnTo>
                <a:lnTo>
                  <a:pt x="212627" y="180802"/>
                </a:lnTo>
                <a:lnTo>
                  <a:pt x="218439" y="175894"/>
                </a:lnTo>
                <a:lnTo>
                  <a:pt x="221837" y="169156"/>
                </a:lnTo>
                <a:lnTo>
                  <a:pt x="222376" y="161893"/>
                </a:lnTo>
                <a:lnTo>
                  <a:pt x="220154" y="154963"/>
                </a:lnTo>
                <a:lnTo>
                  <a:pt x="215264" y="149225"/>
                </a:lnTo>
                <a:lnTo>
                  <a:pt x="200226" y="137384"/>
                </a:lnTo>
                <a:close/>
              </a:path>
              <a:path w="278765" h="223519">
                <a:moveTo>
                  <a:pt x="223773" y="107441"/>
                </a:moveTo>
                <a:lnTo>
                  <a:pt x="200226" y="137384"/>
                </a:lnTo>
                <a:lnTo>
                  <a:pt x="215264" y="149225"/>
                </a:lnTo>
                <a:lnTo>
                  <a:pt x="220154" y="154963"/>
                </a:lnTo>
                <a:lnTo>
                  <a:pt x="222376" y="161893"/>
                </a:lnTo>
                <a:lnTo>
                  <a:pt x="221837" y="169156"/>
                </a:lnTo>
                <a:lnTo>
                  <a:pt x="218439" y="175894"/>
                </a:lnTo>
                <a:lnTo>
                  <a:pt x="212627" y="180802"/>
                </a:lnTo>
                <a:lnTo>
                  <a:pt x="205660" y="183054"/>
                </a:lnTo>
                <a:lnTo>
                  <a:pt x="259419" y="183054"/>
                </a:lnTo>
                <a:lnTo>
                  <a:pt x="223773" y="107441"/>
                </a:lnTo>
                <a:close/>
              </a:path>
              <a:path w="278765" h="223519">
                <a:moveTo>
                  <a:pt x="16668" y="0"/>
                </a:moveTo>
                <a:lnTo>
                  <a:pt x="9695" y="2222"/>
                </a:lnTo>
                <a:lnTo>
                  <a:pt x="3936" y="7112"/>
                </a:lnTo>
                <a:lnTo>
                  <a:pt x="539" y="13870"/>
                </a:lnTo>
                <a:lnTo>
                  <a:pt x="0" y="21177"/>
                </a:lnTo>
                <a:lnTo>
                  <a:pt x="2222" y="28150"/>
                </a:lnTo>
                <a:lnTo>
                  <a:pt x="7111" y="33909"/>
                </a:lnTo>
                <a:lnTo>
                  <a:pt x="176692" y="167309"/>
                </a:lnTo>
                <a:lnTo>
                  <a:pt x="200226" y="137384"/>
                </a:lnTo>
                <a:lnTo>
                  <a:pt x="30733" y="3937"/>
                </a:lnTo>
                <a:lnTo>
                  <a:pt x="23975" y="539"/>
                </a:lnTo>
                <a:lnTo>
                  <a:pt x="16668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206"/>
          <p:cNvSpPr/>
          <p:nvPr/>
        </p:nvSpPr>
        <p:spPr>
          <a:xfrm>
            <a:off x="5296527" y="1112911"/>
            <a:ext cx="398145" cy="360045"/>
          </a:xfrm>
          <a:custGeom>
            <a:avLst/>
            <a:gdLst/>
            <a:ahLst/>
            <a:cxnLst/>
            <a:rect l="l" t="t" r="r" b="b"/>
            <a:pathLst>
              <a:path w="398145" h="360044">
                <a:moveTo>
                  <a:pt x="198881" y="0"/>
                </a:moveTo>
                <a:lnTo>
                  <a:pt x="146005" y="6424"/>
                </a:lnTo>
                <a:lnTo>
                  <a:pt x="98495" y="24553"/>
                </a:lnTo>
                <a:lnTo>
                  <a:pt x="58245" y="52673"/>
                </a:lnTo>
                <a:lnTo>
                  <a:pt x="27149" y="89069"/>
                </a:lnTo>
                <a:lnTo>
                  <a:pt x="7103" y="132027"/>
                </a:lnTo>
                <a:lnTo>
                  <a:pt x="0" y="179832"/>
                </a:lnTo>
                <a:lnTo>
                  <a:pt x="7103" y="227636"/>
                </a:lnTo>
                <a:lnTo>
                  <a:pt x="27149" y="270594"/>
                </a:lnTo>
                <a:lnTo>
                  <a:pt x="58245" y="306990"/>
                </a:lnTo>
                <a:lnTo>
                  <a:pt x="98495" y="335110"/>
                </a:lnTo>
                <a:lnTo>
                  <a:pt x="146005" y="353239"/>
                </a:lnTo>
                <a:lnTo>
                  <a:pt x="198881" y="359663"/>
                </a:lnTo>
                <a:lnTo>
                  <a:pt x="251758" y="353239"/>
                </a:lnTo>
                <a:lnTo>
                  <a:pt x="299268" y="335110"/>
                </a:lnTo>
                <a:lnTo>
                  <a:pt x="339518" y="306990"/>
                </a:lnTo>
                <a:lnTo>
                  <a:pt x="370614" y="270594"/>
                </a:lnTo>
                <a:lnTo>
                  <a:pt x="390660" y="227636"/>
                </a:lnTo>
                <a:lnTo>
                  <a:pt x="397763" y="179832"/>
                </a:lnTo>
                <a:lnTo>
                  <a:pt x="390660" y="132027"/>
                </a:lnTo>
                <a:lnTo>
                  <a:pt x="370614" y="89069"/>
                </a:lnTo>
                <a:lnTo>
                  <a:pt x="339518" y="52673"/>
                </a:lnTo>
                <a:lnTo>
                  <a:pt x="299268" y="24553"/>
                </a:lnTo>
                <a:lnTo>
                  <a:pt x="251758" y="6424"/>
                </a:lnTo>
                <a:lnTo>
                  <a:pt x="198881" y="0"/>
                </a:lnTo>
                <a:close/>
              </a:path>
            </a:pathLst>
          </a:custGeom>
          <a:solidFill>
            <a:srgbClr val="D2B968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234"/>
          <p:cNvSpPr txBox="1"/>
          <p:nvPr/>
        </p:nvSpPr>
        <p:spPr>
          <a:xfrm>
            <a:off x="5372660" y="1130736"/>
            <a:ext cx="249554" cy="269240"/>
          </a:xfrm>
          <a:prstGeom prst="rect">
            <a:avLst/>
          </a:prstGeom>
          <a:ln>
            <a:noFill/>
          </a:ln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solidFill>
                  <a:srgbClr val="EAEAEA"/>
                </a:solidFill>
                <a:latin typeface="Cambria Math"/>
                <a:cs typeface="Cambria Math"/>
              </a:rPr>
              <a:t>𝜶</a:t>
            </a:r>
            <a:r>
              <a:rPr sz="1725" spc="7" baseline="-16908" dirty="0">
                <a:solidFill>
                  <a:srgbClr val="EAEAEA"/>
                </a:solidFill>
                <a:latin typeface="Cambria Math"/>
                <a:cs typeface="Cambria Math"/>
              </a:rPr>
              <a:t>𝟎</a:t>
            </a:r>
            <a:endParaRPr sz="1725" baseline="-16908" dirty="0">
              <a:latin typeface="Cambria Math"/>
              <a:cs typeface="Cambria Math"/>
            </a:endParaRPr>
          </a:p>
        </p:txBody>
      </p:sp>
      <p:sp>
        <p:nvSpPr>
          <p:cNvPr id="105" name="object 206"/>
          <p:cNvSpPr/>
          <p:nvPr/>
        </p:nvSpPr>
        <p:spPr>
          <a:xfrm>
            <a:off x="4745842" y="1117774"/>
            <a:ext cx="398145" cy="360045"/>
          </a:xfrm>
          <a:custGeom>
            <a:avLst/>
            <a:gdLst/>
            <a:ahLst/>
            <a:cxnLst/>
            <a:rect l="l" t="t" r="r" b="b"/>
            <a:pathLst>
              <a:path w="398145" h="360044">
                <a:moveTo>
                  <a:pt x="198881" y="0"/>
                </a:moveTo>
                <a:lnTo>
                  <a:pt x="146005" y="6424"/>
                </a:lnTo>
                <a:lnTo>
                  <a:pt x="98495" y="24553"/>
                </a:lnTo>
                <a:lnTo>
                  <a:pt x="58245" y="52673"/>
                </a:lnTo>
                <a:lnTo>
                  <a:pt x="27149" y="89069"/>
                </a:lnTo>
                <a:lnTo>
                  <a:pt x="7103" y="132027"/>
                </a:lnTo>
                <a:lnTo>
                  <a:pt x="0" y="179832"/>
                </a:lnTo>
                <a:lnTo>
                  <a:pt x="7103" y="227636"/>
                </a:lnTo>
                <a:lnTo>
                  <a:pt x="27149" y="270594"/>
                </a:lnTo>
                <a:lnTo>
                  <a:pt x="58245" y="306990"/>
                </a:lnTo>
                <a:lnTo>
                  <a:pt x="98495" y="335110"/>
                </a:lnTo>
                <a:lnTo>
                  <a:pt x="146005" y="353239"/>
                </a:lnTo>
                <a:lnTo>
                  <a:pt x="198881" y="359663"/>
                </a:lnTo>
                <a:lnTo>
                  <a:pt x="251758" y="353239"/>
                </a:lnTo>
                <a:lnTo>
                  <a:pt x="299268" y="335110"/>
                </a:lnTo>
                <a:lnTo>
                  <a:pt x="339518" y="306990"/>
                </a:lnTo>
                <a:lnTo>
                  <a:pt x="370614" y="270594"/>
                </a:lnTo>
                <a:lnTo>
                  <a:pt x="390660" y="227636"/>
                </a:lnTo>
                <a:lnTo>
                  <a:pt x="397763" y="179832"/>
                </a:lnTo>
                <a:lnTo>
                  <a:pt x="390660" y="132027"/>
                </a:lnTo>
                <a:lnTo>
                  <a:pt x="370614" y="89069"/>
                </a:lnTo>
                <a:lnTo>
                  <a:pt x="339518" y="52673"/>
                </a:lnTo>
                <a:lnTo>
                  <a:pt x="299268" y="24553"/>
                </a:lnTo>
                <a:lnTo>
                  <a:pt x="251758" y="6424"/>
                </a:lnTo>
                <a:lnTo>
                  <a:pt x="198881" y="0"/>
                </a:lnTo>
                <a:close/>
              </a:path>
            </a:pathLst>
          </a:custGeom>
          <a:solidFill>
            <a:srgbClr val="D2B968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208"/>
          <p:cNvSpPr txBox="1"/>
          <p:nvPr/>
        </p:nvSpPr>
        <p:spPr>
          <a:xfrm>
            <a:off x="4790557" y="1154855"/>
            <a:ext cx="2495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EAEAEA"/>
                </a:solidFill>
                <a:latin typeface="Cambria Math"/>
                <a:cs typeface="Cambria Math"/>
              </a:rPr>
              <a:t>𝑮</a:t>
            </a:r>
            <a:r>
              <a:rPr sz="1725" spc="7" baseline="-14492" dirty="0">
                <a:solidFill>
                  <a:srgbClr val="EAEAEA"/>
                </a:solidFill>
                <a:latin typeface="Cambria Math"/>
                <a:cs typeface="Cambria Math"/>
              </a:rPr>
              <a:t>𝟎</a:t>
            </a:r>
            <a:endParaRPr sz="1725" baseline="-14492" dirty="0">
              <a:latin typeface="Cambria Math"/>
              <a:cs typeface="Cambria Math"/>
            </a:endParaRPr>
          </a:p>
        </p:txBody>
      </p:sp>
      <p:sp>
        <p:nvSpPr>
          <p:cNvPr id="106" name="object 136"/>
          <p:cNvSpPr/>
          <p:nvPr/>
        </p:nvSpPr>
        <p:spPr>
          <a:xfrm>
            <a:off x="7485888" y="4635131"/>
            <a:ext cx="1689100" cy="517525"/>
          </a:xfrm>
          <a:custGeom>
            <a:avLst/>
            <a:gdLst/>
            <a:ahLst/>
            <a:cxnLst/>
            <a:rect l="l" t="t" r="r" b="b"/>
            <a:pathLst>
              <a:path w="1689100" h="517525">
                <a:moveTo>
                  <a:pt x="0" y="517512"/>
                </a:moveTo>
                <a:lnTo>
                  <a:pt x="53842" y="508458"/>
                </a:lnTo>
                <a:lnTo>
                  <a:pt x="107396" y="498923"/>
                </a:lnTo>
                <a:lnTo>
                  <a:pt x="160372" y="488429"/>
                </a:lnTo>
                <a:lnTo>
                  <a:pt x="212484" y="476496"/>
                </a:lnTo>
                <a:lnTo>
                  <a:pt x="263441" y="462643"/>
                </a:lnTo>
                <a:lnTo>
                  <a:pt x="312956" y="446392"/>
                </a:lnTo>
                <a:lnTo>
                  <a:pt x="360740" y="427262"/>
                </a:lnTo>
                <a:lnTo>
                  <a:pt x="406504" y="404774"/>
                </a:lnTo>
                <a:lnTo>
                  <a:pt x="449960" y="378447"/>
                </a:lnTo>
                <a:lnTo>
                  <a:pt x="487026" y="348318"/>
                </a:lnTo>
                <a:lnTo>
                  <a:pt x="522407" y="310570"/>
                </a:lnTo>
                <a:lnTo>
                  <a:pt x="556229" y="267469"/>
                </a:lnTo>
                <a:lnTo>
                  <a:pt x="588612" y="221278"/>
                </a:lnTo>
                <a:lnTo>
                  <a:pt x="619680" y="174263"/>
                </a:lnTo>
                <a:lnTo>
                  <a:pt x="649556" y="128688"/>
                </a:lnTo>
                <a:lnTo>
                  <a:pt x="678361" y="86818"/>
                </a:lnTo>
                <a:lnTo>
                  <a:pt x="706220" y="50917"/>
                </a:lnTo>
                <a:lnTo>
                  <a:pt x="733254" y="23251"/>
                </a:lnTo>
                <a:lnTo>
                  <a:pt x="759586" y="6083"/>
                </a:lnTo>
                <a:lnTo>
                  <a:pt x="801112" y="0"/>
                </a:lnTo>
                <a:lnTo>
                  <a:pt x="839399" y="14733"/>
                </a:lnTo>
                <a:lnTo>
                  <a:pt x="874934" y="43945"/>
                </a:lnTo>
                <a:lnTo>
                  <a:pt x="908205" y="81295"/>
                </a:lnTo>
                <a:lnTo>
                  <a:pt x="939697" y="120445"/>
                </a:lnTo>
                <a:lnTo>
                  <a:pt x="969898" y="155054"/>
                </a:lnTo>
                <a:lnTo>
                  <a:pt x="993038" y="188128"/>
                </a:lnTo>
                <a:lnTo>
                  <a:pt x="1007566" y="225332"/>
                </a:lnTo>
                <a:lnTo>
                  <a:pt x="1020302" y="264322"/>
                </a:lnTo>
                <a:lnTo>
                  <a:pt x="1038065" y="302750"/>
                </a:lnTo>
                <a:lnTo>
                  <a:pt x="1067674" y="338272"/>
                </a:lnTo>
                <a:lnTo>
                  <a:pt x="1115948" y="368541"/>
                </a:lnTo>
                <a:lnTo>
                  <a:pt x="1184225" y="393406"/>
                </a:lnTo>
                <a:lnTo>
                  <a:pt x="1224105" y="404431"/>
                </a:lnTo>
                <a:lnTo>
                  <a:pt x="1267318" y="414637"/>
                </a:lnTo>
                <a:lnTo>
                  <a:pt x="1313495" y="424118"/>
                </a:lnTo>
                <a:lnTo>
                  <a:pt x="1362265" y="432962"/>
                </a:lnTo>
                <a:lnTo>
                  <a:pt x="1413257" y="441261"/>
                </a:lnTo>
                <a:lnTo>
                  <a:pt x="1466102" y="449106"/>
                </a:lnTo>
                <a:lnTo>
                  <a:pt x="1520428" y="456588"/>
                </a:lnTo>
                <a:lnTo>
                  <a:pt x="1575865" y="463797"/>
                </a:lnTo>
                <a:lnTo>
                  <a:pt x="1632043" y="470825"/>
                </a:lnTo>
                <a:lnTo>
                  <a:pt x="1688591" y="477761"/>
                </a:lnTo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37"/>
          <p:cNvSpPr/>
          <p:nvPr/>
        </p:nvSpPr>
        <p:spPr>
          <a:xfrm>
            <a:off x="7467600" y="5193791"/>
            <a:ext cx="1771650" cy="114300"/>
          </a:xfrm>
          <a:custGeom>
            <a:avLst/>
            <a:gdLst/>
            <a:ahLst/>
            <a:cxnLst/>
            <a:rect l="l" t="t" r="r" b="b"/>
            <a:pathLst>
              <a:path w="1771650" h="114300">
                <a:moveTo>
                  <a:pt x="1657096" y="0"/>
                </a:moveTo>
                <a:lnTo>
                  <a:pt x="1657096" y="114299"/>
                </a:lnTo>
                <a:lnTo>
                  <a:pt x="1733296" y="76199"/>
                </a:lnTo>
                <a:lnTo>
                  <a:pt x="1676146" y="76199"/>
                </a:lnTo>
                <a:lnTo>
                  <a:pt x="1683569" y="74705"/>
                </a:lnTo>
                <a:lnTo>
                  <a:pt x="1689623" y="70627"/>
                </a:lnTo>
                <a:lnTo>
                  <a:pt x="1693701" y="64573"/>
                </a:lnTo>
                <a:lnTo>
                  <a:pt x="1695196" y="57149"/>
                </a:lnTo>
                <a:lnTo>
                  <a:pt x="1693701" y="49726"/>
                </a:lnTo>
                <a:lnTo>
                  <a:pt x="1689623" y="43672"/>
                </a:lnTo>
                <a:lnTo>
                  <a:pt x="1683569" y="39594"/>
                </a:lnTo>
                <a:lnTo>
                  <a:pt x="1676146" y="38099"/>
                </a:lnTo>
                <a:lnTo>
                  <a:pt x="1733296" y="38099"/>
                </a:lnTo>
                <a:lnTo>
                  <a:pt x="1657096" y="0"/>
                </a:lnTo>
                <a:close/>
              </a:path>
              <a:path w="1771650" h="114300">
                <a:moveTo>
                  <a:pt x="1657096" y="38099"/>
                </a:moveTo>
                <a:lnTo>
                  <a:pt x="19050" y="38099"/>
                </a:lnTo>
                <a:lnTo>
                  <a:pt x="11626" y="39594"/>
                </a:lnTo>
                <a:lnTo>
                  <a:pt x="5572" y="43672"/>
                </a:lnTo>
                <a:lnTo>
                  <a:pt x="1494" y="49726"/>
                </a:lnTo>
                <a:lnTo>
                  <a:pt x="0" y="57149"/>
                </a:lnTo>
                <a:lnTo>
                  <a:pt x="1494" y="64573"/>
                </a:lnTo>
                <a:lnTo>
                  <a:pt x="5572" y="70627"/>
                </a:lnTo>
                <a:lnTo>
                  <a:pt x="11626" y="74705"/>
                </a:lnTo>
                <a:lnTo>
                  <a:pt x="19050" y="76199"/>
                </a:lnTo>
                <a:lnTo>
                  <a:pt x="1657096" y="76199"/>
                </a:lnTo>
                <a:lnTo>
                  <a:pt x="1657096" y="38099"/>
                </a:lnTo>
                <a:close/>
              </a:path>
              <a:path w="1771650" h="114300">
                <a:moveTo>
                  <a:pt x="1733296" y="38099"/>
                </a:moveTo>
                <a:lnTo>
                  <a:pt x="1676146" y="38099"/>
                </a:lnTo>
                <a:lnTo>
                  <a:pt x="1683569" y="39594"/>
                </a:lnTo>
                <a:lnTo>
                  <a:pt x="1689623" y="43672"/>
                </a:lnTo>
                <a:lnTo>
                  <a:pt x="1693701" y="49726"/>
                </a:lnTo>
                <a:lnTo>
                  <a:pt x="1695196" y="57149"/>
                </a:lnTo>
                <a:lnTo>
                  <a:pt x="1693701" y="64573"/>
                </a:lnTo>
                <a:lnTo>
                  <a:pt x="1689623" y="70627"/>
                </a:lnTo>
                <a:lnTo>
                  <a:pt x="1683569" y="74705"/>
                </a:lnTo>
                <a:lnTo>
                  <a:pt x="1676146" y="76199"/>
                </a:lnTo>
                <a:lnTo>
                  <a:pt x="1733296" y="76199"/>
                </a:lnTo>
                <a:lnTo>
                  <a:pt x="1771396" y="57149"/>
                </a:lnTo>
                <a:lnTo>
                  <a:pt x="1733296" y="3809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38"/>
          <p:cNvSpPr txBox="1"/>
          <p:nvPr/>
        </p:nvSpPr>
        <p:spPr>
          <a:xfrm>
            <a:off x="7640193" y="5345683"/>
            <a:ext cx="1386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AEAEA"/>
                </a:solidFill>
                <a:latin typeface="Cambria Math"/>
                <a:cs typeface="Cambria Math"/>
              </a:rPr>
              <a:t>𝑯 </a:t>
            </a:r>
            <a:r>
              <a:rPr sz="1200" dirty="0">
                <a:solidFill>
                  <a:srgbClr val="EAEAEA"/>
                </a:solidFill>
                <a:latin typeface="Calisto MT"/>
                <a:cs typeface="Calisto MT"/>
              </a:rPr>
              <a:t>: </a:t>
            </a:r>
            <a:r>
              <a:rPr sz="1200" spc="-5" dirty="0">
                <a:solidFill>
                  <a:srgbClr val="EAEAEA"/>
                </a:solidFill>
                <a:latin typeface="Calisto MT"/>
                <a:cs typeface="Calisto MT"/>
              </a:rPr>
              <a:t>Base</a:t>
            </a:r>
            <a:r>
              <a:rPr sz="1200" spc="-45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200" spc="-5" dirty="0">
                <a:solidFill>
                  <a:srgbClr val="EAEAEA"/>
                </a:solidFill>
                <a:latin typeface="Calisto MT"/>
                <a:cs typeface="Calisto MT"/>
              </a:rPr>
              <a:t>Distribution</a:t>
            </a:r>
            <a:endParaRPr sz="1200">
              <a:latin typeface="Calisto MT"/>
              <a:cs typeface="Calisto MT"/>
            </a:endParaRPr>
          </a:p>
        </p:txBody>
      </p:sp>
      <p:sp>
        <p:nvSpPr>
          <p:cNvPr id="109" name="object 139"/>
          <p:cNvSpPr/>
          <p:nvPr/>
        </p:nvSpPr>
        <p:spPr>
          <a:xfrm>
            <a:off x="7504176" y="5534318"/>
            <a:ext cx="1689100" cy="516255"/>
          </a:xfrm>
          <a:custGeom>
            <a:avLst/>
            <a:gdLst/>
            <a:ahLst/>
            <a:cxnLst/>
            <a:rect l="l" t="t" r="r" b="b"/>
            <a:pathLst>
              <a:path w="1689100" h="516254">
                <a:moveTo>
                  <a:pt x="0" y="515961"/>
                </a:moveTo>
                <a:lnTo>
                  <a:pt x="53842" y="506944"/>
                </a:lnTo>
                <a:lnTo>
                  <a:pt x="107396" y="497448"/>
                </a:lnTo>
                <a:lnTo>
                  <a:pt x="160372" y="486994"/>
                </a:lnTo>
                <a:lnTo>
                  <a:pt x="212484" y="475103"/>
                </a:lnTo>
                <a:lnTo>
                  <a:pt x="263441" y="461297"/>
                </a:lnTo>
                <a:lnTo>
                  <a:pt x="312956" y="445098"/>
                </a:lnTo>
                <a:lnTo>
                  <a:pt x="360740" y="426027"/>
                </a:lnTo>
                <a:lnTo>
                  <a:pt x="406504" y="403604"/>
                </a:lnTo>
                <a:lnTo>
                  <a:pt x="449960" y="377353"/>
                </a:lnTo>
                <a:lnTo>
                  <a:pt x="487026" y="347306"/>
                </a:lnTo>
                <a:lnTo>
                  <a:pt x="522407" y="309663"/>
                </a:lnTo>
                <a:lnTo>
                  <a:pt x="556229" y="266682"/>
                </a:lnTo>
                <a:lnTo>
                  <a:pt x="588612" y="220622"/>
                </a:lnTo>
                <a:lnTo>
                  <a:pt x="619680" y="173741"/>
                </a:lnTo>
                <a:lnTo>
                  <a:pt x="649556" y="128296"/>
                </a:lnTo>
                <a:lnTo>
                  <a:pt x="678361" y="86548"/>
                </a:lnTo>
                <a:lnTo>
                  <a:pt x="706220" y="50752"/>
                </a:lnTo>
                <a:lnTo>
                  <a:pt x="733254" y="23169"/>
                </a:lnTo>
                <a:lnTo>
                  <a:pt x="759587" y="6056"/>
                </a:lnTo>
                <a:lnTo>
                  <a:pt x="801112" y="0"/>
                </a:lnTo>
                <a:lnTo>
                  <a:pt x="839399" y="14698"/>
                </a:lnTo>
                <a:lnTo>
                  <a:pt x="874934" y="43829"/>
                </a:lnTo>
                <a:lnTo>
                  <a:pt x="908205" y="81069"/>
                </a:lnTo>
                <a:lnTo>
                  <a:pt x="939697" y="120094"/>
                </a:lnTo>
                <a:lnTo>
                  <a:pt x="969899" y="154583"/>
                </a:lnTo>
                <a:lnTo>
                  <a:pt x="993038" y="187541"/>
                </a:lnTo>
                <a:lnTo>
                  <a:pt x="1007566" y="224623"/>
                </a:lnTo>
                <a:lnTo>
                  <a:pt x="1020302" y="263491"/>
                </a:lnTo>
                <a:lnTo>
                  <a:pt x="1038065" y="301809"/>
                </a:lnTo>
                <a:lnTo>
                  <a:pt x="1067674" y="337240"/>
                </a:lnTo>
                <a:lnTo>
                  <a:pt x="1115949" y="367447"/>
                </a:lnTo>
                <a:lnTo>
                  <a:pt x="1184225" y="392217"/>
                </a:lnTo>
                <a:lnTo>
                  <a:pt x="1224105" y="403203"/>
                </a:lnTo>
                <a:lnTo>
                  <a:pt x="1267318" y="413377"/>
                </a:lnTo>
                <a:lnTo>
                  <a:pt x="1313495" y="422829"/>
                </a:lnTo>
                <a:lnTo>
                  <a:pt x="1362265" y="431649"/>
                </a:lnTo>
                <a:lnTo>
                  <a:pt x="1413257" y="439928"/>
                </a:lnTo>
                <a:lnTo>
                  <a:pt x="1466102" y="447756"/>
                </a:lnTo>
                <a:lnTo>
                  <a:pt x="1520428" y="455223"/>
                </a:lnTo>
                <a:lnTo>
                  <a:pt x="1575865" y="462419"/>
                </a:lnTo>
                <a:lnTo>
                  <a:pt x="1632043" y="469436"/>
                </a:lnTo>
                <a:lnTo>
                  <a:pt x="1688592" y="476363"/>
                </a:lnTo>
              </a:path>
            </a:pathLst>
          </a:custGeom>
          <a:ln w="15240">
            <a:solidFill>
              <a:srgbClr val="F8F8F8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40"/>
          <p:cNvSpPr/>
          <p:nvPr/>
        </p:nvSpPr>
        <p:spPr>
          <a:xfrm>
            <a:off x="7485888" y="6091428"/>
            <a:ext cx="1771650" cy="114300"/>
          </a:xfrm>
          <a:custGeom>
            <a:avLst/>
            <a:gdLst/>
            <a:ahLst/>
            <a:cxnLst/>
            <a:rect l="l" t="t" r="r" b="b"/>
            <a:pathLst>
              <a:path w="1771650" h="114300">
                <a:moveTo>
                  <a:pt x="1657095" y="0"/>
                </a:moveTo>
                <a:lnTo>
                  <a:pt x="1657095" y="114300"/>
                </a:lnTo>
                <a:lnTo>
                  <a:pt x="1733295" y="76200"/>
                </a:lnTo>
                <a:lnTo>
                  <a:pt x="1676145" y="76200"/>
                </a:lnTo>
                <a:lnTo>
                  <a:pt x="1683569" y="74702"/>
                </a:lnTo>
                <a:lnTo>
                  <a:pt x="1689623" y="70618"/>
                </a:lnTo>
                <a:lnTo>
                  <a:pt x="1693701" y="64562"/>
                </a:lnTo>
                <a:lnTo>
                  <a:pt x="1695195" y="57150"/>
                </a:lnTo>
                <a:lnTo>
                  <a:pt x="1693701" y="49731"/>
                </a:lnTo>
                <a:lnTo>
                  <a:pt x="1689623" y="43676"/>
                </a:lnTo>
                <a:lnTo>
                  <a:pt x="1683569" y="39596"/>
                </a:lnTo>
                <a:lnTo>
                  <a:pt x="1676145" y="38100"/>
                </a:lnTo>
                <a:lnTo>
                  <a:pt x="1733295" y="38100"/>
                </a:lnTo>
                <a:lnTo>
                  <a:pt x="1657095" y="0"/>
                </a:lnTo>
                <a:close/>
              </a:path>
              <a:path w="1771650" h="114300">
                <a:moveTo>
                  <a:pt x="1657095" y="38100"/>
                </a:moveTo>
                <a:lnTo>
                  <a:pt x="19050" y="38100"/>
                </a:lnTo>
                <a:lnTo>
                  <a:pt x="11626" y="39596"/>
                </a:lnTo>
                <a:lnTo>
                  <a:pt x="5572" y="43676"/>
                </a:lnTo>
                <a:lnTo>
                  <a:pt x="1494" y="49731"/>
                </a:lnTo>
                <a:lnTo>
                  <a:pt x="0" y="57150"/>
                </a:lnTo>
                <a:lnTo>
                  <a:pt x="1494" y="64562"/>
                </a:lnTo>
                <a:lnTo>
                  <a:pt x="5572" y="70618"/>
                </a:lnTo>
                <a:lnTo>
                  <a:pt x="11626" y="74702"/>
                </a:lnTo>
                <a:lnTo>
                  <a:pt x="19050" y="76200"/>
                </a:lnTo>
                <a:lnTo>
                  <a:pt x="1657095" y="76200"/>
                </a:lnTo>
                <a:lnTo>
                  <a:pt x="1657095" y="38100"/>
                </a:lnTo>
                <a:close/>
              </a:path>
              <a:path w="1771650" h="114300">
                <a:moveTo>
                  <a:pt x="1733295" y="38100"/>
                </a:moveTo>
                <a:lnTo>
                  <a:pt x="1676145" y="38100"/>
                </a:lnTo>
                <a:lnTo>
                  <a:pt x="1683569" y="39596"/>
                </a:lnTo>
                <a:lnTo>
                  <a:pt x="1689623" y="43676"/>
                </a:lnTo>
                <a:lnTo>
                  <a:pt x="1693701" y="49731"/>
                </a:lnTo>
                <a:lnTo>
                  <a:pt x="1695195" y="57150"/>
                </a:lnTo>
                <a:lnTo>
                  <a:pt x="1693701" y="64562"/>
                </a:lnTo>
                <a:lnTo>
                  <a:pt x="1689623" y="70618"/>
                </a:lnTo>
                <a:lnTo>
                  <a:pt x="1683569" y="74702"/>
                </a:lnTo>
                <a:lnTo>
                  <a:pt x="1676145" y="76200"/>
                </a:lnTo>
                <a:lnTo>
                  <a:pt x="1733295" y="76200"/>
                </a:lnTo>
                <a:lnTo>
                  <a:pt x="1771395" y="57150"/>
                </a:lnTo>
                <a:lnTo>
                  <a:pt x="1733295" y="381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41"/>
          <p:cNvSpPr/>
          <p:nvPr/>
        </p:nvSpPr>
        <p:spPr>
          <a:xfrm>
            <a:off x="7747254" y="5944361"/>
            <a:ext cx="0" cy="198120"/>
          </a:xfrm>
          <a:custGeom>
            <a:avLst/>
            <a:gdLst/>
            <a:ahLst/>
            <a:cxnLst/>
            <a:rect l="l" t="t" r="r" b="b"/>
            <a:pathLst>
              <a:path h="198120">
                <a:moveTo>
                  <a:pt x="0" y="197853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42"/>
          <p:cNvSpPr/>
          <p:nvPr/>
        </p:nvSpPr>
        <p:spPr>
          <a:xfrm>
            <a:off x="7945373" y="5845302"/>
            <a:ext cx="1905" cy="304165"/>
          </a:xfrm>
          <a:custGeom>
            <a:avLst/>
            <a:gdLst/>
            <a:ahLst/>
            <a:cxnLst/>
            <a:rect l="l" t="t" r="r" b="b"/>
            <a:pathLst>
              <a:path w="1904" h="304164">
                <a:moveTo>
                  <a:pt x="952" y="-19049"/>
                </a:moveTo>
                <a:lnTo>
                  <a:pt x="952" y="323100"/>
                </a:lnTo>
              </a:path>
            </a:pathLst>
          </a:custGeom>
          <a:ln w="40004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43"/>
          <p:cNvSpPr/>
          <p:nvPr/>
        </p:nvSpPr>
        <p:spPr>
          <a:xfrm>
            <a:off x="8184642" y="5666994"/>
            <a:ext cx="3175" cy="479425"/>
          </a:xfrm>
          <a:custGeom>
            <a:avLst/>
            <a:gdLst/>
            <a:ahLst/>
            <a:cxnLst/>
            <a:rect l="l" t="t" r="r" b="b"/>
            <a:pathLst>
              <a:path w="3175" h="479425">
                <a:moveTo>
                  <a:pt x="3048" y="479412"/>
                </a:moveTo>
                <a:lnTo>
                  <a:pt x="0" y="0"/>
                </a:lnTo>
              </a:path>
            </a:pathLst>
          </a:custGeom>
          <a:ln w="38099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44"/>
          <p:cNvSpPr/>
          <p:nvPr/>
        </p:nvSpPr>
        <p:spPr>
          <a:xfrm>
            <a:off x="8245602" y="5548121"/>
            <a:ext cx="3175" cy="608330"/>
          </a:xfrm>
          <a:custGeom>
            <a:avLst/>
            <a:gdLst/>
            <a:ahLst/>
            <a:cxnLst/>
            <a:rect l="l" t="t" r="r" b="b"/>
            <a:pathLst>
              <a:path w="3175" h="608329">
                <a:moveTo>
                  <a:pt x="3048" y="607707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45"/>
          <p:cNvSpPr/>
          <p:nvPr/>
        </p:nvSpPr>
        <p:spPr>
          <a:xfrm>
            <a:off x="8423909" y="5534405"/>
            <a:ext cx="3175" cy="608330"/>
          </a:xfrm>
          <a:custGeom>
            <a:avLst/>
            <a:gdLst/>
            <a:ahLst/>
            <a:cxnLst/>
            <a:rect l="l" t="t" r="r" b="b"/>
            <a:pathLst>
              <a:path w="3175" h="608329">
                <a:moveTo>
                  <a:pt x="3048" y="607707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46"/>
          <p:cNvSpPr/>
          <p:nvPr/>
        </p:nvSpPr>
        <p:spPr>
          <a:xfrm>
            <a:off x="8626602" y="5801105"/>
            <a:ext cx="8255" cy="355600"/>
          </a:xfrm>
          <a:custGeom>
            <a:avLst/>
            <a:gdLst/>
            <a:ahLst/>
            <a:cxnLst/>
            <a:rect l="l" t="t" r="r" b="b"/>
            <a:pathLst>
              <a:path w="8254" h="355600">
                <a:moveTo>
                  <a:pt x="8127" y="355460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47"/>
          <p:cNvSpPr/>
          <p:nvPr/>
        </p:nvSpPr>
        <p:spPr>
          <a:xfrm>
            <a:off x="9056369" y="5944361"/>
            <a:ext cx="0" cy="198120"/>
          </a:xfrm>
          <a:custGeom>
            <a:avLst/>
            <a:gdLst/>
            <a:ahLst/>
            <a:cxnLst/>
            <a:rect l="l" t="t" r="r" b="b"/>
            <a:pathLst>
              <a:path h="198120">
                <a:moveTo>
                  <a:pt x="0" y="197853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48"/>
          <p:cNvSpPr txBox="1"/>
          <p:nvPr/>
        </p:nvSpPr>
        <p:spPr>
          <a:xfrm>
            <a:off x="9232772" y="5145404"/>
            <a:ext cx="175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9" name="object 149"/>
          <p:cNvSpPr txBox="1"/>
          <p:nvPr/>
        </p:nvSpPr>
        <p:spPr>
          <a:xfrm>
            <a:off x="7640193" y="6076594"/>
            <a:ext cx="1799589" cy="468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ts val="2105"/>
              </a:lnSpc>
              <a:spcBef>
                <a:spcPts val="100"/>
              </a:spcBef>
              <a:tabLst>
                <a:tab pos="1369060" algn="l"/>
              </a:tabLst>
            </a:pPr>
            <a:r>
              <a:rPr sz="1650" spc="-7" baseline="12626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800" spc="-5" dirty="0">
                <a:solidFill>
                  <a:srgbClr val="EAEAEA"/>
                </a:solidFill>
                <a:latin typeface="Cambria Math"/>
                <a:cs typeface="Cambria Math"/>
              </a:rPr>
              <a:t>𝟏    </a:t>
            </a:r>
            <a:r>
              <a:rPr sz="1650" spc="-7" baseline="12626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800" spc="-5" dirty="0">
                <a:solidFill>
                  <a:srgbClr val="EAEAEA"/>
                </a:solidFill>
                <a:latin typeface="Cambria Math"/>
                <a:cs typeface="Cambria Math"/>
              </a:rPr>
              <a:t>𝟐   </a:t>
            </a:r>
            <a:r>
              <a:rPr sz="1650" spc="-22" baseline="12626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800" spc="-15" dirty="0">
                <a:solidFill>
                  <a:srgbClr val="EAEAEA"/>
                </a:solidFill>
                <a:latin typeface="Cambria Math"/>
                <a:cs typeface="Cambria Math"/>
              </a:rPr>
              <a:t>𝟑</a:t>
            </a:r>
            <a:r>
              <a:rPr sz="1650" spc="-22" baseline="12626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200" spc="-22" baseline="3472" dirty="0">
                <a:solidFill>
                  <a:srgbClr val="EAEAEA"/>
                </a:solidFill>
                <a:latin typeface="Cambria Math"/>
                <a:cs typeface="Cambria Math"/>
              </a:rPr>
              <a:t>𝟒</a:t>
            </a:r>
            <a:r>
              <a:rPr sz="1200" spc="97" baseline="3472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650" spc="-7" baseline="12626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200" spc="-7" baseline="3472" dirty="0">
                <a:solidFill>
                  <a:srgbClr val="EAEAEA"/>
                </a:solidFill>
                <a:latin typeface="Cambria Math"/>
                <a:cs typeface="Cambria Math"/>
              </a:rPr>
              <a:t>𝟓 </a:t>
            </a:r>
            <a:r>
              <a:rPr sz="1200" spc="187" baseline="3472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650" spc="-7" baseline="15151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200" spc="-7" baseline="6944" dirty="0">
                <a:solidFill>
                  <a:srgbClr val="EAEAEA"/>
                </a:solidFill>
                <a:latin typeface="Cambria Math"/>
                <a:cs typeface="Cambria Math"/>
              </a:rPr>
              <a:t>𝟔	</a:t>
            </a:r>
            <a:r>
              <a:rPr sz="1650" spc="-7" baseline="15151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200" spc="-7" baseline="6944" dirty="0">
                <a:solidFill>
                  <a:srgbClr val="EAEAEA"/>
                </a:solidFill>
                <a:latin typeface="Cambria Math"/>
                <a:cs typeface="Cambria Math"/>
              </a:rPr>
              <a:t>𝟕</a:t>
            </a:r>
            <a:r>
              <a:rPr sz="1200" spc="240" baseline="6944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2700" baseline="6172" dirty="0">
                <a:solidFill>
                  <a:srgbClr val="EAEAEA"/>
                </a:solidFill>
                <a:latin typeface="Cambria Math"/>
                <a:cs typeface="Cambria Math"/>
              </a:rPr>
              <a:t>Θ</a:t>
            </a:r>
            <a:endParaRPr sz="2700" baseline="6172">
              <a:latin typeface="Cambria Math"/>
              <a:cs typeface="Cambria Math"/>
            </a:endParaRPr>
          </a:p>
          <a:p>
            <a:pPr marL="12700">
              <a:lnSpc>
                <a:spcPts val="1385"/>
              </a:lnSpc>
            </a:pPr>
            <a:r>
              <a:rPr sz="1200" spc="15" dirty="0">
                <a:solidFill>
                  <a:srgbClr val="EAEAEA"/>
                </a:solidFill>
                <a:latin typeface="Cambria Math"/>
                <a:cs typeface="Cambria Math"/>
              </a:rPr>
              <a:t>𝑮</a:t>
            </a:r>
            <a:r>
              <a:rPr sz="1275" spc="22" baseline="-16339" dirty="0">
                <a:solidFill>
                  <a:srgbClr val="EAEAEA"/>
                </a:solidFill>
                <a:latin typeface="Cambria Math"/>
                <a:cs typeface="Cambria Math"/>
              </a:rPr>
              <a:t>𝟎</a:t>
            </a:r>
            <a:r>
              <a:rPr sz="1200" spc="15" dirty="0">
                <a:solidFill>
                  <a:srgbClr val="EAEAEA"/>
                </a:solidFill>
                <a:latin typeface="Calisto MT"/>
                <a:cs typeface="Calisto MT"/>
              </a:rPr>
              <a:t>: </a:t>
            </a:r>
            <a:r>
              <a:rPr sz="1200" spc="-5" dirty="0">
                <a:solidFill>
                  <a:srgbClr val="EAEAEA"/>
                </a:solidFill>
                <a:latin typeface="Calisto MT"/>
                <a:cs typeface="Calisto MT"/>
              </a:rPr>
              <a:t>Dirichlet Prior</a:t>
            </a:r>
            <a:r>
              <a:rPr sz="1200" spc="-45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200" spc="-5" dirty="0">
                <a:solidFill>
                  <a:srgbClr val="EAEAEA"/>
                </a:solidFill>
                <a:latin typeface="Calisto MT"/>
                <a:cs typeface="Calisto MT"/>
              </a:rPr>
              <a:t>Dist.</a:t>
            </a:r>
            <a:endParaRPr sz="1200">
              <a:latin typeface="Calisto MT"/>
              <a:cs typeface="Calisto MT"/>
            </a:endParaRPr>
          </a:p>
        </p:txBody>
      </p:sp>
      <p:sp>
        <p:nvSpPr>
          <p:cNvPr id="120" name="object 150"/>
          <p:cNvSpPr/>
          <p:nvPr/>
        </p:nvSpPr>
        <p:spPr>
          <a:xfrm>
            <a:off x="9494519" y="4604651"/>
            <a:ext cx="1689100" cy="517525"/>
          </a:xfrm>
          <a:custGeom>
            <a:avLst/>
            <a:gdLst/>
            <a:ahLst/>
            <a:cxnLst/>
            <a:rect l="l" t="t" r="r" b="b"/>
            <a:pathLst>
              <a:path w="1689100" h="517525">
                <a:moveTo>
                  <a:pt x="0" y="517512"/>
                </a:moveTo>
                <a:lnTo>
                  <a:pt x="53842" y="508458"/>
                </a:lnTo>
                <a:lnTo>
                  <a:pt x="107396" y="498923"/>
                </a:lnTo>
                <a:lnTo>
                  <a:pt x="160372" y="488429"/>
                </a:lnTo>
                <a:lnTo>
                  <a:pt x="212484" y="476496"/>
                </a:lnTo>
                <a:lnTo>
                  <a:pt x="263441" y="462643"/>
                </a:lnTo>
                <a:lnTo>
                  <a:pt x="312956" y="446392"/>
                </a:lnTo>
                <a:lnTo>
                  <a:pt x="360740" y="427262"/>
                </a:lnTo>
                <a:lnTo>
                  <a:pt x="406504" y="404774"/>
                </a:lnTo>
                <a:lnTo>
                  <a:pt x="449960" y="378447"/>
                </a:lnTo>
                <a:lnTo>
                  <a:pt x="487026" y="348318"/>
                </a:lnTo>
                <a:lnTo>
                  <a:pt x="522407" y="310570"/>
                </a:lnTo>
                <a:lnTo>
                  <a:pt x="556229" y="267469"/>
                </a:lnTo>
                <a:lnTo>
                  <a:pt x="588612" y="221278"/>
                </a:lnTo>
                <a:lnTo>
                  <a:pt x="619680" y="174263"/>
                </a:lnTo>
                <a:lnTo>
                  <a:pt x="649556" y="128688"/>
                </a:lnTo>
                <a:lnTo>
                  <a:pt x="678361" y="86818"/>
                </a:lnTo>
                <a:lnTo>
                  <a:pt x="706220" y="50917"/>
                </a:lnTo>
                <a:lnTo>
                  <a:pt x="733254" y="23251"/>
                </a:lnTo>
                <a:lnTo>
                  <a:pt x="759586" y="6083"/>
                </a:lnTo>
                <a:lnTo>
                  <a:pt x="801112" y="0"/>
                </a:lnTo>
                <a:lnTo>
                  <a:pt x="839399" y="14733"/>
                </a:lnTo>
                <a:lnTo>
                  <a:pt x="874934" y="43945"/>
                </a:lnTo>
                <a:lnTo>
                  <a:pt x="908205" y="81295"/>
                </a:lnTo>
                <a:lnTo>
                  <a:pt x="939697" y="120445"/>
                </a:lnTo>
                <a:lnTo>
                  <a:pt x="969899" y="155054"/>
                </a:lnTo>
                <a:lnTo>
                  <a:pt x="993038" y="188128"/>
                </a:lnTo>
                <a:lnTo>
                  <a:pt x="1007566" y="225332"/>
                </a:lnTo>
                <a:lnTo>
                  <a:pt x="1020302" y="264322"/>
                </a:lnTo>
                <a:lnTo>
                  <a:pt x="1038065" y="302750"/>
                </a:lnTo>
                <a:lnTo>
                  <a:pt x="1067674" y="338272"/>
                </a:lnTo>
                <a:lnTo>
                  <a:pt x="1115949" y="368541"/>
                </a:lnTo>
                <a:lnTo>
                  <a:pt x="1184225" y="393406"/>
                </a:lnTo>
                <a:lnTo>
                  <a:pt x="1224105" y="404431"/>
                </a:lnTo>
                <a:lnTo>
                  <a:pt x="1267318" y="414637"/>
                </a:lnTo>
                <a:lnTo>
                  <a:pt x="1313495" y="424118"/>
                </a:lnTo>
                <a:lnTo>
                  <a:pt x="1362265" y="432962"/>
                </a:lnTo>
                <a:lnTo>
                  <a:pt x="1413257" y="441261"/>
                </a:lnTo>
                <a:lnTo>
                  <a:pt x="1466102" y="449106"/>
                </a:lnTo>
                <a:lnTo>
                  <a:pt x="1520428" y="456588"/>
                </a:lnTo>
                <a:lnTo>
                  <a:pt x="1575865" y="463797"/>
                </a:lnTo>
                <a:lnTo>
                  <a:pt x="1632043" y="470825"/>
                </a:lnTo>
                <a:lnTo>
                  <a:pt x="1688591" y="477761"/>
                </a:lnTo>
              </a:path>
            </a:pathLst>
          </a:custGeom>
          <a:ln w="15240">
            <a:solidFill>
              <a:srgbClr val="F8F8F8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51"/>
          <p:cNvSpPr/>
          <p:nvPr/>
        </p:nvSpPr>
        <p:spPr>
          <a:xfrm>
            <a:off x="9476231" y="5163311"/>
            <a:ext cx="1771650" cy="114300"/>
          </a:xfrm>
          <a:custGeom>
            <a:avLst/>
            <a:gdLst/>
            <a:ahLst/>
            <a:cxnLst/>
            <a:rect l="l" t="t" r="r" b="b"/>
            <a:pathLst>
              <a:path w="1771650" h="114300">
                <a:moveTo>
                  <a:pt x="1657096" y="0"/>
                </a:moveTo>
                <a:lnTo>
                  <a:pt x="1657096" y="114300"/>
                </a:lnTo>
                <a:lnTo>
                  <a:pt x="1733296" y="76200"/>
                </a:lnTo>
                <a:lnTo>
                  <a:pt x="1676146" y="76200"/>
                </a:lnTo>
                <a:lnTo>
                  <a:pt x="1683569" y="74705"/>
                </a:lnTo>
                <a:lnTo>
                  <a:pt x="1689623" y="70627"/>
                </a:lnTo>
                <a:lnTo>
                  <a:pt x="1693701" y="64573"/>
                </a:lnTo>
                <a:lnTo>
                  <a:pt x="1695196" y="57150"/>
                </a:lnTo>
                <a:lnTo>
                  <a:pt x="1693701" y="49726"/>
                </a:lnTo>
                <a:lnTo>
                  <a:pt x="1689623" y="43672"/>
                </a:lnTo>
                <a:lnTo>
                  <a:pt x="1683569" y="39594"/>
                </a:lnTo>
                <a:lnTo>
                  <a:pt x="1676146" y="38100"/>
                </a:lnTo>
                <a:lnTo>
                  <a:pt x="1733296" y="38100"/>
                </a:lnTo>
                <a:lnTo>
                  <a:pt x="1657096" y="0"/>
                </a:lnTo>
                <a:close/>
              </a:path>
              <a:path w="1771650" h="114300">
                <a:moveTo>
                  <a:pt x="1657096" y="38100"/>
                </a:moveTo>
                <a:lnTo>
                  <a:pt x="19050" y="38100"/>
                </a:lnTo>
                <a:lnTo>
                  <a:pt x="11626" y="39594"/>
                </a:lnTo>
                <a:lnTo>
                  <a:pt x="5572" y="43672"/>
                </a:lnTo>
                <a:lnTo>
                  <a:pt x="1494" y="49726"/>
                </a:lnTo>
                <a:lnTo>
                  <a:pt x="0" y="57150"/>
                </a:lnTo>
                <a:lnTo>
                  <a:pt x="1494" y="64573"/>
                </a:lnTo>
                <a:lnTo>
                  <a:pt x="5572" y="70627"/>
                </a:lnTo>
                <a:lnTo>
                  <a:pt x="11626" y="74705"/>
                </a:lnTo>
                <a:lnTo>
                  <a:pt x="19050" y="76200"/>
                </a:lnTo>
                <a:lnTo>
                  <a:pt x="1657096" y="76200"/>
                </a:lnTo>
                <a:lnTo>
                  <a:pt x="1657096" y="38100"/>
                </a:lnTo>
                <a:close/>
              </a:path>
              <a:path w="1771650" h="114300">
                <a:moveTo>
                  <a:pt x="1733296" y="38100"/>
                </a:moveTo>
                <a:lnTo>
                  <a:pt x="1676146" y="38100"/>
                </a:lnTo>
                <a:lnTo>
                  <a:pt x="1683569" y="39594"/>
                </a:lnTo>
                <a:lnTo>
                  <a:pt x="1689623" y="43672"/>
                </a:lnTo>
                <a:lnTo>
                  <a:pt x="1693701" y="49726"/>
                </a:lnTo>
                <a:lnTo>
                  <a:pt x="1695196" y="57150"/>
                </a:lnTo>
                <a:lnTo>
                  <a:pt x="1693701" y="64573"/>
                </a:lnTo>
                <a:lnTo>
                  <a:pt x="1689623" y="70627"/>
                </a:lnTo>
                <a:lnTo>
                  <a:pt x="1683569" y="74705"/>
                </a:lnTo>
                <a:lnTo>
                  <a:pt x="1676146" y="76200"/>
                </a:lnTo>
                <a:lnTo>
                  <a:pt x="1733296" y="76200"/>
                </a:lnTo>
                <a:lnTo>
                  <a:pt x="1771396" y="57150"/>
                </a:lnTo>
                <a:lnTo>
                  <a:pt x="1733296" y="381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52"/>
          <p:cNvSpPr/>
          <p:nvPr/>
        </p:nvSpPr>
        <p:spPr>
          <a:xfrm>
            <a:off x="9579102" y="5029961"/>
            <a:ext cx="0" cy="198120"/>
          </a:xfrm>
          <a:custGeom>
            <a:avLst/>
            <a:gdLst/>
            <a:ahLst/>
            <a:cxnLst/>
            <a:rect l="l" t="t" r="r" b="b"/>
            <a:pathLst>
              <a:path h="198120">
                <a:moveTo>
                  <a:pt x="0" y="197865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53"/>
          <p:cNvSpPr/>
          <p:nvPr/>
        </p:nvSpPr>
        <p:spPr>
          <a:xfrm>
            <a:off x="9935718" y="4917185"/>
            <a:ext cx="1905" cy="304165"/>
          </a:xfrm>
          <a:custGeom>
            <a:avLst/>
            <a:gdLst/>
            <a:ahLst/>
            <a:cxnLst/>
            <a:rect l="l" t="t" r="r" b="b"/>
            <a:pathLst>
              <a:path w="1904" h="304164">
                <a:moveTo>
                  <a:pt x="952" y="-19050"/>
                </a:moveTo>
                <a:lnTo>
                  <a:pt x="952" y="323088"/>
                </a:lnTo>
              </a:path>
            </a:pathLst>
          </a:custGeom>
          <a:ln w="40004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54"/>
          <p:cNvSpPr/>
          <p:nvPr/>
        </p:nvSpPr>
        <p:spPr>
          <a:xfrm>
            <a:off x="10167366" y="4734305"/>
            <a:ext cx="3175" cy="479425"/>
          </a:xfrm>
          <a:custGeom>
            <a:avLst/>
            <a:gdLst/>
            <a:ahLst/>
            <a:cxnLst/>
            <a:rect l="l" t="t" r="r" b="b"/>
            <a:pathLst>
              <a:path w="3175" h="479425">
                <a:moveTo>
                  <a:pt x="3048" y="479425"/>
                </a:moveTo>
                <a:lnTo>
                  <a:pt x="0" y="0"/>
                </a:lnTo>
              </a:path>
            </a:pathLst>
          </a:custGeom>
          <a:ln w="38099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55"/>
          <p:cNvSpPr/>
          <p:nvPr/>
        </p:nvSpPr>
        <p:spPr>
          <a:xfrm>
            <a:off x="10272521" y="4597146"/>
            <a:ext cx="3175" cy="607695"/>
          </a:xfrm>
          <a:custGeom>
            <a:avLst/>
            <a:gdLst/>
            <a:ahLst/>
            <a:cxnLst/>
            <a:rect l="l" t="t" r="r" b="b"/>
            <a:pathLst>
              <a:path w="3175" h="607695">
                <a:moveTo>
                  <a:pt x="3048" y="607694"/>
                </a:moveTo>
                <a:lnTo>
                  <a:pt x="0" y="0"/>
                </a:lnTo>
              </a:path>
            </a:pathLst>
          </a:custGeom>
          <a:ln w="38099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56"/>
          <p:cNvSpPr/>
          <p:nvPr/>
        </p:nvSpPr>
        <p:spPr>
          <a:xfrm>
            <a:off x="10412730" y="4606290"/>
            <a:ext cx="3175" cy="607695"/>
          </a:xfrm>
          <a:custGeom>
            <a:avLst/>
            <a:gdLst/>
            <a:ahLst/>
            <a:cxnLst/>
            <a:rect l="l" t="t" r="r" b="b"/>
            <a:pathLst>
              <a:path w="3175" h="607695">
                <a:moveTo>
                  <a:pt x="3048" y="607695"/>
                </a:moveTo>
                <a:lnTo>
                  <a:pt x="0" y="0"/>
                </a:lnTo>
              </a:path>
            </a:pathLst>
          </a:custGeom>
          <a:ln w="38099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57"/>
          <p:cNvSpPr/>
          <p:nvPr/>
        </p:nvSpPr>
        <p:spPr>
          <a:xfrm>
            <a:off x="10616945" y="4872990"/>
            <a:ext cx="8255" cy="355600"/>
          </a:xfrm>
          <a:custGeom>
            <a:avLst/>
            <a:gdLst/>
            <a:ahLst/>
            <a:cxnLst/>
            <a:rect l="l" t="t" r="r" b="b"/>
            <a:pathLst>
              <a:path w="8254" h="355600">
                <a:moveTo>
                  <a:pt x="8127" y="355473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58"/>
          <p:cNvSpPr/>
          <p:nvPr/>
        </p:nvSpPr>
        <p:spPr>
          <a:xfrm>
            <a:off x="11046714" y="5016246"/>
            <a:ext cx="0" cy="198120"/>
          </a:xfrm>
          <a:custGeom>
            <a:avLst/>
            <a:gdLst/>
            <a:ahLst/>
            <a:cxnLst/>
            <a:rect l="l" t="t" r="r" b="b"/>
            <a:pathLst>
              <a:path h="198120">
                <a:moveTo>
                  <a:pt x="0" y="197865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59"/>
          <p:cNvSpPr txBox="1"/>
          <p:nvPr/>
        </p:nvSpPr>
        <p:spPr>
          <a:xfrm>
            <a:off x="9649459" y="5120385"/>
            <a:ext cx="1780539" cy="403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85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Θ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ts val="1130"/>
              </a:lnSpc>
            </a:pPr>
            <a:r>
              <a:rPr sz="1200" spc="15" dirty="0">
                <a:solidFill>
                  <a:srgbClr val="EAEAEA"/>
                </a:solidFill>
                <a:latin typeface="Cambria Math"/>
                <a:cs typeface="Cambria Math"/>
              </a:rPr>
              <a:t>𝑮</a:t>
            </a:r>
            <a:r>
              <a:rPr sz="1275" spc="22" baseline="-16339" dirty="0">
                <a:solidFill>
                  <a:srgbClr val="EAEAEA"/>
                </a:solidFill>
                <a:latin typeface="Cambria Math"/>
                <a:cs typeface="Cambria Math"/>
              </a:rPr>
              <a:t>𝟏</a:t>
            </a:r>
            <a:r>
              <a:rPr sz="1200" spc="15" dirty="0">
                <a:solidFill>
                  <a:srgbClr val="EAEAEA"/>
                </a:solidFill>
                <a:latin typeface="Calisto MT"/>
                <a:cs typeface="Calisto MT"/>
              </a:rPr>
              <a:t>: </a:t>
            </a:r>
            <a:r>
              <a:rPr sz="1200" spc="-5" dirty="0">
                <a:solidFill>
                  <a:srgbClr val="EAEAEA"/>
                </a:solidFill>
                <a:latin typeface="Calisto MT"/>
                <a:cs typeface="Calisto MT"/>
              </a:rPr>
              <a:t>Dirichlet Prior</a:t>
            </a:r>
            <a:r>
              <a:rPr sz="1200" spc="-45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200" spc="-5" dirty="0">
                <a:solidFill>
                  <a:srgbClr val="EAEAEA"/>
                </a:solidFill>
                <a:latin typeface="Calisto MT"/>
                <a:cs typeface="Calisto MT"/>
              </a:rPr>
              <a:t>Dist.</a:t>
            </a:r>
            <a:endParaRPr sz="1200">
              <a:latin typeface="Calisto MT"/>
              <a:cs typeface="Calisto MT"/>
            </a:endParaRPr>
          </a:p>
        </p:txBody>
      </p:sp>
      <p:sp>
        <p:nvSpPr>
          <p:cNvPr id="130" name="object 160"/>
          <p:cNvSpPr/>
          <p:nvPr/>
        </p:nvSpPr>
        <p:spPr>
          <a:xfrm>
            <a:off x="9549383" y="5503815"/>
            <a:ext cx="1687195" cy="517525"/>
          </a:xfrm>
          <a:custGeom>
            <a:avLst/>
            <a:gdLst/>
            <a:ahLst/>
            <a:cxnLst/>
            <a:rect l="l" t="t" r="r" b="b"/>
            <a:pathLst>
              <a:path w="1687195" h="517525">
                <a:moveTo>
                  <a:pt x="0" y="517508"/>
                </a:moveTo>
                <a:lnTo>
                  <a:pt x="53795" y="508462"/>
                </a:lnTo>
                <a:lnTo>
                  <a:pt x="107295" y="498937"/>
                </a:lnTo>
                <a:lnTo>
                  <a:pt x="160212" y="488452"/>
                </a:lnTo>
                <a:lnTo>
                  <a:pt x="212261" y="476527"/>
                </a:lnTo>
                <a:lnTo>
                  <a:pt x="263155" y="462682"/>
                </a:lnTo>
                <a:lnTo>
                  <a:pt x="312608" y="446437"/>
                </a:lnTo>
                <a:lnTo>
                  <a:pt x="360332" y="427310"/>
                </a:lnTo>
                <a:lnTo>
                  <a:pt x="406043" y="404823"/>
                </a:lnTo>
                <a:lnTo>
                  <a:pt x="449452" y="378493"/>
                </a:lnTo>
                <a:lnTo>
                  <a:pt x="486517" y="348357"/>
                </a:lnTo>
                <a:lnTo>
                  <a:pt x="521897" y="310602"/>
                </a:lnTo>
                <a:lnTo>
                  <a:pt x="555714" y="267493"/>
                </a:lnTo>
                <a:lnTo>
                  <a:pt x="588088" y="221296"/>
                </a:lnTo>
                <a:lnTo>
                  <a:pt x="619140" y="174274"/>
                </a:lnTo>
                <a:lnTo>
                  <a:pt x="648993" y="128694"/>
                </a:lnTo>
                <a:lnTo>
                  <a:pt x="677766" y="86820"/>
                </a:lnTo>
                <a:lnTo>
                  <a:pt x="705582" y="50916"/>
                </a:lnTo>
                <a:lnTo>
                  <a:pt x="732561" y="23247"/>
                </a:lnTo>
                <a:lnTo>
                  <a:pt x="758825" y="6079"/>
                </a:lnTo>
                <a:lnTo>
                  <a:pt x="800349" y="0"/>
                </a:lnTo>
                <a:lnTo>
                  <a:pt x="838632" y="14743"/>
                </a:lnTo>
                <a:lnTo>
                  <a:pt x="874156" y="43966"/>
                </a:lnTo>
                <a:lnTo>
                  <a:pt x="907405" y="81323"/>
                </a:lnTo>
                <a:lnTo>
                  <a:pt x="938862" y="120470"/>
                </a:lnTo>
                <a:lnTo>
                  <a:pt x="969010" y="155062"/>
                </a:lnTo>
                <a:lnTo>
                  <a:pt x="992148" y="188118"/>
                </a:lnTo>
                <a:lnTo>
                  <a:pt x="1006672" y="225310"/>
                </a:lnTo>
                <a:lnTo>
                  <a:pt x="1019397" y="264293"/>
                </a:lnTo>
                <a:lnTo>
                  <a:pt x="1037138" y="302726"/>
                </a:lnTo>
                <a:lnTo>
                  <a:pt x="1066711" y="338263"/>
                </a:lnTo>
                <a:lnTo>
                  <a:pt x="1114933" y="368562"/>
                </a:lnTo>
                <a:lnTo>
                  <a:pt x="1183189" y="393403"/>
                </a:lnTo>
                <a:lnTo>
                  <a:pt x="1223045" y="404421"/>
                </a:lnTo>
                <a:lnTo>
                  <a:pt x="1266227" y="414625"/>
                </a:lnTo>
                <a:lnTo>
                  <a:pt x="1312365" y="424104"/>
                </a:lnTo>
                <a:lnTo>
                  <a:pt x="1361090" y="432949"/>
                </a:lnTo>
                <a:lnTo>
                  <a:pt x="1412032" y="441252"/>
                </a:lnTo>
                <a:lnTo>
                  <a:pt x="1464822" y="449102"/>
                </a:lnTo>
                <a:lnTo>
                  <a:pt x="1519090" y="456589"/>
                </a:lnTo>
                <a:lnTo>
                  <a:pt x="1574467" y="463805"/>
                </a:lnTo>
                <a:lnTo>
                  <a:pt x="1630582" y="470839"/>
                </a:lnTo>
                <a:lnTo>
                  <a:pt x="1687068" y="477782"/>
                </a:lnTo>
              </a:path>
            </a:pathLst>
          </a:custGeom>
          <a:ln w="15240">
            <a:solidFill>
              <a:srgbClr val="F8F8F8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61"/>
          <p:cNvSpPr/>
          <p:nvPr/>
        </p:nvSpPr>
        <p:spPr>
          <a:xfrm>
            <a:off x="9531095" y="6062471"/>
            <a:ext cx="1771650" cy="114300"/>
          </a:xfrm>
          <a:custGeom>
            <a:avLst/>
            <a:gdLst/>
            <a:ahLst/>
            <a:cxnLst/>
            <a:rect l="l" t="t" r="r" b="b"/>
            <a:pathLst>
              <a:path w="1771650" h="114300">
                <a:moveTo>
                  <a:pt x="1657096" y="0"/>
                </a:moveTo>
                <a:lnTo>
                  <a:pt x="1657096" y="114299"/>
                </a:lnTo>
                <a:lnTo>
                  <a:pt x="1733296" y="76199"/>
                </a:lnTo>
                <a:lnTo>
                  <a:pt x="1676146" y="76199"/>
                </a:lnTo>
                <a:lnTo>
                  <a:pt x="1683569" y="74702"/>
                </a:lnTo>
                <a:lnTo>
                  <a:pt x="1689623" y="70618"/>
                </a:lnTo>
                <a:lnTo>
                  <a:pt x="1693701" y="64562"/>
                </a:lnTo>
                <a:lnTo>
                  <a:pt x="1695196" y="57149"/>
                </a:lnTo>
                <a:lnTo>
                  <a:pt x="1693701" y="49731"/>
                </a:lnTo>
                <a:lnTo>
                  <a:pt x="1689623" y="43676"/>
                </a:lnTo>
                <a:lnTo>
                  <a:pt x="1683569" y="39596"/>
                </a:lnTo>
                <a:lnTo>
                  <a:pt x="1676146" y="38099"/>
                </a:lnTo>
                <a:lnTo>
                  <a:pt x="1733296" y="38099"/>
                </a:lnTo>
                <a:lnTo>
                  <a:pt x="1657096" y="0"/>
                </a:lnTo>
                <a:close/>
              </a:path>
              <a:path w="1771650" h="114300">
                <a:moveTo>
                  <a:pt x="1657096" y="38099"/>
                </a:moveTo>
                <a:lnTo>
                  <a:pt x="19050" y="38099"/>
                </a:lnTo>
                <a:lnTo>
                  <a:pt x="11626" y="39596"/>
                </a:lnTo>
                <a:lnTo>
                  <a:pt x="5572" y="43676"/>
                </a:lnTo>
                <a:lnTo>
                  <a:pt x="1494" y="49731"/>
                </a:lnTo>
                <a:lnTo>
                  <a:pt x="0" y="57149"/>
                </a:lnTo>
                <a:lnTo>
                  <a:pt x="1494" y="64562"/>
                </a:lnTo>
                <a:lnTo>
                  <a:pt x="5572" y="70618"/>
                </a:lnTo>
                <a:lnTo>
                  <a:pt x="11626" y="74702"/>
                </a:lnTo>
                <a:lnTo>
                  <a:pt x="19050" y="76199"/>
                </a:lnTo>
                <a:lnTo>
                  <a:pt x="1657096" y="76199"/>
                </a:lnTo>
                <a:lnTo>
                  <a:pt x="1657096" y="38099"/>
                </a:lnTo>
                <a:close/>
              </a:path>
              <a:path w="1771650" h="114300">
                <a:moveTo>
                  <a:pt x="1733296" y="38099"/>
                </a:moveTo>
                <a:lnTo>
                  <a:pt x="1676146" y="38099"/>
                </a:lnTo>
                <a:lnTo>
                  <a:pt x="1683569" y="39596"/>
                </a:lnTo>
                <a:lnTo>
                  <a:pt x="1689623" y="43676"/>
                </a:lnTo>
                <a:lnTo>
                  <a:pt x="1693701" y="49731"/>
                </a:lnTo>
                <a:lnTo>
                  <a:pt x="1695196" y="57149"/>
                </a:lnTo>
                <a:lnTo>
                  <a:pt x="1693701" y="64562"/>
                </a:lnTo>
                <a:lnTo>
                  <a:pt x="1689623" y="70618"/>
                </a:lnTo>
                <a:lnTo>
                  <a:pt x="1683569" y="74702"/>
                </a:lnTo>
                <a:lnTo>
                  <a:pt x="1676146" y="76199"/>
                </a:lnTo>
                <a:lnTo>
                  <a:pt x="1733296" y="76199"/>
                </a:lnTo>
                <a:lnTo>
                  <a:pt x="1771396" y="57149"/>
                </a:lnTo>
                <a:lnTo>
                  <a:pt x="1733296" y="3809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62"/>
          <p:cNvSpPr txBox="1"/>
          <p:nvPr/>
        </p:nvSpPr>
        <p:spPr>
          <a:xfrm>
            <a:off x="9684257" y="6306718"/>
            <a:ext cx="15716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EAEAEA"/>
                </a:solidFill>
                <a:latin typeface="Cambria Math"/>
                <a:cs typeface="Cambria Math"/>
              </a:rPr>
              <a:t>𝑮</a:t>
            </a:r>
            <a:r>
              <a:rPr sz="1275" spc="22" baseline="-16339" dirty="0">
                <a:solidFill>
                  <a:srgbClr val="EAEAEA"/>
                </a:solidFill>
                <a:latin typeface="Cambria Math"/>
                <a:cs typeface="Cambria Math"/>
              </a:rPr>
              <a:t>𝟐</a:t>
            </a:r>
            <a:r>
              <a:rPr sz="1200" spc="15" dirty="0">
                <a:solidFill>
                  <a:srgbClr val="EAEAEA"/>
                </a:solidFill>
                <a:latin typeface="Calisto MT"/>
                <a:cs typeface="Calisto MT"/>
              </a:rPr>
              <a:t>: </a:t>
            </a:r>
            <a:r>
              <a:rPr sz="1200" spc="-5" dirty="0">
                <a:solidFill>
                  <a:srgbClr val="EAEAEA"/>
                </a:solidFill>
                <a:latin typeface="Calisto MT"/>
                <a:cs typeface="Calisto MT"/>
              </a:rPr>
              <a:t>Dirichlet Prior</a:t>
            </a:r>
            <a:r>
              <a:rPr sz="1200" spc="-65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200" spc="-5" dirty="0">
                <a:solidFill>
                  <a:srgbClr val="EAEAEA"/>
                </a:solidFill>
                <a:latin typeface="Calisto MT"/>
                <a:cs typeface="Calisto MT"/>
              </a:rPr>
              <a:t>Dist.</a:t>
            </a:r>
            <a:endParaRPr sz="1200">
              <a:latin typeface="Calisto MT"/>
              <a:cs typeface="Calisto MT"/>
            </a:endParaRPr>
          </a:p>
        </p:txBody>
      </p:sp>
      <p:sp>
        <p:nvSpPr>
          <p:cNvPr id="133" name="object 163"/>
          <p:cNvSpPr/>
          <p:nvPr/>
        </p:nvSpPr>
        <p:spPr>
          <a:xfrm>
            <a:off x="9790938" y="5913882"/>
            <a:ext cx="0" cy="198120"/>
          </a:xfrm>
          <a:custGeom>
            <a:avLst/>
            <a:gdLst/>
            <a:ahLst/>
            <a:cxnLst/>
            <a:rect l="l" t="t" r="r" b="b"/>
            <a:pathLst>
              <a:path h="198120">
                <a:moveTo>
                  <a:pt x="0" y="197853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64"/>
          <p:cNvSpPr/>
          <p:nvPr/>
        </p:nvSpPr>
        <p:spPr>
          <a:xfrm>
            <a:off x="9989057" y="5814821"/>
            <a:ext cx="1905" cy="304165"/>
          </a:xfrm>
          <a:custGeom>
            <a:avLst/>
            <a:gdLst/>
            <a:ahLst/>
            <a:cxnLst/>
            <a:rect l="l" t="t" r="r" b="b"/>
            <a:pathLst>
              <a:path w="1904" h="304164">
                <a:moveTo>
                  <a:pt x="952" y="-19050"/>
                </a:moveTo>
                <a:lnTo>
                  <a:pt x="952" y="323100"/>
                </a:lnTo>
              </a:path>
            </a:pathLst>
          </a:custGeom>
          <a:ln w="40005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65"/>
          <p:cNvSpPr/>
          <p:nvPr/>
        </p:nvSpPr>
        <p:spPr>
          <a:xfrm>
            <a:off x="10228326" y="5638038"/>
            <a:ext cx="3175" cy="479425"/>
          </a:xfrm>
          <a:custGeom>
            <a:avLst/>
            <a:gdLst/>
            <a:ahLst/>
            <a:cxnLst/>
            <a:rect l="l" t="t" r="r" b="b"/>
            <a:pathLst>
              <a:path w="3175" h="479425">
                <a:moveTo>
                  <a:pt x="3048" y="479412"/>
                </a:moveTo>
                <a:lnTo>
                  <a:pt x="0" y="0"/>
                </a:lnTo>
              </a:path>
            </a:pathLst>
          </a:custGeom>
          <a:ln w="38099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66"/>
          <p:cNvSpPr/>
          <p:nvPr/>
        </p:nvSpPr>
        <p:spPr>
          <a:xfrm>
            <a:off x="10289285" y="5519165"/>
            <a:ext cx="3175" cy="608330"/>
          </a:xfrm>
          <a:custGeom>
            <a:avLst/>
            <a:gdLst/>
            <a:ahLst/>
            <a:cxnLst/>
            <a:rect l="l" t="t" r="r" b="b"/>
            <a:pathLst>
              <a:path w="3175" h="608329">
                <a:moveTo>
                  <a:pt x="3048" y="607707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67"/>
          <p:cNvSpPr/>
          <p:nvPr/>
        </p:nvSpPr>
        <p:spPr>
          <a:xfrm>
            <a:off x="10467593" y="5503926"/>
            <a:ext cx="3175" cy="608330"/>
          </a:xfrm>
          <a:custGeom>
            <a:avLst/>
            <a:gdLst/>
            <a:ahLst/>
            <a:cxnLst/>
            <a:rect l="l" t="t" r="r" b="b"/>
            <a:pathLst>
              <a:path w="3175" h="608329">
                <a:moveTo>
                  <a:pt x="3048" y="607707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68"/>
          <p:cNvSpPr/>
          <p:nvPr/>
        </p:nvSpPr>
        <p:spPr>
          <a:xfrm>
            <a:off x="10670285" y="5770626"/>
            <a:ext cx="8255" cy="355600"/>
          </a:xfrm>
          <a:custGeom>
            <a:avLst/>
            <a:gdLst/>
            <a:ahLst/>
            <a:cxnLst/>
            <a:rect l="l" t="t" r="r" b="b"/>
            <a:pathLst>
              <a:path w="8254" h="355600">
                <a:moveTo>
                  <a:pt x="8128" y="355460"/>
                </a:moveTo>
                <a:lnTo>
                  <a:pt x="0" y="0"/>
                </a:lnTo>
              </a:path>
            </a:pathLst>
          </a:custGeom>
          <a:ln w="38099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69"/>
          <p:cNvSpPr/>
          <p:nvPr/>
        </p:nvSpPr>
        <p:spPr>
          <a:xfrm>
            <a:off x="11100054" y="5913882"/>
            <a:ext cx="0" cy="198120"/>
          </a:xfrm>
          <a:custGeom>
            <a:avLst/>
            <a:gdLst/>
            <a:ahLst/>
            <a:cxnLst/>
            <a:rect l="l" t="t" r="r" b="b"/>
            <a:pathLst>
              <a:path h="198120">
                <a:moveTo>
                  <a:pt x="0" y="197853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70"/>
          <p:cNvSpPr txBox="1"/>
          <p:nvPr/>
        </p:nvSpPr>
        <p:spPr>
          <a:xfrm>
            <a:off x="11308842" y="6019291"/>
            <a:ext cx="175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1" name="object 171"/>
          <p:cNvSpPr/>
          <p:nvPr/>
        </p:nvSpPr>
        <p:spPr>
          <a:xfrm>
            <a:off x="9569957" y="5068061"/>
            <a:ext cx="0" cy="159385"/>
          </a:xfrm>
          <a:custGeom>
            <a:avLst/>
            <a:gdLst/>
            <a:ahLst/>
            <a:cxnLst/>
            <a:rect l="l" t="t" r="r" b="b"/>
            <a:pathLst>
              <a:path h="159385">
                <a:moveTo>
                  <a:pt x="0" y="159257"/>
                </a:moveTo>
                <a:lnTo>
                  <a:pt x="0" y="0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72"/>
          <p:cNvSpPr/>
          <p:nvPr/>
        </p:nvSpPr>
        <p:spPr>
          <a:xfrm>
            <a:off x="9917430" y="4755641"/>
            <a:ext cx="0" cy="453390"/>
          </a:xfrm>
          <a:custGeom>
            <a:avLst/>
            <a:gdLst/>
            <a:ahLst/>
            <a:cxnLst/>
            <a:rect l="l" t="t" r="r" b="b"/>
            <a:pathLst>
              <a:path h="453389">
                <a:moveTo>
                  <a:pt x="0" y="453008"/>
                </a:moveTo>
                <a:lnTo>
                  <a:pt x="0" y="0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73"/>
          <p:cNvSpPr/>
          <p:nvPr/>
        </p:nvSpPr>
        <p:spPr>
          <a:xfrm>
            <a:off x="10133838" y="4752594"/>
            <a:ext cx="0" cy="453390"/>
          </a:xfrm>
          <a:custGeom>
            <a:avLst/>
            <a:gdLst/>
            <a:ahLst/>
            <a:cxnLst/>
            <a:rect l="l" t="t" r="r" b="b"/>
            <a:pathLst>
              <a:path h="453389">
                <a:moveTo>
                  <a:pt x="0" y="453008"/>
                </a:moveTo>
                <a:lnTo>
                  <a:pt x="0" y="0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74"/>
          <p:cNvSpPr/>
          <p:nvPr/>
        </p:nvSpPr>
        <p:spPr>
          <a:xfrm>
            <a:off x="10246614" y="4456938"/>
            <a:ext cx="0" cy="748665"/>
          </a:xfrm>
          <a:custGeom>
            <a:avLst/>
            <a:gdLst/>
            <a:ahLst/>
            <a:cxnLst/>
            <a:rect l="l" t="t" r="r" b="b"/>
            <a:pathLst>
              <a:path h="748664">
                <a:moveTo>
                  <a:pt x="0" y="748157"/>
                </a:moveTo>
                <a:lnTo>
                  <a:pt x="0" y="0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75"/>
          <p:cNvSpPr/>
          <p:nvPr/>
        </p:nvSpPr>
        <p:spPr>
          <a:xfrm>
            <a:off x="10392918" y="4620005"/>
            <a:ext cx="1270" cy="584835"/>
          </a:xfrm>
          <a:custGeom>
            <a:avLst/>
            <a:gdLst/>
            <a:ahLst/>
            <a:cxnLst/>
            <a:rect l="l" t="t" r="r" b="b"/>
            <a:pathLst>
              <a:path w="1270" h="584835">
                <a:moveTo>
                  <a:pt x="0" y="584835"/>
                </a:moveTo>
                <a:lnTo>
                  <a:pt x="1270" y="0"/>
                </a:lnTo>
              </a:path>
            </a:pathLst>
          </a:custGeom>
          <a:ln w="38099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76"/>
          <p:cNvSpPr/>
          <p:nvPr/>
        </p:nvSpPr>
        <p:spPr>
          <a:xfrm>
            <a:off x="10600181" y="5045202"/>
            <a:ext cx="0" cy="159385"/>
          </a:xfrm>
          <a:custGeom>
            <a:avLst/>
            <a:gdLst/>
            <a:ahLst/>
            <a:cxnLst/>
            <a:rect l="l" t="t" r="r" b="b"/>
            <a:pathLst>
              <a:path h="159385">
                <a:moveTo>
                  <a:pt x="0" y="159258"/>
                </a:moveTo>
                <a:lnTo>
                  <a:pt x="0" y="0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77"/>
          <p:cNvSpPr/>
          <p:nvPr/>
        </p:nvSpPr>
        <p:spPr>
          <a:xfrm>
            <a:off x="10650473" y="5650229"/>
            <a:ext cx="0" cy="453390"/>
          </a:xfrm>
          <a:custGeom>
            <a:avLst/>
            <a:gdLst/>
            <a:ahLst/>
            <a:cxnLst/>
            <a:rect l="l" t="t" r="r" b="b"/>
            <a:pathLst>
              <a:path h="453389">
                <a:moveTo>
                  <a:pt x="0" y="453059"/>
                </a:moveTo>
                <a:lnTo>
                  <a:pt x="0" y="0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78"/>
          <p:cNvSpPr/>
          <p:nvPr/>
        </p:nvSpPr>
        <p:spPr>
          <a:xfrm>
            <a:off x="11078718" y="5944361"/>
            <a:ext cx="0" cy="159385"/>
          </a:xfrm>
          <a:custGeom>
            <a:avLst/>
            <a:gdLst/>
            <a:ahLst/>
            <a:cxnLst/>
            <a:rect l="l" t="t" r="r" b="b"/>
            <a:pathLst>
              <a:path h="159385">
                <a:moveTo>
                  <a:pt x="0" y="159283"/>
                </a:moveTo>
                <a:lnTo>
                  <a:pt x="0" y="0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79"/>
          <p:cNvSpPr/>
          <p:nvPr/>
        </p:nvSpPr>
        <p:spPr>
          <a:xfrm>
            <a:off x="10441685" y="5365241"/>
            <a:ext cx="0" cy="748665"/>
          </a:xfrm>
          <a:custGeom>
            <a:avLst/>
            <a:gdLst/>
            <a:ahLst/>
            <a:cxnLst/>
            <a:rect l="l" t="t" r="r" b="b"/>
            <a:pathLst>
              <a:path h="748664">
                <a:moveTo>
                  <a:pt x="0" y="748182"/>
                </a:moveTo>
                <a:lnTo>
                  <a:pt x="0" y="0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80"/>
          <p:cNvSpPr/>
          <p:nvPr/>
        </p:nvSpPr>
        <p:spPr>
          <a:xfrm>
            <a:off x="10275569" y="5650229"/>
            <a:ext cx="0" cy="453390"/>
          </a:xfrm>
          <a:custGeom>
            <a:avLst/>
            <a:gdLst/>
            <a:ahLst/>
            <a:cxnLst/>
            <a:rect l="l" t="t" r="r" b="b"/>
            <a:pathLst>
              <a:path h="453389">
                <a:moveTo>
                  <a:pt x="0" y="453059"/>
                </a:moveTo>
                <a:lnTo>
                  <a:pt x="0" y="0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81"/>
          <p:cNvSpPr/>
          <p:nvPr/>
        </p:nvSpPr>
        <p:spPr>
          <a:xfrm>
            <a:off x="10203942" y="5944361"/>
            <a:ext cx="0" cy="159385"/>
          </a:xfrm>
          <a:custGeom>
            <a:avLst/>
            <a:gdLst/>
            <a:ahLst/>
            <a:cxnLst/>
            <a:rect l="l" t="t" r="r" b="b"/>
            <a:pathLst>
              <a:path h="159385">
                <a:moveTo>
                  <a:pt x="0" y="159283"/>
                </a:moveTo>
                <a:lnTo>
                  <a:pt x="0" y="0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직사각형 151"/>
          <p:cNvSpPr/>
          <p:nvPr/>
        </p:nvSpPr>
        <p:spPr>
          <a:xfrm>
            <a:off x="7234681" y="4343400"/>
            <a:ext cx="4728719" cy="2362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object 213"/>
          <p:cNvSpPr/>
          <p:nvPr/>
        </p:nvSpPr>
        <p:spPr>
          <a:xfrm>
            <a:off x="7971090" y="1649857"/>
            <a:ext cx="905637" cy="2279816"/>
          </a:xfrm>
          <a:custGeom>
            <a:avLst/>
            <a:gdLst/>
            <a:ahLst/>
            <a:cxnLst/>
            <a:rect l="l" t="t" r="r" b="b"/>
            <a:pathLst>
              <a:path w="692150" h="1405254">
                <a:moveTo>
                  <a:pt x="0" y="1405127"/>
                </a:moveTo>
                <a:lnTo>
                  <a:pt x="691896" y="1405127"/>
                </a:lnTo>
                <a:lnTo>
                  <a:pt x="691896" y="0"/>
                </a:lnTo>
                <a:lnTo>
                  <a:pt x="0" y="0"/>
                </a:lnTo>
                <a:lnTo>
                  <a:pt x="0" y="1405127"/>
                </a:lnTo>
                <a:close/>
              </a:path>
            </a:pathLst>
          </a:custGeom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216"/>
          <p:cNvSpPr txBox="1"/>
          <p:nvPr/>
        </p:nvSpPr>
        <p:spPr>
          <a:xfrm>
            <a:off x="8501528" y="3489644"/>
            <a:ext cx="379095" cy="490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35"/>
              </a:lnSpc>
              <a:spcBef>
                <a:spcPts val="95"/>
              </a:spcBef>
            </a:pPr>
            <a:r>
              <a:rPr sz="1600" b="1" spc="-5" dirty="0">
                <a:solidFill>
                  <a:srgbClr val="EAEAEA"/>
                </a:solidFill>
                <a:latin typeface="Calisto MT"/>
                <a:cs typeface="Calisto MT"/>
              </a:rPr>
              <a:t>w</a:t>
            </a:r>
            <a:endParaRPr sz="1600" dirty="0">
              <a:latin typeface="Calisto MT"/>
              <a:cs typeface="Calisto MT"/>
            </a:endParaRPr>
          </a:p>
          <a:p>
            <a:pPr marL="200660">
              <a:lnSpc>
                <a:spcPts val="1835"/>
              </a:lnSpc>
            </a:pPr>
            <a:r>
              <a:rPr lang="en-US" sz="1600" dirty="0">
                <a:latin typeface="Calisto MT"/>
                <a:cs typeface="Calisto MT"/>
              </a:rPr>
              <a:t>D</a:t>
            </a:r>
            <a:endParaRPr sz="1600" dirty="0">
              <a:latin typeface="Calisto MT"/>
              <a:cs typeface="Calisto MT"/>
            </a:endParaRPr>
          </a:p>
        </p:txBody>
      </p:sp>
      <p:sp>
        <p:nvSpPr>
          <p:cNvPr id="155" name="object 161"/>
          <p:cNvSpPr/>
          <p:nvPr/>
        </p:nvSpPr>
        <p:spPr>
          <a:xfrm>
            <a:off x="10936223" y="725423"/>
            <a:ext cx="398145" cy="358140"/>
          </a:xfrm>
          <a:custGeom>
            <a:avLst/>
            <a:gdLst/>
            <a:ahLst/>
            <a:cxnLst/>
            <a:rect l="l" t="t" r="r" b="b"/>
            <a:pathLst>
              <a:path w="398145" h="358140">
                <a:moveTo>
                  <a:pt x="0" y="179070"/>
                </a:moveTo>
                <a:lnTo>
                  <a:pt x="7103" y="131453"/>
                </a:lnTo>
                <a:lnTo>
                  <a:pt x="27149" y="88674"/>
                </a:lnTo>
                <a:lnTo>
                  <a:pt x="58245" y="52435"/>
                </a:lnTo>
                <a:lnTo>
                  <a:pt x="98495" y="24440"/>
                </a:lnTo>
                <a:lnTo>
                  <a:pt x="146005" y="6394"/>
                </a:lnTo>
                <a:lnTo>
                  <a:pt x="198881" y="0"/>
                </a:lnTo>
                <a:lnTo>
                  <a:pt x="251758" y="6394"/>
                </a:lnTo>
                <a:lnTo>
                  <a:pt x="299268" y="24440"/>
                </a:lnTo>
                <a:lnTo>
                  <a:pt x="339518" y="52435"/>
                </a:lnTo>
                <a:lnTo>
                  <a:pt x="370614" y="88674"/>
                </a:lnTo>
                <a:lnTo>
                  <a:pt x="390660" y="131453"/>
                </a:lnTo>
                <a:lnTo>
                  <a:pt x="397764" y="179070"/>
                </a:lnTo>
                <a:lnTo>
                  <a:pt x="390660" y="226686"/>
                </a:lnTo>
                <a:lnTo>
                  <a:pt x="370614" y="269465"/>
                </a:lnTo>
                <a:lnTo>
                  <a:pt x="339518" y="305704"/>
                </a:lnTo>
                <a:lnTo>
                  <a:pt x="299268" y="333699"/>
                </a:lnTo>
                <a:lnTo>
                  <a:pt x="251758" y="351745"/>
                </a:lnTo>
                <a:lnTo>
                  <a:pt x="198881" y="358139"/>
                </a:lnTo>
                <a:lnTo>
                  <a:pt x="146005" y="351745"/>
                </a:lnTo>
                <a:lnTo>
                  <a:pt x="98495" y="333699"/>
                </a:lnTo>
                <a:lnTo>
                  <a:pt x="58245" y="305704"/>
                </a:lnTo>
                <a:lnTo>
                  <a:pt x="27149" y="269465"/>
                </a:lnTo>
                <a:lnTo>
                  <a:pt x="7103" y="226686"/>
                </a:lnTo>
                <a:lnTo>
                  <a:pt x="0" y="179070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62"/>
          <p:cNvSpPr txBox="1"/>
          <p:nvPr/>
        </p:nvSpPr>
        <p:spPr>
          <a:xfrm>
            <a:off x="10980166" y="762761"/>
            <a:ext cx="2495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EAEAEA"/>
                </a:solidFill>
                <a:latin typeface="Cambria Math"/>
                <a:cs typeface="Cambria Math"/>
              </a:rPr>
              <a:t>𝑮</a:t>
            </a:r>
            <a:r>
              <a:rPr sz="1725" spc="7" baseline="-14492" dirty="0">
                <a:solidFill>
                  <a:srgbClr val="EAEAEA"/>
                </a:solidFill>
                <a:latin typeface="Cambria Math"/>
                <a:cs typeface="Cambria Math"/>
              </a:rPr>
              <a:t>𝟎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157" name="object 171"/>
          <p:cNvSpPr/>
          <p:nvPr/>
        </p:nvSpPr>
        <p:spPr>
          <a:xfrm>
            <a:off x="11077956" y="1065275"/>
            <a:ext cx="114300" cy="2283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74"/>
          <p:cNvSpPr/>
          <p:nvPr/>
        </p:nvSpPr>
        <p:spPr>
          <a:xfrm>
            <a:off x="10102595" y="1293875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39">
                <a:moveTo>
                  <a:pt x="0" y="179070"/>
                </a:moveTo>
                <a:lnTo>
                  <a:pt x="7133" y="131453"/>
                </a:lnTo>
                <a:lnTo>
                  <a:pt x="27262" y="88674"/>
                </a:lnTo>
                <a:lnTo>
                  <a:pt x="58483" y="52435"/>
                </a:lnTo>
                <a:lnTo>
                  <a:pt x="98890" y="24440"/>
                </a:lnTo>
                <a:lnTo>
                  <a:pt x="146579" y="6394"/>
                </a:lnTo>
                <a:lnTo>
                  <a:pt x="199644" y="0"/>
                </a:lnTo>
                <a:lnTo>
                  <a:pt x="252708" y="6394"/>
                </a:lnTo>
                <a:lnTo>
                  <a:pt x="300397" y="24440"/>
                </a:lnTo>
                <a:lnTo>
                  <a:pt x="340804" y="52435"/>
                </a:lnTo>
                <a:lnTo>
                  <a:pt x="372025" y="88674"/>
                </a:lnTo>
                <a:lnTo>
                  <a:pt x="392154" y="131453"/>
                </a:lnTo>
                <a:lnTo>
                  <a:pt x="399287" y="179070"/>
                </a:lnTo>
                <a:lnTo>
                  <a:pt x="392154" y="226686"/>
                </a:lnTo>
                <a:lnTo>
                  <a:pt x="372025" y="269465"/>
                </a:lnTo>
                <a:lnTo>
                  <a:pt x="340804" y="305704"/>
                </a:lnTo>
                <a:lnTo>
                  <a:pt x="300397" y="333699"/>
                </a:lnTo>
                <a:lnTo>
                  <a:pt x="252708" y="351745"/>
                </a:lnTo>
                <a:lnTo>
                  <a:pt x="199644" y="358139"/>
                </a:lnTo>
                <a:lnTo>
                  <a:pt x="146579" y="351745"/>
                </a:lnTo>
                <a:lnTo>
                  <a:pt x="98890" y="333699"/>
                </a:lnTo>
                <a:lnTo>
                  <a:pt x="58483" y="305704"/>
                </a:lnTo>
                <a:lnTo>
                  <a:pt x="27262" y="269465"/>
                </a:lnTo>
                <a:lnTo>
                  <a:pt x="7133" y="226686"/>
                </a:lnTo>
                <a:lnTo>
                  <a:pt x="0" y="179070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75"/>
          <p:cNvSpPr txBox="1"/>
          <p:nvPr/>
        </p:nvSpPr>
        <p:spPr>
          <a:xfrm>
            <a:off x="10147554" y="1331213"/>
            <a:ext cx="250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EAEAEA"/>
                </a:solidFill>
                <a:latin typeface="Cambria Math"/>
                <a:cs typeface="Cambria Math"/>
              </a:rPr>
              <a:t>𝜶</a:t>
            </a:r>
            <a:r>
              <a:rPr sz="1725" spc="7" baseline="-14492" dirty="0">
                <a:solidFill>
                  <a:srgbClr val="EAEAEA"/>
                </a:solidFill>
                <a:latin typeface="Cambria Math"/>
                <a:cs typeface="Cambria Math"/>
              </a:rPr>
              <a:t>𝟎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160" name="object 176"/>
          <p:cNvSpPr/>
          <p:nvPr/>
        </p:nvSpPr>
        <p:spPr>
          <a:xfrm>
            <a:off x="10483595" y="1417319"/>
            <a:ext cx="453390" cy="114300"/>
          </a:xfrm>
          <a:custGeom>
            <a:avLst/>
            <a:gdLst/>
            <a:ahLst/>
            <a:cxnLst/>
            <a:rect l="l" t="t" r="r" b="b"/>
            <a:pathLst>
              <a:path w="453390" h="114300">
                <a:moveTo>
                  <a:pt x="338581" y="0"/>
                </a:moveTo>
                <a:lnTo>
                  <a:pt x="338581" y="114300"/>
                </a:lnTo>
                <a:lnTo>
                  <a:pt x="414781" y="76200"/>
                </a:lnTo>
                <a:lnTo>
                  <a:pt x="357631" y="76200"/>
                </a:lnTo>
                <a:lnTo>
                  <a:pt x="365055" y="74705"/>
                </a:lnTo>
                <a:lnTo>
                  <a:pt x="371109" y="70627"/>
                </a:lnTo>
                <a:lnTo>
                  <a:pt x="375187" y="64573"/>
                </a:lnTo>
                <a:lnTo>
                  <a:pt x="376681" y="57150"/>
                </a:lnTo>
                <a:lnTo>
                  <a:pt x="375187" y="49726"/>
                </a:lnTo>
                <a:lnTo>
                  <a:pt x="371109" y="43672"/>
                </a:lnTo>
                <a:lnTo>
                  <a:pt x="365055" y="39594"/>
                </a:lnTo>
                <a:lnTo>
                  <a:pt x="357631" y="38100"/>
                </a:lnTo>
                <a:lnTo>
                  <a:pt x="414781" y="38100"/>
                </a:lnTo>
                <a:lnTo>
                  <a:pt x="338581" y="0"/>
                </a:lnTo>
                <a:close/>
              </a:path>
              <a:path w="453390" h="114300">
                <a:moveTo>
                  <a:pt x="338581" y="38100"/>
                </a:moveTo>
                <a:lnTo>
                  <a:pt x="19050" y="38100"/>
                </a:lnTo>
                <a:lnTo>
                  <a:pt x="11626" y="39594"/>
                </a:lnTo>
                <a:lnTo>
                  <a:pt x="5572" y="43672"/>
                </a:lnTo>
                <a:lnTo>
                  <a:pt x="1494" y="49726"/>
                </a:lnTo>
                <a:lnTo>
                  <a:pt x="0" y="57150"/>
                </a:lnTo>
                <a:lnTo>
                  <a:pt x="1494" y="64573"/>
                </a:lnTo>
                <a:lnTo>
                  <a:pt x="5572" y="70627"/>
                </a:lnTo>
                <a:lnTo>
                  <a:pt x="11626" y="74705"/>
                </a:lnTo>
                <a:lnTo>
                  <a:pt x="19050" y="76200"/>
                </a:lnTo>
                <a:lnTo>
                  <a:pt x="338581" y="76200"/>
                </a:lnTo>
                <a:lnTo>
                  <a:pt x="338581" y="38100"/>
                </a:lnTo>
                <a:close/>
              </a:path>
              <a:path w="453390" h="114300">
                <a:moveTo>
                  <a:pt x="414781" y="38100"/>
                </a:moveTo>
                <a:lnTo>
                  <a:pt x="357631" y="38100"/>
                </a:lnTo>
                <a:lnTo>
                  <a:pt x="365055" y="39594"/>
                </a:lnTo>
                <a:lnTo>
                  <a:pt x="371109" y="43672"/>
                </a:lnTo>
                <a:lnTo>
                  <a:pt x="375187" y="49726"/>
                </a:lnTo>
                <a:lnTo>
                  <a:pt x="376681" y="57150"/>
                </a:lnTo>
                <a:lnTo>
                  <a:pt x="375187" y="64573"/>
                </a:lnTo>
                <a:lnTo>
                  <a:pt x="371109" y="70627"/>
                </a:lnTo>
                <a:lnTo>
                  <a:pt x="365055" y="74705"/>
                </a:lnTo>
                <a:lnTo>
                  <a:pt x="357631" y="76200"/>
                </a:lnTo>
                <a:lnTo>
                  <a:pt x="414781" y="76200"/>
                </a:lnTo>
                <a:lnTo>
                  <a:pt x="452881" y="57150"/>
                </a:lnTo>
                <a:lnTo>
                  <a:pt x="414781" y="381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77"/>
          <p:cNvSpPr/>
          <p:nvPr/>
        </p:nvSpPr>
        <p:spPr>
          <a:xfrm>
            <a:off x="10934700" y="126492"/>
            <a:ext cx="398145" cy="358140"/>
          </a:xfrm>
          <a:custGeom>
            <a:avLst/>
            <a:gdLst/>
            <a:ahLst/>
            <a:cxnLst/>
            <a:rect l="l" t="t" r="r" b="b"/>
            <a:pathLst>
              <a:path w="398145" h="358140">
                <a:moveTo>
                  <a:pt x="198881" y="0"/>
                </a:moveTo>
                <a:lnTo>
                  <a:pt x="146005" y="6394"/>
                </a:lnTo>
                <a:lnTo>
                  <a:pt x="98495" y="24440"/>
                </a:lnTo>
                <a:lnTo>
                  <a:pt x="58245" y="52435"/>
                </a:lnTo>
                <a:lnTo>
                  <a:pt x="27149" y="88674"/>
                </a:lnTo>
                <a:lnTo>
                  <a:pt x="7103" y="131453"/>
                </a:lnTo>
                <a:lnTo>
                  <a:pt x="0" y="179069"/>
                </a:lnTo>
                <a:lnTo>
                  <a:pt x="7103" y="226686"/>
                </a:lnTo>
                <a:lnTo>
                  <a:pt x="27149" y="269465"/>
                </a:lnTo>
                <a:lnTo>
                  <a:pt x="58245" y="305704"/>
                </a:lnTo>
                <a:lnTo>
                  <a:pt x="98495" y="333699"/>
                </a:lnTo>
                <a:lnTo>
                  <a:pt x="146005" y="351745"/>
                </a:lnTo>
                <a:lnTo>
                  <a:pt x="198881" y="358139"/>
                </a:lnTo>
                <a:lnTo>
                  <a:pt x="251758" y="351745"/>
                </a:lnTo>
                <a:lnTo>
                  <a:pt x="299268" y="333699"/>
                </a:lnTo>
                <a:lnTo>
                  <a:pt x="339518" y="305704"/>
                </a:lnTo>
                <a:lnTo>
                  <a:pt x="370614" y="269465"/>
                </a:lnTo>
                <a:lnTo>
                  <a:pt x="390660" y="226686"/>
                </a:lnTo>
                <a:lnTo>
                  <a:pt x="397764" y="179069"/>
                </a:lnTo>
                <a:lnTo>
                  <a:pt x="390660" y="131453"/>
                </a:lnTo>
                <a:lnTo>
                  <a:pt x="370614" y="88674"/>
                </a:lnTo>
                <a:lnTo>
                  <a:pt x="339518" y="52435"/>
                </a:lnTo>
                <a:lnTo>
                  <a:pt x="299268" y="24440"/>
                </a:lnTo>
                <a:lnTo>
                  <a:pt x="251758" y="6394"/>
                </a:lnTo>
                <a:lnTo>
                  <a:pt x="198881" y="0"/>
                </a:lnTo>
                <a:close/>
              </a:path>
            </a:pathLst>
          </a:custGeom>
          <a:solidFill>
            <a:srgbClr val="D2B9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78"/>
          <p:cNvSpPr/>
          <p:nvPr/>
        </p:nvSpPr>
        <p:spPr>
          <a:xfrm>
            <a:off x="10934700" y="126492"/>
            <a:ext cx="398145" cy="358140"/>
          </a:xfrm>
          <a:custGeom>
            <a:avLst/>
            <a:gdLst/>
            <a:ahLst/>
            <a:cxnLst/>
            <a:rect l="l" t="t" r="r" b="b"/>
            <a:pathLst>
              <a:path w="398145" h="358140">
                <a:moveTo>
                  <a:pt x="0" y="179069"/>
                </a:moveTo>
                <a:lnTo>
                  <a:pt x="7103" y="131453"/>
                </a:lnTo>
                <a:lnTo>
                  <a:pt x="27149" y="88674"/>
                </a:lnTo>
                <a:lnTo>
                  <a:pt x="58245" y="52435"/>
                </a:lnTo>
                <a:lnTo>
                  <a:pt x="98495" y="24440"/>
                </a:lnTo>
                <a:lnTo>
                  <a:pt x="146005" y="6394"/>
                </a:lnTo>
                <a:lnTo>
                  <a:pt x="198881" y="0"/>
                </a:lnTo>
                <a:lnTo>
                  <a:pt x="251758" y="6394"/>
                </a:lnTo>
                <a:lnTo>
                  <a:pt x="299268" y="24440"/>
                </a:lnTo>
                <a:lnTo>
                  <a:pt x="339518" y="52435"/>
                </a:lnTo>
                <a:lnTo>
                  <a:pt x="370614" y="88674"/>
                </a:lnTo>
                <a:lnTo>
                  <a:pt x="390660" y="131453"/>
                </a:lnTo>
                <a:lnTo>
                  <a:pt x="397764" y="179069"/>
                </a:lnTo>
                <a:lnTo>
                  <a:pt x="390660" y="226686"/>
                </a:lnTo>
                <a:lnTo>
                  <a:pt x="370614" y="269465"/>
                </a:lnTo>
                <a:lnTo>
                  <a:pt x="339518" y="305704"/>
                </a:lnTo>
                <a:lnTo>
                  <a:pt x="299268" y="333699"/>
                </a:lnTo>
                <a:lnTo>
                  <a:pt x="251758" y="351745"/>
                </a:lnTo>
                <a:lnTo>
                  <a:pt x="198881" y="358139"/>
                </a:lnTo>
                <a:lnTo>
                  <a:pt x="146005" y="351745"/>
                </a:lnTo>
                <a:lnTo>
                  <a:pt x="98495" y="333699"/>
                </a:lnTo>
                <a:lnTo>
                  <a:pt x="58245" y="305704"/>
                </a:lnTo>
                <a:lnTo>
                  <a:pt x="27149" y="269465"/>
                </a:lnTo>
                <a:lnTo>
                  <a:pt x="7103" y="226686"/>
                </a:lnTo>
                <a:lnTo>
                  <a:pt x="0" y="179069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79"/>
          <p:cNvSpPr txBox="1"/>
          <p:nvPr/>
        </p:nvSpPr>
        <p:spPr>
          <a:xfrm>
            <a:off x="11015598" y="163448"/>
            <a:ext cx="1854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𝑯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164" name="object 180"/>
          <p:cNvSpPr/>
          <p:nvPr/>
        </p:nvSpPr>
        <p:spPr>
          <a:xfrm>
            <a:off x="10102595" y="725423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40">
                <a:moveTo>
                  <a:pt x="199644" y="0"/>
                </a:moveTo>
                <a:lnTo>
                  <a:pt x="146579" y="6394"/>
                </a:lnTo>
                <a:lnTo>
                  <a:pt x="98890" y="24440"/>
                </a:lnTo>
                <a:lnTo>
                  <a:pt x="58483" y="52435"/>
                </a:lnTo>
                <a:lnTo>
                  <a:pt x="27262" y="88674"/>
                </a:lnTo>
                <a:lnTo>
                  <a:pt x="7133" y="131453"/>
                </a:lnTo>
                <a:lnTo>
                  <a:pt x="0" y="179070"/>
                </a:lnTo>
                <a:lnTo>
                  <a:pt x="7133" y="226686"/>
                </a:lnTo>
                <a:lnTo>
                  <a:pt x="27262" y="269465"/>
                </a:lnTo>
                <a:lnTo>
                  <a:pt x="58483" y="305704"/>
                </a:lnTo>
                <a:lnTo>
                  <a:pt x="98890" y="333699"/>
                </a:lnTo>
                <a:lnTo>
                  <a:pt x="146579" y="351745"/>
                </a:lnTo>
                <a:lnTo>
                  <a:pt x="199644" y="358139"/>
                </a:lnTo>
                <a:lnTo>
                  <a:pt x="252708" y="351745"/>
                </a:lnTo>
                <a:lnTo>
                  <a:pt x="300397" y="333699"/>
                </a:lnTo>
                <a:lnTo>
                  <a:pt x="340804" y="305704"/>
                </a:lnTo>
                <a:lnTo>
                  <a:pt x="372025" y="269465"/>
                </a:lnTo>
                <a:lnTo>
                  <a:pt x="392154" y="226686"/>
                </a:lnTo>
                <a:lnTo>
                  <a:pt x="399287" y="179070"/>
                </a:lnTo>
                <a:lnTo>
                  <a:pt x="392154" y="131453"/>
                </a:lnTo>
                <a:lnTo>
                  <a:pt x="372025" y="88674"/>
                </a:lnTo>
                <a:lnTo>
                  <a:pt x="340804" y="52435"/>
                </a:lnTo>
                <a:lnTo>
                  <a:pt x="300397" y="24440"/>
                </a:lnTo>
                <a:lnTo>
                  <a:pt x="252708" y="6394"/>
                </a:lnTo>
                <a:lnTo>
                  <a:pt x="199644" y="0"/>
                </a:lnTo>
                <a:close/>
              </a:path>
            </a:pathLst>
          </a:custGeom>
          <a:solidFill>
            <a:srgbClr val="D2B9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81"/>
          <p:cNvSpPr/>
          <p:nvPr/>
        </p:nvSpPr>
        <p:spPr>
          <a:xfrm>
            <a:off x="10102595" y="725423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40">
                <a:moveTo>
                  <a:pt x="0" y="179070"/>
                </a:moveTo>
                <a:lnTo>
                  <a:pt x="7133" y="131453"/>
                </a:lnTo>
                <a:lnTo>
                  <a:pt x="27262" y="88674"/>
                </a:lnTo>
                <a:lnTo>
                  <a:pt x="58483" y="52435"/>
                </a:lnTo>
                <a:lnTo>
                  <a:pt x="98890" y="24440"/>
                </a:lnTo>
                <a:lnTo>
                  <a:pt x="146579" y="6394"/>
                </a:lnTo>
                <a:lnTo>
                  <a:pt x="199644" y="0"/>
                </a:lnTo>
                <a:lnTo>
                  <a:pt x="252708" y="6394"/>
                </a:lnTo>
                <a:lnTo>
                  <a:pt x="300397" y="24440"/>
                </a:lnTo>
                <a:lnTo>
                  <a:pt x="340804" y="52435"/>
                </a:lnTo>
                <a:lnTo>
                  <a:pt x="372025" y="88674"/>
                </a:lnTo>
                <a:lnTo>
                  <a:pt x="392154" y="131453"/>
                </a:lnTo>
                <a:lnTo>
                  <a:pt x="399287" y="179070"/>
                </a:lnTo>
                <a:lnTo>
                  <a:pt x="392154" y="226686"/>
                </a:lnTo>
                <a:lnTo>
                  <a:pt x="372025" y="269465"/>
                </a:lnTo>
                <a:lnTo>
                  <a:pt x="340804" y="305704"/>
                </a:lnTo>
                <a:lnTo>
                  <a:pt x="300397" y="333699"/>
                </a:lnTo>
                <a:lnTo>
                  <a:pt x="252708" y="351745"/>
                </a:lnTo>
                <a:lnTo>
                  <a:pt x="199644" y="358139"/>
                </a:lnTo>
                <a:lnTo>
                  <a:pt x="146579" y="351745"/>
                </a:lnTo>
                <a:lnTo>
                  <a:pt x="98890" y="333699"/>
                </a:lnTo>
                <a:lnTo>
                  <a:pt x="58483" y="305704"/>
                </a:lnTo>
                <a:lnTo>
                  <a:pt x="27262" y="269465"/>
                </a:lnTo>
                <a:lnTo>
                  <a:pt x="7133" y="226686"/>
                </a:lnTo>
                <a:lnTo>
                  <a:pt x="0" y="179070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82"/>
          <p:cNvSpPr txBox="1"/>
          <p:nvPr/>
        </p:nvSpPr>
        <p:spPr>
          <a:xfrm>
            <a:off x="10203560" y="7627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𝜸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167" name="object 183"/>
          <p:cNvSpPr/>
          <p:nvPr/>
        </p:nvSpPr>
        <p:spPr>
          <a:xfrm>
            <a:off x="11077193" y="466344"/>
            <a:ext cx="114300" cy="259079"/>
          </a:xfrm>
          <a:custGeom>
            <a:avLst/>
            <a:gdLst/>
            <a:ahLst/>
            <a:cxnLst/>
            <a:rect l="l" t="t" r="r" b="b"/>
            <a:pathLst>
              <a:path w="114300" h="259079">
                <a:moveTo>
                  <a:pt x="38109" y="144652"/>
                </a:moveTo>
                <a:lnTo>
                  <a:pt x="0" y="144906"/>
                </a:lnTo>
                <a:lnTo>
                  <a:pt x="57784" y="258825"/>
                </a:lnTo>
                <a:lnTo>
                  <a:pt x="95336" y="182625"/>
                </a:lnTo>
                <a:lnTo>
                  <a:pt x="57276" y="182625"/>
                </a:lnTo>
                <a:lnTo>
                  <a:pt x="49907" y="181205"/>
                </a:lnTo>
                <a:lnTo>
                  <a:pt x="43846" y="177164"/>
                </a:lnTo>
                <a:lnTo>
                  <a:pt x="39739" y="171124"/>
                </a:lnTo>
                <a:lnTo>
                  <a:pt x="38226" y="163702"/>
                </a:lnTo>
                <a:lnTo>
                  <a:pt x="38109" y="144652"/>
                </a:lnTo>
                <a:close/>
              </a:path>
              <a:path w="114300" h="259079">
                <a:moveTo>
                  <a:pt x="76209" y="144398"/>
                </a:moveTo>
                <a:lnTo>
                  <a:pt x="38109" y="144652"/>
                </a:lnTo>
                <a:lnTo>
                  <a:pt x="38226" y="163702"/>
                </a:lnTo>
                <a:lnTo>
                  <a:pt x="39739" y="171124"/>
                </a:lnTo>
                <a:lnTo>
                  <a:pt x="43846" y="177164"/>
                </a:lnTo>
                <a:lnTo>
                  <a:pt x="49907" y="181205"/>
                </a:lnTo>
                <a:lnTo>
                  <a:pt x="57276" y="182625"/>
                </a:lnTo>
                <a:lnTo>
                  <a:pt x="64700" y="181111"/>
                </a:lnTo>
                <a:lnTo>
                  <a:pt x="70754" y="176990"/>
                </a:lnTo>
                <a:lnTo>
                  <a:pt x="74832" y="170892"/>
                </a:lnTo>
                <a:lnTo>
                  <a:pt x="76276" y="163702"/>
                </a:lnTo>
                <a:lnTo>
                  <a:pt x="76209" y="144398"/>
                </a:lnTo>
                <a:close/>
              </a:path>
              <a:path w="114300" h="259079">
                <a:moveTo>
                  <a:pt x="114300" y="144144"/>
                </a:moveTo>
                <a:lnTo>
                  <a:pt x="76209" y="144398"/>
                </a:lnTo>
                <a:lnTo>
                  <a:pt x="76276" y="163702"/>
                </a:lnTo>
                <a:lnTo>
                  <a:pt x="74832" y="170892"/>
                </a:lnTo>
                <a:lnTo>
                  <a:pt x="70754" y="176990"/>
                </a:lnTo>
                <a:lnTo>
                  <a:pt x="64700" y="181111"/>
                </a:lnTo>
                <a:lnTo>
                  <a:pt x="57276" y="182625"/>
                </a:lnTo>
                <a:lnTo>
                  <a:pt x="95336" y="182625"/>
                </a:lnTo>
                <a:lnTo>
                  <a:pt x="114300" y="144144"/>
                </a:lnTo>
                <a:close/>
              </a:path>
              <a:path w="114300" h="259079">
                <a:moveTo>
                  <a:pt x="56260" y="0"/>
                </a:moveTo>
                <a:lnTo>
                  <a:pt x="48857" y="1514"/>
                </a:lnTo>
                <a:lnTo>
                  <a:pt x="42846" y="5635"/>
                </a:lnTo>
                <a:lnTo>
                  <a:pt x="38812" y="11733"/>
                </a:lnTo>
                <a:lnTo>
                  <a:pt x="37337" y="19176"/>
                </a:lnTo>
                <a:lnTo>
                  <a:pt x="38109" y="144652"/>
                </a:lnTo>
                <a:lnTo>
                  <a:pt x="76209" y="144398"/>
                </a:lnTo>
                <a:lnTo>
                  <a:pt x="75437" y="18922"/>
                </a:lnTo>
                <a:lnTo>
                  <a:pt x="73923" y="11519"/>
                </a:lnTo>
                <a:lnTo>
                  <a:pt x="69802" y="5508"/>
                </a:lnTo>
                <a:lnTo>
                  <a:pt x="63704" y="1474"/>
                </a:lnTo>
                <a:lnTo>
                  <a:pt x="562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84"/>
          <p:cNvSpPr/>
          <p:nvPr/>
        </p:nvSpPr>
        <p:spPr>
          <a:xfrm>
            <a:off x="10483595" y="848867"/>
            <a:ext cx="453390" cy="114300"/>
          </a:xfrm>
          <a:custGeom>
            <a:avLst/>
            <a:gdLst/>
            <a:ahLst/>
            <a:cxnLst/>
            <a:rect l="l" t="t" r="r" b="b"/>
            <a:pathLst>
              <a:path w="453390" h="114300">
                <a:moveTo>
                  <a:pt x="338581" y="0"/>
                </a:moveTo>
                <a:lnTo>
                  <a:pt x="338581" y="114300"/>
                </a:lnTo>
                <a:lnTo>
                  <a:pt x="414781" y="76200"/>
                </a:lnTo>
                <a:lnTo>
                  <a:pt x="357631" y="76200"/>
                </a:lnTo>
                <a:lnTo>
                  <a:pt x="365055" y="74705"/>
                </a:lnTo>
                <a:lnTo>
                  <a:pt x="371109" y="70627"/>
                </a:lnTo>
                <a:lnTo>
                  <a:pt x="375187" y="64573"/>
                </a:lnTo>
                <a:lnTo>
                  <a:pt x="376681" y="57150"/>
                </a:lnTo>
                <a:lnTo>
                  <a:pt x="375187" y="49726"/>
                </a:lnTo>
                <a:lnTo>
                  <a:pt x="371109" y="43672"/>
                </a:lnTo>
                <a:lnTo>
                  <a:pt x="365055" y="39594"/>
                </a:lnTo>
                <a:lnTo>
                  <a:pt x="357631" y="38100"/>
                </a:lnTo>
                <a:lnTo>
                  <a:pt x="414781" y="38100"/>
                </a:lnTo>
                <a:lnTo>
                  <a:pt x="338581" y="0"/>
                </a:lnTo>
                <a:close/>
              </a:path>
              <a:path w="453390" h="114300">
                <a:moveTo>
                  <a:pt x="338581" y="38100"/>
                </a:moveTo>
                <a:lnTo>
                  <a:pt x="19050" y="38100"/>
                </a:lnTo>
                <a:lnTo>
                  <a:pt x="11626" y="39594"/>
                </a:lnTo>
                <a:lnTo>
                  <a:pt x="5572" y="43672"/>
                </a:lnTo>
                <a:lnTo>
                  <a:pt x="1494" y="49726"/>
                </a:lnTo>
                <a:lnTo>
                  <a:pt x="0" y="57150"/>
                </a:lnTo>
                <a:lnTo>
                  <a:pt x="1494" y="64573"/>
                </a:lnTo>
                <a:lnTo>
                  <a:pt x="5572" y="70627"/>
                </a:lnTo>
                <a:lnTo>
                  <a:pt x="11626" y="74705"/>
                </a:lnTo>
                <a:lnTo>
                  <a:pt x="19050" y="76200"/>
                </a:lnTo>
                <a:lnTo>
                  <a:pt x="338581" y="76200"/>
                </a:lnTo>
                <a:lnTo>
                  <a:pt x="338581" y="38100"/>
                </a:lnTo>
                <a:close/>
              </a:path>
              <a:path w="453390" h="114300">
                <a:moveTo>
                  <a:pt x="414781" y="38100"/>
                </a:moveTo>
                <a:lnTo>
                  <a:pt x="357631" y="38100"/>
                </a:lnTo>
                <a:lnTo>
                  <a:pt x="365055" y="39594"/>
                </a:lnTo>
                <a:lnTo>
                  <a:pt x="371109" y="43672"/>
                </a:lnTo>
                <a:lnTo>
                  <a:pt x="375187" y="49726"/>
                </a:lnTo>
                <a:lnTo>
                  <a:pt x="376681" y="57150"/>
                </a:lnTo>
                <a:lnTo>
                  <a:pt x="375187" y="64573"/>
                </a:lnTo>
                <a:lnTo>
                  <a:pt x="371109" y="70627"/>
                </a:lnTo>
                <a:lnTo>
                  <a:pt x="365055" y="74705"/>
                </a:lnTo>
                <a:lnTo>
                  <a:pt x="357631" y="76200"/>
                </a:lnTo>
                <a:lnTo>
                  <a:pt x="414781" y="76200"/>
                </a:lnTo>
                <a:lnTo>
                  <a:pt x="452881" y="57150"/>
                </a:lnTo>
                <a:lnTo>
                  <a:pt x="414781" y="381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456"/>
          <p:cNvSpPr/>
          <p:nvPr/>
        </p:nvSpPr>
        <p:spPr>
          <a:xfrm>
            <a:off x="8211117" y="1087019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39">
                <a:moveTo>
                  <a:pt x="0" y="179069"/>
                </a:moveTo>
                <a:lnTo>
                  <a:pt x="7133" y="131453"/>
                </a:lnTo>
                <a:lnTo>
                  <a:pt x="27262" y="88674"/>
                </a:lnTo>
                <a:lnTo>
                  <a:pt x="58483" y="52435"/>
                </a:lnTo>
                <a:lnTo>
                  <a:pt x="98890" y="24440"/>
                </a:lnTo>
                <a:lnTo>
                  <a:pt x="146579" y="6394"/>
                </a:lnTo>
                <a:lnTo>
                  <a:pt x="199643" y="0"/>
                </a:lnTo>
                <a:lnTo>
                  <a:pt x="252708" y="6394"/>
                </a:lnTo>
                <a:lnTo>
                  <a:pt x="300397" y="24440"/>
                </a:lnTo>
                <a:lnTo>
                  <a:pt x="340804" y="52435"/>
                </a:lnTo>
                <a:lnTo>
                  <a:pt x="372025" y="88674"/>
                </a:lnTo>
                <a:lnTo>
                  <a:pt x="392154" y="131453"/>
                </a:lnTo>
                <a:lnTo>
                  <a:pt x="399287" y="179069"/>
                </a:lnTo>
                <a:lnTo>
                  <a:pt x="392154" y="226686"/>
                </a:lnTo>
                <a:lnTo>
                  <a:pt x="372025" y="269465"/>
                </a:lnTo>
                <a:lnTo>
                  <a:pt x="340804" y="305704"/>
                </a:lnTo>
                <a:lnTo>
                  <a:pt x="300397" y="333699"/>
                </a:lnTo>
                <a:lnTo>
                  <a:pt x="252708" y="351745"/>
                </a:lnTo>
                <a:lnTo>
                  <a:pt x="199643" y="358139"/>
                </a:lnTo>
                <a:lnTo>
                  <a:pt x="146579" y="351745"/>
                </a:lnTo>
                <a:lnTo>
                  <a:pt x="98890" y="333699"/>
                </a:lnTo>
                <a:lnTo>
                  <a:pt x="58483" y="305704"/>
                </a:lnTo>
                <a:lnTo>
                  <a:pt x="27262" y="269465"/>
                </a:lnTo>
                <a:lnTo>
                  <a:pt x="7133" y="226686"/>
                </a:lnTo>
                <a:lnTo>
                  <a:pt x="0" y="179069"/>
                </a:lnTo>
                <a:close/>
              </a:path>
            </a:pathLst>
          </a:custGeom>
          <a:solidFill>
            <a:schemeClr val="tx1"/>
          </a:solidFill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457"/>
          <p:cNvSpPr txBox="1"/>
          <p:nvPr/>
        </p:nvSpPr>
        <p:spPr>
          <a:xfrm>
            <a:off x="8291381" y="1124611"/>
            <a:ext cx="2495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EAEAEA"/>
                </a:solidFill>
                <a:latin typeface="Cambria Math"/>
                <a:cs typeface="Cambria Math"/>
              </a:rPr>
              <a:t>𝑮</a:t>
            </a:r>
            <a:r>
              <a:rPr sz="1725" spc="7" baseline="-14492" dirty="0">
                <a:solidFill>
                  <a:srgbClr val="EAEAEA"/>
                </a:solidFill>
                <a:latin typeface="Cambria Math"/>
                <a:cs typeface="Cambria Math"/>
              </a:rPr>
              <a:t>𝟎</a:t>
            </a:r>
            <a:endParaRPr sz="1725" baseline="-14492" dirty="0">
              <a:latin typeface="Cambria Math"/>
              <a:cs typeface="Cambria Math"/>
            </a:endParaRPr>
          </a:p>
        </p:txBody>
      </p:sp>
      <p:sp>
        <p:nvSpPr>
          <p:cNvPr id="172" name="object 467"/>
          <p:cNvSpPr/>
          <p:nvPr/>
        </p:nvSpPr>
        <p:spPr>
          <a:xfrm>
            <a:off x="7380844" y="1740580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39">
                <a:moveTo>
                  <a:pt x="0" y="179069"/>
                </a:moveTo>
                <a:lnTo>
                  <a:pt x="7133" y="131453"/>
                </a:lnTo>
                <a:lnTo>
                  <a:pt x="27262" y="88674"/>
                </a:lnTo>
                <a:lnTo>
                  <a:pt x="58483" y="52435"/>
                </a:lnTo>
                <a:lnTo>
                  <a:pt x="98890" y="24440"/>
                </a:lnTo>
                <a:lnTo>
                  <a:pt x="146579" y="6394"/>
                </a:lnTo>
                <a:lnTo>
                  <a:pt x="199644" y="0"/>
                </a:lnTo>
                <a:lnTo>
                  <a:pt x="252708" y="6394"/>
                </a:lnTo>
                <a:lnTo>
                  <a:pt x="300397" y="24440"/>
                </a:lnTo>
                <a:lnTo>
                  <a:pt x="340804" y="52435"/>
                </a:lnTo>
                <a:lnTo>
                  <a:pt x="372025" y="88674"/>
                </a:lnTo>
                <a:lnTo>
                  <a:pt x="392154" y="131453"/>
                </a:lnTo>
                <a:lnTo>
                  <a:pt x="399288" y="179069"/>
                </a:lnTo>
                <a:lnTo>
                  <a:pt x="392154" y="226686"/>
                </a:lnTo>
                <a:lnTo>
                  <a:pt x="372025" y="269465"/>
                </a:lnTo>
                <a:lnTo>
                  <a:pt x="340804" y="305704"/>
                </a:lnTo>
                <a:lnTo>
                  <a:pt x="300397" y="333699"/>
                </a:lnTo>
                <a:lnTo>
                  <a:pt x="252708" y="351745"/>
                </a:lnTo>
                <a:lnTo>
                  <a:pt x="199644" y="358139"/>
                </a:lnTo>
                <a:lnTo>
                  <a:pt x="146579" y="351745"/>
                </a:lnTo>
                <a:lnTo>
                  <a:pt x="98890" y="333699"/>
                </a:lnTo>
                <a:lnTo>
                  <a:pt x="58483" y="305704"/>
                </a:lnTo>
                <a:lnTo>
                  <a:pt x="27262" y="269465"/>
                </a:lnTo>
                <a:lnTo>
                  <a:pt x="7133" y="226686"/>
                </a:lnTo>
                <a:lnTo>
                  <a:pt x="0" y="179069"/>
                </a:lnTo>
                <a:close/>
              </a:path>
            </a:pathLst>
          </a:custGeom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468"/>
          <p:cNvSpPr txBox="1"/>
          <p:nvPr/>
        </p:nvSpPr>
        <p:spPr>
          <a:xfrm>
            <a:off x="7453942" y="1757217"/>
            <a:ext cx="2495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EAEAEA"/>
                </a:solidFill>
                <a:latin typeface="Cambria Math"/>
                <a:cs typeface="Cambria Math"/>
              </a:rPr>
              <a:t>𝜶</a:t>
            </a:r>
            <a:r>
              <a:rPr sz="1725" spc="7" baseline="-14492" dirty="0">
                <a:solidFill>
                  <a:srgbClr val="EAEAEA"/>
                </a:solidFill>
                <a:latin typeface="Cambria Math"/>
                <a:cs typeface="Cambria Math"/>
              </a:rPr>
              <a:t>𝟎</a:t>
            </a:r>
            <a:endParaRPr sz="1725" baseline="-14492" dirty="0">
              <a:latin typeface="Cambria Math"/>
              <a:cs typeface="Cambria Math"/>
            </a:endParaRPr>
          </a:p>
        </p:txBody>
      </p:sp>
      <p:sp>
        <p:nvSpPr>
          <p:cNvPr id="174" name="object 469"/>
          <p:cNvSpPr/>
          <p:nvPr/>
        </p:nvSpPr>
        <p:spPr>
          <a:xfrm>
            <a:off x="7761844" y="1864024"/>
            <a:ext cx="453390" cy="114300"/>
          </a:xfrm>
          <a:custGeom>
            <a:avLst/>
            <a:gdLst/>
            <a:ahLst/>
            <a:cxnLst/>
            <a:rect l="l" t="t" r="r" b="b"/>
            <a:pathLst>
              <a:path w="453390" h="114300">
                <a:moveTo>
                  <a:pt x="338582" y="0"/>
                </a:moveTo>
                <a:lnTo>
                  <a:pt x="338582" y="114300"/>
                </a:lnTo>
                <a:lnTo>
                  <a:pt x="414782" y="76200"/>
                </a:lnTo>
                <a:lnTo>
                  <a:pt x="357632" y="76200"/>
                </a:lnTo>
                <a:lnTo>
                  <a:pt x="365055" y="74705"/>
                </a:lnTo>
                <a:lnTo>
                  <a:pt x="371109" y="70627"/>
                </a:lnTo>
                <a:lnTo>
                  <a:pt x="375187" y="64573"/>
                </a:lnTo>
                <a:lnTo>
                  <a:pt x="376682" y="57150"/>
                </a:lnTo>
                <a:lnTo>
                  <a:pt x="375187" y="49726"/>
                </a:lnTo>
                <a:lnTo>
                  <a:pt x="371109" y="43672"/>
                </a:lnTo>
                <a:lnTo>
                  <a:pt x="365055" y="39594"/>
                </a:lnTo>
                <a:lnTo>
                  <a:pt x="357632" y="38100"/>
                </a:lnTo>
                <a:lnTo>
                  <a:pt x="414782" y="38100"/>
                </a:lnTo>
                <a:lnTo>
                  <a:pt x="338582" y="0"/>
                </a:lnTo>
                <a:close/>
              </a:path>
              <a:path w="453390" h="114300">
                <a:moveTo>
                  <a:pt x="338582" y="38100"/>
                </a:moveTo>
                <a:lnTo>
                  <a:pt x="19050" y="38100"/>
                </a:lnTo>
                <a:lnTo>
                  <a:pt x="11626" y="39594"/>
                </a:lnTo>
                <a:lnTo>
                  <a:pt x="5572" y="43672"/>
                </a:lnTo>
                <a:lnTo>
                  <a:pt x="1494" y="49726"/>
                </a:lnTo>
                <a:lnTo>
                  <a:pt x="0" y="57150"/>
                </a:lnTo>
                <a:lnTo>
                  <a:pt x="1494" y="64573"/>
                </a:lnTo>
                <a:lnTo>
                  <a:pt x="5572" y="70627"/>
                </a:lnTo>
                <a:lnTo>
                  <a:pt x="11626" y="74705"/>
                </a:lnTo>
                <a:lnTo>
                  <a:pt x="19050" y="76200"/>
                </a:lnTo>
                <a:lnTo>
                  <a:pt x="338582" y="76200"/>
                </a:lnTo>
                <a:lnTo>
                  <a:pt x="338582" y="38100"/>
                </a:lnTo>
                <a:close/>
              </a:path>
              <a:path w="453390" h="114300">
                <a:moveTo>
                  <a:pt x="414782" y="38100"/>
                </a:moveTo>
                <a:lnTo>
                  <a:pt x="357632" y="38100"/>
                </a:lnTo>
                <a:lnTo>
                  <a:pt x="365055" y="39594"/>
                </a:lnTo>
                <a:lnTo>
                  <a:pt x="371109" y="43672"/>
                </a:lnTo>
                <a:lnTo>
                  <a:pt x="375187" y="49726"/>
                </a:lnTo>
                <a:lnTo>
                  <a:pt x="376682" y="57150"/>
                </a:lnTo>
                <a:lnTo>
                  <a:pt x="375187" y="64573"/>
                </a:lnTo>
                <a:lnTo>
                  <a:pt x="371109" y="70627"/>
                </a:lnTo>
                <a:lnTo>
                  <a:pt x="365055" y="74705"/>
                </a:lnTo>
                <a:lnTo>
                  <a:pt x="357632" y="76200"/>
                </a:lnTo>
                <a:lnTo>
                  <a:pt x="414782" y="76200"/>
                </a:lnTo>
                <a:lnTo>
                  <a:pt x="452882" y="57150"/>
                </a:lnTo>
                <a:lnTo>
                  <a:pt x="414782" y="381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470"/>
          <p:cNvSpPr/>
          <p:nvPr/>
        </p:nvSpPr>
        <p:spPr>
          <a:xfrm>
            <a:off x="8209593" y="488086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39">
                <a:moveTo>
                  <a:pt x="199643" y="0"/>
                </a:moveTo>
                <a:lnTo>
                  <a:pt x="146579" y="6394"/>
                </a:lnTo>
                <a:lnTo>
                  <a:pt x="98890" y="24440"/>
                </a:lnTo>
                <a:lnTo>
                  <a:pt x="58483" y="52435"/>
                </a:lnTo>
                <a:lnTo>
                  <a:pt x="27262" y="88674"/>
                </a:lnTo>
                <a:lnTo>
                  <a:pt x="7133" y="131453"/>
                </a:lnTo>
                <a:lnTo>
                  <a:pt x="0" y="179070"/>
                </a:lnTo>
                <a:lnTo>
                  <a:pt x="7133" y="226686"/>
                </a:lnTo>
                <a:lnTo>
                  <a:pt x="27262" y="269465"/>
                </a:lnTo>
                <a:lnTo>
                  <a:pt x="58483" y="305704"/>
                </a:lnTo>
                <a:lnTo>
                  <a:pt x="98890" y="333699"/>
                </a:lnTo>
                <a:lnTo>
                  <a:pt x="146579" y="351745"/>
                </a:lnTo>
                <a:lnTo>
                  <a:pt x="199643" y="358139"/>
                </a:lnTo>
                <a:lnTo>
                  <a:pt x="252708" y="351745"/>
                </a:lnTo>
                <a:lnTo>
                  <a:pt x="300397" y="333699"/>
                </a:lnTo>
                <a:lnTo>
                  <a:pt x="340804" y="305704"/>
                </a:lnTo>
                <a:lnTo>
                  <a:pt x="372025" y="269465"/>
                </a:lnTo>
                <a:lnTo>
                  <a:pt x="392154" y="226686"/>
                </a:lnTo>
                <a:lnTo>
                  <a:pt x="399287" y="179070"/>
                </a:lnTo>
                <a:lnTo>
                  <a:pt x="392154" y="131453"/>
                </a:lnTo>
                <a:lnTo>
                  <a:pt x="372025" y="88674"/>
                </a:lnTo>
                <a:lnTo>
                  <a:pt x="340804" y="52435"/>
                </a:lnTo>
                <a:lnTo>
                  <a:pt x="300397" y="24440"/>
                </a:lnTo>
                <a:lnTo>
                  <a:pt x="252708" y="6394"/>
                </a:lnTo>
                <a:lnTo>
                  <a:pt x="199643" y="0"/>
                </a:lnTo>
                <a:close/>
              </a:path>
            </a:pathLst>
          </a:custGeom>
          <a:solidFill>
            <a:srgbClr val="D2B9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471"/>
          <p:cNvSpPr/>
          <p:nvPr/>
        </p:nvSpPr>
        <p:spPr>
          <a:xfrm>
            <a:off x="8209593" y="488086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39">
                <a:moveTo>
                  <a:pt x="0" y="179070"/>
                </a:moveTo>
                <a:lnTo>
                  <a:pt x="7133" y="131453"/>
                </a:lnTo>
                <a:lnTo>
                  <a:pt x="27262" y="88674"/>
                </a:lnTo>
                <a:lnTo>
                  <a:pt x="58483" y="52435"/>
                </a:lnTo>
                <a:lnTo>
                  <a:pt x="98890" y="24440"/>
                </a:lnTo>
                <a:lnTo>
                  <a:pt x="146579" y="6394"/>
                </a:lnTo>
                <a:lnTo>
                  <a:pt x="199643" y="0"/>
                </a:lnTo>
                <a:lnTo>
                  <a:pt x="252708" y="6394"/>
                </a:lnTo>
                <a:lnTo>
                  <a:pt x="300397" y="24440"/>
                </a:lnTo>
                <a:lnTo>
                  <a:pt x="340804" y="52435"/>
                </a:lnTo>
                <a:lnTo>
                  <a:pt x="372025" y="88674"/>
                </a:lnTo>
                <a:lnTo>
                  <a:pt x="392154" y="131453"/>
                </a:lnTo>
                <a:lnTo>
                  <a:pt x="399287" y="179070"/>
                </a:lnTo>
                <a:lnTo>
                  <a:pt x="392154" y="226686"/>
                </a:lnTo>
                <a:lnTo>
                  <a:pt x="372025" y="269465"/>
                </a:lnTo>
                <a:lnTo>
                  <a:pt x="340804" y="305704"/>
                </a:lnTo>
                <a:lnTo>
                  <a:pt x="300397" y="333699"/>
                </a:lnTo>
                <a:lnTo>
                  <a:pt x="252708" y="351745"/>
                </a:lnTo>
                <a:lnTo>
                  <a:pt x="199643" y="358139"/>
                </a:lnTo>
                <a:lnTo>
                  <a:pt x="146579" y="351745"/>
                </a:lnTo>
                <a:lnTo>
                  <a:pt x="98890" y="333699"/>
                </a:lnTo>
                <a:lnTo>
                  <a:pt x="58483" y="305704"/>
                </a:lnTo>
                <a:lnTo>
                  <a:pt x="27262" y="269465"/>
                </a:lnTo>
                <a:lnTo>
                  <a:pt x="7133" y="226686"/>
                </a:lnTo>
                <a:lnTo>
                  <a:pt x="0" y="179070"/>
                </a:lnTo>
                <a:close/>
              </a:path>
            </a:pathLst>
          </a:custGeom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472"/>
          <p:cNvSpPr txBox="1"/>
          <p:nvPr/>
        </p:nvSpPr>
        <p:spPr>
          <a:xfrm>
            <a:off x="8291381" y="525679"/>
            <a:ext cx="1854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𝑯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78" name="object 473"/>
          <p:cNvSpPr/>
          <p:nvPr/>
        </p:nvSpPr>
        <p:spPr>
          <a:xfrm>
            <a:off x="7379012" y="1087019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39">
                <a:moveTo>
                  <a:pt x="199644" y="0"/>
                </a:moveTo>
                <a:lnTo>
                  <a:pt x="146579" y="6394"/>
                </a:lnTo>
                <a:lnTo>
                  <a:pt x="98890" y="24440"/>
                </a:lnTo>
                <a:lnTo>
                  <a:pt x="58483" y="52435"/>
                </a:lnTo>
                <a:lnTo>
                  <a:pt x="27262" y="88674"/>
                </a:lnTo>
                <a:lnTo>
                  <a:pt x="7133" y="131453"/>
                </a:lnTo>
                <a:lnTo>
                  <a:pt x="0" y="179069"/>
                </a:lnTo>
                <a:lnTo>
                  <a:pt x="7133" y="226686"/>
                </a:lnTo>
                <a:lnTo>
                  <a:pt x="27262" y="269465"/>
                </a:lnTo>
                <a:lnTo>
                  <a:pt x="58483" y="305704"/>
                </a:lnTo>
                <a:lnTo>
                  <a:pt x="98890" y="333699"/>
                </a:lnTo>
                <a:lnTo>
                  <a:pt x="146579" y="351745"/>
                </a:lnTo>
                <a:lnTo>
                  <a:pt x="199644" y="358139"/>
                </a:lnTo>
                <a:lnTo>
                  <a:pt x="252708" y="351745"/>
                </a:lnTo>
                <a:lnTo>
                  <a:pt x="300397" y="333699"/>
                </a:lnTo>
                <a:lnTo>
                  <a:pt x="340804" y="305704"/>
                </a:lnTo>
                <a:lnTo>
                  <a:pt x="372025" y="269465"/>
                </a:lnTo>
                <a:lnTo>
                  <a:pt x="392154" y="226686"/>
                </a:lnTo>
                <a:lnTo>
                  <a:pt x="399288" y="179069"/>
                </a:lnTo>
                <a:lnTo>
                  <a:pt x="392154" y="131453"/>
                </a:lnTo>
                <a:lnTo>
                  <a:pt x="372025" y="88674"/>
                </a:lnTo>
                <a:lnTo>
                  <a:pt x="340804" y="52435"/>
                </a:lnTo>
                <a:lnTo>
                  <a:pt x="300397" y="24440"/>
                </a:lnTo>
                <a:lnTo>
                  <a:pt x="252708" y="6394"/>
                </a:lnTo>
                <a:lnTo>
                  <a:pt x="199644" y="0"/>
                </a:lnTo>
                <a:close/>
              </a:path>
            </a:pathLst>
          </a:custGeom>
          <a:solidFill>
            <a:srgbClr val="D2B9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474"/>
          <p:cNvSpPr/>
          <p:nvPr/>
        </p:nvSpPr>
        <p:spPr>
          <a:xfrm>
            <a:off x="7379012" y="1087019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39">
                <a:moveTo>
                  <a:pt x="0" y="179069"/>
                </a:moveTo>
                <a:lnTo>
                  <a:pt x="7133" y="131453"/>
                </a:lnTo>
                <a:lnTo>
                  <a:pt x="27262" y="88674"/>
                </a:lnTo>
                <a:lnTo>
                  <a:pt x="58483" y="52435"/>
                </a:lnTo>
                <a:lnTo>
                  <a:pt x="98890" y="24440"/>
                </a:lnTo>
                <a:lnTo>
                  <a:pt x="146579" y="6394"/>
                </a:lnTo>
                <a:lnTo>
                  <a:pt x="199644" y="0"/>
                </a:lnTo>
                <a:lnTo>
                  <a:pt x="252708" y="6394"/>
                </a:lnTo>
                <a:lnTo>
                  <a:pt x="300397" y="24440"/>
                </a:lnTo>
                <a:lnTo>
                  <a:pt x="340804" y="52435"/>
                </a:lnTo>
                <a:lnTo>
                  <a:pt x="372025" y="88674"/>
                </a:lnTo>
                <a:lnTo>
                  <a:pt x="392154" y="131453"/>
                </a:lnTo>
                <a:lnTo>
                  <a:pt x="399288" y="179069"/>
                </a:lnTo>
                <a:lnTo>
                  <a:pt x="392154" y="226686"/>
                </a:lnTo>
                <a:lnTo>
                  <a:pt x="372025" y="269465"/>
                </a:lnTo>
                <a:lnTo>
                  <a:pt x="340804" y="305704"/>
                </a:lnTo>
                <a:lnTo>
                  <a:pt x="300397" y="333699"/>
                </a:lnTo>
                <a:lnTo>
                  <a:pt x="252708" y="351745"/>
                </a:lnTo>
                <a:lnTo>
                  <a:pt x="199644" y="358139"/>
                </a:lnTo>
                <a:lnTo>
                  <a:pt x="146579" y="351745"/>
                </a:lnTo>
                <a:lnTo>
                  <a:pt x="98890" y="333699"/>
                </a:lnTo>
                <a:lnTo>
                  <a:pt x="58483" y="305704"/>
                </a:lnTo>
                <a:lnTo>
                  <a:pt x="27262" y="269465"/>
                </a:lnTo>
                <a:lnTo>
                  <a:pt x="7133" y="226686"/>
                </a:lnTo>
                <a:lnTo>
                  <a:pt x="0" y="179069"/>
                </a:lnTo>
                <a:close/>
              </a:path>
            </a:pathLst>
          </a:custGeom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475"/>
          <p:cNvSpPr txBox="1"/>
          <p:nvPr/>
        </p:nvSpPr>
        <p:spPr>
          <a:xfrm>
            <a:off x="7479343" y="112461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𝜸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181" name="object 476"/>
          <p:cNvSpPr/>
          <p:nvPr/>
        </p:nvSpPr>
        <p:spPr>
          <a:xfrm>
            <a:off x="8353610" y="827939"/>
            <a:ext cx="114300" cy="259079"/>
          </a:xfrm>
          <a:custGeom>
            <a:avLst/>
            <a:gdLst/>
            <a:ahLst/>
            <a:cxnLst/>
            <a:rect l="l" t="t" r="r" b="b"/>
            <a:pathLst>
              <a:path w="114300" h="259080">
                <a:moveTo>
                  <a:pt x="38109" y="144652"/>
                </a:moveTo>
                <a:lnTo>
                  <a:pt x="0" y="144907"/>
                </a:lnTo>
                <a:lnTo>
                  <a:pt x="57785" y="258825"/>
                </a:lnTo>
                <a:lnTo>
                  <a:pt x="95336" y="182625"/>
                </a:lnTo>
                <a:lnTo>
                  <a:pt x="57276" y="182625"/>
                </a:lnTo>
                <a:lnTo>
                  <a:pt x="49907" y="181205"/>
                </a:lnTo>
                <a:lnTo>
                  <a:pt x="43846" y="177164"/>
                </a:lnTo>
                <a:lnTo>
                  <a:pt x="39739" y="171124"/>
                </a:lnTo>
                <a:lnTo>
                  <a:pt x="38226" y="163702"/>
                </a:lnTo>
                <a:lnTo>
                  <a:pt x="38109" y="144652"/>
                </a:lnTo>
                <a:close/>
              </a:path>
              <a:path w="114300" h="259080">
                <a:moveTo>
                  <a:pt x="76209" y="144398"/>
                </a:moveTo>
                <a:lnTo>
                  <a:pt x="38109" y="144652"/>
                </a:lnTo>
                <a:lnTo>
                  <a:pt x="38226" y="163702"/>
                </a:lnTo>
                <a:lnTo>
                  <a:pt x="39739" y="171124"/>
                </a:lnTo>
                <a:lnTo>
                  <a:pt x="43846" y="177164"/>
                </a:lnTo>
                <a:lnTo>
                  <a:pt x="49907" y="181205"/>
                </a:lnTo>
                <a:lnTo>
                  <a:pt x="57276" y="182625"/>
                </a:lnTo>
                <a:lnTo>
                  <a:pt x="64700" y="181111"/>
                </a:lnTo>
                <a:lnTo>
                  <a:pt x="70754" y="176990"/>
                </a:lnTo>
                <a:lnTo>
                  <a:pt x="74832" y="170892"/>
                </a:lnTo>
                <a:lnTo>
                  <a:pt x="76276" y="163702"/>
                </a:lnTo>
                <a:lnTo>
                  <a:pt x="76209" y="144398"/>
                </a:lnTo>
                <a:close/>
              </a:path>
              <a:path w="114300" h="259080">
                <a:moveTo>
                  <a:pt x="114300" y="144145"/>
                </a:moveTo>
                <a:lnTo>
                  <a:pt x="76209" y="144398"/>
                </a:lnTo>
                <a:lnTo>
                  <a:pt x="76276" y="163702"/>
                </a:lnTo>
                <a:lnTo>
                  <a:pt x="74832" y="170892"/>
                </a:lnTo>
                <a:lnTo>
                  <a:pt x="70754" y="176990"/>
                </a:lnTo>
                <a:lnTo>
                  <a:pt x="64700" y="181111"/>
                </a:lnTo>
                <a:lnTo>
                  <a:pt x="57276" y="182625"/>
                </a:lnTo>
                <a:lnTo>
                  <a:pt x="95336" y="182625"/>
                </a:lnTo>
                <a:lnTo>
                  <a:pt x="114300" y="144145"/>
                </a:lnTo>
                <a:close/>
              </a:path>
              <a:path w="114300" h="259080">
                <a:moveTo>
                  <a:pt x="56261" y="0"/>
                </a:moveTo>
                <a:lnTo>
                  <a:pt x="48857" y="1514"/>
                </a:lnTo>
                <a:lnTo>
                  <a:pt x="42846" y="5635"/>
                </a:lnTo>
                <a:lnTo>
                  <a:pt x="38812" y="11733"/>
                </a:lnTo>
                <a:lnTo>
                  <a:pt x="37338" y="19176"/>
                </a:lnTo>
                <a:lnTo>
                  <a:pt x="38109" y="144652"/>
                </a:lnTo>
                <a:lnTo>
                  <a:pt x="76209" y="144398"/>
                </a:lnTo>
                <a:lnTo>
                  <a:pt x="75438" y="18923"/>
                </a:lnTo>
                <a:lnTo>
                  <a:pt x="73923" y="11519"/>
                </a:lnTo>
                <a:lnTo>
                  <a:pt x="69802" y="5508"/>
                </a:lnTo>
                <a:lnTo>
                  <a:pt x="63704" y="1474"/>
                </a:lnTo>
                <a:lnTo>
                  <a:pt x="5626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477"/>
          <p:cNvSpPr/>
          <p:nvPr/>
        </p:nvSpPr>
        <p:spPr>
          <a:xfrm>
            <a:off x="7760012" y="1210463"/>
            <a:ext cx="453390" cy="114300"/>
          </a:xfrm>
          <a:custGeom>
            <a:avLst/>
            <a:gdLst/>
            <a:ahLst/>
            <a:cxnLst/>
            <a:rect l="l" t="t" r="r" b="b"/>
            <a:pathLst>
              <a:path w="453390" h="114300">
                <a:moveTo>
                  <a:pt x="338582" y="0"/>
                </a:moveTo>
                <a:lnTo>
                  <a:pt x="338582" y="114300"/>
                </a:lnTo>
                <a:lnTo>
                  <a:pt x="414782" y="76200"/>
                </a:lnTo>
                <a:lnTo>
                  <a:pt x="357632" y="76200"/>
                </a:lnTo>
                <a:lnTo>
                  <a:pt x="365055" y="74705"/>
                </a:lnTo>
                <a:lnTo>
                  <a:pt x="371109" y="70627"/>
                </a:lnTo>
                <a:lnTo>
                  <a:pt x="375187" y="64573"/>
                </a:lnTo>
                <a:lnTo>
                  <a:pt x="376682" y="57150"/>
                </a:lnTo>
                <a:lnTo>
                  <a:pt x="375187" y="49726"/>
                </a:lnTo>
                <a:lnTo>
                  <a:pt x="371109" y="43672"/>
                </a:lnTo>
                <a:lnTo>
                  <a:pt x="365055" y="39594"/>
                </a:lnTo>
                <a:lnTo>
                  <a:pt x="357632" y="38100"/>
                </a:lnTo>
                <a:lnTo>
                  <a:pt x="414782" y="38100"/>
                </a:lnTo>
                <a:lnTo>
                  <a:pt x="338582" y="0"/>
                </a:lnTo>
                <a:close/>
              </a:path>
              <a:path w="453390" h="114300">
                <a:moveTo>
                  <a:pt x="338582" y="38100"/>
                </a:moveTo>
                <a:lnTo>
                  <a:pt x="19050" y="38100"/>
                </a:lnTo>
                <a:lnTo>
                  <a:pt x="11626" y="39594"/>
                </a:lnTo>
                <a:lnTo>
                  <a:pt x="5572" y="43672"/>
                </a:lnTo>
                <a:lnTo>
                  <a:pt x="1494" y="49726"/>
                </a:lnTo>
                <a:lnTo>
                  <a:pt x="0" y="57150"/>
                </a:lnTo>
                <a:lnTo>
                  <a:pt x="1494" y="64573"/>
                </a:lnTo>
                <a:lnTo>
                  <a:pt x="5572" y="70627"/>
                </a:lnTo>
                <a:lnTo>
                  <a:pt x="11626" y="74705"/>
                </a:lnTo>
                <a:lnTo>
                  <a:pt x="19050" y="76200"/>
                </a:lnTo>
                <a:lnTo>
                  <a:pt x="338582" y="76200"/>
                </a:lnTo>
                <a:lnTo>
                  <a:pt x="338582" y="38100"/>
                </a:lnTo>
                <a:close/>
              </a:path>
              <a:path w="453390" h="114300">
                <a:moveTo>
                  <a:pt x="414782" y="38100"/>
                </a:moveTo>
                <a:lnTo>
                  <a:pt x="357632" y="38100"/>
                </a:lnTo>
                <a:lnTo>
                  <a:pt x="365055" y="39594"/>
                </a:lnTo>
                <a:lnTo>
                  <a:pt x="371109" y="43672"/>
                </a:lnTo>
                <a:lnTo>
                  <a:pt x="375187" y="49726"/>
                </a:lnTo>
                <a:lnTo>
                  <a:pt x="376682" y="57150"/>
                </a:lnTo>
                <a:lnTo>
                  <a:pt x="375187" y="64573"/>
                </a:lnTo>
                <a:lnTo>
                  <a:pt x="371109" y="70627"/>
                </a:lnTo>
                <a:lnTo>
                  <a:pt x="365055" y="74705"/>
                </a:lnTo>
                <a:lnTo>
                  <a:pt x="357632" y="76200"/>
                </a:lnTo>
                <a:lnTo>
                  <a:pt x="414782" y="76200"/>
                </a:lnTo>
                <a:lnTo>
                  <a:pt x="452882" y="57150"/>
                </a:lnTo>
                <a:lnTo>
                  <a:pt x="414782" y="381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476"/>
          <p:cNvSpPr/>
          <p:nvPr/>
        </p:nvSpPr>
        <p:spPr>
          <a:xfrm>
            <a:off x="8344385" y="1459269"/>
            <a:ext cx="114300" cy="259079"/>
          </a:xfrm>
          <a:custGeom>
            <a:avLst/>
            <a:gdLst/>
            <a:ahLst/>
            <a:cxnLst/>
            <a:rect l="l" t="t" r="r" b="b"/>
            <a:pathLst>
              <a:path w="114300" h="259080">
                <a:moveTo>
                  <a:pt x="38109" y="144652"/>
                </a:moveTo>
                <a:lnTo>
                  <a:pt x="0" y="144907"/>
                </a:lnTo>
                <a:lnTo>
                  <a:pt x="57785" y="258825"/>
                </a:lnTo>
                <a:lnTo>
                  <a:pt x="95336" y="182625"/>
                </a:lnTo>
                <a:lnTo>
                  <a:pt x="57276" y="182625"/>
                </a:lnTo>
                <a:lnTo>
                  <a:pt x="49907" y="181205"/>
                </a:lnTo>
                <a:lnTo>
                  <a:pt x="43846" y="177164"/>
                </a:lnTo>
                <a:lnTo>
                  <a:pt x="39739" y="171124"/>
                </a:lnTo>
                <a:lnTo>
                  <a:pt x="38226" y="163702"/>
                </a:lnTo>
                <a:lnTo>
                  <a:pt x="38109" y="144652"/>
                </a:lnTo>
                <a:close/>
              </a:path>
              <a:path w="114300" h="259080">
                <a:moveTo>
                  <a:pt x="76209" y="144398"/>
                </a:moveTo>
                <a:lnTo>
                  <a:pt x="38109" y="144652"/>
                </a:lnTo>
                <a:lnTo>
                  <a:pt x="38226" y="163702"/>
                </a:lnTo>
                <a:lnTo>
                  <a:pt x="39739" y="171124"/>
                </a:lnTo>
                <a:lnTo>
                  <a:pt x="43846" y="177164"/>
                </a:lnTo>
                <a:lnTo>
                  <a:pt x="49907" y="181205"/>
                </a:lnTo>
                <a:lnTo>
                  <a:pt x="57276" y="182625"/>
                </a:lnTo>
                <a:lnTo>
                  <a:pt x="64700" y="181111"/>
                </a:lnTo>
                <a:lnTo>
                  <a:pt x="70754" y="176990"/>
                </a:lnTo>
                <a:lnTo>
                  <a:pt x="74832" y="170892"/>
                </a:lnTo>
                <a:lnTo>
                  <a:pt x="76276" y="163702"/>
                </a:lnTo>
                <a:lnTo>
                  <a:pt x="76209" y="144398"/>
                </a:lnTo>
                <a:close/>
              </a:path>
              <a:path w="114300" h="259080">
                <a:moveTo>
                  <a:pt x="114300" y="144145"/>
                </a:moveTo>
                <a:lnTo>
                  <a:pt x="76209" y="144398"/>
                </a:lnTo>
                <a:lnTo>
                  <a:pt x="76276" y="163702"/>
                </a:lnTo>
                <a:lnTo>
                  <a:pt x="74832" y="170892"/>
                </a:lnTo>
                <a:lnTo>
                  <a:pt x="70754" y="176990"/>
                </a:lnTo>
                <a:lnTo>
                  <a:pt x="64700" y="181111"/>
                </a:lnTo>
                <a:lnTo>
                  <a:pt x="57276" y="182625"/>
                </a:lnTo>
                <a:lnTo>
                  <a:pt x="95336" y="182625"/>
                </a:lnTo>
                <a:lnTo>
                  <a:pt x="114300" y="144145"/>
                </a:lnTo>
                <a:close/>
              </a:path>
              <a:path w="114300" h="259080">
                <a:moveTo>
                  <a:pt x="56261" y="0"/>
                </a:moveTo>
                <a:lnTo>
                  <a:pt x="48857" y="1514"/>
                </a:lnTo>
                <a:lnTo>
                  <a:pt x="42846" y="5635"/>
                </a:lnTo>
                <a:lnTo>
                  <a:pt x="38812" y="11733"/>
                </a:lnTo>
                <a:lnTo>
                  <a:pt x="37338" y="19176"/>
                </a:lnTo>
                <a:lnTo>
                  <a:pt x="38109" y="144652"/>
                </a:lnTo>
                <a:lnTo>
                  <a:pt x="76209" y="144398"/>
                </a:lnTo>
                <a:lnTo>
                  <a:pt x="75438" y="18923"/>
                </a:lnTo>
                <a:lnTo>
                  <a:pt x="73923" y="11519"/>
                </a:lnTo>
                <a:lnTo>
                  <a:pt x="69802" y="5508"/>
                </a:lnTo>
                <a:lnTo>
                  <a:pt x="63704" y="1474"/>
                </a:lnTo>
                <a:lnTo>
                  <a:pt x="5626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1128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object 248"/>
          <p:cNvSpPr/>
          <p:nvPr/>
        </p:nvSpPr>
        <p:spPr>
          <a:xfrm>
            <a:off x="8401809" y="3347669"/>
            <a:ext cx="3369312" cy="2161033"/>
          </a:xfrm>
          <a:custGeom>
            <a:avLst/>
            <a:gdLst/>
            <a:ahLst/>
            <a:cxnLst/>
            <a:rect l="l" t="t" r="r" b="b"/>
            <a:pathLst>
              <a:path w="3531234" h="1402079">
                <a:moveTo>
                  <a:pt x="0" y="1402080"/>
                </a:moveTo>
                <a:lnTo>
                  <a:pt x="3531108" y="1402080"/>
                </a:lnTo>
                <a:lnTo>
                  <a:pt x="3531108" y="0"/>
                </a:lnTo>
                <a:lnTo>
                  <a:pt x="0" y="0"/>
                </a:lnTo>
                <a:lnTo>
                  <a:pt x="0" y="1402080"/>
                </a:lnTo>
                <a:close/>
              </a:path>
            </a:pathLst>
          </a:custGeom>
          <a:solidFill>
            <a:schemeClr val="tx1"/>
          </a:solidFill>
          <a:ln w="15240">
            <a:solidFill>
              <a:srgbClr val="F8F8F8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225"/>
          <p:cNvSpPr txBox="1"/>
          <p:nvPr/>
        </p:nvSpPr>
        <p:spPr>
          <a:xfrm>
            <a:off x="8408668" y="4749749"/>
            <a:ext cx="1645920" cy="753745"/>
          </a:xfrm>
          <a:prstGeom prst="rect">
            <a:avLst/>
          </a:prstGeom>
          <a:solidFill>
            <a:schemeClr val="tx1"/>
          </a:solidFill>
          <a:ln w="15240">
            <a:solidFill>
              <a:srgbClr val="F8F8F8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Times New Roman"/>
              <a:cs typeface="Times New Roman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sz="2700" spc="-15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-10" dirty="0">
                <a:solidFill>
                  <a:srgbClr val="EAEAEA"/>
                </a:solidFill>
                <a:latin typeface="Cambria Math"/>
                <a:cs typeface="Cambria Math"/>
              </a:rPr>
              <a:t>11 </a:t>
            </a:r>
            <a:r>
              <a:rPr sz="2700" spc="-15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-10" dirty="0">
                <a:solidFill>
                  <a:srgbClr val="EAEAEA"/>
                </a:solidFill>
                <a:latin typeface="Cambria Math"/>
                <a:cs typeface="Cambria Math"/>
              </a:rPr>
              <a:t>12 </a:t>
            </a:r>
            <a:r>
              <a:rPr sz="2700" spc="-15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-10" dirty="0">
                <a:solidFill>
                  <a:srgbClr val="EAEAEA"/>
                </a:solidFill>
                <a:latin typeface="Cambria Math"/>
                <a:cs typeface="Cambria Math"/>
              </a:rPr>
              <a:t>13</a:t>
            </a:r>
            <a:r>
              <a:rPr sz="1300" spc="3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2700" spc="-15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-10" dirty="0">
                <a:solidFill>
                  <a:srgbClr val="EAEAEA"/>
                </a:solidFill>
                <a:latin typeface="Cambria Math"/>
                <a:cs typeface="Cambria Math"/>
              </a:rPr>
              <a:t>14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11" name="object 226"/>
          <p:cNvSpPr txBox="1"/>
          <p:nvPr/>
        </p:nvSpPr>
        <p:spPr>
          <a:xfrm>
            <a:off x="10127740" y="4749749"/>
            <a:ext cx="1643380" cy="753745"/>
          </a:xfrm>
          <a:prstGeom prst="rect">
            <a:avLst/>
          </a:prstGeom>
          <a:solidFill>
            <a:schemeClr val="tx1"/>
          </a:solidFill>
          <a:ln w="15240">
            <a:solidFill>
              <a:srgbClr val="F8F8F8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Times New Roman"/>
              <a:cs typeface="Times New Roman"/>
            </a:endParaRPr>
          </a:p>
          <a:p>
            <a:pPr marL="234950">
              <a:lnSpc>
                <a:spcPct val="100000"/>
              </a:lnSpc>
            </a:pPr>
            <a:r>
              <a:rPr sz="2700" spc="0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0" dirty="0">
                <a:solidFill>
                  <a:srgbClr val="EAEAEA"/>
                </a:solidFill>
                <a:latin typeface="Cambria Math"/>
                <a:cs typeface="Cambria Math"/>
              </a:rPr>
              <a:t>21 </a:t>
            </a:r>
            <a:r>
              <a:rPr sz="2700" spc="0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0" dirty="0">
                <a:solidFill>
                  <a:srgbClr val="EAEAEA"/>
                </a:solidFill>
                <a:latin typeface="Cambria Math"/>
                <a:cs typeface="Cambria Math"/>
              </a:rPr>
              <a:t>22</a:t>
            </a:r>
            <a:r>
              <a:rPr sz="1300" spc="-5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2700" spc="37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25" dirty="0">
                <a:solidFill>
                  <a:srgbClr val="EAEAEA"/>
                </a:solidFill>
                <a:latin typeface="Cambria Math"/>
                <a:cs typeface="Cambria Math"/>
              </a:rPr>
              <a:t>23</a:t>
            </a:r>
            <a:r>
              <a:rPr sz="2700" spc="37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25" dirty="0">
                <a:solidFill>
                  <a:srgbClr val="EAEAEA"/>
                </a:solidFill>
                <a:latin typeface="Cambria Math"/>
                <a:cs typeface="Cambria Math"/>
              </a:rPr>
              <a:t>24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87" name="object 202"/>
          <p:cNvSpPr/>
          <p:nvPr/>
        </p:nvSpPr>
        <p:spPr>
          <a:xfrm>
            <a:off x="2464307" y="2951988"/>
            <a:ext cx="5374005" cy="1716405"/>
          </a:xfrm>
          <a:custGeom>
            <a:avLst/>
            <a:gdLst/>
            <a:ahLst/>
            <a:cxnLst/>
            <a:rect l="l" t="t" r="r" b="b"/>
            <a:pathLst>
              <a:path w="5374005" h="1716404">
                <a:moveTo>
                  <a:pt x="0" y="1716024"/>
                </a:moveTo>
                <a:lnTo>
                  <a:pt x="5373624" y="1716024"/>
                </a:lnTo>
                <a:lnTo>
                  <a:pt x="5373624" y="0"/>
                </a:lnTo>
                <a:lnTo>
                  <a:pt x="0" y="0"/>
                </a:lnTo>
                <a:lnTo>
                  <a:pt x="0" y="1716024"/>
                </a:lnTo>
                <a:close/>
              </a:path>
            </a:pathLst>
          </a:custGeom>
          <a:solidFill>
            <a:schemeClr val="tx1"/>
          </a:solidFill>
          <a:ln w="15239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219"/>
          <p:cNvSpPr/>
          <p:nvPr/>
        </p:nvSpPr>
        <p:spPr>
          <a:xfrm>
            <a:off x="2464307" y="4668393"/>
            <a:ext cx="5374005" cy="1717675"/>
          </a:xfrm>
          <a:custGeom>
            <a:avLst/>
            <a:gdLst/>
            <a:ahLst/>
            <a:cxnLst/>
            <a:rect l="l" t="t" r="r" b="b"/>
            <a:pathLst>
              <a:path w="5374005" h="1717675">
                <a:moveTo>
                  <a:pt x="0" y="1717548"/>
                </a:moveTo>
                <a:lnTo>
                  <a:pt x="5373624" y="1717548"/>
                </a:lnTo>
                <a:lnTo>
                  <a:pt x="5373624" y="0"/>
                </a:lnTo>
                <a:lnTo>
                  <a:pt x="0" y="0"/>
                </a:lnTo>
                <a:lnTo>
                  <a:pt x="0" y="1717548"/>
                </a:lnTo>
                <a:close/>
              </a:path>
            </a:pathLst>
          </a:custGeom>
          <a:solidFill>
            <a:schemeClr val="tx1"/>
          </a:solidFill>
          <a:ln w="1524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188"/>
          <p:cNvSpPr/>
          <p:nvPr/>
        </p:nvSpPr>
        <p:spPr>
          <a:xfrm>
            <a:off x="3564635" y="3473196"/>
            <a:ext cx="988060" cy="741045"/>
          </a:xfrm>
          <a:custGeom>
            <a:avLst/>
            <a:gdLst/>
            <a:ahLst/>
            <a:cxnLst/>
            <a:rect l="l" t="t" r="r" b="b"/>
            <a:pathLst>
              <a:path w="988060" h="741045">
                <a:moveTo>
                  <a:pt x="0" y="370331"/>
                </a:moveTo>
                <a:lnTo>
                  <a:pt x="2897" y="329990"/>
                </a:lnTo>
                <a:lnTo>
                  <a:pt x="11390" y="290904"/>
                </a:lnTo>
                <a:lnTo>
                  <a:pt x="25176" y="253300"/>
                </a:lnTo>
                <a:lnTo>
                  <a:pt x="43954" y="217405"/>
                </a:lnTo>
                <a:lnTo>
                  <a:pt x="67422" y="183444"/>
                </a:lnTo>
                <a:lnTo>
                  <a:pt x="95280" y="151644"/>
                </a:lnTo>
                <a:lnTo>
                  <a:pt x="127225" y="122230"/>
                </a:lnTo>
                <a:lnTo>
                  <a:pt x="162957" y="95430"/>
                </a:lnTo>
                <a:lnTo>
                  <a:pt x="202173" y="71469"/>
                </a:lnTo>
                <a:lnTo>
                  <a:pt x="244573" y="50574"/>
                </a:lnTo>
                <a:lnTo>
                  <a:pt x="289855" y="32970"/>
                </a:lnTo>
                <a:lnTo>
                  <a:pt x="337718" y="18885"/>
                </a:lnTo>
                <a:lnTo>
                  <a:pt x="387860" y="8544"/>
                </a:lnTo>
                <a:lnTo>
                  <a:pt x="439979" y="2173"/>
                </a:lnTo>
                <a:lnTo>
                  <a:pt x="493775" y="0"/>
                </a:lnTo>
                <a:lnTo>
                  <a:pt x="547572" y="2173"/>
                </a:lnTo>
                <a:lnTo>
                  <a:pt x="599691" y="8544"/>
                </a:lnTo>
                <a:lnTo>
                  <a:pt x="649833" y="18885"/>
                </a:lnTo>
                <a:lnTo>
                  <a:pt x="697696" y="32970"/>
                </a:lnTo>
                <a:lnTo>
                  <a:pt x="742978" y="50574"/>
                </a:lnTo>
                <a:lnTo>
                  <a:pt x="785378" y="71469"/>
                </a:lnTo>
                <a:lnTo>
                  <a:pt x="824594" y="95430"/>
                </a:lnTo>
                <a:lnTo>
                  <a:pt x="860326" y="122230"/>
                </a:lnTo>
                <a:lnTo>
                  <a:pt x="892271" y="151644"/>
                </a:lnTo>
                <a:lnTo>
                  <a:pt x="920129" y="183444"/>
                </a:lnTo>
                <a:lnTo>
                  <a:pt x="943597" y="217405"/>
                </a:lnTo>
                <a:lnTo>
                  <a:pt x="962375" y="253300"/>
                </a:lnTo>
                <a:lnTo>
                  <a:pt x="976161" y="290904"/>
                </a:lnTo>
                <a:lnTo>
                  <a:pt x="984654" y="329990"/>
                </a:lnTo>
                <a:lnTo>
                  <a:pt x="987551" y="370331"/>
                </a:lnTo>
                <a:lnTo>
                  <a:pt x="984654" y="410673"/>
                </a:lnTo>
                <a:lnTo>
                  <a:pt x="976161" y="449759"/>
                </a:lnTo>
                <a:lnTo>
                  <a:pt x="962375" y="487363"/>
                </a:lnTo>
                <a:lnTo>
                  <a:pt x="943597" y="523258"/>
                </a:lnTo>
                <a:lnTo>
                  <a:pt x="920129" y="557219"/>
                </a:lnTo>
                <a:lnTo>
                  <a:pt x="892271" y="589019"/>
                </a:lnTo>
                <a:lnTo>
                  <a:pt x="860326" y="618433"/>
                </a:lnTo>
                <a:lnTo>
                  <a:pt x="824594" y="645233"/>
                </a:lnTo>
                <a:lnTo>
                  <a:pt x="785378" y="669194"/>
                </a:lnTo>
                <a:lnTo>
                  <a:pt x="742978" y="690089"/>
                </a:lnTo>
                <a:lnTo>
                  <a:pt x="697696" y="707693"/>
                </a:lnTo>
                <a:lnTo>
                  <a:pt x="649833" y="721778"/>
                </a:lnTo>
                <a:lnTo>
                  <a:pt x="599691" y="732119"/>
                </a:lnTo>
                <a:lnTo>
                  <a:pt x="547572" y="738490"/>
                </a:lnTo>
                <a:lnTo>
                  <a:pt x="493775" y="740663"/>
                </a:lnTo>
                <a:lnTo>
                  <a:pt x="439979" y="738490"/>
                </a:lnTo>
                <a:lnTo>
                  <a:pt x="387860" y="732119"/>
                </a:lnTo>
                <a:lnTo>
                  <a:pt x="337718" y="721778"/>
                </a:lnTo>
                <a:lnTo>
                  <a:pt x="289855" y="707693"/>
                </a:lnTo>
                <a:lnTo>
                  <a:pt x="244573" y="690089"/>
                </a:lnTo>
                <a:lnTo>
                  <a:pt x="202173" y="669194"/>
                </a:lnTo>
                <a:lnTo>
                  <a:pt x="162957" y="645233"/>
                </a:lnTo>
                <a:lnTo>
                  <a:pt x="127225" y="618433"/>
                </a:lnTo>
                <a:lnTo>
                  <a:pt x="95280" y="589019"/>
                </a:lnTo>
                <a:lnTo>
                  <a:pt x="67422" y="557219"/>
                </a:lnTo>
                <a:lnTo>
                  <a:pt x="43954" y="523258"/>
                </a:lnTo>
                <a:lnTo>
                  <a:pt x="25176" y="487363"/>
                </a:lnTo>
                <a:lnTo>
                  <a:pt x="11390" y="449759"/>
                </a:lnTo>
                <a:lnTo>
                  <a:pt x="2897" y="410673"/>
                </a:lnTo>
                <a:lnTo>
                  <a:pt x="0" y="370331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189"/>
          <p:cNvSpPr txBox="1"/>
          <p:nvPr/>
        </p:nvSpPr>
        <p:spPr>
          <a:xfrm>
            <a:off x="3815460" y="3622040"/>
            <a:ext cx="441325" cy="46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45"/>
              </a:lnSpc>
              <a:spcBef>
                <a:spcPts val="95"/>
              </a:spcBef>
            </a:pPr>
            <a:r>
              <a:rPr sz="2400" spc="0" baseline="10416" dirty="0">
                <a:solidFill>
                  <a:srgbClr val="EAEAEA"/>
                </a:solidFill>
                <a:latin typeface="Cambria Math"/>
                <a:cs typeface="Cambria Math"/>
              </a:rPr>
              <a:t>𝜓</a:t>
            </a:r>
            <a:r>
              <a:rPr sz="1150" spc="0" dirty="0">
                <a:solidFill>
                  <a:srgbClr val="EAEAEA"/>
                </a:solidFill>
                <a:latin typeface="Cambria Math"/>
                <a:cs typeface="Cambria Math"/>
              </a:rPr>
              <a:t>11</a:t>
            </a:r>
            <a:endParaRPr sz="1150">
              <a:latin typeface="Cambria Math"/>
              <a:cs typeface="Cambria Math"/>
            </a:endParaRPr>
          </a:p>
          <a:p>
            <a:pPr>
              <a:lnSpc>
                <a:spcPts val="1745"/>
              </a:lnSpc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600" spc="1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𝜙</a:t>
            </a:r>
            <a:r>
              <a:rPr sz="1725" spc="-7" baseline="-14492" dirty="0">
                <a:solidFill>
                  <a:srgbClr val="EAEAEA"/>
                </a:solidFill>
                <a:latin typeface="Cambria Math"/>
                <a:cs typeface="Cambria Math"/>
              </a:rPr>
              <a:t>1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75" name="object 190"/>
          <p:cNvSpPr/>
          <p:nvPr/>
        </p:nvSpPr>
        <p:spPr>
          <a:xfrm>
            <a:off x="4986528" y="3473196"/>
            <a:ext cx="986155" cy="741045"/>
          </a:xfrm>
          <a:custGeom>
            <a:avLst/>
            <a:gdLst/>
            <a:ahLst/>
            <a:cxnLst/>
            <a:rect l="l" t="t" r="r" b="b"/>
            <a:pathLst>
              <a:path w="986154" h="741045">
                <a:moveTo>
                  <a:pt x="0" y="370331"/>
                </a:moveTo>
                <a:lnTo>
                  <a:pt x="2892" y="329990"/>
                </a:lnTo>
                <a:lnTo>
                  <a:pt x="11371" y="290904"/>
                </a:lnTo>
                <a:lnTo>
                  <a:pt x="25133" y="253300"/>
                </a:lnTo>
                <a:lnTo>
                  <a:pt x="43880" y="217405"/>
                </a:lnTo>
                <a:lnTo>
                  <a:pt x="67310" y="183444"/>
                </a:lnTo>
                <a:lnTo>
                  <a:pt x="95121" y="151644"/>
                </a:lnTo>
                <a:lnTo>
                  <a:pt x="127015" y="122230"/>
                </a:lnTo>
                <a:lnTo>
                  <a:pt x="162690" y="95430"/>
                </a:lnTo>
                <a:lnTo>
                  <a:pt x="201844" y="71469"/>
                </a:lnTo>
                <a:lnTo>
                  <a:pt x="244178" y="50574"/>
                </a:lnTo>
                <a:lnTo>
                  <a:pt x="289391" y="32970"/>
                </a:lnTo>
                <a:lnTo>
                  <a:pt x="337181" y="18885"/>
                </a:lnTo>
                <a:lnTo>
                  <a:pt x="387249" y="8544"/>
                </a:lnTo>
                <a:lnTo>
                  <a:pt x="439294" y="2173"/>
                </a:lnTo>
                <a:lnTo>
                  <a:pt x="493013" y="0"/>
                </a:lnTo>
                <a:lnTo>
                  <a:pt x="546733" y="2173"/>
                </a:lnTo>
                <a:lnTo>
                  <a:pt x="598778" y="8544"/>
                </a:lnTo>
                <a:lnTo>
                  <a:pt x="648846" y="18885"/>
                </a:lnTo>
                <a:lnTo>
                  <a:pt x="696636" y="32970"/>
                </a:lnTo>
                <a:lnTo>
                  <a:pt x="741849" y="50574"/>
                </a:lnTo>
                <a:lnTo>
                  <a:pt x="784183" y="71469"/>
                </a:lnTo>
                <a:lnTo>
                  <a:pt x="823337" y="95430"/>
                </a:lnTo>
                <a:lnTo>
                  <a:pt x="859012" y="122230"/>
                </a:lnTo>
                <a:lnTo>
                  <a:pt x="890906" y="151644"/>
                </a:lnTo>
                <a:lnTo>
                  <a:pt x="918717" y="183444"/>
                </a:lnTo>
                <a:lnTo>
                  <a:pt x="942147" y="217405"/>
                </a:lnTo>
                <a:lnTo>
                  <a:pt x="960894" y="253300"/>
                </a:lnTo>
                <a:lnTo>
                  <a:pt x="974656" y="290904"/>
                </a:lnTo>
                <a:lnTo>
                  <a:pt x="983135" y="329990"/>
                </a:lnTo>
                <a:lnTo>
                  <a:pt x="986027" y="370331"/>
                </a:lnTo>
                <a:lnTo>
                  <a:pt x="983135" y="410673"/>
                </a:lnTo>
                <a:lnTo>
                  <a:pt x="974656" y="449759"/>
                </a:lnTo>
                <a:lnTo>
                  <a:pt x="960894" y="487363"/>
                </a:lnTo>
                <a:lnTo>
                  <a:pt x="942147" y="523258"/>
                </a:lnTo>
                <a:lnTo>
                  <a:pt x="918717" y="557219"/>
                </a:lnTo>
                <a:lnTo>
                  <a:pt x="890906" y="589019"/>
                </a:lnTo>
                <a:lnTo>
                  <a:pt x="859012" y="618433"/>
                </a:lnTo>
                <a:lnTo>
                  <a:pt x="823337" y="645233"/>
                </a:lnTo>
                <a:lnTo>
                  <a:pt x="784183" y="669194"/>
                </a:lnTo>
                <a:lnTo>
                  <a:pt x="741849" y="690089"/>
                </a:lnTo>
                <a:lnTo>
                  <a:pt x="696636" y="707693"/>
                </a:lnTo>
                <a:lnTo>
                  <a:pt x="648846" y="721778"/>
                </a:lnTo>
                <a:lnTo>
                  <a:pt x="598778" y="732119"/>
                </a:lnTo>
                <a:lnTo>
                  <a:pt x="546733" y="738490"/>
                </a:lnTo>
                <a:lnTo>
                  <a:pt x="493013" y="740663"/>
                </a:lnTo>
                <a:lnTo>
                  <a:pt x="439294" y="738490"/>
                </a:lnTo>
                <a:lnTo>
                  <a:pt x="387249" y="732119"/>
                </a:lnTo>
                <a:lnTo>
                  <a:pt x="337181" y="721778"/>
                </a:lnTo>
                <a:lnTo>
                  <a:pt x="289391" y="707693"/>
                </a:lnTo>
                <a:lnTo>
                  <a:pt x="244178" y="690089"/>
                </a:lnTo>
                <a:lnTo>
                  <a:pt x="201844" y="669194"/>
                </a:lnTo>
                <a:lnTo>
                  <a:pt x="162690" y="645233"/>
                </a:lnTo>
                <a:lnTo>
                  <a:pt x="127015" y="618433"/>
                </a:lnTo>
                <a:lnTo>
                  <a:pt x="95121" y="589019"/>
                </a:lnTo>
                <a:lnTo>
                  <a:pt x="67310" y="557219"/>
                </a:lnTo>
                <a:lnTo>
                  <a:pt x="43880" y="523258"/>
                </a:lnTo>
                <a:lnTo>
                  <a:pt x="25133" y="487363"/>
                </a:lnTo>
                <a:lnTo>
                  <a:pt x="11371" y="449759"/>
                </a:lnTo>
                <a:lnTo>
                  <a:pt x="2892" y="410673"/>
                </a:lnTo>
                <a:lnTo>
                  <a:pt x="0" y="370331"/>
                </a:lnTo>
                <a:close/>
              </a:path>
            </a:pathLst>
          </a:custGeom>
          <a:ln w="15239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191"/>
          <p:cNvSpPr txBox="1"/>
          <p:nvPr/>
        </p:nvSpPr>
        <p:spPr>
          <a:xfrm>
            <a:off x="5233415" y="3622675"/>
            <a:ext cx="446405" cy="46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45"/>
              </a:lnSpc>
              <a:spcBef>
                <a:spcPts val="95"/>
              </a:spcBef>
            </a:pPr>
            <a:r>
              <a:rPr sz="2400" spc="7" baseline="10416" dirty="0">
                <a:solidFill>
                  <a:srgbClr val="EAEAEA"/>
                </a:solidFill>
                <a:latin typeface="Cambria Math"/>
                <a:cs typeface="Cambria Math"/>
              </a:rPr>
              <a:t>𝜓</a:t>
            </a:r>
            <a:r>
              <a:rPr sz="1150" spc="5" dirty="0">
                <a:solidFill>
                  <a:srgbClr val="EAEAEA"/>
                </a:solidFill>
                <a:latin typeface="Cambria Math"/>
                <a:cs typeface="Cambria Math"/>
              </a:rPr>
              <a:t>12</a:t>
            </a:r>
            <a:endParaRPr sz="1150">
              <a:latin typeface="Cambria Math"/>
              <a:cs typeface="Cambria Math"/>
            </a:endParaRPr>
          </a:p>
          <a:p>
            <a:pPr>
              <a:lnSpc>
                <a:spcPts val="1745"/>
              </a:lnSpc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600" spc="1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600" spc="10" dirty="0">
                <a:solidFill>
                  <a:srgbClr val="EAEAEA"/>
                </a:solidFill>
                <a:latin typeface="Cambria Math"/>
                <a:cs typeface="Cambria Math"/>
              </a:rPr>
              <a:t>𝜙</a:t>
            </a:r>
            <a:r>
              <a:rPr sz="1725" spc="15" baseline="-14492" dirty="0">
                <a:solidFill>
                  <a:srgbClr val="EAEAEA"/>
                </a:solidFill>
                <a:latin typeface="Cambria Math"/>
                <a:cs typeface="Cambria Math"/>
              </a:rPr>
              <a:t>3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77" name="object 192"/>
          <p:cNvSpPr/>
          <p:nvPr/>
        </p:nvSpPr>
        <p:spPr>
          <a:xfrm>
            <a:off x="3621023" y="3144011"/>
            <a:ext cx="231648" cy="329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193"/>
          <p:cNvSpPr/>
          <p:nvPr/>
        </p:nvSpPr>
        <p:spPr>
          <a:xfrm>
            <a:off x="3241548" y="3771900"/>
            <a:ext cx="231648" cy="3291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194"/>
          <p:cNvSpPr/>
          <p:nvPr/>
        </p:nvSpPr>
        <p:spPr>
          <a:xfrm>
            <a:off x="4204715" y="4166615"/>
            <a:ext cx="231648" cy="3291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195"/>
          <p:cNvSpPr/>
          <p:nvPr/>
        </p:nvSpPr>
        <p:spPr>
          <a:xfrm>
            <a:off x="5170932" y="3105911"/>
            <a:ext cx="231648" cy="3291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196"/>
          <p:cNvSpPr/>
          <p:nvPr/>
        </p:nvSpPr>
        <p:spPr>
          <a:xfrm>
            <a:off x="6431279" y="3474720"/>
            <a:ext cx="988060" cy="741045"/>
          </a:xfrm>
          <a:custGeom>
            <a:avLst/>
            <a:gdLst/>
            <a:ahLst/>
            <a:cxnLst/>
            <a:rect l="l" t="t" r="r" b="b"/>
            <a:pathLst>
              <a:path w="988059" h="741045">
                <a:moveTo>
                  <a:pt x="0" y="370331"/>
                </a:moveTo>
                <a:lnTo>
                  <a:pt x="2897" y="329990"/>
                </a:lnTo>
                <a:lnTo>
                  <a:pt x="11390" y="290904"/>
                </a:lnTo>
                <a:lnTo>
                  <a:pt x="25176" y="253300"/>
                </a:lnTo>
                <a:lnTo>
                  <a:pt x="43954" y="217405"/>
                </a:lnTo>
                <a:lnTo>
                  <a:pt x="67422" y="183444"/>
                </a:lnTo>
                <a:lnTo>
                  <a:pt x="95280" y="151644"/>
                </a:lnTo>
                <a:lnTo>
                  <a:pt x="127225" y="122230"/>
                </a:lnTo>
                <a:lnTo>
                  <a:pt x="162957" y="95430"/>
                </a:lnTo>
                <a:lnTo>
                  <a:pt x="202173" y="71469"/>
                </a:lnTo>
                <a:lnTo>
                  <a:pt x="244573" y="50574"/>
                </a:lnTo>
                <a:lnTo>
                  <a:pt x="289855" y="32970"/>
                </a:lnTo>
                <a:lnTo>
                  <a:pt x="337718" y="18885"/>
                </a:lnTo>
                <a:lnTo>
                  <a:pt x="387860" y="8544"/>
                </a:lnTo>
                <a:lnTo>
                  <a:pt x="439979" y="2173"/>
                </a:lnTo>
                <a:lnTo>
                  <a:pt x="493775" y="0"/>
                </a:lnTo>
                <a:lnTo>
                  <a:pt x="547572" y="2173"/>
                </a:lnTo>
                <a:lnTo>
                  <a:pt x="599691" y="8544"/>
                </a:lnTo>
                <a:lnTo>
                  <a:pt x="649833" y="18885"/>
                </a:lnTo>
                <a:lnTo>
                  <a:pt x="697696" y="32970"/>
                </a:lnTo>
                <a:lnTo>
                  <a:pt x="742978" y="50574"/>
                </a:lnTo>
                <a:lnTo>
                  <a:pt x="785378" y="71469"/>
                </a:lnTo>
                <a:lnTo>
                  <a:pt x="824594" y="95430"/>
                </a:lnTo>
                <a:lnTo>
                  <a:pt x="860326" y="122230"/>
                </a:lnTo>
                <a:lnTo>
                  <a:pt x="892271" y="151644"/>
                </a:lnTo>
                <a:lnTo>
                  <a:pt x="920129" y="183444"/>
                </a:lnTo>
                <a:lnTo>
                  <a:pt x="943597" y="217405"/>
                </a:lnTo>
                <a:lnTo>
                  <a:pt x="962375" y="253300"/>
                </a:lnTo>
                <a:lnTo>
                  <a:pt x="976161" y="290904"/>
                </a:lnTo>
                <a:lnTo>
                  <a:pt x="984654" y="329990"/>
                </a:lnTo>
                <a:lnTo>
                  <a:pt x="987551" y="370331"/>
                </a:lnTo>
                <a:lnTo>
                  <a:pt x="984654" y="410673"/>
                </a:lnTo>
                <a:lnTo>
                  <a:pt x="976161" y="449759"/>
                </a:lnTo>
                <a:lnTo>
                  <a:pt x="962375" y="487363"/>
                </a:lnTo>
                <a:lnTo>
                  <a:pt x="943597" y="523258"/>
                </a:lnTo>
                <a:lnTo>
                  <a:pt x="920129" y="557219"/>
                </a:lnTo>
                <a:lnTo>
                  <a:pt x="892271" y="589019"/>
                </a:lnTo>
                <a:lnTo>
                  <a:pt x="860326" y="618433"/>
                </a:lnTo>
                <a:lnTo>
                  <a:pt x="824594" y="645233"/>
                </a:lnTo>
                <a:lnTo>
                  <a:pt x="785378" y="669194"/>
                </a:lnTo>
                <a:lnTo>
                  <a:pt x="742978" y="690089"/>
                </a:lnTo>
                <a:lnTo>
                  <a:pt x="697696" y="707693"/>
                </a:lnTo>
                <a:lnTo>
                  <a:pt x="649833" y="721778"/>
                </a:lnTo>
                <a:lnTo>
                  <a:pt x="599691" y="732119"/>
                </a:lnTo>
                <a:lnTo>
                  <a:pt x="547572" y="738490"/>
                </a:lnTo>
                <a:lnTo>
                  <a:pt x="493775" y="740663"/>
                </a:lnTo>
                <a:lnTo>
                  <a:pt x="439979" y="738490"/>
                </a:lnTo>
                <a:lnTo>
                  <a:pt x="387860" y="732119"/>
                </a:lnTo>
                <a:lnTo>
                  <a:pt x="337718" y="721778"/>
                </a:lnTo>
                <a:lnTo>
                  <a:pt x="289855" y="707693"/>
                </a:lnTo>
                <a:lnTo>
                  <a:pt x="244573" y="690089"/>
                </a:lnTo>
                <a:lnTo>
                  <a:pt x="202173" y="669194"/>
                </a:lnTo>
                <a:lnTo>
                  <a:pt x="162957" y="645233"/>
                </a:lnTo>
                <a:lnTo>
                  <a:pt x="127225" y="618433"/>
                </a:lnTo>
                <a:lnTo>
                  <a:pt x="95280" y="589019"/>
                </a:lnTo>
                <a:lnTo>
                  <a:pt x="67422" y="557219"/>
                </a:lnTo>
                <a:lnTo>
                  <a:pt x="43954" y="523258"/>
                </a:lnTo>
                <a:lnTo>
                  <a:pt x="25176" y="487363"/>
                </a:lnTo>
                <a:lnTo>
                  <a:pt x="11390" y="449759"/>
                </a:lnTo>
                <a:lnTo>
                  <a:pt x="2897" y="410673"/>
                </a:lnTo>
                <a:lnTo>
                  <a:pt x="0" y="370331"/>
                </a:lnTo>
                <a:close/>
              </a:path>
            </a:pathLst>
          </a:custGeom>
          <a:ln w="15240">
            <a:solidFill>
              <a:srgbClr val="F8F8F8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197"/>
          <p:cNvSpPr txBox="1"/>
          <p:nvPr/>
        </p:nvSpPr>
        <p:spPr>
          <a:xfrm>
            <a:off x="6792721" y="3625722"/>
            <a:ext cx="322580" cy="46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45"/>
              </a:lnSpc>
              <a:spcBef>
                <a:spcPts val="95"/>
              </a:spcBef>
            </a:pPr>
            <a:r>
              <a:rPr sz="2400" spc="-60" baseline="10416" dirty="0">
                <a:solidFill>
                  <a:srgbClr val="EAEAEA"/>
                </a:solidFill>
                <a:latin typeface="Cambria Math"/>
                <a:cs typeface="Cambria Math"/>
              </a:rPr>
              <a:t>𝜓</a:t>
            </a:r>
            <a:r>
              <a:rPr sz="1150" spc="25" dirty="0">
                <a:solidFill>
                  <a:srgbClr val="EAEAEA"/>
                </a:solidFill>
                <a:latin typeface="Cambria Math"/>
                <a:cs typeface="Cambria Math"/>
              </a:rPr>
              <a:t>1</a:t>
            </a:r>
            <a:r>
              <a:rPr sz="1150" spc="30" dirty="0">
                <a:solidFill>
                  <a:srgbClr val="EAEAEA"/>
                </a:solidFill>
                <a:latin typeface="Cambria Math"/>
                <a:cs typeface="Cambria Math"/>
              </a:rPr>
              <a:t>3</a:t>
            </a:r>
            <a:endParaRPr sz="1150">
              <a:latin typeface="Cambria Math"/>
              <a:cs typeface="Cambria Math"/>
            </a:endParaRPr>
          </a:p>
          <a:p>
            <a:pPr marL="43815">
              <a:lnSpc>
                <a:spcPts val="1745"/>
              </a:lnSpc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600" spc="-5" dirty="0">
                <a:solidFill>
                  <a:srgbClr val="EAEAEA"/>
                </a:solidFill>
                <a:latin typeface="Calisto MT"/>
                <a:cs typeface="Calisto MT"/>
              </a:rPr>
              <a:t>?</a:t>
            </a:r>
            <a:endParaRPr sz="1600">
              <a:latin typeface="Calisto MT"/>
              <a:cs typeface="Calisto MT"/>
            </a:endParaRPr>
          </a:p>
        </p:txBody>
      </p:sp>
      <p:sp>
        <p:nvSpPr>
          <p:cNvPr id="83" name="object 198"/>
          <p:cNvSpPr txBox="1"/>
          <p:nvPr/>
        </p:nvSpPr>
        <p:spPr>
          <a:xfrm>
            <a:off x="3292475" y="3089275"/>
            <a:ext cx="323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700" spc="-157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11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84" name="object 199"/>
          <p:cNvSpPr txBox="1"/>
          <p:nvPr/>
        </p:nvSpPr>
        <p:spPr>
          <a:xfrm>
            <a:off x="2903220" y="4005453"/>
            <a:ext cx="323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700" spc="-157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12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85" name="object 200"/>
          <p:cNvSpPr txBox="1"/>
          <p:nvPr/>
        </p:nvSpPr>
        <p:spPr>
          <a:xfrm>
            <a:off x="3840226" y="4371213"/>
            <a:ext cx="323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700" spc="-157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14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86" name="object 201"/>
          <p:cNvSpPr txBox="1"/>
          <p:nvPr/>
        </p:nvSpPr>
        <p:spPr>
          <a:xfrm>
            <a:off x="4801234" y="3067050"/>
            <a:ext cx="323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700" spc="-157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13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88" name="object 203"/>
          <p:cNvSpPr txBox="1"/>
          <p:nvPr/>
        </p:nvSpPr>
        <p:spPr>
          <a:xfrm>
            <a:off x="7347457" y="4323969"/>
            <a:ext cx="467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D=1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89" name="object 204"/>
          <p:cNvSpPr/>
          <p:nvPr/>
        </p:nvSpPr>
        <p:spPr>
          <a:xfrm>
            <a:off x="2670048" y="5172837"/>
            <a:ext cx="986155" cy="741045"/>
          </a:xfrm>
          <a:custGeom>
            <a:avLst/>
            <a:gdLst/>
            <a:ahLst/>
            <a:cxnLst/>
            <a:rect l="l" t="t" r="r" b="b"/>
            <a:pathLst>
              <a:path w="986154" h="741045">
                <a:moveTo>
                  <a:pt x="0" y="370331"/>
                </a:moveTo>
                <a:lnTo>
                  <a:pt x="2892" y="329990"/>
                </a:lnTo>
                <a:lnTo>
                  <a:pt x="11371" y="290904"/>
                </a:lnTo>
                <a:lnTo>
                  <a:pt x="25133" y="253300"/>
                </a:lnTo>
                <a:lnTo>
                  <a:pt x="43880" y="217405"/>
                </a:lnTo>
                <a:lnTo>
                  <a:pt x="67310" y="183444"/>
                </a:lnTo>
                <a:lnTo>
                  <a:pt x="95121" y="151644"/>
                </a:lnTo>
                <a:lnTo>
                  <a:pt x="127015" y="122230"/>
                </a:lnTo>
                <a:lnTo>
                  <a:pt x="162690" y="95430"/>
                </a:lnTo>
                <a:lnTo>
                  <a:pt x="201844" y="71469"/>
                </a:lnTo>
                <a:lnTo>
                  <a:pt x="244178" y="50574"/>
                </a:lnTo>
                <a:lnTo>
                  <a:pt x="289391" y="32970"/>
                </a:lnTo>
                <a:lnTo>
                  <a:pt x="337181" y="18885"/>
                </a:lnTo>
                <a:lnTo>
                  <a:pt x="387249" y="8544"/>
                </a:lnTo>
                <a:lnTo>
                  <a:pt x="439294" y="2173"/>
                </a:lnTo>
                <a:lnTo>
                  <a:pt x="493013" y="0"/>
                </a:lnTo>
                <a:lnTo>
                  <a:pt x="546733" y="2173"/>
                </a:lnTo>
                <a:lnTo>
                  <a:pt x="598778" y="8544"/>
                </a:lnTo>
                <a:lnTo>
                  <a:pt x="648846" y="18885"/>
                </a:lnTo>
                <a:lnTo>
                  <a:pt x="696636" y="32970"/>
                </a:lnTo>
                <a:lnTo>
                  <a:pt x="741849" y="50574"/>
                </a:lnTo>
                <a:lnTo>
                  <a:pt x="784183" y="71469"/>
                </a:lnTo>
                <a:lnTo>
                  <a:pt x="823337" y="95430"/>
                </a:lnTo>
                <a:lnTo>
                  <a:pt x="859012" y="122230"/>
                </a:lnTo>
                <a:lnTo>
                  <a:pt x="890906" y="151644"/>
                </a:lnTo>
                <a:lnTo>
                  <a:pt x="918717" y="183444"/>
                </a:lnTo>
                <a:lnTo>
                  <a:pt x="942147" y="217405"/>
                </a:lnTo>
                <a:lnTo>
                  <a:pt x="960894" y="253300"/>
                </a:lnTo>
                <a:lnTo>
                  <a:pt x="974656" y="290904"/>
                </a:lnTo>
                <a:lnTo>
                  <a:pt x="983135" y="329990"/>
                </a:lnTo>
                <a:lnTo>
                  <a:pt x="986027" y="370331"/>
                </a:lnTo>
                <a:lnTo>
                  <a:pt x="983135" y="410684"/>
                </a:lnTo>
                <a:lnTo>
                  <a:pt x="974656" y="449778"/>
                </a:lnTo>
                <a:lnTo>
                  <a:pt x="960894" y="487387"/>
                </a:lnTo>
                <a:lnTo>
                  <a:pt x="942147" y="523285"/>
                </a:lnTo>
                <a:lnTo>
                  <a:pt x="918717" y="557247"/>
                </a:lnTo>
                <a:lnTo>
                  <a:pt x="890906" y="589047"/>
                </a:lnTo>
                <a:lnTo>
                  <a:pt x="859012" y="618458"/>
                </a:lnTo>
                <a:lnTo>
                  <a:pt x="823337" y="645255"/>
                </a:lnTo>
                <a:lnTo>
                  <a:pt x="784183" y="669212"/>
                </a:lnTo>
                <a:lnTo>
                  <a:pt x="741849" y="690103"/>
                </a:lnTo>
                <a:lnTo>
                  <a:pt x="696636" y="707703"/>
                </a:lnTo>
                <a:lnTo>
                  <a:pt x="648846" y="721784"/>
                </a:lnTo>
                <a:lnTo>
                  <a:pt x="598778" y="732122"/>
                </a:lnTo>
                <a:lnTo>
                  <a:pt x="546733" y="738491"/>
                </a:lnTo>
                <a:lnTo>
                  <a:pt x="493013" y="740663"/>
                </a:lnTo>
                <a:lnTo>
                  <a:pt x="439294" y="738491"/>
                </a:lnTo>
                <a:lnTo>
                  <a:pt x="387249" y="732122"/>
                </a:lnTo>
                <a:lnTo>
                  <a:pt x="337181" y="721784"/>
                </a:lnTo>
                <a:lnTo>
                  <a:pt x="289391" y="707703"/>
                </a:lnTo>
                <a:lnTo>
                  <a:pt x="244178" y="690103"/>
                </a:lnTo>
                <a:lnTo>
                  <a:pt x="201844" y="669212"/>
                </a:lnTo>
                <a:lnTo>
                  <a:pt x="162690" y="645255"/>
                </a:lnTo>
                <a:lnTo>
                  <a:pt x="127015" y="618458"/>
                </a:lnTo>
                <a:lnTo>
                  <a:pt x="95121" y="589047"/>
                </a:lnTo>
                <a:lnTo>
                  <a:pt x="67310" y="557247"/>
                </a:lnTo>
                <a:lnTo>
                  <a:pt x="43880" y="523285"/>
                </a:lnTo>
                <a:lnTo>
                  <a:pt x="25133" y="487387"/>
                </a:lnTo>
                <a:lnTo>
                  <a:pt x="11371" y="449778"/>
                </a:lnTo>
                <a:lnTo>
                  <a:pt x="2892" y="410684"/>
                </a:lnTo>
                <a:lnTo>
                  <a:pt x="0" y="370331"/>
                </a:lnTo>
                <a:close/>
              </a:path>
            </a:pathLst>
          </a:custGeom>
          <a:ln w="15239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205"/>
          <p:cNvSpPr txBox="1"/>
          <p:nvPr/>
        </p:nvSpPr>
        <p:spPr>
          <a:xfrm>
            <a:off x="2916935" y="5322900"/>
            <a:ext cx="445770" cy="46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45"/>
              </a:lnSpc>
              <a:spcBef>
                <a:spcPts val="95"/>
              </a:spcBef>
            </a:pPr>
            <a:r>
              <a:rPr sz="2400" spc="22" baseline="10416" dirty="0">
                <a:solidFill>
                  <a:srgbClr val="EAEAEA"/>
                </a:solidFill>
                <a:latin typeface="Cambria Math"/>
                <a:cs typeface="Cambria Math"/>
              </a:rPr>
              <a:t>𝜓</a:t>
            </a:r>
            <a:r>
              <a:rPr sz="1150" spc="15" dirty="0">
                <a:solidFill>
                  <a:srgbClr val="EAEAEA"/>
                </a:solidFill>
                <a:latin typeface="Cambria Math"/>
                <a:cs typeface="Cambria Math"/>
              </a:rPr>
              <a:t>21</a:t>
            </a:r>
            <a:endParaRPr sz="1150">
              <a:latin typeface="Cambria Math"/>
              <a:cs typeface="Cambria Math"/>
            </a:endParaRPr>
          </a:p>
          <a:p>
            <a:pPr>
              <a:lnSpc>
                <a:spcPts val="1745"/>
              </a:lnSpc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600" spc="1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600" spc="10" dirty="0">
                <a:solidFill>
                  <a:srgbClr val="EAEAEA"/>
                </a:solidFill>
                <a:latin typeface="Cambria Math"/>
                <a:cs typeface="Cambria Math"/>
              </a:rPr>
              <a:t>𝜙</a:t>
            </a:r>
            <a:r>
              <a:rPr sz="1725" spc="15" baseline="-16908" dirty="0">
                <a:solidFill>
                  <a:srgbClr val="EAEAEA"/>
                </a:solidFill>
                <a:latin typeface="Cambria Math"/>
                <a:cs typeface="Cambria Math"/>
              </a:rPr>
              <a:t>2</a:t>
            </a:r>
            <a:endParaRPr sz="1725" baseline="-16908">
              <a:latin typeface="Cambria Math"/>
              <a:cs typeface="Cambria Math"/>
            </a:endParaRPr>
          </a:p>
        </p:txBody>
      </p:sp>
      <p:sp>
        <p:nvSpPr>
          <p:cNvPr id="91" name="object 206"/>
          <p:cNvSpPr/>
          <p:nvPr/>
        </p:nvSpPr>
        <p:spPr>
          <a:xfrm>
            <a:off x="3989832" y="5174361"/>
            <a:ext cx="988060" cy="741045"/>
          </a:xfrm>
          <a:custGeom>
            <a:avLst/>
            <a:gdLst/>
            <a:ahLst/>
            <a:cxnLst/>
            <a:rect l="l" t="t" r="r" b="b"/>
            <a:pathLst>
              <a:path w="988060" h="741045">
                <a:moveTo>
                  <a:pt x="0" y="370332"/>
                </a:moveTo>
                <a:lnTo>
                  <a:pt x="2897" y="329990"/>
                </a:lnTo>
                <a:lnTo>
                  <a:pt x="11390" y="290904"/>
                </a:lnTo>
                <a:lnTo>
                  <a:pt x="25176" y="253300"/>
                </a:lnTo>
                <a:lnTo>
                  <a:pt x="43954" y="217405"/>
                </a:lnTo>
                <a:lnTo>
                  <a:pt x="67422" y="183444"/>
                </a:lnTo>
                <a:lnTo>
                  <a:pt x="95280" y="151644"/>
                </a:lnTo>
                <a:lnTo>
                  <a:pt x="127225" y="122230"/>
                </a:lnTo>
                <a:lnTo>
                  <a:pt x="162957" y="95430"/>
                </a:lnTo>
                <a:lnTo>
                  <a:pt x="202173" y="71469"/>
                </a:lnTo>
                <a:lnTo>
                  <a:pt x="244573" y="50574"/>
                </a:lnTo>
                <a:lnTo>
                  <a:pt x="289855" y="32970"/>
                </a:lnTo>
                <a:lnTo>
                  <a:pt x="337718" y="18885"/>
                </a:lnTo>
                <a:lnTo>
                  <a:pt x="387860" y="8544"/>
                </a:lnTo>
                <a:lnTo>
                  <a:pt x="439979" y="2173"/>
                </a:lnTo>
                <a:lnTo>
                  <a:pt x="493775" y="0"/>
                </a:lnTo>
                <a:lnTo>
                  <a:pt x="547572" y="2173"/>
                </a:lnTo>
                <a:lnTo>
                  <a:pt x="599691" y="8544"/>
                </a:lnTo>
                <a:lnTo>
                  <a:pt x="649833" y="18885"/>
                </a:lnTo>
                <a:lnTo>
                  <a:pt x="697696" y="32970"/>
                </a:lnTo>
                <a:lnTo>
                  <a:pt x="742978" y="50574"/>
                </a:lnTo>
                <a:lnTo>
                  <a:pt x="785378" y="71469"/>
                </a:lnTo>
                <a:lnTo>
                  <a:pt x="824594" y="95430"/>
                </a:lnTo>
                <a:lnTo>
                  <a:pt x="860326" y="122230"/>
                </a:lnTo>
                <a:lnTo>
                  <a:pt x="892271" y="151644"/>
                </a:lnTo>
                <a:lnTo>
                  <a:pt x="920129" y="183444"/>
                </a:lnTo>
                <a:lnTo>
                  <a:pt x="943597" y="217405"/>
                </a:lnTo>
                <a:lnTo>
                  <a:pt x="962375" y="253300"/>
                </a:lnTo>
                <a:lnTo>
                  <a:pt x="976161" y="290904"/>
                </a:lnTo>
                <a:lnTo>
                  <a:pt x="984654" y="329990"/>
                </a:lnTo>
                <a:lnTo>
                  <a:pt x="987551" y="370332"/>
                </a:lnTo>
                <a:lnTo>
                  <a:pt x="984654" y="410684"/>
                </a:lnTo>
                <a:lnTo>
                  <a:pt x="976161" y="449778"/>
                </a:lnTo>
                <a:lnTo>
                  <a:pt x="962375" y="487387"/>
                </a:lnTo>
                <a:lnTo>
                  <a:pt x="943597" y="523285"/>
                </a:lnTo>
                <a:lnTo>
                  <a:pt x="920129" y="557247"/>
                </a:lnTo>
                <a:lnTo>
                  <a:pt x="892271" y="589047"/>
                </a:lnTo>
                <a:lnTo>
                  <a:pt x="860326" y="618458"/>
                </a:lnTo>
                <a:lnTo>
                  <a:pt x="824594" y="645255"/>
                </a:lnTo>
                <a:lnTo>
                  <a:pt x="785378" y="669212"/>
                </a:lnTo>
                <a:lnTo>
                  <a:pt x="742978" y="690103"/>
                </a:lnTo>
                <a:lnTo>
                  <a:pt x="697696" y="707703"/>
                </a:lnTo>
                <a:lnTo>
                  <a:pt x="649833" y="721784"/>
                </a:lnTo>
                <a:lnTo>
                  <a:pt x="599691" y="732122"/>
                </a:lnTo>
                <a:lnTo>
                  <a:pt x="547572" y="738491"/>
                </a:lnTo>
                <a:lnTo>
                  <a:pt x="493775" y="740664"/>
                </a:lnTo>
                <a:lnTo>
                  <a:pt x="439979" y="738491"/>
                </a:lnTo>
                <a:lnTo>
                  <a:pt x="387860" y="732122"/>
                </a:lnTo>
                <a:lnTo>
                  <a:pt x="337718" y="721784"/>
                </a:lnTo>
                <a:lnTo>
                  <a:pt x="289855" y="707703"/>
                </a:lnTo>
                <a:lnTo>
                  <a:pt x="244573" y="690103"/>
                </a:lnTo>
                <a:lnTo>
                  <a:pt x="202173" y="669212"/>
                </a:lnTo>
                <a:lnTo>
                  <a:pt x="162957" y="645255"/>
                </a:lnTo>
                <a:lnTo>
                  <a:pt x="127225" y="618458"/>
                </a:lnTo>
                <a:lnTo>
                  <a:pt x="95280" y="589047"/>
                </a:lnTo>
                <a:lnTo>
                  <a:pt x="67422" y="557247"/>
                </a:lnTo>
                <a:lnTo>
                  <a:pt x="43954" y="523285"/>
                </a:lnTo>
                <a:lnTo>
                  <a:pt x="25176" y="487387"/>
                </a:lnTo>
                <a:lnTo>
                  <a:pt x="11390" y="449778"/>
                </a:lnTo>
                <a:lnTo>
                  <a:pt x="2897" y="410684"/>
                </a:lnTo>
                <a:lnTo>
                  <a:pt x="0" y="370332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207"/>
          <p:cNvSpPr txBox="1"/>
          <p:nvPr/>
        </p:nvSpPr>
        <p:spPr>
          <a:xfrm>
            <a:off x="4237354" y="5323205"/>
            <a:ext cx="445770" cy="469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45"/>
              </a:lnSpc>
              <a:spcBef>
                <a:spcPts val="95"/>
              </a:spcBef>
            </a:pPr>
            <a:r>
              <a:rPr sz="2400" spc="22" baseline="10416" dirty="0">
                <a:solidFill>
                  <a:srgbClr val="EAEAEA"/>
                </a:solidFill>
                <a:latin typeface="Cambria Math"/>
                <a:cs typeface="Cambria Math"/>
              </a:rPr>
              <a:t>𝜓</a:t>
            </a:r>
            <a:r>
              <a:rPr sz="1150" spc="15" dirty="0">
                <a:solidFill>
                  <a:srgbClr val="EAEAEA"/>
                </a:solidFill>
                <a:latin typeface="Cambria Math"/>
                <a:cs typeface="Cambria Math"/>
              </a:rPr>
              <a:t>22</a:t>
            </a:r>
            <a:endParaRPr sz="1150">
              <a:latin typeface="Cambria Math"/>
              <a:cs typeface="Cambria Math"/>
            </a:endParaRPr>
          </a:p>
          <a:p>
            <a:pPr>
              <a:lnSpc>
                <a:spcPts val="1745"/>
              </a:lnSpc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600" spc="10" dirty="0">
                <a:solidFill>
                  <a:srgbClr val="EAEAEA"/>
                </a:solidFill>
                <a:latin typeface="Cambria Math"/>
                <a:cs typeface="Cambria Math"/>
              </a:rPr>
              <a:t> 𝜙</a:t>
            </a:r>
            <a:r>
              <a:rPr sz="1725" spc="15" baseline="-14492" dirty="0">
                <a:solidFill>
                  <a:srgbClr val="EAEAEA"/>
                </a:solidFill>
                <a:latin typeface="Cambria Math"/>
                <a:cs typeface="Cambria Math"/>
              </a:rPr>
              <a:t>3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93" name="object 208"/>
          <p:cNvSpPr/>
          <p:nvPr/>
        </p:nvSpPr>
        <p:spPr>
          <a:xfrm>
            <a:off x="2953511" y="4843652"/>
            <a:ext cx="231648" cy="329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209"/>
          <p:cNvSpPr/>
          <p:nvPr/>
        </p:nvSpPr>
        <p:spPr>
          <a:xfrm>
            <a:off x="4922520" y="5787008"/>
            <a:ext cx="233172" cy="3291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210"/>
          <p:cNvSpPr/>
          <p:nvPr/>
        </p:nvSpPr>
        <p:spPr>
          <a:xfrm>
            <a:off x="5724144" y="4773549"/>
            <a:ext cx="231648" cy="329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211"/>
          <p:cNvSpPr/>
          <p:nvPr/>
        </p:nvSpPr>
        <p:spPr>
          <a:xfrm>
            <a:off x="4174235" y="4807076"/>
            <a:ext cx="233172" cy="3291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212"/>
          <p:cNvSpPr/>
          <p:nvPr/>
        </p:nvSpPr>
        <p:spPr>
          <a:xfrm>
            <a:off x="5381244" y="5168264"/>
            <a:ext cx="988060" cy="741045"/>
          </a:xfrm>
          <a:custGeom>
            <a:avLst/>
            <a:gdLst/>
            <a:ahLst/>
            <a:cxnLst/>
            <a:rect l="l" t="t" r="r" b="b"/>
            <a:pathLst>
              <a:path w="988060" h="741045">
                <a:moveTo>
                  <a:pt x="0" y="370331"/>
                </a:moveTo>
                <a:lnTo>
                  <a:pt x="2897" y="329990"/>
                </a:lnTo>
                <a:lnTo>
                  <a:pt x="11390" y="290904"/>
                </a:lnTo>
                <a:lnTo>
                  <a:pt x="25176" y="253300"/>
                </a:lnTo>
                <a:lnTo>
                  <a:pt x="43954" y="217405"/>
                </a:lnTo>
                <a:lnTo>
                  <a:pt x="67422" y="183444"/>
                </a:lnTo>
                <a:lnTo>
                  <a:pt x="95280" y="151644"/>
                </a:lnTo>
                <a:lnTo>
                  <a:pt x="127225" y="122230"/>
                </a:lnTo>
                <a:lnTo>
                  <a:pt x="162957" y="95430"/>
                </a:lnTo>
                <a:lnTo>
                  <a:pt x="202173" y="71469"/>
                </a:lnTo>
                <a:lnTo>
                  <a:pt x="244573" y="50574"/>
                </a:lnTo>
                <a:lnTo>
                  <a:pt x="289855" y="32970"/>
                </a:lnTo>
                <a:lnTo>
                  <a:pt x="337718" y="18885"/>
                </a:lnTo>
                <a:lnTo>
                  <a:pt x="387860" y="8544"/>
                </a:lnTo>
                <a:lnTo>
                  <a:pt x="439979" y="2173"/>
                </a:lnTo>
                <a:lnTo>
                  <a:pt x="493775" y="0"/>
                </a:lnTo>
                <a:lnTo>
                  <a:pt x="547572" y="2173"/>
                </a:lnTo>
                <a:lnTo>
                  <a:pt x="599691" y="8544"/>
                </a:lnTo>
                <a:lnTo>
                  <a:pt x="649833" y="18885"/>
                </a:lnTo>
                <a:lnTo>
                  <a:pt x="697696" y="32970"/>
                </a:lnTo>
                <a:lnTo>
                  <a:pt x="742978" y="50574"/>
                </a:lnTo>
                <a:lnTo>
                  <a:pt x="785378" y="71469"/>
                </a:lnTo>
                <a:lnTo>
                  <a:pt x="824594" y="95430"/>
                </a:lnTo>
                <a:lnTo>
                  <a:pt x="860326" y="122230"/>
                </a:lnTo>
                <a:lnTo>
                  <a:pt x="892271" y="151644"/>
                </a:lnTo>
                <a:lnTo>
                  <a:pt x="920129" y="183444"/>
                </a:lnTo>
                <a:lnTo>
                  <a:pt x="943597" y="217405"/>
                </a:lnTo>
                <a:lnTo>
                  <a:pt x="962375" y="253300"/>
                </a:lnTo>
                <a:lnTo>
                  <a:pt x="976161" y="290904"/>
                </a:lnTo>
                <a:lnTo>
                  <a:pt x="984654" y="329990"/>
                </a:lnTo>
                <a:lnTo>
                  <a:pt x="987551" y="370331"/>
                </a:lnTo>
                <a:lnTo>
                  <a:pt x="984654" y="410684"/>
                </a:lnTo>
                <a:lnTo>
                  <a:pt x="976161" y="449778"/>
                </a:lnTo>
                <a:lnTo>
                  <a:pt x="962375" y="487387"/>
                </a:lnTo>
                <a:lnTo>
                  <a:pt x="943597" y="523285"/>
                </a:lnTo>
                <a:lnTo>
                  <a:pt x="920129" y="557247"/>
                </a:lnTo>
                <a:lnTo>
                  <a:pt x="892271" y="589047"/>
                </a:lnTo>
                <a:lnTo>
                  <a:pt x="860326" y="618458"/>
                </a:lnTo>
                <a:lnTo>
                  <a:pt x="824594" y="645255"/>
                </a:lnTo>
                <a:lnTo>
                  <a:pt x="785378" y="669212"/>
                </a:lnTo>
                <a:lnTo>
                  <a:pt x="742978" y="690103"/>
                </a:lnTo>
                <a:lnTo>
                  <a:pt x="697696" y="707703"/>
                </a:lnTo>
                <a:lnTo>
                  <a:pt x="649833" y="721784"/>
                </a:lnTo>
                <a:lnTo>
                  <a:pt x="599691" y="732122"/>
                </a:lnTo>
                <a:lnTo>
                  <a:pt x="547572" y="738491"/>
                </a:lnTo>
                <a:lnTo>
                  <a:pt x="493775" y="740663"/>
                </a:lnTo>
                <a:lnTo>
                  <a:pt x="439979" y="738491"/>
                </a:lnTo>
                <a:lnTo>
                  <a:pt x="387860" y="732122"/>
                </a:lnTo>
                <a:lnTo>
                  <a:pt x="337718" y="721784"/>
                </a:lnTo>
                <a:lnTo>
                  <a:pt x="289855" y="707703"/>
                </a:lnTo>
                <a:lnTo>
                  <a:pt x="244573" y="690103"/>
                </a:lnTo>
                <a:lnTo>
                  <a:pt x="202173" y="669212"/>
                </a:lnTo>
                <a:lnTo>
                  <a:pt x="162957" y="645255"/>
                </a:lnTo>
                <a:lnTo>
                  <a:pt x="127225" y="618458"/>
                </a:lnTo>
                <a:lnTo>
                  <a:pt x="95280" y="589047"/>
                </a:lnTo>
                <a:lnTo>
                  <a:pt x="67422" y="557247"/>
                </a:lnTo>
                <a:lnTo>
                  <a:pt x="43954" y="523285"/>
                </a:lnTo>
                <a:lnTo>
                  <a:pt x="25176" y="487387"/>
                </a:lnTo>
                <a:lnTo>
                  <a:pt x="11390" y="449778"/>
                </a:lnTo>
                <a:lnTo>
                  <a:pt x="2897" y="410684"/>
                </a:lnTo>
                <a:lnTo>
                  <a:pt x="0" y="370331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213"/>
          <p:cNvSpPr txBox="1"/>
          <p:nvPr/>
        </p:nvSpPr>
        <p:spPr>
          <a:xfrm>
            <a:off x="5631434" y="5320766"/>
            <a:ext cx="441959" cy="46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45"/>
              </a:lnSpc>
              <a:spcBef>
                <a:spcPts val="95"/>
              </a:spcBef>
            </a:pPr>
            <a:r>
              <a:rPr sz="2400" spc="22" baseline="10416" dirty="0">
                <a:solidFill>
                  <a:srgbClr val="EAEAEA"/>
                </a:solidFill>
                <a:latin typeface="Cambria Math"/>
                <a:cs typeface="Cambria Math"/>
              </a:rPr>
              <a:t>𝜓</a:t>
            </a:r>
            <a:r>
              <a:rPr sz="1150" spc="15" dirty="0">
                <a:solidFill>
                  <a:srgbClr val="EAEAEA"/>
                </a:solidFill>
                <a:latin typeface="Cambria Math"/>
                <a:cs typeface="Cambria Math"/>
              </a:rPr>
              <a:t>23</a:t>
            </a:r>
            <a:endParaRPr sz="1150">
              <a:latin typeface="Cambria Math"/>
              <a:cs typeface="Cambria Math"/>
            </a:endParaRPr>
          </a:p>
          <a:p>
            <a:pPr>
              <a:lnSpc>
                <a:spcPts val="1745"/>
              </a:lnSpc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600" spc="2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𝜙</a:t>
            </a:r>
            <a:r>
              <a:rPr sz="1725" spc="-7" baseline="-14492" dirty="0">
                <a:solidFill>
                  <a:srgbClr val="EAEAEA"/>
                </a:solidFill>
                <a:latin typeface="Cambria Math"/>
                <a:cs typeface="Cambria Math"/>
              </a:rPr>
              <a:t>1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99" name="object 214"/>
          <p:cNvSpPr txBox="1"/>
          <p:nvPr/>
        </p:nvSpPr>
        <p:spPr>
          <a:xfrm>
            <a:off x="2624073" y="4790058"/>
            <a:ext cx="32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700" spc="-97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21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00" name="object 215"/>
          <p:cNvSpPr txBox="1"/>
          <p:nvPr/>
        </p:nvSpPr>
        <p:spPr>
          <a:xfrm>
            <a:off x="4582033" y="6022111"/>
            <a:ext cx="32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700" spc="-97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22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01" name="object 216"/>
          <p:cNvSpPr txBox="1"/>
          <p:nvPr/>
        </p:nvSpPr>
        <p:spPr>
          <a:xfrm>
            <a:off x="6048502" y="486905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2" name="object 217"/>
          <p:cNvSpPr txBox="1"/>
          <p:nvPr/>
        </p:nvSpPr>
        <p:spPr>
          <a:xfrm>
            <a:off x="6168897" y="4977256"/>
            <a:ext cx="20827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24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03" name="object 218"/>
          <p:cNvSpPr txBox="1"/>
          <p:nvPr/>
        </p:nvSpPr>
        <p:spPr>
          <a:xfrm>
            <a:off x="3805173" y="4767833"/>
            <a:ext cx="32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700" spc="-97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23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05" name="object 220"/>
          <p:cNvSpPr txBox="1"/>
          <p:nvPr/>
        </p:nvSpPr>
        <p:spPr>
          <a:xfrm>
            <a:off x="7347457" y="6042228"/>
            <a:ext cx="467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D=2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06" name="object 222"/>
          <p:cNvSpPr/>
          <p:nvPr/>
        </p:nvSpPr>
        <p:spPr>
          <a:xfrm>
            <a:off x="6626352" y="5172837"/>
            <a:ext cx="988060" cy="741045"/>
          </a:xfrm>
          <a:custGeom>
            <a:avLst/>
            <a:gdLst/>
            <a:ahLst/>
            <a:cxnLst/>
            <a:rect l="l" t="t" r="r" b="b"/>
            <a:pathLst>
              <a:path w="988059" h="741045">
                <a:moveTo>
                  <a:pt x="0" y="370331"/>
                </a:moveTo>
                <a:lnTo>
                  <a:pt x="2897" y="329990"/>
                </a:lnTo>
                <a:lnTo>
                  <a:pt x="11390" y="290904"/>
                </a:lnTo>
                <a:lnTo>
                  <a:pt x="25176" y="253300"/>
                </a:lnTo>
                <a:lnTo>
                  <a:pt x="43954" y="217405"/>
                </a:lnTo>
                <a:lnTo>
                  <a:pt x="67422" y="183444"/>
                </a:lnTo>
                <a:lnTo>
                  <a:pt x="95280" y="151644"/>
                </a:lnTo>
                <a:lnTo>
                  <a:pt x="127225" y="122230"/>
                </a:lnTo>
                <a:lnTo>
                  <a:pt x="162957" y="95430"/>
                </a:lnTo>
                <a:lnTo>
                  <a:pt x="202173" y="71469"/>
                </a:lnTo>
                <a:lnTo>
                  <a:pt x="244573" y="50574"/>
                </a:lnTo>
                <a:lnTo>
                  <a:pt x="289855" y="32970"/>
                </a:lnTo>
                <a:lnTo>
                  <a:pt x="337718" y="18885"/>
                </a:lnTo>
                <a:lnTo>
                  <a:pt x="387860" y="8544"/>
                </a:lnTo>
                <a:lnTo>
                  <a:pt x="439979" y="2173"/>
                </a:lnTo>
                <a:lnTo>
                  <a:pt x="493775" y="0"/>
                </a:lnTo>
                <a:lnTo>
                  <a:pt x="547572" y="2173"/>
                </a:lnTo>
                <a:lnTo>
                  <a:pt x="599691" y="8544"/>
                </a:lnTo>
                <a:lnTo>
                  <a:pt x="649833" y="18885"/>
                </a:lnTo>
                <a:lnTo>
                  <a:pt x="697696" y="32970"/>
                </a:lnTo>
                <a:lnTo>
                  <a:pt x="742978" y="50574"/>
                </a:lnTo>
                <a:lnTo>
                  <a:pt x="785378" y="71469"/>
                </a:lnTo>
                <a:lnTo>
                  <a:pt x="824594" y="95430"/>
                </a:lnTo>
                <a:lnTo>
                  <a:pt x="860326" y="122230"/>
                </a:lnTo>
                <a:lnTo>
                  <a:pt x="892271" y="151644"/>
                </a:lnTo>
                <a:lnTo>
                  <a:pt x="920129" y="183444"/>
                </a:lnTo>
                <a:lnTo>
                  <a:pt x="943597" y="217405"/>
                </a:lnTo>
                <a:lnTo>
                  <a:pt x="962375" y="253300"/>
                </a:lnTo>
                <a:lnTo>
                  <a:pt x="976161" y="290904"/>
                </a:lnTo>
                <a:lnTo>
                  <a:pt x="984654" y="329990"/>
                </a:lnTo>
                <a:lnTo>
                  <a:pt x="987551" y="370331"/>
                </a:lnTo>
                <a:lnTo>
                  <a:pt x="984654" y="410684"/>
                </a:lnTo>
                <a:lnTo>
                  <a:pt x="976161" y="449778"/>
                </a:lnTo>
                <a:lnTo>
                  <a:pt x="962375" y="487387"/>
                </a:lnTo>
                <a:lnTo>
                  <a:pt x="943597" y="523285"/>
                </a:lnTo>
                <a:lnTo>
                  <a:pt x="920129" y="557247"/>
                </a:lnTo>
                <a:lnTo>
                  <a:pt x="892271" y="589047"/>
                </a:lnTo>
                <a:lnTo>
                  <a:pt x="860326" y="618458"/>
                </a:lnTo>
                <a:lnTo>
                  <a:pt x="824594" y="645255"/>
                </a:lnTo>
                <a:lnTo>
                  <a:pt x="785378" y="669212"/>
                </a:lnTo>
                <a:lnTo>
                  <a:pt x="742978" y="690103"/>
                </a:lnTo>
                <a:lnTo>
                  <a:pt x="697696" y="707703"/>
                </a:lnTo>
                <a:lnTo>
                  <a:pt x="649833" y="721784"/>
                </a:lnTo>
                <a:lnTo>
                  <a:pt x="599691" y="732122"/>
                </a:lnTo>
                <a:lnTo>
                  <a:pt x="547572" y="738491"/>
                </a:lnTo>
                <a:lnTo>
                  <a:pt x="493775" y="740663"/>
                </a:lnTo>
                <a:lnTo>
                  <a:pt x="439979" y="738491"/>
                </a:lnTo>
                <a:lnTo>
                  <a:pt x="387860" y="732122"/>
                </a:lnTo>
                <a:lnTo>
                  <a:pt x="337718" y="721784"/>
                </a:lnTo>
                <a:lnTo>
                  <a:pt x="289855" y="707703"/>
                </a:lnTo>
                <a:lnTo>
                  <a:pt x="244573" y="690103"/>
                </a:lnTo>
                <a:lnTo>
                  <a:pt x="202173" y="669212"/>
                </a:lnTo>
                <a:lnTo>
                  <a:pt x="162957" y="645255"/>
                </a:lnTo>
                <a:lnTo>
                  <a:pt x="127225" y="618458"/>
                </a:lnTo>
                <a:lnTo>
                  <a:pt x="95280" y="589047"/>
                </a:lnTo>
                <a:lnTo>
                  <a:pt x="67422" y="557247"/>
                </a:lnTo>
                <a:lnTo>
                  <a:pt x="43954" y="523285"/>
                </a:lnTo>
                <a:lnTo>
                  <a:pt x="25176" y="487387"/>
                </a:lnTo>
                <a:lnTo>
                  <a:pt x="11390" y="449778"/>
                </a:lnTo>
                <a:lnTo>
                  <a:pt x="2897" y="410684"/>
                </a:lnTo>
                <a:lnTo>
                  <a:pt x="0" y="370331"/>
                </a:lnTo>
                <a:close/>
              </a:path>
            </a:pathLst>
          </a:custGeom>
          <a:ln w="15240">
            <a:solidFill>
              <a:srgbClr val="F8F8F8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223"/>
          <p:cNvSpPr txBox="1"/>
          <p:nvPr/>
        </p:nvSpPr>
        <p:spPr>
          <a:xfrm>
            <a:off x="6987793" y="5324729"/>
            <a:ext cx="322580" cy="46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45"/>
              </a:lnSpc>
              <a:spcBef>
                <a:spcPts val="95"/>
              </a:spcBef>
            </a:pPr>
            <a:r>
              <a:rPr sz="2400" spc="-60" baseline="10416" dirty="0">
                <a:solidFill>
                  <a:srgbClr val="EAEAEA"/>
                </a:solidFill>
                <a:latin typeface="Cambria Math"/>
                <a:cs typeface="Cambria Math"/>
              </a:rPr>
              <a:t>𝜓</a:t>
            </a:r>
            <a:r>
              <a:rPr sz="1150" spc="25" dirty="0">
                <a:solidFill>
                  <a:srgbClr val="EAEAEA"/>
                </a:solidFill>
                <a:latin typeface="Cambria Math"/>
                <a:cs typeface="Cambria Math"/>
              </a:rPr>
              <a:t>1</a:t>
            </a:r>
            <a:r>
              <a:rPr sz="1150" spc="30" dirty="0">
                <a:solidFill>
                  <a:srgbClr val="EAEAEA"/>
                </a:solidFill>
                <a:latin typeface="Cambria Math"/>
                <a:cs typeface="Cambria Math"/>
              </a:rPr>
              <a:t>3</a:t>
            </a:r>
            <a:endParaRPr sz="1150">
              <a:latin typeface="Cambria Math"/>
              <a:cs typeface="Cambria Math"/>
            </a:endParaRPr>
          </a:p>
          <a:p>
            <a:pPr marL="43815">
              <a:lnSpc>
                <a:spcPts val="1745"/>
              </a:lnSpc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600" spc="-5" dirty="0">
                <a:solidFill>
                  <a:srgbClr val="EAEAEA"/>
                </a:solidFill>
                <a:latin typeface="Calisto MT"/>
                <a:cs typeface="Calisto MT"/>
              </a:rPr>
              <a:t>?</a:t>
            </a:r>
            <a:endParaRPr sz="1600">
              <a:latin typeface="Calisto MT"/>
              <a:cs typeface="Calisto MT"/>
            </a:endParaRPr>
          </a:p>
        </p:txBody>
      </p:sp>
      <p:sp>
        <p:nvSpPr>
          <p:cNvPr id="108" name="object 221"/>
          <p:cNvSpPr txBox="1"/>
          <p:nvPr/>
        </p:nvSpPr>
        <p:spPr>
          <a:xfrm>
            <a:off x="8408668" y="4101287"/>
            <a:ext cx="1645920" cy="648970"/>
          </a:xfrm>
          <a:prstGeom prst="rect">
            <a:avLst/>
          </a:prstGeom>
          <a:ln w="15240">
            <a:solidFill>
              <a:srgbClr val="F8F8F8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Times New Roman"/>
              <a:cs typeface="Times New Roman"/>
            </a:endParaRPr>
          </a:p>
          <a:p>
            <a:pPr marL="97155">
              <a:lnSpc>
                <a:spcPct val="100000"/>
              </a:lnSpc>
              <a:tabLst>
                <a:tab pos="601980" algn="l"/>
              </a:tabLst>
            </a:pPr>
            <a:r>
              <a:rPr sz="2700" spc="15" baseline="10802" dirty="0">
                <a:solidFill>
                  <a:srgbClr val="EAEAEA"/>
                </a:solidFill>
                <a:latin typeface="Cambria Math"/>
                <a:cs typeface="Cambria Math"/>
              </a:rPr>
              <a:t>𝜓</a:t>
            </a:r>
            <a:r>
              <a:rPr sz="1300" spc="10" dirty="0">
                <a:solidFill>
                  <a:srgbClr val="EAEAEA"/>
                </a:solidFill>
                <a:latin typeface="Cambria Math"/>
                <a:cs typeface="Cambria Math"/>
              </a:rPr>
              <a:t>11	</a:t>
            </a:r>
            <a:r>
              <a:rPr sz="2700" spc="15" baseline="10802" dirty="0">
                <a:solidFill>
                  <a:srgbClr val="EAEAEA"/>
                </a:solidFill>
                <a:latin typeface="Cambria Math"/>
                <a:cs typeface="Cambria Math"/>
              </a:rPr>
              <a:t>𝜓</a:t>
            </a:r>
            <a:r>
              <a:rPr sz="1300" spc="10" dirty="0">
                <a:solidFill>
                  <a:srgbClr val="EAEAEA"/>
                </a:solidFill>
                <a:latin typeface="Cambria Math"/>
                <a:cs typeface="Cambria Math"/>
              </a:rPr>
              <a:t>12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09" name="object 224"/>
          <p:cNvSpPr txBox="1"/>
          <p:nvPr/>
        </p:nvSpPr>
        <p:spPr>
          <a:xfrm>
            <a:off x="10127740" y="4101287"/>
            <a:ext cx="1643380" cy="648970"/>
          </a:xfrm>
          <a:prstGeom prst="rect">
            <a:avLst/>
          </a:prstGeom>
          <a:ln w="15240">
            <a:solidFill>
              <a:srgbClr val="F8F8F8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245745">
              <a:lnSpc>
                <a:spcPct val="100000"/>
              </a:lnSpc>
              <a:tabLst>
                <a:tab pos="785495" algn="l"/>
              </a:tabLst>
            </a:pPr>
            <a:r>
              <a:rPr sz="2700" spc="37" baseline="13888" dirty="0">
                <a:solidFill>
                  <a:srgbClr val="EAEAEA"/>
                </a:solidFill>
                <a:latin typeface="Cambria Math"/>
                <a:cs typeface="Cambria Math"/>
              </a:rPr>
              <a:t>𝜓</a:t>
            </a:r>
            <a:r>
              <a:rPr sz="1950" spc="37" baseline="4273" dirty="0">
                <a:solidFill>
                  <a:srgbClr val="EAEAEA"/>
                </a:solidFill>
                <a:latin typeface="Cambria Math"/>
                <a:cs typeface="Cambria Math"/>
              </a:rPr>
              <a:t>21	</a:t>
            </a:r>
            <a:r>
              <a:rPr sz="2700" spc="37" baseline="13888" dirty="0">
                <a:solidFill>
                  <a:srgbClr val="EAEAEA"/>
                </a:solidFill>
                <a:latin typeface="Cambria Math"/>
                <a:cs typeface="Cambria Math"/>
              </a:rPr>
              <a:t>𝜓</a:t>
            </a:r>
            <a:r>
              <a:rPr sz="1950" spc="37" baseline="4273" dirty="0">
                <a:solidFill>
                  <a:srgbClr val="EAEAEA"/>
                </a:solidFill>
                <a:latin typeface="Cambria Math"/>
                <a:cs typeface="Cambria Math"/>
              </a:rPr>
              <a:t>22</a:t>
            </a:r>
            <a:r>
              <a:rPr sz="1950" spc="412" baseline="4273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2700" spc="37" baseline="10802" dirty="0">
                <a:solidFill>
                  <a:srgbClr val="EAEAEA"/>
                </a:solidFill>
                <a:latin typeface="Cambria Math"/>
                <a:cs typeface="Cambria Math"/>
              </a:rPr>
              <a:t>𝜓</a:t>
            </a:r>
            <a:r>
              <a:rPr sz="1300" spc="25" dirty="0">
                <a:solidFill>
                  <a:srgbClr val="EAEAEA"/>
                </a:solidFill>
                <a:latin typeface="Cambria Math"/>
                <a:cs typeface="Cambria Math"/>
              </a:rPr>
              <a:t>23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12" name="object 227"/>
          <p:cNvSpPr txBox="1"/>
          <p:nvPr/>
        </p:nvSpPr>
        <p:spPr>
          <a:xfrm>
            <a:off x="9573132" y="3568396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13" name="object 228"/>
          <p:cNvSpPr txBox="1"/>
          <p:nvPr/>
        </p:nvSpPr>
        <p:spPr>
          <a:xfrm>
            <a:off x="10073003" y="3569030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14" name="object 229"/>
          <p:cNvSpPr txBox="1"/>
          <p:nvPr/>
        </p:nvSpPr>
        <p:spPr>
          <a:xfrm>
            <a:off x="9422255" y="3462351"/>
            <a:ext cx="1213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7365" algn="l"/>
                <a:tab pos="1043940" algn="l"/>
              </a:tabLst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𝜙	𝜙	𝜙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5" name="object 230"/>
          <p:cNvSpPr txBox="1"/>
          <p:nvPr/>
        </p:nvSpPr>
        <p:spPr>
          <a:xfrm>
            <a:off x="10609451" y="3570554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16" name="object 231"/>
          <p:cNvSpPr/>
          <p:nvPr/>
        </p:nvSpPr>
        <p:spPr>
          <a:xfrm>
            <a:off x="8618218" y="4624020"/>
            <a:ext cx="114300" cy="321945"/>
          </a:xfrm>
          <a:custGeom>
            <a:avLst/>
            <a:gdLst/>
            <a:ahLst/>
            <a:cxnLst/>
            <a:rect l="l" t="t" r="r" b="b"/>
            <a:pathLst>
              <a:path w="114300" h="321945">
                <a:moveTo>
                  <a:pt x="37895" y="112053"/>
                </a:moveTo>
                <a:lnTo>
                  <a:pt x="20701" y="300736"/>
                </a:lnTo>
                <a:lnTo>
                  <a:pt x="21486" y="308221"/>
                </a:lnTo>
                <a:lnTo>
                  <a:pt x="24987" y="314610"/>
                </a:lnTo>
                <a:lnTo>
                  <a:pt x="30630" y="319238"/>
                </a:lnTo>
                <a:lnTo>
                  <a:pt x="37846" y="321437"/>
                </a:lnTo>
                <a:lnTo>
                  <a:pt x="45402" y="320595"/>
                </a:lnTo>
                <a:lnTo>
                  <a:pt x="51816" y="317087"/>
                </a:lnTo>
                <a:lnTo>
                  <a:pt x="56419" y="311435"/>
                </a:lnTo>
                <a:lnTo>
                  <a:pt x="58547" y="304165"/>
                </a:lnTo>
                <a:lnTo>
                  <a:pt x="75863" y="115527"/>
                </a:lnTo>
                <a:lnTo>
                  <a:pt x="37895" y="112053"/>
                </a:lnTo>
                <a:close/>
              </a:path>
              <a:path w="114300" h="321945">
                <a:moveTo>
                  <a:pt x="96925" y="75818"/>
                </a:moveTo>
                <a:lnTo>
                  <a:pt x="60325" y="75818"/>
                </a:lnTo>
                <a:lnTo>
                  <a:pt x="67613" y="78019"/>
                </a:lnTo>
                <a:lnTo>
                  <a:pt x="73294" y="82661"/>
                </a:lnTo>
                <a:lnTo>
                  <a:pt x="76809" y="89088"/>
                </a:lnTo>
                <a:lnTo>
                  <a:pt x="77597" y="96647"/>
                </a:lnTo>
                <a:lnTo>
                  <a:pt x="75863" y="115527"/>
                </a:lnTo>
                <a:lnTo>
                  <a:pt x="113792" y="118999"/>
                </a:lnTo>
                <a:lnTo>
                  <a:pt x="96925" y="75818"/>
                </a:lnTo>
                <a:close/>
              </a:path>
              <a:path w="114300" h="321945">
                <a:moveTo>
                  <a:pt x="60325" y="75818"/>
                </a:moveTo>
                <a:lnTo>
                  <a:pt x="37895" y="112053"/>
                </a:lnTo>
                <a:lnTo>
                  <a:pt x="75863" y="115527"/>
                </a:lnTo>
                <a:lnTo>
                  <a:pt x="77597" y="96647"/>
                </a:lnTo>
                <a:lnTo>
                  <a:pt x="76809" y="89088"/>
                </a:lnTo>
                <a:lnTo>
                  <a:pt x="73294" y="82661"/>
                </a:lnTo>
                <a:lnTo>
                  <a:pt x="67613" y="78019"/>
                </a:lnTo>
                <a:lnTo>
                  <a:pt x="60325" y="75818"/>
                </a:lnTo>
                <a:close/>
              </a:path>
              <a:path w="114300" h="321945">
                <a:moveTo>
                  <a:pt x="67310" y="0"/>
                </a:moveTo>
                <a:lnTo>
                  <a:pt x="0" y="108585"/>
                </a:lnTo>
                <a:lnTo>
                  <a:pt x="37895" y="112053"/>
                </a:lnTo>
                <a:lnTo>
                  <a:pt x="39624" y="93091"/>
                </a:lnTo>
                <a:lnTo>
                  <a:pt x="41822" y="85873"/>
                </a:lnTo>
                <a:lnTo>
                  <a:pt x="46450" y="80216"/>
                </a:lnTo>
                <a:lnTo>
                  <a:pt x="52839" y="76678"/>
                </a:lnTo>
                <a:lnTo>
                  <a:pt x="60325" y="75818"/>
                </a:lnTo>
                <a:lnTo>
                  <a:pt x="96925" y="75818"/>
                </a:lnTo>
                <a:lnTo>
                  <a:pt x="6731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232"/>
          <p:cNvSpPr/>
          <p:nvPr/>
        </p:nvSpPr>
        <p:spPr>
          <a:xfrm>
            <a:off x="8685275" y="4624020"/>
            <a:ext cx="380365" cy="321945"/>
          </a:xfrm>
          <a:custGeom>
            <a:avLst/>
            <a:gdLst/>
            <a:ahLst/>
            <a:cxnLst/>
            <a:rect l="l" t="t" r="r" b="b"/>
            <a:pathLst>
              <a:path w="380365" h="321945">
                <a:moveTo>
                  <a:pt x="99896" y="58763"/>
                </a:moveTo>
                <a:lnTo>
                  <a:pt x="75456" y="87938"/>
                </a:lnTo>
                <a:lnTo>
                  <a:pt x="349123" y="317119"/>
                </a:lnTo>
                <a:lnTo>
                  <a:pt x="355792" y="320706"/>
                </a:lnTo>
                <a:lnTo>
                  <a:pt x="363045" y="321437"/>
                </a:lnTo>
                <a:lnTo>
                  <a:pt x="370036" y="319405"/>
                </a:lnTo>
                <a:lnTo>
                  <a:pt x="375920" y="314706"/>
                </a:lnTo>
                <a:lnTo>
                  <a:pt x="379581" y="308034"/>
                </a:lnTo>
                <a:lnTo>
                  <a:pt x="380349" y="300767"/>
                </a:lnTo>
                <a:lnTo>
                  <a:pt x="378331" y="293739"/>
                </a:lnTo>
                <a:lnTo>
                  <a:pt x="373633" y="287781"/>
                </a:lnTo>
                <a:lnTo>
                  <a:pt x="99896" y="58763"/>
                </a:lnTo>
                <a:close/>
              </a:path>
              <a:path w="380365" h="321945">
                <a:moveTo>
                  <a:pt x="0" y="0"/>
                </a:moveTo>
                <a:lnTo>
                  <a:pt x="50926" y="117220"/>
                </a:lnTo>
                <a:lnTo>
                  <a:pt x="75456" y="87938"/>
                </a:lnTo>
                <a:lnTo>
                  <a:pt x="60832" y="75692"/>
                </a:lnTo>
                <a:lnTo>
                  <a:pt x="56080" y="69808"/>
                </a:lnTo>
                <a:lnTo>
                  <a:pt x="54054" y="62817"/>
                </a:lnTo>
                <a:lnTo>
                  <a:pt x="54814" y="55564"/>
                </a:lnTo>
                <a:lnTo>
                  <a:pt x="58420" y="48894"/>
                </a:lnTo>
                <a:lnTo>
                  <a:pt x="64321" y="44195"/>
                </a:lnTo>
                <a:lnTo>
                  <a:pt x="71342" y="42163"/>
                </a:lnTo>
                <a:lnTo>
                  <a:pt x="113800" y="42163"/>
                </a:lnTo>
                <a:lnTo>
                  <a:pt x="124332" y="29591"/>
                </a:lnTo>
                <a:lnTo>
                  <a:pt x="0" y="0"/>
                </a:lnTo>
                <a:close/>
              </a:path>
              <a:path w="380365" h="321945">
                <a:moveTo>
                  <a:pt x="71342" y="42163"/>
                </a:moveTo>
                <a:lnTo>
                  <a:pt x="64321" y="44195"/>
                </a:lnTo>
                <a:lnTo>
                  <a:pt x="58420" y="48894"/>
                </a:lnTo>
                <a:lnTo>
                  <a:pt x="54814" y="55564"/>
                </a:lnTo>
                <a:lnTo>
                  <a:pt x="54054" y="62817"/>
                </a:lnTo>
                <a:lnTo>
                  <a:pt x="56080" y="69808"/>
                </a:lnTo>
                <a:lnTo>
                  <a:pt x="60832" y="75692"/>
                </a:lnTo>
                <a:lnTo>
                  <a:pt x="75456" y="87938"/>
                </a:lnTo>
                <a:lnTo>
                  <a:pt x="99896" y="58763"/>
                </a:lnTo>
                <a:lnTo>
                  <a:pt x="85216" y="46481"/>
                </a:lnTo>
                <a:lnTo>
                  <a:pt x="78601" y="42894"/>
                </a:lnTo>
                <a:lnTo>
                  <a:pt x="71342" y="42163"/>
                </a:lnTo>
                <a:close/>
              </a:path>
              <a:path w="380365" h="321945">
                <a:moveTo>
                  <a:pt x="113800" y="42163"/>
                </a:moveTo>
                <a:lnTo>
                  <a:pt x="71342" y="42163"/>
                </a:lnTo>
                <a:lnTo>
                  <a:pt x="78601" y="42894"/>
                </a:lnTo>
                <a:lnTo>
                  <a:pt x="85216" y="46481"/>
                </a:lnTo>
                <a:lnTo>
                  <a:pt x="99896" y="58763"/>
                </a:lnTo>
                <a:lnTo>
                  <a:pt x="113800" y="4216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233"/>
          <p:cNvSpPr/>
          <p:nvPr/>
        </p:nvSpPr>
        <p:spPr>
          <a:xfrm>
            <a:off x="9191242" y="4624020"/>
            <a:ext cx="267970" cy="321945"/>
          </a:xfrm>
          <a:custGeom>
            <a:avLst/>
            <a:gdLst/>
            <a:ahLst/>
            <a:cxnLst/>
            <a:rect l="l" t="t" r="r" b="b"/>
            <a:pathLst>
              <a:path w="267970" h="321945">
                <a:moveTo>
                  <a:pt x="87290" y="76208"/>
                </a:moveTo>
                <a:lnTo>
                  <a:pt x="57784" y="100414"/>
                </a:lnTo>
                <a:lnTo>
                  <a:pt x="233680" y="314578"/>
                </a:lnTo>
                <a:lnTo>
                  <a:pt x="239563" y="319351"/>
                </a:lnTo>
                <a:lnTo>
                  <a:pt x="246554" y="321421"/>
                </a:lnTo>
                <a:lnTo>
                  <a:pt x="253807" y="320704"/>
                </a:lnTo>
                <a:lnTo>
                  <a:pt x="260477" y="317119"/>
                </a:lnTo>
                <a:lnTo>
                  <a:pt x="265269" y="311288"/>
                </a:lnTo>
                <a:lnTo>
                  <a:pt x="267382" y="304291"/>
                </a:lnTo>
                <a:lnTo>
                  <a:pt x="266709" y="297009"/>
                </a:lnTo>
                <a:lnTo>
                  <a:pt x="263144" y="290322"/>
                </a:lnTo>
                <a:lnTo>
                  <a:pt x="87290" y="76208"/>
                </a:lnTo>
                <a:close/>
              </a:path>
              <a:path w="267970" h="321945">
                <a:moveTo>
                  <a:pt x="0" y="0"/>
                </a:moveTo>
                <a:lnTo>
                  <a:pt x="28321" y="124587"/>
                </a:lnTo>
                <a:lnTo>
                  <a:pt x="57784" y="100414"/>
                </a:lnTo>
                <a:lnTo>
                  <a:pt x="45720" y="85725"/>
                </a:lnTo>
                <a:lnTo>
                  <a:pt x="42207" y="79037"/>
                </a:lnTo>
                <a:lnTo>
                  <a:pt x="62309" y="54625"/>
                </a:lnTo>
                <a:lnTo>
                  <a:pt x="113597" y="54625"/>
                </a:lnTo>
                <a:lnTo>
                  <a:pt x="116713" y="52069"/>
                </a:lnTo>
                <a:lnTo>
                  <a:pt x="0" y="0"/>
                </a:lnTo>
                <a:close/>
              </a:path>
              <a:path w="267970" h="321945">
                <a:moveTo>
                  <a:pt x="62309" y="54625"/>
                </a:moveTo>
                <a:lnTo>
                  <a:pt x="55056" y="55342"/>
                </a:lnTo>
                <a:lnTo>
                  <a:pt x="48387" y="58928"/>
                </a:lnTo>
                <a:lnTo>
                  <a:pt x="43612" y="64758"/>
                </a:lnTo>
                <a:lnTo>
                  <a:pt x="41529" y="71755"/>
                </a:lnTo>
                <a:lnTo>
                  <a:pt x="42207" y="79037"/>
                </a:lnTo>
                <a:lnTo>
                  <a:pt x="45720" y="85725"/>
                </a:lnTo>
                <a:lnTo>
                  <a:pt x="57784" y="100414"/>
                </a:lnTo>
                <a:lnTo>
                  <a:pt x="87290" y="76208"/>
                </a:lnTo>
                <a:lnTo>
                  <a:pt x="75184" y="61468"/>
                </a:lnTo>
                <a:lnTo>
                  <a:pt x="69300" y="56695"/>
                </a:lnTo>
                <a:lnTo>
                  <a:pt x="62309" y="54625"/>
                </a:lnTo>
                <a:close/>
              </a:path>
              <a:path w="267970" h="321945">
                <a:moveTo>
                  <a:pt x="113597" y="54625"/>
                </a:moveTo>
                <a:lnTo>
                  <a:pt x="62309" y="54625"/>
                </a:lnTo>
                <a:lnTo>
                  <a:pt x="69300" y="56695"/>
                </a:lnTo>
                <a:lnTo>
                  <a:pt x="75184" y="61468"/>
                </a:lnTo>
                <a:lnTo>
                  <a:pt x="87290" y="76208"/>
                </a:lnTo>
                <a:lnTo>
                  <a:pt x="113597" y="5462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234"/>
          <p:cNvSpPr/>
          <p:nvPr/>
        </p:nvSpPr>
        <p:spPr>
          <a:xfrm>
            <a:off x="8685275" y="4598492"/>
            <a:ext cx="1144270" cy="347345"/>
          </a:xfrm>
          <a:custGeom>
            <a:avLst/>
            <a:gdLst/>
            <a:ahLst/>
            <a:cxnLst/>
            <a:rect l="l" t="t" r="r" b="b"/>
            <a:pathLst>
              <a:path w="1144270" h="347345">
                <a:moveTo>
                  <a:pt x="115305" y="36824"/>
                </a:moveTo>
                <a:lnTo>
                  <a:pt x="105389" y="73649"/>
                </a:lnTo>
                <a:lnTo>
                  <a:pt x="1120139" y="346328"/>
                </a:lnTo>
                <a:lnTo>
                  <a:pt x="1127702" y="346833"/>
                </a:lnTo>
                <a:lnTo>
                  <a:pt x="1134633" y="344455"/>
                </a:lnTo>
                <a:lnTo>
                  <a:pt x="1140160" y="339649"/>
                </a:lnTo>
                <a:lnTo>
                  <a:pt x="1143507" y="332866"/>
                </a:lnTo>
                <a:lnTo>
                  <a:pt x="1144012" y="325324"/>
                </a:lnTo>
                <a:lnTo>
                  <a:pt x="1141634" y="318436"/>
                </a:lnTo>
                <a:lnTo>
                  <a:pt x="1136828" y="312953"/>
                </a:lnTo>
                <a:lnTo>
                  <a:pt x="1130046" y="309625"/>
                </a:lnTo>
                <a:lnTo>
                  <a:pt x="115305" y="36824"/>
                </a:lnTo>
                <a:close/>
              </a:path>
              <a:path w="1144270" h="347345">
                <a:moveTo>
                  <a:pt x="125222" y="0"/>
                </a:moveTo>
                <a:lnTo>
                  <a:pt x="0" y="25526"/>
                </a:lnTo>
                <a:lnTo>
                  <a:pt x="95503" y="110362"/>
                </a:lnTo>
                <a:lnTo>
                  <a:pt x="105389" y="73649"/>
                </a:lnTo>
                <a:lnTo>
                  <a:pt x="86995" y="68706"/>
                </a:lnTo>
                <a:lnTo>
                  <a:pt x="80230" y="65305"/>
                </a:lnTo>
                <a:lnTo>
                  <a:pt x="75453" y="59785"/>
                </a:lnTo>
                <a:lnTo>
                  <a:pt x="73082" y="52883"/>
                </a:lnTo>
                <a:lnTo>
                  <a:pt x="73532" y="45338"/>
                </a:lnTo>
                <a:lnTo>
                  <a:pt x="76934" y="38556"/>
                </a:lnTo>
                <a:lnTo>
                  <a:pt x="82454" y="33750"/>
                </a:lnTo>
                <a:lnTo>
                  <a:pt x="89356" y="31372"/>
                </a:lnTo>
                <a:lnTo>
                  <a:pt x="116774" y="31372"/>
                </a:lnTo>
                <a:lnTo>
                  <a:pt x="125222" y="0"/>
                </a:lnTo>
                <a:close/>
              </a:path>
              <a:path w="1144270" h="347345">
                <a:moveTo>
                  <a:pt x="89356" y="31372"/>
                </a:moveTo>
                <a:lnTo>
                  <a:pt x="82454" y="33750"/>
                </a:lnTo>
                <a:lnTo>
                  <a:pt x="76934" y="38556"/>
                </a:lnTo>
                <a:lnTo>
                  <a:pt x="73532" y="45338"/>
                </a:lnTo>
                <a:lnTo>
                  <a:pt x="73082" y="52883"/>
                </a:lnTo>
                <a:lnTo>
                  <a:pt x="75453" y="59785"/>
                </a:lnTo>
                <a:lnTo>
                  <a:pt x="80230" y="65305"/>
                </a:lnTo>
                <a:lnTo>
                  <a:pt x="86995" y="68706"/>
                </a:lnTo>
                <a:lnTo>
                  <a:pt x="105389" y="73649"/>
                </a:lnTo>
                <a:lnTo>
                  <a:pt x="115305" y="36824"/>
                </a:lnTo>
                <a:lnTo>
                  <a:pt x="96900" y="31876"/>
                </a:lnTo>
                <a:lnTo>
                  <a:pt x="89356" y="31372"/>
                </a:lnTo>
                <a:close/>
              </a:path>
              <a:path w="1144270" h="347345">
                <a:moveTo>
                  <a:pt x="116774" y="31372"/>
                </a:moveTo>
                <a:lnTo>
                  <a:pt x="89356" y="31372"/>
                </a:lnTo>
                <a:lnTo>
                  <a:pt x="96900" y="31876"/>
                </a:lnTo>
                <a:lnTo>
                  <a:pt x="115305" y="36824"/>
                </a:lnTo>
                <a:lnTo>
                  <a:pt x="116774" y="3137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235"/>
          <p:cNvSpPr/>
          <p:nvPr/>
        </p:nvSpPr>
        <p:spPr>
          <a:xfrm>
            <a:off x="9172276" y="3786582"/>
            <a:ext cx="1455420" cy="487680"/>
          </a:xfrm>
          <a:custGeom>
            <a:avLst/>
            <a:gdLst/>
            <a:ahLst/>
            <a:cxnLst/>
            <a:rect l="l" t="t" r="r" b="b"/>
            <a:pathLst>
              <a:path w="1455420" h="487679">
                <a:moveTo>
                  <a:pt x="1340067" y="36422"/>
                </a:moveTo>
                <a:lnTo>
                  <a:pt x="13251" y="450214"/>
                </a:lnTo>
                <a:lnTo>
                  <a:pt x="6627" y="453874"/>
                </a:lnTo>
                <a:lnTo>
                  <a:pt x="2075" y="459581"/>
                </a:lnTo>
                <a:lnTo>
                  <a:pt x="0" y="466574"/>
                </a:lnTo>
                <a:lnTo>
                  <a:pt x="805" y="474091"/>
                </a:lnTo>
                <a:lnTo>
                  <a:pt x="4411" y="480714"/>
                </a:lnTo>
                <a:lnTo>
                  <a:pt x="10124" y="485267"/>
                </a:lnTo>
                <a:lnTo>
                  <a:pt x="17146" y="487342"/>
                </a:lnTo>
                <a:lnTo>
                  <a:pt x="24681" y="486537"/>
                </a:lnTo>
                <a:lnTo>
                  <a:pt x="1351385" y="72740"/>
                </a:lnTo>
                <a:lnTo>
                  <a:pt x="1340067" y="36422"/>
                </a:lnTo>
                <a:close/>
              </a:path>
              <a:path w="1455420" h="487679">
                <a:moveTo>
                  <a:pt x="1445205" y="29948"/>
                </a:moveTo>
                <a:lnTo>
                  <a:pt x="1365825" y="29948"/>
                </a:lnTo>
                <a:lnTo>
                  <a:pt x="1372818" y="32067"/>
                </a:lnTo>
                <a:lnTo>
                  <a:pt x="1378525" y="36663"/>
                </a:lnTo>
                <a:lnTo>
                  <a:pt x="1382184" y="43306"/>
                </a:lnTo>
                <a:lnTo>
                  <a:pt x="1382916" y="50821"/>
                </a:lnTo>
                <a:lnTo>
                  <a:pt x="1380803" y="57800"/>
                </a:lnTo>
                <a:lnTo>
                  <a:pt x="1376237" y="63470"/>
                </a:lnTo>
                <a:lnTo>
                  <a:pt x="1369611" y="67056"/>
                </a:lnTo>
                <a:lnTo>
                  <a:pt x="1351385" y="72740"/>
                </a:lnTo>
                <a:lnTo>
                  <a:pt x="1362753" y="109219"/>
                </a:lnTo>
                <a:lnTo>
                  <a:pt x="1445205" y="29948"/>
                </a:lnTo>
                <a:close/>
              </a:path>
              <a:path w="1455420" h="487679">
                <a:moveTo>
                  <a:pt x="1365825" y="29948"/>
                </a:moveTo>
                <a:lnTo>
                  <a:pt x="1358308" y="30733"/>
                </a:lnTo>
                <a:lnTo>
                  <a:pt x="1340067" y="36422"/>
                </a:lnTo>
                <a:lnTo>
                  <a:pt x="1351385" y="72740"/>
                </a:lnTo>
                <a:lnTo>
                  <a:pt x="1369611" y="67056"/>
                </a:lnTo>
                <a:lnTo>
                  <a:pt x="1376237" y="63470"/>
                </a:lnTo>
                <a:lnTo>
                  <a:pt x="1380803" y="57800"/>
                </a:lnTo>
                <a:lnTo>
                  <a:pt x="1382916" y="50821"/>
                </a:lnTo>
                <a:lnTo>
                  <a:pt x="1382184" y="43306"/>
                </a:lnTo>
                <a:lnTo>
                  <a:pt x="1378525" y="36663"/>
                </a:lnTo>
                <a:lnTo>
                  <a:pt x="1372818" y="32067"/>
                </a:lnTo>
                <a:lnTo>
                  <a:pt x="1365825" y="29948"/>
                </a:lnTo>
                <a:close/>
              </a:path>
              <a:path w="1455420" h="487679">
                <a:moveTo>
                  <a:pt x="1328717" y="0"/>
                </a:moveTo>
                <a:lnTo>
                  <a:pt x="1340067" y="36422"/>
                </a:lnTo>
                <a:lnTo>
                  <a:pt x="1358308" y="30733"/>
                </a:lnTo>
                <a:lnTo>
                  <a:pt x="1365825" y="29948"/>
                </a:lnTo>
                <a:lnTo>
                  <a:pt x="1445205" y="29948"/>
                </a:lnTo>
                <a:lnTo>
                  <a:pt x="1454955" y="20574"/>
                </a:lnTo>
                <a:lnTo>
                  <a:pt x="132871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236"/>
          <p:cNvSpPr/>
          <p:nvPr/>
        </p:nvSpPr>
        <p:spPr>
          <a:xfrm>
            <a:off x="8666316" y="3805632"/>
            <a:ext cx="896619" cy="469265"/>
          </a:xfrm>
          <a:custGeom>
            <a:avLst/>
            <a:gdLst/>
            <a:ahLst/>
            <a:cxnLst/>
            <a:rect l="l" t="t" r="r" b="b"/>
            <a:pathLst>
              <a:path w="896620" h="469264">
                <a:moveTo>
                  <a:pt x="786177" y="35201"/>
                </a:moveTo>
                <a:lnTo>
                  <a:pt x="10322" y="433197"/>
                </a:lnTo>
                <a:lnTo>
                  <a:pt x="4389" y="437866"/>
                </a:lnTo>
                <a:lnTo>
                  <a:pt x="861" y="444261"/>
                </a:lnTo>
                <a:lnTo>
                  <a:pt x="0" y="451538"/>
                </a:lnTo>
                <a:lnTo>
                  <a:pt x="2067" y="458850"/>
                </a:lnTo>
                <a:lnTo>
                  <a:pt x="6734" y="464712"/>
                </a:lnTo>
                <a:lnTo>
                  <a:pt x="13116" y="468217"/>
                </a:lnTo>
                <a:lnTo>
                  <a:pt x="20355" y="469102"/>
                </a:lnTo>
                <a:lnTo>
                  <a:pt x="27594" y="467106"/>
                </a:lnTo>
                <a:lnTo>
                  <a:pt x="803575" y="69109"/>
                </a:lnTo>
                <a:lnTo>
                  <a:pt x="786177" y="35201"/>
                </a:lnTo>
                <a:close/>
              </a:path>
              <a:path w="896620" h="469264">
                <a:moveTo>
                  <a:pt x="878572" y="24475"/>
                </a:moveTo>
                <a:lnTo>
                  <a:pt x="810351" y="24475"/>
                </a:lnTo>
                <a:lnTo>
                  <a:pt x="817598" y="25336"/>
                </a:lnTo>
                <a:lnTo>
                  <a:pt x="823987" y="28864"/>
                </a:lnTo>
                <a:lnTo>
                  <a:pt x="828710" y="34798"/>
                </a:lnTo>
                <a:lnTo>
                  <a:pt x="830778" y="42092"/>
                </a:lnTo>
                <a:lnTo>
                  <a:pt x="829917" y="49339"/>
                </a:lnTo>
                <a:lnTo>
                  <a:pt x="826389" y="55729"/>
                </a:lnTo>
                <a:lnTo>
                  <a:pt x="820455" y="60451"/>
                </a:lnTo>
                <a:lnTo>
                  <a:pt x="803575" y="69109"/>
                </a:lnTo>
                <a:lnTo>
                  <a:pt x="820963" y="102997"/>
                </a:lnTo>
                <a:lnTo>
                  <a:pt x="878572" y="24475"/>
                </a:lnTo>
                <a:close/>
              </a:path>
              <a:path w="896620" h="469264">
                <a:moveTo>
                  <a:pt x="810351" y="24475"/>
                </a:moveTo>
                <a:lnTo>
                  <a:pt x="803056" y="26543"/>
                </a:lnTo>
                <a:lnTo>
                  <a:pt x="786177" y="35201"/>
                </a:lnTo>
                <a:lnTo>
                  <a:pt x="803575" y="69109"/>
                </a:lnTo>
                <a:lnTo>
                  <a:pt x="820455" y="60451"/>
                </a:lnTo>
                <a:lnTo>
                  <a:pt x="826389" y="55729"/>
                </a:lnTo>
                <a:lnTo>
                  <a:pt x="829917" y="49339"/>
                </a:lnTo>
                <a:lnTo>
                  <a:pt x="830778" y="42092"/>
                </a:lnTo>
                <a:lnTo>
                  <a:pt x="828710" y="34798"/>
                </a:lnTo>
                <a:lnTo>
                  <a:pt x="823987" y="28864"/>
                </a:lnTo>
                <a:lnTo>
                  <a:pt x="817598" y="25336"/>
                </a:lnTo>
                <a:lnTo>
                  <a:pt x="810351" y="24475"/>
                </a:lnTo>
                <a:close/>
              </a:path>
              <a:path w="896620" h="469264">
                <a:moveTo>
                  <a:pt x="896528" y="0"/>
                </a:moveTo>
                <a:lnTo>
                  <a:pt x="768766" y="1269"/>
                </a:lnTo>
                <a:lnTo>
                  <a:pt x="786177" y="35201"/>
                </a:lnTo>
                <a:lnTo>
                  <a:pt x="803056" y="26543"/>
                </a:lnTo>
                <a:lnTo>
                  <a:pt x="810351" y="24475"/>
                </a:lnTo>
                <a:lnTo>
                  <a:pt x="878572" y="24475"/>
                </a:lnTo>
                <a:lnTo>
                  <a:pt x="89652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237"/>
          <p:cNvSpPr/>
          <p:nvPr/>
        </p:nvSpPr>
        <p:spPr>
          <a:xfrm>
            <a:off x="10061447" y="3805632"/>
            <a:ext cx="514350" cy="480059"/>
          </a:xfrm>
          <a:custGeom>
            <a:avLst/>
            <a:gdLst/>
            <a:ahLst/>
            <a:cxnLst/>
            <a:rect l="l" t="t" r="r" b="b"/>
            <a:pathLst>
              <a:path w="514350" h="480060">
                <a:moveTo>
                  <a:pt x="96583" y="63861"/>
                </a:moveTo>
                <a:lnTo>
                  <a:pt x="70631" y="91761"/>
                </a:lnTo>
                <a:lnTo>
                  <a:pt x="482218" y="474599"/>
                </a:lnTo>
                <a:lnTo>
                  <a:pt x="488694" y="478585"/>
                </a:lnTo>
                <a:lnTo>
                  <a:pt x="495919" y="479726"/>
                </a:lnTo>
                <a:lnTo>
                  <a:pt x="503025" y="478081"/>
                </a:lnTo>
                <a:lnTo>
                  <a:pt x="509142" y="473710"/>
                </a:lnTo>
                <a:lnTo>
                  <a:pt x="513129" y="467234"/>
                </a:lnTo>
                <a:lnTo>
                  <a:pt x="514270" y="460009"/>
                </a:lnTo>
                <a:lnTo>
                  <a:pt x="512625" y="452903"/>
                </a:lnTo>
                <a:lnTo>
                  <a:pt x="508253" y="446786"/>
                </a:lnTo>
                <a:lnTo>
                  <a:pt x="96583" y="63861"/>
                </a:lnTo>
                <a:close/>
              </a:path>
              <a:path w="514350" h="480060">
                <a:moveTo>
                  <a:pt x="0" y="0"/>
                </a:moveTo>
                <a:lnTo>
                  <a:pt x="44703" y="119633"/>
                </a:lnTo>
                <a:lnTo>
                  <a:pt x="70631" y="91761"/>
                </a:lnTo>
                <a:lnTo>
                  <a:pt x="56768" y="78867"/>
                </a:lnTo>
                <a:lnTo>
                  <a:pt x="52341" y="72677"/>
                </a:lnTo>
                <a:lnTo>
                  <a:pt x="50688" y="65547"/>
                </a:lnTo>
                <a:lnTo>
                  <a:pt x="51821" y="58346"/>
                </a:lnTo>
                <a:lnTo>
                  <a:pt x="55752" y="51943"/>
                </a:lnTo>
                <a:lnTo>
                  <a:pt x="61942" y="47515"/>
                </a:lnTo>
                <a:lnTo>
                  <a:pt x="69072" y="45862"/>
                </a:lnTo>
                <a:lnTo>
                  <a:pt x="113325" y="45862"/>
                </a:lnTo>
                <a:lnTo>
                  <a:pt x="122554" y="35941"/>
                </a:lnTo>
                <a:lnTo>
                  <a:pt x="0" y="0"/>
                </a:lnTo>
                <a:close/>
              </a:path>
              <a:path w="514350" h="480060">
                <a:moveTo>
                  <a:pt x="69072" y="45862"/>
                </a:moveTo>
                <a:lnTo>
                  <a:pt x="61942" y="47515"/>
                </a:lnTo>
                <a:lnTo>
                  <a:pt x="55752" y="51943"/>
                </a:lnTo>
                <a:lnTo>
                  <a:pt x="51821" y="58346"/>
                </a:lnTo>
                <a:lnTo>
                  <a:pt x="50688" y="65547"/>
                </a:lnTo>
                <a:lnTo>
                  <a:pt x="52341" y="72677"/>
                </a:lnTo>
                <a:lnTo>
                  <a:pt x="56768" y="78867"/>
                </a:lnTo>
                <a:lnTo>
                  <a:pt x="70631" y="91761"/>
                </a:lnTo>
                <a:lnTo>
                  <a:pt x="96583" y="63861"/>
                </a:lnTo>
                <a:lnTo>
                  <a:pt x="82676" y="50926"/>
                </a:lnTo>
                <a:lnTo>
                  <a:pt x="76273" y="46995"/>
                </a:lnTo>
                <a:lnTo>
                  <a:pt x="69072" y="45862"/>
                </a:lnTo>
                <a:close/>
              </a:path>
              <a:path w="514350" h="480060">
                <a:moveTo>
                  <a:pt x="113325" y="45862"/>
                </a:moveTo>
                <a:lnTo>
                  <a:pt x="69072" y="45862"/>
                </a:lnTo>
                <a:lnTo>
                  <a:pt x="76273" y="46995"/>
                </a:lnTo>
                <a:lnTo>
                  <a:pt x="82676" y="50926"/>
                </a:lnTo>
                <a:lnTo>
                  <a:pt x="96583" y="63861"/>
                </a:lnTo>
                <a:lnTo>
                  <a:pt x="113325" y="458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238"/>
          <p:cNvSpPr/>
          <p:nvPr/>
        </p:nvSpPr>
        <p:spPr>
          <a:xfrm>
            <a:off x="10626850" y="3807155"/>
            <a:ext cx="488315" cy="478155"/>
          </a:xfrm>
          <a:custGeom>
            <a:avLst/>
            <a:gdLst/>
            <a:ahLst/>
            <a:cxnLst/>
            <a:rect l="l" t="t" r="r" b="b"/>
            <a:pathLst>
              <a:path w="488315" h="478154">
                <a:moveTo>
                  <a:pt x="95032" y="66299"/>
                </a:moveTo>
                <a:lnTo>
                  <a:pt x="68322" y="93560"/>
                </a:lnTo>
                <a:lnTo>
                  <a:pt x="455675" y="472694"/>
                </a:lnTo>
                <a:lnTo>
                  <a:pt x="462008" y="476815"/>
                </a:lnTo>
                <a:lnTo>
                  <a:pt x="469185" y="478139"/>
                </a:lnTo>
                <a:lnTo>
                  <a:pt x="476339" y="476676"/>
                </a:lnTo>
                <a:lnTo>
                  <a:pt x="482600" y="472439"/>
                </a:lnTo>
                <a:lnTo>
                  <a:pt x="486721" y="466107"/>
                </a:lnTo>
                <a:lnTo>
                  <a:pt x="488045" y="458930"/>
                </a:lnTo>
                <a:lnTo>
                  <a:pt x="486582" y="451776"/>
                </a:lnTo>
                <a:lnTo>
                  <a:pt x="482346" y="445515"/>
                </a:lnTo>
                <a:lnTo>
                  <a:pt x="95032" y="66299"/>
                </a:lnTo>
                <a:close/>
              </a:path>
              <a:path w="488315" h="478154">
                <a:moveTo>
                  <a:pt x="0" y="0"/>
                </a:moveTo>
                <a:lnTo>
                  <a:pt x="41655" y="120776"/>
                </a:lnTo>
                <a:lnTo>
                  <a:pt x="68322" y="93560"/>
                </a:lnTo>
                <a:lnTo>
                  <a:pt x="54736" y="80263"/>
                </a:lnTo>
                <a:lnTo>
                  <a:pt x="50500" y="74003"/>
                </a:lnTo>
                <a:lnTo>
                  <a:pt x="49037" y="66849"/>
                </a:lnTo>
                <a:lnTo>
                  <a:pt x="50361" y="59672"/>
                </a:lnTo>
                <a:lnTo>
                  <a:pt x="54482" y="53339"/>
                </a:lnTo>
                <a:lnTo>
                  <a:pt x="60743" y="49083"/>
                </a:lnTo>
                <a:lnTo>
                  <a:pt x="67897" y="47577"/>
                </a:lnTo>
                <a:lnTo>
                  <a:pt x="113375" y="47577"/>
                </a:lnTo>
                <a:lnTo>
                  <a:pt x="121665" y="39115"/>
                </a:lnTo>
                <a:lnTo>
                  <a:pt x="0" y="0"/>
                </a:lnTo>
                <a:close/>
              </a:path>
              <a:path w="488315" h="478154">
                <a:moveTo>
                  <a:pt x="67897" y="47577"/>
                </a:moveTo>
                <a:lnTo>
                  <a:pt x="60743" y="49083"/>
                </a:lnTo>
                <a:lnTo>
                  <a:pt x="54482" y="53339"/>
                </a:lnTo>
                <a:lnTo>
                  <a:pt x="50361" y="59672"/>
                </a:lnTo>
                <a:lnTo>
                  <a:pt x="49037" y="66849"/>
                </a:lnTo>
                <a:lnTo>
                  <a:pt x="50500" y="74003"/>
                </a:lnTo>
                <a:lnTo>
                  <a:pt x="54736" y="80263"/>
                </a:lnTo>
                <a:lnTo>
                  <a:pt x="68322" y="93560"/>
                </a:lnTo>
                <a:lnTo>
                  <a:pt x="95032" y="66299"/>
                </a:lnTo>
                <a:lnTo>
                  <a:pt x="81406" y="52958"/>
                </a:lnTo>
                <a:lnTo>
                  <a:pt x="75074" y="48857"/>
                </a:lnTo>
                <a:lnTo>
                  <a:pt x="67897" y="47577"/>
                </a:lnTo>
                <a:close/>
              </a:path>
              <a:path w="488315" h="478154">
                <a:moveTo>
                  <a:pt x="113375" y="47577"/>
                </a:moveTo>
                <a:lnTo>
                  <a:pt x="67897" y="47577"/>
                </a:lnTo>
                <a:lnTo>
                  <a:pt x="75074" y="48857"/>
                </a:lnTo>
                <a:lnTo>
                  <a:pt x="81406" y="52958"/>
                </a:lnTo>
                <a:lnTo>
                  <a:pt x="95032" y="66299"/>
                </a:lnTo>
                <a:lnTo>
                  <a:pt x="113375" y="475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239"/>
          <p:cNvSpPr/>
          <p:nvPr/>
        </p:nvSpPr>
        <p:spPr>
          <a:xfrm>
            <a:off x="9563099" y="3776676"/>
            <a:ext cx="1984375" cy="519430"/>
          </a:xfrm>
          <a:custGeom>
            <a:avLst/>
            <a:gdLst/>
            <a:ahLst/>
            <a:cxnLst/>
            <a:rect l="l" t="t" r="r" b="b"/>
            <a:pathLst>
              <a:path w="1984375" h="519429">
                <a:moveTo>
                  <a:pt x="115560" y="37081"/>
                </a:moveTo>
                <a:lnTo>
                  <a:pt x="106660" y="74163"/>
                </a:lnTo>
                <a:lnTo>
                  <a:pt x="1960879" y="518667"/>
                </a:lnTo>
                <a:lnTo>
                  <a:pt x="1968472" y="518912"/>
                </a:lnTo>
                <a:lnTo>
                  <a:pt x="1975326" y="516334"/>
                </a:lnTo>
                <a:lnTo>
                  <a:pt x="1980703" y="511399"/>
                </a:lnTo>
                <a:lnTo>
                  <a:pt x="1983866" y="504570"/>
                </a:lnTo>
                <a:lnTo>
                  <a:pt x="1984128" y="496978"/>
                </a:lnTo>
                <a:lnTo>
                  <a:pt x="1981580" y="490124"/>
                </a:lnTo>
                <a:lnTo>
                  <a:pt x="1976651" y="484747"/>
                </a:lnTo>
                <a:lnTo>
                  <a:pt x="1969769" y="481583"/>
                </a:lnTo>
                <a:lnTo>
                  <a:pt x="115560" y="37081"/>
                </a:lnTo>
                <a:close/>
              </a:path>
              <a:path w="1984375" h="519429">
                <a:moveTo>
                  <a:pt x="124459" y="0"/>
                </a:moveTo>
                <a:lnTo>
                  <a:pt x="0" y="28955"/>
                </a:lnTo>
                <a:lnTo>
                  <a:pt x="97789" y="111124"/>
                </a:lnTo>
                <a:lnTo>
                  <a:pt x="106660" y="74163"/>
                </a:lnTo>
                <a:lnTo>
                  <a:pt x="88137" y="69722"/>
                </a:lnTo>
                <a:lnTo>
                  <a:pt x="81309" y="66488"/>
                </a:lnTo>
                <a:lnTo>
                  <a:pt x="76374" y="61086"/>
                </a:lnTo>
                <a:lnTo>
                  <a:pt x="73796" y="54256"/>
                </a:lnTo>
                <a:lnTo>
                  <a:pt x="74040" y="46735"/>
                </a:lnTo>
                <a:lnTo>
                  <a:pt x="77275" y="39854"/>
                </a:lnTo>
                <a:lnTo>
                  <a:pt x="82676" y="34924"/>
                </a:lnTo>
                <a:lnTo>
                  <a:pt x="89507" y="32377"/>
                </a:lnTo>
                <a:lnTo>
                  <a:pt x="116689" y="32377"/>
                </a:lnTo>
                <a:lnTo>
                  <a:pt x="124459" y="0"/>
                </a:lnTo>
                <a:close/>
              </a:path>
              <a:path w="1984375" h="519429">
                <a:moveTo>
                  <a:pt x="89507" y="32377"/>
                </a:moveTo>
                <a:lnTo>
                  <a:pt x="82676" y="34924"/>
                </a:lnTo>
                <a:lnTo>
                  <a:pt x="77275" y="39854"/>
                </a:lnTo>
                <a:lnTo>
                  <a:pt x="74040" y="46735"/>
                </a:lnTo>
                <a:lnTo>
                  <a:pt x="73796" y="54256"/>
                </a:lnTo>
                <a:lnTo>
                  <a:pt x="76374" y="61086"/>
                </a:lnTo>
                <a:lnTo>
                  <a:pt x="81309" y="66488"/>
                </a:lnTo>
                <a:lnTo>
                  <a:pt x="88137" y="69722"/>
                </a:lnTo>
                <a:lnTo>
                  <a:pt x="106660" y="74163"/>
                </a:lnTo>
                <a:lnTo>
                  <a:pt x="115560" y="37081"/>
                </a:lnTo>
                <a:lnTo>
                  <a:pt x="97027" y="32638"/>
                </a:lnTo>
                <a:lnTo>
                  <a:pt x="89507" y="32377"/>
                </a:lnTo>
                <a:close/>
              </a:path>
              <a:path w="1984375" h="519429">
                <a:moveTo>
                  <a:pt x="116689" y="32377"/>
                </a:moveTo>
                <a:lnTo>
                  <a:pt x="89507" y="32377"/>
                </a:lnTo>
                <a:lnTo>
                  <a:pt x="97027" y="32638"/>
                </a:lnTo>
                <a:lnTo>
                  <a:pt x="115560" y="37081"/>
                </a:lnTo>
                <a:lnTo>
                  <a:pt x="116689" y="323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240"/>
          <p:cNvSpPr/>
          <p:nvPr/>
        </p:nvSpPr>
        <p:spPr>
          <a:xfrm>
            <a:off x="10487404" y="4636211"/>
            <a:ext cx="114300" cy="321945"/>
          </a:xfrm>
          <a:custGeom>
            <a:avLst/>
            <a:gdLst/>
            <a:ahLst/>
            <a:cxnLst/>
            <a:rect l="l" t="t" r="r" b="b"/>
            <a:pathLst>
              <a:path w="114300" h="321945">
                <a:moveTo>
                  <a:pt x="37922" y="111759"/>
                </a:moveTo>
                <a:lnTo>
                  <a:pt x="18415" y="300482"/>
                </a:lnTo>
                <a:lnTo>
                  <a:pt x="19109" y="307988"/>
                </a:lnTo>
                <a:lnTo>
                  <a:pt x="22542" y="314436"/>
                </a:lnTo>
                <a:lnTo>
                  <a:pt x="28166" y="319145"/>
                </a:lnTo>
                <a:lnTo>
                  <a:pt x="35432" y="321437"/>
                </a:lnTo>
                <a:lnTo>
                  <a:pt x="42937" y="320671"/>
                </a:lnTo>
                <a:lnTo>
                  <a:pt x="49371" y="317214"/>
                </a:lnTo>
                <a:lnTo>
                  <a:pt x="54042" y="311614"/>
                </a:lnTo>
                <a:lnTo>
                  <a:pt x="56260" y="304419"/>
                </a:lnTo>
                <a:lnTo>
                  <a:pt x="75871" y="115698"/>
                </a:lnTo>
                <a:lnTo>
                  <a:pt x="37922" y="111759"/>
                </a:lnTo>
                <a:close/>
              </a:path>
              <a:path w="114300" h="321945">
                <a:moveTo>
                  <a:pt x="97279" y="75819"/>
                </a:moveTo>
                <a:lnTo>
                  <a:pt x="60832" y="75819"/>
                </a:lnTo>
                <a:lnTo>
                  <a:pt x="68028" y="78037"/>
                </a:lnTo>
                <a:lnTo>
                  <a:pt x="73628" y="82708"/>
                </a:lnTo>
                <a:lnTo>
                  <a:pt x="77085" y="89142"/>
                </a:lnTo>
                <a:lnTo>
                  <a:pt x="77850" y="96647"/>
                </a:lnTo>
                <a:lnTo>
                  <a:pt x="75871" y="115698"/>
                </a:lnTo>
                <a:lnTo>
                  <a:pt x="113792" y="119634"/>
                </a:lnTo>
                <a:lnTo>
                  <a:pt x="97279" y="75819"/>
                </a:lnTo>
                <a:close/>
              </a:path>
              <a:path w="114300" h="321945">
                <a:moveTo>
                  <a:pt x="60832" y="75819"/>
                </a:moveTo>
                <a:lnTo>
                  <a:pt x="37922" y="111759"/>
                </a:lnTo>
                <a:lnTo>
                  <a:pt x="75871" y="115698"/>
                </a:lnTo>
                <a:lnTo>
                  <a:pt x="77850" y="96647"/>
                </a:lnTo>
                <a:lnTo>
                  <a:pt x="77085" y="89142"/>
                </a:lnTo>
                <a:lnTo>
                  <a:pt x="73628" y="82708"/>
                </a:lnTo>
                <a:lnTo>
                  <a:pt x="68028" y="78037"/>
                </a:lnTo>
                <a:lnTo>
                  <a:pt x="60832" y="75819"/>
                </a:lnTo>
                <a:close/>
              </a:path>
              <a:path w="114300" h="321945">
                <a:moveTo>
                  <a:pt x="68706" y="0"/>
                </a:moveTo>
                <a:lnTo>
                  <a:pt x="0" y="107823"/>
                </a:lnTo>
                <a:lnTo>
                  <a:pt x="37922" y="111759"/>
                </a:lnTo>
                <a:lnTo>
                  <a:pt x="39877" y="92837"/>
                </a:lnTo>
                <a:lnTo>
                  <a:pt x="42169" y="85570"/>
                </a:lnTo>
                <a:lnTo>
                  <a:pt x="46878" y="79946"/>
                </a:lnTo>
                <a:lnTo>
                  <a:pt x="53326" y="76513"/>
                </a:lnTo>
                <a:lnTo>
                  <a:pt x="60832" y="75819"/>
                </a:lnTo>
                <a:lnTo>
                  <a:pt x="97279" y="75819"/>
                </a:lnTo>
                <a:lnTo>
                  <a:pt x="6870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241"/>
          <p:cNvSpPr/>
          <p:nvPr/>
        </p:nvSpPr>
        <p:spPr>
          <a:xfrm>
            <a:off x="11089258" y="4636211"/>
            <a:ext cx="157480" cy="321945"/>
          </a:xfrm>
          <a:custGeom>
            <a:avLst/>
            <a:gdLst/>
            <a:ahLst/>
            <a:cxnLst/>
            <a:rect l="l" t="t" r="r" b="b"/>
            <a:pathLst>
              <a:path w="157479" h="321945">
                <a:moveTo>
                  <a:pt x="69972" y="97307"/>
                </a:moveTo>
                <a:lnTo>
                  <a:pt x="35004" y="112463"/>
                </a:lnTo>
                <a:lnTo>
                  <a:pt x="120650" y="310007"/>
                </a:lnTo>
                <a:lnTo>
                  <a:pt x="138384" y="321490"/>
                </a:lnTo>
                <a:lnTo>
                  <a:pt x="145796" y="319913"/>
                </a:lnTo>
                <a:lnTo>
                  <a:pt x="152005" y="315593"/>
                </a:lnTo>
                <a:lnTo>
                  <a:pt x="155940" y="309451"/>
                </a:lnTo>
                <a:lnTo>
                  <a:pt x="157279" y="302285"/>
                </a:lnTo>
                <a:lnTo>
                  <a:pt x="155701" y="294894"/>
                </a:lnTo>
                <a:lnTo>
                  <a:pt x="69972" y="97307"/>
                </a:lnTo>
                <a:close/>
              </a:path>
              <a:path w="157479" h="321945">
                <a:moveTo>
                  <a:pt x="6984" y="0"/>
                </a:moveTo>
                <a:lnTo>
                  <a:pt x="0" y="127635"/>
                </a:lnTo>
                <a:lnTo>
                  <a:pt x="35004" y="112463"/>
                </a:lnTo>
                <a:lnTo>
                  <a:pt x="27431" y="94996"/>
                </a:lnTo>
                <a:lnTo>
                  <a:pt x="25854" y="87584"/>
                </a:lnTo>
                <a:lnTo>
                  <a:pt x="27193" y="80375"/>
                </a:lnTo>
                <a:lnTo>
                  <a:pt x="31128" y="74189"/>
                </a:lnTo>
                <a:lnTo>
                  <a:pt x="37338" y="69850"/>
                </a:lnTo>
                <a:lnTo>
                  <a:pt x="44729" y="68272"/>
                </a:lnTo>
                <a:lnTo>
                  <a:pt x="88342" y="68272"/>
                </a:lnTo>
                <a:lnTo>
                  <a:pt x="6984" y="0"/>
                </a:lnTo>
                <a:close/>
              </a:path>
              <a:path w="157479" h="321945">
                <a:moveTo>
                  <a:pt x="44729" y="68272"/>
                </a:moveTo>
                <a:lnTo>
                  <a:pt x="37338" y="69850"/>
                </a:lnTo>
                <a:lnTo>
                  <a:pt x="31128" y="74189"/>
                </a:lnTo>
                <a:lnTo>
                  <a:pt x="27193" y="80375"/>
                </a:lnTo>
                <a:lnTo>
                  <a:pt x="25854" y="87584"/>
                </a:lnTo>
                <a:lnTo>
                  <a:pt x="27431" y="94996"/>
                </a:lnTo>
                <a:lnTo>
                  <a:pt x="35004" y="112463"/>
                </a:lnTo>
                <a:lnTo>
                  <a:pt x="69972" y="97307"/>
                </a:lnTo>
                <a:lnTo>
                  <a:pt x="62356" y="79756"/>
                </a:lnTo>
                <a:lnTo>
                  <a:pt x="58037" y="73546"/>
                </a:lnTo>
                <a:lnTo>
                  <a:pt x="51895" y="69611"/>
                </a:lnTo>
                <a:lnTo>
                  <a:pt x="44729" y="68272"/>
                </a:lnTo>
                <a:close/>
              </a:path>
              <a:path w="157479" h="321945">
                <a:moveTo>
                  <a:pt x="88342" y="68272"/>
                </a:moveTo>
                <a:lnTo>
                  <a:pt x="44729" y="68272"/>
                </a:lnTo>
                <a:lnTo>
                  <a:pt x="51895" y="69611"/>
                </a:lnTo>
                <a:lnTo>
                  <a:pt x="58037" y="73546"/>
                </a:lnTo>
                <a:lnTo>
                  <a:pt x="62356" y="79756"/>
                </a:lnTo>
                <a:lnTo>
                  <a:pt x="69972" y="97307"/>
                </a:lnTo>
                <a:lnTo>
                  <a:pt x="104901" y="82169"/>
                </a:lnTo>
                <a:lnTo>
                  <a:pt x="88342" y="6827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242"/>
          <p:cNvSpPr/>
          <p:nvPr/>
        </p:nvSpPr>
        <p:spPr>
          <a:xfrm>
            <a:off x="10886907" y="4636211"/>
            <a:ext cx="209550" cy="331470"/>
          </a:xfrm>
          <a:custGeom>
            <a:avLst/>
            <a:gdLst/>
            <a:ahLst/>
            <a:cxnLst/>
            <a:rect l="l" t="t" r="r" b="b"/>
            <a:pathLst>
              <a:path w="209550" h="331470">
                <a:moveTo>
                  <a:pt x="133490" y="87656"/>
                </a:moveTo>
                <a:lnTo>
                  <a:pt x="2579" y="302260"/>
                </a:lnTo>
                <a:lnTo>
                  <a:pt x="0" y="309383"/>
                </a:lnTo>
                <a:lnTo>
                  <a:pt x="325" y="316674"/>
                </a:lnTo>
                <a:lnTo>
                  <a:pt x="3365" y="323298"/>
                </a:lnTo>
                <a:lnTo>
                  <a:pt x="8929" y="328422"/>
                </a:lnTo>
                <a:lnTo>
                  <a:pt x="16053" y="331057"/>
                </a:lnTo>
                <a:lnTo>
                  <a:pt x="23344" y="330739"/>
                </a:lnTo>
                <a:lnTo>
                  <a:pt x="29968" y="327707"/>
                </a:lnTo>
                <a:lnTo>
                  <a:pt x="35091" y="322199"/>
                </a:lnTo>
                <a:lnTo>
                  <a:pt x="165987" y="107501"/>
                </a:lnTo>
                <a:lnTo>
                  <a:pt x="133490" y="87656"/>
                </a:lnTo>
                <a:close/>
              </a:path>
              <a:path w="209550" h="331470">
                <a:moveTo>
                  <a:pt x="204043" y="62444"/>
                </a:moveTo>
                <a:lnTo>
                  <a:pt x="162514" y="62444"/>
                </a:lnTo>
                <a:lnTo>
                  <a:pt x="169584" y="65024"/>
                </a:lnTo>
                <a:lnTo>
                  <a:pt x="175166" y="70165"/>
                </a:lnTo>
                <a:lnTo>
                  <a:pt x="178236" y="76819"/>
                </a:lnTo>
                <a:lnTo>
                  <a:pt x="178567" y="84115"/>
                </a:lnTo>
                <a:lnTo>
                  <a:pt x="175934" y="91186"/>
                </a:lnTo>
                <a:lnTo>
                  <a:pt x="165987" y="107501"/>
                </a:lnTo>
                <a:lnTo>
                  <a:pt x="198540" y="127381"/>
                </a:lnTo>
                <a:lnTo>
                  <a:pt x="204043" y="62444"/>
                </a:lnTo>
                <a:close/>
              </a:path>
              <a:path w="209550" h="331470">
                <a:moveTo>
                  <a:pt x="162514" y="62444"/>
                </a:moveTo>
                <a:lnTo>
                  <a:pt x="155217" y="62769"/>
                </a:lnTo>
                <a:lnTo>
                  <a:pt x="148564" y="65809"/>
                </a:lnTo>
                <a:lnTo>
                  <a:pt x="143422" y="71374"/>
                </a:lnTo>
                <a:lnTo>
                  <a:pt x="133490" y="87656"/>
                </a:lnTo>
                <a:lnTo>
                  <a:pt x="165987" y="107501"/>
                </a:lnTo>
                <a:lnTo>
                  <a:pt x="175934" y="91186"/>
                </a:lnTo>
                <a:lnTo>
                  <a:pt x="178567" y="84115"/>
                </a:lnTo>
                <a:lnTo>
                  <a:pt x="178236" y="76819"/>
                </a:lnTo>
                <a:lnTo>
                  <a:pt x="175166" y="70165"/>
                </a:lnTo>
                <a:lnTo>
                  <a:pt x="169584" y="65024"/>
                </a:lnTo>
                <a:lnTo>
                  <a:pt x="162514" y="62444"/>
                </a:lnTo>
                <a:close/>
              </a:path>
              <a:path w="209550" h="331470">
                <a:moveTo>
                  <a:pt x="209335" y="0"/>
                </a:moveTo>
                <a:lnTo>
                  <a:pt x="101004" y="67818"/>
                </a:lnTo>
                <a:lnTo>
                  <a:pt x="133490" y="87656"/>
                </a:lnTo>
                <a:lnTo>
                  <a:pt x="143422" y="71374"/>
                </a:lnTo>
                <a:lnTo>
                  <a:pt x="148564" y="65809"/>
                </a:lnTo>
                <a:lnTo>
                  <a:pt x="155217" y="62769"/>
                </a:lnTo>
                <a:lnTo>
                  <a:pt x="162514" y="62444"/>
                </a:lnTo>
                <a:lnTo>
                  <a:pt x="204043" y="62444"/>
                </a:lnTo>
                <a:lnTo>
                  <a:pt x="20933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243"/>
          <p:cNvSpPr/>
          <p:nvPr/>
        </p:nvSpPr>
        <p:spPr>
          <a:xfrm>
            <a:off x="11483085" y="4645355"/>
            <a:ext cx="114300" cy="311785"/>
          </a:xfrm>
          <a:custGeom>
            <a:avLst/>
            <a:gdLst/>
            <a:ahLst/>
            <a:cxnLst/>
            <a:rect l="l" t="t" r="r" b="b"/>
            <a:pathLst>
              <a:path w="114300" h="311785">
                <a:moveTo>
                  <a:pt x="75846" y="111973"/>
                </a:moveTo>
                <a:lnTo>
                  <a:pt x="37882" y="115616"/>
                </a:lnTo>
                <a:lnTo>
                  <a:pt x="54991" y="294513"/>
                </a:lnTo>
                <a:lnTo>
                  <a:pt x="57189" y="301728"/>
                </a:lnTo>
                <a:lnTo>
                  <a:pt x="61817" y="307371"/>
                </a:lnTo>
                <a:lnTo>
                  <a:pt x="68206" y="310872"/>
                </a:lnTo>
                <a:lnTo>
                  <a:pt x="75692" y="311657"/>
                </a:lnTo>
                <a:lnTo>
                  <a:pt x="82960" y="309457"/>
                </a:lnTo>
                <a:lnTo>
                  <a:pt x="88598" y="304815"/>
                </a:lnTo>
                <a:lnTo>
                  <a:pt x="92069" y="298388"/>
                </a:lnTo>
                <a:lnTo>
                  <a:pt x="92837" y="290829"/>
                </a:lnTo>
                <a:lnTo>
                  <a:pt x="75846" y="111973"/>
                </a:lnTo>
                <a:close/>
              </a:path>
              <a:path w="114300" h="311785">
                <a:moveTo>
                  <a:pt x="45974" y="0"/>
                </a:moveTo>
                <a:lnTo>
                  <a:pt x="0" y="119253"/>
                </a:lnTo>
                <a:lnTo>
                  <a:pt x="37882" y="115616"/>
                </a:lnTo>
                <a:lnTo>
                  <a:pt x="36068" y="96646"/>
                </a:lnTo>
                <a:lnTo>
                  <a:pt x="36853" y="89088"/>
                </a:lnTo>
                <a:lnTo>
                  <a:pt x="40354" y="82661"/>
                </a:lnTo>
                <a:lnTo>
                  <a:pt x="45997" y="78019"/>
                </a:lnTo>
                <a:lnTo>
                  <a:pt x="53213" y="75818"/>
                </a:lnTo>
                <a:lnTo>
                  <a:pt x="93438" y="75818"/>
                </a:lnTo>
                <a:lnTo>
                  <a:pt x="45974" y="0"/>
                </a:lnTo>
                <a:close/>
              </a:path>
              <a:path w="114300" h="311785">
                <a:moveTo>
                  <a:pt x="53213" y="75818"/>
                </a:moveTo>
                <a:lnTo>
                  <a:pt x="45997" y="78019"/>
                </a:lnTo>
                <a:lnTo>
                  <a:pt x="40354" y="82661"/>
                </a:lnTo>
                <a:lnTo>
                  <a:pt x="36853" y="89088"/>
                </a:lnTo>
                <a:lnTo>
                  <a:pt x="36068" y="96646"/>
                </a:lnTo>
                <a:lnTo>
                  <a:pt x="37882" y="115616"/>
                </a:lnTo>
                <a:lnTo>
                  <a:pt x="75846" y="111973"/>
                </a:lnTo>
                <a:lnTo>
                  <a:pt x="74041" y="92963"/>
                </a:lnTo>
                <a:lnTo>
                  <a:pt x="71840" y="85748"/>
                </a:lnTo>
                <a:lnTo>
                  <a:pt x="67198" y="80105"/>
                </a:lnTo>
                <a:lnTo>
                  <a:pt x="60771" y="76604"/>
                </a:lnTo>
                <a:lnTo>
                  <a:pt x="53213" y="75818"/>
                </a:lnTo>
                <a:close/>
              </a:path>
              <a:path w="114300" h="311785">
                <a:moveTo>
                  <a:pt x="93438" y="75818"/>
                </a:moveTo>
                <a:lnTo>
                  <a:pt x="53213" y="75818"/>
                </a:lnTo>
                <a:lnTo>
                  <a:pt x="60771" y="76604"/>
                </a:lnTo>
                <a:lnTo>
                  <a:pt x="67198" y="80105"/>
                </a:lnTo>
                <a:lnTo>
                  <a:pt x="71840" y="85748"/>
                </a:lnTo>
                <a:lnTo>
                  <a:pt x="74041" y="92963"/>
                </a:lnTo>
                <a:lnTo>
                  <a:pt x="75846" y="111973"/>
                </a:lnTo>
                <a:lnTo>
                  <a:pt x="113792" y="108331"/>
                </a:lnTo>
                <a:lnTo>
                  <a:pt x="93438" y="7581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244"/>
          <p:cNvSpPr/>
          <p:nvPr/>
        </p:nvSpPr>
        <p:spPr>
          <a:xfrm>
            <a:off x="8408668" y="4106622"/>
            <a:ext cx="1645920" cy="1402080"/>
          </a:xfrm>
          <a:custGeom>
            <a:avLst/>
            <a:gdLst/>
            <a:ahLst/>
            <a:cxnLst/>
            <a:rect l="l" t="t" r="r" b="b"/>
            <a:pathLst>
              <a:path w="1645920" h="1402079">
                <a:moveTo>
                  <a:pt x="0" y="1402080"/>
                </a:moveTo>
                <a:lnTo>
                  <a:pt x="1645920" y="1402080"/>
                </a:lnTo>
                <a:lnTo>
                  <a:pt x="1645920" y="0"/>
                </a:lnTo>
                <a:lnTo>
                  <a:pt x="0" y="0"/>
                </a:lnTo>
                <a:lnTo>
                  <a:pt x="0" y="1402080"/>
                </a:lnTo>
                <a:close/>
              </a:path>
            </a:pathLst>
          </a:custGeom>
          <a:ln w="15240">
            <a:solidFill>
              <a:srgbClr val="F8F8F8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245"/>
          <p:cNvSpPr txBox="1"/>
          <p:nvPr/>
        </p:nvSpPr>
        <p:spPr>
          <a:xfrm>
            <a:off x="8689847" y="5511241"/>
            <a:ext cx="94424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sto MT"/>
                <a:cs typeface="Calisto MT"/>
              </a:rPr>
              <a:t>CRP</a:t>
            </a:r>
            <a:endParaRPr sz="1800">
              <a:latin typeface="Calisto MT"/>
              <a:cs typeface="Calisto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sto MT"/>
                <a:cs typeface="Calisto MT"/>
              </a:rPr>
              <a:t>Sampling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31" name="object 246"/>
          <p:cNvSpPr/>
          <p:nvPr/>
        </p:nvSpPr>
        <p:spPr>
          <a:xfrm>
            <a:off x="10127740" y="4095953"/>
            <a:ext cx="1643380" cy="1402080"/>
          </a:xfrm>
          <a:custGeom>
            <a:avLst/>
            <a:gdLst/>
            <a:ahLst/>
            <a:cxnLst/>
            <a:rect l="l" t="t" r="r" b="b"/>
            <a:pathLst>
              <a:path w="1643379" h="1402079">
                <a:moveTo>
                  <a:pt x="0" y="1402080"/>
                </a:moveTo>
                <a:lnTo>
                  <a:pt x="1642872" y="1402080"/>
                </a:lnTo>
                <a:lnTo>
                  <a:pt x="1642872" y="0"/>
                </a:lnTo>
                <a:lnTo>
                  <a:pt x="0" y="0"/>
                </a:lnTo>
                <a:lnTo>
                  <a:pt x="0" y="1402080"/>
                </a:lnTo>
                <a:close/>
              </a:path>
            </a:pathLst>
          </a:custGeom>
          <a:ln w="15240">
            <a:solidFill>
              <a:srgbClr val="F8F8F8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247"/>
          <p:cNvSpPr txBox="1"/>
          <p:nvPr/>
        </p:nvSpPr>
        <p:spPr>
          <a:xfrm>
            <a:off x="10439399" y="5499659"/>
            <a:ext cx="94424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sto MT"/>
                <a:cs typeface="Calisto MT"/>
              </a:rPr>
              <a:t>CRP</a:t>
            </a:r>
            <a:endParaRPr sz="1800">
              <a:latin typeface="Calisto MT"/>
              <a:cs typeface="Calisto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listo MT"/>
                <a:cs typeface="Calisto MT"/>
              </a:rPr>
              <a:t>Sampling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34" name="object 249"/>
          <p:cNvSpPr txBox="1"/>
          <p:nvPr/>
        </p:nvSpPr>
        <p:spPr>
          <a:xfrm>
            <a:off x="8520048" y="2725370"/>
            <a:ext cx="94424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sto MT"/>
                <a:cs typeface="Calisto MT"/>
              </a:rPr>
              <a:t>CRP</a:t>
            </a:r>
            <a:endParaRPr sz="1800" dirty="0">
              <a:latin typeface="Calisto MT"/>
              <a:cs typeface="Calisto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sto MT"/>
                <a:cs typeface="Calisto MT"/>
              </a:rPr>
              <a:t>Sampling</a:t>
            </a:r>
            <a:endParaRPr sz="1800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2880574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88"/>
          <p:cNvSpPr/>
          <p:nvPr/>
        </p:nvSpPr>
        <p:spPr>
          <a:xfrm>
            <a:off x="3564635" y="3473196"/>
            <a:ext cx="988060" cy="741045"/>
          </a:xfrm>
          <a:custGeom>
            <a:avLst/>
            <a:gdLst/>
            <a:ahLst/>
            <a:cxnLst/>
            <a:rect l="l" t="t" r="r" b="b"/>
            <a:pathLst>
              <a:path w="988060" h="741045">
                <a:moveTo>
                  <a:pt x="0" y="370331"/>
                </a:moveTo>
                <a:lnTo>
                  <a:pt x="2897" y="329990"/>
                </a:lnTo>
                <a:lnTo>
                  <a:pt x="11390" y="290904"/>
                </a:lnTo>
                <a:lnTo>
                  <a:pt x="25176" y="253300"/>
                </a:lnTo>
                <a:lnTo>
                  <a:pt x="43954" y="217405"/>
                </a:lnTo>
                <a:lnTo>
                  <a:pt x="67422" y="183444"/>
                </a:lnTo>
                <a:lnTo>
                  <a:pt x="95280" y="151644"/>
                </a:lnTo>
                <a:lnTo>
                  <a:pt x="127225" y="122230"/>
                </a:lnTo>
                <a:lnTo>
                  <a:pt x="162957" y="95430"/>
                </a:lnTo>
                <a:lnTo>
                  <a:pt x="202173" y="71469"/>
                </a:lnTo>
                <a:lnTo>
                  <a:pt x="244573" y="50574"/>
                </a:lnTo>
                <a:lnTo>
                  <a:pt x="289855" y="32970"/>
                </a:lnTo>
                <a:lnTo>
                  <a:pt x="337718" y="18885"/>
                </a:lnTo>
                <a:lnTo>
                  <a:pt x="387860" y="8544"/>
                </a:lnTo>
                <a:lnTo>
                  <a:pt x="439979" y="2173"/>
                </a:lnTo>
                <a:lnTo>
                  <a:pt x="493775" y="0"/>
                </a:lnTo>
                <a:lnTo>
                  <a:pt x="547572" y="2173"/>
                </a:lnTo>
                <a:lnTo>
                  <a:pt x="599691" y="8544"/>
                </a:lnTo>
                <a:lnTo>
                  <a:pt x="649833" y="18885"/>
                </a:lnTo>
                <a:lnTo>
                  <a:pt x="697696" y="32970"/>
                </a:lnTo>
                <a:lnTo>
                  <a:pt x="742978" y="50574"/>
                </a:lnTo>
                <a:lnTo>
                  <a:pt x="785378" y="71469"/>
                </a:lnTo>
                <a:lnTo>
                  <a:pt x="824594" y="95430"/>
                </a:lnTo>
                <a:lnTo>
                  <a:pt x="860326" y="122230"/>
                </a:lnTo>
                <a:lnTo>
                  <a:pt x="892271" y="151644"/>
                </a:lnTo>
                <a:lnTo>
                  <a:pt x="920129" y="183444"/>
                </a:lnTo>
                <a:lnTo>
                  <a:pt x="943597" y="217405"/>
                </a:lnTo>
                <a:lnTo>
                  <a:pt x="962375" y="253300"/>
                </a:lnTo>
                <a:lnTo>
                  <a:pt x="976161" y="290904"/>
                </a:lnTo>
                <a:lnTo>
                  <a:pt x="984654" y="329990"/>
                </a:lnTo>
                <a:lnTo>
                  <a:pt x="987551" y="370331"/>
                </a:lnTo>
                <a:lnTo>
                  <a:pt x="984654" y="410673"/>
                </a:lnTo>
                <a:lnTo>
                  <a:pt x="976161" y="449759"/>
                </a:lnTo>
                <a:lnTo>
                  <a:pt x="962375" y="487363"/>
                </a:lnTo>
                <a:lnTo>
                  <a:pt x="943597" y="523258"/>
                </a:lnTo>
                <a:lnTo>
                  <a:pt x="920129" y="557219"/>
                </a:lnTo>
                <a:lnTo>
                  <a:pt x="892271" y="589019"/>
                </a:lnTo>
                <a:lnTo>
                  <a:pt x="860326" y="618433"/>
                </a:lnTo>
                <a:lnTo>
                  <a:pt x="824594" y="645233"/>
                </a:lnTo>
                <a:lnTo>
                  <a:pt x="785378" y="669194"/>
                </a:lnTo>
                <a:lnTo>
                  <a:pt x="742978" y="690089"/>
                </a:lnTo>
                <a:lnTo>
                  <a:pt x="697696" y="707693"/>
                </a:lnTo>
                <a:lnTo>
                  <a:pt x="649833" y="721778"/>
                </a:lnTo>
                <a:lnTo>
                  <a:pt x="599691" y="732119"/>
                </a:lnTo>
                <a:lnTo>
                  <a:pt x="547572" y="738490"/>
                </a:lnTo>
                <a:lnTo>
                  <a:pt x="493775" y="740663"/>
                </a:lnTo>
                <a:lnTo>
                  <a:pt x="439979" y="738490"/>
                </a:lnTo>
                <a:lnTo>
                  <a:pt x="387860" y="732119"/>
                </a:lnTo>
                <a:lnTo>
                  <a:pt x="337718" y="721778"/>
                </a:lnTo>
                <a:lnTo>
                  <a:pt x="289855" y="707693"/>
                </a:lnTo>
                <a:lnTo>
                  <a:pt x="244573" y="690089"/>
                </a:lnTo>
                <a:lnTo>
                  <a:pt x="202173" y="669194"/>
                </a:lnTo>
                <a:lnTo>
                  <a:pt x="162957" y="645233"/>
                </a:lnTo>
                <a:lnTo>
                  <a:pt x="127225" y="618433"/>
                </a:lnTo>
                <a:lnTo>
                  <a:pt x="95280" y="589019"/>
                </a:lnTo>
                <a:lnTo>
                  <a:pt x="67422" y="557219"/>
                </a:lnTo>
                <a:lnTo>
                  <a:pt x="43954" y="523258"/>
                </a:lnTo>
                <a:lnTo>
                  <a:pt x="25176" y="487363"/>
                </a:lnTo>
                <a:lnTo>
                  <a:pt x="11390" y="449759"/>
                </a:lnTo>
                <a:lnTo>
                  <a:pt x="2897" y="410673"/>
                </a:lnTo>
                <a:lnTo>
                  <a:pt x="0" y="370331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189"/>
          <p:cNvSpPr txBox="1"/>
          <p:nvPr/>
        </p:nvSpPr>
        <p:spPr>
          <a:xfrm>
            <a:off x="3815460" y="3622040"/>
            <a:ext cx="441325" cy="46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45"/>
              </a:lnSpc>
              <a:spcBef>
                <a:spcPts val="95"/>
              </a:spcBef>
            </a:pPr>
            <a:r>
              <a:rPr sz="2400" spc="0" baseline="10416" dirty="0">
                <a:solidFill>
                  <a:srgbClr val="EAEAEA"/>
                </a:solidFill>
                <a:latin typeface="Cambria Math"/>
                <a:cs typeface="Cambria Math"/>
              </a:rPr>
              <a:t>𝜓</a:t>
            </a:r>
            <a:r>
              <a:rPr sz="1150" spc="0" dirty="0">
                <a:solidFill>
                  <a:srgbClr val="EAEAEA"/>
                </a:solidFill>
                <a:latin typeface="Cambria Math"/>
                <a:cs typeface="Cambria Math"/>
              </a:rPr>
              <a:t>11</a:t>
            </a:r>
            <a:endParaRPr sz="1150">
              <a:latin typeface="Cambria Math"/>
              <a:cs typeface="Cambria Math"/>
            </a:endParaRPr>
          </a:p>
          <a:p>
            <a:pPr>
              <a:lnSpc>
                <a:spcPts val="1745"/>
              </a:lnSpc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600" spc="1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𝜙</a:t>
            </a:r>
            <a:r>
              <a:rPr sz="1725" spc="-7" baseline="-14492" dirty="0">
                <a:solidFill>
                  <a:srgbClr val="EAEAEA"/>
                </a:solidFill>
                <a:latin typeface="Cambria Math"/>
                <a:cs typeface="Cambria Math"/>
              </a:rPr>
              <a:t>1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4" name="object 190"/>
          <p:cNvSpPr/>
          <p:nvPr/>
        </p:nvSpPr>
        <p:spPr>
          <a:xfrm>
            <a:off x="4986528" y="3473196"/>
            <a:ext cx="986155" cy="741045"/>
          </a:xfrm>
          <a:custGeom>
            <a:avLst/>
            <a:gdLst/>
            <a:ahLst/>
            <a:cxnLst/>
            <a:rect l="l" t="t" r="r" b="b"/>
            <a:pathLst>
              <a:path w="986154" h="741045">
                <a:moveTo>
                  <a:pt x="0" y="370331"/>
                </a:moveTo>
                <a:lnTo>
                  <a:pt x="2892" y="329990"/>
                </a:lnTo>
                <a:lnTo>
                  <a:pt x="11371" y="290904"/>
                </a:lnTo>
                <a:lnTo>
                  <a:pt x="25133" y="253300"/>
                </a:lnTo>
                <a:lnTo>
                  <a:pt x="43880" y="217405"/>
                </a:lnTo>
                <a:lnTo>
                  <a:pt x="67310" y="183444"/>
                </a:lnTo>
                <a:lnTo>
                  <a:pt x="95121" y="151644"/>
                </a:lnTo>
                <a:lnTo>
                  <a:pt x="127015" y="122230"/>
                </a:lnTo>
                <a:lnTo>
                  <a:pt x="162690" y="95430"/>
                </a:lnTo>
                <a:lnTo>
                  <a:pt x="201844" y="71469"/>
                </a:lnTo>
                <a:lnTo>
                  <a:pt x="244178" y="50574"/>
                </a:lnTo>
                <a:lnTo>
                  <a:pt x="289391" y="32970"/>
                </a:lnTo>
                <a:lnTo>
                  <a:pt x="337181" y="18885"/>
                </a:lnTo>
                <a:lnTo>
                  <a:pt x="387249" y="8544"/>
                </a:lnTo>
                <a:lnTo>
                  <a:pt x="439294" y="2173"/>
                </a:lnTo>
                <a:lnTo>
                  <a:pt x="493013" y="0"/>
                </a:lnTo>
                <a:lnTo>
                  <a:pt x="546733" y="2173"/>
                </a:lnTo>
                <a:lnTo>
                  <a:pt x="598778" y="8544"/>
                </a:lnTo>
                <a:lnTo>
                  <a:pt x="648846" y="18885"/>
                </a:lnTo>
                <a:lnTo>
                  <a:pt x="696636" y="32970"/>
                </a:lnTo>
                <a:lnTo>
                  <a:pt x="741849" y="50574"/>
                </a:lnTo>
                <a:lnTo>
                  <a:pt x="784183" y="71469"/>
                </a:lnTo>
                <a:lnTo>
                  <a:pt x="823337" y="95430"/>
                </a:lnTo>
                <a:lnTo>
                  <a:pt x="859012" y="122230"/>
                </a:lnTo>
                <a:lnTo>
                  <a:pt x="890906" y="151644"/>
                </a:lnTo>
                <a:lnTo>
                  <a:pt x="918717" y="183444"/>
                </a:lnTo>
                <a:lnTo>
                  <a:pt x="942147" y="217405"/>
                </a:lnTo>
                <a:lnTo>
                  <a:pt x="960894" y="253300"/>
                </a:lnTo>
                <a:lnTo>
                  <a:pt x="974656" y="290904"/>
                </a:lnTo>
                <a:lnTo>
                  <a:pt x="983135" y="329990"/>
                </a:lnTo>
                <a:lnTo>
                  <a:pt x="986027" y="370331"/>
                </a:lnTo>
                <a:lnTo>
                  <a:pt x="983135" y="410673"/>
                </a:lnTo>
                <a:lnTo>
                  <a:pt x="974656" y="449759"/>
                </a:lnTo>
                <a:lnTo>
                  <a:pt x="960894" y="487363"/>
                </a:lnTo>
                <a:lnTo>
                  <a:pt x="942147" y="523258"/>
                </a:lnTo>
                <a:lnTo>
                  <a:pt x="918717" y="557219"/>
                </a:lnTo>
                <a:lnTo>
                  <a:pt x="890906" y="589019"/>
                </a:lnTo>
                <a:lnTo>
                  <a:pt x="859012" y="618433"/>
                </a:lnTo>
                <a:lnTo>
                  <a:pt x="823337" y="645233"/>
                </a:lnTo>
                <a:lnTo>
                  <a:pt x="784183" y="669194"/>
                </a:lnTo>
                <a:lnTo>
                  <a:pt x="741849" y="690089"/>
                </a:lnTo>
                <a:lnTo>
                  <a:pt x="696636" y="707693"/>
                </a:lnTo>
                <a:lnTo>
                  <a:pt x="648846" y="721778"/>
                </a:lnTo>
                <a:lnTo>
                  <a:pt x="598778" y="732119"/>
                </a:lnTo>
                <a:lnTo>
                  <a:pt x="546733" y="738490"/>
                </a:lnTo>
                <a:lnTo>
                  <a:pt x="493013" y="740663"/>
                </a:lnTo>
                <a:lnTo>
                  <a:pt x="439294" y="738490"/>
                </a:lnTo>
                <a:lnTo>
                  <a:pt x="387249" y="732119"/>
                </a:lnTo>
                <a:lnTo>
                  <a:pt x="337181" y="721778"/>
                </a:lnTo>
                <a:lnTo>
                  <a:pt x="289391" y="707693"/>
                </a:lnTo>
                <a:lnTo>
                  <a:pt x="244178" y="690089"/>
                </a:lnTo>
                <a:lnTo>
                  <a:pt x="201844" y="669194"/>
                </a:lnTo>
                <a:lnTo>
                  <a:pt x="162690" y="645233"/>
                </a:lnTo>
                <a:lnTo>
                  <a:pt x="127015" y="618433"/>
                </a:lnTo>
                <a:lnTo>
                  <a:pt x="95121" y="589019"/>
                </a:lnTo>
                <a:lnTo>
                  <a:pt x="67310" y="557219"/>
                </a:lnTo>
                <a:lnTo>
                  <a:pt x="43880" y="523258"/>
                </a:lnTo>
                <a:lnTo>
                  <a:pt x="25133" y="487363"/>
                </a:lnTo>
                <a:lnTo>
                  <a:pt x="11371" y="449759"/>
                </a:lnTo>
                <a:lnTo>
                  <a:pt x="2892" y="410673"/>
                </a:lnTo>
                <a:lnTo>
                  <a:pt x="0" y="370331"/>
                </a:lnTo>
                <a:close/>
              </a:path>
            </a:pathLst>
          </a:custGeom>
          <a:ln w="15239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91"/>
          <p:cNvSpPr txBox="1"/>
          <p:nvPr/>
        </p:nvSpPr>
        <p:spPr>
          <a:xfrm>
            <a:off x="5233415" y="3622675"/>
            <a:ext cx="446405" cy="46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45"/>
              </a:lnSpc>
              <a:spcBef>
                <a:spcPts val="95"/>
              </a:spcBef>
            </a:pPr>
            <a:r>
              <a:rPr sz="2400" spc="7" baseline="10416" dirty="0">
                <a:solidFill>
                  <a:srgbClr val="EAEAEA"/>
                </a:solidFill>
                <a:latin typeface="Cambria Math"/>
                <a:cs typeface="Cambria Math"/>
              </a:rPr>
              <a:t>𝜓</a:t>
            </a:r>
            <a:r>
              <a:rPr sz="1150" spc="5" dirty="0">
                <a:solidFill>
                  <a:srgbClr val="EAEAEA"/>
                </a:solidFill>
                <a:latin typeface="Cambria Math"/>
                <a:cs typeface="Cambria Math"/>
              </a:rPr>
              <a:t>12</a:t>
            </a:r>
            <a:endParaRPr sz="1150">
              <a:latin typeface="Cambria Math"/>
              <a:cs typeface="Cambria Math"/>
            </a:endParaRPr>
          </a:p>
          <a:p>
            <a:pPr>
              <a:lnSpc>
                <a:spcPts val="1745"/>
              </a:lnSpc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600" spc="1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600" spc="10" dirty="0">
                <a:solidFill>
                  <a:srgbClr val="EAEAEA"/>
                </a:solidFill>
                <a:latin typeface="Cambria Math"/>
                <a:cs typeface="Cambria Math"/>
              </a:rPr>
              <a:t>𝜙</a:t>
            </a:r>
            <a:r>
              <a:rPr sz="1725" spc="15" baseline="-14492" dirty="0">
                <a:solidFill>
                  <a:srgbClr val="EAEAEA"/>
                </a:solidFill>
                <a:latin typeface="Cambria Math"/>
                <a:cs typeface="Cambria Math"/>
              </a:rPr>
              <a:t>3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6" name="object 192"/>
          <p:cNvSpPr/>
          <p:nvPr/>
        </p:nvSpPr>
        <p:spPr>
          <a:xfrm>
            <a:off x="3621023" y="3144011"/>
            <a:ext cx="231648" cy="329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93"/>
          <p:cNvSpPr/>
          <p:nvPr/>
        </p:nvSpPr>
        <p:spPr>
          <a:xfrm>
            <a:off x="3241548" y="3771900"/>
            <a:ext cx="231648" cy="3291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4"/>
          <p:cNvSpPr/>
          <p:nvPr/>
        </p:nvSpPr>
        <p:spPr>
          <a:xfrm>
            <a:off x="4204715" y="4166615"/>
            <a:ext cx="231648" cy="3291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95"/>
          <p:cNvSpPr/>
          <p:nvPr/>
        </p:nvSpPr>
        <p:spPr>
          <a:xfrm>
            <a:off x="5170932" y="3105911"/>
            <a:ext cx="231648" cy="3291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96"/>
          <p:cNvSpPr/>
          <p:nvPr/>
        </p:nvSpPr>
        <p:spPr>
          <a:xfrm>
            <a:off x="6431279" y="3474720"/>
            <a:ext cx="988060" cy="741045"/>
          </a:xfrm>
          <a:custGeom>
            <a:avLst/>
            <a:gdLst/>
            <a:ahLst/>
            <a:cxnLst/>
            <a:rect l="l" t="t" r="r" b="b"/>
            <a:pathLst>
              <a:path w="988059" h="741045">
                <a:moveTo>
                  <a:pt x="0" y="370331"/>
                </a:moveTo>
                <a:lnTo>
                  <a:pt x="2897" y="329990"/>
                </a:lnTo>
                <a:lnTo>
                  <a:pt x="11390" y="290904"/>
                </a:lnTo>
                <a:lnTo>
                  <a:pt x="25176" y="253300"/>
                </a:lnTo>
                <a:lnTo>
                  <a:pt x="43954" y="217405"/>
                </a:lnTo>
                <a:lnTo>
                  <a:pt x="67422" y="183444"/>
                </a:lnTo>
                <a:lnTo>
                  <a:pt x="95280" y="151644"/>
                </a:lnTo>
                <a:lnTo>
                  <a:pt x="127225" y="122230"/>
                </a:lnTo>
                <a:lnTo>
                  <a:pt x="162957" y="95430"/>
                </a:lnTo>
                <a:lnTo>
                  <a:pt x="202173" y="71469"/>
                </a:lnTo>
                <a:lnTo>
                  <a:pt x="244573" y="50574"/>
                </a:lnTo>
                <a:lnTo>
                  <a:pt x="289855" y="32970"/>
                </a:lnTo>
                <a:lnTo>
                  <a:pt x="337718" y="18885"/>
                </a:lnTo>
                <a:lnTo>
                  <a:pt x="387860" y="8544"/>
                </a:lnTo>
                <a:lnTo>
                  <a:pt x="439979" y="2173"/>
                </a:lnTo>
                <a:lnTo>
                  <a:pt x="493775" y="0"/>
                </a:lnTo>
                <a:lnTo>
                  <a:pt x="547572" y="2173"/>
                </a:lnTo>
                <a:lnTo>
                  <a:pt x="599691" y="8544"/>
                </a:lnTo>
                <a:lnTo>
                  <a:pt x="649833" y="18885"/>
                </a:lnTo>
                <a:lnTo>
                  <a:pt x="697696" y="32970"/>
                </a:lnTo>
                <a:lnTo>
                  <a:pt x="742978" y="50574"/>
                </a:lnTo>
                <a:lnTo>
                  <a:pt x="785378" y="71469"/>
                </a:lnTo>
                <a:lnTo>
                  <a:pt x="824594" y="95430"/>
                </a:lnTo>
                <a:lnTo>
                  <a:pt x="860326" y="122230"/>
                </a:lnTo>
                <a:lnTo>
                  <a:pt x="892271" y="151644"/>
                </a:lnTo>
                <a:lnTo>
                  <a:pt x="920129" y="183444"/>
                </a:lnTo>
                <a:lnTo>
                  <a:pt x="943597" y="217405"/>
                </a:lnTo>
                <a:lnTo>
                  <a:pt x="962375" y="253300"/>
                </a:lnTo>
                <a:lnTo>
                  <a:pt x="976161" y="290904"/>
                </a:lnTo>
                <a:lnTo>
                  <a:pt x="984654" y="329990"/>
                </a:lnTo>
                <a:lnTo>
                  <a:pt x="987551" y="370331"/>
                </a:lnTo>
                <a:lnTo>
                  <a:pt x="984654" y="410673"/>
                </a:lnTo>
                <a:lnTo>
                  <a:pt x="976161" y="449759"/>
                </a:lnTo>
                <a:lnTo>
                  <a:pt x="962375" y="487363"/>
                </a:lnTo>
                <a:lnTo>
                  <a:pt x="943597" y="523258"/>
                </a:lnTo>
                <a:lnTo>
                  <a:pt x="920129" y="557219"/>
                </a:lnTo>
                <a:lnTo>
                  <a:pt x="892271" y="589019"/>
                </a:lnTo>
                <a:lnTo>
                  <a:pt x="860326" y="618433"/>
                </a:lnTo>
                <a:lnTo>
                  <a:pt x="824594" y="645233"/>
                </a:lnTo>
                <a:lnTo>
                  <a:pt x="785378" y="669194"/>
                </a:lnTo>
                <a:lnTo>
                  <a:pt x="742978" y="690089"/>
                </a:lnTo>
                <a:lnTo>
                  <a:pt x="697696" y="707693"/>
                </a:lnTo>
                <a:lnTo>
                  <a:pt x="649833" y="721778"/>
                </a:lnTo>
                <a:lnTo>
                  <a:pt x="599691" y="732119"/>
                </a:lnTo>
                <a:lnTo>
                  <a:pt x="547572" y="738490"/>
                </a:lnTo>
                <a:lnTo>
                  <a:pt x="493775" y="740663"/>
                </a:lnTo>
                <a:lnTo>
                  <a:pt x="439979" y="738490"/>
                </a:lnTo>
                <a:lnTo>
                  <a:pt x="387860" y="732119"/>
                </a:lnTo>
                <a:lnTo>
                  <a:pt x="337718" y="721778"/>
                </a:lnTo>
                <a:lnTo>
                  <a:pt x="289855" y="707693"/>
                </a:lnTo>
                <a:lnTo>
                  <a:pt x="244573" y="690089"/>
                </a:lnTo>
                <a:lnTo>
                  <a:pt x="202173" y="669194"/>
                </a:lnTo>
                <a:lnTo>
                  <a:pt x="162957" y="645233"/>
                </a:lnTo>
                <a:lnTo>
                  <a:pt x="127225" y="618433"/>
                </a:lnTo>
                <a:lnTo>
                  <a:pt x="95280" y="589019"/>
                </a:lnTo>
                <a:lnTo>
                  <a:pt x="67422" y="557219"/>
                </a:lnTo>
                <a:lnTo>
                  <a:pt x="43954" y="523258"/>
                </a:lnTo>
                <a:lnTo>
                  <a:pt x="25176" y="487363"/>
                </a:lnTo>
                <a:lnTo>
                  <a:pt x="11390" y="449759"/>
                </a:lnTo>
                <a:lnTo>
                  <a:pt x="2897" y="410673"/>
                </a:lnTo>
                <a:lnTo>
                  <a:pt x="0" y="370331"/>
                </a:lnTo>
                <a:close/>
              </a:path>
            </a:pathLst>
          </a:custGeom>
          <a:ln w="15240">
            <a:solidFill>
              <a:srgbClr val="F8F8F8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97"/>
          <p:cNvSpPr txBox="1"/>
          <p:nvPr/>
        </p:nvSpPr>
        <p:spPr>
          <a:xfrm>
            <a:off x="6792721" y="3625722"/>
            <a:ext cx="322580" cy="46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45"/>
              </a:lnSpc>
              <a:spcBef>
                <a:spcPts val="95"/>
              </a:spcBef>
            </a:pPr>
            <a:r>
              <a:rPr sz="2400" spc="-60" baseline="10416" dirty="0">
                <a:solidFill>
                  <a:srgbClr val="EAEAEA"/>
                </a:solidFill>
                <a:latin typeface="Cambria Math"/>
                <a:cs typeface="Cambria Math"/>
              </a:rPr>
              <a:t>𝜓</a:t>
            </a:r>
            <a:r>
              <a:rPr sz="1150" spc="25" dirty="0">
                <a:solidFill>
                  <a:srgbClr val="EAEAEA"/>
                </a:solidFill>
                <a:latin typeface="Cambria Math"/>
                <a:cs typeface="Cambria Math"/>
              </a:rPr>
              <a:t>1</a:t>
            </a:r>
            <a:r>
              <a:rPr sz="1150" spc="30" dirty="0">
                <a:solidFill>
                  <a:srgbClr val="EAEAEA"/>
                </a:solidFill>
                <a:latin typeface="Cambria Math"/>
                <a:cs typeface="Cambria Math"/>
              </a:rPr>
              <a:t>3</a:t>
            </a:r>
            <a:endParaRPr sz="1150">
              <a:latin typeface="Cambria Math"/>
              <a:cs typeface="Cambria Math"/>
            </a:endParaRPr>
          </a:p>
          <a:p>
            <a:pPr marL="43815">
              <a:lnSpc>
                <a:spcPts val="1745"/>
              </a:lnSpc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600" spc="-5" dirty="0">
                <a:solidFill>
                  <a:srgbClr val="EAEAEA"/>
                </a:solidFill>
                <a:latin typeface="Calisto MT"/>
                <a:cs typeface="Calisto MT"/>
              </a:rPr>
              <a:t>?</a:t>
            </a:r>
            <a:endParaRPr sz="1600">
              <a:latin typeface="Calisto MT"/>
              <a:cs typeface="Calisto MT"/>
            </a:endParaRPr>
          </a:p>
        </p:txBody>
      </p:sp>
      <p:sp>
        <p:nvSpPr>
          <p:cNvPr id="12" name="object 198"/>
          <p:cNvSpPr txBox="1"/>
          <p:nvPr/>
        </p:nvSpPr>
        <p:spPr>
          <a:xfrm>
            <a:off x="3292475" y="3089275"/>
            <a:ext cx="323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700" spc="-157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11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3" name="object 199"/>
          <p:cNvSpPr txBox="1"/>
          <p:nvPr/>
        </p:nvSpPr>
        <p:spPr>
          <a:xfrm>
            <a:off x="2903220" y="4005453"/>
            <a:ext cx="323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700" spc="-157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12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4" name="object 200"/>
          <p:cNvSpPr txBox="1"/>
          <p:nvPr/>
        </p:nvSpPr>
        <p:spPr>
          <a:xfrm>
            <a:off x="3840226" y="4371213"/>
            <a:ext cx="323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700" spc="-157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14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5" name="object 201"/>
          <p:cNvSpPr txBox="1"/>
          <p:nvPr/>
        </p:nvSpPr>
        <p:spPr>
          <a:xfrm>
            <a:off x="4801234" y="3067050"/>
            <a:ext cx="323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700" spc="-157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13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6" name="object 202"/>
          <p:cNvSpPr/>
          <p:nvPr/>
        </p:nvSpPr>
        <p:spPr>
          <a:xfrm>
            <a:off x="2464307" y="2951988"/>
            <a:ext cx="5374005" cy="1716405"/>
          </a:xfrm>
          <a:custGeom>
            <a:avLst/>
            <a:gdLst/>
            <a:ahLst/>
            <a:cxnLst/>
            <a:rect l="l" t="t" r="r" b="b"/>
            <a:pathLst>
              <a:path w="5374005" h="1716404">
                <a:moveTo>
                  <a:pt x="0" y="1716024"/>
                </a:moveTo>
                <a:lnTo>
                  <a:pt x="5373624" y="1716024"/>
                </a:lnTo>
                <a:lnTo>
                  <a:pt x="5373624" y="0"/>
                </a:lnTo>
                <a:lnTo>
                  <a:pt x="0" y="0"/>
                </a:lnTo>
                <a:lnTo>
                  <a:pt x="0" y="1716024"/>
                </a:lnTo>
                <a:close/>
              </a:path>
            </a:pathLst>
          </a:custGeom>
          <a:ln w="15239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03"/>
          <p:cNvSpPr txBox="1"/>
          <p:nvPr/>
        </p:nvSpPr>
        <p:spPr>
          <a:xfrm>
            <a:off x="7347457" y="4323969"/>
            <a:ext cx="467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D=1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8" name="object 204"/>
          <p:cNvSpPr/>
          <p:nvPr/>
        </p:nvSpPr>
        <p:spPr>
          <a:xfrm>
            <a:off x="2670048" y="5283708"/>
            <a:ext cx="986155" cy="741045"/>
          </a:xfrm>
          <a:custGeom>
            <a:avLst/>
            <a:gdLst/>
            <a:ahLst/>
            <a:cxnLst/>
            <a:rect l="l" t="t" r="r" b="b"/>
            <a:pathLst>
              <a:path w="986154" h="741045">
                <a:moveTo>
                  <a:pt x="0" y="370331"/>
                </a:moveTo>
                <a:lnTo>
                  <a:pt x="2892" y="329990"/>
                </a:lnTo>
                <a:lnTo>
                  <a:pt x="11371" y="290904"/>
                </a:lnTo>
                <a:lnTo>
                  <a:pt x="25133" y="253300"/>
                </a:lnTo>
                <a:lnTo>
                  <a:pt x="43880" y="217405"/>
                </a:lnTo>
                <a:lnTo>
                  <a:pt x="67310" y="183444"/>
                </a:lnTo>
                <a:lnTo>
                  <a:pt x="95121" y="151644"/>
                </a:lnTo>
                <a:lnTo>
                  <a:pt x="127015" y="122230"/>
                </a:lnTo>
                <a:lnTo>
                  <a:pt x="162690" y="95430"/>
                </a:lnTo>
                <a:lnTo>
                  <a:pt x="201844" y="71469"/>
                </a:lnTo>
                <a:lnTo>
                  <a:pt x="244178" y="50574"/>
                </a:lnTo>
                <a:lnTo>
                  <a:pt x="289391" y="32970"/>
                </a:lnTo>
                <a:lnTo>
                  <a:pt x="337181" y="18885"/>
                </a:lnTo>
                <a:lnTo>
                  <a:pt x="387249" y="8544"/>
                </a:lnTo>
                <a:lnTo>
                  <a:pt x="439294" y="2173"/>
                </a:lnTo>
                <a:lnTo>
                  <a:pt x="493013" y="0"/>
                </a:lnTo>
                <a:lnTo>
                  <a:pt x="546733" y="2173"/>
                </a:lnTo>
                <a:lnTo>
                  <a:pt x="598778" y="8544"/>
                </a:lnTo>
                <a:lnTo>
                  <a:pt x="648846" y="18885"/>
                </a:lnTo>
                <a:lnTo>
                  <a:pt x="696636" y="32970"/>
                </a:lnTo>
                <a:lnTo>
                  <a:pt x="741849" y="50574"/>
                </a:lnTo>
                <a:lnTo>
                  <a:pt x="784183" y="71469"/>
                </a:lnTo>
                <a:lnTo>
                  <a:pt x="823337" y="95430"/>
                </a:lnTo>
                <a:lnTo>
                  <a:pt x="859012" y="122230"/>
                </a:lnTo>
                <a:lnTo>
                  <a:pt x="890906" y="151644"/>
                </a:lnTo>
                <a:lnTo>
                  <a:pt x="918717" y="183444"/>
                </a:lnTo>
                <a:lnTo>
                  <a:pt x="942147" y="217405"/>
                </a:lnTo>
                <a:lnTo>
                  <a:pt x="960894" y="253300"/>
                </a:lnTo>
                <a:lnTo>
                  <a:pt x="974656" y="290904"/>
                </a:lnTo>
                <a:lnTo>
                  <a:pt x="983135" y="329990"/>
                </a:lnTo>
                <a:lnTo>
                  <a:pt x="986027" y="370331"/>
                </a:lnTo>
                <a:lnTo>
                  <a:pt x="983135" y="410684"/>
                </a:lnTo>
                <a:lnTo>
                  <a:pt x="974656" y="449778"/>
                </a:lnTo>
                <a:lnTo>
                  <a:pt x="960894" y="487387"/>
                </a:lnTo>
                <a:lnTo>
                  <a:pt x="942147" y="523285"/>
                </a:lnTo>
                <a:lnTo>
                  <a:pt x="918717" y="557247"/>
                </a:lnTo>
                <a:lnTo>
                  <a:pt x="890906" y="589047"/>
                </a:lnTo>
                <a:lnTo>
                  <a:pt x="859012" y="618458"/>
                </a:lnTo>
                <a:lnTo>
                  <a:pt x="823337" y="645255"/>
                </a:lnTo>
                <a:lnTo>
                  <a:pt x="784183" y="669212"/>
                </a:lnTo>
                <a:lnTo>
                  <a:pt x="741849" y="690103"/>
                </a:lnTo>
                <a:lnTo>
                  <a:pt x="696636" y="707703"/>
                </a:lnTo>
                <a:lnTo>
                  <a:pt x="648846" y="721784"/>
                </a:lnTo>
                <a:lnTo>
                  <a:pt x="598778" y="732122"/>
                </a:lnTo>
                <a:lnTo>
                  <a:pt x="546733" y="738491"/>
                </a:lnTo>
                <a:lnTo>
                  <a:pt x="493013" y="740663"/>
                </a:lnTo>
                <a:lnTo>
                  <a:pt x="439294" y="738491"/>
                </a:lnTo>
                <a:lnTo>
                  <a:pt x="387249" y="732122"/>
                </a:lnTo>
                <a:lnTo>
                  <a:pt x="337181" y="721784"/>
                </a:lnTo>
                <a:lnTo>
                  <a:pt x="289391" y="707703"/>
                </a:lnTo>
                <a:lnTo>
                  <a:pt x="244178" y="690103"/>
                </a:lnTo>
                <a:lnTo>
                  <a:pt x="201844" y="669212"/>
                </a:lnTo>
                <a:lnTo>
                  <a:pt x="162690" y="645255"/>
                </a:lnTo>
                <a:lnTo>
                  <a:pt x="127015" y="618458"/>
                </a:lnTo>
                <a:lnTo>
                  <a:pt x="95121" y="589047"/>
                </a:lnTo>
                <a:lnTo>
                  <a:pt x="67310" y="557247"/>
                </a:lnTo>
                <a:lnTo>
                  <a:pt x="43880" y="523285"/>
                </a:lnTo>
                <a:lnTo>
                  <a:pt x="25133" y="487387"/>
                </a:lnTo>
                <a:lnTo>
                  <a:pt x="11371" y="449778"/>
                </a:lnTo>
                <a:lnTo>
                  <a:pt x="2892" y="410684"/>
                </a:lnTo>
                <a:lnTo>
                  <a:pt x="0" y="370331"/>
                </a:lnTo>
                <a:close/>
              </a:path>
            </a:pathLst>
          </a:custGeom>
          <a:ln w="15239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5"/>
          <p:cNvSpPr txBox="1"/>
          <p:nvPr/>
        </p:nvSpPr>
        <p:spPr>
          <a:xfrm>
            <a:off x="2916935" y="5433771"/>
            <a:ext cx="445770" cy="46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45"/>
              </a:lnSpc>
              <a:spcBef>
                <a:spcPts val="95"/>
              </a:spcBef>
            </a:pPr>
            <a:r>
              <a:rPr sz="2400" spc="22" baseline="10416" dirty="0">
                <a:solidFill>
                  <a:srgbClr val="EAEAEA"/>
                </a:solidFill>
                <a:latin typeface="Cambria Math"/>
                <a:cs typeface="Cambria Math"/>
              </a:rPr>
              <a:t>𝜓</a:t>
            </a:r>
            <a:r>
              <a:rPr sz="1150" spc="15" dirty="0">
                <a:solidFill>
                  <a:srgbClr val="EAEAEA"/>
                </a:solidFill>
                <a:latin typeface="Cambria Math"/>
                <a:cs typeface="Cambria Math"/>
              </a:rPr>
              <a:t>21</a:t>
            </a:r>
            <a:endParaRPr sz="1150">
              <a:latin typeface="Cambria Math"/>
              <a:cs typeface="Cambria Math"/>
            </a:endParaRPr>
          </a:p>
          <a:p>
            <a:pPr>
              <a:lnSpc>
                <a:spcPts val="1745"/>
              </a:lnSpc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600" spc="1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600" spc="10" dirty="0">
                <a:solidFill>
                  <a:srgbClr val="EAEAEA"/>
                </a:solidFill>
                <a:latin typeface="Cambria Math"/>
                <a:cs typeface="Cambria Math"/>
              </a:rPr>
              <a:t>𝜙</a:t>
            </a:r>
            <a:r>
              <a:rPr sz="1725" spc="15" baseline="-16908" dirty="0">
                <a:solidFill>
                  <a:srgbClr val="EAEAEA"/>
                </a:solidFill>
                <a:latin typeface="Cambria Math"/>
                <a:cs typeface="Cambria Math"/>
              </a:rPr>
              <a:t>2</a:t>
            </a:r>
            <a:endParaRPr sz="1725" baseline="-16908">
              <a:latin typeface="Cambria Math"/>
              <a:cs typeface="Cambria Math"/>
            </a:endParaRPr>
          </a:p>
        </p:txBody>
      </p:sp>
      <p:sp>
        <p:nvSpPr>
          <p:cNvPr id="20" name="object 206"/>
          <p:cNvSpPr/>
          <p:nvPr/>
        </p:nvSpPr>
        <p:spPr>
          <a:xfrm>
            <a:off x="3989832" y="5285232"/>
            <a:ext cx="988060" cy="741045"/>
          </a:xfrm>
          <a:custGeom>
            <a:avLst/>
            <a:gdLst/>
            <a:ahLst/>
            <a:cxnLst/>
            <a:rect l="l" t="t" r="r" b="b"/>
            <a:pathLst>
              <a:path w="988060" h="741045">
                <a:moveTo>
                  <a:pt x="0" y="370332"/>
                </a:moveTo>
                <a:lnTo>
                  <a:pt x="2897" y="329990"/>
                </a:lnTo>
                <a:lnTo>
                  <a:pt x="11390" y="290904"/>
                </a:lnTo>
                <a:lnTo>
                  <a:pt x="25176" y="253300"/>
                </a:lnTo>
                <a:lnTo>
                  <a:pt x="43954" y="217405"/>
                </a:lnTo>
                <a:lnTo>
                  <a:pt x="67422" y="183444"/>
                </a:lnTo>
                <a:lnTo>
                  <a:pt x="95280" y="151644"/>
                </a:lnTo>
                <a:lnTo>
                  <a:pt x="127225" y="122230"/>
                </a:lnTo>
                <a:lnTo>
                  <a:pt x="162957" y="95430"/>
                </a:lnTo>
                <a:lnTo>
                  <a:pt x="202173" y="71469"/>
                </a:lnTo>
                <a:lnTo>
                  <a:pt x="244573" y="50574"/>
                </a:lnTo>
                <a:lnTo>
                  <a:pt x="289855" y="32970"/>
                </a:lnTo>
                <a:lnTo>
                  <a:pt x="337718" y="18885"/>
                </a:lnTo>
                <a:lnTo>
                  <a:pt x="387860" y="8544"/>
                </a:lnTo>
                <a:lnTo>
                  <a:pt x="439979" y="2173"/>
                </a:lnTo>
                <a:lnTo>
                  <a:pt x="493775" y="0"/>
                </a:lnTo>
                <a:lnTo>
                  <a:pt x="547572" y="2173"/>
                </a:lnTo>
                <a:lnTo>
                  <a:pt x="599691" y="8544"/>
                </a:lnTo>
                <a:lnTo>
                  <a:pt x="649833" y="18885"/>
                </a:lnTo>
                <a:lnTo>
                  <a:pt x="697696" y="32970"/>
                </a:lnTo>
                <a:lnTo>
                  <a:pt x="742978" y="50574"/>
                </a:lnTo>
                <a:lnTo>
                  <a:pt x="785378" y="71469"/>
                </a:lnTo>
                <a:lnTo>
                  <a:pt x="824594" y="95430"/>
                </a:lnTo>
                <a:lnTo>
                  <a:pt x="860326" y="122230"/>
                </a:lnTo>
                <a:lnTo>
                  <a:pt x="892271" y="151644"/>
                </a:lnTo>
                <a:lnTo>
                  <a:pt x="920129" y="183444"/>
                </a:lnTo>
                <a:lnTo>
                  <a:pt x="943597" y="217405"/>
                </a:lnTo>
                <a:lnTo>
                  <a:pt x="962375" y="253300"/>
                </a:lnTo>
                <a:lnTo>
                  <a:pt x="976161" y="290904"/>
                </a:lnTo>
                <a:lnTo>
                  <a:pt x="984654" y="329990"/>
                </a:lnTo>
                <a:lnTo>
                  <a:pt x="987551" y="370332"/>
                </a:lnTo>
                <a:lnTo>
                  <a:pt x="984654" y="410684"/>
                </a:lnTo>
                <a:lnTo>
                  <a:pt x="976161" y="449778"/>
                </a:lnTo>
                <a:lnTo>
                  <a:pt x="962375" y="487387"/>
                </a:lnTo>
                <a:lnTo>
                  <a:pt x="943597" y="523285"/>
                </a:lnTo>
                <a:lnTo>
                  <a:pt x="920129" y="557247"/>
                </a:lnTo>
                <a:lnTo>
                  <a:pt x="892271" y="589047"/>
                </a:lnTo>
                <a:lnTo>
                  <a:pt x="860326" y="618458"/>
                </a:lnTo>
                <a:lnTo>
                  <a:pt x="824594" y="645255"/>
                </a:lnTo>
                <a:lnTo>
                  <a:pt x="785378" y="669212"/>
                </a:lnTo>
                <a:lnTo>
                  <a:pt x="742978" y="690103"/>
                </a:lnTo>
                <a:lnTo>
                  <a:pt x="697696" y="707703"/>
                </a:lnTo>
                <a:lnTo>
                  <a:pt x="649833" y="721784"/>
                </a:lnTo>
                <a:lnTo>
                  <a:pt x="599691" y="732122"/>
                </a:lnTo>
                <a:lnTo>
                  <a:pt x="547572" y="738491"/>
                </a:lnTo>
                <a:lnTo>
                  <a:pt x="493775" y="740664"/>
                </a:lnTo>
                <a:lnTo>
                  <a:pt x="439979" y="738491"/>
                </a:lnTo>
                <a:lnTo>
                  <a:pt x="387860" y="732122"/>
                </a:lnTo>
                <a:lnTo>
                  <a:pt x="337718" y="721784"/>
                </a:lnTo>
                <a:lnTo>
                  <a:pt x="289855" y="707703"/>
                </a:lnTo>
                <a:lnTo>
                  <a:pt x="244573" y="690103"/>
                </a:lnTo>
                <a:lnTo>
                  <a:pt x="202173" y="669212"/>
                </a:lnTo>
                <a:lnTo>
                  <a:pt x="162957" y="645255"/>
                </a:lnTo>
                <a:lnTo>
                  <a:pt x="127225" y="618458"/>
                </a:lnTo>
                <a:lnTo>
                  <a:pt x="95280" y="589047"/>
                </a:lnTo>
                <a:lnTo>
                  <a:pt x="67422" y="557247"/>
                </a:lnTo>
                <a:lnTo>
                  <a:pt x="43954" y="523285"/>
                </a:lnTo>
                <a:lnTo>
                  <a:pt x="25176" y="487387"/>
                </a:lnTo>
                <a:lnTo>
                  <a:pt x="11390" y="449778"/>
                </a:lnTo>
                <a:lnTo>
                  <a:pt x="2897" y="410684"/>
                </a:lnTo>
                <a:lnTo>
                  <a:pt x="0" y="370332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7"/>
          <p:cNvSpPr txBox="1"/>
          <p:nvPr/>
        </p:nvSpPr>
        <p:spPr>
          <a:xfrm>
            <a:off x="4237354" y="5434076"/>
            <a:ext cx="445770" cy="469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45"/>
              </a:lnSpc>
              <a:spcBef>
                <a:spcPts val="95"/>
              </a:spcBef>
            </a:pPr>
            <a:r>
              <a:rPr sz="2400" spc="22" baseline="10416" dirty="0">
                <a:solidFill>
                  <a:srgbClr val="EAEAEA"/>
                </a:solidFill>
                <a:latin typeface="Cambria Math"/>
                <a:cs typeface="Cambria Math"/>
              </a:rPr>
              <a:t>𝜓</a:t>
            </a:r>
            <a:r>
              <a:rPr sz="1150" spc="15" dirty="0">
                <a:solidFill>
                  <a:srgbClr val="EAEAEA"/>
                </a:solidFill>
                <a:latin typeface="Cambria Math"/>
                <a:cs typeface="Cambria Math"/>
              </a:rPr>
              <a:t>22</a:t>
            </a:r>
            <a:endParaRPr sz="1150">
              <a:latin typeface="Cambria Math"/>
              <a:cs typeface="Cambria Math"/>
            </a:endParaRPr>
          </a:p>
          <a:p>
            <a:pPr>
              <a:lnSpc>
                <a:spcPts val="1745"/>
              </a:lnSpc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600" spc="10" dirty="0">
                <a:solidFill>
                  <a:srgbClr val="EAEAEA"/>
                </a:solidFill>
                <a:latin typeface="Cambria Math"/>
                <a:cs typeface="Cambria Math"/>
              </a:rPr>
              <a:t> 𝜙</a:t>
            </a:r>
            <a:r>
              <a:rPr sz="1725" spc="15" baseline="-14492" dirty="0">
                <a:solidFill>
                  <a:srgbClr val="EAEAEA"/>
                </a:solidFill>
                <a:latin typeface="Cambria Math"/>
                <a:cs typeface="Cambria Math"/>
              </a:rPr>
              <a:t>3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22" name="object 208"/>
          <p:cNvSpPr/>
          <p:nvPr/>
        </p:nvSpPr>
        <p:spPr>
          <a:xfrm>
            <a:off x="2953511" y="4954523"/>
            <a:ext cx="231648" cy="329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9"/>
          <p:cNvSpPr/>
          <p:nvPr/>
        </p:nvSpPr>
        <p:spPr>
          <a:xfrm>
            <a:off x="4922520" y="5897879"/>
            <a:ext cx="233172" cy="3291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0"/>
          <p:cNvSpPr/>
          <p:nvPr/>
        </p:nvSpPr>
        <p:spPr>
          <a:xfrm>
            <a:off x="5724144" y="4884420"/>
            <a:ext cx="231648" cy="329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11"/>
          <p:cNvSpPr/>
          <p:nvPr/>
        </p:nvSpPr>
        <p:spPr>
          <a:xfrm>
            <a:off x="4174235" y="4917947"/>
            <a:ext cx="233172" cy="3291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2"/>
          <p:cNvSpPr/>
          <p:nvPr/>
        </p:nvSpPr>
        <p:spPr>
          <a:xfrm>
            <a:off x="5381244" y="5279135"/>
            <a:ext cx="988060" cy="741045"/>
          </a:xfrm>
          <a:custGeom>
            <a:avLst/>
            <a:gdLst/>
            <a:ahLst/>
            <a:cxnLst/>
            <a:rect l="l" t="t" r="r" b="b"/>
            <a:pathLst>
              <a:path w="988060" h="741045">
                <a:moveTo>
                  <a:pt x="0" y="370331"/>
                </a:moveTo>
                <a:lnTo>
                  <a:pt x="2897" y="329990"/>
                </a:lnTo>
                <a:lnTo>
                  <a:pt x="11390" y="290904"/>
                </a:lnTo>
                <a:lnTo>
                  <a:pt x="25176" y="253300"/>
                </a:lnTo>
                <a:lnTo>
                  <a:pt x="43954" y="217405"/>
                </a:lnTo>
                <a:lnTo>
                  <a:pt x="67422" y="183444"/>
                </a:lnTo>
                <a:lnTo>
                  <a:pt x="95280" y="151644"/>
                </a:lnTo>
                <a:lnTo>
                  <a:pt x="127225" y="122230"/>
                </a:lnTo>
                <a:lnTo>
                  <a:pt x="162957" y="95430"/>
                </a:lnTo>
                <a:lnTo>
                  <a:pt x="202173" y="71469"/>
                </a:lnTo>
                <a:lnTo>
                  <a:pt x="244573" y="50574"/>
                </a:lnTo>
                <a:lnTo>
                  <a:pt x="289855" y="32970"/>
                </a:lnTo>
                <a:lnTo>
                  <a:pt x="337718" y="18885"/>
                </a:lnTo>
                <a:lnTo>
                  <a:pt x="387860" y="8544"/>
                </a:lnTo>
                <a:lnTo>
                  <a:pt x="439979" y="2173"/>
                </a:lnTo>
                <a:lnTo>
                  <a:pt x="493775" y="0"/>
                </a:lnTo>
                <a:lnTo>
                  <a:pt x="547572" y="2173"/>
                </a:lnTo>
                <a:lnTo>
                  <a:pt x="599691" y="8544"/>
                </a:lnTo>
                <a:lnTo>
                  <a:pt x="649833" y="18885"/>
                </a:lnTo>
                <a:lnTo>
                  <a:pt x="697696" y="32970"/>
                </a:lnTo>
                <a:lnTo>
                  <a:pt x="742978" y="50574"/>
                </a:lnTo>
                <a:lnTo>
                  <a:pt x="785378" y="71469"/>
                </a:lnTo>
                <a:lnTo>
                  <a:pt x="824594" y="95430"/>
                </a:lnTo>
                <a:lnTo>
                  <a:pt x="860326" y="122230"/>
                </a:lnTo>
                <a:lnTo>
                  <a:pt x="892271" y="151644"/>
                </a:lnTo>
                <a:lnTo>
                  <a:pt x="920129" y="183444"/>
                </a:lnTo>
                <a:lnTo>
                  <a:pt x="943597" y="217405"/>
                </a:lnTo>
                <a:lnTo>
                  <a:pt x="962375" y="253300"/>
                </a:lnTo>
                <a:lnTo>
                  <a:pt x="976161" y="290904"/>
                </a:lnTo>
                <a:lnTo>
                  <a:pt x="984654" y="329990"/>
                </a:lnTo>
                <a:lnTo>
                  <a:pt x="987551" y="370331"/>
                </a:lnTo>
                <a:lnTo>
                  <a:pt x="984654" y="410684"/>
                </a:lnTo>
                <a:lnTo>
                  <a:pt x="976161" y="449778"/>
                </a:lnTo>
                <a:lnTo>
                  <a:pt x="962375" y="487387"/>
                </a:lnTo>
                <a:lnTo>
                  <a:pt x="943597" y="523285"/>
                </a:lnTo>
                <a:lnTo>
                  <a:pt x="920129" y="557247"/>
                </a:lnTo>
                <a:lnTo>
                  <a:pt x="892271" y="589047"/>
                </a:lnTo>
                <a:lnTo>
                  <a:pt x="860326" y="618458"/>
                </a:lnTo>
                <a:lnTo>
                  <a:pt x="824594" y="645255"/>
                </a:lnTo>
                <a:lnTo>
                  <a:pt x="785378" y="669212"/>
                </a:lnTo>
                <a:lnTo>
                  <a:pt x="742978" y="690103"/>
                </a:lnTo>
                <a:lnTo>
                  <a:pt x="697696" y="707703"/>
                </a:lnTo>
                <a:lnTo>
                  <a:pt x="649833" y="721784"/>
                </a:lnTo>
                <a:lnTo>
                  <a:pt x="599691" y="732122"/>
                </a:lnTo>
                <a:lnTo>
                  <a:pt x="547572" y="738491"/>
                </a:lnTo>
                <a:lnTo>
                  <a:pt x="493775" y="740663"/>
                </a:lnTo>
                <a:lnTo>
                  <a:pt x="439979" y="738491"/>
                </a:lnTo>
                <a:lnTo>
                  <a:pt x="387860" y="732122"/>
                </a:lnTo>
                <a:lnTo>
                  <a:pt x="337718" y="721784"/>
                </a:lnTo>
                <a:lnTo>
                  <a:pt x="289855" y="707703"/>
                </a:lnTo>
                <a:lnTo>
                  <a:pt x="244573" y="690103"/>
                </a:lnTo>
                <a:lnTo>
                  <a:pt x="202173" y="669212"/>
                </a:lnTo>
                <a:lnTo>
                  <a:pt x="162957" y="645255"/>
                </a:lnTo>
                <a:lnTo>
                  <a:pt x="127225" y="618458"/>
                </a:lnTo>
                <a:lnTo>
                  <a:pt x="95280" y="589047"/>
                </a:lnTo>
                <a:lnTo>
                  <a:pt x="67422" y="557247"/>
                </a:lnTo>
                <a:lnTo>
                  <a:pt x="43954" y="523285"/>
                </a:lnTo>
                <a:lnTo>
                  <a:pt x="25176" y="487387"/>
                </a:lnTo>
                <a:lnTo>
                  <a:pt x="11390" y="449778"/>
                </a:lnTo>
                <a:lnTo>
                  <a:pt x="2897" y="410684"/>
                </a:lnTo>
                <a:lnTo>
                  <a:pt x="0" y="370331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3"/>
          <p:cNvSpPr txBox="1"/>
          <p:nvPr/>
        </p:nvSpPr>
        <p:spPr>
          <a:xfrm>
            <a:off x="5631434" y="5431637"/>
            <a:ext cx="441959" cy="46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45"/>
              </a:lnSpc>
              <a:spcBef>
                <a:spcPts val="95"/>
              </a:spcBef>
            </a:pPr>
            <a:r>
              <a:rPr sz="2400" spc="22" baseline="10416" dirty="0">
                <a:solidFill>
                  <a:srgbClr val="EAEAEA"/>
                </a:solidFill>
                <a:latin typeface="Cambria Math"/>
                <a:cs typeface="Cambria Math"/>
              </a:rPr>
              <a:t>𝜓</a:t>
            </a:r>
            <a:r>
              <a:rPr sz="1150" spc="15" dirty="0">
                <a:solidFill>
                  <a:srgbClr val="EAEAEA"/>
                </a:solidFill>
                <a:latin typeface="Cambria Math"/>
                <a:cs typeface="Cambria Math"/>
              </a:rPr>
              <a:t>23</a:t>
            </a:r>
            <a:endParaRPr sz="1150">
              <a:latin typeface="Cambria Math"/>
              <a:cs typeface="Cambria Math"/>
            </a:endParaRPr>
          </a:p>
          <a:p>
            <a:pPr>
              <a:lnSpc>
                <a:spcPts val="1745"/>
              </a:lnSpc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600" spc="2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𝜙</a:t>
            </a:r>
            <a:r>
              <a:rPr sz="1725" spc="-7" baseline="-14492" dirty="0">
                <a:solidFill>
                  <a:srgbClr val="EAEAEA"/>
                </a:solidFill>
                <a:latin typeface="Cambria Math"/>
                <a:cs typeface="Cambria Math"/>
              </a:rPr>
              <a:t>1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28" name="object 214"/>
          <p:cNvSpPr txBox="1"/>
          <p:nvPr/>
        </p:nvSpPr>
        <p:spPr>
          <a:xfrm>
            <a:off x="2624073" y="4900929"/>
            <a:ext cx="32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700" spc="-97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21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9" name="object 215"/>
          <p:cNvSpPr txBox="1"/>
          <p:nvPr/>
        </p:nvSpPr>
        <p:spPr>
          <a:xfrm>
            <a:off x="4582033" y="6132982"/>
            <a:ext cx="32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700" spc="-97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22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0" name="object 216"/>
          <p:cNvSpPr txBox="1"/>
          <p:nvPr/>
        </p:nvSpPr>
        <p:spPr>
          <a:xfrm>
            <a:off x="6048502" y="497992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1" name="object 217"/>
          <p:cNvSpPr txBox="1"/>
          <p:nvPr/>
        </p:nvSpPr>
        <p:spPr>
          <a:xfrm>
            <a:off x="6168897" y="5088127"/>
            <a:ext cx="20827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24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2" name="object 218"/>
          <p:cNvSpPr txBox="1"/>
          <p:nvPr/>
        </p:nvSpPr>
        <p:spPr>
          <a:xfrm>
            <a:off x="3805173" y="4878704"/>
            <a:ext cx="32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700" spc="-97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23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3" name="object 219"/>
          <p:cNvSpPr/>
          <p:nvPr/>
        </p:nvSpPr>
        <p:spPr>
          <a:xfrm>
            <a:off x="2464307" y="4779264"/>
            <a:ext cx="5374005" cy="1717675"/>
          </a:xfrm>
          <a:custGeom>
            <a:avLst/>
            <a:gdLst/>
            <a:ahLst/>
            <a:cxnLst/>
            <a:rect l="l" t="t" r="r" b="b"/>
            <a:pathLst>
              <a:path w="5374005" h="1717675">
                <a:moveTo>
                  <a:pt x="0" y="1717548"/>
                </a:moveTo>
                <a:lnTo>
                  <a:pt x="5373624" y="1717548"/>
                </a:lnTo>
                <a:lnTo>
                  <a:pt x="5373624" y="0"/>
                </a:lnTo>
                <a:lnTo>
                  <a:pt x="0" y="0"/>
                </a:lnTo>
                <a:lnTo>
                  <a:pt x="0" y="1717548"/>
                </a:lnTo>
                <a:close/>
              </a:path>
            </a:pathLst>
          </a:custGeom>
          <a:ln w="1524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20"/>
          <p:cNvSpPr txBox="1"/>
          <p:nvPr/>
        </p:nvSpPr>
        <p:spPr>
          <a:xfrm>
            <a:off x="7347457" y="6153099"/>
            <a:ext cx="467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D=2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35" name="object 222"/>
          <p:cNvSpPr/>
          <p:nvPr/>
        </p:nvSpPr>
        <p:spPr>
          <a:xfrm>
            <a:off x="6626352" y="5283708"/>
            <a:ext cx="988060" cy="741045"/>
          </a:xfrm>
          <a:custGeom>
            <a:avLst/>
            <a:gdLst/>
            <a:ahLst/>
            <a:cxnLst/>
            <a:rect l="l" t="t" r="r" b="b"/>
            <a:pathLst>
              <a:path w="988059" h="741045">
                <a:moveTo>
                  <a:pt x="0" y="370331"/>
                </a:moveTo>
                <a:lnTo>
                  <a:pt x="2897" y="329990"/>
                </a:lnTo>
                <a:lnTo>
                  <a:pt x="11390" y="290904"/>
                </a:lnTo>
                <a:lnTo>
                  <a:pt x="25176" y="253300"/>
                </a:lnTo>
                <a:lnTo>
                  <a:pt x="43954" y="217405"/>
                </a:lnTo>
                <a:lnTo>
                  <a:pt x="67422" y="183444"/>
                </a:lnTo>
                <a:lnTo>
                  <a:pt x="95280" y="151644"/>
                </a:lnTo>
                <a:lnTo>
                  <a:pt x="127225" y="122230"/>
                </a:lnTo>
                <a:lnTo>
                  <a:pt x="162957" y="95430"/>
                </a:lnTo>
                <a:lnTo>
                  <a:pt x="202173" y="71469"/>
                </a:lnTo>
                <a:lnTo>
                  <a:pt x="244573" y="50574"/>
                </a:lnTo>
                <a:lnTo>
                  <a:pt x="289855" y="32970"/>
                </a:lnTo>
                <a:lnTo>
                  <a:pt x="337718" y="18885"/>
                </a:lnTo>
                <a:lnTo>
                  <a:pt x="387860" y="8544"/>
                </a:lnTo>
                <a:lnTo>
                  <a:pt x="439979" y="2173"/>
                </a:lnTo>
                <a:lnTo>
                  <a:pt x="493775" y="0"/>
                </a:lnTo>
                <a:lnTo>
                  <a:pt x="547572" y="2173"/>
                </a:lnTo>
                <a:lnTo>
                  <a:pt x="599691" y="8544"/>
                </a:lnTo>
                <a:lnTo>
                  <a:pt x="649833" y="18885"/>
                </a:lnTo>
                <a:lnTo>
                  <a:pt x="697696" y="32970"/>
                </a:lnTo>
                <a:lnTo>
                  <a:pt x="742978" y="50574"/>
                </a:lnTo>
                <a:lnTo>
                  <a:pt x="785378" y="71469"/>
                </a:lnTo>
                <a:lnTo>
                  <a:pt x="824594" y="95430"/>
                </a:lnTo>
                <a:lnTo>
                  <a:pt x="860326" y="122230"/>
                </a:lnTo>
                <a:lnTo>
                  <a:pt x="892271" y="151644"/>
                </a:lnTo>
                <a:lnTo>
                  <a:pt x="920129" y="183444"/>
                </a:lnTo>
                <a:lnTo>
                  <a:pt x="943597" y="217405"/>
                </a:lnTo>
                <a:lnTo>
                  <a:pt x="962375" y="253300"/>
                </a:lnTo>
                <a:lnTo>
                  <a:pt x="976161" y="290904"/>
                </a:lnTo>
                <a:lnTo>
                  <a:pt x="984654" y="329990"/>
                </a:lnTo>
                <a:lnTo>
                  <a:pt x="987551" y="370331"/>
                </a:lnTo>
                <a:lnTo>
                  <a:pt x="984654" y="410684"/>
                </a:lnTo>
                <a:lnTo>
                  <a:pt x="976161" y="449778"/>
                </a:lnTo>
                <a:lnTo>
                  <a:pt x="962375" y="487387"/>
                </a:lnTo>
                <a:lnTo>
                  <a:pt x="943597" y="523285"/>
                </a:lnTo>
                <a:lnTo>
                  <a:pt x="920129" y="557247"/>
                </a:lnTo>
                <a:lnTo>
                  <a:pt x="892271" y="589047"/>
                </a:lnTo>
                <a:lnTo>
                  <a:pt x="860326" y="618458"/>
                </a:lnTo>
                <a:lnTo>
                  <a:pt x="824594" y="645255"/>
                </a:lnTo>
                <a:lnTo>
                  <a:pt x="785378" y="669212"/>
                </a:lnTo>
                <a:lnTo>
                  <a:pt x="742978" y="690103"/>
                </a:lnTo>
                <a:lnTo>
                  <a:pt x="697696" y="707703"/>
                </a:lnTo>
                <a:lnTo>
                  <a:pt x="649833" y="721784"/>
                </a:lnTo>
                <a:lnTo>
                  <a:pt x="599691" y="732122"/>
                </a:lnTo>
                <a:lnTo>
                  <a:pt x="547572" y="738491"/>
                </a:lnTo>
                <a:lnTo>
                  <a:pt x="493775" y="740663"/>
                </a:lnTo>
                <a:lnTo>
                  <a:pt x="439979" y="738491"/>
                </a:lnTo>
                <a:lnTo>
                  <a:pt x="387860" y="732122"/>
                </a:lnTo>
                <a:lnTo>
                  <a:pt x="337718" y="721784"/>
                </a:lnTo>
                <a:lnTo>
                  <a:pt x="289855" y="707703"/>
                </a:lnTo>
                <a:lnTo>
                  <a:pt x="244573" y="690103"/>
                </a:lnTo>
                <a:lnTo>
                  <a:pt x="202173" y="669212"/>
                </a:lnTo>
                <a:lnTo>
                  <a:pt x="162957" y="645255"/>
                </a:lnTo>
                <a:lnTo>
                  <a:pt x="127225" y="618458"/>
                </a:lnTo>
                <a:lnTo>
                  <a:pt x="95280" y="589047"/>
                </a:lnTo>
                <a:lnTo>
                  <a:pt x="67422" y="557247"/>
                </a:lnTo>
                <a:lnTo>
                  <a:pt x="43954" y="523285"/>
                </a:lnTo>
                <a:lnTo>
                  <a:pt x="25176" y="487387"/>
                </a:lnTo>
                <a:lnTo>
                  <a:pt x="11390" y="449778"/>
                </a:lnTo>
                <a:lnTo>
                  <a:pt x="2897" y="410684"/>
                </a:lnTo>
                <a:lnTo>
                  <a:pt x="0" y="370331"/>
                </a:lnTo>
                <a:close/>
              </a:path>
            </a:pathLst>
          </a:custGeom>
          <a:ln w="15240">
            <a:solidFill>
              <a:srgbClr val="F8F8F8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23"/>
          <p:cNvSpPr txBox="1"/>
          <p:nvPr/>
        </p:nvSpPr>
        <p:spPr>
          <a:xfrm>
            <a:off x="6987793" y="5435600"/>
            <a:ext cx="322580" cy="46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45"/>
              </a:lnSpc>
              <a:spcBef>
                <a:spcPts val="95"/>
              </a:spcBef>
            </a:pPr>
            <a:r>
              <a:rPr sz="2400" spc="-60" baseline="10416" dirty="0">
                <a:solidFill>
                  <a:srgbClr val="EAEAEA"/>
                </a:solidFill>
                <a:latin typeface="Cambria Math"/>
                <a:cs typeface="Cambria Math"/>
              </a:rPr>
              <a:t>𝜓</a:t>
            </a:r>
            <a:r>
              <a:rPr sz="1150" spc="25" dirty="0">
                <a:solidFill>
                  <a:srgbClr val="EAEAEA"/>
                </a:solidFill>
                <a:latin typeface="Cambria Math"/>
                <a:cs typeface="Cambria Math"/>
              </a:rPr>
              <a:t>1</a:t>
            </a:r>
            <a:r>
              <a:rPr sz="1150" spc="30" dirty="0">
                <a:solidFill>
                  <a:srgbClr val="EAEAEA"/>
                </a:solidFill>
                <a:latin typeface="Cambria Math"/>
                <a:cs typeface="Cambria Math"/>
              </a:rPr>
              <a:t>3</a:t>
            </a:r>
            <a:endParaRPr sz="1150">
              <a:latin typeface="Cambria Math"/>
              <a:cs typeface="Cambria Math"/>
            </a:endParaRPr>
          </a:p>
          <a:p>
            <a:pPr marL="43815">
              <a:lnSpc>
                <a:spcPts val="1745"/>
              </a:lnSpc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600" spc="-5" dirty="0">
                <a:solidFill>
                  <a:srgbClr val="EAEAEA"/>
                </a:solidFill>
                <a:latin typeface="Calisto MT"/>
                <a:cs typeface="Calisto MT"/>
              </a:rPr>
              <a:t>?</a:t>
            </a:r>
            <a:endParaRPr sz="160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4265399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02652" y="1219200"/>
            <a:ext cx="1427988" cy="1056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36392" y="219456"/>
            <a:ext cx="2818637" cy="10538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32047" y="245363"/>
            <a:ext cx="2205990" cy="3543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46526" y="266318"/>
            <a:ext cx="2192909" cy="3426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62300" y="792492"/>
            <a:ext cx="2765298" cy="4472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76777" y="814450"/>
            <a:ext cx="2752979" cy="4335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14598" y="1372748"/>
            <a:ext cx="3900678" cy="49232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13759" y="1485900"/>
            <a:ext cx="157734" cy="1577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3920" y="1500632"/>
            <a:ext cx="147574" cy="1475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10940" y="1444752"/>
            <a:ext cx="2942463" cy="19951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25240" y="1840966"/>
            <a:ext cx="142519" cy="1425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35400" y="1856104"/>
            <a:ext cx="132587" cy="1325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88891" y="1805939"/>
            <a:ext cx="1384505" cy="22212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16550" y="1918842"/>
            <a:ext cx="52705" cy="17780"/>
          </a:xfrm>
          <a:custGeom>
            <a:avLst/>
            <a:gdLst/>
            <a:ahLst/>
            <a:cxnLst/>
            <a:rect l="l" t="t" r="r" b="b"/>
            <a:pathLst>
              <a:path w="52704" h="17780">
                <a:moveTo>
                  <a:pt x="4190" y="1397"/>
                </a:moveTo>
                <a:lnTo>
                  <a:pt x="2849" y="6604"/>
                </a:lnTo>
                <a:lnTo>
                  <a:pt x="1524" y="11303"/>
                </a:lnTo>
                <a:lnTo>
                  <a:pt x="0" y="16002"/>
                </a:lnTo>
                <a:lnTo>
                  <a:pt x="1270" y="17399"/>
                </a:lnTo>
                <a:lnTo>
                  <a:pt x="12826" y="17018"/>
                </a:lnTo>
                <a:lnTo>
                  <a:pt x="21336" y="16891"/>
                </a:lnTo>
                <a:lnTo>
                  <a:pt x="47235" y="16891"/>
                </a:lnTo>
                <a:lnTo>
                  <a:pt x="48387" y="11937"/>
                </a:lnTo>
                <a:lnTo>
                  <a:pt x="50164" y="6604"/>
                </a:lnTo>
                <a:lnTo>
                  <a:pt x="52147" y="1524"/>
                </a:lnTo>
                <a:lnTo>
                  <a:pt x="13208" y="1524"/>
                </a:lnTo>
                <a:lnTo>
                  <a:pt x="4190" y="1397"/>
                </a:lnTo>
                <a:close/>
              </a:path>
              <a:path w="52704" h="17780">
                <a:moveTo>
                  <a:pt x="47235" y="16891"/>
                </a:moveTo>
                <a:lnTo>
                  <a:pt x="32258" y="16891"/>
                </a:lnTo>
                <a:lnTo>
                  <a:pt x="38988" y="17018"/>
                </a:lnTo>
                <a:lnTo>
                  <a:pt x="47116" y="17399"/>
                </a:lnTo>
                <a:lnTo>
                  <a:pt x="47235" y="16891"/>
                </a:lnTo>
                <a:close/>
              </a:path>
              <a:path w="52704" h="17780">
                <a:moveTo>
                  <a:pt x="50926" y="0"/>
                </a:moveTo>
                <a:lnTo>
                  <a:pt x="44995" y="666"/>
                </a:lnTo>
                <a:lnTo>
                  <a:pt x="38623" y="1143"/>
                </a:lnTo>
                <a:lnTo>
                  <a:pt x="31799" y="1428"/>
                </a:lnTo>
                <a:lnTo>
                  <a:pt x="24511" y="1524"/>
                </a:lnTo>
                <a:lnTo>
                  <a:pt x="52147" y="1524"/>
                </a:lnTo>
                <a:lnTo>
                  <a:pt x="5092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16550" y="1918842"/>
            <a:ext cx="52705" cy="17780"/>
          </a:xfrm>
          <a:custGeom>
            <a:avLst/>
            <a:gdLst/>
            <a:ahLst/>
            <a:cxnLst/>
            <a:rect l="l" t="t" r="r" b="b"/>
            <a:pathLst>
              <a:path w="52704" h="17780">
                <a:moveTo>
                  <a:pt x="50926" y="0"/>
                </a:moveTo>
                <a:lnTo>
                  <a:pt x="52197" y="1397"/>
                </a:lnTo>
                <a:lnTo>
                  <a:pt x="50164" y="6604"/>
                </a:lnTo>
                <a:lnTo>
                  <a:pt x="48387" y="11937"/>
                </a:lnTo>
                <a:lnTo>
                  <a:pt x="47116" y="17399"/>
                </a:lnTo>
                <a:lnTo>
                  <a:pt x="38988" y="17018"/>
                </a:lnTo>
                <a:lnTo>
                  <a:pt x="32258" y="16891"/>
                </a:lnTo>
                <a:lnTo>
                  <a:pt x="26542" y="16891"/>
                </a:lnTo>
                <a:lnTo>
                  <a:pt x="21336" y="16891"/>
                </a:lnTo>
                <a:lnTo>
                  <a:pt x="12826" y="17018"/>
                </a:lnTo>
                <a:lnTo>
                  <a:pt x="1270" y="17399"/>
                </a:lnTo>
                <a:lnTo>
                  <a:pt x="0" y="16002"/>
                </a:lnTo>
                <a:lnTo>
                  <a:pt x="1524" y="11303"/>
                </a:lnTo>
                <a:lnTo>
                  <a:pt x="2921" y="6350"/>
                </a:lnTo>
                <a:lnTo>
                  <a:pt x="4190" y="1397"/>
                </a:lnTo>
                <a:lnTo>
                  <a:pt x="13208" y="1524"/>
                </a:lnTo>
                <a:lnTo>
                  <a:pt x="19938" y="1524"/>
                </a:lnTo>
                <a:lnTo>
                  <a:pt x="24511" y="1524"/>
                </a:lnTo>
                <a:lnTo>
                  <a:pt x="31799" y="1428"/>
                </a:lnTo>
                <a:lnTo>
                  <a:pt x="38623" y="1143"/>
                </a:lnTo>
                <a:lnTo>
                  <a:pt x="44995" y="666"/>
                </a:lnTo>
                <a:lnTo>
                  <a:pt x="50926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63540" y="1808988"/>
            <a:ext cx="988949" cy="1762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91940" y="2039111"/>
            <a:ext cx="813181" cy="153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25240" y="2383510"/>
            <a:ext cx="142519" cy="1425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35400" y="2398648"/>
            <a:ext cx="132587" cy="1325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88891" y="2345461"/>
            <a:ext cx="2000377" cy="18234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13759" y="2729483"/>
            <a:ext cx="157734" cy="1577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23920" y="2744216"/>
            <a:ext cx="147574" cy="1475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10940" y="2688335"/>
            <a:ext cx="2855722" cy="19951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25240" y="3084550"/>
            <a:ext cx="142519" cy="1425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35400" y="3099689"/>
            <a:ext cx="132587" cy="1325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93464" y="3046476"/>
            <a:ext cx="3169539" cy="2179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91940" y="3255276"/>
            <a:ext cx="673608" cy="22363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25240" y="3627094"/>
            <a:ext cx="142519" cy="1425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35400" y="3642233"/>
            <a:ext cx="132587" cy="1325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88891" y="3589032"/>
            <a:ext cx="2814701" cy="22401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91940" y="3796271"/>
            <a:ext cx="1518665" cy="22518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84903" y="4158970"/>
            <a:ext cx="128803" cy="1288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95190" y="4173346"/>
            <a:ext cx="118872" cy="11874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99788" y="4127017"/>
            <a:ext cx="2791206" cy="16253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90644" y="4309871"/>
            <a:ext cx="1645157" cy="16205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25240" y="4657318"/>
            <a:ext cx="142519" cy="1425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35400" y="4672457"/>
            <a:ext cx="132587" cy="1325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84320" y="4619256"/>
            <a:ext cx="3143250" cy="224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13759" y="5003291"/>
            <a:ext cx="157734" cy="1577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23920" y="5018023"/>
            <a:ext cx="147574" cy="1475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17035" y="4962144"/>
            <a:ext cx="3380740" cy="24599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13988" y="5193791"/>
            <a:ext cx="2258695" cy="19951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25240" y="5590032"/>
            <a:ext cx="142519" cy="1425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35400" y="5605157"/>
            <a:ext cx="132587" cy="13253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84320" y="5551932"/>
            <a:ext cx="3163316" cy="18294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91940" y="5760720"/>
            <a:ext cx="947165" cy="18078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25240" y="6132576"/>
            <a:ext cx="142519" cy="1425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35400" y="6147701"/>
            <a:ext cx="132587" cy="13253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088891" y="6096000"/>
            <a:ext cx="1549273" cy="18078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92140" y="6100571"/>
            <a:ext cx="116586" cy="16995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706236" y="6120371"/>
            <a:ext cx="97790" cy="149860"/>
          </a:xfrm>
          <a:custGeom>
            <a:avLst/>
            <a:gdLst/>
            <a:ahLst/>
            <a:cxnLst/>
            <a:rect l="l" t="t" r="r" b="b"/>
            <a:pathLst>
              <a:path w="97789" h="149860">
                <a:moveTo>
                  <a:pt x="66801" y="0"/>
                </a:moveTo>
                <a:lnTo>
                  <a:pt x="58292" y="0"/>
                </a:lnTo>
                <a:lnTo>
                  <a:pt x="50418" y="2235"/>
                </a:lnTo>
                <a:lnTo>
                  <a:pt x="19748" y="32266"/>
                </a:lnTo>
                <a:lnTo>
                  <a:pt x="5461" y="70099"/>
                </a:lnTo>
                <a:lnTo>
                  <a:pt x="0" y="111379"/>
                </a:lnTo>
                <a:lnTo>
                  <a:pt x="496" y="120389"/>
                </a:lnTo>
                <a:lnTo>
                  <a:pt x="20700" y="149834"/>
                </a:lnTo>
                <a:lnTo>
                  <a:pt x="39497" y="149834"/>
                </a:lnTo>
                <a:lnTo>
                  <a:pt x="47243" y="147624"/>
                </a:lnTo>
                <a:lnTo>
                  <a:pt x="54483" y="143179"/>
                </a:lnTo>
                <a:lnTo>
                  <a:pt x="57203" y="141274"/>
                </a:lnTo>
                <a:lnTo>
                  <a:pt x="27177" y="141274"/>
                </a:lnTo>
                <a:lnTo>
                  <a:pt x="23240" y="139433"/>
                </a:lnTo>
                <a:lnTo>
                  <a:pt x="18414" y="132029"/>
                </a:lnTo>
                <a:lnTo>
                  <a:pt x="17272" y="126238"/>
                </a:lnTo>
                <a:lnTo>
                  <a:pt x="17338" y="116560"/>
                </a:lnTo>
                <a:lnTo>
                  <a:pt x="17581" y="110076"/>
                </a:lnTo>
                <a:lnTo>
                  <a:pt x="18510" y="100890"/>
                </a:lnTo>
                <a:lnTo>
                  <a:pt x="20058" y="90792"/>
                </a:lnTo>
                <a:lnTo>
                  <a:pt x="22225" y="79781"/>
                </a:lnTo>
                <a:lnTo>
                  <a:pt x="91954" y="79781"/>
                </a:lnTo>
                <a:lnTo>
                  <a:pt x="93569" y="72818"/>
                </a:lnTo>
                <a:lnTo>
                  <a:pt x="94279" y="68999"/>
                </a:lnTo>
                <a:lnTo>
                  <a:pt x="24764" y="68999"/>
                </a:lnTo>
                <a:lnTo>
                  <a:pt x="28670" y="55261"/>
                </a:lnTo>
                <a:lnTo>
                  <a:pt x="48029" y="17357"/>
                </a:lnTo>
                <a:lnTo>
                  <a:pt x="65532" y="8559"/>
                </a:lnTo>
                <a:lnTo>
                  <a:pt x="88303" y="8559"/>
                </a:lnTo>
                <a:lnTo>
                  <a:pt x="80230" y="2431"/>
                </a:lnTo>
                <a:lnTo>
                  <a:pt x="66801" y="0"/>
                </a:lnTo>
                <a:close/>
              </a:path>
              <a:path w="97789" h="149860">
                <a:moveTo>
                  <a:pt x="91954" y="79781"/>
                </a:moveTo>
                <a:lnTo>
                  <a:pt x="73025" y="79781"/>
                </a:lnTo>
                <a:lnTo>
                  <a:pt x="69099" y="93766"/>
                </a:lnTo>
                <a:lnTo>
                  <a:pt x="64770" y="106025"/>
                </a:lnTo>
                <a:lnTo>
                  <a:pt x="38346" y="140281"/>
                </a:lnTo>
                <a:lnTo>
                  <a:pt x="32512" y="141274"/>
                </a:lnTo>
                <a:lnTo>
                  <a:pt x="57203" y="141274"/>
                </a:lnTo>
                <a:lnTo>
                  <a:pt x="81041" y="111202"/>
                </a:lnTo>
                <a:lnTo>
                  <a:pt x="91773" y="80560"/>
                </a:lnTo>
                <a:lnTo>
                  <a:pt x="91954" y="79781"/>
                </a:lnTo>
                <a:close/>
              </a:path>
              <a:path w="97789" h="149860">
                <a:moveTo>
                  <a:pt x="88303" y="8559"/>
                </a:moveTo>
                <a:lnTo>
                  <a:pt x="70612" y="8559"/>
                </a:lnTo>
                <a:lnTo>
                  <a:pt x="74422" y="10388"/>
                </a:lnTo>
                <a:lnTo>
                  <a:pt x="76708" y="14058"/>
                </a:lnTo>
                <a:lnTo>
                  <a:pt x="79121" y="17716"/>
                </a:lnTo>
                <a:lnTo>
                  <a:pt x="80390" y="23253"/>
                </a:lnTo>
                <a:lnTo>
                  <a:pt x="80309" y="32858"/>
                </a:lnTo>
                <a:lnTo>
                  <a:pt x="80072" y="39149"/>
                </a:lnTo>
                <a:lnTo>
                  <a:pt x="79152" y="48264"/>
                </a:lnTo>
                <a:lnTo>
                  <a:pt x="77604" y="58243"/>
                </a:lnTo>
                <a:lnTo>
                  <a:pt x="75437" y="68999"/>
                </a:lnTo>
                <a:lnTo>
                  <a:pt x="94279" y="68999"/>
                </a:lnTo>
                <a:lnTo>
                  <a:pt x="97536" y="38887"/>
                </a:lnTo>
                <a:lnTo>
                  <a:pt x="95609" y="21875"/>
                </a:lnTo>
                <a:lnTo>
                  <a:pt x="89836" y="9723"/>
                </a:lnTo>
                <a:lnTo>
                  <a:pt x="88303" y="855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723509" y="6200152"/>
            <a:ext cx="55880" cy="61594"/>
          </a:xfrm>
          <a:custGeom>
            <a:avLst/>
            <a:gdLst/>
            <a:ahLst/>
            <a:cxnLst/>
            <a:rect l="l" t="t" r="r" b="b"/>
            <a:pathLst>
              <a:path w="55879" h="61595">
                <a:moveTo>
                  <a:pt x="4952" y="0"/>
                </a:moveTo>
                <a:lnTo>
                  <a:pt x="2786" y="11011"/>
                </a:lnTo>
                <a:lnTo>
                  <a:pt x="1238" y="21108"/>
                </a:lnTo>
                <a:lnTo>
                  <a:pt x="309" y="30294"/>
                </a:lnTo>
                <a:lnTo>
                  <a:pt x="0" y="38569"/>
                </a:lnTo>
                <a:lnTo>
                  <a:pt x="0" y="46456"/>
                </a:lnTo>
                <a:lnTo>
                  <a:pt x="1142" y="52247"/>
                </a:lnTo>
                <a:lnTo>
                  <a:pt x="3555" y="55956"/>
                </a:lnTo>
                <a:lnTo>
                  <a:pt x="5968" y="59651"/>
                </a:lnTo>
                <a:lnTo>
                  <a:pt x="9905" y="61493"/>
                </a:lnTo>
                <a:lnTo>
                  <a:pt x="15239" y="61493"/>
                </a:lnTo>
                <a:lnTo>
                  <a:pt x="47498" y="26244"/>
                </a:lnTo>
                <a:lnTo>
                  <a:pt x="55752" y="0"/>
                </a:lnTo>
                <a:lnTo>
                  <a:pt x="495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731002" y="6128930"/>
            <a:ext cx="55880" cy="60960"/>
          </a:xfrm>
          <a:custGeom>
            <a:avLst/>
            <a:gdLst/>
            <a:ahLst/>
            <a:cxnLst/>
            <a:rect l="l" t="t" r="r" b="b"/>
            <a:pathLst>
              <a:path w="55879" h="60960">
                <a:moveTo>
                  <a:pt x="40767" y="0"/>
                </a:moveTo>
                <a:lnTo>
                  <a:pt x="8191" y="34655"/>
                </a:lnTo>
                <a:lnTo>
                  <a:pt x="0" y="60439"/>
                </a:lnTo>
                <a:lnTo>
                  <a:pt x="50673" y="60439"/>
                </a:lnTo>
                <a:lnTo>
                  <a:pt x="52839" y="49683"/>
                </a:lnTo>
                <a:lnTo>
                  <a:pt x="54387" y="39704"/>
                </a:lnTo>
                <a:lnTo>
                  <a:pt x="55316" y="30505"/>
                </a:lnTo>
                <a:lnTo>
                  <a:pt x="55625" y="22085"/>
                </a:lnTo>
                <a:lnTo>
                  <a:pt x="55625" y="14693"/>
                </a:lnTo>
                <a:lnTo>
                  <a:pt x="54356" y="9156"/>
                </a:lnTo>
                <a:lnTo>
                  <a:pt x="51943" y="5499"/>
                </a:lnTo>
                <a:lnTo>
                  <a:pt x="49657" y="1828"/>
                </a:lnTo>
                <a:lnTo>
                  <a:pt x="45847" y="0"/>
                </a:lnTo>
                <a:lnTo>
                  <a:pt x="4076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06236" y="6120371"/>
            <a:ext cx="97790" cy="149860"/>
          </a:xfrm>
          <a:custGeom>
            <a:avLst/>
            <a:gdLst/>
            <a:ahLst/>
            <a:cxnLst/>
            <a:rect l="l" t="t" r="r" b="b"/>
            <a:pathLst>
              <a:path w="97789" h="149860">
                <a:moveTo>
                  <a:pt x="66801" y="0"/>
                </a:moveTo>
                <a:lnTo>
                  <a:pt x="80230" y="2431"/>
                </a:lnTo>
                <a:lnTo>
                  <a:pt x="89836" y="9723"/>
                </a:lnTo>
                <a:lnTo>
                  <a:pt x="95609" y="21875"/>
                </a:lnTo>
                <a:lnTo>
                  <a:pt x="97536" y="38887"/>
                </a:lnTo>
                <a:lnTo>
                  <a:pt x="97371" y="44650"/>
                </a:lnTo>
                <a:lnTo>
                  <a:pt x="89620" y="88377"/>
                </a:lnTo>
                <a:lnTo>
                  <a:pt x="73533" y="124320"/>
                </a:lnTo>
                <a:lnTo>
                  <a:pt x="39497" y="149834"/>
                </a:lnTo>
                <a:lnTo>
                  <a:pt x="31241" y="149834"/>
                </a:lnTo>
                <a:lnTo>
                  <a:pt x="20700" y="149834"/>
                </a:lnTo>
                <a:lnTo>
                  <a:pt x="0" y="111379"/>
                </a:lnTo>
                <a:lnTo>
                  <a:pt x="162" y="105845"/>
                </a:lnTo>
                <a:lnTo>
                  <a:pt x="7556" y="62225"/>
                </a:lnTo>
                <a:lnTo>
                  <a:pt x="23749" y="25831"/>
                </a:lnTo>
                <a:lnTo>
                  <a:pt x="58292" y="0"/>
                </a:lnTo>
                <a:lnTo>
                  <a:pt x="668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803391" y="6193533"/>
            <a:ext cx="84582" cy="11966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17996" y="6213030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42417" y="18275"/>
                </a:moveTo>
                <a:lnTo>
                  <a:pt x="24511" y="18275"/>
                </a:lnTo>
                <a:lnTo>
                  <a:pt x="25526" y="18681"/>
                </a:lnTo>
                <a:lnTo>
                  <a:pt x="26288" y="19507"/>
                </a:lnTo>
                <a:lnTo>
                  <a:pt x="27177" y="20332"/>
                </a:lnTo>
                <a:lnTo>
                  <a:pt x="27331" y="20904"/>
                </a:lnTo>
                <a:lnTo>
                  <a:pt x="27431" y="82473"/>
                </a:lnTo>
                <a:lnTo>
                  <a:pt x="27177" y="83667"/>
                </a:lnTo>
                <a:lnTo>
                  <a:pt x="27050" y="84848"/>
                </a:lnTo>
                <a:lnTo>
                  <a:pt x="4317" y="92951"/>
                </a:lnTo>
                <a:lnTo>
                  <a:pt x="4317" y="99682"/>
                </a:lnTo>
                <a:lnTo>
                  <a:pt x="65658" y="99682"/>
                </a:lnTo>
                <a:lnTo>
                  <a:pt x="65658" y="92951"/>
                </a:lnTo>
                <a:lnTo>
                  <a:pt x="62483" y="92900"/>
                </a:lnTo>
                <a:lnTo>
                  <a:pt x="59816" y="92811"/>
                </a:lnTo>
                <a:lnTo>
                  <a:pt x="45243" y="89776"/>
                </a:lnTo>
                <a:lnTo>
                  <a:pt x="44830" y="89446"/>
                </a:lnTo>
                <a:lnTo>
                  <a:pt x="42925" y="85534"/>
                </a:lnTo>
                <a:lnTo>
                  <a:pt x="42672" y="84556"/>
                </a:lnTo>
                <a:lnTo>
                  <a:pt x="42575" y="83667"/>
                </a:lnTo>
                <a:lnTo>
                  <a:pt x="42544" y="82232"/>
                </a:lnTo>
                <a:lnTo>
                  <a:pt x="42417" y="18275"/>
                </a:lnTo>
                <a:close/>
              </a:path>
              <a:path w="66039" h="99695">
                <a:moveTo>
                  <a:pt x="42799" y="0"/>
                </a:moveTo>
                <a:lnTo>
                  <a:pt x="38100" y="0"/>
                </a:lnTo>
                <a:lnTo>
                  <a:pt x="31623" y="3467"/>
                </a:lnTo>
                <a:lnTo>
                  <a:pt x="25273" y="6934"/>
                </a:lnTo>
                <a:lnTo>
                  <a:pt x="6476" y="17398"/>
                </a:lnTo>
                <a:lnTo>
                  <a:pt x="0" y="20904"/>
                </a:lnTo>
                <a:lnTo>
                  <a:pt x="1269" y="23355"/>
                </a:lnTo>
                <a:lnTo>
                  <a:pt x="1777" y="24536"/>
                </a:lnTo>
                <a:lnTo>
                  <a:pt x="3682" y="28092"/>
                </a:lnTo>
                <a:lnTo>
                  <a:pt x="8636" y="24853"/>
                </a:lnTo>
                <a:lnTo>
                  <a:pt x="12700" y="22402"/>
                </a:lnTo>
                <a:lnTo>
                  <a:pt x="19050" y="19100"/>
                </a:lnTo>
                <a:lnTo>
                  <a:pt x="21462" y="18275"/>
                </a:lnTo>
                <a:lnTo>
                  <a:pt x="42417" y="18275"/>
                </a:lnTo>
                <a:lnTo>
                  <a:pt x="42544" y="7632"/>
                </a:lnTo>
                <a:lnTo>
                  <a:pt x="42584" y="6934"/>
                </a:lnTo>
                <a:lnTo>
                  <a:pt x="42672" y="2844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17996" y="6213030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38100" y="0"/>
                </a:moveTo>
                <a:lnTo>
                  <a:pt x="42799" y="0"/>
                </a:lnTo>
                <a:lnTo>
                  <a:pt x="42672" y="2844"/>
                </a:lnTo>
                <a:lnTo>
                  <a:pt x="42672" y="5384"/>
                </a:lnTo>
                <a:lnTo>
                  <a:pt x="42544" y="7632"/>
                </a:lnTo>
                <a:lnTo>
                  <a:pt x="42544" y="9867"/>
                </a:lnTo>
                <a:lnTo>
                  <a:pt x="42544" y="12052"/>
                </a:lnTo>
                <a:lnTo>
                  <a:pt x="42544" y="14173"/>
                </a:lnTo>
                <a:lnTo>
                  <a:pt x="42417" y="16281"/>
                </a:lnTo>
                <a:lnTo>
                  <a:pt x="42417" y="18376"/>
                </a:lnTo>
                <a:lnTo>
                  <a:pt x="42417" y="20434"/>
                </a:lnTo>
                <a:lnTo>
                  <a:pt x="42417" y="79247"/>
                </a:lnTo>
                <a:lnTo>
                  <a:pt x="42417" y="80848"/>
                </a:lnTo>
                <a:lnTo>
                  <a:pt x="42544" y="82232"/>
                </a:lnTo>
                <a:lnTo>
                  <a:pt x="42544" y="83388"/>
                </a:lnTo>
                <a:lnTo>
                  <a:pt x="42672" y="84556"/>
                </a:lnTo>
                <a:lnTo>
                  <a:pt x="42925" y="85534"/>
                </a:lnTo>
                <a:lnTo>
                  <a:pt x="43052" y="86334"/>
                </a:lnTo>
                <a:lnTo>
                  <a:pt x="43306" y="87134"/>
                </a:lnTo>
                <a:lnTo>
                  <a:pt x="43687" y="87820"/>
                </a:lnTo>
                <a:lnTo>
                  <a:pt x="44068" y="88379"/>
                </a:lnTo>
                <a:lnTo>
                  <a:pt x="44450" y="88950"/>
                </a:lnTo>
                <a:lnTo>
                  <a:pt x="44830" y="89446"/>
                </a:lnTo>
                <a:lnTo>
                  <a:pt x="45338" y="89852"/>
                </a:lnTo>
                <a:lnTo>
                  <a:pt x="45974" y="90474"/>
                </a:lnTo>
                <a:lnTo>
                  <a:pt x="46862" y="90957"/>
                </a:lnTo>
                <a:lnTo>
                  <a:pt x="47878" y="91287"/>
                </a:lnTo>
                <a:lnTo>
                  <a:pt x="48894" y="91617"/>
                </a:lnTo>
                <a:lnTo>
                  <a:pt x="50164" y="91909"/>
                </a:lnTo>
                <a:lnTo>
                  <a:pt x="51815" y="92138"/>
                </a:lnTo>
                <a:lnTo>
                  <a:pt x="53466" y="92367"/>
                </a:lnTo>
                <a:lnTo>
                  <a:pt x="65658" y="92951"/>
                </a:lnTo>
                <a:lnTo>
                  <a:pt x="65658" y="99682"/>
                </a:lnTo>
                <a:lnTo>
                  <a:pt x="4317" y="99682"/>
                </a:lnTo>
                <a:lnTo>
                  <a:pt x="4317" y="92951"/>
                </a:lnTo>
                <a:lnTo>
                  <a:pt x="7365" y="92849"/>
                </a:lnTo>
                <a:lnTo>
                  <a:pt x="9905" y="92735"/>
                </a:lnTo>
                <a:lnTo>
                  <a:pt x="12064" y="92608"/>
                </a:lnTo>
                <a:lnTo>
                  <a:pt x="14097" y="92468"/>
                </a:lnTo>
                <a:lnTo>
                  <a:pt x="16001" y="92290"/>
                </a:lnTo>
                <a:lnTo>
                  <a:pt x="17399" y="92062"/>
                </a:lnTo>
                <a:lnTo>
                  <a:pt x="18923" y="91833"/>
                </a:lnTo>
                <a:lnTo>
                  <a:pt x="20192" y="91566"/>
                </a:lnTo>
                <a:lnTo>
                  <a:pt x="21081" y="91287"/>
                </a:lnTo>
                <a:lnTo>
                  <a:pt x="21970" y="91008"/>
                </a:lnTo>
                <a:lnTo>
                  <a:pt x="22732" y="90652"/>
                </a:lnTo>
                <a:lnTo>
                  <a:pt x="23367" y="90246"/>
                </a:lnTo>
                <a:lnTo>
                  <a:pt x="24129" y="89776"/>
                </a:lnTo>
                <a:lnTo>
                  <a:pt x="27177" y="83667"/>
                </a:lnTo>
                <a:lnTo>
                  <a:pt x="27431" y="82473"/>
                </a:lnTo>
                <a:lnTo>
                  <a:pt x="27558" y="81013"/>
                </a:lnTo>
                <a:lnTo>
                  <a:pt x="27558" y="79247"/>
                </a:lnTo>
                <a:lnTo>
                  <a:pt x="27558" y="23761"/>
                </a:lnTo>
                <a:lnTo>
                  <a:pt x="27558" y="21755"/>
                </a:lnTo>
                <a:lnTo>
                  <a:pt x="27177" y="20332"/>
                </a:lnTo>
                <a:lnTo>
                  <a:pt x="26288" y="19507"/>
                </a:lnTo>
                <a:lnTo>
                  <a:pt x="25526" y="18681"/>
                </a:lnTo>
                <a:lnTo>
                  <a:pt x="24511" y="18275"/>
                </a:lnTo>
                <a:lnTo>
                  <a:pt x="22987" y="18275"/>
                </a:lnTo>
                <a:lnTo>
                  <a:pt x="21462" y="18275"/>
                </a:lnTo>
                <a:lnTo>
                  <a:pt x="3682" y="28092"/>
                </a:lnTo>
                <a:lnTo>
                  <a:pt x="3048" y="26911"/>
                </a:lnTo>
                <a:lnTo>
                  <a:pt x="2412" y="25730"/>
                </a:lnTo>
                <a:lnTo>
                  <a:pt x="1777" y="24536"/>
                </a:lnTo>
                <a:lnTo>
                  <a:pt x="1269" y="23355"/>
                </a:lnTo>
                <a:lnTo>
                  <a:pt x="635" y="22136"/>
                </a:lnTo>
                <a:lnTo>
                  <a:pt x="0" y="20904"/>
                </a:lnTo>
                <a:lnTo>
                  <a:pt x="6476" y="17398"/>
                </a:lnTo>
                <a:lnTo>
                  <a:pt x="12826" y="13893"/>
                </a:lnTo>
                <a:lnTo>
                  <a:pt x="19050" y="10413"/>
                </a:lnTo>
                <a:lnTo>
                  <a:pt x="25273" y="6934"/>
                </a:lnTo>
                <a:lnTo>
                  <a:pt x="31623" y="3467"/>
                </a:lnTo>
                <a:lnTo>
                  <a:pt x="381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51220" y="6095987"/>
            <a:ext cx="352298" cy="17974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355079" y="6100571"/>
            <a:ext cx="116586" cy="16995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369177" y="6120371"/>
            <a:ext cx="97790" cy="149860"/>
          </a:xfrm>
          <a:custGeom>
            <a:avLst/>
            <a:gdLst/>
            <a:ahLst/>
            <a:cxnLst/>
            <a:rect l="l" t="t" r="r" b="b"/>
            <a:pathLst>
              <a:path w="97789" h="149860">
                <a:moveTo>
                  <a:pt x="66801" y="0"/>
                </a:moveTo>
                <a:lnTo>
                  <a:pt x="58293" y="0"/>
                </a:lnTo>
                <a:lnTo>
                  <a:pt x="50419" y="2235"/>
                </a:lnTo>
                <a:lnTo>
                  <a:pt x="19748" y="32266"/>
                </a:lnTo>
                <a:lnTo>
                  <a:pt x="5461" y="70099"/>
                </a:lnTo>
                <a:lnTo>
                  <a:pt x="0" y="111379"/>
                </a:lnTo>
                <a:lnTo>
                  <a:pt x="496" y="120389"/>
                </a:lnTo>
                <a:lnTo>
                  <a:pt x="20700" y="149834"/>
                </a:lnTo>
                <a:lnTo>
                  <a:pt x="39497" y="149834"/>
                </a:lnTo>
                <a:lnTo>
                  <a:pt x="47244" y="147624"/>
                </a:lnTo>
                <a:lnTo>
                  <a:pt x="54483" y="143179"/>
                </a:lnTo>
                <a:lnTo>
                  <a:pt x="57203" y="141274"/>
                </a:lnTo>
                <a:lnTo>
                  <a:pt x="27177" y="141274"/>
                </a:lnTo>
                <a:lnTo>
                  <a:pt x="23240" y="139433"/>
                </a:lnTo>
                <a:lnTo>
                  <a:pt x="18414" y="132029"/>
                </a:lnTo>
                <a:lnTo>
                  <a:pt x="17272" y="126238"/>
                </a:lnTo>
                <a:lnTo>
                  <a:pt x="17338" y="116560"/>
                </a:lnTo>
                <a:lnTo>
                  <a:pt x="17581" y="110076"/>
                </a:lnTo>
                <a:lnTo>
                  <a:pt x="18510" y="100890"/>
                </a:lnTo>
                <a:lnTo>
                  <a:pt x="20058" y="90792"/>
                </a:lnTo>
                <a:lnTo>
                  <a:pt x="22225" y="79781"/>
                </a:lnTo>
                <a:lnTo>
                  <a:pt x="91954" y="79781"/>
                </a:lnTo>
                <a:lnTo>
                  <a:pt x="93569" y="72818"/>
                </a:lnTo>
                <a:lnTo>
                  <a:pt x="94279" y="68999"/>
                </a:lnTo>
                <a:lnTo>
                  <a:pt x="24764" y="68999"/>
                </a:lnTo>
                <a:lnTo>
                  <a:pt x="28670" y="55261"/>
                </a:lnTo>
                <a:lnTo>
                  <a:pt x="48029" y="17357"/>
                </a:lnTo>
                <a:lnTo>
                  <a:pt x="65532" y="8559"/>
                </a:lnTo>
                <a:lnTo>
                  <a:pt x="88303" y="8559"/>
                </a:lnTo>
                <a:lnTo>
                  <a:pt x="80230" y="2431"/>
                </a:lnTo>
                <a:lnTo>
                  <a:pt x="66801" y="0"/>
                </a:lnTo>
                <a:close/>
              </a:path>
              <a:path w="97789" h="149860">
                <a:moveTo>
                  <a:pt x="91954" y="79781"/>
                </a:moveTo>
                <a:lnTo>
                  <a:pt x="73025" y="79781"/>
                </a:lnTo>
                <a:lnTo>
                  <a:pt x="69099" y="93766"/>
                </a:lnTo>
                <a:lnTo>
                  <a:pt x="64770" y="106025"/>
                </a:lnTo>
                <a:lnTo>
                  <a:pt x="38346" y="140281"/>
                </a:lnTo>
                <a:lnTo>
                  <a:pt x="32512" y="141274"/>
                </a:lnTo>
                <a:lnTo>
                  <a:pt x="57203" y="141274"/>
                </a:lnTo>
                <a:lnTo>
                  <a:pt x="81041" y="111202"/>
                </a:lnTo>
                <a:lnTo>
                  <a:pt x="91773" y="80560"/>
                </a:lnTo>
                <a:lnTo>
                  <a:pt x="91954" y="79781"/>
                </a:lnTo>
                <a:close/>
              </a:path>
              <a:path w="97789" h="149860">
                <a:moveTo>
                  <a:pt x="88303" y="8559"/>
                </a:moveTo>
                <a:lnTo>
                  <a:pt x="70612" y="8559"/>
                </a:lnTo>
                <a:lnTo>
                  <a:pt x="74422" y="10388"/>
                </a:lnTo>
                <a:lnTo>
                  <a:pt x="76708" y="14058"/>
                </a:lnTo>
                <a:lnTo>
                  <a:pt x="79121" y="17716"/>
                </a:lnTo>
                <a:lnTo>
                  <a:pt x="80390" y="23253"/>
                </a:lnTo>
                <a:lnTo>
                  <a:pt x="80309" y="32858"/>
                </a:lnTo>
                <a:lnTo>
                  <a:pt x="80072" y="39149"/>
                </a:lnTo>
                <a:lnTo>
                  <a:pt x="79152" y="48264"/>
                </a:lnTo>
                <a:lnTo>
                  <a:pt x="77604" y="58243"/>
                </a:lnTo>
                <a:lnTo>
                  <a:pt x="75437" y="68999"/>
                </a:lnTo>
                <a:lnTo>
                  <a:pt x="94279" y="68999"/>
                </a:lnTo>
                <a:lnTo>
                  <a:pt x="97536" y="38887"/>
                </a:lnTo>
                <a:lnTo>
                  <a:pt x="95609" y="21875"/>
                </a:lnTo>
                <a:lnTo>
                  <a:pt x="89836" y="9723"/>
                </a:lnTo>
                <a:lnTo>
                  <a:pt x="88303" y="855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386448" y="6200152"/>
            <a:ext cx="55880" cy="61594"/>
          </a:xfrm>
          <a:custGeom>
            <a:avLst/>
            <a:gdLst/>
            <a:ahLst/>
            <a:cxnLst/>
            <a:rect l="l" t="t" r="r" b="b"/>
            <a:pathLst>
              <a:path w="55879" h="61595">
                <a:moveTo>
                  <a:pt x="4952" y="0"/>
                </a:moveTo>
                <a:lnTo>
                  <a:pt x="2786" y="11011"/>
                </a:lnTo>
                <a:lnTo>
                  <a:pt x="1238" y="21108"/>
                </a:lnTo>
                <a:lnTo>
                  <a:pt x="309" y="30294"/>
                </a:lnTo>
                <a:lnTo>
                  <a:pt x="0" y="38569"/>
                </a:lnTo>
                <a:lnTo>
                  <a:pt x="0" y="46456"/>
                </a:lnTo>
                <a:lnTo>
                  <a:pt x="1142" y="52247"/>
                </a:lnTo>
                <a:lnTo>
                  <a:pt x="3555" y="55956"/>
                </a:lnTo>
                <a:lnTo>
                  <a:pt x="5968" y="59651"/>
                </a:lnTo>
                <a:lnTo>
                  <a:pt x="9905" y="61493"/>
                </a:lnTo>
                <a:lnTo>
                  <a:pt x="15239" y="61493"/>
                </a:lnTo>
                <a:lnTo>
                  <a:pt x="47498" y="26244"/>
                </a:lnTo>
                <a:lnTo>
                  <a:pt x="55752" y="0"/>
                </a:lnTo>
                <a:lnTo>
                  <a:pt x="495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93941" y="6128930"/>
            <a:ext cx="55880" cy="60960"/>
          </a:xfrm>
          <a:custGeom>
            <a:avLst/>
            <a:gdLst/>
            <a:ahLst/>
            <a:cxnLst/>
            <a:rect l="l" t="t" r="r" b="b"/>
            <a:pathLst>
              <a:path w="55879" h="60960">
                <a:moveTo>
                  <a:pt x="40767" y="0"/>
                </a:moveTo>
                <a:lnTo>
                  <a:pt x="8191" y="34655"/>
                </a:lnTo>
                <a:lnTo>
                  <a:pt x="0" y="60439"/>
                </a:lnTo>
                <a:lnTo>
                  <a:pt x="50673" y="60439"/>
                </a:lnTo>
                <a:lnTo>
                  <a:pt x="52839" y="49683"/>
                </a:lnTo>
                <a:lnTo>
                  <a:pt x="54387" y="39704"/>
                </a:lnTo>
                <a:lnTo>
                  <a:pt x="55316" y="30505"/>
                </a:lnTo>
                <a:lnTo>
                  <a:pt x="55625" y="22085"/>
                </a:lnTo>
                <a:lnTo>
                  <a:pt x="55625" y="14693"/>
                </a:lnTo>
                <a:lnTo>
                  <a:pt x="54356" y="9156"/>
                </a:lnTo>
                <a:lnTo>
                  <a:pt x="51943" y="5499"/>
                </a:lnTo>
                <a:lnTo>
                  <a:pt x="49657" y="1828"/>
                </a:lnTo>
                <a:lnTo>
                  <a:pt x="45847" y="0"/>
                </a:lnTo>
                <a:lnTo>
                  <a:pt x="4076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369177" y="6120371"/>
            <a:ext cx="97790" cy="149860"/>
          </a:xfrm>
          <a:custGeom>
            <a:avLst/>
            <a:gdLst/>
            <a:ahLst/>
            <a:cxnLst/>
            <a:rect l="l" t="t" r="r" b="b"/>
            <a:pathLst>
              <a:path w="97789" h="149860">
                <a:moveTo>
                  <a:pt x="66801" y="0"/>
                </a:moveTo>
                <a:lnTo>
                  <a:pt x="80230" y="2431"/>
                </a:lnTo>
                <a:lnTo>
                  <a:pt x="89836" y="9723"/>
                </a:lnTo>
                <a:lnTo>
                  <a:pt x="95609" y="21875"/>
                </a:lnTo>
                <a:lnTo>
                  <a:pt x="97536" y="38887"/>
                </a:lnTo>
                <a:lnTo>
                  <a:pt x="97371" y="44650"/>
                </a:lnTo>
                <a:lnTo>
                  <a:pt x="89620" y="88377"/>
                </a:lnTo>
                <a:lnTo>
                  <a:pt x="73533" y="124320"/>
                </a:lnTo>
                <a:lnTo>
                  <a:pt x="39497" y="149834"/>
                </a:lnTo>
                <a:lnTo>
                  <a:pt x="31242" y="149834"/>
                </a:lnTo>
                <a:lnTo>
                  <a:pt x="20700" y="149834"/>
                </a:lnTo>
                <a:lnTo>
                  <a:pt x="0" y="111379"/>
                </a:lnTo>
                <a:lnTo>
                  <a:pt x="162" y="105845"/>
                </a:lnTo>
                <a:lnTo>
                  <a:pt x="7556" y="62225"/>
                </a:lnTo>
                <a:lnTo>
                  <a:pt x="23749" y="25831"/>
                </a:lnTo>
                <a:lnTo>
                  <a:pt x="58293" y="0"/>
                </a:lnTo>
                <a:lnTo>
                  <a:pt x="668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467855" y="6193533"/>
            <a:ext cx="84581" cy="11966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81953" y="6212497"/>
            <a:ext cx="67310" cy="100330"/>
          </a:xfrm>
          <a:custGeom>
            <a:avLst/>
            <a:gdLst/>
            <a:ahLst/>
            <a:cxnLst/>
            <a:rect l="l" t="t" r="r" b="b"/>
            <a:pathLst>
              <a:path w="67309" h="100329">
                <a:moveTo>
                  <a:pt x="59704" y="7658"/>
                </a:moveTo>
                <a:lnTo>
                  <a:pt x="35051" y="7658"/>
                </a:lnTo>
                <a:lnTo>
                  <a:pt x="37465" y="8102"/>
                </a:lnTo>
                <a:lnTo>
                  <a:pt x="41782" y="9855"/>
                </a:lnTo>
                <a:lnTo>
                  <a:pt x="49275" y="22910"/>
                </a:lnTo>
                <a:lnTo>
                  <a:pt x="49275" y="28117"/>
                </a:lnTo>
                <a:lnTo>
                  <a:pt x="22478" y="65036"/>
                </a:lnTo>
                <a:lnTo>
                  <a:pt x="19558" y="68110"/>
                </a:lnTo>
                <a:lnTo>
                  <a:pt x="14224" y="74040"/>
                </a:lnTo>
                <a:lnTo>
                  <a:pt x="11937" y="76923"/>
                </a:lnTo>
                <a:lnTo>
                  <a:pt x="9906" y="79705"/>
                </a:lnTo>
                <a:lnTo>
                  <a:pt x="7747" y="82499"/>
                </a:lnTo>
                <a:lnTo>
                  <a:pt x="5791" y="85534"/>
                </a:lnTo>
                <a:lnTo>
                  <a:pt x="2667" y="90665"/>
                </a:lnTo>
                <a:lnTo>
                  <a:pt x="1143" y="93408"/>
                </a:lnTo>
                <a:lnTo>
                  <a:pt x="0" y="96189"/>
                </a:lnTo>
                <a:lnTo>
                  <a:pt x="0" y="100215"/>
                </a:lnTo>
                <a:lnTo>
                  <a:pt x="65531" y="100215"/>
                </a:lnTo>
                <a:lnTo>
                  <a:pt x="66294" y="89153"/>
                </a:lnTo>
                <a:lnTo>
                  <a:pt x="66346" y="87604"/>
                </a:lnTo>
                <a:lnTo>
                  <a:pt x="17018" y="87604"/>
                </a:lnTo>
                <a:lnTo>
                  <a:pt x="18287" y="85534"/>
                </a:lnTo>
                <a:lnTo>
                  <a:pt x="20066" y="83273"/>
                </a:lnTo>
                <a:lnTo>
                  <a:pt x="22225" y="80797"/>
                </a:lnTo>
                <a:lnTo>
                  <a:pt x="24256" y="78320"/>
                </a:lnTo>
                <a:lnTo>
                  <a:pt x="26543" y="75768"/>
                </a:lnTo>
                <a:lnTo>
                  <a:pt x="31623" y="70497"/>
                </a:lnTo>
                <a:lnTo>
                  <a:pt x="34290" y="67843"/>
                </a:lnTo>
                <a:lnTo>
                  <a:pt x="42164" y="59893"/>
                </a:lnTo>
                <a:lnTo>
                  <a:pt x="56388" y="44729"/>
                </a:lnTo>
                <a:lnTo>
                  <a:pt x="58166" y="42824"/>
                </a:lnTo>
                <a:lnTo>
                  <a:pt x="65404" y="25539"/>
                </a:lnTo>
                <a:lnTo>
                  <a:pt x="65404" y="20167"/>
                </a:lnTo>
                <a:lnTo>
                  <a:pt x="64770" y="17043"/>
                </a:lnTo>
                <a:lnTo>
                  <a:pt x="62738" y="11264"/>
                </a:lnTo>
                <a:lnTo>
                  <a:pt x="60960" y="8788"/>
                </a:lnTo>
                <a:lnTo>
                  <a:pt x="59704" y="7658"/>
                </a:lnTo>
                <a:close/>
              </a:path>
              <a:path w="67309" h="100329">
                <a:moveTo>
                  <a:pt x="66928" y="78079"/>
                </a:moveTo>
                <a:lnTo>
                  <a:pt x="59817" y="78079"/>
                </a:lnTo>
                <a:lnTo>
                  <a:pt x="58927" y="80302"/>
                </a:lnTo>
                <a:lnTo>
                  <a:pt x="58166" y="82042"/>
                </a:lnTo>
                <a:lnTo>
                  <a:pt x="57403" y="83311"/>
                </a:lnTo>
                <a:lnTo>
                  <a:pt x="56769" y="84569"/>
                </a:lnTo>
                <a:lnTo>
                  <a:pt x="56068" y="85432"/>
                </a:lnTo>
                <a:lnTo>
                  <a:pt x="54991" y="86131"/>
                </a:lnTo>
                <a:lnTo>
                  <a:pt x="54101" y="86753"/>
                </a:lnTo>
                <a:lnTo>
                  <a:pt x="52831" y="87147"/>
                </a:lnTo>
                <a:lnTo>
                  <a:pt x="51435" y="87337"/>
                </a:lnTo>
                <a:lnTo>
                  <a:pt x="49911" y="87515"/>
                </a:lnTo>
                <a:lnTo>
                  <a:pt x="48005" y="87604"/>
                </a:lnTo>
                <a:lnTo>
                  <a:pt x="66346" y="87604"/>
                </a:lnTo>
                <a:lnTo>
                  <a:pt x="66434" y="85242"/>
                </a:lnTo>
                <a:lnTo>
                  <a:pt x="66928" y="78079"/>
                </a:lnTo>
                <a:close/>
              </a:path>
              <a:path w="67309" h="100329">
                <a:moveTo>
                  <a:pt x="41021" y="0"/>
                </a:moveTo>
                <a:lnTo>
                  <a:pt x="31242" y="0"/>
                </a:lnTo>
                <a:lnTo>
                  <a:pt x="26162" y="622"/>
                </a:lnTo>
                <a:lnTo>
                  <a:pt x="15112" y="3098"/>
                </a:lnTo>
                <a:lnTo>
                  <a:pt x="9017" y="5079"/>
                </a:lnTo>
                <a:lnTo>
                  <a:pt x="2412" y="7810"/>
                </a:lnTo>
                <a:lnTo>
                  <a:pt x="2412" y="22910"/>
                </a:lnTo>
                <a:lnTo>
                  <a:pt x="12573" y="22910"/>
                </a:lnTo>
                <a:lnTo>
                  <a:pt x="14350" y="17957"/>
                </a:lnTo>
                <a:lnTo>
                  <a:pt x="16907" y="14160"/>
                </a:lnTo>
                <a:lnTo>
                  <a:pt x="20193" y="11569"/>
                </a:lnTo>
                <a:lnTo>
                  <a:pt x="23368" y="8966"/>
                </a:lnTo>
                <a:lnTo>
                  <a:pt x="27431" y="7658"/>
                </a:lnTo>
                <a:lnTo>
                  <a:pt x="59704" y="7658"/>
                </a:lnTo>
                <a:lnTo>
                  <a:pt x="58674" y="6731"/>
                </a:lnTo>
                <a:lnTo>
                  <a:pt x="56261" y="4660"/>
                </a:lnTo>
                <a:lnTo>
                  <a:pt x="53213" y="3022"/>
                </a:lnTo>
                <a:lnTo>
                  <a:pt x="45593" y="609"/>
                </a:lnTo>
                <a:lnTo>
                  <a:pt x="4102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81953" y="6212497"/>
            <a:ext cx="67310" cy="100330"/>
          </a:xfrm>
          <a:custGeom>
            <a:avLst/>
            <a:gdLst/>
            <a:ahLst/>
            <a:cxnLst/>
            <a:rect l="l" t="t" r="r" b="b"/>
            <a:pathLst>
              <a:path w="67309" h="100329">
                <a:moveTo>
                  <a:pt x="35687" y="0"/>
                </a:moveTo>
                <a:lnTo>
                  <a:pt x="41021" y="0"/>
                </a:lnTo>
                <a:lnTo>
                  <a:pt x="45593" y="609"/>
                </a:lnTo>
                <a:lnTo>
                  <a:pt x="49402" y="1816"/>
                </a:lnTo>
                <a:lnTo>
                  <a:pt x="53213" y="3022"/>
                </a:lnTo>
                <a:lnTo>
                  <a:pt x="63753" y="14160"/>
                </a:lnTo>
                <a:lnTo>
                  <a:pt x="64770" y="17043"/>
                </a:lnTo>
                <a:lnTo>
                  <a:pt x="65404" y="20167"/>
                </a:lnTo>
                <a:lnTo>
                  <a:pt x="65404" y="23520"/>
                </a:lnTo>
                <a:lnTo>
                  <a:pt x="65404" y="25539"/>
                </a:lnTo>
                <a:lnTo>
                  <a:pt x="65150" y="27406"/>
                </a:lnTo>
                <a:lnTo>
                  <a:pt x="64897" y="29133"/>
                </a:lnTo>
                <a:lnTo>
                  <a:pt x="64643" y="30860"/>
                </a:lnTo>
                <a:lnTo>
                  <a:pt x="60705" y="39306"/>
                </a:lnTo>
                <a:lnTo>
                  <a:pt x="59563" y="41008"/>
                </a:lnTo>
                <a:lnTo>
                  <a:pt x="58166" y="42824"/>
                </a:lnTo>
                <a:lnTo>
                  <a:pt x="56388" y="44729"/>
                </a:lnTo>
                <a:lnTo>
                  <a:pt x="55118" y="46380"/>
                </a:lnTo>
                <a:lnTo>
                  <a:pt x="53467" y="48285"/>
                </a:lnTo>
                <a:lnTo>
                  <a:pt x="51435" y="50457"/>
                </a:lnTo>
                <a:lnTo>
                  <a:pt x="49402" y="52628"/>
                </a:lnTo>
                <a:lnTo>
                  <a:pt x="47117" y="54940"/>
                </a:lnTo>
                <a:lnTo>
                  <a:pt x="44703" y="57416"/>
                </a:lnTo>
                <a:lnTo>
                  <a:pt x="42164" y="59893"/>
                </a:lnTo>
                <a:lnTo>
                  <a:pt x="39624" y="62471"/>
                </a:lnTo>
                <a:lnTo>
                  <a:pt x="36956" y="65163"/>
                </a:lnTo>
                <a:lnTo>
                  <a:pt x="34290" y="67843"/>
                </a:lnTo>
                <a:lnTo>
                  <a:pt x="31623" y="70497"/>
                </a:lnTo>
                <a:lnTo>
                  <a:pt x="29082" y="73126"/>
                </a:lnTo>
                <a:lnTo>
                  <a:pt x="26543" y="75768"/>
                </a:lnTo>
                <a:lnTo>
                  <a:pt x="24256" y="78320"/>
                </a:lnTo>
                <a:lnTo>
                  <a:pt x="22225" y="80797"/>
                </a:lnTo>
                <a:lnTo>
                  <a:pt x="20066" y="83273"/>
                </a:lnTo>
                <a:lnTo>
                  <a:pt x="18287" y="85534"/>
                </a:lnTo>
                <a:lnTo>
                  <a:pt x="17018" y="87604"/>
                </a:lnTo>
                <a:lnTo>
                  <a:pt x="45593" y="87604"/>
                </a:lnTo>
                <a:lnTo>
                  <a:pt x="48005" y="87604"/>
                </a:lnTo>
                <a:lnTo>
                  <a:pt x="54991" y="86131"/>
                </a:lnTo>
                <a:lnTo>
                  <a:pt x="56006" y="85509"/>
                </a:lnTo>
                <a:lnTo>
                  <a:pt x="56769" y="84569"/>
                </a:lnTo>
                <a:lnTo>
                  <a:pt x="57403" y="83311"/>
                </a:lnTo>
                <a:lnTo>
                  <a:pt x="58166" y="82042"/>
                </a:lnTo>
                <a:lnTo>
                  <a:pt x="58927" y="80302"/>
                </a:lnTo>
                <a:lnTo>
                  <a:pt x="59817" y="78079"/>
                </a:lnTo>
                <a:lnTo>
                  <a:pt x="66928" y="78079"/>
                </a:lnTo>
                <a:lnTo>
                  <a:pt x="66675" y="81749"/>
                </a:lnTo>
                <a:lnTo>
                  <a:pt x="66421" y="85432"/>
                </a:lnTo>
                <a:lnTo>
                  <a:pt x="66294" y="89153"/>
                </a:lnTo>
                <a:lnTo>
                  <a:pt x="66040" y="92862"/>
                </a:lnTo>
                <a:lnTo>
                  <a:pt x="65786" y="96558"/>
                </a:lnTo>
                <a:lnTo>
                  <a:pt x="65531" y="100215"/>
                </a:lnTo>
                <a:lnTo>
                  <a:pt x="0" y="100215"/>
                </a:lnTo>
                <a:lnTo>
                  <a:pt x="0" y="96189"/>
                </a:lnTo>
                <a:lnTo>
                  <a:pt x="1143" y="93408"/>
                </a:lnTo>
                <a:lnTo>
                  <a:pt x="9906" y="79705"/>
                </a:lnTo>
                <a:lnTo>
                  <a:pt x="11937" y="76923"/>
                </a:lnTo>
                <a:lnTo>
                  <a:pt x="14224" y="74040"/>
                </a:lnTo>
                <a:lnTo>
                  <a:pt x="16891" y="71081"/>
                </a:lnTo>
                <a:lnTo>
                  <a:pt x="19558" y="68110"/>
                </a:lnTo>
                <a:lnTo>
                  <a:pt x="22478" y="65036"/>
                </a:lnTo>
                <a:lnTo>
                  <a:pt x="25653" y="61836"/>
                </a:lnTo>
                <a:lnTo>
                  <a:pt x="30479" y="56984"/>
                </a:lnTo>
                <a:lnTo>
                  <a:pt x="34417" y="52844"/>
                </a:lnTo>
                <a:lnTo>
                  <a:pt x="49275" y="28117"/>
                </a:lnTo>
                <a:lnTo>
                  <a:pt x="49275" y="25539"/>
                </a:lnTo>
                <a:lnTo>
                  <a:pt x="49275" y="22910"/>
                </a:lnTo>
                <a:lnTo>
                  <a:pt x="48895" y="20485"/>
                </a:lnTo>
                <a:lnTo>
                  <a:pt x="48132" y="18262"/>
                </a:lnTo>
                <a:lnTo>
                  <a:pt x="47371" y="16040"/>
                </a:lnTo>
                <a:lnTo>
                  <a:pt x="46354" y="14160"/>
                </a:lnTo>
                <a:lnTo>
                  <a:pt x="44957" y="12611"/>
                </a:lnTo>
                <a:lnTo>
                  <a:pt x="43561" y="11061"/>
                </a:lnTo>
                <a:lnTo>
                  <a:pt x="41782" y="9855"/>
                </a:lnTo>
                <a:lnTo>
                  <a:pt x="39624" y="8978"/>
                </a:lnTo>
                <a:lnTo>
                  <a:pt x="37465" y="8102"/>
                </a:lnTo>
                <a:lnTo>
                  <a:pt x="35051" y="7658"/>
                </a:lnTo>
                <a:lnTo>
                  <a:pt x="32257" y="7658"/>
                </a:lnTo>
                <a:lnTo>
                  <a:pt x="27431" y="7658"/>
                </a:lnTo>
                <a:lnTo>
                  <a:pt x="23368" y="8966"/>
                </a:lnTo>
                <a:lnTo>
                  <a:pt x="20193" y="11569"/>
                </a:lnTo>
                <a:lnTo>
                  <a:pt x="16891" y="14173"/>
                </a:lnTo>
                <a:lnTo>
                  <a:pt x="14350" y="17957"/>
                </a:lnTo>
                <a:lnTo>
                  <a:pt x="12573" y="22910"/>
                </a:lnTo>
                <a:lnTo>
                  <a:pt x="2412" y="22910"/>
                </a:lnTo>
                <a:lnTo>
                  <a:pt x="2412" y="7810"/>
                </a:lnTo>
                <a:lnTo>
                  <a:pt x="9017" y="5079"/>
                </a:lnTo>
                <a:lnTo>
                  <a:pt x="15112" y="3098"/>
                </a:lnTo>
                <a:lnTo>
                  <a:pt x="20700" y="1854"/>
                </a:lnTo>
                <a:lnTo>
                  <a:pt x="26162" y="622"/>
                </a:lnTo>
                <a:lnTo>
                  <a:pt x="31242" y="0"/>
                </a:lnTo>
                <a:lnTo>
                  <a:pt x="356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887200" y="6553199"/>
            <a:ext cx="304799" cy="29489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452359" y="289559"/>
            <a:ext cx="2423160" cy="889000"/>
          </a:xfrm>
          <a:custGeom>
            <a:avLst/>
            <a:gdLst/>
            <a:ahLst/>
            <a:cxnLst/>
            <a:rect l="l" t="t" r="r" b="b"/>
            <a:pathLst>
              <a:path w="2423159" h="889000">
                <a:moveTo>
                  <a:pt x="0" y="888492"/>
                </a:moveTo>
                <a:lnTo>
                  <a:pt x="2423159" y="888492"/>
                </a:lnTo>
                <a:lnTo>
                  <a:pt x="2423159" y="0"/>
                </a:lnTo>
                <a:lnTo>
                  <a:pt x="0" y="0"/>
                </a:lnTo>
                <a:lnTo>
                  <a:pt x="0" y="888492"/>
                </a:lnTo>
                <a:close/>
              </a:path>
            </a:pathLst>
          </a:custGeom>
          <a:ln w="1524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94547" y="420623"/>
            <a:ext cx="1403985" cy="622300"/>
          </a:xfrm>
          <a:custGeom>
            <a:avLst/>
            <a:gdLst/>
            <a:ahLst/>
            <a:cxnLst/>
            <a:rect l="l" t="t" r="r" b="b"/>
            <a:pathLst>
              <a:path w="1403984" h="622300">
                <a:moveTo>
                  <a:pt x="0" y="621791"/>
                </a:moveTo>
                <a:lnTo>
                  <a:pt x="1403603" y="621791"/>
                </a:lnTo>
                <a:lnTo>
                  <a:pt x="1403603" y="0"/>
                </a:lnTo>
                <a:lnTo>
                  <a:pt x="0" y="0"/>
                </a:lnTo>
                <a:lnTo>
                  <a:pt x="0" y="621791"/>
                </a:lnTo>
                <a:close/>
              </a:path>
            </a:pathLst>
          </a:custGeom>
          <a:ln w="1524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9444608" y="822147"/>
            <a:ext cx="427355" cy="3346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215"/>
              </a:lnSpc>
              <a:spcBef>
                <a:spcPts val="105"/>
              </a:spcBef>
            </a:pPr>
            <a:r>
              <a:rPr sz="1100" spc="0" dirty="0">
                <a:solidFill>
                  <a:srgbClr val="EAEAEA"/>
                </a:solidFill>
                <a:latin typeface="Calisto MT"/>
                <a:cs typeface="Calisto MT"/>
              </a:rPr>
              <a:t>N</a:t>
            </a:r>
            <a:endParaRPr sz="1100">
              <a:latin typeface="Calisto MT"/>
              <a:cs typeface="Calisto MT"/>
            </a:endParaRPr>
          </a:p>
          <a:p>
            <a:pPr marL="278130">
              <a:lnSpc>
                <a:spcPts val="1215"/>
              </a:lnSpc>
            </a:pPr>
            <a:r>
              <a:rPr sz="1100" dirty="0">
                <a:solidFill>
                  <a:srgbClr val="EAEAEA"/>
                </a:solidFill>
                <a:latin typeface="Calisto MT"/>
                <a:cs typeface="Calisto MT"/>
              </a:rPr>
              <a:t>M</a:t>
            </a:r>
            <a:endParaRPr sz="1100">
              <a:latin typeface="Calisto MT"/>
              <a:cs typeface="Calisto MT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9044940" y="531876"/>
            <a:ext cx="398145" cy="360045"/>
          </a:xfrm>
          <a:custGeom>
            <a:avLst/>
            <a:gdLst/>
            <a:ahLst/>
            <a:cxnLst/>
            <a:rect l="l" t="t" r="r" b="b"/>
            <a:pathLst>
              <a:path w="398145" h="360044">
                <a:moveTo>
                  <a:pt x="198881" y="0"/>
                </a:moveTo>
                <a:lnTo>
                  <a:pt x="146005" y="6424"/>
                </a:lnTo>
                <a:lnTo>
                  <a:pt x="98495" y="24553"/>
                </a:lnTo>
                <a:lnTo>
                  <a:pt x="58245" y="52673"/>
                </a:lnTo>
                <a:lnTo>
                  <a:pt x="27149" y="89069"/>
                </a:lnTo>
                <a:lnTo>
                  <a:pt x="7103" y="132027"/>
                </a:lnTo>
                <a:lnTo>
                  <a:pt x="0" y="179832"/>
                </a:lnTo>
                <a:lnTo>
                  <a:pt x="7103" y="227636"/>
                </a:lnTo>
                <a:lnTo>
                  <a:pt x="27149" y="270594"/>
                </a:lnTo>
                <a:lnTo>
                  <a:pt x="58245" y="306990"/>
                </a:lnTo>
                <a:lnTo>
                  <a:pt x="98495" y="335110"/>
                </a:lnTo>
                <a:lnTo>
                  <a:pt x="146005" y="353239"/>
                </a:lnTo>
                <a:lnTo>
                  <a:pt x="198881" y="359663"/>
                </a:lnTo>
                <a:lnTo>
                  <a:pt x="251758" y="353239"/>
                </a:lnTo>
                <a:lnTo>
                  <a:pt x="299268" y="335110"/>
                </a:lnTo>
                <a:lnTo>
                  <a:pt x="339518" y="306990"/>
                </a:lnTo>
                <a:lnTo>
                  <a:pt x="370614" y="270594"/>
                </a:lnTo>
                <a:lnTo>
                  <a:pt x="390660" y="227636"/>
                </a:lnTo>
                <a:lnTo>
                  <a:pt x="397763" y="179832"/>
                </a:lnTo>
                <a:lnTo>
                  <a:pt x="390660" y="132027"/>
                </a:lnTo>
                <a:lnTo>
                  <a:pt x="370614" y="89069"/>
                </a:lnTo>
                <a:lnTo>
                  <a:pt x="339518" y="52673"/>
                </a:lnTo>
                <a:lnTo>
                  <a:pt x="299268" y="24553"/>
                </a:lnTo>
                <a:lnTo>
                  <a:pt x="251758" y="6424"/>
                </a:lnTo>
                <a:lnTo>
                  <a:pt x="198881" y="0"/>
                </a:lnTo>
                <a:close/>
              </a:path>
            </a:pathLst>
          </a:custGeom>
          <a:solidFill>
            <a:srgbClr val="8D3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044940" y="531876"/>
            <a:ext cx="398145" cy="360045"/>
          </a:xfrm>
          <a:custGeom>
            <a:avLst/>
            <a:gdLst/>
            <a:ahLst/>
            <a:cxnLst/>
            <a:rect l="l" t="t" r="r" b="b"/>
            <a:pathLst>
              <a:path w="398145" h="360044">
                <a:moveTo>
                  <a:pt x="0" y="179832"/>
                </a:moveTo>
                <a:lnTo>
                  <a:pt x="7103" y="132027"/>
                </a:lnTo>
                <a:lnTo>
                  <a:pt x="27149" y="89069"/>
                </a:lnTo>
                <a:lnTo>
                  <a:pt x="58245" y="52673"/>
                </a:lnTo>
                <a:lnTo>
                  <a:pt x="98495" y="24553"/>
                </a:lnTo>
                <a:lnTo>
                  <a:pt x="146005" y="6424"/>
                </a:lnTo>
                <a:lnTo>
                  <a:pt x="198881" y="0"/>
                </a:lnTo>
                <a:lnTo>
                  <a:pt x="251758" y="6424"/>
                </a:lnTo>
                <a:lnTo>
                  <a:pt x="299268" y="24553"/>
                </a:lnTo>
                <a:lnTo>
                  <a:pt x="339518" y="52673"/>
                </a:lnTo>
                <a:lnTo>
                  <a:pt x="370614" y="89069"/>
                </a:lnTo>
                <a:lnTo>
                  <a:pt x="390660" y="132027"/>
                </a:lnTo>
                <a:lnTo>
                  <a:pt x="397763" y="179832"/>
                </a:lnTo>
                <a:lnTo>
                  <a:pt x="390660" y="227636"/>
                </a:lnTo>
                <a:lnTo>
                  <a:pt x="370614" y="270594"/>
                </a:lnTo>
                <a:lnTo>
                  <a:pt x="339518" y="306990"/>
                </a:lnTo>
                <a:lnTo>
                  <a:pt x="299268" y="335110"/>
                </a:lnTo>
                <a:lnTo>
                  <a:pt x="251758" y="353239"/>
                </a:lnTo>
                <a:lnTo>
                  <a:pt x="198881" y="359663"/>
                </a:lnTo>
                <a:lnTo>
                  <a:pt x="146005" y="353239"/>
                </a:lnTo>
                <a:lnTo>
                  <a:pt x="98495" y="335110"/>
                </a:lnTo>
                <a:lnTo>
                  <a:pt x="58245" y="306990"/>
                </a:lnTo>
                <a:lnTo>
                  <a:pt x="27149" y="270594"/>
                </a:lnTo>
                <a:lnTo>
                  <a:pt x="7103" y="227636"/>
                </a:lnTo>
                <a:lnTo>
                  <a:pt x="0" y="179832"/>
                </a:lnTo>
                <a:close/>
              </a:path>
            </a:pathLst>
          </a:custGeom>
          <a:ln w="1524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9148698" y="569417"/>
            <a:ext cx="193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EAEAEA"/>
                </a:solidFill>
                <a:latin typeface="Calisto MT"/>
                <a:cs typeface="Calisto MT"/>
              </a:rPr>
              <a:t>w</a:t>
            </a:r>
            <a:endParaRPr sz="1600">
              <a:latin typeface="Calisto MT"/>
              <a:cs typeface="Calisto MT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8368283" y="533400"/>
            <a:ext cx="399415" cy="360045"/>
          </a:xfrm>
          <a:custGeom>
            <a:avLst/>
            <a:gdLst/>
            <a:ahLst/>
            <a:cxnLst/>
            <a:rect l="l" t="t" r="r" b="b"/>
            <a:pathLst>
              <a:path w="399415" h="360044">
                <a:moveTo>
                  <a:pt x="0" y="179832"/>
                </a:moveTo>
                <a:lnTo>
                  <a:pt x="7133" y="132027"/>
                </a:lnTo>
                <a:lnTo>
                  <a:pt x="27262" y="89069"/>
                </a:lnTo>
                <a:lnTo>
                  <a:pt x="58483" y="52673"/>
                </a:lnTo>
                <a:lnTo>
                  <a:pt x="98890" y="24553"/>
                </a:lnTo>
                <a:lnTo>
                  <a:pt x="146579" y="6424"/>
                </a:lnTo>
                <a:lnTo>
                  <a:pt x="199644" y="0"/>
                </a:lnTo>
                <a:lnTo>
                  <a:pt x="252708" y="6424"/>
                </a:lnTo>
                <a:lnTo>
                  <a:pt x="300397" y="24553"/>
                </a:lnTo>
                <a:lnTo>
                  <a:pt x="340804" y="52673"/>
                </a:lnTo>
                <a:lnTo>
                  <a:pt x="372025" y="89069"/>
                </a:lnTo>
                <a:lnTo>
                  <a:pt x="392154" y="132027"/>
                </a:lnTo>
                <a:lnTo>
                  <a:pt x="399288" y="179832"/>
                </a:lnTo>
                <a:lnTo>
                  <a:pt x="392154" y="227636"/>
                </a:lnTo>
                <a:lnTo>
                  <a:pt x="372025" y="270594"/>
                </a:lnTo>
                <a:lnTo>
                  <a:pt x="340804" y="306990"/>
                </a:lnTo>
                <a:lnTo>
                  <a:pt x="300397" y="335110"/>
                </a:lnTo>
                <a:lnTo>
                  <a:pt x="252708" y="353239"/>
                </a:lnTo>
                <a:lnTo>
                  <a:pt x="199644" y="359663"/>
                </a:lnTo>
                <a:lnTo>
                  <a:pt x="146579" y="353239"/>
                </a:lnTo>
                <a:lnTo>
                  <a:pt x="98890" y="335110"/>
                </a:lnTo>
                <a:lnTo>
                  <a:pt x="58483" y="306990"/>
                </a:lnTo>
                <a:lnTo>
                  <a:pt x="27262" y="270594"/>
                </a:lnTo>
                <a:lnTo>
                  <a:pt x="7133" y="227636"/>
                </a:lnTo>
                <a:lnTo>
                  <a:pt x="0" y="179832"/>
                </a:lnTo>
                <a:close/>
              </a:path>
            </a:pathLst>
          </a:custGeom>
          <a:ln w="1524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8508238" y="570992"/>
            <a:ext cx="1225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EAEAEA"/>
                </a:solidFill>
                <a:latin typeface="Calisto MT"/>
                <a:cs typeface="Calisto MT"/>
              </a:rPr>
              <a:t>z</a:t>
            </a:r>
            <a:endParaRPr sz="1600">
              <a:latin typeface="Calisto MT"/>
              <a:cs typeface="Calisto MT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641335" y="531876"/>
            <a:ext cx="399415" cy="360045"/>
          </a:xfrm>
          <a:custGeom>
            <a:avLst/>
            <a:gdLst/>
            <a:ahLst/>
            <a:cxnLst/>
            <a:rect l="l" t="t" r="r" b="b"/>
            <a:pathLst>
              <a:path w="399415" h="360044">
                <a:moveTo>
                  <a:pt x="0" y="179832"/>
                </a:moveTo>
                <a:lnTo>
                  <a:pt x="7133" y="132027"/>
                </a:lnTo>
                <a:lnTo>
                  <a:pt x="27262" y="89069"/>
                </a:lnTo>
                <a:lnTo>
                  <a:pt x="58483" y="52673"/>
                </a:lnTo>
                <a:lnTo>
                  <a:pt x="98890" y="24553"/>
                </a:lnTo>
                <a:lnTo>
                  <a:pt x="146579" y="6424"/>
                </a:lnTo>
                <a:lnTo>
                  <a:pt x="199644" y="0"/>
                </a:lnTo>
                <a:lnTo>
                  <a:pt x="252708" y="6424"/>
                </a:lnTo>
                <a:lnTo>
                  <a:pt x="300397" y="24553"/>
                </a:lnTo>
                <a:lnTo>
                  <a:pt x="340804" y="52673"/>
                </a:lnTo>
                <a:lnTo>
                  <a:pt x="372025" y="89069"/>
                </a:lnTo>
                <a:lnTo>
                  <a:pt x="392154" y="132027"/>
                </a:lnTo>
                <a:lnTo>
                  <a:pt x="399288" y="179832"/>
                </a:lnTo>
                <a:lnTo>
                  <a:pt x="392154" y="227636"/>
                </a:lnTo>
                <a:lnTo>
                  <a:pt x="372025" y="270594"/>
                </a:lnTo>
                <a:lnTo>
                  <a:pt x="340804" y="306990"/>
                </a:lnTo>
                <a:lnTo>
                  <a:pt x="300397" y="335110"/>
                </a:lnTo>
                <a:lnTo>
                  <a:pt x="252708" y="353239"/>
                </a:lnTo>
                <a:lnTo>
                  <a:pt x="199644" y="359663"/>
                </a:lnTo>
                <a:lnTo>
                  <a:pt x="146579" y="353239"/>
                </a:lnTo>
                <a:lnTo>
                  <a:pt x="98890" y="335110"/>
                </a:lnTo>
                <a:lnTo>
                  <a:pt x="58483" y="306990"/>
                </a:lnTo>
                <a:lnTo>
                  <a:pt x="27262" y="270594"/>
                </a:lnTo>
                <a:lnTo>
                  <a:pt x="7133" y="227636"/>
                </a:lnTo>
                <a:lnTo>
                  <a:pt x="0" y="179832"/>
                </a:lnTo>
                <a:close/>
              </a:path>
            </a:pathLst>
          </a:custGeom>
          <a:ln w="1524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7739253" y="569417"/>
            <a:ext cx="1524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876288" y="531876"/>
            <a:ext cx="399415" cy="360045"/>
          </a:xfrm>
          <a:custGeom>
            <a:avLst/>
            <a:gdLst/>
            <a:ahLst/>
            <a:cxnLst/>
            <a:rect l="l" t="t" r="r" b="b"/>
            <a:pathLst>
              <a:path w="399415" h="360044">
                <a:moveTo>
                  <a:pt x="199643" y="0"/>
                </a:moveTo>
                <a:lnTo>
                  <a:pt x="146579" y="6424"/>
                </a:lnTo>
                <a:lnTo>
                  <a:pt x="98890" y="24553"/>
                </a:lnTo>
                <a:lnTo>
                  <a:pt x="58483" y="52673"/>
                </a:lnTo>
                <a:lnTo>
                  <a:pt x="27262" y="89069"/>
                </a:lnTo>
                <a:lnTo>
                  <a:pt x="7133" y="132027"/>
                </a:lnTo>
                <a:lnTo>
                  <a:pt x="0" y="179832"/>
                </a:lnTo>
                <a:lnTo>
                  <a:pt x="7133" y="227636"/>
                </a:lnTo>
                <a:lnTo>
                  <a:pt x="27262" y="270594"/>
                </a:lnTo>
                <a:lnTo>
                  <a:pt x="58483" y="306990"/>
                </a:lnTo>
                <a:lnTo>
                  <a:pt x="98890" y="335110"/>
                </a:lnTo>
                <a:lnTo>
                  <a:pt x="146579" y="353239"/>
                </a:lnTo>
                <a:lnTo>
                  <a:pt x="199643" y="359663"/>
                </a:lnTo>
                <a:lnTo>
                  <a:pt x="252708" y="353239"/>
                </a:lnTo>
                <a:lnTo>
                  <a:pt x="300397" y="335110"/>
                </a:lnTo>
                <a:lnTo>
                  <a:pt x="340804" y="306990"/>
                </a:lnTo>
                <a:lnTo>
                  <a:pt x="372025" y="270594"/>
                </a:lnTo>
                <a:lnTo>
                  <a:pt x="392154" y="227636"/>
                </a:lnTo>
                <a:lnTo>
                  <a:pt x="399287" y="179832"/>
                </a:lnTo>
                <a:lnTo>
                  <a:pt x="392154" y="132027"/>
                </a:lnTo>
                <a:lnTo>
                  <a:pt x="372025" y="89069"/>
                </a:lnTo>
                <a:lnTo>
                  <a:pt x="340804" y="52673"/>
                </a:lnTo>
                <a:lnTo>
                  <a:pt x="300397" y="24553"/>
                </a:lnTo>
                <a:lnTo>
                  <a:pt x="252708" y="6424"/>
                </a:lnTo>
                <a:lnTo>
                  <a:pt x="199643" y="0"/>
                </a:lnTo>
                <a:close/>
              </a:path>
            </a:pathLst>
          </a:custGeom>
          <a:solidFill>
            <a:srgbClr val="D2B9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876288" y="531876"/>
            <a:ext cx="399415" cy="360045"/>
          </a:xfrm>
          <a:custGeom>
            <a:avLst/>
            <a:gdLst/>
            <a:ahLst/>
            <a:cxnLst/>
            <a:rect l="l" t="t" r="r" b="b"/>
            <a:pathLst>
              <a:path w="399415" h="360044">
                <a:moveTo>
                  <a:pt x="0" y="179832"/>
                </a:moveTo>
                <a:lnTo>
                  <a:pt x="7133" y="132027"/>
                </a:lnTo>
                <a:lnTo>
                  <a:pt x="27262" y="89069"/>
                </a:lnTo>
                <a:lnTo>
                  <a:pt x="58483" y="52673"/>
                </a:lnTo>
                <a:lnTo>
                  <a:pt x="98890" y="24553"/>
                </a:lnTo>
                <a:lnTo>
                  <a:pt x="146579" y="6424"/>
                </a:lnTo>
                <a:lnTo>
                  <a:pt x="199643" y="0"/>
                </a:lnTo>
                <a:lnTo>
                  <a:pt x="252708" y="6424"/>
                </a:lnTo>
                <a:lnTo>
                  <a:pt x="300397" y="24553"/>
                </a:lnTo>
                <a:lnTo>
                  <a:pt x="340804" y="52673"/>
                </a:lnTo>
                <a:lnTo>
                  <a:pt x="372025" y="89069"/>
                </a:lnTo>
                <a:lnTo>
                  <a:pt x="392154" y="132027"/>
                </a:lnTo>
                <a:lnTo>
                  <a:pt x="399287" y="179832"/>
                </a:lnTo>
                <a:lnTo>
                  <a:pt x="392154" y="227636"/>
                </a:lnTo>
                <a:lnTo>
                  <a:pt x="372025" y="270594"/>
                </a:lnTo>
                <a:lnTo>
                  <a:pt x="340804" y="306990"/>
                </a:lnTo>
                <a:lnTo>
                  <a:pt x="300397" y="335110"/>
                </a:lnTo>
                <a:lnTo>
                  <a:pt x="252708" y="353239"/>
                </a:lnTo>
                <a:lnTo>
                  <a:pt x="199643" y="359663"/>
                </a:lnTo>
                <a:lnTo>
                  <a:pt x="146579" y="353239"/>
                </a:lnTo>
                <a:lnTo>
                  <a:pt x="98890" y="335110"/>
                </a:lnTo>
                <a:lnTo>
                  <a:pt x="58483" y="306990"/>
                </a:lnTo>
                <a:lnTo>
                  <a:pt x="27262" y="270594"/>
                </a:lnTo>
                <a:lnTo>
                  <a:pt x="7133" y="227636"/>
                </a:lnTo>
                <a:lnTo>
                  <a:pt x="0" y="179832"/>
                </a:lnTo>
                <a:close/>
              </a:path>
            </a:pathLst>
          </a:custGeom>
          <a:ln w="1524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6969379" y="569417"/>
            <a:ext cx="1619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𝜶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0093452" y="531876"/>
            <a:ext cx="399415" cy="360045"/>
          </a:xfrm>
          <a:custGeom>
            <a:avLst/>
            <a:gdLst/>
            <a:ahLst/>
            <a:cxnLst/>
            <a:rect l="l" t="t" r="r" b="b"/>
            <a:pathLst>
              <a:path w="399415" h="360044">
                <a:moveTo>
                  <a:pt x="199644" y="0"/>
                </a:moveTo>
                <a:lnTo>
                  <a:pt x="146579" y="6424"/>
                </a:lnTo>
                <a:lnTo>
                  <a:pt x="98890" y="24553"/>
                </a:lnTo>
                <a:lnTo>
                  <a:pt x="58483" y="52673"/>
                </a:lnTo>
                <a:lnTo>
                  <a:pt x="27262" y="89069"/>
                </a:lnTo>
                <a:lnTo>
                  <a:pt x="7133" y="132027"/>
                </a:lnTo>
                <a:lnTo>
                  <a:pt x="0" y="179832"/>
                </a:lnTo>
                <a:lnTo>
                  <a:pt x="7133" y="227636"/>
                </a:lnTo>
                <a:lnTo>
                  <a:pt x="27262" y="270594"/>
                </a:lnTo>
                <a:lnTo>
                  <a:pt x="58483" y="306990"/>
                </a:lnTo>
                <a:lnTo>
                  <a:pt x="98890" y="335110"/>
                </a:lnTo>
                <a:lnTo>
                  <a:pt x="146579" y="353239"/>
                </a:lnTo>
                <a:lnTo>
                  <a:pt x="199644" y="359663"/>
                </a:lnTo>
                <a:lnTo>
                  <a:pt x="252708" y="353239"/>
                </a:lnTo>
                <a:lnTo>
                  <a:pt x="300397" y="335110"/>
                </a:lnTo>
                <a:lnTo>
                  <a:pt x="340804" y="306990"/>
                </a:lnTo>
                <a:lnTo>
                  <a:pt x="372025" y="270594"/>
                </a:lnTo>
                <a:lnTo>
                  <a:pt x="392154" y="227636"/>
                </a:lnTo>
                <a:lnTo>
                  <a:pt x="399288" y="179832"/>
                </a:lnTo>
                <a:lnTo>
                  <a:pt x="392154" y="132027"/>
                </a:lnTo>
                <a:lnTo>
                  <a:pt x="372025" y="89069"/>
                </a:lnTo>
                <a:lnTo>
                  <a:pt x="340804" y="52673"/>
                </a:lnTo>
                <a:lnTo>
                  <a:pt x="300397" y="24553"/>
                </a:lnTo>
                <a:lnTo>
                  <a:pt x="252708" y="6424"/>
                </a:lnTo>
                <a:lnTo>
                  <a:pt x="199644" y="0"/>
                </a:lnTo>
                <a:close/>
              </a:path>
            </a:pathLst>
          </a:custGeom>
          <a:solidFill>
            <a:srgbClr val="D2B9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093452" y="531876"/>
            <a:ext cx="399415" cy="360045"/>
          </a:xfrm>
          <a:custGeom>
            <a:avLst/>
            <a:gdLst/>
            <a:ahLst/>
            <a:cxnLst/>
            <a:rect l="l" t="t" r="r" b="b"/>
            <a:pathLst>
              <a:path w="399415" h="360044">
                <a:moveTo>
                  <a:pt x="0" y="179832"/>
                </a:moveTo>
                <a:lnTo>
                  <a:pt x="7133" y="132027"/>
                </a:lnTo>
                <a:lnTo>
                  <a:pt x="27262" y="89069"/>
                </a:lnTo>
                <a:lnTo>
                  <a:pt x="58483" y="52673"/>
                </a:lnTo>
                <a:lnTo>
                  <a:pt x="98890" y="24553"/>
                </a:lnTo>
                <a:lnTo>
                  <a:pt x="146579" y="6424"/>
                </a:lnTo>
                <a:lnTo>
                  <a:pt x="199644" y="0"/>
                </a:lnTo>
                <a:lnTo>
                  <a:pt x="252708" y="6424"/>
                </a:lnTo>
                <a:lnTo>
                  <a:pt x="300397" y="24553"/>
                </a:lnTo>
                <a:lnTo>
                  <a:pt x="340804" y="52673"/>
                </a:lnTo>
                <a:lnTo>
                  <a:pt x="372025" y="89069"/>
                </a:lnTo>
                <a:lnTo>
                  <a:pt x="392154" y="132027"/>
                </a:lnTo>
                <a:lnTo>
                  <a:pt x="399288" y="179832"/>
                </a:lnTo>
                <a:lnTo>
                  <a:pt x="392154" y="227636"/>
                </a:lnTo>
                <a:lnTo>
                  <a:pt x="372025" y="270594"/>
                </a:lnTo>
                <a:lnTo>
                  <a:pt x="340804" y="306990"/>
                </a:lnTo>
                <a:lnTo>
                  <a:pt x="300397" y="335110"/>
                </a:lnTo>
                <a:lnTo>
                  <a:pt x="252708" y="353239"/>
                </a:lnTo>
                <a:lnTo>
                  <a:pt x="199644" y="359663"/>
                </a:lnTo>
                <a:lnTo>
                  <a:pt x="146579" y="353239"/>
                </a:lnTo>
                <a:lnTo>
                  <a:pt x="98890" y="335110"/>
                </a:lnTo>
                <a:lnTo>
                  <a:pt x="58483" y="306990"/>
                </a:lnTo>
                <a:lnTo>
                  <a:pt x="27262" y="270594"/>
                </a:lnTo>
                <a:lnTo>
                  <a:pt x="7133" y="227636"/>
                </a:lnTo>
                <a:lnTo>
                  <a:pt x="0" y="179832"/>
                </a:lnTo>
                <a:close/>
              </a:path>
            </a:pathLst>
          </a:custGeom>
          <a:ln w="1524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10189844" y="572465"/>
            <a:ext cx="1631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𝜷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7257288" y="655319"/>
            <a:ext cx="385445" cy="114300"/>
          </a:xfrm>
          <a:custGeom>
            <a:avLst/>
            <a:gdLst/>
            <a:ahLst/>
            <a:cxnLst/>
            <a:rect l="l" t="t" r="r" b="b"/>
            <a:pathLst>
              <a:path w="385445" h="114300">
                <a:moveTo>
                  <a:pt x="271144" y="0"/>
                </a:moveTo>
                <a:lnTo>
                  <a:pt x="271144" y="114300"/>
                </a:lnTo>
                <a:lnTo>
                  <a:pt x="347344" y="76200"/>
                </a:lnTo>
                <a:lnTo>
                  <a:pt x="290194" y="76200"/>
                </a:lnTo>
                <a:lnTo>
                  <a:pt x="297618" y="74705"/>
                </a:lnTo>
                <a:lnTo>
                  <a:pt x="303672" y="70627"/>
                </a:lnTo>
                <a:lnTo>
                  <a:pt x="307750" y="64573"/>
                </a:lnTo>
                <a:lnTo>
                  <a:pt x="309244" y="57150"/>
                </a:lnTo>
                <a:lnTo>
                  <a:pt x="307750" y="49726"/>
                </a:lnTo>
                <a:lnTo>
                  <a:pt x="303672" y="43672"/>
                </a:lnTo>
                <a:lnTo>
                  <a:pt x="297618" y="39594"/>
                </a:lnTo>
                <a:lnTo>
                  <a:pt x="290194" y="38100"/>
                </a:lnTo>
                <a:lnTo>
                  <a:pt x="347344" y="38100"/>
                </a:lnTo>
                <a:lnTo>
                  <a:pt x="271144" y="0"/>
                </a:lnTo>
                <a:close/>
              </a:path>
              <a:path w="385445" h="114300">
                <a:moveTo>
                  <a:pt x="271144" y="38100"/>
                </a:moveTo>
                <a:lnTo>
                  <a:pt x="19050" y="38100"/>
                </a:lnTo>
                <a:lnTo>
                  <a:pt x="11626" y="39594"/>
                </a:lnTo>
                <a:lnTo>
                  <a:pt x="5572" y="43672"/>
                </a:lnTo>
                <a:lnTo>
                  <a:pt x="1494" y="49726"/>
                </a:lnTo>
                <a:lnTo>
                  <a:pt x="0" y="57150"/>
                </a:lnTo>
                <a:lnTo>
                  <a:pt x="1494" y="64573"/>
                </a:lnTo>
                <a:lnTo>
                  <a:pt x="5572" y="70627"/>
                </a:lnTo>
                <a:lnTo>
                  <a:pt x="11626" y="74705"/>
                </a:lnTo>
                <a:lnTo>
                  <a:pt x="19050" y="76200"/>
                </a:lnTo>
                <a:lnTo>
                  <a:pt x="271144" y="76200"/>
                </a:lnTo>
                <a:lnTo>
                  <a:pt x="271144" y="38100"/>
                </a:lnTo>
                <a:close/>
              </a:path>
              <a:path w="385445" h="114300">
                <a:moveTo>
                  <a:pt x="347344" y="38100"/>
                </a:moveTo>
                <a:lnTo>
                  <a:pt x="290194" y="38100"/>
                </a:lnTo>
                <a:lnTo>
                  <a:pt x="297618" y="39594"/>
                </a:lnTo>
                <a:lnTo>
                  <a:pt x="303672" y="43672"/>
                </a:lnTo>
                <a:lnTo>
                  <a:pt x="307750" y="49726"/>
                </a:lnTo>
                <a:lnTo>
                  <a:pt x="309244" y="57150"/>
                </a:lnTo>
                <a:lnTo>
                  <a:pt x="307750" y="64573"/>
                </a:lnTo>
                <a:lnTo>
                  <a:pt x="303672" y="70627"/>
                </a:lnTo>
                <a:lnTo>
                  <a:pt x="297618" y="74705"/>
                </a:lnTo>
                <a:lnTo>
                  <a:pt x="290194" y="76200"/>
                </a:lnTo>
                <a:lnTo>
                  <a:pt x="347344" y="76200"/>
                </a:lnTo>
                <a:lnTo>
                  <a:pt x="385444" y="57150"/>
                </a:lnTo>
                <a:lnTo>
                  <a:pt x="347344" y="3810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022335" y="656081"/>
            <a:ext cx="347980" cy="114300"/>
          </a:xfrm>
          <a:custGeom>
            <a:avLst/>
            <a:gdLst/>
            <a:ahLst/>
            <a:cxnLst/>
            <a:rect l="l" t="t" r="r" b="b"/>
            <a:pathLst>
              <a:path w="347979" h="114300">
                <a:moveTo>
                  <a:pt x="233044" y="76254"/>
                </a:moveTo>
                <a:lnTo>
                  <a:pt x="232918" y="114300"/>
                </a:lnTo>
                <a:lnTo>
                  <a:pt x="309543" y="76326"/>
                </a:lnTo>
                <a:lnTo>
                  <a:pt x="252095" y="76326"/>
                </a:lnTo>
                <a:lnTo>
                  <a:pt x="233044" y="76254"/>
                </a:lnTo>
                <a:close/>
              </a:path>
              <a:path w="347979" h="114300">
                <a:moveTo>
                  <a:pt x="233171" y="38154"/>
                </a:moveTo>
                <a:lnTo>
                  <a:pt x="233044" y="76254"/>
                </a:lnTo>
                <a:lnTo>
                  <a:pt x="252095" y="76326"/>
                </a:lnTo>
                <a:lnTo>
                  <a:pt x="259520" y="74832"/>
                </a:lnTo>
                <a:lnTo>
                  <a:pt x="265588" y="70754"/>
                </a:lnTo>
                <a:lnTo>
                  <a:pt x="269704" y="64700"/>
                </a:lnTo>
                <a:lnTo>
                  <a:pt x="271272" y="57276"/>
                </a:lnTo>
                <a:lnTo>
                  <a:pt x="269777" y="49853"/>
                </a:lnTo>
                <a:lnTo>
                  <a:pt x="265699" y="43799"/>
                </a:lnTo>
                <a:lnTo>
                  <a:pt x="259645" y="39721"/>
                </a:lnTo>
                <a:lnTo>
                  <a:pt x="252222" y="38226"/>
                </a:lnTo>
                <a:lnTo>
                  <a:pt x="233171" y="38154"/>
                </a:lnTo>
                <a:close/>
              </a:path>
              <a:path w="347979" h="114300">
                <a:moveTo>
                  <a:pt x="233299" y="0"/>
                </a:moveTo>
                <a:lnTo>
                  <a:pt x="233171" y="38154"/>
                </a:lnTo>
                <a:lnTo>
                  <a:pt x="252222" y="38226"/>
                </a:lnTo>
                <a:lnTo>
                  <a:pt x="259645" y="39721"/>
                </a:lnTo>
                <a:lnTo>
                  <a:pt x="265699" y="43799"/>
                </a:lnTo>
                <a:lnTo>
                  <a:pt x="269777" y="49853"/>
                </a:lnTo>
                <a:lnTo>
                  <a:pt x="271272" y="57276"/>
                </a:lnTo>
                <a:lnTo>
                  <a:pt x="269704" y="64700"/>
                </a:lnTo>
                <a:lnTo>
                  <a:pt x="265588" y="70754"/>
                </a:lnTo>
                <a:lnTo>
                  <a:pt x="259520" y="74832"/>
                </a:lnTo>
                <a:lnTo>
                  <a:pt x="252095" y="76326"/>
                </a:lnTo>
                <a:lnTo>
                  <a:pt x="309543" y="76326"/>
                </a:lnTo>
                <a:lnTo>
                  <a:pt x="347472" y="57530"/>
                </a:lnTo>
                <a:lnTo>
                  <a:pt x="233299" y="0"/>
                </a:lnTo>
                <a:close/>
              </a:path>
              <a:path w="347979" h="114300">
                <a:moveTo>
                  <a:pt x="19177" y="37337"/>
                </a:moveTo>
                <a:lnTo>
                  <a:pt x="11733" y="38830"/>
                </a:lnTo>
                <a:lnTo>
                  <a:pt x="5635" y="42894"/>
                </a:lnTo>
                <a:lnTo>
                  <a:pt x="1514" y="48910"/>
                </a:lnTo>
                <a:lnTo>
                  <a:pt x="0" y="56260"/>
                </a:lnTo>
                <a:lnTo>
                  <a:pt x="1492" y="63704"/>
                </a:lnTo>
                <a:lnTo>
                  <a:pt x="5556" y="69802"/>
                </a:lnTo>
                <a:lnTo>
                  <a:pt x="11572" y="73923"/>
                </a:lnTo>
                <a:lnTo>
                  <a:pt x="18923" y="75437"/>
                </a:lnTo>
                <a:lnTo>
                  <a:pt x="233044" y="76254"/>
                </a:lnTo>
                <a:lnTo>
                  <a:pt x="233171" y="38154"/>
                </a:lnTo>
                <a:lnTo>
                  <a:pt x="19177" y="37337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749283" y="655827"/>
            <a:ext cx="296545" cy="114300"/>
          </a:xfrm>
          <a:custGeom>
            <a:avLst/>
            <a:gdLst/>
            <a:ahLst/>
            <a:cxnLst/>
            <a:rect l="l" t="t" r="r" b="b"/>
            <a:pathLst>
              <a:path w="296545" h="114300">
                <a:moveTo>
                  <a:pt x="258788" y="37973"/>
                </a:moveTo>
                <a:lnTo>
                  <a:pt x="201168" y="37973"/>
                </a:lnTo>
                <a:lnTo>
                  <a:pt x="208611" y="39467"/>
                </a:lnTo>
                <a:lnTo>
                  <a:pt x="214709" y="43545"/>
                </a:lnTo>
                <a:lnTo>
                  <a:pt x="218830" y="49599"/>
                </a:lnTo>
                <a:lnTo>
                  <a:pt x="220345" y="57023"/>
                </a:lnTo>
                <a:lnTo>
                  <a:pt x="218870" y="64392"/>
                </a:lnTo>
                <a:lnTo>
                  <a:pt x="214836" y="70453"/>
                </a:lnTo>
                <a:lnTo>
                  <a:pt x="208825" y="74560"/>
                </a:lnTo>
                <a:lnTo>
                  <a:pt x="201422" y="76073"/>
                </a:lnTo>
                <a:lnTo>
                  <a:pt x="182329" y="76152"/>
                </a:lnTo>
                <a:lnTo>
                  <a:pt x="182499" y="114300"/>
                </a:lnTo>
                <a:lnTo>
                  <a:pt x="296545" y="56642"/>
                </a:lnTo>
                <a:lnTo>
                  <a:pt x="258788" y="37973"/>
                </a:lnTo>
                <a:close/>
              </a:path>
              <a:path w="296545" h="114300">
                <a:moveTo>
                  <a:pt x="182160" y="38052"/>
                </a:moveTo>
                <a:lnTo>
                  <a:pt x="18923" y="38735"/>
                </a:lnTo>
                <a:lnTo>
                  <a:pt x="0" y="57912"/>
                </a:lnTo>
                <a:lnTo>
                  <a:pt x="1514" y="65333"/>
                </a:lnTo>
                <a:lnTo>
                  <a:pt x="5635" y="71373"/>
                </a:lnTo>
                <a:lnTo>
                  <a:pt x="11733" y="75414"/>
                </a:lnTo>
                <a:lnTo>
                  <a:pt x="19176" y="76835"/>
                </a:lnTo>
                <a:lnTo>
                  <a:pt x="182329" y="76152"/>
                </a:lnTo>
                <a:lnTo>
                  <a:pt x="182160" y="38052"/>
                </a:lnTo>
                <a:close/>
              </a:path>
              <a:path w="296545" h="114300">
                <a:moveTo>
                  <a:pt x="201168" y="37973"/>
                </a:moveTo>
                <a:lnTo>
                  <a:pt x="182160" y="38052"/>
                </a:lnTo>
                <a:lnTo>
                  <a:pt x="182329" y="76152"/>
                </a:lnTo>
                <a:lnTo>
                  <a:pt x="201422" y="76073"/>
                </a:lnTo>
                <a:lnTo>
                  <a:pt x="208825" y="74560"/>
                </a:lnTo>
                <a:lnTo>
                  <a:pt x="214836" y="70453"/>
                </a:lnTo>
                <a:lnTo>
                  <a:pt x="218870" y="64392"/>
                </a:lnTo>
                <a:lnTo>
                  <a:pt x="220345" y="57023"/>
                </a:lnTo>
                <a:lnTo>
                  <a:pt x="218830" y="49599"/>
                </a:lnTo>
                <a:lnTo>
                  <a:pt x="214709" y="43545"/>
                </a:lnTo>
                <a:lnTo>
                  <a:pt x="208611" y="39467"/>
                </a:lnTo>
                <a:lnTo>
                  <a:pt x="201168" y="37973"/>
                </a:lnTo>
                <a:close/>
              </a:path>
              <a:path w="296545" h="114300">
                <a:moveTo>
                  <a:pt x="181991" y="0"/>
                </a:moveTo>
                <a:lnTo>
                  <a:pt x="182160" y="38052"/>
                </a:lnTo>
                <a:lnTo>
                  <a:pt x="258788" y="37973"/>
                </a:lnTo>
                <a:lnTo>
                  <a:pt x="181991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443466" y="655319"/>
            <a:ext cx="669925" cy="114300"/>
          </a:xfrm>
          <a:custGeom>
            <a:avLst/>
            <a:gdLst/>
            <a:ahLst/>
            <a:cxnLst/>
            <a:rect l="l" t="t" r="r" b="b"/>
            <a:pathLst>
              <a:path w="66992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87826" y="74705"/>
                </a:lnTo>
                <a:lnTo>
                  <a:pt x="81772" y="70627"/>
                </a:lnTo>
                <a:lnTo>
                  <a:pt x="77694" y="64573"/>
                </a:lnTo>
                <a:lnTo>
                  <a:pt x="76200" y="57150"/>
                </a:lnTo>
                <a:lnTo>
                  <a:pt x="77694" y="49726"/>
                </a:lnTo>
                <a:lnTo>
                  <a:pt x="81772" y="43672"/>
                </a:lnTo>
                <a:lnTo>
                  <a:pt x="87826" y="39594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669925" h="114300">
                <a:moveTo>
                  <a:pt x="114300" y="38100"/>
                </a:moveTo>
                <a:lnTo>
                  <a:pt x="95250" y="38100"/>
                </a:lnTo>
                <a:lnTo>
                  <a:pt x="87826" y="39594"/>
                </a:lnTo>
                <a:lnTo>
                  <a:pt x="81772" y="43672"/>
                </a:lnTo>
                <a:lnTo>
                  <a:pt x="77694" y="49726"/>
                </a:lnTo>
                <a:lnTo>
                  <a:pt x="76200" y="57150"/>
                </a:lnTo>
                <a:lnTo>
                  <a:pt x="77694" y="64573"/>
                </a:lnTo>
                <a:lnTo>
                  <a:pt x="81772" y="70627"/>
                </a:lnTo>
                <a:lnTo>
                  <a:pt x="87826" y="74705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669925" h="114300">
                <a:moveTo>
                  <a:pt x="650366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650366" y="76200"/>
                </a:lnTo>
                <a:lnTo>
                  <a:pt x="657790" y="74705"/>
                </a:lnTo>
                <a:lnTo>
                  <a:pt x="663844" y="70627"/>
                </a:lnTo>
                <a:lnTo>
                  <a:pt x="667922" y="64573"/>
                </a:lnTo>
                <a:lnTo>
                  <a:pt x="669416" y="57150"/>
                </a:lnTo>
                <a:lnTo>
                  <a:pt x="667922" y="49726"/>
                </a:lnTo>
                <a:lnTo>
                  <a:pt x="663844" y="43672"/>
                </a:lnTo>
                <a:lnTo>
                  <a:pt x="657790" y="39594"/>
                </a:lnTo>
                <a:lnTo>
                  <a:pt x="650366" y="3810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1249406" y="938022"/>
            <a:ext cx="716280" cy="1344295"/>
          </a:xfrm>
          <a:custGeom>
            <a:avLst/>
            <a:gdLst/>
            <a:ahLst/>
            <a:cxnLst/>
            <a:rect l="l" t="t" r="r" b="b"/>
            <a:pathLst>
              <a:path w="716279" h="1344295">
                <a:moveTo>
                  <a:pt x="0" y="1344167"/>
                </a:moveTo>
                <a:lnTo>
                  <a:pt x="716279" y="1344167"/>
                </a:lnTo>
                <a:lnTo>
                  <a:pt x="716279" y="0"/>
                </a:lnTo>
                <a:lnTo>
                  <a:pt x="0" y="0"/>
                </a:lnTo>
                <a:lnTo>
                  <a:pt x="0" y="1344167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1417045" y="1101089"/>
            <a:ext cx="379730" cy="326390"/>
          </a:xfrm>
          <a:custGeom>
            <a:avLst/>
            <a:gdLst/>
            <a:ahLst/>
            <a:cxnLst/>
            <a:rect l="l" t="t" r="r" b="b"/>
            <a:pathLst>
              <a:path w="379729" h="326390">
                <a:moveTo>
                  <a:pt x="0" y="163068"/>
                </a:moveTo>
                <a:lnTo>
                  <a:pt x="6778" y="119723"/>
                </a:lnTo>
                <a:lnTo>
                  <a:pt x="25907" y="80772"/>
                </a:lnTo>
                <a:lnTo>
                  <a:pt x="55578" y="47767"/>
                </a:lnTo>
                <a:lnTo>
                  <a:pt x="93979" y="22267"/>
                </a:lnTo>
                <a:lnTo>
                  <a:pt x="139303" y="5826"/>
                </a:lnTo>
                <a:lnTo>
                  <a:pt x="189737" y="0"/>
                </a:lnTo>
                <a:lnTo>
                  <a:pt x="240172" y="5826"/>
                </a:lnTo>
                <a:lnTo>
                  <a:pt x="285496" y="22267"/>
                </a:lnTo>
                <a:lnTo>
                  <a:pt x="323897" y="47767"/>
                </a:lnTo>
                <a:lnTo>
                  <a:pt x="353568" y="80772"/>
                </a:lnTo>
                <a:lnTo>
                  <a:pt x="372697" y="119723"/>
                </a:lnTo>
                <a:lnTo>
                  <a:pt x="379475" y="163068"/>
                </a:lnTo>
                <a:lnTo>
                  <a:pt x="372697" y="206412"/>
                </a:lnTo>
                <a:lnTo>
                  <a:pt x="353567" y="245363"/>
                </a:lnTo>
                <a:lnTo>
                  <a:pt x="323897" y="278368"/>
                </a:lnTo>
                <a:lnTo>
                  <a:pt x="285495" y="303868"/>
                </a:lnTo>
                <a:lnTo>
                  <a:pt x="240172" y="320309"/>
                </a:lnTo>
                <a:lnTo>
                  <a:pt x="189737" y="326136"/>
                </a:lnTo>
                <a:lnTo>
                  <a:pt x="139303" y="320309"/>
                </a:lnTo>
                <a:lnTo>
                  <a:pt x="93979" y="303868"/>
                </a:lnTo>
                <a:lnTo>
                  <a:pt x="55578" y="278368"/>
                </a:lnTo>
                <a:lnTo>
                  <a:pt x="25908" y="245363"/>
                </a:lnTo>
                <a:lnTo>
                  <a:pt x="6778" y="206412"/>
                </a:lnTo>
                <a:lnTo>
                  <a:pt x="0" y="163068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1417045" y="407669"/>
            <a:ext cx="379730" cy="326390"/>
          </a:xfrm>
          <a:custGeom>
            <a:avLst/>
            <a:gdLst/>
            <a:ahLst/>
            <a:cxnLst/>
            <a:rect l="l" t="t" r="r" b="b"/>
            <a:pathLst>
              <a:path w="379729" h="326390">
                <a:moveTo>
                  <a:pt x="189737" y="0"/>
                </a:moveTo>
                <a:lnTo>
                  <a:pt x="139303" y="5826"/>
                </a:lnTo>
                <a:lnTo>
                  <a:pt x="93979" y="22267"/>
                </a:lnTo>
                <a:lnTo>
                  <a:pt x="55578" y="47767"/>
                </a:lnTo>
                <a:lnTo>
                  <a:pt x="25907" y="80772"/>
                </a:lnTo>
                <a:lnTo>
                  <a:pt x="6778" y="119723"/>
                </a:lnTo>
                <a:lnTo>
                  <a:pt x="0" y="163067"/>
                </a:lnTo>
                <a:lnTo>
                  <a:pt x="6778" y="206412"/>
                </a:lnTo>
                <a:lnTo>
                  <a:pt x="25908" y="245363"/>
                </a:lnTo>
                <a:lnTo>
                  <a:pt x="55578" y="278368"/>
                </a:lnTo>
                <a:lnTo>
                  <a:pt x="93979" y="303868"/>
                </a:lnTo>
                <a:lnTo>
                  <a:pt x="139303" y="320309"/>
                </a:lnTo>
                <a:lnTo>
                  <a:pt x="189737" y="326135"/>
                </a:lnTo>
                <a:lnTo>
                  <a:pt x="240172" y="320309"/>
                </a:lnTo>
                <a:lnTo>
                  <a:pt x="285495" y="303868"/>
                </a:lnTo>
                <a:lnTo>
                  <a:pt x="323897" y="278368"/>
                </a:lnTo>
                <a:lnTo>
                  <a:pt x="353567" y="245363"/>
                </a:lnTo>
                <a:lnTo>
                  <a:pt x="372697" y="206412"/>
                </a:lnTo>
                <a:lnTo>
                  <a:pt x="379475" y="163067"/>
                </a:lnTo>
                <a:lnTo>
                  <a:pt x="372697" y="119723"/>
                </a:lnTo>
                <a:lnTo>
                  <a:pt x="353568" y="80772"/>
                </a:lnTo>
                <a:lnTo>
                  <a:pt x="323897" y="47767"/>
                </a:lnTo>
                <a:lnTo>
                  <a:pt x="285496" y="22267"/>
                </a:lnTo>
                <a:lnTo>
                  <a:pt x="240172" y="5826"/>
                </a:lnTo>
                <a:lnTo>
                  <a:pt x="189737" y="0"/>
                </a:lnTo>
                <a:close/>
              </a:path>
            </a:pathLst>
          </a:custGeom>
          <a:solidFill>
            <a:srgbClr val="D2B9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1417045" y="407669"/>
            <a:ext cx="379730" cy="326390"/>
          </a:xfrm>
          <a:custGeom>
            <a:avLst/>
            <a:gdLst/>
            <a:ahLst/>
            <a:cxnLst/>
            <a:rect l="l" t="t" r="r" b="b"/>
            <a:pathLst>
              <a:path w="379729" h="326390">
                <a:moveTo>
                  <a:pt x="0" y="163067"/>
                </a:moveTo>
                <a:lnTo>
                  <a:pt x="6778" y="119723"/>
                </a:lnTo>
                <a:lnTo>
                  <a:pt x="25907" y="80772"/>
                </a:lnTo>
                <a:lnTo>
                  <a:pt x="55578" y="47767"/>
                </a:lnTo>
                <a:lnTo>
                  <a:pt x="93979" y="22267"/>
                </a:lnTo>
                <a:lnTo>
                  <a:pt x="139303" y="5826"/>
                </a:lnTo>
                <a:lnTo>
                  <a:pt x="189737" y="0"/>
                </a:lnTo>
                <a:lnTo>
                  <a:pt x="240172" y="5826"/>
                </a:lnTo>
                <a:lnTo>
                  <a:pt x="285496" y="22267"/>
                </a:lnTo>
                <a:lnTo>
                  <a:pt x="323897" y="47767"/>
                </a:lnTo>
                <a:lnTo>
                  <a:pt x="353568" y="80772"/>
                </a:lnTo>
                <a:lnTo>
                  <a:pt x="372697" y="119723"/>
                </a:lnTo>
                <a:lnTo>
                  <a:pt x="379475" y="163067"/>
                </a:lnTo>
                <a:lnTo>
                  <a:pt x="372697" y="206412"/>
                </a:lnTo>
                <a:lnTo>
                  <a:pt x="353567" y="245363"/>
                </a:lnTo>
                <a:lnTo>
                  <a:pt x="323897" y="278368"/>
                </a:lnTo>
                <a:lnTo>
                  <a:pt x="285495" y="303868"/>
                </a:lnTo>
                <a:lnTo>
                  <a:pt x="240172" y="320309"/>
                </a:lnTo>
                <a:lnTo>
                  <a:pt x="189737" y="326135"/>
                </a:lnTo>
                <a:lnTo>
                  <a:pt x="139303" y="320309"/>
                </a:lnTo>
                <a:lnTo>
                  <a:pt x="93979" y="303868"/>
                </a:lnTo>
                <a:lnTo>
                  <a:pt x="55578" y="278368"/>
                </a:lnTo>
                <a:lnTo>
                  <a:pt x="25908" y="245363"/>
                </a:lnTo>
                <a:lnTo>
                  <a:pt x="6778" y="206412"/>
                </a:lnTo>
                <a:lnTo>
                  <a:pt x="0" y="163067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11514201" y="447547"/>
            <a:ext cx="14351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0" dirty="0">
                <a:solidFill>
                  <a:srgbClr val="EAEAEA"/>
                </a:solidFill>
                <a:latin typeface="Cambria Math"/>
                <a:cs typeface="Cambria Math"/>
              </a:rPr>
              <a:t>𝝅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1417045" y="1792985"/>
            <a:ext cx="379730" cy="326390"/>
          </a:xfrm>
          <a:custGeom>
            <a:avLst/>
            <a:gdLst/>
            <a:ahLst/>
            <a:cxnLst/>
            <a:rect l="l" t="t" r="r" b="b"/>
            <a:pathLst>
              <a:path w="379729" h="326389">
                <a:moveTo>
                  <a:pt x="189737" y="0"/>
                </a:moveTo>
                <a:lnTo>
                  <a:pt x="139303" y="5826"/>
                </a:lnTo>
                <a:lnTo>
                  <a:pt x="93979" y="22267"/>
                </a:lnTo>
                <a:lnTo>
                  <a:pt x="55578" y="47767"/>
                </a:lnTo>
                <a:lnTo>
                  <a:pt x="25907" y="80772"/>
                </a:lnTo>
                <a:lnTo>
                  <a:pt x="6778" y="119723"/>
                </a:lnTo>
                <a:lnTo>
                  <a:pt x="0" y="163067"/>
                </a:lnTo>
                <a:lnTo>
                  <a:pt x="6778" y="206412"/>
                </a:lnTo>
                <a:lnTo>
                  <a:pt x="25908" y="245363"/>
                </a:lnTo>
                <a:lnTo>
                  <a:pt x="55578" y="278368"/>
                </a:lnTo>
                <a:lnTo>
                  <a:pt x="93979" y="303868"/>
                </a:lnTo>
                <a:lnTo>
                  <a:pt x="139303" y="320309"/>
                </a:lnTo>
                <a:lnTo>
                  <a:pt x="189737" y="326136"/>
                </a:lnTo>
                <a:lnTo>
                  <a:pt x="240172" y="320309"/>
                </a:lnTo>
                <a:lnTo>
                  <a:pt x="285495" y="303868"/>
                </a:lnTo>
                <a:lnTo>
                  <a:pt x="323897" y="278368"/>
                </a:lnTo>
                <a:lnTo>
                  <a:pt x="353567" y="245363"/>
                </a:lnTo>
                <a:lnTo>
                  <a:pt x="372697" y="206412"/>
                </a:lnTo>
                <a:lnTo>
                  <a:pt x="379475" y="163067"/>
                </a:lnTo>
                <a:lnTo>
                  <a:pt x="372697" y="119723"/>
                </a:lnTo>
                <a:lnTo>
                  <a:pt x="353568" y="80772"/>
                </a:lnTo>
                <a:lnTo>
                  <a:pt x="323897" y="47767"/>
                </a:lnTo>
                <a:lnTo>
                  <a:pt x="285496" y="22267"/>
                </a:lnTo>
                <a:lnTo>
                  <a:pt x="240172" y="5826"/>
                </a:lnTo>
                <a:lnTo>
                  <a:pt x="189737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1417045" y="1792985"/>
            <a:ext cx="379730" cy="326390"/>
          </a:xfrm>
          <a:custGeom>
            <a:avLst/>
            <a:gdLst/>
            <a:ahLst/>
            <a:cxnLst/>
            <a:rect l="l" t="t" r="r" b="b"/>
            <a:pathLst>
              <a:path w="379729" h="326389">
                <a:moveTo>
                  <a:pt x="0" y="163067"/>
                </a:moveTo>
                <a:lnTo>
                  <a:pt x="6778" y="119723"/>
                </a:lnTo>
                <a:lnTo>
                  <a:pt x="25907" y="80772"/>
                </a:lnTo>
                <a:lnTo>
                  <a:pt x="55578" y="47767"/>
                </a:lnTo>
                <a:lnTo>
                  <a:pt x="93979" y="22267"/>
                </a:lnTo>
                <a:lnTo>
                  <a:pt x="139303" y="5826"/>
                </a:lnTo>
                <a:lnTo>
                  <a:pt x="189737" y="0"/>
                </a:lnTo>
                <a:lnTo>
                  <a:pt x="240172" y="5826"/>
                </a:lnTo>
                <a:lnTo>
                  <a:pt x="285496" y="22267"/>
                </a:lnTo>
                <a:lnTo>
                  <a:pt x="323897" y="47767"/>
                </a:lnTo>
                <a:lnTo>
                  <a:pt x="353568" y="80772"/>
                </a:lnTo>
                <a:lnTo>
                  <a:pt x="372697" y="119723"/>
                </a:lnTo>
                <a:lnTo>
                  <a:pt x="379475" y="163067"/>
                </a:lnTo>
                <a:lnTo>
                  <a:pt x="372697" y="206412"/>
                </a:lnTo>
                <a:lnTo>
                  <a:pt x="353567" y="245363"/>
                </a:lnTo>
                <a:lnTo>
                  <a:pt x="323897" y="278368"/>
                </a:lnTo>
                <a:lnTo>
                  <a:pt x="285495" y="303868"/>
                </a:lnTo>
                <a:lnTo>
                  <a:pt x="240172" y="320309"/>
                </a:lnTo>
                <a:lnTo>
                  <a:pt x="189737" y="326136"/>
                </a:lnTo>
                <a:lnTo>
                  <a:pt x="139303" y="320309"/>
                </a:lnTo>
                <a:lnTo>
                  <a:pt x="93979" y="303868"/>
                </a:lnTo>
                <a:lnTo>
                  <a:pt x="55578" y="278368"/>
                </a:lnTo>
                <a:lnTo>
                  <a:pt x="25908" y="245363"/>
                </a:lnTo>
                <a:lnTo>
                  <a:pt x="6778" y="206412"/>
                </a:lnTo>
                <a:lnTo>
                  <a:pt x="0" y="163067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11549888" y="1833117"/>
            <a:ext cx="116839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endParaRPr sz="1350">
              <a:latin typeface="Calisto MT"/>
              <a:cs typeface="Calisto MT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1844655" y="2098928"/>
            <a:ext cx="16383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EAEAEA"/>
                </a:solidFill>
                <a:latin typeface="Calisto MT"/>
                <a:cs typeface="Calisto MT"/>
              </a:rPr>
              <a:t>N</a:t>
            </a:r>
            <a:endParaRPr sz="1350">
              <a:latin typeface="Calisto MT"/>
              <a:cs typeface="Calisto MT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10674857" y="1283969"/>
            <a:ext cx="379730" cy="326390"/>
          </a:xfrm>
          <a:custGeom>
            <a:avLst/>
            <a:gdLst/>
            <a:ahLst/>
            <a:cxnLst/>
            <a:rect l="l" t="t" r="r" b="b"/>
            <a:pathLst>
              <a:path w="379729" h="326390">
                <a:moveTo>
                  <a:pt x="189738" y="0"/>
                </a:moveTo>
                <a:lnTo>
                  <a:pt x="139303" y="5826"/>
                </a:lnTo>
                <a:lnTo>
                  <a:pt x="93980" y="22267"/>
                </a:lnTo>
                <a:lnTo>
                  <a:pt x="55578" y="47767"/>
                </a:lnTo>
                <a:lnTo>
                  <a:pt x="25908" y="80772"/>
                </a:lnTo>
                <a:lnTo>
                  <a:pt x="6778" y="119723"/>
                </a:lnTo>
                <a:lnTo>
                  <a:pt x="0" y="163067"/>
                </a:lnTo>
                <a:lnTo>
                  <a:pt x="6778" y="206412"/>
                </a:lnTo>
                <a:lnTo>
                  <a:pt x="25907" y="245363"/>
                </a:lnTo>
                <a:lnTo>
                  <a:pt x="55578" y="278368"/>
                </a:lnTo>
                <a:lnTo>
                  <a:pt x="93979" y="303868"/>
                </a:lnTo>
                <a:lnTo>
                  <a:pt x="139303" y="320309"/>
                </a:lnTo>
                <a:lnTo>
                  <a:pt x="189738" y="326135"/>
                </a:lnTo>
                <a:lnTo>
                  <a:pt x="240172" y="320309"/>
                </a:lnTo>
                <a:lnTo>
                  <a:pt x="285496" y="303868"/>
                </a:lnTo>
                <a:lnTo>
                  <a:pt x="323897" y="278368"/>
                </a:lnTo>
                <a:lnTo>
                  <a:pt x="353568" y="245363"/>
                </a:lnTo>
                <a:lnTo>
                  <a:pt x="372697" y="206412"/>
                </a:lnTo>
                <a:lnTo>
                  <a:pt x="379475" y="163067"/>
                </a:lnTo>
                <a:lnTo>
                  <a:pt x="372697" y="119723"/>
                </a:lnTo>
                <a:lnTo>
                  <a:pt x="353567" y="80772"/>
                </a:lnTo>
                <a:lnTo>
                  <a:pt x="323897" y="47767"/>
                </a:lnTo>
                <a:lnTo>
                  <a:pt x="285496" y="22267"/>
                </a:lnTo>
                <a:lnTo>
                  <a:pt x="240172" y="5826"/>
                </a:lnTo>
                <a:lnTo>
                  <a:pt x="189738" y="0"/>
                </a:lnTo>
                <a:close/>
              </a:path>
            </a:pathLst>
          </a:custGeom>
          <a:solidFill>
            <a:srgbClr val="D2B9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674857" y="1283969"/>
            <a:ext cx="379730" cy="326390"/>
          </a:xfrm>
          <a:custGeom>
            <a:avLst/>
            <a:gdLst/>
            <a:ahLst/>
            <a:cxnLst/>
            <a:rect l="l" t="t" r="r" b="b"/>
            <a:pathLst>
              <a:path w="379729" h="326390">
                <a:moveTo>
                  <a:pt x="0" y="163067"/>
                </a:moveTo>
                <a:lnTo>
                  <a:pt x="6778" y="119723"/>
                </a:lnTo>
                <a:lnTo>
                  <a:pt x="25908" y="80772"/>
                </a:lnTo>
                <a:lnTo>
                  <a:pt x="55578" y="47767"/>
                </a:lnTo>
                <a:lnTo>
                  <a:pt x="93980" y="22267"/>
                </a:lnTo>
                <a:lnTo>
                  <a:pt x="139303" y="5826"/>
                </a:lnTo>
                <a:lnTo>
                  <a:pt x="189738" y="0"/>
                </a:lnTo>
                <a:lnTo>
                  <a:pt x="240172" y="5826"/>
                </a:lnTo>
                <a:lnTo>
                  <a:pt x="285496" y="22267"/>
                </a:lnTo>
                <a:lnTo>
                  <a:pt x="323897" y="47767"/>
                </a:lnTo>
                <a:lnTo>
                  <a:pt x="353567" y="80772"/>
                </a:lnTo>
                <a:lnTo>
                  <a:pt x="372697" y="119723"/>
                </a:lnTo>
                <a:lnTo>
                  <a:pt x="379475" y="163067"/>
                </a:lnTo>
                <a:lnTo>
                  <a:pt x="372697" y="206412"/>
                </a:lnTo>
                <a:lnTo>
                  <a:pt x="353568" y="245363"/>
                </a:lnTo>
                <a:lnTo>
                  <a:pt x="323897" y="278368"/>
                </a:lnTo>
                <a:lnTo>
                  <a:pt x="285496" y="303868"/>
                </a:lnTo>
                <a:lnTo>
                  <a:pt x="240172" y="320309"/>
                </a:lnTo>
                <a:lnTo>
                  <a:pt x="189738" y="326135"/>
                </a:lnTo>
                <a:lnTo>
                  <a:pt x="139303" y="320309"/>
                </a:lnTo>
                <a:lnTo>
                  <a:pt x="93979" y="303868"/>
                </a:lnTo>
                <a:lnTo>
                  <a:pt x="55578" y="278368"/>
                </a:lnTo>
                <a:lnTo>
                  <a:pt x="25907" y="245363"/>
                </a:lnTo>
                <a:lnTo>
                  <a:pt x="6778" y="206412"/>
                </a:lnTo>
                <a:lnTo>
                  <a:pt x="0" y="163067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10775695" y="1140333"/>
            <a:ext cx="887094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ts val="1530"/>
              </a:lnSpc>
              <a:spcBef>
                <a:spcPts val="105"/>
              </a:spcBef>
            </a:pPr>
            <a:r>
              <a:rPr sz="1350" b="1" dirty="0">
                <a:solidFill>
                  <a:srgbClr val="EAEAEA"/>
                </a:solidFill>
                <a:latin typeface="Calisto MT"/>
                <a:cs typeface="Calisto MT"/>
              </a:rPr>
              <a:t>z</a:t>
            </a:r>
            <a:endParaRPr sz="1350">
              <a:latin typeface="Calisto MT"/>
              <a:cs typeface="Calisto MT"/>
            </a:endParaRPr>
          </a:p>
          <a:p>
            <a:pPr marL="12700">
              <a:lnSpc>
                <a:spcPts val="1530"/>
              </a:lnSpc>
            </a:pPr>
            <a:r>
              <a:rPr sz="1350" dirty="0">
                <a:solidFill>
                  <a:srgbClr val="EAEAEA"/>
                </a:solidFill>
                <a:latin typeface="Cambria Math"/>
                <a:cs typeface="Cambria Math"/>
              </a:rPr>
              <a:t>𝝁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10674857" y="1792985"/>
            <a:ext cx="379730" cy="326390"/>
          </a:xfrm>
          <a:custGeom>
            <a:avLst/>
            <a:gdLst/>
            <a:ahLst/>
            <a:cxnLst/>
            <a:rect l="l" t="t" r="r" b="b"/>
            <a:pathLst>
              <a:path w="379729" h="326389">
                <a:moveTo>
                  <a:pt x="189738" y="0"/>
                </a:moveTo>
                <a:lnTo>
                  <a:pt x="139303" y="5826"/>
                </a:lnTo>
                <a:lnTo>
                  <a:pt x="93980" y="22267"/>
                </a:lnTo>
                <a:lnTo>
                  <a:pt x="55578" y="47767"/>
                </a:lnTo>
                <a:lnTo>
                  <a:pt x="25908" y="80772"/>
                </a:lnTo>
                <a:lnTo>
                  <a:pt x="6778" y="119723"/>
                </a:lnTo>
                <a:lnTo>
                  <a:pt x="0" y="163067"/>
                </a:lnTo>
                <a:lnTo>
                  <a:pt x="6778" y="206412"/>
                </a:lnTo>
                <a:lnTo>
                  <a:pt x="25907" y="245363"/>
                </a:lnTo>
                <a:lnTo>
                  <a:pt x="55578" y="278368"/>
                </a:lnTo>
                <a:lnTo>
                  <a:pt x="93979" y="303868"/>
                </a:lnTo>
                <a:lnTo>
                  <a:pt x="139303" y="320309"/>
                </a:lnTo>
                <a:lnTo>
                  <a:pt x="189738" y="326136"/>
                </a:lnTo>
                <a:lnTo>
                  <a:pt x="240172" y="320309"/>
                </a:lnTo>
                <a:lnTo>
                  <a:pt x="285496" y="303868"/>
                </a:lnTo>
                <a:lnTo>
                  <a:pt x="323897" y="278368"/>
                </a:lnTo>
                <a:lnTo>
                  <a:pt x="353568" y="245363"/>
                </a:lnTo>
                <a:lnTo>
                  <a:pt x="372697" y="206412"/>
                </a:lnTo>
                <a:lnTo>
                  <a:pt x="379475" y="163067"/>
                </a:lnTo>
                <a:lnTo>
                  <a:pt x="372697" y="119723"/>
                </a:lnTo>
                <a:lnTo>
                  <a:pt x="353567" y="80772"/>
                </a:lnTo>
                <a:lnTo>
                  <a:pt x="323897" y="47767"/>
                </a:lnTo>
                <a:lnTo>
                  <a:pt x="285496" y="22267"/>
                </a:lnTo>
                <a:lnTo>
                  <a:pt x="240172" y="5826"/>
                </a:lnTo>
                <a:lnTo>
                  <a:pt x="189738" y="0"/>
                </a:lnTo>
                <a:close/>
              </a:path>
            </a:pathLst>
          </a:custGeom>
          <a:solidFill>
            <a:srgbClr val="D2B9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0674857" y="1792985"/>
            <a:ext cx="379730" cy="326390"/>
          </a:xfrm>
          <a:custGeom>
            <a:avLst/>
            <a:gdLst/>
            <a:ahLst/>
            <a:cxnLst/>
            <a:rect l="l" t="t" r="r" b="b"/>
            <a:pathLst>
              <a:path w="379729" h="326389">
                <a:moveTo>
                  <a:pt x="0" y="163067"/>
                </a:moveTo>
                <a:lnTo>
                  <a:pt x="6778" y="119723"/>
                </a:lnTo>
                <a:lnTo>
                  <a:pt x="25908" y="80772"/>
                </a:lnTo>
                <a:lnTo>
                  <a:pt x="55578" y="47767"/>
                </a:lnTo>
                <a:lnTo>
                  <a:pt x="93980" y="22267"/>
                </a:lnTo>
                <a:lnTo>
                  <a:pt x="139303" y="5826"/>
                </a:lnTo>
                <a:lnTo>
                  <a:pt x="189738" y="0"/>
                </a:lnTo>
                <a:lnTo>
                  <a:pt x="240172" y="5826"/>
                </a:lnTo>
                <a:lnTo>
                  <a:pt x="285496" y="22267"/>
                </a:lnTo>
                <a:lnTo>
                  <a:pt x="323897" y="47767"/>
                </a:lnTo>
                <a:lnTo>
                  <a:pt x="353567" y="80772"/>
                </a:lnTo>
                <a:lnTo>
                  <a:pt x="372697" y="119723"/>
                </a:lnTo>
                <a:lnTo>
                  <a:pt x="379475" y="163067"/>
                </a:lnTo>
                <a:lnTo>
                  <a:pt x="372697" y="206412"/>
                </a:lnTo>
                <a:lnTo>
                  <a:pt x="353568" y="245363"/>
                </a:lnTo>
                <a:lnTo>
                  <a:pt x="323897" y="278368"/>
                </a:lnTo>
                <a:lnTo>
                  <a:pt x="285496" y="303868"/>
                </a:lnTo>
                <a:lnTo>
                  <a:pt x="240172" y="320309"/>
                </a:lnTo>
                <a:lnTo>
                  <a:pt x="189738" y="326136"/>
                </a:lnTo>
                <a:lnTo>
                  <a:pt x="139303" y="320309"/>
                </a:lnTo>
                <a:lnTo>
                  <a:pt x="93979" y="303868"/>
                </a:lnTo>
                <a:lnTo>
                  <a:pt x="55578" y="278368"/>
                </a:lnTo>
                <a:lnTo>
                  <a:pt x="25907" y="245363"/>
                </a:lnTo>
                <a:lnTo>
                  <a:pt x="6778" y="206412"/>
                </a:lnTo>
                <a:lnTo>
                  <a:pt x="0" y="163067"/>
                </a:lnTo>
                <a:close/>
              </a:path>
            </a:pathLst>
          </a:custGeom>
          <a:ln w="381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10781156" y="1833117"/>
            <a:ext cx="12509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0" dirty="0">
                <a:solidFill>
                  <a:srgbClr val="EAEAEA"/>
                </a:solidFill>
                <a:latin typeface="Cambria Math"/>
                <a:cs typeface="Cambria Math"/>
              </a:rPr>
              <a:t>𝚺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11568683" y="720851"/>
            <a:ext cx="78105" cy="379730"/>
          </a:xfrm>
          <a:custGeom>
            <a:avLst/>
            <a:gdLst/>
            <a:ahLst/>
            <a:cxnLst/>
            <a:rect l="l" t="t" r="r" b="b"/>
            <a:pathLst>
              <a:path w="78104" h="379730">
                <a:moveTo>
                  <a:pt x="25908" y="302006"/>
                </a:moveTo>
                <a:lnTo>
                  <a:pt x="0" y="302006"/>
                </a:lnTo>
                <a:lnTo>
                  <a:pt x="38862" y="379730"/>
                </a:lnTo>
                <a:lnTo>
                  <a:pt x="64770" y="327913"/>
                </a:lnTo>
                <a:lnTo>
                  <a:pt x="31750" y="327913"/>
                </a:lnTo>
                <a:lnTo>
                  <a:pt x="25908" y="322072"/>
                </a:lnTo>
                <a:lnTo>
                  <a:pt x="25908" y="302006"/>
                </a:lnTo>
                <a:close/>
              </a:path>
              <a:path w="78104" h="379730">
                <a:moveTo>
                  <a:pt x="45974" y="0"/>
                </a:moveTo>
                <a:lnTo>
                  <a:pt x="31750" y="0"/>
                </a:lnTo>
                <a:lnTo>
                  <a:pt x="25908" y="5842"/>
                </a:lnTo>
                <a:lnTo>
                  <a:pt x="25908" y="322072"/>
                </a:lnTo>
                <a:lnTo>
                  <a:pt x="31750" y="327913"/>
                </a:lnTo>
                <a:lnTo>
                  <a:pt x="45974" y="327913"/>
                </a:lnTo>
                <a:lnTo>
                  <a:pt x="51816" y="322072"/>
                </a:lnTo>
                <a:lnTo>
                  <a:pt x="51816" y="5842"/>
                </a:lnTo>
                <a:lnTo>
                  <a:pt x="45974" y="0"/>
                </a:lnTo>
                <a:close/>
              </a:path>
              <a:path w="78104" h="379730">
                <a:moveTo>
                  <a:pt x="77724" y="302006"/>
                </a:moveTo>
                <a:lnTo>
                  <a:pt x="51816" y="302006"/>
                </a:lnTo>
                <a:lnTo>
                  <a:pt x="51816" y="322072"/>
                </a:lnTo>
                <a:lnTo>
                  <a:pt x="45974" y="327913"/>
                </a:lnTo>
                <a:lnTo>
                  <a:pt x="64770" y="327913"/>
                </a:lnTo>
                <a:lnTo>
                  <a:pt x="77724" y="30200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1568683" y="1414272"/>
            <a:ext cx="78105" cy="379730"/>
          </a:xfrm>
          <a:custGeom>
            <a:avLst/>
            <a:gdLst/>
            <a:ahLst/>
            <a:cxnLst/>
            <a:rect l="l" t="t" r="r" b="b"/>
            <a:pathLst>
              <a:path w="78104" h="379730">
                <a:moveTo>
                  <a:pt x="25908" y="302005"/>
                </a:moveTo>
                <a:lnTo>
                  <a:pt x="0" y="302005"/>
                </a:lnTo>
                <a:lnTo>
                  <a:pt x="38862" y="379729"/>
                </a:lnTo>
                <a:lnTo>
                  <a:pt x="64770" y="327913"/>
                </a:lnTo>
                <a:lnTo>
                  <a:pt x="31750" y="327913"/>
                </a:lnTo>
                <a:lnTo>
                  <a:pt x="25908" y="322072"/>
                </a:lnTo>
                <a:lnTo>
                  <a:pt x="25908" y="302005"/>
                </a:lnTo>
                <a:close/>
              </a:path>
              <a:path w="78104" h="379730">
                <a:moveTo>
                  <a:pt x="45974" y="0"/>
                </a:moveTo>
                <a:lnTo>
                  <a:pt x="31750" y="0"/>
                </a:lnTo>
                <a:lnTo>
                  <a:pt x="25908" y="5841"/>
                </a:lnTo>
                <a:lnTo>
                  <a:pt x="25908" y="322072"/>
                </a:lnTo>
                <a:lnTo>
                  <a:pt x="31750" y="327913"/>
                </a:lnTo>
                <a:lnTo>
                  <a:pt x="45974" y="327913"/>
                </a:lnTo>
                <a:lnTo>
                  <a:pt x="51816" y="322072"/>
                </a:lnTo>
                <a:lnTo>
                  <a:pt x="51816" y="5841"/>
                </a:lnTo>
                <a:lnTo>
                  <a:pt x="45974" y="0"/>
                </a:lnTo>
                <a:close/>
              </a:path>
              <a:path w="78104" h="379730">
                <a:moveTo>
                  <a:pt x="77724" y="302005"/>
                </a:moveTo>
                <a:lnTo>
                  <a:pt x="51816" y="302005"/>
                </a:lnTo>
                <a:lnTo>
                  <a:pt x="51816" y="322072"/>
                </a:lnTo>
                <a:lnTo>
                  <a:pt x="45974" y="327913"/>
                </a:lnTo>
                <a:lnTo>
                  <a:pt x="64770" y="327913"/>
                </a:lnTo>
                <a:lnTo>
                  <a:pt x="77724" y="30200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1039982" y="1432686"/>
            <a:ext cx="433705" cy="409575"/>
          </a:xfrm>
          <a:custGeom>
            <a:avLst/>
            <a:gdLst/>
            <a:ahLst/>
            <a:cxnLst/>
            <a:rect l="l" t="t" r="r" b="b"/>
            <a:pathLst>
              <a:path w="433704" h="409575">
                <a:moveTo>
                  <a:pt x="367734" y="365352"/>
                </a:moveTo>
                <a:lnTo>
                  <a:pt x="350012" y="384175"/>
                </a:lnTo>
                <a:lnTo>
                  <a:pt x="433197" y="409321"/>
                </a:lnTo>
                <a:lnTo>
                  <a:pt x="422149" y="379222"/>
                </a:lnTo>
                <a:lnTo>
                  <a:pt x="382397" y="379222"/>
                </a:lnTo>
                <a:lnTo>
                  <a:pt x="367734" y="365352"/>
                </a:lnTo>
                <a:close/>
              </a:path>
              <a:path w="433704" h="409575">
                <a:moveTo>
                  <a:pt x="385532" y="346450"/>
                </a:moveTo>
                <a:lnTo>
                  <a:pt x="367734" y="365352"/>
                </a:lnTo>
                <a:lnTo>
                  <a:pt x="382397" y="379222"/>
                </a:lnTo>
                <a:lnTo>
                  <a:pt x="390525" y="378967"/>
                </a:lnTo>
                <a:lnTo>
                  <a:pt x="400431" y="368553"/>
                </a:lnTo>
                <a:lnTo>
                  <a:pt x="400176" y="360299"/>
                </a:lnTo>
                <a:lnTo>
                  <a:pt x="385532" y="346450"/>
                </a:lnTo>
                <a:close/>
              </a:path>
              <a:path w="433704" h="409575">
                <a:moveTo>
                  <a:pt x="403225" y="327660"/>
                </a:moveTo>
                <a:lnTo>
                  <a:pt x="385532" y="346450"/>
                </a:lnTo>
                <a:lnTo>
                  <a:pt x="400176" y="360299"/>
                </a:lnTo>
                <a:lnTo>
                  <a:pt x="400431" y="368553"/>
                </a:lnTo>
                <a:lnTo>
                  <a:pt x="390525" y="378967"/>
                </a:lnTo>
                <a:lnTo>
                  <a:pt x="382397" y="379222"/>
                </a:lnTo>
                <a:lnTo>
                  <a:pt x="422149" y="379222"/>
                </a:lnTo>
                <a:lnTo>
                  <a:pt x="403225" y="327660"/>
                </a:lnTo>
                <a:close/>
              </a:path>
              <a:path w="433704" h="409575">
                <a:moveTo>
                  <a:pt x="18034" y="0"/>
                </a:moveTo>
                <a:lnTo>
                  <a:pt x="9778" y="253"/>
                </a:lnTo>
                <a:lnTo>
                  <a:pt x="4952" y="5461"/>
                </a:lnTo>
                <a:lnTo>
                  <a:pt x="0" y="10667"/>
                </a:lnTo>
                <a:lnTo>
                  <a:pt x="253" y="18923"/>
                </a:lnTo>
                <a:lnTo>
                  <a:pt x="5461" y="23749"/>
                </a:lnTo>
                <a:lnTo>
                  <a:pt x="367734" y="365352"/>
                </a:lnTo>
                <a:lnTo>
                  <a:pt x="385532" y="346450"/>
                </a:lnTo>
                <a:lnTo>
                  <a:pt x="1803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1041380" y="1917192"/>
            <a:ext cx="376555" cy="78105"/>
          </a:xfrm>
          <a:custGeom>
            <a:avLst/>
            <a:gdLst/>
            <a:ahLst/>
            <a:cxnLst/>
            <a:rect l="l" t="t" r="r" b="b"/>
            <a:pathLst>
              <a:path w="376554" h="78105">
                <a:moveTo>
                  <a:pt x="298576" y="0"/>
                </a:moveTo>
                <a:lnTo>
                  <a:pt x="298576" y="77724"/>
                </a:lnTo>
                <a:lnTo>
                  <a:pt x="350392" y="51816"/>
                </a:lnTo>
                <a:lnTo>
                  <a:pt x="318643" y="51816"/>
                </a:lnTo>
                <a:lnTo>
                  <a:pt x="324485" y="45974"/>
                </a:lnTo>
                <a:lnTo>
                  <a:pt x="324485" y="31750"/>
                </a:lnTo>
                <a:lnTo>
                  <a:pt x="318643" y="25908"/>
                </a:lnTo>
                <a:lnTo>
                  <a:pt x="350393" y="25908"/>
                </a:lnTo>
                <a:lnTo>
                  <a:pt x="298576" y="0"/>
                </a:lnTo>
                <a:close/>
              </a:path>
              <a:path w="376554" h="78105">
                <a:moveTo>
                  <a:pt x="298576" y="25908"/>
                </a:moveTo>
                <a:lnTo>
                  <a:pt x="5842" y="25908"/>
                </a:lnTo>
                <a:lnTo>
                  <a:pt x="0" y="31750"/>
                </a:lnTo>
                <a:lnTo>
                  <a:pt x="0" y="45974"/>
                </a:lnTo>
                <a:lnTo>
                  <a:pt x="5842" y="51816"/>
                </a:lnTo>
                <a:lnTo>
                  <a:pt x="298576" y="51816"/>
                </a:lnTo>
                <a:lnTo>
                  <a:pt x="298576" y="25908"/>
                </a:lnTo>
                <a:close/>
              </a:path>
              <a:path w="376554" h="78105">
                <a:moveTo>
                  <a:pt x="350393" y="25908"/>
                </a:moveTo>
                <a:lnTo>
                  <a:pt x="318643" y="25908"/>
                </a:lnTo>
                <a:lnTo>
                  <a:pt x="324485" y="31750"/>
                </a:lnTo>
                <a:lnTo>
                  <a:pt x="324485" y="45974"/>
                </a:lnTo>
                <a:lnTo>
                  <a:pt x="318643" y="51816"/>
                </a:lnTo>
                <a:lnTo>
                  <a:pt x="350392" y="51816"/>
                </a:lnTo>
                <a:lnTo>
                  <a:pt x="376300" y="38862"/>
                </a:lnTo>
                <a:lnTo>
                  <a:pt x="350393" y="2590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99019" y="1844039"/>
            <a:ext cx="4411980" cy="447294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9435210" y="1993518"/>
            <a:ext cx="1619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𝜶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8847835" y="2491181"/>
            <a:ext cx="23367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575" spc="22" baseline="-21164" dirty="0">
                <a:solidFill>
                  <a:srgbClr val="EAEAEA"/>
                </a:solidFill>
                <a:latin typeface="Cambria Math"/>
                <a:cs typeface="Cambria Math"/>
              </a:rPr>
              <a:t>𝟏</a:t>
            </a:r>
            <a:endParaRPr sz="1575" baseline="-21164">
              <a:latin typeface="Cambria Math"/>
              <a:cs typeface="Cambria Math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9960102" y="2482672"/>
            <a:ext cx="2330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575" spc="15" baseline="-21164" dirty="0">
                <a:solidFill>
                  <a:srgbClr val="EAEAEA"/>
                </a:solidFill>
                <a:latin typeface="Cambria Math"/>
                <a:cs typeface="Cambria Math"/>
              </a:rPr>
              <a:t>𝟐</a:t>
            </a:r>
            <a:endParaRPr sz="1575" baseline="-21164">
              <a:latin typeface="Cambria Math"/>
              <a:cs typeface="Cambria Math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9110598" y="4189221"/>
            <a:ext cx="201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EAEAEA"/>
                </a:solidFill>
                <a:latin typeface="Calisto MT"/>
                <a:cs typeface="Calisto MT"/>
              </a:rPr>
              <a:t>N</a:t>
            </a:r>
            <a:r>
              <a:rPr sz="1200" baseline="-20833" dirty="0">
                <a:solidFill>
                  <a:srgbClr val="EAEAEA"/>
                </a:solidFill>
                <a:latin typeface="Calisto MT"/>
                <a:cs typeface="Calisto MT"/>
              </a:rPr>
              <a:t>1</a:t>
            </a:r>
            <a:endParaRPr sz="1200" baseline="-20833">
              <a:latin typeface="Calisto MT"/>
              <a:cs typeface="Calisto MT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8890254" y="3893058"/>
            <a:ext cx="1924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EAEAEA"/>
                </a:solidFill>
                <a:latin typeface="Calisto MT"/>
                <a:cs typeface="Calisto MT"/>
              </a:rPr>
              <a:t>w</a:t>
            </a:r>
            <a:endParaRPr sz="1600">
              <a:latin typeface="Calisto MT"/>
              <a:cs typeface="Calisto MT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8926194" y="3206242"/>
            <a:ext cx="1225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EAEAEA"/>
                </a:solidFill>
                <a:latin typeface="Calisto MT"/>
                <a:cs typeface="Calisto MT"/>
              </a:rPr>
              <a:t>z</a:t>
            </a:r>
            <a:endParaRPr sz="1600">
              <a:latin typeface="Calisto MT"/>
              <a:cs typeface="Calisto MT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0209403" y="4189221"/>
            <a:ext cx="201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EAEAEA"/>
                </a:solidFill>
                <a:latin typeface="Calisto MT"/>
                <a:cs typeface="Calisto MT"/>
              </a:rPr>
              <a:t>N</a:t>
            </a:r>
            <a:r>
              <a:rPr sz="1200" baseline="-20833" dirty="0">
                <a:solidFill>
                  <a:srgbClr val="EAEAEA"/>
                </a:solidFill>
                <a:latin typeface="Calisto MT"/>
                <a:cs typeface="Calisto MT"/>
              </a:rPr>
              <a:t>2</a:t>
            </a:r>
            <a:endParaRPr sz="1200" baseline="-20833">
              <a:latin typeface="Calisto MT"/>
              <a:cs typeface="Calisto MT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9990581" y="3893058"/>
            <a:ext cx="1924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EAEAEA"/>
                </a:solidFill>
                <a:latin typeface="Calisto MT"/>
                <a:cs typeface="Calisto MT"/>
              </a:rPr>
              <a:t>w</a:t>
            </a:r>
            <a:endParaRPr sz="1600">
              <a:latin typeface="Calisto MT"/>
              <a:cs typeface="Calisto MT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10026142" y="3206242"/>
            <a:ext cx="1225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EAEAEA"/>
                </a:solidFill>
                <a:latin typeface="Calisto MT"/>
                <a:cs typeface="Calisto MT"/>
              </a:rPr>
              <a:t>z</a:t>
            </a:r>
            <a:endParaRPr sz="1600">
              <a:latin typeface="Calisto MT"/>
              <a:cs typeface="Calisto MT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7530465" y="2733802"/>
            <a:ext cx="9093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EAEAEA"/>
                </a:solidFill>
                <a:latin typeface="Calisto MT"/>
                <a:cs typeface="Calisto MT"/>
              </a:rPr>
              <a:t>&lt;0.1,0.2,0.7&gt;</a:t>
            </a:r>
            <a:endParaRPr sz="1200">
              <a:latin typeface="Calisto MT"/>
              <a:cs typeface="Calisto MT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0772013" y="3246501"/>
            <a:ext cx="9093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EAEAEA"/>
                </a:solidFill>
                <a:latin typeface="Calisto MT"/>
                <a:cs typeface="Calisto MT"/>
              </a:rPr>
              <a:t>&lt;0.4,0.3,0.3&gt;</a:t>
            </a:r>
            <a:endParaRPr sz="1200">
              <a:latin typeface="Calisto MT"/>
              <a:cs typeface="Calisto MT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8447531" y="4574171"/>
            <a:ext cx="1687195" cy="517525"/>
          </a:xfrm>
          <a:custGeom>
            <a:avLst/>
            <a:gdLst/>
            <a:ahLst/>
            <a:cxnLst/>
            <a:rect l="l" t="t" r="r" b="b"/>
            <a:pathLst>
              <a:path w="1687195" h="517525">
                <a:moveTo>
                  <a:pt x="0" y="517512"/>
                </a:moveTo>
                <a:lnTo>
                  <a:pt x="53795" y="508458"/>
                </a:lnTo>
                <a:lnTo>
                  <a:pt x="107295" y="498923"/>
                </a:lnTo>
                <a:lnTo>
                  <a:pt x="160212" y="488429"/>
                </a:lnTo>
                <a:lnTo>
                  <a:pt x="212261" y="476496"/>
                </a:lnTo>
                <a:lnTo>
                  <a:pt x="263155" y="462643"/>
                </a:lnTo>
                <a:lnTo>
                  <a:pt x="312608" y="446392"/>
                </a:lnTo>
                <a:lnTo>
                  <a:pt x="360332" y="427262"/>
                </a:lnTo>
                <a:lnTo>
                  <a:pt x="406043" y="404774"/>
                </a:lnTo>
                <a:lnTo>
                  <a:pt x="449452" y="378447"/>
                </a:lnTo>
                <a:lnTo>
                  <a:pt x="486517" y="348318"/>
                </a:lnTo>
                <a:lnTo>
                  <a:pt x="521897" y="310570"/>
                </a:lnTo>
                <a:lnTo>
                  <a:pt x="555714" y="267469"/>
                </a:lnTo>
                <a:lnTo>
                  <a:pt x="588088" y="221278"/>
                </a:lnTo>
                <a:lnTo>
                  <a:pt x="619140" y="174263"/>
                </a:lnTo>
                <a:lnTo>
                  <a:pt x="648993" y="128688"/>
                </a:lnTo>
                <a:lnTo>
                  <a:pt x="677766" y="86818"/>
                </a:lnTo>
                <a:lnTo>
                  <a:pt x="705582" y="50917"/>
                </a:lnTo>
                <a:lnTo>
                  <a:pt x="732561" y="23251"/>
                </a:lnTo>
                <a:lnTo>
                  <a:pt x="758825" y="6083"/>
                </a:lnTo>
                <a:lnTo>
                  <a:pt x="800349" y="0"/>
                </a:lnTo>
                <a:lnTo>
                  <a:pt x="838632" y="14733"/>
                </a:lnTo>
                <a:lnTo>
                  <a:pt x="874156" y="43945"/>
                </a:lnTo>
                <a:lnTo>
                  <a:pt x="907405" y="81295"/>
                </a:lnTo>
                <a:lnTo>
                  <a:pt x="938862" y="120445"/>
                </a:lnTo>
                <a:lnTo>
                  <a:pt x="969010" y="155054"/>
                </a:lnTo>
                <a:lnTo>
                  <a:pt x="992148" y="188128"/>
                </a:lnTo>
                <a:lnTo>
                  <a:pt x="1006672" y="225332"/>
                </a:lnTo>
                <a:lnTo>
                  <a:pt x="1019397" y="264322"/>
                </a:lnTo>
                <a:lnTo>
                  <a:pt x="1037138" y="302750"/>
                </a:lnTo>
                <a:lnTo>
                  <a:pt x="1066711" y="338272"/>
                </a:lnTo>
                <a:lnTo>
                  <a:pt x="1114933" y="368541"/>
                </a:lnTo>
                <a:lnTo>
                  <a:pt x="1183189" y="393406"/>
                </a:lnTo>
                <a:lnTo>
                  <a:pt x="1223045" y="404431"/>
                </a:lnTo>
                <a:lnTo>
                  <a:pt x="1266227" y="414637"/>
                </a:lnTo>
                <a:lnTo>
                  <a:pt x="1312365" y="424118"/>
                </a:lnTo>
                <a:lnTo>
                  <a:pt x="1361090" y="432962"/>
                </a:lnTo>
                <a:lnTo>
                  <a:pt x="1412032" y="441261"/>
                </a:lnTo>
                <a:lnTo>
                  <a:pt x="1464822" y="449106"/>
                </a:lnTo>
                <a:lnTo>
                  <a:pt x="1519090" y="456588"/>
                </a:lnTo>
                <a:lnTo>
                  <a:pt x="1574467" y="463797"/>
                </a:lnTo>
                <a:lnTo>
                  <a:pt x="1630582" y="470825"/>
                </a:lnTo>
                <a:lnTo>
                  <a:pt x="1687068" y="477761"/>
                </a:lnTo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429243" y="5132832"/>
            <a:ext cx="1771650" cy="114300"/>
          </a:xfrm>
          <a:custGeom>
            <a:avLst/>
            <a:gdLst/>
            <a:ahLst/>
            <a:cxnLst/>
            <a:rect l="l" t="t" r="r" b="b"/>
            <a:pathLst>
              <a:path w="1771650" h="114300">
                <a:moveTo>
                  <a:pt x="1657096" y="0"/>
                </a:moveTo>
                <a:lnTo>
                  <a:pt x="1657096" y="114300"/>
                </a:lnTo>
                <a:lnTo>
                  <a:pt x="1733296" y="76200"/>
                </a:lnTo>
                <a:lnTo>
                  <a:pt x="1676146" y="76200"/>
                </a:lnTo>
                <a:lnTo>
                  <a:pt x="1683569" y="74705"/>
                </a:lnTo>
                <a:lnTo>
                  <a:pt x="1689623" y="70627"/>
                </a:lnTo>
                <a:lnTo>
                  <a:pt x="1693701" y="64573"/>
                </a:lnTo>
                <a:lnTo>
                  <a:pt x="1695196" y="57150"/>
                </a:lnTo>
                <a:lnTo>
                  <a:pt x="1693701" y="49726"/>
                </a:lnTo>
                <a:lnTo>
                  <a:pt x="1689623" y="43672"/>
                </a:lnTo>
                <a:lnTo>
                  <a:pt x="1683569" y="39594"/>
                </a:lnTo>
                <a:lnTo>
                  <a:pt x="1676146" y="38100"/>
                </a:lnTo>
                <a:lnTo>
                  <a:pt x="1733296" y="38100"/>
                </a:lnTo>
                <a:lnTo>
                  <a:pt x="1657096" y="0"/>
                </a:lnTo>
                <a:close/>
              </a:path>
              <a:path w="1771650" h="114300">
                <a:moveTo>
                  <a:pt x="1657096" y="38100"/>
                </a:moveTo>
                <a:lnTo>
                  <a:pt x="19050" y="38100"/>
                </a:lnTo>
                <a:lnTo>
                  <a:pt x="11626" y="39594"/>
                </a:lnTo>
                <a:lnTo>
                  <a:pt x="5572" y="43672"/>
                </a:lnTo>
                <a:lnTo>
                  <a:pt x="1494" y="49726"/>
                </a:lnTo>
                <a:lnTo>
                  <a:pt x="0" y="57150"/>
                </a:lnTo>
                <a:lnTo>
                  <a:pt x="1494" y="64573"/>
                </a:lnTo>
                <a:lnTo>
                  <a:pt x="5572" y="70627"/>
                </a:lnTo>
                <a:lnTo>
                  <a:pt x="11626" y="74705"/>
                </a:lnTo>
                <a:lnTo>
                  <a:pt x="19050" y="76200"/>
                </a:lnTo>
                <a:lnTo>
                  <a:pt x="1657096" y="76200"/>
                </a:lnTo>
                <a:lnTo>
                  <a:pt x="1657096" y="38100"/>
                </a:lnTo>
                <a:close/>
              </a:path>
              <a:path w="1771650" h="114300">
                <a:moveTo>
                  <a:pt x="1733296" y="38100"/>
                </a:moveTo>
                <a:lnTo>
                  <a:pt x="1676146" y="38100"/>
                </a:lnTo>
                <a:lnTo>
                  <a:pt x="1683569" y="39594"/>
                </a:lnTo>
                <a:lnTo>
                  <a:pt x="1689623" y="43672"/>
                </a:lnTo>
                <a:lnTo>
                  <a:pt x="1693701" y="49726"/>
                </a:lnTo>
                <a:lnTo>
                  <a:pt x="1695196" y="57150"/>
                </a:lnTo>
                <a:lnTo>
                  <a:pt x="1693701" y="64573"/>
                </a:lnTo>
                <a:lnTo>
                  <a:pt x="1689623" y="70627"/>
                </a:lnTo>
                <a:lnTo>
                  <a:pt x="1683569" y="74705"/>
                </a:lnTo>
                <a:lnTo>
                  <a:pt x="1676146" y="76200"/>
                </a:lnTo>
                <a:lnTo>
                  <a:pt x="1733296" y="76200"/>
                </a:lnTo>
                <a:lnTo>
                  <a:pt x="1771396" y="57150"/>
                </a:lnTo>
                <a:lnTo>
                  <a:pt x="1733296" y="381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8366506" y="6164071"/>
            <a:ext cx="234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solidFill>
                  <a:srgbClr val="EAEAEA"/>
                </a:solidFill>
                <a:latin typeface="Cambria Math"/>
                <a:cs typeface="Cambria Math"/>
              </a:rPr>
              <a:t>𝑮</a:t>
            </a:r>
            <a:r>
              <a:rPr sz="1950" spc="37" baseline="-14957" dirty="0">
                <a:solidFill>
                  <a:srgbClr val="EAEAEA"/>
                </a:solidFill>
                <a:latin typeface="Cambria Math"/>
                <a:cs typeface="Cambria Math"/>
              </a:rPr>
              <a:t>𝟎</a:t>
            </a:r>
            <a:r>
              <a:rPr sz="1800" spc="25" dirty="0">
                <a:solidFill>
                  <a:srgbClr val="EAEAEA"/>
                </a:solidFill>
                <a:latin typeface="Calisto MT"/>
                <a:cs typeface="Calisto MT"/>
              </a:rPr>
              <a:t>: </a:t>
            </a:r>
            <a:r>
              <a:rPr sz="1800" spc="-5" dirty="0">
                <a:solidFill>
                  <a:srgbClr val="EAEAEA"/>
                </a:solidFill>
                <a:latin typeface="Calisto MT"/>
                <a:cs typeface="Calisto MT"/>
              </a:rPr>
              <a:t>Dirichlet Prior</a:t>
            </a:r>
            <a:r>
              <a:rPr sz="1800" spc="-85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Dist.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30" name="object 1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sp>
        <p:nvSpPr>
          <p:cNvPr id="123" name="object 123"/>
          <p:cNvSpPr txBox="1"/>
          <p:nvPr/>
        </p:nvSpPr>
        <p:spPr>
          <a:xfrm>
            <a:off x="10226420" y="5987897"/>
            <a:ext cx="1752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8607297" y="5990945"/>
            <a:ext cx="152527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63980" algn="l"/>
              </a:tabLst>
            </a:pPr>
            <a:r>
              <a:rPr sz="1100" spc="-5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200" spc="0" baseline="-17361" dirty="0">
                <a:solidFill>
                  <a:srgbClr val="EAEAEA"/>
                </a:solidFill>
                <a:latin typeface="Cambria Math"/>
                <a:cs typeface="Cambria Math"/>
              </a:rPr>
              <a:t>𝟏</a:t>
            </a:r>
            <a:r>
              <a:rPr sz="1200" baseline="-17361" dirty="0">
                <a:solidFill>
                  <a:srgbClr val="EAEAEA"/>
                </a:solidFill>
                <a:latin typeface="Cambria Math"/>
                <a:cs typeface="Cambria Math"/>
              </a:rPr>
              <a:t>  </a:t>
            </a:r>
            <a:r>
              <a:rPr sz="1200" spc="82" baseline="-17361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100" spc="-5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200" spc="0" baseline="-17361" dirty="0">
                <a:solidFill>
                  <a:srgbClr val="EAEAEA"/>
                </a:solidFill>
                <a:latin typeface="Cambria Math"/>
                <a:cs typeface="Cambria Math"/>
              </a:rPr>
              <a:t>𝟐</a:t>
            </a:r>
            <a:r>
              <a:rPr sz="1200" baseline="-17361" dirty="0">
                <a:solidFill>
                  <a:srgbClr val="EAEAEA"/>
                </a:solidFill>
                <a:latin typeface="Cambria Math"/>
                <a:cs typeface="Cambria Math"/>
              </a:rPr>
              <a:t>  </a:t>
            </a:r>
            <a:r>
              <a:rPr sz="1200" spc="-97" baseline="-17361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100" spc="-5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200" spc="-75" baseline="-17361" dirty="0">
                <a:solidFill>
                  <a:srgbClr val="EAEAEA"/>
                </a:solidFill>
                <a:latin typeface="Cambria Math"/>
                <a:cs typeface="Cambria Math"/>
              </a:rPr>
              <a:t>𝟑</a:t>
            </a:r>
            <a:r>
              <a:rPr sz="1650" spc="-7" baseline="2525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200" baseline="-13888" dirty="0">
                <a:solidFill>
                  <a:srgbClr val="EAEAEA"/>
                </a:solidFill>
                <a:latin typeface="Cambria Math"/>
                <a:cs typeface="Cambria Math"/>
              </a:rPr>
              <a:t>𝟒 </a:t>
            </a:r>
            <a:r>
              <a:rPr sz="1200" spc="37" baseline="-13888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650" spc="-7" baseline="2525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200" baseline="-13888" dirty="0">
                <a:solidFill>
                  <a:srgbClr val="EAEAEA"/>
                </a:solidFill>
                <a:latin typeface="Cambria Math"/>
                <a:cs typeface="Cambria Math"/>
              </a:rPr>
              <a:t>𝟓  </a:t>
            </a:r>
            <a:r>
              <a:rPr sz="1200" spc="-82" baseline="-13888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650" spc="-7" baseline="5050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200" baseline="-10416" dirty="0">
                <a:solidFill>
                  <a:srgbClr val="EAEAEA"/>
                </a:solidFill>
                <a:latin typeface="Cambria Math"/>
                <a:cs typeface="Cambria Math"/>
              </a:rPr>
              <a:t>𝟔	</a:t>
            </a:r>
            <a:r>
              <a:rPr sz="1650" spc="-7" baseline="5050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200" baseline="-10416" dirty="0">
                <a:solidFill>
                  <a:srgbClr val="EAEAEA"/>
                </a:solidFill>
                <a:latin typeface="Cambria Math"/>
                <a:cs typeface="Cambria Math"/>
              </a:rPr>
              <a:t>𝟕</a:t>
            </a:r>
            <a:endParaRPr sz="1200" baseline="-10416">
              <a:latin typeface="Cambria Math"/>
              <a:cs typeface="Cambria Math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8494014" y="5207000"/>
            <a:ext cx="2977515" cy="846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2783205" algn="l"/>
              </a:tabLst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𝑯</a:t>
            </a:r>
            <a:r>
              <a:rPr sz="1800" spc="6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: Base</a:t>
            </a:r>
            <a:r>
              <a:rPr sz="1800" spc="-10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Distri</a:t>
            </a:r>
            <a:r>
              <a:rPr sz="1800" spc="-15" dirty="0">
                <a:solidFill>
                  <a:srgbClr val="EAEAEA"/>
                </a:solidFill>
                <a:latin typeface="Calisto MT"/>
                <a:cs typeface="Calisto MT"/>
              </a:rPr>
              <a:t>b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u</a:t>
            </a:r>
            <a:r>
              <a:rPr sz="1800" spc="-270" dirty="0">
                <a:solidFill>
                  <a:srgbClr val="EAEAEA"/>
                </a:solidFill>
                <a:latin typeface="Calisto MT"/>
                <a:cs typeface="Calisto MT"/>
              </a:rPr>
              <a:t>t</a:t>
            </a:r>
            <a:r>
              <a:rPr sz="2700" spc="-1364" baseline="29320" dirty="0">
                <a:solidFill>
                  <a:srgbClr val="EAEAEA"/>
                </a:solidFill>
                <a:latin typeface="Cambria Math"/>
                <a:cs typeface="Cambria Math"/>
              </a:rPr>
              <a:t>Θ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i</a:t>
            </a:r>
            <a:r>
              <a:rPr sz="1800" spc="-10" dirty="0">
                <a:solidFill>
                  <a:srgbClr val="EAEAEA"/>
                </a:solidFill>
                <a:latin typeface="Calisto MT"/>
                <a:cs typeface="Calisto MT"/>
              </a:rPr>
              <a:t>o</a:t>
            </a: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n	</a:t>
            </a:r>
            <a:r>
              <a:rPr sz="2250" spc="-7" baseline="38888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650" spc="150" baseline="80808" dirty="0">
                <a:solidFill>
                  <a:srgbClr val="EAEAEA"/>
                </a:solidFill>
                <a:latin typeface="Cambria Math"/>
                <a:cs typeface="Cambria Math"/>
              </a:rPr>
              <a:t>′</a:t>
            </a:r>
            <a:endParaRPr sz="1650" baseline="80808" dirty="0">
              <a:latin typeface="Cambria Math"/>
              <a:cs typeface="Cambria Math"/>
            </a:endParaRPr>
          </a:p>
          <a:p>
            <a:pPr marR="10795" algn="r">
              <a:lnSpc>
                <a:spcPct val="100000"/>
              </a:lnSpc>
              <a:spcBef>
                <a:spcPts val="2500"/>
              </a:spcBef>
            </a:pPr>
            <a:r>
              <a:rPr sz="1500" b="1" dirty="0">
                <a:solidFill>
                  <a:srgbClr val="EAEAEA"/>
                </a:solidFill>
                <a:latin typeface="Calisto MT"/>
                <a:cs typeface="Calisto MT"/>
              </a:rPr>
              <a:t>x</a:t>
            </a:r>
            <a:endParaRPr sz="1500" dirty="0">
              <a:latin typeface="Calisto MT"/>
              <a:cs typeface="Calisto MT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11557761" y="6043371"/>
            <a:ext cx="1784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EAEAEA"/>
                </a:solidFill>
                <a:latin typeface="Calisto MT"/>
                <a:cs typeface="Calisto MT"/>
              </a:rPr>
              <a:t>N</a:t>
            </a:r>
            <a:endParaRPr sz="1500">
              <a:latin typeface="Calisto MT"/>
              <a:cs typeface="Calisto MT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11255756" y="4410202"/>
            <a:ext cx="23685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EAEAEA"/>
                </a:solidFill>
                <a:latin typeface="Cambria Math"/>
                <a:cs typeface="Cambria Math"/>
              </a:rPr>
              <a:t>𝑮</a:t>
            </a:r>
            <a:r>
              <a:rPr sz="1650" spc="-15" baseline="-15151" dirty="0">
                <a:solidFill>
                  <a:srgbClr val="EAEAEA"/>
                </a:solidFill>
                <a:latin typeface="Cambria Math"/>
                <a:cs typeface="Cambria Math"/>
              </a:rPr>
              <a:t>𝟎</a:t>
            </a:r>
            <a:endParaRPr sz="1650" baseline="-15151">
              <a:latin typeface="Cambria Math"/>
              <a:cs typeface="Cambria Math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10798302" y="4431029"/>
            <a:ext cx="129539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0" dirty="0">
                <a:solidFill>
                  <a:srgbClr val="EAEAEA"/>
                </a:solidFill>
                <a:latin typeface="Cambria Math"/>
                <a:cs typeface="Cambria Math"/>
              </a:rPr>
              <a:t>𝜸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11179556" y="3884421"/>
            <a:ext cx="40195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EAEAEA"/>
                </a:solidFill>
                <a:latin typeface="Cambria Math"/>
                <a:cs typeface="Cambria Math"/>
              </a:rPr>
              <a:t>𝑯(𝝀)</a:t>
            </a:r>
            <a:endParaRPr sz="135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06723" y="286499"/>
            <a:ext cx="5093970" cy="503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2632" y="312407"/>
            <a:ext cx="5042154" cy="4442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46855" y="334009"/>
            <a:ext cx="5029327" cy="431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57727" y="4546091"/>
            <a:ext cx="4025646" cy="19362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83635" y="4607052"/>
            <a:ext cx="134874" cy="1348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93160" y="4621148"/>
            <a:ext cx="125095" cy="1250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2340" y="4572000"/>
            <a:ext cx="2948178" cy="1710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77767" y="4814341"/>
            <a:ext cx="813053" cy="1638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5115" y="5111496"/>
            <a:ext cx="121158" cy="1211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04767" y="5124830"/>
            <a:ext cx="111379" cy="1113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54196" y="5087137"/>
            <a:ext cx="174523" cy="1439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49267" y="5081015"/>
            <a:ext cx="2500122" cy="1522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95115" y="5401055"/>
            <a:ext cx="121158" cy="1211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4767" y="5414390"/>
            <a:ext cx="111379" cy="1113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7911" y="5376697"/>
            <a:ext cx="112013" cy="1409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81754" y="5395086"/>
            <a:ext cx="93980" cy="121920"/>
          </a:xfrm>
          <a:custGeom>
            <a:avLst/>
            <a:gdLst/>
            <a:ahLst/>
            <a:cxnLst/>
            <a:rect l="l" t="t" r="r" b="b"/>
            <a:pathLst>
              <a:path w="93979" h="121920">
                <a:moveTo>
                  <a:pt x="70828" y="114807"/>
                </a:moveTo>
                <a:lnTo>
                  <a:pt x="58420" y="114807"/>
                </a:lnTo>
                <a:lnTo>
                  <a:pt x="62865" y="121665"/>
                </a:lnTo>
                <a:lnTo>
                  <a:pt x="69723" y="119760"/>
                </a:lnTo>
                <a:lnTo>
                  <a:pt x="70828" y="114807"/>
                </a:lnTo>
                <a:close/>
              </a:path>
              <a:path w="93979" h="121920">
                <a:moveTo>
                  <a:pt x="68707" y="0"/>
                </a:moveTo>
                <a:lnTo>
                  <a:pt x="63246" y="0"/>
                </a:lnTo>
                <a:lnTo>
                  <a:pt x="56266" y="430"/>
                </a:lnTo>
                <a:lnTo>
                  <a:pt x="21397" y="20700"/>
                </a:lnTo>
                <a:lnTo>
                  <a:pt x="4445" y="55499"/>
                </a:lnTo>
                <a:lnTo>
                  <a:pt x="0" y="84709"/>
                </a:lnTo>
                <a:lnTo>
                  <a:pt x="545" y="93210"/>
                </a:lnTo>
                <a:lnTo>
                  <a:pt x="33528" y="121538"/>
                </a:lnTo>
                <a:lnTo>
                  <a:pt x="37084" y="121538"/>
                </a:lnTo>
                <a:lnTo>
                  <a:pt x="40640" y="121157"/>
                </a:lnTo>
                <a:lnTo>
                  <a:pt x="44069" y="120268"/>
                </a:lnTo>
                <a:lnTo>
                  <a:pt x="47625" y="119506"/>
                </a:lnTo>
                <a:lnTo>
                  <a:pt x="52324" y="117601"/>
                </a:lnTo>
                <a:lnTo>
                  <a:pt x="58420" y="114807"/>
                </a:lnTo>
                <a:lnTo>
                  <a:pt x="70828" y="114807"/>
                </a:lnTo>
                <a:lnTo>
                  <a:pt x="70998" y="114046"/>
                </a:lnTo>
                <a:lnTo>
                  <a:pt x="28956" y="114046"/>
                </a:lnTo>
                <a:lnTo>
                  <a:pt x="24130" y="111887"/>
                </a:lnTo>
                <a:lnTo>
                  <a:pt x="20955" y="107822"/>
                </a:lnTo>
                <a:lnTo>
                  <a:pt x="17907" y="103631"/>
                </a:lnTo>
                <a:lnTo>
                  <a:pt x="16383" y="97028"/>
                </a:lnTo>
                <a:lnTo>
                  <a:pt x="16383" y="80772"/>
                </a:lnTo>
                <a:lnTo>
                  <a:pt x="25908" y="41275"/>
                </a:lnTo>
                <a:lnTo>
                  <a:pt x="52578" y="8890"/>
                </a:lnTo>
                <a:lnTo>
                  <a:pt x="57023" y="7619"/>
                </a:lnTo>
                <a:lnTo>
                  <a:pt x="92776" y="7619"/>
                </a:lnTo>
                <a:lnTo>
                  <a:pt x="93472" y="4571"/>
                </a:lnTo>
                <a:lnTo>
                  <a:pt x="88011" y="2793"/>
                </a:lnTo>
                <a:lnTo>
                  <a:pt x="82931" y="1650"/>
                </a:lnTo>
                <a:lnTo>
                  <a:pt x="78359" y="888"/>
                </a:lnTo>
                <a:lnTo>
                  <a:pt x="73787" y="253"/>
                </a:lnTo>
                <a:lnTo>
                  <a:pt x="68707" y="0"/>
                </a:lnTo>
                <a:close/>
              </a:path>
              <a:path w="93979" h="121920">
                <a:moveTo>
                  <a:pt x="89408" y="66421"/>
                </a:moveTo>
                <a:lnTo>
                  <a:pt x="54610" y="66421"/>
                </a:lnTo>
                <a:lnTo>
                  <a:pt x="53721" y="70738"/>
                </a:lnTo>
                <a:lnTo>
                  <a:pt x="56642" y="70866"/>
                </a:lnTo>
                <a:lnTo>
                  <a:pt x="58800" y="71500"/>
                </a:lnTo>
                <a:lnTo>
                  <a:pt x="61468" y="73659"/>
                </a:lnTo>
                <a:lnTo>
                  <a:pt x="62230" y="75565"/>
                </a:lnTo>
                <a:lnTo>
                  <a:pt x="62144" y="82803"/>
                </a:lnTo>
                <a:lnTo>
                  <a:pt x="61595" y="86868"/>
                </a:lnTo>
                <a:lnTo>
                  <a:pt x="60293" y="92456"/>
                </a:lnTo>
                <a:lnTo>
                  <a:pt x="59309" y="96393"/>
                </a:lnTo>
                <a:lnTo>
                  <a:pt x="58547" y="99822"/>
                </a:lnTo>
                <a:lnTo>
                  <a:pt x="57404" y="102615"/>
                </a:lnTo>
                <a:lnTo>
                  <a:pt x="55625" y="104901"/>
                </a:lnTo>
                <a:lnTo>
                  <a:pt x="53975" y="107187"/>
                </a:lnTo>
                <a:lnTo>
                  <a:pt x="37973" y="114046"/>
                </a:lnTo>
                <a:lnTo>
                  <a:pt x="70998" y="114046"/>
                </a:lnTo>
                <a:lnTo>
                  <a:pt x="75844" y="92328"/>
                </a:lnTo>
                <a:lnTo>
                  <a:pt x="76962" y="86868"/>
                </a:lnTo>
                <a:lnTo>
                  <a:pt x="77978" y="82803"/>
                </a:lnTo>
                <a:lnTo>
                  <a:pt x="88519" y="70738"/>
                </a:lnTo>
                <a:lnTo>
                  <a:pt x="89408" y="66421"/>
                </a:lnTo>
                <a:close/>
              </a:path>
              <a:path w="93979" h="121920">
                <a:moveTo>
                  <a:pt x="92776" y="7619"/>
                </a:moveTo>
                <a:lnTo>
                  <a:pt x="67945" y="7619"/>
                </a:lnTo>
                <a:lnTo>
                  <a:pt x="72390" y="9143"/>
                </a:lnTo>
                <a:lnTo>
                  <a:pt x="77724" y="15493"/>
                </a:lnTo>
                <a:lnTo>
                  <a:pt x="79248" y="20700"/>
                </a:lnTo>
                <a:lnTo>
                  <a:pt x="79756" y="27940"/>
                </a:lnTo>
                <a:lnTo>
                  <a:pt x="88137" y="27940"/>
                </a:lnTo>
                <a:lnTo>
                  <a:pt x="92776" y="76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81754" y="5395086"/>
            <a:ext cx="93980" cy="121920"/>
          </a:xfrm>
          <a:custGeom>
            <a:avLst/>
            <a:gdLst/>
            <a:ahLst/>
            <a:cxnLst/>
            <a:rect l="l" t="t" r="r" b="b"/>
            <a:pathLst>
              <a:path w="93979" h="121920">
                <a:moveTo>
                  <a:pt x="63246" y="0"/>
                </a:moveTo>
                <a:lnTo>
                  <a:pt x="68707" y="0"/>
                </a:lnTo>
                <a:lnTo>
                  <a:pt x="73787" y="253"/>
                </a:lnTo>
                <a:lnTo>
                  <a:pt x="78359" y="888"/>
                </a:lnTo>
                <a:lnTo>
                  <a:pt x="82931" y="1650"/>
                </a:lnTo>
                <a:lnTo>
                  <a:pt x="88011" y="2793"/>
                </a:lnTo>
                <a:lnTo>
                  <a:pt x="93472" y="4571"/>
                </a:lnTo>
                <a:lnTo>
                  <a:pt x="88137" y="27940"/>
                </a:lnTo>
                <a:lnTo>
                  <a:pt x="79756" y="27940"/>
                </a:lnTo>
                <a:lnTo>
                  <a:pt x="79248" y="20700"/>
                </a:lnTo>
                <a:lnTo>
                  <a:pt x="77724" y="15493"/>
                </a:lnTo>
                <a:lnTo>
                  <a:pt x="75057" y="12318"/>
                </a:lnTo>
                <a:lnTo>
                  <a:pt x="72390" y="9143"/>
                </a:lnTo>
                <a:lnTo>
                  <a:pt x="67945" y="7619"/>
                </a:lnTo>
                <a:lnTo>
                  <a:pt x="61975" y="7619"/>
                </a:lnTo>
                <a:lnTo>
                  <a:pt x="57023" y="7619"/>
                </a:lnTo>
                <a:lnTo>
                  <a:pt x="52578" y="8890"/>
                </a:lnTo>
                <a:lnTo>
                  <a:pt x="25908" y="41275"/>
                </a:lnTo>
                <a:lnTo>
                  <a:pt x="16383" y="80772"/>
                </a:lnTo>
                <a:lnTo>
                  <a:pt x="16383" y="88010"/>
                </a:lnTo>
                <a:lnTo>
                  <a:pt x="16383" y="97028"/>
                </a:lnTo>
                <a:lnTo>
                  <a:pt x="17907" y="103631"/>
                </a:lnTo>
                <a:lnTo>
                  <a:pt x="20955" y="107822"/>
                </a:lnTo>
                <a:lnTo>
                  <a:pt x="24130" y="111887"/>
                </a:lnTo>
                <a:lnTo>
                  <a:pt x="28956" y="114046"/>
                </a:lnTo>
                <a:lnTo>
                  <a:pt x="35560" y="114046"/>
                </a:lnTo>
                <a:lnTo>
                  <a:pt x="37973" y="114046"/>
                </a:lnTo>
                <a:lnTo>
                  <a:pt x="55625" y="104901"/>
                </a:lnTo>
                <a:lnTo>
                  <a:pt x="57404" y="102615"/>
                </a:lnTo>
                <a:lnTo>
                  <a:pt x="58547" y="99822"/>
                </a:lnTo>
                <a:lnTo>
                  <a:pt x="59309" y="96393"/>
                </a:lnTo>
                <a:lnTo>
                  <a:pt x="60325" y="92328"/>
                </a:lnTo>
                <a:lnTo>
                  <a:pt x="61595" y="86868"/>
                </a:lnTo>
                <a:lnTo>
                  <a:pt x="62230" y="82168"/>
                </a:lnTo>
                <a:lnTo>
                  <a:pt x="62230" y="78359"/>
                </a:lnTo>
                <a:lnTo>
                  <a:pt x="62230" y="75565"/>
                </a:lnTo>
                <a:lnTo>
                  <a:pt x="61468" y="73659"/>
                </a:lnTo>
                <a:lnTo>
                  <a:pt x="60198" y="72643"/>
                </a:lnTo>
                <a:lnTo>
                  <a:pt x="58800" y="71500"/>
                </a:lnTo>
                <a:lnTo>
                  <a:pt x="56642" y="70865"/>
                </a:lnTo>
                <a:lnTo>
                  <a:pt x="53721" y="70738"/>
                </a:lnTo>
                <a:lnTo>
                  <a:pt x="54610" y="66421"/>
                </a:lnTo>
                <a:lnTo>
                  <a:pt x="89408" y="66421"/>
                </a:lnTo>
                <a:lnTo>
                  <a:pt x="88519" y="70738"/>
                </a:lnTo>
                <a:lnTo>
                  <a:pt x="86233" y="71247"/>
                </a:lnTo>
                <a:lnTo>
                  <a:pt x="84709" y="71754"/>
                </a:lnTo>
                <a:lnTo>
                  <a:pt x="78740" y="80390"/>
                </a:lnTo>
                <a:lnTo>
                  <a:pt x="77978" y="82803"/>
                </a:lnTo>
                <a:lnTo>
                  <a:pt x="76962" y="86868"/>
                </a:lnTo>
                <a:lnTo>
                  <a:pt x="75819" y="92456"/>
                </a:lnTo>
                <a:lnTo>
                  <a:pt x="69723" y="119760"/>
                </a:lnTo>
                <a:lnTo>
                  <a:pt x="62865" y="121665"/>
                </a:lnTo>
                <a:lnTo>
                  <a:pt x="58420" y="114807"/>
                </a:lnTo>
                <a:lnTo>
                  <a:pt x="52324" y="117601"/>
                </a:lnTo>
                <a:lnTo>
                  <a:pt x="47625" y="119506"/>
                </a:lnTo>
                <a:lnTo>
                  <a:pt x="44069" y="120268"/>
                </a:lnTo>
                <a:lnTo>
                  <a:pt x="40640" y="121157"/>
                </a:lnTo>
                <a:lnTo>
                  <a:pt x="37084" y="121538"/>
                </a:lnTo>
                <a:lnTo>
                  <a:pt x="33528" y="121538"/>
                </a:lnTo>
                <a:lnTo>
                  <a:pt x="545" y="93210"/>
                </a:lnTo>
                <a:lnTo>
                  <a:pt x="0" y="84709"/>
                </a:lnTo>
                <a:lnTo>
                  <a:pt x="283" y="77966"/>
                </a:lnTo>
                <a:lnTo>
                  <a:pt x="9731" y="40227"/>
                </a:lnTo>
                <a:lnTo>
                  <a:pt x="37211" y="6984"/>
                </a:lnTo>
                <a:lnTo>
                  <a:pt x="56266" y="430"/>
                </a:lnTo>
                <a:lnTo>
                  <a:pt x="6324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73067" y="5451347"/>
            <a:ext cx="75437" cy="10286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87419" y="5469890"/>
            <a:ext cx="57150" cy="83820"/>
          </a:xfrm>
          <a:custGeom>
            <a:avLst/>
            <a:gdLst/>
            <a:ahLst/>
            <a:cxnLst/>
            <a:rect l="l" t="t" r="r" b="b"/>
            <a:pathLst>
              <a:path w="57150" h="83820">
                <a:moveTo>
                  <a:pt x="33654" y="0"/>
                </a:moveTo>
                <a:lnTo>
                  <a:pt x="24383" y="0"/>
                </a:lnTo>
                <a:lnTo>
                  <a:pt x="20573" y="889"/>
                </a:lnTo>
                <a:lnTo>
                  <a:pt x="17017" y="2540"/>
                </a:lnTo>
                <a:lnTo>
                  <a:pt x="13588" y="4318"/>
                </a:lnTo>
                <a:lnTo>
                  <a:pt x="10540" y="6858"/>
                </a:lnTo>
                <a:lnTo>
                  <a:pt x="8000" y="10414"/>
                </a:lnTo>
                <a:lnTo>
                  <a:pt x="5460" y="13843"/>
                </a:lnTo>
                <a:lnTo>
                  <a:pt x="3428" y="18288"/>
                </a:lnTo>
                <a:lnTo>
                  <a:pt x="634" y="28829"/>
                </a:lnTo>
                <a:lnTo>
                  <a:pt x="77" y="34290"/>
                </a:lnTo>
                <a:lnTo>
                  <a:pt x="0" y="42291"/>
                </a:lnTo>
                <a:lnTo>
                  <a:pt x="408" y="51935"/>
                </a:lnTo>
                <a:lnTo>
                  <a:pt x="18287" y="83312"/>
                </a:lnTo>
                <a:lnTo>
                  <a:pt x="37083" y="83312"/>
                </a:lnTo>
                <a:lnTo>
                  <a:pt x="44322" y="79629"/>
                </a:lnTo>
                <a:lnTo>
                  <a:pt x="46268" y="76835"/>
                </a:lnTo>
                <a:lnTo>
                  <a:pt x="25907" y="76835"/>
                </a:lnTo>
                <a:lnTo>
                  <a:pt x="23621" y="76200"/>
                </a:lnTo>
                <a:lnTo>
                  <a:pt x="13133" y="34290"/>
                </a:lnTo>
                <a:lnTo>
                  <a:pt x="13334" y="30353"/>
                </a:lnTo>
                <a:lnTo>
                  <a:pt x="20954" y="8509"/>
                </a:lnTo>
                <a:lnTo>
                  <a:pt x="22859" y="6985"/>
                </a:lnTo>
                <a:lnTo>
                  <a:pt x="25400" y="6223"/>
                </a:lnTo>
                <a:lnTo>
                  <a:pt x="46681" y="6223"/>
                </a:lnTo>
                <a:lnTo>
                  <a:pt x="45084" y="4699"/>
                </a:lnTo>
                <a:lnTo>
                  <a:pt x="41401" y="2794"/>
                </a:lnTo>
                <a:lnTo>
                  <a:pt x="37845" y="1016"/>
                </a:lnTo>
                <a:lnTo>
                  <a:pt x="33654" y="0"/>
                </a:lnTo>
                <a:close/>
              </a:path>
              <a:path w="57150" h="83820">
                <a:moveTo>
                  <a:pt x="46681" y="6223"/>
                </a:moveTo>
                <a:lnTo>
                  <a:pt x="30860" y="6223"/>
                </a:lnTo>
                <a:lnTo>
                  <a:pt x="33019" y="6858"/>
                </a:lnTo>
                <a:lnTo>
                  <a:pt x="34925" y="8382"/>
                </a:lnTo>
                <a:lnTo>
                  <a:pt x="43611" y="50549"/>
                </a:lnTo>
                <a:lnTo>
                  <a:pt x="43433" y="54102"/>
                </a:lnTo>
                <a:lnTo>
                  <a:pt x="31114" y="76835"/>
                </a:lnTo>
                <a:lnTo>
                  <a:pt x="46268" y="76835"/>
                </a:lnTo>
                <a:lnTo>
                  <a:pt x="56768" y="34290"/>
                </a:lnTo>
                <a:lnTo>
                  <a:pt x="56260" y="28702"/>
                </a:lnTo>
                <a:lnTo>
                  <a:pt x="55091" y="23495"/>
                </a:lnTo>
                <a:lnTo>
                  <a:pt x="54101" y="18669"/>
                </a:lnTo>
                <a:lnTo>
                  <a:pt x="52450" y="14351"/>
                </a:lnTo>
                <a:lnTo>
                  <a:pt x="50164" y="10922"/>
                </a:lnTo>
                <a:lnTo>
                  <a:pt x="47878" y="7366"/>
                </a:lnTo>
                <a:lnTo>
                  <a:pt x="46681" y="622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0500" y="5476113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20">
                <a:moveTo>
                  <a:pt x="15239" y="0"/>
                </a:moveTo>
                <a:lnTo>
                  <a:pt x="12319" y="0"/>
                </a:lnTo>
                <a:lnTo>
                  <a:pt x="9778" y="762"/>
                </a:lnTo>
                <a:lnTo>
                  <a:pt x="7874" y="2286"/>
                </a:lnTo>
                <a:lnTo>
                  <a:pt x="5841" y="3809"/>
                </a:lnTo>
                <a:lnTo>
                  <a:pt x="4317" y="6096"/>
                </a:lnTo>
                <a:lnTo>
                  <a:pt x="3175" y="9017"/>
                </a:lnTo>
                <a:lnTo>
                  <a:pt x="2032" y="11937"/>
                </a:lnTo>
                <a:lnTo>
                  <a:pt x="1142" y="15621"/>
                </a:lnTo>
                <a:lnTo>
                  <a:pt x="635" y="19939"/>
                </a:lnTo>
                <a:lnTo>
                  <a:pt x="253" y="24130"/>
                </a:lnTo>
                <a:lnTo>
                  <a:pt x="0" y="29083"/>
                </a:lnTo>
                <a:lnTo>
                  <a:pt x="0" y="34543"/>
                </a:lnTo>
                <a:lnTo>
                  <a:pt x="0" y="40767"/>
                </a:lnTo>
                <a:lnTo>
                  <a:pt x="253" y="46228"/>
                </a:lnTo>
                <a:lnTo>
                  <a:pt x="888" y="50800"/>
                </a:lnTo>
                <a:lnTo>
                  <a:pt x="1524" y="55371"/>
                </a:lnTo>
                <a:lnTo>
                  <a:pt x="12826" y="70612"/>
                </a:lnTo>
                <a:lnTo>
                  <a:pt x="15494" y="70612"/>
                </a:lnTo>
                <a:lnTo>
                  <a:pt x="18034" y="70612"/>
                </a:lnTo>
                <a:lnTo>
                  <a:pt x="29717" y="52070"/>
                </a:lnTo>
                <a:lnTo>
                  <a:pt x="30352" y="47878"/>
                </a:lnTo>
                <a:lnTo>
                  <a:pt x="30607" y="42799"/>
                </a:lnTo>
                <a:lnTo>
                  <a:pt x="30607" y="37084"/>
                </a:lnTo>
                <a:lnTo>
                  <a:pt x="30607" y="30606"/>
                </a:lnTo>
                <a:lnTo>
                  <a:pt x="21844" y="2159"/>
                </a:lnTo>
                <a:lnTo>
                  <a:pt x="19938" y="634"/>
                </a:lnTo>
                <a:lnTo>
                  <a:pt x="17779" y="0"/>
                </a:lnTo>
                <a:lnTo>
                  <a:pt x="152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87419" y="5469890"/>
            <a:ext cx="57150" cy="83820"/>
          </a:xfrm>
          <a:custGeom>
            <a:avLst/>
            <a:gdLst/>
            <a:ahLst/>
            <a:cxnLst/>
            <a:rect l="l" t="t" r="r" b="b"/>
            <a:pathLst>
              <a:path w="57150" h="83820">
                <a:moveTo>
                  <a:pt x="28575" y="0"/>
                </a:moveTo>
                <a:lnTo>
                  <a:pt x="33654" y="0"/>
                </a:lnTo>
                <a:lnTo>
                  <a:pt x="37845" y="1016"/>
                </a:lnTo>
                <a:lnTo>
                  <a:pt x="41401" y="2794"/>
                </a:lnTo>
                <a:lnTo>
                  <a:pt x="45084" y="4699"/>
                </a:lnTo>
                <a:lnTo>
                  <a:pt x="47878" y="7366"/>
                </a:lnTo>
                <a:lnTo>
                  <a:pt x="50164" y="10922"/>
                </a:lnTo>
                <a:lnTo>
                  <a:pt x="52450" y="14351"/>
                </a:lnTo>
                <a:lnTo>
                  <a:pt x="54101" y="18669"/>
                </a:lnTo>
                <a:lnTo>
                  <a:pt x="55117" y="23622"/>
                </a:lnTo>
                <a:lnTo>
                  <a:pt x="56260" y="28702"/>
                </a:lnTo>
                <a:lnTo>
                  <a:pt x="56768" y="34290"/>
                </a:lnTo>
                <a:lnTo>
                  <a:pt x="56768" y="40640"/>
                </a:lnTo>
                <a:lnTo>
                  <a:pt x="44322" y="79629"/>
                </a:lnTo>
                <a:lnTo>
                  <a:pt x="37083" y="83312"/>
                </a:lnTo>
                <a:lnTo>
                  <a:pt x="27685" y="83312"/>
                </a:lnTo>
                <a:lnTo>
                  <a:pt x="18287" y="83312"/>
                </a:lnTo>
                <a:lnTo>
                  <a:pt x="0" y="42291"/>
                </a:lnTo>
                <a:lnTo>
                  <a:pt x="0" y="35052"/>
                </a:lnTo>
                <a:lnTo>
                  <a:pt x="8000" y="10414"/>
                </a:lnTo>
                <a:lnTo>
                  <a:pt x="10540" y="6858"/>
                </a:lnTo>
                <a:lnTo>
                  <a:pt x="13588" y="4318"/>
                </a:lnTo>
                <a:lnTo>
                  <a:pt x="17017" y="2540"/>
                </a:lnTo>
                <a:lnTo>
                  <a:pt x="20573" y="889"/>
                </a:lnTo>
                <a:lnTo>
                  <a:pt x="24383" y="0"/>
                </a:lnTo>
                <a:lnTo>
                  <a:pt x="285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05655" y="5370576"/>
            <a:ext cx="1014222" cy="15227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63311" y="5376697"/>
            <a:ext cx="112013" cy="1409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77154" y="5395086"/>
            <a:ext cx="93980" cy="121920"/>
          </a:xfrm>
          <a:custGeom>
            <a:avLst/>
            <a:gdLst/>
            <a:ahLst/>
            <a:cxnLst/>
            <a:rect l="l" t="t" r="r" b="b"/>
            <a:pathLst>
              <a:path w="93979" h="121920">
                <a:moveTo>
                  <a:pt x="70828" y="114807"/>
                </a:moveTo>
                <a:lnTo>
                  <a:pt x="58420" y="114807"/>
                </a:lnTo>
                <a:lnTo>
                  <a:pt x="62865" y="121665"/>
                </a:lnTo>
                <a:lnTo>
                  <a:pt x="69723" y="119760"/>
                </a:lnTo>
                <a:lnTo>
                  <a:pt x="70828" y="114807"/>
                </a:lnTo>
                <a:close/>
              </a:path>
              <a:path w="93979" h="121920">
                <a:moveTo>
                  <a:pt x="68707" y="0"/>
                </a:moveTo>
                <a:lnTo>
                  <a:pt x="63246" y="0"/>
                </a:lnTo>
                <a:lnTo>
                  <a:pt x="56266" y="430"/>
                </a:lnTo>
                <a:lnTo>
                  <a:pt x="21397" y="20700"/>
                </a:lnTo>
                <a:lnTo>
                  <a:pt x="4445" y="55499"/>
                </a:lnTo>
                <a:lnTo>
                  <a:pt x="0" y="84709"/>
                </a:lnTo>
                <a:lnTo>
                  <a:pt x="545" y="93210"/>
                </a:lnTo>
                <a:lnTo>
                  <a:pt x="33528" y="121538"/>
                </a:lnTo>
                <a:lnTo>
                  <a:pt x="37084" y="121538"/>
                </a:lnTo>
                <a:lnTo>
                  <a:pt x="40640" y="121157"/>
                </a:lnTo>
                <a:lnTo>
                  <a:pt x="44069" y="120268"/>
                </a:lnTo>
                <a:lnTo>
                  <a:pt x="47625" y="119506"/>
                </a:lnTo>
                <a:lnTo>
                  <a:pt x="52324" y="117601"/>
                </a:lnTo>
                <a:lnTo>
                  <a:pt x="58420" y="114807"/>
                </a:lnTo>
                <a:lnTo>
                  <a:pt x="70828" y="114807"/>
                </a:lnTo>
                <a:lnTo>
                  <a:pt x="70998" y="114046"/>
                </a:lnTo>
                <a:lnTo>
                  <a:pt x="28956" y="114046"/>
                </a:lnTo>
                <a:lnTo>
                  <a:pt x="24130" y="111887"/>
                </a:lnTo>
                <a:lnTo>
                  <a:pt x="20955" y="107822"/>
                </a:lnTo>
                <a:lnTo>
                  <a:pt x="17907" y="103631"/>
                </a:lnTo>
                <a:lnTo>
                  <a:pt x="16383" y="97028"/>
                </a:lnTo>
                <a:lnTo>
                  <a:pt x="16383" y="80772"/>
                </a:lnTo>
                <a:lnTo>
                  <a:pt x="25908" y="41275"/>
                </a:lnTo>
                <a:lnTo>
                  <a:pt x="52578" y="8890"/>
                </a:lnTo>
                <a:lnTo>
                  <a:pt x="57023" y="7619"/>
                </a:lnTo>
                <a:lnTo>
                  <a:pt x="92776" y="7619"/>
                </a:lnTo>
                <a:lnTo>
                  <a:pt x="93472" y="4571"/>
                </a:lnTo>
                <a:lnTo>
                  <a:pt x="88011" y="2793"/>
                </a:lnTo>
                <a:lnTo>
                  <a:pt x="82931" y="1650"/>
                </a:lnTo>
                <a:lnTo>
                  <a:pt x="78359" y="888"/>
                </a:lnTo>
                <a:lnTo>
                  <a:pt x="73787" y="253"/>
                </a:lnTo>
                <a:lnTo>
                  <a:pt x="68707" y="0"/>
                </a:lnTo>
                <a:close/>
              </a:path>
              <a:path w="93979" h="121920">
                <a:moveTo>
                  <a:pt x="89408" y="66421"/>
                </a:moveTo>
                <a:lnTo>
                  <a:pt x="54610" y="66421"/>
                </a:lnTo>
                <a:lnTo>
                  <a:pt x="53721" y="70738"/>
                </a:lnTo>
                <a:lnTo>
                  <a:pt x="56642" y="70866"/>
                </a:lnTo>
                <a:lnTo>
                  <a:pt x="58800" y="71500"/>
                </a:lnTo>
                <a:lnTo>
                  <a:pt x="61468" y="73659"/>
                </a:lnTo>
                <a:lnTo>
                  <a:pt x="62230" y="75565"/>
                </a:lnTo>
                <a:lnTo>
                  <a:pt x="62144" y="82803"/>
                </a:lnTo>
                <a:lnTo>
                  <a:pt x="61595" y="86868"/>
                </a:lnTo>
                <a:lnTo>
                  <a:pt x="60293" y="92456"/>
                </a:lnTo>
                <a:lnTo>
                  <a:pt x="59309" y="96393"/>
                </a:lnTo>
                <a:lnTo>
                  <a:pt x="58547" y="99822"/>
                </a:lnTo>
                <a:lnTo>
                  <a:pt x="57404" y="102615"/>
                </a:lnTo>
                <a:lnTo>
                  <a:pt x="55625" y="104901"/>
                </a:lnTo>
                <a:lnTo>
                  <a:pt x="53975" y="107187"/>
                </a:lnTo>
                <a:lnTo>
                  <a:pt x="37973" y="114046"/>
                </a:lnTo>
                <a:lnTo>
                  <a:pt x="70998" y="114046"/>
                </a:lnTo>
                <a:lnTo>
                  <a:pt x="75844" y="92328"/>
                </a:lnTo>
                <a:lnTo>
                  <a:pt x="76962" y="86868"/>
                </a:lnTo>
                <a:lnTo>
                  <a:pt x="77978" y="82803"/>
                </a:lnTo>
                <a:lnTo>
                  <a:pt x="88519" y="70738"/>
                </a:lnTo>
                <a:lnTo>
                  <a:pt x="89408" y="66421"/>
                </a:lnTo>
                <a:close/>
              </a:path>
              <a:path w="93979" h="121920">
                <a:moveTo>
                  <a:pt x="92776" y="7619"/>
                </a:moveTo>
                <a:lnTo>
                  <a:pt x="67945" y="7619"/>
                </a:lnTo>
                <a:lnTo>
                  <a:pt x="72390" y="9143"/>
                </a:lnTo>
                <a:lnTo>
                  <a:pt x="77724" y="15493"/>
                </a:lnTo>
                <a:lnTo>
                  <a:pt x="79248" y="20700"/>
                </a:lnTo>
                <a:lnTo>
                  <a:pt x="79756" y="27940"/>
                </a:lnTo>
                <a:lnTo>
                  <a:pt x="88137" y="27940"/>
                </a:lnTo>
                <a:lnTo>
                  <a:pt x="92776" y="76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77154" y="5395086"/>
            <a:ext cx="93980" cy="121920"/>
          </a:xfrm>
          <a:custGeom>
            <a:avLst/>
            <a:gdLst/>
            <a:ahLst/>
            <a:cxnLst/>
            <a:rect l="l" t="t" r="r" b="b"/>
            <a:pathLst>
              <a:path w="93979" h="121920">
                <a:moveTo>
                  <a:pt x="63246" y="0"/>
                </a:moveTo>
                <a:lnTo>
                  <a:pt x="68707" y="0"/>
                </a:lnTo>
                <a:lnTo>
                  <a:pt x="73787" y="253"/>
                </a:lnTo>
                <a:lnTo>
                  <a:pt x="78359" y="888"/>
                </a:lnTo>
                <a:lnTo>
                  <a:pt x="82931" y="1650"/>
                </a:lnTo>
                <a:lnTo>
                  <a:pt x="88011" y="2793"/>
                </a:lnTo>
                <a:lnTo>
                  <a:pt x="93472" y="4571"/>
                </a:lnTo>
                <a:lnTo>
                  <a:pt x="88137" y="27940"/>
                </a:lnTo>
                <a:lnTo>
                  <a:pt x="79756" y="27940"/>
                </a:lnTo>
                <a:lnTo>
                  <a:pt x="79248" y="20700"/>
                </a:lnTo>
                <a:lnTo>
                  <a:pt x="77724" y="15493"/>
                </a:lnTo>
                <a:lnTo>
                  <a:pt x="75057" y="12318"/>
                </a:lnTo>
                <a:lnTo>
                  <a:pt x="72390" y="9143"/>
                </a:lnTo>
                <a:lnTo>
                  <a:pt x="67945" y="7619"/>
                </a:lnTo>
                <a:lnTo>
                  <a:pt x="61975" y="7619"/>
                </a:lnTo>
                <a:lnTo>
                  <a:pt x="57023" y="7619"/>
                </a:lnTo>
                <a:lnTo>
                  <a:pt x="52578" y="8890"/>
                </a:lnTo>
                <a:lnTo>
                  <a:pt x="25908" y="41275"/>
                </a:lnTo>
                <a:lnTo>
                  <a:pt x="16383" y="80772"/>
                </a:lnTo>
                <a:lnTo>
                  <a:pt x="16383" y="88010"/>
                </a:lnTo>
                <a:lnTo>
                  <a:pt x="16383" y="97028"/>
                </a:lnTo>
                <a:lnTo>
                  <a:pt x="17907" y="103631"/>
                </a:lnTo>
                <a:lnTo>
                  <a:pt x="20955" y="107822"/>
                </a:lnTo>
                <a:lnTo>
                  <a:pt x="24130" y="111887"/>
                </a:lnTo>
                <a:lnTo>
                  <a:pt x="28956" y="114046"/>
                </a:lnTo>
                <a:lnTo>
                  <a:pt x="35560" y="114046"/>
                </a:lnTo>
                <a:lnTo>
                  <a:pt x="37973" y="114046"/>
                </a:lnTo>
                <a:lnTo>
                  <a:pt x="55625" y="104901"/>
                </a:lnTo>
                <a:lnTo>
                  <a:pt x="57404" y="102615"/>
                </a:lnTo>
                <a:lnTo>
                  <a:pt x="58547" y="99822"/>
                </a:lnTo>
                <a:lnTo>
                  <a:pt x="59309" y="96393"/>
                </a:lnTo>
                <a:lnTo>
                  <a:pt x="60325" y="92328"/>
                </a:lnTo>
                <a:lnTo>
                  <a:pt x="61595" y="86868"/>
                </a:lnTo>
                <a:lnTo>
                  <a:pt x="62230" y="82168"/>
                </a:lnTo>
                <a:lnTo>
                  <a:pt x="62230" y="78359"/>
                </a:lnTo>
                <a:lnTo>
                  <a:pt x="62230" y="75565"/>
                </a:lnTo>
                <a:lnTo>
                  <a:pt x="61468" y="73659"/>
                </a:lnTo>
                <a:lnTo>
                  <a:pt x="60198" y="72643"/>
                </a:lnTo>
                <a:lnTo>
                  <a:pt x="58800" y="71500"/>
                </a:lnTo>
                <a:lnTo>
                  <a:pt x="56642" y="70865"/>
                </a:lnTo>
                <a:lnTo>
                  <a:pt x="53721" y="70738"/>
                </a:lnTo>
                <a:lnTo>
                  <a:pt x="54610" y="66421"/>
                </a:lnTo>
                <a:lnTo>
                  <a:pt x="89408" y="66421"/>
                </a:lnTo>
                <a:lnTo>
                  <a:pt x="88519" y="70738"/>
                </a:lnTo>
                <a:lnTo>
                  <a:pt x="86233" y="71247"/>
                </a:lnTo>
                <a:lnTo>
                  <a:pt x="84709" y="71754"/>
                </a:lnTo>
                <a:lnTo>
                  <a:pt x="78740" y="80390"/>
                </a:lnTo>
                <a:lnTo>
                  <a:pt x="77978" y="82803"/>
                </a:lnTo>
                <a:lnTo>
                  <a:pt x="76962" y="86868"/>
                </a:lnTo>
                <a:lnTo>
                  <a:pt x="75819" y="92456"/>
                </a:lnTo>
                <a:lnTo>
                  <a:pt x="69723" y="119760"/>
                </a:lnTo>
                <a:lnTo>
                  <a:pt x="62865" y="121665"/>
                </a:lnTo>
                <a:lnTo>
                  <a:pt x="58420" y="114807"/>
                </a:lnTo>
                <a:lnTo>
                  <a:pt x="52324" y="117601"/>
                </a:lnTo>
                <a:lnTo>
                  <a:pt x="47625" y="119506"/>
                </a:lnTo>
                <a:lnTo>
                  <a:pt x="44069" y="120268"/>
                </a:lnTo>
                <a:lnTo>
                  <a:pt x="40640" y="121157"/>
                </a:lnTo>
                <a:lnTo>
                  <a:pt x="37084" y="121538"/>
                </a:lnTo>
                <a:lnTo>
                  <a:pt x="33528" y="121538"/>
                </a:lnTo>
                <a:lnTo>
                  <a:pt x="545" y="93210"/>
                </a:lnTo>
                <a:lnTo>
                  <a:pt x="0" y="84709"/>
                </a:lnTo>
                <a:lnTo>
                  <a:pt x="283" y="77966"/>
                </a:lnTo>
                <a:lnTo>
                  <a:pt x="9731" y="40227"/>
                </a:lnTo>
                <a:lnTo>
                  <a:pt x="37211" y="6984"/>
                </a:lnTo>
                <a:lnTo>
                  <a:pt x="56266" y="430"/>
                </a:lnTo>
                <a:lnTo>
                  <a:pt x="6324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68467" y="5451347"/>
            <a:ext cx="75437" cy="10286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82819" y="5469890"/>
            <a:ext cx="57150" cy="83820"/>
          </a:xfrm>
          <a:custGeom>
            <a:avLst/>
            <a:gdLst/>
            <a:ahLst/>
            <a:cxnLst/>
            <a:rect l="l" t="t" r="r" b="b"/>
            <a:pathLst>
              <a:path w="57150" h="83820">
                <a:moveTo>
                  <a:pt x="33654" y="0"/>
                </a:moveTo>
                <a:lnTo>
                  <a:pt x="24383" y="0"/>
                </a:lnTo>
                <a:lnTo>
                  <a:pt x="20573" y="889"/>
                </a:lnTo>
                <a:lnTo>
                  <a:pt x="17017" y="2540"/>
                </a:lnTo>
                <a:lnTo>
                  <a:pt x="13588" y="4318"/>
                </a:lnTo>
                <a:lnTo>
                  <a:pt x="10540" y="6858"/>
                </a:lnTo>
                <a:lnTo>
                  <a:pt x="8000" y="10414"/>
                </a:lnTo>
                <a:lnTo>
                  <a:pt x="5460" y="13843"/>
                </a:lnTo>
                <a:lnTo>
                  <a:pt x="3428" y="18288"/>
                </a:lnTo>
                <a:lnTo>
                  <a:pt x="634" y="28829"/>
                </a:lnTo>
                <a:lnTo>
                  <a:pt x="77" y="34290"/>
                </a:lnTo>
                <a:lnTo>
                  <a:pt x="0" y="42291"/>
                </a:lnTo>
                <a:lnTo>
                  <a:pt x="408" y="51935"/>
                </a:lnTo>
                <a:lnTo>
                  <a:pt x="18287" y="83312"/>
                </a:lnTo>
                <a:lnTo>
                  <a:pt x="37083" y="83312"/>
                </a:lnTo>
                <a:lnTo>
                  <a:pt x="44322" y="79629"/>
                </a:lnTo>
                <a:lnTo>
                  <a:pt x="46268" y="76835"/>
                </a:lnTo>
                <a:lnTo>
                  <a:pt x="25907" y="76835"/>
                </a:lnTo>
                <a:lnTo>
                  <a:pt x="23621" y="76200"/>
                </a:lnTo>
                <a:lnTo>
                  <a:pt x="13133" y="34290"/>
                </a:lnTo>
                <a:lnTo>
                  <a:pt x="13334" y="30353"/>
                </a:lnTo>
                <a:lnTo>
                  <a:pt x="20954" y="8509"/>
                </a:lnTo>
                <a:lnTo>
                  <a:pt x="22859" y="6985"/>
                </a:lnTo>
                <a:lnTo>
                  <a:pt x="25400" y="6223"/>
                </a:lnTo>
                <a:lnTo>
                  <a:pt x="46681" y="6223"/>
                </a:lnTo>
                <a:lnTo>
                  <a:pt x="45084" y="4699"/>
                </a:lnTo>
                <a:lnTo>
                  <a:pt x="41401" y="2794"/>
                </a:lnTo>
                <a:lnTo>
                  <a:pt x="37845" y="1016"/>
                </a:lnTo>
                <a:lnTo>
                  <a:pt x="33654" y="0"/>
                </a:lnTo>
                <a:close/>
              </a:path>
              <a:path w="57150" h="83820">
                <a:moveTo>
                  <a:pt x="46681" y="6223"/>
                </a:moveTo>
                <a:lnTo>
                  <a:pt x="30860" y="6223"/>
                </a:lnTo>
                <a:lnTo>
                  <a:pt x="33019" y="6858"/>
                </a:lnTo>
                <a:lnTo>
                  <a:pt x="34925" y="8382"/>
                </a:lnTo>
                <a:lnTo>
                  <a:pt x="43611" y="50549"/>
                </a:lnTo>
                <a:lnTo>
                  <a:pt x="43433" y="54102"/>
                </a:lnTo>
                <a:lnTo>
                  <a:pt x="31114" y="76835"/>
                </a:lnTo>
                <a:lnTo>
                  <a:pt x="46268" y="76835"/>
                </a:lnTo>
                <a:lnTo>
                  <a:pt x="56768" y="34290"/>
                </a:lnTo>
                <a:lnTo>
                  <a:pt x="56260" y="28702"/>
                </a:lnTo>
                <a:lnTo>
                  <a:pt x="55091" y="23495"/>
                </a:lnTo>
                <a:lnTo>
                  <a:pt x="54101" y="18669"/>
                </a:lnTo>
                <a:lnTo>
                  <a:pt x="52450" y="14351"/>
                </a:lnTo>
                <a:lnTo>
                  <a:pt x="50164" y="10922"/>
                </a:lnTo>
                <a:lnTo>
                  <a:pt x="47878" y="7366"/>
                </a:lnTo>
                <a:lnTo>
                  <a:pt x="46681" y="622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95900" y="5476113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20">
                <a:moveTo>
                  <a:pt x="15239" y="0"/>
                </a:moveTo>
                <a:lnTo>
                  <a:pt x="12319" y="0"/>
                </a:lnTo>
                <a:lnTo>
                  <a:pt x="9778" y="762"/>
                </a:lnTo>
                <a:lnTo>
                  <a:pt x="7874" y="2286"/>
                </a:lnTo>
                <a:lnTo>
                  <a:pt x="5841" y="3809"/>
                </a:lnTo>
                <a:lnTo>
                  <a:pt x="4317" y="6096"/>
                </a:lnTo>
                <a:lnTo>
                  <a:pt x="3175" y="9017"/>
                </a:lnTo>
                <a:lnTo>
                  <a:pt x="2032" y="11937"/>
                </a:lnTo>
                <a:lnTo>
                  <a:pt x="1142" y="15621"/>
                </a:lnTo>
                <a:lnTo>
                  <a:pt x="635" y="19939"/>
                </a:lnTo>
                <a:lnTo>
                  <a:pt x="253" y="24130"/>
                </a:lnTo>
                <a:lnTo>
                  <a:pt x="0" y="29083"/>
                </a:lnTo>
                <a:lnTo>
                  <a:pt x="0" y="34543"/>
                </a:lnTo>
                <a:lnTo>
                  <a:pt x="0" y="40767"/>
                </a:lnTo>
                <a:lnTo>
                  <a:pt x="253" y="46228"/>
                </a:lnTo>
                <a:lnTo>
                  <a:pt x="888" y="50800"/>
                </a:lnTo>
                <a:lnTo>
                  <a:pt x="1524" y="55371"/>
                </a:lnTo>
                <a:lnTo>
                  <a:pt x="12826" y="70612"/>
                </a:lnTo>
                <a:lnTo>
                  <a:pt x="15494" y="70612"/>
                </a:lnTo>
                <a:lnTo>
                  <a:pt x="18034" y="70612"/>
                </a:lnTo>
                <a:lnTo>
                  <a:pt x="29717" y="52070"/>
                </a:lnTo>
                <a:lnTo>
                  <a:pt x="30352" y="47878"/>
                </a:lnTo>
                <a:lnTo>
                  <a:pt x="30607" y="42799"/>
                </a:lnTo>
                <a:lnTo>
                  <a:pt x="30607" y="37084"/>
                </a:lnTo>
                <a:lnTo>
                  <a:pt x="30607" y="30606"/>
                </a:lnTo>
                <a:lnTo>
                  <a:pt x="21844" y="2159"/>
                </a:lnTo>
                <a:lnTo>
                  <a:pt x="19938" y="634"/>
                </a:lnTo>
                <a:lnTo>
                  <a:pt x="17779" y="0"/>
                </a:lnTo>
                <a:lnTo>
                  <a:pt x="152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82819" y="5469890"/>
            <a:ext cx="57150" cy="83820"/>
          </a:xfrm>
          <a:custGeom>
            <a:avLst/>
            <a:gdLst/>
            <a:ahLst/>
            <a:cxnLst/>
            <a:rect l="l" t="t" r="r" b="b"/>
            <a:pathLst>
              <a:path w="57150" h="83820">
                <a:moveTo>
                  <a:pt x="28575" y="0"/>
                </a:moveTo>
                <a:lnTo>
                  <a:pt x="33654" y="0"/>
                </a:lnTo>
                <a:lnTo>
                  <a:pt x="37845" y="1016"/>
                </a:lnTo>
                <a:lnTo>
                  <a:pt x="41401" y="2794"/>
                </a:lnTo>
                <a:lnTo>
                  <a:pt x="45084" y="4699"/>
                </a:lnTo>
                <a:lnTo>
                  <a:pt x="47878" y="7366"/>
                </a:lnTo>
                <a:lnTo>
                  <a:pt x="50164" y="10922"/>
                </a:lnTo>
                <a:lnTo>
                  <a:pt x="52450" y="14351"/>
                </a:lnTo>
                <a:lnTo>
                  <a:pt x="54101" y="18669"/>
                </a:lnTo>
                <a:lnTo>
                  <a:pt x="55117" y="23622"/>
                </a:lnTo>
                <a:lnTo>
                  <a:pt x="56260" y="28702"/>
                </a:lnTo>
                <a:lnTo>
                  <a:pt x="56768" y="34290"/>
                </a:lnTo>
                <a:lnTo>
                  <a:pt x="56768" y="40640"/>
                </a:lnTo>
                <a:lnTo>
                  <a:pt x="44322" y="79629"/>
                </a:lnTo>
                <a:lnTo>
                  <a:pt x="37083" y="83312"/>
                </a:lnTo>
                <a:lnTo>
                  <a:pt x="27685" y="83312"/>
                </a:lnTo>
                <a:lnTo>
                  <a:pt x="18287" y="83312"/>
                </a:lnTo>
                <a:lnTo>
                  <a:pt x="0" y="42291"/>
                </a:lnTo>
                <a:lnTo>
                  <a:pt x="0" y="35052"/>
                </a:lnTo>
                <a:lnTo>
                  <a:pt x="8000" y="10414"/>
                </a:lnTo>
                <a:lnTo>
                  <a:pt x="10540" y="6858"/>
                </a:lnTo>
                <a:lnTo>
                  <a:pt x="13588" y="4318"/>
                </a:lnTo>
                <a:lnTo>
                  <a:pt x="17017" y="2540"/>
                </a:lnTo>
                <a:lnTo>
                  <a:pt x="20573" y="889"/>
                </a:lnTo>
                <a:lnTo>
                  <a:pt x="24383" y="0"/>
                </a:lnTo>
                <a:lnTo>
                  <a:pt x="285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52288" y="5431478"/>
            <a:ext cx="124232" cy="494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66765" y="5449061"/>
            <a:ext cx="105410" cy="30480"/>
          </a:xfrm>
          <a:custGeom>
            <a:avLst/>
            <a:gdLst/>
            <a:ahLst/>
            <a:cxnLst/>
            <a:rect l="l" t="t" r="r" b="b"/>
            <a:pathLst>
              <a:path w="105410" h="30479">
                <a:moveTo>
                  <a:pt x="58864" y="12191"/>
                </a:moveTo>
                <a:lnTo>
                  <a:pt x="31496" y="12191"/>
                </a:lnTo>
                <a:lnTo>
                  <a:pt x="38735" y="15240"/>
                </a:lnTo>
                <a:lnTo>
                  <a:pt x="48387" y="21335"/>
                </a:lnTo>
                <a:lnTo>
                  <a:pt x="55338" y="25336"/>
                </a:lnTo>
                <a:lnTo>
                  <a:pt x="61896" y="28193"/>
                </a:lnTo>
                <a:lnTo>
                  <a:pt x="68050" y="29908"/>
                </a:lnTo>
                <a:lnTo>
                  <a:pt x="73787" y="30479"/>
                </a:lnTo>
                <a:lnTo>
                  <a:pt x="81534" y="30479"/>
                </a:lnTo>
                <a:lnTo>
                  <a:pt x="88137" y="27812"/>
                </a:lnTo>
                <a:lnTo>
                  <a:pt x="93472" y="22478"/>
                </a:lnTo>
                <a:lnTo>
                  <a:pt x="97867" y="18287"/>
                </a:lnTo>
                <a:lnTo>
                  <a:pt x="70993" y="18287"/>
                </a:lnTo>
                <a:lnTo>
                  <a:pt x="63626" y="15240"/>
                </a:lnTo>
                <a:lnTo>
                  <a:pt x="58864" y="12191"/>
                </a:lnTo>
                <a:close/>
              </a:path>
              <a:path w="105410" h="30479">
                <a:moveTo>
                  <a:pt x="29083" y="0"/>
                </a:moveTo>
                <a:lnTo>
                  <a:pt x="22479" y="0"/>
                </a:lnTo>
                <a:lnTo>
                  <a:pt x="16637" y="2286"/>
                </a:lnTo>
                <a:lnTo>
                  <a:pt x="6985" y="11429"/>
                </a:lnTo>
                <a:lnTo>
                  <a:pt x="3048" y="17144"/>
                </a:lnTo>
                <a:lnTo>
                  <a:pt x="0" y="24003"/>
                </a:lnTo>
                <a:lnTo>
                  <a:pt x="6858" y="27812"/>
                </a:lnTo>
                <a:lnTo>
                  <a:pt x="9271" y="22732"/>
                </a:lnTo>
                <a:lnTo>
                  <a:pt x="12064" y="18796"/>
                </a:lnTo>
                <a:lnTo>
                  <a:pt x="15239" y="16128"/>
                </a:lnTo>
                <a:lnTo>
                  <a:pt x="18542" y="13462"/>
                </a:lnTo>
                <a:lnTo>
                  <a:pt x="22225" y="12191"/>
                </a:lnTo>
                <a:lnTo>
                  <a:pt x="58864" y="12191"/>
                </a:lnTo>
                <a:lnTo>
                  <a:pt x="54101" y="9143"/>
                </a:lnTo>
                <a:lnTo>
                  <a:pt x="47103" y="5143"/>
                </a:lnTo>
                <a:lnTo>
                  <a:pt x="40592" y="2286"/>
                </a:lnTo>
                <a:lnTo>
                  <a:pt x="34581" y="571"/>
                </a:lnTo>
                <a:lnTo>
                  <a:pt x="29083" y="0"/>
                </a:lnTo>
                <a:close/>
              </a:path>
              <a:path w="105410" h="30479">
                <a:moveTo>
                  <a:pt x="98298" y="2159"/>
                </a:moveTo>
                <a:lnTo>
                  <a:pt x="94996" y="7746"/>
                </a:lnTo>
                <a:lnTo>
                  <a:pt x="91694" y="11810"/>
                </a:lnTo>
                <a:lnTo>
                  <a:pt x="88392" y="14350"/>
                </a:lnTo>
                <a:lnTo>
                  <a:pt x="85089" y="17018"/>
                </a:lnTo>
                <a:lnTo>
                  <a:pt x="80899" y="18287"/>
                </a:lnTo>
                <a:lnTo>
                  <a:pt x="97867" y="18287"/>
                </a:lnTo>
                <a:lnTo>
                  <a:pt x="98933" y="17271"/>
                </a:lnTo>
                <a:lnTo>
                  <a:pt x="102870" y="12065"/>
                </a:lnTo>
                <a:lnTo>
                  <a:pt x="105283" y="6857"/>
                </a:lnTo>
                <a:lnTo>
                  <a:pt x="98298" y="215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66765" y="5449061"/>
            <a:ext cx="105410" cy="30480"/>
          </a:xfrm>
          <a:custGeom>
            <a:avLst/>
            <a:gdLst/>
            <a:ahLst/>
            <a:cxnLst/>
            <a:rect l="l" t="t" r="r" b="b"/>
            <a:pathLst>
              <a:path w="105410" h="30479">
                <a:moveTo>
                  <a:pt x="29083" y="0"/>
                </a:moveTo>
                <a:lnTo>
                  <a:pt x="63626" y="15240"/>
                </a:lnTo>
                <a:lnTo>
                  <a:pt x="70993" y="18287"/>
                </a:lnTo>
                <a:lnTo>
                  <a:pt x="75946" y="18287"/>
                </a:lnTo>
                <a:lnTo>
                  <a:pt x="80899" y="18287"/>
                </a:lnTo>
                <a:lnTo>
                  <a:pt x="85089" y="17018"/>
                </a:lnTo>
                <a:lnTo>
                  <a:pt x="88392" y="14350"/>
                </a:lnTo>
                <a:lnTo>
                  <a:pt x="91694" y="11810"/>
                </a:lnTo>
                <a:lnTo>
                  <a:pt x="94996" y="7746"/>
                </a:lnTo>
                <a:lnTo>
                  <a:pt x="98298" y="2159"/>
                </a:lnTo>
                <a:lnTo>
                  <a:pt x="105283" y="6857"/>
                </a:lnTo>
                <a:lnTo>
                  <a:pt x="102870" y="12065"/>
                </a:lnTo>
                <a:lnTo>
                  <a:pt x="98933" y="17271"/>
                </a:lnTo>
                <a:lnTo>
                  <a:pt x="93472" y="22478"/>
                </a:lnTo>
                <a:lnTo>
                  <a:pt x="88137" y="27812"/>
                </a:lnTo>
                <a:lnTo>
                  <a:pt x="81534" y="30479"/>
                </a:lnTo>
                <a:lnTo>
                  <a:pt x="73787" y="30479"/>
                </a:lnTo>
                <a:lnTo>
                  <a:pt x="38735" y="15240"/>
                </a:lnTo>
                <a:lnTo>
                  <a:pt x="31496" y="12191"/>
                </a:lnTo>
                <a:lnTo>
                  <a:pt x="26416" y="12191"/>
                </a:lnTo>
                <a:lnTo>
                  <a:pt x="22225" y="12191"/>
                </a:lnTo>
                <a:lnTo>
                  <a:pt x="18542" y="13462"/>
                </a:lnTo>
                <a:lnTo>
                  <a:pt x="15239" y="16128"/>
                </a:lnTo>
                <a:lnTo>
                  <a:pt x="12064" y="18796"/>
                </a:lnTo>
                <a:lnTo>
                  <a:pt x="9271" y="22732"/>
                </a:lnTo>
                <a:lnTo>
                  <a:pt x="6858" y="27812"/>
                </a:lnTo>
                <a:lnTo>
                  <a:pt x="0" y="24003"/>
                </a:lnTo>
                <a:lnTo>
                  <a:pt x="3048" y="17144"/>
                </a:lnTo>
                <a:lnTo>
                  <a:pt x="6985" y="11429"/>
                </a:lnTo>
                <a:lnTo>
                  <a:pt x="11811" y="6857"/>
                </a:lnTo>
                <a:lnTo>
                  <a:pt x="16637" y="2285"/>
                </a:lnTo>
                <a:lnTo>
                  <a:pt x="22479" y="0"/>
                </a:lnTo>
                <a:lnTo>
                  <a:pt x="290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78779" y="5378170"/>
            <a:ext cx="220230" cy="1379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92877" y="5396484"/>
            <a:ext cx="201295" cy="118745"/>
          </a:xfrm>
          <a:custGeom>
            <a:avLst/>
            <a:gdLst/>
            <a:ahLst/>
            <a:cxnLst/>
            <a:rect l="l" t="t" r="r" b="b"/>
            <a:pathLst>
              <a:path w="201295" h="118745">
                <a:moveTo>
                  <a:pt x="160655" y="0"/>
                </a:moveTo>
                <a:lnTo>
                  <a:pt x="117475" y="0"/>
                </a:lnTo>
                <a:lnTo>
                  <a:pt x="117475" y="4190"/>
                </a:lnTo>
                <a:lnTo>
                  <a:pt x="120142" y="4952"/>
                </a:lnTo>
                <a:lnTo>
                  <a:pt x="122047" y="5587"/>
                </a:lnTo>
                <a:lnTo>
                  <a:pt x="123062" y="6222"/>
                </a:lnTo>
                <a:lnTo>
                  <a:pt x="124206" y="6857"/>
                </a:lnTo>
                <a:lnTo>
                  <a:pt x="125095" y="7619"/>
                </a:lnTo>
                <a:lnTo>
                  <a:pt x="127513" y="102869"/>
                </a:lnTo>
                <a:lnTo>
                  <a:pt x="127381" y="104520"/>
                </a:lnTo>
                <a:lnTo>
                  <a:pt x="117475" y="114553"/>
                </a:lnTo>
                <a:lnTo>
                  <a:pt x="117475" y="118744"/>
                </a:lnTo>
                <a:lnTo>
                  <a:pt x="155701" y="118744"/>
                </a:lnTo>
                <a:lnTo>
                  <a:pt x="155701" y="114553"/>
                </a:lnTo>
                <a:lnTo>
                  <a:pt x="152781" y="113918"/>
                </a:lnTo>
                <a:lnTo>
                  <a:pt x="150749" y="113283"/>
                </a:lnTo>
                <a:lnTo>
                  <a:pt x="149351" y="112521"/>
                </a:lnTo>
                <a:lnTo>
                  <a:pt x="148082" y="111886"/>
                </a:lnTo>
                <a:lnTo>
                  <a:pt x="146938" y="110997"/>
                </a:lnTo>
                <a:lnTo>
                  <a:pt x="146176" y="109727"/>
                </a:lnTo>
                <a:lnTo>
                  <a:pt x="145414" y="108584"/>
                </a:lnTo>
                <a:lnTo>
                  <a:pt x="144907" y="106933"/>
                </a:lnTo>
                <a:lnTo>
                  <a:pt x="144145" y="102869"/>
                </a:lnTo>
                <a:lnTo>
                  <a:pt x="143999" y="101345"/>
                </a:lnTo>
                <a:lnTo>
                  <a:pt x="143890" y="67817"/>
                </a:lnTo>
                <a:lnTo>
                  <a:pt x="167944" y="67817"/>
                </a:lnTo>
                <a:lnTo>
                  <a:pt x="170180" y="67563"/>
                </a:lnTo>
                <a:lnTo>
                  <a:pt x="175387" y="66166"/>
                </a:lnTo>
                <a:lnTo>
                  <a:pt x="180594" y="64896"/>
                </a:lnTo>
                <a:lnTo>
                  <a:pt x="185038" y="62610"/>
                </a:lnTo>
                <a:lnTo>
                  <a:pt x="187663" y="60578"/>
                </a:lnTo>
                <a:lnTo>
                  <a:pt x="143890" y="60578"/>
                </a:lnTo>
                <a:lnTo>
                  <a:pt x="143890" y="8000"/>
                </a:lnTo>
                <a:lnTo>
                  <a:pt x="146812" y="7746"/>
                </a:lnTo>
                <a:lnTo>
                  <a:pt x="151130" y="7619"/>
                </a:lnTo>
                <a:lnTo>
                  <a:pt x="190796" y="7619"/>
                </a:lnTo>
                <a:lnTo>
                  <a:pt x="185336" y="4339"/>
                </a:lnTo>
                <a:lnTo>
                  <a:pt x="178403" y="1920"/>
                </a:lnTo>
                <a:lnTo>
                  <a:pt x="170183" y="478"/>
                </a:lnTo>
                <a:lnTo>
                  <a:pt x="160655" y="0"/>
                </a:lnTo>
                <a:close/>
              </a:path>
              <a:path w="201295" h="118745">
                <a:moveTo>
                  <a:pt x="167944" y="67817"/>
                </a:moveTo>
                <a:lnTo>
                  <a:pt x="143890" y="67817"/>
                </a:lnTo>
                <a:lnTo>
                  <a:pt x="147447" y="68071"/>
                </a:lnTo>
                <a:lnTo>
                  <a:pt x="152400" y="68198"/>
                </a:lnTo>
                <a:lnTo>
                  <a:pt x="164592" y="68198"/>
                </a:lnTo>
                <a:lnTo>
                  <a:pt x="167944" y="67817"/>
                </a:lnTo>
                <a:close/>
              </a:path>
              <a:path w="201295" h="118745">
                <a:moveTo>
                  <a:pt x="190796" y="7619"/>
                </a:moveTo>
                <a:lnTo>
                  <a:pt x="160655" y="7619"/>
                </a:lnTo>
                <a:lnTo>
                  <a:pt x="164211" y="8000"/>
                </a:lnTo>
                <a:lnTo>
                  <a:pt x="167512" y="8889"/>
                </a:lnTo>
                <a:lnTo>
                  <a:pt x="170814" y="9651"/>
                </a:lnTo>
                <a:lnTo>
                  <a:pt x="173609" y="11175"/>
                </a:lnTo>
                <a:lnTo>
                  <a:pt x="175895" y="13207"/>
                </a:lnTo>
                <a:lnTo>
                  <a:pt x="178308" y="15239"/>
                </a:lnTo>
                <a:lnTo>
                  <a:pt x="180086" y="17906"/>
                </a:lnTo>
                <a:lnTo>
                  <a:pt x="181483" y="21208"/>
                </a:lnTo>
                <a:lnTo>
                  <a:pt x="182752" y="24510"/>
                </a:lnTo>
                <a:lnTo>
                  <a:pt x="183387" y="28701"/>
                </a:lnTo>
                <a:lnTo>
                  <a:pt x="183387" y="40258"/>
                </a:lnTo>
                <a:lnTo>
                  <a:pt x="170307" y="58038"/>
                </a:lnTo>
                <a:lnTo>
                  <a:pt x="165988" y="59816"/>
                </a:lnTo>
                <a:lnTo>
                  <a:pt x="160527" y="60578"/>
                </a:lnTo>
                <a:lnTo>
                  <a:pt x="187663" y="60578"/>
                </a:lnTo>
                <a:lnTo>
                  <a:pt x="200913" y="37464"/>
                </a:lnTo>
                <a:lnTo>
                  <a:pt x="200913" y="31495"/>
                </a:lnTo>
                <a:lnTo>
                  <a:pt x="200294" y="24016"/>
                </a:lnTo>
                <a:lnTo>
                  <a:pt x="198437" y="17573"/>
                </a:lnTo>
                <a:lnTo>
                  <a:pt x="195341" y="12154"/>
                </a:lnTo>
                <a:lnTo>
                  <a:pt x="191008" y="7746"/>
                </a:lnTo>
                <a:lnTo>
                  <a:pt x="190796" y="7619"/>
                </a:lnTo>
                <a:close/>
              </a:path>
              <a:path w="201295" h="118745">
                <a:moveTo>
                  <a:pt x="38100" y="0"/>
                </a:moveTo>
                <a:lnTo>
                  <a:pt x="0" y="0"/>
                </a:lnTo>
                <a:lnTo>
                  <a:pt x="0" y="4190"/>
                </a:lnTo>
                <a:lnTo>
                  <a:pt x="2794" y="4952"/>
                </a:lnTo>
                <a:lnTo>
                  <a:pt x="4699" y="5587"/>
                </a:lnTo>
                <a:lnTo>
                  <a:pt x="5714" y="6222"/>
                </a:lnTo>
                <a:lnTo>
                  <a:pt x="6858" y="6857"/>
                </a:lnTo>
                <a:lnTo>
                  <a:pt x="7747" y="7619"/>
                </a:lnTo>
                <a:lnTo>
                  <a:pt x="10249" y="101853"/>
                </a:lnTo>
                <a:lnTo>
                  <a:pt x="10123" y="104266"/>
                </a:lnTo>
                <a:lnTo>
                  <a:pt x="0" y="114553"/>
                </a:lnTo>
                <a:lnTo>
                  <a:pt x="0" y="118744"/>
                </a:lnTo>
                <a:lnTo>
                  <a:pt x="41275" y="118744"/>
                </a:lnTo>
                <a:lnTo>
                  <a:pt x="49022" y="118236"/>
                </a:lnTo>
                <a:lnTo>
                  <a:pt x="72909" y="110997"/>
                </a:lnTo>
                <a:lnTo>
                  <a:pt x="32258" y="110997"/>
                </a:lnTo>
                <a:lnTo>
                  <a:pt x="28828" y="110870"/>
                </a:lnTo>
                <a:lnTo>
                  <a:pt x="26543" y="110743"/>
                </a:lnTo>
                <a:lnTo>
                  <a:pt x="26543" y="7873"/>
                </a:lnTo>
                <a:lnTo>
                  <a:pt x="30099" y="7619"/>
                </a:lnTo>
                <a:lnTo>
                  <a:pt x="33909" y="7492"/>
                </a:lnTo>
                <a:lnTo>
                  <a:pt x="74639" y="7492"/>
                </a:lnTo>
                <a:lnTo>
                  <a:pt x="72136" y="5968"/>
                </a:lnTo>
                <a:lnTo>
                  <a:pt x="65150" y="3555"/>
                </a:lnTo>
                <a:lnTo>
                  <a:pt x="59477" y="1982"/>
                </a:lnTo>
                <a:lnTo>
                  <a:pt x="53101" y="873"/>
                </a:lnTo>
                <a:lnTo>
                  <a:pt x="45987" y="216"/>
                </a:lnTo>
                <a:lnTo>
                  <a:pt x="38100" y="0"/>
                </a:lnTo>
                <a:close/>
              </a:path>
              <a:path w="201295" h="118745">
                <a:moveTo>
                  <a:pt x="74639" y="7492"/>
                </a:moveTo>
                <a:lnTo>
                  <a:pt x="46355" y="7492"/>
                </a:lnTo>
                <a:lnTo>
                  <a:pt x="53721" y="9270"/>
                </a:lnTo>
                <a:lnTo>
                  <a:pt x="59944" y="12699"/>
                </a:lnTo>
                <a:lnTo>
                  <a:pt x="79063" y="49964"/>
                </a:lnTo>
                <a:lnTo>
                  <a:pt x="79375" y="64261"/>
                </a:lnTo>
                <a:lnTo>
                  <a:pt x="78994" y="69595"/>
                </a:lnTo>
                <a:lnTo>
                  <a:pt x="60325" y="106044"/>
                </a:lnTo>
                <a:lnTo>
                  <a:pt x="41656" y="110997"/>
                </a:lnTo>
                <a:lnTo>
                  <a:pt x="72909" y="110997"/>
                </a:lnTo>
                <a:lnTo>
                  <a:pt x="95279" y="76842"/>
                </a:lnTo>
                <a:lnTo>
                  <a:pt x="97155" y="47116"/>
                </a:lnTo>
                <a:lnTo>
                  <a:pt x="96012" y="38734"/>
                </a:lnTo>
                <a:lnTo>
                  <a:pt x="91186" y="24764"/>
                </a:lnTo>
                <a:lnTo>
                  <a:pt x="87630" y="18922"/>
                </a:lnTo>
                <a:lnTo>
                  <a:pt x="77977" y="9524"/>
                </a:lnTo>
                <a:lnTo>
                  <a:pt x="74639" y="749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36767" y="5404103"/>
            <a:ext cx="40005" cy="53340"/>
          </a:xfrm>
          <a:custGeom>
            <a:avLst/>
            <a:gdLst/>
            <a:ahLst/>
            <a:cxnLst/>
            <a:rect l="l" t="t" r="r" b="b"/>
            <a:pathLst>
              <a:path w="40004" h="53339">
                <a:moveTo>
                  <a:pt x="12954" y="0"/>
                </a:moveTo>
                <a:lnTo>
                  <a:pt x="7239" y="0"/>
                </a:lnTo>
                <a:lnTo>
                  <a:pt x="2921" y="127"/>
                </a:lnTo>
                <a:lnTo>
                  <a:pt x="0" y="381"/>
                </a:lnTo>
                <a:lnTo>
                  <a:pt x="0" y="52959"/>
                </a:lnTo>
                <a:lnTo>
                  <a:pt x="10160" y="52959"/>
                </a:lnTo>
                <a:lnTo>
                  <a:pt x="16637" y="52959"/>
                </a:lnTo>
                <a:lnTo>
                  <a:pt x="22098" y="52197"/>
                </a:lnTo>
                <a:lnTo>
                  <a:pt x="26416" y="50419"/>
                </a:lnTo>
                <a:lnTo>
                  <a:pt x="30607" y="48768"/>
                </a:lnTo>
                <a:lnTo>
                  <a:pt x="33909" y="45847"/>
                </a:lnTo>
                <a:lnTo>
                  <a:pt x="36195" y="41910"/>
                </a:lnTo>
                <a:lnTo>
                  <a:pt x="38354" y="37973"/>
                </a:lnTo>
                <a:lnTo>
                  <a:pt x="39497" y="32639"/>
                </a:lnTo>
                <a:lnTo>
                  <a:pt x="39497" y="26162"/>
                </a:lnTo>
                <a:lnTo>
                  <a:pt x="39497" y="21082"/>
                </a:lnTo>
                <a:lnTo>
                  <a:pt x="32004" y="5588"/>
                </a:lnTo>
                <a:lnTo>
                  <a:pt x="29718" y="3556"/>
                </a:lnTo>
                <a:lnTo>
                  <a:pt x="26924" y="2032"/>
                </a:lnTo>
                <a:lnTo>
                  <a:pt x="23622" y="1270"/>
                </a:lnTo>
                <a:lnTo>
                  <a:pt x="20320" y="381"/>
                </a:lnTo>
                <a:lnTo>
                  <a:pt x="16764" y="0"/>
                </a:lnTo>
                <a:lnTo>
                  <a:pt x="1295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19420" y="5403977"/>
            <a:ext cx="53340" cy="103505"/>
          </a:xfrm>
          <a:custGeom>
            <a:avLst/>
            <a:gdLst/>
            <a:ahLst/>
            <a:cxnLst/>
            <a:rect l="l" t="t" r="r" b="b"/>
            <a:pathLst>
              <a:path w="53339" h="103504">
                <a:moveTo>
                  <a:pt x="11302" y="0"/>
                </a:moveTo>
                <a:lnTo>
                  <a:pt x="7365" y="0"/>
                </a:lnTo>
                <a:lnTo>
                  <a:pt x="3555" y="127"/>
                </a:lnTo>
                <a:lnTo>
                  <a:pt x="0" y="381"/>
                </a:lnTo>
                <a:lnTo>
                  <a:pt x="0" y="103251"/>
                </a:lnTo>
                <a:lnTo>
                  <a:pt x="2285" y="103378"/>
                </a:lnTo>
                <a:lnTo>
                  <a:pt x="5714" y="103505"/>
                </a:lnTo>
                <a:lnTo>
                  <a:pt x="10287" y="103505"/>
                </a:lnTo>
                <a:lnTo>
                  <a:pt x="15112" y="103505"/>
                </a:lnTo>
                <a:lnTo>
                  <a:pt x="48387" y="80518"/>
                </a:lnTo>
                <a:lnTo>
                  <a:pt x="52831" y="56769"/>
                </a:lnTo>
                <a:lnTo>
                  <a:pt x="52831" y="50927"/>
                </a:lnTo>
                <a:lnTo>
                  <a:pt x="39624" y="8763"/>
                </a:lnTo>
                <a:lnTo>
                  <a:pt x="19812" y="0"/>
                </a:lnTo>
                <a:lnTo>
                  <a:pt x="113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10352" y="5396484"/>
            <a:ext cx="83820" cy="118745"/>
          </a:xfrm>
          <a:custGeom>
            <a:avLst/>
            <a:gdLst/>
            <a:ahLst/>
            <a:cxnLst/>
            <a:rect l="l" t="t" r="r" b="b"/>
            <a:pathLst>
              <a:path w="83820" h="118745">
                <a:moveTo>
                  <a:pt x="0" y="0"/>
                </a:moveTo>
                <a:lnTo>
                  <a:pt x="43180" y="0"/>
                </a:lnTo>
                <a:lnTo>
                  <a:pt x="52708" y="478"/>
                </a:lnTo>
                <a:lnTo>
                  <a:pt x="82819" y="24016"/>
                </a:lnTo>
                <a:lnTo>
                  <a:pt x="83438" y="31495"/>
                </a:lnTo>
                <a:lnTo>
                  <a:pt x="83438" y="37464"/>
                </a:lnTo>
                <a:lnTo>
                  <a:pt x="57912" y="66166"/>
                </a:lnTo>
                <a:lnTo>
                  <a:pt x="52705" y="67563"/>
                </a:lnTo>
                <a:lnTo>
                  <a:pt x="47117" y="68198"/>
                </a:lnTo>
                <a:lnTo>
                  <a:pt x="41401" y="68198"/>
                </a:lnTo>
                <a:lnTo>
                  <a:pt x="34925" y="68198"/>
                </a:lnTo>
                <a:lnTo>
                  <a:pt x="29972" y="68071"/>
                </a:lnTo>
                <a:lnTo>
                  <a:pt x="26415" y="67817"/>
                </a:lnTo>
                <a:lnTo>
                  <a:pt x="26415" y="96773"/>
                </a:lnTo>
                <a:lnTo>
                  <a:pt x="26415" y="100202"/>
                </a:lnTo>
                <a:lnTo>
                  <a:pt x="26670" y="102869"/>
                </a:lnTo>
                <a:lnTo>
                  <a:pt x="27050" y="104901"/>
                </a:lnTo>
                <a:lnTo>
                  <a:pt x="27432" y="106933"/>
                </a:lnTo>
                <a:lnTo>
                  <a:pt x="27939" y="108584"/>
                </a:lnTo>
                <a:lnTo>
                  <a:pt x="28701" y="109727"/>
                </a:lnTo>
                <a:lnTo>
                  <a:pt x="29463" y="110997"/>
                </a:lnTo>
                <a:lnTo>
                  <a:pt x="30607" y="111886"/>
                </a:lnTo>
                <a:lnTo>
                  <a:pt x="31876" y="112521"/>
                </a:lnTo>
                <a:lnTo>
                  <a:pt x="33274" y="113283"/>
                </a:lnTo>
                <a:lnTo>
                  <a:pt x="35306" y="113918"/>
                </a:lnTo>
                <a:lnTo>
                  <a:pt x="38226" y="114553"/>
                </a:lnTo>
                <a:lnTo>
                  <a:pt x="38226" y="118744"/>
                </a:lnTo>
                <a:lnTo>
                  <a:pt x="0" y="118744"/>
                </a:lnTo>
                <a:lnTo>
                  <a:pt x="0" y="114553"/>
                </a:lnTo>
                <a:lnTo>
                  <a:pt x="3556" y="113537"/>
                </a:lnTo>
                <a:lnTo>
                  <a:pt x="5969" y="112521"/>
                </a:lnTo>
                <a:lnTo>
                  <a:pt x="10160" y="101345"/>
                </a:lnTo>
                <a:lnTo>
                  <a:pt x="10160" y="97027"/>
                </a:lnTo>
                <a:lnTo>
                  <a:pt x="10160" y="21716"/>
                </a:lnTo>
                <a:lnTo>
                  <a:pt x="10160" y="17652"/>
                </a:lnTo>
                <a:lnTo>
                  <a:pt x="10033" y="14731"/>
                </a:lnTo>
                <a:lnTo>
                  <a:pt x="5587" y="6222"/>
                </a:lnTo>
                <a:lnTo>
                  <a:pt x="4572" y="5587"/>
                </a:lnTo>
                <a:lnTo>
                  <a:pt x="2667" y="4952"/>
                </a:lnTo>
                <a:lnTo>
                  <a:pt x="0" y="419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92877" y="5396484"/>
            <a:ext cx="97155" cy="118745"/>
          </a:xfrm>
          <a:custGeom>
            <a:avLst/>
            <a:gdLst/>
            <a:ahLst/>
            <a:cxnLst/>
            <a:rect l="l" t="t" r="r" b="b"/>
            <a:pathLst>
              <a:path w="97154" h="118745">
                <a:moveTo>
                  <a:pt x="0" y="0"/>
                </a:moveTo>
                <a:lnTo>
                  <a:pt x="38100" y="0"/>
                </a:lnTo>
                <a:lnTo>
                  <a:pt x="45987" y="216"/>
                </a:lnTo>
                <a:lnTo>
                  <a:pt x="82803" y="14223"/>
                </a:lnTo>
                <a:lnTo>
                  <a:pt x="87630" y="18922"/>
                </a:lnTo>
                <a:lnTo>
                  <a:pt x="91186" y="24764"/>
                </a:lnTo>
                <a:lnTo>
                  <a:pt x="93599" y="31749"/>
                </a:lnTo>
                <a:lnTo>
                  <a:pt x="96012" y="38734"/>
                </a:lnTo>
                <a:lnTo>
                  <a:pt x="97155" y="47116"/>
                </a:lnTo>
                <a:lnTo>
                  <a:pt x="97155" y="56768"/>
                </a:lnTo>
                <a:lnTo>
                  <a:pt x="88264" y="96392"/>
                </a:lnTo>
                <a:lnTo>
                  <a:pt x="54863" y="117347"/>
                </a:lnTo>
                <a:lnTo>
                  <a:pt x="41275" y="118744"/>
                </a:lnTo>
                <a:lnTo>
                  <a:pt x="31496" y="118744"/>
                </a:lnTo>
                <a:lnTo>
                  <a:pt x="0" y="118744"/>
                </a:lnTo>
                <a:lnTo>
                  <a:pt x="0" y="114553"/>
                </a:lnTo>
                <a:lnTo>
                  <a:pt x="2667" y="113791"/>
                </a:lnTo>
                <a:lnTo>
                  <a:pt x="4572" y="113156"/>
                </a:lnTo>
                <a:lnTo>
                  <a:pt x="5714" y="112521"/>
                </a:lnTo>
                <a:lnTo>
                  <a:pt x="6858" y="111886"/>
                </a:lnTo>
                <a:lnTo>
                  <a:pt x="7874" y="110997"/>
                </a:lnTo>
                <a:lnTo>
                  <a:pt x="10287" y="100964"/>
                </a:lnTo>
                <a:lnTo>
                  <a:pt x="10287" y="97027"/>
                </a:lnTo>
                <a:lnTo>
                  <a:pt x="10287" y="21716"/>
                </a:lnTo>
                <a:lnTo>
                  <a:pt x="10287" y="17652"/>
                </a:lnTo>
                <a:lnTo>
                  <a:pt x="10160" y="14731"/>
                </a:lnTo>
                <a:lnTo>
                  <a:pt x="5714" y="6222"/>
                </a:lnTo>
                <a:lnTo>
                  <a:pt x="4699" y="5587"/>
                </a:lnTo>
                <a:lnTo>
                  <a:pt x="2794" y="4952"/>
                </a:lnTo>
                <a:lnTo>
                  <a:pt x="0" y="419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02808" y="5372087"/>
            <a:ext cx="73958" cy="18365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12967" y="5378170"/>
            <a:ext cx="178081" cy="1810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85611" y="5396484"/>
            <a:ext cx="101600" cy="118745"/>
          </a:xfrm>
          <a:custGeom>
            <a:avLst/>
            <a:gdLst/>
            <a:ahLst/>
            <a:cxnLst/>
            <a:rect l="l" t="t" r="r" b="b"/>
            <a:pathLst>
              <a:path w="101600" h="118745">
                <a:moveTo>
                  <a:pt x="36575" y="0"/>
                </a:moveTo>
                <a:lnTo>
                  <a:pt x="0" y="0"/>
                </a:lnTo>
                <a:lnTo>
                  <a:pt x="0" y="4190"/>
                </a:lnTo>
                <a:lnTo>
                  <a:pt x="2666" y="4952"/>
                </a:lnTo>
                <a:lnTo>
                  <a:pt x="4572" y="5587"/>
                </a:lnTo>
                <a:lnTo>
                  <a:pt x="5587" y="6222"/>
                </a:lnTo>
                <a:lnTo>
                  <a:pt x="6730" y="6857"/>
                </a:lnTo>
                <a:lnTo>
                  <a:pt x="7620" y="7619"/>
                </a:lnTo>
                <a:lnTo>
                  <a:pt x="10038" y="102869"/>
                </a:lnTo>
                <a:lnTo>
                  <a:pt x="9905" y="104520"/>
                </a:lnTo>
                <a:lnTo>
                  <a:pt x="0" y="114553"/>
                </a:lnTo>
                <a:lnTo>
                  <a:pt x="0" y="118744"/>
                </a:lnTo>
                <a:lnTo>
                  <a:pt x="36575" y="118744"/>
                </a:lnTo>
                <a:lnTo>
                  <a:pt x="36575" y="114553"/>
                </a:lnTo>
                <a:lnTo>
                  <a:pt x="33909" y="113791"/>
                </a:lnTo>
                <a:lnTo>
                  <a:pt x="32003" y="113156"/>
                </a:lnTo>
                <a:lnTo>
                  <a:pt x="30861" y="112394"/>
                </a:lnTo>
                <a:lnTo>
                  <a:pt x="29590" y="111759"/>
                </a:lnTo>
                <a:lnTo>
                  <a:pt x="28701" y="110870"/>
                </a:lnTo>
                <a:lnTo>
                  <a:pt x="28193" y="109854"/>
                </a:lnTo>
                <a:lnTo>
                  <a:pt x="27559" y="108711"/>
                </a:lnTo>
                <a:lnTo>
                  <a:pt x="27050" y="107314"/>
                </a:lnTo>
                <a:lnTo>
                  <a:pt x="26542" y="103758"/>
                </a:lnTo>
                <a:lnTo>
                  <a:pt x="26415" y="60578"/>
                </a:lnTo>
                <a:lnTo>
                  <a:pt x="91186" y="60578"/>
                </a:lnTo>
                <a:lnTo>
                  <a:pt x="91186" y="52577"/>
                </a:lnTo>
                <a:lnTo>
                  <a:pt x="26415" y="52577"/>
                </a:lnTo>
                <a:lnTo>
                  <a:pt x="26542" y="14731"/>
                </a:lnTo>
                <a:lnTo>
                  <a:pt x="26924" y="12826"/>
                </a:lnTo>
                <a:lnTo>
                  <a:pt x="27177" y="10921"/>
                </a:lnTo>
                <a:lnTo>
                  <a:pt x="27686" y="9524"/>
                </a:lnTo>
                <a:lnTo>
                  <a:pt x="28448" y="8508"/>
                </a:lnTo>
                <a:lnTo>
                  <a:pt x="29083" y="7492"/>
                </a:lnTo>
                <a:lnTo>
                  <a:pt x="29972" y="6730"/>
                </a:lnTo>
                <a:lnTo>
                  <a:pt x="32258" y="5460"/>
                </a:lnTo>
                <a:lnTo>
                  <a:pt x="34036" y="4825"/>
                </a:lnTo>
                <a:lnTo>
                  <a:pt x="36575" y="4190"/>
                </a:lnTo>
                <a:lnTo>
                  <a:pt x="36575" y="0"/>
                </a:lnTo>
                <a:close/>
              </a:path>
              <a:path w="101600" h="118745">
                <a:moveTo>
                  <a:pt x="91186" y="60578"/>
                </a:moveTo>
                <a:lnTo>
                  <a:pt x="74802" y="60578"/>
                </a:lnTo>
                <a:lnTo>
                  <a:pt x="74727" y="102869"/>
                </a:lnTo>
                <a:lnTo>
                  <a:pt x="74549" y="105282"/>
                </a:lnTo>
                <a:lnTo>
                  <a:pt x="74040" y="107314"/>
                </a:lnTo>
                <a:lnTo>
                  <a:pt x="73660" y="109346"/>
                </a:lnTo>
                <a:lnTo>
                  <a:pt x="72771" y="110870"/>
                </a:lnTo>
                <a:lnTo>
                  <a:pt x="71500" y="111759"/>
                </a:lnTo>
                <a:lnTo>
                  <a:pt x="70230" y="112775"/>
                </a:lnTo>
                <a:lnTo>
                  <a:pt x="67945" y="113664"/>
                </a:lnTo>
                <a:lnTo>
                  <a:pt x="64770" y="114553"/>
                </a:lnTo>
                <a:lnTo>
                  <a:pt x="64770" y="118744"/>
                </a:lnTo>
                <a:lnTo>
                  <a:pt x="101218" y="118744"/>
                </a:lnTo>
                <a:lnTo>
                  <a:pt x="101218" y="114553"/>
                </a:lnTo>
                <a:lnTo>
                  <a:pt x="98933" y="113918"/>
                </a:lnTo>
                <a:lnTo>
                  <a:pt x="97282" y="113410"/>
                </a:lnTo>
                <a:lnTo>
                  <a:pt x="96265" y="112902"/>
                </a:lnTo>
                <a:lnTo>
                  <a:pt x="95123" y="112394"/>
                </a:lnTo>
                <a:lnTo>
                  <a:pt x="94361" y="111759"/>
                </a:lnTo>
                <a:lnTo>
                  <a:pt x="91439" y="104647"/>
                </a:lnTo>
                <a:lnTo>
                  <a:pt x="91312" y="103758"/>
                </a:lnTo>
                <a:lnTo>
                  <a:pt x="91186" y="60578"/>
                </a:lnTo>
                <a:close/>
              </a:path>
              <a:path w="101600" h="118745">
                <a:moveTo>
                  <a:pt x="101218" y="0"/>
                </a:moveTo>
                <a:lnTo>
                  <a:pt x="64770" y="0"/>
                </a:lnTo>
                <a:lnTo>
                  <a:pt x="64770" y="4190"/>
                </a:lnTo>
                <a:lnTo>
                  <a:pt x="68199" y="5079"/>
                </a:lnTo>
                <a:lnTo>
                  <a:pt x="70485" y="6095"/>
                </a:lnTo>
                <a:lnTo>
                  <a:pt x="71627" y="7111"/>
                </a:lnTo>
                <a:lnTo>
                  <a:pt x="72771" y="8000"/>
                </a:lnTo>
                <a:lnTo>
                  <a:pt x="73660" y="9524"/>
                </a:lnTo>
                <a:lnTo>
                  <a:pt x="74040" y="11302"/>
                </a:lnTo>
                <a:lnTo>
                  <a:pt x="74549" y="13207"/>
                </a:lnTo>
                <a:lnTo>
                  <a:pt x="74802" y="16636"/>
                </a:lnTo>
                <a:lnTo>
                  <a:pt x="74802" y="52577"/>
                </a:lnTo>
                <a:lnTo>
                  <a:pt x="91186" y="52577"/>
                </a:lnTo>
                <a:lnTo>
                  <a:pt x="91312" y="13588"/>
                </a:lnTo>
                <a:lnTo>
                  <a:pt x="92328" y="9524"/>
                </a:lnTo>
                <a:lnTo>
                  <a:pt x="93217" y="8000"/>
                </a:lnTo>
                <a:lnTo>
                  <a:pt x="95758" y="5968"/>
                </a:lnTo>
                <a:lnTo>
                  <a:pt x="97916" y="4952"/>
                </a:lnTo>
                <a:lnTo>
                  <a:pt x="101218" y="4190"/>
                </a:lnTo>
                <a:lnTo>
                  <a:pt x="10121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785611" y="5396484"/>
            <a:ext cx="101600" cy="118745"/>
          </a:xfrm>
          <a:custGeom>
            <a:avLst/>
            <a:gdLst/>
            <a:ahLst/>
            <a:cxnLst/>
            <a:rect l="l" t="t" r="r" b="b"/>
            <a:pathLst>
              <a:path w="101600" h="118745">
                <a:moveTo>
                  <a:pt x="0" y="0"/>
                </a:moveTo>
                <a:lnTo>
                  <a:pt x="36575" y="0"/>
                </a:lnTo>
                <a:lnTo>
                  <a:pt x="36575" y="4190"/>
                </a:lnTo>
                <a:lnTo>
                  <a:pt x="34036" y="4825"/>
                </a:lnTo>
                <a:lnTo>
                  <a:pt x="32258" y="5460"/>
                </a:lnTo>
                <a:lnTo>
                  <a:pt x="31114" y="6095"/>
                </a:lnTo>
                <a:lnTo>
                  <a:pt x="29972" y="6730"/>
                </a:lnTo>
                <a:lnTo>
                  <a:pt x="29083" y="7492"/>
                </a:lnTo>
                <a:lnTo>
                  <a:pt x="28448" y="8508"/>
                </a:lnTo>
                <a:lnTo>
                  <a:pt x="27686" y="9524"/>
                </a:lnTo>
                <a:lnTo>
                  <a:pt x="27177" y="10921"/>
                </a:lnTo>
                <a:lnTo>
                  <a:pt x="26924" y="12826"/>
                </a:lnTo>
                <a:lnTo>
                  <a:pt x="26542" y="14731"/>
                </a:lnTo>
                <a:lnTo>
                  <a:pt x="26415" y="17652"/>
                </a:lnTo>
                <a:lnTo>
                  <a:pt x="26415" y="21716"/>
                </a:lnTo>
                <a:lnTo>
                  <a:pt x="26415" y="52577"/>
                </a:lnTo>
                <a:lnTo>
                  <a:pt x="74802" y="52577"/>
                </a:lnTo>
                <a:lnTo>
                  <a:pt x="74802" y="21716"/>
                </a:lnTo>
                <a:lnTo>
                  <a:pt x="74802" y="16636"/>
                </a:lnTo>
                <a:lnTo>
                  <a:pt x="74549" y="13207"/>
                </a:lnTo>
                <a:lnTo>
                  <a:pt x="74040" y="11302"/>
                </a:lnTo>
                <a:lnTo>
                  <a:pt x="73660" y="9524"/>
                </a:lnTo>
                <a:lnTo>
                  <a:pt x="72771" y="8000"/>
                </a:lnTo>
                <a:lnTo>
                  <a:pt x="71627" y="7111"/>
                </a:lnTo>
                <a:lnTo>
                  <a:pt x="70485" y="6095"/>
                </a:lnTo>
                <a:lnTo>
                  <a:pt x="68199" y="5079"/>
                </a:lnTo>
                <a:lnTo>
                  <a:pt x="64770" y="4190"/>
                </a:lnTo>
                <a:lnTo>
                  <a:pt x="64770" y="0"/>
                </a:lnTo>
                <a:lnTo>
                  <a:pt x="101218" y="0"/>
                </a:lnTo>
                <a:lnTo>
                  <a:pt x="101218" y="4190"/>
                </a:lnTo>
                <a:lnTo>
                  <a:pt x="97916" y="4952"/>
                </a:lnTo>
                <a:lnTo>
                  <a:pt x="95758" y="5968"/>
                </a:lnTo>
                <a:lnTo>
                  <a:pt x="94487" y="6984"/>
                </a:lnTo>
                <a:lnTo>
                  <a:pt x="93217" y="8000"/>
                </a:lnTo>
                <a:lnTo>
                  <a:pt x="92328" y="9524"/>
                </a:lnTo>
                <a:lnTo>
                  <a:pt x="91821" y="11556"/>
                </a:lnTo>
                <a:lnTo>
                  <a:pt x="91312" y="13588"/>
                </a:lnTo>
                <a:lnTo>
                  <a:pt x="91186" y="16890"/>
                </a:lnTo>
                <a:lnTo>
                  <a:pt x="91186" y="21716"/>
                </a:lnTo>
                <a:lnTo>
                  <a:pt x="91186" y="97027"/>
                </a:lnTo>
                <a:lnTo>
                  <a:pt x="91186" y="100329"/>
                </a:lnTo>
                <a:lnTo>
                  <a:pt x="91186" y="102869"/>
                </a:lnTo>
                <a:lnTo>
                  <a:pt x="91439" y="104647"/>
                </a:lnTo>
                <a:lnTo>
                  <a:pt x="96265" y="112902"/>
                </a:lnTo>
                <a:lnTo>
                  <a:pt x="97282" y="113410"/>
                </a:lnTo>
                <a:lnTo>
                  <a:pt x="98933" y="113918"/>
                </a:lnTo>
                <a:lnTo>
                  <a:pt x="101218" y="114553"/>
                </a:lnTo>
                <a:lnTo>
                  <a:pt x="101218" y="118744"/>
                </a:lnTo>
                <a:lnTo>
                  <a:pt x="64770" y="118744"/>
                </a:lnTo>
                <a:lnTo>
                  <a:pt x="64770" y="114553"/>
                </a:lnTo>
                <a:lnTo>
                  <a:pt x="67945" y="113664"/>
                </a:lnTo>
                <a:lnTo>
                  <a:pt x="70230" y="112775"/>
                </a:lnTo>
                <a:lnTo>
                  <a:pt x="71500" y="111759"/>
                </a:lnTo>
                <a:lnTo>
                  <a:pt x="72771" y="110870"/>
                </a:lnTo>
                <a:lnTo>
                  <a:pt x="73660" y="109346"/>
                </a:lnTo>
                <a:lnTo>
                  <a:pt x="74040" y="107314"/>
                </a:lnTo>
                <a:lnTo>
                  <a:pt x="74549" y="105282"/>
                </a:lnTo>
                <a:lnTo>
                  <a:pt x="74802" y="101853"/>
                </a:lnTo>
                <a:lnTo>
                  <a:pt x="74802" y="97027"/>
                </a:lnTo>
                <a:lnTo>
                  <a:pt x="74802" y="60578"/>
                </a:lnTo>
                <a:lnTo>
                  <a:pt x="26415" y="60578"/>
                </a:lnTo>
                <a:lnTo>
                  <a:pt x="26415" y="97027"/>
                </a:lnTo>
                <a:lnTo>
                  <a:pt x="26415" y="100964"/>
                </a:lnTo>
                <a:lnTo>
                  <a:pt x="26542" y="103758"/>
                </a:lnTo>
                <a:lnTo>
                  <a:pt x="26797" y="105536"/>
                </a:lnTo>
                <a:lnTo>
                  <a:pt x="27050" y="107314"/>
                </a:lnTo>
                <a:lnTo>
                  <a:pt x="27559" y="108711"/>
                </a:lnTo>
                <a:lnTo>
                  <a:pt x="28193" y="109854"/>
                </a:lnTo>
                <a:lnTo>
                  <a:pt x="28701" y="110870"/>
                </a:lnTo>
                <a:lnTo>
                  <a:pt x="29590" y="111759"/>
                </a:lnTo>
                <a:lnTo>
                  <a:pt x="30861" y="112394"/>
                </a:lnTo>
                <a:lnTo>
                  <a:pt x="32003" y="113156"/>
                </a:lnTo>
                <a:lnTo>
                  <a:pt x="33909" y="113791"/>
                </a:lnTo>
                <a:lnTo>
                  <a:pt x="36575" y="114553"/>
                </a:lnTo>
                <a:lnTo>
                  <a:pt x="36575" y="118744"/>
                </a:lnTo>
                <a:lnTo>
                  <a:pt x="0" y="118744"/>
                </a:lnTo>
                <a:lnTo>
                  <a:pt x="0" y="114553"/>
                </a:lnTo>
                <a:lnTo>
                  <a:pt x="3555" y="113537"/>
                </a:lnTo>
                <a:lnTo>
                  <a:pt x="5968" y="112521"/>
                </a:lnTo>
                <a:lnTo>
                  <a:pt x="10160" y="101345"/>
                </a:lnTo>
                <a:lnTo>
                  <a:pt x="10160" y="97027"/>
                </a:lnTo>
                <a:lnTo>
                  <a:pt x="10160" y="21716"/>
                </a:lnTo>
                <a:lnTo>
                  <a:pt x="10160" y="17652"/>
                </a:lnTo>
                <a:lnTo>
                  <a:pt x="10033" y="14731"/>
                </a:lnTo>
                <a:lnTo>
                  <a:pt x="9778" y="12953"/>
                </a:lnTo>
                <a:lnTo>
                  <a:pt x="9398" y="11175"/>
                </a:lnTo>
                <a:lnTo>
                  <a:pt x="8889" y="9651"/>
                </a:lnTo>
                <a:lnTo>
                  <a:pt x="8254" y="8635"/>
                </a:lnTo>
                <a:lnTo>
                  <a:pt x="7620" y="7619"/>
                </a:lnTo>
                <a:lnTo>
                  <a:pt x="6730" y="6857"/>
                </a:lnTo>
                <a:lnTo>
                  <a:pt x="5587" y="6222"/>
                </a:lnTo>
                <a:lnTo>
                  <a:pt x="4572" y="5587"/>
                </a:lnTo>
                <a:lnTo>
                  <a:pt x="2666" y="4952"/>
                </a:lnTo>
                <a:lnTo>
                  <a:pt x="0" y="419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84164" y="5477310"/>
            <a:ext cx="44881" cy="631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99022" y="5495035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24891" y="0"/>
                </a:moveTo>
                <a:lnTo>
                  <a:pt x="9651" y="0"/>
                </a:lnTo>
                <a:lnTo>
                  <a:pt x="10032" y="4317"/>
                </a:lnTo>
                <a:lnTo>
                  <a:pt x="10145" y="8127"/>
                </a:lnTo>
                <a:lnTo>
                  <a:pt x="0" y="38988"/>
                </a:lnTo>
                <a:lnTo>
                  <a:pt x="4699" y="44195"/>
                </a:lnTo>
                <a:lnTo>
                  <a:pt x="26035" y="16128"/>
                </a:lnTo>
                <a:lnTo>
                  <a:pt x="26035" y="8127"/>
                </a:lnTo>
                <a:lnTo>
                  <a:pt x="25653" y="4063"/>
                </a:lnTo>
                <a:lnTo>
                  <a:pt x="2489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99022" y="5495035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9651" y="0"/>
                </a:moveTo>
                <a:lnTo>
                  <a:pt x="24891" y="0"/>
                </a:lnTo>
                <a:lnTo>
                  <a:pt x="25653" y="4063"/>
                </a:lnTo>
                <a:lnTo>
                  <a:pt x="26035" y="8127"/>
                </a:lnTo>
                <a:lnTo>
                  <a:pt x="26035" y="12064"/>
                </a:lnTo>
                <a:lnTo>
                  <a:pt x="26035" y="16128"/>
                </a:lnTo>
                <a:lnTo>
                  <a:pt x="4699" y="44195"/>
                </a:lnTo>
                <a:lnTo>
                  <a:pt x="0" y="38988"/>
                </a:lnTo>
                <a:lnTo>
                  <a:pt x="3048" y="36194"/>
                </a:lnTo>
                <a:lnTo>
                  <a:pt x="5079" y="33654"/>
                </a:lnTo>
                <a:lnTo>
                  <a:pt x="10160" y="17398"/>
                </a:lnTo>
                <a:lnTo>
                  <a:pt x="10160" y="13080"/>
                </a:lnTo>
                <a:lnTo>
                  <a:pt x="10160" y="8635"/>
                </a:lnTo>
                <a:lnTo>
                  <a:pt x="10032" y="4317"/>
                </a:lnTo>
                <a:lnTo>
                  <a:pt x="965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949696" y="5413222"/>
            <a:ext cx="110520" cy="13794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963792" y="5430646"/>
            <a:ext cx="91440" cy="120014"/>
          </a:xfrm>
          <a:custGeom>
            <a:avLst/>
            <a:gdLst/>
            <a:ahLst/>
            <a:cxnLst/>
            <a:rect l="l" t="t" r="r" b="b"/>
            <a:pathLst>
              <a:path w="91439" h="120014">
                <a:moveTo>
                  <a:pt x="36931" y="10032"/>
                </a:moveTo>
                <a:lnTo>
                  <a:pt x="17653" y="10032"/>
                </a:lnTo>
                <a:lnTo>
                  <a:pt x="19050" y="10540"/>
                </a:lnTo>
                <a:lnTo>
                  <a:pt x="20066" y="11556"/>
                </a:lnTo>
                <a:lnTo>
                  <a:pt x="21209" y="12572"/>
                </a:lnTo>
                <a:lnTo>
                  <a:pt x="22098" y="14350"/>
                </a:lnTo>
                <a:lnTo>
                  <a:pt x="22860" y="17144"/>
                </a:lnTo>
                <a:lnTo>
                  <a:pt x="23622" y="19811"/>
                </a:lnTo>
                <a:lnTo>
                  <a:pt x="24257" y="23875"/>
                </a:lnTo>
                <a:lnTo>
                  <a:pt x="25019" y="34543"/>
                </a:lnTo>
                <a:lnTo>
                  <a:pt x="25102" y="37020"/>
                </a:lnTo>
                <a:lnTo>
                  <a:pt x="25189" y="62325"/>
                </a:lnTo>
                <a:lnTo>
                  <a:pt x="25082" y="68659"/>
                </a:lnTo>
                <a:lnTo>
                  <a:pt x="24844" y="77031"/>
                </a:lnTo>
                <a:lnTo>
                  <a:pt x="24511" y="85343"/>
                </a:lnTo>
                <a:lnTo>
                  <a:pt x="20369" y="93368"/>
                </a:lnTo>
                <a:lnTo>
                  <a:pt x="16906" y="101060"/>
                </a:lnTo>
                <a:lnTo>
                  <a:pt x="14134" y="108418"/>
                </a:lnTo>
                <a:lnTo>
                  <a:pt x="12065" y="115442"/>
                </a:lnTo>
                <a:lnTo>
                  <a:pt x="14605" y="119506"/>
                </a:lnTo>
                <a:lnTo>
                  <a:pt x="27559" y="119506"/>
                </a:lnTo>
                <a:lnTo>
                  <a:pt x="29654" y="111382"/>
                </a:lnTo>
                <a:lnTo>
                  <a:pt x="31559" y="102996"/>
                </a:lnTo>
                <a:lnTo>
                  <a:pt x="33274" y="94325"/>
                </a:lnTo>
                <a:lnTo>
                  <a:pt x="34798" y="85343"/>
                </a:lnTo>
                <a:lnTo>
                  <a:pt x="41989" y="73870"/>
                </a:lnTo>
                <a:lnTo>
                  <a:pt x="46978" y="66166"/>
                </a:lnTo>
                <a:lnTo>
                  <a:pt x="37084" y="66166"/>
                </a:lnTo>
                <a:lnTo>
                  <a:pt x="37824" y="56070"/>
                </a:lnTo>
                <a:lnTo>
                  <a:pt x="38338" y="46354"/>
                </a:lnTo>
                <a:lnTo>
                  <a:pt x="38570" y="39115"/>
                </a:lnTo>
                <a:lnTo>
                  <a:pt x="38690" y="32162"/>
                </a:lnTo>
                <a:lnTo>
                  <a:pt x="38735" y="18033"/>
                </a:lnTo>
                <a:lnTo>
                  <a:pt x="37465" y="10921"/>
                </a:lnTo>
                <a:lnTo>
                  <a:pt x="36931" y="10032"/>
                </a:lnTo>
                <a:close/>
              </a:path>
              <a:path w="91439" h="120014">
                <a:moveTo>
                  <a:pt x="91059" y="1396"/>
                </a:moveTo>
                <a:lnTo>
                  <a:pt x="72898" y="1396"/>
                </a:lnTo>
                <a:lnTo>
                  <a:pt x="65492" y="16375"/>
                </a:lnTo>
                <a:lnTo>
                  <a:pt x="57181" y="32162"/>
                </a:lnTo>
                <a:lnTo>
                  <a:pt x="47966" y="48760"/>
                </a:lnTo>
                <a:lnTo>
                  <a:pt x="37846" y="66166"/>
                </a:lnTo>
                <a:lnTo>
                  <a:pt x="46978" y="66166"/>
                </a:lnTo>
                <a:lnTo>
                  <a:pt x="73016" y="28066"/>
                </a:lnTo>
                <a:lnTo>
                  <a:pt x="89916" y="5587"/>
                </a:lnTo>
                <a:lnTo>
                  <a:pt x="91059" y="1396"/>
                </a:lnTo>
                <a:close/>
              </a:path>
              <a:path w="91439" h="120014">
                <a:moveTo>
                  <a:pt x="28067" y="0"/>
                </a:moveTo>
                <a:lnTo>
                  <a:pt x="20193" y="0"/>
                </a:lnTo>
                <a:lnTo>
                  <a:pt x="18161" y="253"/>
                </a:lnTo>
                <a:lnTo>
                  <a:pt x="16383" y="761"/>
                </a:lnTo>
                <a:lnTo>
                  <a:pt x="14605" y="1396"/>
                </a:lnTo>
                <a:lnTo>
                  <a:pt x="12954" y="2158"/>
                </a:lnTo>
                <a:lnTo>
                  <a:pt x="11303" y="3174"/>
                </a:lnTo>
                <a:lnTo>
                  <a:pt x="9652" y="4063"/>
                </a:lnTo>
                <a:lnTo>
                  <a:pt x="8001" y="5206"/>
                </a:lnTo>
                <a:lnTo>
                  <a:pt x="4953" y="7746"/>
                </a:lnTo>
                <a:lnTo>
                  <a:pt x="2794" y="9651"/>
                </a:lnTo>
                <a:lnTo>
                  <a:pt x="0" y="12191"/>
                </a:lnTo>
                <a:lnTo>
                  <a:pt x="4826" y="17017"/>
                </a:lnTo>
                <a:lnTo>
                  <a:pt x="9144" y="12318"/>
                </a:lnTo>
                <a:lnTo>
                  <a:pt x="12827" y="10032"/>
                </a:lnTo>
                <a:lnTo>
                  <a:pt x="36931" y="10032"/>
                </a:lnTo>
                <a:lnTo>
                  <a:pt x="34798" y="6476"/>
                </a:lnTo>
                <a:lnTo>
                  <a:pt x="32258" y="2158"/>
                </a:lnTo>
                <a:lnTo>
                  <a:pt x="2806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63792" y="5430646"/>
            <a:ext cx="91440" cy="120014"/>
          </a:xfrm>
          <a:custGeom>
            <a:avLst/>
            <a:gdLst/>
            <a:ahLst/>
            <a:cxnLst/>
            <a:rect l="l" t="t" r="r" b="b"/>
            <a:pathLst>
              <a:path w="91439" h="120014">
                <a:moveTo>
                  <a:pt x="22352" y="0"/>
                </a:moveTo>
                <a:lnTo>
                  <a:pt x="28067" y="0"/>
                </a:lnTo>
                <a:lnTo>
                  <a:pt x="32258" y="2158"/>
                </a:lnTo>
                <a:lnTo>
                  <a:pt x="34798" y="6476"/>
                </a:lnTo>
                <a:lnTo>
                  <a:pt x="37465" y="10921"/>
                </a:lnTo>
                <a:lnTo>
                  <a:pt x="38735" y="18033"/>
                </a:lnTo>
                <a:lnTo>
                  <a:pt x="38735" y="28066"/>
                </a:lnTo>
                <a:lnTo>
                  <a:pt x="38637" y="37020"/>
                </a:lnTo>
                <a:lnTo>
                  <a:pt x="38338" y="46354"/>
                </a:lnTo>
                <a:lnTo>
                  <a:pt x="37824" y="56070"/>
                </a:lnTo>
                <a:lnTo>
                  <a:pt x="37084" y="66166"/>
                </a:lnTo>
                <a:lnTo>
                  <a:pt x="37846" y="66166"/>
                </a:lnTo>
                <a:lnTo>
                  <a:pt x="47966" y="48760"/>
                </a:lnTo>
                <a:lnTo>
                  <a:pt x="57181" y="32162"/>
                </a:lnTo>
                <a:lnTo>
                  <a:pt x="65492" y="16375"/>
                </a:lnTo>
                <a:lnTo>
                  <a:pt x="72898" y="1396"/>
                </a:lnTo>
                <a:lnTo>
                  <a:pt x="91059" y="1396"/>
                </a:lnTo>
                <a:lnTo>
                  <a:pt x="89916" y="5587"/>
                </a:lnTo>
                <a:lnTo>
                  <a:pt x="85226" y="11469"/>
                </a:lnTo>
                <a:lnTo>
                  <a:pt x="79549" y="19018"/>
                </a:lnTo>
                <a:lnTo>
                  <a:pt x="57229" y="50732"/>
                </a:lnTo>
                <a:lnTo>
                  <a:pt x="34798" y="85343"/>
                </a:lnTo>
                <a:lnTo>
                  <a:pt x="33274" y="94325"/>
                </a:lnTo>
                <a:lnTo>
                  <a:pt x="31559" y="102996"/>
                </a:lnTo>
                <a:lnTo>
                  <a:pt x="29654" y="111382"/>
                </a:lnTo>
                <a:lnTo>
                  <a:pt x="27559" y="119506"/>
                </a:lnTo>
                <a:lnTo>
                  <a:pt x="14605" y="119506"/>
                </a:lnTo>
                <a:lnTo>
                  <a:pt x="12065" y="115442"/>
                </a:lnTo>
                <a:lnTo>
                  <a:pt x="14134" y="108418"/>
                </a:lnTo>
                <a:lnTo>
                  <a:pt x="16906" y="101060"/>
                </a:lnTo>
                <a:lnTo>
                  <a:pt x="20369" y="93368"/>
                </a:lnTo>
                <a:lnTo>
                  <a:pt x="24511" y="85343"/>
                </a:lnTo>
                <a:lnTo>
                  <a:pt x="24844" y="77031"/>
                </a:lnTo>
                <a:lnTo>
                  <a:pt x="25082" y="68659"/>
                </a:lnTo>
                <a:lnTo>
                  <a:pt x="25225" y="60215"/>
                </a:lnTo>
                <a:lnTo>
                  <a:pt x="25273" y="51688"/>
                </a:lnTo>
                <a:lnTo>
                  <a:pt x="25273" y="42036"/>
                </a:lnTo>
                <a:lnTo>
                  <a:pt x="25019" y="34543"/>
                </a:lnTo>
                <a:lnTo>
                  <a:pt x="24637" y="29209"/>
                </a:lnTo>
                <a:lnTo>
                  <a:pt x="24257" y="23875"/>
                </a:lnTo>
                <a:lnTo>
                  <a:pt x="23622" y="19811"/>
                </a:lnTo>
                <a:lnTo>
                  <a:pt x="22860" y="17144"/>
                </a:lnTo>
                <a:lnTo>
                  <a:pt x="22098" y="14350"/>
                </a:lnTo>
                <a:lnTo>
                  <a:pt x="21209" y="12572"/>
                </a:lnTo>
                <a:lnTo>
                  <a:pt x="20066" y="11556"/>
                </a:lnTo>
                <a:lnTo>
                  <a:pt x="19050" y="10540"/>
                </a:lnTo>
                <a:lnTo>
                  <a:pt x="17653" y="10032"/>
                </a:lnTo>
                <a:lnTo>
                  <a:pt x="16129" y="10032"/>
                </a:lnTo>
                <a:lnTo>
                  <a:pt x="12827" y="10032"/>
                </a:lnTo>
                <a:lnTo>
                  <a:pt x="9144" y="12318"/>
                </a:lnTo>
                <a:lnTo>
                  <a:pt x="4826" y="17017"/>
                </a:lnTo>
                <a:lnTo>
                  <a:pt x="0" y="12191"/>
                </a:lnTo>
                <a:lnTo>
                  <a:pt x="2794" y="9651"/>
                </a:lnTo>
                <a:lnTo>
                  <a:pt x="4953" y="7746"/>
                </a:lnTo>
                <a:lnTo>
                  <a:pt x="6477" y="6476"/>
                </a:lnTo>
                <a:lnTo>
                  <a:pt x="8001" y="5206"/>
                </a:lnTo>
                <a:lnTo>
                  <a:pt x="9652" y="4063"/>
                </a:lnTo>
                <a:lnTo>
                  <a:pt x="11303" y="3174"/>
                </a:lnTo>
                <a:lnTo>
                  <a:pt x="12954" y="2158"/>
                </a:lnTo>
                <a:lnTo>
                  <a:pt x="14605" y="1396"/>
                </a:lnTo>
                <a:lnTo>
                  <a:pt x="16383" y="761"/>
                </a:lnTo>
                <a:lnTo>
                  <a:pt x="18161" y="253"/>
                </a:lnTo>
                <a:lnTo>
                  <a:pt x="20193" y="0"/>
                </a:lnTo>
                <a:lnTo>
                  <a:pt x="2235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050279" y="5372087"/>
            <a:ext cx="73958" cy="18365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64884" y="5389498"/>
            <a:ext cx="55244" cy="165100"/>
          </a:xfrm>
          <a:custGeom>
            <a:avLst/>
            <a:gdLst/>
            <a:ahLst/>
            <a:cxnLst/>
            <a:rect l="l" t="t" r="r" b="b"/>
            <a:pathLst>
              <a:path w="55245" h="165100">
                <a:moveTo>
                  <a:pt x="2286" y="0"/>
                </a:moveTo>
                <a:lnTo>
                  <a:pt x="0" y="6603"/>
                </a:lnTo>
                <a:lnTo>
                  <a:pt x="9544" y="10798"/>
                </a:lnTo>
                <a:lnTo>
                  <a:pt x="17780" y="16541"/>
                </a:lnTo>
                <a:lnTo>
                  <a:pt x="37544" y="54784"/>
                </a:lnTo>
                <a:lnTo>
                  <a:pt x="40004" y="81660"/>
                </a:lnTo>
                <a:lnTo>
                  <a:pt x="39385" y="96234"/>
                </a:lnTo>
                <a:lnTo>
                  <a:pt x="24578" y="141027"/>
                </a:lnTo>
                <a:lnTo>
                  <a:pt x="253" y="158369"/>
                </a:lnTo>
                <a:lnTo>
                  <a:pt x="2286" y="165100"/>
                </a:lnTo>
                <a:lnTo>
                  <a:pt x="41401" y="136270"/>
                </a:lnTo>
                <a:lnTo>
                  <a:pt x="54135" y="97766"/>
                </a:lnTo>
                <a:lnTo>
                  <a:pt x="54990" y="82550"/>
                </a:lnTo>
                <a:lnTo>
                  <a:pt x="54135" y="67407"/>
                </a:lnTo>
                <a:lnTo>
                  <a:pt x="41401" y="28956"/>
                </a:lnTo>
                <a:lnTo>
                  <a:pt x="14291" y="4310"/>
                </a:lnTo>
                <a:lnTo>
                  <a:pt x="228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064884" y="5389498"/>
            <a:ext cx="55244" cy="165100"/>
          </a:xfrm>
          <a:custGeom>
            <a:avLst/>
            <a:gdLst/>
            <a:ahLst/>
            <a:cxnLst/>
            <a:rect l="l" t="t" r="r" b="b"/>
            <a:pathLst>
              <a:path w="55245" h="165100">
                <a:moveTo>
                  <a:pt x="2286" y="0"/>
                </a:moveTo>
                <a:lnTo>
                  <a:pt x="41401" y="28956"/>
                </a:lnTo>
                <a:lnTo>
                  <a:pt x="54135" y="67407"/>
                </a:lnTo>
                <a:lnTo>
                  <a:pt x="54990" y="82550"/>
                </a:lnTo>
                <a:lnTo>
                  <a:pt x="54135" y="97766"/>
                </a:lnTo>
                <a:lnTo>
                  <a:pt x="41401" y="136270"/>
                </a:lnTo>
                <a:lnTo>
                  <a:pt x="2286" y="165100"/>
                </a:lnTo>
                <a:lnTo>
                  <a:pt x="253" y="158369"/>
                </a:lnTo>
                <a:lnTo>
                  <a:pt x="9632" y="154223"/>
                </a:lnTo>
                <a:lnTo>
                  <a:pt x="17748" y="148447"/>
                </a:lnTo>
                <a:lnTo>
                  <a:pt x="37528" y="109474"/>
                </a:lnTo>
                <a:lnTo>
                  <a:pt x="40004" y="81660"/>
                </a:lnTo>
                <a:lnTo>
                  <a:pt x="39387" y="67609"/>
                </a:lnTo>
                <a:lnTo>
                  <a:pt x="24681" y="23856"/>
                </a:lnTo>
                <a:lnTo>
                  <a:pt x="0" y="6603"/>
                </a:lnTo>
                <a:lnTo>
                  <a:pt x="22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595115" y="5690615"/>
            <a:ext cx="121158" cy="1211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604767" y="5703963"/>
            <a:ext cx="111379" cy="11135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867911" y="5666232"/>
            <a:ext cx="112013" cy="1409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81754" y="5684583"/>
            <a:ext cx="93980" cy="121920"/>
          </a:xfrm>
          <a:custGeom>
            <a:avLst/>
            <a:gdLst/>
            <a:ahLst/>
            <a:cxnLst/>
            <a:rect l="l" t="t" r="r" b="b"/>
            <a:pathLst>
              <a:path w="93979" h="121920">
                <a:moveTo>
                  <a:pt x="70830" y="114846"/>
                </a:moveTo>
                <a:lnTo>
                  <a:pt x="58420" y="114846"/>
                </a:lnTo>
                <a:lnTo>
                  <a:pt x="62865" y="121716"/>
                </a:lnTo>
                <a:lnTo>
                  <a:pt x="69723" y="119811"/>
                </a:lnTo>
                <a:lnTo>
                  <a:pt x="70830" y="114846"/>
                </a:lnTo>
                <a:close/>
              </a:path>
              <a:path w="93979" h="121920">
                <a:moveTo>
                  <a:pt x="68707" y="0"/>
                </a:moveTo>
                <a:lnTo>
                  <a:pt x="63246" y="0"/>
                </a:lnTo>
                <a:lnTo>
                  <a:pt x="56266" y="438"/>
                </a:lnTo>
                <a:lnTo>
                  <a:pt x="21383" y="20789"/>
                </a:lnTo>
                <a:lnTo>
                  <a:pt x="4445" y="55600"/>
                </a:lnTo>
                <a:lnTo>
                  <a:pt x="0" y="84721"/>
                </a:lnTo>
                <a:lnTo>
                  <a:pt x="545" y="93227"/>
                </a:lnTo>
                <a:lnTo>
                  <a:pt x="33528" y="121627"/>
                </a:lnTo>
                <a:lnTo>
                  <a:pt x="37084" y="121627"/>
                </a:lnTo>
                <a:lnTo>
                  <a:pt x="40640" y="121208"/>
                </a:lnTo>
                <a:lnTo>
                  <a:pt x="47625" y="119532"/>
                </a:lnTo>
                <a:lnTo>
                  <a:pt x="52324" y="117690"/>
                </a:lnTo>
                <a:lnTo>
                  <a:pt x="58420" y="114846"/>
                </a:lnTo>
                <a:lnTo>
                  <a:pt x="70830" y="114846"/>
                </a:lnTo>
                <a:lnTo>
                  <a:pt x="71005" y="114058"/>
                </a:lnTo>
                <a:lnTo>
                  <a:pt x="28956" y="114058"/>
                </a:lnTo>
                <a:lnTo>
                  <a:pt x="24130" y="111988"/>
                </a:lnTo>
                <a:lnTo>
                  <a:pt x="20955" y="107835"/>
                </a:lnTo>
                <a:lnTo>
                  <a:pt x="17907" y="103682"/>
                </a:lnTo>
                <a:lnTo>
                  <a:pt x="16383" y="97078"/>
                </a:lnTo>
                <a:lnTo>
                  <a:pt x="16383" y="80835"/>
                </a:lnTo>
                <a:lnTo>
                  <a:pt x="28956" y="33820"/>
                </a:lnTo>
                <a:lnTo>
                  <a:pt x="57023" y="7670"/>
                </a:lnTo>
                <a:lnTo>
                  <a:pt x="92777" y="7670"/>
                </a:lnTo>
                <a:lnTo>
                  <a:pt x="93472" y="4622"/>
                </a:lnTo>
                <a:lnTo>
                  <a:pt x="88011" y="2882"/>
                </a:lnTo>
                <a:lnTo>
                  <a:pt x="82931" y="1676"/>
                </a:lnTo>
                <a:lnTo>
                  <a:pt x="73787" y="342"/>
                </a:lnTo>
                <a:lnTo>
                  <a:pt x="68707" y="0"/>
                </a:lnTo>
                <a:close/>
              </a:path>
              <a:path w="93979" h="121920">
                <a:moveTo>
                  <a:pt x="89408" y="66522"/>
                </a:moveTo>
                <a:lnTo>
                  <a:pt x="54610" y="66522"/>
                </a:lnTo>
                <a:lnTo>
                  <a:pt x="53721" y="70789"/>
                </a:lnTo>
                <a:lnTo>
                  <a:pt x="56642" y="70967"/>
                </a:lnTo>
                <a:lnTo>
                  <a:pt x="58800" y="71589"/>
                </a:lnTo>
                <a:lnTo>
                  <a:pt x="60198" y="72656"/>
                </a:lnTo>
                <a:lnTo>
                  <a:pt x="61468" y="73736"/>
                </a:lnTo>
                <a:lnTo>
                  <a:pt x="62230" y="75628"/>
                </a:lnTo>
                <a:lnTo>
                  <a:pt x="62143" y="82892"/>
                </a:lnTo>
                <a:lnTo>
                  <a:pt x="61595" y="86918"/>
                </a:lnTo>
                <a:lnTo>
                  <a:pt x="60302" y="92468"/>
                </a:lnTo>
                <a:lnTo>
                  <a:pt x="59309" y="96469"/>
                </a:lnTo>
                <a:lnTo>
                  <a:pt x="58547" y="99898"/>
                </a:lnTo>
                <a:lnTo>
                  <a:pt x="57404" y="102742"/>
                </a:lnTo>
                <a:lnTo>
                  <a:pt x="55625" y="105003"/>
                </a:lnTo>
                <a:lnTo>
                  <a:pt x="53975" y="107264"/>
                </a:lnTo>
                <a:lnTo>
                  <a:pt x="37973" y="114058"/>
                </a:lnTo>
                <a:lnTo>
                  <a:pt x="71005" y="114058"/>
                </a:lnTo>
                <a:lnTo>
                  <a:pt x="75837" y="92379"/>
                </a:lnTo>
                <a:lnTo>
                  <a:pt x="76962" y="86893"/>
                </a:lnTo>
                <a:lnTo>
                  <a:pt x="77978" y="82892"/>
                </a:lnTo>
                <a:lnTo>
                  <a:pt x="88519" y="70789"/>
                </a:lnTo>
                <a:lnTo>
                  <a:pt x="89408" y="66522"/>
                </a:lnTo>
                <a:close/>
              </a:path>
              <a:path w="93979" h="121920">
                <a:moveTo>
                  <a:pt x="92777" y="7670"/>
                </a:moveTo>
                <a:lnTo>
                  <a:pt x="67945" y="7670"/>
                </a:lnTo>
                <a:lnTo>
                  <a:pt x="72390" y="9245"/>
                </a:lnTo>
                <a:lnTo>
                  <a:pt x="77724" y="15570"/>
                </a:lnTo>
                <a:lnTo>
                  <a:pt x="79248" y="20789"/>
                </a:lnTo>
                <a:lnTo>
                  <a:pt x="79756" y="28041"/>
                </a:lnTo>
                <a:lnTo>
                  <a:pt x="88137" y="28041"/>
                </a:lnTo>
                <a:lnTo>
                  <a:pt x="92777" y="767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881754" y="5684583"/>
            <a:ext cx="93980" cy="121920"/>
          </a:xfrm>
          <a:custGeom>
            <a:avLst/>
            <a:gdLst/>
            <a:ahLst/>
            <a:cxnLst/>
            <a:rect l="l" t="t" r="r" b="b"/>
            <a:pathLst>
              <a:path w="93979" h="121920">
                <a:moveTo>
                  <a:pt x="63246" y="0"/>
                </a:moveTo>
                <a:lnTo>
                  <a:pt x="68707" y="0"/>
                </a:lnTo>
                <a:lnTo>
                  <a:pt x="73787" y="342"/>
                </a:lnTo>
                <a:lnTo>
                  <a:pt x="78359" y="1003"/>
                </a:lnTo>
                <a:lnTo>
                  <a:pt x="82931" y="1676"/>
                </a:lnTo>
                <a:lnTo>
                  <a:pt x="88011" y="2882"/>
                </a:lnTo>
                <a:lnTo>
                  <a:pt x="93472" y="4622"/>
                </a:lnTo>
                <a:lnTo>
                  <a:pt x="88137" y="28041"/>
                </a:lnTo>
                <a:lnTo>
                  <a:pt x="79756" y="28041"/>
                </a:lnTo>
                <a:lnTo>
                  <a:pt x="79248" y="20789"/>
                </a:lnTo>
                <a:lnTo>
                  <a:pt x="77724" y="15570"/>
                </a:lnTo>
                <a:lnTo>
                  <a:pt x="75057" y="12407"/>
                </a:lnTo>
                <a:lnTo>
                  <a:pt x="72390" y="9245"/>
                </a:lnTo>
                <a:lnTo>
                  <a:pt x="67945" y="7670"/>
                </a:lnTo>
                <a:lnTo>
                  <a:pt x="61975" y="7670"/>
                </a:lnTo>
                <a:lnTo>
                  <a:pt x="57023" y="7670"/>
                </a:lnTo>
                <a:lnTo>
                  <a:pt x="28956" y="33820"/>
                </a:lnTo>
                <a:lnTo>
                  <a:pt x="17145" y="73139"/>
                </a:lnTo>
                <a:lnTo>
                  <a:pt x="16383" y="80835"/>
                </a:lnTo>
                <a:lnTo>
                  <a:pt x="16383" y="88023"/>
                </a:lnTo>
                <a:lnTo>
                  <a:pt x="16383" y="97078"/>
                </a:lnTo>
                <a:lnTo>
                  <a:pt x="17907" y="103682"/>
                </a:lnTo>
                <a:lnTo>
                  <a:pt x="20955" y="107835"/>
                </a:lnTo>
                <a:lnTo>
                  <a:pt x="24130" y="111988"/>
                </a:lnTo>
                <a:lnTo>
                  <a:pt x="28956" y="114058"/>
                </a:lnTo>
                <a:lnTo>
                  <a:pt x="35560" y="114058"/>
                </a:lnTo>
                <a:lnTo>
                  <a:pt x="37973" y="114058"/>
                </a:lnTo>
                <a:lnTo>
                  <a:pt x="49911" y="110401"/>
                </a:lnTo>
                <a:lnTo>
                  <a:pt x="52070" y="109067"/>
                </a:lnTo>
                <a:lnTo>
                  <a:pt x="53975" y="107264"/>
                </a:lnTo>
                <a:lnTo>
                  <a:pt x="55625" y="105003"/>
                </a:lnTo>
                <a:lnTo>
                  <a:pt x="57404" y="102742"/>
                </a:lnTo>
                <a:lnTo>
                  <a:pt x="58547" y="99898"/>
                </a:lnTo>
                <a:lnTo>
                  <a:pt x="59309" y="96469"/>
                </a:lnTo>
                <a:lnTo>
                  <a:pt x="60325" y="92379"/>
                </a:lnTo>
                <a:lnTo>
                  <a:pt x="61595" y="86918"/>
                </a:lnTo>
                <a:lnTo>
                  <a:pt x="62230" y="82257"/>
                </a:lnTo>
                <a:lnTo>
                  <a:pt x="62230" y="78358"/>
                </a:lnTo>
                <a:lnTo>
                  <a:pt x="62230" y="75628"/>
                </a:lnTo>
                <a:lnTo>
                  <a:pt x="53721" y="70789"/>
                </a:lnTo>
                <a:lnTo>
                  <a:pt x="54610" y="66522"/>
                </a:lnTo>
                <a:lnTo>
                  <a:pt x="89408" y="66522"/>
                </a:lnTo>
                <a:lnTo>
                  <a:pt x="88519" y="70789"/>
                </a:lnTo>
                <a:lnTo>
                  <a:pt x="86233" y="71246"/>
                </a:lnTo>
                <a:lnTo>
                  <a:pt x="84709" y="71780"/>
                </a:lnTo>
                <a:lnTo>
                  <a:pt x="75819" y="92468"/>
                </a:lnTo>
                <a:lnTo>
                  <a:pt x="69723" y="119811"/>
                </a:lnTo>
                <a:lnTo>
                  <a:pt x="62865" y="121716"/>
                </a:lnTo>
                <a:lnTo>
                  <a:pt x="58420" y="114846"/>
                </a:lnTo>
                <a:lnTo>
                  <a:pt x="52324" y="117690"/>
                </a:lnTo>
                <a:lnTo>
                  <a:pt x="47625" y="119532"/>
                </a:lnTo>
                <a:lnTo>
                  <a:pt x="44069" y="120370"/>
                </a:lnTo>
                <a:lnTo>
                  <a:pt x="40640" y="121208"/>
                </a:lnTo>
                <a:lnTo>
                  <a:pt x="37084" y="121627"/>
                </a:lnTo>
                <a:lnTo>
                  <a:pt x="33528" y="121627"/>
                </a:lnTo>
                <a:lnTo>
                  <a:pt x="545" y="93227"/>
                </a:lnTo>
                <a:lnTo>
                  <a:pt x="0" y="84721"/>
                </a:lnTo>
                <a:lnTo>
                  <a:pt x="283" y="78035"/>
                </a:lnTo>
                <a:lnTo>
                  <a:pt x="9731" y="40305"/>
                </a:lnTo>
                <a:lnTo>
                  <a:pt x="37211" y="7010"/>
                </a:lnTo>
                <a:lnTo>
                  <a:pt x="56266" y="438"/>
                </a:lnTo>
                <a:lnTo>
                  <a:pt x="6324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974591" y="5733282"/>
            <a:ext cx="49460" cy="11052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988746" y="5751957"/>
            <a:ext cx="31750" cy="90805"/>
          </a:xfrm>
          <a:custGeom>
            <a:avLst/>
            <a:gdLst/>
            <a:ahLst/>
            <a:cxnLst/>
            <a:rect l="l" t="t" r="r" b="b"/>
            <a:pathLst>
              <a:path w="31750" h="90804">
                <a:moveTo>
                  <a:pt x="22930" y="25501"/>
                </a:moveTo>
                <a:lnTo>
                  <a:pt x="19882" y="25501"/>
                </a:lnTo>
                <a:lnTo>
                  <a:pt x="1467" y="26187"/>
                </a:lnTo>
                <a:lnTo>
                  <a:pt x="705" y="30492"/>
                </a:lnTo>
                <a:lnTo>
                  <a:pt x="3499" y="30581"/>
                </a:lnTo>
                <a:lnTo>
                  <a:pt x="5404" y="31000"/>
                </a:lnTo>
                <a:lnTo>
                  <a:pt x="6547" y="31762"/>
                </a:lnTo>
                <a:lnTo>
                  <a:pt x="7563" y="32512"/>
                </a:lnTo>
                <a:lnTo>
                  <a:pt x="8198" y="33718"/>
                </a:lnTo>
                <a:lnTo>
                  <a:pt x="8198" y="36855"/>
                </a:lnTo>
                <a:lnTo>
                  <a:pt x="8071" y="37198"/>
                </a:lnTo>
                <a:lnTo>
                  <a:pt x="7944" y="39179"/>
                </a:lnTo>
                <a:lnTo>
                  <a:pt x="7563" y="41376"/>
                </a:lnTo>
                <a:lnTo>
                  <a:pt x="6039" y="48755"/>
                </a:lnTo>
                <a:lnTo>
                  <a:pt x="2864" y="61925"/>
                </a:lnTo>
                <a:lnTo>
                  <a:pt x="2356" y="64465"/>
                </a:lnTo>
                <a:lnTo>
                  <a:pt x="1340" y="69316"/>
                </a:lnTo>
                <a:lnTo>
                  <a:pt x="832" y="71564"/>
                </a:lnTo>
                <a:lnTo>
                  <a:pt x="451" y="73634"/>
                </a:lnTo>
                <a:lnTo>
                  <a:pt x="98" y="76365"/>
                </a:lnTo>
                <a:lnTo>
                  <a:pt x="0" y="80899"/>
                </a:lnTo>
                <a:lnTo>
                  <a:pt x="197" y="82130"/>
                </a:lnTo>
                <a:lnTo>
                  <a:pt x="6293" y="89700"/>
                </a:lnTo>
                <a:lnTo>
                  <a:pt x="7563" y="90284"/>
                </a:lnTo>
                <a:lnTo>
                  <a:pt x="8960" y="90576"/>
                </a:lnTo>
                <a:lnTo>
                  <a:pt x="12262" y="90576"/>
                </a:lnTo>
                <a:lnTo>
                  <a:pt x="13913" y="90373"/>
                </a:lnTo>
                <a:lnTo>
                  <a:pt x="16961" y="89522"/>
                </a:lnTo>
                <a:lnTo>
                  <a:pt x="18612" y="88836"/>
                </a:lnTo>
                <a:lnTo>
                  <a:pt x="20136" y="87858"/>
                </a:lnTo>
                <a:lnTo>
                  <a:pt x="21787" y="86893"/>
                </a:lnTo>
                <a:lnTo>
                  <a:pt x="23438" y="85636"/>
                </a:lnTo>
                <a:lnTo>
                  <a:pt x="25216" y="84099"/>
                </a:lnTo>
                <a:lnTo>
                  <a:pt x="27121" y="82562"/>
                </a:lnTo>
                <a:lnTo>
                  <a:pt x="27585" y="82105"/>
                </a:lnTo>
                <a:lnTo>
                  <a:pt x="14675" y="82105"/>
                </a:lnTo>
                <a:lnTo>
                  <a:pt x="13659" y="81749"/>
                </a:lnTo>
                <a:lnTo>
                  <a:pt x="12389" y="80314"/>
                </a:lnTo>
                <a:lnTo>
                  <a:pt x="12008" y="79159"/>
                </a:lnTo>
                <a:lnTo>
                  <a:pt x="12135" y="75044"/>
                </a:lnTo>
                <a:lnTo>
                  <a:pt x="12743" y="71564"/>
                </a:lnTo>
                <a:lnTo>
                  <a:pt x="13024" y="70104"/>
                </a:lnTo>
                <a:lnTo>
                  <a:pt x="13659" y="67627"/>
                </a:lnTo>
                <a:lnTo>
                  <a:pt x="22930" y="25501"/>
                </a:lnTo>
                <a:close/>
              </a:path>
              <a:path w="31750" h="90804">
                <a:moveTo>
                  <a:pt x="26994" y="74256"/>
                </a:moveTo>
                <a:lnTo>
                  <a:pt x="25687" y="75692"/>
                </a:lnTo>
                <a:lnTo>
                  <a:pt x="24581" y="76847"/>
                </a:lnTo>
                <a:lnTo>
                  <a:pt x="23438" y="77838"/>
                </a:lnTo>
                <a:lnTo>
                  <a:pt x="22422" y="78828"/>
                </a:lnTo>
                <a:lnTo>
                  <a:pt x="16707" y="82105"/>
                </a:lnTo>
                <a:lnTo>
                  <a:pt x="27585" y="82105"/>
                </a:lnTo>
                <a:lnTo>
                  <a:pt x="31312" y="78435"/>
                </a:lnTo>
                <a:lnTo>
                  <a:pt x="26994" y="74256"/>
                </a:lnTo>
                <a:close/>
              </a:path>
              <a:path w="31750" h="90804">
                <a:moveTo>
                  <a:pt x="28899" y="0"/>
                </a:moveTo>
                <a:lnTo>
                  <a:pt x="16199" y="0"/>
                </a:lnTo>
                <a:lnTo>
                  <a:pt x="13278" y="13601"/>
                </a:lnTo>
                <a:lnTo>
                  <a:pt x="25724" y="13601"/>
                </a:lnTo>
                <a:lnTo>
                  <a:pt x="288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988689" y="5777458"/>
            <a:ext cx="31750" cy="65405"/>
          </a:xfrm>
          <a:custGeom>
            <a:avLst/>
            <a:gdLst/>
            <a:ahLst/>
            <a:cxnLst/>
            <a:rect l="l" t="t" r="r" b="b"/>
            <a:pathLst>
              <a:path w="31750" h="65404">
                <a:moveTo>
                  <a:pt x="19938" y="0"/>
                </a:moveTo>
                <a:lnTo>
                  <a:pt x="22987" y="0"/>
                </a:lnTo>
                <a:lnTo>
                  <a:pt x="13715" y="42125"/>
                </a:lnTo>
                <a:lnTo>
                  <a:pt x="13081" y="44602"/>
                </a:lnTo>
                <a:lnTo>
                  <a:pt x="12700" y="46583"/>
                </a:lnTo>
                <a:lnTo>
                  <a:pt x="12446" y="48069"/>
                </a:lnTo>
                <a:lnTo>
                  <a:pt x="12191" y="49542"/>
                </a:lnTo>
                <a:lnTo>
                  <a:pt x="12064" y="50863"/>
                </a:lnTo>
                <a:lnTo>
                  <a:pt x="12064" y="52044"/>
                </a:lnTo>
                <a:lnTo>
                  <a:pt x="12064" y="53657"/>
                </a:lnTo>
                <a:lnTo>
                  <a:pt x="12446" y="54813"/>
                </a:lnTo>
                <a:lnTo>
                  <a:pt x="13081" y="55524"/>
                </a:lnTo>
                <a:lnTo>
                  <a:pt x="13715" y="56248"/>
                </a:lnTo>
                <a:lnTo>
                  <a:pt x="14732" y="56603"/>
                </a:lnTo>
                <a:lnTo>
                  <a:pt x="16001" y="56603"/>
                </a:lnTo>
                <a:lnTo>
                  <a:pt x="16763" y="56603"/>
                </a:lnTo>
                <a:lnTo>
                  <a:pt x="17525" y="56451"/>
                </a:lnTo>
                <a:lnTo>
                  <a:pt x="23495" y="52336"/>
                </a:lnTo>
                <a:lnTo>
                  <a:pt x="24637" y="51346"/>
                </a:lnTo>
                <a:lnTo>
                  <a:pt x="25781" y="50152"/>
                </a:lnTo>
                <a:lnTo>
                  <a:pt x="27050" y="48755"/>
                </a:lnTo>
                <a:lnTo>
                  <a:pt x="31369" y="52933"/>
                </a:lnTo>
                <a:lnTo>
                  <a:pt x="29083" y="55168"/>
                </a:lnTo>
                <a:lnTo>
                  <a:pt x="27177" y="57061"/>
                </a:lnTo>
                <a:lnTo>
                  <a:pt x="25273" y="58597"/>
                </a:lnTo>
                <a:lnTo>
                  <a:pt x="23495" y="60134"/>
                </a:lnTo>
                <a:lnTo>
                  <a:pt x="21844" y="61391"/>
                </a:lnTo>
                <a:lnTo>
                  <a:pt x="20193" y="62356"/>
                </a:lnTo>
                <a:lnTo>
                  <a:pt x="18669" y="63334"/>
                </a:lnTo>
                <a:lnTo>
                  <a:pt x="17018" y="64020"/>
                </a:lnTo>
                <a:lnTo>
                  <a:pt x="15494" y="64452"/>
                </a:lnTo>
                <a:lnTo>
                  <a:pt x="13970" y="64871"/>
                </a:lnTo>
                <a:lnTo>
                  <a:pt x="12319" y="65074"/>
                </a:lnTo>
                <a:lnTo>
                  <a:pt x="10668" y="65074"/>
                </a:lnTo>
                <a:lnTo>
                  <a:pt x="9016" y="65074"/>
                </a:lnTo>
                <a:lnTo>
                  <a:pt x="7620" y="64782"/>
                </a:lnTo>
                <a:lnTo>
                  <a:pt x="6350" y="64198"/>
                </a:lnTo>
                <a:lnTo>
                  <a:pt x="4952" y="63601"/>
                </a:lnTo>
                <a:lnTo>
                  <a:pt x="762" y="58064"/>
                </a:lnTo>
                <a:lnTo>
                  <a:pt x="253" y="56629"/>
                </a:lnTo>
                <a:lnTo>
                  <a:pt x="0" y="55041"/>
                </a:lnTo>
                <a:lnTo>
                  <a:pt x="0" y="53314"/>
                </a:lnTo>
                <a:lnTo>
                  <a:pt x="0" y="51917"/>
                </a:lnTo>
                <a:lnTo>
                  <a:pt x="253" y="50190"/>
                </a:lnTo>
                <a:lnTo>
                  <a:pt x="508" y="48132"/>
                </a:lnTo>
                <a:lnTo>
                  <a:pt x="888" y="46062"/>
                </a:lnTo>
                <a:lnTo>
                  <a:pt x="1397" y="43814"/>
                </a:lnTo>
                <a:lnTo>
                  <a:pt x="1905" y="41389"/>
                </a:lnTo>
                <a:lnTo>
                  <a:pt x="2412" y="38963"/>
                </a:lnTo>
                <a:lnTo>
                  <a:pt x="2921" y="36423"/>
                </a:lnTo>
                <a:lnTo>
                  <a:pt x="3556" y="33769"/>
                </a:lnTo>
                <a:lnTo>
                  <a:pt x="4190" y="31114"/>
                </a:lnTo>
                <a:lnTo>
                  <a:pt x="4825" y="28473"/>
                </a:lnTo>
                <a:lnTo>
                  <a:pt x="5461" y="25869"/>
                </a:lnTo>
                <a:lnTo>
                  <a:pt x="6096" y="23253"/>
                </a:lnTo>
                <a:lnTo>
                  <a:pt x="6603" y="20726"/>
                </a:lnTo>
                <a:lnTo>
                  <a:pt x="7112" y="18300"/>
                </a:lnTo>
                <a:lnTo>
                  <a:pt x="7620" y="15875"/>
                </a:lnTo>
                <a:lnTo>
                  <a:pt x="8000" y="13677"/>
                </a:lnTo>
                <a:lnTo>
                  <a:pt x="8127" y="11696"/>
                </a:lnTo>
                <a:lnTo>
                  <a:pt x="8255" y="11353"/>
                </a:lnTo>
                <a:lnTo>
                  <a:pt x="8255" y="11036"/>
                </a:lnTo>
                <a:lnTo>
                  <a:pt x="8255" y="8216"/>
                </a:lnTo>
                <a:lnTo>
                  <a:pt x="7620" y="7010"/>
                </a:lnTo>
                <a:lnTo>
                  <a:pt x="6603" y="6261"/>
                </a:lnTo>
                <a:lnTo>
                  <a:pt x="5461" y="5499"/>
                </a:lnTo>
                <a:lnTo>
                  <a:pt x="3556" y="5079"/>
                </a:lnTo>
                <a:lnTo>
                  <a:pt x="762" y="4991"/>
                </a:lnTo>
                <a:lnTo>
                  <a:pt x="1524" y="685"/>
                </a:lnTo>
                <a:lnTo>
                  <a:pt x="1993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02023" y="5751957"/>
            <a:ext cx="15875" cy="13970"/>
          </a:xfrm>
          <a:custGeom>
            <a:avLst/>
            <a:gdLst/>
            <a:ahLst/>
            <a:cxnLst/>
            <a:rect l="l" t="t" r="r" b="b"/>
            <a:pathLst>
              <a:path w="15875" h="13970">
                <a:moveTo>
                  <a:pt x="2921" y="0"/>
                </a:moveTo>
                <a:lnTo>
                  <a:pt x="15621" y="0"/>
                </a:lnTo>
                <a:lnTo>
                  <a:pt x="12446" y="13601"/>
                </a:lnTo>
                <a:lnTo>
                  <a:pt x="0" y="13601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82796" y="5660135"/>
            <a:ext cx="1014222" cy="1523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40452" y="5666232"/>
            <a:ext cx="112013" cy="1409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154295" y="5684583"/>
            <a:ext cx="93980" cy="121920"/>
          </a:xfrm>
          <a:custGeom>
            <a:avLst/>
            <a:gdLst/>
            <a:ahLst/>
            <a:cxnLst/>
            <a:rect l="l" t="t" r="r" b="b"/>
            <a:pathLst>
              <a:path w="93979" h="121920">
                <a:moveTo>
                  <a:pt x="70830" y="114846"/>
                </a:moveTo>
                <a:lnTo>
                  <a:pt x="58419" y="114846"/>
                </a:lnTo>
                <a:lnTo>
                  <a:pt x="62864" y="121716"/>
                </a:lnTo>
                <a:lnTo>
                  <a:pt x="69722" y="119811"/>
                </a:lnTo>
                <a:lnTo>
                  <a:pt x="70830" y="114846"/>
                </a:lnTo>
                <a:close/>
              </a:path>
              <a:path w="93979" h="121920">
                <a:moveTo>
                  <a:pt x="68706" y="0"/>
                </a:moveTo>
                <a:lnTo>
                  <a:pt x="63245" y="0"/>
                </a:lnTo>
                <a:lnTo>
                  <a:pt x="56266" y="438"/>
                </a:lnTo>
                <a:lnTo>
                  <a:pt x="21383" y="20789"/>
                </a:lnTo>
                <a:lnTo>
                  <a:pt x="4444" y="55600"/>
                </a:lnTo>
                <a:lnTo>
                  <a:pt x="0" y="84721"/>
                </a:lnTo>
                <a:lnTo>
                  <a:pt x="545" y="93227"/>
                </a:lnTo>
                <a:lnTo>
                  <a:pt x="33527" y="121627"/>
                </a:lnTo>
                <a:lnTo>
                  <a:pt x="37083" y="121627"/>
                </a:lnTo>
                <a:lnTo>
                  <a:pt x="40639" y="121208"/>
                </a:lnTo>
                <a:lnTo>
                  <a:pt x="47625" y="119532"/>
                </a:lnTo>
                <a:lnTo>
                  <a:pt x="52324" y="117690"/>
                </a:lnTo>
                <a:lnTo>
                  <a:pt x="58419" y="114846"/>
                </a:lnTo>
                <a:lnTo>
                  <a:pt x="70830" y="114846"/>
                </a:lnTo>
                <a:lnTo>
                  <a:pt x="71005" y="114058"/>
                </a:lnTo>
                <a:lnTo>
                  <a:pt x="28955" y="114058"/>
                </a:lnTo>
                <a:lnTo>
                  <a:pt x="24129" y="111988"/>
                </a:lnTo>
                <a:lnTo>
                  <a:pt x="20954" y="107835"/>
                </a:lnTo>
                <a:lnTo>
                  <a:pt x="17906" y="103682"/>
                </a:lnTo>
                <a:lnTo>
                  <a:pt x="16382" y="97078"/>
                </a:lnTo>
                <a:lnTo>
                  <a:pt x="16382" y="80835"/>
                </a:lnTo>
                <a:lnTo>
                  <a:pt x="28955" y="33820"/>
                </a:lnTo>
                <a:lnTo>
                  <a:pt x="57022" y="7670"/>
                </a:lnTo>
                <a:lnTo>
                  <a:pt x="92777" y="7670"/>
                </a:lnTo>
                <a:lnTo>
                  <a:pt x="93471" y="4622"/>
                </a:lnTo>
                <a:lnTo>
                  <a:pt x="88010" y="2882"/>
                </a:lnTo>
                <a:lnTo>
                  <a:pt x="82930" y="1676"/>
                </a:lnTo>
                <a:lnTo>
                  <a:pt x="73787" y="342"/>
                </a:lnTo>
                <a:lnTo>
                  <a:pt x="68706" y="0"/>
                </a:lnTo>
                <a:close/>
              </a:path>
              <a:path w="93979" h="121920">
                <a:moveTo>
                  <a:pt x="89407" y="66522"/>
                </a:moveTo>
                <a:lnTo>
                  <a:pt x="54609" y="66522"/>
                </a:lnTo>
                <a:lnTo>
                  <a:pt x="53720" y="70789"/>
                </a:lnTo>
                <a:lnTo>
                  <a:pt x="56641" y="70967"/>
                </a:lnTo>
                <a:lnTo>
                  <a:pt x="58800" y="71589"/>
                </a:lnTo>
                <a:lnTo>
                  <a:pt x="60197" y="72656"/>
                </a:lnTo>
                <a:lnTo>
                  <a:pt x="61467" y="73736"/>
                </a:lnTo>
                <a:lnTo>
                  <a:pt x="62229" y="75628"/>
                </a:lnTo>
                <a:lnTo>
                  <a:pt x="62143" y="82892"/>
                </a:lnTo>
                <a:lnTo>
                  <a:pt x="61594" y="86918"/>
                </a:lnTo>
                <a:lnTo>
                  <a:pt x="60302" y="92468"/>
                </a:lnTo>
                <a:lnTo>
                  <a:pt x="59308" y="96469"/>
                </a:lnTo>
                <a:lnTo>
                  <a:pt x="58546" y="99898"/>
                </a:lnTo>
                <a:lnTo>
                  <a:pt x="57403" y="102742"/>
                </a:lnTo>
                <a:lnTo>
                  <a:pt x="55625" y="105003"/>
                </a:lnTo>
                <a:lnTo>
                  <a:pt x="53975" y="107264"/>
                </a:lnTo>
                <a:lnTo>
                  <a:pt x="37972" y="114058"/>
                </a:lnTo>
                <a:lnTo>
                  <a:pt x="71005" y="114058"/>
                </a:lnTo>
                <a:lnTo>
                  <a:pt x="75837" y="92379"/>
                </a:lnTo>
                <a:lnTo>
                  <a:pt x="76962" y="86893"/>
                </a:lnTo>
                <a:lnTo>
                  <a:pt x="77977" y="82892"/>
                </a:lnTo>
                <a:lnTo>
                  <a:pt x="88518" y="70789"/>
                </a:lnTo>
                <a:lnTo>
                  <a:pt x="89407" y="66522"/>
                </a:lnTo>
                <a:close/>
              </a:path>
              <a:path w="93979" h="121920">
                <a:moveTo>
                  <a:pt x="92777" y="7670"/>
                </a:moveTo>
                <a:lnTo>
                  <a:pt x="67944" y="7670"/>
                </a:lnTo>
                <a:lnTo>
                  <a:pt x="72389" y="9245"/>
                </a:lnTo>
                <a:lnTo>
                  <a:pt x="77724" y="15570"/>
                </a:lnTo>
                <a:lnTo>
                  <a:pt x="79247" y="20789"/>
                </a:lnTo>
                <a:lnTo>
                  <a:pt x="79755" y="28041"/>
                </a:lnTo>
                <a:lnTo>
                  <a:pt x="88137" y="28041"/>
                </a:lnTo>
                <a:lnTo>
                  <a:pt x="92777" y="767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154295" y="5684583"/>
            <a:ext cx="93980" cy="121920"/>
          </a:xfrm>
          <a:custGeom>
            <a:avLst/>
            <a:gdLst/>
            <a:ahLst/>
            <a:cxnLst/>
            <a:rect l="l" t="t" r="r" b="b"/>
            <a:pathLst>
              <a:path w="93979" h="121920">
                <a:moveTo>
                  <a:pt x="63245" y="0"/>
                </a:moveTo>
                <a:lnTo>
                  <a:pt x="68706" y="0"/>
                </a:lnTo>
                <a:lnTo>
                  <a:pt x="73787" y="342"/>
                </a:lnTo>
                <a:lnTo>
                  <a:pt x="78358" y="1003"/>
                </a:lnTo>
                <a:lnTo>
                  <a:pt x="82930" y="1676"/>
                </a:lnTo>
                <a:lnTo>
                  <a:pt x="88010" y="2882"/>
                </a:lnTo>
                <a:lnTo>
                  <a:pt x="93471" y="4622"/>
                </a:lnTo>
                <a:lnTo>
                  <a:pt x="88137" y="28041"/>
                </a:lnTo>
                <a:lnTo>
                  <a:pt x="79755" y="28041"/>
                </a:lnTo>
                <a:lnTo>
                  <a:pt x="79247" y="20789"/>
                </a:lnTo>
                <a:lnTo>
                  <a:pt x="77724" y="15570"/>
                </a:lnTo>
                <a:lnTo>
                  <a:pt x="75056" y="12407"/>
                </a:lnTo>
                <a:lnTo>
                  <a:pt x="72389" y="9245"/>
                </a:lnTo>
                <a:lnTo>
                  <a:pt x="67944" y="7670"/>
                </a:lnTo>
                <a:lnTo>
                  <a:pt x="61975" y="7670"/>
                </a:lnTo>
                <a:lnTo>
                  <a:pt x="57022" y="7670"/>
                </a:lnTo>
                <a:lnTo>
                  <a:pt x="52577" y="8915"/>
                </a:lnTo>
                <a:lnTo>
                  <a:pt x="25907" y="41363"/>
                </a:lnTo>
                <a:lnTo>
                  <a:pt x="16382" y="80835"/>
                </a:lnTo>
                <a:lnTo>
                  <a:pt x="16382" y="88023"/>
                </a:lnTo>
                <a:lnTo>
                  <a:pt x="16382" y="97078"/>
                </a:lnTo>
                <a:lnTo>
                  <a:pt x="17906" y="103682"/>
                </a:lnTo>
                <a:lnTo>
                  <a:pt x="20954" y="107835"/>
                </a:lnTo>
                <a:lnTo>
                  <a:pt x="24129" y="111988"/>
                </a:lnTo>
                <a:lnTo>
                  <a:pt x="28955" y="114058"/>
                </a:lnTo>
                <a:lnTo>
                  <a:pt x="35559" y="114058"/>
                </a:lnTo>
                <a:lnTo>
                  <a:pt x="37972" y="114058"/>
                </a:lnTo>
                <a:lnTo>
                  <a:pt x="49910" y="110401"/>
                </a:lnTo>
                <a:lnTo>
                  <a:pt x="52069" y="109067"/>
                </a:lnTo>
                <a:lnTo>
                  <a:pt x="53975" y="107264"/>
                </a:lnTo>
                <a:lnTo>
                  <a:pt x="55625" y="105003"/>
                </a:lnTo>
                <a:lnTo>
                  <a:pt x="57403" y="102742"/>
                </a:lnTo>
                <a:lnTo>
                  <a:pt x="58546" y="99898"/>
                </a:lnTo>
                <a:lnTo>
                  <a:pt x="59308" y="96469"/>
                </a:lnTo>
                <a:lnTo>
                  <a:pt x="60325" y="92379"/>
                </a:lnTo>
                <a:lnTo>
                  <a:pt x="61594" y="86918"/>
                </a:lnTo>
                <a:lnTo>
                  <a:pt x="62229" y="82257"/>
                </a:lnTo>
                <a:lnTo>
                  <a:pt x="62229" y="78358"/>
                </a:lnTo>
                <a:lnTo>
                  <a:pt x="62229" y="75628"/>
                </a:lnTo>
                <a:lnTo>
                  <a:pt x="53720" y="70789"/>
                </a:lnTo>
                <a:lnTo>
                  <a:pt x="54609" y="66522"/>
                </a:lnTo>
                <a:lnTo>
                  <a:pt x="89407" y="66522"/>
                </a:lnTo>
                <a:lnTo>
                  <a:pt x="88518" y="70789"/>
                </a:lnTo>
                <a:lnTo>
                  <a:pt x="86232" y="71246"/>
                </a:lnTo>
                <a:lnTo>
                  <a:pt x="84708" y="71780"/>
                </a:lnTo>
                <a:lnTo>
                  <a:pt x="75818" y="92468"/>
                </a:lnTo>
                <a:lnTo>
                  <a:pt x="69722" y="119811"/>
                </a:lnTo>
                <a:lnTo>
                  <a:pt x="62864" y="121716"/>
                </a:lnTo>
                <a:lnTo>
                  <a:pt x="58419" y="114846"/>
                </a:lnTo>
                <a:lnTo>
                  <a:pt x="52324" y="117690"/>
                </a:lnTo>
                <a:lnTo>
                  <a:pt x="47625" y="119532"/>
                </a:lnTo>
                <a:lnTo>
                  <a:pt x="44068" y="120370"/>
                </a:lnTo>
                <a:lnTo>
                  <a:pt x="40639" y="121208"/>
                </a:lnTo>
                <a:lnTo>
                  <a:pt x="37083" y="121627"/>
                </a:lnTo>
                <a:lnTo>
                  <a:pt x="33527" y="121627"/>
                </a:lnTo>
                <a:lnTo>
                  <a:pt x="545" y="93227"/>
                </a:lnTo>
                <a:lnTo>
                  <a:pt x="0" y="84721"/>
                </a:lnTo>
                <a:lnTo>
                  <a:pt x="283" y="78035"/>
                </a:lnTo>
                <a:lnTo>
                  <a:pt x="9731" y="40305"/>
                </a:lnTo>
                <a:lnTo>
                  <a:pt x="37210" y="7010"/>
                </a:lnTo>
                <a:lnTo>
                  <a:pt x="56266" y="438"/>
                </a:lnTo>
                <a:lnTo>
                  <a:pt x="6324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247132" y="5733282"/>
            <a:ext cx="49460" cy="11052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256657" y="5661647"/>
            <a:ext cx="91916" cy="18545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25617" y="5666232"/>
            <a:ext cx="149351" cy="18060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6798" y="5684583"/>
            <a:ext cx="93980" cy="121920"/>
          </a:xfrm>
          <a:custGeom>
            <a:avLst/>
            <a:gdLst/>
            <a:ahLst/>
            <a:cxnLst/>
            <a:rect l="l" t="t" r="r" b="b"/>
            <a:pathLst>
              <a:path w="93979" h="121920">
                <a:moveTo>
                  <a:pt x="70830" y="114846"/>
                </a:moveTo>
                <a:lnTo>
                  <a:pt x="58420" y="114846"/>
                </a:lnTo>
                <a:lnTo>
                  <a:pt x="62864" y="121716"/>
                </a:lnTo>
                <a:lnTo>
                  <a:pt x="69723" y="119811"/>
                </a:lnTo>
                <a:lnTo>
                  <a:pt x="70830" y="114846"/>
                </a:lnTo>
                <a:close/>
              </a:path>
              <a:path w="93979" h="121920">
                <a:moveTo>
                  <a:pt x="68706" y="0"/>
                </a:moveTo>
                <a:lnTo>
                  <a:pt x="63246" y="0"/>
                </a:lnTo>
                <a:lnTo>
                  <a:pt x="56266" y="438"/>
                </a:lnTo>
                <a:lnTo>
                  <a:pt x="21383" y="20789"/>
                </a:lnTo>
                <a:lnTo>
                  <a:pt x="4445" y="55600"/>
                </a:lnTo>
                <a:lnTo>
                  <a:pt x="0" y="84721"/>
                </a:lnTo>
                <a:lnTo>
                  <a:pt x="545" y="93227"/>
                </a:lnTo>
                <a:lnTo>
                  <a:pt x="33527" y="121627"/>
                </a:lnTo>
                <a:lnTo>
                  <a:pt x="37084" y="121627"/>
                </a:lnTo>
                <a:lnTo>
                  <a:pt x="40639" y="121208"/>
                </a:lnTo>
                <a:lnTo>
                  <a:pt x="47625" y="119532"/>
                </a:lnTo>
                <a:lnTo>
                  <a:pt x="52324" y="117690"/>
                </a:lnTo>
                <a:lnTo>
                  <a:pt x="58420" y="114846"/>
                </a:lnTo>
                <a:lnTo>
                  <a:pt x="70830" y="114846"/>
                </a:lnTo>
                <a:lnTo>
                  <a:pt x="71005" y="114058"/>
                </a:lnTo>
                <a:lnTo>
                  <a:pt x="28955" y="114058"/>
                </a:lnTo>
                <a:lnTo>
                  <a:pt x="24129" y="111988"/>
                </a:lnTo>
                <a:lnTo>
                  <a:pt x="20954" y="107835"/>
                </a:lnTo>
                <a:lnTo>
                  <a:pt x="17906" y="103682"/>
                </a:lnTo>
                <a:lnTo>
                  <a:pt x="16383" y="97078"/>
                </a:lnTo>
                <a:lnTo>
                  <a:pt x="16383" y="80835"/>
                </a:lnTo>
                <a:lnTo>
                  <a:pt x="28955" y="33820"/>
                </a:lnTo>
                <a:lnTo>
                  <a:pt x="57023" y="7670"/>
                </a:lnTo>
                <a:lnTo>
                  <a:pt x="92777" y="7670"/>
                </a:lnTo>
                <a:lnTo>
                  <a:pt x="93472" y="4622"/>
                </a:lnTo>
                <a:lnTo>
                  <a:pt x="88011" y="2882"/>
                </a:lnTo>
                <a:lnTo>
                  <a:pt x="82930" y="1676"/>
                </a:lnTo>
                <a:lnTo>
                  <a:pt x="73787" y="342"/>
                </a:lnTo>
                <a:lnTo>
                  <a:pt x="68706" y="0"/>
                </a:lnTo>
                <a:close/>
              </a:path>
              <a:path w="93979" h="121920">
                <a:moveTo>
                  <a:pt x="89408" y="66522"/>
                </a:moveTo>
                <a:lnTo>
                  <a:pt x="54610" y="66522"/>
                </a:lnTo>
                <a:lnTo>
                  <a:pt x="53721" y="70789"/>
                </a:lnTo>
                <a:lnTo>
                  <a:pt x="56641" y="70967"/>
                </a:lnTo>
                <a:lnTo>
                  <a:pt x="58800" y="71589"/>
                </a:lnTo>
                <a:lnTo>
                  <a:pt x="60198" y="72656"/>
                </a:lnTo>
                <a:lnTo>
                  <a:pt x="61467" y="73736"/>
                </a:lnTo>
                <a:lnTo>
                  <a:pt x="62229" y="75628"/>
                </a:lnTo>
                <a:lnTo>
                  <a:pt x="62143" y="82892"/>
                </a:lnTo>
                <a:lnTo>
                  <a:pt x="61595" y="86918"/>
                </a:lnTo>
                <a:lnTo>
                  <a:pt x="60302" y="92468"/>
                </a:lnTo>
                <a:lnTo>
                  <a:pt x="59309" y="96469"/>
                </a:lnTo>
                <a:lnTo>
                  <a:pt x="58547" y="99898"/>
                </a:lnTo>
                <a:lnTo>
                  <a:pt x="57403" y="102742"/>
                </a:lnTo>
                <a:lnTo>
                  <a:pt x="55625" y="105003"/>
                </a:lnTo>
                <a:lnTo>
                  <a:pt x="53975" y="107264"/>
                </a:lnTo>
                <a:lnTo>
                  <a:pt x="37973" y="114058"/>
                </a:lnTo>
                <a:lnTo>
                  <a:pt x="71005" y="114058"/>
                </a:lnTo>
                <a:lnTo>
                  <a:pt x="75837" y="92379"/>
                </a:lnTo>
                <a:lnTo>
                  <a:pt x="76962" y="86893"/>
                </a:lnTo>
                <a:lnTo>
                  <a:pt x="77977" y="82892"/>
                </a:lnTo>
                <a:lnTo>
                  <a:pt x="88518" y="70789"/>
                </a:lnTo>
                <a:lnTo>
                  <a:pt x="89408" y="66522"/>
                </a:lnTo>
                <a:close/>
              </a:path>
              <a:path w="93979" h="121920">
                <a:moveTo>
                  <a:pt x="92777" y="7670"/>
                </a:moveTo>
                <a:lnTo>
                  <a:pt x="67945" y="7670"/>
                </a:lnTo>
                <a:lnTo>
                  <a:pt x="72389" y="9245"/>
                </a:lnTo>
                <a:lnTo>
                  <a:pt x="77724" y="15570"/>
                </a:lnTo>
                <a:lnTo>
                  <a:pt x="79248" y="20789"/>
                </a:lnTo>
                <a:lnTo>
                  <a:pt x="79755" y="28041"/>
                </a:lnTo>
                <a:lnTo>
                  <a:pt x="88137" y="28041"/>
                </a:lnTo>
                <a:lnTo>
                  <a:pt x="92777" y="767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76798" y="5684583"/>
            <a:ext cx="93980" cy="121920"/>
          </a:xfrm>
          <a:custGeom>
            <a:avLst/>
            <a:gdLst/>
            <a:ahLst/>
            <a:cxnLst/>
            <a:rect l="l" t="t" r="r" b="b"/>
            <a:pathLst>
              <a:path w="93979" h="121920">
                <a:moveTo>
                  <a:pt x="63246" y="0"/>
                </a:moveTo>
                <a:lnTo>
                  <a:pt x="68706" y="0"/>
                </a:lnTo>
                <a:lnTo>
                  <a:pt x="73787" y="342"/>
                </a:lnTo>
                <a:lnTo>
                  <a:pt x="78359" y="1003"/>
                </a:lnTo>
                <a:lnTo>
                  <a:pt x="82930" y="1676"/>
                </a:lnTo>
                <a:lnTo>
                  <a:pt x="88011" y="2882"/>
                </a:lnTo>
                <a:lnTo>
                  <a:pt x="93472" y="4622"/>
                </a:lnTo>
                <a:lnTo>
                  <a:pt x="88137" y="28041"/>
                </a:lnTo>
                <a:lnTo>
                  <a:pt x="79755" y="28041"/>
                </a:lnTo>
                <a:lnTo>
                  <a:pt x="79248" y="20789"/>
                </a:lnTo>
                <a:lnTo>
                  <a:pt x="77724" y="15570"/>
                </a:lnTo>
                <a:lnTo>
                  <a:pt x="75056" y="12407"/>
                </a:lnTo>
                <a:lnTo>
                  <a:pt x="72389" y="9245"/>
                </a:lnTo>
                <a:lnTo>
                  <a:pt x="67945" y="7670"/>
                </a:lnTo>
                <a:lnTo>
                  <a:pt x="61975" y="7670"/>
                </a:lnTo>
                <a:lnTo>
                  <a:pt x="57023" y="7670"/>
                </a:lnTo>
                <a:lnTo>
                  <a:pt x="52577" y="8915"/>
                </a:lnTo>
                <a:lnTo>
                  <a:pt x="25908" y="41363"/>
                </a:lnTo>
                <a:lnTo>
                  <a:pt x="22860" y="48907"/>
                </a:lnTo>
                <a:lnTo>
                  <a:pt x="20574" y="56768"/>
                </a:lnTo>
                <a:lnTo>
                  <a:pt x="18796" y="64960"/>
                </a:lnTo>
                <a:lnTo>
                  <a:pt x="17145" y="73139"/>
                </a:lnTo>
                <a:lnTo>
                  <a:pt x="16383" y="80835"/>
                </a:lnTo>
                <a:lnTo>
                  <a:pt x="16383" y="88023"/>
                </a:lnTo>
                <a:lnTo>
                  <a:pt x="16383" y="97078"/>
                </a:lnTo>
                <a:lnTo>
                  <a:pt x="17906" y="103682"/>
                </a:lnTo>
                <a:lnTo>
                  <a:pt x="20954" y="107835"/>
                </a:lnTo>
                <a:lnTo>
                  <a:pt x="24129" y="111988"/>
                </a:lnTo>
                <a:lnTo>
                  <a:pt x="28955" y="114058"/>
                </a:lnTo>
                <a:lnTo>
                  <a:pt x="35560" y="114058"/>
                </a:lnTo>
                <a:lnTo>
                  <a:pt x="37973" y="114058"/>
                </a:lnTo>
                <a:lnTo>
                  <a:pt x="49911" y="110401"/>
                </a:lnTo>
                <a:lnTo>
                  <a:pt x="52070" y="109067"/>
                </a:lnTo>
                <a:lnTo>
                  <a:pt x="53975" y="107264"/>
                </a:lnTo>
                <a:lnTo>
                  <a:pt x="55625" y="105003"/>
                </a:lnTo>
                <a:lnTo>
                  <a:pt x="57403" y="102742"/>
                </a:lnTo>
                <a:lnTo>
                  <a:pt x="58547" y="99898"/>
                </a:lnTo>
                <a:lnTo>
                  <a:pt x="59309" y="96469"/>
                </a:lnTo>
                <a:lnTo>
                  <a:pt x="60325" y="92379"/>
                </a:lnTo>
                <a:lnTo>
                  <a:pt x="61595" y="86918"/>
                </a:lnTo>
                <a:lnTo>
                  <a:pt x="62229" y="82257"/>
                </a:lnTo>
                <a:lnTo>
                  <a:pt x="62229" y="78358"/>
                </a:lnTo>
                <a:lnTo>
                  <a:pt x="62229" y="75628"/>
                </a:lnTo>
                <a:lnTo>
                  <a:pt x="53721" y="70789"/>
                </a:lnTo>
                <a:lnTo>
                  <a:pt x="54610" y="66522"/>
                </a:lnTo>
                <a:lnTo>
                  <a:pt x="89408" y="66522"/>
                </a:lnTo>
                <a:lnTo>
                  <a:pt x="88518" y="70789"/>
                </a:lnTo>
                <a:lnTo>
                  <a:pt x="86233" y="71246"/>
                </a:lnTo>
                <a:lnTo>
                  <a:pt x="84709" y="71780"/>
                </a:lnTo>
                <a:lnTo>
                  <a:pt x="75818" y="92468"/>
                </a:lnTo>
                <a:lnTo>
                  <a:pt x="69723" y="119811"/>
                </a:lnTo>
                <a:lnTo>
                  <a:pt x="62864" y="121716"/>
                </a:lnTo>
                <a:lnTo>
                  <a:pt x="58420" y="114846"/>
                </a:lnTo>
                <a:lnTo>
                  <a:pt x="52324" y="117690"/>
                </a:lnTo>
                <a:lnTo>
                  <a:pt x="47625" y="119532"/>
                </a:lnTo>
                <a:lnTo>
                  <a:pt x="44068" y="120370"/>
                </a:lnTo>
                <a:lnTo>
                  <a:pt x="40639" y="121208"/>
                </a:lnTo>
                <a:lnTo>
                  <a:pt x="37084" y="121627"/>
                </a:lnTo>
                <a:lnTo>
                  <a:pt x="33527" y="121627"/>
                </a:lnTo>
                <a:lnTo>
                  <a:pt x="545" y="93227"/>
                </a:lnTo>
                <a:lnTo>
                  <a:pt x="0" y="84721"/>
                </a:lnTo>
                <a:lnTo>
                  <a:pt x="283" y="78035"/>
                </a:lnTo>
                <a:lnTo>
                  <a:pt x="9731" y="40305"/>
                </a:lnTo>
                <a:lnTo>
                  <a:pt x="37211" y="7010"/>
                </a:lnTo>
                <a:lnTo>
                  <a:pt x="56266" y="438"/>
                </a:lnTo>
                <a:lnTo>
                  <a:pt x="6324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468111" y="5740908"/>
            <a:ext cx="75437" cy="10286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82463" y="5759487"/>
            <a:ext cx="57150" cy="83820"/>
          </a:xfrm>
          <a:custGeom>
            <a:avLst/>
            <a:gdLst/>
            <a:ahLst/>
            <a:cxnLst/>
            <a:rect l="l" t="t" r="r" b="b"/>
            <a:pathLst>
              <a:path w="57150" h="83820">
                <a:moveTo>
                  <a:pt x="33654" y="0"/>
                </a:moveTo>
                <a:lnTo>
                  <a:pt x="24384" y="0"/>
                </a:lnTo>
                <a:lnTo>
                  <a:pt x="20574" y="850"/>
                </a:lnTo>
                <a:lnTo>
                  <a:pt x="71" y="34277"/>
                </a:lnTo>
                <a:lnTo>
                  <a:pt x="0" y="42189"/>
                </a:lnTo>
                <a:lnTo>
                  <a:pt x="408" y="51876"/>
                </a:lnTo>
                <a:lnTo>
                  <a:pt x="18287" y="83235"/>
                </a:lnTo>
                <a:lnTo>
                  <a:pt x="37084" y="83235"/>
                </a:lnTo>
                <a:lnTo>
                  <a:pt x="44323" y="79641"/>
                </a:lnTo>
                <a:lnTo>
                  <a:pt x="46248" y="76847"/>
                </a:lnTo>
                <a:lnTo>
                  <a:pt x="25908" y="76847"/>
                </a:lnTo>
                <a:lnTo>
                  <a:pt x="23622" y="76161"/>
                </a:lnTo>
                <a:lnTo>
                  <a:pt x="13130" y="34277"/>
                </a:lnTo>
                <a:lnTo>
                  <a:pt x="13335" y="30378"/>
                </a:lnTo>
                <a:lnTo>
                  <a:pt x="20954" y="8445"/>
                </a:lnTo>
                <a:lnTo>
                  <a:pt x="22860" y="6908"/>
                </a:lnTo>
                <a:lnTo>
                  <a:pt x="25400" y="6134"/>
                </a:lnTo>
                <a:lnTo>
                  <a:pt x="46594" y="6134"/>
                </a:lnTo>
                <a:lnTo>
                  <a:pt x="45085" y="4686"/>
                </a:lnTo>
                <a:lnTo>
                  <a:pt x="41401" y="2819"/>
                </a:lnTo>
                <a:lnTo>
                  <a:pt x="37846" y="939"/>
                </a:lnTo>
                <a:lnTo>
                  <a:pt x="33654" y="0"/>
                </a:lnTo>
                <a:close/>
              </a:path>
              <a:path w="57150" h="83820">
                <a:moveTo>
                  <a:pt x="46594" y="6134"/>
                </a:moveTo>
                <a:lnTo>
                  <a:pt x="30861" y="6134"/>
                </a:lnTo>
                <a:lnTo>
                  <a:pt x="33020" y="6858"/>
                </a:lnTo>
                <a:lnTo>
                  <a:pt x="36829" y="9715"/>
                </a:lnTo>
                <a:lnTo>
                  <a:pt x="43614" y="50498"/>
                </a:lnTo>
                <a:lnTo>
                  <a:pt x="43434" y="54051"/>
                </a:lnTo>
                <a:lnTo>
                  <a:pt x="31114" y="76847"/>
                </a:lnTo>
                <a:lnTo>
                  <a:pt x="46248" y="76847"/>
                </a:lnTo>
                <a:lnTo>
                  <a:pt x="56769" y="34277"/>
                </a:lnTo>
                <a:lnTo>
                  <a:pt x="56261" y="28613"/>
                </a:lnTo>
                <a:lnTo>
                  <a:pt x="55117" y="23596"/>
                </a:lnTo>
                <a:lnTo>
                  <a:pt x="54101" y="18580"/>
                </a:lnTo>
                <a:lnTo>
                  <a:pt x="52450" y="14325"/>
                </a:lnTo>
                <a:lnTo>
                  <a:pt x="47878" y="7366"/>
                </a:lnTo>
                <a:lnTo>
                  <a:pt x="46594" y="613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95544" y="5765622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20">
                <a:moveTo>
                  <a:pt x="15239" y="0"/>
                </a:moveTo>
                <a:lnTo>
                  <a:pt x="12318" y="0"/>
                </a:lnTo>
                <a:lnTo>
                  <a:pt x="9778" y="774"/>
                </a:lnTo>
                <a:lnTo>
                  <a:pt x="7873" y="2311"/>
                </a:lnTo>
                <a:lnTo>
                  <a:pt x="5841" y="3848"/>
                </a:lnTo>
                <a:lnTo>
                  <a:pt x="4317" y="6108"/>
                </a:lnTo>
                <a:lnTo>
                  <a:pt x="3175" y="9080"/>
                </a:lnTo>
                <a:lnTo>
                  <a:pt x="2031" y="12052"/>
                </a:lnTo>
                <a:lnTo>
                  <a:pt x="1142" y="15684"/>
                </a:lnTo>
                <a:lnTo>
                  <a:pt x="634" y="19964"/>
                </a:lnTo>
                <a:lnTo>
                  <a:pt x="253" y="24244"/>
                </a:lnTo>
                <a:lnTo>
                  <a:pt x="0" y="29095"/>
                </a:lnTo>
                <a:lnTo>
                  <a:pt x="0" y="34544"/>
                </a:lnTo>
                <a:lnTo>
                  <a:pt x="0" y="40817"/>
                </a:lnTo>
                <a:lnTo>
                  <a:pt x="253" y="46253"/>
                </a:lnTo>
                <a:lnTo>
                  <a:pt x="888" y="50825"/>
                </a:lnTo>
                <a:lnTo>
                  <a:pt x="1523" y="55397"/>
                </a:lnTo>
                <a:lnTo>
                  <a:pt x="12826" y="70713"/>
                </a:lnTo>
                <a:lnTo>
                  <a:pt x="15493" y="70713"/>
                </a:lnTo>
                <a:lnTo>
                  <a:pt x="18033" y="70713"/>
                </a:lnTo>
                <a:lnTo>
                  <a:pt x="20192" y="70065"/>
                </a:lnTo>
                <a:lnTo>
                  <a:pt x="22097" y="68757"/>
                </a:lnTo>
                <a:lnTo>
                  <a:pt x="24002" y="67449"/>
                </a:lnTo>
                <a:lnTo>
                  <a:pt x="30606" y="42913"/>
                </a:lnTo>
                <a:lnTo>
                  <a:pt x="30606" y="37134"/>
                </a:lnTo>
                <a:lnTo>
                  <a:pt x="30606" y="30632"/>
                </a:lnTo>
                <a:lnTo>
                  <a:pt x="26669" y="8826"/>
                </a:lnTo>
                <a:lnTo>
                  <a:pt x="25400" y="5816"/>
                </a:lnTo>
                <a:lnTo>
                  <a:pt x="23748" y="3581"/>
                </a:lnTo>
                <a:lnTo>
                  <a:pt x="21843" y="2159"/>
                </a:lnTo>
                <a:lnTo>
                  <a:pt x="19938" y="723"/>
                </a:lnTo>
                <a:lnTo>
                  <a:pt x="17779" y="0"/>
                </a:lnTo>
                <a:lnTo>
                  <a:pt x="152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82463" y="5759487"/>
            <a:ext cx="57150" cy="83820"/>
          </a:xfrm>
          <a:custGeom>
            <a:avLst/>
            <a:gdLst/>
            <a:ahLst/>
            <a:cxnLst/>
            <a:rect l="l" t="t" r="r" b="b"/>
            <a:pathLst>
              <a:path w="57150" h="83820">
                <a:moveTo>
                  <a:pt x="28575" y="0"/>
                </a:moveTo>
                <a:lnTo>
                  <a:pt x="33654" y="0"/>
                </a:lnTo>
                <a:lnTo>
                  <a:pt x="37846" y="939"/>
                </a:lnTo>
                <a:lnTo>
                  <a:pt x="41401" y="2819"/>
                </a:lnTo>
                <a:lnTo>
                  <a:pt x="45085" y="4686"/>
                </a:lnTo>
                <a:lnTo>
                  <a:pt x="47878" y="7366"/>
                </a:lnTo>
                <a:lnTo>
                  <a:pt x="50164" y="10845"/>
                </a:lnTo>
                <a:lnTo>
                  <a:pt x="52450" y="14325"/>
                </a:lnTo>
                <a:lnTo>
                  <a:pt x="54101" y="18580"/>
                </a:lnTo>
                <a:lnTo>
                  <a:pt x="55117" y="23596"/>
                </a:lnTo>
                <a:lnTo>
                  <a:pt x="56261" y="28613"/>
                </a:lnTo>
                <a:lnTo>
                  <a:pt x="56769" y="34277"/>
                </a:lnTo>
                <a:lnTo>
                  <a:pt x="56769" y="40614"/>
                </a:lnTo>
                <a:lnTo>
                  <a:pt x="44323" y="79641"/>
                </a:lnTo>
                <a:lnTo>
                  <a:pt x="37084" y="83235"/>
                </a:lnTo>
                <a:lnTo>
                  <a:pt x="27686" y="83235"/>
                </a:lnTo>
                <a:lnTo>
                  <a:pt x="18287" y="83235"/>
                </a:lnTo>
                <a:lnTo>
                  <a:pt x="0" y="42189"/>
                </a:lnTo>
                <a:lnTo>
                  <a:pt x="0" y="34975"/>
                </a:lnTo>
                <a:lnTo>
                  <a:pt x="635" y="28740"/>
                </a:lnTo>
                <a:lnTo>
                  <a:pt x="2032" y="23469"/>
                </a:lnTo>
                <a:lnTo>
                  <a:pt x="3428" y="18199"/>
                </a:lnTo>
                <a:lnTo>
                  <a:pt x="24384" y="0"/>
                </a:lnTo>
                <a:lnTo>
                  <a:pt x="285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551932" y="5721102"/>
            <a:ext cx="124232" cy="494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66409" y="5738660"/>
            <a:ext cx="105410" cy="30480"/>
          </a:xfrm>
          <a:custGeom>
            <a:avLst/>
            <a:gdLst/>
            <a:ahLst/>
            <a:cxnLst/>
            <a:rect l="l" t="t" r="r" b="b"/>
            <a:pathLst>
              <a:path w="105410" h="30479">
                <a:moveTo>
                  <a:pt x="58745" y="12103"/>
                </a:moveTo>
                <a:lnTo>
                  <a:pt x="31495" y="12103"/>
                </a:lnTo>
                <a:lnTo>
                  <a:pt x="38735" y="15138"/>
                </a:lnTo>
                <a:lnTo>
                  <a:pt x="48387" y="21234"/>
                </a:lnTo>
                <a:lnTo>
                  <a:pt x="55338" y="25234"/>
                </a:lnTo>
                <a:lnTo>
                  <a:pt x="61896" y="28092"/>
                </a:lnTo>
                <a:lnTo>
                  <a:pt x="68050" y="29806"/>
                </a:lnTo>
                <a:lnTo>
                  <a:pt x="73787" y="30378"/>
                </a:lnTo>
                <a:lnTo>
                  <a:pt x="81534" y="30378"/>
                </a:lnTo>
                <a:lnTo>
                  <a:pt x="88137" y="27749"/>
                </a:lnTo>
                <a:lnTo>
                  <a:pt x="93472" y="22504"/>
                </a:lnTo>
                <a:lnTo>
                  <a:pt x="97864" y="18275"/>
                </a:lnTo>
                <a:lnTo>
                  <a:pt x="70992" y="18275"/>
                </a:lnTo>
                <a:lnTo>
                  <a:pt x="63626" y="15227"/>
                </a:lnTo>
                <a:lnTo>
                  <a:pt x="58745" y="12103"/>
                </a:lnTo>
                <a:close/>
              </a:path>
              <a:path w="105410" h="30479">
                <a:moveTo>
                  <a:pt x="29082" y="0"/>
                </a:moveTo>
                <a:lnTo>
                  <a:pt x="22478" y="0"/>
                </a:lnTo>
                <a:lnTo>
                  <a:pt x="16625" y="2284"/>
                </a:lnTo>
                <a:lnTo>
                  <a:pt x="6985" y="11391"/>
                </a:lnTo>
                <a:lnTo>
                  <a:pt x="3048" y="17094"/>
                </a:lnTo>
                <a:lnTo>
                  <a:pt x="0" y="23939"/>
                </a:lnTo>
                <a:lnTo>
                  <a:pt x="6857" y="27774"/>
                </a:lnTo>
                <a:lnTo>
                  <a:pt x="9270" y="22656"/>
                </a:lnTo>
                <a:lnTo>
                  <a:pt x="12064" y="18770"/>
                </a:lnTo>
                <a:lnTo>
                  <a:pt x="15239" y="16103"/>
                </a:lnTo>
                <a:lnTo>
                  <a:pt x="18541" y="13436"/>
                </a:lnTo>
                <a:lnTo>
                  <a:pt x="22225" y="12103"/>
                </a:lnTo>
                <a:lnTo>
                  <a:pt x="58745" y="12103"/>
                </a:lnTo>
                <a:lnTo>
                  <a:pt x="54101" y="9131"/>
                </a:lnTo>
                <a:lnTo>
                  <a:pt x="47103" y="5138"/>
                </a:lnTo>
                <a:lnTo>
                  <a:pt x="40553" y="2273"/>
                </a:lnTo>
                <a:lnTo>
                  <a:pt x="34581" y="571"/>
                </a:lnTo>
                <a:lnTo>
                  <a:pt x="29082" y="0"/>
                </a:lnTo>
                <a:close/>
              </a:path>
              <a:path w="105410" h="30479">
                <a:moveTo>
                  <a:pt x="98298" y="2171"/>
                </a:moveTo>
                <a:lnTo>
                  <a:pt x="94995" y="7683"/>
                </a:lnTo>
                <a:lnTo>
                  <a:pt x="91693" y="11747"/>
                </a:lnTo>
                <a:lnTo>
                  <a:pt x="85089" y="16967"/>
                </a:lnTo>
                <a:lnTo>
                  <a:pt x="80899" y="18275"/>
                </a:lnTo>
                <a:lnTo>
                  <a:pt x="97864" y="18275"/>
                </a:lnTo>
                <a:lnTo>
                  <a:pt x="98932" y="17246"/>
                </a:lnTo>
                <a:lnTo>
                  <a:pt x="102869" y="12039"/>
                </a:lnTo>
                <a:lnTo>
                  <a:pt x="105282" y="6870"/>
                </a:lnTo>
                <a:lnTo>
                  <a:pt x="98298" y="21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566409" y="5738660"/>
            <a:ext cx="105410" cy="30480"/>
          </a:xfrm>
          <a:custGeom>
            <a:avLst/>
            <a:gdLst/>
            <a:ahLst/>
            <a:cxnLst/>
            <a:rect l="l" t="t" r="r" b="b"/>
            <a:pathLst>
              <a:path w="105410" h="30479">
                <a:moveTo>
                  <a:pt x="29082" y="0"/>
                </a:moveTo>
                <a:lnTo>
                  <a:pt x="63626" y="15227"/>
                </a:lnTo>
                <a:lnTo>
                  <a:pt x="70992" y="18275"/>
                </a:lnTo>
                <a:lnTo>
                  <a:pt x="75945" y="18275"/>
                </a:lnTo>
                <a:lnTo>
                  <a:pt x="80899" y="18275"/>
                </a:lnTo>
                <a:lnTo>
                  <a:pt x="85089" y="16967"/>
                </a:lnTo>
                <a:lnTo>
                  <a:pt x="88391" y="14363"/>
                </a:lnTo>
                <a:lnTo>
                  <a:pt x="91693" y="11747"/>
                </a:lnTo>
                <a:lnTo>
                  <a:pt x="94995" y="7683"/>
                </a:lnTo>
                <a:lnTo>
                  <a:pt x="98298" y="2171"/>
                </a:lnTo>
                <a:lnTo>
                  <a:pt x="105282" y="6870"/>
                </a:lnTo>
                <a:lnTo>
                  <a:pt x="102869" y="12039"/>
                </a:lnTo>
                <a:lnTo>
                  <a:pt x="98932" y="17246"/>
                </a:lnTo>
                <a:lnTo>
                  <a:pt x="93472" y="22504"/>
                </a:lnTo>
                <a:lnTo>
                  <a:pt x="88137" y="27749"/>
                </a:lnTo>
                <a:lnTo>
                  <a:pt x="81534" y="30378"/>
                </a:lnTo>
                <a:lnTo>
                  <a:pt x="73787" y="30378"/>
                </a:lnTo>
                <a:lnTo>
                  <a:pt x="38735" y="15138"/>
                </a:lnTo>
                <a:lnTo>
                  <a:pt x="31495" y="12103"/>
                </a:lnTo>
                <a:lnTo>
                  <a:pt x="26415" y="12103"/>
                </a:lnTo>
                <a:lnTo>
                  <a:pt x="22225" y="12103"/>
                </a:lnTo>
                <a:lnTo>
                  <a:pt x="18541" y="13436"/>
                </a:lnTo>
                <a:lnTo>
                  <a:pt x="15239" y="16103"/>
                </a:lnTo>
                <a:lnTo>
                  <a:pt x="12064" y="18770"/>
                </a:lnTo>
                <a:lnTo>
                  <a:pt x="9270" y="22656"/>
                </a:lnTo>
                <a:lnTo>
                  <a:pt x="6857" y="27774"/>
                </a:lnTo>
                <a:lnTo>
                  <a:pt x="0" y="23939"/>
                </a:lnTo>
                <a:lnTo>
                  <a:pt x="22478" y="0"/>
                </a:lnTo>
                <a:lnTo>
                  <a:pt x="2908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672328" y="5667755"/>
            <a:ext cx="240029" cy="13794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87059" y="5685980"/>
            <a:ext cx="221615" cy="119380"/>
          </a:xfrm>
          <a:custGeom>
            <a:avLst/>
            <a:gdLst/>
            <a:ahLst/>
            <a:cxnLst/>
            <a:rect l="l" t="t" r="r" b="b"/>
            <a:pathLst>
              <a:path w="221614" h="119379">
                <a:moveTo>
                  <a:pt x="191515" y="0"/>
                </a:moveTo>
                <a:lnTo>
                  <a:pt x="146176" y="0"/>
                </a:lnTo>
                <a:lnTo>
                  <a:pt x="145287" y="4267"/>
                </a:lnTo>
                <a:lnTo>
                  <a:pt x="148336" y="4444"/>
                </a:lnTo>
                <a:lnTo>
                  <a:pt x="150494" y="5079"/>
                </a:lnTo>
                <a:lnTo>
                  <a:pt x="151764" y="6184"/>
                </a:lnTo>
                <a:lnTo>
                  <a:pt x="153162" y="7289"/>
                </a:lnTo>
                <a:lnTo>
                  <a:pt x="153788" y="9232"/>
                </a:lnTo>
                <a:lnTo>
                  <a:pt x="153793" y="15493"/>
                </a:lnTo>
                <a:lnTo>
                  <a:pt x="153162" y="20053"/>
                </a:lnTo>
                <a:lnTo>
                  <a:pt x="137160" y="92900"/>
                </a:lnTo>
                <a:lnTo>
                  <a:pt x="135681" y="98996"/>
                </a:lnTo>
                <a:lnTo>
                  <a:pt x="134874" y="102514"/>
                </a:lnTo>
                <a:lnTo>
                  <a:pt x="129286" y="112877"/>
                </a:lnTo>
                <a:lnTo>
                  <a:pt x="128269" y="113664"/>
                </a:lnTo>
                <a:lnTo>
                  <a:pt x="126618" y="114223"/>
                </a:lnTo>
                <a:lnTo>
                  <a:pt x="124332" y="114579"/>
                </a:lnTo>
                <a:lnTo>
                  <a:pt x="123443" y="118846"/>
                </a:lnTo>
                <a:lnTo>
                  <a:pt x="159257" y="118846"/>
                </a:lnTo>
                <a:lnTo>
                  <a:pt x="160147" y="114579"/>
                </a:lnTo>
                <a:lnTo>
                  <a:pt x="157352" y="114350"/>
                </a:lnTo>
                <a:lnTo>
                  <a:pt x="155320" y="113995"/>
                </a:lnTo>
                <a:lnTo>
                  <a:pt x="150622" y="108889"/>
                </a:lnTo>
                <a:lnTo>
                  <a:pt x="150622" y="105930"/>
                </a:lnTo>
                <a:lnTo>
                  <a:pt x="151002" y="101650"/>
                </a:lnTo>
                <a:lnTo>
                  <a:pt x="151256" y="100266"/>
                </a:lnTo>
                <a:lnTo>
                  <a:pt x="151384" y="98996"/>
                </a:lnTo>
                <a:lnTo>
                  <a:pt x="152018" y="95884"/>
                </a:lnTo>
                <a:lnTo>
                  <a:pt x="158114" y="67906"/>
                </a:lnTo>
                <a:lnTo>
                  <a:pt x="180575" y="67906"/>
                </a:lnTo>
                <a:lnTo>
                  <a:pt x="186642" y="67129"/>
                </a:lnTo>
                <a:lnTo>
                  <a:pt x="192724" y="65712"/>
                </a:lnTo>
                <a:lnTo>
                  <a:pt x="198247" y="63728"/>
                </a:lnTo>
                <a:lnTo>
                  <a:pt x="205359" y="60718"/>
                </a:lnTo>
                <a:lnTo>
                  <a:pt x="159512" y="60680"/>
                </a:lnTo>
                <a:lnTo>
                  <a:pt x="171450" y="7924"/>
                </a:lnTo>
                <a:lnTo>
                  <a:pt x="175387" y="7746"/>
                </a:lnTo>
                <a:lnTo>
                  <a:pt x="179069" y="7658"/>
                </a:lnTo>
                <a:lnTo>
                  <a:pt x="214008" y="7658"/>
                </a:lnTo>
                <a:lnTo>
                  <a:pt x="212598" y="6578"/>
                </a:lnTo>
                <a:lnTo>
                  <a:pt x="209803" y="4343"/>
                </a:lnTo>
                <a:lnTo>
                  <a:pt x="206120" y="2679"/>
                </a:lnTo>
                <a:lnTo>
                  <a:pt x="197230" y="533"/>
                </a:lnTo>
                <a:lnTo>
                  <a:pt x="191515" y="0"/>
                </a:lnTo>
                <a:close/>
              </a:path>
              <a:path w="221614" h="119379">
                <a:moveTo>
                  <a:pt x="180575" y="67906"/>
                </a:moveTo>
                <a:lnTo>
                  <a:pt x="158114" y="67906"/>
                </a:lnTo>
                <a:lnTo>
                  <a:pt x="162051" y="68148"/>
                </a:lnTo>
                <a:lnTo>
                  <a:pt x="167004" y="68262"/>
                </a:lnTo>
                <a:lnTo>
                  <a:pt x="172847" y="68262"/>
                </a:lnTo>
                <a:lnTo>
                  <a:pt x="180012" y="67979"/>
                </a:lnTo>
                <a:lnTo>
                  <a:pt x="180575" y="67906"/>
                </a:lnTo>
                <a:close/>
              </a:path>
              <a:path w="221614" h="119379">
                <a:moveTo>
                  <a:pt x="214008" y="7658"/>
                </a:moveTo>
                <a:lnTo>
                  <a:pt x="190626" y="7658"/>
                </a:lnTo>
                <a:lnTo>
                  <a:pt x="196341" y="9232"/>
                </a:lnTo>
                <a:lnTo>
                  <a:pt x="203200" y="15493"/>
                </a:lnTo>
                <a:lnTo>
                  <a:pt x="204977" y="20434"/>
                </a:lnTo>
                <a:lnTo>
                  <a:pt x="204977" y="32156"/>
                </a:lnTo>
                <a:lnTo>
                  <a:pt x="204215" y="36741"/>
                </a:lnTo>
                <a:lnTo>
                  <a:pt x="201167" y="45097"/>
                </a:lnTo>
                <a:lnTo>
                  <a:pt x="199009" y="48717"/>
                </a:lnTo>
                <a:lnTo>
                  <a:pt x="196214" y="51765"/>
                </a:lnTo>
                <a:lnTo>
                  <a:pt x="193548" y="54813"/>
                </a:lnTo>
                <a:lnTo>
                  <a:pt x="189991" y="57061"/>
                </a:lnTo>
                <a:lnTo>
                  <a:pt x="181355" y="59956"/>
                </a:lnTo>
                <a:lnTo>
                  <a:pt x="175640" y="60680"/>
                </a:lnTo>
                <a:lnTo>
                  <a:pt x="205404" y="60680"/>
                </a:lnTo>
                <a:lnTo>
                  <a:pt x="210947" y="56006"/>
                </a:lnTo>
                <a:lnTo>
                  <a:pt x="215011" y="49631"/>
                </a:lnTo>
                <a:lnTo>
                  <a:pt x="219201" y="43243"/>
                </a:lnTo>
                <a:lnTo>
                  <a:pt x="221234" y="35699"/>
                </a:lnTo>
                <a:lnTo>
                  <a:pt x="221234" y="22466"/>
                </a:lnTo>
                <a:lnTo>
                  <a:pt x="220472" y="18491"/>
                </a:lnTo>
                <a:lnTo>
                  <a:pt x="217677" y="11633"/>
                </a:lnTo>
                <a:lnTo>
                  <a:pt x="215518" y="8813"/>
                </a:lnTo>
                <a:lnTo>
                  <a:pt x="214008" y="7658"/>
                </a:lnTo>
                <a:close/>
              </a:path>
              <a:path w="221614" h="119379">
                <a:moveTo>
                  <a:pt x="64515" y="0"/>
                </a:moveTo>
                <a:lnTo>
                  <a:pt x="22732" y="0"/>
                </a:lnTo>
                <a:lnTo>
                  <a:pt x="21843" y="4267"/>
                </a:lnTo>
                <a:lnTo>
                  <a:pt x="24764" y="4444"/>
                </a:lnTo>
                <a:lnTo>
                  <a:pt x="26924" y="5067"/>
                </a:lnTo>
                <a:lnTo>
                  <a:pt x="29717" y="7213"/>
                </a:lnTo>
                <a:lnTo>
                  <a:pt x="30352" y="9118"/>
                </a:lnTo>
                <a:lnTo>
                  <a:pt x="30352" y="15379"/>
                </a:lnTo>
                <a:lnTo>
                  <a:pt x="29717" y="20053"/>
                </a:lnTo>
                <a:lnTo>
                  <a:pt x="13715" y="92900"/>
                </a:lnTo>
                <a:lnTo>
                  <a:pt x="12318" y="98640"/>
                </a:lnTo>
                <a:lnTo>
                  <a:pt x="11429" y="102514"/>
                </a:lnTo>
                <a:lnTo>
                  <a:pt x="5841" y="112877"/>
                </a:lnTo>
                <a:lnTo>
                  <a:pt x="4825" y="113664"/>
                </a:lnTo>
                <a:lnTo>
                  <a:pt x="3175" y="114223"/>
                </a:lnTo>
                <a:lnTo>
                  <a:pt x="888" y="114579"/>
                </a:lnTo>
                <a:lnTo>
                  <a:pt x="0" y="118846"/>
                </a:lnTo>
                <a:lnTo>
                  <a:pt x="43814" y="118846"/>
                </a:lnTo>
                <a:lnTo>
                  <a:pt x="50164" y="118249"/>
                </a:lnTo>
                <a:lnTo>
                  <a:pt x="61087" y="115874"/>
                </a:lnTo>
                <a:lnTo>
                  <a:pt x="66039" y="114084"/>
                </a:lnTo>
                <a:lnTo>
                  <a:pt x="71492" y="111099"/>
                </a:lnTo>
                <a:lnTo>
                  <a:pt x="30099" y="111099"/>
                </a:lnTo>
                <a:lnTo>
                  <a:pt x="26924" y="111010"/>
                </a:lnTo>
                <a:lnTo>
                  <a:pt x="25273" y="110832"/>
                </a:lnTo>
                <a:lnTo>
                  <a:pt x="47751" y="7835"/>
                </a:lnTo>
                <a:lnTo>
                  <a:pt x="50800" y="7658"/>
                </a:lnTo>
                <a:lnTo>
                  <a:pt x="53466" y="7569"/>
                </a:lnTo>
                <a:lnTo>
                  <a:pt x="90148" y="7569"/>
                </a:lnTo>
                <a:lnTo>
                  <a:pt x="87629" y="5753"/>
                </a:lnTo>
                <a:lnTo>
                  <a:pt x="82550" y="3340"/>
                </a:lnTo>
                <a:lnTo>
                  <a:pt x="71627" y="673"/>
                </a:lnTo>
                <a:lnTo>
                  <a:pt x="64515" y="0"/>
                </a:lnTo>
                <a:close/>
              </a:path>
              <a:path w="221614" h="119379">
                <a:moveTo>
                  <a:pt x="90148" y="7569"/>
                </a:moveTo>
                <a:lnTo>
                  <a:pt x="56006" y="7569"/>
                </a:lnTo>
                <a:lnTo>
                  <a:pt x="63867" y="8145"/>
                </a:lnTo>
                <a:lnTo>
                  <a:pt x="70691" y="9871"/>
                </a:lnTo>
                <a:lnTo>
                  <a:pt x="89788" y="44145"/>
                </a:lnTo>
                <a:lnTo>
                  <a:pt x="89788" y="52730"/>
                </a:lnTo>
                <a:lnTo>
                  <a:pt x="71119" y="97764"/>
                </a:lnTo>
                <a:lnTo>
                  <a:pt x="58800" y="106171"/>
                </a:lnTo>
                <a:lnTo>
                  <a:pt x="52324" y="109461"/>
                </a:lnTo>
                <a:lnTo>
                  <a:pt x="44323" y="111099"/>
                </a:lnTo>
                <a:lnTo>
                  <a:pt x="71492" y="111099"/>
                </a:lnTo>
                <a:lnTo>
                  <a:pt x="96138" y="85801"/>
                </a:lnTo>
                <a:lnTo>
                  <a:pt x="99567" y="79794"/>
                </a:lnTo>
                <a:lnTo>
                  <a:pt x="102107" y="73228"/>
                </a:lnTo>
                <a:lnTo>
                  <a:pt x="103886" y="66078"/>
                </a:lnTo>
                <a:lnTo>
                  <a:pt x="105790" y="58940"/>
                </a:lnTo>
                <a:lnTo>
                  <a:pt x="106679" y="51460"/>
                </a:lnTo>
                <a:lnTo>
                  <a:pt x="106658" y="35610"/>
                </a:lnTo>
                <a:lnTo>
                  <a:pt x="105410" y="28892"/>
                </a:lnTo>
                <a:lnTo>
                  <a:pt x="103124" y="23113"/>
                </a:lnTo>
                <a:lnTo>
                  <a:pt x="100711" y="17335"/>
                </a:lnTo>
                <a:lnTo>
                  <a:pt x="97154" y="12712"/>
                </a:lnTo>
                <a:lnTo>
                  <a:pt x="92455" y="9232"/>
                </a:lnTo>
                <a:lnTo>
                  <a:pt x="90148" y="756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846571" y="5693638"/>
            <a:ext cx="45720" cy="53340"/>
          </a:xfrm>
          <a:custGeom>
            <a:avLst/>
            <a:gdLst/>
            <a:ahLst/>
            <a:cxnLst/>
            <a:rect l="l" t="t" r="r" b="b"/>
            <a:pathLst>
              <a:path w="45720" h="53339">
                <a:moveTo>
                  <a:pt x="23240" y="0"/>
                </a:moveTo>
                <a:lnTo>
                  <a:pt x="19557" y="0"/>
                </a:lnTo>
                <a:lnTo>
                  <a:pt x="15875" y="88"/>
                </a:lnTo>
                <a:lnTo>
                  <a:pt x="11937" y="266"/>
                </a:lnTo>
                <a:lnTo>
                  <a:pt x="0" y="53022"/>
                </a:lnTo>
                <a:lnTo>
                  <a:pt x="9143" y="53022"/>
                </a:lnTo>
                <a:lnTo>
                  <a:pt x="16128" y="53022"/>
                </a:lnTo>
                <a:lnTo>
                  <a:pt x="36702" y="44107"/>
                </a:lnTo>
                <a:lnTo>
                  <a:pt x="39497" y="41059"/>
                </a:lnTo>
                <a:lnTo>
                  <a:pt x="41655" y="37439"/>
                </a:lnTo>
                <a:lnTo>
                  <a:pt x="43179" y="33261"/>
                </a:lnTo>
                <a:lnTo>
                  <a:pt x="44703" y="29083"/>
                </a:lnTo>
                <a:lnTo>
                  <a:pt x="45465" y="24498"/>
                </a:lnTo>
                <a:lnTo>
                  <a:pt x="45465" y="19507"/>
                </a:lnTo>
                <a:lnTo>
                  <a:pt x="45465" y="12776"/>
                </a:lnTo>
                <a:lnTo>
                  <a:pt x="43687" y="7835"/>
                </a:lnTo>
                <a:lnTo>
                  <a:pt x="40258" y="4711"/>
                </a:lnTo>
                <a:lnTo>
                  <a:pt x="36829" y="1574"/>
                </a:lnTo>
                <a:lnTo>
                  <a:pt x="31114" y="0"/>
                </a:lnTo>
                <a:lnTo>
                  <a:pt x="2324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712333" y="5693549"/>
            <a:ext cx="64769" cy="104139"/>
          </a:xfrm>
          <a:custGeom>
            <a:avLst/>
            <a:gdLst/>
            <a:ahLst/>
            <a:cxnLst/>
            <a:rect l="l" t="t" r="r" b="b"/>
            <a:pathLst>
              <a:path w="64770" h="104139">
                <a:moveTo>
                  <a:pt x="30733" y="0"/>
                </a:moveTo>
                <a:lnTo>
                  <a:pt x="28193" y="0"/>
                </a:lnTo>
                <a:lnTo>
                  <a:pt x="25526" y="88"/>
                </a:lnTo>
                <a:lnTo>
                  <a:pt x="22478" y="266"/>
                </a:lnTo>
                <a:lnTo>
                  <a:pt x="0" y="103263"/>
                </a:lnTo>
                <a:lnTo>
                  <a:pt x="1650" y="103441"/>
                </a:lnTo>
                <a:lnTo>
                  <a:pt x="4825" y="103530"/>
                </a:lnTo>
                <a:lnTo>
                  <a:pt x="9651" y="103530"/>
                </a:lnTo>
                <a:lnTo>
                  <a:pt x="19050" y="103530"/>
                </a:lnTo>
                <a:lnTo>
                  <a:pt x="27050" y="101892"/>
                </a:lnTo>
                <a:lnTo>
                  <a:pt x="33527" y="98602"/>
                </a:lnTo>
                <a:lnTo>
                  <a:pt x="40131" y="95326"/>
                </a:lnTo>
                <a:lnTo>
                  <a:pt x="45846" y="90195"/>
                </a:lnTo>
                <a:lnTo>
                  <a:pt x="50545" y="83197"/>
                </a:lnTo>
                <a:lnTo>
                  <a:pt x="55244" y="76199"/>
                </a:lnTo>
                <a:lnTo>
                  <a:pt x="58800" y="68833"/>
                </a:lnTo>
                <a:lnTo>
                  <a:pt x="61087" y="61086"/>
                </a:lnTo>
                <a:lnTo>
                  <a:pt x="63372" y="53327"/>
                </a:lnTo>
                <a:lnTo>
                  <a:pt x="64515" y="45161"/>
                </a:lnTo>
                <a:lnTo>
                  <a:pt x="64515" y="36575"/>
                </a:lnTo>
                <a:lnTo>
                  <a:pt x="45418" y="2301"/>
                </a:lnTo>
                <a:lnTo>
                  <a:pt x="38594" y="575"/>
                </a:lnTo>
                <a:lnTo>
                  <a:pt x="3073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810503" y="5685980"/>
            <a:ext cx="97790" cy="119380"/>
          </a:xfrm>
          <a:custGeom>
            <a:avLst/>
            <a:gdLst/>
            <a:ahLst/>
            <a:cxnLst/>
            <a:rect l="l" t="t" r="r" b="b"/>
            <a:pathLst>
              <a:path w="97789" h="119379">
                <a:moveTo>
                  <a:pt x="22733" y="0"/>
                </a:moveTo>
                <a:lnTo>
                  <a:pt x="61213" y="0"/>
                </a:lnTo>
                <a:lnTo>
                  <a:pt x="68072" y="0"/>
                </a:lnTo>
                <a:lnTo>
                  <a:pt x="73787" y="533"/>
                </a:lnTo>
                <a:lnTo>
                  <a:pt x="78232" y="1612"/>
                </a:lnTo>
                <a:lnTo>
                  <a:pt x="82676" y="2679"/>
                </a:lnTo>
                <a:lnTo>
                  <a:pt x="86360" y="4343"/>
                </a:lnTo>
                <a:lnTo>
                  <a:pt x="89154" y="6578"/>
                </a:lnTo>
                <a:lnTo>
                  <a:pt x="92075" y="8813"/>
                </a:lnTo>
                <a:lnTo>
                  <a:pt x="94234" y="11633"/>
                </a:lnTo>
                <a:lnTo>
                  <a:pt x="95631" y="15062"/>
                </a:lnTo>
                <a:lnTo>
                  <a:pt x="97028" y="18491"/>
                </a:lnTo>
                <a:lnTo>
                  <a:pt x="97790" y="22466"/>
                </a:lnTo>
                <a:lnTo>
                  <a:pt x="97790" y="26987"/>
                </a:lnTo>
                <a:lnTo>
                  <a:pt x="97790" y="35699"/>
                </a:lnTo>
                <a:lnTo>
                  <a:pt x="95758" y="43243"/>
                </a:lnTo>
                <a:lnTo>
                  <a:pt x="91567" y="49631"/>
                </a:lnTo>
                <a:lnTo>
                  <a:pt x="87503" y="56006"/>
                </a:lnTo>
                <a:lnTo>
                  <a:pt x="49403" y="68262"/>
                </a:lnTo>
                <a:lnTo>
                  <a:pt x="43561" y="68262"/>
                </a:lnTo>
                <a:lnTo>
                  <a:pt x="38608" y="68148"/>
                </a:lnTo>
                <a:lnTo>
                  <a:pt x="34671" y="67906"/>
                </a:lnTo>
                <a:lnTo>
                  <a:pt x="29083" y="93510"/>
                </a:lnTo>
                <a:lnTo>
                  <a:pt x="28575" y="95884"/>
                </a:lnTo>
                <a:lnTo>
                  <a:pt x="28194" y="97713"/>
                </a:lnTo>
                <a:lnTo>
                  <a:pt x="27940" y="98996"/>
                </a:lnTo>
                <a:lnTo>
                  <a:pt x="27812" y="100266"/>
                </a:lnTo>
                <a:lnTo>
                  <a:pt x="27559" y="101650"/>
                </a:lnTo>
                <a:lnTo>
                  <a:pt x="27432" y="103123"/>
                </a:lnTo>
                <a:lnTo>
                  <a:pt x="27305" y="104609"/>
                </a:lnTo>
                <a:lnTo>
                  <a:pt x="27178" y="105930"/>
                </a:lnTo>
                <a:lnTo>
                  <a:pt x="27178" y="107086"/>
                </a:lnTo>
                <a:lnTo>
                  <a:pt x="27178" y="108889"/>
                </a:lnTo>
                <a:lnTo>
                  <a:pt x="27559" y="110299"/>
                </a:lnTo>
                <a:lnTo>
                  <a:pt x="36703" y="114579"/>
                </a:lnTo>
                <a:lnTo>
                  <a:pt x="35813" y="118846"/>
                </a:lnTo>
                <a:lnTo>
                  <a:pt x="0" y="118846"/>
                </a:lnTo>
                <a:lnTo>
                  <a:pt x="888" y="114579"/>
                </a:lnTo>
                <a:lnTo>
                  <a:pt x="3175" y="114223"/>
                </a:lnTo>
                <a:lnTo>
                  <a:pt x="4825" y="113664"/>
                </a:lnTo>
                <a:lnTo>
                  <a:pt x="5842" y="112877"/>
                </a:lnTo>
                <a:lnTo>
                  <a:pt x="6985" y="112090"/>
                </a:lnTo>
                <a:lnTo>
                  <a:pt x="7874" y="111010"/>
                </a:lnTo>
                <a:lnTo>
                  <a:pt x="8636" y="109613"/>
                </a:lnTo>
                <a:lnTo>
                  <a:pt x="9398" y="108216"/>
                </a:lnTo>
                <a:lnTo>
                  <a:pt x="10160" y="106527"/>
                </a:lnTo>
                <a:lnTo>
                  <a:pt x="10795" y="104520"/>
                </a:lnTo>
                <a:lnTo>
                  <a:pt x="11430" y="102514"/>
                </a:lnTo>
                <a:lnTo>
                  <a:pt x="12319" y="98640"/>
                </a:lnTo>
                <a:lnTo>
                  <a:pt x="13716" y="92900"/>
                </a:lnTo>
                <a:lnTo>
                  <a:pt x="28448" y="25857"/>
                </a:lnTo>
                <a:lnTo>
                  <a:pt x="29718" y="20053"/>
                </a:lnTo>
                <a:lnTo>
                  <a:pt x="30353" y="15468"/>
                </a:lnTo>
                <a:lnTo>
                  <a:pt x="30353" y="12103"/>
                </a:lnTo>
                <a:lnTo>
                  <a:pt x="30353" y="9258"/>
                </a:lnTo>
                <a:lnTo>
                  <a:pt x="29718" y="7289"/>
                </a:lnTo>
                <a:lnTo>
                  <a:pt x="28321" y="6184"/>
                </a:lnTo>
                <a:lnTo>
                  <a:pt x="27050" y="5079"/>
                </a:lnTo>
                <a:lnTo>
                  <a:pt x="24892" y="4444"/>
                </a:lnTo>
                <a:lnTo>
                  <a:pt x="21844" y="4267"/>
                </a:lnTo>
                <a:lnTo>
                  <a:pt x="2273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687059" y="5685980"/>
            <a:ext cx="106680" cy="119380"/>
          </a:xfrm>
          <a:custGeom>
            <a:avLst/>
            <a:gdLst/>
            <a:ahLst/>
            <a:cxnLst/>
            <a:rect l="l" t="t" r="r" b="b"/>
            <a:pathLst>
              <a:path w="106679" h="119379">
                <a:moveTo>
                  <a:pt x="22732" y="0"/>
                </a:moveTo>
                <a:lnTo>
                  <a:pt x="55752" y="0"/>
                </a:lnTo>
                <a:lnTo>
                  <a:pt x="64515" y="0"/>
                </a:lnTo>
                <a:lnTo>
                  <a:pt x="71627" y="673"/>
                </a:lnTo>
                <a:lnTo>
                  <a:pt x="77088" y="2006"/>
                </a:lnTo>
                <a:lnTo>
                  <a:pt x="82550" y="3340"/>
                </a:lnTo>
                <a:lnTo>
                  <a:pt x="87629" y="5753"/>
                </a:lnTo>
                <a:lnTo>
                  <a:pt x="106679" y="35725"/>
                </a:lnTo>
                <a:lnTo>
                  <a:pt x="106679" y="43624"/>
                </a:lnTo>
                <a:lnTo>
                  <a:pt x="106679" y="51460"/>
                </a:lnTo>
                <a:lnTo>
                  <a:pt x="105790" y="58940"/>
                </a:lnTo>
                <a:lnTo>
                  <a:pt x="103886" y="66078"/>
                </a:lnTo>
                <a:lnTo>
                  <a:pt x="102107" y="73228"/>
                </a:lnTo>
                <a:lnTo>
                  <a:pt x="99567" y="79794"/>
                </a:lnTo>
                <a:lnTo>
                  <a:pt x="96138" y="85801"/>
                </a:lnTo>
                <a:lnTo>
                  <a:pt x="92837" y="91808"/>
                </a:lnTo>
                <a:lnTo>
                  <a:pt x="88773" y="97027"/>
                </a:lnTo>
                <a:lnTo>
                  <a:pt x="84074" y="101472"/>
                </a:lnTo>
                <a:lnTo>
                  <a:pt x="79375" y="105917"/>
                </a:lnTo>
                <a:lnTo>
                  <a:pt x="74802" y="109321"/>
                </a:lnTo>
                <a:lnTo>
                  <a:pt x="70357" y="111709"/>
                </a:lnTo>
                <a:lnTo>
                  <a:pt x="66039" y="114084"/>
                </a:lnTo>
                <a:lnTo>
                  <a:pt x="61087" y="115874"/>
                </a:lnTo>
                <a:lnTo>
                  <a:pt x="55625" y="117055"/>
                </a:lnTo>
                <a:lnTo>
                  <a:pt x="50164" y="118249"/>
                </a:lnTo>
                <a:lnTo>
                  <a:pt x="43814" y="118846"/>
                </a:lnTo>
                <a:lnTo>
                  <a:pt x="36575" y="118846"/>
                </a:lnTo>
                <a:lnTo>
                  <a:pt x="0" y="118846"/>
                </a:lnTo>
                <a:lnTo>
                  <a:pt x="888" y="114579"/>
                </a:lnTo>
                <a:lnTo>
                  <a:pt x="3175" y="114223"/>
                </a:lnTo>
                <a:lnTo>
                  <a:pt x="4825" y="113664"/>
                </a:lnTo>
                <a:lnTo>
                  <a:pt x="5841" y="112877"/>
                </a:lnTo>
                <a:lnTo>
                  <a:pt x="6985" y="112090"/>
                </a:lnTo>
                <a:lnTo>
                  <a:pt x="7874" y="111010"/>
                </a:lnTo>
                <a:lnTo>
                  <a:pt x="8636" y="109613"/>
                </a:lnTo>
                <a:lnTo>
                  <a:pt x="9398" y="108216"/>
                </a:lnTo>
                <a:lnTo>
                  <a:pt x="10160" y="106527"/>
                </a:lnTo>
                <a:lnTo>
                  <a:pt x="10794" y="104520"/>
                </a:lnTo>
                <a:lnTo>
                  <a:pt x="11429" y="102514"/>
                </a:lnTo>
                <a:lnTo>
                  <a:pt x="12318" y="98640"/>
                </a:lnTo>
                <a:lnTo>
                  <a:pt x="13715" y="92900"/>
                </a:lnTo>
                <a:lnTo>
                  <a:pt x="28448" y="25857"/>
                </a:lnTo>
                <a:lnTo>
                  <a:pt x="29717" y="20053"/>
                </a:lnTo>
                <a:lnTo>
                  <a:pt x="30352" y="15379"/>
                </a:lnTo>
                <a:lnTo>
                  <a:pt x="30352" y="11836"/>
                </a:lnTo>
                <a:lnTo>
                  <a:pt x="30352" y="9118"/>
                </a:lnTo>
                <a:lnTo>
                  <a:pt x="21843" y="4267"/>
                </a:lnTo>
                <a:lnTo>
                  <a:pt x="2273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919215" y="5661659"/>
            <a:ext cx="73958" cy="18365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929376" y="5666232"/>
            <a:ext cx="173482" cy="18251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004686" y="5684583"/>
            <a:ext cx="93980" cy="121920"/>
          </a:xfrm>
          <a:custGeom>
            <a:avLst/>
            <a:gdLst/>
            <a:ahLst/>
            <a:cxnLst/>
            <a:rect l="l" t="t" r="r" b="b"/>
            <a:pathLst>
              <a:path w="93979" h="121920">
                <a:moveTo>
                  <a:pt x="70830" y="114846"/>
                </a:moveTo>
                <a:lnTo>
                  <a:pt x="58420" y="114846"/>
                </a:lnTo>
                <a:lnTo>
                  <a:pt x="62864" y="121716"/>
                </a:lnTo>
                <a:lnTo>
                  <a:pt x="69723" y="119811"/>
                </a:lnTo>
                <a:lnTo>
                  <a:pt x="70830" y="114846"/>
                </a:lnTo>
                <a:close/>
              </a:path>
              <a:path w="93979" h="121920">
                <a:moveTo>
                  <a:pt x="68707" y="0"/>
                </a:moveTo>
                <a:lnTo>
                  <a:pt x="63246" y="0"/>
                </a:lnTo>
                <a:lnTo>
                  <a:pt x="56266" y="438"/>
                </a:lnTo>
                <a:lnTo>
                  <a:pt x="21383" y="20789"/>
                </a:lnTo>
                <a:lnTo>
                  <a:pt x="4445" y="55600"/>
                </a:lnTo>
                <a:lnTo>
                  <a:pt x="0" y="84721"/>
                </a:lnTo>
                <a:lnTo>
                  <a:pt x="545" y="93227"/>
                </a:lnTo>
                <a:lnTo>
                  <a:pt x="33527" y="121627"/>
                </a:lnTo>
                <a:lnTo>
                  <a:pt x="37084" y="121627"/>
                </a:lnTo>
                <a:lnTo>
                  <a:pt x="40639" y="121208"/>
                </a:lnTo>
                <a:lnTo>
                  <a:pt x="47625" y="119532"/>
                </a:lnTo>
                <a:lnTo>
                  <a:pt x="52324" y="117690"/>
                </a:lnTo>
                <a:lnTo>
                  <a:pt x="58420" y="114846"/>
                </a:lnTo>
                <a:lnTo>
                  <a:pt x="70830" y="114846"/>
                </a:lnTo>
                <a:lnTo>
                  <a:pt x="71005" y="114058"/>
                </a:lnTo>
                <a:lnTo>
                  <a:pt x="28955" y="114058"/>
                </a:lnTo>
                <a:lnTo>
                  <a:pt x="24129" y="111988"/>
                </a:lnTo>
                <a:lnTo>
                  <a:pt x="20954" y="107835"/>
                </a:lnTo>
                <a:lnTo>
                  <a:pt x="17907" y="103682"/>
                </a:lnTo>
                <a:lnTo>
                  <a:pt x="16383" y="97078"/>
                </a:lnTo>
                <a:lnTo>
                  <a:pt x="16383" y="80835"/>
                </a:lnTo>
                <a:lnTo>
                  <a:pt x="28955" y="33820"/>
                </a:lnTo>
                <a:lnTo>
                  <a:pt x="57023" y="7670"/>
                </a:lnTo>
                <a:lnTo>
                  <a:pt x="92777" y="7670"/>
                </a:lnTo>
                <a:lnTo>
                  <a:pt x="93472" y="4622"/>
                </a:lnTo>
                <a:lnTo>
                  <a:pt x="88011" y="2882"/>
                </a:lnTo>
                <a:lnTo>
                  <a:pt x="82930" y="1676"/>
                </a:lnTo>
                <a:lnTo>
                  <a:pt x="73787" y="342"/>
                </a:lnTo>
                <a:lnTo>
                  <a:pt x="68707" y="0"/>
                </a:lnTo>
                <a:close/>
              </a:path>
              <a:path w="93979" h="121920">
                <a:moveTo>
                  <a:pt x="89408" y="66522"/>
                </a:moveTo>
                <a:lnTo>
                  <a:pt x="54610" y="66522"/>
                </a:lnTo>
                <a:lnTo>
                  <a:pt x="53721" y="70789"/>
                </a:lnTo>
                <a:lnTo>
                  <a:pt x="56641" y="70967"/>
                </a:lnTo>
                <a:lnTo>
                  <a:pt x="58800" y="71589"/>
                </a:lnTo>
                <a:lnTo>
                  <a:pt x="60198" y="72656"/>
                </a:lnTo>
                <a:lnTo>
                  <a:pt x="61467" y="73736"/>
                </a:lnTo>
                <a:lnTo>
                  <a:pt x="62229" y="75628"/>
                </a:lnTo>
                <a:lnTo>
                  <a:pt x="62143" y="82892"/>
                </a:lnTo>
                <a:lnTo>
                  <a:pt x="61595" y="86918"/>
                </a:lnTo>
                <a:lnTo>
                  <a:pt x="60302" y="92468"/>
                </a:lnTo>
                <a:lnTo>
                  <a:pt x="59309" y="96469"/>
                </a:lnTo>
                <a:lnTo>
                  <a:pt x="58547" y="99898"/>
                </a:lnTo>
                <a:lnTo>
                  <a:pt x="57403" y="102742"/>
                </a:lnTo>
                <a:lnTo>
                  <a:pt x="55625" y="105003"/>
                </a:lnTo>
                <a:lnTo>
                  <a:pt x="53975" y="107264"/>
                </a:lnTo>
                <a:lnTo>
                  <a:pt x="37973" y="114058"/>
                </a:lnTo>
                <a:lnTo>
                  <a:pt x="71005" y="114058"/>
                </a:lnTo>
                <a:lnTo>
                  <a:pt x="75837" y="92379"/>
                </a:lnTo>
                <a:lnTo>
                  <a:pt x="76962" y="86893"/>
                </a:lnTo>
                <a:lnTo>
                  <a:pt x="77977" y="82892"/>
                </a:lnTo>
                <a:lnTo>
                  <a:pt x="88518" y="70789"/>
                </a:lnTo>
                <a:lnTo>
                  <a:pt x="89408" y="66522"/>
                </a:lnTo>
                <a:close/>
              </a:path>
              <a:path w="93979" h="121920">
                <a:moveTo>
                  <a:pt x="92777" y="7670"/>
                </a:moveTo>
                <a:lnTo>
                  <a:pt x="67945" y="7670"/>
                </a:lnTo>
                <a:lnTo>
                  <a:pt x="72389" y="9245"/>
                </a:lnTo>
                <a:lnTo>
                  <a:pt x="77724" y="15570"/>
                </a:lnTo>
                <a:lnTo>
                  <a:pt x="79248" y="20789"/>
                </a:lnTo>
                <a:lnTo>
                  <a:pt x="79755" y="28041"/>
                </a:lnTo>
                <a:lnTo>
                  <a:pt x="88137" y="28041"/>
                </a:lnTo>
                <a:lnTo>
                  <a:pt x="92777" y="767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004686" y="5684583"/>
            <a:ext cx="93980" cy="121920"/>
          </a:xfrm>
          <a:custGeom>
            <a:avLst/>
            <a:gdLst/>
            <a:ahLst/>
            <a:cxnLst/>
            <a:rect l="l" t="t" r="r" b="b"/>
            <a:pathLst>
              <a:path w="93979" h="121920">
                <a:moveTo>
                  <a:pt x="63246" y="0"/>
                </a:moveTo>
                <a:lnTo>
                  <a:pt x="68707" y="0"/>
                </a:lnTo>
                <a:lnTo>
                  <a:pt x="73787" y="342"/>
                </a:lnTo>
                <a:lnTo>
                  <a:pt x="78359" y="1003"/>
                </a:lnTo>
                <a:lnTo>
                  <a:pt x="82930" y="1676"/>
                </a:lnTo>
                <a:lnTo>
                  <a:pt x="88011" y="2882"/>
                </a:lnTo>
                <a:lnTo>
                  <a:pt x="93472" y="4622"/>
                </a:lnTo>
                <a:lnTo>
                  <a:pt x="88137" y="28041"/>
                </a:lnTo>
                <a:lnTo>
                  <a:pt x="79755" y="28041"/>
                </a:lnTo>
                <a:lnTo>
                  <a:pt x="79248" y="20789"/>
                </a:lnTo>
                <a:lnTo>
                  <a:pt x="77724" y="15570"/>
                </a:lnTo>
                <a:lnTo>
                  <a:pt x="75057" y="12407"/>
                </a:lnTo>
                <a:lnTo>
                  <a:pt x="72389" y="9245"/>
                </a:lnTo>
                <a:lnTo>
                  <a:pt x="67945" y="7670"/>
                </a:lnTo>
                <a:lnTo>
                  <a:pt x="61975" y="7670"/>
                </a:lnTo>
                <a:lnTo>
                  <a:pt x="57023" y="7670"/>
                </a:lnTo>
                <a:lnTo>
                  <a:pt x="28955" y="33820"/>
                </a:lnTo>
                <a:lnTo>
                  <a:pt x="25908" y="41363"/>
                </a:lnTo>
                <a:lnTo>
                  <a:pt x="22860" y="48907"/>
                </a:lnTo>
                <a:lnTo>
                  <a:pt x="20574" y="56768"/>
                </a:lnTo>
                <a:lnTo>
                  <a:pt x="18796" y="64960"/>
                </a:lnTo>
                <a:lnTo>
                  <a:pt x="17145" y="73139"/>
                </a:lnTo>
                <a:lnTo>
                  <a:pt x="16383" y="80835"/>
                </a:lnTo>
                <a:lnTo>
                  <a:pt x="16383" y="88023"/>
                </a:lnTo>
                <a:lnTo>
                  <a:pt x="16383" y="97078"/>
                </a:lnTo>
                <a:lnTo>
                  <a:pt x="17907" y="103682"/>
                </a:lnTo>
                <a:lnTo>
                  <a:pt x="20954" y="107835"/>
                </a:lnTo>
                <a:lnTo>
                  <a:pt x="24129" y="111988"/>
                </a:lnTo>
                <a:lnTo>
                  <a:pt x="28955" y="114058"/>
                </a:lnTo>
                <a:lnTo>
                  <a:pt x="35560" y="114058"/>
                </a:lnTo>
                <a:lnTo>
                  <a:pt x="37973" y="114058"/>
                </a:lnTo>
                <a:lnTo>
                  <a:pt x="49911" y="110401"/>
                </a:lnTo>
                <a:lnTo>
                  <a:pt x="52070" y="109067"/>
                </a:lnTo>
                <a:lnTo>
                  <a:pt x="53975" y="107264"/>
                </a:lnTo>
                <a:lnTo>
                  <a:pt x="55625" y="105003"/>
                </a:lnTo>
                <a:lnTo>
                  <a:pt x="57403" y="102742"/>
                </a:lnTo>
                <a:lnTo>
                  <a:pt x="58547" y="99898"/>
                </a:lnTo>
                <a:lnTo>
                  <a:pt x="59309" y="96469"/>
                </a:lnTo>
                <a:lnTo>
                  <a:pt x="60325" y="92379"/>
                </a:lnTo>
                <a:lnTo>
                  <a:pt x="61595" y="86918"/>
                </a:lnTo>
                <a:lnTo>
                  <a:pt x="62229" y="82257"/>
                </a:lnTo>
                <a:lnTo>
                  <a:pt x="62229" y="78358"/>
                </a:lnTo>
                <a:lnTo>
                  <a:pt x="62229" y="75628"/>
                </a:lnTo>
                <a:lnTo>
                  <a:pt x="53721" y="70789"/>
                </a:lnTo>
                <a:lnTo>
                  <a:pt x="54610" y="66522"/>
                </a:lnTo>
                <a:lnTo>
                  <a:pt x="89408" y="66522"/>
                </a:lnTo>
                <a:lnTo>
                  <a:pt x="88518" y="70789"/>
                </a:lnTo>
                <a:lnTo>
                  <a:pt x="86233" y="71246"/>
                </a:lnTo>
                <a:lnTo>
                  <a:pt x="84709" y="71780"/>
                </a:lnTo>
                <a:lnTo>
                  <a:pt x="75818" y="92468"/>
                </a:lnTo>
                <a:lnTo>
                  <a:pt x="69723" y="119811"/>
                </a:lnTo>
                <a:lnTo>
                  <a:pt x="62864" y="121716"/>
                </a:lnTo>
                <a:lnTo>
                  <a:pt x="58420" y="114846"/>
                </a:lnTo>
                <a:lnTo>
                  <a:pt x="52324" y="117690"/>
                </a:lnTo>
                <a:lnTo>
                  <a:pt x="47625" y="119532"/>
                </a:lnTo>
                <a:lnTo>
                  <a:pt x="44068" y="120370"/>
                </a:lnTo>
                <a:lnTo>
                  <a:pt x="40639" y="121208"/>
                </a:lnTo>
                <a:lnTo>
                  <a:pt x="37084" y="121627"/>
                </a:lnTo>
                <a:lnTo>
                  <a:pt x="33527" y="121627"/>
                </a:lnTo>
                <a:lnTo>
                  <a:pt x="545" y="93227"/>
                </a:lnTo>
                <a:lnTo>
                  <a:pt x="0" y="84721"/>
                </a:lnTo>
                <a:lnTo>
                  <a:pt x="283" y="78035"/>
                </a:lnTo>
                <a:lnTo>
                  <a:pt x="9731" y="40305"/>
                </a:lnTo>
                <a:lnTo>
                  <a:pt x="37211" y="7010"/>
                </a:lnTo>
                <a:lnTo>
                  <a:pt x="56266" y="438"/>
                </a:lnTo>
                <a:lnTo>
                  <a:pt x="6324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094476" y="5740908"/>
            <a:ext cx="75437" cy="10286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108827" y="5759487"/>
            <a:ext cx="57150" cy="83820"/>
          </a:xfrm>
          <a:custGeom>
            <a:avLst/>
            <a:gdLst/>
            <a:ahLst/>
            <a:cxnLst/>
            <a:rect l="l" t="t" r="r" b="b"/>
            <a:pathLst>
              <a:path w="57150" h="83820">
                <a:moveTo>
                  <a:pt x="33655" y="0"/>
                </a:moveTo>
                <a:lnTo>
                  <a:pt x="24384" y="0"/>
                </a:lnTo>
                <a:lnTo>
                  <a:pt x="20574" y="850"/>
                </a:lnTo>
                <a:lnTo>
                  <a:pt x="71" y="34277"/>
                </a:lnTo>
                <a:lnTo>
                  <a:pt x="0" y="42189"/>
                </a:lnTo>
                <a:lnTo>
                  <a:pt x="408" y="51876"/>
                </a:lnTo>
                <a:lnTo>
                  <a:pt x="18287" y="83235"/>
                </a:lnTo>
                <a:lnTo>
                  <a:pt x="37084" y="83235"/>
                </a:lnTo>
                <a:lnTo>
                  <a:pt x="44323" y="79641"/>
                </a:lnTo>
                <a:lnTo>
                  <a:pt x="46248" y="76847"/>
                </a:lnTo>
                <a:lnTo>
                  <a:pt x="25908" y="76847"/>
                </a:lnTo>
                <a:lnTo>
                  <a:pt x="23622" y="76161"/>
                </a:lnTo>
                <a:lnTo>
                  <a:pt x="13130" y="34277"/>
                </a:lnTo>
                <a:lnTo>
                  <a:pt x="13335" y="30378"/>
                </a:lnTo>
                <a:lnTo>
                  <a:pt x="20955" y="8445"/>
                </a:lnTo>
                <a:lnTo>
                  <a:pt x="22860" y="6908"/>
                </a:lnTo>
                <a:lnTo>
                  <a:pt x="25400" y="6134"/>
                </a:lnTo>
                <a:lnTo>
                  <a:pt x="46594" y="6134"/>
                </a:lnTo>
                <a:lnTo>
                  <a:pt x="45085" y="4686"/>
                </a:lnTo>
                <a:lnTo>
                  <a:pt x="41401" y="2819"/>
                </a:lnTo>
                <a:lnTo>
                  <a:pt x="37846" y="939"/>
                </a:lnTo>
                <a:lnTo>
                  <a:pt x="33655" y="0"/>
                </a:lnTo>
                <a:close/>
              </a:path>
              <a:path w="57150" h="83820">
                <a:moveTo>
                  <a:pt x="46594" y="6134"/>
                </a:moveTo>
                <a:lnTo>
                  <a:pt x="30861" y="6134"/>
                </a:lnTo>
                <a:lnTo>
                  <a:pt x="33020" y="6858"/>
                </a:lnTo>
                <a:lnTo>
                  <a:pt x="36830" y="9715"/>
                </a:lnTo>
                <a:lnTo>
                  <a:pt x="43614" y="50498"/>
                </a:lnTo>
                <a:lnTo>
                  <a:pt x="43434" y="54051"/>
                </a:lnTo>
                <a:lnTo>
                  <a:pt x="31114" y="76847"/>
                </a:lnTo>
                <a:lnTo>
                  <a:pt x="46248" y="76847"/>
                </a:lnTo>
                <a:lnTo>
                  <a:pt x="56769" y="34277"/>
                </a:lnTo>
                <a:lnTo>
                  <a:pt x="56261" y="28613"/>
                </a:lnTo>
                <a:lnTo>
                  <a:pt x="55118" y="23596"/>
                </a:lnTo>
                <a:lnTo>
                  <a:pt x="54101" y="18580"/>
                </a:lnTo>
                <a:lnTo>
                  <a:pt x="52450" y="14325"/>
                </a:lnTo>
                <a:lnTo>
                  <a:pt x="47878" y="7366"/>
                </a:lnTo>
                <a:lnTo>
                  <a:pt x="46594" y="613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21908" y="5765622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20">
                <a:moveTo>
                  <a:pt x="15239" y="0"/>
                </a:moveTo>
                <a:lnTo>
                  <a:pt x="12318" y="0"/>
                </a:lnTo>
                <a:lnTo>
                  <a:pt x="9778" y="774"/>
                </a:lnTo>
                <a:lnTo>
                  <a:pt x="7874" y="2311"/>
                </a:lnTo>
                <a:lnTo>
                  <a:pt x="5841" y="3848"/>
                </a:lnTo>
                <a:lnTo>
                  <a:pt x="4317" y="6108"/>
                </a:lnTo>
                <a:lnTo>
                  <a:pt x="3175" y="9080"/>
                </a:lnTo>
                <a:lnTo>
                  <a:pt x="2031" y="12052"/>
                </a:lnTo>
                <a:lnTo>
                  <a:pt x="1142" y="15684"/>
                </a:lnTo>
                <a:lnTo>
                  <a:pt x="634" y="19964"/>
                </a:lnTo>
                <a:lnTo>
                  <a:pt x="253" y="24244"/>
                </a:lnTo>
                <a:lnTo>
                  <a:pt x="0" y="29095"/>
                </a:lnTo>
                <a:lnTo>
                  <a:pt x="0" y="34544"/>
                </a:lnTo>
                <a:lnTo>
                  <a:pt x="0" y="40817"/>
                </a:lnTo>
                <a:lnTo>
                  <a:pt x="253" y="46253"/>
                </a:lnTo>
                <a:lnTo>
                  <a:pt x="888" y="50825"/>
                </a:lnTo>
                <a:lnTo>
                  <a:pt x="1524" y="55397"/>
                </a:lnTo>
                <a:lnTo>
                  <a:pt x="12826" y="70713"/>
                </a:lnTo>
                <a:lnTo>
                  <a:pt x="15493" y="70713"/>
                </a:lnTo>
                <a:lnTo>
                  <a:pt x="18033" y="70713"/>
                </a:lnTo>
                <a:lnTo>
                  <a:pt x="20192" y="70065"/>
                </a:lnTo>
                <a:lnTo>
                  <a:pt x="22097" y="68757"/>
                </a:lnTo>
                <a:lnTo>
                  <a:pt x="24002" y="67449"/>
                </a:lnTo>
                <a:lnTo>
                  <a:pt x="30606" y="42913"/>
                </a:lnTo>
                <a:lnTo>
                  <a:pt x="30606" y="37134"/>
                </a:lnTo>
                <a:lnTo>
                  <a:pt x="30606" y="30632"/>
                </a:lnTo>
                <a:lnTo>
                  <a:pt x="26669" y="8826"/>
                </a:lnTo>
                <a:lnTo>
                  <a:pt x="25400" y="5816"/>
                </a:lnTo>
                <a:lnTo>
                  <a:pt x="23749" y="3581"/>
                </a:lnTo>
                <a:lnTo>
                  <a:pt x="21843" y="2159"/>
                </a:lnTo>
                <a:lnTo>
                  <a:pt x="19938" y="723"/>
                </a:lnTo>
                <a:lnTo>
                  <a:pt x="17779" y="0"/>
                </a:lnTo>
                <a:lnTo>
                  <a:pt x="152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108827" y="5759487"/>
            <a:ext cx="57150" cy="83820"/>
          </a:xfrm>
          <a:custGeom>
            <a:avLst/>
            <a:gdLst/>
            <a:ahLst/>
            <a:cxnLst/>
            <a:rect l="l" t="t" r="r" b="b"/>
            <a:pathLst>
              <a:path w="57150" h="83820">
                <a:moveTo>
                  <a:pt x="28575" y="0"/>
                </a:moveTo>
                <a:lnTo>
                  <a:pt x="33655" y="0"/>
                </a:lnTo>
                <a:lnTo>
                  <a:pt x="37846" y="939"/>
                </a:lnTo>
                <a:lnTo>
                  <a:pt x="41401" y="2819"/>
                </a:lnTo>
                <a:lnTo>
                  <a:pt x="45085" y="4686"/>
                </a:lnTo>
                <a:lnTo>
                  <a:pt x="47878" y="7366"/>
                </a:lnTo>
                <a:lnTo>
                  <a:pt x="50164" y="10845"/>
                </a:lnTo>
                <a:lnTo>
                  <a:pt x="52450" y="14325"/>
                </a:lnTo>
                <a:lnTo>
                  <a:pt x="54101" y="18580"/>
                </a:lnTo>
                <a:lnTo>
                  <a:pt x="55118" y="23596"/>
                </a:lnTo>
                <a:lnTo>
                  <a:pt x="56261" y="28613"/>
                </a:lnTo>
                <a:lnTo>
                  <a:pt x="56769" y="34277"/>
                </a:lnTo>
                <a:lnTo>
                  <a:pt x="56769" y="40614"/>
                </a:lnTo>
                <a:lnTo>
                  <a:pt x="44323" y="79641"/>
                </a:lnTo>
                <a:lnTo>
                  <a:pt x="37084" y="83235"/>
                </a:lnTo>
                <a:lnTo>
                  <a:pt x="27686" y="83235"/>
                </a:lnTo>
                <a:lnTo>
                  <a:pt x="18287" y="83235"/>
                </a:lnTo>
                <a:lnTo>
                  <a:pt x="0" y="42189"/>
                </a:lnTo>
                <a:lnTo>
                  <a:pt x="0" y="34975"/>
                </a:lnTo>
                <a:lnTo>
                  <a:pt x="635" y="28740"/>
                </a:lnTo>
                <a:lnTo>
                  <a:pt x="2032" y="23469"/>
                </a:lnTo>
                <a:lnTo>
                  <a:pt x="3428" y="18199"/>
                </a:lnTo>
                <a:lnTo>
                  <a:pt x="24384" y="0"/>
                </a:lnTo>
                <a:lnTo>
                  <a:pt x="285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169152" y="5766819"/>
            <a:ext cx="44881" cy="631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184010" y="5784621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24891" y="0"/>
                </a:moveTo>
                <a:lnTo>
                  <a:pt x="9651" y="0"/>
                </a:lnTo>
                <a:lnTo>
                  <a:pt x="10033" y="4305"/>
                </a:lnTo>
                <a:lnTo>
                  <a:pt x="10160" y="17360"/>
                </a:lnTo>
                <a:lnTo>
                  <a:pt x="0" y="38925"/>
                </a:lnTo>
                <a:lnTo>
                  <a:pt x="4699" y="44234"/>
                </a:lnTo>
                <a:lnTo>
                  <a:pt x="26035" y="16078"/>
                </a:lnTo>
                <a:lnTo>
                  <a:pt x="26035" y="8077"/>
                </a:lnTo>
                <a:lnTo>
                  <a:pt x="25653" y="4064"/>
                </a:lnTo>
                <a:lnTo>
                  <a:pt x="2489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179439" y="5702803"/>
            <a:ext cx="176372" cy="13062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256654" y="5720194"/>
            <a:ext cx="95250" cy="86360"/>
          </a:xfrm>
          <a:custGeom>
            <a:avLst/>
            <a:gdLst/>
            <a:ahLst/>
            <a:cxnLst/>
            <a:rect l="l" t="t" r="r" b="b"/>
            <a:pathLst>
              <a:path w="95250" h="86360">
                <a:moveTo>
                  <a:pt x="52578" y="0"/>
                </a:moveTo>
                <a:lnTo>
                  <a:pt x="37211" y="0"/>
                </a:lnTo>
                <a:lnTo>
                  <a:pt x="29337" y="2654"/>
                </a:lnTo>
                <a:lnTo>
                  <a:pt x="3268" y="36998"/>
                </a:lnTo>
                <a:lnTo>
                  <a:pt x="0" y="59474"/>
                </a:lnTo>
                <a:lnTo>
                  <a:pt x="0" y="64223"/>
                </a:lnTo>
                <a:lnTo>
                  <a:pt x="14986" y="86017"/>
                </a:lnTo>
                <a:lnTo>
                  <a:pt x="25273" y="86017"/>
                </a:lnTo>
                <a:lnTo>
                  <a:pt x="22352" y="75666"/>
                </a:lnTo>
                <a:lnTo>
                  <a:pt x="19685" y="74244"/>
                </a:lnTo>
                <a:lnTo>
                  <a:pt x="18034" y="71399"/>
                </a:lnTo>
                <a:lnTo>
                  <a:pt x="16256" y="68554"/>
                </a:lnTo>
                <a:lnTo>
                  <a:pt x="15372" y="64223"/>
                </a:lnTo>
                <a:lnTo>
                  <a:pt x="15367" y="49809"/>
                </a:lnTo>
                <a:lnTo>
                  <a:pt x="16764" y="41478"/>
                </a:lnTo>
                <a:lnTo>
                  <a:pt x="19558" y="33350"/>
                </a:lnTo>
                <a:lnTo>
                  <a:pt x="22225" y="25222"/>
                </a:lnTo>
                <a:lnTo>
                  <a:pt x="25908" y="18783"/>
                </a:lnTo>
                <a:lnTo>
                  <a:pt x="30480" y="14020"/>
                </a:lnTo>
                <a:lnTo>
                  <a:pt x="35179" y="9258"/>
                </a:lnTo>
                <a:lnTo>
                  <a:pt x="40132" y="6883"/>
                </a:lnTo>
                <a:lnTo>
                  <a:pt x="62054" y="6883"/>
                </a:lnTo>
                <a:lnTo>
                  <a:pt x="57658" y="2032"/>
                </a:lnTo>
                <a:lnTo>
                  <a:pt x="52578" y="0"/>
                </a:lnTo>
                <a:close/>
              </a:path>
              <a:path w="95250" h="86360">
                <a:moveTo>
                  <a:pt x="66167" y="60858"/>
                </a:moveTo>
                <a:lnTo>
                  <a:pt x="54229" y="60858"/>
                </a:lnTo>
                <a:lnTo>
                  <a:pt x="53848" y="63881"/>
                </a:lnTo>
                <a:lnTo>
                  <a:pt x="53721" y="80391"/>
                </a:lnTo>
                <a:lnTo>
                  <a:pt x="57531" y="86017"/>
                </a:lnTo>
                <a:lnTo>
                  <a:pt x="69087" y="86017"/>
                </a:lnTo>
                <a:lnTo>
                  <a:pt x="72771" y="85051"/>
                </a:lnTo>
                <a:lnTo>
                  <a:pt x="76454" y="83108"/>
                </a:lnTo>
                <a:lnTo>
                  <a:pt x="80010" y="81165"/>
                </a:lnTo>
                <a:lnTo>
                  <a:pt x="84200" y="77571"/>
                </a:lnTo>
                <a:lnTo>
                  <a:pt x="85683" y="76009"/>
                </a:lnTo>
                <a:lnTo>
                  <a:pt x="69850" y="76009"/>
                </a:lnTo>
                <a:lnTo>
                  <a:pt x="68453" y="75184"/>
                </a:lnTo>
                <a:lnTo>
                  <a:pt x="66675" y="71869"/>
                </a:lnTo>
                <a:lnTo>
                  <a:pt x="66167" y="69138"/>
                </a:lnTo>
                <a:lnTo>
                  <a:pt x="66167" y="60858"/>
                </a:lnTo>
                <a:close/>
              </a:path>
              <a:path w="95250" h="86360">
                <a:moveTo>
                  <a:pt x="84074" y="67652"/>
                </a:moveTo>
                <a:lnTo>
                  <a:pt x="73533" y="76009"/>
                </a:lnTo>
                <a:lnTo>
                  <a:pt x="85683" y="76009"/>
                </a:lnTo>
                <a:lnTo>
                  <a:pt x="89154" y="72351"/>
                </a:lnTo>
                <a:lnTo>
                  <a:pt x="84074" y="67652"/>
                </a:lnTo>
                <a:close/>
              </a:path>
              <a:path w="95250" h="86360">
                <a:moveTo>
                  <a:pt x="62054" y="6883"/>
                </a:moveTo>
                <a:lnTo>
                  <a:pt x="49530" y="6883"/>
                </a:lnTo>
                <a:lnTo>
                  <a:pt x="52578" y="8483"/>
                </a:lnTo>
                <a:lnTo>
                  <a:pt x="54483" y="11671"/>
                </a:lnTo>
                <a:lnTo>
                  <a:pt x="56515" y="14859"/>
                </a:lnTo>
                <a:lnTo>
                  <a:pt x="57404" y="19761"/>
                </a:lnTo>
                <a:lnTo>
                  <a:pt x="57354" y="31546"/>
                </a:lnTo>
                <a:lnTo>
                  <a:pt x="41275" y="66865"/>
                </a:lnTo>
                <a:lnTo>
                  <a:pt x="30861" y="75666"/>
                </a:lnTo>
                <a:lnTo>
                  <a:pt x="41425" y="75666"/>
                </a:lnTo>
                <a:lnTo>
                  <a:pt x="44620" y="72351"/>
                </a:lnTo>
                <a:lnTo>
                  <a:pt x="48912" y="67092"/>
                </a:lnTo>
                <a:lnTo>
                  <a:pt x="53340" y="60858"/>
                </a:lnTo>
                <a:lnTo>
                  <a:pt x="66167" y="60858"/>
                </a:lnTo>
                <a:lnTo>
                  <a:pt x="66929" y="52882"/>
                </a:lnTo>
                <a:lnTo>
                  <a:pt x="68453" y="41795"/>
                </a:lnTo>
                <a:lnTo>
                  <a:pt x="75475" y="31546"/>
                </a:lnTo>
                <a:lnTo>
                  <a:pt x="80788" y="23952"/>
                </a:lnTo>
                <a:lnTo>
                  <a:pt x="67437" y="23952"/>
                </a:lnTo>
                <a:lnTo>
                  <a:pt x="67056" y="16116"/>
                </a:lnTo>
                <a:lnTo>
                  <a:pt x="65024" y="10160"/>
                </a:lnTo>
                <a:lnTo>
                  <a:pt x="62054" y="6883"/>
                </a:lnTo>
                <a:close/>
              </a:path>
              <a:path w="95250" h="86360">
                <a:moveTo>
                  <a:pt x="94742" y="1397"/>
                </a:moveTo>
                <a:lnTo>
                  <a:pt x="79629" y="1397"/>
                </a:lnTo>
                <a:lnTo>
                  <a:pt x="68199" y="23863"/>
                </a:lnTo>
                <a:lnTo>
                  <a:pt x="67437" y="23952"/>
                </a:lnTo>
                <a:lnTo>
                  <a:pt x="80788" y="23952"/>
                </a:lnTo>
                <a:lnTo>
                  <a:pt x="82057" y="22137"/>
                </a:lnTo>
                <a:lnTo>
                  <a:pt x="88187" y="13568"/>
                </a:lnTo>
                <a:lnTo>
                  <a:pt x="93853" y="5842"/>
                </a:lnTo>
                <a:lnTo>
                  <a:pt x="94742" y="139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272021" y="5727077"/>
            <a:ext cx="42545" cy="69215"/>
          </a:xfrm>
          <a:custGeom>
            <a:avLst/>
            <a:gdLst/>
            <a:ahLst/>
            <a:cxnLst/>
            <a:rect l="l" t="t" r="r" b="b"/>
            <a:pathLst>
              <a:path w="42545" h="69214">
                <a:moveTo>
                  <a:pt x="30099" y="0"/>
                </a:moveTo>
                <a:lnTo>
                  <a:pt x="24764" y="0"/>
                </a:lnTo>
                <a:lnTo>
                  <a:pt x="19812" y="2374"/>
                </a:lnTo>
                <a:lnTo>
                  <a:pt x="15112" y="7137"/>
                </a:lnTo>
                <a:lnTo>
                  <a:pt x="10540" y="11899"/>
                </a:lnTo>
                <a:lnTo>
                  <a:pt x="6857" y="18338"/>
                </a:lnTo>
                <a:lnTo>
                  <a:pt x="4190" y="26466"/>
                </a:lnTo>
                <a:lnTo>
                  <a:pt x="1397" y="34594"/>
                </a:lnTo>
                <a:lnTo>
                  <a:pt x="0" y="42925"/>
                </a:lnTo>
                <a:lnTo>
                  <a:pt x="0" y="51447"/>
                </a:lnTo>
                <a:lnTo>
                  <a:pt x="0" y="57315"/>
                </a:lnTo>
                <a:lnTo>
                  <a:pt x="888" y="61671"/>
                </a:lnTo>
                <a:lnTo>
                  <a:pt x="2666" y="64515"/>
                </a:lnTo>
                <a:lnTo>
                  <a:pt x="4317" y="67360"/>
                </a:lnTo>
                <a:lnTo>
                  <a:pt x="6985" y="68783"/>
                </a:lnTo>
                <a:lnTo>
                  <a:pt x="10413" y="68783"/>
                </a:lnTo>
                <a:lnTo>
                  <a:pt x="15493" y="68783"/>
                </a:lnTo>
                <a:lnTo>
                  <a:pt x="40639" y="35521"/>
                </a:lnTo>
                <a:lnTo>
                  <a:pt x="42037" y="24142"/>
                </a:lnTo>
                <a:lnTo>
                  <a:pt x="42037" y="19494"/>
                </a:lnTo>
                <a:lnTo>
                  <a:pt x="42037" y="12877"/>
                </a:lnTo>
                <a:lnTo>
                  <a:pt x="41148" y="7975"/>
                </a:lnTo>
                <a:lnTo>
                  <a:pt x="39115" y="4787"/>
                </a:lnTo>
                <a:lnTo>
                  <a:pt x="37211" y="1600"/>
                </a:lnTo>
                <a:lnTo>
                  <a:pt x="34162" y="0"/>
                </a:lnTo>
                <a:lnTo>
                  <a:pt x="3009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256654" y="5720194"/>
            <a:ext cx="95250" cy="86360"/>
          </a:xfrm>
          <a:custGeom>
            <a:avLst/>
            <a:gdLst/>
            <a:ahLst/>
            <a:cxnLst/>
            <a:rect l="l" t="t" r="r" b="b"/>
            <a:pathLst>
              <a:path w="95250" h="86360">
                <a:moveTo>
                  <a:pt x="45974" y="0"/>
                </a:moveTo>
                <a:lnTo>
                  <a:pt x="52578" y="0"/>
                </a:lnTo>
                <a:lnTo>
                  <a:pt x="57658" y="2032"/>
                </a:lnTo>
                <a:lnTo>
                  <a:pt x="61341" y="6096"/>
                </a:lnTo>
                <a:lnTo>
                  <a:pt x="65024" y="10160"/>
                </a:lnTo>
                <a:lnTo>
                  <a:pt x="67056" y="16116"/>
                </a:lnTo>
                <a:lnTo>
                  <a:pt x="67437" y="23952"/>
                </a:lnTo>
                <a:lnTo>
                  <a:pt x="68199" y="23863"/>
                </a:lnTo>
                <a:lnTo>
                  <a:pt x="79629" y="1397"/>
                </a:lnTo>
                <a:lnTo>
                  <a:pt x="94742" y="1397"/>
                </a:lnTo>
                <a:lnTo>
                  <a:pt x="93853" y="5842"/>
                </a:lnTo>
                <a:lnTo>
                  <a:pt x="88187" y="13568"/>
                </a:lnTo>
                <a:lnTo>
                  <a:pt x="82057" y="22137"/>
                </a:lnTo>
                <a:lnTo>
                  <a:pt x="75475" y="31546"/>
                </a:lnTo>
                <a:lnTo>
                  <a:pt x="68453" y="41795"/>
                </a:lnTo>
                <a:lnTo>
                  <a:pt x="66929" y="52882"/>
                </a:lnTo>
                <a:lnTo>
                  <a:pt x="66167" y="60718"/>
                </a:lnTo>
                <a:lnTo>
                  <a:pt x="66167" y="65303"/>
                </a:lnTo>
                <a:lnTo>
                  <a:pt x="66167" y="69138"/>
                </a:lnTo>
                <a:lnTo>
                  <a:pt x="66675" y="71869"/>
                </a:lnTo>
                <a:lnTo>
                  <a:pt x="67564" y="73533"/>
                </a:lnTo>
                <a:lnTo>
                  <a:pt x="68453" y="75184"/>
                </a:lnTo>
                <a:lnTo>
                  <a:pt x="69850" y="76009"/>
                </a:lnTo>
                <a:lnTo>
                  <a:pt x="71882" y="76009"/>
                </a:lnTo>
                <a:lnTo>
                  <a:pt x="73533" y="76009"/>
                </a:lnTo>
                <a:lnTo>
                  <a:pt x="84074" y="67652"/>
                </a:lnTo>
                <a:lnTo>
                  <a:pt x="89154" y="72351"/>
                </a:lnTo>
                <a:lnTo>
                  <a:pt x="69087" y="86017"/>
                </a:lnTo>
                <a:lnTo>
                  <a:pt x="65278" y="86017"/>
                </a:lnTo>
                <a:lnTo>
                  <a:pt x="57531" y="86017"/>
                </a:lnTo>
                <a:lnTo>
                  <a:pt x="53721" y="80391"/>
                </a:lnTo>
                <a:lnTo>
                  <a:pt x="53721" y="69138"/>
                </a:lnTo>
                <a:lnTo>
                  <a:pt x="53721" y="66636"/>
                </a:lnTo>
                <a:lnTo>
                  <a:pt x="53848" y="63881"/>
                </a:lnTo>
                <a:lnTo>
                  <a:pt x="54229" y="60858"/>
                </a:lnTo>
                <a:lnTo>
                  <a:pt x="53340" y="60858"/>
                </a:lnTo>
                <a:lnTo>
                  <a:pt x="25273" y="86017"/>
                </a:lnTo>
                <a:lnTo>
                  <a:pt x="19177" y="86017"/>
                </a:lnTo>
                <a:lnTo>
                  <a:pt x="14986" y="86017"/>
                </a:lnTo>
                <a:lnTo>
                  <a:pt x="2032" y="72656"/>
                </a:lnTo>
                <a:lnTo>
                  <a:pt x="635" y="68630"/>
                </a:lnTo>
                <a:lnTo>
                  <a:pt x="0" y="64223"/>
                </a:lnTo>
                <a:lnTo>
                  <a:pt x="0" y="59474"/>
                </a:lnTo>
                <a:lnTo>
                  <a:pt x="12953" y="17441"/>
                </a:lnTo>
                <a:lnTo>
                  <a:pt x="37211" y="0"/>
                </a:lnTo>
                <a:lnTo>
                  <a:pt x="459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348984" y="5740908"/>
            <a:ext cx="75437" cy="10286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363334" y="5759487"/>
            <a:ext cx="57150" cy="83820"/>
          </a:xfrm>
          <a:custGeom>
            <a:avLst/>
            <a:gdLst/>
            <a:ahLst/>
            <a:cxnLst/>
            <a:rect l="l" t="t" r="r" b="b"/>
            <a:pathLst>
              <a:path w="57150" h="83820">
                <a:moveTo>
                  <a:pt x="33654" y="0"/>
                </a:moveTo>
                <a:lnTo>
                  <a:pt x="24384" y="0"/>
                </a:lnTo>
                <a:lnTo>
                  <a:pt x="20574" y="850"/>
                </a:lnTo>
                <a:lnTo>
                  <a:pt x="71" y="34277"/>
                </a:lnTo>
                <a:lnTo>
                  <a:pt x="0" y="42189"/>
                </a:lnTo>
                <a:lnTo>
                  <a:pt x="408" y="51876"/>
                </a:lnTo>
                <a:lnTo>
                  <a:pt x="18287" y="83235"/>
                </a:lnTo>
                <a:lnTo>
                  <a:pt x="37084" y="83235"/>
                </a:lnTo>
                <a:lnTo>
                  <a:pt x="44323" y="79641"/>
                </a:lnTo>
                <a:lnTo>
                  <a:pt x="46248" y="76847"/>
                </a:lnTo>
                <a:lnTo>
                  <a:pt x="25907" y="76847"/>
                </a:lnTo>
                <a:lnTo>
                  <a:pt x="23622" y="76161"/>
                </a:lnTo>
                <a:lnTo>
                  <a:pt x="13130" y="34277"/>
                </a:lnTo>
                <a:lnTo>
                  <a:pt x="13335" y="30378"/>
                </a:lnTo>
                <a:lnTo>
                  <a:pt x="20954" y="8445"/>
                </a:lnTo>
                <a:lnTo>
                  <a:pt x="22860" y="6908"/>
                </a:lnTo>
                <a:lnTo>
                  <a:pt x="25400" y="6134"/>
                </a:lnTo>
                <a:lnTo>
                  <a:pt x="46594" y="6134"/>
                </a:lnTo>
                <a:lnTo>
                  <a:pt x="45085" y="4686"/>
                </a:lnTo>
                <a:lnTo>
                  <a:pt x="41401" y="2819"/>
                </a:lnTo>
                <a:lnTo>
                  <a:pt x="37845" y="939"/>
                </a:lnTo>
                <a:lnTo>
                  <a:pt x="33654" y="0"/>
                </a:lnTo>
                <a:close/>
              </a:path>
              <a:path w="57150" h="83820">
                <a:moveTo>
                  <a:pt x="46594" y="6134"/>
                </a:moveTo>
                <a:lnTo>
                  <a:pt x="30861" y="6134"/>
                </a:lnTo>
                <a:lnTo>
                  <a:pt x="33019" y="6858"/>
                </a:lnTo>
                <a:lnTo>
                  <a:pt x="36829" y="9715"/>
                </a:lnTo>
                <a:lnTo>
                  <a:pt x="43614" y="50498"/>
                </a:lnTo>
                <a:lnTo>
                  <a:pt x="43434" y="54051"/>
                </a:lnTo>
                <a:lnTo>
                  <a:pt x="31114" y="76847"/>
                </a:lnTo>
                <a:lnTo>
                  <a:pt x="46248" y="76847"/>
                </a:lnTo>
                <a:lnTo>
                  <a:pt x="56768" y="34277"/>
                </a:lnTo>
                <a:lnTo>
                  <a:pt x="56261" y="28613"/>
                </a:lnTo>
                <a:lnTo>
                  <a:pt x="55117" y="23596"/>
                </a:lnTo>
                <a:lnTo>
                  <a:pt x="54101" y="18580"/>
                </a:lnTo>
                <a:lnTo>
                  <a:pt x="52450" y="14325"/>
                </a:lnTo>
                <a:lnTo>
                  <a:pt x="47878" y="7366"/>
                </a:lnTo>
                <a:lnTo>
                  <a:pt x="46594" y="613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376415" y="5765622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4" h="71120">
                <a:moveTo>
                  <a:pt x="15239" y="0"/>
                </a:moveTo>
                <a:lnTo>
                  <a:pt x="12319" y="0"/>
                </a:lnTo>
                <a:lnTo>
                  <a:pt x="9779" y="774"/>
                </a:lnTo>
                <a:lnTo>
                  <a:pt x="7874" y="2311"/>
                </a:lnTo>
                <a:lnTo>
                  <a:pt x="5842" y="3848"/>
                </a:lnTo>
                <a:lnTo>
                  <a:pt x="0" y="29095"/>
                </a:lnTo>
                <a:lnTo>
                  <a:pt x="0" y="34544"/>
                </a:lnTo>
                <a:lnTo>
                  <a:pt x="0" y="40817"/>
                </a:lnTo>
                <a:lnTo>
                  <a:pt x="3683" y="62115"/>
                </a:lnTo>
                <a:lnTo>
                  <a:pt x="4953" y="65062"/>
                </a:lnTo>
                <a:lnTo>
                  <a:pt x="6604" y="67233"/>
                </a:lnTo>
                <a:lnTo>
                  <a:pt x="8509" y="68630"/>
                </a:lnTo>
                <a:lnTo>
                  <a:pt x="10541" y="70027"/>
                </a:lnTo>
                <a:lnTo>
                  <a:pt x="12826" y="70713"/>
                </a:lnTo>
                <a:lnTo>
                  <a:pt x="15494" y="70713"/>
                </a:lnTo>
                <a:lnTo>
                  <a:pt x="18034" y="70713"/>
                </a:lnTo>
                <a:lnTo>
                  <a:pt x="20193" y="70065"/>
                </a:lnTo>
                <a:lnTo>
                  <a:pt x="22098" y="68757"/>
                </a:lnTo>
                <a:lnTo>
                  <a:pt x="24003" y="67449"/>
                </a:lnTo>
                <a:lnTo>
                  <a:pt x="30607" y="42913"/>
                </a:lnTo>
                <a:lnTo>
                  <a:pt x="30607" y="37134"/>
                </a:lnTo>
                <a:lnTo>
                  <a:pt x="30607" y="30632"/>
                </a:lnTo>
                <a:lnTo>
                  <a:pt x="21844" y="2159"/>
                </a:lnTo>
                <a:lnTo>
                  <a:pt x="19938" y="723"/>
                </a:lnTo>
                <a:lnTo>
                  <a:pt x="17780" y="0"/>
                </a:lnTo>
                <a:lnTo>
                  <a:pt x="152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363334" y="5759487"/>
            <a:ext cx="57150" cy="83820"/>
          </a:xfrm>
          <a:custGeom>
            <a:avLst/>
            <a:gdLst/>
            <a:ahLst/>
            <a:cxnLst/>
            <a:rect l="l" t="t" r="r" b="b"/>
            <a:pathLst>
              <a:path w="57150" h="83820">
                <a:moveTo>
                  <a:pt x="28575" y="0"/>
                </a:moveTo>
                <a:lnTo>
                  <a:pt x="33654" y="0"/>
                </a:lnTo>
                <a:lnTo>
                  <a:pt x="37845" y="939"/>
                </a:lnTo>
                <a:lnTo>
                  <a:pt x="41401" y="2819"/>
                </a:lnTo>
                <a:lnTo>
                  <a:pt x="45085" y="4686"/>
                </a:lnTo>
                <a:lnTo>
                  <a:pt x="47878" y="7366"/>
                </a:lnTo>
                <a:lnTo>
                  <a:pt x="50164" y="10845"/>
                </a:lnTo>
                <a:lnTo>
                  <a:pt x="52450" y="14325"/>
                </a:lnTo>
                <a:lnTo>
                  <a:pt x="54101" y="18580"/>
                </a:lnTo>
                <a:lnTo>
                  <a:pt x="55117" y="23596"/>
                </a:lnTo>
                <a:lnTo>
                  <a:pt x="56261" y="28613"/>
                </a:lnTo>
                <a:lnTo>
                  <a:pt x="56768" y="34277"/>
                </a:lnTo>
                <a:lnTo>
                  <a:pt x="56768" y="40614"/>
                </a:lnTo>
                <a:lnTo>
                  <a:pt x="44323" y="79641"/>
                </a:lnTo>
                <a:lnTo>
                  <a:pt x="37084" y="83235"/>
                </a:lnTo>
                <a:lnTo>
                  <a:pt x="27686" y="83235"/>
                </a:lnTo>
                <a:lnTo>
                  <a:pt x="18287" y="83235"/>
                </a:lnTo>
                <a:lnTo>
                  <a:pt x="0" y="42189"/>
                </a:lnTo>
                <a:lnTo>
                  <a:pt x="0" y="34975"/>
                </a:lnTo>
                <a:lnTo>
                  <a:pt x="20574" y="850"/>
                </a:lnTo>
                <a:lnTo>
                  <a:pt x="24384" y="0"/>
                </a:lnTo>
                <a:lnTo>
                  <a:pt x="285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425184" y="5661659"/>
            <a:ext cx="73958" cy="18365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439789" y="5679020"/>
            <a:ext cx="55244" cy="165735"/>
          </a:xfrm>
          <a:custGeom>
            <a:avLst/>
            <a:gdLst/>
            <a:ahLst/>
            <a:cxnLst/>
            <a:rect l="l" t="t" r="r" b="b"/>
            <a:pathLst>
              <a:path w="55245" h="165735">
                <a:moveTo>
                  <a:pt x="2286" y="0"/>
                </a:moveTo>
                <a:lnTo>
                  <a:pt x="0" y="6705"/>
                </a:lnTo>
                <a:lnTo>
                  <a:pt x="9544" y="10848"/>
                </a:lnTo>
                <a:lnTo>
                  <a:pt x="17780" y="16590"/>
                </a:lnTo>
                <a:lnTo>
                  <a:pt x="37544" y="54813"/>
                </a:lnTo>
                <a:lnTo>
                  <a:pt x="40005" y="81749"/>
                </a:lnTo>
                <a:lnTo>
                  <a:pt x="39385" y="96318"/>
                </a:lnTo>
                <a:lnTo>
                  <a:pt x="24578" y="141053"/>
                </a:lnTo>
                <a:lnTo>
                  <a:pt x="253" y="158457"/>
                </a:lnTo>
                <a:lnTo>
                  <a:pt x="2286" y="165150"/>
                </a:lnTo>
                <a:lnTo>
                  <a:pt x="41401" y="136296"/>
                </a:lnTo>
                <a:lnTo>
                  <a:pt x="54135" y="97791"/>
                </a:lnTo>
                <a:lnTo>
                  <a:pt x="54990" y="82613"/>
                </a:lnTo>
                <a:lnTo>
                  <a:pt x="54135" y="67478"/>
                </a:lnTo>
                <a:lnTo>
                  <a:pt x="41401" y="28943"/>
                </a:lnTo>
                <a:lnTo>
                  <a:pt x="14291" y="4322"/>
                </a:lnTo>
                <a:lnTo>
                  <a:pt x="228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439789" y="5679020"/>
            <a:ext cx="55244" cy="165735"/>
          </a:xfrm>
          <a:custGeom>
            <a:avLst/>
            <a:gdLst/>
            <a:ahLst/>
            <a:cxnLst/>
            <a:rect l="l" t="t" r="r" b="b"/>
            <a:pathLst>
              <a:path w="55245" h="165735">
                <a:moveTo>
                  <a:pt x="2286" y="0"/>
                </a:moveTo>
                <a:lnTo>
                  <a:pt x="41401" y="28943"/>
                </a:lnTo>
                <a:lnTo>
                  <a:pt x="54135" y="67478"/>
                </a:lnTo>
                <a:lnTo>
                  <a:pt x="54990" y="82613"/>
                </a:lnTo>
                <a:lnTo>
                  <a:pt x="54135" y="97791"/>
                </a:lnTo>
                <a:lnTo>
                  <a:pt x="41401" y="136296"/>
                </a:lnTo>
                <a:lnTo>
                  <a:pt x="2286" y="165150"/>
                </a:lnTo>
                <a:lnTo>
                  <a:pt x="253" y="158457"/>
                </a:lnTo>
                <a:lnTo>
                  <a:pt x="9632" y="154288"/>
                </a:lnTo>
                <a:lnTo>
                  <a:pt x="17748" y="148486"/>
                </a:lnTo>
                <a:lnTo>
                  <a:pt x="37528" y="109547"/>
                </a:lnTo>
                <a:lnTo>
                  <a:pt x="40005" y="81749"/>
                </a:lnTo>
                <a:lnTo>
                  <a:pt x="39387" y="67657"/>
                </a:lnTo>
                <a:lnTo>
                  <a:pt x="24681" y="23930"/>
                </a:lnTo>
                <a:lnTo>
                  <a:pt x="0" y="6705"/>
                </a:lnTo>
                <a:lnTo>
                  <a:pt x="22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183635" y="5990844"/>
            <a:ext cx="134874" cy="1348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193160" y="6004991"/>
            <a:ext cx="125095" cy="12505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482340" y="5960364"/>
            <a:ext cx="465963" cy="19979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012691" y="5963411"/>
            <a:ext cx="124232" cy="15773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026661" y="5982093"/>
            <a:ext cx="106680" cy="138430"/>
          </a:xfrm>
          <a:custGeom>
            <a:avLst/>
            <a:gdLst/>
            <a:ahLst/>
            <a:cxnLst/>
            <a:rect l="l" t="t" r="r" b="b"/>
            <a:pathLst>
              <a:path w="106679" h="138429">
                <a:moveTo>
                  <a:pt x="80492" y="130543"/>
                </a:moveTo>
                <a:lnTo>
                  <a:pt x="66293" y="130543"/>
                </a:lnTo>
                <a:lnTo>
                  <a:pt x="71500" y="138353"/>
                </a:lnTo>
                <a:lnTo>
                  <a:pt x="79248" y="136182"/>
                </a:lnTo>
                <a:lnTo>
                  <a:pt x="80492" y="130543"/>
                </a:lnTo>
                <a:close/>
              </a:path>
              <a:path w="106679" h="138429">
                <a:moveTo>
                  <a:pt x="78104" y="0"/>
                </a:moveTo>
                <a:lnTo>
                  <a:pt x="71882" y="0"/>
                </a:lnTo>
                <a:lnTo>
                  <a:pt x="63952" y="497"/>
                </a:lnTo>
                <a:lnTo>
                  <a:pt x="29781" y="17551"/>
                </a:lnTo>
                <a:lnTo>
                  <a:pt x="7713" y="54258"/>
                </a:lnTo>
                <a:lnTo>
                  <a:pt x="0" y="96291"/>
                </a:lnTo>
                <a:lnTo>
                  <a:pt x="597" y="105968"/>
                </a:lnTo>
                <a:lnTo>
                  <a:pt x="29261" y="137585"/>
                </a:lnTo>
                <a:lnTo>
                  <a:pt x="37973" y="138252"/>
                </a:lnTo>
                <a:lnTo>
                  <a:pt x="42037" y="138252"/>
                </a:lnTo>
                <a:lnTo>
                  <a:pt x="46100" y="137782"/>
                </a:lnTo>
                <a:lnTo>
                  <a:pt x="50037" y="136817"/>
                </a:lnTo>
                <a:lnTo>
                  <a:pt x="54101" y="135864"/>
                </a:lnTo>
                <a:lnTo>
                  <a:pt x="59436" y="133769"/>
                </a:lnTo>
                <a:lnTo>
                  <a:pt x="66293" y="130543"/>
                </a:lnTo>
                <a:lnTo>
                  <a:pt x="80492" y="130543"/>
                </a:lnTo>
                <a:lnTo>
                  <a:pt x="80691" y="129641"/>
                </a:lnTo>
                <a:lnTo>
                  <a:pt x="32892" y="129641"/>
                </a:lnTo>
                <a:lnTo>
                  <a:pt x="27304" y="127292"/>
                </a:lnTo>
                <a:lnTo>
                  <a:pt x="23749" y="122567"/>
                </a:lnTo>
                <a:lnTo>
                  <a:pt x="20320" y="117855"/>
                </a:lnTo>
                <a:lnTo>
                  <a:pt x="18541" y="110350"/>
                </a:lnTo>
                <a:lnTo>
                  <a:pt x="18643" y="96291"/>
                </a:lnTo>
                <a:lnTo>
                  <a:pt x="27015" y="53508"/>
                </a:lnTo>
                <a:lnTo>
                  <a:pt x="45465" y="20040"/>
                </a:lnTo>
                <a:lnTo>
                  <a:pt x="64770" y="8699"/>
                </a:lnTo>
                <a:lnTo>
                  <a:pt x="105397" y="8699"/>
                </a:lnTo>
                <a:lnTo>
                  <a:pt x="106172" y="5245"/>
                </a:lnTo>
                <a:lnTo>
                  <a:pt x="99949" y="3263"/>
                </a:lnTo>
                <a:lnTo>
                  <a:pt x="94234" y="1892"/>
                </a:lnTo>
                <a:lnTo>
                  <a:pt x="83820" y="381"/>
                </a:lnTo>
                <a:lnTo>
                  <a:pt x="78104" y="0"/>
                </a:lnTo>
                <a:close/>
              </a:path>
              <a:path w="106679" h="138429">
                <a:moveTo>
                  <a:pt x="101600" y="75615"/>
                </a:moveTo>
                <a:lnTo>
                  <a:pt x="62102" y="75615"/>
                </a:lnTo>
                <a:lnTo>
                  <a:pt x="60960" y="80454"/>
                </a:lnTo>
                <a:lnTo>
                  <a:pt x="64388" y="80657"/>
                </a:lnTo>
                <a:lnTo>
                  <a:pt x="66801" y="81368"/>
                </a:lnTo>
                <a:lnTo>
                  <a:pt x="69850" y="83807"/>
                </a:lnTo>
                <a:lnTo>
                  <a:pt x="70612" y="85966"/>
                </a:lnTo>
                <a:lnTo>
                  <a:pt x="70524" y="94221"/>
                </a:lnTo>
                <a:lnTo>
                  <a:pt x="69976" y="98805"/>
                </a:lnTo>
                <a:lnTo>
                  <a:pt x="68452" y="105003"/>
                </a:lnTo>
                <a:lnTo>
                  <a:pt x="67437" y="109651"/>
                </a:lnTo>
                <a:lnTo>
                  <a:pt x="56641" y="125488"/>
                </a:lnTo>
                <a:lnTo>
                  <a:pt x="54228" y="127012"/>
                </a:lnTo>
                <a:lnTo>
                  <a:pt x="51562" y="128079"/>
                </a:lnTo>
                <a:lnTo>
                  <a:pt x="48640" y="128701"/>
                </a:lnTo>
                <a:lnTo>
                  <a:pt x="45847" y="129336"/>
                </a:lnTo>
                <a:lnTo>
                  <a:pt x="43052" y="129641"/>
                </a:lnTo>
                <a:lnTo>
                  <a:pt x="80691" y="129641"/>
                </a:lnTo>
                <a:lnTo>
                  <a:pt x="87502" y="98767"/>
                </a:lnTo>
                <a:lnTo>
                  <a:pt x="88847" y="93484"/>
                </a:lnTo>
                <a:lnTo>
                  <a:pt x="100584" y="80454"/>
                </a:lnTo>
                <a:lnTo>
                  <a:pt x="101600" y="75615"/>
                </a:lnTo>
                <a:close/>
              </a:path>
              <a:path w="106679" h="138429">
                <a:moveTo>
                  <a:pt x="105397" y="8699"/>
                </a:moveTo>
                <a:lnTo>
                  <a:pt x="77215" y="8699"/>
                </a:lnTo>
                <a:lnTo>
                  <a:pt x="82168" y="10502"/>
                </a:lnTo>
                <a:lnTo>
                  <a:pt x="88264" y="17691"/>
                </a:lnTo>
                <a:lnTo>
                  <a:pt x="90042" y="23621"/>
                </a:lnTo>
                <a:lnTo>
                  <a:pt x="90677" y="31864"/>
                </a:lnTo>
                <a:lnTo>
                  <a:pt x="100202" y="31864"/>
                </a:lnTo>
                <a:lnTo>
                  <a:pt x="105397" y="869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026661" y="5982093"/>
            <a:ext cx="106680" cy="138430"/>
          </a:xfrm>
          <a:custGeom>
            <a:avLst/>
            <a:gdLst/>
            <a:ahLst/>
            <a:cxnLst/>
            <a:rect l="l" t="t" r="r" b="b"/>
            <a:pathLst>
              <a:path w="106679" h="138429">
                <a:moveTo>
                  <a:pt x="71882" y="0"/>
                </a:moveTo>
                <a:lnTo>
                  <a:pt x="78104" y="0"/>
                </a:lnTo>
                <a:lnTo>
                  <a:pt x="83820" y="381"/>
                </a:lnTo>
                <a:lnTo>
                  <a:pt x="89026" y="1130"/>
                </a:lnTo>
                <a:lnTo>
                  <a:pt x="94234" y="1892"/>
                </a:lnTo>
                <a:lnTo>
                  <a:pt x="99949" y="3263"/>
                </a:lnTo>
                <a:lnTo>
                  <a:pt x="106172" y="5245"/>
                </a:lnTo>
                <a:lnTo>
                  <a:pt x="100202" y="31864"/>
                </a:lnTo>
                <a:lnTo>
                  <a:pt x="90677" y="31864"/>
                </a:lnTo>
                <a:lnTo>
                  <a:pt x="90042" y="23621"/>
                </a:lnTo>
                <a:lnTo>
                  <a:pt x="88264" y="17691"/>
                </a:lnTo>
                <a:lnTo>
                  <a:pt x="85216" y="14096"/>
                </a:lnTo>
                <a:lnTo>
                  <a:pt x="82168" y="10502"/>
                </a:lnTo>
                <a:lnTo>
                  <a:pt x="77215" y="8699"/>
                </a:lnTo>
                <a:lnTo>
                  <a:pt x="70358" y="8699"/>
                </a:lnTo>
                <a:lnTo>
                  <a:pt x="64770" y="8699"/>
                </a:lnTo>
                <a:lnTo>
                  <a:pt x="59689" y="10121"/>
                </a:lnTo>
                <a:lnTo>
                  <a:pt x="54863" y="12966"/>
                </a:lnTo>
                <a:lnTo>
                  <a:pt x="50037" y="15798"/>
                </a:lnTo>
                <a:lnTo>
                  <a:pt x="45465" y="20040"/>
                </a:lnTo>
                <a:lnTo>
                  <a:pt x="41148" y="25679"/>
                </a:lnTo>
                <a:lnTo>
                  <a:pt x="36829" y="31318"/>
                </a:lnTo>
                <a:lnTo>
                  <a:pt x="32892" y="38430"/>
                </a:lnTo>
                <a:lnTo>
                  <a:pt x="20095" y="80699"/>
                </a:lnTo>
                <a:lnTo>
                  <a:pt x="18541" y="100050"/>
                </a:lnTo>
                <a:lnTo>
                  <a:pt x="18541" y="110350"/>
                </a:lnTo>
                <a:lnTo>
                  <a:pt x="20320" y="117855"/>
                </a:lnTo>
                <a:lnTo>
                  <a:pt x="23749" y="122567"/>
                </a:lnTo>
                <a:lnTo>
                  <a:pt x="27304" y="127292"/>
                </a:lnTo>
                <a:lnTo>
                  <a:pt x="32892" y="129641"/>
                </a:lnTo>
                <a:lnTo>
                  <a:pt x="40386" y="129641"/>
                </a:lnTo>
                <a:lnTo>
                  <a:pt x="43052" y="129641"/>
                </a:lnTo>
                <a:lnTo>
                  <a:pt x="45847" y="129336"/>
                </a:lnTo>
                <a:lnTo>
                  <a:pt x="48640" y="128701"/>
                </a:lnTo>
                <a:lnTo>
                  <a:pt x="51562" y="128079"/>
                </a:lnTo>
                <a:lnTo>
                  <a:pt x="54228" y="127012"/>
                </a:lnTo>
                <a:lnTo>
                  <a:pt x="56641" y="125488"/>
                </a:lnTo>
                <a:lnTo>
                  <a:pt x="59182" y="123977"/>
                </a:lnTo>
                <a:lnTo>
                  <a:pt x="68452" y="105003"/>
                </a:lnTo>
                <a:lnTo>
                  <a:pt x="69976" y="98805"/>
                </a:lnTo>
                <a:lnTo>
                  <a:pt x="70612" y="93484"/>
                </a:lnTo>
                <a:lnTo>
                  <a:pt x="70612" y="89065"/>
                </a:lnTo>
                <a:lnTo>
                  <a:pt x="70612" y="85966"/>
                </a:lnTo>
                <a:lnTo>
                  <a:pt x="60960" y="80454"/>
                </a:lnTo>
                <a:lnTo>
                  <a:pt x="62102" y="75615"/>
                </a:lnTo>
                <a:lnTo>
                  <a:pt x="101600" y="75615"/>
                </a:lnTo>
                <a:lnTo>
                  <a:pt x="100584" y="80454"/>
                </a:lnTo>
                <a:lnTo>
                  <a:pt x="98043" y="80987"/>
                </a:lnTo>
                <a:lnTo>
                  <a:pt x="96265" y="81584"/>
                </a:lnTo>
                <a:lnTo>
                  <a:pt x="95123" y="82245"/>
                </a:lnTo>
                <a:lnTo>
                  <a:pt x="93979" y="82905"/>
                </a:lnTo>
                <a:lnTo>
                  <a:pt x="92963" y="83908"/>
                </a:lnTo>
                <a:lnTo>
                  <a:pt x="86105" y="105105"/>
                </a:lnTo>
                <a:lnTo>
                  <a:pt x="79248" y="136182"/>
                </a:lnTo>
                <a:lnTo>
                  <a:pt x="71500" y="138353"/>
                </a:lnTo>
                <a:lnTo>
                  <a:pt x="66293" y="130543"/>
                </a:lnTo>
                <a:lnTo>
                  <a:pt x="59436" y="133769"/>
                </a:lnTo>
                <a:lnTo>
                  <a:pt x="54101" y="135864"/>
                </a:lnTo>
                <a:lnTo>
                  <a:pt x="50037" y="136817"/>
                </a:lnTo>
                <a:lnTo>
                  <a:pt x="46100" y="137782"/>
                </a:lnTo>
                <a:lnTo>
                  <a:pt x="42037" y="138252"/>
                </a:lnTo>
                <a:lnTo>
                  <a:pt x="37973" y="138252"/>
                </a:lnTo>
                <a:lnTo>
                  <a:pt x="2397" y="114407"/>
                </a:lnTo>
                <a:lnTo>
                  <a:pt x="0" y="96291"/>
                </a:lnTo>
                <a:lnTo>
                  <a:pt x="309" y="88693"/>
                </a:lnTo>
                <a:lnTo>
                  <a:pt x="11033" y="45810"/>
                </a:lnTo>
                <a:lnTo>
                  <a:pt x="35734" y="12351"/>
                </a:lnTo>
                <a:lnTo>
                  <a:pt x="63952" y="497"/>
                </a:lnTo>
                <a:lnTo>
                  <a:pt x="7188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131564" y="6047228"/>
            <a:ext cx="83097" cy="1150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145660" y="6066447"/>
            <a:ext cx="64769" cy="95250"/>
          </a:xfrm>
          <a:custGeom>
            <a:avLst/>
            <a:gdLst/>
            <a:ahLst/>
            <a:cxnLst/>
            <a:rect l="l" t="t" r="r" b="b"/>
            <a:pathLst>
              <a:path w="64770" h="95250">
                <a:moveTo>
                  <a:pt x="38353" y="0"/>
                </a:moveTo>
                <a:lnTo>
                  <a:pt x="27939" y="0"/>
                </a:lnTo>
                <a:lnTo>
                  <a:pt x="23494" y="965"/>
                </a:lnTo>
                <a:lnTo>
                  <a:pt x="19558" y="2920"/>
                </a:lnTo>
                <a:lnTo>
                  <a:pt x="15493" y="4864"/>
                </a:lnTo>
                <a:lnTo>
                  <a:pt x="12079" y="7810"/>
                </a:lnTo>
                <a:lnTo>
                  <a:pt x="6223" y="15760"/>
                </a:lnTo>
                <a:lnTo>
                  <a:pt x="3942" y="20751"/>
                </a:lnTo>
                <a:lnTo>
                  <a:pt x="2371" y="26923"/>
                </a:lnTo>
                <a:lnTo>
                  <a:pt x="762" y="32791"/>
                </a:lnTo>
                <a:lnTo>
                  <a:pt x="85" y="39115"/>
                </a:lnTo>
                <a:lnTo>
                  <a:pt x="0" y="48145"/>
                </a:lnTo>
                <a:lnTo>
                  <a:pt x="478" y="59197"/>
                </a:lnTo>
                <a:lnTo>
                  <a:pt x="24070" y="94257"/>
                </a:lnTo>
                <a:lnTo>
                  <a:pt x="31623" y="94983"/>
                </a:lnTo>
                <a:lnTo>
                  <a:pt x="39169" y="94214"/>
                </a:lnTo>
                <a:lnTo>
                  <a:pt x="45799" y="91906"/>
                </a:lnTo>
                <a:lnTo>
                  <a:pt x="51500" y="88061"/>
                </a:lnTo>
                <a:lnTo>
                  <a:pt x="51825" y="87693"/>
                </a:lnTo>
                <a:lnTo>
                  <a:pt x="29590" y="87693"/>
                </a:lnTo>
                <a:lnTo>
                  <a:pt x="26924" y="86906"/>
                </a:lnTo>
                <a:lnTo>
                  <a:pt x="24764" y="85318"/>
                </a:lnTo>
                <a:lnTo>
                  <a:pt x="22478" y="83731"/>
                </a:lnTo>
                <a:lnTo>
                  <a:pt x="20700" y="81241"/>
                </a:lnTo>
                <a:lnTo>
                  <a:pt x="19176" y="77876"/>
                </a:lnTo>
                <a:lnTo>
                  <a:pt x="17779" y="74510"/>
                </a:lnTo>
                <a:lnTo>
                  <a:pt x="16637" y="70218"/>
                </a:lnTo>
                <a:lnTo>
                  <a:pt x="16001" y="64998"/>
                </a:lnTo>
                <a:lnTo>
                  <a:pt x="15239" y="59778"/>
                </a:lnTo>
                <a:lnTo>
                  <a:pt x="14859" y="53581"/>
                </a:lnTo>
                <a:lnTo>
                  <a:pt x="14908" y="39115"/>
                </a:lnTo>
                <a:lnTo>
                  <a:pt x="15112" y="34658"/>
                </a:lnTo>
                <a:lnTo>
                  <a:pt x="15748" y="29768"/>
                </a:lnTo>
                <a:lnTo>
                  <a:pt x="16255" y="24879"/>
                </a:lnTo>
                <a:lnTo>
                  <a:pt x="28955" y="6997"/>
                </a:lnTo>
                <a:lnTo>
                  <a:pt x="53216" y="6997"/>
                </a:lnTo>
                <a:lnTo>
                  <a:pt x="51435" y="5346"/>
                </a:lnTo>
                <a:lnTo>
                  <a:pt x="43306" y="1066"/>
                </a:lnTo>
                <a:lnTo>
                  <a:pt x="38353" y="0"/>
                </a:lnTo>
                <a:close/>
              </a:path>
              <a:path w="64770" h="95250">
                <a:moveTo>
                  <a:pt x="53216" y="6997"/>
                </a:moveTo>
                <a:lnTo>
                  <a:pt x="35178" y="6997"/>
                </a:lnTo>
                <a:lnTo>
                  <a:pt x="37718" y="7810"/>
                </a:lnTo>
                <a:lnTo>
                  <a:pt x="42037" y="11087"/>
                </a:lnTo>
                <a:lnTo>
                  <a:pt x="43941" y="13627"/>
                </a:lnTo>
                <a:lnTo>
                  <a:pt x="45338" y="17068"/>
                </a:lnTo>
                <a:lnTo>
                  <a:pt x="46862" y="20510"/>
                </a:lnTo>
                <a:lnTo>
                  <a:pt x="49800" y="57616"/>
                </a:lnTo>
                <a:lnTo>
                  <a:pt x="49529" y="61671"/>
                </a:lnTo>
                <a:lnTo>
                  <a:pt x="48767" y="66509"/>
                </a:lnTo>
                <a:lnTo>
                  <a:pt x="48133" y="71348"/>
                </a:lnTo>
                <a:lnTo>
                  <a:pt x="35560" y="87693"/>
                </a:lnTo>
                <a:lnTo>
                  <a:pt x="51825" y="87693"/>
                </a:lnTo>
                <a:lnTo>
                  <a:pt x="64685" y="48145"/>
                </a:lnTo>
                <a:lnTo>
                  <a:pt x="64769" y="39115"/>
                </a:lnTo>
                <a:lnTo>
                  <a:pt x="64135" y="32639"/>
                </a:lnTo>
                <a:lnTo>
                  <a:pt x="62958" y="26771"/>
                </a:lnTo>
                <a:lnTo>
                  <a:pt x="61722" y="21196"/>
                </a:lnTo>
                <a:lnTo>
                  <a:pt x="59816" y="16344"/>
                </a:lnTo>
                <a:lnTo>
                  <a:pt x="54737" y="8407"/>
                </a:lnTo>
                <a:lnTo>
                  <a:pt x="53216" y="699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160520" y="6073444"/>
            <a:ext cx="35560" cy="81280"/>
          </a:xfrm>
          <a:custGeom>
            <a:avLst/>
            <a:gdLst/>
            <a:ahLst/>
            <a:cxnLst/>
            <a:rect l="l" t="t" r="r" b="b"/>
            <a:pathLst>
              <a:path w="35560" h="81279">
                <a:moveTo>
                  <a:pt x="17525" y="0"/>
                </a:moveTo>
                <a:lnTo>
                  <a:pt x="14096" y="0"/>
                </a:lnTo>
                <a:lnTo>
                  <a:pt x="11302" y="876"/>
                </a:lnTo>
                <a:lnTo>
                  <a:pt x="888" y="22771"/>
                </a:lnTo>
                <a:lnTo>
                  <a:pt x="253" y="27660"/>
                </a:lnTo>
                <a:lnTo>
                  <a:pt x="0" y="33197"/>
                </a:lnTo>
                <a:lnTo>
                  <a:pt x="0" y="39408"/>
                </a:lnTo>
                <a:lnTo>
                  <a:pt x="0" y="46583"/>
                </a:lnTo>
                <a:lnTo>
                  <a:pt x="380" y="52781"/>
                </a:lnTo>
                <a:lnTo>
                  <a:pt x="1142" y="58000"/>
                </a:lnTo>
                <a:lnTo>
                  <a:pt x="1777" y="63220"/>
                </a:lnTo>
                <a:lnTo>
                  <a:pt x="9905" y="78320"/>
                </a:lnTo>
                <a:lnTo>
                  <a:pt x="12064" y="79908"/>
                </a:lnTo>
                <a:lnTo>
                  <a:pt x="14731" y="80695"/>
                </a:lnTo>
                <a:lnTo>
                  <a:pt x="17779" y="80695"/>
                </a:lnTo>
                <a:lnTo>
                  <a:pt x="20700" y="80695"/>
                </a:lnTo>
                <a:lnTo>
                  <a:pt x="30733" y="71488"/>
                </a:lnTo>
                <a:lnTo>
                  <a:pt x="32130" y="68338"/>
                </a:lnTo>
                <a:lnTo>
                  <a:pt x="33274" y="64350"/>
                </a:lnTo>
                <a:lnTo>
                  <a:pt x="33908" y="59512"/>
                </a:lnTo>
                <a:lnTo>
                  <a:pt x="34670" y="54673"/>
                </a:lnTo>
                <a:lnTo>
                  <a:pt x="35051" y="48958"/>
                </a:lnTo>
                <a:lnTo>
                  <a:pt x="35051" y="42367"/>
                </a:lnTo>
                <a:lnTo>
                  <a:pt x="35051" y="34963"/>
                </a:lnTo>
                <a:lnTo>
                  <a:pt x="30479" y="10071"/>
                </a:lnTo>
                <a:lnTo>
                  <a:pt x="29082" y="6629"/>
                </a:lnTo>
                <a:lnTo>
                  <a:pt x="27177" y="4089"/>
                </a:lnTo>
                <a:lnTo>
                  <a:pt x="25018" y="2451"/>
                </a:lnTo>
                <a:lnTo>
                  <a:pt x="22859" y="812"/>
                </a:lnTo>
                <a:lnTo>
                  <a:pt x="20319" y="0"/>
                </a:lnTo>
                <a:lnTo>
                  <a:pt x="175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145660" y="6066447"/>
            <a:ext cx="64769" cy="95250"/>
          </a:xfrm>
          <a:custGeom>
            <a:avLst/>
            <a:gdLst/>
            <a:ahLst/>
            <a:cxnLst/>
            <a:rect l="l" t="t" r="r" b="b"/>
            <a:pathLst>
              <a:path w="64770" h="95250">
                <a:moveTo>
                  <a:pt x="32638" y="0"/>
                </a:moveTo>
                <a:lnTo>
                  <a:pt x="38353" y="0"/>
                </a:lnTo>
                <a:lnTo>
                  <a:pt x="43306" y="1066"/>
                </a:lnTo>
                <a:lnTo>
                  <a:pt x="64769" y="39115"/>
                </a:lnTo>
                <a:lnTo>
                  <a:pt x="64769" y="46329"/>
                </a:lnTo>
                <a:lnTo>
                  <a:pt x="51500" y="88061"/>
                </a:lnTo>
                <a:lnTo>
                  <a:pt x="31623" y="94983"/>
                </a:lnTo>
                <a:lnTo>
                  <a:pt x="24070" y="94257"/>
                </a:lnTo>
                <a:lnTo>
                  <a:pt x="478" y="59197"/>
                </a:lnTo>
                <a:lnTo>
                  <a:pt x="0" y="48145"/>
                </a:lnTo>
                <a:lnTo>
                  <a:pt x="0" y="39916"/>
                </a:lnTo>
                <a:lnTo>
                  <a:pt x="762" y="32791"/>
                </a:lnTo>
                <a:lnTo>
                  <a:pt x="2412" y="26771"/>
                </a:lnTo>
                <a:lnTo>
                  <a:pt x="3937" y="20764"/>
                </a:lnTo>
                <a:lnTo>
                  <a:pt x="6223" y="15760"/>
                </a:lnTo>
                <a:lnTo>
                  <a:pt x="9143" y="11798"/>
                </a:lnTo>
                <a:lnTo>
                  <a:pt x="12064" y="7823"/>
                </a:lnTo>
                <a:lnTo>
                  <a:pt x="15493" y="4864"/>
                </a:lnTo>
                <a:lnTo>
                  <a:pt x="19558" y="2920"/>
                </a:lnTo>
                <a:lnTo>
                  <a:pt x="23494" y="965"/>
                </a:lnTo>
                <a:lnTo>
                  <a:pt x="27939" y="0"/>
                </a:lnTo>
                <a:lnTo>
                  <a:pt x="3263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273296" y="5955791"/>
            <a:ext cx="2046477" cy="17101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595115" y="6300215"/>
            <a:ext cx="121158" cy="1211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604767" y="6313563"/>
            <a:ext cx="111379" cy="11135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863340" y="6310884"/>
            <a:ext cx="169951" cy="10744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872610" y="6324523"/>
            <a:ext cx="160527" cy="9752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079747" y="6275832"/>
            <a:ext cx="112013" cy="1409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093590" y="6294183"/>
            <a:ext cx="93980" cy="121920"/>
          </a:xfrm>
          <a:custGeom>
            <a:avLst/>
            <a:gdLst/>
            <a:ahLst/>
            <a:cxnLst/>
            <a:rect l="l" t="t" r="r" b="b"/>
            <a:pathLst>
              <a:path w="93979" h="121920">
                <a:moveTo>
                  <a:pt x="70830" y="114846"/>
                </a:moveTo>
                <a:lnTo>
                  <a:pt x="58420" y="114846"/>
                </a:lnTo>
                <a:lnTo>
                  <a:pt x="62864" y="121716"/>
                </a:lnTo>
                <a:lnTo>
                  <a:pt x="69723" y="119811"/>
                </a:lnTo>
                <a:lnTo>
                  <a:pt x="70830" y="114846"/>
                </a:lnTo>
                <a:close/>
              </a:path>
              <a:path w="93979" h="121920">
                <a:moveTo>
                  <a:pt x="68707" y="0"/>
                </a:moveTo>
                <a:lnTo>
                  <a:pt x="63246" y="0"/>
                </a:lnTo>
                <a:lnTo>
                  <a:pt x="56266" y="438"/>
                </a:lnTo>
                <a:lnTo>
                  <a:pt x="21383" y="20789"/>
                </a:lnTo>
                <a:lnTo>
                  <a:pt x="4445" y="55600"/>
                </a:lnTo>
                <a:lnTo>
                  <a:pt x="0" y="84721"/>
                </a:lnTo>
                <a:lnTo>
                  <a:pt x="545" y="93229"/>
                </a:lnTo>
                <a:lnTo>
                  <a:pt x="33528" y="121627"/>
                </a:lnTo>
                <a:lnTo>
                  <a:pt x="37084" y="121627"/>
                </a:lnTo>
                <a:lnTo>
                  <a:pt x="40639" y="121208"/>
                </a:lnTo>
                <a:lnTo>
                  <a:pt x="47625" y="119532"/>
                </a:lnTo>
                <a:lnTo>
                  <a:pt x="52324" y="117690"/>
                </a:lnTo>
                <a:lnTo>
                  <a:pt x="58420" y="114846"/>
                </a:lnTo>
                <a:lnTo>
                  <a:pt x="70830" y="114846"/>
                </a:lnTo>
                <a:lnTo>
                  <a:pt x="71005" y="114058"/>
                </a:lnTo>
                <a:lnTo>
                  <a:pt x="28956" y="114058"/>
                </a:lnTo>
                <a:lnTo>
                  <a:pt x="24130" y="111988"/>
                </a:lnTo>
                <a:lnTo>
                  <a:pt x="20955" y="107835"/>
                </a:lnTo>
                <a:lnTo>
                  <a:pt x="17907" y="103682"/>
                </a:lnTo>
                <a:lnTo>
                  <a:pt x="16383" y="97078"/>
                </a:lnTo>
                <a:lnTo>
                  <a:pt x="16383" y="80835"/>
                </a:lnTo>
                <a:lnTo>
                  <a:pt x="28956" y="33820"/>
                </a:lnTo>
                <a:lnTo>
                  <a:pt x="57023" y="7670"/>
                </a:lnTo>
                <a:lnTo>
                  <a:pt x="92777" y="7670"/>
                </a:lnTo>
                <a:lnTo>
                  <a:pt x="93472" y="4622"/>
                </a:lnTo>
                <a:lnTo>
                  <a:pt x="88011" y="2882"/>
                </a:lnTo>
                <a:lnTo>
                  <a:pt x="82931" y="1676"/>
                </a:lnTo>
                <a:lnTo>
                  <a:pt x="73787" y="342"/>
                </a:lnTo>
                <a:lnTo>
                  <a:pt x="68707" y="0"/>
                </a:lnTo>
                <a:close/>
              </a:path>
              <a:path w="93979" h="121920">
                <a:moveTo>
                  <a:pt x="89408" y="66522"/>
                </a:moveTo>
                <a:lnTo>
                  <a:pt x="54610" y="66522"/>
                </a:lnTo>
                <a:lnTo>
                  <a:pt x="53721" y="70789"/>
                </a:lnTo>
                <a:lnTo>
                  <a:pt x="56642" y="70967"/>
                </a:lnTo>
                <a:lnTo>
                  <a:pt x="58800" y="71589"/>
                </a:lnTo>
                <a:lnTo>
                  <a:pt x="60198" y="72656"/>
                </a:lnTo>
                <a:lnTo>
                  <a:pt x="61468" y="73736"/>
                </a:lnTo>
                <a:lnTo>
                  <a:pt x="62230" y="75641"/>
                </a:lnTo>
                <a:lnTo>
                  <a:pt x="62143" y="82892"/>
                </a:lnTo>
                <a:lnTo>
                  <a:pt x="61595" y="86918"/>
                </a:lnTo>
                <a:lnTo>
                  <a:pt x="60302" y="92468"/>
                </a:lnTo>
                <a:lnTo>
                  <a:pt x="59309" y="96469"/>
                </a:lnTo>
                <a:lnTo>
                  <a:pt x="58547" y="99898"/>
                </a:lnTo>
                <a:lnTo>
                  <a:pt x="57404" y="102742"/>
                </a:lnTo>
                <a:lnTo>
                  <a:pt x="55625" y="105003"/>
                </a:lnTo>
                <a:lnTo>
                  <a:pt x="53975" y="107264"/>
                </a:lnTo>
                <a:lnTo>
                  <a:pt x="37973" y="114058"/>
                </a:lnTo>
                <a:lnTo>
                  <a:pt x="71005" y="114058"/>
                </a:lnTo>
                <a:lnTo>
                  <a:pt x="75837" y="92379"/>
                </a:lnTo>
                <a:lnTo>
                  <a:pt x="76962" y="86893"/>
                </a:lnTo>
                <a:lnTo>
                  <a:pt x="77978" y="82892"/>
                </a:lnTo>
                <a:lnTo>
                  <a:pt x="88519" y="70789"/>
                </a:lnTo>
                <a:lnTo>
                  <a:pt x="89408" y="66522"/>
                </a:lnTo>
                <a:close/>
              </a:path>
              <a:path w="93979" h="121920">
                <a:moveTo>
                  <a:pt x="92777" y="7670"/>
                </a:moveTo>
                <a:lnTo>
                  <a:pt x="67945" y="7670"/>
                </a:lnTo>
                <a:lnTo>
                  <a:pt x="72389" y="9245"/>
                </a:lnTo>
                <a:lnTo>
                  <a:pt x="77724" y="15570"/>
                </a:lnTo>
                <a:lnTo>
                  <a:pt x="79248" y="20789"/>
                </a:lnTo>
                <a:lnTo>
                  <a:pt x="79756" y="28041"/>
                </a:lnTo>
                <a:lnTo>
                  <a:pt x="88137" y="28041"/>
                </a:lnTo>
                <a:lnTo>
                  <a:pt x="92777" y="767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093590" y="6294183"/>
            <a:ext cx="93980" cy="121920"/>
          </a:xfrm>
          <a:custGeom>
            <a:avLst/>
            <a:gdLst/>
            <a:ahLst/>
            <a:cxnLst/>
            <a:rect l="l" t="t" r="r" b="b"/>
            <a:pathLst>
              <a:path w="93979" h="121920">
                <a:moveTo>
                  <a:pt x="63246" y="0"/>
                </a:moveTo>
                <a:lnTo>
                  <a:pt x="68707" y="0"/>
                </a:lnTo>
                <a:lnTo>
                  <a:pt x="73787" y="342"/>
                </a:lnTo>
                <a:lnTo>
                  <a:pt x="78359" y="1003"/>
                </a:lnTo>
                <a:lnTo>
                  <a:pt x="82931" y="1676"/>
                </a:lnTo>
                <a:lnTo>
                  <a:pt x="88011" y="2882"/>
                </a:lnTo>
                <a:lnTo>
                  <a:pt x="93472" y="4622"/>
                </a:lnTo>
                <a:lnTo>
                  <a:pt x="88137" y="28041"/>
                </a:lnTo>
                <a:lnTo>
                  <a:pt x="79756" y="28041"/>
                </a:lnTo>
                <a:lnTo>
                  <a:pt x="79248" y="20789"/>
                </a:lnTo>
                <a:lnTo>
                  <a:pt x="77724" y="15570"/>
                </a:lnTo>
                <a:lnTo>
                  <a:pt x="75057" y="12407"/>
                </a:lnTo>
                <a:lnTo>
                  <a:pt x="72389" y="9245"/>
                </a:lnTo>
                <a:lnTo>
                  <a:pt x="67945" y="7670"/>
                </a:lnTo>
                <a:lnTo>
                  <a:pt x="61975" y="7670"/>
                </a:lnTo>
                <a:lnTo>
                  <a:pt x="57023" y="7670"/>
                </a:lnTo>
                <a:lnTo>
                  <a:pt x="28956" y="33820"/>
                </a:lnTo>
                <a:lnTo>
                  <a:pt x="25908" y="41363"/>
                </a:lnTo>
                <a:lnTo>
                  <a:pt x="22860" y="48907"/>
                </a:lnTo>
                <a:lnTo>
                  <a:pt x="20574" y="56768"/>
                </a:lnTo>
                <a:lnTo>
                  <a:pt x="18796" y="64960"/>
                </a:lnTo>
                <a:lnTo>
                  <a:pt x="17145" y="73139"/>
                </a:lnTo>
                <a:lnTo>
                  <a:pt x="16383" y="80835"/>
                </a:lnTo>
                <a:lnTo>
                  <a:pt x="16383" y="88023"/>
                </a:lnTo>
                <a:lnTo>
                  <a:pt x="16383" y="97078"/>
                </a:lnTo>
                <a:lnTo>
                  <a:pt x="17907" y="103682"/>
                </a:lnTo>
                <a:lnTo>
                  <a:pt x="20955" y="107835"/>
                </a:lnTo>
                <a:lnTo>
                  <a:pt x="24130" y="111988"/>
                </a:lnTo>
                <a:lnTo>
                  <a:pt x="28956" y="114058"/>
                </a:lnTo>
                <a:lnTo>
                  <a:pt x="35560" y="114058"/>
                </a:lnTo>
                <a:lnTo>
                  <a:pt x="37973" y="114058"/>
                </a:lnTo>
                <a:lnTo>
                  <a:pt x="55625" y="105003"/>
                </a:lnTo>
                <a:lnTo>
                  <a:pt x="57404" y="102742"/>
                </a:lnTo>
                <a:lnTo>
                  <a:pt x="58547" y="99898"/>
                </a:lnTo>
                <a:lnTo>
                  <a:pt x="59309" y="96469"/>
                </a:lnTo>
                <a:lnTo>
                  <a:pt x="60325" y="92379"/>
                </a:lnTo>
                <a:lnTo>
                  <a:pt x="61595" y="86918"/>
                </a:lnTo>
                <a:lnTo>
                  <a:pt x="62230" y="82257"/>
                </a:lnTo>
                <a:lnTo>
                  <a:pt x="62230" y="78358"/>
                </a:lnTo>
                <a:lnTo>
                  <a:pt x="62230" y="75641"/>
                </a:lnTo>
                <a:lnTo>
                  <a:pt x="53721" y="70789"/>
                </a:lnTo>
                <a:lnTo>
                  <a:pt x="54610" y="66522"/>
                </a:lnTo>
                <a:lnTo>
                  <a:pt x="89408" y="66522"/>
                </a:lnTo>
                <a:lnTo>
                  <a:pt x="88519" y="70789"/>
                </a:lnTo>
                <a:lnTo>
                  <a:pt x="86233" y="71246"/>
                </a:lnTo>
                <a:lnTo>
                  <a:pt x="84709" y="71780"/>
                </a:lnTo>
                <a:lnTo>
                  <a:pt x="75819" y="92468"/>
                </a:lnTo>
                <a:lnTo>
                  <a:pt x="69723" y="119811"/>
                </a:lnTo>
                <a:lnTo>
                  <a:pt x="62864" y="121716"/>
                </a:lnTo>
                <a:lnTo>
                  <a:pt x="58420" y="114846"/>
                </a:lnTo>
                <a:lnTo>
                  <a:pt x="52324" y="117690"/>
                </a:lnTo>
                <a:lnTo>
                  <a:pt x="47625" y="119532"/>
                </a:lnTo>
                <a:lnTo>
                  <a:pt x="44069" y="120370"/>
                </a:lnTo>
                <a:lnTo>
                  <a:pt x="40639" y="121208"/>
                </a:lnTo>
                <a:lnTo>
                  <a:pt x="37084" y="121627"/>
                </a:lnTo>
                <a:lnTo>
                  <a:pt x="33528" y="121627"/>
                </a:lnTo>
                <a:lnTo>
                  <a:pt x="545" y="93229"/>
                </a:lnTo>
                <a:lnTo>
                  <a:pt x="0" y="84721"/>
                </a:lnTo>
                <a:lnTo>
                  <a:pt x="283" y="78035"/>
                </a:lnTo>
                <a:lnTo>
                  <a:pt x="9731" y="40305"/>
                </a:lnTo>
                <a:lnTo>
                  <a:pt x="37211" y="7010"/>
                </a:lnTo>
                <a:lnTo>
                  <a:pt x="56266" y="438"/>
                </a:lnTo>
                <a:lnTo>
                  <a:pt x="6324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186428" y="6342882"/>
            <a:ext cx="49460" cy="11052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200581" y="6361557"/>
            <a:ext cx="31750" cy="90805"/>
          </a:xfrm>
          <a:custGeom>
            <a:avLst/>
            <a:gdLst/>
            <a:ahLst/>
            <a:cxnLst/>
            <a:rect l="l" t="t" r="r" b="b"/>
            <a:pathLst>
              <a:path w="31750" h="90804">
                <a:moveTo>
                  <a:pt x="22930" y="25501"/>
                </a:moveTo>
                <a:lnTo>
                  <a:pt x="19882" y="25501"/>
                </a:lnTo>
                <a:lnTo>
                  <a:pt x="1467" y="26187"/>
                </a:lnTo>
                <a:lnTo>
                  <a:pt x="705" y="30492"/>
                </a:lnTo>
                <a:lnTo>
                  <a:pt x="3499" y="30581"/>
                </a:lnTo>
                <a:lnTo>
                  <a:pt x="5404" y="31000"/>
                </a:lnTo>
                <a:lnTo>
                  <a:pt x="6547" y="31762"/>
                </a:lnTo>
                <a:lnTo>
                  <a:pt x="7563" y="32512"/>
                </a:lnTo>
                <a:lnTo>
                  <a:pt x="8198" y="33718"/>
                </a:lnTo>
                <a:lnTo>
                  <a:pt x="8071" y="37198"/>
                </a:lnTo>
                <a:lnTo>
                  <a:pt x="7944" y="39179"/>
                </a:lnTo>
                <a:lnTo>
                  <a:pt x="7563" y="41376"/>
                </a:lnTo>
                <a:lnTo>
                  <a:pt x="6039" y="48755"/>
                </a:lnTo>
                <a:lnTo>
                  <a:pt x="2864" y="61925"/>
                </a:lnTo>
                <a:lnTo>
                  <a:pt x="2356" y="64465"/>
                </a:lnTo>
                <a:lnTo>
                  <a:pt x="1340" y="69316"/>
                </a:lnTo>
                <a:lnTo>
                  <a:pt x="832" y="71564"/>
                </a:lnTo>
                <a:lnTo>
                  <a:pt x="451" y="73634"/>
                </a:lnTo>
                <a:lnTo>
                  <a:pt x="96" y="76377"/>
                </a:lnTo>
                <a:lnTo>
                  <a:pt x="0" y="80899"/>
                </a:lnTo>
                <a:lnTo>
                  <a:pt x="197" y="82130"/>
                </a:lnTo>
                <a:lnTo>
                  <a:pt x="6293" y="89700"/>
                </a:lnTo>
                <a:lnTo>
                  <a:pt x="7563" y="90284"/>
                </a:lnTo>
                <a:lnTo>
                  <a:pt x="8960" y="90576"/>
                </a:lnTo>
                <a:lnTo>
                  <a:pt x="12262" y="90576"/>
                </a:lnTo>
                <a:lnTo>
                  <a:pt x="13913" y="90373"/>
                </a:lnTo>
                <a:lnTo>
                  <a:pt x="16961" y="89522"/>
                </a:lnTo>
                <a:lnTo>
                  <a:pt x="18612" y="88836"/>
                </a:lnTo>
                <a:lnTo>
                  <a:pt x="20136" y="87858"/>
                </a:lnTo>
                <a:lnTo>
                  <a:pt x="21787" y="86893"/>
                </a:lnTo>
                <a:lnTo>
                  <a:pt x="23438" y="85636"/>
                </a:lnTo>
                <a:lnTo>
                  <a:pt x="25216" y="84099"/>
                </a:lnTo>
                <a:lnTo>
                  <a:pt x="27121" y="82562"/>
                </a:lnTo>
                <a:lnTo>
                  <a:pt x="27585" y="82105"/>
                </a:lnTo>
                <a:lnTo>
                  <a:pt x="14675" y="82105"/>
                </a:lnTo>
                <a:lnTo>
                  <a:pt x="13659" y="81749"/>
                </a:lnTo>
                <a:lnTo>
                  <a:pt x="12389" y="80314"/>
                </a:lnTo>
                <a:lnTo>
                  <a:pt x="12008" y="79159"/>
                </a:lnTo>
                <a:lnTo>
                  <a:pt x="12135" y="75044"/>
                </a:lnTo>
                <a:lnTo>
                  <a:pt x="12745" y="71564"/>
                </a:lnTo>
                <a:lnTo>
                  <a:pt x="13024" y="70104"/>
                </a:lnTo>
                <a:lnTo>
                  <a:pt x="13659" y="67627"/>
                </a:lnTo>
                <a:lnTo>
                  <a:pt x="22930" y="25501"/>
                </a:lnTo>
                <a:close/>
              </a:path>
              <a:path w="31750" h="90804">
                <a:moveTo>
                  <a:pt x="26994" y="74269"/>
                </a:moveTo>
                <a:lnTo>
                  <a:pt x="25687" y="75692"/>
                </a:lnTo>
                <a:lnTo>
                  <a:pt x="24581" y="76847"/>
                </a:lnTo>
                <a:lnTo>
                  <a:pt x="23565" y="77838"/>
                </a:lnTo>
                <a:lnTo>
                  <a:pt x="22422" y="78828"/>
                </a:lnTo>
                <a:lnTo>
                  <a:pt x="21533" y="79641"/>
                </a:lnTo>
                <a:lnTo>
                  <a:pt x="19755" y="80899"/>
                </a:lnTo>
                <a:lnTo>
                  <a:pt x="18993" y="81368"/>
                </a:lnTo>
                <a:lnTo>
                  <a:pt x="17469" y="81953"/>
                </a:lnTo>
                <a:lnTo>
                  <a:pt x="16707" y="82105"/>
                </a:lnTo>
                <a:lnTo>
                  <a:pt x="27585" y="82105"/>
                </a:lnTo>
                <a:lnTo>
                  <a:pt x="31312" y="78435"/>
                </a:lnTo>
                <a:lnTo>
                  <a:pt x="26994" y="74269"/>
                </a:lnTo>
                <a:close/>
              </a:path>
              <a:path w="31750" h="90804">
                <a:moveTo>
                  <a:pt x="28899" y="0"/>
                </a:moveTo>
                <a:lnTo>
                  <a:pt x="16199" y="0"/>
                </a:lnTo>
                <a:lnTo>
                  <a:pt x="13278" y="13601"/>
                </a:lnTo>
                <a:lnTo>
                  <a:pt x="25724" y="13601"/>
                </a:lnTo>
                <a:lnTo>
                  <a:pt x="288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200525" y="6387058"/>
            <a:ext cx="31750" cy="65405"/>
          </a:xfrm>
          <a:custGeom>
            <a:avLst/>
            <a:gdLst/>
            <a:ahLst/>
            <a:cxnLst/>
            <a:rect l="l" t="t" r="r" b="b"/>
            <a:pathLst>
              <a:path w="31750" h="65404">
                <a:moveTo>
                  <a:pt x="19938" y="0"/>
                </a:moveTo>
                <a:lnTo>
                  <a:pt x="22987" y="0"/>
                </a:lnTo>
                <a:lnTo>
                  <a:pt x="13715" y="42125"/>
                </a:lnTo>
                <a:lnTo>
                  <a:pt x="13080" y="44602"/>
                </a:lnTo>
                <a:lnTo>
                  <a:pt x="12700" y="46596"/>
                </a:lnTo>
                <a:lnTo>
                  <a:pt x="12446" y="48069"/>
                </a:lnTo>
                <a:lnTo>
                  <a:pt x="12191" y="49542"/>
                </a:lnTo>
                <a:lnTo>
                  <a:pt x="12064" y="50876"/>
                </a:lnTo>
                <a:lnTo>
                  <a:pt x="12064" y="52044"/>
                </a:lnTo>
                <a:lnTo>
                  <a:pt x="12064" y="53657"/>
                </a:lnTo>
                <a:lnTo>
                  <a:pt x="12446" y="54813"/>
                </a:lnTo>
                <a:lnTo>
                  <a:pt x="13080" y="55524"/>
                </a:lnTo>
                <a:lnTo>
                  <a:pt x="13715" y="56248"/>
                </a:lnTo>
                <a:lnTo>
                  <a:pt x="14732" y="56603"/>
                </a:lnTo>
                <a:lnTo>
                  <a:pt x="16001" y="56603"/>
                </a:lnTo>
                <a:lnTo>
                  <a:pt x="16763" y="56603"/>
                </a:lnTo>
                <a:lnTo>
                  <a:pt x="17525" y="56451"/>
                </a:lnTo>
                <a:lnTo>
                  <a:pt x="22478" y="53327"/>
                </a:lnTo>
                <a:lnTo>
                  <a:pt x="23622" y="52336"/>
                </a:lnTo>
                <a:lnTo>
                  <a:pt x="24637" y="51346"/>
                </a:lnTo>
                <a:lnTo>
                  <a:pt x="25780" y="50152"/>
                </a:lnTo>
                <a:lnTo>
                  <a:pt x="27050" y="48767"/>
                </a:lnTo>
                <a:lnTo>
                  <a:pt x="31369" y="52933"/>
                </a:lnTo>
                <a:lnTo>
                  <a:pt x="29083" y="55168"/>
                </a:lnTo>
                <a:lnTo>
                  <a:pt x="27177" y="57061"/>
                </a:lnTo>
                <a:lnTo>
                  <a:pt x="25273" y="58597"/>
                </a:lnTo>
                <a:lnTo>
                  <a:pt x="23495" y="60134"/>
                </a:lnTo>
                <a:lnTo>
                  <a:pt x="21844" y="61391"/>
                </a:lnTo>
                <a:lnTo>
                  <a:pt x="20192" y="62356"/>
                </a:lnTo>
                <a:lnTo>
                  <a:pt x="18669" y="63334"/>
                </a:lnTo>
                <a:lnTo>
                  <a:pt x="17017" y="64020"/>
                </a:lnTo>
                <a:lnTo>
                  <a:pt x="15494" y="64452"/>
                </a:lnTo>
                <a:lnTo>
                  <a:pt x="13970" y="64871"/>
                </a:lnTo>
                <a:lnTo>
                  <a:pt x="12319" y="65074"/>
                </a:lnTo>
                <a:lnTo>
                  <a:pt x="10667" y="65074"/>
                </a:lnTo>
                <a:lnTo>
                  <a:pt x="9016" y="65074"/>
                </a:lnTo>
                <a:lnTo>
                  <a:pt x="7620" y="64782"/>
                </a:lnTo>
                <a:lnTo>
                  <a:pt x="6350" y="64198"/>
                </a:lnTo>
                <a:lnTo>
                  <a:pt x="4952" y="63601"/>
                </a:lnTo>
                <a:lnTo>
                  <a:pt x="762" y="58064"/>
                </a:lnTo>
                <a:lnTo>
                  <a:pt x="253" y="56629"/>
                </a:lnTo>
                <a:lnTo>
                  <a:pt x="0" y="55041"/>
                </a:lnTo>
                <a:lnTo>
                  <a:pt x="0" y="53314"/>
                </a:lnTo>
                <a:lnTo>
                  <a:pt x="0" y="51930"/>
                </a:lnTo>
                <a:lnTo>
                  <a:pt x="253" y="50190"/>
                </a:lnTo>
                <a:lnTo>
                  <a:pt x="508" y="48132"/>
                </a:lnTo>
                <a:lnTo>
                  <a:pt x="888" y="46062"/>
                </a:lnTo>
                <a:lnTo>
                  <a:pt x="1397" y="43814"/>
                </a:lnTo>
                <a:lnTo>
                  <a:pt x="1904" y="41389"/>
                </a:lnTo>
                <a:lnTo>
                  <a:pt x="2412" y="38963"/>
                </a:lnTo>
                <a:lnTo>
                  <a:pt x="5461" y="25869"/>
                </a:lnTo>
                <a:lnTo>
                  <a:pt x="6096" y="23253"/>
                </a:lnTo>
                <a:lnTo>
                  <a:pt x="6603" y="20726"/>
                </a:lnTo>
                <a:lnTo>
                  <a:pt x="7112" y="18300"/>
                </a:lnTo>
                <a:lnTo>
                  <a:pt x="7620" y="15874"/>
                </a:lnTo>
                <a:lnTo>
                  <a:pt x="8000" y="13677"/>
                </a:lnTo>
                <a:lnTo>
                  <a:pt x="8127" y="11696"/>
                </a:lnTo>
                <a:lnTo>
                  <a:pt x="8254" y="11353"/>
                </a:lnTo>
                <a:lnTo>
                  <a:pt x="8254" y="8216"/>
                </a:lnTo>
                <a:lnTo>
                  <a:pt x="7620" y="7010"/>
                </a:lnTo>
                <a:lnTo>
                  <a:pt x="6603" y="6261"/>
                </a:lnTo>
                <a:lnTo>
                  <a:pt x="5461" y="5499"/>
                </a:lnTo>
                <a:lnTo>
                  <a:pt x="3555" y="5079"/>
                </a:lnTo>
                <a:lnTo>
                  <a:pt x="762" y="4991"/>
                </a:lnTo>
                <a:lnTo>
                  <a:pt x="1524" y="685"/>
                </a:lnTo>
                <a:lnTo>
                  <a:pt x="1993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213859" y="6361557"/>
            <a:ext cx="15875" cy="13970"/>
          </a:xfrm>
          <a:custGeom>
            <a:avLst/>
            <a:gdLst/>
            <a:ahLst/>
            <a:cxnLst/>
            <a:rect l="l" t="t" r="r" b="b"/>
            <a:pathLst>
              <a:path w="15875" h="13970">
                <a:moveTo>
                  <a:pt x="2920" y="0"/>
                </a:moveTo>
                <a:lnTo>
                  <a:pt x="15620" y="0"/>
                </a:lnTo>
                <a:lnTo>
                  <a:pt x="12445" y="13601"/>
                </a:lnTo>
                <a:lnTo>
                  <a:pt x="0" y="13601"/>
                </a:lnTo>
                <a:lnTo>
                  <a:pt x="292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280915" y="6269735"/>
            <a:ext cx="2655569" cy="18756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976871" y="6275832"/>
            <a:ext cx="112012" cy="1409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990715" y="6294183"/>
            <a:ext cx="93980" cy="121920"/>
          </a:xfrm>
          <a:custGeom>
            <a:avLst/>
            <a:gdLst/>
            <a:ahLst/>
            <a:cxnLst/>
            <a:rect l="l" t="t" r="r" b="b"/>
            <a:pathLst>
              <a:path w="93979" h="121920">
                <a:moveTo>
                  <a:pt x="70830" y="114846"/>
                </a:moveTo>
                <a:lnTo>
                  <a:pt x="58419" y="114846"/>
                </a:lnTo>
                <a:lnTo>
                  <a:pt x="62864" y="121716"/>
                </a:lnTo>
                <a:lnTo>
                  <a:pt x="69723" y="119811"/>
                </a:lnTo>
                <a:lnTo>
                  <a:pt x="70830" y="114846"/>
                </a:lnTo>
                <a:close/>
              </a:path>
              <a:path w="93979" h="121920">
                <a:moveTo>
                  <a:pt x="68706" y="0"/>
                </a:moveTo>
                <a:lnTo>
                  <a:pt x="63245" y="0"/>
                </a:lnTo>
                <a:lnTo>
                  <a:pt x="56266" y="438"/>
                </a:lnTo>
                <a:lnTo>
                  <a:pt x="21383" y="20789"/>
                </a:lnTo>
                <a:lnTo>
                  <a:pt x="4444" y="55600"/>
                </a:lnTo>
                <a:lnTo>
                  <a:pt x="0" y="84721"/>
                </a:lnTo>
                <a:lnTo>
                  <a:pt x="545" y="93229"/>
                </a:lnTo>
                <a:lnTo>
                  <a:pt x="33527" y="121627"/>
                </a:lnTo>
                <a:lnTo>
                  <a:pt x="37083" y="121627"/>
                </a:lnTo>
                <a:lnTo>
                  <a:pt x="40639" y="121208"/>
                </a:lnTo>
                <a:lnTo>
                  <a:pt x="47625" y="119532"/>
                </a:lnTo>
                <a:lnTo>
                  <a:pt x="52324" y="117690"/>
                </a:lnTo>
                <a:lnTo>
                  <a:pt x="58419" y="114846"/>
                </a:lnTo>
                <a:lnTo>
                  <a:pt x="70830" y="114846"/>
                </a:lnTo>
                <a:lnTo>
                  <a:pt x="71005" y="114058"/>
                </a:lnTo>
                <a:lnTo>
                  <a:pt x="28955" y="114058"/>
                </a:lnTo>
                <a:lnTo>
                  <a:pt x="24129" y="111988"/>
                </a:lnTo>
                <a:lnTo>
                  <a:pt x="20954" y="107835"/>
                </a:lnTo>
                <a:lnTo>
                  <a:pt x="17906" y="103682"/>
                </a:lnTo>
                <a:lnTo>
                  <a:pt x="16382" y="97078"/>
                </a:lnTo>
                <a:lnTo>
                  <a:pt x="16382" y="80835"/>
                </a:lnTo>
                <a:lnTo>
                  <a:pt x="28955" y="33820"/>
                </a:lnTo>
                <a:lnTo>
                  <a:pt x="57023" y="7670"/>
                </a:lnTo>
                <a:lnTo>
                  <a:pt x="92777" y="7670"/>
                </a:lnTo>
                <a:lnTo>
                  <a:pt x="93471" y="4622"/>
                </a:lnTo>
                <a:lnTo>
                  <a:pt x="88010" y="2882"/>
                </a:lnTo>
                <a:lnTo>
                  <a:pt x="82930" y="1676"/>
                </a:lnTo>
                <a:lnTo>
                  <a:pt x="73786" y="342"/>
                </a:lnTo>
                <a:lnTo>
                  <a:pt x="68706" y="0"/>
                </a:lnTo>
                <a:close/>
              </a:path>
              <a:path w="93979" h="121920">
                <a:moveTo>
                  <a:pt x="89407" y="66522"/>
                </a:moveTo>
                <a:lnTo>
                  <a:pt x="54609" y="66522"/>
                </a:lnTo>
                <a:lnTo>
                  <a:pt x="53720" y="70789"/>
                </a:lnTo>
                <a:lnTo>
                  <a:pt x="56641" y="70967"/>
                </a:lnTo>
                <a:lnTo>
                  <a:pt x="58800" y="71589"/>
                </a:lnTo>
                <a:lnTo>
                  <a:pt x="60198" y="72656"/>
                </a:lnTo>
                <a:lnTo>
                  <a:pt x="61467" y="73736"/>
                </a:lnTo>
                <a:lnTo>
                  <a:pt x="62229" y="75641"/>
                </a:lnTo>
                <a:lnTo>
                  <a:pt x="62143" y="82892"/>
                </a:lnTo>
                <a:lnTo>
                  <a:pt x="61594" y="86918"/>
                </a:lnTo>
                <a:lnTo>
                  <a:pt x="60302" y="92468"/>
                </a:lnTo>
                <a:lnTo>
                  <a:pt x="59308" y="96469"/>
                </a:lnTo>
                <a:lnTo>
                  <a:pt x="58546" y="99898"/>
                </a:lnTo>
                <a:lnTo>
                  <a:pt x="57403" y="102742"/>
                </a:lnTo>
                <a:lnTo>
                  <a:pt x="55625" y="105003"/>
                </a:lnTo>
                <a:lnTo>
                  <a:pt x="53975" y="107264"/>
                </a:lnTo>
                <a:lnTo>
                  <a:pt x="37973" y="114058"/>
                </a:lnTo>
                <a:lnTo>
                  <a:pt x="71005" y="114058"/>
                </a:lnTo>
                <a:lnTo>
                  <a:pt x="75837" y="92379"/>
                </a:lnTo>
                <a:lnTo>
                  <a:pt x="76961" y="86893"/>
                </a:lnTo>
                <a:lnTo>
                  <a:pt x="77977" y="82892"/>
                </a:lnTo>
                <a:lnTo>
                  <a:pt x="88518" y="70789"/>
                </a:lnTo>
                <a:lnTo>
                  <a:pt x="89407" y="66522"/>
                </a:lnTo>
                <a:close/>
              </a:path>
              <a:path w="93979" h="121920">
                <a:moveTo>
                  <a:pt x="92777" y="7670"/>
                </a:moveTo>
                <a:lnTo>
                  <a:pt x="67944" y="7670"/>
                </a:lnTo>
                <a:lnTo>
                  <a:pt x="72389" y="9245"/>
                </a:lnTo>
                <a:lnTo>
                  <a:pt x="77724" y="15570"/>
                </a:lnTo>
                <a:lnTo>
                  <a:pt x="79248" y="20789"/>
                </a:lnTo>
                <a:lnTo>
                  <a:pt x="79755" y="28041"/>
                </a:lnTo>
                <a:lnTo>
                  <a:pt x="88137" y="28041"/>
                </a:lnTo>
                <a:lnTo>
                  <a:pt x="92777" y="767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990715" y="6294183"/>
            <a:ext cx="93980" cy="121920"/>
          </a:xfrm>
          <a:custGeom>
            <a:avLst/>
            <a:gdLst/>
            <a:ahLst/>
            <a:cxnLst/>
            <a:rect l="l" t="t" r="r" b="b"/>
            <a:pathLst>
              <a:path w="93979" h="121920">
                <a:moveTo>
                  <a:pt x="63245" y="0"/>
                </a:moveTo>
                <a:lnTo>
                  <a:pt x="68706" y="0"/>
                </a:lnTo>
                <a:lnTo>
                  <a:pt x="73786" y="342"/>
                </a:lnTo>
                <a:lnTo>
                  <a:pt x="78358" y="1003"/>
                </a:lnTo>
                <a:lnTo>
                  <a:pt x="82930" y="1676"/>
                </a:lnTo>
                <a:lnTo>
                  <a:pt x="88010" y="2882"/>
                </a:lnTo>
                <a:lnTo>
                  <a:pt x="93471" y="4622"/>
                </a:lnTo>
                <a:lnTo>
                  <a:pt x="88137" y="28041"/>
                </a:lnTo>
                <a:lnTo>
                  <a:pt x="79755" y="28041"/>
                </a:lnTo>
                <a:lnTo>
                  <a:pt x="79248" y="20789"/>
                </a:lnTo>
                <a:lnTo>
                  <a:pt x="77724" y="15570"/>
                </a:lnTo>
                <a:lnTo>
                  <a:pt x="75056" y="12407"/>
                </a:lnTo>
                <a:lnTo>
                  <a:pt x="72389" y="9245"/>
                </a:lnTo>
                <a:lnTo>
                  <a:pt x="67944" y="7670"/>
                </a:lnTo>
                <a:lnTo>
                  <a:pt x="61975" y="7670"/>
                </a:lnTo>
                <a:lnTo>
                  <a:pt x="57023" y="7670"/>
                </a:lnTo>
                <a:lnTo>
                  <a:pt x="52577" y="8915"/>
                </a:lnTo>
                <a:lnTo>
                  <a:pt x="25907" y="41363"/>
                </a:lnTo>
                <a:lnTo>
                  <a:pt x="22859" y="48907"/>
                </a:lnTo>
                <a:lnTo>
                  <a:pt x="20574" y="56768"/>
                </a:lnTo>
                <a:lnTo>
                  <a:pt x="18795" y="64960"/>
                </a:lnTo>
                <a:lnTo>
                  <a:pt x="17144" y="73139"/>
                </a:lnTo>
                <a:lnTo>
                  <a:pt x="16382" y="80835"/>
                </a:lnTo>
                <a:lnTo>
                  <a:pt x="16382" y="88023"/>
                </a:lnTo>
                <a:lnTo>
                  <a:pt x="16382" y="97078"/>
                </a:lnTo>
                <a:lnTo>
                  <a:pt x="17906" y="103682"/>
                </a:lnTo>
                <a:lnTo>
                  <a:pt x="20954" y="107835"/>
                </a:lnTo>
                <a:lnTo>
                  <a:pt x="24129" y="111988"/>
                </a:lnTo>
                <a:lnTo>
                  <a:pt x="28955" y="114058"/>
                </a:lnTo>
                <a:lnTo>
                  <a:pt x="35559" y="114058"/>
                </a:lnTo>
                <a:lnTo>
                  <a:pt x="37973" y="114058"/>
                </a:lnTo>
                <a:lnTo>
                  <a:pt x="55625" y="105003"/>
                </a:lnTo>
                <a:lnTo>
                  <a:pt x="57403" y="102742"/>
                </a:lnTo>
                <a:lnTo>
                  <a:pt x="58546" y="99898"/>
                </a:lnTo>
                <a:lnTo>
                  <a:pt x="59308" y="96469"/>
                </a:lnTo>
                <a:lnTo>
                  <a:pt x="60325" y="92379"/>
                </a:lnTo>
                <a:lnTo>
                  <a:pt x="61594" y="86918"/>
                </a:lnTo>
                <a:lnTo>
                  <a:pt x="62229" y="82257"/>
                </a:lnTo>
                <a:lnTo>
                  <a:pt x="62229" y="78358"/>
                </a:lnTo>
                <a:lnTo>
                  <a:pt x="62229" y="75641"/>
                </a:lnTo>
                <a:lnTo>
                  <a:pt x="53720" y="70789"/>
                </a:lnTo>
                <a:lnTo>
                  <a:pt x="54609" y="66522"/>
                </a:lnTo>
                <a:lnTo>
                  <a:pt x="89407" y="66522"/>
                </a:lnTo>
                <a:lnTo>
                  <a:pt x="88518" y="70789"/>
                </a:lnTo>
                <a:lnTo>
                  <a:pt x="86359" y="71246"/>
                </a:lnTo>
                <a:lnTo>
                  <a:pt x="84708" y="71780"/>
                </a:lnTo>
                <a:lnTo>
                  <a:pt x="75818" y="92468"/>
                </a:lnTo>
                <a:lnTo>
                  <a:pt x="69723" y="119811"/>
                </a:lnTo>
                <a:lnTo>
                  <a:pt x="62864" y="121716"/>
                </a:lnTo>
                <a:lnTo>
                  <a:pt x="58419" y="114846"/>
                </a:lnTo>
                <a:lnTo>
                  <a:pt x="52324" y="117690"/>
                </a:lnTo>
                <a:lnTo>
                  <a:pt x="47625" y="119532"/>
                </a:lnTo>
                <a:lnTo>
                  <a:pt x="44068" y="120370"/>
                </a:lnTo>
                <a:lnTo>
                  <a:pt x="40639" y="121208"/>
                </a:lnTo>
                <a:lnTo>
                  <a:pt x="37083" y="121627"/>
                </a:lnTo>
                <a:lnTo>
                  <a:pt x="33527" y="121627"/>
                </a:lnTo>
                <a:lnTo>
                  <a:pt x="545" y="93229"/>
                </a:lnTo>
                <a:lnTo>
                  <a:pt x="0" y="84721"/>
                </a:lnTo>
                <a:lnTo>
                  <a:pt x="283" y="78035"/>
                </a:lnTo>
                <a:lnTo>
                  <a:pt x="9731" y="40305"/>
                </a:lnTo>
                <a:lnTo>
                  <a:pt x="37210" y="7010"/>
                </a:lnTo>
                <a:lnTo>
                  <a:pt x="56266" y="438"/>
                </a:lnTo>
                <a:lnTo>
                  <a:pt x="6324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082028" y="6350508"/>
            <a:ext cx="75438" cy="10287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096379" y="6369087"/>
            <a:ext cx="57150" cy="83820"/>
          </a:xfrm>
          <a:custGeom>
            <a:avLst/>
            <a:gdLst/>
            <a:ahLst/>
            <a:cxnLst/>
            <a:rect l="l" t="t" r="r" b="b"/>
            <a:pathLst>
              <a:path w="57150" h="83820">
                <a:moveTo>
                  <a:pt x="33654" y="0"/>
                </a:moveTo>
                <a:lnTo>
                  <a:pt x="24384" y="0"/>
                </a:lnTo>
                <a:lnTo>
                  <a:pt x="20574" y="850"/>
                </a:lnTo>
                <a:lnTo>
                  <a:pt x="69" y="34290"/>
                </a:lnTo>
                <a:lnTo>
                  <a:pt x="0" y="42189"/>
                </a:lnTo>
                <a:lnTo>
                  <a:pt x="408" y="51876"/>
                </a:lnTo>
                <a:lnTo>
                  <a:pt x="18288" y="83235"/>
                </a:lnTo>
                <a:lnTo>
                  <a:pt x="37084" y="83235"/>
                </a:lnTo>
                <a:lnTo>
                  <a:pt x="44323" y="79641"/>
                </a:lnTo>
                <a:lnTo>
                  <a:pt x="46248" y="76847"/>
                </a:lnTo>
                <a:lnTo>
                  <a:pt x="25907" y="76847"/>
                </a:lnTo>
                <a:lnTo>
                  <a:pt x="23622" y="76161"/>
                </a:lnTo>
                <a:lnTo>
                  <a:pt x="13130" y="34290"/>
                </a:lnTo>
                <a:lnTo>
                  <a:pt x="13335" y="30378"/>
                </a:lnTo>
                <a:lnTo>
                  <a:pt x="20954" y="8445"/>
                </a:lnTo>
                <a:lnTo>
                  <a:pt x="22860" y="6908"/>
                </a:lnTo>
                <a:lnTo>
                  <a:pt x="25400" y="6134"/>
                </a:lnTo>
                <a:lnTo>
                  <a:pt x="46594" y="6134"/>
                </a:lnTo>
                <a:lnTo>
                  <a:pt x="45085" y="4686"/>
                </a:lnTo>
                <a:lnTo>
                  <a:pt x="41401" y="2819"/>
                </a:lnTo>
                <a:lnTo>
                  <a:pt x="37846" y="939"/>
                </a:lnTo>
                <a:lnTo>
                  <a:pt x="33654" y="0"/>
                </a:lnTo>
                <a:close/>
              </a:path>
              <a:path w="57150" h="83820">
                <a:moveTo>
                  <a:pt x="46594" y="6134"/>
                </a:moveTo>
                <a:lnTo>
                  <a:pt x="30861" y="6134"/>
                </a:lnTo>
                <a:lnTo>
                  <a:pt x="33020" y="6858"/>
                </a:lnTo>
                <a:lnTo>
                  <a:pt x="36829" y="9715"/>
                </a:lnTo>
                <a:lnTo>
                  <a:pt x="43614" y="50498"/>
                </a:lnTo>
                <a:lnTo>
                  <a:pt x="43434" y="54051"/>
                </a:lnTo>
                <a:lnTo>
                  <a:pt x="31115" y="76847"/>
                </a:lnTo>
                <a:lnTo>
                  <a:pt x="46248" y="76847"/>
                </a:lnTo>
                <a:lnTo>
                  <a:pt x="56769" y="34290"/>
                </a:lnTo>
                <a:lnTo>
                  <a:pt x="56261" y="28613"/>
                </a:lnTo>
                <a:lnTo>
                  <a:pt x="55118" y="23596"/>
                </a:lnTo>
                <a:lnTo>
                  <a:pt x="54101" y="18580"/>
                </a:lnTo>
                <a:lnTo>
                  <a:pt x="52450" y="14325"/>
                </a:lnTo>
                <a:lnTo>
                  <a:pt x="47878" y="7366"/>
                </a:lnTo>
                <a:lnTo>
                  <a:pt x="46594" y="613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109459" y="6375222"/>
            <a:ext cx="31115" cy="71120"/>
          </a:xfrm>
          <a:custGeom>
            <a:avLst/>
            <a:gdLst/>
            <a:ahLst/>
            <a:cxnLst/>
            <a:rect l="l" t="t" r="r" b="b"/>
            <a:pathLst>
              <a:path w="31115" h="71120">
                <a:moveTo>
                  <a:pt x="15240" y="0"/>
                </a:moveTo>
                <a:lnTo>
                  <a:pt x="12319" y="0"/>
                </a:lnTo>
                <a:lnTo>
                  <a:pt x="9779" y="774"/>
                </a:lnTo>
                <a:lnTo>
                  <a:pt x="7874" y="2311"/>
                </a:lnTo>
                <a:lnTo>
                  <a:pt x="5842" y="3848"/>
                </a:lnTo>
                <a:lnTo>
                  <a:pt x="0" y="29095"/>
                </a:lnTo>
                <a:lnTo>
                  <a:pt x="0" y="34544"/>
                </a:lnTo>
                <a:lnTo>
                  <a:pt x="0" y="40817"/>
                </a:lnTo>
                <a:lnTo>
                  <a:pt x="254" y="46253"/>
                </a:lnTo>
                <a:lnTo>
                  <a:pt x="889" y="50825"/>
                </a:lnTo>
                <a:lnTo>
                  <a:pt x="1524" y="55397"/>
                </a:lnTo>
                <a:lnTo>
                  <a:pt x="2413" y="59169"/>
                </a:lnTo>
                <a:lnTo>
                  <a:pt x="3683" y="62115"/>
                </a:lnTo>
                <a:lnTo>
                  <a:pt x="4953" y="65062"/>
                </a:lnTo>
                <a:lnTo>
                  <a:pt x="6604" y="67233"/>
                </a:lnTo>
                <a:lnTo>
                  <a:pt x="8509" y="68630"/>
                </a:lnTo>
                <a:lnTo>
                  <a:pt x="10541" y="70027"/>
                </a:lnTo>
                <a:lnTo>
                  <a:pt x="12826" y="70713"/>
                </a:lnTo>
                <a:lnTo>
                  <a:pt x="15494" y="70713"/>
                </a:lnTo>
                <a:lnTo>
                  <a:pt x="18034" y="70713"/>
                </a:lnTo>
                <a:lnTo>
                  <a:pt x="20193" y="70065"/>
                </a:lnTo>
                <a:lnTo>
                  <a:pt x="22098" y="68757"/>
                </a:lnTo>
                <a:lnTo>
                  <a:pt x="24003" y="67449"/>
                </a:lnTo>
                <a:lnTo>
                  <a:pt x="30607" y="42913"/>
                </a:lnTo>
                <a:lnTo>
                  <a:pt x="30607" y="37134"/>
                </a:lnTo>
                <a:lnTo>
                  <a:pt x="30607" y="30632"/>
                </a:lnTo>
                <a:lnTo>
                  <a:pt x="21844" y="2159"/>
                </a:lnTo>
                <a:lnTo>
                  <a:pt x="19939" y="723"/>
                </a:lnTo>
                <a:lnTo>
                  <a:pt x="17780" y="0"/>
                </a:lnTo>
                <a:lnTo>
                  <a:pt x="1524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096379" y="6369087"/>
            <a:ext cx="57150" cy="83820"/>
          </a:xfrm>
          <a:custGeom>
            <a:avLst/>
            <a:gdLst/>
            <a:ahLst/>
            <a:cxnLst/>
            <a:rect l="l" t="t" r="r" b="b"/>
            <a:pathLst>
              <a:path w="57150" h="83820">
                <a:moveTo>
                  <a:pt x="28575" y="0"/>
                </a:moveTo>
                <a:lnTo>
                  <a:pt x="33654" y="0"/>
                </a:lnTo>
                <a:lnTo>
                  <a:pt x="37846" y="939"/>
                </a:lnTo>
                <a:lnTo>
                  <a:pt x="41401" y="2819"/>
                </a:lnTo>
                <a:lnTo>
                  <a:pt x="45085" y="4686"/>
                </a:lnTo>
                <a:lnTo>
                  <a:pt x="55118" y="23596"/>
                </a:lnTo>
                <a:lnTo>
                  <a:pt x="56261" y="28613"/>
                </a:lnTo>
                <a:lnTo>
                  <a:pt x="56769" y="34290"/>
                </a:lnTo>
                <a:lnTo>
                  <a:pt x="56769" y="40614"/>
                </a:lnTo>
                <a:lnTo>
                  <a:pt x="44323" y="79641"/>
                </a:lnTo>
                <a:lnTo>
                  <a:pt x="37084" y="83235"/>
                </a:lnTo>
                <a:lnTo>
                  <a:pt x="27686" y="83235"/>
                </a:lnTo>
                <a:lnTo>
                  <a:pt x="18288" y="83235"/>
                </a:lnTo>
                <a:lnTo>
                  <a:pt x="0" y="42189"/>
                </a:lnTo>
                <a:lnTo>
                  <a:pt x="0" y="34975"/>
                </a:lnTo>
                <a:lnTo>
                  <a:pt x="20574" y="850"/>
                </a:lnTo>
                <a:lnTo>
                  <a:pt x="24384" y="0"/>
                </a:lnTo>
                <a:lnTo>
                  <a:pt x="285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1887200" y="6553199"/>
            <a:ext cx="304799" cy="29489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485888" y="4635131"/>
            <a:ext cx="1689100" cy="517525"/>
          </a:xfrm>
          <a:custGeom>
            <a:avLst/>
            <a:gdLst/>
            <a:ahLst/>
            <a:cxnLst/>
            <a:rect l="l" t="t" r="r" b="b"/>
            <a:pathLst>
              <a:path w="1689100" h="517525">
                <a:moveTo>
                  <a:pt x="0" y="517512"/>
                </a:moveTo>
                <a:lnTo>
                  <a:pt x="53842" y="508458"/>
                </a:lnTo>
                <a:lnTo>
                  <a:pt x="107396" y="498923"/>
                </a:lnTo>
                <a:lnTo>
                  <a:pt x="160372" y="488429"/>
                </a:lnTo>
                <a:lnTo>
                  <a:pt x="212484" y="476496"/>
                </a:lnTo>
                <a:lnTo>
                  <a:pt x="263441" y="462643"/>
                </a:lnTo>
                <a:lnTo>
                  <a:pt x="312956" y="446392"/>
                </a:lnTo>
                <a:lnTo>
                  <a:pt x="360740" y="427262"/>
                </a:lnTo>
                <a:lnTo>
                  <a:pt x="406504" y="404774"/>
                </a:lnTo>
                <a:lnTo>
                  <a:pt x="449960" y="378447"/>
                </a:lnTo>
                <a:lnTo>
                  <a:pt x="487026" y="348318"/>
                </a:lnTo>
                <a:lnTo>
                  <a:pt x="522407" y="310570"/>
                </a:lnTo>
                <a:lnTo>
                  <a:pt x="556229" y="267469"/>
                </a:lnTo>
                <a:lnTo>
                  <a:pt x="588612" y="221278"/>
                </a:lnTo>
                <a:lnTo>
                  <a:pt x="619680" y="174263"/>
                </a:lnTo>
                <a:lnTo>
                  <a:pt x="649556" y="128688"/>
                </a:lnTo>
                <a:lnTo>
                  <a:pt x="678361" y="86818"/>
                </a:lnTo>
                <a:lnTo>
                  <a:pt x="706220" y="50917"/>
                </a:lnTo>
                <a:lnTo>
                  <a:pt x="733254" y="23251"/>
                </a:lnTo>
                <a:lnTo>
                  <a:pt x="759586" y="6083"/>
                </a:lnTo>
                <a:lnTo>
                  <a:pt x="801112" y="0"/>
                </a:lnTo>
                <a:lnTo>
                  <a:pt x="839399" y="14733"/>
                </a:lnTo>
                <a:lnTo>
                  <a:pt x="874934" y="43945"/>
                </a:lnTo>
                <a:lnTo>
                  <a:pt x="908205" y="81295"/>
                </a:lnTo>
                <a:lnTo>
                  <a:pt x="939697" y="120445"/>
                </a:lnTo>
                <a:lnTo>
                  <a:pt x="969898" y="155054"/>
                </a:lnTo>
                <a:lnTo>
                  <a:pt x="993038" y="188128"/>
                </a:lnTo>
                <a:lnTo>
                  <a:pt x="1007566" y="225332"/>
                </a:lnTo>
                <a:lnTo>
                  <a:pt x="1020302" y="264322"/>
                </a:lnTo>
                <a:lnTo>
                  <a:pt x="1038065" y="302750"/>
                </a:lnTo>
                <a:lnTo>
                  <a:pt x="1067674" y="338272"/>
                </a:lnTo>
                <a:lnTo>
                  <a:pt x="1115948" y="368541"/>
                </a:lnTo>
                <a:lnTo>
                  <a:pt x="1184225" y="393406"/>
                </a:lnTo>
                <a:lnTo>
                  <a:pt x="1224105" y="404431"/>
                </a:lnTo>
                <a:lnTo>
                  <a:pt x="1267318" y="414637"/>
                </a:lnTo>
                <a:lnTo>
                  <a:pt x="1313495" y="424118"/>
                </a:lnTo>
                <a:lnTo>
                  <a:pt x="1362265" y="432962"/>
                </a:lnTo>
                <a:lnTo>
                  <a:pt x="1413257" y="441261"/>
                </a:lnTo>
                <a:lnTo>
                  <a:pt x="1466102" y="449106"/>
                </a:lnTo>
                <a:lnTo>
                  <a:pt x="1520428" y="456588"/>
                </a:lnTo>
                <a:lnTo>
                  <a:pt x="1575865" y="463797"/>
                </a:lnTo>
                <a:lnTo>
                  <a:pt x="1632043" y="470825"/>
                </a:lnTo>
                <a:lnTo>
                  <a:pt x="1688591" y="477761"/>
                </a:lnTo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467600" y="5193791"/>
            <a:ext cx="1771650" cy="114300"/>
          </a:xfrm>
          <a:custGeom>
            <a:avLst/>
            <a:gdLst/>
            <a:ahLst/>
            <a:cxnLst/>
            <a:rect l="l" t="t" r="r" b="b"/>
            <a:pathLst>
              <a:path w="1771650" h="114300">
                <a:moveTo>
                  <a:pt x="1657096" y="0"/>
                </a:moveTo>
                <a:lnTo>
                  <a:pt x="1657096" y="114299"/>
                </a:lnTo>
                <a:lnTo>
                  <a:pt x="1733296" y="76199"/>
                </a:lnTo>
                <a:lnTo>
                  <a:pt x="1676146" y="76199"/>
                </a:lnTo>
                <a:lnTo>
                  <a:pt x="1683569" y="74705"/>
                </a:lnTo>
                <a:lnTo>
                  <a:pt x="1689623" y="70627"/>
                </a:lnTo>
                <a:lnTo>
                  <a:pt x="1693701" y="64573"/>
                </a:lnTo>
                <a:lnTo>
                  <a:pt x="1695196" y="57149"/>
                </a:lnTo>
                <a:lnTo>
                  <a:pt x="1693701" y="49726"/>
                </a:lnTo>
                <a:lnTo>
                  <a:pt x="1689623" y="43672"/>
                </a:lnTo>
                <a:lnTo>
                  <a:pt x="1683569" y="39594"/>
                </a:lnTo>
                <a:lnTo>
                  <a:pt x="1676146" y="38099"/>
                </a:lnTo>
                <a:lnTo>
                  <a:pt x="1733296" y="38099"/>
                </a:lnTo>
                <a:lnTo>
                  <a:pt x="1657096" y="0"/>
                </a:lnTo>
                <a:close/>
              </a:path>
              <a:path w="1771650" h="114300">
                <a:moveTo>
                  <a:pt x="1657096" y="38099"/>
                </a:moveTo>
                <a:lnTo>
                  <a:pt x="19050" y="38099"/>
                </a:lnTo>
                <a:lnTo>
                  <a:pt x="11626" y="39594"/>
                </a:lnTo>
                <a:lnTo>
                  <a:pt x="5572" y="43672"/>
                </a:lnTo>
                <a:lnTo>
                  <a:pt x="1494" y="49726"/>
                </a:lnTo>
                <a:lnTo>
                  <a:pt x="0" y="57149"/>
                </a:lnTo>
                <a:lnTo>
                  <a:pt x="1494" y="64573"/>
                </a:lnTo>
                <a:lnTo>
                  <a:pt x="5572" y="70627"/>
                </a:lnTo>
                <a:lnTo>
                  <a:pt x="11626" y="74705"/>
                </a:lnTo>
                <a:lnTo>
                  <a:pt x="19050" y="76199"/>
                </a:lnTo>
                <a:lnTo>
                  <a:pt x="1657096" y="76199"/>
                </a:lnTo>
                <a:lnTo>
                  <a:pt x="1657096" y="38099"/>
                </a:lnTo>
                <a:close/>
              </a:path>
              <a:path w="1771650" h="114300">
                <a:moveTo>
                  <a:pt x="1733296" y="38099"/>
                </a:moveTo>
                <a:lnTo>
                  <a:pt x="1676146" y="38099"/>
                </a:lnTo>
                <a:lnTo>
                  <a:pt x="1683569" y="39594"/>
                </a:lnTo>
                <a:lnTo>
                  <a:pt x="1689623" y="43672"/>
                </a:lnTo>
                <a:lnTo>
                  <a:pt x="1693701" y="49726"/>
                </a:lnTo>
                <a:lnTo>
                  <a:pt x="1695196" y="57149"/>
                </a:lnTo>
                <a:lnTo>
                  <a:pt x="1693701" y="64573"/>
                </a:lnTo>
                <a:lnTo>
                  <a:pt x="1689623" y="70627"/>
                </a:lnTo>
                <a:lnTo>
                  <a:pt x="1683569" y="74705"/>
                </a:lnTo>
                <a:lnTo>
                  <a:pt x="1676146" y="76199"/>
                </a:lnTo>
                <a:lnTo>
                  <a:pt x="1733296" y="76199"/>
                </a:lnTo>
                <a:lnTo>
                  <a:pt x="1771396" y="57149"/>
                </a:lnTo>
                <a:lnTo>
                  <a:pt x="1733296" y="3809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 txBox="1"/>
          <p:nvPr/>
        </p:nvSpPr>
        <p:spPr>
          <a:xfrm>
            <a:off x="7640193" y="5345683"/>
            <a:ext cx="1386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AEAEA"/>
                </a:solidFill>
                <a:latin typeface="Cambria Math"/>
                <a:cs typeface="Cambria Math"/>
              </a:rPr>
              <a:t>𝑯 </a:t>
            </a:r>
            <a:r>
              <a:rPr sz="1200" dirty="0">
                <a:solidFill>
                  <a:srgbClr val="EAEAEA"/>
                </a:solidFill>
                <a:latin typeface="Calisto MT"/>
                <a:cs typeface="Calisto MT"/>
              </a:rPr>
              <a:t>: </a:t>
            </a:r>
            <a:r>
              <a:rPr sz="1200" spc="-5" dirty="0">
                <a:solidFill>
                  <a:srgbClr val="EAEAEA"/>
                </a:solidFill>
                <a:latin typeface="Calisto MT"/>
                <a:cs typeface="Calisto MT"/>
              </a:rPr>
              <a:t>Base</a:t>
            </a:r>
            <a:r>
              <a:rPr sz="1200" spc="-45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200" spc="-5" dirty="0">
                <a:solidFill>
                  <a:srgbClr val="EAEAEA"/>
                </a:solidFill>
                <a:latin typeface="Calisto MT"/>
                <a:cs typeface="Calisto MT"/>
              </a:rPr>
              <a:t>Distribution</a:t>
            </a:r>
            <a:endParaRPr sz="1200">
              <a:latin typeface="Calisto MT"/>
              <a:cs typeface="Calisto MT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7504176" y="5534318"/>
            <a:ext cx="1689100" cy="516255"/>
          </a:xfrm>
          <a:custGeom>
            <a:avLst/>
            <a:gdLst/>
            <a:ahLst/>
            <a:cxnLst/>
            <a:rect l="l" t="t" r="r" b="b"/>
            <a:pathLst>
              <a:path w="1689100" h="516254">
                <a:moveTo>
                  <a:pt x="0" y="515961"/>
                </a:moveTo>
                <a:lnTo>
                  <a:pt x="53842" y="506944"/>
                </a:lnTo>
                <a:lnTo>
                  <a:pt x="107396" y="497448"/>
                </a:lnTo>
                <a:lnTo>
                  <a:pt x="160372" y="486994"/>
                </a:lnTo>
                <a:lnTo>
                  <a:pt x="212484" y="475103"/>
                </a:lnTo>
                <a:lnTo>
                  <a:pt x="263441" y="461297"/>
                </a:lnTo>
                <a:lnTo>
                  <a:pt x="312956" y="445098"/>
                </a:lnTo>
                <a:lnTo>
                  <a:pt x="360740" y="426027"/>
                </a:lnTo>
                <a:lnTo>
                  <a:pt x="406504" y="403604"/>
                </a:lnTo>
                <a:lnTo>
                  <a:pt x="449960" y="377353"/>
                </a:lnTo>
                <a:lnTo>
                  <a:pt x="487026" y="347306"/>
                </a:lnTo>
                <a:lnTo>
                  <a:pt x="522407" y="309663"/>
                </a:lnTo>
                <a:lnTo>
                  <a:pt x="556229" y="266682"/>
                </a:lnTo>
                <a:lnTo>
                  <a:pt x="588612" y="220622"/>
                </a:lnTo>
                <a:lnTo>
                  <a:pt x="619680" y="173741"/>
                </a:lnTo>
                <a:lnTo>
                  <a:pt x="649556" y="128296"/>
                </a:lnTo>
                <a:lnTo>
                  <a:pt x="678361" y="86548"/>
                </a:lnTo>
                <a:lnTo>
                  <a:pt x="706220" y="50752"/>
                </a:lnTo>
                <a:lnTo>
                  <a:pt x="733254" y="23169"/>
                </a:lnTo>
                <a:lnTo>
                  <a:pt x="759587" y="6056"/>
                </a:lnTo>
                <a:lnTo>
                  <a:pt x="801112" y="0"/>
                </a:lnTo>
                <a:lnTo>
                  <a:pt x="839399" y="14698"/>
                </a:lnTo>
                <a:lnTo>
                  <a:pt x="874934" y="43829"/>
                </a:lnTo>
                <a:lnTo>
                  <a:pt x="908205" y="81069"/>
                </a:lnTo>
                <a:lnTo>
                  <a:pt x="939697" y="120094"/>
                </a:lnTo>
                <a:lnTo>
                  <a:pt x="969899" y="154583"/>
                </a:lnTo>
                <a:lnTo>
                  <a:pt x="993038" y="187541"/>
                </a:lnTo>
                <a:lnTo>
                  <a:pt x="1007566" y="224623"/>
                </a:lnTo>
                <a:lnTo>
                  <a:pt x="1020302" y="263491"/>
                </a:lnTo>
                <a:lnTo>
                  <a:pt x="1038065" y="301809"/>
                </a:lnTo>
                <a:lnTo>
                  <a:pt x="1067674" y="337240"/>
                </a:lnTo>
                <a:lnTo>
                  <a:pt x="1115949" y="367447"/>
                </a:lnTo>
                <a:lnTo>
                  <a:pt x="1184225" y="392217"/>
                </a:lnTo>
                <a:lnTo>
                  <a:pt x="1224105" y="403203"/>
                </a:lnTo>
                <a:lnTo>
                  <a:pt x="1267318" y="413377"/>
                </a:lnTo>
                <a:lnTo>
                  <a:pt x="1313495" y="422829"/>
                </a:lnTo>
                <a:lnTo>
                  <a:pt x="1362265" y="431649"/>
                </a:lnTo>
                <a:lnTo>
                  <a:pt x="1413257" y="439928"/>
                </a:lnTo>
                <a:lnTo>
                  <a:pt x="1466102" y="447756"/>
                </a:lnTo>
                <a:lnTo>
                  <a:pt x="1520428" y="455223"/>
                </a:lnTo>
                <a:lnTo>
                  <a:pt x="1575865" y="462419"/>
                </a:lnTo>
                <a:lnTo>
                  <a:pt x="1632043" y="469436"/>
                </a:lnTo>
                <a:lnTo>
                  <a:pt x="1688592" y="476363"/>
                </a:lnTo>
              </a:path>
            </a:pathLst>
          </a:custGeom>
          <a:ln w="15240">
            <a:solidFill>
              <a:srgbClr val="F8F8F8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485888" y="6091428"/>
            <a:ext cx="1771650" cy="114300"/>
          </a:xfrm>
          <a:custGeom>
            <a:avLst/>
            <a:gdLst/>
            <a:ahLst/>
            <a:cxnLst/>
            <a:rect l="l" t="t" r="r" b="b"/>
            <a:pathLst>
              <a:path w="1771650" h="114300">
                <a:moveTo>
                  <a:pt x="1657095" y="0"/>
                </a:moveTo>
                <a:lnTo>
                  <a:pt x="1657095" y="114300"/>
                </a:lnTo>
                <a:lnTo>
                  <a:pt x="1733295" y="76200"/>
                </a:lnTo>
                <a:lnTo>
                  <a:pt x="1676145" y="76200"/>
                </a:lnTo>
                <a:lnTo>
                  <a:pt x="1683569" y="74702"/>
                </a:lnTo>
                <a:lnTo>
                  <a:pt x="1689623" y="70618"/>
                </a:lnTo>
                <a:lnTo>
                  <a:pt x="1693701" y="64562"/>
                </a:lnTo>
                <a:lnTo>
                  <a:pt x="1695195" y="57150"/>
                </a:lnTo>
                <a:lnTo>
                  <a:pt x="1693701" y="49731"/>
                </a:lnTo>
                <a:lnTo>
                  <a:pt x="1689623" y="43676"/>
                </a:lnTo>
                <a:lnTo>
                  <a:pt x="1683569" y="39596"/>
                </a:lnTo>
                <a:lnTo>
                  <a:pt x="1676145" y="38100"/>
                </a:lnTo>
                <a:lnTo>
                  <a:pt x="1733295" y="38100"/>
                </a:lnTo>
                <a:lnTo>
                  <a:pt x="1657095" y="0"/>
                </a:lnTo>
                <a:close/>
              </a:path>
              <a:path w="1771650" h="114300">
                <a:moveTo>
                  <a:pt x="1657095" y="38100"/>
                </a:moveTo>
                <a:lnTo>
                  <a:pt x="19050" y="38100"/>
                </a:lnTo>
                <a:lnTo>
                  <a:pt x="11626" y="39596"/>
                </a:lnTo>
                <a:lnTo>
                  <a:pt x="5572" y="43676"/>
                </a:lnTo>
                <a:lnTo>
                  <a:pt x="1494" y="49731"/>
                </a:lnTo>
                <a:lnTo>
                  <a:pt x="0" y="57150"/>
                </a:lnTo>
                <a:lnTo>
                  <a:pt x="1494" y="64562"/>
                </a:lnTo>
                <a:lnTo>
                  <a:pt x="5572" y="70618"/>
                </a:lnTo>
                <a:lnTo>
                  <a:pt x="11626" y="74702"/>
                </a:lnTo>
                <a:lnTo>
                  <a:pt x="19050" y="76200"/>
                </a:lnTo>
                <a:lnTo>
                  <a:pt x="1657095" y="76200"/>
                </a:lnTo>
                <a:lnTo>
                  <a:pt x="1657095" y="38100"/>
                </a:lnTo>
                <a:close/>
              </a:path>
              <a:path w="1771650" h="114300">
                <a:moveTo>
                  <a:pt x="1733295" y="38100"/>
                </a:moveTo>
                <a:lnTo>
                  <a:pt x="1676145" y="38100"/>
                </a:lnTo>
                <a:lnTo>
                  <a:pt x="1683569" y="39596"/>
                </a:lnTo>
                <a:lnTo>
                  <a:pt x="1689623" y="43676"/>
                </a:lnTo>
                <a:lnTo>
                  <a:pt x="1693701" y="49731"/>
                </a:lnTo>
                <a:lnTo>
                  <a:pt x="1695195" y="57150"/>
                </a:lnTo>
                <a:lnTo>
                  <a:pt x="1693701" y="64562"/>
                </a:lnTo>
                <a:lnTo>
                  <a:pt x="1689623" y="70618"/>
                </a:lnTo>
                <a:lnTo>
                  <a:pt x="1683569" y="74702"/>
                </a:lnTo>
                <a:lnTo>
                  <a:pt x="1676145" y="76200"/>
                </a:lnTo>
                <a:lnTo>
                  <a:pt x="1733295" y="76200"/>
                </a:lnTo>
                <a:lnTo>
                  <a:pt x="1771395" y="57150"/>
                </a:lnTo>
                <a:lnTo>
                  <a:pt x="1733295" y="381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747254" y="5944361"/>
            <a:ext cx="0" cy="198120"/>
          </a:xfrm>
          <a:custGeom>
            <a:avLst/>
            <a:gdLst/>
            <a:ahLst/>
            <a:cxnLst/>
            <a:rect l="l" t="t" r="r" b="b"/>
            <a:pathLst>
              <a:path h="198120">
                <a:moveTo>
                  <a:pt x="0" y="197853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945373" y="5845302"/>
            <a:ext cx="1905" cy="304165"/>
          </a:xfrm>
          <a:custGeom>
            <a:avLst/>
            <a:gdLst/>
            <a:ahLst/>
            <a:cxnLst/>
            <a:rect l="l" t="t" r="r" b="b"/>
            <a:pathLst>
              <a:path w="1904" h="304164">
                <a:moveTo>
                  <a:pt x="952" y="-19049"/>
                </a:moveTo>
                <a:lnTo>
                  <a:pt x="952" y="323100"/>
                </a:lnTo>
              </a:path>
            </a:pathLst>
          </a:custGeom>
          <a:ln w="40004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184642" y="5666994"/>
            <a:ext cx="3175" cy="479425"/>
          </a:xfrm>
          <a:custGeom>
            <a:avLst/>
            <a:gdLst/>
            <a:ahLst/>
            <a:cxnLst/>
            <a:rect l="l" t="t" r="r" b="b"/>
            <a:pathLst>
              <a:path w="3175" h="479425">
                <a:moveTo>
                  <a:pt x="3048" y="479412"/>
                </a:moveTo>
                <a:lnTo>
                  <a:pt x="0" y="0"/>
                </a:lnTo>
              </a:path>
            </a:pathLst>
          </a:custGeom>
          <a:ln w="38099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8245602" y="5548121"/>
            <a:ext cx="3175" cy="608330"/>
          </a:xfrm>
          <a:custGeom>
            <a:avLst/>
            <a:gdLst/>
            <a:ahLst/>
            <a:cxnLst/>
            <a:rect l="l" t="t" r="r" b="b"/>
            <a:pathLst>
              <a:path w="3175" h="608329">
                <a:moveTo>
                  <a:pt x="3048" y="607707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8423909" y="5534405"/>
            <a:ext cx="3175" cy="608330"/>
          </a:xfrm>
          <a:custGeom>
            <a:avLst/>
            <a:gdLst/>
            <a:ahLst/>
            <a:cxnLst/>
            <a:rect l="l" t="t" r="r" b="b"/>
            <a:pathLst>
              <a:path w="3175" h="608329">
                <a:moveTo>
                  <a:pt x="3048" y="607707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8626602" y="5801105"/>
            <a:ext cx="8255" cy="355600"/>
          </a:xfrm>
          <a:custGeom>
            <a:avLst/>
            <a:gdLst/>
            <a:ahLst/>
            <a:cxnLst/>
            <a:rect l="l" t="t" r="r" b="b"/>
            <a:pathLst>
              <a:path w="8254" h="355600">
                <a:moveTo>
                  <a:pt x="8127" y="355460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9056369" y="5944361"/>
            <a:ext cx="0" cy="198120"/>
          </a:xfrm>
          <a:custGeom>
            <a:avLst/>
            <a:gdLst/>
            <a:ahLst/>
            <a:cxnLst/>
            <a:rect l="l" t="t" r="r" b="b"/>
            <a:pathLst>
              <a:path h="198120">
                <a:moveTo>
                  <a:pt x="0" y="197853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 txBox="1"/>
          <p:nvPr/>
        </p:nvSpPr>
        <p:spPr>
          <a:xfrm>
            <a:off x="9232772" y="5145404"/>
            <a:ext cx="175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7640193" y="6076594"/>
            <a:ext cx="1799589" cy="468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ts val="2105"/>
              </a:lnSpc>
              <a:spcBef>
                <a:spcPts val="100"/>
              </a:spcBef>
              <a:tabLst>
                <a:tab pos="1369060" algn="l"/>
              </a:tabLst>
            </a:pPr>
            <a:r>
              <a:rPr sz="1650" spc="-7" baseline="12626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800" spc="-5" dirty="0">
                <a:solidFill>
                  <a:srgbClr val="EAEAEA"/>
                </a:solidFill>
                <a:latin typeface="Cambria Math"/>
                <a:cs typeface="Cambria Math"/>
              </a:rPr>
              <a:t>𝟏    </a:t>
            </a:r>
            <a:r>
              <a:rPr sz="1650" spc="-7" baseline="12626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800" spc="-5" dirty="0">
                <a:solidFill>
                  <a:srgbClr val="EAEAEA"/>
                </a:solidFill>
                <a:latin typeface="Cambria Math"/>
                <a:cs typeface="Cambria Math"/>
              </a:rPr>
              <a:t>𝟐   </a:t>
            </a:r>
            <a:r>
              <a:rPr sz="1650" spc="-22" baseline="12626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800" spc="-15" dirty="0">
                <a:solidFill>
                  <a:srgbClr val="EAEAEA"/>
                </a:solidFill>
                <a:latin typeface="Cambria Math"/>
                <a:cs typeface="Cambria Math"/>
              </a:rPr>
              <a:t>𝟑</a:t>
            </a:r>
            <a:r>
              <a:rPr sz="1650" spc="-22" baseline="12626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200" spc="-22" baseline="3472" dirty="0">
                <a:solidFill>
                  <a:srgbClr val="EAEAEA"/>
                </a:solidFill>
                <a:latin typeface="Cambria Math"/>
                <a:cs typeface="Cambria Math"/>
              </a:rPr>
              <a:t>𝟒</a:t>
            </a:r>
            <a:r>
              <a:rPr sz="1200" spc="97" baseline="3472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650" spc="-7" baseline="12626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200" spc="-7" baseline="3472" dirty="0">
                <a:solidFill>
                  <a:srgbClr val="EAEAEA"/>
                </a:solidFill>
                <a:latin typeface="Cambria Math"/>
                <a:cs typeface="Cambria Math"/>
              </a:rPr>
              <a:t>𝟓 </a:t>
            </a:r>
            <a:r>
              <a:rPr sz="1200" spc="187" baseline="3472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650" spc="-7" baseline="15151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200" spc="-7" baseline="6944" dirty="0">
                <a:solidFill>
                  <a:srgbClr val="EAEAEA"/>
                </a:solidFill>
                <a:latin typeface="Cambria Math"/>
                <a:cs typeface="Cambria Math"/>
              </a:rPr>
              <a:t>𝟔	</a:t>
            </a:r>
            <a:r>
              <a:rPr sz="1650" spc="-7" baseline="15151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200" spc="-7" baseline="6944" dirty="0">
                <a:solidFill>
                  <a:srgbClr val="EAEAEA"/>
                </a:solidFill>
                <a:latin typeface="Cambria Math"/>
                <a:cs typeface="Cambria Math"/>
              </a:rPr>
              <a:t>𝟕</a:t>
            </a:r>
            <a:r>
              <a:rPr sz="1200" spc="240" baseline="6944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2700" baseline="6172" dirty="0">
                <a:solidFill>
                  <a:srgbClr val="EAEAEA"/>
                </a:solidFill>
                <a:latin typeface="Cambria Math"/>
                <a:cs typeface="Cambria Math"/>
              </a:rPr>
              <a:t>Θ</a:t>
            </a:r>
            <a:endParaRPr sz="2700" baseline="6172">
              <a:latin typeface="Cambria Math"/>
              <a:cs typeface="Cambria Math"/>
            </a:endParaRPr>
          </a:p>
          <a:p>
            <a:pPr marL="12700">
              <a:lnSpc>
                <a:spcPts val="1385"/>
              </a:lnSpc>
            </a:pPr>
            <a:r>
              <a:rPr sz="1200" spc="15" dirty="0">
                <a:solidFill>
                  <a:srgbClr val="EAEAEA"/>
                </a:solidFill>
                <a:latin typeface="Cambria Math"/>
                <a:cs typeface="Cambria Math"/>
              </a:rPr>
              <a:t>𝑮</a:t>
            </a:r>
            <a:r>
              <a:rPr sz="1275" spc="22" baseline="-16339" dirty="0">
                <a:solidFill>
                  <a:srgbClr val="EAEAEA"/>
                </a:solidFill>
                <a:latin typeface="Cambria Math"/>
                <a:cs typeface="Cambria Math"/>
              </a:rPr>
              <a:t>𝟎</a:t>
            </a:r>
            <a:r>
              <a:rPr sz="1200" spc="15" dirty="0">
                <a:solidFill>
                  <a:srgbClr val="EAEAEA"/>
                </a:solidFill>
                <a:latin typeface="Calisto MT"/>
                <a:cs typeface="Calisto MT"/>
              </a:rPr>
              <a:t>: </a:t>
            </a:r>
            <a:r>
              <a:rPr sz="1200" spc="-5" dirty="0">
                <a:solidFill>
                  <a:srgbClr val="EAEAEA"/>
                </a:solidFill>
                <a:latin typeface="Calisto MT"/>
                <a:cs typeface="Calisto MT"/>
              </a:rPr>
              <a:t>Dirichlet Prior</a:t>
            </a:r>
            <a:r>
              <a:rPr sz="1200" spc="-45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200" spc="-5" dirty="0">
                <a:solidFill>
                  <a:srgbClr val="EAEAEA"/>
                </a:solidFill>
                <a:latin typeface="Calisto MT"/>
                <a:cs typeface="Calisto MT"/>
              </a:rPr>
              <a:t>Dist.</a:t>
            </a:r>
            <a:endParaRPr sz="1200">
              <a:latin typeface="Calisto MT"/>
              <a:cs typeface="Calisto MT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9494519" y="4604651"/>
            <a:ext cx="1689100" cy="517525"/>
          </a:xfrm>
          <a:custGeom>
            <a:avLst/>
            <a:gdLst/>
            <a:ahLst/>
            <a:cxnLst/>
            <a:rect l="l" t="t" r="r" b="b"/>
            <a:pathLst>
              <a:path w="1689100" h="517525">
                <a:moveTo>
                  <a:pt x="0" y="517512"/>
                </a:moveTo>
                <a:lnTo>
                  <a:pt x="53842" y="508458"/>
                </a:lnTo>
                <a:lnTo>
                  <a:pt x="107396" y="498923"/>
                </a:lnTo>
                <a:lnTo>
                  <a:pt x="160372" y="488429"/>
                </a:lnTo>
                <a:lnTo>
                  <a:pt x="212484" y="476496"/>
                </a:lnTo>
                <a:lnTo>
                  <a:pt x="263441" y="462643"/>
                </a:lnTo>
                <a:lnTo>
                  <a:pt x="312956" y="446392"/>
                </a:lnTo>
                <a:lnTo>
                  <a:pt x="360740" y="427262"/>
                </a:lnTo>
                <a:lnTo>
                  <a:pt x="406504" y="404774"/>
                </a:lnTo>
                <a:lnTo>
                  <a:pt x="449960" y="378447"/>
                </a:lnTo>
                <a:lnTo>
                  <a:pt x="487026" y="348318"/>
                </a:lnTo>
                <a:lnTo>
                  <a:pt x="522407" y="310570"/>
                </a:lnTo>
                <a:lnTo>
                  <a:pt x="556229" y="267469"/>
                </a:lnTo>
                <a:lnTo>
                  <a:pt x="588612" y="221278"/>
                </a:lnTo>
                <a:lnTo>
                  <a:pt x="619680" y="174263"/>
                </a:lnTo>
                <a:lnTo>
                  <a:pt x="649556" y="128688"/>
                </a:lnTo>
                <a:lnTo>
                  <a:pt x="678361" y="86818"/>
                </a:lnTo>
                <a:lnTo>
                  <a:pt x="706220" y="50917"/>
                </a:lnTo>
                <a:lnTo>
                  <a:pt x="733254" y="23251"/>
                </a:lnTo>
                <a:lnTo>
                  <a:pt x="759586" y="6083"/>
                </a:lnTo>
                <a:lnTo>
                  <a:pt x="801112" y="0"/>
                </a:lnTo>
                <a:lnTo>
                  <a:pt x="839399" y="14733"/>
                </a:lnTo>
                <a:lnTo>
                  <a:pt x="874934" y="43945"/>
                </a:lnTo>
                <a:lnTo>
                  <a:pt x="908205" y="81295"/>
                </a:lnTo>
                <a:lnTo>
                  <a:pt x="939697" y="120445"/>
                </a:lnTo>
                <a:lnTo>
                  <a:pt x="969899" y="155054"/>
                </a:lnTo>
                <a:lnTo>
                  <a:pt x="993038" y="188128"/>
                </a:lnTo>
                <a:lnTo>
                  <a:pt x="1007566" y="225332"/>
                </a:lnTo>
                <a:lnTo>
                  <a:pt x="1020302" y="264322"/>
                </a:lnTo>
                <a:lnTo>
                  <a:pt x="1038065" y="302750"/>
                </a:lnTo>
                <a:lnTo>
                  <a:pt x="1067674" y="338272"/>
                </a:lnTo>
                <a:lnTo>
                  <a:pt x="1115949" y="368541"/>
                </a:lnTo>
                <a:lnTo>
                  <a:pt x="1184225" y="393406"/>
                </a:lnTo>
                <a:lnTo>
                  <a:pt x="1224105" y="404431"/>
                </a:lnTo>
                <a:lnTo>
                  <a:pt x="1267318" y="414637"/>
                </a:lnTo>
                <a:lnTo>
                  <a:pt x="1313495" y="424118"/>
                </a:lnTo>
                <a:lnTo>
                  <a:pt x="1362265" y="432962"/>
                </a:lnTo>
                <a:lnTo>
                  <a:pt x="1413257" y="441261"/>
                </a:lnTo>
                <a:lnTo>
                  <a:pt x="1466102" y="449106"/>
                </a:lnTo>
                <a:lnTo>
                  <a:pt x="1520428" y="456588"/>
                </a:lnTo>
                <a:lnTo>
                  <a:pt x="1575865" y="463797"/>
                </a:lnTo>
                <a:lnTo>
                  <a:pt x="1632043" y="470825"/>
                </a:lnTo>
                <a:lnTo>
                  <a:pt x="1688591" y="477761"/>
                </a:lnTo>
              </a:path>
            </a:pathLst>
          </a:custGeom>
          <a:ln w="15240">
            <a:solidFill>
              <a:srgbClr val="F8F8F8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9476231" y="5163311"/>
            <a:ext cx="1771650" cy="114300"/>
          </a:xfrm>
          <a:custGeom>
            <a:avLst/>
            <a:gdLst/>
            <a:ahLst/>
            <a:cxnLst/>
            <a:rect l="l" t="t" r="r" b="b"/>
            <a:pathLst>
              <a:path w="1771650" h="114300">
                <a:moveTo>
                  <a:pt x="1657096" y="0"/>
                </a:moveTo>
                <a:lnTo>
                  <a:pt x="1657096" y="114300"/>
                </a:lnTo>
                <a:lnTo>
                  <a:pt x="1733296" y="76200"/>
                </a:lnTo>
                <a:lnTo>
                  <a:pt x="1676146" y="76200"/>
                </a:lnTo>
                <a:lnTo>
                  <a:pt x="1683569" y="74705"/>
                </a:lnTo>
                <a:lnTo>
                  <a:pt x="1689623" y="70627"/>
                </a:lnTo>
                <a:lnTo>
                  <a:pt x="1693701" y="64573"/>
                </a:lnTo>
                <a:lnTo>
                  <a:pt x="1695196" y="57150"/>
                </a:lnTo>
                <a:lnTo>
                  <a:pt x="1693701" y="49726"/>
                </a:lnTo>
                <a:lnTo>
                  <a:pt x="1689623" y="43672"/>
                </a:lnTo>
                <a:lnTo>
                  <a:pt x="1683569" y="39594"/>
                </a:lnTo>
                <a:lnTo>
                  <a:pt x="1676146" y="38100"/>
                </a:lnTo>
                <a:lnTo>
                  <a:pt x="1733296" y="38100"/>
                </a:lnTo>
                <a:lnTo>
                  <a:pt x="1657096" y="0"/>
                </a:lnTo>
                <a:close/>
              </a:path>
              <a:path w="1771650" h="114300">
                <a:moveTo>
                  <a:pt x="1657096" y="38100"/>
                </a:moveTo>
                <a:lnTo>
                  <a:pt x="19050" y="38100"/>
                </a:lnTo>
                <a:lnTo>
                  <a:pt x="11626" y="39594"/>
                </a:lnTo>
                <a:lnTo>
                  <a:pt x="5572" y="43672"/>
                </a:lnTo>
                <a:lnTo>
                  <a:pt x="1494" y="49726"/>
                </a:lnTo>
                <a:lnTo>
                  <a:pt x="0" y="57150"/>
                </a:lnTo>
                <a:lnTo>
                  <a:pt x="1494" y="64573"/>
                </a:lnTo>
                <a:lnTo>
                  <a:pt x="5572" y="70627"/>
                </a:lnTo>
                <a:lnTo>
                  <a:pt x="11626" y="74705"/>
                </a:lnTo>
                <a:lnTo>
                  <a:pt x="19050" y="76200"/>
                </a:lnTo>
                <a:lnTo>
                  <a:pt x="1657096" y="76200"/>
                </a:lnTo>
                <a:lnTo>
                  <a:pt x="1657096" y="38100"/>
                </a:lnTo>
                <a:close/>
              </a:path>
              <a:path w="1771650" h="114300">
                <a:moveTo>
                  <a:pt x="1733296" y="38100"/>
                </a:moveTo>
                <a:lnTo>
                  <a:pt x="1676146" y="38100"/>
                </a:lnTo>
                <a:lnTo>
                  <a:pt x="1683569" y="39594"/>
                </a:lnTo>
                <a:lnTo>
                  <a:pt x="1689623" y="43672"/>
                </a:lnTo>
                <a:lnTo>
                  <a:pt x="1693701" y="49726"/>
                </a:lnTo>
                <a:lnTo>
                  <a:pt x="1695196" y="57150"/>
                </a:lnTo>
                <a:lnTo>
                  <a:pt x="1693701" y="64573"/>
                </a:lnTo>
                <a:lnTo>
                  <a:pt x="1689623" y="70627"/>
                </a:lnTo>
                <a:lnTo>
                  <a:pt x="1683569" y="74705"/>
                </a:lnTo>
                <a:lnTo>
                  <a:pt x="1676146" y="76200"/>
                </a:lnTo>
                <a:lnTo>
                  <a:pt x="1733296" y="76200"/>
                </a:lnTo>
                <a:lnTo>
                  <a:pt x="1771396" y="57150"/>
                </a:lnTo>
                <a:lnTo>
                  <a:pt x="1733296" y="381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9579102" y="5029961"/>
            <a:ext cx="0" cy="198120"/>
          </a:xfrm>
          <a:custGeom>
            <a:avLst/>
            <a:gdLst/>
            <a:ahLst/>
            <a:cxnLst/>
            <a:rect l="l" t="t" r="r" b="b"/>
            <a:pathLst>
              <a:path h="198120">
                <a:moveTo>
                  <a:pt x="0" y="197865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9935718" y="4917185"/>
            <a:ext cx="1905" cy="304165"/>
          </a:xfrm>
          <a:custGeom>
            <a:avLst/>
            <a:gdLst/>
            <a:ahLst/>
            <a:cxnLst/>
            <a:rect l="l" t="t" r="r" b="b"/>
            <a:pathLst>
              <a:path w="1904" h="304164">
                <a:moveTo>
                  <a:pt x="952" y="-19050"/>
                </a:moveTo>
                <a:lnTo>
                  <a:pt x="952" y="323088"/>
                </a:lnTo>
              </a:path>
            </a:pathLst>
          </a:custGeom>
          <a:ln w="40004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0167366" y="4734305"/>
            <a:ext cx="3175" cy="479425"/>
          </a:xfrm>
          <a:custGeom>
            <a:avLst/>
            <a:gdLst/>
            <a:ahLst/>
            <a:cxnLst/>
            <a:rect l="l" t="t" r="r" b="b"/>
            <a:pathLst>
              <a:path w="3175" h="479425">
                <a:moveTo>
                  <a:pt x="3048" y="479425"/>
                </a:moveTo>
                <a:lnTo>
                  <a:pt x="0" y="0"/>
                </a:lnTo>
              </a:path>
            </a:pathLst>
          </a:custGeom>
          <a:ln w="38099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0272521" y="4597146"/>
            <a:ext cx="3175" cy="607695"/>
          </a:xfrm>
          <a:custGeom>
            <a:avLst/>
            <a:gdLst/>
            <a:ahLst/>
            <a:cxnLst/>
            <a:rect l="l" t="t" r="r" b="b"/>
            <a:pathLst>
              <a:path w="3175" h="607695">
                <a:moveTo>
                  <a:pt x="3048" y="607694"/>
                </a:moveTo>
                <a:lnTo>
                  <a:pt x="0" y="0"/>
                </a:lnTo>
              </a:path>
            </a:pathLst>
          </a:custGeom>
          <a:ln w="38099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0412730" y="4606290"/>
            <a:ext cx="3175" cy="607695"/>
          </a:xfrm>
          <a:custGeom>
            <a:avLst/>
            <a:gdLst/>
            <a:ahLst/>
            <a:cxnLst/>
            <a:rect l="l" t="t" r="r" b="b"/>
            <a:pathLst>
              <a:path w="3175" h="607695">
                <a:moveTo>
                  <a:pt x="3048" y="607695"/>
                </a:moveTo>
                <a:lnTo>
                  <a:pt x="0" y="0"/>
                </a:lnTo>
              </a:path>
            </a:pathLst>
          </a:custGeom>
          <a:ln w="38099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0616945" y="4872990"/>
            <a:ext cx="8255" cy="355600"/>
          </a:xfrm>
          <a:custGeom>
            <a:avLst/>
            <a:gdLst/>
            <a:ahLst/>
            <a:cxnLst/>
            <a:rect l="l" t="t" r="r" b="b"/>
            <a:pathLst>
              <a:path w="8254" h="355600">
                <a:moveTo>
                  <a:pt x="8127" y="355473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1046714" y="5016246"/>
            <a:ext cx="0" cy="198120"/>
          </a:xfrm>
          <a:custGeom>
            <a:avLst/>
            <a:gdLst/>
            <a:ahLst/>
            <a:cxnLst/>
            <a:rect l="l" t="t" r="r" b="b"/>
            <a:pathLst>
              <a:path h="198120">
                <a:moveTo>
                  <a:pt x="0" y="197865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 txBox="1"/>
          <p:nvPr/>
        </p:nvSpPr>
        <p:spPr>
          <a:xfrm>
            <a:off x="9649459" y="5120385"/>
            <a:ext cx="1780539" cy="403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85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Θ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ts val="1130"/>
              </a:lnSpc>
            </a:pPr>
            <a:r>
              <a:rPr sz="1200" spc="15" dirty="0">
                <a:solidFill>
                  <a:srgbClr val="EAEAEA"/>
                </a:solidFill>
                <a:latin typeface="Cambria Math"/>
                <a:cs typeface="Cambria Math"/>
              </a:rPr>
              <a:t>𝑮</a:t>
            </a:r>
            <a:r>
              <a:rPr sz="1275" spc="22" baseline="-16339" dirty="0">
                <a:solidFill>
                  <a:srgbClr val="EAEAEA"/>
                </a:solidFill>
                <a:latin typeface="Cambria Math"/>
                <a:cs typeface="Cambria Math"/>
              </a:rPr>
              <a:t>𝟏</a:t>
            </a:r>
            <a:r>
              <a:rPr sz="1200" spc="15" dirty="0">
                <a:solidFill>
                  <a:srgbClr val="EAEAEA"/>
                </a:solidFill>
                <a:latin typeface="Calisto MT"/>
                <a:cs typeface="Calisto MT"/>
              </a:rPr>
              <a:t>: </a:t>
            </a:r>
            <a:r>
              <a:rPr sz="1200" spc="-5" dirty="0">
                <a:solidFill>
                  <a:srgbClr val="EAEAEA"/>
                </a:solidFill>
                <a:latin typeface="Calisto MT"/>
                <a:cs typeface="Calisto MT"/>
              </a:rPr>
              <a:t>Dirichlet Prior</a:t>
            </a:r>
            <a:r>
              <a:rPr sz="1200" spc="-45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200" spc="-5" dirty="0">
                <a:solidFill>
                  <a:srgbClr val="EAEAEA"/>
                </a:solidFill>
                <a:latin typeface="Calisto MT"/>
                <a:cs typeface="Calisto MT"/>
              </a:rPr>
              <a:t>Dist.</a:t>
            </a:r>
            <a:endParaRPr sz="1200">
              <a:latin typeface="Calisto MT"/>
              <a:cs typeface="Calisto MT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9549383" y="5503815"/>
            <a:ext cx="1687195" cy="517525"/>
          </a:xfrm>
          <a:custGeom>
            <a:avLst/>
            <a:gdLst/>
            <a:ahLst/>
            <a:cxnLst/>
            <a:rect l="l" t="t" r="r" b="b"/>
            <a:pathLst>
              <a:path w="1687195" h="517525">
                <a:moveTo>
                  <a:pt x="0" y="517508"/>
                </a:moveTo>
                <a:lnTo>
                  <a:pt x="53795" y="508462"/>
                </a:lnTo>
                <a:lnTo>
                  <a:pt x="107295" y="498937"/>
                </a:lnTo>
                <a:lnTo>
                  <a:pt x="160212" y="488452"/>
                </a:lnTo>
                <a:lnTo>
                  <a:pt x="212261" y="476527"/>
                </a:lnTo>
                <a:lnTo>
                  <a:pt x="263155" y="462682"/>
                </a:lnTo>
                <a:lnTo>
                  <a:pt x="312608" y="446437"/>
                </a:lnTo>
                <a:lnTo>
                  <a:pt x="360332" y="427310"/>
                </a:lnTo>
                <a:lnTo>
                  <a:pt x="406043" y="404823"/>
                </a:lnTo>
                <a:lnTo>
                  <a:pt x="449452" y="378493"/>
                </a:lnTo>
                <a:lnTo>
                  <a:pt x="486517" y="348357"/>
                </a:lnTo>
                <a:lnTo>
                  <a:pt x="521897" y="310602"/>
                </a:lnTo>
                <a:lnTo>
                  <a:pt x="555714" y="267493"/>
                </a:lnTo>
                <a:lnTo>
                  <a:pt x="588088" y="221296"/>
                </a:lnTo>
                <a:lnTo>
                  <a:pt x="619140" y="174274"/>
                </a:lnTo>
                <a:lnTo>
                  <a:pt x="648993" y="128694"/>
                </a:lnTo>
                <a:lnTo>
                  <a:pt x="677766" y="86820"/>
                </a:lnTo>
                <a:lnTo>
                  <a:pt x="705582" y="50916"/>
                </a:lnTo>
                <a:lnTo>
                  <a:pt x="732561" y="23247"/>
                </a:lnTo>
                <a:lnTo>
                  <a:pt x="758825" y="6079"/>
                </a:lnTo>
                <a:lnTo>
                  <a:pt x="800349" y="0"/>
                </a:lnTo>
                <a:lnTo>
                  <a:pt x="838632" y="14743"/>
                </a:lnTo>
                <a:lnTo>
                  <a:pt x="874156" y="43966"/>
                </a:lnTo>
                <a:lnTo>
                  <a:pt x="907405" y="81323"/>
                </a:lnTo>
                <a:lnTo>
                  <a:pt x="938862" y="120470"/>
                </a:lnTo>
                <a:lnTo>
                  <a:pt x="969010" y="155062"/>
                </a:lnTo>
                <a:lnTo>
                  <a:pt x="992148" y="188118"/>
                </a:lnTo>
                <a:lnTo>
                  <a:pt x="1006672" y="225310"/>
                </a:lnTo>
                <a:lnTo>
                  <a:pt x="1019397" y="264293"/>
                </a:lnTo>
                <a:lnTo>
                  <a:pt x="1037138" y="302726"/>
                </a:lnTo>
                <a:lnTo>
                  <a:pt x="1066711" y="338263"/>
                </a:lnTo>
                <a:lnTo>
                  <a:pt x="1114933" y="368562"/>
                </a:lnTo>
                <a:lnTo>
                  <a:pt x="1183189" y="393403"/>
                </a:lnTo>
                <a:lnTo>
                  <a:pt x="1223045" y="404421"/>
                </a:lnTo>
                <a:lnTo>
                  <a:pt x="1266227" y="414625"/>
                </a:lnTo>
                <a:lnTo>
                  <a:pt x="1312365" y="424104"/>
                </a:lnTo>
                <a:lnTo>
                  <a:pt x="1361090" y="432949"/>
                </a:lnTo>
                <a:lnTo>
                  <a:pt x="1412032" y="441252"/>
                </a:lnTo>
                <a:lnTo>
                  <a:pt x="1464822" y="449102"/>
                </a:lnTo>
                <a:lnTo>
                  <a:pt x="1519090" y="456589"/>
                </a:lnTo>
                <a:lnTo>
                  <a:pt x="1574467" y="463805"/>
                </a:lnTo>
                <a:lnTo>
                  <a:pt x="1630582" y="470839"/>
                </a:lnTo>
                <a:lnTo>
                  <a:pt x="1687068" y="477782"/>
                </a:lnTo>
              </a:path>
            </a:pathLst>
          </a:custGeom>
          <a:ln w="15240">
            <a:solidFill>
              <a:srgbClr val="F8F8F8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9531095" y="6062471"/>
            <a:ext cx="1771650" cy="114300"/>
          </a:xfrm>
          <a:custGeom>
            <a:avLst/>
            <a:gdLst/>
            <a:ahLst/>
            <a:cxnLst/>
            <a:rect l="l" t="t" r="r" b="b"/>
            <a:pathLst>
              <a:path w="1771650" h="114300">
                <a:moveTo>
                  <a:pt x="1657096" y="0"/>
                </a:moveTo>
                <a:lnTo>
                  <a:pt x="1657096" y="114299"/>
                </a:lnTo>
                <a:lnTo>
                  <a:pt x="1733296" y="76199"/>
                </a:lnTo>
                <a:lnTo>
                  <a:pt x="1676146" y="76199"/>
                </a:lnTo>
                <a:lnTo>
                  <a:pt x="1683569" y="74702"/>
                </a:lnTo>
                <a:lnTo>
                  <a:pt x="1689623" y="70618"/>
                </a:lnTo>
                <a:lnTo>
                  <a:pt x="1693701" y="64562"/>
                </a:lnTo>
                <a:lnTo>
                  <a:pt x="1695196" y="57149"/>
                </a:lnTo>
                <a:lnTo>
                  <a:pt x="1693701" y="49731"/>
                </a:lnTo>
                <a:lnTo>
                  <a:pt x="1689623" y="43676"/>
                </a:lnTo>
                <a:lnTo>
                  <a:pt x="1683569" y="39596"/>
                </a:lnTo>
                <a:lnTo>
                  <a:pt x="1676146" y="38099"/>
                </a:lnTo>
                <a:lnTo>
                  <a:pt x="1733296" y="38099"/>
                </a:lnTo>
                <a:lnTo>
                  <a:pt x="1657096" y="0"/>
                </a:lnTo>
                <a:close/>
              </a:path>
              <a:path w="1771650" h="114300">
                <a:moveTo>
                  <a:pt x="1657096" y="38099"/>
                </a:moveTo>
                <a:lnTo>
                  <a:pt x="19050" y="38099"/>
                </a:lnTo>
                <a:lnTo>
                  <a:pt x="11626" y="39596"/>
                </a:lnTo>
                <a:lnTo>
                  <a:pt x="5572" y="43676"/>
                </a:lnTo>
                <a:lnTo>
                  <a:pt x="1494" y="49731"/>
                </a:lnTo>
                <a:lnTo>
                  <a:pt x="0" y="57149"/>
                </a:lnTo>
                <a:lnTo>
                  <a:pt x="1494" y="64562"/>
                </a:lnTo>
                <a:lnTo>
                  <a:pt x="5572" y="70618"/>
                </a:lnTo>
                <a:lnTo>
                  <a:pt x="11626" y="74702"/>
                </a:lnTo>
                <a:lnTo>
                  <a:pt x="19050" y="76199"/>
                </a:lnTo>
                <a:lnTo>
                  <a:pt x="1657096" y="76199"/>
                </a:lnTo>
                <a:lnTo>
                  <a:pt x="1657096" y="38099"/>
                </a:lnTo>
                <a:close/>
              </a:path>
              <a:path w="1771650" h="114300">
                <a:moveTo>
                  <a:pt x="1733296" y="38099"/>
                </a:moveTo>
                <a:lnTo>
                  <a:pt x="1676146" y="38099"/>
                </a:lnTo>
                <a:lnTo>
                  <a:pt x="1683569" y="39596"/>
                </a:lnTo>
                <a:lnTo>
                  <a:pt x="1689623" y="43676"/>
                </a:lnTo>
                <a:lnTo>
                  <a:pt x="1693701" y="49731"/>
                </a:lnTo>
                <a:lnTo>
                  <a:pt x="1695196" y="57149"/>
                </a:lnTo>
                <a:lnTo>
                  <a:pt x="1693701" y="64562"/>
                </a:lnTo>
                <a:lnTo>
                  <a:pt x="1689623" y="70618"/>
                </a:lnTo>
                <a:lnTo>
                  <a:pt x="1683569" y="74702"/>
                </a:lnTo>
                <a:lnTo>
                  <a:pt x="1676146" y="76199"/>
                </a:lnTo>
                <a:lnTo>
                  <a:pt x="1733296" y="76199"/>
                </a:lnTo>
                <a:lnTo>
                  <a:pt x="1771396" y="57149"/>
                </a:lnTo>
                <a:lnTo>
                  <a:pt x="1733296" y="3809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 txBox="1"/>
          <p:nvPr/>
        </p:nvSpPr>
        <p:spPr>
          <a:xfrm>
            <a:off x="9684257" y="6306718"/>
            <a:ext cx="15716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EAEAEA"/>
                </a:solidFill>
                <a:latin typeface="Cambria Math"/>
                <a:cs typeface="Cambria Math"/>
              </a:rPr>
              <a:t>𝑮</a:t>
            </a:r>
            <a:r>
              <a:rPr sz="1275" spc="22" baseline="-16339" dirty="0">
                <a:solidFill>
                  <a:srgbClr val="EAEAEA"/>
                </a:solidFill>
                <a:latin typeface="Cambria Math"/>
                <a:cs typeface="Cambria Math"/>
              </a:rPr>
              <a:t>𝟐</a:t>
            </a:r>
            <a:r>
              <a:rPr sz="1200" spc="15" dirty="0">
                <a:solidFill>
                  <a:srgbClr val="EAEAEA"/>
                </a:solidFill>
                <a:latin typeface="Calisto MT"/>
                <a:cs typeface="Calisto MT"/>
              </a:rPr>
              <a:t>: </a:t>
            </a:r>
            <a:r>
              <a:rPr sz="1200" spc="-5" dirty="0">
                <a:solidFill>
                  <a:srgbClr val="EAEAEA"/>
                </a:solidFill>
                <a:latin typeface="Calisto MT"/>
                <a:cs typeface="Calisto MT"/>
              </a:rPr>
              <a:t>Dirichlet Prior</a:t>
            </a:r>
            <a:r>
              <a:rPr sz="1200" spc="-65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200" spc="-5" dirty="0">
                <a:solidFill>
                  <a:srgbClr val="EAEAEA"/>
                </a:solidFill>
                <a:latin typeface="Calisto MT"/>
                <a:cs typeface="Calisto MT"/>
              </a:rPr>
              <a:t>Dist.</a:t>
            </a:r>
            <a:endParaRPr sz="1200">
              <a:latin typeface="Calisto MT"/>
              <a:cs typeface="Calisto MT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9790938" y="5913882"/>
            <a:ext cx="0" cy="198120"/>
          </a:xfrm>
          <a:custGeom>
            <a:avLst/>
            <a:gdLst/>
            <a:ahLst/>
            <a:cxnLst/>
            <a:rect l="l" t="t" r="r" b="b"/>
            <a:pathLst>
              <a:path h="198120">
                <a:moveTo>
                  <a:pt x="0" y="197853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989057" y="5814821"/>
            <a:ext cx="1905" cy="304165"/>
          </a:xfrm>
          <a:custGeom>
            <a:avLst/>
            <a:gdLst/>
            <a:ahLst/>
            <a:cxnLst/>
            <a:rect l="l" t="t" r="r" b="b"/>
            <a:pathLst>
              <a:path w="1904" h="304164">
                <a:moveTo>
                  <a:pt x="952" y="-19050"/>
                </a:moveTo>
                <a:lnTo>
                  <a:pt x="952" y="323100"/>
                </a:lnTo>
              </a:path>
            </a:pathLst>
          </a:custGeom>
          <a:ln w="40005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0228326" y="5638038"/>
            <a:ext cx="3175" cy="479425"/>
          </a:xfrm>
          <a:custGeom>
            <a:avLst/>
            <a:gdLst/>
            <a:ahLst/>
            <a:cxnLst/>
            <a:rect l="l" t="t" r="r" b="b"/>
            <a:pathLst>
              <a:path w="3175" h="479425">
                <a:moveTo>
                  <a:pt x="3048" y="479412"/>
                </a:moveTo>
                <a:lnTo>
                  <a:pt x="0" y="0"/>
                </a:lnTo>
              </a:path>
            </a:pathLst>
          </a:custGeom>
          <a:ln w="38099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0289285" y="5519165"/>
            <a:ext cx="3175" cy="608330"/>
          </a:xfrm>
          <a:custGeom>
            <a:avLst/>
            <a:gdLst/>
            <a:ahLst/>
            <a:cxnLst/>
            <a:rect l="l" t="t" r="r" b="b"/>
            <a:pathLst>
              <a:path w="3175" h="608329">
                <a:moveTo>
                  <a:pt x="3048" y="607707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0467593" y="5503926"/>
            <a:ext cx="3175" cy="608330"/>
          </a:xfrm>
          <a:custGeom>
            <a:avLst/>
            <a:gdLst/>
            <a:ahLst/>
            <a:cxnLst/>
            <a:rect l="l" t="t" r="r" b="b"/>
            <a:pathLst>
              <a:path w="3175" h="608329">
                <a:moveTo>
                  <a:pt x="3048" y="607707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0670285" y="5770626"/>
            <a:ext cx="8255" cy="355600"/>
          </a:xfrm>
          <a:custGeom>
            <a:avLst/>
            <a:gdLst/>
            <a:ahLst/>
            <a:cxnLst/>
            <a:rect l="l" t="t" r="r" b="b"/>
            <a:pathLst>
              <a:path w="8254" h="355600">
                <a:moveTo>
                  <a:pt x="8128" y="355460"/>
                </a:moveTo>
                <a:lnTo>
                  <a:pt x="0" y="0"/>
                </a:lnTo>
              </a:path>
            </a:pathLst>
          </a:custGeom>
          <a:ln w="38099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1100054" y="5913882"/>
            <a:ext cx="0" cy="198120"/>
          </a:xfrm>
          <a:custGeom>
            <a:avLst/>
            <a:gdLst/>
            <a:ahLst/>
            <a:cxnLst/>
            <a:rect l="l" t="t" r="r" b="b"/>
            <a:pathLst>
              <a:path h="198120">
                <a:moveTo>
                  <a:pt x="0" y="197853"/>
                </a:moveTo>
                <a:lnTo>
                  <a:pt x="0" y="0"/>
                </a:lnTo>
              </a:path>
            </a:pathLst>
          </a:custGeom>
          <a:ln w="3810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 txBox="1"/>
          <p:nvPr/>
        </p:nvSpPr>
        <p:spPr>
          <a:xfrm>
            <a:off x="11308842" y="6019291"/>
            <a:ext cx="175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9569957" y="5068061"/>
            <a:ext cx="0" cy="159385"/>
          </a:xfrm>
          <a:custGeom>
            <a:avLst/>
            <a:gdLst/>
            <a:ahLst/>
            <a:cxnLst/>
            <a:rect l="l" t="t" r="r" b="b"/>
            <a:pathLst>
              <a:path h="159385">
                <a:moveTo>
                  <a:pt x="0" y="159257"/>
                </a:moveTo>
                <a:lnTo>
                  <a:pt x="0" y="0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9917430" y="4755641"/>
            <a:ext cx="0" cy="453390"/>
          </a:xfrm>
          <a:custGeom>
            <a:avLst/>
            <a:gdLst/>
            <a:ahLst/>
            <a:cxnLst/>
            <a:rect l="l" t="t" r="r" b="b"/>
            <a:pathLst>
              <a:path h="453389">
                <a:moveTo>
                  <a:pt x="0" y="453008"/>
                </a:moveTo>
                <a:lnTo>
                  <a:pt x="0" y="0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0133838" y="4752594"/>
            <a:ext cx="0" cy="453390"/>
          </a:xfrm>
          <a:custGeom>
            <a:avLst/>
            <a:gdLst/>
            <a:ahLst/>
            <a:cxnLst/>
            <a:rect l="l" t="t" r="r" b="b"/>
            <a:pathLst>
              <a:path h="453389">
                <a:moveTo>
                  <a:pt x="0" y="453008"/>
                </a:moveTo>
                <a:lnTo>
                  <a:pt x="0" y="0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0246614" y="4456938"/>
            <a:ext cx="0" cy="748665"/>
          </a:xfrm>
          <a:custGeom>
            <a:avLst/>
            <a:gdLst/>
            <a:ahLst/>
            <a:cxnLst/>
            <a:rect l="l" t="t" r="r" b="b"/>
            <a:pathLst>
              <a:path h="748664">
                <a:moveTo>
                  <a:pt x="0" y="748157"/>
                </a:moveTo>
                <a:lnTo>
                  <a:pt x="0" y="0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0392918" y="4620005"/>
            <a:ext cx="1270" cy="584835"/>
          </a:xfrm>
          <a:custGeom>
            <a:avLst/>
            <a:gdLst/>
            <a:ahLst/>
            <a:cxnLst/>
            <a:rect l="l" t="t" r="r" b="b"/>
            <a:pathLst>
              <a:path w="1270" h="584835">
                <a:moveTo>
                  <a:pt x="0" y="584835"/>
                </a:moveTo>
                <a:lnTo>
                  <a:pt x="1270" y="0"/>
                </a:lnTo>
              </a:path>
            </a:pathLst>
          </a:custGeom>
          <a:ln w="38099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0600181" y="5045202"/>
            <a:ext cx="0" cy="159385"/>
          </a:xfrm>
          <a:custGeom>
            <a:avLst/>
            <a:gdLst/>
            <a:ahLst/>
            <a:cxnLst/>
            <a:rect l="l" t="t" r="r" b="b"/>
            <a:pathLst>
              <a:path h="159385">
                <a:moveTo>
                  <a:pt x="0" y="159258"/>
                </a:moveTo>
                <a:lnTo>
                  <a:pt x="0" y="0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0650473" y="5650229"/>
            <a:ext cx="0" cy="453390"/>
          </a:xfrm>
          <a:custGeom>
            <a:avLst/>
            <a:gdLst/>
            <a:ahLst/>
            <a:cxnLst/>
            <a:rect l="l" t="t" r="r" b="b"/>
            <a:pathLst>
              <a:path h="453389">
                <a:moveTo>
                  <a:pt x="0" y="453059"/>
                </a:moveTo>
                <a:lnTo>
                  <a:pt x="0" y="0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1078718" y="5944361"/>
            <a:ext cx="0" cy="159385"/>
          </a:xfrm>
          <a:custGeom>
            <a:avLst/>
            <a:gdLst/>
            <a:ahLst/>
            <a:cxnLst/>
            <a:rect l="l" t="t" r="r" b="b"/>
            <a:pathLst>
              <a:path h="159385">
                <a:moveTo>
                  <a:pt x="0" y="159283"/>
                </a:moveTo>
                <a:lnTo>
                  <a:pt x="0" y="0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0441685" y="5365241"/>
            <a:ext cx="0" cy="748665"/>
          </a:xfrm>
          <a:custGeom>
            <a:avLst/>
            <a:gdLst/>
            <a:ahLst/>
            <a:cxnLst/>
            <a:rect l="l" t="t" r="r" b="b"/>
            <a:pathLst>
              <a:path h="748664">
                <a:moveTo>
                  <a:pt x="0" y="748182"/>
                </a:moveTo>
                <a:lnTo>
                  <a:pt x="0" y="0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0275569" y="5650229"/>
            <a:ext cx="0" cy="453390"/>
          </a:xfrm>
          <a:custGeom>
            <a:avLst/>
            <a:gdLst/>
            <a:ahLst/>
            <a:cxnLst/>
            <a:rect l="l" t="t" r="r" b="b"/>
            <a:pathLst>
              <a:path h="453389">
                <a:moveTo>
                  <a:pt x="0" y="453059"/>
                </a:moveTo>
                <a:lnTo>
                  <a:pt x="0" y="0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0203942" y="5944361"/>
            <a:ext cx="0" cy="159385"/>
          </a:xfrm>
          <a:custGeom>
            <a:avLst/>
            <a:gdLst/>
            <a:ahLst/>
            <a:cxnLst/>
            <a:rect l="l" t="t" r="r" b="b"/>
            <a:pathLst>
              <a:path h="159385">
                <a:moveTo>
                  <a:pt x="0" y="159283"/>
                </a:moveTo>
                <a:lnTo>
                  <a:pt x="0" y="0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572000" y="1313688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4" h="358139">
                <a:moveTo>
                  <a:pt x="199644" y="0"/>
                </a:moveTo>
                <a:lnTo>
                  <a:pt x="146579" y="6394"/>
                </a:lnTo>
                <a:lnTo>
                  <a:pt x="98890" y="24440"/>
                </a:lnTo>
                <a:lnTo>
                  <a:pt x="58483" y="52435"/>
                </a:lnTo>
                <a:lnTo>
                  <a:pt x="27262" y="88674"/>
                </a:lnTo>
                <a:lnTo>
                  <a:pt x="7133" y="131453"/>
                </a:lnTo>
                <a:lnTo>
                  <a:pt x="0" y="179070"/>
                </a:lnTo>
                <a:lnTo>
                  <a:pt x="7133" y="226686"/>
                </a:lnTo>
                <a:lnTo>
                  <a:pt x="27262" y="269465"/>
                </a:lnTo>
                <a:lnTo>
                  <a:pt x="58483" y="305704"/>
                </a:lnTo>
                <a:lnTo>
                  <a:pt x="98890" y="333699"/>
                </a:lnTo>
                <a:lnTo>
                  <a:pt x="146579" y="351745"/>
                </a:lnTo>
                <a:lnTo>
                  <a:pt x="199644" y="358139"/>
                </a:lnTo>
                <a:lnTo>
                  <a:pt x="252708" y="351745"/>
                </a:lnTo>
                <a:lnTo>
                  <a:pt x="300397" y="333699"/>
                </a:lnTo>
                <a:lnTo>
                  <a:pt x="340804" y="305704"/>
                </a:lnTo>
                <a:lnTo>
                  <a:pt x="372025" y="269465"/>
                </a:lnTo>
                <a:lnTo>
                  <a:pt x="392154" y="226686"/>
                </a:lnTo>
                <a:lnTo>
                  <a:pt x="399288" y="179070"/>
                </a:lnTo>
                <a:lnTo>
                  <a:pt x="392154" y="131453"/>
                </a:lnTo>
                <a:lnTo>
                  <a:pt x="372025" y="88674"/>
                </a:lnTo>
                <a:lnTo>
                  <a:pt x="340804" y="52435"/>
                </a:lnTo>
                <a:lnTo>
                  <a:pt x="300397" y="24440"/>
                </a:lnTo>
                <a:lnTo>
                  <a:pt x="252708" y="6394"/>
                </a:lnTo>
                <a:lnTo>
                  <a:pt x="199644" y="0"/>
                </a:lnTo>
                <a:close/>
              </a:path>
            </a:pathLst>
          </a:custGeom>
          <a:solidFill>
            <a:srgbClr val="D2B9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572000" y="1313688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4" h="358139">
                <a:moveTo>
                  <a:pt x="0" y="179070"/>
                </a:moveTo>
                <a:lnTo>
                  <a:pt x="7133" y="131453"/>
                </a:lnTo>
                <a:lnTo>
                  <a:pt x="27262" y="88674"/>
                </a:lnTo>
                <a:lnTo>
                  <a:pt x="58483" y="52435"/>
                </a:lnTo>
                <a:lnTo>
                  <a:pt x="98890" y="24440"/>
                </a:lnTo>
                <a:lnTo>
                  <a:pt x="146579" y="6394"/>
                </a:lnTo>
                <a:lnTo>
                  <a:pt x="199644" y="0"/>
                </a:lnTo>
                <a:lnTo>
                  <a:pt x="252708" y="6394"/>
                </a:lnTo>
                <a:lnTo>
                  <a:pt x="300397" y="24440"/>
                </a:lnTo>
                <a:lnTo>
                  <a:pt x="340804" y="52435"/>
                </a:lnTo>
                <a:lnTo>
                  <a:pt x="372025" y="88674"/>
                </a:lnTo>
                <a:lnTo>
                  <a:pt x="392154" y="131453"/>
                </a:lnTo>
                <a:lnTo>
                  <a:pt x="399288" y="179070"/>
                </a:lnTo>
                <a:lnTo>
                  <a:pt x="392154" y="226686"/>
                </a:lnTo>
                <a:lnTo>
                  <a:pt x="372025" y="269465"/>
                </a:lnTo>
                <a:lnTo>
                  <a:pt x="340804" y="305704"/>
                </a:lnTo>
                <a:lnTo>
                  <a:pt x="300397" y="333699"/>
                </a:lnTo>
                <a:lnTo>
                  <a:pt x="252708" y="351745"/>
                </a:lnTo>
                <a:lnTo>
                  <a:pt x="199644" y="358139"/>
                </a:lnTo>
                <a:lnTo>
                  <a:pt x="146579" y="351745"/>
                </a:lnTo>
                <a:lnTo>
                  <a:pt x="98890" y="333699"/>
                </a:lnTo>
                <a:lnTo>
                  <a:pt x="58483" y="305704"/>
                </a:lnTo>
                <a:lnTo>
                  <a:pt x="27262" y="269465"/>
                </a:lnTo>
                <a:lnTo>
                  <a:pt x="7133" y="226686"/>
                </a:lnTo>
                <a:lnTo>
                  <a:pt x="0" y="179070"/>
                </a:lnTo>
                <a:close/>
              </a:path>
            </a:pathLst>
          </a:custGeom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 txBox="1"/>
          <p:nvPr/>
        </p:nvSpPr>
        <p:spPr>
          <a:xfrm>
            <a:off x="4665345" y="1351025"/>
            <a:ext cx="1619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𝜶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4012691" y="1810511"/>
            <a:ext cx="398145" cy="358140"/>
          </a:xfrm>
          <a:custGeom>
            <a:avLst/>
            <a:gdLst/>
            <a:ahLst/>
            <a:cxnLst/>
            <a:rect l="l" t="t" r="r" b="b"/>
            <a:pathLst>
              <a:path w="398145" h="358139">
                <a:moveTo>
                  <a:pt x="0" y="179070"/>
                </a:moveTo>
                <a:lnTo>
                  <a:pt x="7103" y="131453"/>
                </a:lnTo>
                <a:lnTo>
                  <a:pt x="27149" y="88674"/>
                </a:lnTo>
                <a:lnTo>
                  <a:pt x="58245" y="52435"/>
                </a:lnTo>
                <a:lnTo>
                  <a:pt x="98495" y="24440"/>
                </a:lnTo>
                <a:lnTo>
                  <a:pt x="146005" y="6394"/>
                </a:lnTo>
                <a:lnTo>
                  <a:pt x="198882" y="0"/>
                </a:lnTo>
                <a:lnTo>
                  <a:pt x="251758" y="6394"/>
                </a:lnTo>
                <a:lnTo>
                  <a:pt x="299268" y="24440"/>
                </a:lnTo>
                <a:lnTo>
                  <a:pt x="339518" y="52435"/>
                </a:lnTo>
                <a:lnTo>
                  <a:pt x="370614" y="88674"/>
                </a:lnTo>
                <a:lnTo>
                  <a:pt x="390660" y="131453"/>
                </a:lnTo>
                <a:lnTo>
                  <a:pt x="397763" y="179070"/>
                </a:lnTo>
                <a:lnTo>
                  <a:pt x="390660" y="226686"/>
                </a:lnTo>
                <a:lnTo>
                  <a:pt x="370614" y="269465"/>
                </a:lnTo>
                <a:lnTo>
                  <a:pt x="339518" y="305704"/>
                </a:lnTo>
                <a:lnTo>
                  <a:pt x="299268" y="333699"/>
                </a:lnTo>
                <a:lnTo>
                  <a:pt x="251758" y="351745"/>
                </a:lnTo>
                <a:lnTo>
                  <a:pt x="198882" y="358139"/>
                </a:lnTo>
                <a:lnTo>
                  <a:pt x="146005" y="351745"/>
                </a:lnTo>
                <a:lnTo>
                  <a:pt x="98495" y="333699"/>
                </a:lnTo>
                <a:lnTo>
                  <a:pt x="58245" y="305704"/>
                </a:lnTo>
                <a:lnTo>
                  <a:pt x="27149" y="269465"/>
                </a:lnTo>
                <a:lnTo>
                  <a:pt x="7103" y="226686"/>
                </a:lnTo>
                <a:lnTo>
                  <a:pt x="0" y="179070"/>
                </a:lnTo>
                <a:close/>
              </a:path>
            </a:pathLst>
          </a:custGeom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4077970" y="1848688"/>
            <a:ext cx="23367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575" spc="22" baseline="-21164" dirty="0">
                <a:solidFill>
                  <a:srgbClr val="EAEAEA"/>
                </a:solidFill>
                <a:latin typeface="Cambria Math"/>
                <a:cs typeface="Cambria Math"/>
              </a:rPr>
              <a:t>𝟏</a:t>
            </a:r>
            <a:endParaRPr sz="1575" baseline="-21164">
              <a:latin typeface="Cambria Math"/>
              <a:cs typeface="Cambria Math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5125211" y="1801367"/>
            <a:ext cx="398145" cy="360045"/>
          </a:xfrm>
          <a:custGeom>
            <a:avLst/>
            <a:gdLst/>
            <a:ahLst/>
            <a:cxnLst/>
            <a:rect l="l" t="t" r="r" b="b"/>
            <a:pathLst>
              <a:path w="398145" h="360044">
                <a:moveTo>
                  <a:pt x="0" y="179832"/>
                </a:moveTo>
                <a:lnTo>
                  <a:pt x="7103" y="132027"/>
                </a:lnTo>
                <a:lnTo>
                  <a:pt x="27149" y="89069"/>
                </a:lnTo>
                <a:lnTo>
                  <a:pt x="58245" y="52673"/>
                </a:lnTo>
                <a:lnTo>
                  <a:pt x="98495" y="24553"/>
                </a:lnTo>
                <a:lnTo>
                  <a:pt x="146005" y="6424"/>
                </a:lnTo>
                <a:lnTo>
                  <a:pt x="198882" y="0"/>
                </a:lnTo>
                <a:lnTo>
                  <a:pt x="251758" y="6424"/>
                </a:lnTo>
                <a:lnTo>
                  <a:pt x="299268" y="24553"/>
                </a:lnTo>
                <a:lnTo>
                  <a:pt x="339518" y="52673"/>
                </a:lnTo>
                <a:lnTo>
                  <a:pt x="370614" y="89069"/>
                </a:lnTo>
                <a:lnTo>
                  <a:pt x="390660" y="132027"/>
                </a:lnTo>
                <a:lnTo>
                  <a:pt x="397763" y="179832"/>
                </a:lnTo>
                <a:lnTo>
                  <a:pt x="390660" y="227636"/>
                </a:lnTo>
                <a:lnTo>
                  <a:pt x="370614" y="270594"/>
                </a:lnTo>
                <a:lnTo>
                  <a:pt x="339518" y="306990"/>
                </a:lnTo>
                <a:lnTo>
                  <a:pt x="299268" y="335110"/>
                </a:lnTo>
                <a:lnTo>
                  <a:pt x="251758" y="353239"/>
                </a:lnTo>
                <a:lnTo>
                  <a:pt x="198882" y="359664"/>
                </a:lnTo>
                <a:lnTo>
                  <a:pt x="146005" y="353239"/>
                </a:lnTo>
                <a:lnTo>
                  <a:pt x="98495" y="335110"/>
                </a:lnTo>
                <a:lnTo>
                  <a:pt x="58245" y="306990"/>
                </a:lnTo>
                <a:lnTo>
                  <a:pt x="27149" y="270594"/>
                </a:lnTo>
                <a:lnTo>
                  <a:pt x="7103" y="227636"/>
                </a:lnTo>
                <a:lnTo>
                  <a:pt x="0" y="179832"/>
                </a:lnTo>
                <a:close/>
              </a:path>
            </a:pathLst>
          </a:custGeom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 txBox="1"/>
          <p:nvPr/>
        </p:nvSpPr>
        <p:spPr>
          <a:xfrm>
            <a:off x="5190490" y="1840179"/>
            <a:ext cx="2330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575" spc="15" baseline="-21164" dirty="0">
                <a:solidFill>
                  <a:srgbClr val="EAEAEA"/>
                </a:solidFill>
                <a:latin typeface="Cambria Math"/>
                <a:cs typeface="Cambria Math"/>
              </a:rPr>
              <a:t>𝟐</a:t>
            </a:r>
            <a:endParaRPr sz="1575" baseline="-21164">
              <a:latin typeface="Cambria Math"/>
              <a:cs typeface="Cambria Math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3870959" y="2372867"/>
            <a:ext cx="692150" cy="1407160"/>
          </a:xfrm>
          <a:custGeom>
            <a:avLst/>
            <a:gdLst/>
            <a:ahLst/>
            <a:cxnLst/>
            <a:rect l="l" t="t" r="r" b="b"/>
            <a:pathLst>
              <a:path w="692150" h="1407160">
                <a:moveTo>
                  <a:pt x="0" y="1406652"/>
                </a:moveTo>
                <a:lnTo>
                  <a:pt x="691896" y="1406652"/>
                </a:lnTo>
                <a:lnTo>
                  <a:pt x="691896" y="0"/>
                </a:lnTo>
                <a:lnTo>
                  <a:pt x="0" y="0"/>
                </a:lnTo>
                <a:lnTo>
                  <a:pt x="0" y="1406652"/>
                </a:lnTo>
                <a:close/>
              </a:path>
            </a:pathLst>
          </a:custGeom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017264" y="3212592"/>
            <a:ext cx="398145" cy="358140"/>
          </a:xfrm>
          <a:custGeom>
            <a:avLst/>
            <a:gdLst/>
            <a:ahLst/>
            <a:cxnLst/>
            <a:rect l="l" t="t" r="r" b="b"/>
            <a:pathLst>
              <a:path w="398145" h="358139">
                <a:moveTo>
                  <a:pt x="198882" y="0"/>
                </a:moveTo>
                <a:lnTo>
                  <a:pt x="146005" y="6394"/>
                </a:lnTo>
                <a:lnTo>
                  <a:pt x="98495" y="24440"/>
                </a:lnTo>
                <a:lnTo>
                  <a:pt x="58245" y="52435"/>
                </a:lnTo>
                <a:lnTo>
                  <a:pt x="27149" y="88674"/>
                </a:lnTo>
                <a:lnTo>
                  <a:pt x="7103" y="131453"/>
                </a:lnTo>
                <a:lnTo>
                  <a:pt x="0" y="179070"/>
                </a:lnTo>
                <a:lnTo>
                  <a:pt x="7103" y="226686"/>
                </a:lnTo>
                <a:lnTo>
                  <a:pt x="27149" y="269465"/>
                </a:lnTo>
                <a:lnTo>
                  <a:pt x="58245" y="305704"/>
                </a:lnTo>
                <a:lnTo>
                  <a:pt x="98495" y="333699"/>
                </a:lnTo>
                <a:lnTo>
                  <a:pt x="146005" y="351745"/>
                </a:lnTo>
                <a:lnTo>
                  <a:pt x="198882" y="358140"/>
                </a:lnTo>
                <a:lnTo>
                  <a:pt x="251758" y="351745"/>
                </a:lnTo>
                <a:lnTo>
                  <a:pt x="299268" y="333699"/>
                </a:lnTo>
                <a:lnTo>
                  <a:pt x="339518" y="305704"/>
                </a:lnTo>
                <a:lnTo>
                  <a:pt x="370614" y="269465"/>
                </a:lnTo>
                <a:lnTo>
                  <a:pt x="390660" y="226686"/>
                </a:lnTo>
                <a:lnTo>
                  <a:pt x="397763" y="179070"/>
                </a:lnTo>
                <a:lnTo>
                  <a:pt x="390660" y="131453"/>
                </a:lnTo>
                <a:lnTo>
                  <a:pt x="370614" y="88674"/>
                </a:lnTo>
                <a:lnTo>
                  <a:pt x="339518" y="52435"/>
                </a:lnTo>
                <a:lnTo>
                  <a:pt x="299268" y="24440"/>
                </a:lnTo>
                <a:lnTo>
                  <a:pt x="251758" y="6394"/>
                </a:lnTo>
                <a:lnTo>
                  <a:pt x="198882" y="0"/>
                </a:lnTo>
                <a:close/>
              </a:path>
            </a:pathLst>
          </a:custGeom>
          <a:solidFill>
            <a:srgbClr val="8D3413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017264" y="3212592"/>
            <a:ext cx="398145" cy="358140"/>
          </a:xfrm>
          <a:custGeom>
            <a:avLst/>
            <a:gdLst/>
            <a:ahLst/>
            <a:cxnLst/>
            <a:rect l="l" t="t" r="r" b="b"/>
            <a:pathLst>
              <a:path w="398145" h="358139">
                <a:moveTo>
                  <a:pt x="0" y="179070"/>
                </a:moveTo>
                <a:lnTo>
                  <a:pt x="7103" y="131453"/>
                </a:lnTo>
                <a:lnTo>
                  <a:pt x="27149" y="88674"/>
                </a:lnTo>
                <a:lnTo>
                  <a:pt x="58245" y="52435"/>
                </a:lnTo>
                <a:lnTo>
                  <a:pt x="98495" y="24440"/>
                </a:lnTo>
                <a:lnTo>
                  <a:pt x="146005" y="6394"/>
                </a:lnTo>
                <a:lnTo>
                  <a:pt x="198882" y="0"/>
                </a:lnTo>
                <a:lnTo>
                  <a:pt x="251758" y="6394"/>
                </a:lnTo>
                <a:lnTo>
                  <a:pt x="299268" y="24440"/>
                </a:lnTo>
                <a:lnTo>
                  <a:pt x="339518" y="52435"/>
                </a:lnTo>
                <a:lnTo>
                  <a:pt x="370614" y="88674"/>
                </a:lnTo>
                <a:lnTo>
                  <a:pt x="390660" y="131453"/>
                </a:lnTo>
                <a:lnTo>
                  <a:pt x="397763" y="179070"/>
                </a:lnTo>
                <a:lnTo>
                  <a:pt x="390660" y="226686"/>
                </a:lnTo>
                <a:lnTo>
                  <a:pt x="370614" y="269465"/>
                </a:lnTo>
                <a:lnTo>
                  <a:pt x="339518" y="305704"/>
                </a:lnTo>
                <a:lnTo>
                  <a:pt x="299268" y="333699"/>
                </a:lnTo>
                <a:lnTo>
                  <a:pt x="251758" y="351745"/>
                </a:lnTo>
                <a:lnTo>
                  <a:pt x="198882" y="358140"/>
                </a:lnTo>
                <a:lnTo>
                  <a:pt x="146005" y="351745"/>
                </a:lnTo>
                <a:lnTo>
                  <a:pt x="98495" y="333699"/>
                </a:lnTo>
                <a:lnTo>
                  <a:pt x="58245" y="305704"/>
                </a:lnTo>
                <a:lnTo>
                  <a:pt x="27149" y="269465"/>
                </a:lnTo>
                <a:lnTo>
                  <a:pt x="7103" y="226686"/>
                </a:lnTo>
                <a:lnTo>
                  <a:pt x="0" y="179070"/>
                </a:lnTo>
                <a:close/>
              </a:path>
            </a:pathLst>
          </a:custGeom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017264" y="2525267"/>
            <a:ext cx="398145" cy="360045"/>
          </a:xfrm>
          <a:custGeom>
            <a:avLst/>
            <a:gdLst/>
            <a:ahLst/>
            <a:cxnLst/>
            <a:rect l="l" t="t" r="r" b="b"/>
            <a:pathLst>
              <a:path w="398145" h="360044">
                <a:moveTo>
                  <a:pt x="0" y="179832"/>
                </a:moveTo>
                <a:lnTo>
                  <a:pt x="7103" y="132027"/>
                </a:lnTo>
                <a:lnTo>
                  <a:pt x="27149" y="89069"/>
                </a:lnTo>
                <a:lnTo>
                  <a:pt x="58245" y="52673"/>
                </a:lnTo>
                <a:lnTo>
                  <a:pt x="98495" y="24553"/>
                </a:lnTo>
                <a:lnTo>
                  <a:pt x="146005" y="6424"/>
                </a:lnTo>
                <a:lnTo>
                  <a:pt x="198882" y="0"/>
                </a:lnTo>
                <a:lnTo>
                  <a:pt x="251758" y="6424"/>
                </a:lnTo>
                <a:lnTo>
                  <a:pt x="299268" y="24553"/>
                </a:lnTo>
                <a:lnTo>
                  <a:pt x="339518" y="52673"/>
                </a:lnTo>
                <a:lnTo>
                  <a:pt x="370614" y="89069"/>
                </a:lnTo>
                <a:lnTo>
                  <a:pt x="390660" y="132027"/>
                </a:lnTo>
                <a:lnTo>
                  <a:pt x="397763" y="179832"/>
                </a:lnTo>
                <a:lnTo>
                  <a:pt x="390660" y="227636"/>
                </a:lnTo>
                <a:lnTo>
                  <a:pt x="370614" y="270594"/>
                </a:lnTo>
                <a:lnTo>
                  <a:pt x="339518" y="306990"/>
                </a:lnTo>
                <a:lnTo>
                  <a:pt x="299268" y="335110"/>
                </a:lnTo>
                <a:lnTo>
                  <a:pt x="251758" y="353239"/>
                </a:lnTo>
                <a:lnTo>
                  <a:pt x="198882" y="359664"/>
                </a:lnTo>
                <a:lnTo>
                  <a:pt x="146005" y="353239"/>
                </a:lnTo>
                <a:lnTo>
                  <a:pt x="98495" y="335110"/>
                </a:lnTo>
                <a:lnTo>
                  <a:pt x="58245" y="306990"/>
                </a:lnTo>
                <a:lnTo>
                  <a:pt x="27149" y="270594"/>
                </a:lnTo>
                <a:lnTo>
                  <a:pt x="7103" y="227636"/>
                </a:lnTo>
                <a:lnTo>
                  <a:pt x="0" y="179832"/>
                </a:lnTo>
                <a:close/>
              </a:path>
            </a:pathLst>
          </a:custGeom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 txBox="1"/>
          <p:nvPr/>
        </p:nvSpPr>
        <p:spPr>
          <a:xfrm>
            <a:off x="4156328" y="2563748"/>
            <a:ext cx="1225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EAEAEA"/>
                </a:solidFill>
                <a:latin typeface="Calisto MT"/>
                <a:cs typeface="Calisto MT"/>
              </a:rPr>
              <a:t>z</a:t>
            </a:r>
            <a:endParaRPr sz="1600">
              <a:latin typeface="Calisto MT"/>
              <a:cs typeface="Calisto MT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4160520" y="2866644"/>
            <a:ext cx="114300" cy="346710"/>
          </a:xfrm>
          <a:custGeom>
            <a:avLst/>
            <a:gdLst/>
            <a:ahLst/>
            <a:cxnLst/>
            <a:rect l="l" t="t" r="r" b="b"/>
            <a:pathLst>
              <a:path w="114300" h="346710">
                <a:moveTo>
                  <a:pt x="38100" y="232155"/>
                </a:moveTo>
                <a:lnTo>
                  <a:pt x="0" y="232155"/>
                </a:lnTo>
                <a:lnTo>
                  <a:pt x="57150" y="346455"/>
                </a:lnTo>
                <a:lnTo>
                  <a:pt x="95250" y="270255"/>
                </a:lnTo>
                <a:lnTo>
                  <a:pt x="57150" y="270255"/>
                </a:lnTo>
                <a:lnTo>
                  <a:pt x="49726" y="268761"/>
                </a:lnTo>
                <a:lnTo>
                  <a:pt x="43672" y="264683"/>
                </a:lnTo>
                <a:lnTo>
                  <a:pt x="39594" y="258629"/>
                </a:lnTo>
                <a:lnTo>
                  <a:pt x="38100" y="251205"/>
                </a:lnTo>
                <a:lnTo>
                  <a:pt x="38100" y="232155"/>
                </a:lnTo>
                <a:close/>
              </a:path>
              <a:path w="114300" h="346710">
                <a:moveTo>
                  <a:pt x="57150" y="0"/>
                </a:moveTo>
                <a:lnTo>
                  <a:pt x="49726" y="1494"/>
                </a:lnTo>
                <a:lnTo>
                  <a:pt x="43672" y="5572"/>
                </a:lnTo>
                <a:lnTo>
                  <a:pt x="39594" y="11626"/>
                </a:lnTo>
                <a:lnTo>
                  <a:pt x="38100" y="19050"/>
                </a:lnTo>
                <a:lnTo>
                  <a:pt x="38100" y="251205"/>
                </a:lnTo>
                <a:lnTo>
                  <a:pt x="39594" y="258629"/>
                </a:lnTo>
                <a:lnTo>
                  <a:pt x="43672" y="264683"/>
                </a:lnTo>
                <a:lnTo>
                  <a:pt x="49726" y="268761"/>
                </a:lnTo>
                <a:lnTo>
                  <a:pt x="57150" y="270255"/>
                </a:lnTo>
                <a:lnTo>
                  <a:pt x="64573" y="268761"/>
                </a:lnTo>
                <a:lnTo>
                  <a:pt x="70627" y="264683"/>
                </a:lnTo>
                <a:lnTo>
                  <a:pt x="74705" y="258629"/>
                </a:lnTo>
                <a:lnTo>
                  <a:pt x="76200" y="251205"/>
                </a:lnTo>
                <a:lnTo>
                  <a:pt x="76200" y="19050"/>
                </a:lnTo>
                <a:lnTo>
                  <a:pt x="74705" y="11626"/>
                </a:lnTo>
                <a:lnTo>
                  <a:pt x="70627" y="5572"/>
                </a:lnTo>
                <a:lnTo>
                  <a:pt x="64573" y="1494"/>
                </a:lnTo>
                <a:lnTo>
                  <a:pt x="57150" y="0"/>
                </a:lnTo>
                <a:close/>
              </a:path>
              <a:path w="114300" h="346710">
                <a:moveTo>
                  <a:pt x="114300" y="232155"/>
                </a:moveTo>
                <a:lnTo>
                  <a:pt x="76200" y="232155"/>
                </a:lnTo>
                <a:lnTo>
                  <a:pt x="76200" y="251205"/>
                </a:lnTo>
                <a:lnTo>
                  <a:pt x="74705" y="258629"/>
                </a:lnTo>
                <a:lnTo>
                  <a:pt x="70627" y="264683"/>
                </a:lnTo>
                <a:lnTo>
                  <a:pt x="64573" y="268761"/>
                </a:lnTo>
                <a:lnTo>
                  <a:pt x="57150" y="270255"/>
                </a:lnTo>
                <a:lnTo>
                  <a:pt x="95250" y="270255"/>
                </a:lnTo>
                <a:lnTo>
                  <a:pt x="114300" y="23215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971288" y="2372867"/>
            <a:ext cx="692150" cy="1407160"/>
          </a:xfrm>
          <a:custGeom>
            <a:avLst/>
            <a:gdLst/>
            <a:ahLst/>
            <a:cxnLst/>
            <a:rect l="l" t="t" r="r" b="b"/>
            <a:pathLst>
              <a:path w="692150" h="1407160">
                <a:moveTo>
                  <a:pt x="0" y="1406652"/>
                </a:moveTo>
                <a:lnTo>
                  <a:pt x="691896" y="1406652"/>
                </a:lnTo>
                <a:lnTo>
                  <a:pt x="691896" y="0"/>
                </a:lnTo>
                <a:lnTo>
                  <a:pt x="0" y="0"/>
                </a:lnTo>
                <a:lnTo>
                  <a:pt x="0" y="1406652"/>
                </a:lnTo>
                <a:close/>
              </a:path>
            </a:pathLst>
          </a:custGeom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117591" y="3212592"/>
            <a:ext cx="398145" cy="358140"/>
          </a:xfrm>
          <a:custGeom>
            <a:avLst/>
            <a:gdLst/>
            <a:ahLst/>
            <a:cxnLst/>
            <a:rect l="l" t="t" r="r" b="b"/>
            <a:pathLst>
              <a:path w="398145" h="358139">
                <a:moveTo>
                  <a:pt x="198882" y="0"/>
                </a:moveTo>
                <a:lnTo>
                  <a:pt x="146005" y="6394"/>
                </a:lnTo>
                <a:lnTo>
                  <a:pt x="98495" y="24440"/>
                </a:lnTo>
                <a:lnTo>
                  <a:pt x="58245" y="52435"/>
                </a:lnTo>
                <a:lnTo>
                  <a:pt x="27149" y="88674"/>
                </a:lnTo>
                <a:lnTo>
                  <a:pt x="7103" y="131453"/>
                </a:lnTo>
                <a:lnTo>
                  <a:pt x="0" y="179070"/>
                </a:lnTo>
                <a:lnTo>
                  <a:pt x="7103" y="226686"/>
                </a:lnTo>
                <a:lnTo>
                  <a:pt x="27149" y="269465"/>
                </a:lnTo>
                <a:lnTo>
                  <a:pt x="58245" y="305704"/>
                </a:lnTo>
                <a:lnTo>
                  <a:pt x="98495" y="333699"/>
                </a:lnTo>
                <a:lnTo>
                  <a:pt x="146005" y="351745"/>
                </a:lnTo>
                <a:lnTo>
                  <a:pt x="198882" y="358140"/>
                </a:lnTo>
                <a:lnTo>
                  <a:pt x="251758" y="351745"/>
                </a:lnTo>
                <a:lnTo>
                  <a:pt x="299268" y="333699"/>
                </a:lnTo>
                <a:lnTo>
                  <a:pt x="339518" y="305704"/>
                </a:lnTo>
                <a:lnTo>
                  <a:pt x="370614" y="269465"/>
                </a:lnTo>
                <a:lnTo>
                  <a:pt x="390660" y="226686"/>
                </a:lnTo>
                <a:lnTo>
                  <a:pt x="397763" y="179070"/>
                </a:lnTo>
                <a:lnTo>
                  <a:pt x="390660" y="131453"/>
                </a:lnTo>
                <a:lnTo>
                  <a:pt x="370614" y="88674"/>
                </a:lnTo>
                <a:lnTo>
                  <a:pt x="339518" y="52435"/>
                </a:lnTo>
                <a:lnTo>
                  <a:pt x="299268" y="24440"/>
                </a:lnTo>
                <a:lnTo>
                  <a:pt x="251758" y="6394"/>
                </a:lnTo>
                <a:lnTo>
                  <a:pt x="198882" y="0"/>
                </a:lnTo>
                <a:close/>
              </a:path>
            </a:pathLst>
          </a:custGeom>
          <a:solidFill>
            <a:srgbClr val="8D3413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5117591" y="3212592"/>
            <a:ext cx="398145" cy="358140"/>
          </a:xfrm>
          <a:custGeom>
            <a:avLst/>
            <a:gdLst/>
            <a:ahLst/>
            <a:cxnLst/>
            <a:rect l="l" t="t" r="r" b="b"/>
            <a:pathLst>
              <a:path w="398145" h="358139">
                <a:moveTo>
                  <a:pt x="0" y="179070"/>
                </a:moveTo>
                <a:lnTo>
                  <a:pt x="7103" y="131453"/>
                </a:lnTo>
                <a:lnTo>
                  <a:pt x="27149" y="88674"/>
                </a:lnTo>
                <a:lnTo>
                  <a:pt x="58245" y="52435"/>
                </a:lnTo>
                <a:lnTo>
                  <a:pt x="98495" y="24440"/>
                </a:lnTo>
                <a:lnTo>
                  <a:pt x="146005" y="6394"/>
                </a:lnTo>
                <a:lnTo>
                  <a:pt x="198882" y="0"/>
                </a:lnTo>
                <a:lnTo>
                  <a:pt x="251758" y="6394"/>
                </a:lnTo>
                <a:lnTo>
                  <a:pt x="299268" y="24440"/>
                </a:lnTo>
                <a:lnTo>
                  <a:pt x="339518" y="52435"/>
                </a:lnTo>
                <a:lnTo>
                  <a:pt x="370614" y="88674"/>
                </a:lnTo>
                <a:lnTo>
                  <a:pt x="390660" y="131453"/>
                </a:lnTo>
                <a:lnTo>
                  <a:pt x="397763" y="179070"/>
                </a:lnTo>
                <a:lnTo>
                  <a:pt x="390660" y="226686"/>
                </a:lnTo>
                <a:lnTo>
                  <a:pt x="370614" y="269465"/>
                </a:lnTo>
                <a:lnTo>
                  <a:pt x="339518" y="305704"/>
                </a:lnTo>
                <a:lnTo>
                  <a:pt x="299268" y="333699"/>
                </a:lnTo>
                <a:lnTo>
                  <a:pt x="251758" y="351745"/>
                </a:lnTo>
                <a:lnTo>
                  <a:pt x="198882" y="358140"/>
                </a:lnTo>
                <a:lnTo>
                  <a:pt x="146005" y="351745"/>
                </a:lnTo>
                <a:lnTo>
                  <a:pt x="98495" y="333699"/>
                </a:lnTo>
                <a:lnTo>
                  <a:pt x="58245" y="305704"/>
                </a:lnTo>
                <a:lnTo>
                  <a:pt x="27149" y="269465"/>
                </a:lnTo>
                <a:lnTo>
                  <a:pt x="7103" y="226686"/>
                </a:lnTo>
                <a:lnTo>
                  <a:pt x="0" y="179070"/>
                </a:lnTo>
                <a:close/>
              </a:path>
            </a:pathLst>
          </a:custGeom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117591" y="2525267"/>
            <a:ext cx="398145" cy="360045"/>
          </a:xfrm>
          <a:custGeom>
            <a:avLst/>
            <a:gdLst/>
            <a:ahLst/>
            <a:cxnLst/>
            <a:rect l="l" t="t" r="r" b="b"/>
            <a:pathLst>
              <a:path w="398145" h="360044">
                <a:moveTo>
                  <a:pt x="0" y="179832"/>
                </a:moveTo>
                <a:lnTo>
                  <a:pt x="7103" y="132027"/>
                </a:lnTo>
                <a:lnTo>
                  <a:pt x="27149" y="89069"/>
                </a:lnTo>
                <a:lnTo>
                  <a:pt x="58245" y="52673"/>
                </a:lnTo>
                <a:lnTo>
                  <a:pt x="98495" y="24553"/>
                </a:lnTo>
                <a:lnTo>
                  <a:pt x="146005" y="6424"/>
                </a:lnTo>
                <a:lnTo>
                  <a:pt x="198882" y="0"/>
                </a:lnTo>
                <a:lnTo>
                  <a:pt x="251758" y="6424"/>
                </a:lnTo>
                <a:lnTo>
                  <a:pt x="299268" y="24553"/>
                </a:lnTo>
                <a:lnTo>
                  <a:pt x="339518" y="52673"/>
                </a:lnTo>
                <a:lnTo>
                  <a:pt x="370614" y="89069"/>
                </a:lnTo>
                <a:lnTo>
                  <a:pt x="390660" y="132027"/>
                </a:lnTo>
                <a:lnTo>
                  <a:pt x="397763" y="179832"/>
                </a:lnTo>
                <a:lnTo>
                  <a:pt x="390660" y="227636"/>
                </a:lnTo>
                <a:lnTo>
                  <a:pt x="370614" y="270594"/>
                </a:lnTo>
                <a:lnTo>
                  <a:pt x="339518" y="306990"/>
                </a:lnTo>
                <a:lnTo>
                  <a:pt x="299268" y="335110"/>
                </a:lnTo>
                <a:lnTo>
                  <a:pt x="251758" y="353239"/>
                </a:lnTo>
                <a:lnTo>
                  <a:pt x="198882" y="359664"/>
                </a:lnTo>
                <a:lnTo>
                  <a:pt x="146005" y="353239"/>
                </a:lnTo>
                <a:lnTo>
                  <a:pt x="98495" y="335110"/>
                </a:lnTo>
                <a:lnTo>
                  <a:pt x="58245" y="306990"/>
                </a:lnTo>
                <a:lnTo>
                  <a:pt x="27149" y="270594"/>
                </a:lnTo>
                <a:lnTo>
                  <a:pt x="7103" y="227636"/>
                </a:lnTo>
                <a:lnTo>
                  <a:pt x="0" y="179832"/>
                </a:lnTo>
                <a:close/>
              </a:path>
            </a:pathLst>
          </a:custGeom>
          <a:ln w="1524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 txBox="1"/>
          <p:nvPr/>
        </p:nvSpPr>
        <p:spPr>
          <a:xfrm>
            <a:off x="5256657" y="2563748"/>
            <a:ext cx="1225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EAEAEA"/>
                </a:solidFill>
                <a:latin typeface="Calisto MT"/>
                <a:cs typeface="Calisto MT"/>
              </a:rPr>
              <a:t>z</a:t>
            </a:r>
            <a:endParaRPr sz="1600">
              <a:latin typeface="Calisto MT"/>
              <a:cs typeface="Calisto MT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5259323" y="2866644"/>
            <a:ext cx="114300" cy="346710"/>
          </a:xfrm>
          <a:custGeom>
            <a:avLst/>
            <a:gdLst/>
            <a:ahLst/>
            <a:cxnLst/>
            <a:rect l="l" t="t" r="r" b="b"/>
            <a:pathLst>
              <a:path w="114300" h="346710">
                <a:moveTo>
                  <a:pt x="38100" y="232155"/>
                </a:moveTo>
                <a:lnTo>
                  <a:pt x="0" y="232155"/>
                </a:lnTo>
                <a:lnTo>
                  <a:pt x="57150" y="346455"/>
                </a:lnTo>
                <a:lnTo>
                  <a:pt x="95250" y="270255"/>
                </a:lnTo>
                <a:lnTo>
                  <a:pt x="57150" y="270255"/>
                </a:lnTo>
                <a:lnTo>
                  <a:pt x="49726" y="268761"/>
                </a:lnTo>
                <a:lnTo>
                  <a:pt x="43672" y="264683"/>
                </a:lnTo>
                <a:lnTo>
                  <a:pt x="39594" y="258629"/>
                </a:lnTo>
                <a:lnTo>
                  <a:pt x="38100" y="251205"/>
                </a:lnTo>
                <a:lnTo>
                  <a:pt x="38100" y="232155"/>
                </a:lnTo>
                <a:close/>
              </a:path>
              <a:path w="114300" h="346710">
                <a:moveTo>
                  <a:pt x="57150" y="0"/>
                </a:moveTo>
                <a:lnTo>
                  <a:pt x="49726" y="1494"/>
                </a:lnTo>
                <a:lnTo>
                  <a:pt x="43672" y="5572"/>
                </a:lnTo>
                <a:lnTo>
                  <a:pt x="39594" y="11626"/>
                </a:lnTo>
                <a:lnTo>
                  <a:pt x="38100" y="19050"/>
                </a:lnTo>
                <a:lnTo>
                  <a:pt x="38100" y="251205"/>
                </a:lnTo>
                <a:lnTo>
                  <a:pt x="39594" y="258629"/>
                </a:lnTo>
                <a:lnTo>
                  <a:pt x="43672" y="264683"/>
                </a:lnTo>
                <a:lnTo>
                  <a:pt x="49726" y="268761"/>
                </a:lnTo>
                <a:lnTo>
                  <a:pt x="57150" y="270255"/>
                </a:lnTo>
                <a:lnTo>
                  <a:pt x="64573" y="268761"/>
                </a:lnTo>
                <a:lnTo>
                  <a:pt x="70627" y="264683"/>
                </a:lnTo>
                <a:lnTo>
                  <a:pt x="74705" y="258629"/>
                </a:lnTo>
                <a:lnTo>
                  <a:pt x="76200" y="251205"/>
                </a:lnTo>
                <a:lnTo>
                  <a:pt x="76200" y="19050"/>
                </a:lnTo>
                <a:lnTo>
                  <a:pt x="74705" y="11626"/>
                </a:lnTo>
                <a:lnTo>
                  <a:pt x="70627" y="5572"/>
                </a:lnTo>
                <a:lnTo>
                  <a:pt x="64573" y="1494"/>
                </a:lnTo>
                <a:lnTo>
                  <a:pt x="57150" y="0"/>
                </a:lnTo>
                <a:close/>
              </a:path>
              <a:path w="114300" h="346710">
                <a:moveTo>
                  <a:pt x="114300" y="232155"/>
                </a:moveTo>
                <a:lnTo>
                  <a:pt x="76200" y="232155"/>
                </a:lnTo>
                <a:lnTo>
                  <a:pt x="76200" y="251205"/>
                </a:lnTo>
                <a:lnTo>
                  <a:pt x="74705" y="258629"/>
                </a:lnTo>
                <a:lnTo>
                  <a:pt x="70627" y="264683"/>
                </a:lnTo>
                <a:lnTo>
                  <a:pt x="64573" y="268761"/>
                </a:lnTo>
                <a:lnTo>
                  <a:pt x="57150" y="270255"/>
                </a:lnTo>
                <a:lnTo>
                  <a:pt x="95250" y="270255"/>
                </a:lnTo>
                <a:lnTo>
                  <a:pt x="114300" y="23215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353305" y="1601787"/>
            <a:ext cx="297815" cy="262255"/>
          </a:xfrm>
          <a:custGeom>
            <a:avLst/>
            <a:gdLst/>
            <a:ahLst/>
            <a:cxnLst/>
            <a:rect l="l" t="t" r="r" b="b"/>
            <a:pathLst>
              <a:path w="297814" h="262255">
                <a:moveTo>
                  <a:pt x="48514" y="143700"/>
                </a:moveTo>
                <a:lnTo>
                  <a:pt x="0" y="261937"/>
                </a:lnTo>
                <a:lnTo>
                  <a:pt x="123698" y="229806"/>
                </a:lnTo>
                <a:lnTo>
                  <a:pt x="113648" y="218297"/>
                </a:lnTo>
                <a:lnTo>
                  <a:pt x="70485" y="218297"/>
                </a:lnTo>
                <a:lnTo>
                  <a:pt x="63432" y="216409"/>
                </a:lnTo>
                <a:lnTo>
                  <a:pt x="57404" y="211772"/>
                </a:lnTo>
                <a:lnTo>
                  <a:pt x="53681" y="205228"/>
                </a:lnTo>
                <a:lnTo>
                  <a:pt x="52768" y="197993"/>
                </a:lnTo>
                <a:lnTo>
                  <a:pt x="54617" y="190948"/>
                </a:lnTo>
                <a:lnTo>
                  <a:pt x="59182" y="184975"/>
                </a:lnTo>
                <a:lnTo>
                  <a:pt x="73580" y="172408"/>
                </a:lnTo>
                <a:lnTo>
                  <a:pt x="48514" y="143700"/>
                </a:lnTo>
                <a:close/>
              </a:path>
              <a:path w="297814" h="262255">
                <a:moveTo>
                  <a:pt x="73580" y="172408"/>
                </a:moveTo>
                <a:lnTo>
                  <a:pt x="59182" y="184975"/>
                </a:lnTo>
                <a:lnTo>
                  <a:pt x="54617" y="190948"/>
                </a:lnTo>
                <a:lnTo>
                  <a:pt x="52768" y="197993"/>
                </a:lnTo>
                <a:lnTo>
                  <a:pt x="53681" y="205228"/>
                </a:lnTo>
                <a:lnTo>
                  <a:pt x="57404" y="211772"/>
                </a:lnTo>
                <a:lnTo>
                  <a:pt x="63432" y="216409"/>
                </a:lnTo>
                <a:lnTo>
                  <a:pt x="70485" y="218297"/>
                </a:lnTo>
                <a:lnTo>
                  <a:pt x="77727" y="217398"/>
                </a:lnTo>
                <a:lnTo>
                  <a:pt x="84328" y="213677"/>
                </a:lnTo>
                <a:lnTo>
                  <a:pt x="98678" y="201152"/>
                </a:lnTo>
                <a:lnTo>
                  <a:pt x="73580" y="172408"/>
                </a:lnTo>
                <a:close/>
              </a:path>
              <a:path w="297814" h="262255">
                <a:moveTo>
                  <a:pt x="98678" y="201152"/>
                </a:moveTo>
                <a:lnTo>
                  <a:pt x="84328" y="213677"/>
                </a:lnTo>
                <a:lnTo>
                  <a:pt x="77727" y="217398"/>
                </a:lnTo>
                <a:lnTo>
                  <a:pt x="70485" y="218297"/>
                </a:lnTo>
                <a:lnTo>
                  <a:pt x="113648" y="218297"/>
                </a:lnTo>
                <a:lnTo>
                  <a:pt x="98678" y="201152"/>
                </a:lnTo>
                <a:close/>
              </a:path>
              <a:path w="297814" h="262255">
                <a:moveTo>
                  <a:pt x="279653" y="0"/>
                </a:moveTo>
                <a:lnTo>
                  <a:pt x="272411" y="912"/>
                </a:lnTo>
                <a:lnTo>
                  <a:pt x="265811" y="4635"/>
                </a:lnTo>
                <a:lnTo>
                  <a:pt x="73580" y="172408"/>
                </a:lnTo>
                <a:lnTo>
                  <a:pt x="98678" y="201152"/>
                </a:lnTo>
                <a:lnTo>
                  <a:pt x="290957" y="33337"/>
                </a:lnTo>
                <a:lnTo>
                  <a:pt x="295521" y="27362"/>
                </a:lnTo>
                <a:lnTo>
                  <a:pt x="297370" y="20304"/>
                </a:lnTo>
                <a:lnTo>
                  <a:pt x="296457" y="13031"/>
                </a:lnTo>
                <a:lnTo>
                  <a:pt x="292735" y="6413"/>
                </a:lnTo>
                <a:lnTo>
                  <a:pt x="286706" y="1849"/>
                </a:lnTo>
                <a:lnTo>
                  <a:pt x="279653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895119" y="1601755"/>
            <a:ext cx="289560" cy="254000"/>
          </a:xfrm>
          <a:custGeom>
            <a:avLst/>
            <a:gdLst/>
            <a:ahLst/>
            <a:cxnLst/>
            <a:rect l="l" t="t" r="r" b="b"/>
            <a:pathLst>
              <a:path w="289560" h="254000">
                <a:moveTo>
                  <a:pt x="190284" y="192939"/>
                </a:moveTo>
                <a:lnTo>
                  <a:pt x="165322" y="221710"/>
                </a:lnTo>
                <a:lnTo>
                  <a:pt x="289147" y="253460"/>
                </a:lnTo>
                <a:lnTo>
                  <a:pt x="271166" y="210026"/>
                </a:lnTo>
                <a:lnTo>
                  <a:pt x="218535" y="210026"/>
                </a:lnTo>
                <a:lnTo>
                  <a:pt x="211292" y="209157"/>
                </a:lnTo>
                <a:lnTo>
                  <a:pt x="204692" y="205454"/>
                </a:lnTo>
                <a:lnTo>
                  <a:pt x="190284" y="192939"/>
                </a:lnTo>
                <a:close/>
              </a:path>
              <a:path w="289560" h="254000">
                <a:moveTo>
                  <a:pt x="215291" y="164118"/>
                </a:moveTo>
                <a:lnTo>
                  <a:pt x="190284" y="192939"/>
                </a:lnTo>
                <a:lnTo>
                  <a:pt x="204692" y="205454"/>
                </a:lnTo>
                <a:lnTo>
                  <a:pt x="211292" y="209157"/>
                </a:lnTo>
                <a:lnTo>
                  <a:pt x="218535" y="210026"/>
                </a:lnTo>
                <a:lnTo>
                  <a:pt x="225587" y="208133"/>
                </a:lnTo>
                <a:lnTo>
                  <a:pt x="231616" y="203549"/>
                </a:lnTo>
                <a:lnTo>
                  <a:pt x="235319" y="196931"/>
                </a:lnTo>
                <a:lnTo>
                  <a:pt x="236188" y="189658"/>
                </a:lnTo>
                <a:lnTo>
                  <a:pt x="234295" y="182600"/>
                </a:lnTo>
                <a:lnTo>
                  <a:pt x="229711" y="176625"/>
                </a:lnTo>
                <a:lnTo>
                  <a:pt x="215291" y="164118"/>
                </a:lnTo>
                <a:close/>
              </a:path>
              <a:path w="289560" h="254000">
                <a:moveTo>
                  <a:pt x="240252" y="135350"/>
                </a:moveTo>
                <a:lnTo>
                  <a:pt x="215291" y="164118"/>
                </a:lnTo>
                <a:lnTo>
                  <a:pt x="229711" y="176625"/>
                </a:lnTo>
                <a:lnTo>
                  <a:pt x="234295" y="182600"/>
                </a:lnTo>
                <a:lnTo>
                  <a:pt x="236188" y="189658"/>
                </a:lnTo>
                <a:lnTo>
                  <a:pt x="235319" y="196931"/>
                </a:lnTo>
                <a:lnTo>
                  <a:pt x="231616" y="203549"/>
                </a:lnTo>
                <a:lnTo>
                  <a:pt x="225587" y="208133"/>
                </a:lnTo>
                <a:lnTo>
                  <a:pt x="218535" y="210026"/>
                </a:lnTo>
                <a:lnTo>
                  <a:pt x="271166" y="210026"/>
                </a:lnTo>
                <a:lnTo>
                  <a:pt x="240252" y="135350"/>
                </a:lnTo>
                <a:close/>
              </a:path>
              <a:path w="289560" h="254000">
                <a:moveTo>
                  <a:pt x="17684" y="0"/>
                </a:moveTo>
                <a:lnTo>
                  <a:pt x="10640" y="1916"/>
                </a:lnTo>
                <a:lnTo>
                  <a:pt x="4667" y="6572"/>
                </a:lnTo>
                <a:lnTo>
                  <a:pt x="892" y="13116"/>
                </a:lnTo>
                <a:lnTo>
                  <a:pt x="0" y="20351"/>
                </a:lnTo>
                <a:lnTo>
                  <a:pt x="1916" y="27396"/>
                </a:lnTo>
                <a:lnTo>
                  <a:pt x="6572" y="33369"/>
                </a:lnTo>
                <a:lnTo>
                  <a:pt x="190284" y="192939"/>
                </a:lnTo>
                <a:lnTo>
                  <a:pt x="215291" y="164118"/>
                </a:lnTo>
                <a:lnTo>
                  <a:pt x="31464" y="4667"/>
                </a:lnTo>
                <a:lnTo>
                  <a:pt x="24919" y="892"/>
                </a:lnTo>
                <a:lnTo>
                  <a:pt x="17684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261736" y="2142744"/>
            <a:ext cx="114300" cy="384175"/>
          </a:xfrm>
          <a:custGeom>
            <a:avLst/>
            <a:gdLst/>
            <a:ahLst/>
            <a:cxnLst/>
            <a:rect l="l" t="t" r="r" b="b"/>
            <a:pathLst>
              <a:path w="114300" h="384175">
                <a:moveTo>
                  <a:pt x="0" y="268604"/>
                </a:moveTo>
                <a:lnTo>
                  <a:pt x="54737" y="384047"/>
                </a:lnTo>
                <a:lnTo>
                  <a:pt x="94891" y="307847"/>
                </a:lnTo>
                <a:lnTo>
                  <a:pt x="56261" y="307847"/>
                </a:lnTo>
                <a:lnTo>
                  <a:pt x="48934" y="306187"/>
                </a:lnTo>
                <a:lnTo>
                  <a:pt x="42989" y="301990"/>
                </a:lnTo>
                <a:lnTo>
                  <a:pt x="39044" y="295864"/>
                </a:lnTo>
                <a:lnTo>
                  <a:pt x="37718" y="288416"/>
                </a:lnTo>
                <a:lnTo>
                  <a:pt x="38112" y="269409"/>
                </a:lnTo>
                <a:lnTo>
                  <a:pt x="0" y="268604"/>
                </a:lnTo>
                <a:close/>
              </a:path>
              <a:path w="114300" h="384175">
                <a:moveTo>
                  <a:pt x="38112" y="269409"/>
                </a:moveTo>
                <a:lnTo>
                  <a:pt x="48934" y="306187"/>
                </a:lnTo>
                <a:lnTo>
                  <a:pt x="56261" y="307847"/>
                </a:lnTo>
                <a:lnTo>
                  <a:pt x="63728" y="306520"/>
                </a:lnTo>
                <a:lnTo>
                  <a:pt x="69897" y="302561"/>
                </a:lnTo>
                <a:lnTo>
                  <a:pt x="74138" y="296578"/>
                </a:lnTo>
                <a:lnTo>
                  <a:pt x="75818" y="289178"/>
                </a:lnTo>
                <a:lnTo>
                  <a:pt x="76211" y="270213"/>
                </a:lnTo>
                <a:lnTo>
                  <a:pt x="38112" y="269409"/>
                </a:lnTo>
                <a:close/>
              </a:path>
              <a:path w="114300" h="384175">
                <a:moveTo>
                  <a:pt x="76211" y="270213"/>
                </a:moveTo>
                <a:lnTo>
                  <a:pt x="63728" y="306520"/>
                </a:lnTo>
                <a:lnTo>
                  <a:pt x="56261" y="307847"/>
                </a:lnTo>
                <a:lnTo>
                  <a:pt x="94891" y="307847"/>
                </a:lnTo>
                <a:lnTo>
                  <a:pt x="114300" y="271017"/>
                </a:lnTo>
                <a:lnTo>
                  <a:pt x="76211" y="270213"/>
                </a:lnTo>
                <a:close/>
              </a:path>
              <a:path w="114300" h="384175">
                <a:moveTo>
                  <a:pt x="62737" y="0"/>
                </a:moveTo>
                <a:lnTo>
                  <a:pt x="38112" y="269409"/>
                </a:lnTo>
                <a:lnTo>
                  <a:pt x="76211" y="270213"/>
                </a:lnTo>
                <a:lnTo>
                  <a:pt x="81407" y="19430"/>
                </a:lnTo>
                <a:lnTo>
                  <a:pt x="80025" y="11983"/>
                </a:lnTo>
                <a:lnTo>
                  <a:pt x="76073" y="5857"/>
                </a:lnTo>
                <a:lnTo>
                  <a:pt x="70119" y="1660"/>
                </a:lnTo>
                <a:lnTo>
                  <a:pt x="62737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158996" y="2150364"/>
            <a:ext cx="114300" cy="375920"/>
          </a:xfrm>
          <a:custGeom>
            <a:avLst/>
            <a:gdLst/>
            <a:ahLst/>
            <a:cxnLst/>
            <a:rect l="l" t="t" r="r" b="b"/>
            <a:pathLst>
              <a:path w="114300" h="375919">
                <a:moveTo>
                  <a:pt x="38113" y="261535"/>
                </a:moveTo>
                <a:lnTo>
                  <a:pt x="0" y="262000"/>
                </a:lnTo>
                <a:lnTo>
                  <a:pt x="58546" y="375538"/>
                </a:lnTo>
                <a:lnTo>
                  <a:pt x="95510" y="299338"/>
                </a:lnTo>
                <a:lnTo>
                  <a:pt x="57657" y="299338"/>
                </a:lnTo>
                <a:lnTo>
                  <a:pt x="50212" y="297938"/>
                </a:lnTo>
                <a:lnTo>
                  <a:pt x="44100" y="293941"/>
                </a:lnTo>
                <a:lnTo>
                  <a:pt x="39941" y="287944"/>
                </a:lnTo>
                <a:lnTo>
                  <a:pt x="38353" y="280543"/>
                </a:lnTo>
                <a:lnTo>
                  <a:pt x="38113" y="261535"/>
                </a:lnTo>
                <a:close/>
              </a:path>
              <a:path w="114300" h="375919">
                <a:moveTo>
                  <a:pt x="76214" y="261069"/>
                </a:moveTo>
                <a:lnTo>
                  <a:pt x="38113" y="261535"/>
                </a:lnTo>
                <a:lnTo>
                  <a:pt x="38353" y="280543"/>
                </a:lnTo>
                <a:lnTo>
                  <a:pt x="39941" y="287944"/>
                </a:lnTo>
                <a:lnTo>
                  <a:pt x="44100" y="293941"/>
                </a:lnTo>
                <a:lnTo>
                  <a:pt x="50212" y="297938"/>
                </a:lnTo>
                <a:lnTo>
                  <a:pt x="57657" y="299338"/>
                </a:lnTo>
                <a:lnTo>
                  <a:pt x="65006" y="297751"/>
                </a:lnTo>
                <a:lnTo>
                  <a:pt x="71008" y="293592"/>
                </a:lnTo>
                <a:lnTo>
                  <a:pt x="75035" y="287480"/>
                </a:lnTo>
                <a:lnTo>
                  <a:pt x="76453" y="280035"/>
                </a:lnTo>
                <a:lnTo>
                  <a:pt x="76214" y="261069"/>
                </a:lnTo>
                <a:close/>
              </a:path>
              <a:path w="114300" h="375919">
                <a:moveTo>
                  <a:pt x="114300" y="260603"/>
                </a:moveTo>
                <a:lnTo>
                  <a:pt x="76214" y="261069"/>
                </a:lnTo>
                <a:lnTo>
                  <a:pt x="76453" y="280035"/>
                </a:lnTo>
                <a:lnTo>
                  <a:pt x="75035" y="287480"/>
                </a:lnTo>
                <a:lnTo>
                  <a:pt x="71008" y="293592"/>
                </a:lnTo>
                <a:lnTo>
                  <a:pt x="65006" y="297751"/>
                </a:lnTo>
                <a:lnTo>
                  <a:pt x="57657" y="299338"/>
                </a:lnTo>
                <a:lnTo>
                  <a:pt x="95510" y="299338"/>
                </a:lnTo>
                <a:lnTo>
                  <a:pt x="114300" y="260603"/>
                </a:lnTo>
                <a:close/>
              </a:path>
              <a:path w="114300" h="375919">
                <a:moveTo>
                  <a:pt x="53848" y="0"/>
                </a:moveTo>
                <a:lnTo>
                  <a:pt x="46446" y="1587"/>
                </a:lnTo>
                <a:lnTo>
                  <a:pt x="40449" y="5746"/>
                </a:lnTo>
                <a:lnTo>
                  <a:pt x="36452" y="11858"/>
                </a:lnTo>
                <a:lnTo>
                  <a:pt x="35051" y="19303"/>
                </a:lnTo>
                <a:lnTo>
                  <a:pt x="38113" y="261535"/>
                </a:lnTo>
                <a:lnTo>
                  <a:pt x="76214" y="261069"/>
                </a:lnTo>
                <a:lnTo>
                  <a:pt x="73151" y="18796"/>
                </a:lnTo>
                <a:lnTo>
                  <a:pt x="71564" y="11394"/>
                </a:lnTo>
                <a:lnTo>
                  <a:pt x="67405" y="5397"/>
                </a:lnTo>
                <a:lnTo>
                  <a:pt x="61293" y="1400"/>
                </a:lnTo>
                <a:lnTo>
                  <a:pt x="53848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9031223" y="524255"/>
            <a:ext cx="1807464" cy="317449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 txBox="1"/>
          <p:nvPr/>
        </p:nvSpPr>
        <p:spPr>
          <a:xfrm>
            <a:off x="9524238" y="1191209"/>
            <a:ext cx="250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solidFill>
                  <a:srgbClr val="EAEAEA"/>
                </a:solidFill>
                <a:latin typeface="Cambria Math"/>
                <a:cs typeface="Cambria Math"/>
              </a:rPr>
              <a:t>𝑮</a:t>
            </a:r>
            <a:r>
              <a:rPr sz="1725" spc="15" baseline="-14492" dirty="0">
                <a:solidFill>
                  <a:srgbClr val="EAEAEA"/>
                </a:solidFill>
                <a:latin typeface="Cambria Math"/>
                <a:cs typeface="Cambria Math"/>
              </a:rPr>
              <a:t>𝟎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251" name="object 2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sp>
        <p:nvSpPr>
          <p:cNvPr id="240" name="object 240"/>
          <p:cNvSpPr txBox="1"/>
          <p:nvPr/>
        </p:nvSpPr>
        <p:spPr>
          <a:xfrm>
            <a:off x="9241917" y="1761236"/>
            <a:ext cx="2425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EAEAEA"/>
                </a:solidFill>
                <a:latin typeface="Cambria Math"/>
                <a:cs typeface="Cambria Math"/>
              </a:rPr>
              <a:t>𝑮</a:t>
            </a:r>
            <a:r>
              <a:rPr sz="1575" spc="15" baseline="-21164" dirty="0">
                <a:solidFill>
                  <a:srgbClr val="EAEAEA"/>
                </a:solidFill>
                <a:latin typeface="Cambria Math"/>
                <a:cs typeface="Cambria Math"/>
              </a:rPr>
              <a:t>𝟏</a:t>
            </a:r>
            <a:endParaRPr sz="1575" baseline="-21164">
              <a:latin typeface="Cambria Math"/>
              <a:cs typeface="Cambria Math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10354182" y="1752726"/>
            <a:ext cx="2425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EAEAEA"/>
                </a:solidFill>
                <a:latin typeface="Cambria Math"/>
                <a:cs typeface="Cambria Math"/>
              </a:rPr>
              <a:t>𝑮</a:t>
            </a:r>
            <a:r>
              <a:rPr sz="1575" spc="15" baseline="-21164" dirty="0">
                <a:solidFill>
                  <a:srgbClr val="EAEAEA"/>
                </a:solidFill>
                <a:latin typeface="Cambria Math"/>
                <a:cs typeface="Cambria Math"/>
              </a:rPr>
              <a:t>𝟐</a:t>
            </a:r>
            <a:endParaRPr sz="1575" baseline="-21164">
              <a:latin typeface="Cambria Math"/>
              <a:cs typeface="Cambria Math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9289160" y="3162426"/>
            <a:ext cx="379095" cy="490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35"/>
              </a:lnSpc>
              <a:spcBef>
                <a:spcPts val="95"/>
              </a:spcBef>
            </a:pPr>
            <a:r>
              <a:rPr sz="1600" b="1" spc="-5" dirty="0">
                <a:solidFill>
                  <a:srgbClr val="EAEAEA"/>
                </a:solidFill>
                <a:latin typeface="Calisto MT"/>
                <a:cs typeface="Calisto MT"/>
              </a:rPr>
              <a:t>w</a:t>
            </a:r>
            <a:endParaRPr sz="1600">
              <a:latin typeface="Calisto MT"/>
              <a:cs typeface="Calisto MT"/>
            </a:endParaRPr>
          </a:p>
          <a:p>
            <a:pPr marL="200660">
              <a:lnSpc>
                <a:spcPts val="1835"/>
              </a:lnSpc>
            </a:pPr>
            <a:r>
              <a:rPr sz="1600" spc="-5" dirty="0">
                <a:solidFill>
                  <a:srgbClr val="EAEAEA"/>
                </a:solidFill>
                <a:latin typeface="Calisto MT"/>
                <a:cs typeface="Calisto MT"/>
              </a:rPr>
              <a:t>N</a:t>
            </a:r>
            <a:endParaRPr sz="1600">
              <a:latin typeface="Calisto MT"/>
              <a:cs typeface="Calisto MT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9251060" y="2476880"/>
            <a:ext cx="2330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575" spc="15" baseline="-21164" dirty="0">
                <a:solidFill>
                  <a:srgbClr val="EAEAEA"/>
                </a:solidFill>
                <a:latin typeface="Cambria Math"/>
                <a:cs typeface="Cambria Math"/>
              </a:rPr>
              <a:t>𝟏</a:t>
            </a:r>
            <a:endParaRPr sz="1575" baseline="-21164">
              <a:latin typeface="Cambria Math"/>
              <a:cs typeface="Cambria Math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9642475" y="3499865"/>
            <a:ext cx="1179830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097280" algn="l"/>
              </a:tabLst>
            </a:pPr>
            <a:r>
              <a:rPr sz="1050" spc="0" dirty="0">
                <a:solidFill>
                  <a:srgbClr val="EAEAEA"/>
                </a:solidFill>
                <a:latin typeface="Calisto MT"/>
                <a:cs typeface="Calisto MT"/>
              </a:rPr>
              <a:t>1	2</a:t>
            </a:r>
            <a:endParaRPr sz="1050">
              <a:latin typeface="Calisto MT"/>
              <a:cs typeface="Calisto MT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10389489" y="3162426"/>
            <a:ext cx="363855" cy="490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35"/>
              </a:lnSpc>
              <a:spcBef>
                <a:spcPts val="95"/>
              </a:spcBef>
            </a:pPr>
            <a:r>
              <a:rPr sz="1600" b="1" spc="-5" dirty="0">
                <a:solidFill>
                  <a:srgbClr val="EAEAEA"/>
                </a:solidFill>
                <a:latin typeface="Calisto MT"/>
                <a:cs typeface="Calisto MT"/>
              </a:rPr>
              <a:t>w</a:t>
            </a:r>
            <a:endParaRPr sz="1600">
              <a:latin typeface="Calisto MT"/>
              <a:cs typeface="Calisto MT"/>
            </a:endParaRPr>
          </a:p>
          <a:p>
            <a:pPr marL="185420">
              <a:lnSpc>
                <a:spcPts val="1835"/>
              </a:lnSpc>
            </a:pPr>
            <a:r>
              <a:rPr sz="1600" spc="-5" dirty="0">
                <a:solidFill>
                  <a:srgbClr val="EAEAEA"/>
                </a:solidFill>
                <a:latin typeface="Calisto MT"/>
                <a:cs typeface="Calisto MT"/>
              </a:rPr>
              <a:t>N</a:t>
            </a:r>
            <a:endParaRPr sz="1600">
              <a:latin typeface="Calisto MT"/>
              <a:cs typeface="Calisto MT"/>
            </a:endParaRPr>
          </a:p>
        </p:txBody>
      </p:sp>
      <p:sp>
        <p:nvSpPr>
          <p:cNvPr id="246" name="object 246"/>
          <p:cNvSpPr txBox="1"/>
          <p:nvPr/>
        </p:nvSpPr>
        <p:spPr>
          <a:xfrm>
            <a:off x="10342626" y="2475737"/>
            <a:ext cx="2330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r>
              <a:rPr sz="1575" spc="15" baseline="-21164" dirty="0">
                <a:solidFill>
                  <a:srgbClr val="EAEAEA"/>
                </a:solidFill>
                <a:latin typeface="Cambria Math"/>
                <a:cs typeface="Cambria Math"/>
              </a:rPr>
              <a:t>𝟐</a:t>
            </a:r>
            <a:endParaRPr sz="1575" baseline="-21164">
              <a:latin typeface="Cambria Math"/>
              <a:cs typeface="Cambria Math"/>
            </a:endParaRPr>
          </a:p>
        </p:txBody>
      </p:sp>
      <p:sp>
        <p:nvSpPr>
          <p:cNvPr id="247" name="object 247"/>
          <p:cNvSpPr txBox="1"/>
          <p:nvPr/>
        </p:nvSpPr>
        <p:spPr>
          <a:xfrm>
            <a:off x="10077957" y="1187958"/>
            <a:ext cx="2495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EAEAEA"/>
                </a:solidFill>
                <a:latin typeface="Cambria Math"/>
                <a:cs typeface="Cambria Math"/>
              </a:rPr>
              <a:t>𝜶</a:t>
            </a:r>
            <a:r>
              <a:rPr sz="1725" spc="7" baseline="-14492" dirty="0">
                <a:solidFill>
                  <a:srgbClr val="EAEAEA"/>
                </a:solidFill>
                <a:latin typeface="Cambria Math"/>
                <a:cs typeface="Cambria Math"/>
              </a:rPr>
              <a:t>𝟎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9560814" y="572465"/>
            <a:ext cx="1854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𝑯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10133838" y="569213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𝜸</a:t>
            </a:r>
            <a:endParaRPr sz="16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97935" y="286499"/>
            <a:ext cx="5508498" cy="503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23844" y="312407"/>
            <a:ext cx="5456682" cy="4442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37940" y="334009"/>
            <a:ext cx="5443855" cy="431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84320" y="1083563"/>
            <a:ext cx="4025646" cy="53713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10228" y="1147572"/>
            <a:ext cx="157734" cy="1577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21022" y="1162430"/>
            <a:ext cx="147574" cy="1474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02835" y="1109484"/>
            <a:ext cx="3224403" cy="2429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05884" y="1370088"/>
            <a:ext cx="3323463" cy="2429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82896" y="1775434"/>
            <a:ext cx="128803" cy="1288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92294" y="1789810"/>
            <a:ext cx="118872" cy="118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96255" y="1746516"/>
            <a:ext cx="2637281" cy="1958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88635" y="1952244"/>
            <a:ext cx="810006" cy="1573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21708" y="2345410"/>
            <a:ext cx="142519" cy="1425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32503" y="2360676"/>
            <a:ext cx="132588" cy="1324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94503" y="2316479"/>
            <a:ext cx="133375" cy="16687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09871" y="2335529"/>
            <a:ext cx="113664" cy="147955"/>
          </a:xfrm>
          <a:custGeom>
            <a:avLst/>
            <a:gdLst/>
            <a:ahLst/>
            <a:cxnLst/>
            <a:rect l="l" t="t" r="r" b="b"/>
            <a:pathLst>
              <a:path w="113664" h="147955">
                <a:moveTo>
                  <a:pt x="86012" y="139446"/>
                </a:moveTo>
                <a:lnTo>
                  <a:pt x="70865" y="139446"/>
                </a:lnTo>
                <a:lnTo>
                  <a:pt x="76326" y="147700"/>
                </a:lnTo>
                <a:lnTo>
                  <a:pt x="84708" y="145415"/>
                </a:lnTo>
                <a:lnTo>
                  <a:pt x="86012" y="139446"/>
                </a:lnTo>
                <a:close/>
              </a:path>
              <a:path w="113664" h="147955">
                <a:moveTo>
                  <a:pt x="83438" y="0"/>
                </a:moveTo>
                <a:lnTo>
                  <a:pt x="76707" y="0"/>
                </a:lnTo>
                <a:lnTo>
                  <a:pt x="68230" y="525"/>
                </a:lnTo>
                <a:lnTo>
                  <a:pt x="31845" y="18795"/>
                </a:lnTo>
                <a:lnTo>
                  <a:pt x="8235" y="57890"/>
                </a:lnTo>
                <a:lnTo>
                  <a:pt x="0" y="102870"/>
                </a:lnTo>
                <a:lnTo>
                  <a:pt x="644" y="113178"/>
                </a:lnTo>
                <a:lnTo>
                  <a:pt x="23098" y="144732"/>
                </a:lnTo>
                <a:lnTo>
                  <a:pt x="40639" y="147574"/>
                </a:lnTo>
                <a:lnTo>
                  <a:pt x="44957" y="147574"/>
                </a:lnTo>
                <a:lnTo>
                  <a:pt x="49275" y="147066"/>
                </a:lnTo>
                <a:lnTo>
                  <a:pt x="57657" y="145034"/>
                </a:lnTo>
                <a:lnTo>
                  <a:pt x="63500" y="142875"/>
                </a:lnTo>
                <a:lnTo>
                  <a:pt x="70865" y="139446"/>
                </a:lnTo>
                <a:lnTo>
                  <a:pt x="86012" y="139446"/>
                </a:lnTo>
                <a:lnTo>
                  <a:pt x="86234" y="138430"/>
                </a:lnTo>
                <a:lnTo>
                  <a:pt x="35051" y="138430"/>
                </a:lnTo>
                <a:lnTo>
                  <a:pt x="29209" y="135890"/>
                </a:lnTo>
                <a:lnTo>
                  <a:pt x="25400" y="130937"/>
                </a:lnTo>
                <a:lnTo>
                  <a:pt x="21589" y="125857"/>
                </a:lnTo>
                <a:lnTo>
                  <a:pt x="19812" y="117856"/>
                </a:lnTo>
                <a:lnTo>
                  <a:pt x="19924" y="102870"/>
                </a:lnTo>
                <a:lnTo>
                  <a:pt x="26511" y="64230"/>
                </a:lnTo>
                <a:lnTo>
                  <a:pt x="43941" y="27432"/>
                </a:lnTo>
                <a:lnTo>
                  <a:pt x="69214" y="9271"/>
                </a:lnTo>
                <a:lnTo>
                  <a:pt x="112572" y="9271"/>
                </a:lnTo>
                <a:lnTo>
                  <a:pt x="113411" y="5587"/>
                </a:lnTo>
                <a:lnTo>
                  <a:pt x="106806" y="3556"/>
                </a:lnTo>
                <a:lnTo>
                  <a:pt x="100711" y="2032"/>
                </a:lnTo>
                <a:lnTo>
                  <a:pt x="95123" y="1270"/>
                </a:lnTo>
                <a:lnTo>
                  <a:pt x="89534" y="381"/>
                </a:lnTo>
                <a:lnTo>
                  <a:pt x="83438" y="0"/>
                </a:lnTo>
                <a:close/>
              </a:path>
              <a:path w="113664" h="147955">
                <a:moveTo>
                  <a:pt x="108584" y="80772"/>
                </a:moveTo>
                <a:lnTo>
                  <a:pt x="66293" y="80772"/>
                </a:lnTo>
                <a:lnTo>
                  <a:pt x="65150" y="85979"/>
                </a:lnTo>
                <a:lnTo>
                  <a:pt x="68706" y="86106"/>
                </a:lnTo>
                <a:lnTo>
                  <a:pt x="71374" y="86868"/>
                </a:lnTo>
                <a:lnTo>
                  <a:pt x="73025" y="88137"/>
                </a:lnTo>
                <a:lnTo>
                  <a:pt x="74675" y="89535"/>
                </a:lnTo>
                <a:lnTo>
                  <a:pt x="75437" y="91821"/>
                </a:lnTo>
                <a:lnTo>
                  <a:pt x="75336" y="100584"/>
                </a:lnTo>
                <a:lnTo>
                  <a:pt x="60451" y="133985"/>
                </a:lnTo>
                <a:lnTo>
                  <a:pt x="57912" y="135636"/>
                </a:lnTo>
                <a:lnTo>
                  <a:pt x="54990" y="136779"/>
                </a:lnTo>
                <a:lnTo>
                  <a:pt x="49021" y="138049"/>
                </a:lnTo>
                <a:lnTo>
                  <a:pt x="45974" y="138430"/>
                </a:lnTo>
                <a:lnTo>
                  <a:pt x="86234" y="138430"/>
                </a:lnTo>
                <a:lnTo>
                  <a:pt x="94614" y="100584"/>
                </a:lnTo>
                <a:lnTo>
                  <a:pt x="107314" y="85979"/>
                </a:lnTo>
                <a:lnTo>
                  <a:pt x="108584" y="80772"/>
                </a:lnTo>
                <a:close/>
              </a:path>
              <a:path w="113664" h="147955">
                <a:moveTo>
                  <a:pt x="112572" y="9271"/>
                </a:moveTo>
                <a:lnTo>
                  <a:pt x="82423" y="9271"/>
                </a:lnTo>
                <a:lnTo>
                  <a:pt x="87756" y="11175"/>
                </a:lnTo>
                <a:lnTo>
                  <a:pt x="90931" y="15112"/>
                </a:lnTo>
                <a:lnTo>
                  <a:pt x="94233" y="18923"/>
                </a:lnTo>
                <a:lnTo>
                  <a:pt x="96138" y="25273"/>
                </a:lnTo>
                <a:lnTo>
                  <a:pt x="96774" y="34036"/>
                </a:lnTo>
                <a:lnTo>
                  <a:pt x="106933" y="34036"/>
                </a:lnTo>
                <a:lnTo>
                  <a:pt x="112572" y="92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09871" y="2335529"/>
            <a:ext cx="113664" cy="147955"/>
          </a:xfrm>
          <a:custGeom>
            <a:avLst/>
            <a:gdLst/>
            <a:ahLst/>
            <a:cxnLst/>
            <a:rect l="l" t="t" r="r" b="b"/>
            <a:pathLst>
              <a:path w="113664" h="147955">
                <a:moveTo>
                  <a:pt x="76707" y="0"/>
                </a:moveTo>
                <a:lnTo>
                  <a:pt x="83438" y="0"/>
                </a:lnTo>
                <a:lnTo>
                  <a:pt x="89534" y="381"/>
                </a:lnTo>
                <a:lnTo>
                  <a:pt x="95123" y="1270"/>
                </a:lnTo>
                <a:lnTo>
                  <a:pt x="100711" y="2032"/>
                </a:lnTo>
                <a:lnTo>
                  <a:pt x="106806" y="3556"/>
                </a:lnTo>
                <a:lnTo>
                  <a:pt x="113411" y="5587"/>
                </a:lnTo>
                <a:lnTo>
                  <a:pt x="106933" y="34036"/>
                </a:lnTo>
                <a:lnTo>
                  <a:pt x="96774" y="34036"/>
                </a:lnTo>
                <a:lnTo>
                  <a:pt x="96138" y="25273"/>
                </a:lnTo>
                <a:lnTo>
                  <a:pt x="94233" y="18923"/>
                </a:lnTo>
                <a:lnTo>
                  <a:pt x="90931" y="15112"/>
                </a:lnTo>
                <a:lnTo>
                  <a:pt x="87756" y="11175"/>
                </a:lnTo>
                <a:lnTo>
                  <a:pt x="82423" y="9271"/>
                </a:lnTo>
                <a:lnTo>
                  <a:pt x="75183" y="9271"/>
                </a:lnTo>
                <a:lnTo>
                  <a:pt x="69214" y="9271"/>
                </a:lnTo>
                <a:lnTo>
                  <a:pt x="63753" y="10795"/>
                </a:lnTo>
                <a:lnTo>
                  <a:pt x="34333" y="43594"/>
                </a:lnTo>
                <a:lnTo>
                  <a:pt x="21526" y="86179"/>
                </a:lnTo>
                <a:lnTo>
                  <a:pt x="19812" y="106807"/>
                </a:lnTo>
                <a:lnTo>
                  <a:pt x="19812" y="117856"/>
                </a:lnTo>
                <a:lnTo>
                  <a:pt x="21589" y="125857"/>
                </a:lnTo>
                <a:lnTo>
                  <a:pt x="25400" y="130937"/>
                </a:lnTo>
                <a:lnTo>
                  <a:pt x="29209" y="135890"/>
                </a:lnTo>
                <a:lnTo>
                  <a:pt x="35051" y="138430"/>
                </a:lnTo>
                <a:lnTo>
                  <a:pt x="43179" y="138430"/>
                </a:lnTo>
                <a:lnTo>
                  <a:pt x="45974" y="138430"/>
                </a:lnTo>
                <a:lnTo>
                  <a:pt x="49021" y="138049"/>
                </a:lnTo>
                <a:lnTo>
                  <a:pt x="51942" y="137414"/>
                </a:lnTo>
                <a:lnTo>
                  <a:pt x="54990" y="136779"/>
                </a:lnTo>
                <a:lnTo>
                  <a:pt x="57912" y="135636"/>
                </a:lnTo>
                <a:lnTo>
                  <a:pt x="60451" y="133985"/>
                </a:lnTo>
                <a:lnTo>
                  <a:pt x="63118" y="132334"/>
                </a:lnTo>
                <a:lnTo>
                  <a:pt x="75437" y="99822"/>
                </a:lnTo>
                <a:lnTo>
                  <a:pt x="75437" y="95123"/>
                </a:lnTo>
                <a:lnTo>
                  <a:pt x="75437" y="91821"/>
                </a:lnTo>
                <a:lnTo>
                  <a:pt x="65150" y="85979"/>
                </a:lnTo>
                <a:lnTo>
                  <a:pt x="66293" y="80772"/>
                </a:lnTo>
                <a:lnTo>
                  <a:pt x="108584" y="80772"/>
                </a:lnTo>
                <a:lnTo>
                  <a:pt x="107314" y="85979"/>
                </a:lnTo>
                <a:lnTo>
                  <a:pt x="104648" y="86487"/>
                </a:lnTo>
                <a:lnTo>
                  <a:pt x="102742" y="87122"/>
                </a:lnTo>
                <a:lnTo>
                  <a:pt x="84708" y="145415"/>
                </a:lnTo>
                <a:lnTo>
                  <a:pt x="76326" y="147700"/>
                </a:lnTo>
                <a:lnTo>
                  <a:pt x="70865" y="139446"/>
                </a:lnTo>
                <a:lnTo>
                  <a:pt x="63500" y="142875"/>
                </a:lnTo>
                <a:lnTo>
                  <a:pt x="57657" y="145034"/>
                </a:lnTo>
                <a:lnTo>
                  <a:pt x="53466" y="146050"/>
                </a:lnTo>
                <a:lnTo>
                  <a:pt x="49275" y="147066"/>
                </a:lnTo>
                <a:lnTo>
                  <a:pt x="44957" y="147574"/>
                </a:lnTo>
                <a:lnTo>
                  <a:pt x="40639" y="147574"/>
                </a:lnTo>
                <a:lnTo>
                  <a:pt x="31255" y="146861"/>
                </a:lnTo>
                <a:lnTo>
                  <a:pt x="644" y="113178"/>
                </a:lnTo>
                <a:lnTo>
                  <a:pt x="0" y="102870"/>
                </a:lnTo>
                <a:lnTo>
                  <a:pt x="333" y="94726"/>
                </a:lnTo>
                <a:lnTo>
                  <a:pt x="11779" y="48879"/>
                </a:lnTo>
                <a:lnTo>
                  <a:pt x="38203" y="13223"/>
                </a:lnTo>
                <a:lnTo>
                  <a:pt x="68230" y="525"/>
                </a:lnTo>
                <a:lnTo>
                  <a:pt x="7670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20996" y="2406395"/>
            <a:ext cx="89153" cy="1211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36235" y="2425445"/>
            <a:ext cx="69850" cy="102235"/>
          </a:xfrm>
          <a:custGeom>
            <a:avLst/>
            <a:gdLst/>
            <a:ahLst/>
            <a:cxnLst/>
            <a:rect l="l" t="t" r="r" b="b"/>
            <a:pathLst>
              <a:path w="69850" h="102235">
                <a:moveTo>
                  <a:pt x="41275" y="0"/>
                </a:moveTo>
                <a:lnTo>
                  <a:pt x="29972" y="0"/>
                </a:lnTo>
                <a:lnTo>
                  <a:pt x="25273" y="1015"/>
                </a:lnTo>
                <a:lnTo>
                  <a:pt x="21081" y="3175"/>
                </a:lnTo>
                <a:lnTo>
                  <a:pt x="16763" y="5206"/>
                </a:lnTo>
                <a:lnTo>
                  <a:pt x="103" y="41909"/>
                </a:lnTo>
                <a:lnTo>
                  <a:pt x="0" y="51562"/>
                </a:lnTo>
                <a:lnTo>
                  <a:pt x="523" y="63422"/>
                </a:lnTo>
                <a:lnTo>
                  <a:pt x="18954" y="98726"/>
                </a:lnTo>
                <a:lnTo>
                  <a:pt x="33909" y="101853"/>
                </a:lnTo>
                <a:lnTo>
                  <a:pt x="42074" y="101022"/>
                </a:lnTo>
                <a:lnTo>
                  <a:pt x="49228" y="98536"/>
                </a:lnTo>
                <a:lnTo>
                  <a:pt x="55358" y="94406"/>
                </a:lnTo>
                <a:lnTo>
                  <a:pt x="55735" y="93979"/>
                </a:lnTo>
                <a:lnTo>
                  <a:pt x="31876" y="93979"/>
                </a:lnTo>
                <a:lnTo>
                  <a:pt x="28955" y="93217"/>
                </a:lnTo>
                <a:lnTo>
                  <a:pt x="26669" y="91439"/>
                </a:lnTo>
                <a:lnTo>
                  <a:pt x="24256" y="89788"/>
                </a:lnTo>
                <a:lnTo>
                  <a:pt x="22225" y="87121"/>
                </a:lnTo>
                <a:lnTo>
                  <a:pt x="20700" y="83438"/>
                </a:lnTo>
                <a:lnTo>
                  <a:pt x="19176" y="79882"/>
                </a:lnTo>
                <a:lnTo>
                  <a:pt x="17906" y="75311"/>
                </a:lnTo>
                <a:lnTo>
                  <a:pt x="17144" y="69723"/>
                </a:lnTo>
                <a:lnTo>
                  <a:pt x="16510" y="64134"/>
                </a:lnTo>
                <a:lnTo>
                  <a:pt x="16128" y="57403"/>
                </a:lnTo>
                <a:lnTo>
                  <a:pt x="16178" y="41909"/>
                </a:lnTo>
                <a:lnTo>
                  <a:pt x="16383" y="37211"/>
                </a:lnTo>
                <a:lnTo>
                  <a:pt x="17017" y="31876"/>
                </a:lnTo>
                <a:lnTo>
                  <a:pt x="17525" y="26669"/>
                </a:lnTo>
                <a:lnTo>
                  <a:pt x="31241" y="7492"/>
                </a:lnTo>
                <a:lnTo>
                  <a:pt x="57159" y="7492"/>
                </a:lnTo>
                <a:lnTo>
                  <a:pt x="55244" y="5714"/>
                </a:lnTo>
                <a:lnTo>
                  <a:pt x="50926" y="3428"/>
                </a:lnTo>
                <a:lnTo>
                  <a:pt x="46481" y="1142"/>
                </a:lnTo>
                <a:lnTo>
                  <a:pt x="41275" y="0"/>
                </a:lnTo>
                <a:close/>
              </a:path>
              <a:path w="69850" h="102235">
                <a:moveTo>
                  <a:pt x="57159" y="7492"/>
                </a:moveTo>
                <a:lnTo>
                  <a:pt x="37846" y="7492"/>
                </a:lnTo>
                <a:lnTo>
                  <a:pt x="40512" y="8381"/>
                </a:lnTo>
                <a:lnTo>
                  <a:pt x="42925" y="10159"/>
                </a:lnTo>
                <a:lnTo>
                  <a:pt x="53483" y="61749"/>
                </a:lnTo>
                <a:lnTo>
                  <a:pt x="53212" y="66166"/>
                </a:lnTo>
                <a:lnTo>
                  <a:pt x="43306" y="91566"/>
                </a:lnTo>
                <a:lnTo>
                  <a:pt x="40893" y="93217"/>
                </a:lnTo>
                <a:lnTo>
                  <a:pt x="38226" y="93979"/>
                </a:lnTo>
                <a:lnTo>
                  <a:pt x="55735" y="93979"/>
                </a:lnTo>
                <a:lnTo>
                  <a:pt x="69505" y="51562"/>
                </a:lnTo>
                <a:lnTo>
                  <a:pt x="69596" y="41909"/>
                </a:lnTo>
                <a:lnTo>
                  <a:pt x="68961" y="35051"/>
                </a:lnTo>
                <a:lnTo>
                  <a:pt x="67563" y="28828"/>
                </a:lnTo>
                <a:lnTo>
                  <a:pt x="66293" y="22732"/>
                </a:lnTo>
                <a:lnTo>
                  <a:pt x="64262" y="17525"/>
                </a:lnTo>
                <a:lnTo>
                  <a:pt x="61594" y="13207"/>
                </a:lnTo>
                <a:lnTo>
                  <a:pt x="58800" y="9016"/>
                </a:lnTo>
                <a:lnTo>
                  <a:pt x="57159" y="749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52365" y="2432939"/>
            <a:ext cx="37465" cy="86995"/>
          </a:xfrm>
          <a:custGeom>
            <a:avLst/>
            <a:gdLst/>
            <a:ahLst/>
            <a:cxnLst/>
            <a:rect l="l" t="t" r="r" b="b"/>
            <a:pathLst>
              <a:path w="37464" h="86994">
                <a:moveTo>
                  <a:pt x="18669" y="0"/>
                </a:moveTo>
                <a:lnTo>
                  <a:pt x="15112" y="0"/>
                </a:lnTo>
                <a:lnTo>
                  <a:pt x="12064" y="888"/>
                </a:lnTo>
                <a:lnTo>
                  <a:pt x="9651" y="2794"/>
                </a:lnTo>
                <a:lnTo>
                  <a:pt x="7238" y="4699"/>
                </a:lnTo>
                <a:lnTo>
                  <a:pt x="888" y="24384"/>
                </a:lnTo>
                <a:lnTo>
                  <a:pt x="254" y="29718"/>
                </a:lnTo>
                <a:lnTo>
                  <a:pt x="0" y="35560"/>
                </a:lnTo>
                <a:lnTo>
                  <a:pt x="0" y="42290"/>
                </a:lnTo>
                <a:lnTo>
                  <a:pt x="0" y="49911"/>
                </a:lnTo>
                <a:lnTo>
                  <a:pt x="4572" y="75946"/>
                </a:lnTo>
                <a:lnTo>
                  <a:pt x="6096" y="79628"/>
                </a:lnTo>
                <a:lnTo>
                  <a:pt x="8127" y="82296"/>
                </a:lnTo>
                <a:lnTo>
                  <a:pt x="10540" y="83947"/>
                </a:lnTo>
                <a:lnTo>
                  <a:pt x="12826" y="85725"/>
                </a:lnTo>
                <a:lnTo>
                  <a:pt x="15748" y="86487"/>
                </a:lnTo>
                <a:lnTo>
                  <a:pt x="19050" y="86487"/>
                </a:lnTo>
                <a:lnTo>
                  <a:pt x="22098" y="86487"/>
                </a:lnTo>
                <a:lnTo>
                  <a:pt x="24764" y="85725"/>
                </a:lnTo>
                <a:lnTo>
                  <a:pt x="27177" y="84074"/>
                </a:lnTo>
                <a:lnTo>
                  <a:pt x="29463" y="82550"/>
                </a:lnTo>
                <a:lnTo>
                  <a:pt x="37464" y="52450"/>
                </a:lnTo>
                <a:lnTo>
                  <a:pt x="37464" y="45465"/>
                </a:lnTo>
                <a:lnTo>
                  <a:pt x="37464" y="37464"/>
                </a:lnTo>
                <a:lnTo>
                  <a:pt x="32638" y="10795"/>
                </a:lnTo>
                <a:lnTo>
                  <a:pt x="31114" y="7112"/>
                </a:lnTo>
                <a:lnTo>
                  <a:pt x="29083" y="4445"/>
                </a:lnTo>
                <a:lnTo>
                  <a:pt x="26797" y="2666"/>
                </a:lnTo>
                <a:lnTo>
                  <a:pt x="24384" y="888"/>
                </a:lnTo>
                <a:lnTo>
                  <a:pt x="21717" y="0"/>
                </a:lnTo>
                <a:lnTo>
                  <a:pt x="1866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36235" y="2425445"/>
            <a:ext cx="69850" cy="102235"/>
          </a:xfrm>
          <a:custGeom>
            <a:avLst/>
            <a:gdLst/>
            <a:ahLst/>
            <a:cxnLst/>
            <a:rect l="l" t="t" r="r" b="b"/>
            <a:pathLst>
              <a:path w="69850" h="102235">
                <a:moveTo>
                  <a:pt x="35178" y="0"/>
                </a:moveTo>
                <a:lnTo>
                  <a:pt x="41275" y="0"/>
                </a:lnTo>
                <a:lnTo>
                  <a:pt x="46481" y="1142"/>
                </a:lnTo>
                <a:lnTo>
                  <a:pt x="67563" y="28828"/>
                </a:lnTo>
                <a:lnTo>
                  <a:pt x="68961" y="35051"/>
                </a:lnTo>
                <a:lnTo>
                  <a:pt x="69596" y="41909"/>
                </a:lnTo>
                <a:lnTo>
                  <a:pt x="69596" y="49656"/>
                </a:lnTo>
                <a:lnTo>
                  <a:pt x="60451" y="88645"/>
                </a:lnTo>
                <a:lnTo>
                  <a:pt x="33909" y="101853"/>
                </a:lnTo>
                <a:lnTo>
                  <a:pt x="25884" y="101070"/>
                </a:lnTo>
                <a:lnTo>
                  <a:pt x="523" y="63422"/>
                </a:lnTo>
                <a:lnTo>
                  <a:pt x="0" y="51562"/>
                </a:lnTo>
                <a:lnTo>
                  <a:pt x="0" y="42799"/>
                </a:lnTo>
                <a:lnTo>
                  <a:pt x="888" y="35178"/>
                </a:lnTo>
                <a:lnTo>
                  <a:pt x="2666" y="28701"/>
                </a:lnTo>
                <a:lnTo>
                  <a:pt x="4444" y="22225"/>
                </a:lnTo>
                <a:lnTo>
                  <a:pt x="21081" y="3175"/>
                </a:lnTo>
                <a:lnTo>
                  <a:pt x="25273" y="1015"/>
                </a:lnTo>
                <a:lnTo>
                  <a:pt x="29972" y="0"/>
                </a:lnTo>
                <a:lnTo>
                  <a:pt x="3517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4628" y="2381953"/>
            <a:ext cx="147091" cy="556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38978" y="2401189"/>
            <a:ext cx="128270" cy="36830"/>
          </a:xfrm>
          <a:custGeom>
            <a:avLst/>
            <a:gdLst/>
            <a:ahLst/>
            <a:cxnLst/>
            <a:rect l="l" t="t" r="r" b="b"/>
            <a:pathLst>
              <a:path w="128270" h="36830">
                <a:moveTo>
                  <a:pt x="71591" y="14605"/>
                </a:moveTo>
                <a:lnTo>
                  <a:pt x="32004" y="14605"/>
                </a:lnTo>
                <a:lnTo>
                  <a:pt x="37097" y="15315"/>
                </a:lnTo>
                <a:lnTo>
                  <a:pt x="43227" y="17430"/>
                </a:lnTo>
                <a:lnTo>
                  <a:pt x="50428" y="20955"/>
                </a:lnTo>
                <a:lnTo>
                  <a:pt x="58547" y="25781"/>
                </a:lnTo>
                <a:lnTo>
                  <a:pt x="66976" y="30614"/>
                </a:lnTo>
                <a:lnTo>
                  <a:pt x="74930" y="34067"/>
                </a:lnTo>
                <a:lnTo>
                  <a:pt x="82407" y="36139"/>
                </a:lnTo>
                <a:lnTo>
                  <a:pt x="89408" y="36830"/>
                </a:lnTo>
                <a:lnTo>
                  <a:pt x="96194" y="36234"/>
                </a:lnTo>
                <a:lnTo>
                  <a:pt x="102457" y="34448"/>
                </a:lnTo>
                <a:lnTo>
                  <a:pt x="108196" y="31472"/>
                </a:lnTo>
                <a:lnTo>
                  <a:pt x="113411" y="27305"/>
                </a:lnTo>
                <a:lnTo>
                  <a:pt x="118722" y="22098"/>
                </a:lnTo>
                <a:lnTo>
                  <a:pt x="92075" y="22098"/>
                </a:lnTo>
                <a:lnTo>
                  <a:pt x="87052" y="21407"/>
                </a:lnTo>
                <a:lnTo>
                  <a:pt x="80946" y="19335"/>
                </a:lnTo>
                <a:lnTo>
                  <a:pt x="73769" y="15882"/>
                </a:lnTo>
                <a:lnTo>
                  <a:pt x="71591" y="14605"/>
                </a:lnTo>
                <a:close/>
              </a:path>
              <a:path w="128270" h="36830">
                <a:moveTo>
                  <a:pt x="35306" y="0"/>
                </a:moveTo>
                <a:lnTo>
                  <a:pt x="27178" y="0"/>
                </a:lnTo>
                <a:lnTo>
                  <a:pt x="20193" y="2794"/>
                </a:lnTo>
                <a:lnTo>
                  <a:pt x="14224" y="8255"/>
                </a:lnTo>
                <a:lnTo>
                  <a:pt x="8255" y="13843"/>
                </a:lnTo>
                <a:lnTo>
                  <a:pt x="3556" y="20700"/>
                </a:lnTo>
                <a:lnTo>
                  <a:pt x="0" y="29083"/>
                </a:lnTo>
                <a:lnTo>
                  <a:pt x="8255" y="33655"/>
                </a:lnTo>
                <a:lnTo>
                  <a:pt x="11175" y="27432"/>
                </a:lnTo>
                <a:lnTo>
                  <a:pt x="14605" y="22733"/>
                </a:lnTo>
                <a:lnTo>
                  <a:pt x="22351" y="16256"/>
                </a:lnTo>
                <a:lnTo>
                  <a:pt x="26797" y="14605"/>
                </a:lnTo>
                <a:lnTo>
                  <a:pt x="71591" y="14605"/>
                </a:lnTo>
                <a:lnTo>
                  <a:pt x="65532" y="11049"/>
                </a:lnTo>
                <a:lnTo>
                  <a:pt x="57058" y="6215"/>
                </a:lnTo>
                <a:lnTo>
                  <a:pt x="49180" y="2762"/>
                </a:lnTo>
                <a:lnTo>
                  <a:pt x="41921" y="690"/>
                </a:lnTo>
                <a:lnTo>
                  <a:pt x="35306" y="0"/>
                </a:lnTo>
                <a:close/>
              </a:path>
              <a:path w="128270" h="36830">
                <a:moveTo>
                  <a:pt x="119253" y="2666"/>
                </a:moveTo>
                <a:lnTo>
                  <a:pt x="115188" y="9271"/>
                </a:lnTo>
                <a:lnTo>
                  <a:pt x="111125" y="14224"/>
                </a:lnTo>
                <a:lnTo>
                  <a:pt x="107021" y="17430"/>
                </a:lnTo>
                <a:lnTo>
                  <a:pt x="103124" y="20574"/>
                </a:lnTo>
                <a:lnTo>
                  <a:pt x="98044" y="22098"/>
                </a:lnTo>
                <a:lnTo>
                  <a:pt x="118722" y="22098"/>
                </a:lnTo>
                <a:lnTo>
                  <a:pt x="119909" y="20927"/>
                </a:lnTo>
                <a:lnTo>
                  <a:pt x="124713" y="14605"/>
                </a:lnTo>
                <a:lnTo>
                  <a:pt x="127762" y="8255"/>
                </a:lnTo>
                <a:lnTo>
                  <a:pt x="119253" y="266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38978" y="2401189"/>
            <a:ext cx="128270" cy="36830"/>
          </a:xfrm>
          <a:custGeom>
            <a:avLst/>
            <a:gdLst/>
            <a:ahLst/>
            <a:cxnLst/>
            <a:rect l="l" t="t" r="r" b="b"/>
            <a:pathLst>
              <a:path w="128270" h="36830">
                <a:moveTo>
                  <a:pt x="35306" y="0"/>
                </a:moveTo>
                <a:lnTo>
                  <a:pt x="73769" y="15882"/>
                </a:lnTo>
                <a:lnTo>
                  <a:pt x="80946" y="19335"/>
                </a:lnTo>
                <a:lnTo>
                  <a:pt x="87052" y="21407"/>
                </a:lnTo>
                <a:lnTo>
                  <a:pt x="92075" y="22098"/>
                </a:lnTo>
                <a:lnTo>
                  <a:pt x="98044" y="22098"/>
                </a:lnTo>
                <a:lnTo>
                  <a:pt x="103124" y="20574"/>
                </a:lnTo>
                <a:lnTo>
                  <a:pt x="107061" y="17399"/>
                </a:lnTo>
                <a:lnTo>
                  <a:pt x="111125" y="14224"/>
                </a:lnTo>
                <a:lnTo>
                  <a:pt x="115188" y="9271"/>
                </a:lnTo>
                <a:lnTo>
                  <a:pt x="119253" y="2666"/>
                </a:lnTo>
                <a:lnTo>
                  <a:pt x="127762" y="8255"/>
                </a:lnTo>
                <a:lnTo>
                  <a:pt x="96194" y="36234"/>
                </a:lnTo>
                <a:lnTo>
                  <a:pt x="89408" y="36830"/>
                </a:lnTo>
                <a:lnTo>
                  <a:pt x="82407" y="36139"/>
                </a:lnTo>
                <a:lnTo>
                  <a:pt x="74930" y="34067"/>
                </a:lnTo>
                <a:lnTo>
                  <a:pt x="66976" y="30614"/>
                </a:lnTo>
                <a:lnTo>
                  <a:pt x="58547" y="25781"/>
                </a:lnTo>
                <a:lnTo>
                  <a:pt x="50381" y="20927"/>
                </a:lnTo>
                <a:lnTo>
                  <a:pt x="43227" y="17430"/>
                </a:lnTo>
                <a:lnTo>
                  <a:pt x="37097" y="15315"/>
                </a:lnTo>
                <a:lnTo>
                  <a:pt x="32004" y="14605"/>
                </a:lnTo>
                <a:lnTo>
                  <a:pt x="26797" y="14605"/>
                </a:lnTo>
                <a:lnTo>
                  <a:pt x="22351" y="16256"/>
                </a:lnTo>
                <a:lnTo>
                  <a:pt x="18415" y="19558"/>
                </a:lnTo>
                <a:lnTo>
                  <a:pt x="14605" y="22733"/>
                </a:lnTo>
                <a:lnTo>
                  <a:pt x="11175" y="27432"/>
                </a:lnTo>
                <a:lnTo>
                  <a:pt x="8255" y="33655"/>
                </a:lnTo>
                <a:lnTo>
                  <a:pt x="0" y="29083"/>
                </a:lnTo>
                <a:lnTo>
                  <a:pt x="27178" y="0"/>
                </a:lnTo>
                <a:lnTo>
                  <a:pt x="3530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77028" y="2318029"/>
            <a:ext cx="264401" cy="1638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92395" y="2337180"/>
            <a:ext cx="245110" cy="144780"/>
          </a:xfrm>
          <a:custGeom>
            <a:avLst/>
            <a:gdLst/>
            <a:ahLst/>
            <a:cxnLst/>
            <a:rect l="l" t="t" r="r" b="b"/>
            <a:pathLst>
              <a:path w="245110" h="144780">
                <a:moveTo>
                  <a:pt x="195706" y="0"/>
                </a:moveTo>
                <a:lnTo>
                  <a:pt x="143255" y="0"/>
                </a:lnTo>
                <a:lnTo>
                  <a:pt x="143255" y="5207"/>
                </a:lnTo>
                <a:lnTo>
                  <a:pt x="146557" y="6096"/>
                </a:lnTo>
                <a:lnTo>
                  <a:pt x="148843" y="6985"/>
                </a:lnTo>
                <a:lnTo>
                  <a:pt x="155579" y="124968"/>
                </a:lnTo>
                <a:lnTo>
                  <a:pt x="155447" y="127000"/>
                </a:lnTo>
                <a:lnTo>
                  <a:pt x="154939" y="129540"/>
                </a:lnTo>
                <a:lnTo>
                  <a:pt x="154558" y="132080"/>
                </a:lnTo>
                <a:lnTo>
                  <a:pt x="153542" y="133985"/>
                </a:lnTo>
                <a:lnTo>
                  <a:pt x="152018" y="135382"/>
                </a:lnTo>
                <a:lnTo>
                  <a:pt x="150621" y="136779"/>
                </a:lnTo>
                <a:lnTo>
                  <a:pt x="147700" y="137922"/>
                </a:lnTo>
                <a:lnTo>
                  <a:pt x="143255" y="139065"/>
                </a:lnTo>
                <a:lnTo>
                  <a:pt x="143255" y="144272"/>
                </a:lnTo>
                <a:lnTo>
                  <a:pt x="189737" y="144272"/>
                </a:lnTo>
                <a:lnTo>
                  <a:pt x="189737" y="139065"/>
                </a:lnTo>
                <a:lnTo>
                  <a:pt x="186308" y="138303"/>
                </a:lnTo>
                <a:lnTo>
                  <a:pt x="183768" y="137541"/>
                </a:lnTo>
                <a:lnTo>
                  <a:pt x="176149" y="127508"/>
                </a:lnTo>
                <a:lnTo>
                  <a:pt x="175640" y="124968"/>
                </a:lnTo>
                <a:lnTo>
                  <a:pt x="175494" y="123063"/>
                </a:lnTo>
                <a:lnTo>
                  <a:pt x="175387" y="82423"/>
                </a:lnTo>
                <a:lnTo>
                  <a:pt x="204379" y="82423"/>
                </a:lnTo>
                <a:lnTo>
                  <a:pt x="207263" y="82042"/>
                </a:lnTo>
                <a:lnTo>
                  <a:pt x="213613" y="80518"/>
                </a:lnTo>
                <a:lnTo>
                  <a:pt x="219963" y="78867"/>
                </a:lnTo>
                <a:lnTo>
                  <a:pt x="225425" y="76200"/>
                </a:lnTo>
                <a:lnTo>
                  <a:pt x="228567" y="73660"/>
                </a:lnTo>
                <a:lnTo>
                  <a:pt x="175387" y="73660"/>
                </a:lnTo>
                <a:lnTo>
                  <a:pt x="175387" y="9779"/>
                </a:lnTo>
                <a:lnTo>
                  <a:pt x="178942" y="9525"/>
                </a:lnTo>
                <a:lnTo>
                  <a:pt x="184150" y="9398"/>
                </a:lnTo>
                <a:lnTo>
                  <a:pt x="232329" y="9398"/>
                </a:lnTo>
                <a:lnTo>
                  <a:pt x="225728" y="5357"/>
                </a:lnTo>
                <a:lnTo>
                  <a:pt x="217312" y="2381"/>
                </a:lnTo>
                <a:lnTo>
                  <a:pt x="207301" y="595"/>
                </a:lnTo>
                <a:lnTo>
                  <a:pt x="195706" y="0"/>
                </a:lnTo>
                <a:close/>
              </a:path>
              <a:path w="245110" h="144780">
                <a:moveTo>
                  <a:pt x="204379" y="82423"/>
                </a:moveTo>
                <a:lnTo>
                  <a:pt x="175387" y="82423"/>
                </a:lnTo>
                <a:lnTo>
                  <a:pt x="179704" y="82804"/>
                </a:lnTo>
                <a:lnTo>
                  <a:pt x="185800" y="82931"/>
                </a:lnTo>
                <a:lnTo>
                  <a:pt x="200532" y="82931"/>
                </a:lnTo>
                <a:lnTo>
                  <a:pt x="204379" y="82423"/>
                </a:lnTo>
                <a:close/>
              </a:path>
              <a:path w="245110" h="144780">
                <a:moveTo>
                  <a:pt x="232329" y="9398"/>
                </a:moveTo>
                <a:lnTo>
                  <a:pt x="195833" y="9398"/>
                </a:lnTo>
                <a:lnTo>
                  <a:pt x="200151" y="9906"/>
                </a:lnTo>
                <a:lnTo>
                  <a:pt x="208025" y="11938"/>
                </a:lnTo>
                <a:lnTo>
                  <a:pt x="211454" y="13589"/>
                </a:lnTo>
                <a:lnTo>
                  <a:pt x="214249" y="16129"/>
                </a:lnTo>
                <a:lnTo>
                  <a:pt x="217169" y="18542"/>
                </a:lnTo>
                <a:lnTo>
                  <a:pt x="219328" y="21844"/>
                </a:lnTo>
                <a:lnTo>
                  <a:pt x="222630" y="29972"/>
                </a:lnTo>
                <a:lnTo>
                  <a:pt x="223392" y="35052"/>
                </a:lnTo>
                <a:lnTo>
                  <a:pt x="223392" y="49022"/>
                </a:lnTo>
                <a:lnTo>
                  <a:pt x="195706" y="73660"/>
                </a:lnTo>
                <a:lnTo>
                  <a:pt x="228567" y="73660"/>
                </a:lnTo>
                <a:lnTo>
                  <a:pt x="234695" y="68707"/>
                </a:lnTo>
                <a:lnTo>
                  <a:pt x="238251" y="63881"/>
                </a:lnTo>
                <a:lnTo>
                  <a:pt x="243331" y="52197"/>
                </a:lnTo>
                <a:lnTo>
                  <a:pt x="244601" y="45593"/>
                </a:lnTo>
                <a:lnTo>
                  <a:pt x="244601" y="38354"/>
                </a:lnTo>
                <a:lnTo>
                  <a:pt x="243859" y="29259"/>
                </a:lnTo>
                <a:lnTo>
                  <a:pt x="241617" y="21415"/>
                </a:lnTo>
                <a:lnTo>
                  <a:pt x="237851" y="14833"/>
                </a:lnTo>
                <a:lnTo>
                  <a:pt x="232537" y="9525"/>
                </a:lnTo>
                <a:lnTo>
                  <a:pt x="232329" y="9398"/>
                </a:lnTo>
                <a:close/>
              </a:path>
              <a:path w="245110" h="144780">
                <a:moveTo>
                  <a:pt x="46227" y="0"/>
                </a:moveTo>
                <a:lnTo>
                  <a:pt x="0" y="0"/>
                </a:lnTo>
                <a:lnTo>
                  <a:pt x="0" y="5207"/>
                </a:lnTo>
                <a:lnTo>
                  <a:pt x="3301" y="6096"/>
                </a:lnTo>
                <a:lnTo>
                  <a:pt x="5587" y="6985"/>
                </a:lnTo>
                <a:lnTo>
                  <a:pt x="12373" y="123698"/>
                </a:lnTo>
                <a:lnTo>
                  <a:pt x="12191" y="126238"/>
                </a:lnTo>
                <a:lnTo>
                  <a:pt x="0" y="139065"/>
                </a:lnTo>
                <a:lnTo>
                  <a:pt x="0" y="144272"/>
                </a:lnTo>
                <a:lnTo>
                  <a:pt x="38226" y="144272"/>
                </a:lnTo>
                <a:lnTo>
                  <a:pt x="46581" y="144154"/>
                </a:lnTo>
                <a:lnTo>
                  <a:pt x="85343" y="136525"/>
                </a:lnTo>
                <a:lnTo>
                  <a:pt x="88351" y="134874"/>
                </a:lnTo>
                <a:lnTo>
                  <a:pt x="39115" y="134874"/>
                </a:lnTo>
                <a:lnTo>
                  <a:pt x="35051" y="134747"/>
                </a:lnTo>
                <a:lnTo>
                  <a:pt x="32130" y="134493"/>
                </a:lnTo>
                <a:lnTo>
                  <a:pt x="32130" y="9652"/>
                </a:lnTo>
                <a:lnTo>
                  <a:pt x="36449" y="9398"/>
                </a:lnTo>
                <a:lnTo>
                  <a:pt x="41020" y="9271"/>
                </a:lnTo>
                <a:lnTo>
                  <a:pt x="90569" y="9271"/>
                </a:lnTo>
                <a:lnTo>
                  <a:pt x="87375" y="7366"/>
                </a:lnTo>
                <a:lnTo>
                  <a:pt x="78993" y="4445"/>
                </a:lnTo>
                <a:lnTo>
                  <a:pt x="72159" y="2518"/>
                </a:lnTo>
                <a:lnTo>
                  <a:pt x="64420" y="1127"/>
                </a:lnTo>
                <a:lnTo>
                  <a:pt x="55776" y="283"/>
                </a:lnTo>
                <a:lnTo>
                  <a:pt x="46227" y="0"/>
                </a:lnTo>
                <a:close/>
              </a:path>
              <a:path w="245110" h="144780">
                <a:moveTo>
                  <a:pt x="90569" y="9271"/>
                </a:moveTo>
                <a:lnTo>
                  <a:pt x="45846" y="9271"/>
                </a:lnTo>
                <a:lnTo>
                  <a:pt x="53373" y="9655"/>
                </a:lnTo>
                <a:lnTo>
                  <a:pt x="60340" y="10826"/>
                </a:lnTo>
                <a:lnTo>
                  <a:pt x="90169" y="35687"/>
                </a:lnTo>
                <a:lnTo>
                  <a:pt x="96265" y="78105"/>
                </a:lnTo>
                <a:lnTo>
                  <a:pt x="95884" y="84582"/>
                </a:lnTo>
                <a:lnTo>
                  <a:pt x="83438" y="119888"/>
                </a:lnTo>
                <a:lnTo>
                  <a:pt x="80390" y="123698"/>
                </a:lnTo>
                <a:lnTo>
                  <a:pt x="60451" y="133350"/>
                </a:lnTo>
                <a:lnTo>
                  <a:pt x="55879" y="134366"/>
                </a:lnTo>
                <a:lnTo>
                  <a:pt x="50545" y="134874"/>
                </a:lnTo>
                <a:lnTo>
                  <a:pt x="88351" y="134874"/>
                </a:lnTo>
                <a:lnTo>
                  <a:pt x="113791" y="100457"/>
                </a:lnTo>
                <a:lnTo>
                  <a:pt x="117855" y="69088"/>
                </a:lnTo>
                <a:lnTo>
                  <a:pt x="117592" y="60539"/>
                </a:lnTo>
                <a:lnTo>
                  <a:pt x="106299" y="23114"/>
                </a:lnTo>
                <a:lnTo>
                  <a:pt x="94614" y="11684"/>
                </a:lnTo>
                <a:lnTo>
                  <a:pt x="90569" y="92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67782" y="2346579"/>
            <a:ext cx="48260" cy="64769"/>
          </a:xfrm>
          <a:custGeom>
            <a:avLst/>
            <a:gdLst/>
            <a:ahLst/>
            <a:cxnLst/>
            <a:rect l="l" t="t" r="r" b="b"/>
            <a:pathLst>
              <a:path w="48260" h="64769">
                <a:moveTo>
                  <a:pt x="15747" y="0"/>
                </a:moveTo>
                <a:lnTo>
                  <a:pt x="8762" y="0"/>
                </a:lnTo>
                <a:lnTo>
                  <a:pt x="3555" y="126"/>
                </a:lnTo>
                <a:lnTo>
                  <a:pt x="0" y="381"/>
                </a:lnTo>
                <a:lnTo>
                  <a:pt x="0" y="64262"/>
                </a:lnTo>
                <a:lnTo>
                  <a:pt x="12318" y="64262"/>
                </a:lnTo>
                <a:lnTo>
                  <a:pt x="20319" y="64262"/>
                </a:lnTo>
                <a:lnTo>
                  <a:pt x="48005" y="39624"/>
                </a:lnTo>
                <a:lnTo>
                  <a:pt x="48005" y="31623"/>
                </a:lnTo>
                <a:lnTo>
                  <a:pt x="48005" y="25654"/>
                </a:lnTo>
                <a:lnTo>
                  <a:pt x="47243" y="20574"/>
                </a:lnTo>
                <a:lnTo>
                  <a:pt x="45592" y="16510"/>
                </a:lnTo>
                <a:lnTo>
                  <a:pt x="43941" y="12446"/>
                </a:lnTo>
                <a:lnTo>
                  <a:pt x="41782" y="9144"/>
                </a:lnTo>
                <a:lnTo>
                  <a:pt x="38862" y="6731"/>
                </a:lnTo>
                <a:lnTo>
                  <a:pt x="36067" y="4191"/>
                </a:lnTo>
                <a:lnTo>
                  <a:pt x="32638" y="2540"/>
                </a:lnTo>
                <a:lnTo>
                  <a:pt x="28701" y="1524"/>
                </a:lnTo>
                <a:lnTo>
                  <a:pt x="24764" y="508"/>
                </a:lnTo>
                <a:lnTo>
                  <a:pt x="20446" y="0"/>
                </a:lnTo>
                <a:lnTo>
                  <a:pt x="1574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24526" y="2346451"/>
            <a:ext cx="64135" cy="125730"/>
          </a:xfrm>
          <a:custGeom>
            <a:avLst/>
            <a:gdLst/>
            <a:ahLst/>
            <a:cxnLst/>
            <a:rect l="l" t="t" r="r" b="b"/>
            <a:pathLst>
              <a:path w="64135" h="125730">
                <a:moveTo>
                  <a:pt x="13715" y="0"/>
                </a:moveTo>
                <a:lnTo>
                  <a:pt x="8889" y="0"/>
                </a:lnTo>
                <a:lnTo>
                  <a:pt x="4318" y="126"/>
                </a:lnTo>
                <a:lnTo>
                  <a:pt x="0" y="381"/>
                </a:lnTo>
                <a:lnTo>
                  <a:pt x="0" y="125222"/>
                </a:lnTo>
                <a:lnTo>
                  <a:pt x="2921" y="125475"/>
                </a:lnTo>
                <a:lnTo>
                  <a:pt x="6985" y="125602"/>
                </a:lnTo>
                <a:lnTo>
                  <a:pt x="12573" y="125602"/>
                </a:lnTo>
                <a:lnTo>
                  <a:pt x="18414" y="125602"/>
                </a:lnTo>
                <a:lnTo>
                  <a:pt x="23749" y="125095"/>
                </a:lnTo>
                <a:lnTo>
                  <a:pt x="28321" y="124078"/>
                </a:lnTo>
                <a:lnTo>
                  <a:pt x="33020" y="123189"/>
                </a:lnTo>
                <a:lnTo>
                  <a:pt x="51308" y="110617"/>
                </a:lnTo>
                <a:lnTo>
                  <a:pt x="54356" y="106934"/>
                </a:lnTo>
                <a:lnTo>
                  <a:pt x="56769" y="102615"/>
                </a:lnTo>
                <a:lnTo>
                  <a:pt x="58674" y="97662"/>
                </a:lnTo>
                <a:lnTo>
                  <a:pt x="60578" y="92710"/>
                </a:lnTo>
                <a:lnTo>
                  <a:pt x="61975" y="87375"/>
                </a:lnTo>
                <a:lnTo>
                  <a:pt x="62864" y="81280"/>
                </a:lnTo>
                <a:lnTo>
                  <a:pt x="63753" y="75311"/>
                </a:lnTo>
                <a:lnTo>
                  <a:pt x="64135" y="68834"/>
                </a:lnTo>
                <a:lnTo>
                  <a:pt x="64135" y="61722"/>
                </a:lnTo>
                <a:lnTo>
                  <a:pt x="54604" y="20012"/>
                </a:lnTo>
                <a:lnTo>
                  <a:pt x="21242" y="384"/>
                </a:lnTo>
                <a:lnTo>
                  <a:pt x="1371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35651" y="2337180"/>
            <a:ext cx="101600" cy="144780"/>
          </a:xfrm>
          <a:custGeom>
            <a:avLst/>
            <a:gdLst/>
            <a:ahLst/>
            <a:cxnLst/>
            <a:rect l="l" t="t" r="r" b="b"/>
            <a:pathLst>
              <a:path w="101600" h="144780">
                <a:moveTo>
                  <a:pt x="0" y="0"/>
                </a:moveTo>
                <a:lnTo>
                  <a:pt x="52450" y="0"/>
                </a:lnTo>
                <a:lnTo>
                  <a:pt x="64045" y="595"/>
                </a:lnTo>
                <a:lnTo>
                  <a:pt x="98361" y="21415"/>
                </a:lnTo>
                <a:lnTo>
                  <a:pt x="101346" y="38354"/>
                </a:lnTo>
                <a:lnTo>
                  <a:pt x="101346" y="45593"/>
                </a:lnTo>
                <a:lnTo>
                  <a:pt x="86868" y="72390"/>
                </a:lnTo>
                <a:lnTo>
                  <a:pt x="82169" y="76200"/>
                </a:lnTo>
                <a:lnTo>
                  <a:pt x="76708" y="78867"/>
                </a:lnTo>
                <a:lnTo>
                  <a:pt x="70358" y="80518"/>
                </a:lnTo>
                <a:lnTo>
                  <a:pt x="64008" y="82042"/>
                </a:lnTo>
                <a:lnTo>
                  <a:pt x="57276" y="82931"/>
                </a:lnTo>
                <a:lnTo>
                  <a:pt x="50291" y="82931"/>
                </a:lnTo>
                <a:lnTo>
                  <a:pt x="42545" y="82931"/>
                </a:lnTo>
                <a:lnTo>
                  <a:pt x="36449" y="82804"/>
                </a:lnTo>
                <a:lnTo>
                  <a:pt x="32131" y="82423"/>
                </a:lnTo>
                <a:lnTo>
                  <a:pt x="32131" y="117602"/>
                </a:lnTo>
                <a:lnTo>
                  <a:pt x="32131" y="121666"/>
                </a:lnTo>
                <a:lnTo>
                  <a:pt x="32385" y="124968"/>
                </a:lnTo>
                <a:lnTo>
                  <a:pt x="32893" y="127508"/>
                </a:lnTo>
                <a:lnTo>
                  <a:pt x="33274" y="129921"/>
                </a:lnTo>
                <a:lnTo>
                  <a:pt x="46482" y="139065"/>
                </a:lnTo>
                <a:lnTo>
                  <a:pt x="46482" y="144272"/>
                </a:lnTo>
                <a:lnTo>
                  <a:pt x="0" y="144272"/>
                </a:lnTo>
                <a:lnTo>
                  <a:pt x="0" y="139065"/>
                </a:lnTo>
                <a:lnTo>
                  <a:pt x="4445" y="137922"/>
                </a:lnTo>
                <a:lnTo>
                  <a:pt x="7365" y="136779"/>
                </a:lnTo>
                <a:lnTo>
                  <a:pt x="8762" y="135382"/>
                </a:lnTo>
                <a:lnTo>
                  <a:pt x="10287" y="133985"/>
                </a:lnTo>
                <a:lnTo>
                  <a:pt x="11302" y="132080"/>
                </a:lnTo>
                <a:lnTo>
                  <a:pt x="11684" y="129540"/>
                </a:lnTo>
                <a:lnTo>
                  <a:pt x="12191" y="127000"/>
                </a:lnTo>
                <a:lnTo>
                  <a:pt x="12446" y="123063"/>
                </a:lnTo>
                <a:lnTo>
                  <a:pt x="12446" y="117856"/>
                </a:lnTo>
                <a:lnTo>
                  <a:pt x="12446" y="26416"/>
                </a:lnTo>
                <a:lnTo>
                  <a:pt x="12446" y="21590"/>
                </a:lnTo>
                <a:lnTo>
                  <a:pt x="12191" y="18034"/>
                </a:lnTo>
                <a:lnTo>
                  <a:pt x="0" y="520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92395" y="2337180"/>
            <a:ext cx="118110" cy="144780"/>
          </a:xfrm>
          <a:custGeom>
            <a:avLst/>
            <a:gdLst/>
            <a:ahLst/>
            <a:cxnLst/>
            <a:rect l="l" t="t" r="r" b="b"/>
            <a:pathLst>
              <a:path w="118110" h="144780">
                <a:moveTo>
                  <a:pt x="0" y="0"/>
                </a:moveTo>
                <a:lnTo>
                  <a:pt x="46227" y="0"/>
                </a:lnTo>
                <a:lnTo>
                  <a:pt x="55776" y="283"/>
                </a:lnTo>
                <a:lnTo>
                  <a:pt x="94614" y="11684"/>
                </a:lnTo>
                <a:lnTo>
                  <a:pt x="115444" y="45299"/>
                </a:lnTo>
                <a:lnTo>
                  <a:pt x="117855" y="69088"/>
                </a:lnTo>
                <a:lnTo>
                  <a:pt x="117596" y="77704"/>
                </a:lnTo>
                <a:lnTo>
                  <a:pt x="105594" y="118405"/>
                </a:lnTo>
                <a:lnTo>
                  <a:pt x="73659" y="141351"/>
                </a:lnTo>
                <a:lnTo>
                  <a:pt x="38226" y="144272"/>
                </a:lnTo>
                <a:lnTo>
                  <a:pt x="0" y="144272"/>
                </a:lnTo>
                <a:lnTo>
                  <a:pt x="0" y="139065"/>
                </a:lnTo>
                <a:lnTo>
                  <a:pt x="3175" y="138303"/>
                </a:lnTo>
                <a:lnTo>
                  <a:pt x="5460" y="137414"/>
                </a:lnTo>
                <a:lnTo>
                  <a:pt x="12445" y="122682"/>
                </a:lnTo>
                <a:lnTo>
                  <a:pt x="12445" y="117856"/>
                </a:lnTo>
                <a:lnTo>
                  <a:pt x="12445" y="26416"/>
                </a:lnTo>
                <a:lnTo>
                  <a:pt x="12445" y="21590"/>
                </a:lnTo>
                <a:lnTo>
                  <a:pt x="12191" y="17907"/>
                </a:lnTo>
                <a:lnTo>
                  <a:pt x="0" y="520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49823" y="2310396"/>
            <a:ext cx="84582" cy="2186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63921" y="2328798"/>
            <a:ext cx="66675" cy="200660"/>
          </a:xfrm>
          <a:custGeom>
            <a:avLst/>
            <a:gdLst/>
            <a:ahLst/>
            <a:cxnLst/>
            <a:rect l="l" t="t" r="r" b="b"/>
            <a:pathLst>
              <a:path w="66675" h="200660">
                <a:moveTo>
                  <a:pt x="63880" y="0"/>
                </a:moveTo>
                <a:lnTo>
                  <a:pt x="25679" y="22788"/>
                </a:lnTo>
                <a:lnTo>
                  <a:pt x="4111" y="64865"/>
                </a:lnTo>
                <a:lnTo>
                  <a:pt x="0" y="100202"/>
                </a:lnTo>
                <a:lnTo>
                  <a:pt x="1023" y="118633"/>
                </a:lnTo>
                <a:lnTo>
                  <a:pt x="16382" y="165353"/>
                </a:lnTo>
                <a:lnTo>
                  <a:pt x="49279" y="195161"/>
                </a:lnTo>
                <a:lnTo>
                  <a:pt x="63880" y="200405"/>
                </a:lnTo>
                <a:lnTo>
                  <a:pt x="66420" y="192277"/>
                </a:lnTo>
                <a:lnTo>
                  <a:pt x="54994" y="187203"/>
                </a:lnTo>
                <a:lnTo>
                  <a:pt x="45116" y="180165"/>
                </a:lnTo>
                <a:lnTo>
                  <a:pt x="24911" y="147335"/>
                </a:lnTo>
                <a:lnTo>
                  <a:pt x="18161" y="99187"/>
                </a:lnTo>
                <a:lnTo>
                  <a:pt x="18919" y="82115"/>
                </a:lnTo>
                <a:lnTo>
                  <a:pt x="30099" y="39877"/>
                </a:lnTo>
                <a:lnTo>
                  <a:pt x="66675" y="8127"/>
                </a:lnTo>
                <a:lnTo>
                  <a:pt x="638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63921" y="2328798"/>
            <a:ext cx="66675" cy="200660"/>
          </a:xfrm>
          <a:custGeom>
            <a:avLst/>
            <a:gdLst/>
            <a:ahLst/>
            <a:cxnLst/>
            <a:rect l="l" t="t" r="r" b="b"/>
            <a:pathLst>
              <a:path w="66675" h="200660">
                <a:moveTo>
                  <a:pt x="63880" y="0"/>
                </a:moveTo>
                <a:lnTo>
                  <a:pt x="66675" y="8127"/>
                </a:lnTo>
                <a:lnTo>
                  <a:pt x="55155" y="13178"/>
                </a:lnTo>
                <a:lnTo>
                  <a:pt x="45196" y="20145"/>
                </a:lnTo>
                <a:lnTo>
                  <a:pt x="24911" y="52449"/>
                </a:lnTo>
                <a:lnTo>
                  <a:pt x="18161" y="99187"/>
                </a:lnTo>
                <a:lnTo>
                  <a:pt x="18919" y="116855"/>
                </a:lnTo>
                <a:lnTo>
                  <a:pt x="30099" y="160147"/>
                </a:lnTo>
                <a:lnTo>
                  <a:pt x="66420" y="192277"/>
                </a:lnTo>
                <a:lnTo>
                  <a:pt x="63880" y="200405"/>
                </a:lnTo>
                <a:lnTo>
                  <a:pt x="25554" y="177671"/>
                </a:lnTo>
                <a:lnTo>
                  <a:pt x="4095" y="135636"/>
                </a:lnTo>
                <a:lnTo>
                  <a:pt x="0" y="100202"/>
                </a:lnTo>
                <a:lnTo>
                  <a:pt x="1025" y="81843"/>
                </a:lnTo>
                <a:lnTo>
                  <a:pt x="16509" y="35051"/>
                </a:lnTo>
                <a:lnTo>
                  <a:pt x="49353" y="5262"/>
                </a:lnTo>
                <a:lnTo>
                  <a:pt x="638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32120" y="2318029"/>
            <a:ext cx="142519" cy="1638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47486" y="2337180"/>
            <a:ext cx="123189" cy="144780"/>
          </a:xfrm>
          <a:custGeom>
            <a:avLst/>
            <a:gdLst/>
            <a:ahLst/>
            <a:cxnLst/>
            <a:rect l="l" t="t" r="r" b="b"/>
            <a:pathLst>
              <a:path w="123189" h="144780">
                <a:moveTo>
                  <a:pt x="44576" y="0"/>
                </a:moveTo>
                <a:lnTo>
                  <a:pt x="0" y="0"/>
                </a:lnTo>
                <a:lnTo>
                  <a:pt x="0" y="5207"/>
                </a:lnTo>
                <a:lnTo>
                  <a:pt x="3301" y="6096"/>
                </a:lnTo>
                <a:lnTo>
                  <a:pt x="5587" y="6985"/>
                </a:lnTo>
                <a:lnTo>
                  <a:pt x="12355" y="20320"/>
                </a:lnTo>
                <a:lnTo>
                  <a:pt x="12323" y="124968"/>
                </a:lnTo>
                <a:lnTo>
                  <a:pt x="12191" y="127000"/>
                </a:lnTo>
                <a:lnTo>
                  <a:pt x="11684" y="129540"/>
                </a:lnTo>
                <a:lnTo>
                  <a:pt x="11302" y="132080"/>
                </a:lnTo>
                <a:lnTo>
                  <a:pt x="10287" y="133985"/>
                </a:lnTo>
                <a:lnTo>
                  <a:pt x="8762" y="135382"/>
                </a:lnTo>
                <a:lnTo>
                  <a:pt x="7365" y="136779"/>
                </a:lnTo>
                <a:lnTo>
                  <a:pt x="4445" y="137922"/>
                </a:lnTo>
                <a:lnTo>
                  <a:pt x="0" y="139065"/>
                </a:lnTo>
                <a:lnTo>
                  <a:pt x="0" y="144272"/>
                </a:lnTo>
                <a:lnTo>
                  <a:pt x="44576" y="144272"/>
                </a:lnTo>
                <a:lnTo>
                  <a:pt x="44576" y="139065"/>
                </a:lnTo>
                <a:lnTo>
                  <a:pt x="41275" y="138303"/>
                </a:lnTo>
                <a:lnTo>
                  <a:pt x="38988" y="137414"/>
                </a:lnTo>
                <a:lnTo>
                  <a:pt x="37464" y="136525"/>
                </a:lnTo>
                <a:lnTo>
                  <a:pt x="36067" y="135763"/>
                </a:lnTo>
                <a:lnTo>
                  <a:pt x="34925" y="134620"/>
                </a:lnTo>
                <a:lnTo>
                  <a:pt x="34213" y="133223"/>
                </a:lnTo>
                <a:lnTo>
                  <a:pt x="33527" y="132080"/>
                </a:lnTo>
                <a:lnTo>
                  <a:pt x="32997" y="130302"/>
                </a:lnTo>
                <a:lnTo>
                  <a:pt x="32638" y="128270"/>
                </a:lnTo>
                <a:lnTo>
                  <a:pt x="32385" y="125984"/>
                </a:lnTo>
                <a:lnTo>
                  <a:pt x="32215" y="123698"/>
                </a:lnTo>
                <a:lnTo>
                  <a:pt x="32130" y="73533"/>
                </a:lnTo>
                <a:lnTo>
                  <a:pt x="110743" y="73533"/>
                </a:lnTo>
                <a:lnTo>
                  <a:pt x="110743" y="63881"/>
                </a:lnTo>
                <a:lnTo>
                  <a:pt x="32130" y="63881"/>
                </a:lnTo>
                <a:lnTo>
                  <a:pt x="32221" y="20320"/>
                </a:lnTo>
                <a:lnTo>
                  <a:pt x="44576" y="5207"/>
                </a:lnTo>
                <a:lnTo>
                  <a:pt x="44576" y="0"/>
                </a:lnTo>
                <a:close/>
              </a:path>
              <a:path w="123189" h="144780">
                <a:moveTo>
                  <a:pt x="110743" y="73533"/>
                </a:moveTo>
                <a:lnTo>
                  <a:pt x="90932" y="73533"/>
                </a:lnTo>
                <a:lnTo>
                  <a:pt x="90855" y="124968"/>
                </a:lnTo>
                <a:lnTo>
                  <a:pt x="90677" y="127889"/>
                </a:lnTo>
                <a:lnTo>
                  <a:pt x="89947" y="130683"/>
                </a:lnTo>
                <a:lnTo>
                  <a:pt x="89408" y="132842"/>
                </a:lnTo>
                <a:lnTo>
                  <a:pt x="88391" y="134620"/>
                </a:lnTo>
                <a:lnTo>
                  <a:pt x="86867" y="135890"/>
                </a:lnTo>
                <a:lnTo>
                  <a:pt x="85216" y="137033"/>
                </a:lnTo>
                <a:lnTo>
                  <a:pt x="82550" y="138176"/>
                </a:lnTo>
                <a:lnTo>
                  <a:pt x="78612" y="139065"/>
                </a:lnTo>
                <a:lnTo>
                  <a:pt x="78612" y="144272"/>
                </a:lnTo>
                <a:lnTo>
                  <a:pt x="122936" y="144272"/>
                </a:lnTo>
                <a:lnTo>
                  <a:pt x="122936" y="139065"/>
                </a:lnTo>
                <a:lnTo>
                  <a:pt x="120141" y="138430"/>
                </a:lnTo>
                <a:lnTo>
                  <a:pt x="118110" y="137795"/>
                </a:lnTo>
                <a:lnTo>
                  <a:pt x="115570" y="136525"/>
                </a:lnTo>
                <a:lnTo>
                  <a:pt x="114553" y="135763"/>
                </a:lnTo>
                <a:lnTo>
                  <a:pt x="113918" y="135001"/>
                </a:lnTo>
                <a:lnTo>
                  <a:pt x="113157" y="134239"/>
                </a:lnTo>
                <a:lnTo>
                  <a:pt x="112522" y="133223"/>
                </a:lnTo>
                <a:lnTo>
                  <a:pt x="111505" y="130683"/>
                </a:lnTo>
                <a:lnTo>
                  <a:pt x="111251" y="129159"/>
                </a:lnTo>
                <a:lnTo>
                  <a:pt x="110867" y="125984"/>
                </a:lnTo>
                <a:lnTo>
                  <a:pt x="110743" y="73533"/>
                </a:lnTo>
                <a:close/>
              </a:path>
              <a:path w="123189" h="144780">
                <a:moveTo>
                  <a:pt x="122936" y="0"/>
                </a:moveTo>
                <a:lnTo>
                  <a:pt x="78612" y="0"/>
                </a:lnTo>
                <a:lnTo>
                  <a:pt x="78612" y="5207"/>
                </a:lnTo>
                <a:lnTo>
                  <a:pt x="82803" y="6350"/>
                </a:lnTo>
                <a:lnTo>
                  <a:pt x="85598" y="7493"/>
                </a:lnTo>
                <a:lnTo>
                  <a:pt x="86995" y="8763"/>
                </a:lnTo>
                <a:lnTo>
                  <a:pt x="88391" y="9906"/>
                </a:lnTo>
                <a:lnTo>
                  <a:pt x="89408" y="11684"/>
                </a:lnTo>
                <a:lnTo>
                  <a:pt x="90113" y="14097"/>
                </a:lnTo>
                <a:lnTo>
                  <a:pt x="90677" y="16129"/>
                </a:lnTo>
                <a:lnTo>
                  <a:pt x="90932" y="20320"/>
                </a:lnTo>
                <a:lnTo>
                  <a:pt x="90932" y="63881"/>
                </a:lnTo>
                <a:lnTo>
                  <a:pt x="110743" y="63881"/>
                </a:lnTo>
                <a:lnTo>
                  <a:pt x="110767" y="20320"/>
                </a:lnTo>
                <a:lnTo>
                  <a:pt x="122936" y="5207"/>
                </a:lnTo>
                <a:lnTo>
                  <a:pt x="1229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47486" y="2337180"/>
            <a:ext cx="123189" cy="144780"/>
          </a:xfrm>
          <a:custGeom>
            <a:avLst/>
            <a:gdLst/>
            <a:ahLst/>
            <a:cxnLst/>
            <a:rect l="l" t="t" r="r" b="b"/>
            <a:pathLst>
              <a:path w="123189" h="144780">
                <a:moveTo>
                  <a:pt x="0" y="0"/>
                </a:moveTo>
                <a:lnTo>
                  <a:pt x="44576" y="0"/>
                </a:lnTo>
                <a:lnTo>
                  <a:pt x="44576" y="5207"/>
                </a:lnTo>
                <a:lnTo>
                  <a:pt x="41401" y="5969"/>
                </a:lnTo>
                <a:lnTo>
                  <a:pt x="39242" y="6731"/>
                </a:lnTo>
                <a:lnTo>
                  <a:pt x="32765" y="15748"/>
                </a:lnTo>
                <a:lnTo>
                  <a:pt x="32385" y="18034"/>
                </a:lnTo>
                <a:lnTo>
                  <a:pt x="32130" y="21590"/>
                </a:lnTo>
                <a:lnTo>
                  <a:pt x="32130" y="26416"/>
                </a:lnTo>
                <a:lnTo>
                  <a:pt x="32130" y="63881"/>
                </a:lnTo>
                <a:lnTo>
                  <a:pt x="90932" y="63881"/>
                </a:lnTo>
                <a:lnTo>
                  <a:pt x="90932" y="26416"/>
                </a:lnTo>
                <a:lnTo>
                  <a:pt x="90932" y="20320"/>
                </a:lnTo>
                <a:lnTo>
                  <a:pt x="86995" y="8763"/>
                </a:lnTo>
                <a:lnTo>
                  <a:pt x="85598" y="7493"/>
                </a:lnTo>
                <a:lnTo>
                  <a:pt x="82803" y="6350"/>
                </a:lnTo>
                <a:lnTo>
                  <a:pt x="78612" y="5207"/>
                </a:lnTo>
                <a:lnTo>
                  <a:pt x="78612" y="0"/>
                </a:lnTo>
                <a:lnTo>
                  <a:pt x="122936" y="0"/>
                </a:lnTo>
                <a:lnTo>
                  <a:pt x="122936" y="5207"/>
                </a:lnTo>
                <a:lnTo>
                  <a:pt x="118999" y="6223"/>
                </a:lnTo>
                <a:lnTo>
                  <a:pt x="116204" y="7366"/>
                </a:lnTo>
                <a:lnTo>
                  <a:pt x="110743" y="20701"/>
                </a:lnTo>
                <a:lnTo>
                  <a:pt x="110743" y="26416"/>
                </a:lnTo>
                <a:lnTo>
                  <a:pt x="110743" y="117856"/>
                </a:lnTo>
                <a:lnTo>
                  <a:pt x="110743" y="121920"/>
                </a:lnTo>
                <a:lnTo>
                  <a:pt x="110743" y="124968"/>
                </a:lnTo>
                <a:lnTo>
                  <a:pt x="110998" y="127000"/>
                </a:lnTo>
                <a:lnTo>
                  <a:pt x="113918" y="135001"/>
                </a:lnTo>
                <a:lnTo>
                  <a:pt x="114553" y="135763"/>
                </a:lnTo>
                <a:lnTo>
                  <a:pt x="122936" y="139065"/>
                </a:lnTo>
                <a:lnTo>
                  <a:pt x="122936" y="144272"/>
                </a:lnTo>
                <a:lnTo>
                  <a:pt x="78612" y="144272"/>
                </a:lnTo>
                <a:lnTo>
                  <a:pt x="78612" y="139065"/>
                </a:lnTo>
                <a:lnTo>
                  <a:pt x="82550" y="138176"/>
                </a:lnTo>
                <a:lnTo>
                  <a:pt x="85216" y="137033"/>
                </a:lnTo>
                <a:lnTo>
                  <a:pt x="86867" y="135890"/>
                </a:lnTo>
                <a:lnTo>
                  <a:pt x="88391" y="134620"/>
                </a:lnTo>
                <a:lnTo>
                  <a:pt x="89408" y="132842"/>
                </a:lnTo>
                <a:lnTo>
                  <a:pt x="90042" y="130302"/>
                </a:lnTo>
                <a:lnTo>
                  <a:pt x="90677" y="127889"/>
                </a:lnTo>
                <a:lnTo>
                  <a:pt x="90932" y="123698"/>
                </a:lnTo>
                <a:lnTo>
                  <a:pt x="90932" y="117856"/>
                </a:lnTo>
                <a:lnTo>
                  <a:pt x="90932" y="73533"/>
                </a:lnTo>
                <a:lnTo>
                  <a:pt x="32130" y="73533"/>
                </a:lnTo>
                <a:lnTo>
                  <a:pt x="32130" y="117856"/>
                </a:lnTo>
                <a:lnTo>
                  <a:pt x="32130" y="122555"/>
                </a:lnTo>
                <a:lnTo>
                  <a:pt x="34289" y="133350"/>
                </a:lnTo>
                <a:lnTo>
                  <a:pt x="34925" y="134620"/>
                </a:lnTo>
                <a:lnTo>
                  <a:pt x="36067" y="135763"/>
                </a:lnTo>
                <a:lnTo>
                  <a:pt x="37464" y="136525"/>
                </a:lnTo>
                <a:lnTo>
                  <a:pt x="38988" y="137414"/>
                </a:lnTo>
                <a:lnTo>
                  <a:pt x="41275" y="138303"/>
                </a:lnTo>
                <a:lnTo>
                  <a:pt x="44576" y="139065"/>
                </a:lnTo>
                <a:lnTo>
                  <a:pt x="44576" y="144272"/>
                </a:lnTo>
                <a:lnTo>
                  <a:pt x="0" y="144272"/>
                </a:lnTo>
                <a:lnTo>
                  <a:pt x="0" y="139065"/>
                </a:lnTo>
                <a:lnTo>
                  <a:pt x="4445" y="137922"/>
                </a:lnTo>
                <a:lnTo>
                  <a:pt x="7365" y="136779"/>
                </a:lnTo>
                <a:lnTo>
                  <a:pt x="8762" y="135382"/>
                </a:lnTo>
                <a:lnTo>
                  <a:pt x="10287" y="133985"/>
                </a:lnTo>
                <a:lnTo>
                  <a:pt x="11302" y="132080"/>
                </a:lnTo>
                <a:lnTo>
                  <a:pt x="11684" y="129540"/>
                </a:lnTo>
                <a:lnTo>
                  <a:pt x="12191" y="127000"/>
                </a:lnTo>
                <a:lnTo>
                  <a:pt x="12446" y="123063"/>
                </a:lnTo>
                <a:lnTo>
                  <a:pt x="12446" y="117856"/>
                </a:lnTo>
                <a:lnTo>
                  <a:pt x="12446" y="26416"/>
                </a:lnTo>
                <a:lnTo>
                  <a:pt x="12446" y="21590"/>
                </a:lnTo>
                <a:lnTo>
                  <a:pt x="12191" y="18034"/>
                </a:lnTo>
                <a:lnTo>
                  <a:pt x="11937" y="15875"/>
                </a:lnTo>
                <a:lnTo>
                  <a:pt x="11557" y="13589"/>
                </a:lnTo>
                <a:lnTo>
                  <a:pt x="10922" y="11938"/>
                </a:lnTo>
                <a:lnTo>
                  <a:pt x="10160" y="10668"/>
                </a:lnTo>
                <a:lnTo>
                  <a:pt x="9398" y="9398"/>
                </a:lnTo>
                <a:lnTo>
                  <a:pt x="0" y="520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69279" y="2438448"/>
            <a:ext cx="49460" cy="7234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83630" y="2456942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557" y="0"/>
                </a:lnTo>
                <a:lnTo>
                  <a:pt x="12065" y="5207"/>
                </a:lnTo>
                <a:lnTo>
                  <a:pt x="12282" y="9779"/>
                </a:lnTo>
                <a:lnTo>
                  <a:pt x="7747" y="38100"/>
                </a:lnTo>
                <a:lnTo>
                  <a:pt x="6223" y="40767"/>
                </a:lnTo>
                <a:lnTo>
                  <a:pt x="3556" y="43815"/>
                </a:lnTo>
                <a:lnTo>
                  <a:pt x="0" y="47244"/>
                </a:lnTo>
                <a:lnTo>
                  <a:pt x="5715" y="53721"/>
                </a:lnTo>
                <a:lnTo>
                  <a:pt x="12192" y="48768"/>
                </a:lnTo>
                <a:lnTo>
                  <a:pt x="17272" y="44323"/>
                </a:lnTo>
                <a:lnTo>
                  <a:pt x="20955" y="40259"/>
                </a:lnTo>
                <a:lnTo>
                  <a:pt x="24638" y="36322"/>
                </a:lnTo>
                <a:lnTo>
                  <a:pt x="27305" y="32258"/>
                </a:lnTo>
                <a:lnTo>
                  <a:pt x="29083" y="28067"/>
                </a:lnTo>
                <a:lnTo>
                  <a:pt x="30734" y="24003"/>
                </a:lnTo>
                <a:lnTo>
                  <a:pt x="31496" y="19558"/>
                </a:lnTo>
                <a:lnTo>
                  <a:pt x="31496" y="9779"/>
                </a:lnTo>
                <a:lnTo>
                  <a:pt x="31115" y="4953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83630" y="2456942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557" y="0"/>
                </a:moveTo>
                <a:lnTo>
                  <a:pt x="30099" y="0"/>
                </a:lnTo>
                <a:lnTo>
                  <a:pt x="31115" y="4953"/>
                </a:lnTo>
                <a:lnTo>
                  <a:pt x="31496" y="9779"/>
                </a:lnTo>
                <a:lnTo>
                  <a:pt x="31496" y="14605"/>
                </a:lnTo>
                <a:lnTo>
                  <a:pt x="31496" y="19558"/>
                </a:lnTo>
                <a:lnTo>
                  <a:pt x="20955" y="40259"/>
                </a:lnTo>
                <a:lnTo>
                  <a:pt x="17272" y="44323"/>
                </a:lnTo>
                <a:lnTo>
                  <a:pt x="12192" y="48768"/>
                </a:lnTo>
                <a:lnTo>
                  <a:pt x="5715" y="53721"/>
                </a:lnTo>
                <a:lnTo>
                  <a:pt x="0" y="47244"/>
                </a:lnTo>
                <a:lnTo>
                  <a:pt x="3556" y="43815"/>
                </a:lnTo>
                <a:lnTo>
                  <a:pt x="6223" y="40767"/>
                </a:lnTo>
                <a:lnTo>
                  <a:pt x="7747" y="38100"/>
                </a:lnTo>
                <a:lnTo>
                  <a:pt x="9398" y="35433"/>
                </a:lnTo>
                <a:lnTo>
                  <a:pt x="10541" y="32258"/>
                </a:lnTo>
                <a:lnTo>
                  <a:pt x="11303" y="28829"/>
                </a:lnTo>
                <a:lnTo>
                  <a:pt x="11938" y="25400"/>
                </a:lnTo>
                <a:lnTo>
                  <a:pt x="12319" y="21082"/>
                </a:lnTo>
                <a:lnTo>
                  <a:pt x="12319" y="15875"/>
                </a:lnTo>
                <a:lnTo>
                  <a:pt x="12319" y="10541"/>
                </a:lnTo>
                <a:lnTo>
                  <a:pt x="12065" y="5207"/>
                </a:lnTo>
                <a:lnTo>
                  <a:pt x="1155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47003" y="2359126"/>
            <a:ext cx="130301" cy="16537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61863" y="2378710"/>
            <a:ext cx="111125" cy="145415"/>
          </a:xfrm>
          <a:custGeom>
            <a:avLst/>
            <a:gdLst/>
            <a:ahLst/>
            <a:cxnLst/>
            <a:rect l="l" t="t" r="r" b="b"/>
            <a:pathLst>
              <a:path w="111125" h="145414">
                <a:moveTo>
                  <a:pt x="44193" y="12191"/>
                </a:moveTo>
                <a:lnTo>
                  <a:pt x="21462" y="12191"/>
                </a:lnTo>
                <a:lnTo>
                  <a:pt x="23113" y="12826"/>
                </a:lnTo>
                <a:lnTo>
                  <a:pt x="24384" y="14097"/>
                </a:lnTo>
                <a:lnTo>
                  <a:pt x="30615" y="75723"/>
                </a:lnTo>
                <a:lnTo>
                  <a:pt x="30464" y="83438"/>
                </a:lnTo>
                <a:lnTo>
                  <a:pt x="30144" y="93583"/>
                </a:lnTo>
                <a:lnTo>
                  <a:pt x="29717" y="103631"/>
                </a:lnTo>
                <a:lnTo>
                  <a:pt x="24695" y="113418"/>
                </a:lnTo>
                <a:lnTo>
                  <a:pt x="20494" y="122777"/>
                </a:lnTo>
                <a:lnTo>
                  <a:pt x="17127" y="131706"/>
                </a:lnTo>
                <a:lnTo>
                  <a:pt x="14604" y="140207"/>
                </a:lnTo>
                <a:lnTo>
                  <a:pt x="17652" y="145161"/>
                </a:lnTo>
                <a:lnTo>
                  <a:pt x="33400" y="145161"/>
                </a:lnTo>
                <a:lnTo>
                  <a:pt x="35968" y="135280"/>
                </a:lnTo>
                <a:lnTo>
                  <a:pt x="38322" y="125079"/>
                </a:lnTo>
                <a:lnTo>
                  <a:pt x="40437" y="114567"/>
                </a:lnTo>
                <a:lnTo>
                  <a:pt x="42290" y="103759"/>
                </a:lnTo>
                <a:lnTo>
                  <a:pt x="51028" y="89753"/>
                </a:lnTo>
                <a:lnTo>
                  <a:pt x="57073" y="80390"/>
                </a:lnTo>
                <a:lnTo>
                  <a:pt x="45085" y="80390"/>
                </a:lnTo>
                <a:lnTo>
                  <a:pt x="45918" y="68129"/>
                </a:lnTo>
                <a:lnTo>
                  <a:pt x="46513" y="56308"/>
                </a:lnTo>
                <a:lnTo>
                  <a:pt x="46790" y="47498"/>
                </a:lnTo>
                <a:lnTo>
                  <a:pt x="46916" y="40790"/>
                </a:lnTo>
                <a:lnTo>
                  <a:pt x="46989" y="34036"/>
                </a:lnTo>
                <a:lnTo>
                  <a:pt x="46702" y="25610"/>
                </a:lnTo>
                <a:lnTo>
                  <a:pt x="45831" y="18446"/>
                </a:lnTo>
                <a:lnTo>
                  <a:pt x="44364" y="12569"/>
                </a:lnTo>
                <a:lnTo>
                  <a:pt x="44193" y="12191"/>
                </a:lnTo>
                <a:close/>
              </a:path>
              <a:path w="111125" h="145414">
                <a:moveTo>
                  <a:pt x="110616" y="1777"/>
                </a:moveTo>
                <a:lnTo>
                  <a:pt x="88519" y="1777"/>
                </a:lnTo>
                <a:lnTo>
                  <a:pt x="79513" y="19972"/>
                </a:lnTo>
                <a:lnTo>
                  <a:pt x="69437" y="39131"/>
                </a:lnTo>
                <a:lnTo>
                  <a:pt x="58265" y="59267"/>
                </a:lnTo>
                <a:lnTo>
                  <a:pt x="45974" y="80390"/>
                </a:lnTo>
                <a:lnTo>
                  <a:pt x="57073" y="80390"/>
                </a:lnTo>
                <a:lnTo>
                  <a:pt x="79121" y="47498"/>
                </a:lnTo>
                <a:lnTo>
                  <a:pt x="103481" y="14029"/>
                </a:lnTo>
                <a:lnTo>
                  <a:pt x="109220" y="6857"/>
                </a:lnTo>
                <a:lnTo>
                  <a:pt x="110616" y="1777"/>
                </a:lnTo>
                <a:close/>
              </a:path>
              <a:path w="111125" h="145414">
                <a:moveTo>
                  <a:pt x="34036" y="0"/>
                </a:moveTo>
                <a:lnTo>
                  <a:pt x="24511" y="0"/>
                </a:lnTo>
                <a:lnTo>
                  <a:pt x="22098" y="380"/>
                </a:lnTo>
                <a:lnTo>
                  <a:pt x="0" y="14859"/>
                </a:lnTo>
                <a:lnTo>
                  <a:pt x="5969" y="20700"/>
                </a:lnTo>
                <a:lnTo>
                  <a:pt x="11049" y="15112"/>
                </a:lnTo>
                <a:lnTo>
                  <a:pt x="15621" y="12191"/>
                </a:lnTo>
                <a:lnTo>
                  <a:pt x="44193" y="12191"/>
                </a:lnTo>
                <a:lnTo>
                  <a:pt x="42290" y="8000"/>
                </a:lnTo>
                <a:lnTo>
                  <a:pt x="39115" y="2666"/>
                </a:lnTo>
                <a:lnTo>
                  <a:pt x="340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761863" y="2378710"/>
            <a:ext cx="111125" cy="145415"/>
          </a:xfrm>
          <a:custGeom>
            <a:avLst/>
            <a:gdLst/>
            <a:ahLst/>
            <a:cxnLst/>
            <a:rect l="l" t="t" r="r" b="b"/>
            <a:pathLst>
              <a:path w="111125" h="145414">
                <a:moveTo>
                  <a:pt x="27177" y="0"/>
                </a:moveTo>
                <a:lnTo>
                  <a:pt x="34036" y="0"/>
                </a:lnTo>
                <a:lnTo>
                  <a:pt x="39115" y="2666"/>
                </a:lnTo>
                <a:lnTo>
                  <a:pt x="46989" y="34036"/>
                </a:lnTo>
                <a:lnTo>
                  <a:pt x="46870" y="44940"/>
                </a:lnTo>
                <a:lnTo>
                  <a:pt x="46513" y="56308"/>
                </a:lnTo>
                <a:lnTo>
                  <a:pt x="45918" y="68129"/>
                </a:lnTo>
                <a:lnTo>
                  <a:pt x="45085" y="80390"/>
                </a:lnTo>
                <a:lnTo>
                  <a:pt x="45974" y="80390"/>
                </a:lnTo>
                <a:lnTo>
                  <a:pt x="58265" y="59267"/>
                </a:lnTo>
                <a:lnTo>
                  <a:pt x="69437" y="39131"/>
                </a:lnTo>
                <a:lnTo>
                  <a:pt x="79513" y="19972"/>
                </a:lnTo>
                <a:lnTo>
                  <a:pt x="88519" y="1777"/>
                </a:lnTo>
                <a:lnTo>
                  <a:pt x="110616" y="1777"/>
                </a:lnTo>
                <a:lnTo>
                  <a:pt x="109220" y="6857"/>
                </a:lnTo>
                <a:lnTo>
                  <a:pt x="103481" y="14029"/>
                </a:lnTo>
                <a:lnTo>
                  <a:pt x="96551" y="23177"/>
                </a:lnTo>
                <a:lnTo>
                  <a:pt x="69455" y="61646"/>
                </a:lnTo>
                <a:lnTo>
                  <a:pt x="42290" y="103759"/>
                </a:lnTo>
                <a:lnTo>
                  <a:pt x="40437" y="114567"/>
                </a:lnTo>
                <a:lnTo>
                  <a:pt x="38322" y="125079"/>
                </a:lnTo>
                <a:lnTo>
                  <a:pt x="35968" y="135280"/>
                </a:lnTo>
                <a:lnTo>
                  <a:pt x="33400" y="145161"/>
                </a:lnTo>
                <a:lnTo>
                  <a:pt x="17652" y="145161"/>
                </a:lnTo>
                <a:lnTo>
                  <a:pt x="14604" y="140207"/>
                </a:lnTo>
                <a:lnTo>
                  <a:pt x="17127" y="131706"/>
                </a:lnTo>
                <a:lnTo>
                  <a:pt x="20494" y="122777"/>
                </a:lnTo>
                <a:lnTo>
                  <a:pt x="24695" y="113418"/>
                </a:lnTo>
                <a:lnTo>
                  <a:pt x="29717" y="103631"/>
                </a:lnTo>
                <a:lnTo>
                  <a:pt x="30144" y="93583"/>
                </a:lnTo>
                <a:lnTo>
                  <a:pt x="30464" y="83438"/>
                </a:lnTo>
                <a:lnTo>
                  <a:pt x="30664" y="73199"/>
                </a:lnTo>
                <a:lnTo>
                  <a:pt x="30734" y="62864"/>
                </a:lnTo>
                <a:lnTo>
                  <a:pt x="30686" y="54506"/>
                </a:lnTo>
                <a:lnTo>
                  <a:pt x="25653" y="15239"/>
                </a:lnTo>
                <a:lnTo>
                  <a:pt x="24384" y="14097"/>
                </a:lnTo>
                <a:lnTo>
                  <a:pt x="23113" y="12826"/>
                </a:lnTo>
                <a:lnTo>
                  <a:pt x="21462" y="12191"/>
                </a:lnTo>
                <a:lnTo>
                  <a:pt x="19558" y="12191"/>
                </a:lnTo>
                <a:lnTo>
                  <a:pt x="15621" y="12191"/>
                </a:lnTo>
                <a:lnTo>
                  <a:pt x="11049" y="15112"/>
                </a:lnTo>
                <a:lnTo>
                  <a:pt x="5969" y="20700"/>
                </a:lnTo>
                <a:lnTo>
                  <a:pt x="0" y="14859"/>
                </a:lnTo>
                <a:lnTo>
                  <a:pt x="3428" y="11811"/>
                </a:lnTo>
                <a:lnTo>
                  <a:pt x="6096" y="9525"/>
                </a:lnTo>
                <a:lnTo>
                  <a:pt x="7874" y="8000"/>
                </a:lnTo>
                <a:lnTo>
                  <a:pt x="24511" y="0"/>
                </a:lnTo>
                <a:lnTo>
                  <a:pt x="2717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68923" y="2310396"/>
            <a:ext cx="84582" cy="21868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83147" y="2328798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921" y="0"/>
                </a:moveTo>
                <a:lnTo>
                  <a:pt x="0" y="8127"/>
                </a:lnTo>
                <a:lnTo>
                  <a:pt x="11646" y="13178"/>
                </a:lnTo>
                <a:lnTo>
                  <a:pt x="21637" y="20145"/>
                </a:lnTo>
                <a:lnTo>
                  <a:pt x="41870" y="52449"/>
                </a:lnTo>
                <a:lnTo>
                  <a:pt x="48513" y="99187"/>
                </a:lnTo>
                <a:lnTo>
                  <a:pt x="47775" y="116855"/>
                </a:lnTo>
                <a:lnTo>
                  <a:pt x="36702" y="160147"/>
                </a:lnTo>
                <a:lnTo>
                  <a:pt x="380" y="192277"/>
                </a:lnTo>
                <a:lnTo>
                  <a:pt x="2921" y="200405"/>
                </a:lnTo>
                <a:lnTo>
                  <a:pt x="41175" y="177671"/>
                </a:lnTo>
                <a:lnTo>
                  <a:pt x="62690" y="135636"/>
                </a:lnTo>
                <a:lnTo>
                  <a:pt x="66801" y="100202"/>
                </a:lnTo>
                <a:lnTo>
                  <a:pt x="65776" y="81843"/>
                </a:lnTo>
                <a:lnTo>
                  <a:pt x="50291" y="35051"/>
                </a:lnTo>
                <a:lnTo>
                  <a:pt x="17448" y="5262"/>
                </a:lnTo>
                <a:lnTo>
                  <a:pt x="292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83147" y="2328798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921" y="0"/>
                </a:moveTo>
                <a:lnTo>
                  <a:pt x="41122" y="22788"/>
                </a:lnTo>
                <a:lnTo>
                  <a:pt x="62690" y="64865"/>
                </a:lnTo>
                <a:lnTo>
                  <a:pt x="66801" y="100202"/>
                </a:lnTo>
                <a:lnTo>
                  <a:pt x="65776" y="118633"/>
                </a:lnTo>
                <a:lnTo>
                  <a:pt x="50291" y="165353"/>
                </a:lnTo>
                <a:lnTo>
                  <a:pt x="17466" y="195161"/>
                </a:lnTo>
                <a:lnTo>
                  <a:pt x="2921" y="200405"/>
                </a:lnTo>
                <a:lnTo>
                  <a:pt x="380" y="192277"/>
                </a:lnTo>
                <a:lnTo>
                  <a:pt x="11789" y="187203"/>
                </a:lnTo>
                <a:lnTo>
                  <a:pt x="21637" y="180165"/>
                </a:lnTo>
                <a:lnTo>
                  <a:pt x="41870" y="147335"/>
                </a:lnTo>
                <a:lnTo>
                  <a:pt x="48513" y="99187"/>
                </a:lnTo>
                <a:lnTo>
                  <a:pt x="47775" y="82115"/>
                </a:lnTo>
                <a:lnTo>
                  <a:pt x="36702" y="39877"/>
                </a:lnTo>
                <a:lnTo>
                  <a:pt x="0" y="8127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521708" y="2732506"/>
            <a:ext cx="142519" cy="1425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532503" y="2747772"/>
            <a:ext cx="132588" cy="1324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94503" y="2703576"/>
            <a:ext cx="133375" cy="16687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09871" y="2722626"/>
            <a:ext cx="113664" cy="147955"/>
          </a:xfrm>
          <a:custGeom>
            <a:avLst/>
            <a:gdLst/>
            <a:ahLst/>
            <a:cxnLst/>
            <a:rect l="l" t="t" r="r" b="b"/>
            <a:pathLst>
              <a:path w="113664" h="147955">
                <a:moveTo>
                  <a:pt x="86012" y="139446"/>
                </a:moveTo>
                <a:lnTo>
                  <a:pt x="70865" y="139446"/>
                </a:lnTo>
                <a:lnTo>
                  <a:pt x="76326" y="147700"/>
                </a:lnTo>
                <a:lnTo>
                  <a:pt x="84708" y="145414"/>
                </a:lnTo>
                <a:lnTo>
                  <a:pt x="86012" y="139446"/>
                </a:lnTo>
                <a:close/>
              </a:path>
              <a:path w="113664" h="147955">
                <a:moveTo>
                  <a:pt x="83438" y="0"/>
                </a:moveTo>
                <a:lnTo>
                  <a:pt x="76707" y="0"/>
                </a:lnTo>
                <a:lnTo>
                  <a:pt x="68230" y="525"/>
                </a:lnTo>
                <a:lnTo>
                  <a:pt x="31845" y="18795"/>
                </a:lnTo>
                <a:lnTo>
                  <a:pt x="8235" y="57890"/>
                </a:lnTo>
                <a:lnTo>
                  <a:pt x="0" y="102870"/>
                </a:lnTo>
                <a:lnTo>
                  <a:pt x="644" y="113178"/>
                </a:lnTo>
                <a:lnTo>
                  <a:pt x="23098" y="144732"/>
                </a:lnTo>
                <a:lnTo>
                  <a:pt x="40639" y="147574"/>
                </a:lnTo>
                <a:lnTo>
                  <a:pt x="44957" y="147574"/>
                </a:lnTo>
                <a:lnTo>
                  <a:pt x="49275" y="147065"/>
                </a:lnTo>
                <a:lnTo>
                  <a:pt x="57657" y="145034"/>
                </a:lnTo>
                <a:lnTo>
                  <a:pt x="63500" y="142875"/>
                </a:lnTo>
                <a:lnTo>
                  <a:pt x="70865" y="139446"/>
                </a:lnTo>
                <a:lnTo>
                  <a:pt x="86012" y="139446"/>
                </a:lnTo>
                <a:lnTo>
                  <a:pt x="86234" y="138429"/>
                </a:lnTo>
                <a:lnTo>
                  <a:pt x="35051" y="138429"/>
                </a:lnTo>
                <a:lnTo>
                  <a:pt x="29209" y="135889"/>
                </a:lnTo>
                <a:lnTo>
                  <a:pt x="25400" y="130937"/>
                </a:lnTo>
                <a:lnTo>
                  <a:pt x="21589" y="125857"/>
                </a:lnTo>
                <a:lnTo>
                  <a:pt x="19812" y="117856"/>
                </a:lnTo>
                <a:lnTo>
                  <a:pt x="19924" y="102870"/>
                </a:lnTo>
                <a:lnTo>
                  <a:pt x="26511" y="64230"/>
                </a:lnTo>
                <a:lnTo>
                  <a:pt x="43941" y="27432"/>
                </a:lnTo>
                <a:lnTo>
                  <a:pt x="69214" y="9271"/>
                </a:lnTo>
                <a:lnTo>
                  <a:pt x="112572" y="9271"/>
                </a:lnTo>
                <a:lnTo>
                  <a:pt x="113411" y="5587"/>
                </a:lnTo>
                <a:lnTo>
                  <a:pt x="106806" y="3556"/>
                </a:lnTo>
                <a:lnTo>
                  <a:pt x="100711" y="2032"/>
                </a:lnTo>
                <a:lnTo>
                  <a:pt x="95123" y="1270"/>
                </a:lnTo>
                <a:lnTo>
                  <a:pt x="89534" y="381"/>
                </a:lnTo>
                <a:lnTo>
                  <a:pt x="83438" y="0"/>
                </a:lnTo>
                <a:close/>
              </a:path>
              <a:path w="113664" h="147955">
                <a:moveTo>
                  <a:pt x="108584" y="80772"/>
                </a:moveTo>
                <a:lnTo>
                  <a:pt x="66293" y="80772"/>
                </a:lnTo>
                <a:lnTo>
                  <a:pt x="65150" y="85978"/>
                </a:lnTo>
                <a:lnTo>
                  <a:pt x="68706" y="86106"/>
                </a:lnTo>
                <a:lnTo>
                  <a:pt x="71374" y="86868"/>
                </a:lnTo>
                <a:lnTo>
                  <a:pt x="73025" y="88137"/>
                </a:lnTo>
                <a:lnTo>
                  <a:pt x="74675" y="89535"/>
                </a:lnTo>
                <a:lnTo>
                  <a:pt x="75437" y="91821"/>
                </a:lnTo>
                <a:lnTo>
                  <a:pt x="75336" y="100584"/>
                </a:lnTo>
                <a:lnTo>
                  <a:pt x="60451" y="133985"/>
                </a:lnTo>
                <a:lnTo>
                  <a:pt x="57912" y="135636"/>
                </a:lnTo>
                <a:lnTo>
                  <a:pt x="54990" y="136778"/>
                </a:lnTo>
                <a:lnTo>
                  <a:pt x="49021" y="138049"/>
                </a:lnTo>
                <a:lnTo>
                  <a:pt x="45974" y="138429"/>
                </a:lnTo>
                <a:lnTo>
                  <a:pt x="86234" y="138429"/>
                </a:lnTo>
                <a:lnTo>
                  <a:pt x="94614" y="100584"/>
                </a:lnTo>
                <a:lnTo>
                  <a:pt x="107314" y="85978"/>
                </a:lnTo>
                <a:lnTo>
                  <a:pt x="108584" y="80772"/>
                </a:lnTo>
                <a:close/>
              </a:path>
              <a:path w="113664" h="147955">
                <a:moveTo>
                  <a:pt x="112572" y="9271"/>
                </a:moveTo>
                <a:lnTo>
                  <a:pt x="82423" y="9271"/>
                </a:lnTo>
                <a:lnTo>
                  <a:pt x="87756" y="11175"/>
                </a:lnTo>
                <a:lnTo>
                  <a:pt x="90931" y="15112"/>
                </a:lnTo>
                <a:lnTo>
                  <a:pt x="94233" y="18923"/>
                </a:lnTo>
                <a:lnTo>
                  <a:pt x="96138" y="25273"/>
                </a:lnTo>
                <a:lnTo>
                  <a:pt x="96774" y="34036"/>
                </a:lnTo>
                <a:lnTo>
                  <a:pt x="106933" y="34036"/>
                </a:lnTo>
                <a:lnTo>
                  <a:pt x="112572" y="92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09871" y="2722626"/>
            <a:ext cx="113664" cy="147955"/>
          </a:xfrm>
          <a:custGeom>
            <a:avLst/>
            <a:gdLst/>
            <a:ahLst/>
            <a:cxnLst/>
            <a:rect l="l" t="t" r="r" b="b"/>
            <a:pathLst>
              <a:path w="113664" h="147955">
                <a:moveTo>
                  <a:pt x="76707" y="0"/>
                </a:moveTo>
                <a:lnTo>
                  <a:pt x="83438" y="0"/>
                </a:lnTo>
                <a:lnTo>
                  <a:pt x="89534" y="381"/>
                </a:lnTo>
                <a:lnTo>
                  <a:pt x="95123" y="1270"/>
                </a:lnTo>
                <a:lnTo>
                  <a:pt x="100711" y="2032"/>
                </a:lnTo>
                <a:lnTo>
                  <a:pt x="106806" y="3556"/>
                </a:lnTo>
                <a:lnTo>
                  <a:pt x="113411" y="5587"/>
                </a:lnTo>
                <a:lnTo>
                  <a:pt x="106933" y="34036"/>
                </a:lnTo>
                <a:lnTo>
                  <a:pt x="96774" y="34036"/>
                </a:lnTo>
                <a:lnTo>
                  <a:pt x="96138" y="25273"/>
                </a:lnTo>
                <a:lnTo>
                  <a:pt x="94233" y="18923"/>
                </a:lnTo>
                <a:lnTo>
                  <a:pt x="90931" y="15112"/>
                </a:lnTo>
                <a:lnTo>
                  <a:pt x="87756" y="11175"/>
                </a:lnTo>
                <a:lnTo>
                  <a:pt x="82423" y="9271"/>
                </a:lnTo>
                <a:lnTo>
                  <a:pt x="75183" y="9271"/>
                </a:lnTo>
                <a:lnTo>
                  <a:pt x="69214" y="9271"/>
                </a:lnTo>
                <a:lnTo>
                  <a:pt x="63753" y="10795"/>
                </a:lnTo>
                <a:lnTo>
                  <a:pt x="34333" y="43594"/>
                </a:lnTo>
                <a:lnTo>
                  <a:pt x="21526" y="86179"/>
                </a:lnTo>
                <a:lnTo>
                  <a:pt x="19812" y="106807"/>
                </a:lnTo>
                <a:lnTo>
                  <a:pt x="19812" y="117856"/>
                </a:lnTo>
                <a:lnTo>
                  <a:pt x="21589" y="125857"/>
                </a:lnTo>
                <a:lnTo>
                  <a:pt x="25400" y="130937"/>
                </a:lnTo>
                <a:lnTo>
                  <a:pt x="29209" y="135889"/>
                </a:lnTo>
                <a:lnTo>
                  <a:pt x="35051" y="138429"/>
                </a:lnTo>
                <a:lnTo>
                  <a:pt x="43179" y="138429"/>
                </a:lnTo>
                <a:lnTo>
                  <a:pt x="45974" y="138429"/>
                </a:lnTo>
                <a:lnTo>
                  <a:pt x="49021" y="138049"/>
                </a:lnTo>
                <a:lnTo>
                  <a:pt x="51942" y="137413"/>
                </a:lnTo>
                <a:lnTo>
                  <a:pt x="54990" y="136778"/>
                </a:lnTo>
                <a:lnTo>
                  <a:pt x="57912" y="135636"/>
                </a:lnTo>
                <a:lnTo>
                  <a:pt x="60451" y="133985"/>
                </a:lnTo>
                <a:lnTo>
                  <a:pt x="63118" y="132334"/>
                </a:lnTo>
                <a:lnTo>
                  <a:pt x="75437" y="99822"/>
                </a:lnTo>
                <a:lnTo>
                  <a:pt x="75437" y="95123"/>
                </a:lnTo>
                <a:lnTo>
                  <a:pt x="75437" y="91821"/>
                </a:lnTo>
                <a:lnTo>
                  <a:pt x="65150" y="85978"/>
                </a:lnTo>
                <a:lnTo>
                  <a:pt x="66293" y="80772"/>
                </a:lnTo>
                <a:lnTo>
                  <a:pt x="108584" y="80772"/>
                </a:lnTo>
                <a:lnTo>
                  <a:pt x="107314" y="85978"/>
                </a:lnTo>
                <a:lnTo>
                  <a:pt x="104648" y="86487"/>
                </a:lnTo>
                <a:lnTo>
                  <a:pt x="102742" y="87122"/>
                </a:lnTo>
                <a:lnTo>
                  <a:pt x="95503" y="97662"/>
                </a:lnTo>
                <a:lnTo>
                  <a:pt x="94614" y="100584"/>
                </a:lnTo>
                <a:lnTo>
                  <a:pt x="93471" y="105410"/>
                </a:lnTo>
                <a:lnTo>
                  <a:pt x="91948" y="112268"/>
                </a:lnTo>
                <a:lnTo>
                  <a:pt x="84708" y="145414"/>
                </a:lnTo>
                <a:lnTo>
                  <a:pt x="76326" y="147700"/>
                </a:lnTo>
                <a:lnTo>
                  <a:pt x="70865" y="139446"/>
                </a:lnTo>
                <a:lnTo>
                  <a:pt x="63500" y="142875"/>
                </a:lnTo>
                <a:lnTo>
                  <a:pt x="57657" y="145034"/>
                </a:lnTo>
                <a:lnTo>
                  <a:pt x="53466" y="146050"/>
                </a:lnTo>
                <a:lnTo>
                  <a:pt x="49275" y="147065"/>
                </a:lnTo>
                <a:lnTo>
                  <a:pt x="44957" y="147574"/>
                </a:lnTo>
                <a:lnTo>
                  <a:pt x="40639" y="147574"/>
                </a:lnTo>
                <a:lnTo>
                  <a:pt x="31255" y="146861"/>
                </a:lnTo>
                <a:lnTo>
                  <a:pt x="644" y="113178"/>
                </a:lnTo>
                <a:lnTo>
                  <a:pt x="0" y="102870"/>
                </a:lnTo>
                <a:lnTo>
                  <a:pt x="333" y="94726"/>
                </a:lnTo>
                <a:lnTo>
                  <a:pt x="11779" y="48879"/>
                </a:lnTo>
                <a:lnTo>
                  <a:pt x="38203" y="13223"/>
                </a:lnTo>
                <a:lnTo>
                  <a:pt x="68230" y="525"/>
                </a:lnTo>
                <a:lnTo>
                  <a:pt x="7670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22520" y="2784348"/>
            <a:ext cx="58615" cy="13030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938140" y="2803270"/>
            <a:ext cx="38100" cy="111125"/>
          </a:xfrm>
          <a:custGeom>
            <a:avLst/>
            <a:gdLst/>
            <a:ahLst/>
            <a:cxnLst/>
            <a:rect l="l" t="t" r="r" b="b"/>
            <a:pathLst>
              <a:path w="38100" h="111125">
                <a:moveTo>
                  <a:pt x="27939" y="31241"/>
                </a:moveTo>
                <a:lnTo>
                  <a:pt x="24130" y="31241"/>
                </a:lnTo>
                <a:lnTo>
                  <a:pt x="1778" y="32130"/>
                </a:lnTo>
                <a:lnTo>
                  <a:pt x="762" y="37337"/>
                </a:lnTo>
                <a:lnTo>
                  <a:pt x="4191" y="37464"/>
                </a:lnTo>
                <a:lnTo>
                  <a:pt x="6476" y="37973"/>
                </a:lnTo>
                <a:lnTo>
                  <a:pt x="7747" y="38862"/>
                </a:lnTo>
                <a:lnTo>
                  <a:pt x="9144" y="39877"/>
                </a:lnTo>
                <a:lnTo>
                  <a:pt x="9779" y="41275"/>
                </a:lnTo>
                <a:lnTo>
                  <a:pt x="9779" y="45592"/>
                </a:lnTo>
                <a:lnTo>
                  <a:pt x="9525" y="48005"/>
                </a:lnTo>
                <a:lnTo>
                  <a:pt x="9144" y="50673"/>
                </a:lnTo>
                <a:lnTo>
                  <a:pt x="8509" y="53593"/>
                </a:lnTo>
                <a:lnTo>
                  <a:pt x="7238" y="59689"/>
                </a:lnTo>
                <a:lnTo>
                  <a:pt x="5714" y="66039"/>
                </a:lnTo>
                <a:lnTo>
                  <a:pt x="4953" y="69341"/>
                </a:lnTo>
                <a:lnTo>
                  <a:pt x="4191" y="72516"/>
                </a:lnTo>
                <a:lnTo>
                  <a:pt x="3429" y="75818"/>
                </a:lnTo>
                <a:lnTo>
                  <a:pt x="2667" y="78993"/>
                </a:lnTo>
                <a:lnTo>
                  <a:pt x="1397" y="84836"/>
                </a:lnTo>
                <a:lnTo>
                  <a:pt x="888" y="87629"/>
                </a:lnTo>
                <a:lnTo>
                  <a:pt x="126" y="92709"/>
                </a:lnTo>
                <a:lnTo>
                  <a:pt x="0" y="99567"/>
                </a:lnTo>
                <a:lnTo>
                  <a:pt x="126" y="100583"/>
                </a:lnTo>
                <a:lnTo>
                  <a:pt x="762" y="102234"/>
                </a:lnTo>
                <a:lnTo>
                  <a:pt x="1397" y="104012"/>
                </a:lnTo>
                <a:lnTo>
                  <a:pt x="10795" y="110870"/>
                </a:lnTo>
                <a:lnTo>
                  <a:pt x="14859" y="110870"/>
                </a:lnTo>
                <a:lnTo>
                  <a:pt x="16891" y="110616"/>
                </a:lnTo>
                <a:lnTo>
                  <a:pt x="20700" y="109600"/>
                </a:lnTo>
                <a:lnTo>
                  <a:pt x="22606" y="108712"/>
                </a:lnTo>
                <a:lnTo>
                  <a:pt x="24511" y="107568"/>
                </a:lnTo>
                <a:lnTo>
                  <a:pt x="26543" y="106425"/>
                </a:lnTo>
                <a:lnTo>
                  <a:pt x="28575" y="104775"/>
                </a:lnTo>
                <a:lnTo>
                  <a:pt x="33020" y="101091"/>
                </a:lnTo>
                <a:lnTo>
                  <a:pt x="33690" y="100456"/>
                </a:lnTo>
                <a:lnTo>
                  <a:pt x="17780" y="100456"/>
                </a:lnTo>
                <a:lnTo>
                  <a:pt x="16510" y="100075"/>
                </a:lnTo>
                <a:lnTo>
                  <a:pt x="14986" y="98298"/>
                </a:lnTo>
                <a:lnTo>
                  <a:pt x="14605" y="96900"/>
                </a:lnTo>
                <a:lnTo>
                  <a:pt x="14732" y="91820"/>
                </a:lnTo>
                <a:lnTo>
                  <a:pt x="15239" y="88264"/>
                </a:lnTo>
                <a:lnTo>
                  <a:pt x="15748" y="85851"/>
                </a:lnTo>
                <a:lnTo>
                  <a:pt x="16510" y="82803"/>
                </a:lnTo>
                <a:lnTo>
                  <a:pt x="27939" y="31241"/>
                </a:lnTo>
                <a:close/>
              </a:path>
              <a:path w="38100" h="111125">
                <a:moveTo>
                  <a:pt x="32766" y="90931"/>
                </a:moveTo>
                <a:lnTo>
                  <a:pt x="29845" y="94106"/>
                </a:lnTo>
                <a:lnTo>
                  <a:pt x="28575" y="95250"/>
                </a:lnTo>
                <a:lnTo>
                  <a:pt x="27305" y="96519"/>
                </a:lnTo>
                <a:lnTo>
                  <a:pt x="26162" y="97536"/>
                </a:lnTo>
                <a:lnTo>
                  <a:pt x="24130" y="99059"/>
                </a:lnTo>
                <a:lnTo>
                  <a:pt x="23113" y="99567"/>
                </a:lnTo>
                <a:lnTo>
                  <a:pt x="22098" y="99949"/>
                </a:lnTo>
                <a:lnTo>
                  <a:pt x="21209" y="100329"/>
                </a:lnTo>
                <a:lnTo>
                  <a:pt x="20320" y="100456"/>
                </a:lnTo>
                <a:lnTo>
                  <a:pt x="33690" y="100456"/>
                </a:lnTo>
                <a:lnTo>
                  <a:pt x="35433" y="98805"/>
                </a:lnTo>
                <a:lnTo>
                  <a:pt x="38100" y="96012"/>
                </a:lnTo>
                <a:lnTo>
                  <a:pt x="32766" y="90931"/>
                </a:lnTo>
                <a:close/>
              </a:path>
              <a:path w="38100" h="111125">
                <a:moveTo>
                  <a:pt x="35179" y="0"/>
                </a:moveTo>
                <a:lnTo>
                  <a:pt x="19685" y="0"/>
                </a:lnTo>
                <a:lnTo>
                  <a:pt x="16001" y="16637"/>
                </a:lnTo>
                <a:lnTo>
                  <a:pt x="31369" y="16637"/>
                </a:lnTo>
                <a:lnTo>
                  <a:pt x="3517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38014" y="2834513"/>
            <a:ext cx="38735" cy="80010"/>
          </a:xfrm>
          <a:custGeom>
            <a:avLst/>
            <a:gdLst/>
            <a:ahLst/>
            <a:cxnLst/>
            <a:rect l="l" t="t" r="r" b="b"/>
            <a:pathLst>
              <a:path w="38735" h="80010">
                <a:moveTo>
                  <a:pt x="24257" y="0"/>
                </a:moveTo>
                <a:lnTo>
                  <a:pt x="28066" y="0"/>
                </a:lnTo>
                <a:lnTo>
                  <a:pt x="16637" y="51562"/>
                </a:lnTo>
                <a:lnTo>
                  <a:pt x="15875" y="54610"/>
                </a:lnTo>
                <a:lnTo>
                  <a:pt x="15366" y="57023"/>
                </a:lnTo>
                <a:lnTo>
                  <a:pt x="15112" y="58800"/>
                </a:lnTo>
                <a:lnTo>
                  <a:pt x="14859" y="60578"/>
                </a:lnTo>
                <a:lnTo>
                  <a:pt x="14732" y="62229"/>
                </a:lnTo>
                <a:lnTo>
                  <a:pt x="14732" y="63753"/>
                </a:lnTo>
                <a:lnTo>
                  <a:pt x="14732" y="65659"/>
                </a:lnTo>
                <a:lnTo>
                  <a:pt x="15112" y="67056"/>
                </a:lnTo>
                <a:lnTo>
                  <a:pt x="15875" y="67945"/>
                </a:lnTo>
                <a:lnTo>
                  <a:pt x="16637" y="68834"/>
                </a:lnTo>
                <a:lnTo>
                  <a:pt x="17907" y="69214"/>
                </a:lnTo>
                <a:lnTo>
                  <a:pt x="19431" y="69214"/>
                </a:lnTo>
                <a:lnTo>
                  <a:pt x="20447" y="69214"/>
                </a:lnTo>
                <a:lnTo>
                  <a:pt x="21336" y="69087"/>
                </a:lnTo>
                <a:lnTo>
                  <a:pt x="22225" y="68707"/>
                </a:lnTo>
                <a:lnTo>
                  <a:pt x="23240" y="68325"/>
                </a:lnTo>
                <a:lnTo>
                  <a:pt x="24257" y="67817"/>
                </a:lnTo>
                <a:lnTo>
                  <a:pt x="25273" y="67056"/>
                </a:lnTo>
                <a:lnTo>
                  <a:pt x="26288" y="66294"/>
                </a:lnTo>
                <a:lnTo>
                  <a:pt x="27432" y="65277"/>
                </a:lnTo>
                <a:lnTo>
                  <a:pt x="28701" y="64008"/>
                </a:lnTo>
                <a:lnTo>
                  <a:pt x="29972" y="62864"/>
                </a:lnTo>
                <a:lnTo>
                  <a:pt x="31369" y="61340"/>
                </a:lnTo>
                <a:lnTo>
                  <a:pt x="32893" y="59689"/>
                </a:lnTo>
                <a:lnTo>
                  <a:pt x="38226" y="64770"/>
                </a:lnTo>
                <a:lnTo>
                  <a:pt x="24637" y="76326"/>
                </a:lnTo>
                <a:lnTo>
                  <a:pt x="22733" y="77470"/>
                </a:lnTo>
                <a:lnTo>
                  <a:pt x="20827" y="78359"/>
                </a:lnTo>
                <a:lnTo>
                  <a:pt x="18923" y="78866"/>
                </a:lnTo>
                <a:lnTo>
                  <a:pt x="17018" y="79375"/>
                </a:lnTo>
                <a:lnTo>
                  <a:pt x="14986" y="79628"/>
                </a:lnTo>
                <a:lnTo>
                  <a:pt x="12953" y="79628"/>
                </a:lnTo>
                <a:lnTo>
                  <a:pt x="10922" y="79628"/>
                </a:lnTo>
                <a:lnTo>
                  <a:pt x="3556" y="75564"/>
                </a:lnTo>
                <a:lnTo>
                  <a:pt x="2412" y="74295"/>
                </a:lnTo>
                <a:lnTo>
                  <a:pt x="1524" y="72771"/>
                </a:lnTo>
                <a:lnTo>
                  <a:pt x="888" y="70992"/>
                </a:lnTo>
                <a:lnTo>
                  <a:pt x="253" y="69341"/>
                </a:lnTo>
                <a:lnTo>
                  <a:pt x="0" y="67310"/>
                </a:lnTo>
                <a:lnTo>
                  <a:pt x="0" y="65277"/>
                </a:lnTo>
                <a:lnTo>
                  <a:pt x="0" y="63500"/>
                </a:lnTo>
                <a:lnTo>
                  <a:pt x="253" y="61467"/>
                </a:lnTo>
                <a:lnTo>
                  <a:pt x="635" y="58927"/>
                </a:lnTo>
                <a:lnTo>
                  <a:pt x="1015" y="56387"/>
                </a:lnTo>
                <a:lnTo>
                  <a:pt x="1524" y="53594"/>
                </a:lnTo>
                <a:lnTo>
                  <a:pt x="2159" y="50673"/>
                </a:lnTo>
                <a:lnTo>
                  <a:pt x="2794" y="47751"/>
                </a:lnTo>
                <a:lnTo>
                  <a:pt x="3556" y="44576"/>
                </a:lnTo>
                <a:lnTo>
                  <a:pt x="4318" y="41275"/>
                </a:lnTo>
                <a:lnTo>
                  <a:pt x="5080" y="38100"/>
                </a:lnTo>
                <a:lnTo>
                  <a:pt x="5841" y="34798"/>
                </a:lnTo>
                <a:lnTo>
                  <a:pt x="6603" y="31623"/>
                </a:lnTo>
                <a:lnTo>
                  <a:pt x="7365" y="28448"/>
                </a:lnTo>
                <a:lnTo>
                  <a:pt x="8000" y="25400"/>
                </a:lnTo>
                <a:lnTo>
                  <a:pt x="8636" y="22351"/>
                </a:lnTo>
                <a:lnTo>
                  <a:pt x="9271" y="19431"/>
                </a:lnTo>
                <a:lnTo>
                  <a:pt x="9651" y="16763"/>
                </a:lnTo>
                <a:lnTo>
                  <a:pt x="9906" y="14350"/>
                </a:lnTo>
                <a:lnTo>
                  <a:pt x="10033" y="13970"/>
                </a:lnTo>
                <a:lnTo>
                  <a:pt x="10033" y="12064"/>
                </a:lnTo>
                <a:lnTo>
                  <a:pt x="9906" y="10033"/>
                </a:lnTo>
                <a:lnTo>
                  <a:pt x="888" y="6096"/>
                </a:lnTo>
                <a:lnTo>
                  <a:pt x="1905" y="888"/>
                </a:lnTo>
                <a:lnTo>
                  <a:pt x="2425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954142" y="2803270"/>
            <a:ext cx="19685" cy="17145"/>
          </a:xfrm>
          <a:custGeom>
            <a:avLst/>
            <a:gdLst/>
            <a:ahLst/>
            <a:cxnLst/>
            <a:rect l="l" t="t" r="r" b="b"/>
            <a:pathLst>
              <a:path w="19685" h="17144">
                <a:moveTo>
                  <a:pt x="3683" y="0"/>
                </a:moveTo>
                <a:lnTo>
                  <a:pt x="19177" y="0"/>
                </a:lnTo>
                <a:lnTo>
                  <a:pt x="15367" y="16637"/>
                </a:lnTo>
                <a:lnTo>
                  <a:pt x="0" y="16637"/>
                </a:lnTo>
                <a:lnTo>
                  <a:pt x="36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06340" y="2698991"/>
            <a:ext cx="35718" cy="21565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16753" y="2703576"/>
            <a:ext cx="179349" cy="21501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78095" y="2722626"/>
            <a:ext cx="113664" cy="147955"/>
          </a:xfrm>
          <a:custGeom>
            <a:avLst/>
            <a:gdLst/>
            <a:ahLst/>
            <a:cxnLst/>
            <a:rect l="l" t="t" r="r" b="b"/>
            <a:pathLst>
              <a:path w="113664" h="147955">
                <a:moveTo>
                  <a:pt x="86012" y="139446"/>
                </a:moveTo>
                <a:lnTo>
                  <a:pt x="70865" y="139446"/>
                </a:lnTo>
                <a:lnTo>
                  <a:pt x="76326" y="147700"/>
                </a:lnTo>
                <a:lnTo>
                  <a:pt x="84708" y="145414"/>
                </a:lnTo>
                <a:lnTo>
                  <a:pt x="86012" y="139446"/>
                </a:lnTo>
                <a:close/>
              </a:path>
              <a:path w="113664" h="147955">
                <a:moveTo>
                  <a:pt x="83438" y="0"/>
                </a:moveTo>
                <a:lnTo>
                  <a:pt x="76707" y="0"/>
                </a:lnTo>
                <a:lnTo>
                  <a:pt x="68230" y="525"/>
                </a:lnTo>
                <a:lnTo>
                  <a:pt x="31845" y="18795"/>
                </a:lnTo>
                <a:lnTo>
                  <a:pt x="8235" y="57890"/>
                </a:lnTo>
                <a:lnTo>
                  <a:pt x="0" y="102870"/>
                </a:lnTo>
                <a:lnTo>
                  <a:pt x="644" y="113178"/>
                </a:lnTo>
                <a:lnTo>
                  <a:pt x="23098" y="144732"/>
                </a:lnTo>
                <a:lnTo>
                  <a:pt x="40639" y="147574"/>
                </a:lnTo>
                <a:lnTo>
                  <a:pt x="44957" y="147574"/>
                </a:lnTo>
                <a:lnTo>
                  <a:pt x="49275" y="147065"/>
                </a:lnTo>
                <a:lnTo>
                  <a:pt x="57657" y="145034"/>
                </a:lnTo>
                <a:lnTo>
                  <a:pt x="63500" y="142875"/>
                </a:lnTo>
                <a:lnTo>
                  <a:pt x="70865" y="139446"/>
                </a:lnTo>
                <a:lnTo>
                  <a:pt x="86012" y="139446"/>
                </a:lnTo>
                <a:lnTo>
                  <a:pt x="86234" y="138429"/>
                </a:lnTo>
                <a:lnTo>
                  <a:pt x="35051" y="138429"/>
                </a:lnTo>
                <a:lnTo>
                  <a:pt x="29209" y="135889"/>
                </a:lnTo>
                <a:lnTo>
                  <a:pt x="25400" y="130937"/>
                </a:lnTo>
                <a:lnTo>
                  <a:pt x="21589" y="125857"/>
                </a:lnTo>
                <a:lnTo>
                  <a:pt x="19812" y="117856"/>
                </a:lnTo>
                <a:lnTo>
                  <a:pt x="19924" y="102870"/>
                </a:lnTo>
                <a:lnTo>
                  <a:pt x="26511" y="64230"/>
                </a:lnTo>
                <a:lnTo>
                  <a:pt x="43941" y="27432"/>
                </a:lnTo>
                <a:lnTo>
                  <a:pt x="69214" y="9271"/>
                </a:lnTo>
                <a:lnTo>
                  <a:pt x="112572" y="9271"/>
                </a:lnTo>
                <a:lnTo>
                  <a:pt x="113410" y="5587"/>
                </a:lnTo>
                <a:lnTo>
                  <a:pt x="106806" y="3556"/>
                </a:lnTo>
                <a:lnTo>
                  <a:pt x="100710" y="2032"/>
                </a:lnTo>
                <a:lnTo>
                  <a:pt x="95122" y="1270"/>
                </a:lnTo>
                <a:lnTo>
                  <a:pt x="89534" y="381"/>
                </a:lnTo>
                <a:lnTo>
                  <a:pt x="83438" y="0"/>
                </a:lnTo>
                <a:close/>
              </a:path>
              <a:path w="113664" h="147955">
                <a:moveTo>
                  <a:pt x="108584" y="80772"/>
                </a:moveTo>
                <a:lnTo>
                  <a:pt x="66293" y="80772"/>
                </a:lnTo>
                <a:lnTo>
                  <a:pt x="65150" y="85978"/>
                </a:lnTo>
                <a:lnTo>
                  <a:pt x="68706" y="86106"/>
                </a:lnTo>
                <a:lnTo>
                  <a:pt x="71374" y="86868"/>
                </a:lnTo>
                <a:lnTo>
                  <a:pt x="73025" y="88137"/>
                </a:lnTo>
                <a:lnTo>
                  <a:pt x="74675" y="89535"/>
                </a:lnTo>
                <a:lnTo>
                  <a:pt x="75437" y="91821"/>
                </a:lnTo>
                <a:lnTo>
                  <a:pt x="75336" y="100584"/>
                </a:lnTo>
                <a:lnTo>
                  <a:pt x="60451" y="133985"/>
                </a:lnTo>
                <a:lnTo>
                  <a:pt x="57912" y="135636"/>
                </a:lnTo>
                <a:lnTo>
                  <a:pt x="54990" y="136778"/>
                </a:lnTo>
                <a:lnTo>
                  <a:pt x="49021" y="138049"/>
                </a:lnTo>
                <a:lnTo>
                  <a:pt x="45974" y="138429"/>
                </a:lnTo>
                <a:lnTo>
                  <a:pt x="86234" y="138429"/>
                </a:lnTo>
                <a:lnTo>
                  <a:pt x="94614" y="100584"/>
                </a:lnTo>
                <a:lnTo>
                  <a:pt x="107314" y="85978"/>
                </a:lnTo>
                <a:lnTo>
                  <a:pt x="108584" y="80772"/>
                </a:lnTo>
                <a:close/>
              </a:path>
              <a:path w="113664" h="147955">
                <a:moveTo>
                  <a:pt x="112572" y="9271"/>
                </a:moveTo>
                <a:lnTo>
                  <a:pt x="82422" y="9271"/>
                </a:lnTo>
                <a:lnTo>
                  <a:pt x="87756" y="11175"/>
                </a:lnTo>
                <a:lnTo>
                  <a:pt x="90931" y="15112"/>
                </a:lnTo>
                <a:lnTo>
                  <a:pt x="94233" y="18923"/>
                </a:lnTo>
                <a:lnTo>
                  <a:pt x="96138" y="25273"/>
                </a:lnTo>
                <a:lnTo>
                  <a:pt x="96774" y="34036"/>
                </a:lnTo>
                <a:lnTo>
                  <a:pt x="106933" y="34036"/>
                </a:lnTo>
                <a:lnTo>
                  <a:pt x="112572" y="92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78095" y="2722626"/>
            <a:ext cx="113664" cy="147955"/>
          </a:xfrm>
          <a:custGeom>
            <a:avLst/>
            <a:gdLst/>
            <a:ahLst/>
            <a:cxnLst/>
            <a:rect l="l" t="t" r="r" b="b"/>
            <a:pathLst>
              <a:path w="113664" h="147955">
                <a:moveTo>
                  <a:pt x="76707" y="0"/>
                </a:moveTo>
                <a:lnTo>
                  <a:pt x="83438" y="0"/>
                </a:lnTo>
                <a:lnTo>
                  <a:pt x="89534" y="381"/>
                </a:lnTo>
                <a:lnTo>
                  <a:pt x="95122" y="1270"/>
                </a:lnTo>
                <a:lnTo>
                  <a:pt x="100710" y="2032"/>
                </a:lnTo>
                <a:lnTo>
                  <a:pt x="106806" y="3556"/>
                </a:lnTo>
                <a:lnTo>
                  <a:pt x="113410" y="5587"/>
                </a:lnTo>
                <a:lnTo>
                  <a:pt x="106933" y="34036"/>
                </a:lnTo>
                <a:lnTo>
                  <a:pt x="96774" y="34036"/>
                </a:lnTo>
                <a:lnTo>
                  <a:pt x="96138" y="25273"/>
                </a:lnTo>
                <a:lnTo>
                  <a:pt x="94233" y="18923"/>
                </a:lnTo>
                <a:lnTo>
                  <a:pt x="90931" y="15112"/>
                </a:lnTo>
                <a:lnTo>
                  <a:pt x="87756" y="11175"/>
                </a:lnTo>
                <a:lnTo>
                  <a:pt x="82422" y="9271"/>
                </a:lnTo>
                <a:lnTo>
                  <a:pt x="75183" y="9271"/>
                </a:lnTo>
                <a:lnTo>
                  <a:pt x="69214" y="9271"/>
                </a:lnTo>
                <a:lnTo>
                  <a:pt x="63753" y="10795"/>
                </a:lnTo>
                <a:lnTo>
                  <a:pt x="34333" y="43594"/>
                </a:lnTo>
                <a:lnTo>
                  <a:pt x="21526" y="86179"/>
                </a:lnTo>
                <a:lnTo>
                  <a:pt x="19812" y="106807"/>
                </a:lnTo>
                <a:lnTo>
                  <a:pt x="19812" y="117856"/>
                </a:lnTo>
                <a:lnTo>
                  <a:pt x="21589" y="125857"/>
                </a:lnTo>
                <a:lnTo>
                  <a:pt x="25400" y="130937"/>
                </a:lnTo>
                <a:lnTo>
                  <a:pt x="29209" y="135889"/>
                </a:lnTo>
                <a:lnTo>
                  <a:pt x="35051" y="138429"/>
                </a:lnTo>
                <a:lnTo>
                  <a:pt x="43179" y="138429"/>
                </a:lnTo>
                <a:lnTo>
                  <a:pt x="45974" y="138429"/>
                </a:lnTo>
                <a:lnTo>
                  <a:pt x="49021" y="138049"/>
                </a:lnTo>
                <a:lnTo>
                  <a:pt x="51942" y="137413"/>
                </a:lnTo>
                <a:lnTo>
                  <a:pt x="54990" y="136778"/>
                </a:lnTo>
                <a:lnTo>
                  <a:pt x="57912" y="135636"/>
                </a:lnTo>
                <a:lnTo>
                  <a:pt x="60451" y="133985"/>
                </a:lnTo>
                <a:lnTo>
                  <a:pt x="63118" y="132334"/>
                </a:lnTo>
                <a:lnTo>
                  <a:pt x="75437" y="99822"/>
                </a:lnTo>
                <a:lnTo>
                  <a:pt x="75437" y="95123"/>
                </a:lnTo>
                <a:lnTo>
                  <a:pt x="75437" y="91821"/>
                </a:lnTo>
                <a:lnTo>
                  <a:pt x="65150" y="85978"/>
                </a:lnTo>
                <a:lnTo>
                  <a:pt x="66293" y="80772"/>
                </a:lnTo>
                <a:lnTo>
                  <a:pt x="108584" y="80772"/>
                </a:lnTo>
                <a:lnTo>
                  <a:pt x="107314" y="85978"/>
                </a:lnTo>
                <a:lnTo>
                  <a:pt x="104647" y="86487"/>
                </a:lnTo>
                <a:lnTo>
                  <a:pt x="102742" y="87122"/>
                </a:lnTo>
                <a:lnTo>
                  <a:pt x="95503" y="97662"/>
                </a:lnTo>
                <a:lnTo>
                  <a:pt x="94614" y="100584"/>
                </a:lnTo>
                <a:lnTo>
                  <a:pt x="93471" y="105410"/>
                </a:lnTo>
                <a:lnTo>
                  <a:pt x="91947" y="112268"/>
                </a:lnTo>
                <a:lnTo>
                  <a:pt x="84708" y="145414"/>
                </a:lnTo>
                <a:lnTo>
                  <a:pt x="76326" y="147700"/>
                </a:lnTo>
                <a:lnTo>
                  <a:pt x="70865" y="139446"/>
                </a:lnTo>
                <a:lnTo>
                  <a:pt x="63500" y="142875"/>
                </a:lnTo>
                <a:lnTo>
                  <a:pt x="57657" y="145034"/>
                </a:lnTo>
                <a:lnTo>
                  <a:pt x="53466" y="146050"/>
                </a:lnTo>
                <a:lnTo>
                  <a:pt x="49275" y="147065"/>
                </a:lnTo>
                <a:lnTo>
                  <a:pt x="44957" y="147574"/>
                </a:lnTo>
                <a:lnTo>
                  <a:pt x="40639" y="147574"/>
                </a:lnTo>
                <a:lnTo>
                  <a:pt x="31255" y="146861"/>
                </a:lnTo>
                <a:lnTo>
                  <a:pt x="644" y="113178"/>
                </a:lnTo>
                <a:lnTo>
                  <a:pt x="0" y="102870"/>
                </a:lnTo>
                <a:lnTo>
                  <a:pt x="333" y="94726"/>
                </a:lnTo>
                <a:lnTo>
                  <a:pt x="11779" y="48879"/>
                </a:lnTo>
                <a:lnTo>
                  <a:pt x="38203" y="13223"/>
                </a:lnTo>
                <a:lnTo>
                  <a:pt x="68230" y="525"/>
                </a:lnTo>
                <a:lnTo>
                  <a:pt x="7670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89220" y="2793492"/>
            <a:ext cx="89153" cy="1211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204459" y="2812542"/>
            <a:ext cx="69850" cy="102235"/>
          </a:xfrm>
          <a:custGeom>
            <a:avLst/>
            <a:gdLst/>
            <a:ahLst/>
            <a:cxnLst/>
            <a:rect l="l" t="t" r="r" b="b"/>
            <a:pathLst>
              <a:path w="69850" h="102235">
                <a:moveTo>
                  <a:pt x="41275" y="0"/>
                </a:moveTo>
                <a:lnTo>
                  <a:pt x="29972" y="0"/>
                </a:lnTo>
                <a:lnTo>
                  <a:pt x="25273" y="1016"/>
                </a:lnTo>
                <a:lnTo>
                  <a:pt x="21081" y="3175"/>
                </a:lnTo>
                <a:lnTo>
                  <a:pt x="16763" y="5207"/>
                </a:lnTo>
                <a:lnTo>
                  <a:pt x="103" y="41910"/>
                </a:lnTo>
                <a:lnTo>
                  <a:pt x="0" y="51562"/>
                </a:lnTo>
                <a:lnTo>
                  <a:pt x="523" y="63422"/>
                </a:lnTo>
                <a:lnTo>
                  <a:pt x="18954" y="98726"/>
                </a:lnTo>
                <a:lnTo>
                  <a:pt x="33909" y="101854"/>
                </a:lnTo>
                <a:lnTo>
                  <a:pt x="42074" y="101022"/>
                </a:lnTo>
                <a:lnTo>
                  <a:pt x="49228" y="98536"/>
                </a:lnTo>
                <a:lnTo>
                  <a:pt x="55358" y="94406"/>
                </a:lnTo>
                <a:lnTo>
                  <a:pt x="55735" y="93980"/>
                </a:lnTo>
                <a:lnTo>
                  <a:pt x="31876" y="93980"/>
                </a:lnTo>
                <a:lnTo>
                  <a:pt x="28955" y="93218"/>
                </a:lnTo>
                <a:lnTo>
                  <a:pt x="26669" y="91440"/>
                </a:lnTo>
                <a:lnTo>
                  <a:pt x="24256" y="89788"/>
                </a:lnTo>
                <a:lnTo>
                  <a:pt x="22225" y="87122"/>
                </a:lnTo>
                <a:lnTo>
                  <a:pt x="20700" y="83438"/>
                </a:lnTo>
                <a:lnTo>
                  <a:pt x="19176" y="79883"/>
                </a:lnTo>
                <a:lnTo>
                  <a:pt x="17906" y="75311"/>
                </a:lnTo>
                <a:lnTo>
                  <a:pt x="17144" y="69723"/>
                </a:lnTo>
                <a:lnTo>
                  <a:pt x="16510" y="64135"/>
                </a:lnTo>
                <a:lnTo>
                  <a:pt x="16128" y="57404"/>
                </a:lnTo>
                <a:lnTo>
                  <a:pt x="16178" y="41910"/>
                </a:lnTo>
                <a:lnTo>
                  <a:pt x="16382" y="37211"/>
                </a:lnTo>
                <a:lnTo>
                  <a:pt x="17017" y="31877"/>
                </a:lnTo>
                <a:lnTo>
                  <a:pt x="17525" y="26670"/>
                </a:lnTo>
                <a:lnTo>
                  <a:pt x="31241" y="7493"/>
                </a:lnTo>
                <a:lnTo>
                  <a:pt x="57159" y="7493"/>
                </a:lnTo>
                <a:lnTo>
                  <a:pt x="55244" y="5715"/>
                </a:lnTo>
                <a:lnTo>
                  <a:pt x="50926" y="3429"/>
                </a:lnTo>
                <a:lnTo>
                  <a:pt x="46481" y="1143"/>
                </a:lnTo>
                <a:lnTo>
                  <a:pt x="41275" y="0"/>
                </a:lnTo>
                <a:close/>
              </a:path>
              <a:path w="69850" h="102235">
                <a:moveTo>
                  <a:pt x="57159" y="7493"/>
                </a:moveTo>
                <a:lnTo>
                  <a:pt x="37845" y="7493"/>
                </a:lnTo>
                <a:lnTo>
                  <a:pt x="40512" y="8382"/>
                </a:lnTo>
                <a:lnTo>
                  <a:pt x="42925" y="10160"/>
                </a:lnTo>
                <a:lnTo>
                  <a:pt x="53483" y="61749"/>
                </a:lnTo>
                <a:lnTo>
                  <a:pt x="53212" y="66167"/>
                </a:lnTo>
                <a:lnTo>
                  <a:pt x="43306" y="91567"/>
                </a:lnTo>
                <a:lnTo>
                  <a:pt x="40893" y="93218"/>
                </a:lnTo>
                <a:lnTo>
                  <a:pt x="38226" y="93980"/>
                </a:lnTo>
                <a:lnTo>
                  <a:pt x="55735" y="93980"/>
                </a:lnTo>
                <a:lnTo>
                  <a:pt x="69505" y="51562"/>
                </a:lnTo>
                <a:lnTo>
                  <a:pt x="69595" y="41910"/>
                </a:lnTo>
                <a:lnTo>
                  <a:pt x="68961" y="35052"/>
                </a:lnTo>
                <a:lnTo>
                  <a:pt x="67563" y="28829"/>
                </a:lnTo>
                <a:lnTo>
                  <a:pt x="66293" y="22733"/>
                </a:lnTo>
                <a:lnTo>
                  <a:pt x="64262" y="17525"/>
                </a:lnTo>
                <a:lnTo>
                  <a:pt x="61594" y="13208"/>
                </a:lnTo>
                <a:lnTo>
                  <a:pt x="58800" y="9017"/>
                </a:lnTo>
                <a:lnTo>
                  <a:pt x="57159" y="749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20589" y="2820035"/>
            <a:ext cx="37465" cy="86995"/>
          </a:xfrm>
          <a:custGeom>
            <a:avLst/>
            <a:gdLst/>
            <a:ahLst/>
            <a:cxnLst/>
            <a:rect l="l" t="t" r="r" b="b"/>
            <a:pathLst>
              <a:path w="37464" h="86994">
                <a:moveTo>
                  <a:pt x="18669" y="0"/>
                </a:moveTo>
                <a:lnTo>
                  <a:pt x="15112" y="0"/>
                </a:lnTo>
                <a:lnTo>
                  <a:pt x="12064" y="888"/>
                </a:lnTo>
                <a:lnTo>
                  <a:pt x="888" y="24384"/>
                </a:lnTo>
                <a:lnTo>
                  <a:pt x="253" y="29717"/>
                </a:lnTo>
                <a:lnTo>
                  <a:pt x="0" y="35560"/>
                </a:lnTo>
                <a:lnTo>
                  <a:pt x="0" y="42290"/>
                </a:lnTo>
                <a:lnTo>
                  <a:pt x="0" y="49911"/>
                </a:lnTo>
                <a:lnTo>
                  <a:pt x="4572" y="75945"/>
                </a:lnTo>
                <a:lnTo>
                  <a:pt x="6096" y="79628"/>
                </a:lnTo>
                <a:lnTo>
                  <a:pt x="8127" y="82295"/>
                </a:lnTo>
                <a:lnTo>
                  <a:pt x="10540" y="83947"/>
                </a:lnTo>
                <a:lnTo>
                  <a:pt x="12826" y="85725"/>
                </a:lnTo>
                <a:lnTo>
                  <a:pt x="15748" y="86487"/>
                </a:lnTo>
                <a:lnTo>
                  <a:pt x="19050" y="86487"/>
                </a:lnTo>
                <a:lnTo>
                  <a:pt x="22098" y="86487"/>
                </a:lnTo>
                <a:lnTo>
                  <a:pt x="24764" y="85725"/>
                </a:lnTo>
                <a:lnTo>
                  <a:pt x="27177" y="84074"/>
                </a:lnTo>
                <a:lnTo>
                  <a:pt x="29463" y="82550"/>
                </a:lnTo>
                <a:lnTo>
                  <a:pt x="37464" y="52450"/>
                </a:lnTo>
                <a:lnTo>
                  <a:pt x="37464" y="45465"/>
                </a:lnTo>
                <a:lnTo>
                  <a:pt x="37464" y="37464"/>
                </a:lnTo>
                <a:lnTo>
                  <a:pt x="37084" y="30606"/>
                </a:lnTo>
                <a:lnTo>
                  <a:pt x="36195" y="24891"/>
                </a:lnTo>
                <a:lnTo>
                  <a:pt x="35306" y="19176"/>
                </a:lnTo>
                <a:lnTo>
                  <a:pt x="21716" y="0"/>
                </a:lnTo>
                <a:lnTo>
                  <a:pt x="1866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204459" y="2812542"/>
            <a:ext cx="69850" cy="102235"/>
          </a:xfrm>
          <a:custGeom>
            <a:avLst/>
            <a:gdLst/>
            <a:ahLst/>
            <a:cxnLst/>
            <a:rect l="l" t="t" r="r" b="b"/>
            <a:pathLst>
              <a:path w="69850" h="102235">
                <a:moveTo>
                  <a:pt x="35178" y="0"/>
                </a:moveTo>
                <a:lnTo>
                  <a:pt x="41275" y="0"/>
                </a:lnTo>
                <a:lnTo>
                  <a:pt x="46481" y="1143"/>
                </a:lnTo>
                <a:lnTo>
                  <a:pt x="67563" y="28829"/>
                </a:lnTo>
                <a:lnTo>
                  <a:pt x="68961" y="35052"/>
                </a:lnTo>
                <a:lnTo>
                  <a:pt x="69595" y="41910"/>
                </a:lnTo>
                <a:lnTo>
                  <a:pt x="69595" y="49657"/>
                </a:lnTo>
                <a:lnTo>
                  <a:pt x="60451" y="88646"/>
                </a:lnTo>
                <a:lnTo>
                  <a:pt x="33909" y="101854"/>
                </a:lnTo>
                <a:lnTo>
                  <a:pt x="25884" y="101070"/>
                </a:lnTo>
                <a:lnTo>
                  <a:pt x="523" y="63422"/>
                </a:lnTo>
                <a:lnTo>
                  <a:pt x="0" y="51562"/>
                </a:lnTo>
                <a:lnTo>
                  <a:pt x="0" y="42799"/>
                </a:lnTo>
                <a:lnTo>
                  <a:pt x="888" y="35179"/>
                </a:lnTo>
                <a:lnTo>
                  <a:pt x="2666" y="28702"/>
                </a:lnTo>
                <a:lnTo>
                  <a:pt x="4444" y="22225"/>
                </a:lnTo>
                <a:lnTo>
                  <a:pt x="21081" y="3175"/>
                </a:lnTo>
                <a:lnTo>
                  <a:pt x="25273" y="1016"/>
                </a:lnTo>
                <a:lnTo>
                  <a:pt x="29972" y="0"/>
                </a:lnTo>
                <a:lnTo>
                  <a:pt x="3517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292852" y="2769049"/>
            <a:ext cx="147091" cy="556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307203" y="2788285"/>
            <a:ext cx="128270" cy="36830"/>
          </a:xfrm>
          <a:custGeom>
            <a:avLst/>
            <a:gdLst/>
            <a:ahLst/>
            <a:cxnLst/>
            <a:rect l="l" t="t" r="r" b="b"/>
            <a:pathLst>
              <a:path w="128270" h="36830">
                <a:moveTo>
                  <a:pt x="71591" y="14604"/>
                </a:moveTo>
                <a:lnTo>
                  <a:pt x="32004" y="14604"/>
                </a:lnTo>
                <a:lnTo>
                  <a:pt x="37097" y="15315"/>
                </a:lnTo>
                <a:lnTo>
                  <a:pt x="43227" y="17430"/>
                </a:lnTo>
                <a:lnTo>
                  <a:pt x="50428" y="20954"/>
                </a:lnTo>
                <a:lnTo>
                  <a:pt x="58547" y="25780"/>
                </a:lnTo>
                <a:lnTo>
                  <a:pt x="66976" y="30614"/>
                </a:lnTo>
                <a:lnTo>
                  <a:pt x="74930" y="34067"/>
                </a:lnTo>
                <a:lnTo>
                  <a:pt x="82407" y="36139"/>
                </a:lnTo>
                <a:lnTo>
                  <a:pt x="89408" y="36829"/>
                </a:lnTo>
                <a:lnTo>
                  <a:pt x="96194" y="36234"/>
                </a:lnTo>
                <a:lnTo>
                  <a:pt x="102457" y="34448"/>
                </a:lnTo>
                <a:lnTo>
                  <a:pt x="108196" y="31472"/>
                </a:lnTo>
                <a:lnTo>
                  <a:pt x="113411" y="27304"/>
                </a:lnTo>
                <a:lnTo>
                  <a:pt x="118722" y="22098"/>
                </a:lnTo>
                <a:lnTo>
                  <a:pt x="92075" y="22098"/>
                </a:lnTo>
                <a:lnTo>
                  <a:pt x="87052" y="21407"/>
                </a:lnTo>
                <a:lnTo>
                  <a:pt x="80946" y="19335"/>
                </a:lnTo>
                <a:lnTo>
                  <a:pt x="73769" y="15882"/>
                </a:lnTo>
                <a:lnTo>
                  <a:pt x="71591" y="14604"/>
                </a:lnTo>
                <a:close/>
              </a:path>
              <a:path w="128270" h="36830">
                <a:moveTo>
                  <a:pt x="35306" y="0"/>
                </a:moveTo>
                <a:lnTo>
                  <a:pt x="27177" y="0"/>
                </a:lnTo>
                <a:lnTo>
                  <a:pt x="20193" y="2793"/>
                </a:lnTo>
                <a:lnTo>
                  <a:pt x="14224" y="8254"/>
                </a:lnTo>
                <a:lnTo>
                  <a:pt x="8255" y="13842"/>
                </a:lnTo>
                <a:lnTo>
                  <a:pt x="3556" y="20700"/>
                </a:lnTo>
                <a:lnTo>
                  <a:pt x="0" y="29082"/>
                </a:lnTo>
                <a:lnTo>
                  <a:pt x="8255" y="33654"/>
                </a:lnTo>
                <a:lnTo>
                  <a:pt x="11175" y="27431"/>
                </a:lnTo>
                <a:lnTo>
                  <a:pt x="14605" y="22732"/>
                </a:lnTo>
                <a:lnTo>
                  <a:pt x="22351" y="16255"/>
                </a:lnTo>
                <a:lnTo>
                  <a:pt x="26797" y="14604"/>
                </a:lnTo>
                <a:lnTo>
                  <a:pt x="71591" y="14604"/>
                </a:lnTo>
                <a:lnTo>
                  <a:pt x="65532" y="11049"/>
                </a:lnTo>
                <a:lnTo>
                  <a:pt x="57058" y="6215"/>
                </a:lnTo>
                <a:lnTo>
                  <a:pt x="49180" y="2762"/>
                </a:lnTo>
                <a:lnTo>
                  <a:pt x="41921" y="690"/>
                </a:lnTo>
                <a:lnTo>
                  <a:pt x="35306" y="0"/>
                </a:lnTo>
                <a:close/>
              </a:path>
              <a:path w="128270" h="36830">
                <a:moveTo>
                  <a:pt x="119252" y="2666"/>
                </a:moveTo>
                <a:lnTo>
                  <a:pt x="115188" y="9270"/>
                </a:lnTo>
                <a:lnTo>
                  <a:pt x="111125" y="14224"/>
                </a:lnTo>
                <a:lnTo>
                  <a:pt x="107021" y="17430"/>
                </a:lnTo>
                <a:lnTo>
                  <a:pt x="103124" y="20574"/>
                </a:lnTo>
                <a:lnTo>
                  <a:pt x="98044" y="22098"/>
                </a:lnTo>
                <a:lnTo>
                  <a:pt x="118722" y="22098"/>
                </a:lnTo>
                <a:lnTo>
                  <a:pt x="119909" y="20927"/>
                </a:lnTo>
                <a:lnTo>
                  <a:pt x="124713" y="14604"/>
                </a:lnTo>
                <a:lnTo>
                  <a:pt x="127762" y="8254"/>
                </a:lnTo>
                <a:lnTo>
                  <a:pt x="119252" y="266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307203" y="2788285"/>
            <a:ext cx="128270" cy="36830"/>
          </a:xfrm>
          <a:custGeom>
            <a:avLst/>
            <a:gdLst/>
            <a:ahLst/>
            <a:cxnLst/>
            <a:rect l="l" t="t" r="r" b="b"/>
            <a:pathLst>
              <a:path w="128270" h="36830">
                <a:moveTo>
                  <a:pt x="35306" y="0"/>
                </a:moveTo>
                <a:lnTo>
                  <a:pt x="73769" y="15882"/>
                </a:lnTo>
                <a:lnTo>
                  <a:pt x="80946" y="19335"/>
                </a:lnTo>
                <a:lnTo>
                  <a:pt x="87052" y="21407"/>
                </a:lnTo>
                <a:lnTo>
                  <a:pt x="92075" y="22098"/>
                </a:lnTo>
                <a:lnTo>
                  <a:pt x="98044" y="22098"/>
                </a:lnTo>
                <a:lnTo>
                  <a:pt x="103124" y="20574"/>
                </a:lnTo>
                <a:lnTo>
                  <a:pt x="107061" y="17399"/>
                </a:lnTo>
                <a:lnTo>
                  <a:pt x="111125" y="14224"/>
                </a:lnTo>
                <a:lnTo>
                  <a:pt x="115188" y="9270"/>
                </a:lnTo>
                <a:lnTo>
                  <a:pt x="119252" y="2666"/>
                </a:lnTo>
                <a:lnTo>
                  <a:pt x="127762" y="8254"/>
                </a:lnTo>
                <a:lnTo>
                  <a:pt x="96194" y="36234"/>
                </a:lnTo>
                <a:lnTo>
                  <a:pt x="89408" y="36829"/>
                </a:lnTo>
                <a:lnTo>
                  <a:pt x="82407" y="36139"/>
                </a:lnTo>
                <a:lnTo>
                  <a:pt x="74930" y="34067"/>
                </a:lnTo>
                <a:lnTo>
                  <a:pt x="66976" y="30614"/>
                </a:lnTo>
                <a:lnTo>
                  <a:pt x="58547" y="25780"/>
                </a:lnTo>
                <a:lnTo>
                  <a:pt x="50381" y="20927"/>
                </a:lnTo>
                <a:lnTo>
                  <a:pt x="43227" y="17430"/>
                </a:lnTo>
                <a:lnTo>
                  <a:pt x="37097" y="15315"/>
                </a:lnTo>
                <a:lnTo>
                  <a:pt x="32004" y="14604"/>
                </a:lnTo>
                <a:lnTo>
                  <a:pt x="26797" y="14604"/>
                </a:lnTo>
                <a:lnTo>
                  <a:pt x="22351" y="16255"/>
                </a:lnTo>
                <a:lnTo>
                  <a:pt x="18414" y="19557"/>
                </a:lnTo>
                <a:lnTo>
                  <a:pt x="14605" y="22732"/>
                </a:lnTo>
                <a:lnTo>
                  <a:pt x="11175" y="27431"/>
                </a:lnTo>
                <a:lnTo>
                  <a:pt x="8255" y="33654"/>
                </a:lnTo>
                <a:lnTo>
                  <a:pt x="0" y="29082"/>
                </a:lnTo>
                <a:lnTo>
                  <a:pt x="27177" y="0"/>
                </a:lnTo>
                <a:lnTo>
                  <a:pt x="3530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39155" y="2705125"/>
            <a:ext cx="287261" cy="16380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53888" y="2724276"/>
            <a:ext cx="268605" cy="144780"/>
          </a:xfrm>
          <a:custGeom>
            <a:avLst/>
            <a:gdLst/>
            <a:ahLst/>
            <a:cxnLst/>
            <a:rect l="l" t="t" r="r" b="b"/>
            <a:pathLst>
              <a:path w="268604" h="144780">
                <a:moveTo>
                  <a:pt x="232028" y="0"/>
                </a:moveTo>
                <a:lnTo>
                  <a:pt x="177037" y="0"/>
                </a:lnTo>
                <a:lnTo>
                  <a:pt x="175895" y="5207"/>
                </a:lnTo>
                <a:lnTo>
                  <a:pt x="179577" y="5461"/>
                </a:lnTo>
                <a:lnTo>
                  <a:pt x="182245" y="6223"/>
                </a:lnTo>
                <a:lnTo>
                  <a:pt x="185420" y="8889"/>
                </a:lnTo>
                <a:lnTo>
                  <a:pt x="186309" y="11302"/>
                </a:lnTo>
                <a:lnTo>
                  <a:pt x="186309" y="18796"/>
                </a:lnTo>
                <a:lnTo>
                  <a:pt x="164464" y="119761"/>
                </a:lnTo>
                <a:lnTo>
                  <a:pt x="159892" y="133096"/>
                </a:lnTo>
                <a:lnTo>
                  <a:pt x="159003" y="134747"/>
                </a:lnTo>
                <a:lnTo>
                  <a:pt x="157861" y="136144"/>
                </a:lnTo>
                <a:lnTo>
                  <a:pt x="156590" y="137033"/>
                </a:lnTo>
                <a:lnTo>
                  <a:pt x="155194" y="138049"/>
                </a:lnTo>
                <a:lnTo>
                  <a:pt x="153162" y="138684"/>
                </a:lnTo>
                <a:lnTo>
                  <a:pt x="150495" y="139064"/>
                </a:lnTo>
                <a:lnTo>
                  <a:pt x="149351" y="144272"/>
                </a:lnTo>
                <a:lnTo>
                  <a:pt x="192786" y="144272"/>
                </a:lnTo>
                <a:lnTo>
                  <a:pt x="193928" y="139064"/>
                </a:lnTo>
                <a:lnTo>
                  <a:pt x="190500" y="138811"/>
                </a:lnTo>
                <a:lnTo>
                  <a:pt x="188087" y="138430"/>
                </a:lnTo>
                <a:lnTo>
                  <a:pt x="186689" y="137795"/>
                </a:lnTo>
                <a:lnTo>
                  <a:pt x="185292" y="137287"/>
                </a:lnTo>
                <a:lnTo>
                  <a:pt x="184150" y="136398"/>
                </a:lnTo>
                <a:lnTo>
                  <a:pt x="183514" y="135127"/>
                </a:lnTo>
                <a:lnTo>
                  <a:pt x="182752" y="133858"/>
                </a:lnTo>
                <a:lnTo>
                  <a:pt x="182499" y="132207"/>
                </a:lnTo>
                <a:lnTo>
                  <a:pt x="182499" y="127000"/>
                </a:lnTo>
                <a:lnTo>
                  <a:pt x="182752" y="125222"/>
                </a:lnTo>
                <a:lnTo>
                  <a:pt x="182879" y="123444"/>
                </a:lnTo>
                <a:lnTo>
                  <a:pt x="183453" y="119761"/>
                </a:lnTo>
                <a:lnTo>
                  <a:pt x="184023" y="116459"/>
                </a:lnTo>
                <a:lnTo>
                  <a:pt x="191388" y="82423"/>
                </a:lnTo>
                <a:lnTo>
                  <a:pt x="219222" y="82423"/>
                </a:lnTo>
                <a:lnTo>
                  <a:pt x="226075" y="81518"/>
                </a:lnTo>
                <a:lnTo>
                  <a:pt x="233443" y="79769"/>
                </a:lnTo>
                <a:lnTo>
                  <a:pt x="240157" y="77343"/>
                </a:lnTo>
                <a:lnTo>
                  <a:pt x="246278" y="74273"/>
                </a:lnTo>
                <a:lnTo>
                  <a:pt x="247137" y="73660"/>
                </a:lnTo>
                <a:lnTo>
                  <a:pt x="193166" y="73660"/>
                </a:lnTo>
                <a:lnTo>
                  <a:pt x="207645" y="9651"/>
                </a:lnTo>
                <a:lnTo>
                  <a:pt x="212344" y="9398"/>
                </a:lnTo>
                <a:lnTo>
                  <a:pt x="259397" y="9398"/>
                </a:lnTo>
                <a:lnTo>
                  <a:pt x="257683" y="8000"/>
                </a:lnTo>
                <a:lnTo>
                  <a:pt x="254126" y="5334"/>
                </a:lnTo>
                <a:lnTo>
                  <a:pt x="249682" y="3301"/>
                </a:lnTo>
                <a:lnTo>
                  <a:pt x="238887" y="762"/>
                </a:lnTo>
                <a:lnTo>
                  <a:pt x="232028" y="0"/>
                </a:lnTo>
                <a:close/>
              </a:path>
              <a:path w="268604" h="144780">
                <a:moveTo>
                  <a:pt x="219222" y="82423"/>
                </a:moveTo>
                <a:lnTo>
                  <a:pt x="191388" y="82423"/>
                </a:lnTo>
                <a:lnTo>
                  <a:pt x="196214" y="82803"/>
                </a:lnTo>
                <a:lnTo>
                  <a:pt x="202184" y="82931"/>
                </a:lnTo>
                <a:lnTo>
                  <a:pt x="209423" y="82931"/>
                </a:lnTo>
                <a:lnTo>
                  <a:pt x="218064" y="82575"/>
                </a:lnTo>
                <a:lnTo>
                  <a:pt x="219222" y="82423"/>
                </a:lnTo>
                <a:close/>
              </a:path>
              <a:path w="268604" h="144780">
                <a:moveTo>
                  <a:pt x="259397" y="9398"/>
                </a:moveTo>
                <a:lnTo>
                  <a:pt x="231012" y="9398"/>
                </a:lnTo>
                <a:lnTo>
                  <a:pt x="237871" y="11302"/>
                </a:lnTo>
                <a:lnTo>
                  <a:pt x="242062" y="15112"/>
                </a:lnTo>
                <a:lnTo>
                  <a:pt x="246252" y="18796"/>
                </a:lnTo>
                <a:lnTo>
                  <a:pt x="248285" y="24892"/>
                </a:lnTo>
                <a:lnTo>
                  <a:pt x="248285" y="39115"/>
                </a:lnTo>
                <a:lnTo>
                  <a:pt x="247396" y="44703"/>
                </a:lnTo>
                <a:lnTo>
                  <a:pt x="245490" y="49657"/>
                </a:lnTo>
                <a:lnTo>
                  <a:pt x="243712" y="54737"/>
                </a:lnTo>
                <a:lnTo>
                  <a:pt x="241173" y="59182"/>
                </a:lnTo>
                <a:lnTo>
                  <a:pt x="237744" y="62864"/>
                </a:lnTo>
                <a:lnTo>
                  <a:pt x="234441" y="66548"/>
                </a:lnTo>
                <a:lnTo>
                  <a:pt x="230124" y="69342"/>
                </a:lnTo>
                <a:lnTo>
                  <a:pt x="224916" y="71120"/>
                </a:lnTo>
                <a:lnTo>
                  <a:pt x="219583" y="72771"/>
                </a:lnTo>
                <a:lnTo>
                  <a:pt x="212725" y="73660"/>
                </a:lnTo>
                <a:lnTo>
                  <a:pt x="247137" y="73660"/>
                </a:lnTo>
                <a:lnTo>
                  <a:pt x="267620" y="40483"/>
                </a:lnTo>
                <a:lnTo>
                  <a:pt x="268097" y="32765"/>
                </a:lnTo>
                <a:lnTo>
                  <a:pt x="268097" y="27305"/>
                </a:lnTo>
                <a:lnTo>
                  <a:pt x="267208" y="22478"/>
                </a:lnTo>
                <a:lnTo>
                  <a:pt x="265429" y="18287"/>
                </a:lnTo>
                <a:lnTo>
                  <a:pt x="263778" y="14224"/>
                </a:lnTo>
                <a:lnTo>
                  <a:pt x="261112" y="10795"/>
                </a:lnTo>
                <a:lnTo>
                  <a:pt x="259397" y="9398"/>
                </a:lnTo>
                <a:close/>
              </a:path>
              <a:path w="268604" h="144780">
                <a:moveTo>
                  <a:pt x="67817" y="0"/>
                </a:moveTo>
                <a:lnTo>
                  <a:pt x="27686" y="0"/>
                </a:lnTo>
                <a:lnTo>
                  <a:pt x="26542" y="5207"/>
                </a:lnTo>
                <a:lnTo>
                  <a:pt x="30099" y="5461"/>
                </a:lnTo>
                <a:lnTo>
                  <a:pt x="32765" y="6223"/>
                </a:lnTo>
                <a:lnTo>
                  <a:pt x="36067" y="8762"/>
                </a:lnTo>
                <a:lnTo>
                  <a:pt x="36957" y="11049"/>
                </a:lnTo>
                <a:lnTo>
                  <a:pt x="36957" y="18669"/>
                </a:lnTo>
                <a:lnTo>
                  <a:pt x="15112" y="119761"/>
                </a:lnTo>
                <a:lnTo>
                  <a:pt x="10540" y="133096"/>
                </a:lnTo>
                <a:lnTo>
                  <a:pt x="9651" y="134747"/>
                </a:lnTo>
                <a:lnTo>
                  <a:pt x="8509" y="136144"/>
                </a:lnTo>
                <a:lnTo>
                  <a:pt x="7238" y="137033"/>
                </a:lnTo>
                <a:lnTo>
                  <a:pt x="5841" y="138049"/>
                </a:lnTo>
                <a:lnTo>
                  <a:pt x="3810" y="138684"/>
                </a:lnTo>
                <a:lnTo>
                  <a:pt x="1142" y="139064"/>
                </a:lnTo>
                <a:lnTo>
                  <a:pt x="0" y="144272"/>
                </a:lnTo>
                <a:lnTo>
                  <a:pt x="53212" y="144272"/>
                </a:lnTo>
                <a:lnTo>
                  <a:pt x="60960" y="143510"/>
                </a:lnTo>
                <a:lnTo>
                  <a:pt x="74167" y="140715"/>
                </a:lnTo>
                <a:lnTo>
                  <a:pt x="80137" y="138557"/>
                </a:lnTo>
                <a:lnTo>
                  <a:pt x="86862" y="134874"/>
                </a:lnTo>
                <a:lnTo>
                  <a:pt x="36575" y="134874"/>
                </a:lnTo>
                <a:lnTo>
                  <a:pt x="32765" y="134747"/>
                </a:lnTo>
                <a:lnTo>
                  <a:pt x="30607" y="134620"/>
                </a:lnTo>
                <a:lnTo>
                  <a:pt x="58038" y="9525"/>
                </a:lnTo>
                <a:lnTo>
                  <a:pt x="65024" y="9271"/>
                </a:lnTo>
                <a:lnTo>
                  <a:pt x="109451" y="9271"/>
                </a:lnTo>
                <a:lnTo>
                  <a:pt x="106425" y="6985"/>
                </a:lnTo>
                <a:lnTo>
                  <a:pt x="75364" y="164"/>
                </a:lnTo>
                <a:lnTo>
                  <a:pt x="67817" y="0"/>
                </a:lnTo>
                <a:close/>
              </a:path>
              <a:path w="268604" h="144780">
                <a:moveTo>
                  <a:pt x="109451" y="9271"/>
                </a:moveTo>
                <a:lnTo>
                  <a:pt x="68072" y="9271"/>
                </a:lnTo>
                <a:lnTo>
                  <a:pt x="77622" y="9963"/>
                </a:lnTo>
                <a:lnTo>
                  <a:pt x="85899" y="12049"/>
                </a:lnTo>
                <a:lnTo>
                  <a:pt x="108323" y="43235"/>
                </a:lnTo>
                <a:lnTo>
                  <a:pt x="108965" y="53594"/>
                </a:lnTo>
                <a:lnTo>
                  <a:pt x="108706" y="61309"/>
                </a:lnTo>
                <a:lnTo>
                  <a:pt x="96097" y="103760"/>
                </a:lnTo>
                <a:lnTo>
                  <a:pt x="65188" y="131498"/>
                </a:lnTo>
                <a:lnTo>
                  <a:pt x="42417" y="134874"/>
                </a:lnTo>
                <a:lnTo>
                  <a:pt x="86862" y="134874"/>
                </a:lnTo>
                <a:lnTo>
                  <a:pt x="90804" y="132714"/>
                </a:lnTo>
                <a:lnTo>
                  <a:pt x="96392" y="128650"/>
                </a:lnTo>
                <a:lnTo>
                  <a:pt x="102108" y="123189"/>
                </a:lnTo>
                <a:lnTo>
                  <a:pt x="107823" y="117856"/>
                </a:lnTo>
                <a:lnTo>
                  <a:pt x="126237" y="80263"/>
                </a:lnTo>
                <a:lnTo>
                  <a:pt x="129395" y="53594"/>
                </a:lnTo>
                <a:lnTo>
                  <a:pt x="129379" y="43235"/>
                </a:lnTo>
                <a:lnTo>
                  <a:pt x="128015" y="35051"/>
                </a:lnTo>
                <a:lnTo>
                  <a:pt x="125095" y="28067"/>
                </a:lnTo>
                <a:lnTo>
                  <a:pt x="122300" y="21082"/>
                </a:lnTo>
                <a:lnTo>
                  <a:pt x="117983" y="15494"/>
                </a:lnTo>
                <a:lnTo>
                  <a:pt x="112140" y="11302"/>
                </a:lnTo>
                <a:lnTo>
                  <a:pt x="109451" y="92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49315" y="2719704"/>
            <a:ext cx="277241" cy="1534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39384" y="2697492"/>
            <a:ext cx="84582" cy="2186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753480" y="2715895"/>
            <a:ext cx="66675" cy="200660"/>
          </a:xfrm>
          <a:custGeom>
            <a:avLst/>
            <a:gdLst/>
            <a:ahLst/>
            <a:cxnLst/>
            <a:rect l="l" t="t" r="r" b="b"/>
            <a:pathLst>
              <a:path w="66675" h="200660">
                <a:moveTo>
                  <a:pt x="63881" y="0"/>
                </a:moveTo>
                <a:lnTo>
                  <a:pt x="25679" y="22788"/>
                </a:lnTo>
                <a:lnTo>
                  <a:pt x="4111" y="64865"/>
                </a:lnTo>
                <a:lnTo>
                  <a:pt x="0" y="100202"/>
                </a:lnTo>
                <a:lnTo>
                  <a:pt x="1023" y="118633"/>
                </a:lnTo>
                <a:lnTo>
                  <a:pt x="16383" y="165353"/>
                </a:lnTo>
                <a:lnTo>
                  <a:pt x="49279" y="195161"/>
                </a:lnTo>
                <a:lnTo>
                  <a:pt x="63881" y="200405"/>
                </a:lnTo>
                <a:lnTo>
                  <a:pt x="66421" y="192277"/>
                </a:lnTo>
                <a:lnTo>
                  <a:pt x="54994" y="187203"/>
                </a:lnTo>
                <a:lnTo>
                  <a:pt x="45116" y="180165"/>
                </a:lnTo>
                <a:lnTo>
                  <a:pt x="24911" y="147335"/>
                </a:lnTo>
                <a:lnTo>
                  <a:pt x="18161" y="99187"/>
                </a:lnTo>
                <a:lnTo>
                  <a:pt x="18919" y="82115"/>
                </a:lnTo>
                <a:lnTo>
                  <a:pt x="30099" y="39877"/>
                </a:lnTo>
                <a:lnTo>
                  <a:pt x="66675" y="8127"/>
                </a:lnTo>
                <a:lnTo>
                  <a:pt x="6388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753480" y="2715895"/>
            <a:ext cx="66675" cy="200660"/>
          </a:xfrm>
          <a:custGeom>
            <a:avLst/>
            <a:gdLst/>
            <a:ahLst/>
            <a:cxnLst/>
            <a:rect l="l" t="t" r="r" b="b"/>
            <a:pathLst>
              <a:path w="66675" h="200660">
                <a:moveTo>
                  <a:pt x="63881" y="0"/>
                </a:moveTo>
                <a:lnTo>
                  <a:pt x="66675" y="8127"/>
                </a:lnTo>
                <a:lnTo>
                  <a:pt x="55155" y="13178"/>
                </a:lnTo>
                <a:lnTo>
                  <a:pt x="45196" y="20145"/>
                </a:lnTo>
                <a:lnTo>
                  <a:pt x="24911" y="52449"/>
                </a:lnTo>
                <a:lnTo>
                  <a:pt x="18161" y="99187"/>
                </a:lnTo>
                <a:lnTo>
                  <a:pt x="18919" y="116855"/>
                </a:lnTo>
                <a:lnTo>
                  <a:pt x="30099" y="160146"/>
                </a:lnTo>
                <a:lnTo>
                  <a:pt x="66421" y="192277"/>
                </a:lnTo>
                <a:lnTo>
                  <a:pt x="63881" y="200405"/>
                </a:lnTo>
                <a:lnTo>
                  <a:pt x="25554" y="177671"/>
                </a:lnTo>
                <a:lnTo>
                  <a:pt x="4095" y="135635"/>
                </a:lnTo>
                <a:lnTo>
                  <a:pt x="0" y="100202"/>
                </a:lnTo>
                <a:lnTo>
                  <a:pt x="1025" y="81843"/>
                </a:lnTo>
                <a:lnTo>
                  <a:pt x="16510" y="35051"/>
                </a:lnTo>
                <a:lnTo>
                  <a:pt x="49353" y="5262"/>
                </a:lnTo>
                <a:lnTo>
                  <a:pt x="638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823203" y="2703576"/>
            <a:ext cx="133375" cy="16687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838571" y="2722626"/>
            <a:ext cx="113664" cy="147955"/>
          </a:xfrm>
          <a:custGeom>
            <a:avLst/>
            <a:gdLst/>
            <a:ahLst/>
            <a:cxnLst/>
            <a:rect l="l" t="t" r="r" b="b"/>
            <a:pathLst>
              <a:path w="113664" h="147955">
                <a:moveTo>
                  <a:pt x="86012" y="139446"/>
                </a:moveTo>
                <a:lnTo>
                  <a:pt x="70865" y="139446"/>
                </a:lnTo>
                <a:lnTo>
                  <a:pt x="76326" y="147700"/>
                </a:lnTo>
                <a:lnTo>
                  <a:pt x="84708" y="145414"/>
                </a:lnTo>
                <a:lnTo>
                  <a:pt x="86012" y="139446"/>
                </a:lnTo>
                <a:close/>
              </a:path>
              <a:path w="113664" h="147955">
                <a:moveTo>
                  <a:pt x="83438" y="0"/>
                </a:moveTo>
                <a:lnTo>
                  <a:pt x="76707" y="0"/>
                </a:lnTo>
                <a:lnTo>
                  <a:pt x="68230" y="525"/>
                </a:lnTo>
                <a:lnTo>
                  <a:pt x="31845" y="18795"/>
                </a:lnTo>
                <a:lnTo>
                  <a:pt x="8235" y="57890"/>
                </a:lnTo>
                <a:lnTo>
                  <a:pt x="0" y="102870"/>
                </a:lnTo>
                <a:lnTo>
                  <a:pt x="644" y="113178"/>
                </a:lnTo>
                <a:lnTo>
                  <a:pt x="23098" y="144732"/>
                </a:lnTo>
                <a:lnTo>
                  <a:pt x="40639" y="147574"/>
                </a:lnTo>
                <a:lnTo>
                  <a:pt x="44957" y="147574"/>
                </a:lnTo>
                <a:lnTo>
                  <a:pt x="49275" y="147065"/>
                </a:lnTo>
                <a:lnTo>
                  <a:pt x="57657" y="145034"/>
                </a:lnTo>
                <a:lnTo>
                  <a:pt x="63500" y="142875"/>
                </a:lnTo>
                <a:lnTo>
                  <a:pt x="70865" y="139446"/>
                </a:lnTo>
                <a:lnTo>
                  <a:pt x="86012" y="139446"/>
                </a:lnTo>
                <a:lnTo>
                  <a:pt x="86234" y="138429"/>
                </a:lnTo>
                <a:lnTo>
                  <a:pt x="35051" y="138429"/>
                </a:lnTo>
                <a:lnTo>
                  <a:pt x="29209" y="135889"/>
                </a:lnTo>
                <a:lnTo>
                  <a:pt x="25400" y="130937"/>
                </a:lnTo>
                <a:lnTo>
                  <a:pt x="21589" y="125857"/>
                </a:lnTo>
                <a:lnTo>
                  <a:pt x="19812" y="117856"/>
                </a:lnTo>
                <a:lnTo>
                  <a:pt x="19924" y="102870"/>
                </a:lnTo>
                <a:lnTo>
                  <a:pt x="26511" y="64230"/>
                </a:lnTo>
                <a:lnTo>
                  <a:pt x="43941" y="27432"/>
                </a:lnTo>
                <a:lnTo>
                  <a:pt x="69214" y="9271"/>
                </a:lnTo>
                <a:lnTo>
                  <a:pt x="112572" y="9271"/>
                </a:lnTo>
                <a:lnTo>
                  <a:pt x="113411" y="5587"/>
                </a:lnTo>
                <a:lnTo>
                  <a:pt x="106806" y="3556"/>
                </a:lnTo>
                <a:lnTo>
                  <a:pt x="100711" y="2032"/>
                </a:lnTo>
                <a:lnTo>
                  <a:pt x="95123" y="1270"/>
                </a:lnTo>
                <a:lnTo>
                  <a:pt x="89534" y="381"/>
                </a:lnTo>
                <a:lnTo>
                  <a:pt x="83438" y="0"/>
                </a:lnTo>
                <a:close/>
              </a:path>
              <a:path w="113664" h="147955">
                <a:moveTo>
                  <a:pt x="108584" y="80772"/>
                </a:moveTo>
                <a:lnTo>
                  <a:pt x="66293" y="80772"/>
                </a:lnTo>
                <a:lnTo>
                  <a:pt x="65150" y="85978"/>
                </a:lnTo>
                <a:lnTo>
                  <a:pt x="68706" y="86106"/>
                </a:lnTo>
                <a:lnTo>
                  <a:pt x="71374" y="86868"/>
                </a:lnTo>
                <a:lnTo>
                  <a:pt x="73025" y="88137"/>
                </a:lnTo>
                <a:lnTo>
                  <a:pt x="74675" y="89535"/>
                </a:lnTo>
                <a:lnTo>
                  <a:pt x="75437" y="91821"/>
                </a:lnTo>
                <a:lnTo>
                  <a:pt x="75336" y="100584"/>
                </a:lnTo>
                <a:lnTo>
                  <a:pt x="60451" y="133985"/>
                </a:lnTo>
                <a:lnTo>
                  <a:pt x="57912" y="135636"/>
                </a:lnTo>
                <a:lnTo>
                  <a:pt x="54990" y="136778"/>
                </a:lnTo>
                <a:lnTo>
                  <a:pt x="49021" y="138049"/>
                </a:lnTo>
                <a:lnTo>
                  <a:pt x="45974" y="138429"/>
                </a:lnTo>
                <a:lnTo>
                  <a:pt x="86234" y="138429"/>
                </a:lnTo>
                <a:lnTo>
                  <a:pt x="94614" y="100584"/>
                </a:lnTo>
                <a:lnTo>
                  <a:pt x="107314" y="85978"/>
                </a:lnTo>
                <a:lnTo>
                  <a:pt x="108584" y="80772"/>
                </a:lnTo>
                <a:close/>
              </a:path>
              <a:path w="113664" h="147955">
                <a:moveTo>
                  <a:pt x="112572" y="9271"/>
                </a:moveTo>
                <a:lnTo>
                  <a:pt x="82423" y="9271"/>
                </a:lnTo>
                <a:lnTo>
                  <a:pt x="87756" y="11175"/>
                </a:lnTo>
                <a:lnTo>
                  <a:pt x="90931" y="15112"/>
                </a:lnTo>
                <a:lnTo>
                  <a:pt x="94233" y="18923"/>
                </a:lnTo>
                <a:lnTo>
                  <a:pt x="96138" y="25273"/>
                </a:lnTo>
                <a:lnTo>
                  <a:pt x="96774" y="34036"/>
                </a:lnTo>
                <a:lnTo>
                  <a:pt x="106933" y="34036"/>
                </a:lnTo>
                <a:lnTo>
                  <a:pt x="112572" y="92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838571" y="2722626"/>
            <a:ext cx="113664" cy="147955"/>
          </a:xfrm>
          <a:custGeom>
            <a:avLst/>
            <a:gdLst/>
            <a:ahLst/>
            <a:cxnLst/>
            <a:rect l="l" t="t" r="r" b="b"/>
            <a:pathLst>
              <a:path w="113664" h="147955">
                <a:moveTo>
                  <a:pt x="76707" y="0"/>
                </a:moveTo>
                <a:lnTo>
                  <a:pt x="83438" y="0"/>
                </a:lnTo>
                <a:lnTo>
                  <a:pt x="89534" y="381"/>
                </a:lnTo>
                <a:lnTo>
                  <a:pt x="95123" y="1270"/>
                </a:lnTo>
                <a:lnTo>
                  <a:pt x="100711" y="2032"/>
                </a:lnTo>
                <a:lnTo>
                  <a:pt x="106806" y="3556"/>
                </a:lnTo>
                <a:lnTo>
                  <a:pt x="113411" y="5587"/>
                </a:lnTo>
                <a:lnTo>
                  <a:pt x="106933" y="34036"/>
                </a:lnTo>
                <a:lnTo>
                  <a:pt x="96774" y="34036"/>
                </a:lnTo>
                <a:lnTo>
                  <a:pt x="96138" y="25273"/>
                </a:lnTo>
                <a:lnTo>
                  <a:pt x="94233" y="18923"/>
                </a:lnTo>
                <a:lnTo>
                  <a:pt x="90931" y="15112"/>
                </a:lnTo>
                <a:lnTo>
                  <a:pt x="87756" y="11175"/>
                </a:lnTo>
                <a:lnTo>
                  <a:pt x="82423" y="9271"/>
                </a:lnTo>
                <a:lnTo>
                  <a:pt x="75183" y="9271"/>
                </a:lnTo>
                <a:lnTo>
                  <a:pt x="69214" y="9271"/>
                </a:lnTo>
                <a:lnTo>
                  <a:pt x="63753" y="10795"/>
                </a:lnTo>
                <a:lnTo>
                  <a:pt x="34333" y="43594"/>
                </a:lnTo>
                <a:lnTo>
                  <a:pt x="21526" y="86179"/>
                </a:lnTo>
                <a:lnTo>
                  <a:pt x="19812" y="106807"/>
                </a:lnTo>
                <a:lnTo>
                  <a:pt x="19812" y="117856"/>
                </a:lnTo>
                <a:lnTo>
                  <a:pt x="21589" y="125857"/>
                </a:lnTo>
                <a:lnTo>
                  <a:pt x="25400" y="130937"/>
                </a:lnTo>
                <a:lnTo>
                  <a:pt x="29209" y="135889"/>
                </a:lnTo>
                <a:lnTo>
                  <a:pt x="35051" y="138429"/>
                </a:lnTo>
                <a:lnTo>
                  <a:pt x="43179" y="138429"/>
                </a:lnTo>
                <a:lnTo>
                  <a:pt x="45974" y="138429"/>
                </a:lnTo>
                <a:lnTo>
                  <a:pt x="49021" y="138049"/>
                </a:lnTo>
                <a:lnTo>
                  <a:pt x="51942" y="137413"/>
                </a:lnTo>
                <a:lnTo>
                  <a:pt x="54990" y="136778"/>
                </a:lnTo>
                <a:lnTo>
                  <a:pt x="57912" y="135636"/>
                </a:lnTo>
                <a:lnTo>
                  <a:pt x="60451" y="133985"/>
                </a:lnTo>
                <a:lnTo>
                  <a:pt x="63118" y="132334"/>
                </a:lnTo>
                <a:lnTo>
                  <a:pt x="75437" y="99822"/>
                </a:lnTo>
                <a:lnTo>
                  <a:pt x="75437" y="95123"/>
                </a:lnTo>
                <a:lnTo>
                  <a:pt x="75437" y="91821"/>
                </a:lnTo>
                <a:lnTo>
                  <a:pt x="65150" y="85978"/>
                </a:lnTo>
                <a:lnTo>
                  <a:pt x="66293" y="80772"/>
                </a:lnTo>
                <a:lnTo>
                  <a:pt x="108584" y="80772"/>
                </a:lnTo>
                <a:lnTo>
                  <a:pt x="107314" y="85978"/>
                </a:lnTo>
                <a:lnTo>
                  <a:pt x="104648" y="86487"/>
                </a:lnTo>
                <a:lnTo>
                  <a:pt x="102742" y="87122"/>
                </a:lnTo>
                <a:lnTo>
                  <a:pt x="95503" y="97662"/>
                </a:lnTo>
                <a:lnTo>
                  <a:pt x="94614" y="100584"/>
                </a:lnTo>
                <a:lnTo>
                  <a:pt x="93471" y="105410"/>
                </a:lnTo>
                <a:lnTo>
                  <a:pt x="91948" y="112268"/>
                </a:lnTo>
                <a:lnTo>
                  <a:pt x="84708" y="145414"/>
                </a:lnTo>
                <a:lnTo>
                  <a:pt x="76326" y="147700"/>
                </a:lnTo>
                <a:lnTo>
                  <a:pt x="70865" y="139446"/>
                </a:lnTo>
                <a:lnTo>
                  <a:pt x="63500" y="142875"/>
                </a:lnTo>
                <a:lnTo>
                  <a:pt x="57657" y="145034"/>
                </a:lnTo>
                <a:lnTo>
                  <a:pt x="53466" y="146050"/>
                </a:lnTo>
                <a:lnTo>
                  <a:pt x="49275" y="147065"/>
                </a:lnTo>
                <a:lnTo>
                  <a:pt x="44957" y="147574"/>
                </a:lnTo>
                <a:lnTo>
                  <a:pt x="40639" y="147574"/>
                </a:lnTo>
                <a:lnTo>
                  <a:pt x="31255" y="146861"/>
                </a:lnTo>
                <a:lnTo>
                  <a:pt x="644" y="113178"/>
                </a:lnTo>
                <a:lnTo>
                  <a:pt x="0" y="102870"/>
                </a:lnTo>
                <a:lnTo>
                  <a:pt x="333" y="94726"/>
                </a:lnTo>
                <a:lnTo>
                  <a:pt x="11779" y="48879"/>
                </a:lnTo>
                <a:lnTo>
                  <a:pt x="38203" y="13223"/>
                </a:lnTo>
                <a:lnTo>
                  <a:pt x="68230" y="525"/>
                </a:lnTo>
                <a:lnTo>
                  <a:pt x="7670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949696" y="2793492"/>
            <a:ext cx="89153" cy="1211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964935" y="2812542"/>
            <a:ext cx="69850" cy="102235"/>
          </a:xfrm>
          <a:custGeom>
            <a:avLst/>
            <a:gdLst/>
            <a:ahLst/>
            <a:cxnLst/>
            <a:rect l="l" t="t" r="r" b="b"/>
            <a:pathLst>
              <a:path w="69850" h="102235">
                <a:moveTo>
                  <a:pt x="41275" y="0"/>
                </a:moveTo>
                <a:lnTo>
                  <a:pt x="29972" y="0"/>
                </a:lnTo>
                <a:lnTo>
                  <a:pt x="25273" y="1016"/>
                </a:lnTo>
                <a:lnTo>
                  <a:pt x="21081" y="3175"/>
                </a:lnTo>
                <a:lnTo>
                  <a:pt x="16763" y="5207"/>
                </a:lnTo>
                <a:lnTo>
                  <a:pt x="103" y="41910"/>
                </a:lnTo>
                <a:lnTo>
                  <a:pt x="0" y="51562"/>
                </a:lnTo>
                <a:lnTo>
                  <a:pt x="523" y="63422"/>
                </a:lnTo>
                <a:lnTo>
                  <a:pt x="18954" y="98726"/>
                </a:lnTo>
                <a:lnTo>
                  <a:pt x="33909" y="101854"/>
                </a:lnTo>
                <a:lnTo>
                  <a:pt x="42074" y="101022"/>
                </a:lnTo>
                <a:lnTo>
                  <a:pt x="49228" y="98536"/>
                </a:lnTo>
                <a:lnTo>
                  <a:pt x="55358" y="94406"/>
                </a:lnTo>
                <a:lnTo>
                  <a:pt x="55735" y="93980"/>
                </a:lnTo>
                <a:lnTo>
                  <a:pt x="31876" y="93980"/>
                </a:lnTo>
                <a:lnTo>
                  <a:pt x="28955" y="93218"/>
                </a:lnTo>
                <a:lnTo>
                  <a:pt x="26669" y="91440"/>
                </a:lnTo>
                <a:lnTo>
                  <a:pt x="24256" y="89788"/>
                </a:lnTo>
                <a:lnTo>
                  <a:pt x="22225" y="87122"/>
                </a:lnTo>
                <a:lnTo>
                  <a:pt x="20700" y="83438"/>
                </a:lnTo>
                <a:lnTo>
                  <a:pt x="19176" y="79883"/>
                </a:lnTo>
                <a:lnTo>
                  <a:pt x="17906" y="75311"/>
                </a:lnTo>
                <a:lnTo>
                  <a:pt x="17144" y="69723"/>
                </a:lnTo>
                <a:lnTo>
                  <a:pt x="16510" y="64135"/>
                </a:lnTo>
                <a:lnTo>
                  <a:pt x="16128" y="57404"/>
                </a:lnTo>
                <a:lnTo>
                  <a:pt x="16178" y="41910"/>
                </a:lnTo>
                <a:lnTo>
                  <a:pt x="16383" y="37211"/>
                </a:lnTo>
                <a:lnTo>
                  <a:pt x="17017" y="31877"/>
                </a:lnTo>
                <a:lnTo>
                  <a:pt x="17525" y="26670"/>
                </a:lnTo>
                <a:lnTo>
                  <a:pt x="31241" y="7493"/>
                </a:lnTo>
                <a:lnTo>
                  <a:pt x="57159" y="7493"/>
                </a:lnTo>
                <a:lnTo>
                  <a:pt x="55244" y="5715"/>
                </a:lnTo>
                <a:lnTo>
                  <a:pt x="50926" y="3429"/>
                </a:lnTo>
                <a:lnTo>
                  <a:pt x="46481" y="1143"/>
                </a:lnTo>
                <a:lnTo>
                  <a:pt x="41275" y="0"/>
                </a:lnTo>
                <a:close/>
              </a:path>
              <a:path w="69850" h="102235">
                <a:moveTo>
                  <a:pt x="57159" y="7493"/>
                </a:moveTo>
                <a:lnTo>
                  <a:pt x="37846" y="7493"/>
                </a:lnTo>
                <a:lnTo>
                  <a:pt x="40512" y="8382"/>
                </a:lnTo>
                <a:lnTo>
                  <a:pt x="42925" y="10160"/>
                </a:lnTo>
                <a:lnTo>
                  <a:pt x="53483" y="61749"/>
                </a:lnTo>
                <a:lnTo>
                  <a:pt x="53212" y="66167"/>
                </a:lnTo>
                <a:lnTo>
                  <a:pt x="43306" y="91567"/>
                </a:lnTo>
                <a:lnTo>
                  <a:pt x="40893" y="93218"/>
                </a:lnTo>
                <a:lnTo>
                  <a:pt x="38226" y="93980"/>
                </a:lnTo>
                <a:lnTo>
                  <a:pt x="55735" y="93980"/>
                </a:lnTo>
                <a:lnTo>
                  <a:pt x="69505" y="51562"/>
                </a:lnTo>
                <a:lnTo>
                  <a:pt x="69596" y="41910"/>
                </a:lnTo>
                <a:lnTo>
                  <a:pt x="68961" y="35052"/>
                </a:lnTo>
                <a:lnTo>
                  <a:pt x="67563" y="28829"/>
                </a:lnTo>
                <a:lnTo>
                  <a:pt x="66293" y="22733"/>
                </a:lnTo>
                <a:lnTo>
                  <a:pt x="64262" y="17525"/>
                </a:lnTo>
                <a:lnTo>
                  <a:pt x="61594" y="13208"/>
                </a:lnTo>
                <a:lnTo>
                  <a:pt x="58800" y="9017"/>
                </a:lnTo>
                <a:lnTo>
                  <a:pt x="57159" y="749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981065" y="2820035"/>
            <a:ext cx="37465" cy="86995"/>
          </a:xfrm>
          <a:custGeom>
            <a:avLst/>
            <a:gdLst/>
            <a:ahLst/>
            <a:cxnLst/>
            <a:rect l="l" t="t" r="r" b="b"/>
            <a:pathLst>
              <a:path w="37464" h="86994">
                <a:moveTo>
                  <a:pt x="18669" y="0"/>
                </a:moveTo>
                <a:lnTo>
                  <a:pt x="15112" y="0"/>
                </a:lnTo>
                <a:lnTo>
                  <a:pt x="12064" y="888"/>
                </a:lnTo>
                <a:lnTo>
                  <a:pt x="888" y="24384"/>
                </a:lnTo>
                <a:lnTo>
                  <a:pt x="254" y="29717"/>
                </a:lnTo>
                <a:lnTo>
                  <a:pt x="0" y="35560"/>
                </a:lnTo>
                <a:lnTo>
                  <a:pt x="0" y="42290"/>
                </a:lnTo>
                <a:lnTo>
                  <a:pt x="0" y="49911"/>
                </a:lnTo>
                <a:lnTo>
                  <a:pt x="4572" y="75945"/>
                </a:lnTo>
                <a:lnTo>
                  <a:pt x="6096" y="79628"/>
                </a:lnTo>
                <a:lnTo>
                  <a:pt x="8127" y="82295"/>
                </a:lnTo>
                <a:lnTo>
                  <a:pt x="10540" y="83947"/>
                </a:lnTo>
                <a:lnTo>
                  <a:pt x="12826" y="85725"/>
                </a:lnTo>
                <a:lnTo>
                  <a:pt x="15748" y="86487"/>
                </a:lnTo>
                <a:lnTo>
                  <a:pt x="19050" y="86487"/>
                </a:lnTo>
                <a:lnTo>
                  <a:pt x="22098" y="86487"/>
                </a:lnTo>
                <a:lnTo>
                  <a:pt x="24764" y="85725"/>
                </a:lnTo>
                <a:lnTo>
                  <a:pt x="27177" y="84074"/>
                </a:lnTo>
                <a:lnTo>
                  <a:pt x="29463" y="82550"/>
                </a:lnTo>
                <a:lnTo>
                  <a:pt x="37464" y="52450"/>
                </a:lnTo>
                <a:lnTo>
                  <a:pt x="37464" y="45465"/>
                </a:lnTo>
                <a:lnTo>
                  <a:pt x="37464" y="37464"/>
                </a:lnTo>
                <a:lnTo>
                  <a:pt x="37084" y="30606"/>
                </a:lnTo>
                <a:lnTo>
                  <a:pt x="36195" y="24891"/>
                </a:lnTo>
                <a:lnTo>
                  <a:pt x="35306" y="19176"/>
                </a:lnTo>
                <a:lnTo>
                  <a:pt x="21717" y="0"/>
                </a:lnTo>
                <a:lnTo>
                  <a:pt x="1866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964935" y="2812542"/>
            <a:ext cx="69850" cy="102235"/>
          </a:xfrm>
          <a:custGeom>
            <a:avLst/>
            <a:gdLst/>
            <a:ahLst/>
            <a:cxnLst/>
            <a:rect l="l" t="t" r="r" b="b"/>
            <a:pathLst>
              <a:path w="69850" h="102235">
                <a:moveTo>
                  <a:pt x="35178" y="0"/>
                </a:moveTo>
                <a:lnTo>
                  <a:pt x="41275" y="0"/>
                </a:lnTo>
                <a:lnTo>
                  <a:pt x="46481" y="1143"/>
                </a:lnTo>
                <a:lnTo>
                  <a:pt x="67563" y="28829"/>
                </a:lnTo>
                <a:lnTo>
                  <a:pt x="68961" y="35052"/>
                </a:lnTo>
                <a:lnTo>
                  <a:pt x="69596" y="41910"/>
                </a:lnTo>
                <a:lnTo>
                  <a:pt x="69596" y="49657"/>
                </a:lnTo>
                <a:lnTo>
                  <a:pt x="60451" y="88646"/>
                </a:lnTo>
                <a:lnTo>
                  <a:pt x="33909" y="101854"/>
                </a:lnTo>
                <a:lnTo>
                  <a:pt x="25884" y="101070"/>
                </a:lnTo>
                <a:lnTo>
                  <a:pt x="523" y="63422"/>
                </a:lnTo>
                <a:lnTo>
                  <a:pt x="0" y="51562"/>
                </a:lnTo>
                <a:lnTo>
                  <a:pt x="0" y="42799"/>
                </a:lnTo>
                <a:lnTo>
                  <a:pt x="888" y="35179"/>
                </a:lnTo>
                <a:lnTo>
                  <a:pt x="2666" y="28702"/>
                </a:lnTo>
                <a:lnTo>
                  <a:pt x="4444" y="22225"/>
                </a:lnTo>
                <a:lnTo>
                  <a:pt x="21081" y="3175"/>
                </a:lnTo>
                <a:lnTo>
                  <a:pt x="25273" y="1016"/>
                </a:lnTo>
                <a:lnTo>
                  <a:pt x="29972" y="0"/>
                </a:lnTo>
                <a:lnTo>
                  <a:pt x="3517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042659" y="2825544"/>
            <a:ext cx="49460" cy="7234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057010" y="2844038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556" y="0"/>
                </a:lnTo>
                <a:lnTo>
                  <a:pt x="12064" y="5207"/>
                </a:lnTo>
                <a:lnTo>
                  <a:pt x="12282" y="9778"/>
                </a:lnTo>
                <a:lnTo>
                  <a:pt x="7747" y="38100"/>
                </a:lnTo>
                <a:lnTo>
                  <a:pt x="6223" y="40766"/>
                </a:lnTo>
                <a:lnTo>
                  <a:pt x="3555" y="43814"/>
                </a:lnTo>
                <a:lnTo>
                  <a:pt x="0" y="47244"/>
                </a:lnTo>
                <a:lnTo>
                  <a:pt x="5714" y="53721"/>
                </a:lnTo>
                <a:lnTo>
                  <a:pt x="12191" y="48767"/>
                </a:lnTo>
                <a:lnTo>
                  <a:pt x="17272" y="44323"/>
                </a:lnTo>
                <a:lnTo>
                  <a:pt x="20954" y="40259"/>
                </a:lnTo>
                <a:lnTo>
                  <a:pt x="24637" y="36322"/>
                </a:lnTo>
                <a:lnTo>
                  <a:pt x="27304" y="32258"/>
                </a:lnTo>
                <a:lnTo>
                  <a:pt x="29083" y="28066"/>
                </a:lnTo>
                <a:lnTo>
                  <a:pt x="30734" y="24002"/>
                </a:lnTo>
                <a:lnTo>
                  <a:pt x="31496" y="19558"/>
                </a:lnTo>
                <a:lnTo>
                  <a:pt x="31496" y="9778"/>
                </a:lnTo>
                <a:lnTo>
                  <a:pt x="31114" y="4952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057010" y="2844038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556" y="0"/>
                </a:moveTo>
                <a:lnTo>
                  <a:pt x="30099" y="0"/>
                </a:lnTo>
                <a:lnTo>
                  <a:pt x="31114" y="4952"/>
                </a:lnTo>
                <a:lnTo>
                  <a:pt x="31496" y="9778"/>
                </a:lnTo>
                <a:lnTo>
                  <a:pt x="31496" y="14604"/>
                </a:lnTo>
                <a:lnTo>
                  <a:pt x="31496" y="19558"/>
                </a:lnTo>
                <a:lnTo>
                  <a:pt x="20954" y="40259"/>
                </a:lnTo>
                <a:lnTo>
                  <a:pt x="17272" y="44323"/>
                </a:lnTo>
                <a:lnTo>
                  <a:pt x="12191" y="48767"/>
                </a:lnTo>
                <a:lnTo>
                  <a:pt x="5714" y="53721"/>
                </a:lnTo>
                <a:lnTo>
                  <a:pt x="0" y="47244"/>
                </a:lnTo>
                <a:lnTo>
                  <a:pt x="3555" y="43814"/>
                </a:lnTo>
                <a:lnTo>
                  <a:pt x="6223" y="40766"/>
                </a:lnTo>
                <a:lnTo>
                  <a:pt x="7747" y="38100"/>
                </a:lnTo>
                <a:lnTo>
                  <a:pt x="9398" y="35433"/>
                </a:lnTo>
                <a:lnTo>
                  <a:pt x="10540" y="32258"/>
                </a:lnTo>
                <a:lnTo>
                  <a:pt x="11302" y="28828"/>
                </a:lnTo>
                <a:lnTo>
                  <a:pt x="11937" y="25400"/>
                </a:lnTo>
                <a:lnTo>
                  <a:pt x="12318" y="21082"/>
                </a:lnTo>
                <a:lnTo>
                  <a:pt x="12318" y="15875"/>
                </a:lnTo>
                <a:lnTo>
                  <a:pt x="12318" y="10540"/>
                </a:lnTo>
                <a:lnTo>
                  <a:pt x="12064" y="5207"/>
                </a:lnTo>
                <a:lnTo>
                  <a:pt x="115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129528" y="2746221"/>
            <a:ext cx="134874" cy="12423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144767" y="2765805"/>
            <a:ext cx="114935" cy="104775"/>
          </a:xfrm>
          <a:custGeom>
            <a:avLst/>
            <a:gdLst/>
            <a:ahLst/>
            <a:cxnLst/>
            <a:rect l="l" t="t" r="r" b="b"/>
            <a:pathLst>
              <a:path w="114935" h="104775">
                <a:moveTo>
                  <a:pt x="63754" y="0"/>
                </a:moveTo>
                <a:lnTo>
                  <a:pt x="55880" y="0"/>
                </a:lnTo>
                <a:lnTo>
                  <a:pt x="48091" y="617"/>
                </a:lnTo>
                <a:lnTo>
                  <a:pt x="15779" y="21193"/>
                </a:lnTo>
                <a:lnTo>
                  <a:pt x="452" y="62878"/>
                </a:lnTo>
                <a:lnTo>
                  <a:pt x="0" y="77978"/>
                </a:lnTo>
                <a:lnTo>
                  <a:pt x="889" y="83312"/>
                </a:lnTo>
                <a:lnTo>
                  <a:pt x="2540" y="88265"/>
                </a:lnTo>
                <a:lnTo>
                  <a:pt x="4191" y="93091"/>
                </a:lnTo>
                <a:lnTo>
                  <a:pt x="6858" y="97028"/>
                </a:lnTo>
                <a:lnTo>
                  <a:pt x="10414" y="99949"/>
                </a:lnTo>
                <a:lnTo>
                  <a:pt x="13843" y="102997"/>
                </a:lnTo>
                <a:lnTo>
                  <a:pt x="18161" y="104394"/>
                </a:lnTo>
                <a:lnTo>
                  <a:pt x="30734" y="104394"/>
                </a:lnTo>
                <a:lnTo>
                  <a:pt x="37719" y="102108"/>
                </a:lnTo>
                <a:lnTo>
                  <a:pt x="44196" y="97282"/>
                </a:lnTo>
                <a:lnTo>
                  <a:pt x="49197" y="93091"/>
                </a:lnTo>
                <a:lnTo>
                  <a:pt x="50417" y="91821"/>
                </a:lnTo>
                <a:lnTo>
                  <a:pt x="27178" y="91821"/>
                </a:lnTo>
                <a:lnTo>
                  <a:pt x="24003" y="90170"/>
                </a:lnTo>
                <a:lnTo>
                  <a:pt x="21844" y="86741"/>
                </a:lnTo>
                <a:lnTo>
                  <a:pt x="19812" y="83185"/>
                </a:lnTo>
                <a:lnTo>
                  <a:pt x="18669" y="77978"/>
                </a:lnTo>
                <a:lnTo>
                  <a:pt x="18789" y="68024"/>
                </a:lnTo>
                <a:lnTo>
                  <a:pt x="29559" y="27241"/>
                </a:lnTo>
                <a:lnTo>
                  <a:pt x="48641" y="8382"/>
                </a:lnTo>
                <a:lnTo>
                  <a:pt x="75240" y="8382"/>
                </a:lnTo>
                <a:lnTo>
                  <a:pt x="74422" y="7493"/>
                </a:lnTo>
                <a:lnTo>
                  <a:pt x="69977" y="2540"/>
                </a:lnTo>
                <a:lnTo>
                  <a:pt x="63754" y="0"/>
                </a:lnTo>
                <a:close/>
              </a:path>
              <a:path w="114935" h="104775">
                <a:moveTo>
                  <a:pt x="80595" y="73914"/>
                </a:moveTo>
                <a:lnTo>
                  <a:pt x="65786" y="73914"/>
                </a:lnTo>
                <a:lnTo>
                  <a:pt x="65405" y="77597"/>
                </a:lnTo>
                <a:lnTo>
                  <a:pt x="65278" y="79248"/>
                </a:lnTo>
                <a:lnTo>
                  <a:pt x="65151" y="97663"/>
                </a:lnTo>
                <a:lnTo>
                  <a:pt x="69850" y="104394"/>
                </a:lnTo>
                <a:lnTo>
                  <a:pt x="83947" y="104394"/>
                </a:lnTo>
                <a:lnTo>
                  <a:pt x="88392" y="103251"/>
                </a:lnTo>
                <a:lnTo>
                  <a:pt x="92837" y="100965"/>
                </a:lnTo>
                <a:lnTo>
                  <a:pt x="97155" y="98552"/>
                </a:lnTo>
                <a:lnTo>
                  <a:pt x="102362" y="94234"/>
                </a:lnTo>
                <a:lnTo>
                  <a:pt x="104114" y="92329"/>
                </a:lnTo>
                <a:lnTo>
                  <a:pt x="84836" y="92329"/>
                </a:lnTo>
                <a:lnTo>
                  <a:pt x="83058" y="91313"/>
                </a:lnTo>
                <a:lnTo>
                  <a:pt x="82042" y="89281"/>
                </a:lnTo>
                <a:lnTo>
                  <a:pt x="80899" y="87249"/>
                </a:lnTo>
                <a:lnTo>
                  <a:pt x="80391" y="83947"/>
                </a:lnTo>
                <a:lnTo>
                  <a:pt x="80447" y="77597"/>
                </a:lnTo>
                <a:lnTo>
                  <a:pt x="80557" y="74392"/>
                </a:lnTo>
                <a:lnTo>
                  <a:pt x="80595" y="73914"/>
                </a:lnTo>
                <a:close/>
              </a:path>
              <a:path w="114935" h="104775">
                <a:moveTo>
                  <a:pt x="102108" y="82169"/>
                </a:moveTo>
                <a:lnTo>
                  <a:pt x="99187" y="85598"/>
                </a:lnTo>
                <a:lnTo>
                  <a:pt x="96520" y="88138"/>
                </a:lnTo>
                <a:lnTo>
                  <a:pt x="93980" y="89789"/>
                </a:lnTo>
                <a:lnTo>
                  <a:pt x="91567" y="91440"/>
                </a:lnTo>
                <a:lnTo>
                  <a:pt x="89281" y="92329"/>
                </a:lnTo>
                <a:lnTo>
                  <a:pt x="104114" y="92329"/>
                </a:lnTo>
                <a:lnTo>
                  <a:pt x="108203" y="87884"/>
                </a:lnTo>
                <a:lnTo>
                  <a:pt x="102108" y="82169"/>
                </a:lnTo>
                <a:close/>
              </a:path>
              <a:path w="114935" h="104775">
                <a:moveTo>
                  <a:pt x="75240" y="8382"/>
                </a:moveTo>
                <a:lnTo>
                  <a:pt x="60198" y="8382"/>
                </a:lnTo>
                <a:lnTo>
                  <a:pt x="63881" y="10287"/>
                </a:lnTo>
                <a:lnTo>
                  <a:pt x="66167" y="14224"/>
                </a:lnTo>
                <a:lnTo>
                  <a:pt x="68580" y="18034"/>
                </a:lnTo>
                <a:lnTo>
                  <a:pt x="69723" y="24003"/>
                </a:lnTo>
                <a:lnTo>
                  <a:pt x="69673" y="38348"/>
                </a:lnTo>
                <a:lnTo>
                  <a:pt x="54800" y="75297"/>
                </a:lnTo>
                <a:lnTo>
                  <a:pt x="37465" y="91821"/>
                </a:lnTo>
                <a:lnTo>
                  <a:pt x="50417" y="91821"/>
                </a:lnTo>
                <a:lnTo>
                  <a:pt x="54197" y="87884"/>
                </a:lnTo>
                <a:lnTo>
                  <a:pt x="59412" y="81458"/>
                </a:lnTo>
                <a:lnTo>
                  <a:pt x="64770" y="73914"/>
                </a:lnTo>
                <a:lnTo>
                  <a:pt x="80595" y="73914"/>
                </a:lnTo>
                <a:lnTo>
                  <a:pt x="98110" y="29083"/>
                </a:lnTo>
                <a:lnTo>
                  <a:pt x="81915" y="29083"/>
                </a:lnTo>
                <a:lnTo>
                  <a:pt x="81407" y="19558"/>
                </a:lnTo>
                <a:lnTo>
                  <a:pt x="78867" y="12319"/>
                </a:lnTo>
                <a:lnTo>
                  <a:pt x="75240" y="8382"/>
                </a:lnTo>
                <a:close/>
              </a:path>
              <a:path w="114935" h="104775">
                <a:moveTo>
                  <a:pt x="114935" y="1778"/>
                </a:moveTo>
                <a:lnTo>
                  <a:pt x="96647" y="1778"/>
                </a:lnTo>
                <a:lnTo>
                  <a:pt x="82804" y="28956"/>
                </a:lnTo>
                <a:lnTo>
                  <a:pt x="81915" y="29083"/>
                </a:lnTo>
                <a:lnTo>
                  <a:pt x="98110" y="29083"/>
                </a:lnTo>
                <a:lnTo>
                  <a:pt x="99631" y="26908"/>
                </a:lnTo>
                <a:lnTo>
                  <a:pt x="107061" y="16492"/>
                </a:lnTo>
                <a:lnTo>
                  <a:pt x="113919" y="7112"/>
                </a:lnTo>
                <a:lnTo>
                  <a:pt x="114935" y="177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163436" y="2774188"/>
            <a:ext cx="51435" cy="83820"/>
          </a:xfrm>
          <a:custGeom>
            <a:avLst/>
            <a:gdLst/>
            <a:ahLst/>
            <a:cxnLst/>
            <a:rect l="l" t="t" r="r" b="b"/>
            <a:pathLst>
              <a:path w="51435" h="83819">
                <a:moveTo>
                  <a:pt x="36449" y="0"/>
                </a:moveTo>
                <a:lnTo>
                  <a:pt x="29972" y="0"/>
                </a:lnTo>
                <a:lnTo>
                  <a:pt x="24002" y="2921"/>
                </a:lnTo>
                <a:lnTo>
                  <a:pt x="2893" y="39588"/>
                </a:lnTo>
                <a:lnTo>
                  <a:pt x="0" y="62484"/>
                </a:lnTo>
                <a:lnTo>
                  <a:pt x="0" y="69596"/>
                </a:lnTo>
                <a:lnTo>
                  <a:pt x="1142" y="74802"/>
                </a:lnTo>
                <a:lnTo>
                  <a:pt x="3175" y="78359"/>
                </a:lnTo>
                <a:lnTo>
                  <a:pt x="5334" y="81787"/>
                </a:lnTo>
                <a:lnTo>
                  <a:pt x="8509" y="83438"/>
                </a:lnTo>
                <a:lnTo>
                  <a:pt x="12700" y="83438"/>
                </a:lnTo>
                <a:lnTo>
                  <a:pt x="18796" y="83438"/>
                </a:lnTo>
                <a:lnTo>
                  <a:pt x="45084" y="52107"/>
                </a:lnTo>
                <a:lnTo>
                  <a:pt x="51053" y="29337"/>
                </a:lnTo>
                <a:lnTo>
                  <a:pt x="51053" y="23622"/>
                </a:lnTo>
                <a:lnTo>
                  <a:pt x="51053" y="15621"/>
                </a:lnTo>
                <a:lnTo>
                  <a:pt x="49911" y="9651"/>
                </a:lnTo>
                <a:lnTo>
                  <a:pt x="47498" y="5841"/>
                </a:lnTo>
                <a:lnTo>
                  <a:pt x="45212" y="1904"/>
                </a:lnTo>
                <a:lnTo>
                  <a:pt x="41528" y="0"/>
                </a:lnTo>
                <a:lnTo>
                  <a:pt x="364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144767" y="2765805"/>
            <a:ext cx="114935" cy="104775"/>
          </a:xfrm>
          <a:custGeom>
            <a:avLst/>
            <a:gdLst/>
            <a:ahLst/>
            <a:cxnLst/>
            <a:rect l="l" t="t" r="r" b="b"/>
            <a:pathLst>
              <a:path w="114935" h="104775">
                <a:moveTo>
                  <a:pt x="55880" y="0"/>
                </a:moveTo>
                <a:lnTo>
                  <a:pt x="63754" y="0"/>
                </a:lnTo>
                <a:lnTo>
                  <a:pt x="69977" y="2540"/>
                </a:lnTo>
                <a:lnTo>
                  <a:pt x="74422" y="7493"/>
                </a:lnTo>
                <a:lnTo>
                  <a:pt x="78867" y="12319"/>
                </a:lnTo>
                <a:lnTo>
                  <a:pt x="81407" y="19558"/>
                </a:lnTo>
                <a:lnTo>
                  <a:pt x="81915" y="29083"/>
                </a:lnTo>
                <a:lnTo>
                  <a:pt x="82804" y="28956"/>
                </a:lnTo>
                <a:lnTo>
                  <a:pt x="96647" y="1778"/>
                </a:lnTo>
                <a:lnTo>
                  <a:pt x="114935" y="1778"/>
                </a:lnTo>
                <a:lnTo>
                  <a:pt x="113919" y="7112"/>
                </a:lnTo>
                <a:lnTo>
                  <a:pt x="107061" y="16492"/>
                </a:lnTo>
                <a:lnTo>
                  <a:pt x="99631" y="26908"/>
                </a:lnTo>
                <a:lnTo>
                  <a:pt x="81057" y="68024"/>
                </a:lnTo>
                <a:lnTo>
                  <a:pt x="80391" y="79248"/>
                </a:lnTo>
                <a:lnTo>
                  <a:pt x="80391" y="83947"/>
                </a:lnTo>
                <a:lnTo>
                  <a:pt x="80899" y="87249"/>
                </a:lnTo>
                <a:lnTo>
                  <a:pt x="82042" y="89281"/>
                </a:lnTo>
                <a:lnTo>
                  <a:pt x="83058" y="91313"/>
                </a:lnTo>
                <a:lnTo>
                  <a:pt x="84836" y="92329"/>
                </a:lnTo>
                <a:lnTo>
                  <a:pt x="87249" y="92329"/>
                </a:lnTo>
                <a:lnTo>
                  <a:pt x="89281" y="92329"/>
                </a:lnTo>
                <a:lnTo>
                  <a:pt x="91567" y="91440"/>
                </a:lnTo>
                <a:lnTo>
                  <a:pt x="93980" y="89789"/>
                </a:lnTo>
                <a:lnTo>
                  <a:pt x="96520" y="88138"/>
                </a:lnTo>
                <a:lnTo>
                  <a:pt x="99187" y="85598"/>
                </a:lnTo>
                <a:lnTo>
                  <a:pt x="102108" y="82169"/>
                </a:lnTo>
                <a:lnTo>
                  <a:pt x="108204" y="87884"/>
                </a:lnTo>
                <a:lnTo>
                  <a:pt x="83947" y="104394"/>
                </a:lnTo>
                <a:lnTo>
                  <a:pt x="79248" y="104394"/>
                </a:lnTo>
                <a:lnTo>
                  <a:pt x="69850" y="104394"/>
                </a:lnTo>
                <a:lnTo>
                  <a:pt x="65151" y="97663"/>
                </a:lnTo>
                <a:lnTo>
                  <a:pt x="65151" y="83947"/>
                </a:lnTo>
                <a:lnTo>
                  <a:pt x="65151" y="80899"/>
                </a:lnTo>
                <a:lnTo>
                  <a:pt x="65405" y="77597"/>
                </a:lnTo>
                <a:lnTo>
                  <a:pt x="65786" y="73914"/>
                </a:lnTo>
                <a:lnTo>
                  <a:pt x="64770" y="73914"/>
                </a:lnTo>
                <a:lnTo>
                  <a:pt x="37719" y="102108"/>
                </a:lnTo>
                <a:lnTo>
                  <a:pt x="30734" y="104394"/>
                </a:lnTo>
                <a:lnTo>
                  <a:pt x="23368" y="104394"/>
                </a:lnTo>
                <a:lnTo>
                  <a:pt x="18161" y="104394"/>
                </a:lnTo>
                <a:lnTo>
                  <a:pt x="13843" y="102997"/>
                </a:lnTo>
                <a:lnTo>
                  <a:pt x="10414" y="99949"/>
                </a:lnTo>
                <a:lnTo>
                  <a:pt x="6858" y="97028"/>
                </a:lnTo>
                <a:lnTo>
                  <a:pt x="4191" y="93091"/>
                </a:lnTo>
                <a:lnTo>
                  <a:pt x="2540" y="88265"/>
                </a:lnTo>
                <a:lnTo>
                  <a:pt x="889" y="83312"/>
                </a:lnTo>
                <a:lnTo>
                  <a:pt x="0" y="77978"/>
                </a:lnTo>
                <a:lnTo>
                  <a:pt x="0" y="72263"/>
                </a:lnTo>
                <a:lnTo>
                  <a:pt x="11140" y="28299"/>
                </a:lnTo>
                <a:lnTo>
                  <a:pt x="40719" y="2460"/>
                </a:lnTo>
                <a:lnTo>
                  <a:pt x="48091" y="617"/>
                </a:lnTo>
                <a:lnTo>
                  <a:pt x="558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259067" y="2793492"/>
            <a:ext cx="89153" cy="1211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274308" y="2812542"/>
            <a:ext cx="69850" cy="102235"/>
          </a:xfrm>
          <a:custGeom>
            <a:avLst/>
            <a:gdLst/>
            <a:ahLst/>
            <a:cxnLst/>
            <a:rect l="l" t="t" r="r" b="b"/>
            <a:pathLst>
              <a:path w="69850" h="102235">
                <a:moveTo>
                  <a:pt x="41275" y="0"/>
                </a:moveTo>
                <a:lnTo>
                  <a:pt x="29971" y="0"/>
                </a:lnTo>
                <a:lnTo>
                  <a:pt x="25272" y="1016"/>
                </a:lnTo>
                <a:lnTo>
                  <a:pt x="21081" y="3175"/>
                </a:lnTo>
                <a:lnTo>
                  <a:pt x="16763" y="5207"/>
                </a:lnTo>
                <a:lnTo>
                  <a:pt x="103" y="41910"/>
                </a:lnTo>
                <a:lnTo>
                  <a:pt x="0" y="51562"/>
                </a:lnTo>
                <a:lnTo>
                  <a:pt x="523" y="63422"/>
                </a:lnTo>
                <a:lnTo>
                  <a:pt x="18954" y="98726"/>
                </a:lnTo>
                <a:lnTo>
                  <a:pt x="33908" y="101854"/>
                </a:lnTo>
                <a:lnTo>
                  <a:pt x="42074" y="101022"/>
                </a:lnTo>
                <a:lnTo>
                  <a:pt x="49228" y="98536"/>
                </a:lnTo>
                <a:lnTo>
                  <a:pt x="55358" y="94406"/>
                </a:lnTo>
                <a:lnTo>
                  <a:pt x="55735" y="93980"/>
                </a:lnTo>
                <a:lnTo>
                  <a:pt x="31876" y="93980"/>
                </a:lnTo>
                <a:lnTo>
                  <a:pt x="28955" y="93218"/>
                </a:lnTo>
                <a:lnTo>
                  <a:pt x="26669" y="91440"/>
                </a:lnTo>
                <a:lnTo>
                  <a:pt x="24256" y="89788"/>
                </a:lnTo>
                <a:lnTo>
                  <a:pt x="22225" y="87122"/>
                </a:lnTo>
                <a:lnTo>
                  <a:pt x="20700" y="83438"/>
                </a:lnTo>
                <a:lnTo>
                  <a:pt x="19176" y="79883"/>
                </a:lnTo>
                <a:lnTo>
                  <a:pt x="17906" y="75311"/>
                </a:lnTo>
                <a:lnTo>
                  <a:pt x="17144" y="69723"/>
                </a:lnTo>
                <a:lnTo>
                  <a:pt x="16509" y="64135"/>
                </a:lnTo>
                <a:lnTo>
                  <a:pt x="16128" y="57404"/>
                </a:lnTo>
                <a:lnTo>
                  <a:pt x="16178" y="41910"/>
                </a:lnTo>
                <a:lnTo>
                  <a:pt x="16382" y="37211"/>
                </a:lnTo>
                <a:lnTo>
                  <a:pt x="17017" y="31877"/>
                </a:lnTo>
                <a:lnTo>
                  <a:pt x="17525" y="26670"/>
                </a:lnTo>
                <a:lnTo>
                  <a:pt x="31241" y="7493"/>
                </a:lnTo>
                <a:lnTo>
                  <a:pt x="57159" y="7493"/>
                </a:lnTo>
                <a:lnTo>
                  <a:pt x="55244" y="5715"/>
                </a:lnTo>
                <a:lnTo>
                  <a:pt x="50926" y="3429"/>
                </a:lnTo>
                <a:lnTo>
                  <a:pt x="46481" y="1143"/>
                </a:lnTo>
                <a:lnTo>
                  <a:pt x="41275" y="0"/>
                </a:lnTo>
                <a:close/>
              </a:path>
              <a:path w="69850" h="102235">
                <a:moveTo>
                  <a:pt x="57159" y="7493"/>
                </a:moveTo>
                <a:lnTo>
                  <a:pt x="37845" y="7493"/>
                </a:lnTo>
                <a:lnTo>
                  <a:pt x="40512" y="8382"/>
                </a:lnTo>
                <a:lnTo>
                  <a:pt x="42925" y="10160"/>
                </a:lnTo>
                <a:lnTo>
                  <a:pt x="53483" y="61749"/>
                </a:lnTo>
                <a:lnTo>
                  <a:pt x="53212" y="66167"/>
                </a:lnTo>
                <a:lnTo>
                  <a:pt x="43306" y="91567"/>
                </a:lnTo>
                <a:lnTo>
                  <a:pt x="40893" y="93218"/>
                </a:lnTo>
                <a:lnTo>
                  <a:pt x="38226" y="93980"/>
                </a:lnTo>
                <a:lnTo>
                  <a:pt x="55735" y="93980"/>
                </a:lnTo>
                <a:lnTo>
                  <a:pt x="69505" y="51562"/>
                </a:lnTo>
                <a:lnTo>
                  <a:pt x="69595" y="41910"/>
                </a:lnTo>
                <a:lnTo>
                  <a:pt x="68961" y="35052"/>
                </a:lnTo>
                <a:lnTo>
                  <a:pt x="67563" y="28829"/>
                </a:lnTo>
                <a:lnTo>
                  <a:pt x="66293" y="22733"/>
                </a:lnTo>
                <a:lnTo>
                  <a:pt x="64262" y="17525"/>
                </a:lnTo>
                <a:lnTo>
                  <a:pt x="61594" y="13208"/>
                </a:lnTo>
                <a:lnTo>
                  <a:pt x="58800" y="9017"/>
                </a:lnTo>
                <a:lnTo>
                  <a:pt x="57159" y="749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290436" y="2820035"/>
            <a:ext cx="37465" cy="86995"/>
          </a:xfrm>
          <a:custGeom>
            <a:avLst/>
            <a:gdLst/>
            <a:ahLst/>
            <a:cxnLst/>
            <a:rect l="l" t="t" r="r" b="b"/>
            <a:pathLst>
              <a:path w="37464" h="86994">
                <a:moveTo>
                  <a:pt x="18668" y="0"/>
                </a:moveTo>
                <a:lnTo>
                  <a:pt x="15112" y="0"/>
                </a:lnTo>
                <a:lnTo>
                  <a:pt x="12064" y="888"/>
                </a:lnTo>
                <a:lnTo>
                  <a:pt x="888" y="24384"/>
                </a:lnTo>
                <a:lnTo>
                  <a:pt x="253" y="29717"/>
                </a:lnTo>
                <a:lnTo>
                  <a:pt x="0" y="35560"/>
                </a:lnTo>
                <a:lnTo>
                  <a:pt x="0" y="42290"/>
                </a:lnTo>
                <a:lnTo>
                  <a:pt x="0" y="49911"/>
                </a:lnTo>
                <a:lnTo>
                  <a:pt x="4572" y="75945"/>
                </a:lnTo>
                <a:lnTo>
                  <a:pt x="6096" y="79628"/>
                </a:lnTo>
                <a:lnTo>
                  <a:pt x="8127" y="82295"/>
                </a:lnTo>
                <a:lnTo>
                  <a:pt x="10540" y="83947"/>
                </a:lnTo>
                <a:lnTo>
                  <a:pt x="12826" y="85725"/>
                </a:lnTo>
                <a:lnTo>
                  <a:pt x="15748" y="86487"/>
                </a:lnTo>
                <a:lnTo>
                  <a:pt x="19050" y="86487"/>
                </a:lnTo>
                <a:lnTo>
                  <a:pt x="22098" y="86487"/>
                </a:lnTo>
                <a:lnTo>
                  <a:pt x="24764" y="85725"/>
                </a:lnTo>
                <a:lnTo>
                  <a:pt x="27177" y="84074"/>
                </a:lnTo>
                <a:lnTo>
                  <a:pt x="29463" y="82550"/>
                </a:lnTo>
                <a:lnTo>
                  <a:pt x="37464" y="52450"/>
                </a:lnTo>
                <a:lnTo>
                  <a:pt x="37464" y="45465"/>
                </a:lnTo>
                <a:lnTo>
                  <a:pt x="37464" y="37464"/>
                </a:lnTo>
                <a:lnTo>
                  <a:pt x="24384" y="888"/>
                </a:lnTo>
                <a:lnTo>
                  <a:pt x="21716" y="0"/>
                </a:lnTo>
                <a:lnTo>
                  <a:pt x="18668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74308" y="2812542"/>
            <a:ext cx="69850" cy="102235"/>
          </a:xfrm>
          <a:custGeom>
            <a:avLst/>
            <a:gdLst/>
            <a:ahLst/>
            <a:cxnLst/>
            <a:rect l="l" t="t" r="r" b="b"/>
            <a:pathLst>
              <a:path w="69850" h="102235">
                <a:moveTo>
                  <a:pt x="35178" y="0"/>
                </a:moveTo>
                <a:lnTo>
                  <a:pt x="41275" y="0"/>
                </a:lnTo>
                <a:lnTo>
                  <a:pt x="46481" y="1143"/>
                </a:lnTo>
                <a:lnTo>
                  <a:pt x="67563" y="28829"/>
                </a:lnTo>
                <a:lnTo>
                  <a:pt x="68961" y="35052"/>
                </a:lnTo>
                <a:lnTo>
                  <a:pt x="69595" y="41910"/>
                </a:lnTo>
                <a:lnTo>
                  <a:pt x="69595" y="49657"/>
                </a:lnTo>
                <a:lnTo>
                  <a:pt x="60451" y="88646"/>
                </a:lnTo>
                <a:lnTo>
                  <a:pt x="33908" y="101854"/>
                </a:lnTo>
                <a:lnTo>
                  <a:pt x="25884" y="101070"/>
                </a:lnTo>
                <a:lnTo>
                  <a:pt x="523" y="63422"/>
                </a:lnTo>
                <a:lnTo>
                  <a:pt x="0" y="51562"/>
                </a:lnTo>
                <a:lnTo>
                  <a:pt x="0" y="42799"/>
                </a:lnTo>
                <a:lnTo>
                  <a:pt x="888" y="35179"/>
                </a:lnTo>
                <a:lnTo>
                  <a:pt x="2666" y="28702"/>
                </a:lnTo>
                <a:lnTo>
                  <a:pt x="4444" y="22225"/>
                </a:lnTo>
                <a:lnTo>
                  <a:pt x="21081" y="3175"/>
                </a:lnTo>
                <a:lnTo>
                  <a:pt x="25272" y="1016"/>
                </a:lnTo>
                <a:lnTo>
                  <a:pt x="29971" y="0"/>
                </a:lnTo>
                <a:lnTo>
                  <a:pt x="3517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353555" y="2697492"/>
            <a:ext cx="84582" cy="21868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367779" y="2715895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921" y="0"/>
                </a:moveTo>
                <a:lnTo>
                  <a:pt x="0" y="8127"/>
                </a:lnTo>
                <a:lnTo>
                  <a:pt x="11646" y="13178"/>
                </a:lnTo>
                <a:lnTo>
                  <a:pt x="21637" y="20145"/>
                </a:lnTo>
                <a:lnTo>
                  <a:pt x="41870" y="52449"/>
                </a:lnTo>
                <a:lnTo>
                  <a:pt x="48514" y="99187"/>
                </a:lnTo>
                <a:lnTo>
                  <a:pt x="47775" y="116855"/>
                </a:lnTo>
                <a:lnTo>
                  <a:pt x="36703" y="160146"/>
                </a:lnTo>
                <a:lnTo>
                  <a:pt x="381" y="192277"/>
                </a:lnTo>
                <a:lnTo>
                  <a:pt x="2921" y="200405"/>
                </a:lnTo>
                <a:lnTo>
                  <a:pt x="41175" y="177671"/>
                </a:lnTo>
                <a:lnTo>
                  <a:pt x="62690" y="135636"/>
                </a:lnTo>
                <a:lnTo>
                  <a:pt x="66802" y="100202"/>
                </a:lnTo>
                <a:lnTo>
                  <a:pt x="65776" y="81843"/>
                </a:lnTo>
                <a:lnTo>
                  <a:pt x="50292" y="35051"/>
                </a:lnTo>
                <a:lnTo>
                  <a:pt x="17448" y="5262"/>
                </a:lnTo>
                <a:lnTo>
                  <a:pt x="292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367779" y="2715895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921" y="0"/>
                </a:moveTo>
                <a:lnTo>
                  <a:pt x="41122" y="22788"/>
                </a:lnTo>
                <a:lnTo>
                  <a:pt x="62690" y="64865"/>
                </a:lnTo>
                <a:lnTo>
                  <a:pt x="66802" y="100202"/>
                </a:lnTo>
                <a:lnTo>
                  <a:pt x="65776" y="118633"/>
                </a:lnTo>
                <a:lnTo>
                  <a:pt x="50292" y="165353"/>
                </a:lnTo>
                <a:lnTo>
                  <a:pt x="17466" y="195161"/>
                </a:lnTo>
                <a:lnTo>
                  <a:pt x="2921" y="200405"/>
                </a:lnTo>
                <a:lnTo>
                  <a:pt x="381" y="192277"/>
                </a:lnTo>
                <a:lnTo>
                  <a:pt x="11789" y="187203"/>
                </a:lnTo>
                <a:lnTo>
                  <a:pt x="21637" y="180165"/>
                </a:lnTo>
                <a:lnTo>
                  <a:pt x="41870" y="147335"/>
                </a:lnTo>
                <a:lnTo>
                  <a:pt x="48514" y="99187"/>
                </a:lnTo>
                <a:lnTo>
                  <a:pt x="47775" y="82115"/>
                </a:lnTo>
                <a:lnTo>
                  <a:pt x="36703" y="39877"/>
                </a:lnTo>
                <a:lnTo>
                  <a:pt x="0" y="8127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10228" y="3104388"/>
            <a:ext cx="157734" cy="15773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121022" y="3119247"/>
            <a:ext cx="147574" cy="1474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16552" y="3063252"/>
            <a:ext cx="1449197" cy="24598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926835" y="3063252"/>
            <a:ext cx="1721612" cy="24624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410455" y="3326891"/>
            <a:ext cx="2168017" cy="19964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521708" y="3777970"/>
            <a:ext cx="142519" cy="14251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532503" y="3793235"/>
            <a:ext cx="132588" cy="1324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794503" y="3749040"/>
            <a:ext cx="133375" cy="16687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809871" y="3768090"/>
            <a:ext cx="113664" cy="147955"/>
          </a:xfrm>
          <a:custGeom>
            <a:avLst/>
            <a:gdLst/>
            <a:ahLst/>
            <a:cxnLst/>
            <a:rect l="l" t="t" r="r" b="b"/>
            <a:pathLst>
              <a:path w="113664" h="147954">
                <a:moveTo>
                  <a:pt x="86012" y="139446"/>
                </a:moveTo>
                <a:lnTo>
                  <a:pt x="70865" y="139446"/>
                </a:lnTo>
                <a:lnTo>
                  <a:pt x="76326" y="147701"/>
                </a:lnTo>
                <a:lnTo>
                  <a:pt x="84708" y="145415"/>
                </a:lnTo>
                <a:lnTo>
                  <a:pt x="86012" y="139446"/>
                </a:lnTo>
                <a:close/>
              </a:path>
              <a:path w="113664" h="147954">
                <a:moveTo>
                  <a:pt x="83438" y="0"/>
                </a:moveTo>
                <a:lnTo>
                  <a:pt x="76707" y="0"/>
                </a:lnTo>
                <a:lnTo>
                  <a:pt x="68230" y="525"/>
                </a:lnTo>
                <a:lnTo>
                  <a:pt x="31845" y="18796"/>
                </a:lnTo>
                <a:lnTo>
                  <a:pt x="8235" y="57890"/>
                </a:lnTo>
                <a:lnTo>
                  <a:pt x="0" y="102870"/>
                </a:lnTo>
                <a:lnTo>
                  <a:pt x="644" y="113178"/>
                </a:lnTo>
                <a:lnTo>
                  <a:pt x="23098" y="144732"/>
                </a:lnTo>
                <a:lnTo>
                  <a:pt x="40639" y="147574"/>
                </a:lnTo>
                <a:lnTo>
                  <a:pt x="44957" y="147574"/>
                </a:lnTo>
                <a:lnTo>
                  <a:pt x="49275" y="147066"/>
                </a:lnTo>
                <a:lnTo>
                  <a:pt x="57657" y="145034"/>
                </a:lnTo>
                <a:lnTo>
                  <a:pt x="63500" y="142875"/>
                </a:lnTo>
                <a:lnTo>
                  <a:pt x="70865" y="139446"/>
                </a:lnTo>
                <a:lnTo>
                  <a:pt x="86012" y="139446"/>
                </a:lnTo>
                <a:lnTo>
                  <a:pt x="86234" y="138430"/>
                </a:lnTo>
                <a:lnTo>
                  <a:pt x="35051" y="138430"/>
                </a:lnTo>
                <a:lnTo>
                  <a:pt x="29209" y="135890"/>
                </a:lnTo>
                <a:lnTo>
                  <a:pt x="25400" y="130937"/>
                </a:lnTo>
                <a:lnTo>
                  <a:pt x="21589" y="125857"/>
                </a:lnTo>
                <a:lnTo>
                  <a:pt x="19812" y="117856"/>
                </a:lnTo>
                <a:lnTo>
                  <a:pt x="19924" y="102870"/>
                </a:lnTo>
                <a:lnTo>
                  <a:pt x="26511" y="64230"/>
                </a:lnTo>
                <a:lnTo>
                  <a:pt x="43941" y="27432"/>
                </a:lnTo>
                <a:lnTo>
                  <a:pt x="69214" y="9271"/>
                </a:lnTo>
                <a:lnTo>
                  <a:pt x="112572" y="9271"/>
                </a:lnTo>
                <a:lnTo>
                  <a:pt x="113411" y="5587"/>
                </a:lnTo>
                <a:lnTo>
                  <a:pt x="106806" y="3556"/>
                </a:lnTo>
                <a:lnTo>
                  <a:pt x="100711" y="2032"/>
                </a:lnTo>
                <a:lnTo>
                  <a:pt x="95123" y="1270"/>
                </a:lnTo>
                <a:lnTo>
                  <a:pt x="89534" y="381"/>
                </a:lnTo>
                <a:lnTo>
                  <a:pt x="83438" y="0"/>
                </a:lnTo>
                <a:close/>
              </a:path>
              <a:path w="113664" h="147954">
                <a:moveTo>
                  <a:pt x="108584" y="80772"/>
                </a:moveTo>
                <a:lnTo>
                  <a:pt x="66293" y="80772"/>
                </a:lnTo>
                <a:lnTo>
                  <a:pt x="65150" y="85979"/>
                </a:lnTo>
                <a:lnTo>
                  <a:pt x="68706" y="86106"/>
                </a:lnTo>
                <a:lnTo>
                  <a:pt x="71374" y="86868"/>
                </a:lnTo>
                <a:lnTo>
                  <a:pt x="73025" y="88137"/>
                </a:lnTo>
                <a:lnTo>
                  <a:pt x="74675" y="89535"/>
                </a:lnTo>
                <a:lnTo>
                  <a:pt x="75437" y="91821"/>
                </a:lnTo>
                <a:lnTo>
                  <a:pt x="75336" y="100584"/>
                </a:lnTo>
                <a:lnTo>
                  <a:pt x="60451" y="133985"/>
                </a:lnTo>
                <a:lnTo>
                  <a:pt x="57912" y="135636"/>
                </a:lnTo>
                <a:lnTo>
                  <a:pt x="54990" y="136779"/>
                </a:lnTo>
                <a:lnTo>
                  <a:pt x="49021" y="138049"/>
                </a:lnTo>
                <a:lnTo>
                  <a:pt x="45974" y="138430"/>
                </a:lnTo>
                <a:lnTo>
                  <a:pt x="86234" y="138430"/>
                </a:lnTo>
                <a:lnTo>
                  <a:pt x="94614" y="100584"/>
                </a:lnTo>
                <a:lnTo>
                  <a:pt x="107314" y="85979"/>
                </a:lnTo>
                <a:lnTo>
                  <a:pt x="108584" y="80772"/>
                </a:lnTo>
                <a:close/>
              </a:path>
              <a:path w="113664" h="147954">
                <a:moveTo>
                  <a:pt x="112572" y="9271"/>
                </a:moveTo>
                <a:lnTo>
                  <a:pt x="82423" y="9271"/>
                </a:lnTo>
                <a:lnTo>
                  <a:pt x="87756" y="11176"/>
                </a:lnTo>
                <a:lnTo>
                  <a:pt x="90931" y="15112"/>
                </a:lnTo>
                <a:lnTo>
                  <a:pt x="94233" y="18923"/>
                </a:lnTo>
                <a:lnTo>
                  <a:pt x="96138" y="25273"/>
                </a:lnTo>
                <a:lnTo>
                  <a:pt x="96774" y="34036"/>
                </a:lnTo>
                <a:lnTo>
                  <a:pt x="106933" y="34036"/>
                </a:lnTo>
                <a:lnTo>
                  <a:pt x="112572" y="92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809871" y="3768090"/>
            <a:ext cx="113664" cy="147955"/>
          </a:xfrm>
          <a:custGeom>
            <a:avLst/>
            <a:gdLst/>
            <a:ahLst/>
            <a:cxnLst/>
            <a:rect l="l" t="t" r="r" b="b"/>
            <a:pathLst>
              <a:path w="113664" h="147954">
                <a:moveTo>
                  <a:pt x="76707" y="0"/>
                </a:moveTo>
                <a:lnTo>
                  <a:pt x="83438" y="0"/>
                </a:lnTo>
                <a:lnTo>
                  <a:pt x="89534" y="381"/>
                </a:lnTo>
                <a:lnTo>
                  <a:pt x="95123" y="1270"/>
                </a:lnTo>
                <a:lnTo>
                  <a:pt x="100711" y="2032"/>
                </a:lnTo>
                <a:lnTo>
                  <a:pt x="106806" y="3556"/>
                </a:lnTo>
                <a:lnTo>
                  <a:pt x="113411" y="5587"/>
                </a:lnTo>
                <a:lnTo>
                  <a:pt x="106933" y="34036"/>
                </a:lnTo>
                <a:lnTo>
                  <a:pt x="96774" y="34036"/>
                </a:lnTo>
                <a:lnTo>
                  <a:pt x="96138" y="25273"/>
                </a:lnTo>
                <a:lnTo>
                  <a:pt x="94233" y="18923"/>
                </a:lnTo>
                <a:lnTo>
                  <a:pt x="90931" y="15112"/>
                </a:lnTo>
                <a:lnTo>
                  <a:pt x="87756" y="11176"/>
                </a:lnTo>
                <a:lnTo>
                  <a:pt x="82423" y="9271"/>
                </a:lnTo>
                <a:lnTo>
                  <a:pt x="75183" y="9271"/>
                </a:lnTo>
                <a:lnTo>
                  <a:pt x="69214" y="9271"/>
                </a:lnTo>
                <a:lnTo>
                  <a:pt x="63753" y="10795"/>
                </a:lnTo>
                <a:lnTo>
                  <a:pt x="34333" y="43594"/>
                </a:lnTo>
                <a:lnTo>
                  <a:pt x="21526" y="86179"/>
                </a:lnTo>
                <a:lnTo>
                  <a:pt x="19812" y="106807"/>
                </a:lnTo>
                <a:lnTo>
                  <a:pt x="19812" y="117856"/>
                </a:lnTo>
                <a:lnTo>
                  <a:pt x="21589" y="125857"/>
                </a:lnTo>
                <a:lnTo>
                  <a:pt x="25400" y="130937"/>
                </a:lnTo>
                <a:lnTo>
                  <a:pt x="29209" y="135890"/>
                </a:lnTo>
                <a:lnTo>
                  <a:pt x="35051" y="138430"/>
                </a:lnTo>
                <a:lnTo>
                  <a:pt x="43179" y="138430"/>
                </a:lnTo>
                <a:lnTo>
                  <a:pt x="45974" y="138430"/>
                </a:lnTo>
                <a:lnTo>
                  <a:pt x="49021" y="138049"/>
                </a:lnTo>
                <a:lnTo>
                  <a:pt x="51942" y="137414"/>
                </a:lnTo>
                <a:lnTo>
                  <a:pt x="54990" y="136779"/>
                </a:lnTo>
                <a:lnTo>
                  <a:pt x="57912" y="135636"/>
                </a:lnTo>
                <a:lnTo>
                  <a:pt x="60451" y="133985"/>
                </a:lnTo>
                <a:lnTo>
                  <a:pt x="63118" y="132334"/>
                </a:lnTo>
                <a:lnTo>
                  <a:pt x="75437" y="99822"/>
                </a:lnTo>
                <a:lnTo>
                  <a:pt x="75437" y="95123"/>
                </a:lnTo>
                <a:lnTo>
                  <a:pt x="75437" y="91821"/>
                </a:lnTo>
                <a:lnTo>
                  <a:pt x="65150" y="85979"/>
                </a:lnTo>
                <a:lnTo>
                  <a:pt x="66293" y="80772"/>
                </a:lnTo>
                <a:lnTo>
                  <a:pt x="108584" y="80772"/>
                </a:lnTo>
                <a:lnTo>
                  <a:pt x="107314" y="85979"/>
                </a:lnTo>
                <a:lnTo>
                  <a:pt x="104648" y="86487"/>
                </a:lnTo>
                <a:lnTo>
                  <a:pt x="102742" y="87122"/>
                </a:lnTo>
                <a:lnTo>
                  <a:pt x="84708" y="145415"/>
                </a:lnTo>
                <a:lnTo>
                  <a:pt x="76326" y="147701"/>
                </a:lnTo>
                <a:lnTo>
                  <a:pt x="70865" y="139446"/>
                </a:lnTo>
                <a:lnTo>
                  <a:pt x="63500" y="142875"/>
                </a:lnTo>
                <a:lnTo>
                  <a:pt x="57657" y="145034"/>
                </a:lnTo>
                <a:lnTo>
                  <a:pt x="53466" y="146050"/>
                </a:lnTo>
                <a:lnTo>
                  <a:pt x="49275" y="147066"/>
                </a:lnTo>
                <a:lnTo>
                  <a:pt x="44957" y="147574"/>
                </a:lnTo>
                <a:lnTo>
                  <a:pt x="40639" y="147574"/>
                </a:lnTo>
                <a:lnTo>
                  <a:pt x="31255" y="146861"/>
                </a:lnTo>
                <a:lnTo>
                  <a:pt x="644" y="113178"/>
                </a:lnTo>
                <a:lnTo>
                  <a:pt x="0" y="102870"/>
                </a:lnTo>
                <a:lnTo>
                  <a:pt x="333" y="94726"/>
                </a:lnTo>
                <a:lnTo>
                  <a:pt x="11779" y="48879"/>
                </a:lnTo>
                <a:lnTo>
                  <a:pt x="38203" y="13223"/>
                </a:lnTo>
                <a:lnTo>
                  <a:pt x="68230" y="525"/>
                </a:lnTo>
                <a:lnTo>
                  <a:pt x="7670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920996" y="3838955"/>
            <a:ext cx="89153" cy="12115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936235" y="3858005"/>
            <a:ext cx="69850" cy="102235"/>
          </a:xfrm>
          <a:custGeom>
            <a:avLst/>
            <a:gdLst/>
            <a:ahLst/>
            <a:cxnLst/>
            <a:rect l="l" t="t" r="r" b="b"/>
            <a:pathLst>
              <a:path w="69850" h="102235">
                <a:moveTo>
                  <a:pt x="41275" y="0"/>
                </a:moveTo>
                <a:lnTo>
                  <a:pt x="29972" y="0"/>
                </a:lnTo>
                <a:lnTo>
                  <a:pt x="25273" y="1016"/>
                </a:lnTo>
                <a:lnTo>
                  <a:pt x="21081" y="3175"/>
                </a:lnTo>
                <a:lnTo>
                  <a:pt x="16763" y="5207"/>
                </a:lnTo>
                <a:lnTo>
                  <a:pt x="103" y="41910"/>
                </a:lnTo>
                <a:lnTo>
                  <a:pt x="0" y="51562"/>
                </a:lnTo>
                <a:lnTo>
                  <a:pt x="523" y="63422"/>
                </a:lnTo>
                <a:lnTo>
                  <a:pt x="18954" y="98726"/>
                </a:lnTo>
                <a:lnTo>
                  <a:pt x="33909" y="101854"/>
                </a:lnTo>
                <a:lnTo>
                  <a:pt x="42074" y="101022"/>
                </a:lnTo>
                <a:lnTo>
                  <a:pt x="49228" y="98536"/>
                </a:lnTo>
                <a:lnTo>
                  <a:pt x="55358" y="94406"/>
                </a:lnTo>
                <a:lnTo>
                  <a:pt x="55735" y="93980"/>
                </a:lnTo>
                <a:lnTo>
                  <a:pt x="31876" y="93980"/>
                </a:lnTo>
                <a:lnTo>
                  <a:pt x="28955" y="93218"/>
                </a:lnTo>
                <a:lnTo>
                  <a:pt x="26669" y="91440"/>
                </a:lnTo>
                <a:lnTo>
                  <a:pt x="24256" y="89789"/>
                </a:lnTo>
                <a:lnTo>
                  <a:pt x="22225" y="87122"/>
                </a:lnTo>
                <a:lnTo>
                  <a:pt x="20700" y="83439"/>
                </a:lnTo>
                <a:lnTo>
                  <a:pt x="19176" y="79883"/>
                </a:lnTo>
                <a:lnTo>
                  <a:pt x="17906" y="75311"/>
                </a:lnTo>
                <a:lnTo>
                  <a:pt x="17144" y="69723"/>
                </a:lnTo>
                <a:lnTo>
                  <a:pt x="16510" y="64135"/>
                </a:lnTo>
                <a:lnTo>
                  <a:pt x="16128" y="57404"/>
                </a:lnTo>
                <a:lnTo>
                  <a:pt x="16178" y="41910"/>
                </a:lnTo>
                <a:lnTo>
                  <a:pt x="16383" y="37211"/>
                </a:lnTo>
                <a:lnTo>
                  <a:pt x="17017" y="31877"/>
                </a:lnTo>
                <a:lnTo>
                  <a:pt x="17525" y="26670"/>
                </a:lnTo>
                <a:lnTo>
                  <a:pt x="31241" y="7493"/>
                </a:lnTo>
                <a:lnTo>
                  <a:pt x="57159" y="7493"/>
                </a:lnTo>
                <a:lnTo>
                  <a:pt x="55244" y="5715"/>
                </a:lnTo>
                <a:lnTo>
                  <a:pt x="50926" y="3429"/>
                </a:lnTo>
                <a:lnTo>
                  <a:pt x="46481" y="1143"/>
                </a:lnTo>
                <a:lnTo>
                  <a:pt x="41275" y="0"/>
                </a:lnTo>
                <a:close/>
              </a:path>
              <a:path w="69850" h="102235">
                <a:moveTo>
                  <a:pt x="57159" y="7493"/>
                </a:moveTo>
                <a:lnTo>
                  <a:pt x="37846" y="7493"/>
                </a:lnTo>
                <a:lnTo>
                  <a:pt x="40512" y="8382"/>
                </a:lnTo>
                <a:lnTo>
                  <a:pt x="42925" y="10160"/>
                </a:lnTo>
                <a:lnTo>
                  <a:pt x="53483" y="61749"/>
                </a:lnTo>
                <a:lnTo>
                  <a:pt x="53212" y="66167"/>
                </a:lnTo>
                <a:lnTo>
                  <a:pt x="43306" y="91567"/>
                </a:lnTo>
                <a:lnTo>
                  <a:pt x="40893" y="93218"/>
                </a:lnTo>
                <a:lnTo>
                  <a:pt x="38226" y="93980"/>
                </a:lnTo>
                <a:lnTo>
                  <a:pt x="55735" y="93980"/>
                </a:lnTo>
                <a:lnTo>
                  <a:pt x="69505" y="51562"/>
                </a:lnTo>
                <a:lnTo>
                  <a:pt x="69596" y="41910"/>
                </a:lnTo>
                <a:lnTo>
                  <a:pt x="68961" y="35052"/>
                </a:lnTo>
                <a:lnTo>
                  <a:pt x="67563" y="28829"/>
                </a:lnTo>
                <a:lnTo>
                  <a:pt x="66293" y="22733"/>
                </a:lnTo>
                <a:lnTo>
                  <a:pt x="64262" y="17526"/>
                </a:lnTo>
                <a:lnTo>
                  <a:pt x="61594" y="13208"/>
                </a:lnTo>
                <a:lnTo>
                  <a:pt x="58800" y="9017"/>
                </a:lnTo>
                <a:lnTo>
                  <a:pt x="57159" y="749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952365" y="3865498"/>
            <a:ext cx="37465" cy="86995"/>
          </a:xfrm>
          <a:custGeom>
            <a:avLst/>
            <a:gdLst/>
            <a:ahLst/>
            <a:cxnLst/>
            <a:rect l="l" t="t" r="r" b="b"/>
            <a:pathLst>
              <a:path w="37464" h="86995">
                <a:moveTo>
                  <a:pt x="18669" y="0"/>
                </a:moveTo>
                <a:lnTo>
                  <a:pt x="15112" y="0"/>
                </a:lnTo>
                <a:lnTo>
                  <a:pt x="12064" y="888"/>
                </a:lnTo>
                <a:lnTo>
                  <a:pt x="9651" y="2793"/>
                </a:lnTo>
                <a:lnTo>
                  <a:pt x="7238" y="4699"/>
                </a:lnTo>
                <a:lnTo>
                  <a:pt x="888" y="24383"/>
                </a:lnTo>
                <a:lnTo>
                  <a:pt x="254" y="29718"/>
                </a:lnTo>
                <a:lnTo>
                  <a:pt x="0" y="35559"/>
                </a:lnTo>
                <a:lnTo>
                  <a:pt x="0" y="42290"/>
                </a:lnTo>
                <a:lnTo>
                  <a:pt x="0" y="49911"/>
                </a:lnTo>
                <a:lnTo>
                  <a:pt x="4572" y="75945"/>
                </a:lnTo>
                <a:lnTo>
                  <a:pt x="6096" y="79628"/>
                </a:lnTo>
                <a:lnTo>
                  <a:pt x="8127" y="82295"/>
                </a:lnTo>
                <a:lnTo>
                  <a:pt x="10540" y="83946"/>
                </a:lnTo>
                <a:lnTo>
                  <a:pt x="12826" y="85725"/>
                </a:lnTo>
                <a:lnTo>
                  <a:pt x="15748" y="86487"/>
                </a:lnTo>
                <a:lnTo>
                  <a:pt x="19050" y="86487"/>
                </a:lnTo>
                <a:lnTo>
                  <a:pt x="22098" y="86487"/>
                </a:lnTo>
                <a:lnTo>
                  <a:pt x="24764" y="85725"/>
                </a:lnTo>
                <a:lnTo>
                  <a:pt x="27177" y="84074"/>
                </a:lnTo>
                <a:lnTo>
                  <a:pt x="29463" y="82550"/>
                </a:lnTo>
                <a:lnTo>
                  <a:pt x="37464" y="52450"/>
                </a:lnTo>
                <a:lnTo>
                  <a:pt x="37464" y="45465"/>
                </a:lnTo>
                <a:lnTo>
                  <a:pt x="37464" y="37464"/>
                </a:lnTo>
                <a:lnTo>
                  <a:pt x="37084" y="30606"/>
                </a:lnTo>
                <a:lnTo>
                  <a:pt x="36195" y="24892"/>
                </a:lnTo>
                <a:lnTo>
                  <a:pt x="35306" y="19176"/>
                </a:lnTo>
                <a:lnTo>
                  <a:pt x="34162" y="14477"/>
                </a:lnTo>
                <a:lnTo>
                  <a:pt x="32638" y="10794"/>
                </a:lnTo>
                <a:lnTo>
                  <a:pt x="31114" y="7112"/>
                </a:lnTo>
                <a:lnTo>
                  <a:pt x="29083" y="4444"/>
                </a:lnTo>
                <a:lnTo>
                  <a:pt x="26797" y="2667"/>
                </a:lnTo>
                <a:lnTo>
                  <a:pt x="24384" y="888"/>
                </a:lnTo>
                <a:lnTo>
                  <a:pt x="21717" y="0"/>
                </a:lnTo>
                <a:lnTo>
                  <a:pt x="1866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936235" y="3858005"/>
            <a:ext cx="69850" cy="102235"/>
          </a:xfrm>
          <a:custGeom>
            <a:avLst/>
            <a:gdLst/>
            <a:ahLst/>
            <a:cxnLst/>
            <a:rect l="l" t="t" r="r" b="b"/>
            <a:pathLst>
              <a:path w="69850" h="102235">
                <a:moveTo>
                  <a:pt x="35178" y="0"/>
                </a:moveTo>
                <a:lnTo>
                  <a:pt x="41275" y="0"/>
                </a:lnTo>
                <a:lnTo>
                  <a:pt x="46481" y="1143"/>
                </a:lnTo>
                <a:lnTo>
                  <a:pt x="67563" y="28829"/>
                </a:lnTo>
                <a:lnTo>
                  <a:pt x="68961" y="35052"/>
                </a:lnTo>
                <a:lnTo>
                  <a:pt x="69596" y="41910"/>
                </a:lnTo>
                <a:lnTo>
                  <a:pt x="69596" y="49657"/>
                </a:lnTo>
                <a:lnTo>
                  <a:pt x="60451" y="88646"/>
                </a:lnTo>
                <a:lnTo>
                  <a:pt x="33909" y="101854"/>
                </a:lnTo>
                <a:lnTo>
                  <a:pt x="25884" y="101070"/>
                </a:lnTo>
                <a:lnTo>
                  <a:pt x="523" y="63422"/>
                </a:lnTo>
                <a:lnTo>
                  <a:pt x="0" y="51562"/>
                </a:lnTo>
                <a:lnTo>
                  <a:pt x="0" y="42799"/>
                </a:lnTo>
                <a:lnTo>
                  <a:pt x="16763" y="5207"/>
                </a:lnTo>
                <a:lnTo>
                  <a:pt x="21081" y="3175"/>
                </a:lnTo>
                <a:lnTo>
                  <a:pt x="25273" y="1016"/>
                </a:lnTo>
                <a:lnTo>
                  <a:pt x="29972" y="0"/>
                </a:lnTo>
                <a:lnTo>
                  <a:pt x="3517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085588" y="3803948"/>
            <a:ext cx="150088" cy="7691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100954" y="3867150"/>
            <a:ext cx="130175" cy="13970"/>
          </a:xfrm>
          <a:custGeom>
            <a:avLst/>
            <a:gdLst/>
            <a:ahLst/>
            <a:cxnLst/>
            <a:rect l="l" t="t" r="r" b="b"/>
            <a:pathLst>
              <a:path w="130175" h="13970">
                <a:moveTo>
                  <a:pt x="0" y="13970"/>
                </a:moveTo>
                <a:lnTo>
                  <a:pt x="130175" y="13970"/>
                </a:lnTo>
                <a:lnTo>
                  <a:pt x="13017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100954" y="3823208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4">
                <a:moveTo>
                  <a:pt x="0" y="14097"/>
                </a:moveTo>
                <a:lnTo>
                  <a:pt x="130175" y="14097"/>
                </a:lnTo>
                <a:lnTo>
                  <a:pt x="130175" y="0"/>
                </a:lnTo>
                <a:lnTo>
                  <a:pt x="0" y="0"/>
                </a:lnTo>
                <a:lnTo>
                  <a:pt x="0" y="1409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096383" y="3862578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114"/>
                </a:moveTo>
                <a:lnTo>
                  <a:pt x="139319" y="23114"/>
                </a:lnTo>
                <a:lnTo>
                  <a:pt x="139319" y="0"/>
                </a:lnTo>
                <a:lnTo>
                  <a:pt x="0" y="0"/>
                </a:lnTo>
                <a:lnTo>
                  <a:pt x="0" y="2311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096383" y="3818635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241"/>
                </a:moveTo>
                <a:lnTo>
                  <a:pt x="139319" y="23241"/>
                </a:lnTo>
                <a:lnTo>
                  <a:pt x="139319" y="0"/>
                </a:lnTo>
                <a:lnTo>
                  <a:pt x="0" y="0"/>
                </a:lnTo>
                <a:lnTo>
                  <a:pt x="0" y="2324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294376" y="3735311"/>
            <a:ext cx="156235" cy="21565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308853" y="3753611"/>
            <a:ext cx="137160" cy="196850"/>
          </a:xfrm>
          <a:custGeom>
            <a:avLst/>
            <a:gdLst/>
            <a:ahLst/>
            <a:cxnLst/>
            <a:rect l="l" t="t" r="r" b="b"/>
            <a:pathLst>
              <a:path w="137160" h="196850">
                <a:moveTo>
                  <a:pt x="134620" y="0"/>
                </a:moveTo>
                <a:lnTo>
                  <a:pt x="4063" y="0"/>
                </a:lnTo>
                <a:lnTo>
                  <a:pt x="4063" y="6095"/>
                </a:lnTo>
                <a:lnTo>
                  <a:pt x="65405" y="101092"/>
                </a:lnTo>
                <a:lnTo>
                  <a:pt x="0" y="190754"/>
                </a:lnTo>
                <a:lnTo>
                  <a:pt x="0" y="196723"/>
                </a:lnTo>
                <a:lnTo>
                  <a:pt x="133985" y="196723"/>
                </a:lnTo>
                <a:lnTo>
                  <a:pt x="135236" y="176402"/>
                </a:lnTo>
                <a:lnTo>
                  <a:pt x="28194" y="176402"/>
                </a:lnTo>
                <a:lnTo>
                  <a:pt x="85851" y="97155"/>
                </a:lnTo>
                <a:lnTo>
                  <a:pt x="85851" y="89154"/>
                </a:lnTo>
                <a:lnTo>
                  <a:pt x="34417" y="11049"/>
                </a:lnTo>
                <a:lnTo>
                  <a:pt x="134620" y="11049"/>
                </a:lnTo>
                <a:lnTo>
                  <a:pt x="134620" y="0"/>
                </a:lnTo>
                <a:close/>
              </a:path>
              <a:path w="137160" h="196850">
                <a:moveTo>
                  <a:pt x="137160" y="145161"/>
                </a:moveTo>
                <a:lnTo>
                  <a:pt x="124713" y="145161"/>
                </a:lnTo>
                <a:lnTo>
                  <a:pt x="123698" y="151002"/>
                </a:lnTo>
                <a:lnTo>
                  <a:pt x="122555" y="155829"/>
                </a:lnTo>
                <a:lnTo>
                  <a:pt x="107569" y="175513"/>
                </a:lnTo>
                <a:lnTo>
                  <a:pt x="105283" y="176149"/>
                </a:lnTo>
                <a:lnTo>
                  <a:pt x="102108" y="176402"/>
                </a:lnTo>
                <a:lnTo>
                  <a:pt x="135236" y="176402"/>
                </a:lnTo>
                <a:lnTo>
                  <a:pt x="137160" y="145161"/>
                </a:lnTo>
                <a:close/>
              </a:path>
              <a:path w="137160" h="196850">
                <a:moveTo>
                  <a:pt x="134620" y="11049"/>
                </a:moveTo>
                <a:lnTo>
                  <a:pt x="97028" y="11049"/>
                </a:lnTo>
                <a:lnTo>
                  <a:pt x="99949" y="11430"/>
                </a:lnTo>
                <a:lnTo>
                  <a:pt x="104521" y="12700"/>
                </a:lnTo>
                <a:lnTo>
                  <a:pt x="106425" y="13715"/>
                </a:lnTo>
                <a:lnTo>
                  <a:pt x="109982" y="16256"/>
                </a:lnTo>
                <a:lnTo>
                  <a:pt x="111633" y="18161"/>
                </a:lnTo>
                <a:lnTo>
                  <a:pt x="113284" y="20700"/>
                </a:lnTo>
                <a:lnTo>
                  <a:pt x="114935" y="23113"/>
                </a:lnTo>
                <a:lnTo>
                  <a:pt x="116586" y="26415"/>
                </a:lnTo>
                <a:lnTo>
                  <a:pt x="118110" y="30733"/>
                </a:lnTo>
                <a:lnTo>
                  <a:pt x="119761" y="34925"/>
                </a:lnTo>
                <a:lnTo>
                  <a:pt x="121412" y="40386"/>
                </a:lnTo>
                <a:lnTo>
                  <a:pt x="123190" y="47117"/>
                </a:lnTo>
                <a:lnTo>
                  <a:pt x="134620" y="47117"/>
                </a:lnTo>
                <a:lnTo>
                  <a:pt x="134620" y="1104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308853" y="3753611"/>
            <a:ext cx="137160" cy="196850"/>
          </a:xfrm>
          <a:custGeom>
            <a:avLst/>
            <a:gdLst/>
            <a:ahLst/>
            <a:cxnLst/>
            <a:rect l="l" t="t" r="r" b="b"/>
            <a:pathLst>
              <a:path w="137160" h="196850">
                <a:moveTo>
                  <a:pt x="4063" y="0"/>
                </a:moveTo>
                <a:lnTo>
                  <a:pt x="134620" y="0"/>
                </a:lnTo>
                <a:lnTo>
                  <a:pt x="134620" y="47117"/>
                </a:lnTo>
                <a:lnTo>
                  <a:pt x="123190" y="47117"/>
                </a:lnTo>
                <a:lnTo>
                  <a:pt x="121412" y="40386"/>
                </a:lnTo>
                <a:lnTo>
                  <a:pt x="119761" y="34925"/>
                </a:lnTo>
                <a:lnTo>
                  <a:pt x="118110" y="30733"/>
                </a:lnTo>
                <a:lnTo>
                  <a:pt x="116586" y="26415"/>
                </a:lnTo>
                <a:lnTo>
                  <a:pt x="114935" y="23113"/>
                </a:lnTo>
                <a:lnTo>
                  <a:pt x="113284" y="20700"/>
                </a:lnTo>
                <a:lnTo>
                  <a:pt x="111633" y="18161"/>
                </a:lnTo>
                <a:lnTo>
                  <a:pt x="109982" y="16256"/>
                </a:lnTo>
                <a:lnTo>
                  <a:pt x="97028" y="11049"/>
                </a:lnTo>
                <a:lnTo>
                  <a:pt x="93218" y="11049"/>
                </a:lnTo>
                <a:lnTo>
                  <a:pt x="34417" y="11049"/>
                </a:lnTo>
                <a:lnTo>
                  <a:pt x="85851" y="89154"/>
                </a:lnTo>
                <a:lnTo>
                  <a:pt x="85851" y="97155"/>
                </a:lnTo>
                <a:lnTo>
                  <a:pt x="28194" y="176402"/>
                </a:lnTo>
                <a:lnTo>
                  <a:pt x="97662" y="176402"/>
                </a:lnTo>
                <a:lnTo>
                  <a:pt x="102108" y="176402"/>
                </a:lnTo>
                <a:lnTo>
                  <a:pt x="105283" y="176149"/>
                </a:lnTo>
                <a:lnTo>
                  <a:pt x="107569" y="175513"/>
                </a:lnTo>
                <a:lnTo>
                  <a:pt x="109728" y="175006"/>
                </a:lnTo>
                <a:lnTo>
                  <a:pt x="124713" y="145161"/>
                </a:lnTo>
                <a:lnTo>
                  <a:pt x="137160" y="145161"/>
                </a:lnTo>
                <a:lnTo>
                  <a:pt x="133985" y="196723"/>
                </a:lnTo>
                <a:lnTo>
                  <a:pt x="0" y="196723"/>
                </a:lnTo>
                <a:lnTo>
                  <a:pt x="0" y="190754"/>
                </a:lnTo>
                <a:lnTo>
                  <a:pt x="65405" y="101092"/>
                </a:lnTo>
                <a:lnTo>
                  <a:pt x="4063" y="6095"/>
                </a:lnTo>
                <a:lnTo>
                  <a:pt x="40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454396" y="3840505"/>
            <a:ext cx="101379" cy="1272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469001" y="3860165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575" y="66802"/>
                </a:moveTo>
                <a:lnTo>
                  <a:pt x="29590" y="66802"/>
                </a:lnTo>
                <a:lnTo>
                  <a:pt x="30607" y="66929"/>
                </a:lnTo>
                <a:lnTo>
                  <a:pt x="31369" y="66929"/>
                </a:lnTo>
                <a:lnTo>
                  <a:pt x="32131" y="67056"/>
                </a:lnTo>
                <a:lnTo>
                  <a:pt x="37084" y="77724"/>
                </a:lnTo>
                <a:lnTo>
                  <a:pt x="38481" y="82423"/>
                </a:lnTo>
                <a:lnTo>
                  <a:pt x="53086" y="107061"/>
                </a:lnTo>
                <a:lnTo>
                  <a:pt x="58165" y="107061"/>
                </a:lnTo>
                <a:lnTo>
                  <a:pt x="75985" y="96647"/>
                </a:lnTo>
                <a:lnTo>
                  <a:pt x="61340" y="96647"/>
                </a:lnTo>
                <a:lnTo>
                  <a:pt x="60578" y="96520"/>
                </a:lnTo>
                <a:lnTo>
                  <a:pt x="59054" y="95504"/>
                </a:lnTo>
                <a:lnTo>
                  <a:pt x="58420" y="94868"/>
                </a:lnTo>
                <a:lnTo>
                  <a:pt x="57785" y="93853"/>
                </a:lnTo>
                <a:lnTo>
                  <a:pt x="57150" y="92964"/>
                </a:lnTo>
                <a:lnTo>
                  <a:pt x="56007" y="90170"/>
                </a:lnTo>
                <a:lnTo>
                  <a:pt x="55499" y="88646"/>
                </a:lnTo>
                <a:lnTo>
                  <a:pt x="54863" y="86868"/>
                </a:lnTo>
                <a:lnTo>
                  <a:pt x="54356" y="84709"/>
                </a:lnTo>
                <a:lnTo>
                  <a:pt x="52959" y="80772"/>
                </a:lnTo>
                <a:lnTo>
                  <a:pt x="48575" y="66802"/>
                </a:lnTo>
                <a:close/>
              </a:path>
              <a:path w="82550" h="107314">
                <a:moveTo>
                  <a:pt x="38481" y="0"/>
                </a:moveTo>
                <a:lnTo>
                  <a:pt x="32893" y="0"/>
                </a:lnTo>
                <a:lnTo>
                  <a:pt x="11557" y="1016"/>
                </a:lnTo>
                <a:lnTo>
                  <a:pt x="10413" y="6223"/>
                </a:lnTo>
                <a:lnTo>
                  <a:pt x="12319" y="6223"/>
                </a:lnTo>
                <a:lnTo>
                  <a:pt x="13970" y="6350"/>
                </a:lnTo>
                <a:lnTo>
                  <a:pt x="16510" y="6858"/>
                </a:lnTo>
                <a:lnTo>
                  <a:pt x="17525" y="7112"/>
                </a:lnTo>
                <a:lnTo>
                  <a:pt x="18287" y="7620"/>
                </a:lnTo>
                <a:lnTo>
                  <a:pt x="19050" y="8001"/>
                </a:lnTo>
                <a:lnTo>
                  <a:pt x="19685" y="8636"/>
                </a:lnTo>
                <a:lnTo>
                  <a:pt x="19938" y="9271"/>
                </a:lnTo>
                <a:lnTo>
                  <a:pt x="20320" y="10033"/>
                </a:lnTo>
                <a:lnTo>
                  <a:pt x="20320" y="14478"/>
                </a:lnTo>
                <a:lnTo>
                  <a:pt x="20065" y="16129"/>
                </a:lnTo>
                <a:lnTo>
                  <a:pt x="19431" y="19812"/>
                </a:lnTo>
                <a:lnTo>
                  <a:pt x="0" y="105664"/>
                </a:lnTo>
                <a:lnTo>
                  <a:pt x="14859" y="105664"/>
                </a:lnTo>
                <a:lnTo>
                  <a:pt x="23368" y="66802"/>
                </a:lnTo>
                <a:lnTo>
                  <a:pt x="48575" y="66802"/>
                </a:lnTo>
                <a:lnTo>
                  <a:pt x="46609" y="60706"/>
                </a:lnTo>
                <a:lnTo>
                  <a:pt x="47286" y="60198"/>
                </a:lnTo>
                <a:lnTo>
                  <a:pt x="24764" y="60198"/>
                </a:lnTo>
                <a:lnTo>
                  <a:pt x="38481" y="0"/>
                </a:lnTo>
                <a:close/>
              </a:path>
              <a:path w="82550" h="107314">
                <a:moveTo>
                  <a:pt x="74675" y="87757"/>
                </a:moveTo>
                <a:lnTo>
                  <a:pt x="73151" y="89535"/>
                </a:lnTo>
                <a:lnTo>
                  <a:pt x="71754" y="91059"/>
                </a:lnTo>
                <a:lnTo>
                  <a:pt x="70485" y="92202"/>
                </a:lnTo>
                <a:lnTo>
                  <a:pt x="69341" y="93345"/>
                </a:lnTo>
                <a:lnTo>
                  <a:pt x="68199" y="94234"/>
                </a:lnTo>
                <a:lnTo>
                  <a:pt x="67310" y="94868"/>
                </a:lnTo>
                <a:lnTo>
                  <a:pt x="66294" y="95631"/>
                </a:lnTo>
                <a:lnTo>
                  <a:pt x="65404" y="96012"/>
                </a:lnTo>
                <a:lnTo>
                  <a:pt x="63881" y="96520"/>
                </a:lnTo>
                <a:lnTo>
                  <a:pt x="63119" y="96647"/>
                </a:lnTo>
                <a:lnTo>
                  <a:pt x="75985" y="96647"/>
                </a:lnTo>
                <a:lnTo>
                  <a:pt x="77470" y="95250"/>
                </a:lnTo>
                <a:lnTo>
                  <a:pt x="79883" y="92837"/>
                </a:lnTo>
                <a:lnTo>
                  <a:pt x="74675" y="87757"/>
                </a:lnTo>
                <a:close/>
              </a:path>
              <a:path w="82550" h="107314">
                <a:moveTo>
                  <a:pt x="80263" y="28321"/>
                </a:moveTo>
                <a:lnTo>
                  <a:pt x="52324" y="28321"/>
                </a:lnTo>
                <a:lnTo>
                  <a:pt x="51435" y="33274"/>
                </a:lnTo>
                <a:lnTo>
                  <a:pt x="53594" y="33528"/>
                </a:lnTo>
                <a:lnTo>
                  <a:pt x="55118" y="34036"/>
                </a:lnTo>
                <a:lnTo>
                  <a:pt x="55879" y="34798"/>
                </a:lnTo>
                <a:lnTo>
                  <a:pt x="56769" y="35560"/>
                </a:lnTo>
                <a:lnTo>
                  <a:pt x="57150" y="36576"/>
                </a:lnTo>
                <a:lnTo>
                  <a:pt x="57150" y="38862"/>
                </a:lnTo>
                <a:lnTo>
                  <a:pt x="56641" y="40132"/>
                </a:lnTo>
                <a:lnTo>
                  <a:pt x="40132" y="55753"/>
                </a:lnTo>
                <a:lnTo>
                  <a:pt x="37846" y="57150"/>
                </a:lnTo>
                <a:lnTo>
                  <a:pt x="35560" y="58166"/>
                </a:lnTo>
                <a:lnTo>
                  <a:pt x="33274" y="59055"/>
                </a:lnTo>
                <a:lnTo>
                  <a:pt x="31114" y="59817"/>
                </a:lnTo>
                <a:lnTo>
                  <a:pt x="28956" y="60198"/>
                </a:lnTo>
                <a:lnTo>
                  <a:pt x="47286" y="60198"/>
                </a:lnTo>
                <a:lnTo>
                  <a:pt x="52577" y="56261"/>
                </a:lnTo>
                <a:lnTo>
                  <a:pt x="55372" y="54102"/>
                </a:lnTo>
                <a:lnTo>
                  <a:pt x="58293" y="52070"/>
                </a:lnTo>
                <a:lnTo>
                  <a:pt x="61213" y="49911"/>
                </a:lnTo>
                <a:lnTo>
                  <a:pt x="64008" y="47625"/>
                </a:lnTo>
                <a:lnTo>
                  <a:pt x="66928" y="45466"/>
                </a:lnTo>
                <a:lnTo>
                  <a:pt x="69850" y="43180"/>
                </a:lnTo>
                <a:lnTo>
                  <a:pt x="72771" y="40767"/>
                </a:lnTo>
                <a:lnTo>
                  <a:pt x="75819" y="38481"/>
                </a:lnTo>
                <a:lnTo>
                  <a:pt x="78866" y="35814"/>
                </a:lnTo>
                <a:lnTo>
                  <a:pt x="82169" y="33147"/>
                </a:lnTo>
                <a:lnTo>
                  <a:pt x="80263" y="283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469001" y="3860165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893" y="0"/>
                </a:moveTo>
                <a:lnTo>
                  <a:pt x="38481" y="0"/>
                </a:lnTo>
                <a:lnTo>
                  <a:pt x="24764" y="60198"/>
                </a:lnTo>
                <a:lnTo>
                  <a:pt x="26924" y="60198"/>
                </a:lnTo>
                <a:lnTo>
                  <a:pt x="28956" y="60198"/>
                </a:lnTo>
                <a:lnTo>
                  <a:pt x="31114" y="59817"/>
                </a:lnTo>
                <a:lnTo>
                  <a:pt x="33274" y="59055"/>
                </a:lnTo>
                <a:lnTo>
                  <a:pt x="35560" y="58166"/>
                </a:lnTo>
                <a:lnTo>
                  <a:pt x="37846" y="57150"/>
                </a:lnTo>
                <a:lnTo>
                  <a:pt x="40132" y="55753"/>
                </a:lnTo>
                <a:lnTo>
                  <a:pt x="42290" y="54483"/>
                </a:lnTo>
                <a:lnTo>
                  <a:pt x="57150" y="38862"/>
                </a:lnTo>
                <a:lnTo>
                  <a:pt x="57150" y="37846"/>
                </a:lnTo>
                <a:lnTo>
                  <a:pt x="57150" y="36576"/>
                </a:lnTo>
                <a:lnTo>
                  <a:pt x="56769" y="35560"/>
                </a:lnTo>
                <a:lnTo>
                  <a:pt x="55879" y="34798"/>
                </a:lnTo>
                <a:lnTo>
                  <a:pt x="55118" y="34036"/>
                </a:lnTo>
                <a:lnTo>
                  <a:pt x="53594" y="33528"/>
                </a:lnTo>
                <a:lnTo>
                  <a:pt x="51435" y="33274"/>
                </a:lnTo>
                <a:lnTo>
                  <a:pt x="52324" y="28321"/>
                </a:lnTo>
                <a:lnTo>
                  <a:pt x="80263" y="28321"/>
                </a:lnTo>
                <a:lnTo>
                  <a:pt x="82169" y="33147"/>
                </a:lnTo>
                <a:lnTo>
                  <a:pt x="78866" y="35814"/>
                </a:lnTo>
                <a:lnTo>
                  <a:pt x="75819" y="38481"/>
                </a:lnTo>
                <a:lnTo>
                  <a:pt x="72771" y="40767"/>
                </a:lnTo>
                <a:lnTo>
                  <a:pt x="69850" y="43180"/>
                </a:lnTo>
                <a:lnTo>
                  <a:pt x="66928" y="45466"/>
                </a:lnTo>
                <a:lnTo>
                  <a:pt x="64008" y="47625"/>
                </a:lnTo>
                <a:lnTo>
                  <a:pt x="61213" y="49911"/>
                </a:lnTo>
                <a:lnTo>
                  <a:pt x="58293" y="52070"/>
                </a:lnTo>
                <a:lnTo>
                  <a:pt x="55372" y="54102"/>
                </a:lnTo>
                <a:lnTo>
                  <a:pt x="52577" y="56261"/>
                </a:lnTo>
                <a:lnTo>
                  <a:pt x="49657" y="58420"/>
                </a:lnTo>
                <a:lnTo>
                  <a:pt x="46609" y="60706"/>
                </a:lnTo>
                <a:lnTo>
                  <a:pt x="47878" y="64643"/>
                </a:lnTo>
                <a:lnTo>
                  <a:pt x="49149" y="68580"/>
                </a:lnTo>
                <a:lnTo>
                  <a:pt x="50419" y="72643"/>
                </a:lnTo>
                <a:lnTo>
                  <a:pt x="51688" y="76708"/>
                </a:lnTo>
                <a:lnTo>
                  <a:pt x="52959" y="80772"/>
                </a:lnTo>
                <a:lnTo>
                  <a:pt x="54356" y="84709"/>
                </a:lnTo>
                <a:lnTo>
                  <a:pt x="54863" y="86868"/>
                </a:lnTo>
                <a:lnTo>
                  <a:pt x="55499" y="88646"/>
                </a:lnTo>
                <a:lnTo>
                  <a:pt x="56007" y="90170"/>
                </a:lnTo>
                <a:lnTo>
                  <a:pt x="56641" y="91693"/>
                </a:lnTo>
                <a:lnTo>
                  <a:pt x="57150" y="92964"/>
                </a:lnTo>
                <a:lnTo>
                  <a:pt x="57785" y="93853"/>
                </a:lnTo>
                <a:lnTo>
                  <a:pt x="58420" y="94868"/>
                </a:lnTo>
                <a:lnTo>
                  <a:pt x="59054" y="95504"/>
                </a:lnTo>
                <a:lnTo>
                  <a:pt x="59816" y="96012"/>
                </a:lnTo>
                <a:lnTo>
                  <a:pt x="60578" y="96520"/>
                </a:lnTo>
                <a:lnTo>
                  <a:pt x="61340" y="96647"/>
                </a:lnTo>
                <a:lnTo>
                  <a:pt x="62484" y="96647"/>
                </a:lnTo>
                <a:lnTo>
                  <a:pt x="63119" y="96647"/>
                </a:lnTo>
                <a:lnTo>
                  <a:pt x="67310" y="94868"/>
                </a:lnTo>
                <a:lnTo>
                  <a:pt x="68199" y="94234"/>
                </a:lnTo>
                <a:lnTo>
                  <a:pt x="69341" y="93345"/>
                </a:lnTo>
                <a:lnTo>
                  <a:pt x="70485" y="92202"/>
                </a:lnTo>
                <a:lnTo>
                  <a:pt x="71754" y="91059"/>
                </a:lnTo>
                <a:lnTo>
                  <a:pt x="73151" y="89535"/>
                </a:lnTo>
                <a:lnTo>
                  <a:pt x="74675" y="87757"/>
                </a:lnTo>
                <a:lnTo>
                  <a:pt x="79883" y="92837"/>
                </a:lnTo>
                <a:lnTo>
                  <a:pt x="58165" y="107061"/>
                </a:lnTo>
                <a:lnTo>
                  <a:pt x="56387" y="107061"/>
                </a:lnTo>
                <a:lnTo>
                  <a:pt x="53086" y="107061"/>
                </a:lnTo>
                <a:lnTo>
                  <a:pt x="43434" y="97662"/>
                </a:lnTo>
                <a:lnTo>
                  <a:pt x="42037" y="94615"/>
                </a:lnTo>
                <a:lnTo>
                  <a:pt x="40766" y="91059"/>
                </a:lnTo>
                <a:lnTo>
                  <a:pt x="39624" y="86741"/>
                </a:lnTo>
                <a:lnTo>
                  <a:pt x="38481" y="82423"/>
                </a:lnTo>
                <a:lnTo>
                  <a:pt x="37084" y="77724"/>
                </a:lnTo>
                <a:lnTo>
                  <a:pt x="35560" y="72390"/>
                </a:lnTo>
                <a:lnTo>
                  <a:pt x="35178" y="71120"/>
                </a:lnTo>
                <a:lnTo>
                  <a:pt x="33274" y="67691"/>
                </a:lnTo>
                <a:lnTo>
                  <a:pt x="32765" y="67310"/>
                </a:lnTo>
                <a:lnTo>
                  <a:pt x="32131" y="67056"/>
                </a:lnTo>
                <a:lnTo>
                  <a:pt x="31369" y="66929"/>
                </a:lnTo>
                <a:lnTo>
                  <a:pt x="30607" y="66929"/>
                </a:lnTo>
                <a:lnTo>
                  <a:pt x="29590" y="66802"/>
                </a:lnTo>
                <a:lnTo>
                  <a:pt x="28321" y="66802"/>
                </a:lnTo>
                <a:lnTo>
                  <a:pt x="23368" y="66802"/>
                </a:lnTo>
                <a:lnTo>
                  <a:pt x="14859" y="105664"/>
                </a:lnTo>
                <a:lnTo>
                  <a:pt x="0" y="105664"/>
                </a:lnTo>
                <a:lnTo>
                  <a:pt x="18796" y="22606"/>
                </a:lnTo>
                <a:lnTo>
                  <a:pt x="19431" y="19812"/>
                </a:lnTo>
                <a:lnTo>
                  <a:pt x="19812" y="17653"/>
                </a:lnTo>
                <a:lnTo>
                  <a:pt x="20065" y="16129"/>
                </a:lnTo>
                <a:lnTo>
                  <a:pt x="20320" y="14478"/>
                </a:lnTo>
                <a:lnTo>
                  <a:pt x="20447" y="13081"/>
                </a:lnTo>
                <a:lnTo>
                  <a:pt x="20447" y="11937"/>
                </a:lnTo>
                <a:lnTo>
                  <a:pt x="20447" y="10922"/>
                </a:lnTo>
                <a:lnTo>
                  <a:pt x="20320" y="10033"/>
                </a:lnTo>
                <a:lnTo>
                  <a:pt x="19938" y="9271"/>
                </a:lnTo>
                <a:lnTo>
                  <a:pt x="19685" y="8636"/>
                </a:lnTo>
                <a:lnTo>
                  <a:pt x="19050" y="8001"/>
                </a:lnTo>
                <a:lnTo>
                  <a:pt x="18287" y="7620"/>
                </a:lnTo>
                <a:lnTo>
                  <a:pt x="17525" y="7112"/>
                </a:lnTo>
                <a:lnTo>
                  <a:pt x="16510" y="6858"/>
                </a:lnTo>
                <a:lnTo>
                  <a:pt x="15239" y="6604"/>
                </a:lnTo>
                <a:lnTo>
                  <a:pt x="13970" y="6350"/>
                </a:lnTo>
                <a:lnTo>
                  <a:pt x="12319" y="6223"/>
                </a:lnTo>
                <a:lnTo>
                  <a:pt x="10413" y="6223"/>
                </a:lnTo>
                <a:lnTo>
                  <a:pt x="11557" y="1016"/>
                </a:lnTo>
                <a:lnTo>
                  <a:pt x="328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558028" y="3878529"/>
            <a:ext cx="107441" cy="6482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572252" y="3931539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5" h="12064">
                <a:moveTo>
                  <a:pt x="0" y="11811"/>
                </a:moveTo>
                <a:lnTo>
                  <a:pt x="89153" y="11811"/>
                </a:lnTo>
                <a:lnTo>
                  <a:pt x="89153" y="0"/>
                </a:lnTo>
                <a:lnTo>
                  <a:pt x="0" y="0"/>
                </a:lnTo>
                <a:lnTo>
                  <a:pt x="0" y="1181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572252" y="3897757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5" h="12064">
                <a:moveTo>
                  <a:pt x="0" y="11938"/>
                </a:moveTo>
                <a:lnTo>
                  <a:pt x="89153" y="11938"/>
                </a:lnTo>
                <a:lnTo>
                  <a:pt x="89153" y="0"/>
                </a:lnTo>
                <a:lnTo>
                  <a:pt x="0" y="0"/>
                </a:lnTo>
                <a:lnTo>
                  <a:pt x="0" y="119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567679" y="3926966"/>
            <a:ext cx="98425" cy="20955"/>
          </a:xfrm>
          <a:custGeom>
            <a:avLst/>
            <a:gdLst/>
            <a:ahLst/>
            <a:cxnLst/>
            <a:rect l="l" t="t" r="r" b="b"/>
            <a:pathLst>
              <a:path w="98425" h="20954">
                <a:moveTo>
                  <a:pt x="0" y="20955"/>
                </a:moveTo>
                <a:lnTo>
                  <a:pt x="98298" y="20955"/>
                </a:lnTo>
                <a:lnTo>
                  <a:pt x="98298" y="0"/>
                </a:lnTo>
                <a:lnTo>
                  <a:pt x="0" y="0"/>
                </a:lnTo>
                <a:lnTo>
                  <a:pt x="0" y="2095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567679" y="3893184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89">
                <a:moveTo>
                  <a:pt x="0" y="21082"/>
                </a:moveTo>
                <a:lnTo>
                  <a:pt x="98298" y="21082"/>
                </a:lnTo>
                <a:lnTo>
                  <a:pt x="98298" y="0"/>
                </a:lnTo>
                <a:lnTo>
                  <a:pt x="0" y="0"/>
                </a:lnTo>
                <a:lnTo>
                  <a:pt x="0" y="2108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673852" y="3846548"/>
            <a:ext cx="84582" cy="11966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689091" y="3866134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42418" y="18288"/>
                </a:moveTo>
                <a:lnTo>
                  <a:pt x="24511" y="18288"/>
                </a:lnTo>
                <a:lnTo>
                  <a:pt x="25527" y="18669"/>
                </a:lnTo>
                <a:lnTo>
                  <a:pt x="26288" y="19558"/>
                </a:lnTo>
                <a:lnTo>
                  <a:pt x="27178" y="20320"/>
                </a:lnTo>
                <a:lnTo>
                  <a:pt x="27351" y="20955"/>
                </a:lnTo>
                <a:lnTo>
                  <a:pt x="27432" y="82550"/>
                </a:lnTo>
                <a:lnTo>
                  <a:pt x="27178" y="83693"/>
                </a:lnTo>
                <a:lnTo>
                  <a:pt x="27050" y="84836"/>
                </a:lnTo>
                <a:lnTo>
                  <a:pt x="4318" y="92964"/>
                </a:lnTo>
                <a:lnTo>
                  <a:pt x="4318" y="99695"/>
                </a:lnTo>
                <a:lnTo>
                  <a:pt x="65659" y="99695"/>
                </a:lnTo>
                <a:lnTo>
                  <a:pt x="65659" y="92964"/>
                </a:lnTo>
                <a:lnTo>
                  <a:pt x="62484" y="92964"/>
                </a:lnTo>
                <a:lnTo>
                  <a:pt x="59817" y="92837"/>
                </a:lnTo>
                <a:lnTo>
                  <a:pt x="44069" y="88392"/>
                </a:lnTo>
                <a:lnTo>
                  <a:pt x="43687" y="87884"/>
                </a:lnTo>
                <a:lnTo>
                  <a:pt x="43307" y="87122"/>
                </a:lnTo>
                <a:lnTo>
                  <a:pt x="43053" y="86360"/>
                </a:lnTo>
                <a:lnTo>
                  <a:pt x="42925" y="85598"/>
                </a:lnTo>
                <a:lnTo>
                  <a:pt x="42672" y="84582"/>
                </a:lnTo>
                <a:lnTo>
                  <a:pt x="42545" y="82296"/>
                </a:lnTo>
                <a:lnTo>
                  <a:pt x="42418" y="18288"/>
                </a:lnTo>
                <a:close/>
              </a:path>
              <a:path w="66039" h="99695">
                <a:moveTo>
                  <a:pt x="42799" y="0"/>
                </a:moveTo>
                <a:lnTo>
                  <a:pt x="38100" y="0"/>
                </a:lnTo>
                <a:lnTo>
                  <a:pt x="31623" y="3429"/>
                </a:lnTo>
                <a:lnTo>
                  <a:pt x="19050" y="10414"/>
                </a:lnTo>
                <a:lnTo>
                  <a:pt x="12827" y="13970"/>
                </a:lnTo>
                <a:lnTo>
                  <a:pt x="0" y="20955"/>
                </a:lnTo>
                <a:lnTo>
                  <a:pt x="635" y="22225"/>
                </a:lnTo>
                <a:lnTo>
                  <a:pt x="1270" y="23368"/>
                </a:lnTo>
                <a:lnTo>
                  <a:pt x="1778" y="24511"/>
                </a:lnTo>
                <a:lnTo>
                  <a:pt x="2412" y="25781"/>
                </a:lnTo>
                <a:lnTo>
                  <a:pt x="3683" y="28067"/>
                </a:lnTo>
                <a:lnTo>
                  <a:pt x="8636" y="24892"/>
                </a:lnTo>
                <a:lnTo>
                  <a:pt x="12700" y="22479"/>
                </a:lnTo>
                <a:lnTo>
                  <a:pt x="19050" y="19177"/>
                </a:lnTo>
                <a:lnTo>
                  <a:pt x="21462" y="18288"/>
                </a:lnTo>
                <a:lnTo>
                  <a:pt x="42418" y="18288"/>
                </a:lnTo>
                <a:lnTo>
                  <a:pt x="42545" y="7620"/>
                </a:lnTo>
                <a:lnTo>
                  <a:pt x="42672" y="2921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689091" y="3866134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38100" y="0"/>
                </a:moveTo>
                <a:lnTo>
                  <a:pt x="42799" y="0"/>
                </a:lnTo>
                <a:lnTo>
                  <a:pt x="42672" y="2921"/>
                </a:lnTo>
                <a:lnTo>
                  <a:pt x="42672" y="5461"/>
                </a:lnTo>
                <a:lnTo>
                  <a:pt x="42545" y="7620"/>
                </a:lnTo>
                <a:lnTo>
                  <a:pt x="42545" y="9906"/>
                </a:lnTo>
                <a:lnTo>
                  <a:pt x="42545" y="12065"/>
                </a:lnTo>
                <a:lnTo>
                  <a:pt x="42545" y="14224"/>
                </a:lnTo>
                <a:lnTo>
                  <a:pt x="42418" y="16256"/>
                </a:lnTo>
                <a:lnTo>
                  <a:pt x="42418" y="18415"/>
                </a:lnTo>
                <a:lnTo>
                  <a:pt x="42418" y="20447"/>
                </a:lnTo>
                <a:lnTo>
                  <a:pt x="42418" y="79248"/>
                </a:lnTo>
                <a:lnTo>
                  <a:pt x="42418" y="80899"/>
                </a:lnTo>
                <a:lnTo>
                  <a:pt x="42545" y="82296"/>
                </a:lnTo>
                <a:lnTo>
                  <a:pt x="42545" y="83439"/>
                </a:lnTo>
                <a:lnTo>
                  <a:pt x="42672" y="84582"/>
                </a:lnTo>
                <a:lnTo>
                  <a:pt x="42925" y="85598"/>
                </a:lnTo>
                <a:lnTo>
                  <a:pt x="43053" y="86360"/>
                </a:lnTo>
                <a:lnTo>
                  <a:pt x="43307" y="87122"/>
                </a:lnTo>
                <a:lnTo>
                  <a:pt x="43687" y="87884"/>
                </a:lnTo>
                <a:lnTo>
                  <a:pt x="44069" y="88392"/>
                </a:lnTo>
                <a:lnTo>
                  <a:pt x="44450" y="89027"/>
                </a:lnTo>
                <a:lnTo>
                  <a:pt x="44831" y="89408"/>
                </a:lnTo>
                <a:lnTo>
                  <a:pt x="45338" y="89916"/>
                </a:lnTo>
                <a:lnTo>
                  <a:pt x="45974" y="90551"/>
                </a:lnTo>
                <a:lnTo>
                  <a:pt x="62484" y="92964"/>
                </a:lnTo>
                <a:lnTo>
                  <a:pt x="65659" y="92964"/>
                </a:lnTo>
                <a:lnTo>
                  <a:pt x="65659" y="99695"/>
                </a:lnTo>
                <a:lnTo>
                  <a:pt x="4318" y="99695"/>
                </a:lnTo>
                <a:lnTo>
                  <a:pt x="4318" y="92964"/>
                </a:lnTo>
                <a:lnTo>
                  <a:pt x="7366" y="92837"/>
                </a:lnTo>
                <a:lnTo>
                  <a:pt x="9906" y="92710"/>
                </a:lnTo>
                <a:lnTo>
                  <a:pt x="12065" y="92583"/>
                </a:lnTo>
                <a:lnTo>
                  <a:pt x="14097" y="92456"/>
                </a:lnTo>
                <a:lnTo>
                  <a:pt x="16002" y="92329"/>
                </a:lnTo>
                <a:lnTo>
                  <a:pt x="17399" y="92075"/>
                </a:lnTo>
                <a:lnTo>
                  <a:pt x="18923" y="91821"/>
                </a:lnTo>
                <a:lnTo>
                  <a:pt x="25273" y="88773"/>
                </a:lnTo>
                <a:lnTo>
                  <a:pt x="25781" y="88265"/>
                </a:lnTo>
                <a:lnTo>
                  <a:pt x="26162" y="87503"/>
                </a:lnTo>
                <a:lnTo>
                  <a:pt x="26543" y="86741"/>
                </a:lnTo>
                <a:lnTo>
                  <a:pt x="26797" y="85852"/>
                </a:lnTo>
                <a:lnTo>
                  <a:pt x="27050" y="84836"/>
                </a:lnTo>
                <a:lnTo>
                  <a:pt x="27178" y="83693"/>
                </a:lnTo>
                <a:lnTo>
                  <a:pt x="27432" y="82550"/>
                </a:lnTo>
                <a:lnTo>
                  <a:pt x="27559" y="81026"/>
                </a:lnTo>
                <a:lnTo>
                  <a:pt x="27559" y="79248"/>
                </a:lnTo>
                <a:lnTo>
                  <a:pt x="27559" y="23749"/>
                </a:lnTo>
                <a:lnTo>
                  <a:pt x="27559" y="21717"/>
                </a:lnTo>
                <a:lnTo>
                  <a:pt x="27178" y="20320"/>
                </a:lnTo>
                <a:lnTo>
                  <a:pt x="26288" y="19558"/>
                </a:lnTo>
                <a:lnTo>
                  <a:pt x="25527" y="18669"/>
                </a:lnTo>
                <a:lnTo>
                  <a:pt x="24511" y="18288"/>
                </a:lnTo>
                <a:lnTo>
                  <a:pt x="22987" y="18288"/>
                </a:lnTo>
                <a:lnTo>
                  <a:pt x="21462" y="18288"/>
                </a:lnTo>
                <a:lnTo>
                  <a:pt x="19050" y="19177"/>
                </a:lnTo>
                <a:lnTo>
                  <a:pt x="15875" y="20828"/>
                </a:lnTo>
                <a:lnTo>
                  <a:pt x="12700" y="22479"/>
                </a:lnTo>
                <a:lnTo>
                  <a:pt x="8636" y="24892"/>
                </a:lnTo>
                <a:lnTo>
                  <a:pt x="3683" y="28067"/>
                </a:lnTo>
                <a:lnTo>
                  <a:pt x="3048" y="26924"/>
                </a:lnTo>
                <a:lnTo>
                  <a:pt x="2412" y="25781"/>
                </a:lnTo>
                <a:lnTo>
                  <a:pt x="1778" y="24511"/>
                </a:lnTo>
                <a:lnTo>
                  <a:pt x="1270" y="23368"/>
                </a:lnTo>
                <a:lnTo>
                  <a:pt x="635" y="22225"/>
                </a:lnTo>
                <a:lnTo>
                  <a:pt x="0" y="20955"/>
                </a:lnTo>
                <a:lnTo>
                  <a:pt x="6477" y="17399"/>
                </a:lnTo>
                <a:lnTo>
                  <a:pt x="12827" y="13970"/>
                </a:lnTo>
                <a:lnTo>
                  <a:pt x="19050" y="10414"/>
                </a:lnTo>
                <a:lnTo>
                  <a:pt x="25273" y="6985"/>
                </a:lnTo>
                <a:lnTo>
                  <a:pt x="31623" y="3429"/>
                </a:lnTo>
                <a:lnTo>
                  <a:pt x="381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458967" y="3730752"/>
            <a:ext cx="139446" cy="8458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473446" y="3750564"/>
            <a:ext cx="120650" cy="65405"/>
          </a:xfrm>
          <a:custGeom>
            <a:avLst/>
            <a:gdLst/>
            <a:ahLst/>
            <a:cxnLst/>
            <a:rect l="l" t="t" r="r" b="b"/>
            <a:pathLst>
              <a:path w="120650" h="65404">
                <a:moveTo>
                  <a:pt x="36194" y="0"/>
                </a:moveTo>
                <a:lnTo>
                  <a:pt x="19938" y="0"/>
                </a:lnTo>
                <a:lnTo>
                  <a:pt x="12573" y="3175"/>
                </a:lnTo>
                <a:lnTo>
                  <a:pt x="6895" y="10541"/>
                </a:lnTo>
                <a:lnTo>
                  <a:pt x="2412" y="16256"/>
                </a:lnTo>
                <a:lnTo>
                  <a:pt x="0" y="24384"/>
                </a:lnTo>
                <a:lnTo>
                  <a:pt x="0" y="42672"/>
                </a:lnTo>
                <a:lnTo>
                  <a:pt x="2412" y="50165"/>
                </a:lnTo>
                <a:lnTo>
                  <a:pt x="12573" y="62356"/>
                </a:lnTo>
                <a:lnTo>
                  <a:pt x="19938" y="65405"/>
                </a:lnTo>
                <a:lnTo>
                  <a:pt x="37211" y="65405"/>
                </a:lnTo>
                <a:lnTo>
                  <a:pt x="43561" y="63246"/>
                </a:lnTo>
                <a:lnTo>
                  <a:pt x="53515" y="54991"/>
                </a:lnTo>
                <a:lnTo>
                  <a:pt x="22732" y="54991"/>
                </a:lnTo>
                <a:lnTo>
                  <a:pt x="18033" y="52959"/>
                </a:lnTo>
                <a:lnTo>
                  <a:pt x="11556" y="44958"/>
                </a:lnTo>
                <a:lnTo>
                  <a:pt x="9905" y="39750"/>
                </a:lnTo>
                <a:lnTo>
                  <a:pt x="9905" y="26035"/>
                </a:lnTo>
                <a:lnTo>
                  <a:pt x="11683" y="19938"/>
                </a:lnTo>
                <a:lnTo>
                  <a:pt x="15366" y="15240"/>
                </a:lnTo>
                <a:lnTo>
                  <a:pt x="18923" y="10413"/>
                </a:lnTo>
                <a:lnTo>
                  <a:pt x="23621" y="8128"/>
                </a:lnTo>
                <a:lnTo>
                  <a:pt x="49428" y="8128"/>
                </a:lnTo>
                <a:lnTo>
                  <a:pt x="46608" y="5842"/>
                </a:lnTo>
                <a:lnTo>
                  <a:pt x="41909" y="1905"/>
                </a:lnTo>
                <a:lnTo>
                  <a:pt x="36194" y="0"/>
                </a:lnTo>
                <a:close/>
              </a:path>
              <a:path w="120650" h="65404">
                <a:moveTo>
                  <a:pt x="68751" y="44577"/>
                </a:moveTo>
                <a:lnTo>
                  <a:pt x="60198" y="44577"/>
                </a:lnTo>
                <a:lnTo>
                  <a:pt x="63753" y="50546"/>
                </a:lnTo>
                <a:lnTo>
                  <a:pt x="67944" y="55499"/>
                </a:lnTo>
                <a:lnTo>
                  <a:pt x="77724" y="63500"/>
                </a:lnTo>
                <a:lnTo>
                  <a:pt x="83946" y="65405"/>
                </a:lnTo>
                <a:lnTo>
                  <a:pt x="99949" y="65405"/>
                </a:lnTo>
                <a:lnTo>
                  <a:pt x="106933" y="62230"/>
                </a:lnTo>
                <a:lnTo>
                  <a:pt x="111179" y="57277"/>
                </a:lnTo>
                <a:lnTo>
                  <a:pt x="84581" y="57277"/>
                </a:lnTo>
                <a:lnTo>
                  <a:pt x="79501" y="55625"/>
                </a:lnTo>
                <a:lnTo>
                  <a:pt x="75691" y="52324"/>
                </a:lnTo>
                <a:lnTo>
                  <a:pt x="71881" y="48894"/>
                </a:lnTo>
                <a:lnTo>
                  <a:pt x="68751" y="44577"/>
                </a:lnTo>
                <a:close/>
              </a:path>
              <a:path w="120650" h="65404">
                <a:moveTo>
                  <a:pt x="113159" y="10541"/>
                </a:moveTo>
                <a:lnTo>
                  <a:pt x="97027" y="10541"/>
                </a:lnTo>
                <a:lnTo>
                  <a:pt x="101726" y="12573"/>
                </a:lnTo>
                <a:lnTo>
                  <a:pt x="108584" y="21209"/>
                </a:lnTo>
                <a:lnTo>
                  <a:pt x="110362" y="26924"/>
                </a:lnTo>
                <a:lnTo>
                  <a:pt x="110362" y="41148"/>
                </a:lnTo>
                <a:lnTo>
                  <a:pt x="108457" y="46862"/>
                </a:lnTo>
                <a:lnTo>
                  <a:pt x="104901" y="51054"/>
                </a:lnTo>
                <a:lnTo>
                  <a:pt x="101218" y="55244"/>
                </a:lnTo>
                <a:lnTo>
                  <a:pt x="96519" y="57277"/>
                </a:lnTo>
                <a:lnTo>
                  <a:pt x="111179" y="57277"/>
                </a:lnTo>
                <a:lnTo>
                  <a:pt x="117728" y="49784"/>
                </a:lnTo>
                <a:lnTo>
                  <a:pt x="120395" y="42163"/>
                </a:lnTo>
                <a:lnTo>
                  <a:pt x="120395" y="33274"/>
                </a:lnTo>
                <a:lnTo>
                  <a:pt x="119871" y="26035"/>
                </a:lnTo>
                <a:lnTo>
                  <a:pt x="118300" y="19573"/>
                </a:lnTo>
                <a:lnTo>
                  <a:pt x="115681" y="13896"/>
                </a:lnTo>
                <a:lnTo>
                  <a:pt x="113159" y="10541"/>
                </a:lnTo>
                <a:close/>
              </a:path>
              <a:path w="120650" h="65404">
                <a:moveTo>
                  <a:pt x="49428" y="8128"/>
                </a:moveTo>
                <a:lnTo>
                  <a:pt x="34798" y="8128"/>
                </a:lnTo>
                <a:lnTo>
                  <a:pt x="39496" y="9906"/>
                </a:lnTo>
                <a:lnTo>
                  <a:pt x="47625" y="17272"/>
                </a:lnTo>
                <a:lnTo>
                  <a:pt x="51307" y="22479"/>
                </a:lnTo>
                <a:lnTo>
                  <a:pt x="54737" y="29210"/>
                </a:lnTo>
                <a:lnTo>
                  <a:pt x="52704" y="35306"/>
                </a:lnTo>
                <a:lnTo>
                  <a:pt x="49402" y="41021"/>
                </a:lnTo>
                <a:lnTo>
                  <a:pt x="44576" y="46609"/>
                </a:lnTo>
                <a:lnTo>
                  <a:pt x="39877" y="52197"/>
                </a:lnTo>
                <a:lnTo>
                  <a:pt x="34670" y="54991"/>
                </a:lnTo>
                <a:lnTo>
                  <a:pt x="53515" y="54991"/>
                </a:lnTo>
                <a:lnTo>
                  <a:pt x="53975" y="54610"/>
                </a:lnTo>
                <a:lnTo>
                  <a:pt x="57784" y="49911"/>
                </a:lnTo>
                <a:lnTo>
                  <a:pt x="60198" y="44577"/>
                </a:lnTo>
                <a:lnTo>
                  <a:pt x="68751" y="44577"/>
                </a:lnTo>
                <a:lnTo>
                  <a:pt x="68199" y="43815"/>
                </a:lnTo>
                <a:lnTo>
                  <a:pt x="64515" y="37084"/>
                </a:lnTo>
                <a:lnTo>
                  <a:pt x="68452" y="28575"/>
                </a:lnTo>
                <a:lnTo>
                  <a:pt x="72516" y="21971"/>
                </a:lnTo>
                <a:lnTo>
                  <a:pt x="72845" y="21590"/>
                </a:lnTo>
                <a:lnTo>
                  <a:pt x="59054" y="21590"/>
                </a:lnTo>
                <a:lnTo>
                  <a:pt x="55371" y="14986"/>
                </a:lnTo>
                <a:lnTo>
                  <a:pt x="51307" y="9652"/>
                </a:lnTo>
                <a:lnTo>
                  <a:pt x="49428" y="8128"/>
                </a:lnTo>
                <a:close/>
              </a:path>
              <a:path w="120650" h="65404">
                <a:moveTo>
                  <a:pt x="99059" y="127"/>
                </a:moveTo>
                <a:lnTo>
                  <a:pt x="82676" y="127"/>
                </a:lnTo>
                <a:lnTo>
                  <a:pt x="76326" y="2286"/>
                </a:lnTo>
                <a:lnTo>
                  <a:pt x="70992" y="6477"/>
                </a:lnTo>
                <a:lnTo>
                  <a:pt x="65658" y="10794"/>
                </a:lnTo>
                <a:lnTo>
                  <a:pt x="61594" y="15748"/>
                </a:lnTo>
                <a:lnTo>
                  <a:pt x="59054" y="21590"/>
                </a:lnTo>
                <a:lnTo>
                  <a:pt x="72845" y="21590"/>
                </a:lnTo>
                <a:lnTo>
                  <a:pt x="80390" y="12827"/>
                </a:lnTo>
                <a:lnTo>
                  <a:pt x="85216" y="10541"/>
                </a:lnTo>
                <a:lnTo>
                  <a:pt x="113159" y="10541"/>
                </a:lnTo>
                <a:lnTo>
                  <a:pt x="112013" y="9017"/>
                </a:lnTo>
                <a:lnTo>
                  <a:pt x="106299" y="3048"/>
                </a:lnTo>
                <a:lnTo>
                  <a:pt x="99059" y="12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537961" y="3761104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89">
                <a:moveTo>
                  <a:pt x="26288" y="0"/>
                </a:moveTo>
                <a:lnTo>
                  <a:pt x="20700" y="0"/>
                </a:lnTo>
                <a:lnTo>
                  <a:pt x="15875" y="2286"/>
                </a:lnTo>
                <a:lnTo>
                  <a:pt x="11937" y="6858"/>
                </a:lnTo>
                <a:lnTo>
                  <a:pt x="8000" y="11430"/>
                </a:lnTo>
                <a:lnTo>
                  <a:pt x="3937" y="18034"/>
                </a:lnTo>
                <a:lnTo>
                  <a:pt x="0" y="26543"/>
                </a:lnTo>
                <a:lnTo>
                  <a:pt x="3683" y="33274"/>
                </a:lnTo>
                <a:lnTo>
                  <a:pt x="7365" y="38354"/>
                </a:lnTo>
                <a:lnTo>
                  <a:pt x="11175" y="41783"/>
                </a:lnTo>
                <a:lnTo>
                  <a:pt x="14986" y="45085"/>
                </a:lnTo>
                <a:lnTo>
                  <a:pt x="20065" y="46736"/>
                </a:lnTo>
                <a:lnTo>
                  <a:pt x="26415" y="46736"/>
                </a:lnTo>
                <a:lnTo>
                  <a:pt x="32003" y="46736"/>
                </a:lnTo>
                <a:lnTo>
                  <a:pt x="36702" y="44704"/>
                </a:lnTo>
                <a:lnTo>
                  <a:pt x="40386" y="40513"/>
                </a:lnTo>
                <a:lnTo>
                  <a:pt x="43941" y="36322"/>
                </a:lnTo>
                <a:lnTo>
                  <a:pt x="45847" y="30607"/>
                </a:lnTo>
                <a:lnTo>
                  <a:pt x="45847" y="23368"/>
                </a:lnTo>
                <a:lnTo>
                  <a:pt x="45847" y="16383"/>
                </a:lnTo>
                <a:lnTo>
                  <a:pt x="44068" y="10668"/>
                </a:lnTo>
                <a:lnTo>
                  <a:pt x="40639" y="6350"/>
                </a:lnTo>
                <a:lnTo>
                  <a:pt x="37211" y="2032"/>
                </a:lnTo>
                <a:lnTo>
                  <a:pt x="32512" y="0"/>
                </a:lnTo>
                <a:lnTo>
                  <a:pt x="2628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483352" y="3758691"/>
            <a:ext cx="45085" cy="46990"/>
          </a:xfrm>
          <a:custGeom>
            <a:avLst/>
            <a:gdLst/>
            <a:ahLst/>
            <a:cxnLst/>
            <a:rect l="l" t="t" r="r" b="b"/>
            <a:pathLst>
              <a:path w="45085" h="46989">
                <a:moveTo>
                  <a:pt x="19558" y="0"/>
                </a:moveTo>
                <a:lnTo>
                  <a:pt x="13715" y="0"/>
                </a:lnTo>
                <a:lnTo>
                  <a:pt x="9017" y="2285"/>
                </a:lnTo>
                <a:lnTo>
                  <a:pt x="5461" y="7111"/>
                </a:lnTo>
                <a:lnTo>
                  <a:pt x="1777" y="11810"/>
                </a:lnTo>
                <a:lnTo>
                  <a:pt x="0" y="17906"/>
                </a:lnTo>
                <a:lnTo>
                  <a:pt x="0" y="25526"/>
                </a:lnTo>
                <a:lnTo>
                  <a:pt x="0" y="31622"/>
                </a:lnTo>
                <a:lnTo>
                  <a:pt x="1650" y="36829"/>
                </a:lnTo>
                <a:lnTo>
                  <a:pt x="4825" y="40766"/>
                </a:lnTo>
                <a:lnTo>
                  <a:pt x="8127" y="44830"/>
                </a:lnTo>
                <a:lnTo>
                  <a:pt x="12826" y="46862"/>
                </a:lnTo>
                <a:lnTo>
                  <a:pt x="18923" y="46862"/>
                </a:lnTo>
                <a:lnTo>
                  <a:pt x="24764" y="46862"/>
                </a:lnTo>
                <a:lnTo>
                  <a:pt x="29972" y="44068"/>
                </a:lnTo>
                <a:lnTo>
                  <a:pt x="34671" y="38480"/>
                </a:lnTo>
                <a:lnTo>
                  <a:pt x="39497" y="32892"/>
                </a:lnTo>
                <a:lnTo>
                  <a:pt x="42799" y="27177"/>
                </a:lnTo>
                <a:lnTo>
                  <a:pt x="44831" y="21081"/>
                </a:lnTo>
                <a:lnTo>
                  <a:pt x="41401" y="14350"/>
                </a:lnTo>
                <a:lnTo>
                  <a:pt x="37719" y="9143"/>
                </a:lnTo>
                <a:lnTo>
                  <a:pt x="33655" y="5460"/>
                </a:lnTo>
                <a:lnTo>
                  <a:pt x="29590" y="1777"/>
                </a:lnTo>
                <a:lnTo>
                  <a:pt x="24892" y="0"/>
                </a:lnTo>
                <a:lnTo>
                  <a:pt x="195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473446" y="3750564"/>
            <a:ext cx="120650" cy="65405"/>
          </a:xfrm>
          <a:custGeom>
            <a:avLst/>
            <a:gdLst/>
            <a:ahLst/>
            <a:cxnLst/>
            <a:rect l="l" t="t" r="r" b="b"/>
            <a:pathLst>
              <a:path w="120650" h="65404">
                <a:moveTo>
                  <a:pt x="29590" y="0"/>
                </a:moveTo>
                <a:lnTo>
                  <a:pt x="36194" y="0"/>
                </a:lnTo>
                <a:lnTo>
                  <a:pt x="41909" y="1905"/>
                </a:lnTo>
                <a:lnTo>
                  <a:pt x="46608" y="5842"/>
                </a:lnTo>
                <a:lnTo>
                  <a:pt x="51307" y="9652"/>
                </a:lnTo>
                <a:lnTo>
                  <a:pt x="55371" y="14986"/>
                </a:lnTo>
                <a:lnTo>
                  <a:pt x="59054" y="21590"/>
                </a:lnTo>
                <a:lnTo>
                  <a:pt x="61594" y="15748"/>
                </a:lnTo>
                <a:lnTo>
                  <a:pt x="65658" y="10794"/>
                </a:lnTo>
                <a:lnTo>
                  <a:pt x="70992" y="6477"/>
                </a:lnTo>
                <a:lnTo>
                  <a:pt x="76326" y="2286"/>
                </a:lnTo>
                <a:lnTo>
                  <a:pt x="82676" y="127"/>
                </a:lnTo>
                <a:lnTo>
                  <a:pt x="90042" y="127"/>
                </a:lnTo>
                <a:lnTo>
                  <a:pt x="99059" y="127"/>
                </a:lnTo>
                <a:lnTo>
                  <a:pt x="120395" y="33274"/>
                </a:lnTo>
                <a:lnTo>
                  <a:pt x="120395" y="42163"/>
                </a:lnTo>
                <a:lnTo>
                  <a:pt x="117728" y="49784"/>
                </a:lnTo>
                <a:lnTo>
                  <a:pt x="112267" y="56006"/>
                </a:lnTo>
                <a:lnTo>
                  <a:pt x="106933" y="62230"/>
                </a:lnTo>
                <a:lnTo>
                  <a:pt x="99949" y="65405"/>
                </a:lnTo>
                <a:lnTo>
                  <a:pt x="91312" y="65405"/>
                </a:lnTo>
                <a:lnTo>
                  <a:pt x="83946" y="65405"/>
                </a:lnTo>
                <a:lnTo>
                  <a:pt x="60198" y="44577"/>
                </a:lnTo>
                <a:lnTo>
                  <a:pt x="57784" y="49911"/>
                </a:lnTo>
                <a:lnTo>
                  <a:pt x="53975" y="54610"/>
                </a:lnTo>
                <a:lnTo>
                  <a:pt x="48767" y="58928"/>
                </a:lnTo>
                <a:lnTo>
                  <a:pt x="43561" y="63246"/>
                </a:lnTo>
                <a:lnTo>
                  <a:pt x="37211" y="65405"/>
                </a:lnTo>
                <a:lnTo>
                  <a:pt x="29590" y="65405"/>
                </a:lnTo>
                <a:lnTo>
                  <a:pt x="19938" y="65405"/>
                </a:lnTo>
                <a:lnTo>
                  <a:pt x="12573" y="62356"/>
                </a:lnTo>
                <a:lnTo>
                  <a:pt x="7492" y="56261"/>
                </a:lnTo>
                <a:lnTo>
                  <a:pt x="2412" y="50165"/>
                </a:lnTo>
                <a:lnTo>
                  <a:pt x="0" y="42672"/>
                </a:lnTo>
                <a:lnTo>
                  <a:pt x="0" y="33909"/>
                </a:lnTo>
                <a:lnTo>
                  <a:pt x="0" y="24384"/>
                </a:lnTo>
                <a:lnTo>
                  <a:pt x="2412" y="16256"/>
                </a:lnTo>
                <a:lnTo>
                  <a:pt x="7492" y="9779"/>
                </a:lnTo>
                <a:lnTo>
                  <a:pt x="12573" y="3175"/>
                </a:lnTo>
                <a:lnTo>
                  <a:pt x="19938" y="0"/>
                </a:lnTo>
                <a:lnTo>
                  <a:pt x="2959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786628" y="3744455"/>
            <a:ext cx="139446" cy="21565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801486" y="3762755"/>
            <a:ext cx="120014" cy="196850"/>
          </a:xfrm>
          <a:custGeom>
            <a:avLst/>
            <a:gdLst/>
            <a:ahLst/>
            <a:cxnLst/>
            <a:rect l="l" t="t" r="r" b="b"/>
            <a:pathLst>
              <a:path w="120014" h="196850">
                <a:moveTo>
                  <a:pt x="86105" y="0"/>
                </a:moveTo>
                <a:lnTo>
                  <a:pt x="50784" y="14922"/>
                </a:lnTo>
                <a:lnTo>
                  <a:pt x="31368" y="57023"/>
                </a:lnTo>
                <a:lnTo>
                  <a:pt x="0" y="196723"/>
                </a:lnTo>
                <a:lnTo>
                  <a:pt x="17272" y="196723"/>
                </a:lnTo>
                <a:lnTo>
                  <a:pt x="28575" y="146685"/>
                </a:lnTo>
                <a:lnTo>
                  <a:pt x="82932" y="146685"/>
                </a:lnTo>
                <a:lnTo>
                  <a:pt x="83185" y="146558"/>
                </a:lnTo>
                <a:lnTo>
                  <a:pt x="86417" y="144653"/>
                </a:lnTo>
                <a:lnTo>
                  <a:pt x="51308" y="144653"/>
                </a:lnTo>
                <a:lnTo>
                  <a:pt x="47751" y="144145"/>
                </a:lnTo>
                <a:lnTo>
                  <a:pt x="45085" y="143129"/>
                </a:lnTo>
                <a:lnTo>
                  <a:pt x="42290" y="142240"/>
                </a:lnTo>
                <a:lnTo>
                  <a:pt x="40004" y="141097"/>
                </a:lnTo>
                <a:lnTo>
                  <a:pt x="38353" y="139827"/>
                </a:lnTo>
                <a:lnTo>
                  <a:pt x="36575" y="138557"/>
                </a:lnTo>
                <a:lnTo>
                  <a:pt x="35305" y="137160"/>
                </a:lnTo>
                <a:lnTo>
                  <a:pt x="34336" y="135763"/>
                </a:lnTo>
                <a:lnTo>
                  <a:pt x="33527" y="134493"/>
                </a:lnTo>
                <a:lnTo>
                  <a:pt x="33147" y="132842"/>
                </a:lnTo>
                <a:lnTo>
                  <a:pt x="33274" y="128524"/>
                </a:lnTo>
                <a:lnTo>
                  <a:pt x="33654" y="126873"/>
                </a:lnTo>
                <a:lnTo>
                  <a:pt x="47878" y="60579"/>
                </a:lnTo>
                <a:lnTo>
                  <a:pt x="62611" y="21336"/>
                </a:lnTo>
                <a:lnTo>
                  <a:pt x="84962" y="8382"/>
                </a:lnTo>
                <a:lnTo>
                  <a:pt x="112635" y="8382"/>
                </a:lnTo>
                <a:lnTo>
                  <a:pt x="111251" y="7239"/>
                </a:lnTo>
                <a:lnTo>
                  <a:pt x="106322" y="4071"/>
                </a:lnTo>
                <a:lnTo>
                  <a:pt x="100488" y="1809"/>
                </a:lnTo>
                <a:lnTo>
                  <a:pt x="93749" y="452"/>
                </a:lnTo>
                <a:lnTo>
                  <a:pt x="86105" y="0"/>
                </a:lnTo>
                <a:close/>
              </a:path>
              <a:path w="120014" h="196850">
                <a:moveTo>
                  <a:pt x="82932" y="146685"/>
                </a:moveTo>
                <a:lnTo>
                  <a:pt x="28575" y="146685"/>
                </a:lnTo>
                <a:lnTo>
                  <a:pt x="33400" y="148971"/>
                </a:lnTo>
                <a:lnTo>
                  <a:pt x="38100" y="150622"/>
                </a:lnTo>
                <a:lnTo>
                  <a:pt x="42672" y="151511"/>
                </a:lnTo>
                <a:lnTo>
                  <a:pt x="47243" y="152527"/>
                </a:lnTo>
                <a:lnTo>
                  <a:pt x="52450" y="152908"/>
                </a:lnTo>
                <a:lnTo>
                  <a:pt x="58420" y="152908"/>
                </a:lnTo>
                <a:lnTo>
                  <a:pt x="65236" y="152523"/>
                </a:lnTo>
                <a:lnTo>
                  <a:pt x="71612" y="151352"/>
                </a:lnTo>
                <a:lnTo>
                  <a:pt x="77583" y="149371"/>
                </a:lnTo>
                <a:lnTo>
                  <a:pt x="82932" y="146685"/>
                </a:lnTo>
                <a:close/>
              </a:path>
              <a:path w="120014" h="196850">
                <a:moveTo>
                  <a:pt x="112635" y="8382"/>
                </a:moveTo>
                <a:lnTo>
                  <a:pt x="90804" y="8382"/>
                </a:lnTo>
                <a:lnTo>
                  <a:pt x="95123" y="9906"/>
                </a:lnTo>
                <a:lnTo>
                  <a:pt x="98043" y="13081"/>
                </a:lnTo>
                <a:lnTo>
                  <a:pt x="100964" y="16129"/>
                </a:lnTo>
                <a:lnTo>
                  <a:pt x="102362" y="20574"/>
                </a:lnTo>
                <a:lnTo>
                  <a:pt x="102362" y="33782"/>
                </a:lnTo>
                <a:lnTo>
                  <a:pt x="100711" y="40513"/>
                </a:lnTo>
                <a:lnTo>
                  <a:pt x="96445" y="47998"/>
                </a:lnTo>
                <a:lnTo>
                  <a:pt x="93725" y="52832"/>
                </a:lnTo>
                <a:lnTo>
                  <a:pt x="62102" y="68199"/>
                </a:lnTo>
                <a:lnTo>
                  <a:pt x="60705" y="75692"/>
                </a:lnTo>
                <a:lnTo>
                  <a:pt x="68834" y="76327"/>
                </a:lnTo>
                <a:lnTo>
                  <a:pt x="75184" y="78867"/>
                </a:lnTo>
                <a:lnTo>
                  <a:pt x="79501" y="83439"/>
                </a:lnTo>
                <a:lnTo>
                  <a:pt x="83947" y="87884"/>
                </a:lnTo>
                <a:lnTo>
                  <a:pt x="86105" y="94234"/>
                </a:lnTo>
                <a:lnTo>
                  <a:pt x="86105" y="110490"/>
                </a:lnTo>
                <a:lnTo>
                  <a:pt x="61213" y="144653"/>
                </a:lnTo>
                <a:lnTo>
                  <a:pt x="86417" y="144653"/>
                </a:lnTo>
                <a:lnTo>
                  <a:pt x="90297" y="142367"/>
                </a:lnTo>
                <a:lnTo>
                  <a:pt x="95758" y="136525"/>
                </a:lnTo>
                <a:lnTo>
                  <a:pt x="103124" y="122047"/>
                </a:lnTo>
                <a:lnTo>
                  <a:pt x="104901" y="114300"/>
                </a:lnTo>
                <a:lnTo>
                  <a:pt x="104901" y="105918"/>
                </a:lnTo>
                <a:lnTo>
                  <a:pt x="103330" y="94775"/>
                </a:lnTo>
                <a:lnTo>
                  <a:pt x="98615" y="85550"/>
                </a:lnTo>
                <a:lnTo>
                  <a:pt x="90757" y="78253"/>
                </a:lnTo>
                <a:lnTo>
                  <a:pt x="79755" y="72898"/>
                </a:lnTo>
                <a:lnTo>
                  <a:pt x="80010" y="72009"/>
                </a:lnTo>
                <a:lnTo>
                  <a:pt x="87884" y="69596"/>
                </a:lnTo>
                <a:lnTo>
                  <a:pt x="94487" y="66548"/>
                </a:lnTo>
                <a:lnTo>
                  <a:pt x="99822" y="63119"/>
                </a:lnTo>
                <a:lnTo>
                  <a:pt x="105283" y="59690"/>
                </a:lnTo>
                <a:lnTo>
                  <a:pt x="120014" y="18923"/>
                </a:lnTo>
                <a:lnTo>
                  <a:pt x="117093" y="12065"/>
                </a:lnTo>
                <a:lnTo>
                  <a:pt x="112635" y="838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834634" y="3771138"/>
            <a:ext cx="69215" cy="136525"/>
          </a:xfrm>
          <a:custGeom>
            <a:avLst/>
            <a:gdLst/>
            <a:ahLst/>
            <a:cxnLst/>
            <a:rect l="l" t="t" r="r" b="b"/>
            <a:pathLst>
              <a:path w="69214" h="136525">
                <a:moveTo>
                  <a:pt x="51815" y="0"/>
                </a:moveTo>
                <a:lnTo>
                  <a:pt x="21288" y="29241"/>
                </a:lnTo>
                <a:lnTo>
                  <a:pt x="507" y="118491"/>
                </a:lnTo>
                <a:lnTo>
                  <a:pt x="126" y="120142"/>
                </a:lnTo>
                <a:lnTo>
                  <a:pt x="0" y="121412"/>
                </a:lnTo>
                <a:lnTo>
                  <a:pt x="0" y="122555"/>
                </a:lnTo>
                <a:lnTo>
                  <a:pt x="0" y="124460"/>
                </a:lnTo>
                <a:lnTo>
                  <a:pt x="5206" y="131444"/>
                </a:lnTo>
                <a:lnTo>
                  <a:pt x="6857" y="132714"/>
                </a:lnTo>
                <a:lnTo>
                  <a:pt x="9143" y="133857"/>
                </a:lnTo>
                <a:lnTo>
                  <a:pt x="11937" y="134747"/>
                </a:lnTo>
                <a:lnTo>
                  <a:pt x="14604" y="135762"/>
                </a:lnTo>
                <a:lnTo>
                  <a:pt x="18161" y="136270"/>
                </a:lnTo>
                <a:lnTo>
                  <a:pt x="22351" y="136270"/>
                </a:lnTo>
                <a:lnTo>
                  <a:pt x="28066" y="136270"/>
                </a:lnTo>
                <a:lnTo>
                  <a:pt x="49021" y="115950"/>
                </a:lnTo>
                <a:lnTo>
                  <a:pt x="51688" y="109474"/>
                </a:lnTo>
                <a:lnTo>
                  <a:pt x="52958" y="102107"/>
                </a:lnTo>
                <a:lnTo>
                  <a:pt x="52958" y="93725"/>
                </a:lnTo>
                <a:lnTo>
                  <a:pt x="52958" y="85851"/>
                </a:lnTo>
                <a:lnTo>
                  <a:pt x="50800" y="79501"/>
                </a:lnTo>
                <a:lnTo>
                  <a:pt x="46354" y="75056"/>
                </a:lnTo>
                <a:lnTo>
                  <a:pt x="42037" y="70485"/>
                </a:lnTo>
                <a:lnTo>
                  <a:pt x="35687" y="67944"/>
                </a:lnTo>
                <a:lnTo>
                  <a:pt x="27558" y="67310"/>
                </a:lnTo>
                <a:lnTo>
                  <a:pt x="28955" y="59817"/>
                </a:lnTo>
                <a:lnTo>
                  <a:pt x="64007" y="38354"/>
                </a:lnTo>
                <a:lnTo>
                  <a:pt x="67563" y="32131"/>
                </a:lnTo>
                <a:lnTo>
                  <a:pt x="69214" y="25400"/>
                </a:lnTo>
                <a:lnTo>
                  <a:pt x="69214" y="18034"/>
                </a:lnTo>
                <a:lnTo>
                  <a:pt x="69214" y="12192"/>
                </a:lnTo>
                <a:lnTo>
                  <a:pt x="67817" y="7747"/>
                </a:lnTo>
                <a:lnTo>
                  <a:pt x="64896" y="4699"/>
                </a:lnTo>
                <a:lnTo>
                  <a:pt x="61975" y="1524"/>
                </a:lnTo>
                <a:lnTo>
                  <a:pt x="57657" y="0"/>
                </a:lnTo>
                <a:lnTo>
                  <a:pt x="5181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801486" y="3762755"/>
            <a:ext cx="120014" cy="196850"/>
          </a:xfrm>
          <a:custGeom>
            <a:avLst/>
            <a:gdLst/>
            <a:ahLst/>
            <a:cxnLst/>
            <a:rect l="l" t="t" r="r" b="b"/>
            <a:pathLst>
              <a:path w="120014" h="196850">
                <a:moveTo>
                  <a:pt x="86105" y="0"/>
                </a:moveTo>
                <a:lnTo>
                  <a:pt x="120014" y="18923"/>
                </a:lnTo>
                <a:lnTo>
                  <a:pt x="120014" y="27813"/>
                </a:lnTo>
                <a:lnTo>
                  <a:pt x="120014" y="31496"/>
                </a:lnTo>
                <a:lnTo>
                  <a:pt x="119507" y="35306"/>
                </a:lnTo>
                <a:lnTo>
                  <a:pt x="118490" y="39497"/>
                </a:lnTo>
                <a:lnTo>
                  <a:pt x="117475" y="43688"/>
                </a:lnTo>
                <a:lnTo>
                  <a:pt x="99822" y="63119"/>
                </a:lnTo>
                <a:lnTo>
                  <a:pt x="94487" y="66548"/>
                </a:lnTo>
                <a:lnTo>
                  <a:pt x="87884" y="69596"/>
                </a:lnTo>
                <a:lnTo>
                  <a:pt x="80010" y="72009"/>
                </a:lnTo>
                <a:lnTo>
                  <a:pt x="79755" y="72898"/>
                </a:lnTo>
                <a:lnTo>
                  <a:pt x="90757" y="78253"/>
                </a:lnTo>
                <a:lnTo>
                  <a:pt x="98615" y="85550"/>
                </a:lnTo>
                <a:lnTo>
                  <a:pt x="103330" y="94775"/>
                </a:lnTo>
                <a:lnTo>
                  <a:pt x="104901" y="105918"/>
                </a:lnTo>
                <a:lnTo>
                  <a:pt x="104901" y="114300"/>
                </a:lnTo>
                <a:lnTo>
                  <a:pt x="103124" y="122047"/>
                </a:lnTo>
                <a:lnTo>
                  <a:pt x="99440" y="129286"/>
                </a:lnTo>
                <a:lnTo>
                  <a:pt x="95758" y="136525"/>
                </a:lnTo>
                <a:lnTo>
                  <a:pt x="58420" y="152908"/>
                </a:lnTo>
                <a:lnTo>
                  <a:pt x="52450" y="152908"/>
                </a:lnTo>
                <a:lnTo>
                  <a:pt x="47243" y="152527"/>
                </a:lnTo>
                <a:lnTo>
                  <a:pt x="42672" y="151511"/>
                </a:lnTo>
                <a:lnTo>
                  <a:pt x="38100" y="150622"/>
                </a:lnTo>
                <a:lnTo>
                  <a:pt x="33400" y="148971"/>
                </a:lnTo>
                <a:lnTo>
                  <a:pt x="28575" y="146685"/>
                </a:lnTo>
                <a:lnTo>
                  <a:pt x="17272" y="196723"/>
                </a:lnTo>
                <a:lnTo>
                  <a:pt x="0" y="196723"/>
                </a:lnTo>
                <a:lnTo>
                  <a:pt x="31368" y="57023"/>
                </a:lnTo>
                <a:lnTo>
                  <a:pt x="46507" y="20018"/>
                </a:lnTo>
                <a:lnTo>
                  <a:pt x="79011" y="426"/>
                </a:lnTo>
                <a:lnTo>
                  <a:pt x="861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911596" y="3832885"/>
            <a:ext cx="101379" cy="1272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926201" y="3852545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575" y="66801"/>
                </a:moveTo>
                <a:lnTo>
                  <a:pt x="29590" y="66801"/>
                </a:lnTo>
                <a:lnTo>
                  <a:pt x="30607" y="66928"/>
                </a:lnTo>
                <a:lnTo>
                  <a:pt x="31369" y="66928"/>
                </a:lnTo>
                <a:lnTo>
                  <a:pt x="32131" y="67055"/>
                </a:lnTo>
                <a:lnTo>
                  <a:pt x="37084" y="77723"/>
                </a:lnTo>
                <a:lnTo>
                  <a:pt x="38481" y="82422"/>
                </a:lnTo>
                <a:lnTo>
                  <a:pt x="53086" y="107060"/>
                </a:lnTo>
                <a:lnTo>
                  <a:pt x="58165" y="107060"/>
                </a:lnTo>
                <a:lnTo>
                  <a:pt x="75985" y="96646"/>
                </a:lnTo>
                <a:lnTo>
                  <a:pt x="61340" y="96646"/>
                </a:lnTo>
                <a:lnTo>
                  <a:pt x="60578" y="96519"/>
                </a:lnTo>
                <a:lnTo>
                  <a:pt x="59054" y="95503"/>
                </a:lnTo>
                <a:lnTo>
                  <a:pt x="58420" y="94868"/>
                </a:lnTo>
                <a:lnTo>
                  <a:pt x="57785" y="93852"/>
                </a:lnTo>
                <a:lnTo>
                  <a:pt x="57150" y="92963"/>
                </a:lnTo>
                <a:lnTo>
                  <a:pt x="56007" y="90169"/>
                </a:lnTo>
                <a:lnTo>
                  <a:pt x="55499" y="88645"/>
                </a:lnTo>
                <a:lnTo>
                  <a:pt x="54863" y="86867"/>
                </a:lnTo>
                <a:lnTo>
                  <a:pt x="54356" y="84708"/>
                </a:lnTo>
                <a:lnTo>
                  <a:pt x="52959" y="80771"/>
                </a:lnTo>
                <a:lnTo>
                  <a:pt x="48575" y="66801"/>
                </a:lnTo>
                <a:close/>
              </a:path>
              <a:path w="82550" h="107314">
                <a:moveTo>
                  <a:pt x="38481" y="0"/>
                </a:moveTo>
                <a:lnTo>
                  <a:pt x="32893" y="0"/>
                </a:lnTo>
                <a:lnTo>
                  <a:pt x="11557" y="1015"/>
                </a:lnTo>
                <a:lnTo>
                  <a:pt x="10413" y="6222"/>
                </a:lnTo>
                <a:lnTo>
                  <a:pt x="12319" y="6222"/>
                </a:lnTo>
                <a:lnTo>
                  <a:pt x="13970" y="6349"/>
                </a:lnTo>
                <a:lnTo>
                  <a:pt x="16510" y="6857"/>
                </a:lnTo>
                <a:lnTo>
                  <a:pt x="17525" y="7111"/>
                </a:lnTo>
                <a:lnTo>
                  <a:pt x="18287" y="7619"/>
                </a:lnTo>
                <a:lnTo>
                  <a:pt x="19050" y="8000"/>
                </a:lnTo>
                <a:lnTo>
                  <a:pt x="19685" y="8635"/>
                </a:lnTo>
                <a:lnTo>
                  <a:pt x="19938" y="9270"/>
                </a:lnTo>
                <a:lnTo>
                  <a:pt x="20320" y="10032"/>
                </a:lnTo>
                <a:lnTo>
                  <a:pt x="20320" y="14477"/>
                </a:lnTo>
                <a:lnTo>
                  <a:pt x="20065" y="16128"/>
                </a:lnTo>
                <a:lnTo>
                  <a:pt x="19431" y="19811"/>
                </a:lnTo>
                <a:lnTo>
                  <a:pt x="0" y="105663"/>
                </a:lnTo>
                <a:lnTo>
                  <a:pt x="14859" y="105663"/>
                </a:lnTo>
                <a:lnTo>
                  <a:pt x="23368" y="66801"/>
                </a:lnTo>
                <a:lnTo>
                  <a:pt x="48575" y="66801"/>
                </a:lnTo>
                <a:lnTo>
                  <a:pt x="46609" y="60705"/>
                </a:lnTo>
                <a:lnTo>
                  <a:pt x="47286" y="60197"/>
                </a:lnTo>
                <a:lnTo>
                  <a:pt x="24764" y="60197"/>
                </a:lnTo>
                <a:lnTo>
                  <a:pt x="38481" y="0"/>
                </a:lnTo>
                <a:close/>
              </a:path>
              <a:path w="82550" h="107314">
                <a:moveTo>
                  <a:pt x="74675" y="87756"/>
                </a:moveTo>
                <a:lnTo>
                  <a:pt x="73151" y="89534"/>
                </a:lnTo>
                <a:lnTo>
                  <a:pt x="71754" y="91058"/>
                </a:lnTo>
                <a:lnTo>
                  <a:pt x="70485" y="92201"/>
                </a:lnTo>
                <a:lnTo>
                  <a:pt x="69341" y="93344"/>
                </a:lnTo>
                <a:lnTo>
                  <a:pt x="68199" y="94233"/>
                </a:lnTo>
                <a:lnTo>
                  <a:pt x="67310" y="94868"/>
                </a:lnTo>
                <a:lnTo>
                  <a:pt x="66294" y="95630"/>
                </a:lnTo>
                <a:lnTo>
                  <a:pt x="65404" y="96011"/>
                </a:lnTo>
                <a:lnTo>
                  <a:pt x="63881" y="96519"/>
                </a:lnTo>
                <a:lnTo>
                  <a:pt x="63119" y="96646"/>
                </a:lnTo>
                <a:lnTo>
                  <a:pt x="75985" y="96646"/>
                </a:lnTo>
                <a:lnTo>
                  <a:pt x="77470" y="95249"/>
                </a:lnTo>
                <a:lnTo>
                  <a:pt x="79883" y="92836"/>
                </a:lnTo>
                <a:lnTo>
                  <a:pt x="74675" y="87756"/>
                </a:lnTo>
                <a:close/>
              </a:path>
              <a:path w="82550" h="107314">
                <a:moveTo>
                  <a:pt x="80263" y="28320"/>
                </a:moveTo>
                <a:lnTo>
                  <a:pt x="52324" y="28320"/>
                </a:lnTo>
                <a:lnTo>
                  <a:pt x="51435" y="33273"/>
                </a:lnTo>
                <a:lnTo>
                  <a:pt x="53594" y="33527"/>
                </a:lnTo>
                <a:lnTo>
                  <a:pt x="55118" y="34035"/>
                </a:lnTo>
                <a:lnTo>
                  <a:pt x="55879" y="34797"/>
                </a:lnTo>
                <a:lnTo>
                  <a:pt x="56769" y="35559"/>
                </a:lnTo>
                <a:lnTo>
                  <a:pt x="57150" y="36575"/>
                </a:lnTo>
                <a:lnTo>
                  <a:pt x="57150" y="38861"/>
                </a:lnTo>
                <a:lnTo>
                  <a:pt x="56641" y="40131"/>
                </a:lnTo>
                <a:lnTo>
                  <a:pt x="40132" y="55752"/>
                </a:lnTo>
                <a:lnTo>
                  <a:pt x="37846" y="57149"/>
                </a:lnTo>
                <a:lnTo>
                  <a:pt x="35560" y="58165"/>
                </a:lnTo>
                <a:lnTo>
                  <a:pt x="33274" y="59054"/>
                </a:lnTo>
                <a:lnTo>
                  <a:pt x="31114" y="59816"/>
                </a:lnTo>
                <a:lnTo>
                  <a:pt x="28956" y="60197"/>
                </a:lnTo>
                <a:lnTo>
                  <a:pt x="47286" y="60197"/>
                </a:lnTo>
                <a:lnTo>
                  <a:pt x="52577" y="56260"/>
                </a:lnTo>
                <a:lnTo>
                  <a:pt x="55372" y="54101"/>
                </a:lnTo>
                <a:lnTo>
                  <a:pt x="58293" y="52069"/>
                </a:lnTo>
                <a:lnTo>
                  <a:pt x="61213" y="49910"/>
                </a:lnTo>
                <a:lnTo>
                  <a:pt x="64008" y="47624"/>
                </a:lnTo>
                <a:lnTo>
                  <a:pt x="66928" y="45465"/>
                </a:lnTo>
                <a:lnTo>
                  <a:pt x="69850" y="43179"/>
                </a:lnTo>
                <a:lnTo>
                  <a:pt x="72771" y="40766"/>
                </a:lnTo>
                <a:lnTo>
                  <a:pt x="75819" y="38480"/>
                </a:lnTo>
                <a:lnTo>
                  <a:pt x="78866" y="35813"/>
                </a:lnTo>
                <a:lnTo>
                  <a:pt x="82169" y="33146"/>
                </a:lnTo>
                <a:lnTo>
                  <a:pt x="80263" y="283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926201" y="3852545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893" y="0"/>
                </a:moveTo>
                <a:lnTo>
                  <a:pt x="38481" y="0"/>
                </a:lnTo>
                <a:lnTo>
                  <a:pt x="24764" y="60197"/>
                </a:lnTo>
                <a:lnTo>
                  <a:pt x="26924" y="60197"/>
                </a:lnTo>
                <a:lnTo>
                  <a:pt x="28956" y="60197"/>
                </a:lnTo>
                <a:lnTo>
                  <a:pt x="31114" y="59816"/>
                </a:lnTo>
                <a:lnTo>
                  <a:pt x="33274" y="59054"/>
                </a:lnTo>
                <a:lnTo>
                  <a:pt x="35560" y="58165"/>
                </a:lnTo>
                <a:lnTo>
                  <a:pt x="37846" y="57149"/>
                </a:lnTo>
                <a:lnTo>
                  <a:pt x="40132" y="55752"/>
                </a:lnTo>
                <a:lnTo>
                  <a:pt x="42290" y="54482"/>
                </a:lnTo>
                <a:lnTo>
                  <a:pt x="57150" y="38861"/>
                </a:lnTo>
                <a:lnTo>
                  <a:pt x="57150" y="37845"/>
                </a:lnTo>
                <a:lnTo>
                  <a:pt x="57150" y="36575"/>
                </a:lnTo>
                <a:lnTo>
                  <a:pt x="56769" y="35559"/>
                </a:lnTo>
                <a:lnTo>
                  <a:pt x="55879" y="34797"/>
                </a:lnTo>
                <a:lnTo>
                  <a:pt x="55118" y="34035"/>
                </a:lnTo>
                <a:lnTo>
                  <a:pt x="53594" y="33527"/>
                </a:lnTo>
                <a:lnTo>
                  <a:pt x="51435" y="33273"/>
                </a:lnTo>
                <a:lnTo>
                  <a:pt x="52324" y="28320"/>
                </a:lnTo>
                <a:lnTo>
                  <a:pt x="80263" y="28320"/>
                </a:lnTo>
                <a:lnTo>
                  <a:pt x="82169" y="33146"/>
                </a:lnTo>
                <a:lnTo>
                  <a:pt x="78866" y="35813"/>
                </a:lnTo>
                <a:lnTo>
                  <a:pt x="75819" y="38480"/>
                </a:lnTo>
                <a:lnTo>
                  <a:pt x="72771" y="40766"/>
                </a:lnTo>
                <a:lnTo>
                  <a:pt x="69850" y="43179"/>
                </a:lnTo>
                <a:lnTo>
                  <a:pt x="66928" y="45465"/>
                </a:lnTo>
                <a:lnTo>
                  <a:pt x="64008" y="47624"/>
                </a:lnTo>
                <a:lnTo>
                  <a:pt x="61213" y="49910"/>
                </a:lnTo>
                <a:lnTo>
                  <a:pt x="58293" y="52069"/>
                </a:lnTo>
                <a:lnTo>
                  <a:pt x="55372" y="54101"/>
                </a:lnTo>
                <a:lnTo>
                  <a:pt x="52577" y="56260"/>
                </a:lnTo>
                <a:lnTo>
                  <a:pt x="49657" y="58419"/>
                </a:lnTo>
                <a:lnTo>
                  <a:pt x="46609" y="60705"/>
                </a:lnTo>
                <a:lnTo>
                  <a:pt x="47878" y="64642"/>
                </a:lnTo>
                <a:lnTo>
                  <a:pt x="49149" y="68579"/>
                </a:lnTo>
                <a:lnTo>
                  <a:pt x="50419" y="72643"/>
                </a:lnTo>
                <a:lnTo>
                  <a:pt x="51688" y="76707"/>
                </a:lnTo>
                <a:lnTo>
                  <a:pt x="52959" y="80771"/>
                </a:lnTo>
                <a:lnTo>
                  <a:pt x="54356" y="84708"/>
                </a:lnTo>
                <a:lnTo>
                  <a:pt x="54863" y="86867"/>
                </a:lnTo>
                <a:lnTo>
                  <a:pt x="55499" y="88645"/>
                </a:lnTo>
                <a:lnTo>
                  <a:pt x="56007" y="90169"/>
                </a:lnTo>
                <a:lnTo>
                  <a:pt x="56641" y="91693"/>
                </a:lnTo>
                <a:lnTo>
                  <a:pt x="57150" y="92963"/>
                </a:lnTo>
                <a:lnTo>
                  <a:pt x="57785" y="93852"/>
                </a:lnTo>
                <a:lnTo>
                  <a:pt x="58420" y="94868"/>
                </a:lnTo>
                <a:lnTo>
                  <a:pt x="59054" y="95503"/>
                </a:lnTo>
                <a:lnTo>
                  <a:pt x="59816" y="96011"/>
                </a:lnTo>
                <a:lnTo>
                  <a:pt x="60578" y="96519"/>
                </a:lnTo>
                <a:lnTo>
                  <a:pt x="61340" y="96646"/>
                </a:lnTo>
                <a:lnTo>
                  <a:pt x="62484" y="96646"/>
                </a:lnTo>
                <a:lnTo>
                  <a:pt x="63119" y="96646"/>
                </a:lnTo>
                <a:lnTo>
                  <a:pt x="67310" y="94868"/>
                </a:lnTo>
                <a:lnTo>
                  <a:pt x="68199" y="94233"/>
                </a:lnTo>
                <a:lnTo>
                  <a:pt x="69341" y="93344"/>
                </a:lnTo>
                <a:lnTo>
                  <a:pt x="70485" y="92201"/>
                </a:lnTo>
                <a:lnTo>
                  <a:pt x="71754" y="91058"/>
                </a:lnTo>
                <a:lnTo>
                  <a:pt x="73151" y="89534"/>
                </a:lnTo>
                <a:lnTo>
                  <a:pt x="74675" y="87756"/>
                </a:lnTo>
                <a:lnTo>
                  <a:pt x="79883" y="92836"/>
                </a:lnTo>
                <a:lnTo>
                  <a:pt x="58165" y="107060"/>
                </a:lnTo>
                <a:lnTo>
                  <a:pt x="56387" y="107060"/>
                </a:lnTo>
                <a:lnTo>
                  <a:pt x="53086" y="107060"/>
                </a:lnTo>
                <a:lnTo>
                  <a:pt x="43434" y="97662"/>
                </a:lnTo>
                <a:lnTo>
                  <a:pt x="42037" y="94614"/>
                </a:lnTo>
                <a:lnTo>
                  <a:pt x="40766" y="91058"/>
                </a:lnTo>
                <a:lnTo>
                  <a:pt x="39624" y="86740"/>
                </a:lnTo>
                <a:lnTo>
                  <a:pt x="38481" y="82422"/>
                </a:lnTo>
                <a:lnTo>
                  <a:pt x="37084" y="77723"/>
                </a:lnTo>
                <a:lnTo>
                  <a:pt x="35560" y="72389"/>
                </a:lnTo>
                <a:lnTo>
                  <a:pt x="35178" y="71119"/>
                </a:lnTo>
                <a:lnTo>
                  <a:pt x="33274" y="67690"/>
                </a:lnTo>
                <a:lnTo>
                  <a:pt x="32765" y="67309"/>
                </a:lnTo>
                <a:lnTo>
                  <a:pt x="32131" y="67055"/>
                </a:lnTo>
                <a:lnTo>
                  <a:pt x="31369" y="66928"/>
                </a:lnTo>
                <a:lnTo>
                  <a:pt x="30607" y="66928"/>
                </a:lnTo>
                <a:lnTo>
                  <a:pt x="29590" y="66801"/>
                </a:lnTo>
                <a:lnTo>
                  <a:pt x="28321" y="66801"/>
                </a:lnTo>
                <a:lnTo>
                  <a:pt x="23368" y="66801"/>
                </a:lnTo>
                <a:lnTo>
                  <a:pt x="14859" y="105663"/>
                </a:lnTo>
                <a:lnTo>
                  <a:pt x="0" y="105663"/>
                </a:lnTo>
                <a:lnTo>
                  <a:pt x="18796" y="22605"/>
                </a:lnTo>
                <a:lnTo>
                  <a:pt x="19431" y="19811"/>
                </a:lnTo>
                <a:lnTo>
                  <a:pt x="19812" y="17652"/>
                </a:lnTo>
                <a:lnTo>
                  <a:pt x="20065" y="16128"/>
                </a:lnTo>
                <a:lnTo>
                  <a:pt x="20320" y="14477"/>
                </a:lnTo>
                <a:lnTo>
                  <a:pt x="20447" y="13080"/>
                </a:lnTo>
                <a:lnTo>
                  <a:pt x="20447" y="11937"/>
                </a:lnTo>
                <a:lnTo>
                  <a:pt x="20447" y="10921"/>
                </a:lnTo>
                <a:lnTo>
                  <a:pt x="20320" y="10032"/>
                </a:lnTo>
                <a:lnTo>
                  <a:pt x="19938" y="9270"/>
                </a:lnTo>
                <a:lnTo>
                  <a:pt x="19685" y="8635"/>
                </a:lnTo>
                <a:lnTo>
                  <a:pt x="19050" y="8000"/>
                </a:lnTo>
                <a:lnTo>
                  <a:pt x="18287" y="7619"/>
                </a:lnTo>
                <a:lnTo>
                  <a:pt x="17525" y="7111"/>
                </a:lnTo>
                <a:lnTo>
                  <a:pt x="16510" y="6857"/>
                </a:lnTo>
                <a:lnTo>
                  <a:pt x="15239" y="6603"/>
                </a:lnTo>
                <a:lnTo>
                  <a:pt x="13970" y="6349"/>
                </a:lnTo>
                <a:lnTo>
                  <a:pt x="12319" y="6222"/>
                </a:lnTo>
                <a:lnTo>
                  <a:pt x="10413" y="6222"/>
                </a:lnTo>
                <a:lnTo>
                  <a:pt x="11557" y="1015"/>
                </a:lnTo>
                <a:lnTo>
                  <a:pt x="328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022847" y="3742969"/>
            <a:ext cx="122654" cy="17294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037690" y="3762247"/>
            <a:ext cx="104139" cy="153670"/>
          </a:xfrm>
          <a:custGeom>
            <a:avLst/>
            <a:gdLst/>
            <a:ahLst/>
            <a:cxnLst/>
            <a:rect l="l" t="t" r="r" b="b"/>
            <a:pathLst>
              <a:path w="104139" h="153670">
                <a:moveTo>
                  <a:pt x="71390" y="0"/>
                </a:moveTo>
                <a:lnTo>
                  <a:pt x="58690" y="0"/>
                </a:lnTo>
                <a:lnTo>
                  <a:pt x="52975" y="1143"/>
                </a:lnTo>
                <a:lnTo>
                  <a:pt x="48022" y="3175"/>
                </a:lnTo>
                <a:lnTo>
                  <a:pt x="43196" y="5333"/>
                </a:lnTo>
                <a:lnTo>
                  <a:pt x="39513" y="8127"/>
                </a:lnTo>
                <a:lnTo>
                  <a:pt x="37100" y="11810"/>
                </a:lnTo>
                <a:lnTo>
                  <a:pt x="34560" y="15366"/>
                </a:lnTo>
                <a:lnTo>
                  <a:pt x="33417" y="19431"/>
                </a:lnTo>
                <a:lnTo>
                  <a:pt x="33417" y="27939"/>
                </a:lnTo>
                <a:lnTo>
                  <a:pt x="34687" y="32257"/>
                </a:lnTo>
                <a:lnTo>
                  <a:pt x="39767" y="41401"/>
                </a:lnTo>
                <a:lnTo>
                  <a:pt x="43831" y="46862"/>
                </a:lnTo>
                <a:lnTo>
                  <a:pt x="49419" y="53085"/>
                </a:lnTo>
                <a:lnTo>
                  <a:pt x="37894" y="58634"/>
                </a:lnTo>
                <a:lnTo>
                  <a:pt x="6961" y="88949"/>
                </a:lnTo>
                <a:lnTo>
                  <a:pt x="0" y="126618"/>
                </a:lnTo>
                <a:lnTo>
                  <a:pt x="1159" y="131952"/>
                </a:lnTo>
                <a:lnTo>
                  <a:pt x="6493" y="142112"/>
                </a:lnTo>
                <a:lnTo>
                  <a:pt x="10684" y="146050"/>
                </a:lnTo>
                <a:lnTo>
                  <a:pt x="16526" y="148970"/>
                </a:lnTo>
                <a:lnTo>
                  <a:pt x="22368" y="152019"/>
                </a:lnTo>
                <a:lnTo>
                  <a:pt x="29861" y="153415"/>
                </a:lnTo>
                <a:lnTo>
                  <a:pt x="38751" y="153415"/>
                </a:lnTo>
                <a:lnTo>
                  <a:pt x="66991" y="145160"/>
                </a:lnTo>
                <a:lnTo>
                  <a:pt x="40148" y="145160"/>
                </a:lnTo>
                <a:lnTo>
                  <a:pt x="30647" y="143615"/>
                </a:lnTo>
                <a:lnTo>
                  <a:pt x="23860" y="138985"/>
                </a:lnTo>
                <a:lnTo>
                  <a:pt x="19788" y="131284"/>
                </a:lnTo>
                <a:lnTo>
                  <a:pt x="18431" y="120522"/>
                </a:lnTo>
                <a:lnTo>
                  <a:pt x="19048" y="110476"/>
                </a:lnTo>
                <a:lnTo>
                  <a:pt x="39672" y="69230"/>
                </a:lnTo>
                <a:lnTo>
                  <a:pt x="54372" y="59816"/>
                </a:lnTo>
                <a:lnTo>
                  <a:pt x="74921" y="59816"/>
                </a:lnTo>
                <a:lnTo>
                  <a:pt x="73549" y="57912"/>
                </a:lnTo>
                <a:lnTo>
                  <a:pt x="50181" y="27558"/>
                </a:lnTo>
                <a:lnTo>
                  <a:pt x="49292" y="25526"/>
                </a:lnTo>
                <a:lnTo>
                  <a:pt x="48848" y="23749"/>
                </a:lnTo>
                <a:lnTo>
                  <a:pt x="48784" y="17652"/>
                </a:lnTo>
                <a:lnTo>
                  <a:pt x="50181" y="14477"/>
                </a:lnTo>
                <a:lnTo>
                  <a:pt x="55769" y="9651"/>
                </a:lnTo>
                <a:lnTo>
                  <a:pt x="59452" y="8381"/>
                </a:lnTo>
                <a:lnTo>
                  <a:pt x="95117" y="8381"/>
                </a:lnTo>
                <a:lnTo>
                  <a:pt x="89678" y="5460"/>
                </a:lnTo>
                <a:lnTo>
                  <a:pt x="77486" y="1143"/>
                </a:lnTo>
                <a:lnTo>
                  <a:pt x="71390" y="0"/>
                </a:lnTo>
                <a:close/>
              </a:path>
              <a:path w="104139" h="153670">
                <a:moveTo>
                  <a:pt x="74921" y="59816"/>
                </a:moveTo>
                <a:lnTo>
                  <a:pt x="54372" y="59816"/>
                </a:lnTo>
                <a:lnTo>
                  <a:pt x="60087" y="66293"/>
                </a:lnTo>
                <a:lnTo>
                  <a:pt x="64151" y="72770"/>
                </a:lnTo>
                <a:lnTo>
                  <a:pt x="66437" y="79375"/>
                </a:lnTo>
                <a:lnTo>
                  <a:pt x="68723" y="85851"/>
                </a:lnTo>
                <a:lnTo>
                  <a:pt x="69993" y="93218"/>
                </a:lnTo>
                <a:lnTo>
                  <a:pt x="69993" y="109219"/>
                </a:lnTo>
                <a:lnTo>
                  <a:pt x="68596" y="116585"/>
                </a:lnTo>
                <a:lnTo>
                  <a:pt x="45863" y="145160"/>
                </a:lnTo>
                <a:lnTo>
                  <a:pt x="66991" y="145160"/>
                </a:lnTo>
                <a:lnTo>
                  <a:pt x="88914" y="107616"/>
                </a:lnTo>
                <a:lnTo>
                  <a:pt x="89297" y="101091"/>
                </a:lnTo>
                <a:lnTo>
                  <a:pt x="89297" y="94741"/>
                </a:lnTo>
                <a:lnTo>
                  <a:pt x="88662" y="89153"/>
                </a:lnTo>
                <a:lnTo>
                  <a:pt x="87265" y="84074"/>
                </a:lnTo>
                <a:lnTo>
                  <a:pt x="85995" y="79120"/>
                </a:lnTo>
                <a:lnTo>
                  <a:pt x="83963" y="74040"/>
                </a:lnTo>
                <a:lnTo>
                  <a:pt x="81042" y="69087"/>
                </a:lnTo>
                <a:lnTo>
                  <a:pt x="78121" y="64262"/>
                </a:lnTo>
                <a:lnTo>
                  <a:pt x="74921" y="59816"/>
                </a:lnTo>
                <a:close/>
              </a:path>
              <a:path w="104139" h="153670">
                <a:moveTo>
                  <a:pt x="95117" y="8381"/>
                </a:moveTo>
                <a:lnTo>
                  <a:pt x="70501" y="8381"/>
                </a:lnTo>
                <a:lnTo>
                  <a:pt x="75835" y="10287"/>
                </a:lnTo>
                <a:lnTo>
                  <a:pt x="80407" y="14096"/>
                </a:lnTo>
                <a:lnTo>
                  <a:pt x="84852" y="18033"/>
                </a:lnTo>
                <a:lnTo>
                  <a:pt x="88281" y="23749"/>
                </a:lnTo>
                <a:lnTo>
                  <a:pt x="90694" y="31495"/>
                </a:lnTo>
                <a:lnTo>
                  <a:pt x="100473" y="31495"/>
                </a:lnTo>
                <a:lnTo>
                  <a:pt x="104029" y="14604"/>
                </a:lnTo>
                <a:lnTo>
                  <a:pt x="96536" y="9143"/>
                </a:lnTo>
                <a:lnTo>
                  <a:pt x="95117" y="838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056121" y="3822065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35940" y="0"/>
                </a:moveTo>
                <a:lnTo>
                  <a:pt x="5518" y="32041"/>
                </a:lnTo>
                <a:lnTo>
                  <a:pt x="0" y="60706"/>
                </a:lnTo>
                <a:lnTo>
                  <a:pt x="1357" y="71467"/>
                </a:lnTo>
                <a:lnTo>
                  <a:pt x="5429" y="79168"/>
                </a:lnTo>
                <a:lnTo>
                  <a:pt x="12215" y="83798"/>
                </a:lnTo>
                <a:lnTo>
                  <a:pt x="21716" y="85343"/>
                </a:lnTo>
                <a:lnTo>
                  <a:pt x="27431" y="85343"/>
                </a:lnTo>
                <a:lnTo>
                  <a:pt x="51562" y="49403"/>
                </a:lnTo>
                <a:lnTo>
                  <a:pt x="51562" y="41783"/>
                </a:lnTo>
                <a:lnTo>
                  <a:pt x="51562" y="33401"/>
                </a:lnTo>
                <a:lnTo>
                  <a:pt x="50291" y="26035"/>
                </a:lnTo>
                <a:lnTo>
                  <a:pt x="48005" y="19558"/>
                </a:lnTo>
                <a:lnTo>
                  <a:pt x="45719" y="12954"/>
                </a:lnTo>
                <a:lnTo>
                  <a:pt x="41655" y="6477"/>
                </a:lnTo>
                <a:lnTo>
                  <a:pt x="3594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037579" y="3762247"/>
            <a:ext cx="104139" cy="153670"/>
          </a:xfrm>
          <a:custGeom>
            <a:avLst/>
            <a:gdLst/>
            <a:ahLst/>
            <a:cxnLst/>
            <a:rect l="l" t="t" r="r" b="b"/>
            <a:pathLst>
              <a:path w="104139" h="153670">
                <a:moveTo>
                  <a:pt x="65405" y="0"/>
                </a:moveTo>
                <a:lnTo>
                  <a:pt x="71500" y="0"/>
                </a:lnTo>
                <a:lnTo>
                  <a:pt x="77597" y="1143"/>
                </a:lnTo>
                <a:lnTo>
                  <a:pt x="83693" y="3301"/>
                </a:lnTo>
                <a:lnTo>
                  <a:pt x="89789" y="5460"/>
                </a:lnTo>
                <a:lnTo>
                  <a:pt x="96647" y="9143"/>
                </a:lnTo>
                <a:lnTo>
                  <a:pt x="104140" y="14604"/>
                </a:lnTo>
                <a:lnTo>
                  <a:pt x="100584" y="31495"/>
                </a:lnTo>
                <a:lnTo>
                  <a:pt x="90805" y="31495"/>
                </a:lnTo>
                <a:lnTo>
                  <a:pt x="88392" y="23749"/>
                </a:lnTo>
                <a:lnTo>
                  <a:pt x="84962" y="18033"/>
                </a:lnTo>
                <a:lnTo>
                  <a:pt x="80518" y="14096"/>
                </a:lnTo>
                <a:lnTo>
                  <a:pt x="75946" y="10287"/>
                </a:lnTo>
                <a:lnTo>
                  <a:pt x="70612" y="8381"/>
                </a:lnTo>
                <a:lnTo>
                  <a:pt x="64389" y="8381"/>
                </a:lnTo>
                <a:lnTo>
                  <a:pt x="59562" y="8381"/>
                </a:lnTo>
                <a:lnTo>
                  <a:pt x="55880" y="9651"/>
                </a:lnTo>
                <a:lnTo>
                  <a:pt x="53086" y="12064"/>
                </a:lnTo>
                <a:lnTo>
                  <a:pt x="50292" y="14477"/>
                </a:lnTo>
                <a:lnTo>
                  <a:pt x="48895" y="17652"/>
                </a:lnTo>
                <a:lnTo>
                  <a:pt x="48895" y="21462"/>
                </a:lnTo>
                <a:lnTo>
                  <a:pt x="48895" y="23494"/>
                </a:lnTo>
                <a:lnTo>
                  <a:pt x="49403" y="25526"/>
                </a:lnTo>
                <a:lnTo>
                  <a:pt x="50292" y="27558"/>
                </a:lnTo>
                <a:lnTo>
                  <a:pt x="51181" y="29718"/>
                </a:lnTo>
                <a:lnTo>
                  <a:pt x="73660" y="57912"/>
                </a:lnTo>
                <a:lnTo>
                  <a:pt x="78232" y="64262"/>
                </a:lnTo>
                <a:lnTo>
                  <a:pt x="81153" y="69087"/>
                </a:lnTo>
                <a:lnTo>
                  <a:pt x="84074" y="74040"/>
                </a:lnTo>
                <a:lnTo>
                  <a:pt x="86106" y="79120"/>
                </a:lnTo>
                <a:lnTo>
                  <a:pt x="87375" y="84074"/>
                </a:lnTo>
                <a:lnTo>
                  <a:pt x="88773" y="89153"/>
                </a:lnTo>
                <a:lnTo>
                  <a:pt x="89408" y="94741"/>
                </a:lnTo>
                <a:lnTo>
                  <a:pt x="89408" y="101091"/>
                </a:lnTo>
                <a:lnTo>
                  <a:pt x="75692" y="137794"/>
                </a:lnTo>
                <a:lnTo>
                  <a:pt x="38862" y="153415"/>
                </a:lnTo>
                <a:lnTo>
                  <a:pt x="29972" y="153415"/>
                </a:lnTo>
                <a:lnTo>
                  <a:pt x="22479" y="152019"/>
                </a:lnTo>
                <a:lnTo>
                  <a:pt x="16637" y="148970"/>
                </a:lnTo>
                <a:lnTo>
                  <a:pt x="10795" y="146050"/>
                </a:lnTo>
                <a:lnTo>
                  <a:pt x="6604" y="142112"/>
                </a:lnTo>
                <a:lnTo>
                  <a:pt x="3937" y="137032"/>
                </a:lnTo>
                <a:lnTo>
                  <a:pt x="1270" y="131952"/>
                </a:lnTo>
                <a:lnTo>
                  <a:pt x="0" y="126110"/>
                </a:lnTo>
                <a:lnTo>
                  <a:pt x="0" y="119506"/>
                </a:lnTo>
                <a:lnTo>
                  <a:pt x="12573" y="80137"/>
                </a:lnTo>
                <a:lnTo>
                  <a:pt x="49530" y="53085"/>
                </a:lnTo>
                <a:lnTo>
                  <a:pt x="43942" y="46862"/>
                </a:lnTo>
                <a:lnTo>
                  <a:pt x="39878" y="41401"/>
                </a:lnTo>
                <a:lnTo>
                  <a:pt x="37337" y="36829"/>
                </a:lnTo>
                <a:lnTo>
                  <a:pt x="34798" y="32257"/>
                </a:lnTo>
                <a:lnTo>
                  <a:pt x="33528" y="27939"/>
                </a:lnTo>
                <a:lnTo>
                  <a:pt x="33528" y="23875"/>
                </a:lnTo>
                <a:lnTo>
                  <a:pt x="33528" y="19431"/>
                </a:lnTo>
                <a:lnTo>
                  <a:pt x="34671" y="15366"/>
                </a:lnTo>
                <a:lnTo>
                  <a:pt x="37211" y="11810"/>
                </a:lnTo>
                <a:lnTo>
                  <a:pt x="39624" y="8127"/>
                </a:lnTo>
                <a:lnTo>
                  <a:pt x="43307" y="5333"/>
                </a:lnTo>
                <a:lnTo>
                  <a:pt x="48133" y="3175"/>
                </a:lnTo>
                <a:lnTo>
                  <a:pt x="53086" y="1143"/>
                </a:lnTo>
                <a:lnTo>
                  <a:pt x="58800" y="0"/>
                </a:lnTo>
                <a:lnTo>
                  <a:pt x="654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131052" y="3828288"/>
            <a:ext cx="121158" cy="16230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146291" y="3847210"/>
            <a:ext cx="102235" cy="144145"/>
          </a:xfrm>
          <a:custGeom>
            <a:avLst/>
            <a:gdLst/>
            <a:ahLst/>
            <a:cxnLst/>
            <a:rect l="l" t="t" r="r" b="b"/>
            <a:pathLst>
              <a:path w="102235" h="144145">
                <a:moveTo>
                  <a:pt x="74168" y="0"/>
                </a:moveTo>
                <a:lnTo>
                  <a:pt x="60071" y="0"/>
                </a:lnTo>
                <a:lnTo>
                  <a:pt x="52705" y="32512"/>
                </a:lnTo>
                <a:lnTo>
                  <a:pt x="47625" y="32512"/>
                </a:lnTo>
                <a:lnTo>
                  <a:pt x="42799" y="33146"/>
                </a:lnTo>
                <a:lnTo>
                  <a:pt x="38100" y="34416"/>
                </a:lnTo>
                <a:lnTo>
                  <a:pt x="33528" y="35559"/>
                </a:lnTo>
                <a:lnTo>
                  <a:pt x="29337" y="37211"/>
                </a:lnTo>
                <a:lnTo>
                  <a:pt x="25400" y="39369"/>
                </a:lnTo>
                <a:lnTo>
                  <a:pt x="21462" y="41401"/>
                </a:lnTo>
                <a:lnTo>
                  <a:pt x="0" y="75183"/>
                </a:lnTo>
                <a:lnTo>
                  <a:pt x="0" y="83946"/>
                </a:lnTo>
                <a:lnTo>
                  <a:pt x="29718" y="111632"/>
                </a:lnTo>
                <a:lnTo>
                  <a:pt x="35306" y="111887"/>
                </a:lnTo>
                <a:lnTo>
                  <a:pt x="28067" y="144144"/>
                </a:lnTo>
                <a:lnTo>
                  <a:pt x="42418" y="144144"/>
                </a:lnTo>
                <a:lnTo>
                  <a:pt x="49403" y="112140"/>
                </a:lnTo>
                <a:lnTo>
                  <a:pt x="56896" y="112140"/>
                </a:lnTo>
                <a:lnTo>
                  <a:pt x="63754" y="110997"/>
                </a:lnTo>
                <a:lnTo>
                  <a:pt x="76581" y="106425"/>
                </a:lnTo>
                <a:lnTo>
                  <a:pt x="80019" y="104393"/>
                </a:lnTo>
                <a:lnTo>
                  <a:pt x="50927" y="104393"/>
                </a:lnTo>
                <a:lnTo>
                  <a:pt x="50955" y="104266"/>
                </a:lnTo>
                <a:lnTo>
                  <a:pt x="36830" y="104266"/>
                </a:lnTo>
                <a:lnTo>
                  <a:pt x="33655" y="103886"/>
                </a:lnTo>
                <a:lnTo>
                  <a:pt x="17352" y="89153"/>
                </a:lnTo>
                <a:lnTo>
                  <a:pt x="16383" y="86487"/>
                </a:lnTo>
                <a:lnTo>
                  <a:pt x="15976" y="83946"/>
                </a:lnTo>
                <a:lnTo>
                  <a:pt x="15875" y="74294"/>
                </a:lnTo>
                <a:lnTo>
                  <a:pt x="16763" y="69087"/>
                </a:lnTo>
                <a:lnTo>
                  <a:pt x="18542" y="64515"/>
                </a:lnTo>
                <a:lnTo>
                  <a:pt x="20320" y="59816"/>
                </a:lnTo>
                <a:lnTo>
                  <a:pt x="22733" y="55752"/>
                </a:lnTo>
                <a:lnTo>
                  <a:pt x="25908" y="52324"/>
                </a:lnTo>
                <a:lnTo>
                  <a:pt x="28956" y="48768"/>
                </a:lnTo>
                <a:lnTo>
                  <a:pt x="51054" y="40131"/>
                </a:lnTo>
                <a:lnTo>
                  <a:pt x="90170" y="40131"/>
                </a:lnTo>
                <a:lnTo>
                  <a:pt x="86487" y="37718"/>
                </a:lnTo>
                <a:lnTo>
                  <a:pt x="82169" y="36068"/>
                </a:lnTo>
                <a:lnTo>
                  <a:pt x="77724" y="34289"/>
                </a:lnTo>
                <a:lnTo>
                  <a:pt x="72644" y="33146"/>
                </a:lnTo>
                <a:lnTo>
                  <a:pt x="66802" y="32765"/>
                </a:lnTo>
                <a:lnTo>
                  <a:pt x="74168" y="0"/>
                </a:lnTo>
                <a:close/>
              </a:path>
              <a:path w="102235" h="144145">
                <a:moveTo>
                  <a:pt x="90568" y="40512"/>
                </a:moveTo>
                <a:lnTo>
                  <a:pt x="65024" y="40512"/>
                </a:lnTo>
                <a:lnTo>
                  <a:pt x="68453" y="40766"/>
                </a:lnTo>
                <a:lnTo>
                  <a:pt x="71500" y="41656"/>
                </a:lnTo>
                <a:lnTo>
                  <a:pt x="85904" y="71119"/>
                </a:lnTo>
                <a:lnTo>
                  <a:pt x="85217" y="75818"/>
                </a:lnTo>
                <a:lnTo>
                  <a:pt x="83566" y="80390"/>
                </a:lnTo>
                <a:lnTo>
                  <a:pt x="81915" y="85089"/>
                </a:lnTo>
                <a:lnTo>
                  <a:pt x="79629" y="89153"/>
                </a:lnTo>
                <a:lnTo>
                  <a:pt x="76581" y="92456"/>
                </a:lnTo>
                <a:lnTo>
                  <a:pt x="73660" y="95884"/>
                </a:lnTo>
                <a:lnTo>
                  <a:pt x="69977" y="98678"/>
                </a:lnTo>
                <a:lnTo>
                  <a:pt x="65532" y="100711"/>
                </a:lnTo>
                <a:lnTo>
                  <a:pt x="61213" y="102743"/>
                </a:lnTo>
                <a:lnTo>
                  <a:pt x="56387" y="104012"/>
                </a:lnTo>
                <a:lnTo>
                  <a:pt x="50927" y="104393"/>
                </a:lnTo>
                <a:lnTo>
                  <a:pt x="80019" y="104393"/>
                </a:lnTo>
                <a:lnTo>
                  <a:pt x="101981" y="72136"/>
                </a:lnTo>
                <a:lnTo>
                  <a:pt x="101981" y="60832"/>
                </a:lnTo>
                <a:lnTo>
                  <a:pt x="101219" y="56641"/>
                </a:lnTo>
                <a:lnTo>
                  <a:pt x="99695" y="52831"/>
                </a:lnTo>
                <a:lnTo>
                  <a:pt x="98298" y="49021"/>
                </a:lnTo>
                <a:lnTo>
                  <a:pt x="96138" y="45719"/>
                </a:lnTo>
                <a:lnTo>
                  <a:pt x="93091" y="42925"/>
                </a:lnTo>
                <a:lnTo>
                  <a:pt x="90568" y="40512"/>
                </a:lnTo>
                <a:close/>
              </a:path>
              <a:path w="102235" h="144145">
                <a:moveTo>
                  <a:pt x="90170" y="40131"/>
                </a:moveTo>
                <a:lnTo>
                  <a:pt x="51054" y="40131"/>
                </a:lnTo>
                <a:lnTo>
                  <a:pt x="36830" y="104266"/>
                </a:lnTo>
                <a:lnTo>
                  <a:pt x="50955" y="104266"/>
                </a:lnTo>
                <a:lnTo>
                  <a:pt x="65024" y="40512"/>
                </a:lnTo>
                <a:lnTo>
                  <a:pt x="90568" y="40512"/>
                </a:lnTo>
                <a:lnTo>
                  <a:pt x="90170" y="4013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197219" y="3887723"/>
            <a:ext cx="35560" cy="64135"/>
          </a:xfrm>
          <a:custGeom>
            <a:avLst/>
            <a:gdLst/>
            <a:ahLst/>
            <a:cxnLst/>
            <a:rect l="l" t="t" r="r" b="b"/>
            <a:pathLst>
              <a:path w="35560" h="64135">
                <a:moveTo>
                  <a:pt x="14096" y="0"/>
                </a:moveTo>
                <a:lnTo>
                  <a:pt x="0" y="63881"/>
                </a:lnTo>
                <a:lnTo>
                  <a:pt x="5460" y="63500"/>
                </a:lnTo>
                <a:lnTo>
                  <a:pt x="10286" y="62230"/>
                </a:lnTo>
                <a:lnTo>
                  <a:pt x="14604" y="60198"/>
                </a:lnTo>
                <a:lnTo>
                  <a:pt x="19050" y="58165"/>
                </a:lnTo>
                <a:lnTo>
                  <a:pt x="22732" y="55371"/>
                </a:lnTo>
                <a:lnTo>
                  <a:pt x="25653" y="51943"/>
                </a:lnTo>
                <a:lnTo>
                  <a:pt x="28701" y="48640"/>
                </a:lnTo>
                <a:lnTo>
                  <a:pt x="30987" y="44576"/>
                </a:lnTo>
                <a:lnTo>
                  <a:pt x="32638" y="39877"/>
                </a:lnTo>
                <a:lnTo>
                  <a:pt x="34289" y="35306"/>
                </a:lnTo>
                <a:lnTo>
                  <a:pt x="35051" y="30099"/>
                </a:lnTo>
                <a:lnTo>
                  <a:pt x="35051" y="24511"/>
                </a:lnTo>
                <a:lnTo>
                  <a:pt x="35051" y="21081"/>
                </a:lnTo>
                <a:lnTo>
                  <a:pt x="29844" y="7619"/>
                </a:lnTo>
                <a:lnTo>
                  <a:pt x="28066" y="5461"/>
                </a:lnTo>
                <a:lnTo>
                  <a:pt x="25907" y="3809"/>
                </a:lnTo>
                <a:lnTo>
                  <a:pt x="23240" y="2412"/>
                </a:lnTo>
                <a:lnTo>
                  <a:pt x="20573" y="1143"/>
                </a:lnTo>
                <a:lnTo>
                  <a:pt x="17525" y="253"/>
                </a:lnTo>
                <a:lnTo>
                  <a:pt x="14096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162166" y="3887342"/>
            <a:ext cx="35560" cy="64135"/>
          </a:xfrm>
          <a:custGeom>
            <a:avLst/>
            <a:gdLst/>
            <a:ahLst/>
            <a:cxnLst/>
            <a:rect l="l" t="t" r="r" b="b"/>
            <a:pathLst>
              <a:path w="35560" h="64135">
                <a:moveTo>
                  <a:pt x="35179" y="0"/>
                </a:moveTo>
                <a:lnTo>
                  <a:pt x="10033" y="12191"/>
                </a:lnTo>
                <a:lnTo>
                  <a:pt x="6858" y="15620"/>
                </a:lnTo>
                <a:lnTo>
                  <a:pt x="4445" y="19684"/>
                </a:lnTo>
                <a:lnTo>
                  <a:pt x="2667" y="24383"/>
                </a:lnTo>
                <a:lnTo>
                  <a:pt x="888" y="28955"/>
                </a:lnTo>
                <a:lnTo>
                  <a:pt x="0" y="34162"/>
                </a:lnTo>
                <a:lnTo>
                  <a:pt x="0" y="39750"/>
                </a:lnTo>
                <a:lnTo>
                  <a:pt x="0" y="43179"/>
                </a:lnTo>
                <a:lnTo>
                  <a:pt x="508" y="46354"/>
                </a:lnTo>
                <a:lnTo>
                  <a:pt x="1524" y="49148"/>
                </a:lnTo>
                <a:lnTo>
                  <a:pt x="2412" y="52069"/>
                </a:lnTo>
                <a:lnTo>
                  <a:pt x="20955" y="64134"/>
                </a:lnTo>
                <a:lnTo>
                  <a:pt x="3517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146291" y="3847210"/>
            <a:ext cx="102235" cy="144145"/>
          </a:xfrm>
          <a:custGeom>
            <a:avLst/>
            <a:gdLst/>
            <a:ahLst/>
            <a:cxnLst/>
            <a:rect l="l" t="t" r="r" b="b"/>
            <a:pathLst>
              <a:path w="102235" h="144145">
                <a:moveTo>
                  <a:pt x="60071" y="0"/>
                </a:moveTo>
                <a:lnTo>
                  <a:pt x="74168" y="0"/>
                </a:lnTo>
                <a:lnTo>
                  <a:pt x="66802" y="32765"/>
                </a:lnTo>
                <a:lnTo>
                  <a:pt x="72644" y="33146"/>
                </a:lnTo>
                <a:lnTo>
                  <a:pt x="77724" y="34289"/>
                </a:lnTo>
                <a:lnTo>
                  <a:pt x="82169" y="36068"/>
                </a:lnTo>
                <a:lnTo>
                  <a:pt x="86487" y="37718"/>
                </a:lnTo>
                <a:lnTo>
                  <a:pt x="90170" y="40131"/>
                </a:lnTo>
                <a:lnTo>
                  <a:pt x="93091" y="42925"/>
                </a:lnTo>
                <a:lnTo>
                  <a:pt x="96138" y="45719"/>
                </a:lnTo>
                <a:lnTo>
                  <a:pt x="98298" y="49021"/>
                </a:lnTo>
                <a:lnTo>
                  <a:pt x="99695" y="52831"/>
                </a:lnTo>
                <a:lnTo>
                  <a:pt x="101219" y="56641"/>
                </a:lnTo>
                <a:lnTo>
                  <a:pt x="101981" y="60832"/>
                </a:lnTo>
                <a:lnTo>
                  <a:pt x="101981" y="65277"/>
                </a:lnTo>
                <a:lnTo>
                  <a:pt x="101981" y="72136"/>
                </a:lnTo>
                <a:lnTo>
                  <a:pt x="86868" y="98932"/>
                </a:lnTo>
                <a:lnTo>
                  <a:pt x="82169" y="103124"/>
                </a:lnTo>
                <a:lnTo>
                  <a:pt x="76581" y="106425"/>
                </a:lnTo>
                <a:lnTo>
                  <a:pt x="70104" y="108712"/>
                </a:lnTo>
                <a:lnTo>
                  <a:pt x="63754" y="110997"/>
                </a:lnTo>
                <a:lnTo>
                  <a:pt x="56896" y="112140"/>
                </a:lnTo>
                <a:lnTo>
                  <a:pt x="49403" y="112140"/>
                </a:lnTo>
                <a:lnTo>
                  <a:pt x="42418" y="144144"/>
                </a:lnTo>
                <a:lnTo>
                  <a:pt x="28067" y="144144"/>
                </a:lnTo>
                <a:lnTo>
                  <a:pt x="35306" y="111887"/>
                </a:lnTo>
                <a:lnTo>
                  <a:pt x="29718" y="111632"/>
                </a:lnTo>
                <a:lnTo>
                  <a:pt x="9271" y="102107"/>
                </a:lnTo>
                <a:lnTo>
                  <a:pt x="6223" y="99313"/>
                </a:lnTo>
                <a:lnTo>
                  <a:pt x="3937" y="95884"/>
                </a:lnTo>
                <a:lnTo>
                  <a:pt x="2412" y="92075"/>
                </a:lnTo>
                <a:lnTo>
                  <a:pt x="888" y="88264"/>
                </a:lnTo>
                <a:lnTo>
                  <a:pt x="0" y="83946"/>
                </a:lnTo>
                <a:lnTo>
                  <a:pt x="0" y="79247"/>
                </a:lnTo>
                <a:lnTo>
                  <a:pt x="0" y="75183"/>
                </a:lnTo>
                <a:lnTo>
                  <a:pt x="21462" y="41401"/>
                </a:lnTo>
                <a:lnTo>
                  <a:pt x="25400" y="39369"/>
                </a:lnTo>
                <a:lnTo>
                  <a:pt x="29337" y="37211"/>
                </a:lnTo>
                <a:lnTo>
                  <a:pt x="33528" y="35559"/>
                </a:lnTo>
                <a:lnTo>
                  <a:pt x="38100" y="34416"/>
                </a:lnTo>
                <a:lnTo>
                  <a:pt x="42799" y="33146"/>
                </a:lnTo>
                <a:lnTo>
                  <a:pt x="47625" y="32512"/>
                </a:lnTo>
                <a:lnTo>
                  <a:pt x="52705" y="32512"/>
                </a:lnTo>
                <a:lnTo>
                  <a:pt x="600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251447" y="3881628"/>
            <a:ext cx="89153" cy="11201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265671" y="3900551"/>
            <a:ext cx="70485" cy="92710"/>
          </a:xfrm>
          <a:custGeom>
            <a:avLst/>
            <a:gdLst/>
            <a:ahLst/>
            <a:cxnLst/>
            <a:rect l="l" t="t" r="r" b="b"/>
            <a:pathLst>
              <a:path w="70485" h="92710">
                <a:moveTo>
                  <a:pt x="41705" y="58800"/>
                </a:moveTo>
                <a:lnTo>
                  <a:pt x="25400" y="58800"/>
                </a:lnTo>
                <a:lnTo>
                  <a:pt x="26415" y="58928"/>
                </a:lnTo>
                <a:lnTo>
                  <a:pt x="27050" y="59181"/>
                </a:lnTo>
                <a:lnTo>
                  <a:pt x="27812" y="59436"/>
                </a:lnTo>
                <a:lnTo>
                  <a:pt x="28320" y="59817"/>
                </a:lnTo>
                <a:lnTo>
                  <a:pt x="28701" y="60451"/>
                </a:lnTo>
                <a:lnTo>
                  <a:pt x="29210" y="61087"/>
                </a:lnTo>
                <a:lnTo>
                  <a:pt x="30099" y="63118"/>
                </a:lnTo>
                <a:lnTo>
                  <a:pt x="36575" y="83819"/>
                </a:lnTo>
                <a:lnTo>
                  <a:pt x="38353" y="87249"/>
                </a:lnTo>
                <a:lnTo>
                  <a:pt x="40258" y="89407"/>
                </a:lnTo>
                <a:lnTo>
                  <a:pt x="42290" y="91440"/>
                </a:lnTo>
                <a:lnTo>
                  <a:pt x="45085" y="92582"/>
                </a:lnTo>
                <a:lnTo>
                  <a:pt x="51942" y="92582"/>
                </a:lnTo>
                <a:lnTo>
                  <a:pt x="55244" y="91440"/>
                </a:lnTo>
                <a:lnTo>
                  <a:pt x="61849" y="87375"/>
                </a:lnTo>
                <a:lnTo>
                  <a:pt x="65658" y="84328"/>
                </a:lnTo>
                <a:lnTo>
                  <a:pt x="66767" y="83185"/>
                </a:lnTo>
                <a:lnTo>
                  <a:pt x="53086" y="83185"/>
                </a:lnTo>
                <a:lnTo>
                  <a:pt x="51942" y="82931"/>
                </a:lnTo>
                <a:lnTo>
                  <a:pt x="51180" y="82168"/>
                </a:lnTo>
                <a:lnTo>
                  <a:pt x="50418" y="81534"/>
                </a:lnTo>
                <a:lnTo>
                  <a:pt x="49783" y="80518"/>
                </a:lnTo>
                <a:lnTo>
                  <a:pt x="48513" y="77724"/>
                </a:lnTo>
                <a:lnTo>
                  <a:pt x="47878" y="76200"/>
                </a:lnTo>
                <a:lnTo>
                  <a:pt x="47370" y="74549"/>
                </a:lnTo>
                <a:lnTo>
                  <a:pt x="41705" y="58800"/>
                </a:lnTo>
                <a:close/>
              </a:path>
              <a:path w="70485" h="92710">
                <a:moveTo>
                  <a:pt x="33654" y="0"/>
                </a:moveTo>
                <a:lnTo>
                  <a:pt x="28320" y="0"/>
                </a:lnTo>
                <a:lnTo>
                  <a:pt x="9905" y="888"/>
                </a:lnTo>
                <a:lnTo>
                  <a:pt x="8889" y="5715"/>
                </a:lnTo>
                <a:lnTo>
                  <a:pt x="12318" y="5842"/>
                </a:lnTo>
                <a:lnTo>
                  <a:pt x="14731" y="6223"/>
                </a:lnTo>
                <a:lnTo>
                  <a:pt x="15875" y="6857"/>
                </a:lnTo>
                <a:lnTo>
                  <a:pt x="17144" y="7619"/>
                </a:lnTo>
                <a:lnTo>
                  <a:pt x="17652" y="8762"/>
                </a:lnTo>
                <a:lnTo>
                  <a:pt x="17652" y="12446"/>
                </a:lnTo>
                <a:lnTo>
                  <a:pt x="17399" y="13588"/>
                </a:lnTo>
                <a:lnTo>
                  <a:pt x="17272" y="14731"/>
                </a:lnTo>
                <a:lnTo>
                  <a:pt x="16890" y="16382"/>
                </a:lnTo>
                <a:lnTo>
                  <a:pt x="16382" y="18415"/>
                </a:lnTo>
                <a:lnTo>
                  <a:pt x="0" y="91186"/>
                </a:lnTo>
                <a:lnTo>
                  <a:pt x="13335" y="91186"/>
                </a:lnTo>
                <a:lnTo>
                  <a:pt x="20319" y="58800"/>
                </a:lnTo>
                <a:lnTo>
                  <a:pt x="41705" y="58800"/>
                </a:lnTo>
                <a:lnTo>
                  <a:pt x="39877" y="53721"/>
                </a:lnTo>
                <a:lnTo>
                  <a:pt x="41085" y="52831"/>
                </a:lnTo>
                <a:lnTo>
                  <a:pt x="21589" y="52831"/>
                </a:lnTo>
                <a:lnTo>
                  <a:pt x="33654" y="0"/>
                </a:lnTo>
                <a:close/>
              </a:path>
              <a:path w="70485" h="92710">
                <a:moveTo>
                  <a:pt x="64897" y="75692"/>
                </a:moveTo>
                <a:lnTo>
                  <a:pt x="61849" y="78867"/>
                </a:lnTo>
                <a:lnTo>
                  <a:pt x="59562" y="81025"/>
                </a:lnTo>
                <a:lnTo>
                  <a:pt x="56768" y="82804"/>
                </a:lnTo>
                <a:lnTo>
                  <a:pt x="55499" y="83185"/>
                </a:lnTo>
                <a:lnTo>
                  <a:pt x="66767" y="83185"/>
                </a:lnTo>
                <a:lnTo>
                  <a:pt x="69723" y="80137"/>
                </a:lnTo>
                <a:lnTo>
                  <a:pt x="64897" y="75692"/>
                </a:lnTo>
                <a:close/>
              </a:path>
              <a:path w="70485" h="92710">
                <a:moveTo>
                  <a:pt x="68452" y="26035"/>
                </a:moveTo>
                <a:lnTo>
                  <a:pt x="44195" y="26035"/>
                </a:lnTo>
                <a:lnTo>
                  <a:pt x="43306" y="30734"/>
                </a:lnTo>
                <a:lnTo>
                  <a:pt x="45212" y="30861"/>
                </a:lnTo>
                <a:lnTo>
                  <a:pt x="46608" y="31368"/>
                </a:lnTo>
                <a:lnTo>
                  <a:pt x="48005" y="32766"/>
                </a:lnTo>
                <a:lnTo>
                  <a:pt x="48260" y="33655"/>
                </a:lnTo>
                <a:lnTo>
                  <a:pt x="48260" y="36703"/>
                </a:lnTo>
                <a:lnTo>
                  <a:pt x="46862" y="39116"/>
                </a:lnTo>
                <a:lnTo>
                  <a:pt x="43814" y="41782"/>
                </a:lnTo>
                <a:lnTo>
                  <a:pt x="40893" y="44450"/>
                </a:lnTo>
                <a:lnTo>
                  <a:pt x="37591" y="46862"/>
                </a:lnTo>
                <a:lnTo>
                  <a:pt x="34162" y="49275"/>
                </a:lnTo>
                <a:lnTo>
                  <a:pt x="30606" y="51562"/>
                </a:lnTo>
                <a:lnTo>
                  <a:pt x="26797" y="52831"/>
                </a:lnTo>
                <a:lnTo>
                  <a:pt x="41085" y="52831"/>
                </a:lnTo>
                <a:lnTo>
                  <a:pt x="56261" y="41656"/>
                </a:lnTo>
                <a:lnTo>
                  <a:pt x="59943" y="38862"/>
                </a:lnTo>
                <a:lnTo>
                  <a:pt x="64642" y="35179"/>
                </a:lnTo>
                <a:lnTo>
                  <a:pt x="70485" y="30480"/>
                </a:lnTo>
                <a:lnTo>
                  <a:pt x="68452" y="2603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265671" y="3900551"/>
            <a:ext cx="70485" cy="92710"/>
          </a:xfrm>
          <a:custGeom>
            <a:avLst/>
            <a:gdLst/>
            <a:ahLst/>
            <a:cxnLst/>
            <a:rect l="l" t="t" r="r" b="b"/>
            <a:pathLst>
              <a:path w="70485" h="92710">
                <a:moveTo>
                  <a:pt x="28320" y="0"/>
                </a:moveTo>
                <a:lnTo>
                  <a:pt x="33654" y="0"/>
                </a:lnTo>
                <a:lnTo>
                  <a:pt x="21589" y="52831"/>
                </a:lnTo>
                <a:lnTo>
                  <a:pt x="22860" y="52831"/>
                </a:lnTo>
                <a:lnTo>
                  <a:pt x="26797" y="52831"/>
                </a:lnTo>
                <a:lnTo>
                  <a:pt x="30606" y="51562"/>
                </a:lnTo>
                <a:lnTo>
                  <a:pt x="34162" y="49275"/>
                </a:lnTo>
                <a:lnTo>
                  <a:pt x="37591" y="46862"/>
                </a:lnTo>
                <a:lnTo>
                  <a:pt x="40893" y="44450"/>
                </a:lnTo>
                <a:lnTo>
                  <a:pt x="43814" y="41782"/>
                </a:lnTo>
                <a:lnTo>
                  <a:pt x="46862" y="39116"/>
                </a:lnTo>
                <a:lnTo>
                  <a:pt x="48260" y="36703"/>
                </a:lnTo>
                <a:lnTo>
                  <a:pt x="48260" y="34798"/>
                </a:lnTo>
                <a:lnTo>
                  <a:pt x="48260" y="33655"/>
                </a:lnTo>
                <a:lnTo>
                  <a:pt x="48005" y="32766"/>
                </a:lnTo>
                <a:lnTo>
                  <a:pt x="47243" y="32004"/>
                </a:lnTo>
                <a:lnTo>
                  <a:pt x="46608" y="31368"/>
                </a:lnTo>
                <a:lnTo>
                  <a:pt x="45212" y="30861"/>
                </a:lnTo>
                <a:lnTo>
                  <a:pt x="43306" y="30734"/>
                </a:lnTo>
                <a:lnTo>
                  <a:pt x="44195" y="26035"/>
                </a:lnTo>
                <a:lnTo>
                  <a:pt x="68452" y="26035"/>
                </a:lnTo>
                <a:lnTo>
                  <a:pt x="70485" y="30480"/>
                </a:lnTo>
                <a:lnTo>
                  <a:pt x="64642" y="35179"/>
                </a:lnTo>
                <a:lnTo>
                  <a:pt x="59943" y="38862"/>
                </a:lnTo>
                <a:lnTo>
                  <a:pt x="56261" y="41656"/>
                </a:lnTo>
                <a:lnTo>
                  <a:pt x="39877" y="53721"/>
                </a:lnTo>
                <a:lnTo>
                  <a:pt x="47370" y="74549"/>
                </a:lnTo>
                <a:lnTo>
                  <a:pt x="47878" y="76200"/>
                </a:lnTo>
                <a:lnTo>
                  <a:pt x="48513" y="77724"/>
                </a:lnTo>
                <a:lnTo>
                  <a:pt x="49149" y="79121"/>
                </a:lnTo>
                <a:lnTo>
                  <a:pt x="49783" y="80518"/>
                </a:lnTo>
                <a:lnTo>
                  <a:pt x="50418" y="81534"/>
                </a:lnTo>
                <a:lnTo>
                  <a:pt x="51180" y="82168"/>
                </a:lnTo>
                <a:lnTo>
                  <a:pt x="51942" y="82931"/>
                </a:lnTo>
                <a:lnTo>
                  <a:pt x="53086" y="83185"/>
                </a:lnTo>
                <a:lnTo>
                  <a:pt x="54355" y="83185"/>
                </a:lnTo>
                <a:lnTo>
                  <a:pt x="55499" y="83185"/>
                </a:lnTo>
                <a:lnTo>
                  <a:pt x="64897" y="75692"/>
                </a:lnTo>
                <a:lnTo>
                  <a:pt x="69723" y="80137"/>
                </a:lnTo>
                <a:lnTo>
                  <a:pt x="51942" y="92582"/>
                </a:lnTo>
                <a:lnTo>
                  <a:pt x="48640" y="92582"/>
                </a:lnTo>
                <a:lnTo>
                  <a:pt x="45085" y="92582"/>
                </a:lnTo>
                <a:lnTo>
                  <a:pt x="35051" y="78867"/>
                </a:lnTo>
                <a:lnTo>
                  <a:pt x="30099" y="63118"/>
                </a:lnTo>
                <a:lnTo>
                  <a:pt x="29590" y="61975"/>
                </a:lnTo>
                <a:lnTo>
                  <a:pt x="29210" y="61087"/>
                </a:lnTo>
                <a:lnTo>
                  <a:pt x="28701" y="60451"/>
                </a:lnTo>
                <a:lnTo>
                  <a:pt x="28320" y="59817"/>
                </a:lnTo>
                <a:lnTo>
                  <a:pt x="27812" y="59436"/>
                </a:lnTo>
                <a:lnTo>
                  <a:pt x="27050" y="59181"/>
                </a:lnTo>
                <a:lnTo>
                  <a:pt x="26415" y="58928"/>
                </a:lnTo>
                <a:lnTo>
                  <a:pt x="25400" y="58800"/>
                </a:lnTo>
                <a:lnTo>
                  <a:pt x="24002" y="58800"/>
                </a:lnTo>
                <a:lnTo>
                  <a:pt x="20319" y="58800"/>
                </a:lnTo>
                <a:lnTo>
                  <a:pt x="13335" y="91186"/>
                </a:lnTo>
                <a:lnTo>
                  <a:pt x="0" y="91186"/>
                </a:lnTo>
                <a:lnTo>
                  <a:pt x="16382" y="18415"/>
                </a:lnTo>
                <a:lnTo>
                  <a:pt x="16890" y="16382"/>
                </a:lnTo>
                <a:lnTo>
                  <a:pt x="17272" y="14731"/>
                </a:lnTo>
                <a:lnTo>
                  <a:pt x="17399" y="13588"/>
                </a:lnTo>
                <a:lnTo>
                  <a:pt x="17652" y="12446"/>
                </a:lnTo>
                <a:lnTo>
                  <a:pt x="17652" y="11303"/>
                </a:lnTo>
                <a:lnTo>
                  <a:pt x="17652" y="10413"/>
                </a:lnTo>
                <a:lnTo>
                  <a:pt x="17652" y="8762"/>
                </a:lnTo>
                <a:lnTo>
                  <a:pt x="17144" y="7619"/>
                </a:lnTo>
                <a:lnTo>
                  <a:pt x="15875" y="6857"/>
                </a:lnTo>
                <a:lnTo>
                  <a:pt x="14731" y="6223"/>
                </a:lnTo>
                <a:lnTo>
                  <a:pt x="12318" y="5842"/>
                </a:lnTo>
                <a:lnTo>
                  <a:pt x="8889" y="5715"/>
                </a:lnTo>
                <a:lnTo>
                  <a:pt x="9905" y="888"/>
                </a:lnTo>
                <a:lnTo>
                  <a:pt x="2832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521708" y="4194022"/>
            <a:ext cx="142519" cy="14251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532503" y="4209288"/>
            <a:ext cx="132588" cy="1324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791455" y="4162056"/>
            <a:ext cx="145516" cy="214109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806074" y="4181983"/>
            <a:ext cx="127000" cy="193675"/>
          </a:xfrm>
          <a:custGeom>
            <a:avLst/>
            <a:gdLst/>
            <a:ahLst/>
            <a:cxnLst/>
            <a:rect l="l" t="t" r="r" b="b"/>
            <a:pathLst>
              <a:path w="127000" h="193675">
                <a:moveTo>
                  <a:pt x="93204" y="0"/>
                </a:moveTo>
                <a:lnTo>
                  <a:pt x="76567" y="0"/>
                </a:lnTo>
                <a:lnTo>
                  <a:pt x="66661" y="45339"/>
                </a:lnTo>
                <a:lnTo>
                  <a:pt x="56733" y="45979"/>
                </a:lnTo>
                <a:lnTo>
                  <a:pt x="18179" y="64404"/>
                </a:lnTo>
                <a:lnTo>
                  <a:pt x="508" y="99558"/>
                </a:lnTo>
                <a:lnTo>
                  <a:pt x="0" y="107608"/>
                </a:lnTo>
                <a:lnTo>
                  <a:pt x="698" y="116298"/>
                </a:lnTo>
                <a:lnTo>
                  <a:pt x="33560" y="148195"/>
                </a:lnTo>
                <a:lnTo>
                  <a:pt x="43420" y="149606"/>
                </a:lnTo>
                <a:lnTo>
                  <a:pt x="33768" y="193548"/>
                </a:lnTo>
                <a:lnTo>
                  <a:pt x="50532" y="193548"/>
                </a:lnTo>
                <a:lnTo>
                  <a:pt x="60184" y="149606"/>
                </a:lnTo>
                <a:lnTo>
                  <a:pt x="67709" y="149346"/>
                </a:lnTo>
                <a:lnTo>
                  <a:pt x="96795" y="141097"/>
                </a:lnTo>
                <a:lnTo>
                  <a:pt x="45452" y="141097"/>
                </a:lnTo>
                <a:lnTo>
                  <a:pt x="37324" y="140335"/>
                </a:lnTo>
                <a:lnTo>
                  <a:pt x="30720" y="136906"/>
                </a:lnTo>
                <a:lnTo>
                  <a:pt x="21068" y="124460"/>
                </a:lnTo>
                <a:lnTo>
                  <a:pt x="18655" y="116840"/>
                </a:lnTo>
                <a:lnTo>
                  <a:pt x="18708" y="106894"/>
                </a:lnTo>
                <a:lnTo>
                  <a:pt x="32244" y="70104"/>
                </a:lnTo>
                <a:lnTo>
                  <a:pt x="64629" y="53975"/>
                </a:lnTo>
                <a:lnTo>
                  <a:pt x="81337" y="53975"/>
                </a:lnTo>
                <a:lnTo>
                  <a:pt x="81393" y="53721"/>
                </a:lnTo>
                <a:lnTo>
                  <a:pt x="110587" y="53721"/>
                </a:lnTo>
                <a:lnTo>
                  <a:pt x="109569" y="52929"/>
                </a:lnTo>
                <a:lnTo>
                  <a:pt x="102078" y="49228"/>
                </a:lnTo>
                <a:lnTo>
                  <a:pt x="93325" y="46694"/>
                </a:lnTo>
                <a:lnTo>
                  <a:pt x="83298" y="45339"/>
                </a:lnTo>
                <a:lnTo>
                  <a:pt x="93204" y="0"/>
                </a:lnTo>
                <a:close/>
              </a:path>
              <a:path w="127000" h="193675">
                <a:moveTo>
                  <a:pt x="81337" y="53975"/>
                </a:moveTo>
                <a:lnTo>
                  <a:pt x="64629" y="53975"/>
                </a:lnTo>
                <a:lnTo>
                  <a:pt x="45452" y="141097"/>
                </a:lnTo>
                <a:lnTo>
                  <a:pt x="96795" y="141097"/>
                </a:lnTo>
                <a:lnTo>
                  <a:pt x="97003" y="140970"/>
                </a:lnTo>
                <a:lnTo>
                  <a:pt x="62089" y="140970"/>
                </a:lnTo>
                <a:lnTo>
                  <a:pt x="81337" y="53975"/>
                </a:lnTo>
                <a:close/>
              </a:path>
              <a:path w="127000" h="193675">
                <a:moveTo>
                  <a:pt x="110587" y="53721"/>
                </a:moveTo>
                <a:lnTo>
                  <a:pt x="81393" y="53721"/>
                </a:lnTo>
                <a:lnTo>
                  <a:pt x="87108" y="54356"/>
                </a:lnTo>
                <a:lnTo>
                  <a:pt x="91934" y="56134"/>
                </a:lnTo>
                <a:lnTo>
                  <a:pt x="108190" y="81534"/>
                </a:lnTo>
                <a:lnTo>
                  <a:pt x="108190" y="87249"/>
                </a:lnTo>
                <a:lnTo>
                  <a:pt x="95046" y="124872"/>
                </a:lnTo>
                <a:lnTo>
                  <a:pt x="62089" y="140970"/>
                </a:lnTo>
                <a:lnTo>
                  <a:pt x="97003" y="140970"/>
                </a:lnTo>
                <a:lnTo>
                  <a:pt x="100951" y="138557"/>
                </a:lnTo>
                <a:lnTo>
                  <a:pt x="107301" y="132842"/>
                </a:lnTo>
                <a:lnTo>
                  <a:pt x="113778" y="127127"/>
                </a:lnTo>
                <a:lnTo>
                  <a:pt x="126859" y="87249"/>
                </a:lnTo>
                <a:lnTo>
                  <a:pt x="126169" y="78412"/>
                </a:lnTo>
                <a:lnTo>
                  <a:pt x="124097" y="70564"/>
                </a:lnTo>
                <a:lnTo>
                  <a:pt x="120644" y="63692"/>
                </a:lnTo>
                <a:lnTo>
                  <a:pt x="115810" y="57785"/>
                </a:lnTo>
                <a:lnTo>
                  <a:pt x="110587" y="537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824729" y="4235958"/>
            <a:ext cx="46355" cy="87630"/>
          </a:xfrm>
          <a:custGeom>
            <a:avLst/>
            <a:gdLst/>
            <a:ahLst/>
            <a:cxnLst/>
            <a:rect l="l" t="t" r="r" b="b"/>
            <a:pathLst>
              <a:path w="46354" h="87629">
                <a:moveTo>
                  <a:pt x="45974" y="0"/>
                </a:moveTo>
                <a:lnTo>
                  <a:pt x="7608" y="24179"/>
                </a:lnTo>
                <a:lnTo>
                  <a:pt x="0" y="53594"/>
                </a:lnTo>
                <a:lnTo>
                  <a:pt x="0" y="62865"/>
                </a:lnTo>
                <a:lnTo>
                  <a:pt x="2412" y="70485"/>
                </a:lnTo>
                <a:lnTo>
                  <a:pt x="7239" y="76708"/>
                </a:lnTo>
                <a:lnTo>
                  <a:pt x="12065" y="82931"/>
                </a:lnTo>
                <a:lnTo>
                  <a:pt x="18669" y="86360"/>
                </a:lnTo>
                <a:lnTo>
                  <a:pt x="26797" y="87122"/>
                </a:lnTo>
                <a:lnTo>
                  <a:pt x="459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868164" y="4235703"/>
            <a:ext cx="46355" cy="87630"/>
          </a:xfrm>
          <a:custGeom>
            <a:avLst/>
            <a:gdLst/>
            <a:ahLst/>
            <a:cxnLst/>
            <a:rect l="l" t="t" r="r" b="b"/>
            <a:pathLst>
              <a:path w="46354" h="87629">
                <a:moveTo>
                  <a:pt x="19303" y="0"/>
                </a:moveTo>
                <a:lnTo>
                  <a:pt x="0" y="87249"/>
                </a:lnTo>
                <a:lnTo>
                  <a:pt x="8636" y="86995"/>
                </a:lnTo>
                <a:lnTo>
                  <a:pt x="16510" y="84328"/>
                </a:lnTo>
                <a:lnTo>
                  <a:pt x="42725" y="53887"/>
                </a:lnTo>
                <a:lnTo>
                  <a:pt x="46100" y="33528"/>
                </a:lnTo>
                <a:lnTo>
                  <a:pt x="46100" y="27813"/>
                </a:lnTo>
                <a:lnTo>
                  <a:pt x="34036" y="5715"/>
                </a:lnTo>
                <a:lnTo>
                  <a:pt x="29845" y="2413"/>
                </a:lnTo>
                <a:lnTo>
                  <a:pt x="25019" y="635"/>
                </a:lnTo>
                <a:lnTo>
                  <a:pt x="1930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806060" y="4181983"/>
            <a:ext cx="127000" cy="193675"/>
          </a:xfrm>
          <a:custGeom>
            <a:avLst/>
            <a:gdLst/>
            <a:ahLst/>
            <a:cxnLst/>
            <a:rect l="l" t="t" r="r" b="b"/>
            <a:pathLst>
              <a:path w="127000" h="193675">
                <a:moveTo>
                  <a:pt x="76580" y="0"/>
                </a:moveTo>
                <a:lnTo>
                  <a:pt x="93217" y="0"/>
                </a:lnTo>
                <a:lnTo>
                  <a:pt x="83312" y="45339"/>
                </a:lnTo>
                <a:lnTo>
                  <a:pt x="93339" y="46694"/>
                </a:lnTo>
                <a:lnTo>
                  <a:pt x="124110" y="70564"/>
                </a:lnTo>
                <a:lnTo>
                  <a:pt x="126873" y="87249"/>
                </a:lnTo>
                <a:lnTo>
                  <a:pt x="126563" y="94130"/>
                </a:lnTo>
                <a:lnTo>
                  <a:pt x="107314" y="132842"/>
                </a:lnTo>
                <a:lnTo>
                  <a:pt x="100964" y="138557"/>
                </a:lnTo>
                <a:lnTo>
                  <a:pt x="60198" y="149606"/>
                </a:lnTo>
                <a:lnTo>
                  <a:pt x="50546" y="193548"/>
                </a:lnTo>
                <a:lnTo>
                  <a:pt x="33781" y="193548"/>
                </a:lnTo>
                <a:lnTo>
                  <a:pt x="43434" y="149606"/>
                </a:lnTo>
                <a:lnTo>
                  <a:pt x="33573" y="148195"/>
                </a:lnTo>
                <a:lnTo>
                  <a:pt x="2841" y="124190"/>
                </a:lnTo>
                <a:lnTo>
                  <a:pt x="0" y="107442"/>
                </a:lnTo>
                <a:lnTo>
                  <a:pt x="521" y="99558"/>
                </a:lnTo>
                <a:lnTo>
                  <a:pt x="18192" y="64404"/>
                </a:lnTo>
                <a:lnTo>
                  <a:pt x="56747" y="45979"/>
                </a:lnTo>
                <a:lnTo>
                  <a:pt x="66675" y="45339"/>
                </a:lnTo>
                <a:lnTo>
                  <a:pt x="765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937759" y="4248937"/>
            <a:ext cx="101379" cy="12722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952365" y="4268596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575" y="66801"/>
                </a:moveTo>
                <a:lnTo>
                  <a:pt x="29590" y="66801"/>
                </a:lnTo>
                <a:lnTo>
                  <a:pt x="30607" y="66928"/>
                </a:lnTo>
                <a:lnTo>
                  <a:pt x="31369" y="66928"/>
                </a:lnTo>
                <a:lnTo>
                  <a:pt x="32131" y="67055"/>
                </a:lnTo>
                <a:lnTo>
                  <a:pt x="37084" y="77723"/>
                </a:lnTo>
                <a:lnTo>
                  <a:pt x="38481" y="82422"/>
                </a:lnTo>
                <a:lnTo>
                  <a:pt x="53086" y="107060"/>
                </a:lnTo>
                <a:lnTo>
                  <a:pt x="58165" y="107060"/>
                </a:lnTo>
                <a:lnTo>
                  <a:pt x="75985" y="96646"/>
                </a:lnTo>
                <a:lnTo>
                  <a:pt x="61340" y="96646"/>
                </a:lnTo>
                <a:lnTo>
                  <a:pt x="60579" y="96519"/>
                </a:lnTo>
                <a:lnTo>
                  <a:pt x="59055" y="95503"/>
                </a:lnTo>
                <a:lnTo>
                  <a:pt x="58420" y="94868"/>
                </a:lnTo>
                <a:lnTo>
                  <a:pt x="57785" y="93852"/>
                </a:lnTo>
                <a:lnTo>
                  <a:pt x="57150" y="92963"/>
                </a:lnTo>
                <a:lnTo>
                  <a:pt x="56007" y="90169"/>
                </a:lnTo>
                <a:lnTo>
                  <a:pt x="55499" y="88645"/>
                </a:lnTo>
                <a:lnTo>
                  <a:pt x="54863" y="86867"/>
                </a:lnTo>
                <a:lnTo>
                  <a:pt x="54356" y="84708"/>
                </a:lnTo>
                <a:lnTo>
                  <a:pt x="52959" y="80771"/>
                </a:lnTo>
                <a:lnTo>
                  <a:pt x="48575" y="66801"/>
                </a:lnTo>
                <a:close/>
              </a:path>
              <a:path w="82550" h="107314">
                <a:moveTo>
                  <a:pt x="38481" y="0"/>
                </a:moveTo>
                <a:lnTo>
                  <a:pt x="32893" y="0"/>
                </a:lnTo>
                <a:lnTo>
                  <a:pt x="11557" y="1015"/>
                </a:lnTo>
                <a:lnTo>
                  <a:pt x="10413" y="6222"/>
                </a:lnTo>
                <a:lnTo>
                  <a:pt x="12319" y="6222"/>
                </a:lnTo>
                <a:lnTo>
                  <a:pt x="13970" y="6350"/>
                </a:lnTo>
                <a:lnTo>
                  <a:pt x="16510" y="6857"/>
                </a:lnTo>
                <a:lnTo>
                  <a:pt x="17525" y="7111"/>
                </a:lnTo>
                <a:lnTo>
                  <a:pt x="18287" y="7619"/>
                </a:lnTo>
                <a:lnTo>
                  <a:pt x="19050" y="8000"/>
                </a:lnTo>
                <a:lnTo>
                  <a:pt x="19685" y="8635"/>
                </a:lnTo>
                <a:lnTo>
                  <a:pt x="19938" y="9270"/>
                </a:lnTo>
                <a:lnTo>
                  <a:pt x="20320" y="10032"/>
                </a:lnTo>
                <a:lnTo>
                  <a:pt x="20320" y="14477"/>
                </a:lnTo>
                <a:lnTo>
                  <a:pt x="20065" y="16128"/>
                </a:lnTo>
                <a:lnTo>
                  <a:pt x="19431" y="19811"/>
                </a:lnTo>
                <a:lnTo>
                  <a:pt x="0" y="105663"/>
                </a:lnTo>
                <a:lnTo>
                  <a:pt x="14859" y="105663"/>
                </a:lnTo>
                <a:lnTo>
                  <a:pt x="23368" y="66801"/>
                </a:lnTo>
                <a:lnTo>
                  <a:pt x="48575" y="66801"/>
                </a:lnTo>
                <a:lnTo>
                  <a:pt x="46609" y="60705"/>
                </a:lnTo>
                <a:lnTo>
                  <a:pt x="47286" y="60197"/>
                </a:lnTo>
                <a:lnTo>
                  <a:pt x="24764" y="60197"/>
                </a:lnTo>
                <a:lnTo>
                  <a:pt x="38481" y="0"/>
                </a:lnTo>
                <a:close/>
              </a:path>
              <a:path w="82550" h="107314">
                <a:moveTo>
                  <a:pt x="74675" y="87756"/>
                </a:moveTo>
                <a:lnTo>
                  <a:pt x="73151" y="89534"/>
                </a:lnTo>
                <a:lnTo>
                  <a:pt x="71755" y="91058"/>
                </a:lnTo>
                <a:lnTo>
                  <a:pt x="70485" y="92201"/>
                </a:lnTo>
                <a:lnTo>
                  <a:pt x="69342" y="93344"/>
                </a:lnTo>
                <a:lnTo>
                  <a:pt x="68199" y="94233"/>
                </a:lnTo>
                <a:lnTo>
                  <a:pt x="67310" y="94868"/>
                </a:lnTo>
                <a:lnTo>
                  <a:pt x="66294" y="95630"/>
                </a:lnTo>
                <a:lnTo>
                  <a:pt x="65405" y="96011"/>
                </a:lnTo>
                <a:lnTo>
                  <a:pt x="63881" y="96519"/>
                </a:lnTo>
                <a:lnTo>
                  <a:pt x="63119" y="96646"/>
                </a:lnTo>
                <a:lnTo>
                  <a:pt x="75985" y="96646"/>
                </a:lnTo>
                <a:lnTo>
                  <a:pt x="77470" y="95250"/>
                </a:lnTo>
                <a:lnTo>
                  <a:pt x="79883" y="92836"/>
                </a:lnTo>
                <a:lnTo>
                  <a:pt x="74675" y="87756"/>
                </a:lnTo>
                <a:close/>
              </a:path>
              <a:path w="82550" h="107314">
                <a:moveTo>
                  <a:pt x="80263" y="28320"/>
                </a:moveTo>
                <a:lnTo>
                  <a:pt x="52324" y="28320"/>
                </a:lnTo>
                <a:lnTo>
                  <a:pt x="51435" y="33273"/>
                </a:lnTo>
                <a:lnTo>
                  <a:pt x="53594" y="33527"/>
                </a:lnTo>
                <a:lnTo>
                  <a:pt x="55118" y="34035"/>
                </a:lnTo>
                <a:lnTo>
                  <a:pt x="55880" y="34797"/>
                </a:lnTo>
                <a:lnTo>
                  <a:pt x="56769" y="35559"/>
                </a:lnTo>
                <a:lnTo>
                  <a:pt x="57150" y="36575"/>
                </a:lnTo>
                <a:lnTo>
                  <a:pt x="57150" y="38861"/>
                </a:lnTo>
                <a:lnTo>
                  <a:pt x="56642" y="40131"/>
                </a:lnTo>
                <a:lnTo>
                  <a:pt x="40132" y="55752"/>
                </a:lnTo>
                <a:lnTo>
                  <a:pt x="37846" y="57150"/>
                </a:lnTo>
                <a:lnTo>
                  <a:pt x="35560" y="58165"/>
                </a:lnTo>
                <a:lnTo>
                  <a:pt x="33274" y="59054"/>
                </a:lnTo>
                <a:lnTo>
                  <a:pt x="31114" y="59816"/>
                </a:lnTo>
                <a:lnTo>
                  <a:pt x="28956" y="60197"/>
                </a:lnTo>
                <a:lnTo>
                  <a:pt x="47286" y="60197"/>
                </a:lnTo>
                <a:lnTo>
                  <a:pt x="52577" y="56260"/>
                </a:lnTo>
                <a:lnTo>
                  <a:pt x="55372" y="54101"/>
                </a:lnTo>
                <a:lnTo>
                  <a:pt x="58293" y="52069"/>
                </a:lnTo>
                <a:lnTo>
                  <a:pt x="61213" y="49910"/>
                </a:lnTo>
                <a:lnTo>
                  <a:pt x="64008" y="47625"/>
                </a:lnTo>
                <a:lnTo>
                  <a:pt x="66929" y="45465"/>
                </a:lnTo>
                <a:lnTo>
                  <a:pt x="69850" y="43179"/>
                </a:lnTo>
                <a:lnTo>
                  <a:pt x="72771" y="40766"/>
                </a:lnTo>
                <a:lnTo>
                  <a:pt x="75819" y="38480"/>
                </a:lnTo>
                <a:lnTo>
                  <a:pt x="78867" y="35813"/>
                </a:lnTo>
                <a:lnTo>
                  <a:pt x="82169" y="33146"/>
                </a:lnTo>
                <a:lnTo>
                  <a:pt x="80263" y="283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952365" y="4268596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893" y="0"/>
                </a:moveTo>
                <a:lnTo>
                  <a:pt x="38481" y="0"/>
                </a:lnTo>
                <a:lnTo>
                  <a:pt x="24764" y="60197"/>
                </a:lnTo>
                <a:lnTo>
                  <a:pt x="26924" y="60197"/>
                </a:lnTo>
                <a:lnTo>
                  <a:pt x="28956" y="60197"/>
                </a:lnTo>
                <a:lnTo>
                  <a:pt x="31114" y="59816"/>
                </a:lnTo>
                <a:lnTo>
                  <a:pt x="33274" y="59054"/>
                </a:lnTo>
                <a:lnTo>
                  <a:pt x="35560" y="58165"/>
                </a:lnTo>
                <a:lnTo>
                  <a:pt x="37846" y="57150"/>
                </a:lnTo>
                <a:lnTo>
                  <a:pt x="40132" y="55752"/>
                </a:lnTo>
                <a:lnTo>
                  <a:pt x="42290" y="54482"/>
                </a:lnTo>
                <a:lnTo>
                  <a:pt x="57150" y="38861"/>
                </a:lnTo>
                <a:lnTo>
                  <a:pt x="57150" y="37845"/>
                </a:lnTo>
                <a:lnTo>
                  <a:pt x="57150" y="36575"/>
                </a:lnTo>
                <a:lnTo>
                  <a:pt x="56769" y="35559"/>
                </a:lnTo>
                <a:lnTo>
                  <a:pt x="55880" y="34797"/>
                </a:lnTo>
                <a:lnTo>
                  <a:pt x="55118" y="34035"/>
                </a:lnTo>
                <a:lnTo>
                  <a:pt x="53594" y="33527"/>
                </a:lnTo>
                <a:lnTo>
                  <a:pt x="51435" y="33273"/>
                </a:lnTo>
                <a:lnTo>
                  <a:pt x="52324" y="28320"/>
                </a:lnTo>
                <a:lnTo>
                  <a:pt x="80263" y="28320"/>
                </a:lnTo>
                <a:lnTo>
                  <a:pt x="82169" y="33146"/>
                </a:lnTo>
                <a:lnTo>
                  <a:pt x="78867" y="35813"/>
                </a:lnTo>
                <a:lnTo>
                  <a:pt x="75819" y="38480"/>
                </a:lnTo>
                <a:lnTo>
                  <a:pt x="72771" y="40766"/>
                </a:lnTo>
                <a:lnTo>
                  <a:pt x="69850" y="43179"/>
                </a:lnTo>
                <a:lnTo>
                  <a:pt x="66929" y="45465"/>
                </a:lnTo>
                <a:lnTo>
                  <a:pt x="64008" y="47625"/>
                </a:lnTo>
                <a:lnTo>
                  <a:pt x="61213" y="49910"/>
                </a:lnTo>
                <a:lnTo>
                  <a:pt x="58293" y="52069"/>
                </a:lnTo>
                <a:lnTo>
                  <a:pt x="55372" y="54101"/>
                </a:lnTo>
                <a:lnTo>
                  <a:pt x="52577" y="56260"/>
                </a:lnTo>
                <a:lnTo>
                  <a:pt x="49657" y="58419"/>
                </a:lnTo>
                <a:lnTo>
                  <a:pt x="46609" y="60705"/>
                </a:lnTo>
                <a:lnTo>
                  <a:pt x="47879" y="64642"/>
                </a:lnTo>
                <a:lnTo>
                  <a:pt x="49149" y="68579"/>
                </a:lnTo>
                <a:lnTo>
                  <a:pt x="50419" y="72643"/>
                </a:lnTo>
                <a:lnTo>
                  <a:pt x="51688" y="76707"/>
                </a:lnTo>
                <a:lnTo>
                  <a:pt x="52959" y="80771"/>
                </a:lnTo>
                <a:lnTo>
                  <a:pt x="54356" y="84708"/>
                </a:lnTo>
                <a:lnTo>
                  <a:pt x="54863" y="86867"/>
                </a:lnTo>
                <a:lnTo>
                  <a:pt x="55499" y="88645"/>
                </a:lnTo>
                <a:lnTo>
                  <a:pt x="56007" y="90169"/>
                </a:lnTo>
                <a:lnTo>
                  <a:pt x="56642" y="91693"/>
                </a:lnTo>
                <a:lnTo>
                  <a:pt x="57150" y="92963"/>
                </a:lnTo>
                <a:lnTo>
                  <a:pt x="57785" y="93852"/>
                </a:lnTo>
                <a:lnTo>
                  <a:pt x="58420" y="94868"/>
                </a:lnTo>
                <a:lnTo>
                  <a:pt x="59055" y="95503"/>
                </a:lnTo>
                <a:lnTo>
                  <a:pt x="59817" y="96011"/>
                </a:lnTo>
                <a:lnTo>
                  <a:pt x="60579" y="96519"/>
                </a:lnTo>
                <a:lnTo>
                  <a:pt x="61340" y="96646"/>
                </a:lnTo>
                <a:lnTo>
                  <a:pt x="62484" y="96646"/>
                </a:lnTo>
                <a:lnTo>
                  <a:pt x="63119" y="96646"/>
                </a:lnTo>
                <a:lnTo>
                  <a:pt x="63881" y="96519"/>
                </a:lnTo>
                <a:lnTo>
                  <a:pt x="64643" y="96265"/>
                </a:lnTo>
                <a:lnTo>
                  <a:pt x="65405" y="96011"/>
                </a:lnTo>
                <a:lnTo>
                  <a:pt x="66294" y="95630"/>
                </a:lnTo>
                <a:lnTo>
                  <a:pt x="67310" y="94868"/>
                </a:lnTo>
                <a:lnTo>
                  <a:pt x="68199" y="94233"/>
                </a:lnTo>
                <a:lnTo>
                  <a:pt x="69342" y="93344"/>
                </a:lnTo>
                <a:lnTo>
                  <a:pt x="70485" y="92201"/>
                </a:lnTo>
                <a:lnTo>
                  <a:pt x="71755" y="91058"/>
                </a:lnTo>
                <a:lnTo>
                  <a:pt x="73151" y="89534"/>
                </a:lnTo>
                <a:lnTo>
                  <a:pt x="74675" y="87756"/>
                </a:lnTo>
                <a:lnTo>
                  <a:pt x="79883" y="92836"/>
                </a:lnTo>
                <a:lnTo>
                  <a:pt x="77470" y="95250"/>
                </a:lnTo>
                <a:lnTo>
                  <a:pt x="58165" y="107060"/>
                </a:lnTo>
                <a:lnTo>
                  <a:pt x="56387" y="107060"/>
                </a:lnTo>
                <a:lnTo>
                  <a:pt x="53086" y="107060"/>
                </a:lnTo>
                <a:lnTo>
                  <a:pt x="38481" y="82422"/>
                </a:lnTo>
                <a:lnTo>
                  <a:pt x="37084" y="77723"/>
                </a:lnTo>
                <a:lnTo>
                  <a:pt x="35560" y="72389"/>
                </a:lnTo>
                <a:lnTo>
                  <a:pt x="35179" y="71119"/>
                </a:lnTo>
                <a:lnTo>
                  <a:pt x="34925" y="70230"/>
                </a:lnTo>
                <a:lnTo>
                  <a:pt x="34544" y="69468"/>
                </a:lnTo>
                <a:lnTo>
                  <a:pt x="34162" y="68706"/>
                </a:lnTo>
                <a:lnTo>
                  <a:pt x="33782" y="68071"/>
                </a:lnTo>
                <a:lnTo>
                  <a:pt x="33274" y="67690"/>
                </a:lnTo>
                <a:lnTo>
                  <a:pt x="32765" y="67309"/>
                </a:lnTo>
                <a:lnTo>
                  <a:pt x="32131" y="67055"/>
                </a:lnTo>
                <a:lnTo>
                  <a:pt x="31369" y="66928"/>
                </a:lnTo>
                <a:lnTo>
                  <a:pt x="30607" y="66928"/>
                </a:lnTo>
                <a:lnTo>
                  <a:pt x="29590" y="66801"/>
                </a:lnTo>
                <a:lnTo>
                  <a:pt x="28321" y="66801"/>
                </a:lnTo>
                <a:lnTo>
                  <a:pt x="23368" y="66801"/>
                </a:lnTo>
                <a:lnTo>
                  <a:pt x="14859" y="105663"/>
                </a:lnTo>
                <a:lnTo>
                  <a:pt x="0" y="105663"/>
                </a:lnTo>
                <a:lnTo>
                  <a:pt x="18796" y="22605"/>
                </a:lnTo>
                <a:lnTo>
                  <a:pt x="19431" y="19811"/>
                </a:lnTo>
                <a:lnTo>
                  <a:pt x="19812" y="17652"/>
                </a:lnTo>
                <a:lnTo>
                  <a:pt x="20065" y="16128"/>
                </a:lnTo>
                <a:lnTo>
                  <a:pt x="20320" y="14477"/>
                </a:lnTo>
                <a:lnTo>
                  <a:pt x="20447" y="13080"/>
                </a:lnTo>
                <a:lnTo>
                  <a:pt x="20447" y="11937"/>
                </a:lnTo>
                <a:lnTo>
                  <a:pt x="20447" y="10921"/>
                </a:lnTo>
                <a:lnTo>
                  <a:pt x="20320" y="10032"/>
                </a:lnTo>
                <a:lnTo>
                  <a:pt x="19938" y="9270"/>
                </a:lnTo>
                <a:lnTo>
                  <a:pt x="19685" y="8635"/>
                </a:lnTo>
                <a:lnTo>
                  <a:pt x="19050" y="8000"/>
                </a:lnTo>
                <a:lnTo>
                  <a:pt x="18287" y="7619"/>
                </a:lnTo>
                <a:lnTo>
                  <a:pt x="17525" y="7111"/>
                </a:lnTo>
                <a:lnTo>
                  <a:pt x="16510" y="6857"/>
                </a:lnTo>
                <a:lnTo>
                  <a:pt x="15239" y="6603"/>
                </a:lnTo>
                <a:lnTo>
                  <a:pt x="13970" y="6350"/>
                </a:lnTo>
                <a:lnTo>
                  <a:pt x="12319" y="6222"/>
                </a:lnTo>
                <a:lnTo>
                  <a:pt x="10413" y="6222"/>
                </a:lnTo>
                <a:lnTo>
                  <a:pt x="11557" y="1015"/>
                </a:lnTo>
                <a:lnTo>
                  <a:pt x="328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052059" y="4230565"/>
            <a:ext cx="147091" cy="5568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066410" y="4249801"/>
            <a:ext cx="128270" cy="36830"/>
          </a:xfrm>
          <a:custGeom>
            <a:avLst/>
            <a:gdLst/>
            <a:ahLst/>
            <a:cxnLst/>
            <a:rect l="l" t="t" r="r" b="b"/>
            <a:pathLst>
              <a:path w="128270" h="36829">
                <a:moveTo>
                  <a:pt x="71591" y="14605"/>
                </a:moveTo>
                <a:lnTo>
                  <a:pt x="32003" y="14605"/>
                </a:lnTo>
                <a:lnTo>
                  <a:pt x="37097" y="15315"/>
                </a:lnTo>
                <a:lnTo>
                  <a:pt x="43227" y="17430"/>
                </a:lnTo>
                <a:lnTo>
                  <a:pt x="50428" y="20955"/>
                </a:lnTo>
                <a:lnTo>
                  <a:pt x="58547" y="25781"/>
                </a:lnTo>
                <a:lnTo>
                  <a:pt x="66976" y="30614"/>
                </a:lnTo>
                <a:lnTo>
                  <a:pt x="74929" y="34067"/>
                </a:lnTo>
                <a:lnTo>
                  <a:pt x="82407" y="36139"/>
                </a:lnTo>
                <a:lnTo>
                  <a:pt x="89408" y="36830"/>
                </a:lnTo>
                <a:lnTo>
                  <a:pt x="96194" y="36234"/>
                </a:lnTo>
                <a:lnTo>
                  <a:pt x="102457" y="34448"/>
                </a:lnTo>
                <a:lnTo>
                  <a:pt x="108196" y="31472"/>
                </a:lnTo>
                <a:lnTo>
                  <a:pt x="113411" y="27305"/>
                </a:lnTo>
                <a:lnTo>
                  <a:pt x="118722" y="22098"/>
                </a:lnTo>
                <a:lnTo>
                  <a:pt x="92075" y="22098"/>
                </a:lnTo>
                <a:lnTo>
                  <a:pt x="87052" y="21407"/>
                </a:lnTo>
                <a:lnTo>
                  <a:pt x="80946" y="19335"/>
                </a:lnTo>
                <a:lnTo>
                  <a:pt x="73769" y="15882"/>
                </a:lnTo>
                <a:lnTo>
                  <a:pt x="71591" y="14605"/>
                </a:lnTo>
                <a:close/>
              </a:path>
              <a:path w="128270" h="36829">
                <a:moveTo>
                  <a:pt x="35305" y="0"/>
                </a:moveTo>
                <a:lnTo>
                  <a:pt x="27177" y="0"/>
                </a:lnTo>
                <a:lnTo>
                  <a:pt x="20192" y="2793"/>
                </a:lnTo>
                <a:lnTo>
                  <a:pt x="14224" y="8255"/>
                </a:lnTo>
                <a:lnTo>
                  <a:pt x="8254" y="13843"/>
                </a:lnTo>
                <a:lnTo>
                  <a:pt x="3555" y="20700"/>
                </a:lnTo>
                <a:lnTo>
                  <a:pt x="0" y="29082"/>
                </a:lnTo>
                <a:lnTo>
                  <a:pt x="8254" y="33655"/>
                </a:lnTo>
                <a:lnTo>
                  <a:pt x="11175" y="27431"/>
                </a:lnTo>
                <a:lnTo>
                  <a:pt x="14604" y="22732"/>
                </a:lnTo>
                <a:lnTo>
                  <a:pt x="22351" y="16256"/>
                </a:lnTo>
                <a:lnTo>
                  <a:pt x="26797" y="14605"/>
                </a:lnTo>
                <a:lnTo>
                  <a:pt x="71591" y="14605"/>
                </a:lnTo>
                <a:lnTo>
                  <a:pt x="65531" y="11049"/>
                </a:lnTo>
                <a:lnTo>
                  <a:pt x="57058" y="6215"/>
                </a:lnTo>
                <a:lnTo>
                  <a:pt x="49180" y="2762"/>
                </a:lnTo>
                <a:lnTo>
                  <a:pt x="41921" y="690"/>
                </a:lnTo>
                <a:lnTo>
                  <a:pt x="35305" y="0"/>
                </a:lnTo>
                <a:close/>
              </a:path>
              <a:path w="128270" h="36829">
                <a:moveTo>
                  <a:pt x="119252" y="2667"/>
                </a:moveTo>
                <a:lnTo>
                  <a:pt x="115188" y="9271"/>
                </a:lnTo>
                <a:lnTo>
                  <a:pt x="111125" y="14224"/>
                </a:lnTo>
                <a:lnTo>
                  <a:pt x="107021" y="17430"/>
                </a:lnTo>
                <a:lnTo>
                  <a:pt x="103124" y="20574"/>
                </a:lnTo>
                <a:lnTo>
                  <a:pt x="98043" y="22098"/>
                </a:lnTo>
                <a:lnTo>
                  <a:pt x="118722" y="22098"/>
                </a:lnTo>
                <a:lnTo>
                  <a:pt x="119909" y="20927"/>
                </a:lnTo>
                <a:lnTo>
                  <a:pt x="124713" y="14605"/>
                </a:lnTo>
                <a:lnTo>
                  <a:pt x="127762" y="8255"/>
                </a:lnTo>
                <a:lnTo>
                  <a:pt x="119252" y="266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066410" y="4249801"/>
            <a:ext cx="128270" cy="36830"/>
          </a:xfrm>
          <a:custGeom>
            <a:avLst/>
            <a:gdLst/>
            <a:ahLst/>
            <a:cxnLst/>
            <a:rect l="l" t="t" r="r" b="b"/>
            <a:pathLst>
              <a:path w="128270" h="36829">
                <a:moveTo>
                  <a:pt x="35305" y="0"/>
                </a:moveTo>
                <a:lnTo>
                  <a:pt x="73769" y="15882"/>
                </a:lnTo>
                <a:lnTo>
                  <a:pt x="80946" y="19335"/>
                </a:lnTo>
                <a:lnTo>
                  <a:pt x="87052" y="21407"/>
                </a:lnTo>
                <a:lnTo>
                  <a:pt x="92075" y="22098"/>
                </a:lnTo>
                <a:lnTo>
                  <a:pt x="98043" y="22098"/>
                </a:lnTo>
                <a:lnTo>
                  <a:pt x="103124" y="20574"/>
                </a:lnTo>
                <a:lnTo>
                  <a:pt x="107061" y="17399"/>
                </a:lnTo>
                <a:lnTo>
                  <a:pt x="111125" y="14224"/>
                </a:lnTo>
                <a:lnTo>
                  <a:pt x="115188" y="9271"/>
                </a:lnTo>
                <a:lnTo>
                  <a:pt x="119252" y="2667"/>
                </a:lnTo>
                <a:lnTo>
                  <a:pt x="127762" y="8255"/>
                </a:lnTo>
                <a:lnTo>
                  <a:pt x="96194" y="36234"/>
                </a:lnTo>
                <a:lnTo>
                  <a:pt x="89408" y="36830"/>
                </a:lnTo>
                <a:lnTo>
                  <a:pt x="82407" y="36139"/>
                </a:lnTo>
                <a:lnTo>
                  <a:pt x="74929" y="34067"/>
                </a:lnTo>
                <a:lnTo>
                  <a:pt x="66976" y="30614"/>
                </a:lnTo>
                <a:lnTo>
                  <a:pt x="58547" y="25781"/>
                </a:lnTo>
                <a:lnTo>
                  <a:pt x="50381" y="20927"/>
                </a:lnTo>
                <a:lnTo>
                  <a:pt x="43227" y="17430"/>
                </a:lnTo>
                <a:lnTo>
                  <a:pt x="37097" y="15315"/>
                </a:lnTo>
                <a:lnTo>
                  <a:pt x="32003" y="14605"/>
                </a:lnTo>
                <a:lnTo>
                  <a:pt x="26797" y="14605"/>
                </a:lnTo>
                <a:lnTo>
                  <a:pt x="22351" y="16256"/>
                </a:lnTo>
                <a:lnTo>
                  <a:pt x="18414" y="19557"/>
                </a:lnTo>
                <a:lnTo>
                  <a:pt x="14604" y="22732"/>
                </a:lnTo>
                <a:lnTo>
                  <a:pt x="11175" y="27431"/>
                </a:lnTo>
                <a:lnTo>
                  <a:pt x="8254" y="33655"/>
                </a:lnTo>
                <a:lnTo>
                  <a:pt x="0" y="29082"/>
                </a:lnTo>
                <a:lnTo>
                  <a:pt x="27177" y="0"/>
                </a:lnTo>
                <a:lnTo>
                  <a:pt x="353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198364" y="4166641"/>
            <a:ext cx="163804" cy="16380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213096" y="4185792"/>
            <a:ext cx="146050" cy="144780"/>
          </a:xfrm>
          <a:custGeom>
            <a:avLst/>
            <a:gdLst/>
            <a:ahLst/>
            <a:cxnLst/>
            <a:rect l="l" t="t" r="r" b="b"/>
            <a:pathLst>
              <a:path w="146050" h="144779">
                <a:moveTo>
                  <a:pt x="69976" y="0"/>
                </a:moveTo>
                <a:lnTo>
                  <a:pt x="27686" y="0"/>
                </a:lnTo>
                <a:lnTo>
                  <a:pt x="26542" y="5206"/>
                </a:lnTo>
                <a:lnTo>
                  <a:pt x="30099" y="5460"/>
                </a:lnTo>
                <a:lnTo>
                  <a:pt x="32765" y="6222"/>
                </a:lnTo>
                <a:lnTo>
                  <a:pt x="36067" y="8762"/>
                </a:lnTo>
                <a:lnTo>
                  <a:pt x="36956" y="11048"/>
                </a:lnTo>
                <a:lnTo>
                  <a:pt x="36906" y="16890"/>
                </a:lnTo>
                <a:lnTo>
                  <a:pt x="36702" y="18922"/>
                </a:lnTo>
                <a:lnTo>
                  <a:pt x="36194" y="22224"/>
                </a:lnTo>
                <a:lnTo>
                  <a:pt x="35813" y="25399"/>
                </a:lnTo>
                <a:lnTo>
                  <a:pt x="35178" y="28574"/>
                </a:lnTo>
                <a:lnTo>
                  <a:pt x="34516" y="31495"/>
                </a:lnTo>
                <a:lnTo>
                  <a:pt x="15112" y="119760"/>
                </a:lnTo>
                <a:lnTo>
                  <a:pt x="13802" y="124586"/>
                </a:lnTo>
                <a:lnTo>
                  <a:pt x="12318" y="129285"/>
                </a:lnTo>
                <a:lnTo>
                  <a:pt x="11556" y="131444"/>
                </a:lnTo>
                <a:lnTo>
                  <a:pt x="10472" y="133222"/>
                </a:lnTo>
                <a:lnTo>
                  <a:pt x="9651" y="134746"/>
                </a:lnTo>
                <a:lnTo>
                  <a:pt x="8508" y="136143"/>
                </a:lnTo>
                <a:lnTo>
                  <a:pt x="7238" y="137032"/>
                </a:lnTo>
                <a:lnTo>
                  <a:pt x="5841" y="138048"/>
                </a:lnTo>
                <a:lnTo>
                  <a:pt x="3809" y="138683"/>
                </a:lnTo>
                <a:lnTo>
                  <a:pt x="1142" y="139064"/>
                </a:lnTo>
                <a:lnTo>
                  <a:pt x="0" y="144271"/>
                </a:lnTo>
                <a:lnTo>
                  <a:pt x="42290" y="144271"/>
                </a:lnTo>
                <a:lnTo>
                  <a:pt x="43433" y="139064"/>
                </a:lnTo>
                <a:lnTo>
                  <a:pt x="39369" y="138810"/>
                </a:lnTo>
                <a:lnTo>
                  <a:pt x="36575" y="137921"/>
                </a:lnTo>
                <a:lnTo>
                  <a:pt x="35178" y="136524"/>
                </a:lnTo>
                <a:lnTo>
                  <a:pt x="33781" y="135254"/>
                </a:lnTo>
                <a:lnTo>
                  <a:pt x="33184" y="133222"/>
                </a:lnTo>
                <a:lnTo>
                  <a:pt x="33295" y="124459"/>
                </a:lnTo>
                <a:lnTo>
                  <a:pt x="34543" y="117093"/>
                </a:lnTo>
                <a:lnTo>
                  <a:pt x="35305" y="113537"/>
                </a:lnTo>
                <a:lnTo>
                  <a:pt x="44068" y="73532"/>
                </a:lnTo>
                <a:lnTo>
                  <a:pt x="119664" y="73532"/>
                </a:lnTo>
                <a:lnTo>
                  <a:pt x="121786" y="63880"/>
                </a:lnTo>
                <a:lnTo>
                  <a:pt x="46227" y="63880"/>
                </a:lnTo>
                <a:lnTo>
                  <a:pt x="53368" y="31368"/>
                </a:lnTo>
                <a:lnTo>
                  <a:pt x="68833" y="5206"/>
                </a:lnTo>
                <a:lnTo>
                  <a:pt x="69976" y="0"/>
                </a:lnTo>
                <a:close/>
              </a:path>
              <a:path w="146050" h="144779">
                <a:moveTo>
                  <a:pt x="119664" y="73532"/>
                </a:moveTo>
                <a:lnTo>
                  <a:pt x="100837" y="73532"/>
                </a:lnTo>
                <a:lnTo>
                  <a:pt x="92201" y="112775"/>
                </a:lnTo>
                <a:lnTo>
                  <a:pt x="90550" y="119760"/>
                </a:lnTo>
                <a:lnTo>
                  <a:pt x="82803" y="137032"/>
                </a:lnTo>
                <a:lnTo>
                  <a:pt x="81406" y="138048"/>
                </a:lnTo>
                <a:lnTo>
                  <a:pt x="79375" y="138683"/>
                </a:lnTo>
                <a:lnTo>
                  <a:pt x="76707" y="139064"/>
                </a:lnTo>
                <a:lnTo>
                  <a:pt x="75564" y="144271"/>
                </a:lnTo>
                <a:lnTo>
                  <a:pt x="117855" y="144271"/>
                </a:lnTo>
                <a:lnTo>
                  <a:pt x="118999" y="139064"/>
                </a:lnTo>
                <a:lnTo>
                  <a:pt x="115315" y="138810"/>
                </a:lnTo>
                <a:lnTo>
                  <a:pt x="112649" y="138048"/>
                </a:lnTo>
                <a:lnTo>
                  <a:pt x="110998" y="136778"/>
                </a:lnTo>
                <a:lnTo>
                  <a:pt x="109474" y="135381"/>
                </a:lnTo>
                <a:lnTo>
                  <a:pt x="108584" y="133222"/>
                </a:lnTo>
                <a:lnTo>
                  <a:pt x="108689" y="127126"/>
                </a:lnTo>
                <a:lnTo>
                  <a:pt x="109346" y="121030"/>
                </a:lnTo>
                <a:lnTo>
                  <a:pt x="109981" y="117728"/>
                </a:lnTo>
                <a:lnTo>
                  <a:pt x="110870" y="113537"/>
                </a:lnTo>
                <a:lnTo>
                  <a:pt x="119664" y="73532"/>
                </a:lnTo>
                <a:close/>
              </a:path>
              <a:path w="146050" h="144779">
                <a:moveTo>
                  <a:pt x="145541" y="0"/>
                </a:moveTo>
                <a:lnTo>
                  <a:pt x="103250" y="0"/>
                </a:lnTo>
                <a:lnTo>
                  <a:pt x="102107" y="5206"/>
                </a:lnTo>
                <a:lnTo>
                  <a:pt x="105663" y="5460"/>
                </a:lnTo>
                <a:lnTo>
                  <a:pt x="108330" y="6222"/>
                </a:lnTo>
                <a:lnTo>
                  <a:pt x="111632" y="8762"/>
                </a:lnTo>
                <a:lnTo>
                  <a:pt x="112394" y="11048"/>
                </a:lnTo>
                <a:lnTo>
                  <a:pt x="112267" y="18922"/>
                </a:lnTo>
                <a:lnTo>
                  <a:pt x="110743" y="28574"/>
                </a:lnTo>
                <a:lnTo>
                  <a:pt x="110081" y="31495"/>
                </a:lnTo>
                <a:lnTo>
                  <a:pt x="102996" y="63880"/>
                </a:lnTo>
                <a:lnTo>
                  <a:pt x="121786" y="63880"/>
                </a:lnTo>
                <a:lnTo>
                  <a:pt x="128933" y="31368"/>
                </a:lnTo>
                <a:lnTo>
                  <a:pt x="130428" y="24764"/>
                </a:lnTo>
                <a:lnTo>
                  <a:pt x="144399" y="5206"/>
                </a:lnTo>
                <a:lnTo>
                  <a:pt x="1455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213096" y="4185792"/>
            <a:ext cx="146050" cy="144780"/>
          </a:xfrm>
          <a:custGeom>
            <a:avLst/>
            <a:gdLst/>
            <a:ahLst/>
            <a:cxnLst/>
            <a:rect l="l" t="t" r="r" b="b"/>
            <a:pathLst>
              <a:path w="146050" h="144779">
                <a:moveTo>
                  <a:pt x="27686" y="0"/>
                </a:moveTo>
                <a:lnTo>
                  <a:pt x="69976" y="0"/>
                </a:lnTo>
                <a:lnTo>
                  <a:pt x="68833" y="5206"/>
                </a:lnTo>
                <a:lnTo>
                  <a:pt x="66166" y="5841"/>
                </a:lnTo>
                <a:lnTo>
                  <a:pt x="64262" y="6476"/>
                </a:lnTo>
                <a:lnTo>
                  <a:pt x="62991" y="7111"/>
                </a:lnTo>
                <a:lnTo>
                  <a:pt x="61849" y="7873"/>
                </a:lnTo>
                <a:lnTo>
                  <a:pt x="60832" y="8889"/>
                </a:lnTo>
                <a:lnTo>
                  <a:pt x="59943" y="10286"/>
                </a:lnTo>
                <a:lnTo>
                  <a:pt x="59054" y="11683"/>
                </a:lnTo>
                <a:lnTo>
                  <a:pt x="46227" y="63880"/>
                </a:lnTo>
                <a:lnTo>
                  <a:pt x="102996" y="63880"/>
                </a:lnTo>
                <a:lnTo>
                  <a:pt x="110108" y="31368"/>
                </a:lnTo>
                <a:lnTo>
                  <a:pt x="110743" y="28574"/>
                </a:lnTo>
                <a:lnTo>
                  <a:pt x="111251" y="25399"/>
                </a:lnTo>
                <a:lnTo>
                  <a:pt x="111759" y="22224"/>
                </a:lnTo>
                <a:lnTo>
                  <a:pt x="112267" y="18922"/>
                </a:lnTo>
                <a:lnTo>
                  <a:pt x="112394" y="16382"/>
                </a:lnTo>
                <a:lnTo>
                  <a:pt x="112394" y="14477"/>
                </a:lnTo>
                <a:lnTo>
                  <a:pt x="112394" y="11048"/>
                </a:lnTo>
                <a:lnTo>
                  <a:pt x="111632" y="8762"/>
                </a:lnTo>
                <a:lnTo>
                  <a:pt x="109981" y="7492"/>
                </a:lnTo>
                <a:lnTo>
                  <a:pt x="108330" y="6222"/>
                </a:lnTo>
                <a:lnTo>
                  <a:pt x="105663" y="5460"/>
                </a:lnTo>
                <a:lnTo>
                  <a:pt x="102107" y="5206"/>
                </a:lnTo>
                <a:lnTo>
                  <a:pt x="103250" y="0"/>
                </a:lnTo>
                <a:lnTo>
                  <a:pt x="145541" y="0"/>
                </a:lnTo>
                <a:lnTo>
                  <a:pt x="144399" y="5206"/>
                </a:lnTo>
                <a:lnTo>
                  <a:pt x="141731" y="5841"/>
                </a:lnTo>
                <a:lnTo>
                  <a:pt x="139826" y="6476"/>
                </a:lnTo>
                <a:lnTo>
                  <a:pt x="110870" y="113537"/>
                </a:lnTo>
                <a:lnTo>
                  <a:pt x="109092" y="123443"/>
                </a:lnTo>
                <a:lnTo>
                  <a:pt x="108838" y="125856"/>
                </a:lnTo>
                <a:lnTo>
                  <a:pt x="108584" y="128015"/>
                </a:lnTo>
                <a:lnTo>
                  <a:pt x="108584" y="130047"/>
                </a:lnTo>
                <a:lnTo>
                  <a:pt x="108584" y="133222"/>
                </a:lnTo>
                <a:lnTo>
                  <a:pt x="118999" y="139064"/>
                </a:lnTo>
                <a:lnTo>
                  <a:pt x="117855" y="144271"/>
                </a:lnTo>
                <a:lnTo>
                  <a:pt x="75564" y="144271"/>
                </a:lnTo>
                <a:lnTo>
                  <a:pt x="76707" y="139064"/>
                </a:lnTo>
                <a:lnTo>
                  <a:pt x="79375" y="138683"/>
                </a:lnTo>
                <a:lnTo>
                  <a:pt x="81406" y="138048"/>
                </a:lnTo>
                <a:lnTo>
                  <a:pt x="82803" y="137032"/>
                </a:lnTo>
                <a:lnTo>
                  <a:pt x="84074" y="136143"/>
                </a:lnTo>
                <a:lnTo>
                  <a:pt x="85216" y="134746"/>
                </a:lnTo>
                <a:lnTo>
                  <a:pt x="86105" y="133095"/>
                </a:lnTo>
                <a:lnTo>
                  <a:pt x="86994" y="131444"/>
                </a:lnTo>
                <a:lnTo>
                  <a:pt x="87883" y="129285"/>
                </a:lnTo>
                <a:lnTo>
                  <a:pt x="100837" y="73532"/>
                </a:lnTo>
                <a:lnTo>
                  <a:pt x="44068" y="73532"/>
                </a:lnTo>
                <a:lnTo>
                  <a:pt x="35305" y="113537"/>
                </a:lnTo>
                <a:lnTo>
                  <a:pt x="33146" y="127126"/>
                </a:lnTo>
                <a:lnTo>
                  <a:pt x="33146" y="130047"/>
                </a:lnTo>
                <a:lnTo>
                  <a:pt x="33146" y="133095"/>
                </a:lnTo>
                <a:lnTo>
                  <a:pt x="33781" y="135254"/>
                </a:lnTo>
                <a:lnTo>
                  <a:pt x="35178" y="136524"/>
                </a:lnTo>
                <a:lnTo>
                  <a:pt x="36575" y="137921"/>
                </a:lnTo>
                <a:lnTo>
                  <a:pt x="39369" y="138810"/>
                </a:lnTo>
                <a:lnTo>
                  <a:pt x="43433" y="139064"/>
                </a:lnTo>
                <a:lnTo>
                  <a:pt x="42290" y="144271"/>
                </a:lnTo>
                <a:lnTo>
                  <a:pt x="0" y="144271"/>
                </a:lnTo>
                <a:lnTo>
                  <a:pt x="1142" y="139064"/>
                </a:lnTo>
                <a:lnTo>
                  <a:pt x="3809" y="138683"/>
                </a:lnTo>
                <a:lnTo>
                  <a:pt x="5841" y="138048"/>
                </a:lnTo>
                <a:lnTo>
                  <a:pt x="7238" y="137032"/>
                </a:lnTo>
                <a:lnTo>
                  <a:pt x="8508" y="136143"/>
                </a:lnTo>
                <a:lnTo>
                  <a:pt x="9651" y="134746"/>
                </a:lnTo>
                <a:lnTo>
                  <a:pt x="10540" y="133095"/>
                </a:lnTo>
                <a:lnTo>
                  <a:pt x="11556" y="131444"/>
                </a:lnTo>
                <a:lnTo>
                  <a:pt x="12318" y="129285"/>
                </a:lnTo>
                <a:lnTo>
                  <a:pt x="13080" y="126872"/>
                </a:lnTo>
                <a:lnTo>
                  <a:pt x="13842" y="124459"/>
                </a:lnTo>
                <a:lnTo>
                  <a:pt x="15112" y="119760"/>
                </a:lnTo>
                <a:lnTo>
                  <a:pt x="16637" y="112775"/>
                </a:lnTo>
                <a:lnTo>
                  <a:pt x="34543" y="31368"/>
                </a:lnTo>
                <a:lnTo>
                  <a:pt x="35178" y="28574"/>
                </a:lnTo>
                <a:lnTo>
                  <a:pt x="35813" y="25399"/>
                </a:lnTo>
                <a:lnTo>
                  <a:pt x="36194" y="22224"/>
                </a:lnTo>
                <a:lnTo>
                  <a:pt x="36702" y="18922"/>
                </a:lnTo>
                <a:lnTo>
                  <a:pt x="36956" y="16382"/>
                </a:lnTo>
                <a:lnTo>
                  <a:pt x="36956" y="14477"/>
                </a:lnTo>
                <a:lnTo>
                  <a:pt x="36956" y="11048"/>
                </a:lnTo>
                <a:lnTo>
                  <a:pt x="36067" y="8762"/>
                </a:lnTo>
                <a:lnTo>
                  <a:pt x="34416" y="7492"/>
                </a:lnTo>
                <a:lnTo>
                  <a:pt x="32765" y="6222"/>
                </a:lnTo>
                <a:lnTo>
                  <a:pt x="30099" y="5460"/>
                </a:lnTo>
                <a:lnTo>
                  <a:pt x="26542" y="5206"/>
                </a:lnTo>
                <a:lnTo>
                  <a:pt x="276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521708" y="4597882"/>
            <a:ext cx="142519" cy="14251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532503" y="4613147"/>
            <a:ext cx="132588" cy="1324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782311" y="4562843"/>
            <a:ext cx="139446" cy="21565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797171" y="4582667"/>
            <a:ext cx="120014" cy="196850"/>
          </a:xfrm>
          <a:custGeom>
            <a:avLst/>
            <a:gdLst/>
            <a:ahLst/>
            <a:cxnLst/>
            <a:rect l="l" t="t" r="r" b="b"/>
            <a:pathLst>
              <a:path w="120014" h="196850">
                <a:moveTo>
                  <a:pt x="86105" y="0"/>
                </a:moveTo>
                <a:lnTo>
                  <a:pt x="50784" y="14922"/>
                </a:lnTo>
                <a:lnTo>
                  <a:pt x="31368" y="57022"/>
                </a:lnTo>
                <a:lnTo>
                  <a:pt x="0" y="196722"/>
                </a:lnTo>
                <a:lnTo>
                  <a:pt x="17271" y="196722"/>
                </a:lnTo>
                <a:lnTo>
                  <a:pt x="28575" y="146684"/>
                </a:lnTo>
                <a:lnTo>
                  <a:pt x="82932" y="146684"/>
                </a:lnTo>
                <a:lnTo>
                  <a:pt x="83184" y="146557"/>
                </a:lnTo>
                <a:lnTo>
                  <a:pt x="86417" y="144652"/>
                </a:lnTo>
                <a:lnTo>
                  <a:pt x="51307" y="144652"/>
                </a:lnTo>
                <a:lnTo>
                  <a:pt x="47751" y="144144"/>
                </a:lnTo>
                <a:lnTo>
                  <a:pt x="45084" y="143128"/>
                </a:lnTo>
                <a:lnTo>
                  <a:pt x="42290" y="142239"/>
                </a:lnTo>
                <a:lnTo>
                  <a:pt x="40004" y="141096"/>
                </a:lnTo>
                <a:lnTo>
                  <a:pt x="38353" y="139826"/>
                </a:lnTo>
                <a:lnTo>
                  <a:pt x="36575" y="138556"/>
                </a:lnTo>
                <a:lnTo>
                  <a:pt x="35305" y="137159"/>
                </a:lnTo>
                <a:lnTo>
                  <a:pt x="34336" y="135762"/>
                </a:lnTo>
                <a:lnTo>
                  <a:pt x="33527" y="134492"/>
                </a:lnTo>
                <a:lnTo>
                  <a:pt x="33146" y="132841"/>
                </a:lnTo>
                <a:lnTo>
                  <a:pt x="33146" y="129793"/>
                </a:lnTo>
                <a:lnTo>
                  <a:pt x="33274" y="128523"/>
                </a:lnTo>
                <a:lnTo>
                  <a:pt x="33654" y="126872"/>
                </a:lnTo>
                <a:lnTo>
                  <a:pt x="47878" y="60578"/>
                </a:lnTo>
                <a:lnTo>
                  <a:pt x="62611" y="21335"/>
                </a:lnTo>
                <a:lnTo>
                  <a:pt x="84962" y="8381"/>
                </a:lnTo>
                <a:lnTo>
                  <a:pt x="112635" y="8381"/>
                </a:lnTo>
                <a:lnTo>
                  <a:pt x="111251" y="7238"/>
                </a:lnTo>
                <a:lnTo>
                  <a:pt x="106322" y="4071"/>
                </a:lnTo>
                <a:lnTo>
                  <a:pt x="100488" y="1809"/>
                </a:lnTo>
                <a:lnTo>
                  <a:pt x="93749" y="452"/>
                </a:lnTo>
                <a:lnTo>
                  <a:pt x="86105" y="0"/>
                </a:lnTo>
                <a:close/>
              </a:path>
              <a:path w="120014" h="196850">
                <a:moveTo>
                  <a:pt x="82932" y="146684"/>
                </a:moveTo>
                <a:lnTo>
                  <a:pt x="28575" y="146684"/>
                </a:lnTo>
                <a:lnTo>
                  <a:pt x="33400" y="148970"/>
                </a:lnTo>
                <a:lnTo>
                  <a:pt x="38100" y="150621"/>
                </a:lnTo>
                <a:lnTo>
                  <a:pt x="42671" y="151510"/>
                </a:lnTo>
                <a:lnTo>
                  <a:pt x="47243" y="152526"/>
                </a:lnTo>
                <a:lnTo>
                  <a:pt x="52450" y="152907"/>
                </a:lnTo>
                <a:lnTo>
                  <a:pt x="58419" y="152907"/>
                </a:lnTo>
                <a:lnTo>
                  <a:pt x="65236" y="152523"/>
                </a:lnTo>
                <a:lnTo>
                  <a:pt x="71612" y="151352"/>
                </a:lnTo>
                <a:lnTo>
                  <a:pt x="77583" y="149371"/>
                </a:lnTo>
                <a:lnTo>
                  <a:pt x="82932" y="146684"/>
                </a:lnTo>
                <a:close/>
              </a:path>
              <a:path w="120014" h="196850">
                <a:moveTo>
                  <a:pt x="112635" y="8381"/>
                </a:moveTo>
                <a:lnTo>
                  <a:pt x="90804" y="8381"/>
                </a:lnTo>
                <a:lnTo>
                  <a:pt x="95123" y="9905"/>
                </a:lnTo>
                <a:lnTo>
                  <a:pt x="98043" y="13080"/>
                </a:lnTo>
                <a:lnTo>
                  <a:pt x="100964" y="16128"/>
                </a:lnTo>
                <a:lnTo>
                  <a:pt x="102362" y="20573"/>
                </a:lnTo>
                <a:lnTo>
                  <a:pt x="102362" y="33781"/>
                </a:lnTo>
                <a:lnTo>
                  <a:pt x="100711" y="40512"/>
                </a:lnTo>
                <a:lnTo>
                  <a:pt x="96445" y="47998"/>
                </a:lnTo>
                <a:lnTo>
                  <a:pt x="93725" y="52831"/>
                </a:lnTo>
                <a:lnTo>
                  <a:pt x="62102" y="68198"/>
                </a:lnTo>
                <a:lnTo>
                  <a:pt x="60705" y="75691"/>
                </a:lnTo>
                <a:lnTo>
                  <a:pt x="68833" y="76326"/>
                </a:lnTo>
                <a:lnTo>
                  <a:pt x="75183" y="78866"/>
                </a:lnTo>
                <a:lnTo>
                  <a:pt x="79501" y="83438"/>
                </a:lnTo>
                <a:lnTo>
                  <a:pt x="83946" y="87883"/>
                </a:lnTo>
                <a:lnTo>
                  <a:pt x="86105" y="94233"/>
                </a:lnTo>
                <a:lnTo>
                  <a:pt x="86105" y="110489"/>
                </a:lnTo>
                <a:lnTo>
                  <a:pt x="61213" y="144652"/>
                </a:lnTo>
                <a:lnTo>
                  <a:pt x="86417" y="144652"/>
                </a:lnTo>
                <a:lnTo>
                  <a:pt x="90296" y="142366"/>
                </a:lnTo>
                <a:lnTo>
                  <a:pt x="95757" y="136524"/>
                </a:lnTo>
                <a:lnTo>
                  <a:pt x="103124" y="122046"/>
                </a:lnTo>
                <a:lnTo>
                  <a:pt x="104901" y="114299"/>
                </a:lnTo>
                <a:lnTo>
                  <a:pt x="104901" y="105917"/>
                </a:lnTo>
                <a:lnTo>
                  <a:pt x="103330" y="94775"/>
                </a:lnTo>
                <a:lnTo>
                  <a:pt x="98615" y="85550"/>
                </a:lnTo>
                <a:lnTo>
                  <a:pt x="90757" y="78253"/>
                </a:lnTo>
                <a:lnTo>
                  <a:pt x="79755" y="72897"/>
                </a:lnTo>
                <a:lnTo>
                  <a:pt x="80009" y="72008"/>
                </a:lnTo>
                <a:lnTo>
                  <a:pt x="87883" y="69595"/>
                </a:lnTo>
                <a:lnTo>
                  <a:pt x="94487" y="66547"/>
                </a:lnTo>
                <a:lnTo>
                  <a:pt x="99821" y="63118"/>
                </a:lnTo>
                <a:lnTo>
                  <a:pt x="105282" y="59689"/>
                </a:lnTo>
                <a:lnTo>
                  <a:pt x="120014" y="18922"/>
                </a:lnTo>
                <a:lnTo>
                  <a:pt x="117093" y="12064"/>
                </a:lnTo>
                <a:lnTo>
                  <a:pt x="112635" y="838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830317" y="4591050"/>
            <a:ext cx="69215" cy="136525"/>
          </a:xfrm>
          <a:custGeom>
            <a:avLst/>
            <a:gdLst/>
            <a:ahLst/>
            <a:cxnLst/>
            <a:rect l="l" t="t" r="r" b="b"/>
            <a:pathLst>
              <a:path w="69214" h="136525">
                <a:moveTo>
                  <a:pt x="51816" y="0"/>
                </a:moveTo>
                <a:lnTo>
                  <a:pt x="21288" y="29241"/>
                </a:lnTo>
                <a:lnTo>
                  <a:pt x="508" y="118491"/>
                </a:lnTo>
                <a:lnTo>
                  <a:pt x="127" y="120142"/>
                </a:lnTo>
                <a:lnTo>
                  <a:pt x="0" y="121412"/>
                </a:lnTo>
                <a:lnTo>
                  <a:pt x="0" y="122555"/>
                </a:lnTo>
                <a:lnTo>
                  <a:pt x="0" y="124460"/>
                </a:lnTo>
                <a:lnTo>
                  <a:pt x="5207" y="131444"/>
                </a:lnTo>
                <a:lnTo>
                  <a:pt x="6858" y="132714"/>
                </a:lnTo>
                <a:lnTo>
                  <a:pt x="9144" y="133857"/>
                </a:lnTo>
                <a:lnTo>
                  <a:pt x="11937" y="134747"/>
                </a:lnTo>
                <a:lnTo>
                  <a:pt x="14605" y="135762"/>
                </a:lnTo>
                <a:lnTo>
                  <a:pt x="18161" y="136270"/>
                </a:lnTo>
                <a:lnTo>
                  <a:pt x="22352" y="136270"/>
                </a:lnTo>
                <a:lnTo>
                  <a:pt x="28067" y="136270"/>
                </a:lnTo>
                <a:lnTo>
                  <a:pt x="33274" y="134493"/>
                </a:lnTo>
                <a:lnTo>
                  <a:pt x="37973" y="130937"/>
                </a:lnTo>
                <a:lnTo>
                  <a:pt x="42672" y="127381"/>
                </a:lnTo>
                <a:lnTo>
                  <a:pt x="46355" y="122427"/>
                </a:lnTo>
                <a:lnTo>
                  <a:pt x="49022" y="115950"/>
                </a:lnTo>
                <a:lnTo>
                  <a:pt x="51689" y="109474"/>
                </a:lnTo>
                <a:lnTo>
                  <a:pt x="52959" y="102107"/>
                </a:lnTo>
                <a:lnTo>
                  <a:pt x="52959" y="93725"/>
                </a:lnTo>
                <a:lnTo>
                  <a:pt x="52959" y="85851"/>
                </a:lnTo>
                <a:lnTo>
                  <a:pt x="50800" y="79501"/>
                </a:lnTo>
                <a:lnTo>
                  <a:pt x="46355" y="75056"/>
                </a:lnTo>
                <a:lnTo>
                  <a:pt x="42037" y="70485"/>
                </a:lnTo>
                <a:lnTo>
                  <a:pt x="35687" y="67944"/>
                </a:lnTo>
                <a:lnTo>
                  <a:pt x="27559" y="67310"/>
                </a:lnTo>
                <a:lnTo>
                  <a:pt x="28956" y="59817"/>
                </a:lnTo>
                <a:lnTo>
                  <a:pt x="64008" y="38354"/>
                </a:lnTo>
                <a:lnTo>
                  <a:pt x="67564" y="32131"/>
                </a:lnTo>
                <a:lnTo>
                  <a:pt x="69215" y="25400"/>
                </a:lnTo>
                <a:lnTo>
                  <a:pt x="69215" y="18033"/>
                </a:lnTo>
                <a:lnTo>
                  <a:pt x="69215" y="12192"/>
                </a:lnTo>
                <a:lnTo>
                  <a:pt x="67818" y="7747"/>
                </a:lnTo>
                <a:lnTo>
                  <a:pt x="64897" y="4699"/>
                </a:lnTo>
                <a:lnTo>
                  <a:pt x="61976" y="1524"/>
                </a:lnTo>
                <a:lnTo>
                  <a:pt x="57658" y="0"/>
                </a:lnTo>
                <a:lnTo>
                  <a:pt x="5181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4797171" y="4582667"/>
            <a:ext cx="120014" cy="196850"/>
          </a:xfrm>
          <a:custGeom>
            <a:avLst/>
            <a:gdLst/>
            <a:ahLst/>
            <a:cxnLst/>
            <a:rect l="l" t="t" r="r" b="b"/>
            <a:pathLst>
              <a:path w="120014" h="196850">
                <a:moveTo>
                  <a:pt x="86105" y="0"/>
                </a:moveTo>
                <a:lnTo>
                  <a:pt x="120014" y="18922"/>
                </a:lnTo>
                <a:lnTo>
                  <a:pt x="120014" y="27812"/>
                </a:lnTo>
                <a:lnTo>
                  <a:pt x="120014" y="31495"/>
                </a:lnTo>
                <a:lnTo>
                  <a:pt x="119506" y="35305"/>
                </a:lnTo>
                <a:lnTo>
                  <a:pt x="118490" y="39496"/>
                </a:lnTo>
                <a:lnTo>
                  <a:pt x="117475" y="43687"/>
                </a:lnTo>
                <a:lnTo>
                  <a:pt x="99821" y="63118"/>
                </a:lnTo>
                <a:lnTo>
                  <a:pt x="94487" y="66547"/>
                </a:lnTo>
                <a:lnTo>
                  <a:pt x="87883" y="69595"/>
                </a:lnTo>
                <a:lnTo>
                  <a:pt x="80009" y="72008"/>
                </a:lnTo>
                <a:lnTo>
                  <a:pt x="79755" y="72897"/>
                </a:lnTo>
                <a:lnTo>
                  <a:pt x="90757" y="78253"/>
                </a:lnTo>
                <a:lnTo>
                  <a:pt x="98615" y="85550"/>
                </a:lnTo>
                <a:lnTo>
                  <a:pt x="103330" y="94775"/>
                </a:lnTo>
                <a:lnTo>
                  <a:pt x="104901" y="105917"/>
                </a:lnTo>
                <a:lnTo>
                  <a:pt x="104901" y="114299"/>
                </a:lnTo>
                <a:lnTo>
                  <a:pt x="83184" y="146557"/>
                </a:lnTo>
                <a:lnTo>
                  <a:pt x="58419" y="152907"/>
                </a:lnTo>
                <a:lnTo>
                  <a:pt x="52450" y="152907"/>
                </a:lnTo>
                <a:lnTo>
                  <a:pt x="47243" y="152526"/>
                </a:lnTo>
                <a:lnTo>
                  <a:pt x="42671" y="151510"/>
                </a:lnTo>
                <a:lnTo>
                  <a:pt x="38100" y="150621"/>
                </a:lnTo>
                <a:lnTo>
                  <a:pt x="33400" y="148970"/>
                </a:lnTo>
                <a:lnTo>
                  <a:pt x="28575" y="146684"/>
                </a:lnTo>
                <a:lnTo>
                  <a:pt x="17271" y="196722"/>
                </a:lnTo>
                <a:lnTo>
                  <a:pt x="0" y="196722"/>
                </a:lnTo>
                <a:lnTo>
                  <a:pt x="31368" y="57022"/>
                </a:lnTo>
                <a:lnTo>
                  <a:pt x="46507" y="20018"/>
                </a:lnTo>
                <a:lnTo>
                  <a:pt x="79011" y="426"/>
                </a:lnTo>
                <a:lnTo>
                  <a:pt x="861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907279" y="4652771"/>
            <a:ext cx="101379" cy="12573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921884" y="4672457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575" y="66802"/>
                </a:moveTo>
                <a:lnTo>
                  <a:pt x="29590" y="66802"/>
                </a:lnTo>
                <a:lnTo>
                  <a:pt x="30606" y="66929"/>
                </a:lnTo>
                <a:lnTo>
                  <a:pt x="31368" y="66929"/>
                </a:lnTo>
                <a:lnTo>
                  <a:pt x="32130" y="67056"/>
                </a:lnTo>
                <a:lnTo>
                  <a:pt x="37084" y="77724"/>
                </a:lnTo>
                <a:lnTo>
                  <a:pt x="38480" y="82423"/>
                </a:lnTo>
                <a:lnTo>
                  <a:pt x="53086" y="107061"/>
                </a:lnTo>
                <a:lnTo>
                  <a:pt x="58165" y="107061"/>
                </a:lnTo>
                <a:lnTo>
                  <a:pt x="75985" y="96647"/>
                </a:lnTo>
                <a:lnTo>
                  <a:pt x="61340" y="96647"/>
                </a:lnTo>
                <a:lnTo>
                  <a:pt x="60578" y="96520"/>
                </a:lnTo>
                <a:lnTo>
                  <a:pt x="59054" y="95504"/>
                </a:lnTo>
                <a:lnTo>
                  <a:pt x="58419" y="94869"/>
                </a:lnTo>
                <a:lnTo>
                  <a:pt x="57785" y="93853"/>
                </a:lnTo>
                <a:lnTo>
                  <a:pt x="57150" y="92964"/>
                </a:lnTo>
                <a:lnTo>
                  <a:pt x="56006" y="90170"/>
                </a:lnTo>
                <a:lnTo>
                  <a:pt x="55499" y="88646"/>
                </a:lnTo>
                <a:lnTo>
                  <a:pt x="54863" y="86868"/>
                </a:lnTo>
                <a:lnTo>
                  <a:pt x="54355" y="84709"/>
                </a:lnTo>
                <a:lnTo>
                  <a:pt x="52959" y="80772"/>
                </a:lnTo>
                <a:lnTo>
                  <a:pt x="48575" y="66802"/>
                </a:lnTo>
                <a:close/>
              </a:path>
              <a:path w="82550" h="107314">
                <a:moveTo>
                  <a:pt x="38480" y="0"/>
                </a:moveTo>
                <a:lnTo>
                  <a:pt x="32892" y="0"/>
                </a:lnTo>
                <a:lnTo>
                  <a:pt x="11556" y="1016"/>
                </a:lnTo>
                <a:lnTo>
                  <a:pt x="10413" y="6223"/>
                </a:lnTo>
                <a:lnTo>
                  <a:pt x="12318" y="6223"/>
                </a:lnTo>
                <a:lnTo>
                  <a:pt x="13969" y="6350"/>
                </a:lnTo>
                <a:lnTo>
                  <a:pt x="16510" y="6858"/>
                </a:lnTo>
                <a:lnTo>
                  <a:pt x="17525" y="7112"/>
                </a:lnTo>
                <a:lnTo>
                  <a:pt x="18287" y="7620"/>
                </a:lnTo>
                <a:lnTo>
                  <a:pt x="19050" y="8001"/>
                </a:lnTo>
                <a:lnTo>
                  <a:pt x="19685" y="8636"/>
                </a:lnTo>
                <a:lnTo>
                  <a:pt x="19938" y="9271"/>
                </a:lnTo>
                <a:lnTo>
                  <a:pt x="20319" y="10033"/>
                </a:lnTo>
                <a:lnTo>
                  <a:pt x="20447" y="10922"/>
                </a:lnTo>
                <a:lnTo>
                  <a:pt x="20447" y="13081"/>
                </a:lnTo>
                <a:lnTo>
                  <a:pt x="20319" y="14478"/>
                </a:lnTo>
                <a:lnTo>
                  <a:pt x="20065" y="16129"/>
                </a:lnTo>
                <a:lnTo>
                  <a:pt x="19430" y="19812"/>
                </a:lnTo>
                <a:lnTo>
                  <a:pt x="0" y="105664"/>
                </a:lnTo>
                <a:lnTo>
                  <a:pt x="14859" y="105664"/>
                </a:lnTo>
                <a:lnTo>
                  <a:pt x="23367" y="66802"/>
                </a:lnTo>
                <a:lnTo>
                  <a:pt x="48575" y="66802"/>
                </a:lnTo>
                <a:lnTo>
                  <a:pt x="46609" y="60706"/>
                </a:lnTo>
                <a:lnTo>
                  <a:pt x="47286" y="60198"/>
                </a:lnTo>
                <a:lnTo>
                  <a:pt x="24764" y="60198"/>
                </a:lnTo>
                <a:lnTo>
                  <a:pt x="38480" y="0"/>
                </a:lnTo>
                <a:close/>
              </a:path>
              <a:path w="82550" h="107314">
                <a:moveTo>
                  <a:pt x="74675" y="87757"/>
                </a:moveTo>
                <a:lnTo>
                  <a:pt x="73151" y="89535"/>
                </a:lnTo>
                <a:lnTo>
                  <a:pt x="71754" y="91059"/>
                </a:lnTo>
                <a:lnTo>
                  <a:pt x="70485" y="92202"/>
                </a:lnTo>
                <a:lnTo>
                  <a:pt x="69341" y="93345"/>
                </a:lnTo>
                <a:lnTo>
                  <a:pt x="68199" y="94234"/>
                </a:lnTo>
                <a:lnTo>
                  <a:pt x="67310" y="94869"/>
                </a:lnTo>
                <a:lnTo>
                  <a:pt x="66293" y="95631"/>
                </a:lnTo>
                <a:lnTo>
                  <a:pt x="65404" y="96012"/>
                </a:lnTo>
                <a:lnTo>
                  <a:pt x="63880" y="96520"/>
                </a:lnTo>
                <a:lnTo>
                  <a:pt x="63118" y="96647"/>
                </a:lnTo>
                <a:lnTo>
                  <a:pt x="75985" y="96647"/>
                </a:lnTo>
                <a:lnTo>
                  <a:pt x="77469" y="95250"/>
                </a:lnTo>
                <a:lnTo>
                  <a:pt x="79882" y="92837"/>
                </a:lnTo>
                <a:lnTo>
                  <a:pt x="74675" y="87757"/>
                </a:lnTo>
                <a:close/>
              </a:path>
              <a:path w="82550" h="107314">
                <a:moveTo>
                  <a:pt x="80263" y="28321"/>
                </a:moveTo>
                <a:lnTo>
                  <a:pt x="52324" y="28321"/>
                </a:lnTo>
                <a:lnTo>
                  <a:pt x="51435" y="33274"/>
                </a:lnTo>
                <a:lnTo>
                  <a:pt x="53593" y="33528"/>
                </a:lnTo>
                <a:lnTo>
                  <a:pt x="55117" y="34036"/>
                </a:lnTo>
                <a:lnTo>
                  <a:pt x="55879" y="34798"/>
                </a:lnTo>
                <a:lnTo>
                  <a:pt x="56768" y="35560"/>
                </a:lnTo>
                <a:lnTo>
                  <a:pt x="57150" y="36576"/>
                </a:lnTo>
                <a:lnTo>
                  <a:pt x="57150" y="38862"/>
                </a:lnTo>
                <a:lnTo>
                  <a:pt x="56641" y="40132"/>
                </a:lnTo>
                <a:lnTo>
                  <a:pt x="40131" y="55753"/>
                </a:lnTo>
                <a:lnTo>
                  <a:pt x="37845" y="57150"/>
                </a:lnTo>
                <a:lnTo>
                  <a:pt x="35560" y="58166"/>
                </a:lnTo>
                <a:lnTo>
                  <a:pt x="33274" y="59055"/>
                </a:lnTo>
                <a:lnTo>
                  <a:pt x="31114" y="59817"/>
                </a:lnTo>
                <a:lnTo>
                  <a:pt x="28955" y="60198"/>
                </a:lnTo>
                <a:lnTo>
                  <a:pt x="47286" y="60198"/>
                </a:lnTo>
                <a:lnTo>
                  <a:pt x="52577" y="56261"/>
                </a:lnTo>
                <a:lnTo>
                  <a:pt x="55372" y="54102"/>
                </a:lnTo>
                <a:lnTo>
                  <a:pt x="58292" y="52070"/>
                </a:lnTo>
                <a:lnTo>
                  <a:pt x="61213" y="49911"/>
                </a:lnTo>
                <a:lnTo>
                  <a:pt x="64007" y="47625"/>
                </a:lnTo>
                <a:lnTo>
                  <a:pt x="66928" y="45466"/>
                </a:lnTo>
                <a:lnTo>
                  <a:pt x="69850" y="43180"/>
                </a:lnTo>
                <a:lnTo>
                  <a:pt x="72770" y="40767"/>
                </a:lnTo>
                <a:lnTo>
                  <a:pt x="75818" y="38481"/>
                </a:lnTo>
                <a:lnTo>
                  <a:pt x="78866" y="35814"/>
                </a:lnTo>
                <a:lnTo>
                  <a:pt x="82168" y="33147"/>
                </a:lnTo>
                <a:lnTo>
                  <a:pt x="80263" y="283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921884" y="4672457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892" y="0"/>
                </a:moveTo>
                <a:lnTo>
                  <a:pt x="38480" y="0"/>
                </a:lnTo>
                <a:lnTo>
                  <a:pt x="24764" y="60198"/>
                </a:lnTo>
                <a:lnTo>
                  <a:pt x="26924" y="60198"/>
                </a:lnTo>
                <a:lnTo>
                  <a:pt x="28955" y="60198"/>
                </a:lnTo>
                <a:lnTo>
                  <a:pt x="31114" y="59817"/>
                </a:lnTo>
                <a:lnTo>
                  <a:pt x="33274" y="59055"/>
                </a:lnTo>
                <a:lnTo>
                  <a:pt x="35560" y="58166"/>
                </a:lnTo>
                <a:lnTo>
                  <a:pt x="37845" y="57150"/>
                </a:lnTo>
                <a:lnTo>
                  <a:pt x="40131" y="55753"/>
                </a:lnTo>
                <a:lnTo>
                  <a:pt x="42290" y="54483"/>
                </a:lnTo>
                <a:lnTo>
                  <a:pt x="57150" y="38862"/>
                </a:lnTo>
                <a:lnTo>
                  <a:pt x="57150" y="37846"/>
                </a:lnTo>
                <a:lnTo>
                  <a:pt x="57150" y="36576"/>
                </a:lnTo>
                <a:lnTo>
                  <a:pt x="56768" y="35560"/>
                </a:lnTo>
                <a:lnTo>
                  <a:pt x="55879" y="34798"/>
                </a:lnTo>
                <a:lnTo>
                  <a:pt x="55117" y="34036"/>
                </a:lnTo>
                <a:lnTo>
                  <a:pt x="53593" y="33528"/>
                </a:lnTo>
                <a:lnTo>
                  <a:pt x="51435" y="33274"/>
                </a:lnTo>
                <a:lnTo>
                  <a:pt x="52324" y="28321"/>
                </a:lnTo>
                <a:lnTo>
                  <a:pt x="80263" y="28321"/>
                </a:lnTo>
                <a:lnTo>
                  <a:pt x="82168" y="33147"/>
                </a:lnTo>
                <a:lnTo>
                  <a:pt x="78866" y="35814"/>
                </a:lnTo>
                <a:lnTo>
                  <a:pt x="75818" y="38481"/>
                </a:lnTo>
                <a:lnTo>
                  <a:pt x="72770" y="40767"/>
                </a:lnTo>
                <a:lnTo>
                  <a:pt x="69850" y="43180"/>
                </a:lnTo>
                <a:lnTo>
                  <a:pt x="66928" y="45466"/>
                </a:lnTo>
                <a:lnTo>
                  <a:pt x="64007" y="47625"/>
                </a:lnTo>
                <a:lnTo>
                  <a:pt x="61213" y="49911"/>
                </a:lnTo>
                <a:lnTo>
                  <a:pt x="58292" y="52070"/>
                </a:lnTo>
                <a:lnTo>
                  <a:pt x="55372" y="54102"/>
                </a:lnTo>
                <a:lnTo>
                  <a:pt x="52577" y="56261"/>
                </a:lnTo>
                <a:lnTo>
                  <a:pt x="49656" y="58420"/>
                </a:lnTo>
                <a:lnTo>
                  <a:pt x="46609" y="60706"/>
                </a:lnTo>
                <a:lnTo>
                  <a:pt x="47878" y="64643"/>
                </a:lnTo>
                <a:lnTo>
                  <a:pt x="49149" y="68580"/>
                </a:lnTo>
                <a:lnTo>
                  <a:pt x="50418" y="72644"/>
                </a:lnTo>
                <a:lnTo>
                  <a:pt x="51688" y="76708"/>
                </a:lnTo>
                <a:lnTo>
                  <a:pt x="52959" y="80772"/>
                </a:lnTo>
                <a:lnTo>
                  <a:pt x="54355" y="84709"/>
                </a:lnTo>
                <a:lnTo>
                  <a:pt x="54863" y="86868"/>
                </a:lnTo>
                <a:lnTo>
                  <a:pt x="55499" y="88646"/>
                </a:lnTo>
                <a:lnTo>
                  <a:pt x="56006" y="90170"/>
                </a:lnTo>
                <a:lnTo>
                  <a:pt x="56641" y="91694"/>
                </a:lnTo>
                <a:lnTo>
                  <a:pt x="57150" y="92964"/>
                </a:lnTo>
                <a:lnTo>
                  <a:pt x="57785" y="93853"/>
                </a:lnTo>
                <a:lnTo>
                  <a:pt x="58419" y="94869"/>
                </a:lnTo>
                <a:lnTo>
                  <a:pt x="59054" y="95504"/>
                </a:lnTo>
                <a:lnTo>
                  <a:pt x="59816" y="96012"/>
                </a:lnTo>
                <a:lnTo>
                  <a:pt x="60578" y="96520"/>
                </a:lnTo>
                <a:lnTo>
                  <a:pt x="61340" y="96647"/>
                </a:lnTo>
                <a:lnTo>
                  <a:pt x="62484" y="96647"/>
                </a:lnTo>
                <a:lnTo>
                  <a:pt x="63118" y="96647"/>
                </a:lnTo>
                <a:lnTo>
                  <a:pt x="67310" y="94869"/>
                </a:lnTo>
                <a:lnTo>
                  <a:pt x="68199" y="94234"/>
                </a:lnTo>
                <a:lnTo>
                  <a:pt x="69341" y="93345"/>
                </a:lnTo>
                <a:lnTo>
                  <a:pt x="70485" y="92202"/>
                </a:lnTo>
                <a:lnTo>
                  <a:pt x="71754" y="91059"/>
                </a:lnTo>
                <a:lnTo>
                  <a:pt x="73151" y="89535"/>
                </a:lnTo>
                <a:lnTo>
                  <a:pt x="74675" y="87757"/>
                </a:lnTo>
                <a:lnTo>
                  <a:pt x="79882" y="92837"/>
                </a:lnTo>
                <a:lnTo>
                  <a:pt x="58165" y="107061"/>
                </a:lnTo>
                <a:lnTo>
                  <a:pt x="56387" y="107061"/>
                </a:lnTo>
                <a:lnTo>
                  <a:pt x="53086" y="107061"/>
                </a:lnTo>
                <a:lnTo>
                  <a:pt x="43434" y="97663"/>
                </a:lnTo>
                <a:lnTo>
                  <a:pt x="42037" y="94615"/>
                </a:lnTo>
                <a:lnTo>
                  <a:pt x="40766" y="91059"/>
                </a:lnTo>
                <a:lnTo>
                  <a:pt x="39624" y="86741"/>
                </a:lnTo>
                <a:lnTo>
                  <a:pt x="38480" y="82423"/>
                </a:lnTo>
                <a:lnTo>
                  <a:pt x="37084" y="77724"/>
                </a:lnTo>
                <a:lnTo>
                  <a:pt x="35560" y="72390"/>
                </a:lnTo>
                <a:lnTo>
                  <a:pt x="35178" y="71120"/>
                </a:lnTo>
                <a:lnTo>
                  <a:pt x="34925" y="70231"/>
                </a:lnTo>
                <a:lnTo>
                  <a:pt x="34543" y="69469"/>
                </a:lnTo>
                <a:lnTo>
                  <a:pt x="34162" y="68707"/>
                </a:lnTo>
                <a:lnTo>
                  <a:pt x="31368" y="66929"/>
                </a:lnTo>
                <a:lnTo>
                  <a:pt x="30606" y="66929"/>
                </a:lnTo>
                <a:lnTo>
                  <a:pt x="29590" y="66802"/>
                </a:lnTo>
                <a:lnTo>
                  <a:pt x="28320" y="66802"/>
                </a:lnTo>
                <a:lnTo>
                  <a:pt x="23367" y="66802"/>
                </a:lnTo>
                <a:lnTo>
                  <a:pt x="14859" y="105664"/>
                </a:lnTo>
                <a:lnTo>
                  <a:pt x="0" y="105664"/>
                </a:lnTo>
                <a:lnTo>
                  <a:pt x="18795" y="22606"/>
                </a:lnTo>
                <a:lnTo>
                  <a:pt x="19430" y="19812"/>
                </a:lnTo>
                <a:lnTo>
                  <a:pt x="19812" y="17653"/>
                </a:lnTo>
                <a:lnTo>
                  <a:pt x="20065" y="16129"/>
                </a:lnTo>
                <a:lnTo>
                  <a:pt x="20319" y="14478"/>
                </a:lnTo>
                <a:lnTo>
                  <a:pt x="20447" y="13081"/>
                </a:lnTo>
                <a:lnTo>
                  <a:pt x="20447" y="11938"/>
                </a:lnTo>
                <a:lnTo>
                  <a:pt x="20447" y="10922"/>
                </a:lnTo>
                <a:lnTo>
                  <a:pt x="20319" y="10033"/>
                </a:lnTo>
                <a:lnTo>
                  <a:pt x="19938" y="9271"/>
                </a:lnTo>
                <a:lnTo>
                  <a:pt x="19685" y="8636"/>
                </a:lnTo>
                <a:lnTo>
                  <a:pt x="19050" y="8001"/>
                </a:lnTo>
                <a:lnTo>
                  <a:pt x="18287" y="7620"/>
                </a:lnTo>
                <a:lnTo>
                  <a:pt x="17525" y="7112"/>
                </a:lnTo>
                <a:lnTo>
                  <a:pt x="16510" y="6858"/>
                </a:lnTo>
                <a:lnTo>
                  <a:pt x="15239" y="6604"/>
                </a:lnTo>
                <a:lnTo>
                  <a:pt x="13969" y="6350"/>
                </a:lnTo>
                <a:lnTo>
                  <a:pt x="12318" y="6223"/>
                </a:lnTo>
                <a:lnTo>
                  <a:pt x="10413" y="6223"/>
                </a:lnTo>
                <a:lnTo>
                  <a:pt x="11556" y="1016"/>
                </a:lnTo>
                <a:lnTo>
                  <a:pt x="32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081015" y="4623860"/>
            <a:ext cx="150088" cy="7691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096383" y="4687061"/>
            <a:ext cx="130175" cy="13970"/>
          </a:xfrm>
          <a:custGeom>
            <a:avLst/>
            <a:gdLst/>
            <a:ahLst/>
            <a:cxnLst/>
            <a:rect l="l" t="t" r="r" b="b"/>
            <a:pathLst>
              <a:path w="130175" h="13970">
                <a:moveTo>
                  <a:pt x="0" y="13970"/>
                </a:moveTo>
                <a:lnTo>
                  <a:pt x="130175" y="13970"/>
                </a:lnTo>
                <a:lnTo>
                  <a:pt x="13017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096383" y="4643120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4">
                <a:moveTo>
                  <a:pt x="0" y="14096"/>
                </a:moveTo>
                <a:lnTo>
                  <a:pt x="130175" y="14096"/>
                </a:lnTo>
                <a:lnTo>
                  <a:pt x="130175" y="0"/>
                </a:lnTo>
                <a:lnTo>
                  <a:pt x="0" y="0"/>
                </a:lnTo>
                <a:lnTo>
                  <a:pt x="0" y="1409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091810" y="4682490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114"/>
                </a:moveTo>
                <a:lnTo>
                  <a:pt x="139319" y="23114"/>
                </a:lnTo>
                <a:lnTo>
                  <a:pt x="139319" y="0"/>
                </a:lnTo>
                <a:lnTo>
                  <a:pt x="0" y="0"/>
                </a:lnTo>
                <a:lnTo>
                  <a:pt x="0" y="2311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091810" y="4638547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241"/>
                </a:moveTo>
                <a:lnTo>
                  <a:pt x="139319" y="23241"/>
                </a:lnTo>
                <a:lnTo>
                  <a:pt x="139319" y="0"/>
                </a:lnTo>
                <a:lnTo>
                  <a:pt x="0" y="0"/>
                </a:lnTo>
                <a:lnTo>
                  <a:pt x="0" y="2324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288279" y="4562843"/>
            <a:ext cx="139446" cy="21565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03139" y="4582667"/>
            <a:ext cx="120014" cy="196850"/>
          </a:xfrm>
          <a:custGeom>
            <a:avLst/>
            <a:gdLst/>
            <a:ahLst/>
            <a:cxnLst/>
            <a:rect l="l" t="t" r="r" b="b"/>
            <a:pathLst>
              <a:path w="120014" h="196850">
                <a:moveTo>
                  <a:pt x="86106" y="0"/>
                </a:moveTo>
                <a:lnTo>
                  <a:pt x="50784" y="14922"/>
                </a:lnTo>
                <a:lnTo>
                  <a:pt x="31369" y="57022"/>
                </a:lnTo>
                <a:lnTo>
                  <a:pt x="0" y="196722"/>
                </a:lnTo>
                <a:lnTo>
                  <a:pt x="17272" y="196722"/>
                </a:lnTo>
                <a:lnTo>
                  <a:pt x="28575" y="146684"/>
                </a:lnTo>
                <a:lnTo>
                  <a:pt x="82932" y="146684"/>
                </a:lnTo>
                <a:lnTo>
                  <a:pt x="83185" y="146557"/>
                </a:lnTo>
                <a:lnTo>
                  <a:pt x="86417" y="144652"/>
                </a:lnTo>
                <a:lnTo>
                  <a:pt x="51308" y="144652"/>
                </a:lnTo>
                <a:lnTo>
                  <a:pt x="47751" y="144144"/>
                </a:lnTo>
                <a:lnTo>
                  <a:pt x="45085" y="143128"/>
                </a:lnTo>
                <a:lnTo>
                  <a:pt x="42290" y="142239"/>
                </a:lnTo>
                <a:lnTo>
                  <a:pt x="40005" y="141096"/>
                </a:lnTo>
                <a:lnTo>
                  <a:pt x="38353" y="139826"/>
                </a:lnTo>
                <a:lnTo>
                  <a:pt x="36575" y="138556"/>
                </a:lnTo>
                <a:lnTo>
                  <a:pt x="35306" y="137159"/>
                </a:lnTo>
                <a:lnTo>
                  <a:pt x="34336" y="135762"/>
                </a:lnTo>
                <a:lnTo>
                  <a:pt x="33527" y="134492"/>
                </a:lnTo>
                <a:lnTo>
                  <a:pt x="33147" y="132841"/>
                </a:lnTo>
                <a:lnTo>
                  <a:pt x="33274" y="128523"/>
                </a:lnTo>
                <a:lnTo>
                  <a:pt x="33655" y="126872"/>
                </a:lnTo>
                <a:lnTo>
                  <a:pt x="47878" y="60578"/>
                </a:lnTo>
                <a:lnTo>
                  <a:pt x="62611" y="21335"/>
                </a:lnTo>
                <a:lnTo>
                  <a:pt x="84962" y="8381"/>
                </a:lnTo>
                <a:lnTo>
                  <a:pt x="112635" y="8381"/>
                </a:lnTo>
                <a:lnTo>
                  <a:pt x="111251" y="7238"/>
                </a:lnTo>
                <a:lnTo>
                  <a:pt x="106322" y="4071"/>
                </a:lnTo>
                <a:lnTo>
                  <a:pt x="100488" y="1809"/>
                </a:lnTo>
                <a:lnTo>
                  <a:pt x="93749" y="452"/>
                </a:lnTo>
                <a:lnTo>
                  <a:pt x="86106" y="0"/>
                </a:lnTo>
                <a:close/>
              </a:path>
              <a:path w="120014" h="196850">
                <a:moveTo>
                  <a:pt x="82932" y="146684"/>
                </a:moveTo>
                <a:lnTo>
                  <a:pt x="28575" y="146684"/>
                </a:lnTo>
                <a:lnTo>
                  <a:pt x="33400" y="148970"/>
                </a:lnTo>
                <a:lnTo>
                  <a:pt x="38100" y="150621"/>
                </a:lnTo>
                <a:lnTo>
                  <a:pt x="42672" y="151510"/>
                </a:lnTo>
                <a:lnTo>
                  <a:pt x="47244" y="152526"/>
                </a:lnTo>
                <a:lnTo>
                  <a:pt x="52450" y="152907"/>
                </a:lnTo>
                <a:lnTo>
                  <a:pt x="58420" y="152907"/>
                </a:lnTo>
                <a:lnTo>
                  <a:pt x="65236" y="152523"/>
                </a:lnTo>
                <a:lnTo>
                  <a:pt x="71612" y="151352"/>
                </a:lnTo>
                <a:lnTo>
                  <a:pt x="77583" y="149371"/>
                </a:lnTo>
                <a:lnTo>
                  <a:pt x="82932" y="146684"/>
                </a:lnTo>
                <a:close/>
              </a:path>
              <a:path w="120014" h="196850">
                <a:moveTo>
                  <a:pt x="112635" y="8381"/>
                </a:moveTo>
                <a:lnTo>
                  <a:pt x="90805" y="8381"/>
                </a:lnTo>
                <a:lnTo>
                  <a:pt x="95123" y="9905"/>
                </a:lnTo>
                <a:lnTo>
                  <a:pt x="98044" y="13080"/>
                </a:lnTo>
                <a:lnTo>
                  <a:pt x="100964" y="16128"/>
                </a:lnTo>
                <a:lnTo>
                  <a:pt x="102362" y="20573"/>
                </a:lnTo>
                <a:lnTo>
                  <a:pt x="102362" y="33781"/>
                </a:lnTo>
                <a:lnTo>
                  <a:pt x="100711" y="40512"/>
                </a:lnTo>
                <a:lnTo>
                  <a:pt x="96445" y="47998"/>
                </a:lnTo>
                <a:lnTo>
                  <a:pt x="93725" y="52831"/>
                </a:lnTo>
                <a:lnTo>
                  <a:pt x="62102" y="68198"/>
                </a:lnTo>
                <a:lnTo>
                  <a:pt x="60706" y="75691"/>
                </a:lnTo>
                <a:lnTo>
                  <a:pt x="68834" y="76326"/>
                </a:lnTo>
                <a:lnTo>
                  <a:pt x="75184" y="78866"/>
                </a:lnTo>
                <a:lnTo>
                  <a:pt x="79501" y="83438"/>
                </a:lnTo>
                <a:lnTo>
                  <a:pt x="83947" y="87883"/>
                </a:lnTo>
                <a:lnTo>
                  <a:pt x="86106" y="94233"/>
                </a:lnTo>
                <a:lnTo>
                  <a:pt x="86106" y="110489"/>
                </a:lnTo>
                <a:lnTo>
                  <a:pt x="61213" y="144652"/>
                </a:lnTo>
                <a:lnTo>
                  <a:pt x="86417" y="144652"/>
                </a:lnTo>
                <a:lnTo>
                  <a:pt x="90297" y="142366"/>
                </a:lnTo>
                <a:lnTo>
                  <a:pt x="95758" y="136524"/>
                </a:lnTo>
                <a:lnTo>
                  <a:pt x="103124" y="122046"/>
                </a:lnTo>
                <a:lnTo>
                  <a:pt x="104901" y="114299"/>
                </a:lnTo>
                <a:lnTo>
                  <a:pt x="104901" y="105917"/>
                </a:lnTo>
                <a:lnTo>
                  <a:pt x="103330" y="94775"/>
                </a:lnTo>
                <a:lnTo>
                  <a:pt x="98615" y="85550"/>
                </a:lnTo>
                <a:lnTo>
                  <a:pt x="90757" y="78253"/>
                </a:lnTo>
                <a:lnTo>
                  <a:pt x="79756" y="72897"/>
                </a:lnTo>
                <a:lnTo>
                  <a:pt x="80010" y="72008"/>
                </a:lnTo>
                <a:lnTo>
                  <a:pt x="87884" y="69595"/>
                </a:lnTo>
                <a:lnTo>
                  <a:pt x="94487" y="66547"/>
                </a:lnTo>
                <a:lnTo>
                  <a:pt x="99822" y="63118"/>
                </a:lnTo>
                <a:lnTo>
                  <a:pt x="105283" y="59689"/>
                </a:lnTo>
                <a:lnTo>
                  <a:pt x="120014" y="18922"/>
                </a:lnTo>
                <a:lnTo>
                  <a:pt x="117094" y="12064"/>
                </a:lnTo>
                <a:lnTo>
                  <a:pt x="112635" y="838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36285" y="4591050"/>
            <a:ext cx="69215" cy="136525"/>
          </a:xfrm>
          <a:custGeom>
            <a:avLst/>
            <a:gdLst/>
            <a:ahLst/>
            <a:cxnLst/>
            <a:rect l="l" t="t" r="r" b="b"/>
            <a:pathLst>
              <a:path w="69214" h="136525">
                <a:moveTo>
                  <a:pt x="51815" y="0"/>
                </a:moveTo>
                <a:lnTo>
                  <a:pt x="21288" y="29241"/>
                </a:lnTo>
                <a:lnTo>
                  <a:pt x="508" y="118491"/>
                </a:lnTo>
                <a:lnTo>
                  <a:pt x="126" y="120142"/>
                </a:lnTo>
                <a:lnTo>
                  <a:pt x="0" y="121412"/>
                </a:lnTo>
                <a:lnTo>
                  <a:pt x="0" y="122555"/>
                </a:lnTo>
                <a:lnTo>
                  <a:pt x="0" y="124460"/>
                </a:lnTo>
                <a:lnTo>
                  <a:pt x="5206" y="131444"/>
                </a:lnTo>
                <a:lnTo>
                  <a:pt x="6858" y="132714"/>
                </a:lnTo>
                <a:lnTo>
                  <a:pt x="9143" y="133857"/>
                </a:lnTo>
                <a:lnTo>
                  <a:pt x="11937" y="134747"/>
                </a:lnTo>
                <a:lnTo>
                  <a:pt x="14604" y="135762"/>
                </a:lnTo>
                <a:lnTo>
                  <a:pt x="18161" y="136270"/>
                </a:lnTo>
                <a:lnTo>
                  <a:pt x="22351" y="136270"/>
                </a:lnTo>
                <a:lnTo>
                  <a:pt x="28066" y="136270"/>
                </a:lnTo>
                <a:lnTo>
                  <a:pt x="33274" y="134493"/>
                </a:lnTo>
                <a:lnTo>
                  <a:pt x="37973" y="130937"/>
                </a:lnTo>
                <a:lnTo>
                  <a:pt x="42672" y="127381"/>
                </a:lnTo>
                <a:lnTo>
                  <a:pt x="46354" y="122427"/>
                </a:lnTo>
                <a:lnTo>
                  <a:pt x="49022" y="115950"/>
                </a:lnTo>
                <a:lnTo>
                  <a:pt x="51688" y="109474"/>
                </a:lnTo>
                <a:lnTo>
                  <a:pt x="52959" y="102107"/>
                </a:lnTo>
                <a:lnTo>
                  <a:pt x="52959" y="93725"/>
                </a:lnTo>
                <a:lnTo>
                  <a:pt x="52959" y="85851"/>
                </a:lnTo>
                <a:lnTo>
                  <a:pt x="50800" y="79501"/>
                </a:lnTo>
                <a:lnTo>
                  <a:pt x="46354" y="75056"/>
                </a:lnTo>
                <a:lnTo>
                  <a:pt x="42037" y="70485"/>
                </a:lnTo>
                <a:lnTo>
                  <a:pt x="35687" y="67944"/>
                </a:lnTo>
                <a:lnTo>
                  <a:pt x="27559" y="67310"/>
                </a:lnTo>
                <a:lnTo>
                  <a:pt x="28955" y="59817"/>
                </a:lnTo>
                <a:lnTo>
                  <a:pt x="64008" y="38354"/>
                </a:lnTo>
                <a:lnTo>
                  <a:pt x="67563" y="32131"/>
                </a:lnTo>
                <a:lnTo>
                  <a:pt x="69214" y="25400"/>
                </a:lnTo>
                <a:lnTo>
                  <a:pt x="69214" y="18033"/>
                </a:lnTo>
                <a:lnTo>
                  <a:pt x="69214" y="12192"/>
                </a:lnTo>
                <a:lnTo>
                  <a:pt x="67817" y="7747"/>
                </a:lnTo>
                <a:lnTo>
                  <a:pt x="64897" y="4699"/>
                </a:lnTo>
                <a:lnTo>
                  <a:pt x="61975" y="1524"/>
                </a:lnTo>
                <a:lnTo>
                  <a:pt x="57658" y="0"/>
                </a:lnTo>
                <a:lnTo>
                  <a:pt x="5181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303139" y="4582667"/>
            <a:ext cx="120014" cy="196850"/>
          </a:xfrm>
          <a:custGeom>
            <a:avLst/>
            <a:gdLst/>
            <a:ahLst/>
            <a:cxnLst/>
            <a:rect l="l" t="t" r="r" b="b"/>
            <a:pathLst>
              <a:path w="120014" h="196850">
                <a:moveTo>
                  <a:pt x="86106" y="0"/>
                </a:moveTo>
                <a:lnTo>
                  <a:pt x="120014" y="18922"/>
                </a:lnTo>
                <a:lnTo>
                  <a:pt x="120014" y="27812"/>
                </a:lnTo>
                <a:lnTo>
                  <a:pt x="120014" y="31495"/>
                </a:lnTo>
                <a:lnTo>
                  <a:pt x="119507" y="35305"/>
                </a:lnTo>
                <a:lnTo>
                  <a:pt x="118490" y="39496"/>
                </a:lnTo>
                <a:lnTo>
                  <a:pt x="117475" y="43687"/>
                </a:lnTo>
                <a:lnTo>
                  <a:pt x="99822" y="63118"/>
                </a:lnTo>
                <a:lnTo>
                  <a:pt x="94487" y="66547"/>
                </a:lnTo>
                <a:lnTo>
                  <a:pt x="87884" y="69595"/>
                </a:lnTo>
                <a:lnTo>
                  <a:pt x="80010" y="72008"/>
                </a:lnTo>
                <a:lnTo>
                  <a:pt x="79756" y="72897"/>
                </a:lnTo>
                <a:lnTo>
                  <a:pt x="90757" y="78253"/>
                </a:lnTo>
                <a:lnTo>
                  <a:pt x="98615" y="85550"/>
                </a:lnTo>
                <a:lnTo>
                  <a:pt x="103330" y="94775"/>
                </a:lnTo>
                <a:lnTo>
                  <a:pt x="104901" y="105917"/>
                </a:lnTo>
                <a:lnTo>
                  <a:pt x="104901" y="114299"/>
                </a:lnTo>
                <a:lnTo>
                  <a:pt x="103124" y="122046"/>
                </a:lnTo>
                <a:lnTo>
                  <a:pt x="99440" y="129285"/>
                </a:lnTo>
                <a:lnTo>
                  <a:pt x="95758" y="136524"/>
                </a:lnTo>
                <a:lnTo>
                  <a:pt x="58420" y="152907"/>
                </a:lnTo>
                <a:lnTo>
                  <a:pt x="52450" y="152907"/>
                </a:lnTo>
                <a:lnTo>
                  <a:pt x="47244" y="152526"/>
                </a:lnTo>
                <a:lnTo>
                  <a:pt x="42672" y="151510"/>
                </a:lnTo>
                <a:lnTo>
                  <a:pt x="38100" y="150621"/>
                </a:lnTo>
                <a:lnTo>
                  <a:pt x="33400" y="148970"/>
                </a:lnTo>
                <a:lnTo>
                  <a:pt x="28575" y="146684"/>
                </a:lnTo>
                <a:lnTo>
                  <a:pt x="17272" y="196722"/>
                </a:lnTo>
                <a:lnTo>
                  <a:pt x="0" y="196722"/>
                </a:lnTo>
                <a:lnTo>
                  <a:pt x="31369" y="57022"/>
                </a:lnTo>
                <a:lnTo>
                  <a:pt x="46507" y="20018"/>
                </a:lnTo>
                <a:lnTo>
                  <a:pt x="79011" y="426"/>
                </a:lnTo>
                <a:lnTo>
                  <a:pt x="8610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428488" y="4549180"/>
            <a:ext cx="54038" cy="8606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444109" y="4568190"/>
            <a:ext cx="34925" cy="67310"/>
          </a:xfrm>
          <a:custGeom>
            <a:avLst/>
            <a:gdLst/>
            <a:ahLst/>
            <a:cxnLst/>
            <a:rect l="l" t="t" r="r" b="b"/>
            <a:pathLst>
              <a:path w="34925" h="67310">
                <a:moveTo>
                  <a:pt x="34416" y="0"/>
                </a:moveTo>
                <a:lnTo>
                  <a:pt x="14604" y="0"/>
                </a:lnTo>
                <a:lnTo>
                  <a:pt x="0" y="64770"/>
                </a:lnTo>
                <a:lnTo>
                  <a:pt x="8889" y="67310"/>
                </a:lnTo>
                <a:lnTo>
                  <a:pt x="34416" y="6096"/>
                </a:lnTo>
                <a:lnTo>
                  <a:pt x="344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444109" y="4568190"/>
            <a:ext cx="34925" cy="67310"/>
          </a:xfrm>
          <a:custGeom>
            <a:avLst/>
            <a:gdLst/>
            <a:ahLst/>
            <a:cxnLst/>
            <a:rect l="l" t="t" r="r" b="b"/>
            <a:pathLst>
              <a:path w="34925" h="67310">
                <a:moveTo>
                  <a:pt x="14604" y="0"/>
                </a:moveTo>
                <a:lnTo>
                  <a:pt x="34416" y="0"/>
                </a:lnTo>
                <a:lnTo>
                  <a:pt x="34416" y="6096"/>
                </a:lnTo>
                <a:lnTo>
                  <a:pt x="8889" y="67310"/>
                </a:lnTo>
                <a:lnTo>
                  <a:pt x="0" y="64770"/>
                </a:lnTo>
                <a:lnTo>
                  <a:pt x="1460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483352" y="4652771"/>
            <a:ext cx="101379" cy="12573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497957" y="4672457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575" y="66802"/>
                </a:moveTo>
                <a:lnTo>
                  <a:pt x="29590" y="66802"/>
                </a:lnTo>
                <a:lnTo>
                  <a:pt x="30606" y="66929"/>
                </a:lnTo>
                <a:lnTo>
                  <a:pt x="31368" y="66929"/>
                </a:lnTo>
                <a:lnTo>
                  <a:pt x="32130" y="67056"/>
                </a:lnTo>
                <a:lnTo>
                  <a:pt x="37083" y="77724"/>
                </a:lnTo>
                <a:lnTo>
                  <a:pt x="38480" y="82423"/>
                </a:lnTo>
                <a:lnTo>
                  <a:pt x="53085" y="107061"/>
                </a:lnTo>
                <a:lnTo>
                  <a:pt x="58165" y="107061"/>
                </a:lnTo>
                <a:lnTo>
                  <a:pt x="75985" y="96647"/>
                </a:lnTo>
                <a:lnTo>
                  <a:pt x="61340" y="96647"/>
                </a:lnTo>
                <a:lnTo>
                  <a:pt x="60578" y="96520"/>
                </a:lnTo>
                <a:lnTo>
                  <a:pt x="59054" y="95504"/>
                </a:lnTo>
                <a:lnTo>
                  <a:pt x="58419" y="94869"/>
                </a:lnTo>
                <a:lnTo>
                  <a:pt x="57784" y="93853"/>
                </a:lnTo>
                <a:lnTo>
                  <a:pt x="57150" y="92964"/>
                </a:lnTo>
                <a:lnTo>
                  <a:pt x="56006" y="90170"/>
                </a:lnTo>
                <a:lnTo>
                  <a:pt x="55498" y="88646"/>
                </a:lnTo>
                <a:lnTo>
                  <a:pt x="54863" y="86868"/>
                </a:lnTo>
                <a:lnTo>
                  <a:pt x="54355" y="84709"/>
                </a:lnTo>
                <a:lnTo>
                  <a:pt x="52958" y="80772"/>
                </a:lnTo>
                <a:lnTo>
                  <a:pt x="48575" y="66802"/>
                </a:lnTo>
                <a:close/>
              </a:path>
              <a:path w="82550" h="107314">
                <a:moveTo>
                  <a:pt x="38480" y="0"/>
                </a:moveTo>
                <a:lnTo>
                  <a:pt x="32892" y="0"/>
                </a:lnTo>
                <a:lnTo>
                  <a:pt x="11556" y="1016"/>
                </a:lnTo>
                <a:lnTo>
                  <a:pt x="10413" y="6223"/>
                </a:lnTo>
                <a:lnTo>
                  <a:pt x="12318" y="6223"/>
                </a:lnTo>
                <a:lnTo>
                  <a:pt x="13969" y="6350"/>
                </a:lnTo>
                <a:lnTo>
                  <a:pt x="16509" y="6858"/>
                </a:lnTo>
                <a:lnTo>
                  <a:pt x="17525" y="7112"/>
                </a:lnTo>
                <a:lnTo>
                  <a:pt x="18287" y="7620"/>
                </a:lnTo>
                <a:lnTo>
                  <a:pt x="19050" y="8001"/>
                </a:lnTo>
                <a:lnTo>
                  <a:pt x="19684" y="8636"/>
                </a:lnTo>
                <a:lnTo>
                  <a:pt x="19938" y="9271"/>
                </a:lnTo>
                <a:lnTo>
                  <a:pt x="20319" y="10033"/>
                </a:lnTo>
                <a:lnTo>
                  <a:pt x="20319" y="14478"/>
                </a:lnTo>
                <a:lnTo>
                  <a:pt x="20065" y="16129"/>
                </a:lnTo>
                <a:lnTo>
                  <a:pt x="19430" y="19812"/>
                </a:lnTo>
                <a:lnTo>
                  <a:pt x="0" y="105664"/>
                </a:lnTo>
                <a:lnTo>
                  <a:pt x="14858" y="105664"/>
                </a:lnTo>
                <a:lnTo>
                  <a:pt x="23367" y="66802"/>
                </a:lnTo>
                <a:lnTo>
                  <a:pt x="48575" y="66802"/>
                </a:lnTo>
                <a:lnTo>
                  <a:pt x="46608" y="60706"/>
                </a:lnTo>
                <a:lnTo>
                  <a:pt x="47286" y="60198"/>
                </a:lnTo>
                <a:lnTo>
                  <a:pt x="24764" y="60198"/>
                </a:lnTo>
                <a:lnTo>
                  <a:pt x="38480" y="0"/>
                </a:lnTo>
                <a:close/>
              </a:path>
              <a:path w="82550" h="107314">
                <a:moveTo>
                  <a:pt x="74675" y="87757"/>
                </a:moveTo>
                <a:lnTo>
                  <a:pt x="73151" y="89535"/>
                </a:lnTo>
                <a:lnTo>
                  <a:pt x="71754" y="91059"/>
                </a:lnTo>
                <a:lnTo>
                  <a:pt x="70484" y="92202"/>
                </a:lnTo>
                <a:lnTo>
                  <a:pt x="69341" y="93345"/>
                </a:lnTo>
                <a:lnTo>
                  <a:pt x="68198" y="94234"/>
                </a:lnTo>
                <a:lnTo>
                  <a:pt x="67309" y="94869"/>
                </a:lnTo>
                <a:lnTo>
                  <a:pt x="66293" y="95631"/>
                </a:lnTo>
                <a:lnTo>
                  <a:pt x="65404" y="96012"/>
                </a:lnTo>
                <a:lnTo>
                  <a:pt x="63880" y="96520"/>
                </a:lnTo>
                <a:lnTo>
                  <a:pt x="63118" y="96647"/>
                </a:lnTo>
                <a:lnTo>
                  <a:pt x="75985" y="96647"/>
                </a:lnTo>
                <a:lnTo>
                  <a:pt x="77469" y="95250"/>
                </a:lnTo>
                <a:lnTo>
                  <a:pt x="79882" y="92837"/>
                </a:lnTo>
                <a:lnTo>
                  <a:pt x="74675" y="87757"/>
                </a:lnTo>
                <a:close/>
              </a:path>
              <a:path w="82550" h="107314">
                <a:moveTo>
                  <a:pt x="80263" y="28321"/>
                </a:moveTo>
                <a:lnTo>
                  <a:pt x="52323" y="28321"/>
                </a:lnTo>
                <a:lnTo>
                  <a:pt x="51434" y="33274"/>
                </a:lnTo>
                <a:lnTo>
                  <a:pt x="53593" y="33528"/>
                </a:lnTo>
                <a:lnTo>
                  <a:pt x="55117" y="34036"/>
                </a:lnTo>
                <a:lnTo>
                  <a:pt x="55879" y="34798"/>
                </a:lnTo>
                <a:lnTo>
                  <a:pt x="56768" y="35560"/>
                </a:lnTo>
                <a:lnTo>
                  <a:pt x="57150" y="36576"/>
                </a:lnTo>
                <a:lnTo>
                  <a:pt x="57150" y="38862"/>
                </a:lnTo>
                <a:lnTo>
                  <a:pt x="56641" y="40132"/>
                </a:lnTo>
                <a:lnTo>
                  <a:pt x="40131" y="55753"/>
                </a:lnTo>
                <a:lnTo>
                  <a:pt x="37845" y="57150"/>
                </a:lnTo>
                <a:lnTo>
                  <a:pt x="35559" y="58166"/>
                </a:lnTo>
                <a:lnTo>
                  <a:pt x="33273" y="59055"/>
                </a:lnTo>
                <a:lnTo>
                  <a:pt x="31114" y="59817"/>
                </a:lnTo>
                <a:lnTo>
                  <a:pt x="28955" y="60198"/>
                </a:lnTo>
                <a:lnTo>
                  <a:pt x="47286" y="60198"/>
                </a:lnTo>
                <a:lnTo>
                  <a:pt x="52577" y="56261"/>
                </a:lnTo>
                <a:lnTo>
                  <a:pt x="55371" y="54102"/>
                </a:lnTo>
                <a:lnTo>
                  <a:pt x="58292" y="52070"/>
                </a:lnTo>
                <a:lnTo>
                  <a:pt x="61213" y="49911"/>
                </a:lnTo>
                <a:lnTo>
                  <a:pt x="64007" y="47625"/>
                </a:lnTo>
                <a:lnTo>
                  <a:pt x="66928" y="45466"/>
                </a:lnTo>
                <a:lnTo>
                  <a:pt x="69850" y="43180"/>
                </a:lnTo>
                <a:lnTo>
                  <a:pt x="72770" y="40767"/>
                </a:lnTo>
                <a:lnTo>
                  <a:pt x="75818" y="38481"/>
                </a:lnTo>
                <a:lnTo>
                  <a:pt x="78866" y="35814"/>
                </a:lnTo>
                <a:lnTo>
                  <a:pt x="82168" y="33147"/>
                </a:lnTo>
                <a:lnTo>
                  <a:pt x="80263" y="283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497957" y="4672457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892" y="0"/>
                </a:moveTo>
                <a:lnTo>
                  <a:pt x="38480" y="0"/>
                </a:lnTo>
                <a:lnTo>
                  <a:pt x="24764" y="60198"/>
                </a:lnTo>
                <a:lnTo>
                  <a:pt x="26923" y="60198"/>
                </a:lnTo>
                <a:lnTo>
                  <a:pt x="28955" y="60198"/>
                </a:lnTo>
                <a:lnTo>
                  <a:pt x="31114" y="59817"/>
                </a:lnTo>
                <a:lnTo>
                  <a:pt x="33273" y="59055"/>
                </a:lnTo>
                <a:lnTo>
                  <a:pt x="35559" y="58166"/>
                </a:lnTo>
                <a:lnTo>
                  <a:pt x="37845" y="57150"/>
                </a:lnTo>
                <a:lnTo>
                  <a:pt x="40131" y="55753"/>
                </a:lnTo>
                <a:lnTo>
                  <a:pt x="42290" y="54483"/>
                </a:lnTo>
                <a:lnTo>
                  <a:pt x="57150" y="38862"/>
                </a:lnTo>
                <a:lnTo>
                  <a:pt x="57150" y="37846"/>
                </a:lnTo>
                <a:lnTo>
                  <a:pt x="57150" y="36576"/>
                </a:lnTo>
                <a:lnTo>
                  <a:pt x="56768" y="35560"/>
                </a:lnTo>
                <a:lnTo>
                  <a:pt x="55879" y="34798"/>
                </a:lnTo>
                <a:lnTo>
                  <a:pt x="55117" y="34036"/>
                </a:lnTo>
                <a:lnTo>
                  <a:pt x="53593" y="33528"/>
                </a:lnTo>
                <a:lnTo>
                  <a:pt x="51434" y="33274"/>
                </a:lnTo>
                <a:lnTo>
                  <a:pt x="52323" y="28321"/>
                </a:lnTo>
                <a:lnTo>
                  <a:pt x="80263" y="28321"/>
                </a:lnTo>
                <a:lnTo>
                  <a:pt x="82168" y="33147"/>
                </a:lnTo>
                <a:lnTo>
                  <a:pt x="78866" y="35814"/>
                </a:lnTo>
                <a:lnTo>
                  <a:pt x="75818" y="38481"/>
                </a:lnTo>
                <a:lnTo>
                  <a:pt x="72770" y="40767"/>
                </a:lnTo>
                <a:lnTo>
                  <a:pt x="69850" y="43180"/>
                </a:lnTo>
                <a:lnTo>
                  <a:pt x="66928" y="45466"/>
                </a:lnTo>
                <a:lnTo>
                  <a:pt x="64007" y="47625"/>
                </a:lnTo>
                <a:lnTo>
                  <a:pt x="61213" y="49911"/>
                </a:lnTo>
                <a:lnTo>
                  <a:pt x="58292" y="52070"/>
                </a:lnTo>
                <a:lnTo>
                  <a:pt x="55371" y="54102"/>
                </a:lnTo>
                <a:lnTo>
                  <a:pt x="52577" y="56261"/>
                </a:lnTo>
                <a:lnTo>
                  <a:pt x="49656" y="58420"/>
                </a:lnTo>
                <a:lnTo>
                  <a:pt x="46608" y="60706"/>
                </a:lnTo>
                <a:lnTo>
                  <a:pt x="47878" y="64643"/>
                </a:lnTo>
                <a:lnTo>
                  <a:pt x="49148" y="68580"/>
                </a:lnTo>
                <a:lnTo>
                  <a:pt x="50418" y="72644"/>
                </a:lnTo>
                <a:lnTo>
                  <a:pt x="51688" y="76708"/>
                </a:lnTo>
                <a:lnTo>
                  <a:pt x="52958" y="80772"/>
                </a:lnTo>
                <a:lnTo>
                  <a:pt x="54355" y="84709"/>
                </a:lnTo>
                <a:lnTo>
                  <a:pt x="54863" y="86868"/>
                </a:lnTo>
                <a:lnTo>
                  <a:pt x="55498" y="88646"/>
                </a:lnTo>
                <a:lnTo>
                  <a:pt x="56006" y="90170"/>
                </a:lnTo>
                <a:lnTo>
                  <a:pt x="56641" y="91694"/>
                </a:lnTo>
                <a:lnTo>
                  <a:pt x="57150" y="92964"/>
                </a:lnTo>
                <a:lnTo>
                  <a:pt x="57784" y="93853"/>
                </a:lnTo>
                <a:lnTo>
                  <a:pt x="58419" y="94869"/>
                </a:lnTo>
                <a:lnTo>
                  <a:pt x="59054" y="95504"/>
                </a:lnTo>
                <a:lnTo>
                  <a:pt x="59816" y="96012"/>
                </a:lnTo>
                <a:lnTo>
                  <a:pt x="60578" y="96520"/>
                </a:lnTo>
                <a:lnTo>
                  <a:pt x="61340" y="96647"/>
                </a:lnTo>
                <a:lnTo>
                  <a:pt x="62483" y="96647"/>
                </a:lnTo>
                <a:lnTo>
                  <a:pt x="63118" y="96647"/>
                </a:lnTo>
                <a:lnTo>
                  <a:pt x="63880" y="96520"/>
                </a:lnTo>
                <a:lnTo>
                  <a:pt x="64642" y="96266"/>
                </a:lnTo>
                <a:lnTo>
                  <a:pt x="65404" y="96012"/>
                </a:lnTo>
                <a:lnTo>
                  <a:pt x="66293" y="95631"/>
                </a:lnTo>
                <a:lnTo>
                  <a:pt x="67309" y="94869"/>
                </a:lnTo>
                <a:lnTo>
                  <a:pt x="68198" y="94234"/>
                </a:lnTo>
                <a:lnTo>
                  <a:pt x="69341" y="93345"/>
                </a:lnTo>
                <a:lnTo>
                  <a:pt x="70484" y="92202"/>
                </a:lnTo>
                <a:lnTo>
                  <a:pt x="71754" y="91059"/>
                </a:lnTo>
                <a:lnTo>
                  <a:pt x="73151" y="89535"/>
                </a:lnTo>
                <a:lnTo>
                  <a:pt x="74675" y="87757"/>
                </a:lnTo>
                <a:lnTo>
                  <a:pt x="79882" y="92837"/>
                </a:lnTo>
                <a:lnTo>
                  <a:pt x="58165" y="107061"/>
                </a:lnTo>
                <a:lnTo>
                  <a:pt x="56387" y="107061"/>
                </a:lnTo>
                <a:lnTo>
                  <a:pt x="53085" y="107061"/>
                </a:lnTo>
                <a:lnTo>
                  <a:pt x="38480" y="82423"/>
                </a:lnTo>
                <a:lnTo>
                  <a:pt x="37083" y="77724"/>
                </a:lnTo>
                <a:lnTo>
                  <a:pt x="35559" y="72390"/>
                </a:lnTo>
                <a:lnTo>
                  <a:pt x="35178" y="71120"/>
                </a:lnTo>
                <a:lnTo>
                  <a:pt x="34925" y="70231"/>
                </a:lnTo>
                <a:lnTo>
                  <a:pt x="34543" y="69469"/>
                </a:lnTo>
                <a:lnTo>
                  <a:pt x="34162" y="68707"/>
                </a:lnTo>
                <a:lnTo>
                  <a:pt x="33781" y="68072"/>
                </a:lnTo>
                <a:lnTo>
                  <a:pt x="33273" y="67691"/>
                </a:lnTo>
                <a:lnTo>
                  <a:pt x="32765" y="67310"/>
                </a:lnTo>
                <a:lnTo>
                  <a:pt x="32130" y="67056"/>
                </a:lnTo>
                <a:lnTo>
                  <a:pt x="31368" y="66929"/>
                </a:lnTo>
                <a:lnTo>
                  <a:pt x="30606" y="66929"/>
                </a:lnTo>
                <a:lnTo>
                  <a:pt x="29590" y="66802"/>
                </a:lnTo>
                <a:lnTo>
                  <a:pt x="28320" y="66802"/>
                </a:lnTo>
                <a:lnTo>
                  <a:pt x="23367" y="66802"/>
                </a:lnTo>
                <a:lnTo>
                  <a:pt x="14858" y="105664"/>
                </a:lnTo>
                <a:lnTo>
                  <a:pt x="0" y="105664"/>
                </a:lnTo>
                <a:lnTo>
                  <a:pt x="18795" y="22606"/>
                </a:lnTo>
                <a:lnTo>
                  <a:pt x="19430" y="19812"/>
                </a:lnTo>
                <a:lnTo>
                  <a:pt x="19812" y="17653"/>
                </a:lnTo>
                <a:lnTo>
                  <a:pt x="20065" y="16129"/>
                </a:lnTo>
                <a:lnTo>
                  <a:pt x="20319" y="14478"/>
                </a:lnTo>
                <a:lnTo>
                  <a:pt x="20446" y="13081"/>
                </a:lnTo>
                <a:lnTo>
                  <a:pt x="20446" y="11938"/>
                </a:lnTo>
                <a:lnTo>
                  <a:pt x="20446" y="10922"/>
                </a:lnTo>
                <a:lnTo>
                  <a:pt x="20319" y="10033"/>
                </a:lnTo>
                <a:lnTo>
                  <a:pt x="19938" y="9271"/>
                </a:lnTo>
                <a:lnTo>
                  <a:pt x="19684" y="8636"/>
                </a:lnTo>
                <a:lnTo>
                  <a:pt x="19050" y="8001"/>
                </a:lnTo>
                <a:lnTo>
                  <a:pt x="18287" y="7620"/>
                </a:lnTo>
                <a:lnTo>
                  <a:pt x="17525" y="7112"/>
                </a:lnTo>
                <a:lnTo>
                  <a:pt x="16509" y="6858"/>
                </a:lnTo>
                <a:lnTo>
                  <a:pt x="15239" y="6604"/>
                </a:lnTo>
                <a:lnTo>
                  <a:pt x="13969" y="6350"/>
                </a:lnTo>
                <a:lnTo>
                  <a:pt x="12318" y="6223"/>
                </a:lnTo>
                <a:lnTo>
                  <a:pt x="10413" y="6223"/>
                </a:lnTo>
                <a:lnTo>
                  <a:pt x="11556" y="1016"/>
                </a:lnTo>
                <a:lnTo>
                  <a:pt x="32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626608" y="4553699"/>
            <a:ext cx="176022" cy="215658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641847" y="4573523"/>
            <a:ext cx="156845" cy="196850"/>
          </a:xfrm>
          <a:custGeom>
            <a:avLst/>
            <a:gdLst/>
            <a:ahLst/>
            <a:cxnLst/>
            <a:rect l="l" t="t" r="r" b="b"/>
            <a:pathLst>
              <a:path w="156845" h="196850">
                <a:moveTo>
                  <a:pt x="156717" y="0"/>
                </a:moveTo>
                <a:lnTo>
                  <a:pt x="0" y="0"/>
                </a:lnTo>
                <a:lnTo>
                  <a:pt x="0" y="5206"/>
                </a:lnTo>
                <a:lnTo>
                  <a:pt x="4444" y="6476"/>
                </a:lnTo>
                <a:lnTo>
                  <a:pt x="7492" y="7619"/>
                </a:lnTo>
                <a:lnTo>
                  <a:pt x="15621" y="19557"/>
                </a:lnTo>
                <a:lnTo>
                  <a:pt x="16128" y="22478"/>
                </a:lnTo>
                <a:lnTo>
                  <a:pt x="16376" y="27177"/>
                </a:lnTo>
                <a:lnTo>
                  <a:pt x="16369" y="169671"/>
                </a:lnTo>
                <a:lnTo>
                  <a:pt x="16149" y="173862"/>
                </a:lnTo>
                <a:lnTo>
                  <a:pt x="16086" y="174498"/>
                </a:lnTo>
                <a:lnTo>
                  <a:pt x="15605" y="177419"/>
                </a:lnTo>
                <a:lnTo>
                  <a:pt x="15287" y="179958"/>
                </a:lnTo>
                <a:lnTo>
                  <a:pt x="0" y="191515"/>
                </a:lnTo>
                <a:lnTo>
                  <a:pt x="0" y="196723"/>
                </a:lnTo>
                <a:lnTo>
                  <a:pt x="56134" y="196723"/>
                </a:lnTo>
                <a:lnTo>
                  <a:pt x="56134" y="191515"/>
                </a:lnTo>
                <a:lnTo>
                  <a:pt x="51815" y="190373"/>
                </a:lnTo>
                <a:lnTo>
                  <a:pt x="48767" y="189356"/>
                </a:lnTo>
                <a:lnTo>
                  <a:pt x="46989" y="188213"/>
                </a:lnTo>
                <a:lnTo>
                  <a:pt x="45085" y="187198"/>
                </a:lnTo>
                <a:lnTo>
                  <a:pt x="43687" y="185927"/>
                </a:lnTo>
                <a:lnTo>
                  <a:pt x="42672" y="184276"/>
                </a:lnTo>
                <a:lnTo>
                  <a:pt x="41528" y="182752"/>
                </a:lnTo>
                <a:lnTo>
                  <a:pt x="40766" y="180467"/>
                </a:lnTo>
                <a:lnTo>
                  <a:pt x="40386" y="177419"/>
                </a:lnTo>
                <a:lnTo>
                  <a:pt x="39877" y="174498"/>
                </a:lnTo>
                <a:lnTo>
                  <a:pt x="39624" y="169671"/>
                </a:lnTo>
                <a:lnTo>
                  <a:pt x="39624" y="11302"/>
                </a:lnTo>
                <a:lnTo>
                  <a:pt x="144017" y="11302"/>
                </a:lnTo>
                <a:lnTo>
                  <a:pt x="144399" y="10794"/>
                </a:lnTo>
                <a:lnTo>
                  <a:pt x="145796" y="9525"/>
                </a:lnTo>
                <a:lnTo>
                  <a:pt x="149351" y="7493"/>
                </a:lnTo>
                <a:lnTo>
                  <a:pt x="152400" y="6476"/>
                </a:lnTo>
                <a:lnTo>
                  <a:pt x="156717" y="5206"/>
                </a:lnTo>
                <a:lnTo>
                  <a:pt x="156717" y="0"/>
                </a:lnTo>
                <a:close/>
              </a:path>
              <a:path w="156845" h="196850">
                <a:moveTo>
                  <a:pt x="144017" y="11302"/>
                </a:moveTo>
                <a:lnTo>
                  <a:pt x="116839" y="11302"/>
                </a:lnTo>
                <a:lnTo>
                  <a:pt x="116826" y="169671"/>
                </a:lnTo>
                <a:lnTo>
                  <a:pt x="116606" y="173862"/>
                </a:lnTo>
                <a:lnTo>
                  <a:pt x="116543" y="174498"/>
                </a:lnTo>
                <a:lnTo>
                  <a:pt x="116062" y="177419"/>
                </a:lnTo>
                <a:lnTo>
                  <a:pt x="115744" y="179958"/>
                </a:lnTo>
                <a:lnTo>
                  <a:pt x="100711" y="191515"/>
                </a:lnTo>
                <a:lnTo>
                  <a:pt x="100711" y="196723"/>
                </a:lnTo>
                <a:lnTo>
                  <a:pt x="156717" y="196723"/>
                </a:lnTo>
                <a:lnTo>
                  <a:pt x="156717" y="191515"/>
                </a:lnTo>
                <a:lnTo>
                  <a:pt x="152146" y="190373"/>
                </a:lnTo>
                <a:lnTo>
                  <a:pt x="148971" y="189230"/>
                </a:lnTo>
                <a:lnTo>
                  <a:pt x="140969" y="176911"/>
                </a:lnTo>
                <a:lnTo>
                  <a:pt x="140462" y="173862"/>
                </a:lnTo>
                <a:lnTo>
                  <a:pt x="140462" y="22351"/>
                </a:lnTo>
                <a:lnTo>
                  <a:pt x="141477" y="16256"/>
                </a:lnTo>
                <a:lnTo>
                  <a:pt x="142239" y="13969"/>
                </a:lnTo>
                <a:lnTo>
                  <a:pt x="143255" y="12318"/>
                </a:lnTo>
                <a:lnTo>
                  <a:pt x="144017" y="1130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641847" y="4573523"/>
            <a:ext cx="156845" cy="196850"/>
          </a:xfrm>
          <a:custGeom>
            <a:avLst/>
            <a:gdLst/>
            <a:ahLst/>
            <a:cxnLst/>
            <a:rect l="l" t="t" r="r" b="b"/>
            <a:pathLst>
              <a:path w="156845" h="196850">
                <a:moveTo>
                  <a:pt x="0" y="0"/>
                </a:moveTo>
                <a:lnTo>
                  <a:pt x="156717" y="0"/>
                </a:lnTo>
                <a:lnTo>
                  <a:pt x="156717" y="5206"/>
                </a:lnTo>
                <a:lnTo>
                  <a:pt x="152400" y="6476"/>
                </a:lnTo>
                <a:lnTo>
                  <a:pt x="149351" y="7493"/>
                </a:lnTo>
                <a:lnTo>
                  <a:pt x="140335" y="27177"/>
                </a:lnTo>
                <a:lnTo>
                  <a:pt x="140335" y="34036"/>
                </a:lnTo>
                <a:lnTo>
                  <a:pt x="140335" y="162813"/>
                </a:lnTo>
                <a:lnTo>
                  <a:pt x="140335" y="169163"/>
                </a:lnTo>
                <a:lnTo>
                  <a:pt x="140462" y="173862"/>
                </a:lnTo>
                <a:lnTo>
                  <a:pt x="140969" y="176911"/>
                </a:lnTo>
                <a:lnTo>
                  <a:pt x="141350" y="179958"/>
                </a:lnTo>
                <a:lnTo>
                  <a:pt x="156717" y="191515"/>
                </a:lnTo>
                <a:lnTo>
                  <a:pt x="156717" y="196723"/>
                </a:lnTo>
                <a:lnTo>
                  <a:pt x="100711" y="196723"/>
                </a:lnTo>
                <a:lnTo>
                  <a:pt x="100711" y="191515"/>
                </a:lnTo>
                <a:lnTo>
                  <a:pt x="104901" y="190373"/>
                </a:lnTo>
                <a:lnTo>
                  <a:pt x="107823" y="189356"/>
                </a:lnTo>
                <a:lnTo>
                  <a:pt x="109600" y="188340"/>
                </a:lnTo>
                <a:lnTo>
                  <a:pt x="111378" y="187325"/>
                </a:lnTo>
                <a:lnTo>
                  <a:pt x="112775" y="185927"/>
                </a:lnTo>
                <a:lnTo>
                  <a:pt x="113918" y="184403"/>
                </a:lnTo>
                <a:lnTo>
                  <a:pt x="114935" y="182752"/>
                </a:lnTo>
                <a:lnTo>
                  <a:pt x="115697" y="180339"/>
                </a:lnTo>
                <a:lnTo>
                  <a:pt x="116077" y="177292"/>
                </a:lnTo>
                <a:lnTo>
                  <a:pt x="116586" y="174244"/>
                </a:lnTo>
                <a:lnTo>
                  <a:pt x="116839" y="169418"/>
                </a:lnTo>
                <a:lnTo>
                  <a:pt x="116839" y="162813"/>
                </a:lnTo>
                <a:lnTo>
                  <a:pt x="116839" y="11302"/>
                </a:lnTo>
                <a:lnTo>
                  <a:pt x="39624" y="11302"/>
                </a:lnTo>
                <a:lnTo>
                  <a:pt x="39624" y="162813"/>
                </a:lnTo>
                <a:lnTo>
                  <a:pt x="39624" y="169671"/>
                </a:lnTo>
                <a:lnTo>
                  <a:pt x="39877" y="174498"/>
                </a:lnTo>
                <a:lnTo>
                  <a:pt x="40386" y="177419"/>
                </a:lnTo>
                <a:lnTo>
                  <a:pt x="40766" y="180467"/>
                </a:lnTo>
                <a:lnTo>
                  <a:pt x="41528" y="182752"/>
                </a:lnTo>
                <a:lnTo>
                  <a:pt x="42672" y="184276"/>
                </a:lnTo>
                <a:lnTo>
                  <a:pt x="43687" y="185927"/>
                </a:lnTo>
                <a:lnTo>
                  <a:pt x="45085" y="187198"/>
                </a:lnTo>
                <a:lnTo>
                  <a:pt x="46989" y="188213"/>
                </a:lnTo>
                <a:lnTo>
                  <a:pt x="48767" y="189356"/>
                </a:lnTo>
                <a:lnTo>
                  <a:pt x="51815" y="190373"/>
                </a:lnTo>
                <a:lnTo>
                  <a:pt x="56134" y="191515"/>
                </a:lnTo>
                <a:lnTo>
                  <a:pt x="56134" y="196723"/>
                </a:lnTo>
                <a:lnTo>
                  <a:pt x="0" y="196723"/>
                </a:lnTo>
                <a:lnTo>
                  <a:pt x="0" y="191515"/>
                </a:lnTo>
                <a:lnTo>
                  <a:pt x="4317" y="190373"/>
                </a:lnTo>
                <a:lnTo>
                  <a:pt x="7365" y="189356"/>
                </a:lnTo>
                <a:lnTo>
                  <a:pt x="9143" y="188340"/>
                </a:lnTo>
                <a:lnTo>
                  <a:pt x="10922" y="187325"/>
                </a:lnTo>
                <a:lnTo>
                  <a:pt x="12446" y="185927"/>
                </a:lnTo>
                <a:lnTo>
                  <a:pt x="13462" y="184276"/>
                </a:lnTo>
                <a:lnTo>
                  <a:pt x="14477" y="182625"/>
                </a:lnTo>
                <a:lnTo>
                  <a:pt x="15239" y="180339"/>
                </a:lnTo>
                <a:lnTo>
                  <a:pt x="15621" y="177292"/>
                </a:lnTo>
                <a:lnTo>
                  <a:pt x="16128" y="174244"/>
                </a:lnTo>
                <a:lnTo>
                  <a:pt x="16382" y="169418"/>
                </a:lnTo>
                <a:lnTo>
                  <a:pt x="16382" y="162813"/>
                </a:lnTo>
                <a:lnTo>
                  <a:pt x="16382" y="34036"/>
                </a:lnTo>
                <a:lnTo>
                  <a:pt x="16382" y="27305"/>
                </a:lnTo>
                <a:lnTo>
                  <a:pt x="16128" y="22478"/>
                </a:lnTo>
                <a:lnTo>
                  <a:pt x="15621" y="19557"/>
                </a:lnTo>
                <a:lnTo>
                  <a:pt x="15239" y="16509"/>
                </a:lnTo>
                <a:lnTo>
                  <a:pt x="14477" y="14224"/>
                </a:lnTo>
                <a:lnTo>
                  <a:pt x="0" y="520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804915" y="4660391"/>
            <a:ext cx="57150" cy="12573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815710" y="4675504"/>
            <a:ext cx="159099" cy="11620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881623" y="4751451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5" h="12064">
                <a:moveTo>
                  <a:pt x="0" y="11811"/>
                </a:moveTo>
                <a:lnTo>
                  <a:pt x="89153" y="11811"/>
                </a:lnTo>
                <a:lnTo>
                  <a:pt x="89153" y="0"/>
                </a:lnTo>
                <a:lnTo>
                  <a:pt x="0" y="0"/>
                </a:lnTo>
                <a:lnTo>
                  <a:pt x="0" y="1181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5881623" y="4717669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5" h="12064">
                <a:moveTo>
                  <a:pt x="0" y="11937"/>
                </a:moveTo>
                <a:lnTo>
                  <a:pt x="89153" y="11937"/>
                </a:lnTo>
                <a:lnTo>
                  <a:pt x="89153" y="0"/>
                </a:lnTo>
                <a:lnTo>
                  <a:pt x="0" y="0"/>
                </a:lnTo>
                <a:lnTo>
                  <a:pt x="0" y="1193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877052" y="4746878"/>
            <a:ext cx="98425" cy="20955"/>
          </a:xfrm>
          <a:custGeom>
            <a:avLst/>
            <a:gdLst/>
            <a:ahLst/>
            <a:cxnLst/>
            <a:rect l="l" t="t" r="r" b="b"/>
            <a:pathLst>
              <a:path w="98425" h="20954">
                <a:moveTo>
                  <a:pt x="0" y="20955"/>
                </a:moveTo>
                <a:lnTo>
                  <a:pt x="98298" y="20955"/>
                </a:lnTo>
                <a:lnTo>
                  <a:pt x="98298" y="0"/>
                </a:lnTo>
                <a:lnTo>
                  <a:pt x="0" y="0"/>
                </a:lnTo>
                <a:lnTo>
                  <a:pt x="0" y="2095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5877052" y="4713096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89">
                <a:moveTo>
                  <a:pt x="0" y="21081"/>
                </a:moveTo>
                <a:lnTo>
                  <a:pt x="98298" y="21081"/>
                </a:lnTo>
                <a:lnTo>
                  <a:pt x="98298" y="0"/>
                </a:lnTo>
                <a:lnTo>
                  <a:pt x="0" y="0"/>
                </a:lnTo>
                <a:lnTo>
                  <a:pt x="0" y="2108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983223" y="4666517"/>
            <a:ext cx="84582" cy="11808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998464" y="4686046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42418" y="18287"/>
                </a:moveTo>
                <a:lnTo>
                  <a:pt x="24511" y="18287"/>
                </a:lnTo>
                <a:lnTo>
                  <a:pt x="25526" y="18668"/>
                </a:lnTo>
                <a:lnTo>
                  <a:pt x="26288" y="19557"/>
                </a:lnTo>
                <a:lnTo>
                  <a:pt x="27177" y="20319"/>
                </a:lnTo>
                <a:lnTo>
                  <a:pt x="27351" y="20954"/>
                </a:lnTo>
                <a:lnTo>
                  <a:pt x="27432" y="82549"/>
                </a:lnTo>
                <a:lnTo>
                  <a:pt x="27177" y="83692"/>
                </a:lnTo>
                <a:lnTo>
                  <a:pt x="27050" y="84835"/>
                </a:lnTo>
                <a:lnTo>
                  <a:pt x="4318" y="92963"/>
                </a:lnTo>
                <a:lnTo>
                  <a:pt x="4318" y="99694"/>
                </a:lnTo>
                <a:lnTo>
                  <a:pt x="65659" y="99694"/>
                </a:lnTo>
                <a:lnTo>
                  <a:pt x="65659" y="92963"/>
                </a:lnTo>
                <a:lnTo>
                  <a:pt x="62484" y="92963"/>
                </a:lnTo>
                <a:lnTo>
                  <a:pt x="59816" y="92836"/>
                </a:lnTo>
                <a:lnTo>
                  <a:pt x="44069" y="88391"/>
                </a:lnTo>
                <a:lnTo>
                  <a:pt x="43687" y="87883"/>
                </a:lnTo>
                <a:lnTo>
                  <a:pt x="43307" y="87121"/>
                </a:lnTo>
                <a:lnTo>
                  <a:pt x="43052" y="86359"/>
                </a:lnTo>
                <a:lnTo>
                  <a:pt x="42925" y="85597"/>
                </a:lnTo>
                <a:lnTo>
                  <a:pt x="42672" y="84581"/>
                </a:lnTo>
                <a:lnTo>
                  <a:pt x="42545" y="82295"/>
                </a:lnTo>
                <a:lnTo>
                  <a:pt x="42418" y="18287"/>
                </a:lnTo>
                <a:close/>
              </a:path>
              <a:path w="66039" h="99695">
                <a:moveTo>
                  <a:pt x="42799" y="0"/>
                </a:moveTo>
                <a:lnTo>
                  <a:pt x="38100" y="0"/>
                </a:lnTo>
                <a:lnTo>
                  <a:pt x="31623" y="3428"/>
                </a:lnTo>
                <a:lnTo>
                  <a:pt x="19050" y="10413"/>
                </a:lnTo>
                <a:lnTo>
                  <a:pt x="12826" y="13969"/>
                </a:lnTo>
                <a:lnTo>
                  <a:pt x="0" y="20954"/>
                </a:lnTo>
                <a:lnTo>
                  <a:pt x="635" y="22224"/>
                </a:lnTo>
                <a:lnTo>
                  <a:pt x="1270" y="23367"/>
                </a:lnTo>
                <a:lnTo>
                  <a:pt x="1777" y="24510"/>
                </a:lnTo>
                <a:lnTo>
                  <a:pt x="2412" y="25780"/>
                </a:lnTo>
                <a:lnTo>
                  <a:pt x="3683" y="28066"/>
                </a:lnTo>
                <a:lnTo>
                  <a:pt x="8636" y="24891"/>
                </a:lnTo>
                <a:lnTo>
                  <a:pt x="12700" y="22478"/>
                </a:lnTo>
                <a:lnTo>
                  <a:pt x="19050" y="19176"/>
                </a:lnTo>
                <a:lnTo>
                  <a:pt x="21462" y="18287"/>
                </a:lnTo>
                <a:lnTo>
                  <a:pt x="42418" y="18287"/>
                </a:lnTo>
                <a:lnTo>
                  <a:pt x="42545" y="7619"/>
                </a:lnTo>
                <a:lnTo>
                  <a:pt x="42672" y="2920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998464" y="4686046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38100" y="0"/>
                </a:moveTo>
                <a:lnTo>
                  <a:pt x="42799" y="0"/>
                </a:lnTo>
                <a:lnTo>
                  <a:pt x="42672" y="2920"/>
                </a:lnTo>
                <a:lnTo>
                  <a:pt x="42672" y="5460"/>
                </a:lnTo>
                <a:lnTo>
                  <a:pt x="42545" y="7619"/>
                </a:lnTo>
                <a:lnTo>
                  <a:pt x="42545" y="9905"/>
                </a:lnTo>
                <a:lnTo>
                  <a:pt x="42545" y="12064"/>
                </a:lnTo>
                <a:lnTo>
                  <a:pt x="42545" y="14223"/>
                </a:lnTo>
                <a:lnTo>
                  <a:pt x="42418" y="16255"/>
                </a:lnTo>
                <a:lnTo>
                  <a:pt x="42418" y="18414"/>
                </a:lnTo>
                <a:lnTo>
                  <a:pt x="42418" y="20446"/>
                </a:lnTo>
                <a:lnTo>
                  <a:pt x="42418" y="79247"/>
                </a:lnTo>
                <a:lnTo>
                  <a:pt x="42418" y="80898"/>
                </a:lnTo>
                <a:lnTo>
                  <a:pt x="42545" y="82295"/>
                </a:lnTo>
                <a:lnTo>
                  <a:pt x="42545" y="83438"/>
                </a:lnTo>
                <a:lnTo>
                  <a:pt x="42672" y="84581"/>
                </a:lnTo>
                <a:lnTo>
                  <a:pt x="42925" y="85597"/>
                </a:lnTo>
                <a:lnTo>
                  <a:pt x="43052" y="86359"/>
                </a:lnTo>
                <a:lnTo>
                  <a:pt x="43307" y="87121"/>
                </a:lnTo>
                <a:lnTo>
                  <a:pt x="43687" y="87883"/>
                </a:lnTo>
                <a:lnTo>
                  <a:pt x="44069" y="88391"/>
                </a:lnTo>
                <a:lnTo>
                  <a:pt x="44450" y="89026"/>
                </a:lnTo>
                <a:lnTo>
                  <a:pt x="44831" y="89407"/>
                </a:lnTo>
                <a:lnTo>
                  <a:pt x="45338" y="89915"/>
                </a:lnTo>
                <a:lnTo>
                  <a:pt x="45974" y="90550"/>
                </a:lnTo>
                <a:lnTo>
                  <a:pt x="62484" y="92963"/>
                </a:lnTo>
                <a:lnTo>
                  <a:pt x="65659" y="92963"/>
                </a:lnTo>
                <a:lnTo>
                  <a:pt x="65659" y="99694"/>
                </a:lnTo>
                <a:lnTo>
                  <a:pt x="4318" y="99694"/>
                </a:lnTo>
                <a:lnTo>
                  <a:pt x="4318" y="92963"/>
                </a:lnTo>
                <a:lnTo>
                  <a:pt x="7365" y="92836"/>
                </a:lnTo>
                <a:lnTo>
                  <a:pt x="9906" y="92709"/>
                </a:lnTo>
                <a:lnTo>
                  <a:pt x="12064" y="92582"/>
                </a:lnTo>
                <a:lnTo>
                  <a:pt x="14097" y="92455"/>
                </a:lnTo>
                <a:lnTo>
                  <a:pt x="16001" y="92328"/>
                </a:lnTo>
                <a:lnTo>
                  <a:pt x="17399" y="92074"/>
                </a:lnTo>
                <a:lnTo>
                  <a:pt x="18923" y="91820"/>
                </a:lnTo>
                <a:lnTo>
                  <a:pt x="20193" y="91566"/>
                </a:lnTo>
                <a:lnTo>
                  <a:pt x="21082" y="91312"/>
                </a:lnTo>
                <a:lnTo>
                  <a:pt x="21971" y="91058"/>
                </a:lnTo>
                <a:lnTo>
                  <a:pt x="25273" y="88772"/>
                </a:lnTo>
                <a:lnTo>
                  <a:pt x="25781" y="88264"/>
                </a:lnTo>
                <a:lnTo>
                  <a:pt x="26162" y="87502"/>
                </a:lnTo>
                <a:lnTo>
                  <a:pt x="26543" y="86740"/>
                </a:lnTo>
                <a:lnTo>
                  <a:pt x="26797" y="85851"/>
                </a:lnTo>
                <a:lnTo>
                  <a:pt x="27050" y="84835"/>
                </a:lnTo>
                <a:lnTo>
                  <a:pt x="27177" y="83692"/>
                </a:lnTo>
                <a:lnTo>
                  <a:pt x="27432" y="82549"/>
                </a:lnTo>
                <a:lnTo>
                  <a:pt x="27559" y="81025"/>
                </a:lnTo>
                <a:lnTo>
                  <a:pt x="27559" y="79247"/>
                </a:lnTo>
                <a:lnTo>
                  <a:pt x="27559" y="23748"/>
                </a:lnTo>
                <a:lnTo>
                  <a:pt x="27559" y="21716"/>
                </a:lnTo>
                <a:lnTo>
                  <a:pt x="27177" y="20319"/>
                </a:lnTo>
                <a:lnTo>
                  <a:pt x="26288" y="19557"/>
                </a:lnTo>
                <a:lnTo>
                  <a:pt x="25526" y="18668"/>
                </a:lnTo>
                <a:lnTo>
                  <a:pt x="24511" y="18287"/>
                </a:lnTo>
                <a:lnTo>
                  <a:pt x="22987" y="18287"/>
                </a:lnTo>
                <a:lnTo>
                  <a:pt x="21462" y="18287"/>
                </a:lnTo>
                <a:lnTo>
                  <a:pt x="19050" y="19176"/>
                </a:lnTo>
                <a:lnTo>
                  <a:pt x="15875" y="20827"/>
                </a:lnTo>
                <a:lnTo>
                  <a:pt x="12700" y="22478"/>
                </a:lnTo>
                <a:lnTo>
                  <a:pt x="8636" y="24891"/>
                </a:lnTo>
                <a:lnTo>
                  <a:pt x="3683" y="28066"/>
                </a:lnTo>
                <a:lnTo>
                  <a:pt x="3048" y="26923"/>
                </a:lnTo>
                <a:lnTo>
                  <a:pt x="2412" y="25780"/>
                </a:lnTo>
                <a:lnTo>
                  <a:pt x="1777" y="24510"/>
                </a:lnTo>
                <a:lnTo>
                  <a:pt x="1270" y="23367"/>
                </a:lnTo>
                <a:lnTo>
                  <a:pt x="635" y="22224"/>
                </a:lnTo>
                <a:lnTo>
                  <a:pt x="0" y="20954"/>
                </a:lnTo>
                <a:lnTo>
                  <a:pt x="6476" y="17398"/>
                </a:lnTo>
                <a:lnTo>
                  <a:pt x="12826" y="13969"/>
                </a:lnTo>
                <a:lnTo>
                  <a:pt x="19050" y="10413"/>
                </a:lnTo>
                <a:lnTo>
                  <a:pt x="25273" y="6984"/>
                </a:lnTo>
                <a:lnTo>
                  <a:pt x="31623" y="3428"/>
                </a:lnTo>
                <a:lnTo>
                  <a:pt x="381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801867" y="4521708"/>
            <a:ext cx="101379" cy="12573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5816472" y="4541392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575" y="66801"/>
                </a:moveTo>
                <a:lnTo>
                  <a:pt x="29590" y="66801"/>
                </a:lnTo>
                <a:lnTo>
                  <a:pt x="30606" y="66928"/>
                </a:lnTo>
                <a:lnTo>
                  <a:pt x="31368" y="66928"/>
                </a:lnTo>
                <a:lnTo>
                  <a:pt x="32130" y="67055"/>
                </a:lnTo>
                <a:lnTo>
                  <a:pt x="37084" y="77723"/>
                </a:lnTo>
                <a:lnTo>
                  <a:pt x="38480" y="82422"/>
                </a:lnTo>
                <a:lnTo>
                  <a:pt x="53086" y="107060"/>
                </a:lnTo>
                <a:lnTo>
                  <a:pt x="58165" y="107060"/>
                </a:lnTo>
                <a:lnTo>
                  <a:pt x="75985" y="96646"/>
                </a:lnTo>
                <a:lnTo>
                  <a:pt x="61340" y="96646"/>
                </a:lnTo>
                <a:lnTo>
                  <a:pt x="60578" y="96519"/>
                </a:lnTo>
                <a:lnTo>
                  <a:pt x="59054" y="95503"/>
                </a:lnTo>
                <a:lnTo>
                  <a:pt x="58419" y="94868"/>
                </a:lnTo>
                <a:lnTo>
                  <a:pt x="57785" y="93852"/>
                </a:lnTo>
                <a:lnTo>
                  <a:pt x="57150" y="92963"/>
                </a:lnTo>
                <a:lnTo>
                  <a:pt x="56006" y="90169"/>
                </a:lnTo>
                <a:lnTo>
                  <a:pt x="55499" y="88645"/>
                </a:lnTo>
                <a:lnTo>
                  <a:pt x="54863" y="86867"/>
                </a:lnTo>
                <a:lnTo>
                  <a:pt x="54355" y="84708"/>
                </a:lnTo>
                <a:lnTo>
                  <a:pt x="52959" y="80771"/>
                </a:lnTo>
                <a:lnTo>
                  <a:pt x="48575" y="66801"/>
                </a:lnTo>
                <a:close/>
              </a:path>
              <a:path w="82550" h="107314">
                <a:moveTo>
                  <a:pt x="38480" y="0"/>
                </a:moveTo>
                <a:lnTo>
                  <a:pt x="32892" y="0"/>
                </a:lnTo>
                <a:lnTo>
                  <a:pt x="11556" y="1015"/>
                </a:lnTo>
                <a:lnTo>
                  <a:pt x="10413" y="6222"/>
                </a:lnTo>
                <a:lnTo>
                  <a:pt x="12318" y="6222"/>
                </a:lnTo>
                <a:lnTo>
                  <a:pt x="13969" y="6349"/>
                </a:lnTo>
                <a:lnTo>
                  <a:pt x="16510" y="6857"/>
                </a:lnTo>
                <a:lnTo>
                  <a:pt x="17525" y="7111"/>
                </a:lnTo>
                <a:lnTo>
                  <a:pt x="18287" y="7619"/>
                </a:lnTo>
                <a:lnTo>
                  <a:pt x="19050" y="8000"/>
                </a:lnTo>
                <a:lnTo>
                  <a:pt x="19685" y="8635"/>
                </a:lnTo>
                <a:lnTo>
                  <a:pt x="19938" y="9270"/>
                </a:lnTo>
                <a:lnTo>
                  <a:pt x="20319" y="10032"/>
                </a:lnTo>
                <a:lnTo>
                  <a:pt x="20447" y="10921"/>
                </a:lnTo>
                <a:lnTo>
                  <a:pt x="20447" y="13080"/>
                </a:lnTo>
                <a:lnTo>
                  <a:pt x="20319" y="14477"/>
                </a:lnTo>
                <a:lnTo>
                  <a:pt x="20065" y="16128"/>
                </a:lnTo>
                <a:lnTo>
                  <a:pt x="19430" y="19811"/>
                </a:lnTo>
                <a:lnTo>
                  <a:pt x="0" y="105663"/>
                </a:lnTo>
                <a:lnTo>
                  <a:pt x="14859" y="105663"/>
                </a:lnTo>
                <a:lnTo>
                  <a:pt x="23367" y="66801"/>
                </a:lnTo>
                <a:lnTo>
                  <a:pt x="48575" y="66801"/>
                </a:lnTo>
                <a:lnTo>
                  <a:pt x="46609" y="60705"/>
                </a:lnTo>
                <a:lnTo>
                  <a:pt x="47286" y="60197"/>
                </a:lnTo>
                <a:lnTo>
                  <a:pt x="24764" y="60197"/>
                </a:lnTo>
                <a:lnTo>
                  <a:pt x="38480" y="0"/>
                </a:lnTo>
                <a:close/>
              </a:path>
              <a:path w="82550" h="107314">
                <a:moveTo>
                  <a:pt x="74675" y="87756"/>
                </a:moveTo>
                <a:lnTo>
                  <a:pt x="73151" y="89534"/>
                </a:lnTo>
                <a:lnTo>
                  <a:pt x="71754" y="91058"/>
                </a:lnTo>
                <a:lnTo>
                  <a:pt x="70485" y="92201"/>
                </a:lnTo>
                <a:lnTo>
                  <a:pt x="69341" y="93344"/>
                </a:lnTo>
                <a:lnTo>
                  <a:pt x="68199" y="94233"/>
                </a:lnTo>
                <a:lnTo>
                  <a:pt x="67310" y="94868"/>
                </a:lnTo>
                <a:lnTo>
                  <a:pt x="66293" y="95630"/>
                </a:lnTo>
                <a:lnTo>
                  <a:pt x="65404" y="96011"/>
                </a:lnTo>
                <a:lnTo>
                  <a:pt x="63880" y="96519"/>
                </a:lnTo>
                <a:lnTo>
                  <a:pt x="63118" y="96646"/>
                </a:lnTo>
                <a:lnTo>
                  <a:pt x="75985" y="96646"/>
                </a:lnTo>
                <a:lnTo>
                  <a:pt x="77469" y="95249"/>
                </a:lnTo>
                <a:lnTo>
                  <a:pt x="79882" y="92836"/>
                </a:lnTo>
                <a:lnTo>
                  <a:pt x="74675" y="87756"/>
                </a:lnTo>
                <a:close/>
              </a:path>
              <a:path w="82550" h="107314">
                <a:moveTo>
                  <a:pt x="80263" y="28320"/>
                </a:moveTo>
                <a:lnTo>
                  <a:pt x="52324" y="28320"/>
                </a:lnTo>
                <a:lnTo>
                  <a:pt x="51435" y="33273"/>
                </a:lnTo>
                <a:lnTo>
                  <a:pt x="53593" y="33527"/>
                </a:lnTo>
                <a:lnTo>
                  <a:pt x="55117" y="34035"/>
                </a:lnTo>
                <a:lnTo>
                  <a:pt x="55879" y="34797"/>
                </a:lnTo>
                <a:lnTo>
                  <a:pt x="56768" y="35559"/>
                </a:lnTo>
                <a:lnTo>
                  <a:pt x="57150" y="36575"/>
                </a:lnTo>
                <a:lnTo>
                  <a:pt x="57150" y="38861"/>
                </a:lnTo>
                <a:lnTo>
                  <a:pt x="56641" y="40131"/>
                </a:lnTo>
                <a:lnTo>
                  <a:pt x="40131" y="55752"/>
                </a:lnTo>
                <a:lnTo>
                  <a:pt x="37846" y="57149"/>
                </a:lnTo>
                <a:lnTo>
                  <a:pt x="35560" y="58165"/>
                </a:lnTo>
                <a:lnTo>
                  <a:pt x="33274" y="59054"/>
                </a:lnTo>
                <a:lnTo>
                  <a:pt x="31114" y="59816"/>
                </a:lnTo>
                <a:lnTo>
                  <a:pt x="28955" y="60197"/>
                </a:lnTo>
                <a:lnTo>
                  <a:pt x="47286" y="60197"/>
                </a:lnTo>
                <a:lnTo>
                  <a:pt x="52577" y="56260"/>
                </a:lnTo>
                <a:lnTo>
                  <a:pt x="55372" y="54101"/>
                </a:lnTo>
                <a:lnTo>
                  <a:pt x="58292" y="52069"/>
                </a:lnTo>
                <a:lnTo>
                  <a:pt x="61213" y="49910"/>
                </a:lnTo>
                <a:lnTo>
                  <a:pt x="64007" y="47624"/>
                </a:lnTo>
                <a:lnTo>
                  <a:pt x="66928" y="45465"/>
                </a:lnTo>
                <a:lnTo>
                  <a:pt x="69850" y="43179"/>
                </a:lnTo>
                <a:lnTo>
                  <a:pt x="72771" y="40766"/>
                </a:lnTo>
                <a:lnTo>
                  <a:pt x="75818" y="38480"/>
                </a:lnTo>
                <a:lnTo>
                  <a:pt x="78866" y="35813"/>
                </a:lnTo>
                <a:lnTo>
                  <a:pt x="82168" y="33146"/>
                </a:lnTo>
                <a:lnTo>
                  <a:pt x="80263" y="283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5816472" y="4541392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892" y="0"/>
                </a:moveTo>
                <a:lnTo>
                  <a:pt x="38480" y="0"/>
                </a:lnTo>
                <a:lnTo>
                  <a:pt x="24764" y="60197"/>
                </a:lnTo>
                <a:lnTo>
                  <a:pt x="26924" y="60197"/>
                </a:lnTo>
                <a:lnTo>
                  <a:pt x="28955" y="60197"/>
                </a:lnTo>
                <a:lnTo>
                  <a:pt x="31114" y="59816"/>
                </a:lnTo>
                <a:lnTo>
                  <a:pt x="33274" y="59054"/>
                </a:lnTo>
                <a:lnTo>
                  <a:pt x="35560" y="58165"/>
                </a:lnTo>
                <a:lnTo>
                  <a:pt x="37846" y="57149"/>
                </a:lnTo>
                <a:lnTo>
                  <a:pt x="40131" y="55752"/>
                </a:lnTo>
                <a:lnTo>
                  <a:pt x="42290" y="54482"/>
                </a:lnTo>
                <a:lnTo>
                  <a:pt x="57150" y="38861"/>
                </a:lnTo>
                <a:lnTo>
                  <a:pt x="57150" y="37845"/>
                </a:lnTo>
                <a:lnTo>
                  <a:pt x="57150" y="36575"/>
                </a:lnTo>
                <a:lnTo>
                  <a:pt x="56768" y="35559"/>
                </a:lnTo>
                <a:lnTo>
                  <a:pt x="55879" y="34797"/>
                </a:lnTo>
                <a:lnTo>
                  <a:pt x="55117" y="34035"/>
                </a:lnTo>
                <a:lnTo>
                  <a:pt x="53593" y="33527"/>
                </a:lnTo>
                <a:lnTo>
                  <a:pt x="51435" y="33273"/>
                </a:lnTo>
                <a:lnTo>
                  <a:pt x="52324" y="28320"/>
                </a:lnTo>
                <a:lnTo>
                  <a:pt x="80263" y="28320"/>
                </a:lnTo>
                <a:lnTo>
                  <a:pt x="82168" y="33146"/>
                </a:lnTo>
                <a:lnTo>
                  <a:pt x="78866" y="35813"/>
                </a:lnTo>
                <a:lnTo>
                  <a:pt x="75818" y="38480"/>
                </a:lnTo>
                <a:lnTo>
                  <a:pt x="72771" y="40766"/>
                </a:lnTo>
                <a:lnTo>
                  <a:pt x="69850" y="43179"/>
                </a:lnTo>
                <a:lnTo>
                  <a:pt x="66928" y="45465"/>
                </a:lnTo>
                <a:lnTo>
                  <a:pt x="64007" y="47624"/>
                </a:lnTo>
                <a:lnTo>
                  <a:pt x="61213" y="49910"/>
                </a:lnTo>
                <a:lnTo>
                  <a:pt x="58292" y="52069"/>
                </a:lnTo>
                <a:lnTo>
                  <a:pt x="55372" y="54101"/>
                </a:lnTo>
                <a:lnTo>
                  <a:pt x="52577" y="56260"/>
                </a:lnTo>
                <a:lnTo>
                  <a:pt x="49656" y="58419"/>
                </a:lnTo>
                <a:lnTo>
                  <a:pt x="46609" y="60705"/>
                </a:lnTo>
                <a:lnTo>
                  <a:pt x="47878" y="64642"/>
                </a:lnTo>
                <a:lnTo>
                  <a:pt x="49149" y="68579"/>
                </a:lnTo>
                <a:lnTo>
                  <a:pt x="50418" y="72643"/>
                </a:lnTo>
                <a:lnTo>
                  <a:pt x="51688" y="76707"/>
                </a:lnTo>
                <a:lnTo>
                  <a:pt x="52959" y="80771"/>
                </a:lnTo>
                <a:lnTo>
                  <a:pt x="54355" y="84708"/>
                </a:lnTo>
                <a:lnTo>
                  <a:pt x="54863" y="86867"/>
                </a:lnTo>
                <a:lnTo>
                  <a:pt x="55499" y="88645"/>
                </a:lnTo>
                <a:lnTo>
                  <a:pt x="56006" y="90169"/>
                </a:lnTo>
                <a:lnTo>
                  <a:pt x="56641" y="91693"/>
                </a:lnTo>
                <a:lnTo>
                  <a:pt x="57150" y="92963"/>
                </a:lnTo>
                <a:lnTo>
                  <a:pt x="57785" y="93852"/>
                </a:lnTo>
                <a:lnTo>
                  <a:pt x="58419" y="94868"/>
                </a:lnTo>
                <a:lnTo>
                  <a:pt x="59054" y="95503"/>
                </a:lnTo>
                <a:lnTo>
                  <a:pt x="59816" y="96011"/>
                </a:lnTo>
                <a:lnTo>
                  <a:pt x="60578" y="96519"/>
                </a:lnTo>
                <a:lnTo>
                  <a:pt x="61340" y="96646"/>
                </a:lnTo>
                <a:lnTo>
                  <a:pt x="62484" y="96646"/>
                </a:lnTo>
                <a:lnTo>
                  <a:pt x="63118" y="96646"/>
                </a:lnTo>
                <a:lnTo>
                  <a:pt x="63880" y="96519"/>
                </a:lnTo>
                <a:lnTo>
                  <a:pt x="64642" y="96265"/>
                </a:lnTo>
                <a:lnTo>
                  <a:pt x="65404" y="96011"/>
                </a:lnTo>
                <a:lnTo>
                  <a:pt x="66293" y="95630"/>
                </a:lnTo>
                <a:lnTo>
                  <a:pt x="67310" y="94868"/>
                </a:lnTo>
                <a:lnTo>
                  <a:pt x="68199" y="94233"/>
                </a:lnTo>
                <a:lnTo>
                  <a:pt x="69341" y="93344"/>
                </a:lnTo>
                <a:lnTo>
                  <a:pt x="70485" y="92201"/>
                </a:lnTo>
                <a:lnTo>
                  <a:pt x="71754" y="91058"/>
                </a:lnTo>
                <a:lnTo>
                  <a:pt x="73151" y="89534"/>
                </a:lnTo>
                <a:lnTo>
                  <a:pt x="74675" y="87756"/>
                </a:lnTo>
                <a:lnTo>
                  <a:pt x="79882" y="92836"/>
                </a:lnTo>
                <a:lnTo>
                  <a:pt x="58165" y="107060"/>
                </a:lnTo>
                <a:lnTo>
                  <a:pt x="56387" y="107060"/>
                </a:lnTo>
                <a:lnTo>
                  <a:pt x="53086" y="107060"/>
                </a:lnTo>
                <a:lnTo>
                  <a:pt x="43434" y="97662"/>
                </a:lnTo>
                <a:lnTo>
                  <a:pt x="42037" y="94614"/>
                </a:lnTo>
                <a:lnTo>
                  <a:pt x="40766" y="91058"/>
                </a:lnTo>
                <a:lnTo>
                  <a:pt x="39624" y="86740"/>
                </a:lnTo>
                <a:lnTo>
                  <a:pt x="38480" y="82422"/>
                </a:lnTo>
                <a:lnTo>
                  <a:pt x="37084" y="77723"/>
                </a:lnTo>
                <a:lnTo>
                  <a:pt x="35560" y="72389"/>
                </a:lnTo>
                <a:lnTo>
                  <a:pt x="35178" y="71119"/>
                </a:lnTo>
                <a:lnTo>
                  <a:pt x="34925" y="70230"/>
                </a:lnTo>
                <a:lnTo>
                  <a:pt x="34543" y="69468"/>
                </a:lnTo>
                <a:lnTo>
                  <a:pt x="34162" y="68706"/>
                </a:lnTo>
                <a:lnTo>
                  <a:pt x="31368" y="66928"/>
                </a:lnTo>
                <a:lnTo>
                  <a:pt x="30606" y="66928"/>
                </a:lnTo>
                <a:lnTo>
                  <a:pt x="29590" y="66801"/>
                </a:lnTo>
                <a:lnTo>
                  <a:pt x="28321" y="66801"/>
                </a:lnTo>
                <a:lnTo>
                  <a:pt x="23367" y="66801"/>
                </a:lnTo>
                <a:lnTo>
                  <a:pt x="14859" y="105663"/>
                </a:lnTo>
                <a:lnTo>
                  <a:pt x="0" y="105663"/>
                </a:lnTo>
                <a:lnTo>
                  <a:pt x="18796" y="22605"/>
                </a:lnTo>
                <a:lnTo>
                  <a:pt x="19430" y="19811"/>
                </a:lnTo>
                <a:lnTo>
                  <a:pt x="19812" y="17652"/>
                </a:lnTo>
                <a:lnTo>
                  <a:pt x="20065" y="16128"/>
                </a:lnTo>
                <a:lnTo>
                  <a:pt x="20319" y="14477"/>
                </a:lnTo>
                <a:lnTo>
                  <a:pt x="20447" y="13080"/>
                </a:lnTo>
                <a:lnTo>
                  <a:pt x="20447" y="11937"/>
                </a:lnTo>
                <a:lnTo>
                  <a:pt x="20447" y="10921"/>
                </a:lnTo>
                <a:lnTo>
                  <a:pt x="20319" y="10032"/>
                </a:lnTo>
                <a:lnTo>
                  <a:pt x="19938" y="9270"/>
                </a:lnTo>
                <a:lnTo>
                  <a:pt x="19685" y="8635"/>
                </a:lnTo>
                <a:lnTo>
                  <a:pt x="19050" y="8000"/>
                </a:lnTo>
                <a:lnTo>
                  <a:pt x="18287" y="7619"/>
                </a:lnTo>
                <a:lnTo>
                  <a:pt x="17525" y="7111"/>
                </a:lnTo>
                <a:lnTo>
                  <a:pt x="16510" y="6857"/>
                </a:lnTo>
                <a:lnTo>
                  <a:pt x="15239" y="6603"/>
                </a:lnTo>
                <a:lnTo>
                  <a:pt x="13969" y="6349"/>
                </a:lnTo>
                <a:lnTo>
                  <a:pt x="12318" y="6222"/>
                </a:lnTo>
                <a:lnTo>
                  <a:pt x="10413" y="6222"/>
                </a:lnTo>
                <a:lnTo>
                  <a:pt x="11556" y="1015"/>
                </a:lnTo>
                <a:lnTo>
                  <a:pt x="32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5905500" y="4576554"/>
            <a:ext cx="108934" cy="3113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921247" y="4595846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5" h="12064">
                <a:moveTo>
                  <a:pt x="0" y="11840"/>
                </a:moveTo>
                <a:lnTo>
                  <a:pt x="89153" y="11840"/>
                </a:lnTo>
                <a:lnTo>
                  <a:pt x="89153" y="0"/>
                </a:lnTo>
                <a:lnTo>
                  <a:pt x="0" y="0"/>
                </a:lnTo>
                <a:lnTo>
                  <a:pt x="0" y="1184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5916676" y="4591274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89">
                <a:moveTo>
                  <a:pt x="0" y="20984"/>
                </a:moveTo>
                <a:lnTo>
                  <a:pt x="98298" y="20984"/>
                </a:lnTo>
                <a:lnTo>
                  <a:pt x="98298" y="0"/>
                </a:lnTo>
                <a:lnTo>
                  <a:pt x="0" y="0"/>
                </a:lnTo>
                <a:lnTo>
                  <a:pt x="0" y="2098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6022847" y="4527833"/>
            <a:ext cx="84582" cy="11808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6038088" y="4547361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42417" y="18287"/>
                </a:moveTo>
                <a:lnTo>
                  <a:pt x="24511" y="18287"/>
                </a:lnTo>
                <a:lnTo>
                  <a:pt x="25526" y="18668"/>
                </a:lnTo>
                <a:lnTo>
                  <a:pt x="26288" y="19557"/>
                </a:lnTo>
                <a:lnTo>
                  <a:pt x="27177" y="20319"/>
                </a:lnTo>
                <a:lnTo>
                  <a:pt x="27351" y="20955"/>
                </a:lnTo>
                <a:lnTo>
                  <a:pt x="27432" y="82550"/>
                </a:lnTo>
                <a:lnTo>
                  <a:pt x="27177" y="83693"/>
                </a:lnTo>
                <a:lnTo>
                  <a:pt x="27050" y="84836"/>
                </a:lnTo>
                <a:lnTo>
                  <a:pt x="4317" y="92963"/>
                </a:lnTo>
                <a:lnTo>
                  <a:pt x="4317" y="99694"/>
                </a:lnTo>
                <a:lnTo>
                  <a:pt x="65659" y="99694"/>
                </a:lnTo>
                <a:lnTo>
                  <a:pt x="65659" y="92963"/>
                </a:lnTo>
                <a:lnTo>
                  <a:pt x="62484" y="92963"/>
                </a:lnTo>
                <a:lnTo>
                  <a:pt x="59816" y="92837"/>
                </a:lnTo>
                <a:lnTo>
                  <a:pt x="44069" y="88392"/>
                </a:lnTo>
                <a:lnTo>
                  <a:pt x="43687" y="87883"/>
                </a:lnTo>
                <a:lnTo>
                  <a:pt x="43307" y="87121"/>
                </a:lnTo>
                <a:lnTo>
                  <a:pt x="43052" y="86360"/>
                </a:lnTo>
                <a:lnTo>
                  <a:pt x="42925" y="85598"/>
                </a:lnTo>
                <a:lnTo>
                  <a:pt x="42672" y="84581"/>
                </a:lnTo>
                <a:lnTo>
                  <a:pt x="42545" y="82295"/>
                </a:lnTo>
                <a:lnTo>
                  <a:pt x="42429" y="81025"/>
                </a:lnTo>
                <a:lnTo>
                  <a:pt x="42417" y="18287"/>
                </a:lnTo>
                <a:close/>
              </a:path>
              <a:path w="66039" h="99695">
                <a:moveTo>
                  <a:pt x="42799" y="0"/>
                </a:moveTo>
                <a:lnTo>
                  <a:pt x="38100" y="0"/>
                </a:lnTo>
                <a:lnTo>
                  <a:pt x="31623" y="3429"/>
                </a:lnTo>
                <a:lnTo>
                  <a:pt x="19050" y="10413"/>
                </a:lnTo>
                <a:lnTo>
                  <a:pt x="12826" y="13969"/>
                </a:lnTo>
                <a:lnTo>
                  <a:pt x="0" y="20955"/>
                </a:lnTo>
                <a:lnTo>
                  <a:pt x="635" y="22225"/>
                </a:lnTo>
                <a:lnTo>
                  <a:pt x="1270" y="23368"/>
                </a:lnTo>
                <a:lnTo>
                  <a:pt x="1777" y="24511"/>
                </a:lnTo>
                <a:lnTo>
                  <a:pt x="2412" y="25781"/>
                </a:lnTo>
                <a:lnTo>
                  <a:pt x="3683" y="28067"/>
                </a:lnTo>
                <a:lnTo>
                  <a:pt x="8636" y="24892"/>
                </a:lnTo>
                <a:lnTo>
                  <a:pt x="12700" y="22479"/>
                </a:lnTo>
                <a:lnTo>
                  <a:pt x="19050" y="19176"/>
                </a:lnTo>
                <a:lnTo>
                  <a:pt x="21462" y="18287"/>
                </a:lnTo>
                <a:lnTo>
                  <a:pt x="42417" y="18287"/>
                </a:lnTo>
                <a:lnTo>
                  <a:pt x="42417" y="16256"/>
                </a:lnTo>
                <a:lnTo>
                  <a:pt x="42545" y="14224"/>
                </a:lnTo>
                <a:lnTo>
                  <a:pt x="42672" y="2920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6038088" y="4547361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38100" y="0"/>
                </a:moveTo>
                <a:lnTo>
                  <a:pt x="42799" y="0"/>
                </a:lnTo>
                <a:lnTo>
                  <a:pt x="42672" y="2920"/>
                </a:lnTo>
                <a:lnTo>
                  <a:pt x="42672" y="5461"/>
                </a:lnTo>
                <a:lnTo>
                  <a:pt x="42545" y="7619"/>
                </a:lnTo>
                <a:lnTo>
                  <a:pt x="42545" y="9906"/>
                </a:lnTo>
                <a:lnTo>
                  <a:pt x="42545" y="12064"/>
                </a:lnTo>
                <a:lnTo>
                  <a:pt x="42545" y="14224"/>
                </a:lnTo>
                <a:lnTo>
                  <a:pt x="42417" y="16256"/>
                </a:lnTo>
                <a:lnTo>
                  <a:pt x="42417" y="18414"/>
                </a:lnTo>
                <a:lnTo>
                  <a:pt x="42417" y="20446"/>
                </a:lnTo>
                <a:lnTo>
                  <a:pt x="42417" y="79248"/>
                </a:lnTo>
                <a:lnTo>
                  <a:pt x="42417" y="80899"/>
                </a:lnTo>
                <a:lnTo>
                  <a:pt x="42545" y="82295"/>
                </a:lnTo>
                <a:lnTo>
                  <a:pt x="42545" y="83438"/>
                </a:lnTo>
                <a:lnTo>
                  <a:pt x="42672" y="84581"/>
                </a:lnTo>
                <a:lnTo>
                  <a:pt x="42925" y="85598"/>
                </a:lnTo>
                <a:lnTo>
                  <a:pt x="43052" y="86360"/>
                </a:lnTo>
                <a:lnTo>
                  <a:pt x="43307" y="87121"/>
                </a:lnTo>
                <a:lnTo>
                  <a:pt x="43687" y="87883"/>
                </a:lnTo>
                <a:lnTo>
                  <a:pt x="44069" y="88392"/>
                </a:lnTo>
                <a:lnTo>
                  <a:pt x="44450" y="89026"/>
                </a:lnTo>
                <a:lnTo>
                  <a:pt x="44831" y="89407"/>
                </a:lnTo>
                <a:lnTo>
                  <a:pt x="45338" y="89915"/>
                </a:lnTo>
                <a:lnTo>
                  <a:pt x="45974" y="90550"/>
                </a:lnTo>
                <a:lnTo>
                  <a:pt x="51815" y="92201"/>
                </a:lnTo>
                <a:lnTo>
                  <a:pt x="53466" y="92456"/>
                </a:lnTo>
                <a:lnTo>
                  <a:pt x="55372" y="92582"/>
                </a:lnTo>
                <a:lnTo>
                  <a:pt x="57531" y="92710"/>
                </a:lnTo>
                <a:lnTo>
                  <a:pt x="59816" y="92837"/>
                </a:lnTo>
                <a:lnTo>
                  <a:pt x="62484" y="92963"/>
                </a:lnTo>
                <a:lnTo>
                  <a:pt x="65659" y="92963"/>
                </a:lnTo>
                <a:lnTo>
                  <a:pt x="65659" y="99694"/>
                </a:lnTo>
                <a:lnTo>
                  <a:pt x="4317" y="99694"/>
                </a:lnTo>
                <a:lnTo>
                  <a:pt x="4317" y="92963"/>
                </a:lnTo>
                <a:lnTo>
                  <a:pt x="7365" y="92837"/>
                </a:lnTo>
                <a:lnTo>
                  <a:pt x="9906" y="92710"/>
                </a:lnTo>
                <a:lnTo>
                  <a:pt x="12064" y="92582"/>
                </a:lnTo>
                <a:lnTo>
                  <a:pt x="14097" y="92456"/>
                </a:lnTo>
                <a:lnTo>
                  <a:pt x="16001" y="92329"/>
                </a:lnTo>
                <a:lnTo>
                  <a:pt x="17399" y="92075"/>
                </a:lnTo>
                <a:lnTo>
                  <a:pt x="18923" y="91820"/>
                </a:lnTo>
                <a:lnTo>
                  <a:pt x="26162" y="87502"/>
                </a:lnTo>
                <a:lnTo>
                  <a:pt x="26542" y="86740"/>
                </a:lnTo>
                <a:lnTo>
                  <a:pt x="26797" y="85851"/>
                </a:lnTo>
                <a:lnTo>
                  <a:pt x="27050" y="84836"/>
                </a:lnTo>
                <a:lnTo>
                  <a:pt x="27177" y="83693"/>
                </a:lnTo>
                <a:lnTo>
                  <a:pt x="27432" y="82550"/>
                </a:lnTo>
                <a:lnTo>
                  <a:pt x="27559" y="81025"/>
                </a:lnTo>
                <a:lnTo>
                  <a:pt x="27559" y="79248"/>
                </a:lnTo>
                <a:lnTo>
                  <a:pt x="27559" y="23749"/>
                </a:lnTo>
                <a:lnTo>
                  <a:pt x="27559" y="21717"/>
                </a:lnTo>
                <a:lnTo>
                  <a:pt x="27177" y="20319"/>
                </a:lnTo>
                <a:lnTo>
                  <a:pt x="26288" y="19557"/>
                </a:lnTo>
                <a:lnTo>
                  <a:pt x="25526" y="18668"/>
                </a:lnTo>
                <a:lnTo>
                  <a:pt x="24511" y="18287"/>
                </a:lnTo>
                <a:lnTo>
                  <a:pt x="22987" y="18287"/>
                </a:lnTo>
                <a:lnTo>
                  <a:pt x="21462" y="18287"/>
                </a:lnTo>
                <a:lnTo>
                  <a:pt x="3683" y="28067"/>
                </a:lnTo>
                <a:lnTo>
                  <a:pt x="3048" y="26924"/>
                </a:lnTo>
                <a:lnTo>
                  <a:pt x="2412" y="25781"/>
                </a:lnTo>
                <a:lnTo>
                  <a:pt x="1777" y="24511"/>
                </a:lnTo>
                <a:lnTo>
                  <a:pt x="1270" y="23368"/>
                </a:lnTo>
                <a:lnTo>
                  <a:pt x="635" y="22225"/>
                </a:lnTo>
                <a:lnTo>
                  <a:pt x="0" y="20955"/>
                </a:lnTo>
                <a:lnTo>
                  <a:pt x="6476" y="17399"/>
                </a:lnTo>
                <a:lnTo>
                  <a:pt x="12826" y="13969"/>
                </a:lnTo>
                <a:lnTo>
                  <a:pt x="19050" y="10413"/>
                </a:lnTo>
                <a:lnTo>
                  <a:pt x="25273" y="6985"/>
                </a:lnTo>
                <a:lnTo>
                  <a:pt x="31623" y="3429"/>
                </a:lnTo>
                <a:lnTo>
                  <a:pt x="381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115811" y="4561319"/>
            <a:ext cx="86065" cy="220230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131433" y="4581271"/>
            <a:ext cx="66675" cy="200660"/>
          </a:xfrm>
          <a:custGeom>
            <a:avLst/>
            <a:gdLst/>
            <a:ahLst/>
            <a:cxnLst/>
            <a:rect l="l" t="t" r="r" b="b"/>
            <a:pathLst>
              <a:path w="66675" h="200660">
                <a:moveTo>
                  <a:pt x="63880" y="0"/>
                </a:moveTo>
                <a:lnTo>
                  <a:pt x="25679" y="22788"/>
                </a:lnTo>
                <a:lnTo>
                  <a:pt x="4111" y="64865"/>
                </a:lnTo>
                <a:lnTo>
                  <a:pt x="0" y="100202"/>
                </a:lnTo>
                <a:lnTo>
                  <a:pt x="1023" y="118633"/>
                </a:lnTo>
                <a:lnTo>
                  <a:pt x="16382" y="165353"/>
                </a:lnTo>
                <a:lnTo>
                  <a:pt x="49279" y="195161"/>
                </a:lnTo>
                <a:lnTo>
                  <a:pt x="63880" y="200405"/>
                </a:lnTo>
                <a:lnTo>
                  <a:pt x="66420" y="192277"/>
                </a:lnTo>
                <a:lnTo>
                  <a:pt x="54994" y="187203"/>
                </a:lnTo>
                <a:lnTo>
                  <a:pt x="45116" y="180165"/>
                </a:lnTo>
                <a:lnTo>
                  <a:pt x="24911" y="147335"/>
                </a:lnTo>
                <a:lnTo>
                  <a:pt x="18161" y="99186"/>
                </a:lnTo>
                <a:lnTo>
                  <a:pt x="18919" y="82115"/>
                </a:lnTo>
                <a:lnTo>
                  <a:pt x="30099" y="39877"/>
                </a:lnTo>
                <a:lnTo>
                  <a:pt x="66675" y="8127"/>
                </a:lnTo>
                <a:lnTo>
                  <a:pt x="638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131433" y="4581271"/>
            <a:ext cx="66675" cy="200660"/>
          </a:xfrm>
          <a:custGeom>
            <a:avLst/>
            <a:gdLst/>
            <a:ahLst/>
            <a:cxnLst/>
            <a:rect l="l" t="t" r="r" b="b"/>
            <a:pathLst>
              <a:path w="66675" h="200660">
                <a:moveTo>
                  <a:pt x="63880" y="0"/>
                </a:moveTo>
                <a:lnTo>
                  <a:pt x="66675" y="8127"/>
                </a:lnTo>
                <a:lnTo>
                  <a:pt x="55155" y="13178"/>
                </a:lnTo>
                <a:lnTo>
                  <a:pt x="45196" y="20145"/>
                </a:lnTo>
                <a:lnTo>
                  <a:pt x="24911" y="52449"/>
                </a:lnTo>
                <a:lnTo>
                  <a:pt x="18161" y="99186"/>
                </a:lnTo>
                <a:lnTo>
                  <a:pt x="18919" y="116855"/>
                </a:lnTo>
                <a:lnTo>
                  <a:pt x="30099" y="160146"/>
                </a:lnTo>
                <a:lnTo>
                  <a:pt x="66420" y="192277"/>
                </a:lnTo>
                <a:lnTo>
                  <a:pt x="63880" y="200405"/>
                </a:lnTo>
                <a:lnTo>
                  <a:pt x="25554" y="177671"/>
                </a:lnTo>
                <a:lnTo>
                  <a:pt x="4095" y="135635"/>
                </a:lnTo>
                <a:lnTo>
                  <a:pt x="0" y="100202"/>
                </a:lnTo>
                <a:lnTo>
                  <a:pt x="1025" y="81843"/>
                </a:lnTo>
                <a:lnTo>
                  <a:pt x="16509" y="35051"/>
                </a:lnTo>
                <a:lnTo>
                  <a:pt x="49353" y="5262"/>
                </a:lnTo>
                <a:lnTo>
                  <a:pt x="6388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6205728" y="4568977"/>
            <a:ext cx="102870" cy="16380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6221095" y="4588002"/>
            <a:ext cx="84455" cy="146050"/>
          </a:xfrm>
          <a:custGeom>
            <a:avLst/>
            <a:gdLst/>
            <a:ahLst/>
            <a:cxnLst/>
            <a:rect l="l" t="t" r="r" b="b"/>
            <a:pathLst>
              <a:path w="84454" h="146050">
                <a:moveTo>
                  <a:pt x="54629" y="24511"/>
                </a:moveTo>
                <a:lnTo>
                  <a:pt x="31622" y="24511"/>
                </a:lnTo>
                <a:lnTo>
                  <a:pt x="33019" y="25146"/>
                </a:lnTo>
                <a:lnTo>
                  <a:pt x="34035" y="26416"/>
                </a:lnTo>
                <a:lnTo>
                  <a:pt x="35051" y="27812"/>
                </a:lnTo>
                <a:lnTo>
                  <a:pt x="35361" y="29464"/>
                </a:lnTo>
                <a:lnTo>
                  <a:pt x="35432" y="123317"/>
                </a:lnTo>
                <a:lnTo>
                  <a:pt x="35051" y="126873"/>
                </a:lnTo>
                <a:lnTo>
                  <a:pt x="5968" y="138175"/>
                </a:lnTo>
                <a:lnTo>
                  <a:pt x="5968" y="145923"/>
                </a:lnTo>
                <a:lnTo>
                  <a:pt x="84074" y="145923"/>
                </a:lnTo>
                <a:lnTo>
                  <a:pt x="84074" y="138175"/>
                </a:lnTo>
                <a:lnTo>
                  <a:pt x="78612" y="138049"/>
                </a:lnTo>
                <a:lnTo>
                  <a:pt x="74294" y="137795"/>
                </a:lnTo>
                <a:lnTo>
                  <a:pt x="54684" y="123317"/>
                </a:lnTo>
                <a:lnTo>
                  <a:pt x="54629" y="24511"/>
                </a:lnTo>
                <a:close/>
              </a:path>
              <a:path w="84454" h="146050">
                <a:moveTo>
                  <a:pt x="55244" y="0"/>
                </a:moveTo>
                <a:lnTo>
                  <a:pt x="49402" y="0"/>
                </a:lnTo>
                <a:lnTo>
                  <a:pt x="0" y="29464"/>
                </a:lnTo>
                <a:lnTo>
                  <a:pt x="4571" y="37592"/>
                </a:lnTo>
                <a:lnTo>
                  <a:pt x="10794" y="33528"/>
                </a:lnTo>
                <a:lnTo>
                  <a:pt x="15875" y="30353"/>
                </a:lnTo>
                <a:lnTo>
                  <a:pt x="20065" y="28067"/>
                </a:lnTo>
                <a:lnTo>
                  <a:pt x="24256" y="25654"/>
                </a:lnTo>
                <a:lnTo>
                  <a:pt x="27431" y="24511"/>
                </a:lnTo>
                <a:lnTo>
                  <a:pt x="54629" y="24511"/>
                </a:lnTo>
                <a:lnTo>
                  <a:pt x="54655" y="19591"/>
                </a:lnTo>
                <a:lnTo>
                  <a:pt x="54784" y="12080"/>
                </a:lnTo>
                <a:lnTo>
                  <a:pt x="54985" y="5546"/>
                </a:lnTo>
                <a:lnTo>
                  <a:pt x="5524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221095" y="4588002"/>
            <a:ext cx="84455" cy="146050"/>
          </a:xfrm>
          <a:custGeom>
            <a:avLst/>
            <a:gdLst/>
            <a:ahLst/>
            <a:cxnLst/>
            <a:rect l="l" t="t" r="r" b="b"/>
            <a:pathLst>
              <a:path w="84454" h="146050">
                <a:moveTo>
                  <a:pt x="49402" y="0"/>
                </a:moveTo>
                <a:lnTo>
                  <a:pt x="55244" y="0"/>
                </a:lnTo>
                <a:lnTo>
                  <a:pt x="54985" y="5546"/>
                </a:lnTo>
                <a:lnTo>
                  <a:pt x="54784" y="12080"/>
                </a:lnTo>
                <a:lnTo>
                  <a:pt x="54655" y="19591"/>
                </a:lnTo>
                <a:lnTo>
                  <a:pt x="54609" y="28067"/>
                </a:lnTo>
                <a:lnTo>
                  <a:pt x="54609" y="118364"/>
                </a:lnTo>
                <a:lnTo>
                  <a:pt x="54609" y="122428"/>
                </a:lnTo>
                <a:lnTo>
                  <a:pt x="57784" y="132715"/>
                </a:lnTo>
                <a:lnTo>
                  <a:pt x="58927" y="133985"/>
                </a:lnTo>
                <a:lnTo>
                  <a:pt x="60578" y="135000"/>
                </a:lnTo>
                <a:lnTo>
                  <a:pt x="62737" y="135762"/>
                </a:lnTo>
                <a:lnTo>
                  <a:pt x="64896" y="136525"/>
                </a:lnTo>
                <a:lnTo>
                  <a:pt x="67690" y="137033"/>
                </a:lnTo>
                <a:lnTo>
                  <a:pt x="70992" y="137414"/>
                </a:lnTo>
                <a:lnTo>
                  <a:pt x="74294" y="137795"/>
                </a:lnTo>
                <a:lnTo>
                  <a:pt x="78612" y="138049"/>
                </a:lnTo>
                <a:lnTo>
                  <a:pt x="84074" y="138175"/>
                </a:lnTo>
                <a:lnTo>
                  <a:pt x="84074" y="145923"/>
                </a:lnTo>
                <a:lnTo>
                  <a:pt x="5968" y="145923"/>
                </a:lnTo>
                <a:lnTo>
                  <a:pt x="5968" y="138175"/>
                </a:lnTo>
                <a:lnTo>
                  <a:pt x="13842" y="137922"/>
                </a:lnTo>
                <a:lnTo>
                  <a:pt x="19430" y="137414"/>
                </a:lnTo>
                <a:lnTo>
                  <a:pt x="22732" y="136779"/>
                </a:lnTo>
                <a:lnTo>
                  <a:pt x="26034" y="136144"/>
                </a:lnTo>
                <a:lnTo>
                  <a:pt x="28701" y="135255"/>
                </a:lnTo>
                <a:lnTo>
                  <a:pt x="35432" y="123317"/>
                </a:lnTo>
                <a:lnTo>
                  <a:pt x="35432" y="118364"/>
                </a:lnTo>
                <a:lnTo>
                  <a:pt x="35432" y="32639"/>
                </a:lnTo>
                <a:lnTo>
                  <a:pt x="35432" y="29845"/>
                </a:lnTo>
                <a:lnTo>
                  <a:pt x="35051" y="27812"/>
                </a:lnTo>
                <a:lnTo>
                  <a:pt x="34035" y="26416"/>
                </a:lnTo>
                <a:lnTo>
                  <a:pt x="33019" y="25146"/>
                </a:lnTo>
                <a:lnTo>
                  <a:pt x="31622" y="24511"/>
                </a:lnTo>
                <a:lnTo>
                  <a:pt x="29717" y="24511"/>
                </a:lnTo>
                <a:lnTo>
                  <a:pt x="27431" y="24511"/>
                </a:lnTo>
                <a:lnTo>
                  <a:pt x="24256" y="25654"/>
                </a:lnTo>
                <a:lnTo>
                  <a:pt x="20065" y="28067"/>
                </a:lnTo>
                <a:lnTo>
                  <a:pt x="15875" y="30353"/>
                </a:lnTo>
                <a:lnTo>
                  <a:pt x="10794" y="33528"/>
                </a:lnTo>
                <a:lnTo>
                  <a:pt x="4571" y="37592"/>
                </a:lnTo>
                <a:lnTo>
                  <a:pt x="0" y="29464"/>
                </a:lnTo>
                <a:lnTo>
                  <a:pt x="494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368796" y="4645183"/>
            <a:ext cx="150088" cy="3286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384163" y="4665007"/>
            <a:ext cx="130810" cy="14604"/>
          </a:xfrm>
          <a:custGeom>
            <a:avLst/>
            <a:gdLst/>
            <a:ahLst/>
            <a:cxnLst/>
            <a:rect l="l" t="t" r="r" b="b"/>
            <a:pathLst>
              <a:path w="130809" h="14604">
                <a:moveTo>
                  <a:pt x="0" y="14053"/>
                </a:moveTo>
                <a:lnTo>
                  <a:pt x="130187" y="14053"/>
                </a:lnTo>
                <a:lnTo>
                  <a:pt x="130187" y="0"/>
                </a:lnTo>
                <a:lnTo>
                  <a:pt x="0" y="0"/>
                </a:lnTo>
                <a:lnTo>
                  <a:pt x="0" y="1405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379590" y="4660435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197"/>
                </a:moveTo>
                <a:lnTo>
                  <a:pt x="139331" y="23197"/>
                </a:lnTo>
                <a:lnTo>
                  <a:pt x="139331" y="0"/>
                </a:lnTo>
                <a:lnTo>
                  <a:pt x="0" y="0"/>
                </a:lnTo>
                <a:lnTo>
                  <a:pt x="0" y="2319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565392" y="4562843"/>
            <a:ext cx="139446" cy="21565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580251" y="4582667"/>
            <a:ext cx="120014" cy="196850"/>
          </a:xfrm>
          <a:custGeom>
            <a:avLst/>
            <a:gdLst/>
            <a:ahLst/>
            <a:cxnLst/>
            <a:rect l="l" t="t" r="r" b="b"/>
            <a:pathLst>
              <a:path w="120015" h="196850">
                <a:moveTo>
                  <a:pt x="85978" y="0"/>
                </a:moveTo>
                <a:lnTo>
                  <a:pt x="50784" y="14922"/>
                </a:lnTo>
                <a:lnTo>
                  <a:pt x="31369" y="57022"/>
                </a:lnTo>
                <a:lnTo>
                  <a:pt x="0" y="196722"/>
                </a:lnTo>
                <a:lnTo>
                  <a:pt x="17272" y="196722"/>
                </a:lnTo>
                <a:lnTo>
                  <a:pt x="28575" y="146684"/>
                </a:lnTo>
                <a:lnTo>
                  <a:pt x="82932" y="146684"/>
                </a:lnTo>
                <a:lnTo>
                  <a:pt x="83184" y="146557"/>
                </a:lnTo>
                <a:lnTo>
                  <a:pt x="86417" y="144652"/>
                </a:lnTo>
                <a:lnTo>
                  <a:pt x="51307" y="144652"/>
                </a:lnTo>
                <a:lnTo>
                  <a:pt x="47751" y="144144"/>
                </a:lnTo>
                <a:lnTo>
                  <a:pt x="45084" y="143128"/>
                </a:lnTo>
                <a:lnTo>
                  <a:pt x="42291" y="142239"/>
                </a:lnTo>
                <a:lnTo>
                  <a:pt x="40004" y="141096"/>
                </a:lnTo>
                <a:lnTo>
                  <a:pt x="38353" y="139826"/>
                </a:lnTo>
                <a:lnTo>
                  <a:pt x="36575" y="138556"/>
                </a:lnTo>
                <a:lnTo>
                  <a:pt x="35305" y="137159"/>
                </a:lnTo>
                <a:lnTo>
                  <a:pt x="34336" y="135762"/>
                </a:lnTo>
                <a:lnTo>
                  <a:pt x="33527" y="134492"/>
                </a:lnTo>
                <a:lnTo>
                  <a:pt x="33147" y="132841"/>
                </a:lnTo>
                <a:lnTo>
                  <a:pt x="33274" y="128523"/>
                </a:lnTo>
                <a:lnTo>
                  <a:pt x="33654" y="126872"/>
                </a:lnTo>
                <a:lnTo>
                  <a:pt x="47878" y="60578"/>
                </a:lnTo>
                <a:lnTo>
                  <a:pt x="62610" y="21335"/>
                </a:lnTo>
                <a:lnTo>
                  <a:pt x="84963" y="8381"/>
                </a:lnTo>
                <a:lnTo>
                  <a:pt x="112635" y="8381"/>
                </a:lnTo>
                <a:lnTo>
                  <a:pt x="111251" y="7238"/>
                </a:lnTo>
                <a:lnTo>
                  <a:pt x="106320" y="4071"/>
                </a:lnTo>
                <a:lnTo>
                  <a:pt x="100472" y="1809"/>
                </a:lnTo>
                <a:lnTo>
                  <a:pt x="93696" y="452"/>
                </a:lnTo>
                <a:lnTo>
                  <a:pt x="85978" y="0"/>
                </a:lnTo>
                <a:close/>
              </a:path>
              <a:path w="120015" h="196850">
                <a:moveTo>
                  <a:pt x="82932" y="146684"/>
                </a:moveTo>
                <a:lnTo>
                  <a:pt x="28575" y="146684"/>
                </a:lnTo>
                <a:lnTo>
                  <a:pt x="33400" y="148970"/>
                </a:lnTo>
                <a:lnTo>
                  <a:pt x="38100" y="150621"/>
                </a:lnTo>
                <a:lnTo>
                  <a:pt x="42672" y="151510"/>
                </a:lnTo>
                <a:lnTo>
                  <a:pt x="47244" y="152526"/>
                </a:lnTo>
                <a:lnTo>
                  <a:pt x="52450" y="152907"/>
                </a:lnTo>
                <a:lnTo>
                  <a:pt x="58420" y="152907"/>
                </a:lnTo>
                <a:lnTo>
                  <a:pt x="65236" y="152523"/>
                </a:lnTo>
                <a:lnTo>
                  <a:pt x="71612" y="151352"/>
                </a:lnTo>
                <a:lnTo>
                  <a:pt x="77583" y="149371"/>
                </a:lnTo>
                <a:lnTo>
                  <a:pt x="82932" y="146684"/>
                </a:lnTo>
                <a:close/>
              </a:path>
              <a:path w="120015" h="196850">
                <a:moveTo>
                  <a:pt x="112635" y="8381"/>
                </a:moveTo>
                <a:lnTo>
                  <a:pt x="90804" y="8381"/>
                </a:lnTo>
                <a:lnTo>
                  <a:pt x="95123" y="9905"/>
                </a:lnTo>
                <a:lnTo>
                  <a:pt x="98044" y="13080"/>
                </a:lnTo>
                <a:lnTo>
                  <a:pt x="100965" y="16128"/>
                </a:lnTo>
                <a:lnTo>
                  <a:pt x="102362" y="20573"/>
                </a:lnTo>
                <a:lnTo>
                  <a:pt x="102362" y="33781"/>
                </a:lnTo>
                <a:lnTo>
                  <a:pt x="100710" y="40512"/>
                </a:lnTo>
                <a:lnTo>
                  <a:pt x="96445" y="47998"/>
                </a:lnTo>
                <a:lnTo>
                  <a:pt x="93725" y="52831"/>
                </a:lnTo>
                <a:lnTo>
                  <a:pt x="62102" y="68198"/>
                </a:lnTo>
                <a:lnTo>
                  <a:pt x="60705" y="75691"/>
                </a:lnTo>
                <a:lnTo>
                  <a:pt x="68833" y="76326"/>
                </a:lnTo>
                <a:lnTo>
                  <a:pt x="75183" y="78866"/>
                </a:lnTo>
                <a:lnTo>
                  <a:pt x="79501" y="83438"/>
                </a:lnTo>
                <a:lnTo>
                  <a:pt x="83947" y="87883"/>
                </a:lnTo>
                <a:lnTo>
                  <a:pt x="86105" y="94233"/>
                </a:lnTo>
                <a:lnTo>
                  <a:pt x="86105" y="110489"/>
                </a:lnTo>
                <a:lnTo>
                  <a:pt x="61214" y="144652"/>
                </a:lnTo>
                <a:lnTo>
                  <a:pt x="86417" y="144652"/>
                </a:lnTo>
                <a:lnTo>
                  <a:pt x="90297" y="142366"/>
                </a:lnTo>
                <a:lnTo>
                  <a:pt x="95757" y="136524"/>
                </a:lnTo>
                <a:lnTo>
                  <a:pt x="103124" y="122046"/>
                </a:lnTo>
                <a:lnTo>
                  <a:pt x="104901" y="114299"/>
                </a:lnTo>
                <a:lnTo>
                  <a:pt x="104901" y="105917"/>
                </a:lnTo>
                <a:lnTo>
                  <a:pt x="103330" y="94775"/>
                </a:lnTo>
                <a:lnTo>
                  <a:pt x="98615" y="85550"/>
                </a:lnTo>
                <a:lnTo>
                  <a:pt x="90757" y="78253"/>
                </a:lnTo>
                <a:lnTo>
                  <a:pt x="79755" y="72897"/>
                </a:lnTo>
                <a:lnTo>
                  <a:pt x="80009" y="72008"/>
                </a:lnTo>
                <a:lnTo>
                  <a:pt x="87883" y="69595"/>
                </a:lnTo>
                <a:lnTo>
                  <a:pt x="94488" y="66547"/>
                </a:lnTo>
                <a:lnTo>
                  <a:pt x="99822" y="63118"/>
                </a:lnTo>
                <a:lnTo>
                  <a:pt x="105282" y="59689"/>
                </a:lnTo>
                <a:lnTo>
                  <a:pt x="120015" y="18922"/>
                </a:lnTo>
                <a:lnTo>
                  <a:pt x="117094" y="12064"/>
                </a:lnTo>
                <a:lnTo>
                  <a:pt x="112635" y="838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613397" y="4591050"/>
            <a:ext cx="69215" cy="136525"/>
          </a:xfrm>
          <a:custGeom>
            <a:avLst/>
            <a:gdLst/>
            <a:ahLst/>
            <a:cxnLst/>
            <a:rect l="l" t="t" r="r" b="b"/>
            <a:pathLst>
              <a:path w="69215" h="136525">
                <a:moveTo>
                  <a:pt x="51816" y="0"/>
                </a:moveTo>
                <a:lnTo>
                  <a:pt x="21288" y="29241"/>
                </a:lnTo>
                <a:lnTo>
                  <a:pt x="507" y="118491"/>
                </a:lnTo>
                <a:lnTo>
                  <a:pt x="126" y="120142"/>
                </a:lnTo>
                <a:lnTo>
                  <a:pt x="0" y="121412"/>
                </a:lnTo>
                <a:lnTo>
                  <a:pt x="0" y="122555"/>
                </a:lnTo>
                <a:lnTo>
                  <a:pt x="0" y="124460"/>
                </a:lnTo>
                <a:lnTo>
                  <a:pt x="5206" y="131444"/>
                </a:lnTo>
                <a:lnTo>
                  <a:pt x="6857" y="132714"/>
                </a:lnTo>
                <a:lnTo>
                  <a:pt x="9144" y="133857"/>
                </a:lnTo>
                <a:lnTo>
                  <a:pt x="11937" y="134747"/>
                </a:lnTo>
                <a:lnTo>
                  <a:pt x="14604" y="135762"/>
                </a:lnTo>
                <a:lnTo>
                  <a:pt x="18160" y="136270"/>
                </a:lnTo>
                <a:lnTo>
                  <a:pt x="22351" y="136270"/>
                </a:lnTo>
                <a:lnTo>
                  <a:pt x="28067" y="136270"/>
                </a:lnTo>
                <a:lnTo>
                  <a:pt x="33274" y="134493"/>
                </a:lnTo>
                <a:lnTo>
                  <a:pt x="37973" y="130937"/>
                </a:lnTo>
                <a:lnTo>
                  <a:pt x="42672" y="127381"/>
                </a:lnTo>
                <a:lnTo>
                  <a:pt x="46354" y="122427"/>
                </a:lnTo>
                <a:lnTo>
                  <a:pt x="49022" y="115950"/>
                </a:lnTo>
                <a:lnTo>
                  <a:pt x="51688" y="109474"/>
                </a:lnTo>
                <a:lnTo>
                  <a:pt x="52958" y="102107"/>
                </a:lnTo>
                <a:lnTo>
                  <a:pt x="52958" y="93725"/>
                </a:lnTo>
                <a:lnTo>
                  <a:pt x="52958" y="85851"/>
                </a:lnTo>
                <a:lnTo>
                  <a:pt x="50800" y="79501"/>
                </a:lnTo>
                <a:lnTo>
                  <a:pt x="46354" y="75056"/>
                </a:lnTo>
                <a:lnTo>
                  <a:pt x="42036" y="70485"/>
                </a:lnTo>
                <a:lnTo>
                  <a:pt x="35686" y="67944"/>
                </a:lnTo>
                <a:lnTo>
                  <a:pt x="27558" y="67310"/>
                </a:lnTo>
                <a:lnTo>
                  <a:pt x="28955" y="59817"/>
                </a:lnTo>
                <a:lnTo>
                  <a:pt x="64007" y="38354"/>
                </a:lnTo>
                <a:lnTo>
                  <a:pt x="67563" y="32131"/>
                </a:lnTo>
                <a:lnTo>
                  <a:pt x="69215" y="25400"/>
                </a:lnTo>
                <a:lnTo>
                  <a:pt x="69215" y="18033"/>
                </a:lnTo>
                <a:lnTo>
                  <a:pt x="69215" y="12192"/>
                </a:lnTo>
                <a:lnTo>
                  <a:pt x="67818" y="7747"/>
                </a:lnTo>
                <a:lnTo>
                  <a:pt x="64897" y="4699"/>
                </a:lnTo>
                <a:lnTo>
                  <a:pt x="61975" y="1524"/>
                </a:lnTo>
                <a:lnTo>
                  <a:pt x="57657" y="0"/>
                </a:lnTo>
                <a:lnTo>
                  <a:pt x="5181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580251" y="4582667"/>
            <a:ext cx="120014" cy="196850"/>
          </a:xfrm>
          <a:custGeom>
            <a:avLst/>
            <a:gdLst/>
            <a:ahLst/>
            <a:cxnLst/>
            <a:rect l="l" t="t" r="r" b="b"/>
            <a:pathLst>
              <a:path w="120015" h="196850">
                <a:moveTo>
                  <a:pt x="85978" y="0"/>
                </a:moveTo>
                <a:lnTo>
                  <a:pt x="120015" y="18922"/>
                </a:lnTo>
                <a:lnTo>
                  <a:pt x="120015" y="27812"/>
                </a:lnTo>
                <a:lnTo>
                  <a:pt x="120015" y="31495"/>
                </a:lnTo>
                <a:lnTo>
                  <a:pt x="99822" y="63118"/>
                </a:lnTo>
                <a:lnTo>
                  <a:pt x="94488" y="66547"/>
                </a:lnTo>
                <a:lnTo>
                  <a:pt x="87883" y="69595"/>
                </a:lnTo>
                <a:lnTo>
                  <a:pt x="80009" y="72008"/>
                </a:lnTo>
                <a:lnTo>
                  <a:pt x="79755" y="72897"/>
                </a:lnTo>
                <a:lnTo>
                  <a:pt x="90757" y="78253"/>
                </a:lnTo>
                <a:lnTo>
                  <a:pt x="98615" y="85550"/>
                </a:lnTo>
                <a:lnTo>
                  <a:pt x="103330" y="94775"/>
                </a:lnTo>
                <a:lnTo>
                  <a:pt x="104901" y="105917"/>
                </a:lnTo>
                <a:lnTo>
                  <a:pt x="104901" y="114299"/>
                </a:lnTo>
                <a:lnTo>
                  <a:pt x="83184" y="146557"/>
                </a:lnTo>
                <a:lnTo>
                  <a:pt x="58420" y="152907"/>
                </a:lnTo>
                <a:lnTo>
                  <a:pt x="52450" y="152907"/>
                </a:lnTo>
                <a:lnTo>
                  <a:pt x="47244" y="152526"/>
                </a:lnTo>
                <a:lnTo>
                  <a:pt x="42672" y="151510"/>
                </a:lnTo>
                <a:lnTo>
                  <a:pt x="38100" y="150621"/>
                </a:lnTo>
                <a:lnTo>
                  <a:pt x="33400" y="148970"/>
                </a:lnTo>
                <a:lnTo>
                  <a:pt x="28575" y="146684"/>
                </a:lnTo>
                <a:lnTo>
                  <a:pt x="17272" y="196722"/>
                </a:lnTo>
                <a:lnTo>
                  <a:pt x="0" y="196722"/>
                </a:lnTo>
                <a:lnTo>
                  <a:pt x="31369" y="57022"/>
                </a:lnTo>
                <a:lnTo>
                  <a:pt x="46507" y="20018"/>
                </a:lnTo>
                <a:lnTo>
                  <a:pt x="78958" y="426"/>
                </a:lnTo>
                <a:lnTo>
                  <a:pt x="8597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705600" y="4549180"/>
            <a:ext cx="54037" cy="8606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721220" y="4568190"/>
            <a:ext cx="34925" cy="67310"/>
          </a:xfrm>
          <a:custGeom>
            <a:avLst/>
            <a:gdLst/>
            <a:ahLst/>
            <a:cxnLst/>
            <a:rect l="l" t="t" r="r" b="b"/>
            <a:pathLst>
              <a:path w="34925" h="67310">
                <a:moveTo>
                  <a:pt x="34417" y="0"/>
                </a:moveTo>
                <a:lnTo>
                  <a:pt x="14604" y="0"/>
                </a:lnTo>
                <a:lnTo>
                  <a:pt x="0" y="64770"/>
                </a:lnTo>
                <a:lnTo>
                  <a:pt x="8889" y="67310"/>
                </a:lnTo>
                <a:lnTo>
                  <a:pt x="34417" y="6096"/>
                </a:lnTo>
                <a:lnTo>
                  <a:pt x="3441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721220" y="4568190"/>
            <a:ext cx="34925" cy="67310"/>
          </a:xfrm>
          <a:custGeom>
            <a:avLst/>
            <a:gdLst/>
            <a:ahLst/>
            <a:cxnLst/>
            <a:rect l="l" t="t" r="r" b="b"/>
            <a:pathLst>
              <a:path w="34925" h="67310">
                <a:moveTo>
                  <a:pt x="14604" y="0"/>
                </a:moveTo>
                <a:lnTo>
                  <a:pt x="34417" y="0"/>
                </a:lnTo>
                <a:lnTo>
                  <a:pt x="34417" y="6096"/>
                </a:lnTo>
                <a:lnTo>
                  <a:pt x="8889" y="67310"/>
                </a:lnTo>
                <a:lnTo>
                  <a:pt x="0" y="64770"/>
                </a:lnTo>
                <a:lnTo>
                  <a:pt x="1460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763511" y="4652771"/>
            <a:ext cx="57150" cy="12573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779006" y="4672457"/>
            <a:ext cx="38100" cy="107314"/>
          </a:xfrm>
          <a:custGeom>
            <a:avLst/>
            <a:gdLst/>
            <a:ahLst/>
            <a:cxnLst/>
            <a:rect l="l" t="t" r="r" b="b"/>
            <a:pathLst>
              <a:path w="38100" h="107314">
                <a:moveTo>
                  <a:pt x="33909" y="0"/>
                </a:moveTo>
                <a:lnTo>
                  <a:pt x="28448" y="0"/>
                </a:lnTo>
                <a:lnTo>
                  <a:pt x="7112" y="1016"/>
                </a:lnTo>
                <a:lnTo>
                  <a:pt x="5969" y="6223"/>
                </a:lnTo>
                <a:lnTo>
                  <a:pt x="8127" y="6350"/>
                </a:lnTo>
                <a:lnTo>
                  <a:pt x="9778" y="6477"/>
                </a:lnTo>
                <a:lnTo>
                  <a:pt x="11049" y="6731"/>
                </a:lnTo>
                <a:lnTo>
                  <a:pt x="12319" y="6858"/>
                </a:lnTo>
                <a:lnTo>
                  <a:pt x="13335" y="7239"/>
                </a:lnTo>
                <a:lnTo>
                  <a:pt x="14097" y="7747"/>
                </a:lnTo>
                <a:lnTo>
                  <a:pt x="14859" y="8128"/>
                </a:lnTo>
                <a:lnTo>
                  <a:pt x="15367" y="8763"/>
                </a:lnTo>
                <a:lnTo>
                  <a:pt x="15621" y="9525"/>
                </a:lnTo>
                <a:lnTo>
                  <a:pt x="16001" y="10160"/>
                </a:lnTo>
                <a:lnTo>
                  <a:pt x="16128" y="14224"/>
                </a:lnTo>
                <a:lnTo>
                  <a:pt x="15494" y="18034"/>
                </a:lnTo>
                <a:lnTo>
                  <a:pt x="14224" y="23749"/>
                </a:lnTo>
                <a:lnTo>
                  <a:pt x="12826" y="28956"/>
                </a:lnTo>
                <a:lnTo>
                  <a:pt x="11049" y="36576"/>
                </a:lnTo>
                <a:lnTo>
                  <a:pt x="8890" y="46355"/>
                </a:lnTo>
                <a:lnTo>
                  <a:pt x="7197" y="53784"/>
                </a:lnTo>
                <a:lnTo>
                  <a:pt x="5540" y="61214"/>
                </a:lnTo>
                <a:lnTo>
                  <a:pt x="2286" y="76073"/>
                </a:lnTo>
                <a:lnTo>
                  <a:pt x="1397" y="79629"/>
                </a:lnTo>
                <a:lnTo>
                  <a:pt x="762" y="82804"/>
                </a:lnTo>
                <a:lnTo>
                  <a:pt x="51" y="88011"/>
                </a:lnTo>
                <a:lnTo>
                  <a:pt x="0" y="95758"/>
                </a:lnTo>
                <a:lnTo>
                  <a:pt x="126" y="96774"/>
                </a:lnTo>
                <a:lnTo>
                  <a:pt x="762" y="98425"/>
                </a:lnTo>
                <a:lnTo>
                  <a:pt x="1397" y="100203"/>
                </a:lnTo>
                <a:lnTo>
                  <a:pt x="10795" y="107061"/>
                </a:lnTo>
                <a:lnTo>
                  <a:pt x="14986" y="107061"/>
                </a:lnTo>
                <a:lnTo>
                  <a:pt x="24511" y="103632"/>
                </a:lnTo>
                <a:lnTo>
                  <a:pt x="26543" y="102489"/>
                </a:lnTo>
                <a:lnTo>
                  <a:pt x="28575" y="100965"/>
                </a:lnTo>
                <a:lnTo>
                  <a:pt x="30734" y="99060"/>
                </a:lnTo>
                <a:lnTo>
                  <a:pt x="33293" y="96647"/>
                </a:lnTo>
                <a:lnTo>
                  <a:pt x="17652" y="96647"/>
                </a:lnTo>
                <a:lnTo>
                  <a:pt x="16510" y="96266"/>
                </a:lnTo>
                <a:lnTo>
                  <a:pt x="15512" y="95250"/>
                </a:lnTo>
                <a:lnTo>
                  <a:pt x="14859" y="94488"/>
                </a:lnTo>
                <a:lnTo>
                  <a:pt x="14477" y="93091"/>
                </a:lnTo>
                <a:lnTo>
                  <a:pt x="14604" y="88011"/>
                </a:lnTo>
                <a:lnTo>
                  <a:pt x="14986" y="86233"/>
                </a:lnTo>
                <a:lnTo>
                  <a:pt x="15240" y="84455"/>
                </a:lnTo>
                <a:lnTo>
                  <a:pt x="15748" y="82042"/>
                </a:lnTo>
                <a:lnTo>
                  <a:pt x="16510" y="78994"/>
                </a:lnTo>
                <a:lnTo>
                  <a:pt x="18770" y="68447"/>
                </a:lnTo>
                <a:lnTo>
                  <a:pt x="20970" y="58340"/>
                </a:lnTo>
                <a:lnTo>
                  <a:pt x="33909" y="0"/>
                </a:lnTo>
                <a:close/>
              </a:path>
              <a:path w="38100" h="107314">
                <a:moveTo>
                  <a:pt x="32766" y="87122"/>
                </a:moveTo>
                <a:lnTo>
                  <a:pt x="31242" y="88773"/>
                </a:lnTo>
                <a:lnTo>
                  <a:pt x="29718" y="90297"/>
                </a:lnTo>
                <a:lnTo>
                  <a:pt x="28448" y="91440"/>
                </a:lnTo>
                <a:lnTo>
                  <a:pt x="27304" y="92710"/>
                </a:lnTo>
                <a:lnTo>
                  <a:pt x="20320" y="96647"/>
                </a:lnTo>
                <a:lnTo>
                  <a:pt x="33293" y="96647"/>
                </a:lnTo>
                <a:lnTo>
                  <a:pt x="35305" y="94742"/>
                </a:lnTo>
                <a:lnTo>
                  <a:pt x="37846" y="92202"/>
                </a:lnTo>
                <a:lnTo>
                  <a:pt x="32766" y="8712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774306" y="4561319"/>
            <a:ext cx="136271" cy="222770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840219" y="4581271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2921" y="0"/>
                </a:moveTo>
                <a:lnTo>
                  <a:pt x="0" y="8127"/>
                </a:lnTo>
                <a:lnTo>
                  <a:pt x="11646" y="13178"/>
                </a:lnTo>
                <a:lnTo>
                  <a:pt x="21637" y="20145"/>
                </a:lnTo>
                <a:lnTo>
                  <a:pt x="41870" y="52449"/>
                </a:lnTo>
                <a:lnTo>
                  <a:pt x="48513" y="99186"/>
                </a:lnTo>
                <a:lnTo>
                  <a:pt x="47775" y="116855"/>
                </a:lnTo>
                <a:lnTo>
                  <a:pt x="36702" y="160146"/>
                </a:lnTo>
                <a:lnTo>
                  <a:pt x="380" y="192277"/>
                </a:lnTo>
                <a:lnTo>
                  <a:pt x="2921" y="200405"/>
                </a:lnTo>
                <a:lnTo>
                  <a:pt x="41175" y="177671"/>
                </a:lnTo>
                <a:lnTo>
                  <a:pt x="62690" y="135635"/>
                </a:lnTo>
                <a:lnTo>
                  <a:pt x="66801" y="100202"/>
                </a:lnTo>
                <a:lnTo>
                  <a:pt x="65776" y="81843"/>
                </a:lnTo>
                <a:lnTo>
                  <a:pt x="50291" y="35051"/>
                </a:lnTo>
                <a:lnTo>
                  <a:pt x="17448" y="5262"/>
                </a:lnTo>
                <a:lnTo>
                  <a:pt x="292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840219" y="4581271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2921" y="0"/>
                </a:moveTo>
                <a:lnTo>
                  <a:pt x="41122" y="22788"/>
                </a:lnTo>
                <a:lnTo>
                  <a:pt x="62690" y="64865"/>
                </a:lnTo>
                <a:lnTo>
                  <a:pt x="66801" y="100202"/>
                </a:lnTo>
                <a:lnTo>
                  <a:pt x="65776" y="118633"/>
                </a:lnTo>
                <a:lnTo>
                  <a:pt x="50291" y="165353"/>
                </a:lnTo>
                <a:lnTo>
                  <a:pt x="17466" y="195161"/>
                </a:lnTo>
                <a:lnTo>
                  <a:pt x="2921" y="200405"/>
                </a:lnTo>
                <a:lnTo>
                  <a:pt x="380" y="192277"/>
                </a:lnTo>
                <a:lnTo>
                  <a:pt x="11789" y="187203"/>
                </a:lnTo>
                <a:lnTo>
                  <a:pt x="21637" y="180165"/>
                </a:lnTo>
                <a:lnTo>
                  <a:pt x="41870" y="147335"/>
                </a:lnTo>
                <a:lnTo>
                  <a:pt x="48513" y="99186"/>
                </a:lnTo>
                <a:lnTo>
                  <a:pt x="47775" y="82115"/>
                </a:lnTo>
                <a:lnTo>
                  <a:pt x="36702" y="39877"/>
                </a:lnTo>
                <a:lnTo>
                  <a:pt x="0" y="8127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521708" y="4986502"/>
            <a:ext cx="142519" cy="1425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532503" y="5001767"/>
            <a:ext cx="132588" cy="1324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782311" y="4952987"/>
            <a:ext cx="139446" cy="215658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797171" y="4971288"/>
            <a:ext cx="120014" cy="196850"/>
          </a:xfrm>
          <a:custGeom>
            <a:avLst/>
            <a:gdLst/>
            <a:ahLst/>
            <a:cxnLst/>
            <a:rect l="l" t="t" r="r" b="b"/>
            <a:pathLst>
              <a:path w="120014" h="196850">
                <a:moveTo>
                  <a:pt x="86105" y="0"/>
                </a:moveTo>
                <a:lnTo>
                  <a:pt x="50784" y="14922"/>
                </a:lnTo>
                <a:lnTo>
                  <a:pt x="31368" y="57023"/>
                </a:lnTo>
                <a:lnTo>
                  <a:pt x="0" y="196723"/>
                </a:lnTo>
                <a:lnTo>
                  <a:pt x="17271" y="196723"/>
                </a:lnTo>
                <a:lnTo>
                  <a:pt x="28575" y="146557"/>
                </a:lnTo>
                <a:lnTo>
                  <a:pt x="83184" y="146557"/>
                </a:lnTo>
                <a:lnTo>
                  <a:pt x="86417" y="144653"/>
                </a:lnTo>
                <a:lnTo>
                  <a:pt x="51307" y="144653"/>
                </a:lnTo>
                <a:lnTo>
                  <a:pt x="47751" y="144144"/>
                </a:lnTo>
                <a:lnTo>
                  <a:pt x="45084" y="143129"/>
                </a:lnTo>
                <a:lnTo>
                  <a:pt x="42290" y="142239"/>
                </a:lnTo>
                <a:lnTo>
                  <a:pt x="40004" y="141097"/>
                </a:lnTo>
                <a:lnTo>
                  <a:pt x="38353" y="139826"/>
                </a:lnTo>
                <a:lnTo>
                  <a:pt x="36575" y="138556"/>
                </a:lnTo>
                <a:lnTo>
                  <a:pt x="35305" y="137160"/>
                </a:lnTo>
                <a:lnTo>
                  <a:pt x="34336" y="135762"/>
                </a:lnTo>
                <a:lnTo>
                  <a:pt x="33527" y="134493"/>
                </a:lnTo>
                <a:lnTo>
                  <a:pt x="33146" y="132842"/>
                </a:lnTo>
                <a:lnTo>
                  <a:pt x="33146" y="129793"/>
                </a:lnTo>
                <a:lnTo>
                  <a:pt x="33274" y="128524"/>
                </a:lnTo>
                <a:lnTo>
                  <a:pt x="33654" y="126873"/>
                </a:lnTo>
                <a:lnTo>
                  <a:pt x="47878" y="60579"/>
                </a:lnTo>
                <a:lnTo>
                  <a:pt x="62611" y="21336"/>
                </a:lnTo>
                <a:lnTo>
                  <a:pt x="84962" y="8381"/>
                </a:lnTo>
                <a:lnTo>
                  <a:pt x="112635" y="8381"/>
                </a:lnTo>
                <a:lnTo>
                  <a:pt x="111251" y="7238"/>
                </a:lnTo>
                <a:lnTo>
                  <a:pt x="106322" y="4071"/>
                </a:lnTo>
                <a:lnTo>
                  <a:pt x="100488" y="1809"/>
                </a:lnTo>
                <a:lnTo>
                  <a:pt x="93749" y="452"/>
                </a:lnTo>
                <a:lnTo>
                  <a:pt x="86105" y="0"/>
                </a:lnTo>
                <a:close/>
              </a:path>
              <a:path w="120014" h="196850">
                <a:moveTo>
                  <a:pt x="83184" y="146557"/>
                </a:moveTo>
                <a:lnTo>
                  <a:pt x="28575" y="146557"/>
                </a:lnTo>
                <a:lnTo>
                  <a:pt x="33400" y="148970"/>
                </a:lnTo>
                <a:lnTo>
                  <a:pt x="38100" y="150622"/>
                </a:lnTo>
                <a:lnTo>
                  <a:pt x="42671" y="151511"/>
                </a:lnTo>
                <a:lnTo>
                  <a:pt x="47243" y="152526"/>
                </a:lnTo>
                <a:lnTo>
                  <a:pt x="52450" y="152907"/>
                </a:lnTo>
                <a:lnTo>
                  <a:pt x="58419" y="152907"/>
                </a:lnTo>
                <a:lnTo>
                  <a:pt x="65236" y="152523"/>
                </a:lnTo>
                <a:lnTo>
                  <a:pt x="71612" y="151352"/>
                </a:lnTo>
                <a:lnTo>
                  <a:pt x="77583" y="149371"/>
                </a:lnTo>
                <a:lnTo>
                  <a:pt x="83184" y="146557"/>
                </a:lnTo>
                <a:close/>
              </a:path>
              <a:path w="120014" h="196850">
                <a:moveTo>
                  <a:pt x="112635" y="8381"/>
                </a:moveTo>
                <a:lnTo>
                  <a:pt x="90804" y="8381"/>
                </a:lnTo>
                <a:lnTo>
                  <a:pt x="95123" y="9906"/>
                </a:lnTo>
                <a:lnTo>
                  <a:pt x="98043" y="13081"/>
                </a:lnTo>
                <a:lnTo>
                  <a:pt x="100964" y="16129"/>
                </a:lnTo>
                <a:lnTo>
                  <a:pt x="102362" y="20574"/>
                </a:lnTo>
                <a:lnTo>
                  <a:pt x="102362" y="33781"/>
                </a:lnTo>
                <a:lnTo>
                  <a:pt x="100711" y="40512"/>
                </a:lnTo>
                <a:lnTo>
                  <a:pt x="96445" y="47998"/>
                </a:lnTo>
                <a:lnTo>
                  <a:pt x="93725" y="52831"/>
                </a:lnTo>
                <a:lnTo>
                  <a:pt x="62102" y="68199"/>
                </a:lnTo>
                <a:lnTo>
                  <a:pt x="60705" y="75692"/>
                </a:lnTo>
                <a:lnTo>
                  <a:pt x="68833" y="76326"/>
                </a:lnTo>
                <a:lnTo>
                  <a:pt x="75183" y="78867"/>
                </a:lnTo>
                <a:lnTo>
                  <a:pt x="79501" y="83438"/>
                </a:lnTo>
                <a:lnTo>
                  <a:pt x="83946" y="87884"/>
                </a:lnTo>
                <a:lnTo>
                  <a:pt x="86105" y="94234"/>
                </a:lnTo>
                <a:lnTo>
                  <a:pt x="86105" y="110489"/>
                </a:lnTo>
                <a:lnTo>
                  <a:pt x="61213" y="144653"/>
                </a:lnTo>
                <a:lnTo>
                  <a:pt x="86417" y="144653"/>
                </a:lnTo>
                <a:lnTo>
                  <a:pt x="90296" y="142367"/>
                </a:lnTo>
                <a:lnTo>
                  <a:pt x="95757" y="136525"/>
                </a:lnTo>
                <a:lnTo>
                  <a:pt x="103124" y="122047"/>
                </a:lnTo>
                <a:lnTo>
                  <a:pt x="104901" y="114300"/>
                </a:lnTo>
                <a:lnTo>
                  <a:pt x="104901" y="105918"/>
                </a:lnTo>
                <a:lnTo>
                  <a:pt x="103330" y="94775"/>
                </a:lnTo>
                <a:lnTo>
                  <a:pt x="98615" y="85550"/>
                </a:lnTo>
                <a:lnTo>
                  <a:pt x="90757" y="78253"/>
                </a:lnTo>
                <a:lnTo>
                  <a:pt x="79755" y="72898"/>
                </a:lnTo>
                <a:lnTo>
                  <a:pt x="80009" y="72009"/>
                </a:lnTo>
                <a:lnTo>
                  <a:pt x="87883" y="69595"/>
                </a:lnTo>
                <a:lnTo>
                  <a:pt x="94487" y="66548"/>
                </a:lnTo>
                <a:lnTo>
                  <a:pt x="99821" y="63118"/>
                </a:lnTo>
                <a:lnTo>
                  <a:pt x="105282" y="59689"/>
                </a:lnTo>
                <a:lnTo>
                  <a:pt x="120014" y="18923"/>
                </a:lnTo>
                <a:lnTo>
                  <a:pt x="117093" y="12064"/>
                </a:lnTo>
                <a:lnTo>
                  <a:pt x="112635" y="838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830317" y="4979670"/>
            <a:ext cx="69215" cy="136525"/>
          </a:xfrm>
          <a:custGeom>
            <a:avLst/>
            <a:gdLst/>
            <a:ahLst/>
            <a:cxnLst/>
            <a:rect l="l" t="t" r="r" b="b"/>
            <a:pathLst>
              <a:path w="69214" h="136525">
                <a:moveTo>
                  <a:pt x="51816" y="0"/>
                </a:moveTo>
                <a:lnTo>
                  <a:pt x="21288" y="29241"/>
                </a:lnTo>
                <a:lnTo>
                  <a:pt x="508" y="118490"/>
                </a:lnTo>
                <a:lnTo>
                  <a:pt x="127" y="120141"/>
                </a:lnTo>
                <a:lnTo>
                  <a:pt x="0" y="121411"/>
                </a:lnTo>
                <a:lnTo>
                  <a:pt x="0" y="122554"/>
                </a:lnTo>
                <a:lnTo>
                  <a:pt x="0" y="124459"/>
                </a:lnTo>
                <a:lnTo>
                  <a:pt x="5207" y="131444"/>
                </a:lnTo>
                <a:lnTo>
                  <a:pt x="6858" y="132714"/>
                </a:lnTo>
                <a:lnTo>
                  <a:pt x="9144" y="133857"/>
                </a:lnTo>
                <a:lnTo>
                  <a:pt x="11937" y="134746"/>
                </a:lnTo>
                <a:lnTo>
                  <a:pt x="14605" y="135762"/>
                </a:lnTo>
                <a:lnTo>
                  <a:pt x="18161" y="136270"/>
                </a:lnTo>
                <a:lnTo>
                  <a:pt x="22352" y="136270"/>
                </a:lnTo>
                <a:lnTo>
                  <a:pt x="28067" y="136270"/>
                </a:lnTo>
                <a:lnTo>
                  <a:pt x="33274" y="134492"/>
                </a:lnTo>
                <a:lnTo>
                  <a:pt x="37973" y="130936"/>
                </a:lnTo>
                <a:lnTo>
                  <a:pt x="42672" y="127380"/>
                </a:lnTo>
                <a:lnTo>
                  <a:pt x="46355" y="122427"/>
                </a:lnTo>
                <a:lnTo>
                  <a:pt x="49022" y="115950"/>
                </a:lnTo>
                <a:lnTo>
                  <a:pt x="51689" y="109473"/>
                </a:lnTo>
                <a:lnTo>
                  <a:pt x="52959" y="102107"/>
                </a:lnTo>
                <a:lnTo>
                  <a:pt x="52959" y="93725"/>
                </a:lnTo>
                <a:lnTo>
                  <a:pt x="52959" y="85851"/>
                </a:lnTo>
                <a:lnTo>
                  <a:pt x="50800" y="79501"/>
                </a:lnTo>
                <a:lnTo>
                  <a:pt x="46355" y="75056"/>
                </a:lnTo>
                <a:lnTo>
                  <a:pt x="42037" y="70484"/>
                </a:lnTo>
                <a:lnTo>
                  <a:pt x="35687" y="67944"/>
                </a:lnTo>
                <a:lnTo>
                  <a:pt x="27559" y="67309"/>
                </a:lnTo>
                <a:lnTo>
                  <a:pt x="28956" y="59816"/>
                </a:lnTo>
                <a:lnTo>
                  <a:pt x="64008" y="38353"/>
                </a:lnTo>
                <a:lnTo>
                  <a:pt x="67564" y="32130"/>
                </a:lnTo>
                <a:lnTo>
                  <a:pt x="69215" y="25399"/>
                </a:lnTo>
                <a:lnTo>
                  <a:pt x="69215" y="18033"/>
                </a:lnTo>
                <a:lnTo>
                  <a:pt x="69215" y="12191"/>
                </a:lnTo>
                <a:lnTo>
                  <a:pt x="67818" y="7746"/>
                </a:lnTo>
                <a:lnTo>
                  <a:pt x="64897" y="4698"/>
                </a:lnTo>
                <a:lnTo>
                  <a:pt x="61976" y="1523"/>
                </a:lnTo>
                <a:lnTo>
                  <a:pt x="57658" y="0"/>
                </a:lnTo>
                <a:lnTo>
                  <a:pt x="5181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797171" y="4971288"/>
            <a:ext cx="120014" cy="196850"/>
          </a:xfrm>
          <a:custGeom>
            <a:avLst/>
            <a:gdLst/>
            <a:ahLst/>
            <a:cxnLst/>
            <a:rect l="l" t="t" r="r" b="b"/>
            <a:pathLst>
              <a:path w="120014" h="196850">
                <a:moveTo>
                  <a:pt x="86105" y="0"/>
                </a:moveTo>
                <a:lnTo>
                  <a:pt x="120014" y="18923"/>
                </a:lnTo>
                <a:lnTo>
                  <a:pt x="120014" y="27812"/>
                </a:lnTo>
                <a:lnTo>
                  <a:pt x="120014" y="31495"/>
                </a:lnTo>
                <a:lnTo>
                  <a:pt x="99821" y="63118"/>
                </a:lnTo>
                <a:lnTo>
                  <a:pt x="94487" y="66548"/>
                </a:lnTo>
                <a:lnTo>
                  <a:pt x="87883" y="69595"/>
                </a:lnTo>
                <a:lnTo>
                  <a:pt x="80009" y="72009"/>
                </a:lnTo>
                <a:lnTo>
                  <a:pt x="79755" y="72898"/>
                </a:lnTo>
                <a:lnTo>
                  <a:pt x="90757" y="78253"/>
                </a:lnTo>
                <a:lnTo>
                  <a:pt x="98615" y="85550"/>
                </a:lnTo>
                <a:lnTo>
                  <a:pt x="103330" y="94775"/>
                </a:lnTo>
                <a:lnTo>
                  <a:pt x="104901" y="105918"/>
                </a:lnTo>
                <a:lnTo>
                  <a:pt x="104901" y="114300"/>
                </a:lnTo>
                <a:lnTo>
                  <a:pt x="103124" y="122047"/>
                </a:lnTo>
                <a:lnTo>
                  <a:pt x="99440" y="129286"/>
                </a:lnTo>
                <a:lnTo>
                  <a:pt x="95757" y="136525"/>
                </a:lnTo>
                <a:lnTo>
                  <a:pt x="58419" y="152907"/>
                </a:lnTo>
                <a:lnTo>
                  <a:pt x="52450" y="152907"/>
                </a:lnTo>
                <a:lnTo>
                  <a:pt x="47243" y="152526"/>
                </a:lnTo>
                <a:lnTo>
                  <a:pt x="42671" y="151511"/>
                </a:lnTo>
                <a:lnTo>
                  <a:pt x="38100" y="150622"/>
                </a:lnTo>
                <a:lnTo>
                  <a:pt x="33400" y="148970"/>
                </a:lnTo>
                <a:lnTo>
                  <a:pt x="28575" y="146557"/>
                </a:lnTo>
                <a:lnTo>
                  <a:pt x="17271" y="196723"/>
                </a:lnTo>
                <a:lnTo>
                  <a:pt x="0" y="196723"/>
                </a:lnTo>
                <a:lnTo>
                  <a:pt x="31368" y="57023"/>
                </a:lnTo>
                <a:lnTo>
                  <a:pt x="46507" y="20018"/>
                </a:lnTo>
                <a:lnTo>
                  <a:pt x="79011" y="426"/>
                </a:lnTo>
                <a:lnTo>
                  <a:pt x="861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924044" y="4937800"/>
            <a:ext cx="52577" cy="86065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4938140" y="4956809"/>
            <a:ext cx="34925" cy="67310"/>
          </a:xfrm>
          <a:custGeom>
            <a:avLst/>
            <a:gdLst/>
            <a:ahLst/>
            <a:cxnLst/>
            <a:rect l="l" t="t" r="r" b="b"/>
            <a:pathLst>
              <a:path w="34925" h="67310">
                <a:moveTo>
                  <a:pt x="34417" y="0"/>
                </a:moveTo>
                <a:lnTo>
                  <a:pt x="14605" y="0"/>
                </a:lnTo>
                <a:lnTo>
                  <a:pt x="0" y="64769"/>
                </a:lnTo>
                <a:lnTo>
                  <a:pt x="8889" y="67309"/>
                </a:lnTo>
                <a:lnTo>
                  <a:pt x="34417" y="6095"/>
                </a:lnTo>
                <a:lnTo>
                  <a:pt x="3441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4938140" y="4956809"/>
            <a:ext cx="34925" cy="67310"/>
          </a:xfrm>
          <a:custGeom>
            <a:avLst/>
            <a:gdLst/>
            <a:ahLst/>
            <a:cxnLst/>
            <a:rect l="l" t="t" r="r" b="b"/>
            <a:pathLst>
              <a:path w="34925" h="67310">
                <a:moveTo>
                  <a:pt x="14605" y="0"/>
                </a:moveTo>
                <a:lnTo>
                  <a:pt x="34417" y="0"/>
                </a:lnTo>
                <a:lnTo>
                  <a:pt x="34417" y="6095"/>
                </a:lnTo>
                <a:lnTo>
                  <a:pt x="8889" y="67309"/>
                </a:lnTo>
                <a:lnTo>
                  <a:pt x="0" y="64769"/>
                </a:lnTo>
                <a:lnTo>
                  <a:pt x="146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4975859" y="5041417"/>
            <a:ext cx="101379" cy="127228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4990465" y="5061077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575" y="66802"/>
                </a:moveTo>
                <a:lnTo>
                  <a:pt x="29590" y="66802"/>
                </a:lnTo>
                <a:lnTo>
                  <a:pt x="30607" y="66929"/>
                </a:lnTo>
                <a:lnTo>
                  <a:pt x="31369" y="66929"/>
                </a:lnTo>
                <a:lnTo>
                  <a:pt x="32131" y="67056"/>
                </a:lnTo>
                <a:lnTo>
                  <a:pt x="37084" y="77724"/>
                </a:lnTo>
                <a:lnTo>
                  <a:pt x="38481" y="82423"/>
                </a:lnTo>
                <a:lnTo>
                  <a:pt x="53086" y="107061"/>
                </a:lnTo>
                <a:lnTo>
                  <a:pt x="58165" y="107061"/>
                </a:lnTo>
                <a:lnTo>
                  <a:pt x="75985" y="96647"/>
                </a:lnTo>
                <a:lnTo>
                  <a:pt x="61340" y="96647"/>
                </a:lnTo>
                <a:lnTo>
                  <a:pt x="60579" y="96520"/>
                </a:lnTo>
                <a:lnTo>
                  <a:pt x="59055" y="95504"/>
                </a:lnTo>
                <a:lnTo>
                  <a:pt x="58420" y="94868"/>
                </a:lnTo>
                <a:lnTo>
                  <a:pt x="57785" y="93853"/>
                </a:lnTo>
                <a:lnTo>
                  <a:pt x="57150" y="92964"/>
                </a:lnTo>
                <a:lnTo>
                  <a:pt x="56007" y="90170"/>
                </a:lnTo>
                <a:lnTo>
                  <a:pt x="55499" y="88646"/>
                </a:lnTo>
                <a:lnTo>
                  <a:pt x="54863" y="86868"/>
                </a:lnTo>
                <a:lnTo>
                  <a:pt x="54356" y="84709"/>
                </a:lnTo>
                <a:lnTo>
                  <a:pt x="52959" y="80772"/>
                </a:lnTo>
                <a:lnTo>
                  <a:pt x="48575" y="66802"/>
                </a:lnTo>
                <a:close/>
              </a:path>
              <a:path w="82550" h="107314">
                <a:moveTo>
                  <a:pt x="38481" y="0"/>
                </a:moveTo>
                <a:lnTo>
                  <a:pt x="32893" y="0"/>
                </a:lnTo>
                <a:lnTo>
                  <a:pt x="11557" y="1016"/>
                </a:lnTo>
                <a:lnTo>
                  <a:pt x="10413" y="6223"/>
                </a:lnTo>
                <a:lnTo>
                  <a:pt x="12319" y="6223"/>
                </a:lnTo>
                <a:lnTo>
                  <a:pt x="13970" y="6350"/>
                </a:lnTo>
                <a:lnTo>
                  <a:pt x="16510" y="6858"/>
                </a:lnTo>
                <a:lnTo>
                  <a:pt x="17525" y="7112"/>
                </a:lnTo>
                <a:lnTo>
                  <a:pt x="18287" y="7620"/>
                </a:lnTo>
                <a:lnTo>
                  <a:pt x="19050" y="8000"/>
                </a:lnTo>
                <a:lnTo>
                  <a:pt x="19685" y="8636"/>
                </a:lnTo>
                <a:lnTo>
                  <a:pt x="19938" y="9271"/>
                </a:lnTo>
                <a:lnTo>
                  <a:pt x="20320" y="10033"/>
                </a:lnTo>
                <a:lnTo>
                  <a:pt x="20320" y="14478"/>
                </a:lnTo>
                <a:lnTo>
                  <a:pt x="20065" y="16129"/>
                </a:lnTo>
                <a:lnTo>
                  <a:pt x="19431" y="19812"/>
                </a:lnTo>
                <a:lnTo>
                  <a:pt x="0" y="105664"/>
                </a:lnTo>
                <a:lnTo>
                  <a:pt x="14859" y="105664"/>
                </a:lnTo>
                <a:lnTo>
                  <a:pt x="23368" y="66802"/>
                </a:lnTo>
                <a:lnTo>
                  <a:pt x="48575" y="66802"/>
                </a:lnTo>
                <a:lnTo>
                  <a:pt x="46609" y="60706"/>
                </a:lnTo>
                <a:lnTo>
                  <a:pt x="47286" y="60198"/>
                </a:lnTo>
                <a:lnTo>
                  <a:pt x="24764" y="60198"/>
                </a:lnTo>
                <a:lnTo>
                  <a:pt x="38481" y="0"/>
                </a:lnTo>
                <a:close/>
              </a:path>
              <a:path w="82550" h="107314">
                <a:moveTo>
                  <a:pt x="74675" y="87756"/>
                </a:moveTo>
                <a:lnTo>
                  <a:pt x="73151" y="89535"/>
                </a:lnTo>
                <a:lnTo>
                  <a:pt x="71755" y="91059"/>
                </a:lnTo>
                <a:lnTo>
                  <a:pt x="70485" y="92202"/>
                </a:lnTo>
                <a:lnTo>
                  <a:pt x="69342" y="93345"/>
                </a:lnTo>
                <a:lnTo>
                  <a:pt x="68199" y="94234"/>
                </a:lnTo>
                <a:lnTo>
                  <a:pt x="67310" y="94868"/>
                </a:lnTo>
                <a:lnTo>
                  <a:pt x="66294" y="95631"/>
                </a:lnTo>
                <a:lnTo>
                  <a:pt x="65405" y="96012"/>
                </a:lnTo>
                <a:lnTo>
                  <a:pt x="63881" y="96520"/>
                </a:lnTo>
                <a:lnTo>
                  <a:pt x="63119" y="96647"/>
                </a:lnTo>
                <a:lnTo>
                  <a:pt x="75985" y="96647"/>
                </a:lnTo>
                <a:lnTo>
                  <a:pt x="77470" y="95250"/>
                </a:lnTo>
                <a:lnTo>
                  <a:pt x="79883" y="92837"/>
                </a:lnTo>
                <a:lnTo>
                  <a:pt x="74675" y="87756"/>
                </a:lnTo>
                <a:close/>
              </a:path>
              <a:path w="82550" h="107314">
                <a:moveTo>
                  <a:pt x="80263" y="28321"/>
                </a:moveTo>
                <a:lnTo>
                  <a:pt x="52324" y="28321"/>
                </a:lnTo>
                <a:lnTo>
                  <a:pt x="51435" y="33274"/>
                </a:lnTo>
                <a:lnTo>
                  <a:pt x="53594" y="33528"/>
                </a:lnTo>
                <a:lnTo>
                  <a:pt x="55118" y="34036"/>
                </a:lnTo>
                <a:lnTo>
                  <a:pt x="55880" y="34798"/>
                </a:lnTo>
                <a:lnTo>
                  <a:pt x="56769" y="35560"/>
                </a:lnTo>
                <a:lnTo>
                  <a:pt x="57150" y="36575"/>
                </a:lnTo>
                <a:lnTo>
                  <a:pt x="57150" y="38862"/>
                </a:lnTo>
                <a:lnTo>
                  <a:pt x="56642" y="40131"/>
                </a:lnTo>
                <a:lnTo>
                  <a:pt x="40132" y="55753"/>
                </a:lnTo>
                <a:lnTo>
                  <a:pt x="37846" y="57150"/>
                </a:lnTo>
                <a:lnTo>
                  <a:pt x="35560" y="58166"/>
                </a:lnTo>
                <a:lnTo>
                  <a:pt x="33274" y="59055"/>
                </a:lnTo>
                <a:lnTo>
                  <a:pt x="31114" y="59817"/>
                </a:lnTo>
                <a:lnTo>
                  <a:pt x="28956" y="60198"/>
                </a:lnTo>
                <a:lnTo>
                  <a:pt x="47286" y="60198"/>
                </a:lnTo>
                <a:lnTo>
                  <a:pt x="52577" y="56261"/>
                </a:lnTo>
                <a:lnTo>
                  <a:pt x="55372" y="54102"/>
                </a:lnTo>
                <a:lnTo>
                  <a:pt x="58293" y="52070"/>
                </a:lnTo>
                <a:lnTo>
                  <a:pt x="61213" y="49911"/>
                </a:lnTo>
                <a:lnTo>
                  <a:pt x="64008" y="47625"/>
                </a:lnTo>
                <a:lnTo>
                  <a:pt x="66929" y="45466"/>
                </a:lnTo>
                <a:lnTo>
                  <a:pt x="69850" y="43180"/>
                </a:lnTo>
                <a:lnTo>
                  <a:pt x="72771" y="40767"/>
                </a:lnTo>
                <a:lnTo>
                  <a:pt x="75819" y="38481"/>
                </a:lnTo>
                <a:lnTo>
                  <a:pt x="78867" y="35814"/>
                </a:lnTo>
                <a:lnTo>
                  <a:pt x="82169" y="33147"/>
                </a:lnTo>
                <a:lnTo>
                  <a:pt x="80263" y="283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4990465" y="5061077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893" y="0"/>
                </a:moveTo>
                <a:lnTo>
                  <a:pt x="38481" y="0"/>
                </a:lnTo>
                <a:lnTo>
                  <a:pt x="24764" y="60198"/>
                </a:lnTo>
                <a:lnTo>
                  <a:pt x="26924" y="60198"/>
                </a:lnTo>
                <a:lnTo>
                  <a:pt x="28956" y="60198"/>
                </a:lnTo>
                <a:lnTo>
                  <a:pt x="31114" y="59817"/>
                </a:lnTo>
                <a:lnTo>
                  <a:pt x="33274" y="59055"/>
                </a:lnTo>
                <a:lnTo>
                  <a:pt x="35560" y="58166"/>
                </a:lnTo>
                <a:lnTo>
                  <a:pt x="37846" y="57150"/>
                </a:lnTo>
                <a:lnTo>
                  <a:pt x="40132" y="55753"/>
                </a:lnTo>
                <a:lnTo>
                  <a:pt x="42290" y="54483"/>
                </a:lnTo>
                <a:lnTo>
                  <a:pt x="57150" y="38862"/>
                </a:lnTo>
                <a:lnTo>
                  <a:pt x="57150" y="37846"/>
                </a:lnTo>
                <a:lnTo>
                  <a:pt x="57150" y="36575"/>
                </a:lnTo>
                <a:lnTo>
                  <a:pt x="56769" y="35560"/>
                </a:lnTo>
                <a:lnTo>
                  <a:pt x="55880" y="34798"/>
                </a:lnTo>
                <a:lnTo>
                  <a:pt x="55118" y="34036"/>
                </a:lnTo>
                <a:lnTo>
                  <a:pt x="53594" y="33528"/>
                </a:lnTo>
                <a:lnTo>
                  <a:pt x="51435" y="33274"/>
                </a:lnTo>
                <a:lnTo>
                  <a:pt x="52324" y="28321"/>
                </a:lnTo>
                <a:lnTo>
                  <a:pt x="80263" y="28321"/>
                </a:lnTo>
                <a:lnTo>
                  <a:pt x="82169" y="33147"/>
                </a:lnTo>
                <a:lnTo>
                  <a:pt x="78867" y="35814"/>
                </a:lnTo>
                <a:lnTo>
                  <a:pt x="75819" y="38481"/>
                </a:lnTo>
                <a:lnTo>
                  <a:pt x="72771" y="40767"/>
                </a:lnTo>
                <a:lnTo>
                  <a:pt x="69850" y="43180"/>
                </a:lnTo>
                <a:lnTo>
                  <a:pt x="66929" y="45466"/>
                </a:lnTo>
                <a:lnTo>
                  <a:pt x="64008" y="47625"/>
                </a:lnTo>
                <a:lnTo>
                  <a:pt x="61213" y="49911"/>
                </a:lnTo>
                <a:lnTo>
                  <a:pt x="58293" y="52070"/>
                </a:lnTo>
                <a:lnTo>
                  <a:pt x="55372" y="54102"/>
                </a:lnTo>
                <a:lnTo>
                  <a:pt x="52577" y="56261"/>
                </a:lnTo>
                <a:lnTo>
                  <a:pt x="49657" y="58420"/>
                </a:lnTo>
                <a:lnTo>
                  <a:pt x="46609" y="60706"/>
                </a:lnTo>
                <a:lnTo>
                  <a:pt x="47879" y="64643"/>
                </a:lnTo>
                <a:lnTo>
                  <a:pt x="49149" y="68580"/>
                </a:lnTo>
                <a:lnTo>
                  <a:pt x="50419" y="72643"/>
                </a:lnTo>
                <a:lnTo>
                  <a:pt x="51688" y="76708"/>
                </a:lnTo>
                <a:lnTo>
                  <a:pt x="52959" y="80772"/>
                </a:lnTo>
                <a:lnTo>
                  <a:pt x="54356" y="84709"/>
                </a:lnTo>
                <a:lnTo>
                  <a:pt x="54863" y="86868"/>
                </a:lnTo>
                <a:lnTo>
                  <a:pt x="55499" y="88646"/>
                </a:lnTo>
                <a:lnTo>
                  <a:pt x="56007" y="90170"/>
                </a:lnTo>
                <a:lnTo>
                  <a:pt x="56642" y="91693"/>
                </a:lnTo>
                <a:lnTo>
                  <a:pt x="57150" y="92964"/>
                </a:lnTo>
                <a:lnTo>
                  <a:pt x="57785" y="93853"/>
                </a:lnTo>
                <a:lnTo>
                  <a:pt x="58420" y="94868"/>
                </a:lnTo>
                <a:lnTo>
                  <a:pt x="59055" y="95504"/>
                </a:lnTo>
                <a:lnTo>
                  <a:pt x="59817" y="96012"/>
                </a:lnTo>
                <a:lnTo>
                  <a:pt x="60579" y="96520"/>
                </a:lnTo>
                <a:lnTo>
                  <a:pt x="61340" y="96647"/>
                </a:lnTo>
                <a:lnTo>
                  <a:pt x="62484" y="96647"/>
                </a:lnTo>
                <a:lnTo>
                  <a:pt x="63119" y="96647"/>
                </a:lnTo>
                <a:lnTo>
                  <a:pt x="63881" y="96520"/>
                </a:lnTo>
                <a:lnTo>
                  <a:pt x="64643" y="96266"/>
                </a:lnTo>
                <a:lnTo>
                  <a:pt x="65405" y="96012"/>
                </a:lnTo>
                <a:lnTo>
                  <a:pt x="66294" y="95631"/>
                </a:lnTo>
                <a:lnTo>
                  <a:pt x="67310" y="94868"/>
                </a:lnTo>
                <a:lnTo>
                  <a:pt x="68199" y="94234"/>
                </a:lnTo>
                <a:lnTo>
                  <a:pt x="69342" y="93345"/>
                </a:lnTo>
                <a:lnTo>
                  <a:pt x="70485" y="92202"/>
                </a:lnTo>
                <a:lnTo>
                  <a:pt x="71755" y="91059"/>
                </a:lnTo>
                <a:lnTo>
                  <a:pt x="73151" y="89535"/>
                </a:lnTo>
                <a:lnTo>
                  <a:pt x="74675" y="87756"/>
                </a:lnTo>
                <a:lnTo>
                  <a:pt x="79883" y="92837"/>
                </a:lnTo>
                <a:lnTo>
                  <a:pt x="77470" y="95250"/>
                </a:lnTo>
                <a:lnTo>
                  <a:pt x="58165" y="107061"/>
                </a:lnTo>
                <a:lnTo>
                  <a:pt x="56387" y="107061"/>
                </a:lnTo>
                <a:lnTo>
                  <a:pt x="53086" y="107061"/>
                </a:lnTo>
                <a:lnTo>
                  <a:pt x="43434" y="97662"/>
                </a:lnTo>
                <a:lnTo>
                  <a:pt x="42037" y="94615"/>
                </a:lnTo>
                <a:lnTo>
                  <a:pt x="40767" y="91059"/>
                </a:lnTo>
                <a:lnTo>
                  <a:pt x="39624" y="86741"/>
                </a:lnTo>
                <a:lnTo>
                  <a:pt x="38481" y="82423"/>
                </a:lnTo>
                <a:lnTo>
                  <a:pt x="37084" y="77724"/>
                </a:lnTo>
                <a:lnTo>
                  <a:pt x="35560" y="72390"/>
                </a:lnTo>
                <a:lnTo>
                  <a:pt x="35179" y="71120"/>
                </a:lnTo>
                <a:lnTo>
                  <a:pt x="34925" y="70231"/>
                </a:lnTo>
                <a:lnTo>
                  <a:pt x="34544" y="69468"/>
                </a:lnTo>
                <a:lnTo>
                  <a:pt x="34162" y="68706"/>
                </a:lnTo>
                <a:lnTo>
                  <a:pt x="33782" y="68072"/>
                </a:lnTo>
                <a:lnTo>
                  <a:pt x="33274" y="67691"/>
                </a:lnTo>
                <a:lnTo>
                  <a:pt x="32765" y="67310"/>
                </a:lnTo>
                <a:lnTo>
                  <a:pt x="32131" y="67056"/>
                </a:lnTo>
                <a:lnTo>
                  <a:pt x="31369" y="66929"/>
                </a:lnTo>
                <a:lnTo>
                  <a:pt x="30607" y="66929"/>
                </a:lnTo>
                <a:lnTo>
                  <a:pt x="29590" y="66802"/>
                </a:lnTo>
                <a:lnTo>
                  <a:pt x="28321" y="66802"/>
                </a:lnTo>
                <a:lnTo>
                  <a:pt x="23368" y="66802"/>
                </a:lnTo>
                <a:lnTo>
                  <a:pt x="14859" y="105664"/>
                </a:lnTo>
                <a:lnTo>
                  <a:pt x="0" y="105664"/>
                </a:lnTo>
                <a:lnTo>
                  <a:pt x="18796" y="22606"/>
                </a:lnTo>
                <a:lnTo>
                  <a:pt x="19431" y="19812"/>
                </a:lnTo>
                <a:lnTo>
                  <a:pt x="19812" y="17653"/>
                </a:lnTo>
                <a:lnTo>
                  <a:pt x="20065" y="16129"/>
                </a:lnTo>
                <a:lnTo>
                  <a:pt x="20320" y="14478"/>
                </a:lnTo>
                <a:lnTo>
                  <a:pt x="20447" y="13081"/>
                </a:lnTo>
                <a:lnTo>
                  <a:pt x="20447" y="11937"/>
                </a:lnTo>
                <a:lnTo>
                  <a:pt x="20447" y="10922"/>
                </a:lnTo>
                <a:lnTo>
                  <a:pt x="20320" y="10033"/>
                </a:lnTo>
                <a:lnTo>
                  <a:pt x="19938" y="9271"/>
                </a:lnTo>
                <a:lnTo>
                  <a:pt x="19685" y="8636"/>
                </a:lnTo>
                <a:lnTo>
                  <a:pt x="19050" y="8000"/>
                </a:lnTo>
                <a:lnTo>
                  <a:pt x="18287" y="7620"/>
                </a:lnTo>
                <a:lnTo>
                  <a:pt x="17525" y="7112"/>
                </a:lnTo>
                <a:lnTo>
                  <a:pt x="16510" y="6858"/>
                </a:lnTo>
                <a:lnTo>
                  <a:pt x="15239" y="6604"/>
                </a:lnTo>
                <a:lnTo>
                  <a:pt x="13970" y="6350"/>
                </a:lnTo>
                <a:lnTo>
                  <a:pt x="12319" y="6223"/>
                </a:lnTo>
                <a:lnTo>
                  <a:pt x="10413" y="6223"/>
                </a:lnTo>
                <a:lnTo>
                  <a:pt x="11557" y="1016"/>
                </a:lnTo>
                <a:lnTo>
                  <a:pt x="328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102352" y="4952987"/>
            <a:ext cx="35718" cy="21565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112765" y="4966792"/>
            <a:ext cx="164084" cy="205790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161407" y="5019802"/>
            <a:ext cx="111125" cy="145415"/>
          </a:xfrm>
          <a:custGeom>
            <a:avLst/>
            <a:gdLst/>
            <a:ahLst/>
            <a:cxnLst/>
            <a:rect l="l" t="t" r="r" b="b"/>
            <a:pathLst>
              <a:path w="111125" h="145414">
                <a:moveTo>
                  <a:pt x="44193" y="12192"/>
                </a:moveTo>
                <a:lnTo>
                  <a:pt x="21462" y="12192"/>
                </a:lnTo>
                <a:lnTo>
                  <a:pt x="23113" y="12827"/>
                </a:lnTo>
                <a:lnTo>
                  <a:pt x="24383" y="14097"/>
                </a:lnTo>
                <a:lnTo>
                  <a:pt x="30615" y="75723"/>
                </a:lnTo>
                <a:lnTo>
                  <a:pt x="30464" y="83439"/>
                </a:lnTo>
                <a:lnTo>
                  <a:pt x="30144" y="93583"/>
                </a:lnTo>
                <a:lnTo>
                  <a:pt x="29717" y="103631"/>
                </a:lnTo>
                <a:lnTo>
                  <a:pt x="24695" y="113418"/>
                </a:lnTo>
                <a:lnTo>
                  <a:pt x="20494" y="122777"/>
                </a:lnTo>
                <a:lnTo>
                  <a:pt x="17127" y="131706"/>
                </a:lnTo>
                <a:lnTo>
                  <a:pt x="14604" y="140208"/>
                </a:lnTo>
                <a:lnTo>
                  <a:pt x="17652" y="145161"/>
                </a:lnTo>
                <a:lnTo>
                  <a:pt x="33400" y="145161"/>
                </a:lnTo>
                <a:lnTo>
                  <a:pt x="35968" y="135280"/>
                </a:lnTo>
                <a:lnTo>
                  <a:pt x="38322" y="125079"/>
                </a:lnTo>
                <a:lnTo>
                  <a:pt x="40437" y="114567"/>
                </a:lnTo>
                <a:lnTo>
                  <a:pt x="42290" y="103759"/>
                </a:lnTo>
                <a:lnTo>
                  <a:pt x="51028" y="89753"/>
                </a:lnTo>
                <a:lnTo>
                  <a:pt x="57073" y="80391"/>
                </a:lnTo>
                <a:lnTo>
                  <a:pt x="45084" y="80391"/>
                </a:lnTo>
                <a:lnTo>
                  <a:pt x="45918" y="68129"/>
                </a:lnTo>
                <a:lnTo>
                  <a:pt x="46513" y="56308"/>
                </a:lnTo>
                <a:lnTo>
                  <a:pt x="46790" y="47498"/>
                </a:lnTo>
                <a:lnTo>
                  <a:pt x="46916" y="40790"/>
                </a:lnTo>
                <a:lnTo>
                  <a:pt x="46989" y="34036"/>
                </a:lnTo>
                <a:lnTo>
                  <a:pt x="46702" y="25610"/>
                </a:lnTo>
                <a:lnTo>
                  <a:pt x="45831" y="18446"/>
                </a:lnTo>
                <a:lnTo>
                  <a:pt x="44364" y="12569"/>
                </a:lnTo>
                <a:lnTo>
                  <a:pt x="44193" y="12192"/>
                </a:lnTo>
                <a:close/>
              </a:path>
              <a:path w="111125" h="145414">
                <a:moveTo>
                  <a:pt x="110616" y="1778"/>
                </a:moveTo>
                <a:lnTo>
                  <a:pt x="88518" y="1778"/>
                </a:lnTo>
                <a:lnTo>
                  <a:pt x="79513" y="19972"/>
                </a:lnTo>
                <a:lnTo>
                  <a:pt x="69437" y="39131"/>
                </a:lnTo>
                <a:lnTo>
                  <a:pt x="58265" y="59267"/>
                </a:lnTo>
                <a:lnTo>
                  <a:pt x="45973" y="80391"/>
                </a:lnTo>
                <a:lnTo>
                  <a:pt x="57073" y="80391"/>
                </a:lnTo>
                <a:lnTo>
                  <a:pt x="79120" y="47498"/>
                </a:lnTo>
                <a:lnTo>
                  <a:pt x="103481" y="14029"/>
                </a:lnTo>
                <a:lnTo>
                  <a:pt x="109219" y="6858"/>
                </a:lnTo>
                <a:lnTo>
                  <a:pt x="110616" y="1778"/>
                </a:lnTo>
                <a:close/>
              </a:path>
              <a:path w="111125" h="145414">
                <a:moveTo>
                  <a:pt x="34035" y="0"/>
                </a:moveTo>
                <a:lnTo>
                  <a:pt x="24510" y="0"/>
                </a:lnTo>
                <a:lnTo>
                  <a:pt x="22097" y="381"/>
                </a:lnTo>
                <a:lnTo>
                  <a:pt x="0" y="14859"/>
                </a:lnTo>
                <a:lnTo>
                  <a:pt x="5968" y="20700"/>
                </a:lnTo>
                <a:lnTo>
                  <a:pt x="11048" y="15112"/>
                </a:lnTo>
                <a:lnTo>
                  <a:pt x="15620" y="12192"/>
                </a:lnTo>
                <a:lnTo>
                  <a:pt x="44193" y="12192"/>
                </a:lnTo>
                <a:lnTo>
                  <a:pt x="42290" y="8000"/>
                </a:lnTo>
                <a:lnTo>
                  <a:pt x="39115" y="2667"/>
                </a:lnTo>
                <a:lnTo>
                  <a:pt x="3403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161407" y="5019802"/>
            <a:ext cx="111125" cy="145415"/>
          </a:xfrm>
          <a:custGeom>
            <a:avLst/>
            <a:gdLst/>
            <a:ahLst/>
            <a:cxnLst/>
            <a:rect l="l" t="t" r="r" b="b"/>
            <a:pathLst>
              <a:path w="111125" h="145414">
                <a:moveTo>
                  <a:pt x="27177" y="0"/>
                </a:moveTo>
                <a:lnTo>
                  <a:pt x="34035" y="0"/>
                </a:lnTo>
                <a:lnTo>
                  <a:pt x="39115" y="2667"/>
                </a:lnTo>
                <a:lnTo>
                  <a:pt x="46989" y="34036"/>
                </a:lnTo>
                <a:lnTo>
                  <a:pt x="46870" y="44940"/>
                </a:lnTo>
                <a:lnTo>
                  <a:pt x="46513" y="56308"/>
                </a:lnTo>
                <a:lnTo>
                  <a:pt x="45918" y="68129"/>
                </a:lnTo>
                <a:lnTo>
                  <a:pt x="45084" y="80391"/>
                </a:lnTo>
                <a:lnTo>
                  <a:pt x="45973" y="80391"/>
                </a:lnTo>
                <a:lnTo>
                  <a:pt x="58265" y="59267"/>
                </a:lnTo>
                <a:lnTo>
                  <a:pt x="69437" y="39131"/>
                </a:lnTo>
                <a:lnTo>
                  <a:pt x="79513" y="19972"/>
                </a:lnTo>
                <a:lnTo>
                  <a:pt x="88518" y="1778"/>
                </a:lnTo>
                <a:lnTo>
                  <a:pt x="110616" y="1778"/>
                </a:lnTo>
                <a:lnTo>
                  <a:pt x="109219" y="6858"/>
                </a:lnTo>
                <a:lnTo>
                  <a:pt x="103481" y="14029"/>
                </a:lnTo>
                <a:lnTo>
                  <a:pt x="96551" y="23177"/>
                </a:lnTo>
                <a:lnTo>
                  <a:pt x="69455" y="61646"/>
                </a:lnTo>
                <a:lnTo>
                  <a:pt x="42290" y="103759"/>
                </a:lnTo>
                <a:lnTo>
                  <a:pt x="40437" y="114567"/>
                </a:lnTo>
                <a:lnTo>
                  <a:pt x="38322" y="125079"/>
                </a:lnTo>
                <a:lnTo>
                  <a:pt x="35968" y="135280"/>
                </a:lnTo>
                <a:lnTo>
                  <a:pt x="33400" y="145161"/>
                </a:lnTo>
                <a:lnTo>
                  <a:pt x="17652" y="145161"/>
                </a:lnTo>
                <a:lnTo>
                  <a:pt x="14604" y="140208"/>
                </a:lnTo>
                <a:lnTo>
                  <a:pt x="17127" y="131706"/>
                </a:lnTo>
                <a:lnTo>
                  <a:pt x="20494" y="122777"/>
                </a:lnTo>
                <a:lnTo>
                  <a:pt x="24695" y="113418"/>
                </a:lnTo>
                <a:lnTo>
                  <a:pt x="29717" y="103631"/>
                </a:lnTo>
                <a:lnTo>
                  <a:pt x="30144" y="93583"/>
                </a:lnTo>
                <a:lnTo>
                  <a:pt x="30464" y="83439"/>
                </a:lnTo>
                <a:lnTo>
                  <a:pt x="30664" y="73199"/>
                </a:lnTo>
                <a:lnTo>
                  <a:pt x="30733" y="62865"/>
                </a:lnTo>
                <a:lnTo>
                  <a:pt x="30686" y="54506"/>
                </a:lnTo>
                <a:lnTo>
                  <a:pt x="25653" y="15240"/>
                </a:lnTo>
                <a:lnTo>
                  <a:pt x="24383" y="14097"/>
                </a:lnTo>
                <a:lnTo>
                  <a:pt x="23113" y="12827"/>
                </a:lnTo>
                <a:lnTo>
                  <a:pt x="21462" y="12192"/>
                </a:lnTo>
                <a:lnTo>
                  <a:pt x="19557" y="12192"/>
                </a:lnTo>
                <a:lnTo>
                  <a:pt x="15620" y="12192"/>
                </a:lnTo>
                <a:lnTo>
                  <a:pt x="11048" y="15112"/>
                </a:lnTo>
                <a:lnTo>
                  <a:pt x="5968" y="20700"/>
                </a:lnTo>
                <a:lnTo>
                  <a:pt x="0" y="14859"/>
                </a:lnTo>
                <a:lnTo>
                  <a:pt x="3428" y="11811"/>
                </a:lnTo>
                <a:lnTo>
                  <a:pt x="6095" y="9525"/>
                </a:lnTo>
                <a:lnTo>
                  <a:pt x="7873" y="8000"/>
                </a:lnTo>
                <a:lnTo>
                  <a:pt x="24510" y="0"/>
                </a:lnTo>
                <a:lnTo>
                  <a:pt x="2717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274564" y="5023045"/>
            <a:ext cx="147091" cy="556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288915" y="5042280"/>
            <a:ext cx="128270" cy="36830"/>
          </a:xfrm>
          <a:custGeom>
            <a:avLst/>
            <a:gdLst/>
            <a:ahLst/>
            <a:cxnLst/>
            <a:rect l="l" t="t" r="r" b="b"/>
            <a:pathLst>
              <a:path w="128270" h="36829">
                <a:moveTo>
                  <a:pt x="71591" y="14605"/>
                </a:moveTo>
                <a:lnTo>
                  <a:pt x="32004" y="14605"/>
                </a:lnTo>
                <a:lnTo>
                  <a:pt x="37097" y="15315"/>
                </a:lnTo>
                <a:lnTo>
                  <a:pt x="43227" y="17430"/>
                </a:lnTo>
                <a:lnTo>
                  <a:pt x="50428" y="20955"/>
                </a:lnTo>
                <a:lnTo>
                  <a:pt x="58547" y="25781"/>
                </a:lnTo>
                <a:lnTo>
                  <a:pt x="66976" y="30614"/>
                </a:lnTo>
                <a:lnTo>
                  <a:pt x="74929" y="34067"/>
                </a:lnTo>
                <a:lnTo>
                  <a:pt x="82407" y="36139"/>
                </a:lnTo>
                <a:lnTo>
                  <a:pt x="89408" y="36830"/>
                </a:lnTo>
                <a:lnTo>
                  <a:pt x="96194" y="36234"/>
                </a:lnTo>
                <a:lnTo>
                  <a:pt x="102457" y="34448"/>
                </a:lnTo>
                <a:lnTo>
                  <a:pt x="108196" y="31472"/>
                </a:lnTo>
                <a:lnTo>
                  <a:pt x="113411" y="27305"/>
                </a:lnTo>
                <a:lnTo>
                  <a:pt x="118722" y="22098"/>
                </a:lnTo>
                <a:lnTo>
                  <a:pt x="92075" y="22098"/>
                </a:lnTo>
                <a:lnTo>
                  <a:pt x="87052" y="21407"/>
                </a:lnTo>
                <a:lnTo>
                  <a:pt x="80946" y="19335"/>
                </a:lnTo>
                <a:lnTo>
                  <a:pt x="73769" y="15882"/>
                </a:lnTo>
                <a:lnTo>
                  <a:pt x="71591" y="14605"/>
                </a:lnTo>
                <a:close/>
              </a:path>
              <a:path w="128270" h="36829">
                <a:moveTo>
                  <a:pt x="35306" y="0"/>
                </a:moveTo>
                <a:lnTo>
                  <a:pt x="27177" y="0"/>
                </a:lnTo>
                <a:lnTo>
                  <a:pt x="20193" y="2794"/>
                </a:lnTo>
                <a:lnTo>
                  <a:pt x="14224" y="8255"/>
                </a:lnTo>
                <a:lnTo>
                  <a:pt x="8255" y="13843"/>
                </a:lnTo>
                <a:lnTo>
                  <a:pt x="3556" y="20701"/>
                </a:lnTo>
                <a:lnTo>
                  <a:pt x="0" y="29083"/>
                </a:lnTo>
                <a:lnTo>
                  <a:pt x="8255" y="33655"/>
                </a:lnTo>
                <a:lnTo>
                  <a:pt x="11175" y="27432"/>
                </a:lnTo>
                <a:lnTo>
                  <a:pt x="14605" y="22733"/>
                </a:lnTo>
                <a:lnTo>
                  <a:pt x="22351" y="16256"/>
                </a:lnTo>
                <a:lnTo>
                  <a:pt x="26797" y="14605"/>
                </a:lnTo>
                <a:lnTo>
                  <a:pt x="71591" y="14605"/>
                </a:lnTo>
                <a:lnTo>
                  <a:pt x="65532" y="11049"/>
                </a:lnTo>
                <a:lnTo>
                  <a:pt x="57058" y="6215"/>
                </a:lnTo>
                <a:lnTo>
                  <a:pt x="49180" y="2762"/>
                </a:lnTo>
                <a:lnTo>
                  <a:pt x="41921" y="690"/>
                </a:lnTo>
                <a:lnTo>
                  <a:pt x="35306" y="0"/>
                </a:lnTo>
                <a:close/>
              </a:path>
              <a:path w="128270" h="36829">
                <a:moveTo>
                  <a:pt x="119252" y="2667"/>
                </a:moveTo>
                <a:lnTo>
                  <a:pt x="115188" y="9271"/>
                </a:lnTo>
                <a:lnTo>
                  <a:pt x="111125" y="14224"/>
                </a:lnTo>
                <a:lnTo>
                  <a:pt x="107021" y="17430"/>
                </a:lnTo>
                <a:lnTo>
                  <a:pt x="103124" y="20574"/>
                </a:lnTo>
                <a:lnTo>
                  <a:pt x="98044" y="22098"/>
                </a:lnTo>
                <a:lnTo>
                  <a:pt x="118722" y="22098"/>
                </a:lnTo>
                <a:lnTo>
                  <a:pt x="119909" y="20927"/>
                </a:lnTo>
                <a:lnTo>
                  <a:pt x="124713" y="14605"/>
                </a:lnTo>
                <a:lnTo>
                  <a:pt x="127762" y="8255"/>
                </a:lnTo>
                <a:lnTo>
                  <a:pt x="119252" y="266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288915" y="5042280"/>
            <a:ext cx="128270" cy="36830"/>
          </a:xfrm>
          <a:custGeom>
            <a:avLst/>
            <a:gdLst/>
            <a:ahLst/>
            <a:cxnLst/>
            <a:rect l="l" t="t" r="r" b="b"/>
            <a:pathLst>
              <a:path w="128270" h="36829">
                <a:moveTo>
                  <a:pt x="35306" y="0"/>
                </a:moveTo>
                <a:lnTo>
                  <a:pt x="73769" y="15882"/>
                </a:lnTo>
                <a:lnTo>
                  <a:pt x="80946" y="19335"/>
                </a:lnTo>
                <a:lnTo>
                  <a:pt x="87052" y="21407"/>
                </a:lnTo>
                <a:lnTo>
                  <a:pt x="92075" y="22098"/>
                </a:lnTo>
                <a:lnTo>
                  <a:pt x="98044" y="22098"/>
                </a:lnTo>
                <a:lnTo>
                  <a:pt x="103124" y="20574"/>
                </a:lnTo>
                <a:lnTo>
                  <a:pt x="107061" y="17399"/>
                </a:lnTo>
                <a:lnTo>
                  <a:pt x="111125" y="14224"/>
                </a:lnTo>
                <a:lnTo>
                  <a:pt x="115188" y="9271"/>
                </a:lnTo>
                <a:lnTo>
                  <a:pt x="119252" y="2667"/>
                </a:lnTo>
                <a:lnTo>
                  <a:pt x="127762" y="8255"/>
                </a:lnTo>
                <a:lnTo>
                  <a:pt x="96194" y="36234"/>
                </a:lnTo>
                <a:lnTo>
                  <a:pt x="89408" y="36830"/>
                </a:lnTo>
                <a:lnTo>
                  <a:pt x="82407" y="36139"/>
                </a:lnTo>
                <a:lnTo>
                  <a:pt x="74929" y="34067"/>
                </a:lnTo>
                <a:lnTo>
                  <a:pt x="66976" y="30614"/>
                </a:lnTo>
                <a:lnTo>
                  <a:pt x="58547" y="25781"/>
                </a:lnTo>
                <a:lnTo>
                  <a:pt x="50381" y="20927"/>
                </a:lnTo>
                <a:lnTo>
                  <a:pt x="43227" y="17430"/>
                </a:lnTo>
                <a:lnTo>
                  <a:pt x="37097" y="15315"/>
                </a:lnTo>
                <a:lnTo>
                  <a:pt x="32004" y="14605"/>
                </a:lnTo>
                <a:lnTo>
                  <a:pt x="26797" y="14605"/>
                </a:lnTo>
                <a:lnTo>
                  <a:pt x="22351" y="16256"/>
                </a:lnTo>
                <a:lnTo>
                  <a:pt x="18414" y="19558"/>
                </a:lnTo>
                <a:lnTo>
                  <a:pt x="14605" y="22733"/>
                </a:lnTo>
                <a:lnTo>
                  <a:pt x="11175" y="27432"/>
                </a:lnTo>
                <a:lnTo>
                  <a:pt x="8255" y="33655"/>
                </a:lnTo>
                <a:lnTo>
                  <a:pt x="0" y="29083"/>
                </a:lnTo>
                <a:lnTo>
                  <a:pt x="27177" y="0"/>
                </a:lnTo>
                <a:lnTo>
                  <a:pt x="3530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420867" y="4959070"/>
            <a:ext cx="465074" cy="169697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894832" y="4942344"/>
            <a:ext cx="477774" cy="218681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908928" y="4960746"/>
            <a:ext cx="460375" cy="200660"/>
          </a:xfrm>
          <a:custGeom>
            <a:avLst/>
            <a:gdLst/>
            <a:ahLst/>
            <a:cxnLst/>
            <a:rect l="l" t="t" r="r" b="b"/>
            <a:pathLst>
              <a:path w="460375" h="200660">
                <a:moveTo>
                  <a:pt x="396240" y="0"/>
                </a:moveTo>
                <a:lnTo>
                  <a:pt x="393319" y="8127"/>
                </a:lnTo>
                <a:lnTo>
                  <a:pt x="404965" y="13178"/>
                </a:lnTo>
                <a:lnTo>
                  <a:pt x="414956" y="20145"/>
                </a:lnTo>
                <a:lnTo>
                  <a:pt x="435189" y="52449"/>
                </a:lnTo>
                <a:lnTo>
                  <a:pt x="441833" y="99186"/>
                </a:lnTo>
                <a:lnTo>
                  <a:pt x="441094" y="116855"/>
                </a:lnTo>
                <a:lnTo>
                  <a:pt x="430022" y="160146"/>
                </a:lnTo>
                <a:lnTo>
                  <a:pt x="393700" y="192277"/>
                </a:lnTo>
                <a:lnTo>
                  <a:pt x="396240" y="200405"/>
                </a:lnTo>
                <a:lnTo>
                  <a:pt x="434494" y="177671"/>
                </a:lnTo>
                <a:lnTo>
                  <a:pt x="456009" y="135635"/>
                </a:lnTo>
                <a:lnTo>
                  <a:pt x="460121" y="100202"/>
                </a:lnTo>
                <a:lnTo>
                  <a:pt x="459095" y="81843"/>
                </a:lnTo>
                <a:lnTo>
                  <a:pt x="443611" y="35051"/>
                </a:lnTo>
                <a:lnTo>
                  <a:pt x="410767" y="5262"/>
                </a:lnTo>
                <a:lnTo>
                  <a:pt x="396240" y="0"/>
                </a:lnTo>
                <a:close/>
              </a:path>
              <a:path w="460375" h="200660">
                <a:moveTo>
                  <a:pt x="63881" y="0"/>
                </a:moveTo>
                <a:lnTo>
                  <a:pt x="25679" y="22788"/>
                </a:lnTo>
                <a:lnTo>
                  <a:pt x="4111" y="64865"/>
                </a:lnTo>
                <a:lnTo>
                  <a:pt x="0" y="100202"/>
                </a:lnTo>
                <a:lnTo>
                  <a:pt x="1023" y="118633"/>
                </a:lnTo>
                <a:lnTo>
                  <a:pt x="16383" y="165353"/>
                </a:lnTo>
                <a:lnTo>
                  <a:pt x="49279" y="195161"/>
                </a:lnTo>
                <a:lnTo>
                  <a:pt x="63881" y="200405"/>
                </a:lnTo>
                <a:lnTo>
                  <a:pt x="66421" y="192277"/>
                </a:lnTo>
                <a:lnTo>
                  <a:pt x="54994" y="187203"/>
                </a:lnTo>
                <a:lnTo>
                  <a:pt x="45116" y="180165"/>
                </a:lnTo>
                <a:lnTo>
                  <a:pt x="24911" y="147335"/>
                </a:lnTo>
                <a:lnTo>
                  <a:pt x="18161" y="99186"/>
                </a:lnTo>
                <a:lnTo>
                  <a:pt x="18919" y="82115"/>
                </a:lnTo>
                <a:lnTo>
                  <a:pt x="30099" y="39877"/>
                </a:lnTo>
                <a:lnTo>
                  <a:pt x="66675" y="8127"/>
                </a:lnTo>
                <a:lnTo>
                  <a:pt x="6388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6302247" y="4960746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921" y="0"/>
                </a:moveTo>
                <a:lnTo>
                  <a:pt x="41122" y="22788"/>
                </a:lnTo>
                <a:lnTo>
                  <a:pt x="62690" y="64865"/>
                </a:lnTo>
                <a:lnTo>
                  <a:pt x="66801" y="100202"/>
                </a:lnTo>
                <a:lnTo>
                  <a:pt x="65776" y="118633"/>
                </a:lnTo>
                <a:lnTo>
                  <a:pt x="50291" y="165353"/>
                </a:lnTo>
                <a:lnTo>
                  <a:pt x="17466" y="195161"/>
                </a:lnTo>
                <a:lnTo>
                  <a:pt x="2921" y="200405"/>
                </a:lnTo>
                <a:lnTo>
                  <a:pt x="380" y="192277"/>
                </a:lnTo>
                <a:lnTo>
                  <a:pt x="11789" y="187203"/>
                </a:lnTo>
                <a:lnTo>
                  <a:pt x="21637" y="180165"/>
                </a:lnTo>
                <a:lnTo>
                  <a:pt x="41870" y="147335"/>
                </a:lnTo>
                <a:lnTo>
                  <a:pt x="48513" y="99186"/>
                </a:lnTo>
                <a:lnTo>
                  <a:pt x="47775" y="82115"/>
                </a:lnTo>
                <a:lnTo>
                  <a:pt x="36702" y="39877"/>
                </a:lnTo>
                <a:lnTo>
                  <a:pt x="0" y="8127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908928" y="4960746"/>
            <a:ext cx="66675" cy="200660"/>
          </a:xfrm>
          <a:custGeom>
            <a:avLst/>
            <a:gdLst/>
            <a:ahLst/>
            <a:cxnLst/>
            <a:rect l="l" t="t" r="r" b="b"/>
            <a:pathLst>
              <a:path w="66675" h="200660">
                <a:moveTo>
                  <a:pt x="63881" y="0"/>
                </a:moveTo>
                <a:lnTo>
                  <a:pt x="66675" y="8127"/>
                </a:lnTo>
                <a:lnTo>
                  <a:pt x="55155" y="13178"/>
                </a:lnTo>
                <a:lnTo>
                  <a:pt x="45196" y="20145"/>
                </a:lnTo>
                <a:lnTo>
                  <a:pt x="24911" y="52449"/>
                </a:lnTo>
                <a:lnTo>
                  <a:pt x="18161" y="99186"/>
                </a:lnTo>
                <a:lnTo>
                  <a:pt x="18919" y="116855"/>
                </a:lnTo>
                <a:lnTo>
                  <a:pt x="30099" y="160146"/>
                </a:lnTo>
                <a:lnTo>
                  <a:pt x="66421" y="192277"/>
                </a:lnTo>
                <a:lnTo>
                  <a:pt x="63881" y="200405"/>
                </a:lnTo>
                <a:lnTo>
                  <a:pt x="25554" y="177671"/>
                </a:lnTo>
                <a:lnTo>
                  <a:pt x="4095" y="135635"/>
                </a:lnTo>
                <a:lnTo>
                  <a:pt x="0" y="100202"/>
                </a:lnTo>
                <a:lnTo>
                  <a:pt x="1025" y="81843"/>
                </a:lnTo>
                <a:lnTo>
                  <a:pt x="16510" y="35051"/>
                </a:lnTo>
                <a:lnTo>
                  <a:pt x="49353" y="5262"/>
                </a:lnTo>
                <a:lnTo>
                  <a:pt x="638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983223" y="4957546"/>
            <a:ext cx="104360" cy="165379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998590" y="4976621"/>
            <a:ext cx="84455" cy="146050"/>
          </a:xfrm>
          <a:custGeom>
            <a:avLst/>
            <a:gdLst/>
            <a:ahLst/>
            <a:cxnLst/>
            <a:rect l="l" t="t" r="r" b="b"/>
            <a:pathLst>
              <a:path w="84454" h="146050">
                <a:moveTo>
                  <a:pt x="54629" y="24510"/>
                </a:moveTo>
                <a:lnTo>
                  <a:pt x="31623" y="24510"/>
                </a:lnTo>
                <a:lnTo>
                  <a:pt x="33020" y="25145"/>
                </a:lnTo>
                <a:lnTo>
                  <a:pt x="34036" y="26415"/>
                </a:lnTo>
                <a:lnTo>
                  <a:pt x="35051" y="27812"/>
                </a:lnTo>
                <a:lnTo>
                  <a:pt x="35361" y="29463"/>
                </a:lnTo>
                <a:lnTo>
                  <a:pt x="35433" y="123316"/>
                </a:lnTo>
                <a:lnTo>
                  <a:pt x="35051" y="126872"/>
                </a:lnTo>
                <a:lnTo>
                  <a:pt x="5969" y="138175"/>
                </a:lnTo>
                <a:lnTo>
                  <a:pt x="5969" y="145922"/>
                </a:lnTo>
                <a:lnTo>
                  <a:pt x="84074" y="145922"/>
                </a:lnTo>
                <a:lnTo>
                  <a:pt x="84074" y="138175"/>
                </a:lnTo>
                <a:lnTo>
                  <a:pt x="78612" y="138048"/>
                </a:lnTo>
                <a:lnTo>
                  <a:pt x="74295" y="137794"/>
                </a:lnTo>
                <a:lnTo>
                  <a:pt x="54684" y="123316"/>
                </a:lnTo>
                <a:lnTo>
                  <a:pt x="54629" y="24510"/>
                </a:lnTo>
                <a:close/>
              </a:path>
              <a:path w="84454" h="146050">
                <a:moveTo>
                  <a:pt x="55245" y="0"/>
                </a:moveTo>
                <a:lnTo>
                  <a:pt x="49403" y="0"/>
                </a:lnTo>
                <a:lnTo>
                  <a:pt x="0" y="29463"/>
                </a:lnTo>
                <a:lnTo>
                  <a:pt x="4572" y="37591"/>
                </a:lnTo>
                <a:lnTo>
                  <a:pt x="10795" y="33527"/>
                </a:lnTo>
                <a:lnTo>
                  <a:pt x="15875" y="30352"/>
                </a:lnTo>
                <a:lnTo>
                  <a:pt x="20066" y="28066"/>
                </a:lnTo>
                <a:lnTo>
                  <a:pt x="24257" y="25653"/>
                </a:lnTo>
                <a:lnTo>
                  <a:pt x="27432" y="24510"/>
                </a:lnTo>
                <a:lnTo>
                  <a:pt x="54629" y="24510"/>
                </a:lnTo>
                <a:lnTo>
                  <a:pt x="54655" y="19591"/>
                </a:lnTo>
                <a:lnTo>
                  <a:pt x="54784" y="12080"/>
                </a:lnTo>
                <a:lnTo>
                  <a:pt x="54985" y="5546"/>
                </a:lnTo>
                <a:lnTo>
                  <a:pt x="5524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998590" y="4976621"/>
            <a:ext cx="84455" cy="146050"/>
          </a:xfrm>
          <a:custGeom>
            <a:avLst/>
            <a:gdLst/>
            <a:ahLst/>
            <a:cxnLst/>
            <a:rect l="l" t="t" r="r" b="b"/>
            <a:pathLst>
              <a:path w="84454" h="146050">
                <a:moveTo>
                  <a:pt x="49403" y="0"/>
                </a:moveTo>
                <a:lnTo>
                  <a:pt x="55245" y="0"/>
                </a:lnTo>
                <a:lnTo>
                  <a:pt x="54985" y="5546"/>
                </a:lnTo>
                <a:lnTo>
                  <a:pt x="54784" y="12080"/>
                </a:lnTo>
                <a:lnTo>
                  <a:pt x="54655" y="19591"/>
                </a:lnTo>
                <a:lnTo>
                  <a:pt x="54610" y="28066"/>
                </a:lnTo>
                <a:lnTo>
                  <a:pt x="54610" y="118363"/>
                </a:lnTo>
                <a:lnTo>
                  <a:pt x="54610" y="122427"/>
                </a:lnTo>
                <a:lnTo>
                  <a:pt x="57785" y="132714"/>
                </a:lnTo>
                <a:lnTo>
                  <a:pt x="58928" y="133984"/>
                </a:lnTo>
                <a:lnTo>
                  <a:pt x="70993" y="137413"/>
                </a:lnTo>
                <a:lnTo>
                  <a:pt x="74295" y="137794"/>
                </a:lnTo>
                <a:lnTo>
                  <a:pt x="78612" y="138048"/>
                </a:lnTo>
                <a:lnTo>
                  <a:pt x="84074" y="138175"/>
                </a:lnTo>
                <a:lnTo>
                  <a:pt x="84074" y="145922"/>
                </a:lnTo>
                <a:lnTo>
                  <a:pt x="5969" y="145922"/>
                </a:lnTo>
                <a:lnTo>
                  <a:pt x="5969" y="138175"/>
                </a:lnTo>
                <a:lnTo>
                  <a:pt x="13843" y="137921"/>
                </a:lnTo>
                <a:lnTo>
                  <a:pt x="19431" y="137413"/>
                </a:lnTo>
                <a:lnTo>
                  <a:pt x="22733" y="136778"/>
                </a:lnTo>
                <a:lnTo>
                  <a:pt x="26035" y="136144"/>
                </a:lnTo>
                <a:lnTo>
                  <a:pt x="28701" y="135254"/>
                </a:lnTo>
                <a:lnTo>
                  <a:pt x="35433" y="123316"/>
                </a:lnTo>
                <a:lnTo>
                  <a:pt x="35433" y="118363"/>
                </a:lnTo>
                <a:lnTo>
                  <a:pt x="35433" y="32638"/>
                </a:lnTo>
                <a:lnTo>
                  <a:pt x="35433" y="29844"/>
                </a:lnTo>
                <a:lnTo>
                  <a:pt x="35051" y="27812"/>
                </a:lnTo>
                <a:lnTo>
                  <a:pt x="34036" y="26415"/>
                </a:lnTo>
                <a:lnTo>
                  <a:pt x="33020" y="25145"/>
                </a:lnTo>
                <a:lnTo>
                  <a:pt x="31623" y="24510"/>
                </a:lnTo>
                <a:lnTo>
                  <a:pt x="29718" y="24510"/>
                </a:lnTo>
                <a:lnTo>
                  <a:pt x="27432" y="24510"/>
                </a:lnTo>
                <a:lnTo>
                  <a:pt x="24257" y="25653"/>
                </a:lnTo>
                <a:lnTo>
                  <a:pt x="20066" y="28066"/>
                </a:lnTo>
                <a:lnTo>
                  <a:pt x="15875" y="30352"/>
                </a:lnTo>
                <a:lnTo>
                  <a:pt x="10795" y="33527"/>
                </a:lnTo>
                <a:lnTo>
                  <a:pt x="4572" y="37591"/>
                </a:lnTo>
                <a:lnTo>
                  <a:pt x="0" y="29463"/>
                </a:lnTo>
                <a:lnTo>
                  <a:pt x="4940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088379" y="5079540"/>
            <a:ext cx="49460" cy="7234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6102730" y="5098034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557" y="0"/>
                </a:lnTo>
                <a:lnTo>
                  <a:pt x="12065" y="5207"/>
                </a:lnTo>
                <a:lnTo>
                  <a:pt x="12282" y="9779"/>
                </a:lnTo>
                <a:lnTo>
                  <a:pt x="7747" y="38100"/>
                </a:lnTo>
                <a:lnTo>
                  <a:pt x="6223" y="40767"/>
                </a:lnTo>
                <a:lnTo>
                  <a:pt x="3556" y="43815"/>
                </a:lnTo>
                <a:lnTo>
                  <a:pt x="0" y="47244"/>
                </a:lnTo>
                <a:lnTo>
                  <a:pt x="5715" y="53721"/>
                </a:lnTo>
                <a:lnTo>
                  <a:pt x="12192" y="48768"/>
                </a:lnTo>
                <a:lnTo>
                  <a:pt x="17272" y="44323"/>
                </a:lnTo>
                <a:lnTo>
                  <a:pt x="20955" y="40259"/>
                </a:lnTo>
                <a:lnTo>
                  <a:pt x="24638" y="36322"/>
                </a:lnTo>
                <a:lnTo>
                  <a:pt x="27305" y="32258"/>
                </a:lnTo>
                <a:lnTo>
                  <a:pt x="29083" y="28067"/>
                </a:lnTo>
                <a:lnTo>
                  <a:pt x="30734" y="24003"/>
                </a:lnTo>
                <a:lnTo>
                  <a:pt x="31496" y="19558"/>
                </a:lnTo>
                <a:lnTo>
                  <a:pt x="31496" y="9779"/>
                </a:lnTo>
                <a:lnTo>
                  <a:pt x="31115" y="4953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6102730" y="5098034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557" y="0"/>
                </a:moveTo>
                <a:lnTo>
                  <a:pt x="30099" y="0"/>
                </a:lnTo>
                <a:lnTo>
                  <a:pt x="31115" y="4953"/>
                </a:lnTo>
                <a:lnTo>
                  <a:pt x="31496" y="9779"/>
                </a:lnTo>
                <a:lnTo>
                  <a:pt x="31496" y="14605"/>
                </a:lnTo>
                <a:lnTo>
                  <a:pt x="31496" y="19558"/>
                </a:lnTo>
                <a:lnTo>
                  <a:pt x="20955" y="40259"/>
                </a:lnTo>
                <a:lnTo>
                  <a:pt x="17272" y="44323"/>
                </a:lnTo>
                <a:lnTo>
                  <a:pt x="12192" y="48768"/>
                </a:lnTo>
                <a:lnTo>
                  <a:pt x="5715" y="53721"/>
                </a:lnTo>
                <a:lnTo>
                  <a:pt x="0" y="47244"/>
                </a:lnTo>
                <a:lnTo>
                  <a:pt x="3556" y="43815"/>
                </a:lnTo>
                <a:lnTo>
                  <a:pt x="6223" y="40767"/>
                </a:lnTo>
                <a:lnTo>
                  <a:pt x="7747" y="38100"/>
                </a:lnTo>
                <a:lnTo>
                  <a:pt x="9398" y="35433"/>
                </a:lnTo>
                <a:lnTo>
                  <a:pt x="10541" y="32258"/>
                </a:lnTo>
                <a:lnTo>
                  <a:pt x="11303" y="28829"/>
                </a:lnTo>
                <a:lnTo>
                  <a:pt x="11938" y="25400"/>
                </a:lnTo>
                <a:lnTo>
                  <a:pt x="12319" y="21082"/>
                </a:lnTo>
                <a:lnTo>
                  <a:pt x="12319" y="15875"/>
                </a:lnTo>
                <a:lnTo>
                  <a:pt x="12319" y="10541"/>
                </a:lnTo>
                <a:lnTo>
                  <a:pt x="12065" y="5207"/>
                </a:lnTo>
                <a:lnTo>
                  <a:pt x="1155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6164579" y="5000218"/>
            <a:ext cx="130301" cy="16537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6179439" y="5019802"/>
            <a:ext cx="111125" cy="145415"/>
          </a:xfrm>
          <a:custGeom>
            <a:avLst/>
            <a:gdLst/>
            <a:ahLst/>
            <a:cxnLst/>
            <a:rect l="l" t="t" r="r" b="b"/>
            <a:pathLst>
              <a:path w="111125" h="145414">
                <a:moveTo>
                  <a:pt x="44193" y="12192"/>
                </a:moveTo>
                <a:lnTo>
                  <a:pt x="21462" y="12192"/>
                </a:lnTo>
                <a:lnTo>
                  <a:pt x="23113" y="12827"/>
                </a:lnTo>
                <a:lnTo>
                  <a:pt x="24384" y="14097"/>
                </a:lnTo>
                <a:lnTo>
                  <a:pt x="30615" y="75723"/>
                </a:lnTo>
                <a:lnTo>
                  <a:pt x="30464" y="83439"/>
                </a:lnTo>
                <a:lnTo>
                  <a:pt x="30144" y="93583"/>
                </a:lnTo>
                <a:lnTo>
                  <a:pt x="29718" y="103631"/>
                </a:lnTo>
                <a:lnTo>
                  <a:pt x="24695" y="113418"/>
                </a:lnTo>
                <a:lnTo>
                  <a:pt x="20494" y="122777"/>
                </a:lnTo>
                <a:lnTo>
                  <a:pt x="17127" y="131706"/>
                </a:lnTo>
                <a:lnTo>
                  <a:pt x="14605" y="140208"/>
                </a:lnTo>
                <a:lnTo>
                  <a:pt x="17652" y="145161"/>
                </a:lnTo>
                <a:lnTo>
                  <a:pt x="33400" y="145161"/>
                </a:lnTo>
                <a:lnTo>
                  <a:pt x="35968" y="135280"/>
                </a:lnTo>
                <a:lnTo>
                  <a:pt x="38322" y="125079"/>
                </a:lnTo>
                <a:lnTo>
                  <a:pt x="40437" y="114567"/>
                </a:lnTo>
                <a:lnTo>
                  <a:pt x="42290" y="103759"/>
                </a:lnTo>
                <a:lnTo>
                  <a:pt x="51028" y="89753"/>
                </a:lnTo>
                <a:lnTo>
                  <a:pt x="57073" y="80391"/>
                </a:lnTo>
                <a:lnTo>
                  <a:pt x="45085" y="80391"/>
                </a:lnTo>
                <a:lnTo>
                  <a:pt x="45918" y="68129"/>
                </a:lnTo>
                <a:lnTo>
                  <a:pt x="46513" y="56308"/>
                </a:lnTo>
                <a:lnTo>
                  <a:pt x="46790" y="47498"/>
                </a:lnTo>
                <a:lnTo>
                  <a:pt x="46916" y="40790"/>
                </a:lnTo>
                <a:lnTo>
                  <a:pt x="46989" y="34036"/>
                </a:lnTo>
                <a:lnTo>
                  <a:pt x="46702" y="25610"/>
                </a:lnTo>
                <a:lnTo>
                  <a:pt x="45831" y="18446"/>
                </a:lnTo>
                <a:lnTo>
                  <a:pt x="44364" y="12569"/>
                </a:lnTo>
                <a:lnTo>
                  <a:pt x="44193" y="12192"/>
                </a:lnTo>
                <a:close/>
              </a:path>
              <a:path w="111125" h="145414">
                <a:moveTo>
                  <a:pt x="110616" y="1778"/>
                </a:moveTo>
                <a:lnTo>
                  <a:pt x="88519" y="1778"/>
                </a:lnTo>
                <a:lnTo>
                  <a:pt x="79513" y="19972"/>
                </a:lnTo>
                <a:lnTo>
                  <a:pt x="69437" y="39131"/>
                </a:lnTo>
                <a:lnTo>
                  <a:pt x="58265" y="59267"/>
                </a:lnTo>
                <a:lnTo>
                  <a:pt x="45974" y="80391"/>
                </a:lnTo>
                <a:lnTo>
                  <a:pt x="57073" y="80391"/>
                </a:lnTo>
                <a:lnTo>
                  <a:pt x="79121" y="47498"/>
                </a:lnTo>
                <a:lnTo>
                  <a:pt x="103481" y="14029"/>
                </a:lnTo>
                <a:lnTo>
                  <a:pt x="109220" y="6858"/>
                </a:lnTo>
                <a:lnTo>
                  <a:pt x="110616" y="1778"/>
                </a:lnTo>
                <a:close/>
              </a:path>
              <a:path w="111125" h="145414">
                <a:moveTo>
                  <a:pt x="34036" y="0"/>
                </a:moveTo>
                <a:lnTo>
                  <a:pt x="24511" y="0"/>
                </a:lnTo>
                <a:lnTo>
                  <a:pt x="22098" y="381"/>
                </a:lnTo>
                <a:lnTo>
                  <a:pt x="0" y="14859"/>
                </a:lnTo>
                <a:lnTo>
                  <a:pt x="5969" y="20700"/>
                </a:lnTo>
                <a:lnTo>
                  <a:pt x="11049" y="15112"/>
                </a:lnTo>
                <a:lnTo>
                  <a:pt x="15621" y="12192"/>
                </a:lnTo>
                <a:lnTo>
                  <a:pt x="44193" y="12192"/>
                </a:lnTo>
                <a:lnTo>
                  <a:pt x="42290" y="8000"/>
                </a:lnTo>
                <a:lnTo>
                  <a:pt x="39115" y="2667"/>
                </a:lnTo>
                <a:lnTo>
                  <a:pt x="340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6179439" y="5019802"/>
            <a:ext cx="111125" cy="145415"/>
          </a:xfrm>
          <a:custGeom>
            <a:avLst/>
            <a:gdLst/>
            <a:ahLst/>
            <a:cxnLst/>
            <a:rect l="l" t="t" r="r" b="b"/>
            <a:pathLst>
              <a:path w="111125" h="145414">
                <a:moveTo>
                  <a:pt x="27177" y="0"/>
                </a:moveTo>
                <a:lnTo>
                  <a:pt x="34036" y="0"/>
                </a:lnTo>
                <a:lnTo>
                  <a:pt x="39115" y="2667"/>
                </a:lnTo>
                <a:lnTo>
                  <a:pt x="46989" y="34036"/>
                </a:lnTo>
                <a:lnTo>
                  <a:pt x="46870" y="44940"/>
                </a:lnTo>
                <a:lnTo>
                  <a:pt x="46513" y="56308"/>
                </a:lnTo>
                <a:lnTo>
                  <a:pt x="45918" y="68129"/>
                </a:lnTo>
                <a:lnTo>
                  <a:pt x="45085" y="80391"/>
                </a:lnTo>
                <a:lnTo>
                  <a:pt x="45974" y="80391"/>
                </a:lnTo>
                <a:lnTo>
                  <a:pt x="58265" y="59267"/>
                </a:lnTo>
                <a:lnTo>
                  <a:pt x="69437" y="39131"/>
                </a:lnTo>
                <a:lnTo>
                  <a:pt x="79513" y="19972"/>
                </a:lnTo>
                <a:lnTo>
                  <a:pt x="88519" y="1778"/>
                </a:lnTo>
                <a:lnTo>
                  <a:pt x="110616" y="1778"/>
                </a:lnTo>
                <a:lnTo>
                  <a:pt x="109220" y="6858"/>
                </a:lnTo>
                <a:lnTo>
                  <a:pt x="103481" y="14029"/>
                </a:lnTo>
                <a:lnTo>
                  <a:pt x="96551" y="23177"/>
                </a:lnTo>
                <a:lnTo>
                  <a:pt x="69455" y="61646"/>
                </a:lnTo>
                <a:lnTo>
                  <a:pt x="42290" y="103759"/>
                </a:lnTo>
                <a:lnTo>
                  <a:pt x="40437" y="114567"/>
                </a:lnTo>
                <a:lnTo>
                  <a:pt x="38322" y="125079"/>
                </a:lnTo>
                <a:lnTo>
                  <a:pt x="35968" y="135280"/>
                </a:lnTo>
                <a:lnTo>
                  <a:pt x="33400" y="145161"/>
                </a:lnTo>
                <a:lnTo>
                  <a:pt x="17652" y="145161"/>
                </a:lnTo>
                <a:lnTo>
                  <a:pt x="14605" y="140208"/>
                </a:lnTo>
                <a:lnTo>
                  <a:pt x="17127" y="131706"/>
                </a:lnTo>
                <a:lnTo>
                  <a:pt x="20494" y="122777"/>
                </a:lnTo>
                <a:lnTo>
                  <a:pt x="24695" y="113418"/>
                </a:lnTo>
                <a:lnTo>
                  <a:pt x="29718" y="103631"/>
                </a:lnTo>
                <a:lnTo>
                  <a:pt x="30144" y="93583"/>
                </a:lnTo>
                <a:lnTo>
                  <a:pt x="30464" y="83439"/>
                </a:lnTo>
                <a:lnTo>
                  <a:pt x="30664" y="73199"/>
                </a:lnTo>
                <a:lnTo>
                  <a:pt x="30734" y="62865"/>
                </a:lnTo>
                <a:lnTo>
                  <a:pt x="30686" y="54506"/>
                </a:lnTo>
                <a:lnTo>
                  <a:pt x="25653" y="15240"/>
                </a:lnTo>
                <a:lnTo>
                  <a:pt x="24384" y="14097"/>
                </a:lnTo>
                <a:lnTo>
                  <a:pt x="23113" y="12827"/>
                </a:lnTo>
                <a:lnTo>
                  <a:pt x="21462" y="12192"/>
                </a:lnTo>
                <a:lnTo>
                  <a:pt x="19558" y="12192"/>
                </a:lnTo>
                <a:lnTo>
                  <a:pt x="15621" y="12192"/>
                </a:lnTo>
                <a:lnTo>
                  <a:pt x="11049" y="15112"/>
                </a:lnTo>
                <a:lnTo>
                  <a:pt x="5969" y="20700"/>
                </a:lnTo>
                <a:lnTo>
                  <a:pt x="0" y="14859"/>
                </a:lnTo>
                <a:lnTo>
                  <a:pt x="3428" y="11811"/>
                </a:lnTo>
                <a:lnTo>
                  <a:pt x="6096" y="9525"/>
                </a:lnTo>
                <a:lnTo>
                  <a:pt x="7874" y="8000"/>
                </a:lnTo>
                <a:lnTo>
                  <a:pt x="24511" y="0"/>
                </a:lnTo>
                <a:lnTo>
                  <a:pt x="2717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4521708" y="5376646"/>
            <a:ext cx="142519" cy="14251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532503" y="5391911"/>
            <a:ext cx="132588" cy="13246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4794503" y="5347715"/>
            <a:ext cx="133375" cy="16687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4809871" y="5366765"/>
            <a:ext cx="113664" cy="147955"/>
          </a:xfrm>
          <a:custGeom>
            <a:avLst/>
            <a:gdLst/>
            <a:ahLst/>
            <a:cxnLst/>
            <a:rect l="l" t="t" r="r" b="b"/>
            <a:pathLst>
              <a:path w="113664" h="147954">
                <a:moveTo>
                  <a:pt x="86012" y="139446"/>
                </a:moveTo>
                <a:lnTo>
                  <a:pt x="70865" y="139446"/>
                </a:lnTo>
                <a:lnTo>
                  <a:pt x="76326" y="147701"/>
                </a:lnTo>
                <a:lnTo>
                  <a:pt x="84708" y="145415"/>
                </a:lnTo>
                <a:lnTo>
                  <a:pt x="86012" y="139446"/>
                </a:lnTo>
                <a:close/>
              </a:path>
              <a:path w="113664" h="147954">
                <a:moveTo>
                  <a:pt x="83438" y="0"/>
                </a:moveTo>
                <a:lnTo>
                  <a:pt x="76707" y="0"/>
                </a:lnTo>
                <a:lnTo>
                  <a:pt x="68230" y="525"/>
                </a:lnTo>
                <a:lnTo>
                  <a:pt x="31845" y="18796"/>
                </a:lnTo>
                <a:lnTo>
                  <a:pt x="8235" y="57890"/>
                </a:lnTo>
                <a:lnTo>
                  <a:pt x="0" y="102870"/>
                </a:lnTo>
                <a:lnTo>
                  <a:pt x="644" y="113178"/>
                </a:lnTo>
                <a:lnTo>
                  <a:pt x="23098" y="144732"/>
                </a:lnTo>
                <a:lnTo>
                  <a:pt x="40639" y="147574"/>
                </a:lnTo>
                <a:lnTo>
                  <a:pt x="44957" y="147574"/>
                </a:lnTo>
                <a:lnTo>
                  <a:pt x="49275" y="147066"/>
                </a:lnTo>
                <a:lnTo>
                  <a:pt x="57657" y="145034"/>
                </a:lnTo>
                <a:lnTo>
                  <a:pt x="63500" y="142875"/>
                </a:lnTo>
                <a:lnTo>
                  <a:pt x="70865" y="139446"/>
                </a:lnTo>
                <a:lnTo>
                  <a:pt x="86012" y="139446"/>
                </a:lnTo>
                <a:lnTo>
                  <a:pt x="86234" y="138430"/>
                </a:lnTo>
                <a:lnTo>
                  <a:pt x="35051" y="138430"/>
                </a:lnTo>
                <a:lnTo>
                  <a:pt x="29209" y="135890"/>
                </a:lnTo>
                <a:lnTo>
                  <a:pt x="25400" y="130937"/>
                </a:lnTo>
                <a:lnTo>
                  <a:pt x="21589" y="125857"/>
                </a:lnTo>
                <a:lnTo>
                  <a:pt x="19812" y="117856"/>
                </a:lnTo>
                <a:lnTo>
                  <a:pt x="19924" y="102870"/>
                </a:lnTo>
                <a:lnTo>
                  <a:pt x="26511" y="64230"/>
                </a:lnTo>
                <a:lnTo>
                  <a:pt x="43941" y="27432"/>
                </a:lnTo>
                <a:lnTo>
                  <a:pt x="69214" y="9271"/>
                </a:lnTo>
                <a:lnTo>
                  <a:pt x="112572" y="9271"/>
                </a:lnTo>
                <a:lnTo>
                  <a:pt x="113411" y="5588"/>
                </a:lnTo>
                <a:lnTo>
                  <a:pt x="106806" y="3556"/>
                </a:lnTo>
                <a:lnTo>
                  <a:pt x="100711" y="2032"/>
                </a:lnTo>
                <a:lnTo>
                  <a:pt x="95123" y="1270"/>
                </a:lnTo>
                <a:lnTo>
                  <a:pt x="89534" y="381"/>
                </a:lnTo>
                <a:lnTo>
                  <a:pt x="83438" y="0"/>
                </a:lnTo>
                <a:close/>
              </a:path>
              <a:path w="113664" h="147954">
                <a:moveTo>
                  <a:pt x="108584" y="80772"/>
                </a:moveTo>
                <a:lnTo>
                  <a:pt x="66293" y="80772"/>
                </a:lnTo>
                <a:lnTo>
                  <a:pt x="65150" y="85979"/>
                </a:lnTo>
                <a:lnTo>
                  <a:pt x="68706" y="86106"/>
                </a:lnTo>
                <a:lnTo>
                  <a:pt x="71374" y="86868"/>
                </a:lnTo>
                <a:lnTo>
                  <a:pt x="73025" y="88138"/>
                </a:lnTo>
                <a:lnTo>
                  <a:pt x="74675" y="89535"/>
                </a:lnTo>
                <a:lnTo>
                  <a:pt x="75437" y="91821"/>
                </a:lnTo>
                <a:lnTo>
                  <a:pt x="75336" y="100584"/>
                </a:lnTo>
                <a:lnTo>
                  <a:pt x="60451" y="133985"/>
                </a:lnTo>
                <a:lnTo>
                  <a:pt x="57912" y="135636"/>
                </a:lnTo>
                <a:lnTo>
                  <a:pt x="54990" y="136779"/>
                </a:lnTo>
                <a:lnTo>
                  <a:pt x="49021" y="138049"/>
                </a:lnTo>
                <a:lnTo>
                  <a:pt x="45974" y="138430"/>
                </a:lnTo>
                <a:lnTo>
                  <a:pt x="86234" y="138430"/>
                </a:lnTo>
                <a:lnTo>
                  <a:pt x="94614" y="100584"/>
                </a:lnTo>
                <a:lnTo>
                  <a:pt x="107314" y="85979"/>
                </a:lnTo>
                <a:lnTo>
                  <a:pt x="108584" y="80772"/>
                </a:lnTo>
                <a:close/>
              </a:path>
              <a:path w="113664" h="147954">
                <a:moveTo>
                  <a:pt x="112572" y="9271"/>
                </a:moveTo>
                <a:lnTo>
                  <a:pt x="82423" y="9271"/>
                </a:lnTo>
                <a:lnTo>
                  <a:pt x="87756" y="11176"/>
                </a:lnTo>
                <a:lnTo>
                  <a:pt x="90931" y="15113"/>
                </a:lnTo>
                <a:lnTo>
                  <a:pt x="94233" y="18923"/>
                </a:lnTo>
                <a:lnTo>
                  <a:pt x="96138" y="25273"/>
                </a:lnTo>
                <a:lnTo>
                  <a:pt x="96774" y="34036"/>
                </a:lnTo>
                <a:lnTo>
                  <a:pt x="106933" y="34036"/>
                </a:lnTo>
                <a:lnTo>
                  <a:pt x="112572" y="92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4809871" y="5366765"/>
            <a:ext cx="113664" cy="147955"/>
          </a:xfrm>
          <a:custGeom>
            <a:avLst/>
            <a:gdLst/>
            <a:ahLst/>
            <a:cxnLst/>
            <a:rect l="l" t="t" r="r" b="b"/>
            <a:pathLst>
              <a:path w="113664" h="147954">
                <a:moveTo>
                  <a:pt x="76707" y="0"/>
                </a:moveTo>
                <a:lnTo>
                  <a:pt x="83438" y="0"/>
                </a:lnTo>
                <a:lnTo>
                  <a:pt x="89534" y="381"/>
                </a:lnTo>
                <a:lnTo>
                  <a:pt x="95123" y="1270"/>
                </a:lnTo>
                <a:lnTo>
                  <a:pt x="100711" y="2032"/>
                </a:lnTo>
                <a:lnTo>
                  <a:pt x="106806" y="3556"/>
                </a:lnTo>
                <a:lnTo>
                  <a:pt x="113411" y="5588"/>
                </a:lnTo>
                <a:lnTo>
                  <a:pt x="106933" y="34036"/>
                </a:lnTo>
                <a:lnTo>
                  <a:pt x="96774" y="34036"/>
                </a:lnTo>
                <a:lnTo>
                  <a:pt x="96138" y="25273"/>
                </a:lnTo>
                <a:lnTo>
                  <a:pt x="94233" y="18923"/>
                </a:lnTo>
                <a:lnTo>
                  <a:pt x="90931" y="15113"/>
                </a:lnTo>
                <a:lnTo>
                  <a:pt x="87756" y="11176"/>
                </a:lnTo>
                <a:lnTo>
                  <a:pt x="82423" y="9271"/>
                </a:lnTo>
                <a:lnTo>
                  <a:pt x="75183" y="9271"/>
                </a:lnTo>
                <a:lnTo>
                  <a:pt x="69214" y="9271"/>
                </a:lnTo>
                <a:lnTo>
                  <a:pt x="63753" y="10795"/>
                </a:lnTo>
                <a:lnTo>
                  <a:pt x="34333" y="43594"/>
                </a:lnTo>
                <a:lnTo>
                  <a:pt x="21526" y="86179"/>
                </a:lnTo>
                <a:lnTo>
                  <a:pt x="19812" y="106807"/>
                </a:lnTo>
                <a:lnTo>
                  <a:pt x="19812" y="117856"/>
                </a:lnTo>
                <a:lnTo>
                  <a:pt x="21589" y="125857"/>
                </a:lnTo>
                <a:lnTo>
                  <a:pt x="25400" y="130937"/>
                </a:lnTo>
                <a:lnTo>
                  <a:pt x="29209" y="135890"/>
                </a:lnTo>
                <a:lnTo>
                  <a:pt x="35051" y="138430"/>
                </a:lnTo>
                <a:lnTo>
                  <a:pt x="43179" y="138430"/>
                </a:lnTo>
                <a:lnTo>
                  <a:pt x="45974" y="138430"/>
                </a:lnTo>
                <a:lnTo>
                  <a:pt x="49021" y="138049"/>
                </a:lnTo>
                <a:lnTo>
                  <a:pt x="51942" y="137414"/>
                </a:lnTo>
                <a:lnTo>
                  <a:pt x="54990" y="136779"/>
                </a:lnTo>
                <a:lnTo>
                  <a:pt x="57912" y="135636"/>
                </a:lnTo>
                <a:lnTo>
                  <a:pt x="60451" y="133985"/>
                </a:lnTo>
                <a:lnTo>
                  <a:pt x="63118" y="132334"/>
                </a:lnTo>
                <a:lnTo>
                  <a:pt x="75437" y="99822"/>
                </a:lnTo>
                <a:lnTo>
                  <a:pt x="75437" y="95123"/>
                </a:lnTo>
                <a:lnTo>
                  <a:pt x="75437" y="91821"/>
                </a:lnTo>
                <a:lnTo>
                  <a:pt x="65150" y="85979"/>
                </a:lnTo>
                <a:lnTo>
                  <a:pt x="66293" y="80772"/>
                </a:lnTo>
                <a:lnTo>
                  <a:pt x="108584" y="80772"/>
                </a:lnTo>
                <a:lnTo>
                  <a:pt x="107314" y="85979"/>
                </a:lnTo>
                <a:lnTo>
                  <a:pt x="104648" y="86487"/>
                </a:lnTo>
                <a:lnTo>
                  <a:pt x="102742" y="87122"/>
                </a:lnTo>
                <a:lnTo>
                  <a:pt x="84708" y="145415"/>
                </a:lnTo>
                <a:lnTo>
                  <a:pt x="76326" y="147701"/>
                </a:lnTo>
                <a:lnTo>
                  <a:pt x="70865" y="139446"/>
                </a:lnTo>
                <a:lnTo>
                  <a:pt x="63500" y="142875"/>
                </a:lnTo>
                <a:lnTo>
                  <a:pt x="57657" y="145034"/>
                </a:lnTo>
                <a:lnTo>
                  <a:pt x="53466" y="146050"/>
                </a:lnTo>
                <a:lnTo>
                  <a:pt x="49275" y="147066"/>
                </a:lnTo>
                <a:lnTo>
                  <a:pt x="44957" y="147574"/>
                </a:lnTo>
                <a:lnTo>
                  <a:pt x="40639" y="147574"/>
                </a:lnTo>
                <a:lnTo>
                  <a:pt x="31255" y="146861"/>
                </a:lnTo>
                <a:lnTo>
                  <a:pt x="644" y="113178"/>
                </a:lnTo>
                <a:lnTo>
                  <a:pt x="0" y="102870"/>
                </a:lnTo>
                <a:lnTo>
                  <a:pt x="333" y="94726"/>
                </a:lnTo>
                <a:lnTo>
                  <a:pt x="11779" y="48879"/>
                </a:lnTo>
                <a:lnTo>
                  <a:pt x="38203" y="13223"/>
                </a:lnTo>
                <a:lnTo>
                  <a:pt x="68230" y="525"/>
                </a:lnTo>
                <a:lnTo>
                  <a:pt x="7670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4922520" y="5428488"/>
            <a:ext cx="58615" cy="130302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4938140" y="5447410"/>
            <a:ext cx="38100" cy="111125"/>
          </a:xfrm>
          <a:custGeom>
            <a:avLst/>
            <a:gdLst/>
            <a:ahLst/>
            <a:cxnLst/>
            <a:rect l="l" t="t" r="r" b="b"/>
            <a:pathLst>
              <a:path w="38100" h="111125">
                <a:moveTo>
                  <a:pt x="27939" y="31241"/>
                </a:moveTo>
                <a:lnTo>
                  <a:pt x="24130" y="31241"/>
                </a:lnTo>
                <a:lnTo>
                  <a:pt x="1778" y="32130"/>
                </a:lnTo>
                <a:lnTo>
                  <a:pt x="762" y="37337"/>
                </a:lnTo>
                <a:lnTo>
                  <a:pt x="4191" y="37464"/>
                </a:lnTo>
                <a:lnTo>
                  <a:pt x="6476" y="37972"/>
                </a:lnTo>
                <a:lnTo>
                  <a:pt x="7747" y="38861"/>
                </a:lnTo>
                <a:lnTo>
                  <a:pt x="9144" y="39877"/>
                </a:lnTo>
                <a:lnTo>
                  <a:pt x="9779" y="41275"/>
                </a:lnTo>
                <a:lnTo>
                  <a:pt x="9779" y="45592"/>
                </a:lnTo>
                <a:lnTo>
                  <a:pt x="9525" y="48005"/>
                </a:lnTo>
                <a:lnTo>
                  <a:pt x="9144" y="50672"/>
                </a:lnTo>
                <a:lnTo>
                  <a:pt x="8509" y="53593"/>
                </a:lnTo>
                <a:lnTo>
                  <a:pt x="7238" y="59689"/>
                </a:lnTo>
                <a:lnTo>
                  <a:pt x="5714" y="66039"/>
                </a:lnTo>
                <a:lnTo>
                  <a:pt x="4953" y="69341"/>
                </a:lnTo>
                <a:lnTo>
                  <a:pt x="4191" y="72516"/>
                </a:lnTo>
                <a:lnTo>
                  <a:pt x="3429" y="75818"/>
                </a:lnTo>
                <a:lnTo>
                  <a:pt x="2667" y="78993"/>
                </a:lnTo>
                <a:lnTo>
                  <a:pt x="1397" y="84835"/>
                </a:lnTo>
                <a:lnTo>
                  <a:pt x="888" y="87629"/>
                </a:lnTo>
                <a:lnTo>
                  <a:pt x="126" y="92709"/>
                </a:lnTo>
                <a:lnTo>
                  <a:pt x="0" y="99567"/>
                </a:lnTo>
                <a:lnTo>
                  <a:pt x="126" y="100583"/>
                </a:lnTo>
                <a:lnTo>
                  <a:pt x="762" y="102234"/>
                </a:lnTo>
                <a:lnTo>
                  <a:pt x="1397" y="104012"/>
                </a:lnTo>
                <a:lnTo>
                  <a:pt x="10795" y="110870"/>
                </a:lnTo>
                <a:lnTo>
                  <a:pt x="14859" y="110870"/>
                </a:lnTo>
                <a:lnTo>
                  <a:pt x="16891" y="110616"/>
                </a:lnTo>
                <a:lnTo>
                  <a:pt x="20700" y="109600"/>
                </a:lnTo>
                <a:lnTo>
                  <a:pt x="22606" y="108711"/>
                </a:lnTo>
                <a:lnTo>
                  <a:pt x="24511" y="107568"/>
                </a:lnTo>
                <a:lnTo>
                  <a:pt x="26543" y="106425"/>
                </a:lnTo>
                <a:lnTo>
                  <a:pt x="28575" y="104775"/>
                </a:lnTo>
                <a:lnTo>
                  <a:pt x="33020" y="101091"/>
                </a:lnTo>
                <a:lnTo>
                  <a:pt x="33690" y="100456"/>
                </a:lnTo>
                <a:lnTo>
                  <a:pt x="17780" y="100456"/>
                </a:lnTo>
                <a:lnTo>
                  <a:pt x="16510" y="100075"/>
                </a:lnTo>
                <a:lnTo>
                  <a:pt x="14986" y="98297"/>
                </a:lnTo>
                <a:lnTo>
                  <a:pt x="14605" y="96900"/>
                </a:lnTo>
                <a:lnTo>
                  <a:pt x="14732" y="91820"/>
                </a:lnTo>
                <a:lnTo>
                  <a:pt x="15239" y="88264"/>
                </a:lnTo>
                <a:lnTo>
                  <a:pt x="15748" y="85851"/>
                </a:lnTo>
                <a:lnTo>
                  <a:pt x="16510" y="82803"/>
                </a:lnTo>
                <a:lnTo>
                  <a:pt x="27939" y="31241"/>
                </a:lnTo>
                <a:close/>
              </a:path>
              <a:path w="38100" h="111125">
                <a:moveTo>
                  <a:pt x="32766" y="90931"/>
                </a:moveTo>
                <a:lnTo>
                  <a:pt x="29845" y="94106"/>
                </a:lnTo>
                <a:lnTo>
                  <a:pt x="28575" y="95250"/>
                </a:lnTo>
                <a:lnTo>
                  <a:pt x="27305" y="96519"/>
                </a:lnTo>
                <a:lnTo>
                  <a:pt x="26162" y="97535"/>
                </a:lnTo>
                <a:lnTo>
                  <a:pt x="24130" y="99059"/>
                </a:lnTo>
                <a:lnTo>
                  <a:pt x="23113" y="99567"/>
                </a:lnTo>
                <a:lnTo>
                  <a:pt x="22098" y="99948"/>
                </a:lnTo>
                <a:lnTo>
                  <a:pt x="21209" y="100329"/>
                </a:lnTo>
                <a:lnTo>
                  <a:pt x="20320" y="100456"/>
                </a:lnTo>
                <a:lnTo>
                  <a:pt x="33690" y="100456"/>
                </a:lnTo>
                <a:lnTo>
                  <a:pt x="35433" y="98805"/>
                </a:lnTo>
                <a:lnTo>
                  <a:pt x="38100" y="96011"/>
                </a:lnTo>
                <a:lnTo>
                  <a:pt x="32766" y="90931"/>
                </a:lnTo>
                <a:close/>
              </a:path>
              <a:path w="38100" h="111125">
                <a:moveTo>
                  <a:pt x="35179" y="0"/>
                </a:moveTo>
                <a:lnTo>
                  <a:pt x="19685" y="0"/>
                </a:lnTo>
                <a:lnTo>
                  <a:pt x="16001" y="16636"/>
                </a:lnTo>
                <a:lnTo>
                  <a:pt x="31369" y="16636"/>
                </a:lnTo>
                <a:lnTo>
                  <a:pt x="3517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4938014" y="5478653"/>
            <a:ext cx="38735" cy="80010"/>
          </a:xfrm>
          <a:custGeom>
            <a:avLst/>
            <a:gdLst/>
            <a:ahLst/>
            <a:cxnLst/>
            <a:rect l="l" t="t" r="r" b="b"/>
            <a:pathLst>
              <a:path w="38735" h="80010">
                <a:moveTo>
                  <a:pt x="24257" y="0"/>
                </a:moveTo>
                <a:lnTo>
                  <a:pt x="28066" y="0"/>
                </a:lnTo>
                <a:lnTo>
                  <a:pt x="16637" y="51562"/>
                </a:lnTo>
                <a:lnTo>
                  <a:pt x="15875" y="54610"/>
                </a:lnTo>
                <a:lnTo>
                  <a:pt x="15366" y="57023"/>
                </a:lnTo>
                <a:lnTo>
                  <a:pt x="15112" y="58801"/>
                </a:lnTo>
                <a:lnTo>
                  <a:pt x="14859" y="60579"/>
                </a:lnTo>
                <a:lnTo>
                  <a:pt x="14732" y="62230"/>
                </a:lnTo>
                <a:lnTo>
                  <a:pt x="14732" y="63754"/>
                </a:lnTo>
                <a:lnTo>
                  <a:pt x="14732" y="65659"/>
                </a:lnTo>
                <a:lnTo>
                  <a:pt x="15112" y="67056"/>
                </a:lnTo>
                <a:lnTo>
                  <a:pt x="15875" y="67945"/>
                </a:lnTo>
                <a:lnTo>
                  <a:pt x="16637" y="68834"/>
                </a:lnTo>
                <a:lnTo>
                  <a:pt x="17907" y="69215"/>
                </a:lnTo>
                <a:lnTo>
                  <a:pt x="19431" y="69215"/>
                </a:lnTo>
                <a:lnTo>
                  <a:pt x="20447" y="69215"/>
                </a:lnTo>
                <a:lnTo>
                  <a:pt x="21336" y="69088"/>
                </a:lnTo>
                <a:lnTo>
                  <a:pt x="22225" y="68707"/>
                </a:lnTo>
                <a:lnTo>
                  <a:pt x="23240" y="68326"/>
                </a:lnTo>
                <a:lnTo>
                  <a:pt x="24257" y="67818"/>
                </a:lnTo>
                <a:lnTo>
                  <a:pt x="25273" y="67056"/>
                </a:lnTo>
                <a:lnTo>
                  <a:pt x="26288" y="66294"/>
                </a:lnTo>
                <a:lnTo>
                  <a:pt x="27432" y="65278"/>
                </a:lnTo>
                <a:lnTo>
                  <a:pt x="28701" y="64008"/>
                </a:lnTo>
                <a:lnTo>
                  <a:pt x="29972" y="62865"/>
                </a:lnTo>
                <a:lnTo>
                  <a:pt x="31369" y="61341"/>
                </a:lnTo>
                <a:lnTo>
                  <a:pt x="32893" y="59690"/>
                </a:lnTo>
                <a:lnTo>
                  <a:pt x="38226" y="64770"/>
                </a:lnTo>
                <a:lnTo>
                  <a:pt x="35560" y="67564"/>
                </a:lnTo>
                <a:lnTo>
                  <a:pt x="24637" y="76327"/>
                </a:lnTo>
                <a:lnTo>
                  <a:pt x="22733" y="77470"/>
                </a:lnTo>
                <a:lnTo>
                  <a:pt x="20827" y="78359"/>
                </a:lnTo>
                <a:lnTo>
                  <a:pt x="18923" y="78867"/>
                </a:lnTo>
                <a:lnTo>
                  <a:pt x="17018" y="79375"/>
                </a:lnTo>
                <a:lnTo>
                  <a:pt x="14986" y="79629"/>
                </a:lnTo>
                <a:lnTo>
                  <a:pt x="12953" y="79629"/>
                </a:lnTo>
                <a:lnTo>
                  <a:pt x="10922" y="79629"/>
                </a:lnTo>
                <a:lnTo>
                  <a:pt x="3556" y="75565"/>
                </a:lnTo>
                <a:lnTo>
                  <a:pt x="2412" y="74295"/>
                </a:lnTo>
                <a:lnTo>
                  <a:pt x="1524" y="72771"/>
                </a:lnTo>
                <a:lnTo>
                  <a:pt x="888" y="70993"/>
                </a:lnTo>
                <a:lnTo>
                  <a:pt x="253" y="69342"/>
                </a:lnTo>
                <a:lnTo>
                  <a:pt x="0" y="67310"/>
                </a:lnTo>
                <a:lnTo>
                  <a:pt x="0" y="65278"/>
                </a:lnTo>
                <a:lnTo>
                  <a:pt x="0" y="63500"/>
                </a:lnTo>
                <a:lnTo>
                  <a:pt x="253" y="61468"/>
                </a:lnTo>
                <a:lnTo>
                  <a:pt x="635" y="58928"/>
                </a:lnTo>
                <a:lnTo>
                  <a:pt x="1015" y="56388"/>
                </a:lnTo>
                <a:lnTo>
                  <a:pt x="1524" y="53594"/>
                </a:lnTo>
                <a:lnTo>
                  <a:pt x="2159" y="50673"/>
                </a:lnTo>
                <a:lnTo>
                  <a:pt x="2794" y="47752"/>
                </a:lnTo>
                <a:lnTo>
                  <a:pt x="3556" y="44577"/>
                </a:lnTo>
                <a:lnTo>
                  <a:pt x="4318" y="41275"/>
                </a:lnTo>
                <a:lnTo>
                  <a:pt x="5080" y="38100"/>
                </a:lnTo>
                <a:lnTo>
                  <a:pt x="5841" y="34798"/>
                </a:lnTo>
                <a:lnTo>
                  <a:pt x="6603" y="31623"/>
                </a:lnTo>
                <a:lnTo>
                  <a:pt x="7365" y="28448"/>
                </a:lnTo>
                <a:lnTo>
                  <a:pt x="8000" y="25400"/>
                </a:lnTo>
                <a:lnTo>
                  <a:pt x="8636" y="22352"/>
                </a:lnTo>
                <a:lnTo>
                  <a:pt x="9271" y="19431"/>
                </a:lnTo>
                <a:lnTo>
                  <a:pt x="9651" y="16764"/>
                </a:lnTo>
                <a:lnTo>
                  <a:pt x="9906" y="14351"/>
                </a:lnTo>
                <a:lnTo>
                  <a:pt x="10033" y="13970"/>
                </a:lnTo>
                <a:lnTo>
                  <a:pt x="10033" y="12065"/>
                </a:lnTo>
                <a:lnTo>
                  <a:pt x="9906" y="10033"/>
                </a:lnTo>
                <a:lnTo>
                  <a:pt x="888" y="6096"/>
                </a:lnTo>
                <a:lnTo>
                  <a:pt x="1905" y="889"/>
                </a:lnTo>
                <a:lnTo>
                  <a:pt x="2425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4954142" y="5447410"/>
            <a:ext cx="19685" cy="17145"/>
          </a:xfrm>
          <a:custGeom>
            <a:avLst/>
            <a:gdLst/>
            <a:ahLst/>
            <a:cxnLst/>
            <a:rect l="l" t="t" r="r" b="b"/>
            <a:pathLst>
              <a:path w="19685" h="17145">
                <a:moveTo>
                  <a:pt x="3683" y="0"/>
                </a:moveTo>
                <a:lnTo>
                  <a:pt x="19177" y="0"/>
                </a:lnTo>
                <a:lnTo>
                  <a:pt x="15367" y="16636"/>
                </a:lnTo>
                <a:lnTo>
                  <a:pt x="0" y="16636"/>
                </a:lnTo>
                <a:lnTo>
                  <a:pt x="36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055108" y="5402624"/>
            <a:ext cx="150088" cy="7691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070475" y="5465826"/>
            <a:ext cx="130175" cy="13970"/>
          </a:xfrm>
          <a:custGeom>
            <a:avLst/>
            <a:gdLst/>
            <a:ahLst/>
            <a:cxnLst/>
            <a:rect l="l" t="t" r="r" b="b"/>
            <a:pathLst>
              <a:path w="130175" h="13970">
                <a:moveTo>
                  <a:pt x="0" y="13970"/>
                </a:moveTo>
                <a:lnTo>
                  <a:pt x="130175" y="13970"/>
                </a:lnTo>
                <a:lnTo>
                  <a:pt x="13017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070475" y="5421884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4">
                <a:moveTo>
                  <a:pt x="0" y="14097"/>
                </a:moveTo>
                <a:lnTo>
                  <a:pt x="130175" y="14097"/>
                </a:lnTo>
                <a:lnTo>
                  <a:pt x="130175" y="0"/>
                </a:lnTo>
                <a:lnTo>
                  <a:pt x="0" y="0"/>
                </a:lnTo>
                <a:lnTo>
                  <a:pt x="0" y="1409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065903" y="5461253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114"/>
                </a:moveTo>
                <a:lnTo>
                  <a:pt x="139319" y="23114"/>
                </a:lnTo>
                <a:lnTo>
                  <a:pt x="139319" y="0"/>
                </a:lnTo>
                <a:lnTo>
                  <a:pt x="0" y="0"/>
                </a:lnTo>
                <a:lnTo>
                  <a:pt x="0" y="2311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065903" y="5417311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240"/>
                </a:moveTo>
                <a:lnTo>
                  <a:pt x="139319" y="23240"/>
                </a:lnTo>
                <a:lnTo>
                  <a:pt x="139319" y="0"/>
                </a:lnTo>
                <a:lnTo>
                  <a:pt x="0" y="0"/>
                </a:lnTo>
                <a:lnTo>
                  <a:pt x="0" y="2324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265420" y="5333987"/>
            <a:ext cx="156235" cy="21565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279897" y="5352288"/>
            <a:ext cx="137160" cy="196850"/>
          </a:xfrm>
          <a:custGeom>
            <a:avLst/>
            <a:gdLst/>
            <a:ahLst/>
            <a:cxnLst/>
            <a:rect l="l" t="t" r="r" b="b"/>
            <a:pathLst>
              <a:path w="137160" h="196850">
                <a:moveTo>
                  <a:pt x="134619" y="0"/>
                </a:moveTo>
                <a:lnTo>
                  <a:pt x="4063" y="0"/>
                </a:lnTo>
                <a:lnTo>
                  <a:pt x="4063" y="6096"/>
                </a:lnTo>
                <a:lnTo>
                  <a:pt x="65404" y="101092"/>
                </a:lnTo>
                <a:lnTo>
                  <a:pt x="0" y="190753"/>
                </a:lnTo>
                <a:lnTo>
                  <a:pt x="0" y="196723"/>
                </a:lnTo>
                <a:lnTo>
                  <a:pt x="133985" y="196723"/>
                </a:lnTo>
                <a:lnTo>
                  <a:pt x="135236" y="176403"/>
                </a:lnTo>
                <a:lnTo>
                  <a:pt x="28193" y="176403"/>
                </a:lnTo>
                <a:lnTo>
                  <a:pt x="85851" y="97155"/>
                </a:lnTo>
                <a:lnTo>
                  <a:pt x="85851" y="89153"/>
                </a:lnTo>
                <a:lnTo>
                  <a:pt x="34416" y="11049"/>
                </a:lnTo>
                <a:lnTo>
                  <a:pt x="134619" y="11049"/>
                </a:lnTo>
                <a:lnTo>
                  <a:pt x="134619" y="0"/>
                </a:lnTo>
                <a:close/>
              </a:path>
              <a:path w="137160" h="196850">
                <a:moveTo>
                  <a:pt x="137160" y="145161"/>
                </a:moveTo>
                <a:lnTo>
                  <a:pt x="124713" y="145161"/>
                </a:lnTo>
                <a:lnTo>
                  <a:pt x="123698" y="151003"/>
                </a:lnTo>
                <a:lnTo>
                  <a:pt x="122554" y="155828"/>
                </a:lnTo>
                <a:lnTo>
                  <a:pt x="107568" y="175514"/>
                </a:lnTo>
                <a:lnTo>
                  <a:pt x="105282" y="176149"/>
                </a:lnTo>
                <a:lnTo>
                  <a:pt x="102107" y="176403"/>
                </a:lnTo>
                <a:lnTo>
                  <a:pt x="135236" y="176403"/>
                </a:lnTo>
                <a:lnTo>
                  <a:pt x="137160" y="145161"/>
                </a:lnTo>
                <a:close/>
              </a:path>
              <a:path w="137160" h="196850">
                <a:moveTo>
                  <a:pt x="134619" y="11049"/>
                </a:moveTo>
                <a:lnTo>
                  <a:pt x="97027" y="11049"/>
                </a:lnTo>
                <a:lnTo>
                  <a:pt x="99949" y="11430"/>
                </a:lnTo>
                <a:lnTo>
                  <a:pt x="104521" y="12700"/>
                </a:lnTo>
                <a:lnTo>
                  <a:pt x="106425" y="13715"/>
                </a:lnTo>
                <a:lnTo>
                  <a:pt x="109981" y="16256"/>
                </a:lnTo>
                <a:lnTo>
                  <a:pt x="111632" y="18161"/>
                </a:lnTo>
                <a:lnTo>
                  <a:pt x="113284" y="20700"/>
                </a:lnTo>
                <a:lnTo>
                  <a:pt x="114935" y="23114"/>
                </a:lnTo>
                <a:lnTo>
                  <a:pt x="116586" y="26415"/>
                </a:lnTo>
                <a:lnTo>
                  <a:pt x="118110" y="30734"/>
                </a:lnTo>
                <a:lnTo>
                  <a:pt x="119761" y="34925"/>
                </a:lnTo>
                <a:lnTo>
                  <a:pt x="121412" y="40386"/>
                </a:lnTo>
                <a:lnTo>
                  <a:pt x="123189" y="47117"/>
                </a:lnTo>
                <a:lnTo>
                  <a:pt x="134619" y="47117"/>
                </a:lnTo>
                <a:lnTo>
                  <a:pt x="134619" y="1104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279897" y="5352288"/>
            <a:ext cx="137160" cy="196850"/>
          </a:xfrm>
          <a:custGeom>
            <a:avLst/>
            <a:gdLst/>
            <a:ahLst/>
            <a:cxnLst/>
            <a:rect l="l" t="t" r="r" b="b"/>
            <a:pathLst>
              <a:path w="137160" h="196850">
                <a:moveTo>
                  <a:pt x="4063" y="0"/>
                </a:moveTo>
                <a:lnTo>
                  <a:pt x="134619" y="0"/>
                </a:lnTo>
                <a:lnTo>
                  <a:pt x="134619" y="47117"/>
                </a:lnTo>
                <a:lnTo>
                  <a:pt x="123189" y="47117"/>
                </a:lnTo>
                <a:lnTo>
                  <a:pt x="121412" y="40386"/>
                </a:lnTo>
                <a:lnTo>
                  <a:pt x="119761" y="34925"/>
                </a:lnTo>
                <a:lnTo>
                  <a:pt x="118110" y="30734"/>
                </a:lnTo>
                <a:lnTo>
                  <a:pt x="116586" y="26415"/>
                </a:lnTo>
                <a:lnTo>
                  <a:pt x="114935" y="23114"/>
                </a:lnTo>
                <a:lnTo>
                  <a:pt x="113284" y="20700"/>
                </a:lnTo>
                <a:lnTo>
                  <a:pt x="111632" y="18161"/>
                </a:lnTo>
                <a:lnTo>
                  <a:pt x="109981" y="16256"/>
                </a:lnTo>
                <a:lnTo>
                  <a:pt x="108203" y="14986"/>
                </a:lnTo>
                <a:lnTo>
                  <a:pt x="106425" y="13715"/>
                </a:lnTo>
                <a:lnTo>
                  <a:pt x="104521" y="12700"/>
                </a:lnTo>
                <a:lnTo>
                  <a:pt x="102235" y="12065"/>
                </a:lnTo>
                <a:lnTo>
                  <a:pt x="99949" y="11430"/>
                </a:lnTo>
                <a:lnTo>
                  <a:pt x="97027" y="11049"/>
                </a:lnTo>
                <a:lnTo>
                  <a:pt x="93217" y="11049"/>
                </a:lnTo>
                <a:lnTo>
                  <a:pt x="34416" y="11049"/>
                </a:lnTo>
                <a:lnTo>
                  <a:pt x="85851" y="89153"/>
                </a:lnTo>
                <a:lnTo>
                  <a:pt x="85851" y="97155"/>
                </a:lnTo>
                <a:lnTo>
                  <a:pt x="28193" y="176403"/>
                </a:lnTo>
                <a:lnTo>
                  <a:pt x="97662" y="176403"/>
                </a:lnTo>
                <a:lnTo>
                  <a:pt x="102107" y="176403"/>
                </a:lnTo>
                <a:lnTo>
                  <a:pt x="105282" y="176149"/>
                </a:lnTo>
                <a:lnTo>
                  <a:pt x="107568" y="175514"/>
                </a:lnTo>
                <a:lnTo>
                  <a:pt x="109727" y="175006"/>
                </a:lnTo>
                <a:lnTo>
                  <a:pt x="124713" y="145161"/>
                </a:lnTo>
                <a:lnTo>
                  <a:pt x="137160" y="145161"/>
                </a:lnTo>
                <a:lnTo>
                  <a:pt x="133985" y="196723"/>
                </a:lnTo>
                <a:lnTo>
                  <a:pt x="0" y="196723"/>
                </a:lnTo>
                <a:lnTo>
                  <a:pt x="0" y="190753"/>
                </a:lnTo>
                <a:lnTo>
                  <a:pt x="65404" y="101092"/>
                </a:lnTo>
                <a:lnTo>
                  <a:pt x="4063" y="6096"/>
                </a:lnTo>
                <a:lnTo>
                  <a:pt x="40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425440" y="5439181"/>
            <a:ext cx="101379" cy="1272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440045" y="5458840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575" y="66802"/>
                </a:moveTo>
                <a:lnTo>
                  <a:pt x="29590" y="66802"/>
                </a:lnTo>
                <a:lnTo>
                  <a:pt x="30606" y="66929"/>
                </a:lnTo>
                <a:lnTo>
                  <a:pt x="31368" y="66929"/>
                </a:lnTo>
                <a:lnTo>
                  <a:pt x="32130" y="67056"/>
                </a:lnTo>
                <a:lnTo>
                  <a:pt x="37083" y="77724"/>
                </a:lnTo>
                <a:lnTo>
                  <a:pt x="38480" y="82423"/>
                </a:lnTo>
                <a:lnTo>
                  <a:pt x="53085" y="107061"/>
                </a:lnTo>
                <a:lnTo>
                  <a:pt x="58165" y="107061"/>
                </a:lnTo>
                <a:lnTo>
                  <a:pt x="75985" y="96647"/>
                </a:lnTo>
                <a:lnTo>
                  <a:pt x="61340" y="96647"/>
                </a:lnTo>
                <a:lnTo>
                  <a:pt x="60578" y="96520"/>
                </a:lnTo>
                <a:lnTo>
                  <a:pt x="59054" y="95504"/>
                </a:lnTo>
                <a:lnTo>
                  <a:pt x="58419" y="94869"/>
                </a:lnTo>
                <a:lnTo>
                  <a:pt x="57784" y="93853"/>
                </a:lnTo>
                <a:lnTo>
                  <a:pt x="57150" y="92964"/>
                </a:lnTo>
                <a:lnTo>
                  <a:pt x="56006" y="90170"/>
                </a:lnTo>
                <a:lnTo>
                  <a:pt x="55499" y="88646"/>
                </a:lnTo>
                <a:lnTo>
                  <a:pt x="54863" y="86868"/>
                </a:lnTo>
                <a:lnTo>
                  <a:pt x="54355" y="84709"/>
                </a:lnTo>
                <a:lnTo>
                  <a:pt x="52958" y="80772"/>
                </a:lnTo>
                <a:lnTo>
                  <a:pt x="48575" y="66802"/>
                </a:lnTo>
                <a:close/>
              </a:path>
              <a:path w="82550" h="107314">
                <a:moveTo>
                  <a:pt x="38480" y="0"/>
                </a:moveTo>
                <a:lnTo>
                  <a:pt x="32892" y="0"/>
                </a:lnTo>
                <a:lnTo>
                  <a:pt x="11556" y="1016"/>
                </a:lnTo>
                <a:lnTo>
                  <a:pt x="10413" y="6223"/>
                </a:lnTo>
                <a:lnTo>
                  <a:pt x="12318" y="6223"/>
                </a:lnTo>
                <a:lnTo>
                  <a:pt x="13969" y="6350"/>
                </a:lnTo>
                <a:lnTo>
                  <a:pt x="16509" y="6858"/>
                </a:lnTo>
                <a:lnTo>
                  <a:pt x="17525" y="7112"/>
                </a:lnTo>
                <a:lnTo>
                  <a:pt x="18287" y="7620"/>
                </a:lnTo>
                <a:lnTo>
                  <a:pt x="19050" y="8001"/>
                </a:lnTo>
                <a:lnTo>
                  <a:pt x="19684" y="8636"/>
                </a:lnTo>
                <a:lnTo>
                  <a:pt x="19938" y="9271"/>
                </a:lnTo>
                <a:lnTo>
                  <a:pt x="20319" y="10033"/>
                </a:lnTo>
                <a:lnTo>
                  <a:pt x="20319" y="14478"/>
                </a:lnTo>
                <a:lnTo>
                  <a:pt x="20065" y="16129"/>
                </a:lnTo>
                <a:lnTo>
                  <a:pt x="19430" y="19812"/>
                </a:lnTo>
                <a:lnTo>
                  <a:pt x="0" y="105664"/>
                </a:lnTo>
                <a:lnTo>
                  <a:pt x="14858" y="105664"/>
                </a:lnTo>
                <a:lnTo>
                  <a:pt x="23367" y="66802"/>
                </a:lnTo>
                <a:lnTo>
                  <a:pt x="48575" y="66802"/>
                </a:lnTo>
                <a:lnTo>
                  <a:pt x="46608" y="60706"/>
                </a:lnTo>
                <a:lnTo>
                  <a:pt x="47286" y="60198"/>
                </a:lnTo>
                <a:lnTo>
                  <a:pt x="24764" y="60198"/>
                </a:lnTo>
                <a:lnTo>
                  <a:pt x="38480" y="0"/>
                </a:lnTo>
                <a:close/>
              </a:path>
              <a:path w="82550" h="107314">
                <a:moveTo>
                  <a:pt x="74675" y="87757"/>
                </a:moveTo>
                <a:lnTo>
                  <a:pt x="73151" y="89535"/>
                </a:lnTo>
                <a:lnTo>
                  <a:pt x="71754" y="91059"/>
                </a:lnTo>
                <a:lnTo>
                  <a:pt x="70484" y="92202"/>
                </a:lnTo>
                <a:lnTo>
                  <a:pt x="69341" y="93345"/>
                </a:lnTo>
                <a:lnTo>
                  <a:pt x="68199" y="94234"/>
                </a:lnTo>
                <a:lnTo>
                  <a:pt x="67309" y="94869"/>
                </a:lnTo>
                <a:lnTo>
                  <a:pt x="66293" y="95631"/>
                </a:lnTo>
                <a:lnTo>
                  <a:pt x="65404" y="96012"/>
                </a:lnTo>
                <a:lnTo>
                  <a:pt x="63880" y="96520"/>
                </a:lnTo>
                <a:lnTo>
                  <a:pt x="63118" y="96647"/>
                </a:lnTo>
                <a:lnTo>
                  <a:pt x="75985" y="96647"/>
                </a:lnTo>
                <a:lnTo>
                  <a:pt x="77469" y="95250"/>
                </a:lnTo>
                <a:lnTo>
                  <a:pt x="79882" y="92837"/>
                </a:lnTo>
                <a:lnTo>
                  <a:pt x="74675" y="87757"/>
                </a:lnTo>
                <a:close/>
              </a:path>
              <a:path w="82550" h="107314">
                <a:moveTo>
                  <a:pt x="80263" y="28321"/>
                </a:moveTo>
                <a:lnTo>
                  <a:pt x="52324" y="28321"/>
                </a:lnTo>
                <a:lnTo>
                  <a:pt x="51434" y="33274"/>
                </a:lnTo>
                <a:lnTo>
                  <a:pt x="53593" y="33528"/>
                </a:lnTo>
                <a:lnTo>
                  <a:pt x="55117" y="34036"/>
                </a:lnTo>
                <a:lnTo>
                  <a:pt x="55879" y="34798"/>
                </a:lnTo>
                <a:lnTo>
                  <a:pt x="56768" y="35560"/>
                </a:lnTo>
                <a:lnTo>
                  <a:pt x="57150" y="36576"/>
                </a:lnTo>
                <a:lnTo>
                  <a:pt x="57150" y="38862"/>
                </a:lnTo>
                <a:lnTo>
                  <a:pt x="56641" y="40132"/>
                </a:lnTo>
                <a:lnTo>
                  <a:pt x="40131" y="55753"/>
                </a:lnTo>
                <a:lnTo>
                  <a:pt x="37845" y="57150"/>
                </a:lnTo>
                <a:lnTo>
                  <a:pt x="35559" y="58166"/>
                </a:lnTo>
                <a:lnTo>
                  <a:pt x="33274" y="59055"/>
                </a:lnTo>
                <a:lnTo>
                  <a:pt x="31114" y="59817"/>
                </a:lnTo>
                <a:lnTo>
                  <a:pt x="28955" y="60198"/>
                </a:lnTo>
                <a:lnTo>
                  <a:pt x="47286" y="60198"/>
                </a:lnTo>
                <a:lnTo>
                  <a:pt x="52577" y="56261"/>
                </a:lnTo>
                <a:lnTo>
                  <a:pt x="55371" y="54102"/>
                </a:lnTo>
                <a:lnTo>
                  <a:pt x="58292" y="52070"/>
                </a:lnTo>
                <a:lnTo>
                  <a:pt x="61213" y="49911"/>
                </a:lnTo>
                <a:lnTo>
                  <a:pt x="64007" y="47625"/>
                </a:lnTo>
                <a:lnTo>
                  <a:pt x="66928" y="45466"/>
                </a:lnTo>
                <a:lnTo>
                  <a:pt x="69850" y="43180"/>
                </a:lnTo>
                <a:lnTo>
                  <a:pt x="72770" y="40767"/>
                </a:lnTo>
                <a:lnTo>
                  <a:pt x="75818" y="38481"/>
                </a:lnTo>
                <a:lnTo>
                  <a:pt x="78866" y="35814"/>
                </a:lnTo>
                <a:lnTo>
                  <a:pt x="82168" y="33147"/>
                </a:lnTo>
                <a:lnTo>
                  <a:pt x="80263" y="283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440045" y="5458840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892" y="0"/>
                </a:moveTo>
                <a:lnTo>
                  <a:pt x="38480" y="0"/>
                </a:lnTo>
                <a:lnTo>
                  <a:pt x="24764" y="60198"/>
                </a:lnTo>
                <a:lnTo>
                  <a:pt x="26924" y="60198"/>
                </a:lnTo>
                <a:lnTo>
                  <a:pt x="28955" y="60198"/>
                </a:lnTo>
                <a:lnTo>
                  <a:pt x="31114" y="59817"/>
                </a:lnTo>
                <a:lnTo>
                  <a:pt x="33274" y="59055"/>
                </a:lnTo>
                <a:lnTo>
                  <a:pt x="35559" y="58166"/>
                </a:lnTo>
                <a:lnTo>
                  <a:pt x="37845" y="57150"/>
                </a:lnTo>
                <a:lnTo>
                  <a:pt x="40131" y="55753"/>
                </a:lnTo>
                <a:lnTo>
                  <a:pt x="42290" y="54483"/>
                </a:lnTo>
                <a:lnTo>
                  <a:pt x="57150" y="38862"/>
                </a:lnTo>
                <a:lnTo>
                  <a:pt x="57150" y="37846"/>
                </a:lnTo>
                <a:lnTo>
                  <a:pt x="57150" y="36576"/>
                </a:lnTo>
                <a:lnTo>
                  <a:pt x="56768" y="35560"/>
                </a:lnTo>
                <a:lnTo>
                  <a:pt x="55879" y="34798"/>
                </a:lnTo>
                <a:lnTo>
                  <a:pt x="55117" y="34036"/>
                </a:lnTo>
                <a:lnTo>
                  <a:pt x="53593" y="33528"/>
                </a:lnTo>
                <a:lnTo>
                  <a:pt x="51434" y="33274"/>
                </a:lnTo>
                <a:lnTo>
                  <a:pt x="52324" y="28321"/>
                </a:lnTo>
                <a:lnTo>
                  <a:pt x="80263" y="28321"/>
                </a:lnTo>
                <a:lnTo>
                  <a:pt x="82168" y="33147"/>
                </a:lnTo>
                <a:lnTo>
                  <a:pt x="78866" y="35814"/>
                </a:lnTo>
                <a:lnTo>
                  <a:pt x="75818" y="38481"/>
                </a:lnTo>
                <a:lnTo>
                  <a:pt x="72770" y="40767"/>
                </a:lnTo>
                <a:lnTo>
                  <a:pt x="69850" y="43180"/>
                </a:lnTo>
                <a:lnTo>
                  <a:pt x="66928" y="45466"/>
                </a:lnTo>
                <a:lnTo>
                  <a:pt x="64007" y="47625"/>
                </a:lnTo>
                <a:lnTo>
                  <a:pt x="61213" y="49911"/>
                </a:lnTo>
                <a:lnTo>
                  <a:pt x="58292" y="52070"/>
                </a:lnTo>
                <a:lnTo>
                  <a:pt x="55371" y="54102"/>
                </a:lnTo>
                <a:lnTo>
                  <a:pt x="52577" y="56261"/>
                </a:lnTo>
                <a:lnTo>
                  <a:pt x="49656" y="58420"/>
                </a:lnTo>
                <a:lnTo>
                  <a:pt x="46608" y="60706"/>
                </a:lnTo>
                <a:lnTo>
                  <a:pt x="47878" y="64643"/>
                </a:lnTo>
                <a:lnTo>
                  <a:pt x="49149" y="68580"/>
                </a:lnTo>
                <a:lnTo>
                  <a:pt x="50418" y="72644"/>
                </a:lnTo>
                <a:lnTo>
                  <a:pt x="51688" y="76708"/>
                </a:lnTo>
                <a:lnTo>
                  <a:pt x="52958" y="80772"/>
                </a:lnTo>
                <a:lnTo>
                  <a:pt x="54355" y="84709"/>
                </a:lnTo>
                <a:lnTo>
                  <a:pt x="54863" y="86868"/>
                </a:lnTo>
                <a:lnTo>
                  <a:pt x="55499" y="88646"/>
                </a:lnTo>
                <a:lnTo>
                  <a:pt x="56006" y="90170"/>
                </a:lnTo>
                <a:lnTo>
                  <a:pt x="56641" y="91694"/>
                </a:lnTo>
                <a:lnTo>
                  <a:pt x="57150" y="92964"/>
                </a:lnTo>
                <a:lnTo>
                  <a:pt x="57784" y="93853"/>
                </a:lnTo>
                <a:lnTo>
                  <a:pt x="58419" y="94869"/>
                </a:lnTo>
                <a:lnTo>
                  <a:pt x="59054" y="95504"/>
                </a:lnTo>
                <a:lnTo>
                  <a:pt x="59816" y="96012"/>
                </a:lnTo>
                <a:lnTo>
                  <a:pt x="60578" y="96520"/>
                </a:lnTo>
                <a:lnTo>
                  <a:pt x="61340" y="96647"/>
                </a:lnTo>
                <a:lnTo>
                  <a:pt x="62483" y="96647"/>
                </a:lnTo>
                <a:lnTo>
                  <a:pt x="63118" y="96647"/>
                </a:lnTo>
                <a:lnTo>
                  <a:pt x="63880" y="96520"/>
                </a:lnTo>
                <a:lnTo>
                  <a:pt x="64642" y="96266"/>
                </a:lnTo>
                <a:lnTo>
                  <a:pt x="65404" y="96012"/>
                </a:lnTo>
                <a:lnTo>
                  <a:pt x="66293" y="95631"/>
                </a:lnTo>
                <a:lnTo>
                  <a:pt x="67309" y="94869"/>
                </a:lnTo>
                <a:lnTo>
                  <a:pt x="68199" y="94234"/>
                </a:lnTo>
                <a:lnTo>
                  <a:pt x="69341" y="93345"/>
                </a:lnTo>
                <a:lnTo>
                  <a:pt x="70484" y="92202"/>
                </a:lnTo>
                <a:lnTo>
                  <a:pt x="71754" y="91059"/>
                </a:lnTo>
                <a:lnTo>
                  <a:pt x="73151" y="89535"/>
                </a:lnTo>
                <a:lnTo>
                  <a:pt x="74675" y="87757"/>
                </a:lnTo>
                <a:lnTo>
                  <a:pt x="79882" y="92837"/>
                </a:lnTo>
                <a:lnTo>
                  <a:pt x="77469" y="95250"/>
                </a:lnTo>
                <a:lnTo>
                  <a:pt x="58165" y="107061"/>
                </a:lnTo>
                <a:lnTo>
                  <a:pt x="56387" y="107061"/>
                </a:lnTo>
                <a:lnTo>
                  <a:pt x="53085" y="107061"/>
                </a:lnTo>
                <a:lnTo>
                  <a:pt x="39624" y="86741"/>
                </a:lnTo>
                <a:lnTo>
                  <a:pt x="38480" y="82423"/>
                </a:lnTo>
                <a:lnTo>
                  <a:pt x="37083" y="77724"/>
                </a:lnTo>
                <a:lnTo>
                  <a:pt x="35559" y="72390"/>
                </a:lnTo>
                <a:lnTo>
                  <a:pt x="35178" y="71120"/>
                </a:lnTo>
                <a:lnTo>
                  <a:pt x="34925" y="70231"/>
                </a:lnTo>
                <a:lnTo>
                  <a:pt x="34543" y="69469"/>
                </a:lnTo>
                <a:lnTo>
                  <a:pt x="34162" y="68707"/>
                </a:lnTo>
                <a:lnTo>
                  <a:pt x="31368" y="66929"/>
                </a:lnTo>
                <a:lnTo>
                  <a:pt x="30606" y="66929"/>
                </a:lnTo>
                <a:lnTo>
                  <a:pt x="29590" y="66802"/>
                </a:lnTo>
                <a:lnTo>
                  <a:pt x="28320" y="66802"/>
                </a:lnTo>
                <a:lnTo>
                  <a:pt x="23367" y="66802"/>
                </a:lnTo>
                <a:lnTo>
                  <a:pt x="14858" y="105664"/>
                </a:lnTo>
                <a:lnTo>
                  <a:pt x="0" y="105664"/>
                </a:lnTo>
                <a:lnTo>
                  <a:pt x="18795" y="22606"/>
                </a:lnTo>
                <a:lnTo>
                  <a:pt x="19430" y="19812"/>
                </a:lnTo>
                <a:lnTo>
                  <a:pt x="19812" y="17653"/>
                </a:lnTo>
                <a:lnTo>
                  <a:pt x="20065" y="16129"/>
                </a:lnTo>
                <a:lnTo>
                  <a:pt x="20319" y="14478"/>
                </a:lnTo>
                <a:lnTo>
                  <a:pt x="20446" y="13081"/>
                </a:lnTo>
                <a:lnTo>
                  <a:pt x="20446" y="11938"/>
                </a:lnTo>
                <a:lnTo>
                  <a:pt x="20446" y="10922"/>
                </a:lnTo>
                <a:lnTo>
                  <a:pt x="20319" y="10033"/>
                </a:lnTo>
                <a:lnTo>
                  <a:pt x="19938" y="9271"/>
                </a:lnTo>
                <a:lnTo>
                  <a:pt x="19684" y="8636"/>
                </a:lnTo>
                <a:lnTo>
                  <a:pt x="19050" y="8001"/>
                </a:lnTo>
                <a:lnTo>
                  <a:pt x="18287" y="7620"/>
                </a:lnTo>
                <a:lnTo>
                  <a:pt x="17525" y="7112"/>
                </a:lnTo>
                <a:lnTo>
                  <a:pt x="16509" y="6858"/>
                </a:lnTo>
                <a:lnTo>
                  <a:pt x="15239" y="6604"/>
                </a:lnTo>
                <a:lnTo>
                  <a:pt x="13969" y="6350"/>
                </a:lnTo>
                <a:lnTo>
                  <a:pt x="12318" y="6223"/>
                </a:lnTo>
                <a:lnTo>
                  <a:pt x="10413" y="6223"/>
                </a:lnTo>
                <a:lnTo>
                  <a:pt x="11556" y="1016"/>
                </a:lnTo>
                <a:lnTo>
                  <a:pt x="32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529071" y="5477205"/>
            <a:ext cx="107441" cy="6482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543296" y="5530215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5" h="12064">
                <a:moveTo>
                  <a:pt x="0" y="11811"/>
                </a:moveTo>
                <a:lnTo>
                  <a:pt x="89153" y="11811"/>
                </a:lnTo>
                <a:lnTo>
                  <a:pt x="89153" y="0"/>
                </a:lnTo>
                <a:lnTo>
                  <a:pt x="0" y="0"/>
                </a:lnTo>
                <a:lnTo>
                  <a:pt x="0" y="1181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543296" y="5496433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5" h="12064">
                <a:moveTo>
                  <a:pt x="0" y="11937"/>
                </a:moveTo>
                <a:lnTo>
                  <a:pt x="89153" y="11937"/>
                </a:lnTo>
                <a:lnTo>
                  <a:pt x="89153" y="0"/>
                </a:lnTo>
                <a:lnTo>
                  <a:pt x="0" y="0"/>
                </a:lnTo>
                <a:lnTo>
                  <a:pt x="0" y="1193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538723" y="5525642"/>
            <a:ext cx="98425" cy="20955"/>
          </a:xfrm>
          <a:custGeom>
            <a:avLst/>
            <a:gdLst/>
            <a:ahLst/>
            <a:cxnLst/>
            <a:rect l="l" t="t" r="r" b="b"/>
            <a:pathLst>
              <a:path w="98425" h="20954">
                <a:moveTo>
                  <a:pt x="0" y="20954"/>
                </a:moveTo>
                <a:lnTo>
                  <a:pt x="98298" y="20954"/>
                </a:lnTo>
                <a:lnTo>
                  <a:pt x="98298" y="0"/>
                </a:lnTo>
                <a:lnTo>
                  <a:pt x="0" y="0"/>
                </a:lnTo>
                <a:lnTo>
                  <a:pt x="0" y="209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538723" y="5491860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89">
                <a:moveTo>
                  <a:pt x="0" y="21081"/>
                </a:moveTo>
                <a:lnTo>
                  <a:pt x="98298" y="21081"/>
                </a:lnTo>
                <a:lnTo>
                  <a:pt x="98298" y="0"/>
                </a:lnTo>
                <a:lnTo>
                  <a:pt x="0" y="0"/>
                </a:lnTo>
                <a:lnTo>
                  <a:pt x="0" y="2108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644896" y="5445224"/>
            <a:ext cx="84582" cy="11966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660135" y="5464809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42417" y="18287"/>
                </a:moveTo>
                <a:lnTo>
                  <a:pt x="24511" y="18287"/>
                </a:lnTo>
                <a:lnTo>
                  <a:pt x="25526" y="18668"/>
                </a:lnTo>
                <a:lnTo>
                  <a:pt x="26288" y="19557"/>
                </a:lnTo>
                <a:lnTo>
                  <a:pt x="27177" y="20319"/>
                </a:lnTo>
                <a:lnTo>
                  <a:pt x="27351" y="20954"/>
                </a:lnTo>
                <a:lnTo>
                  <a:pt x="27453" y="82295"/>
                </a:lnTo>
                <a:lnTo>
                  <a:pt x="27431" y="82549"/>
                </a:lnTo>
                <a:lnTo>
                  <a:pt x="27177" y="83692"/>
                </a:lnTo>
                <a:lnTo>
                  <a:pt x="27050" y="84835"/>
                </a:lnTo>
                <a:lnTo>
                  <a:pt x="4317" y="92963"/>
                </a:lnTo>
                <a:lnTo>
                  <a:pt x="4317" y="99694"/>
                </a:lnTo>
                <a:lnTo>
                  <a:pt x="65659" y="99694"/>
                </a:lnTo>
                <a:lnTo>
                  <a:pt x="65659" y="92963"/>
                </a:lnTo>
                <a:lnTo>
                  <a:pt x="62484" y="92963"/>
                </a:lnTo>
                <a:lnTo>
                  <a:pt x="59816" y="92836"/>
                </a:lnTo>
                <a:lnTo>
                  <a:pt x="44068" y="88391"/>
                </a:lnTo>
                <a:lnTo>
                  <a:pt x="43687" y="87883"/>
                </a:lnTo>
                <a:lnTo>
                  <a:pt x="43306" y="87121"/>
                </a:lnTo>
                <a:lnTo>
                  <a:pt x="43052" y="86359"/>
                </a:lnTo>
                <a:lnTo>
                  <a:pt x="42925" y="85597"/>
                </a:lnTo>
                <a:lnTo>
                  <a:pt x="42672" y="84581"/>
                </a:lnTo>
                <a:lnTo>
                  <a:pt x="42573" y="83692"/>
                </a:lnTo>
                <a:lnTo>
                  <a:pt x="42544" y="82295"/>
                </a:lnTo>
                <a:lnTo>
                  <a:pt x="42417" y="18287"/>
                </a:lnTo>
                <a:close/>
              </a:path>
              <a:path w="66039" h="99695">
                <a:moveTo>
                  <a:pt x="42799" y="0"/>
                </a:moveTo>
                <a:lnTo>
                  <a:pt x="38100" y="0"/>
                </a:lnTo>
                <a:lnTo>
                  <a:pt x="31623" y="3428"/>
                </a:lnTo>
                <a:lnTo>
                  <a:pt x="19050" y="10413"/>
                </a:lnTo>
                <a:lnTo>
                  <a:pt x="12826" y="13969"/>
                </a:lnTo>
                <a:lnTo>
                  <a:pt x="0" y="20954"/>
                </a:lnTo>
                <a:lnTo>
                  <a:pt x="635" y="22224"/>
                </a:lnTo>
                <a:lnTo>
                  <a:pt x="1269" y="23367"/>
                </a:lnTo>
                <a:lnTo>
                  <a:pt x="1777" y="24510"/>
                </a:lnTo>
                <a:lnTo>
                  <a:pt x="2412" y="25780"/>
                </a:lnTo>
                <a:lnTo>
                  <a:pt x="3683" y="28066"/>
                </a:lnTo>
                <a:lnTo>
                  <a:pt x="8636" y="24891"/>
                </a:lnTo>
                <a:lnTo>
                  <a:pt x="12700" y="22478"/>
                </a:lnTo>
                <a:lnTo>
                  <a:pt x="19050" y="19176"/>
                </a:lnTo>
                <a:lnTo>
                  <a:pt x="21462" y="18287"/>
                </a:lnTo>
                <a:lnTo>
                  <a:pt x="42417" y="18287"/>
                </a:lnTo>
                <a:lnTo>
                  <a:pt x="42544" y="7619"/>
                </a:lnTo>
                <a:lnTo>
                  <a:pt x="42582" y="6984"/>
                </a:lnTo>
                <a:lnTo>
                  <a:pt x="42672" y="2920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660135" y="5464809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38100" y="0"/>
                </a:moveTo>
                <a:lnTo>
                  <a:pt x="42799" y="0"/>
                </a:lnTo>
                <a:lnTo>
                  <a:pt x="42672" y="2920"/>
                </a:lnTo>
                <a:lnTo>
                  <a:pt x="42672" y="5460"/>
                </a:lnTo>
                <a:lnTo>
                  <a:pt x="42544" y="7619"/>
                </a:lnTo>
                <a:lnTo>
                  <a:pt x="42544" y="9905"/>
                </a:lnTo>
                <a:lnTo>
                  <a:pt x="42544" y="12064"/>
                </a:lnTo>
                <a:lnTo>
                  <a:pt x="42544" y="14223"/>
                </a:lnTo>
                <a:lnTo>
                  <a:pt x="42417" y="16255"/>
                </a:lnTo>
                <a:lnTo>
                  <a:pt x="42417" y="18414"/>
                </a:lnTo>
                <a:lnTo>
                  <a:pt x="42417" y="20446"/>
                </a:lnTo>
                <a:lnTo>
                  <a:pt x="42417" y="79247"/>
                </a:lnTo>
                <a:lnTo>
                  <a:pt x="42417" y="80898"/>
                </a:lnTo>
                <a:lnTo>
                  <a:pt x="42544" y="82295"/>
                </a:lnTo>
                <a:lnTo>
                  <a:pt x="42544" y="83438"/>
                </a:lnTo>
                <a:lnTo>
                  <a:pt x="42672" y="84581"/>
                </a:lnTo>
                <a:lnTo>
                  <a:pt x="42925" y="85597"/>
                </a:lnTo>
                <a:lnTo>
                  <a:pt x="43052" y="86359"/>
                </a:lnTo>
                <a:lnTo>
                  <a:pt x="43306" y="87121"/>
                </a:lnTo>
                <a:lnTo>
                  <a:pt x="43687" y="87883"/>
                </a:lnTo>
                <a:lnTo>
                  <a:pt x="44068" y="88391"/>
                </a:lnTo>
                <a:lnTo>
                  <a:pt x="44450" y="89026"/>
                </a:lnTo>
                <a:lnTo>
                  <a:pt x="44830" y="89407"/>
                </a:lnTo>
                <a:lnTo>
                  <a:pt x="45338" y="89915"/>
                </a:lnTo>
                <a:lnTo>
                  <a:pt x="45974" y="90550"/>
                </a:lnTo>
                <a:lnTo>
                  <a:pt x="46862" y="90931"/>
                </a:lnTo>
                <a:lnTo>
                  <a:pt x="47878" y="91312"/>
                </a:lnTo>
                <a:lnTo>
                  <a:pt x="48894" y="91693"/>
                </a:lnTo>
                <a:lnTo>
                  <a:pt x="50164" y="91947"/>
                </a:lnTo>
                <a:lnTo>
                  <a:pt x="51815" y="92201"/>
                </a:lnTo>
                <a:lnTo>
                  <a:pt x="53466" y="92455"/>
                </a:lnTo>
                <a:lnTo>
                  <a:pt x="55372" y="92582"/>
                </a:lnTo>
                <a:lnTo>
                  <a:pt x="57530" y="92709"/>
                </a:lnTo>
                <a:lnTo>
                  <a:pt x="59816" y="92836"/>
                </a:lnTo>
                <a:lnTo>
                  <a:pt x="62484" y="92963"/>
                </a:lnTo>
                <a:lnTo>
                  <a:pt x="65659" y="92963"/>
                </a:lnTo>
                <a:lnTo>
                  <a:pt x="65659" y="99694"/>
                </a:lnTo>
                <a:lnTo>
                  <a:pt x="4317" y="99694"/>
                </a:lnTo>
                <a:lnTo>
                  <a:pt x="4317" y="92963"/>
                </a:lnTo>
                <a:lnTo>
                  <a:pt x="7365" y="92836"/>
                </a:lnTo>
                <a:lnTo>
                  <a:pt x="9905" y="92709"/>
                </a:lnTo>
                <a:lnTo>
                  <a:pt x="12064" y="92582"/>
                </a:lnTo>
                <a:lnTo>
                  <a:pt x="14097" y="92455"/>
                </a:lnTo>
                <a:lnTo>
                  <a:pt x="16001" y="92328"/>
                </a:lnTo>
                <a:lnTo>
                  <a:pt x="17399" y="92074"/>
                </a:lnTo>
                <a:lnTo>
                  <a:pt x="18923" y="91820"/>
                </a:lnTo>
                <a:lnTo>
                  <a:pt x="20192" y="91566"/>
                </a:lnTo>
                <a:lnTo>
                  <a:pt x="21081" y="91312"/>
                </a:lnTo>
                <a:lnTo>
                  <a:pt x="21971" y="91058"/>
                </a:lnTo>
                <a:lnTo>
                  <a:pt x="27177" y="83692"/>
                </a:lnTo>
                <a:lnTo>
                  <a:pt x="27431" y="82549"/>
                </a:lnTo>
                <a:lnTo>
                  <a:pt x="27559" y="81025"/>
                </a:lnTo>
                <a:lnTo>
                  <a:pt x="27559" y="79247"/>
                </a:lnTo>
                <a:lnTo>
                  <a:pt x="27559" y="23748"/>
                </a:lnTo>
                <a:lnTo>
                  <a:pt x="27559" y="21716"/>
                </a:lnTo>
                <a:lnTo>
                  <a:pt x="27177" y="20319"/>
                </a:lnTo>
                <a:lnTo>
                  <a:pt x="26288" y="19557"/>
                </a:lnTo>
                <a:lnTo>
                  <a:pt x="25526" y="18668"/>
                </a:lnTo>
                <a:lnTo>
                  <a:pt x="24511" y="18287"/>
                </a:lnTo>
                <a:lnTo>
                  <a:pt x="22987" y="18287"/>
                </a:lnTo>
                <a:lnTo>
                  <a:pt x="21462" y="18287"/>
                </a:lnTo>
                <a:lnTo>
                  <a:pt x="19050" y="19176"/>
                </a:lnTo>
                <a:lnTo>
                  <a:pt x="15875" y="20827"/>
                </a:lnTo>
                <a:lnTo>
                  <a:pt x="12700" y="22478"/>
                </a:lnTo>
                <a:lnTo>
                  <a:pt x="8636" y="24891"/>
                </a:lnTo>
                <a:lnTo>
                  <a:pt x="3683" y="28066"/>
                </a:lnTo>
                <a:lnTo>
                  <a:pt x="3048" y="26923"/>
                </a:lnTo>
                <a:lnTo>
                  <a:pt x="2412" y="25780"/>
                </a:lnTo>
                <a:lnTo>
                  <a:pt x="1777" y="24510"/>
                </a:lnTo>
                <a:lnTo>
                  <a:pt x="1269" y="23367"/>
                </a:lnTo>
                <a:lnTo>
                  <a:pt x="635" y="22224"/>
                </a:lnTo>
                <a:lnTo>
                  <a:pt x="0" y="20954"/>
                </a:lnTo>
                <a:lnTo>
                  <a:pt x="6476" y="17398"/>
                </a:lnTo>
                <a:lnTo>
                  <a:pt x="12826" y="13969"/>
                </a:lnTo>
                <a:lnTo>
                  <a:pt x="19050" y="10413"/>
                </a:lnTo>
                <a:lnTo>
                  <a:pt x="25273" y="6984"/>
                </a:lnTo>
                <a:lnTo>
                  <a:pt x="31623" y="3428"/>
                </a:lnTo>
                <a:lnTo>
                  <a:pt x="381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430011" y="5329428"/>
            <a:ext cx="139446" cy="8458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444490" y="5349240"/>
            <a:ext cx="120650" cy="65405"/>
          </a:xfrm>
          <a:custGeom>
            <a:avLst/>
            <a:gdLst/>
            <a:ahLst/>
            <a:cxnLst/>
            <a:rect l="l" t="t" r="r" b="b"/>
            <a:pathLst>
              <a:path w="120650" h="65404">
                <a:moveTo>
                  <a:pt x="36195" y="0"/>
                </a:moveTo>
                <a:lnTo>
                  <a:pt x="19938" y="0"/>
                </a:lnTo>
                <a:lnTo>
                  <a:pt x="12573" y="3175"/>
                </a:lnTo>
                <a:lnTo>
                  <a:pt x="6895" y="10541"/>
                </a:lnTo>
                <a:lnTo>
                  <a:pt x="2412" y="16256"/>
                </a:lnTo>
                <a:lnTo>
                  <a:pt x="0" y="24384"/>
                </a:lnTo>
                <a:lnTo>
                  <a:pt x="0" y="42672"/>
                </a:lnTo>
                <a:lnTo>
                  <a:pt x="2412" y="50165"/>
                </a:lnTo>
                <a:lnTo>
                  <a:pt x="12573" y="62357"/>
                </a:lnTo>
                <a:lnTo>
                  <a:pt x="19938" y="65405"/>
                </a:lnTo>
                <a:lnTo>
                  <a:pt x="37211" y="65405"/>
                </a:lnTo>
                <a:lnTo>
                  <a:pt x="43561" y="63246"/>
                </a:lnTo>
                <a:lnTo>
                  <a:pt x="53515" y="54991"/>
                </a:lnTo>
                <a:lnTo>
                  <a:pt x="22733" y="54991"/>
                </a:lnTo>
                <a:lnTo>
                  <a:pt x="18034" y="52959"/>
                </a:lnTo>
                <a:lnTo>
                  <a:pt x="11557" y="44958"/>
                </a:lnTo>
                <a:lnTo>
                  <a:pt x="9906" y="39751"/>
                </a:lnTo>
                <a:lnTo>
                  <a:pt x="9906" y="26035"/>
                </a:lnTo>
                <a:lnTo>
                  <a:pt x="11684" y="19939"/>
                </a:lnTo>
                <a:lnTo>
                  <a:pt x="15367" y="15240"/>
                </a:lnTo>
                <a:lnTo>
                  <a:pt x="18923" y="10414"/>
                </a:lnTo>
                <a:lnTo>
                  <a:pt x="23622" y="8128"/>
                </a:lnTo>
                <a:lnTo>
                  <a:pt x="49428" y="8128"/>
                </a:lnTo>
                <a:lnTo>
                  <a:pt x="46609" y="5842"/>
                </a:lnTo>
                <a:lnTo>
                  <a:pt x="41910" y="1905"/>
                </a:lnTo>
                <a:lnTo>
                  <a:pt x="36195" y="0"/>
                </a:lnTo>
                <a:close/>
              </a:path>
              <a:path w="120650" h="65404">
                <a:moveTo>
                  <a:pt x="68751" y="44577"/>
                </a:moveTo>
                <a:lnTo>
                  <a:pt x="60198" y="44577"/>
                </a:lnTo>
                <a:lnTo>
                  <a:pt x="63754" y="50546"/>
                </a:lnTo>
                <a:lnTo>
                  <a:pt x="67945" y="55499"/>
                </a:lnTo>
                <a:lnTo>
                  <a:pt x="77724" y="63500"/>
                </a:lnTo>
                <a:lnTo>
                  <a:pt x="83947" y="65405"/>
                </a:lnTo>
                <a:lnTo>
                  <a:pt x="99949" y="65405"/>
                </a:lnTo>
                <a:lnTo>
                  <a:pt x="106934" y="62230"/>
                </a:lnTo>
                <a:lnTo>
                  <a:pt x="111179" y="57277"/>
                </a:lnTo>
                <a:lnTo>
                  <a:pt x="84582" y="57277"/>
                </a:lnTo>
                <a:lnTo>
                  <a:pt x="79501" y="55626"/>
                </a:lnTo>
                <a:lnTo>
                  <a:pt x="75692" y="52324"/>
                </a:lnTo>
                <a:lnTo>
                  <a:pt x="71882" y="48895"/>
                </a:lnTo>
                <a:lnTo>
                  <a:pt x="68751" y="44577"/>
                </a:lnTo>
                <a:close/>
              </a:path>
              <a:path w="120650" h="65404">
                <a:moveTo>
                  <a:pt x="113159" y="10541"/>
                </a:moveTo>
                <a:lnTo>
                  <a:pt x="97027" y="10541"/>
                </a:lnTo>
                <a:lnTo>
                  <a:pt x="101726" y="12573"/>
                </a:lnTo>
                <a:lnTo>
                  <a:pt x="108585" y="21209"/>
                </a:lnTo>
                <a:lnTo>
                  <a:pt x="110362" y="26924"/>
                </a:lnTo>
                <a:lnTo>
                  <a:pt x="110362" y="41148"/>
                </a:lnTo>
                <a:lnTo>
                  <a:pt x="108458" y="46863"/>
                </a:lnTo>
                <a:lnTo>
                  <a:pt x="104901" y="51054"/>
                </a:lnTo>
                <a:lnTo>
                  <a:pt x="101219" y="55245"/>
                </a:lnTo>
                <a:lnTo>
                  <a:pt x="96520" y="57277"/>
                </a:lnTo>
                <a:lnTo>
                  <a:pt x="111179" y="57277"/>
                </a:lnTo>
                <a:lnTo>
                  <a:pt x="117729" y="49784"/>
                </a:lnTo>
                <a:lnTo>
                  <a:pt x="120396" y="42164"/>
                </a:lnTo>
                <a:lnTo>
                  <a:pt x="120396" y="33274"/>
                </a:lnTo>
                <a:lnTo>
                  <a:pt x="119871" y="26035"/>
                </a:lnTo>
                <a:lnTo>
                  <a:pt x="118300" y="19573"/>
                </a:lnTo>
                <a:lnTo>
                  <a:pt x="115681" y="13896"/>
                </a:lnTo>
                <a:lnTo>
                  <a:pt x="113159" y="10541"/>
                </a:lnTo>
                <a:close/>
              </a:path>
              <a:path w="120650" h="65404">
                <a:moveTo>
                  <a:pt x="49428" y="8128"/>
                </a:moveTo>
                <a:lnTo>
                  <a:pt x="34798" y="8128"/>
                </a:lnTo>
                <a:lnTo>
                  <a:pt x="39497" y="9906"/>
                </a:lnTo>
                <a:lnTo>
                  <a:pt x="47625" y="17272"/>
                </a:lnTo>
                <a:lnTo>
                  <a:pt x="51308" y="22479"/>
                </a:lnTo>
                <a:lnTo>
                  <a:pt x="54737" y="29210"/>
                </a:lnTo>
                <a:lnTo>
                  <a:pt x="52705" y="35306"/>
                </a:lnTo>
                <a:lnTo>
                  <a:pt x="49402" y="41021"/>
                </a:lnTo>
                <a:lnTo>
                  <a:pt x="44576" y="46609"/>
                </a:lnTo>
                <a:lnTo>
                  <a:pt x="39877" y="52197"/>
                </a:lnTo>
                <a:lnTo>
                  <a:pt x="34671" y="54991"/>
                </a:lnTo>
                <a:lnTo>
                  <a:pt x="53515" y="54991"/>
                </a:lnTo>
                <a:lnTo>
                  <a:pt x="53975" y="54610"/>
                </a:lnTo>
                <a:lnTo>
                  <a:pt x="57785" y="49911"/>
                </a:lnTo>
                <a:lnTo>
                  <a:pt x="60198" y="44577"/>
                </a:lnTo>
                <a:lnTo>
                  <a:pt x="68751" y="44577"/>
                </a:lnTo>
                <a:lnTo>
                  <a:pt x="68199" y="43815"/>
                </a:lnTo>
                <a:lnTo>
                  <a:pt x="64515" y="37084"/>
                </a:lnTo>
                <a:lnTo>
                  <a:pt x="68452" y="28575"/>
                </a:lnTo>
                <a:lnTo>
                  <a:pt x="72517" y="21971"/>
                </a:lnTo>
                <a:lnTo>
                  <a:pt x="72845" y="21590"/>
                </a:lnTo>
                <a:lnTo>
                  <a:pt x="59055" y="21590"/>
                </a:lnTo>
                <a:lnTo>
                  <a:pt x="55372" y="14986"/>
                </a:lnTo>
                <a:lnTo>
                  <a:pt x="51308" y="9652"/>
                </a:lnTo>
                <a:lnTo>
                  <a:pt x="49428" y="8128"/>
                </a:lnTo>
                <a:close/>
              </a:path>
              <a:path w="120650" h="65404">
                <a:moveTo>
                  <a:pt x="99060" y="127"/>
                </a:moveTo>
                <a:lnTo>
                  <a:pt x="82676" y="127"/>
                </a:lnTo>
                <a:lnTo>
                  <a:pt x="76326" y="2286"/>
                </a:lnTo>
                <a:lnTo>
                  <a:pt x="70993" y="6477"/>
                </a:lnTo>
                <a:lnTo>
                  <a:pt x="65659" y="10795"/>
                </a:lnTo>
                <a:lnTo>
                  <a:pt x="61595" y="15748"/>
                </a:lnTo>
                <a:lnTo>
                  <a:pt x="59055" y="21590"/>
                </a:lnTo>
                <a:lnTo>
                  <a:pt x="72845" y="21590"/>
                </a:lnTo>
                <a:lnTo>
                  <a:pt x="80390" y="12827"/>
                </a:lnTo>
                <a:lnTo>
                  <a:pt x="85217" y="10541"/>
                </a:lnTo>
                <a:lnTo>
                  <a:pt x="113159" y="10541"/>
                </a:lnTo>
                <a:lnTo>
                  <a:pt x="112013" y="9017"/>
                </a:lnTo>
                <a:lnTo>
                  <a:pt x="106299" y="3048"/>
                </a:lnTo>
                <a:lnTo>
                  <a:pt x="99060" y="12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509005" y="5359780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89">
                <a:moveTo>
                  <a:pt x="26289" y="0"/>
                </a:moveTo>
                <a:lnTo>
                  <a:pt x="20701" y="0"/>
                </a:lnTo>
                <a:lnTo>
                  <a:pt x="15875" y="2286"/>
                </a:lnTo>
                <a:lnTo>
                  <a:pt x="11938" y="6858"/>
                </a:lnTo>
                <a:lnTo>
                  <a:pt x="8001" y="11430"/>
                </a:lnTo>
                <a:lnTo>
                  <a:pt x="3937" y="18034"/>
                </a:lnTo>
                <a:lnTo>
                  <a:pt x="0" y="26543"/>
                </a:lnTo>
                <a:lnTo>
                  <a:pt x="3683" y="33274"/>
                </a:lnTo>
                <a:lnTo>
                  <a:pt x="7366" y="38354"/>
                </a:lnTo>
                <a:lnTo>
                  <a:pt x="11176" y="41783"/>
                </a:lnTo>
                <a:lnTo>
                  <a:pt x="14986" y="45085"/>
                </a:lnTo>
                <a:lnTo>
                  <a:pt x="20066" y="46736"/>
                </a:lnTo>
                <a:lnTo>
                  <a:pt x="26416" y="46736"/>
                </a:lnTo>
                <a:lnTo>
                  <a:pt x="32004" y="46736"/>
                </a:lnTo>
                <a:lnTo>
                  <a:pt x="36703" y="44704"/>
                </a:lnTo>
                <a:lnTo>
                  <a:pt x="40386" y="40513"/>
                </a:lnTo>
                <a:lnTo>
                  <a:pt x="43942" y="36322"/>
                </a:lnTo>
                <a:lnTo>
                  <a:pt x="45847" y="30607"/>
                </a:lnTo>
                <a:lnTo>
                  <a:pt x="45847" y="23368"/>
                </a:lnTo>
                <a:lnTo>
                  <a:pt x="45847" y="16383"/>
                </a:lnTo>
                <a:lnTo>
                  <a:pt x="44069" y="10668"/>
                </a:lnTo>
                <a:lnTo>
                  <a:pt x="40640" y="6350"/>
                </a:lnTo>
                <a:lnTo>
                  <a:pt x="37211" y="2032"/>
                </a:lnTo>
                <a:lnTo>
                  <a:pt x="32512" y="0"/>
                </a:lnTo>
                <a:lnTo>
                  <a:pt x="2628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454396" y="5357367"/>
            <a:ext cx="45085" cy="46990"/>
          </a:xfrm>
          <a:custGeom>
            <a:avLst/>
            <a:gdLst/>
            <a:ahLst/>
            <a:cxnLst/>
            <a:rect l="l" t="t" r="r" b="b"/>
            <a:pathLst>
              <a:path w="45085" h="46989">
                <a:moveTo>
                  <a:pt x="19557" y="0"/>
                </a:moveTo>
                <a:lnTo>
                  <a:pt x="13715" y="0"/>
                </a:lnTo>
                <a:lnTo>
                  <a:pt x="9016" y="2285"/>
                </a:lnTo>
                <a:lnTo>
                  <a:pt x="5461" y="7111"/>
                </a:lnTo>
                <a:lnTo>
                  <a:pt x="1777" y="11810"/>
                </a:lnTo>
                <a:lnTo>
                  <a:pt x="0" y="17906"/>
                </a:lnTo>
                <a:lnTo>
                  <a:pt x="0" y="25526"/>
                </a:lnTo>
                <a:lnTo>
                  <a:pt x="0" y="31622"/>
                </a:lnTo>
                <a:lnTo>
                  <a:pt x="1650" y="36829"/>
                </a:lnTo>
                <a:lnTo>
                  <a:pt x="4825" y="40766"/>
                </a:lnTo>
                <a:lnTo>
                  <a:pt x="8127" y="44830"/>
                </a:lnTo>
                <a:lnTo>
                  <a:pt x="12826" y="46862"/>
                </a:lnTo>
                <a:lnTo>
                  <a:pt x="18923" y="46862"/>
                </a:lnTo>
                <a:lnTo>
                  <a:pt x="24764" y="46862"/>
                </a:lnTo>
                <a:lnTo>
                  <a:pt x="29971" y="44068"/>
                </a:lnTo>
                <a:lnTo>
                  <a:pt x="34670" y="38480"/>
                </a:lnTo>
                <a:lnTo>
                  <a:pt x="39496" y="32892"/>
                </a:lnTo>
                <a:lnTo>
                  <a:pt x="42799" y="27177"/>
                </a:lnTo>
                <a:lnTo>
                  <a:pt x="44830" y="21081"/>
                </a:lnTo>
                <a:lnTo>
                  <a:pt x="41401" y="14350"/>
                </a:lnTo>
                <a:lnTo>
                  <a:pt x="37718" y="9143"/>
                </a:lnTo>
                <a:lnTo>
                  <a:pt x="33654" y="5460"/>
                </a:lnTo>
                <a:lnTo>
                  <a:pt x="29590" y="1777"/>
                </a:lnTo>
                <a:lnTo>
                  <a:pt x="24891" y="0"/>
                </a:lnTo>
                <a:lnTo>
                  <a:pt x="1955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5444490" y="5349240"/>
            <a:ext cx="120650" cy="65405"/>
          </a:xfrm>
          <a:custGeom>
            <a:avLst/>
            <a:gdLst/>
            <a:ahLst/>
            <a:cxnLst/>
            <a:rect l="l" t="t" r="r" b="b"/>
            <a:pathLst>
              <a:path w="120650" h="65404">
                <a:moveTo>
                  <a:pt x="29590" y="0"/>
                </a:moveTo>
                <a:lnTo>
                  <a:pt x="36195" y="0"/>
                </a:lnTo>
                <a:lnTo>
                  <a:pt x="41910" y="1905"/>
                </a:lnTo>
                <a:lnTo>
                  <a:pt x="46609" y="5842"/>
                </a:lnTo>
                <a:lnTo>
                  <a:pt x="51308" y="9652"/>
                </a:lnTo>
                <a:lnTo>
                  <a:pt x="55372" y="14986"/>
                </a:lnTo>
                <a:lnTo>
                  <a:pt x="59055" y="21590"/>
                </a:lnTo>
                <a:lnTo>
                  <a:pt x="61595" y="15748"/>
                </a:lnTo>
                <a:lnTo>
                  <a:pt x="65659" y="10795"/>
                </a:lnTo>
                <a:lnTo>
                  <a:pt x="70993" y="6477"/>
                </a:lnTo>
                <a:lnTo>
                  <a:pt x="76326" y="2286"/>
                </a:lnTo>
                <a:lnTo>
                  <a:pt x="82676" y="127"/>
                </a:lnTo>
                <a:lnTo>
                  <a:pt x="90043" y="127"/>
                </a:lnTo>
                <a:lnTo>
                  <a:pt x="99060" y="127"/>
                </a:lnTo>
                <a:lnTo>
                  <a:pt x="120396" y="33274"/>
                </a:lnTo>
                <a:lnTo>
                  <a:pt x="120396" y="42164"/>
                </a:lnTo>
                <a:lnTo>
                  <a:pt x="117729" y="49784"/>
                </a:lnTo>
                <a:lnTo>
                  <a:pt x="112268" y="56007"/>
                </a:lnTo>
                <a:lnTo>
                  <a:pt x="106934" y="62230"/>
                </a:lnTo>
                <a:lnTo>
                  <a:pt x="99949" y="65405"/>
                </a:lnTo>
                <a:lnTo>
                  <a:pt x="91312" y="65405"/>
                </a:lnTo>
                <a:lnTo>
                  <a:pt x="83947" y="65405"/>
                </a:lnTo>
                <a:lnTo>
                  <a:pt x="60198" y="44577"/>
                </a:lnTo>
                <a:lnTo>
                  <a:pt x="57785" y="49911"/>
                </a:lnTo>
                <a:lnTo>
                  <a:pt x="53975" y="54610"/>
                </a:lnTo>
                <a:lnTo>
                  <a:pt x="48768" y="58928"/>
                </a:lnTo>
                <a:lnTo>
                  <a:pt x="43561" y="63246"/>
                </a:lnTo>
                <a:lnTo>
                  <a:pt x="37211" y="65405"/>
                </a:lnTo>
                <a:lnTo>
                  <a:pt x="29590" y="65405"/>
                </a:lnTo>
                <a:lnTo>
                  <a:pt x="19938" y="65405"/>
                </a:lnTo>
                <a:lnTo>
                  <a:pt x="12573" y="62357"/>
                </a:lnTo>
                <a:lnTo>
                  <a:pt x="7493" y="56261"/>
                </a:lnTo>
                <a:lnTo>
                  <a:pt x="2412" y="50165"/>
                </a:lnTo>
                <a:lnTo>
                  <a:pt x="0" y="42672"/>
                </a:lnTo>
                <a:lnTo>
                  <a:pt x="0" y="33909"/>
                </a:lnTo>
                <a:lnTo>
                  <a:pt x="0" y="24384"/>
                </a:lnTo>
                <a:lnTo>
                  <a:pt x="2412" y="16256"/>
                </a:lnTo>
                <a:lnTo>
                  <a:pt x="7493" y="9779"/>
                </a:lnTo>
                <a:lnTo>
                  <a:pt x="12573" y="3175"/>
                </a:lnTo>
                <a:lnTo>
                  <a:pt x="19938" y="0"/>
                </a:lnTo>
                <a:lnTo>
                  <a:pt x="2959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759196" y="5391939"/>
            <a:ext cx="142519" cy="122654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774690" y="5411723"/>
            <a:ext cx="123189" cy="102870"/>
          </a:xfrm>
          <a:custGeom>
            <a:avLst/>
            <a:gdLst/>
            <a:ahLst/>
            <a:cxnLst/>
            <a:rect l="l" t="t" r="r" b="b"/>
            <a:pathLst>
              <a:path w="123189" h="102870">
                <a:moveTo>
                  <a:pt x="94742" y="13969"/>
                </a:moveTo>
                <a:lnTo>
                  <a:pt x="78739" y="13969"/>
                </a:lnTo>
                <a:lnTo>
                  <a:pt x="79248" y="14859"/>
                </a:lnTo>
                <a:lnTo>
                  <a:pt x="77597" y="19176"/>
                </a:lnTo>
                <a:lnTo>
                  <a:pt x="75692" y="25272"/>
                </a:lnTo>
                <a:lnTo>
                  <a:pt x="73533" y="33273"/>
                </a:lnTo>
                <a:lnTo>
                  <a:pt x="71247" y="41147"/>
                </a:lnTo>
                <a:lnTo>
                  <a:pt x="69596" y="48006"/>
                </a:lnTo>
                <a:lnTo>
                  <a:pt x="68325" y="53593"/>
                </a:lnTo>
                <a:lnTo>
                  <a:pt x="66039" y="64262"/>
                </a:lnTo>
                <a:lnTo>
                  <a:pt x="64008" y="73278"/>
                </a:lnTo>
                <a:lnTo>
                  <a:pt x="63300" y="78739"/>
                </a:lnTo>
                <a:lnTo>
                  <a:pt x="63231" y="90550"/>
                </a:lnTo>
                <a:lnTo>
                  <a:pt x="64388" y="94487"/>
                </a:lnTo>
                <a:lnTo>
                  <a:pt x="69976" y="101091"/>
                </a:lnTo>
                <a:lnTo>
                  <a:pt x="73660" y="102615"/>
                </a:lnTo>
                <a:lnTo>
                  <a:pt x="83438" y="102615"/>
                </a:lnTo>
                <a:lnTo>
                  <a:pt x="103129" y="90550"/>
                </a:lnTo>
                <a:lnTo>
                  <a:pt x="84200" y="90550"/>
                </a:lnTo>
                <a:lnTo>
                  <a:pt x="82804" y="89915"/>
                </a:lnTo>
                <a:lnTo>
                  <a:pt x="81914" y="88645"/>
                </a:lnTo>
                <a:lnTo>
                  <a:pt x="80899" y="87375"/>
                </a:lnTo>
                <a:lnTo>
                  <a:pt x="80518" y="85343"/>
                </a:lnTo>
                <a:lnTo>
                  <a:pt x="80555" y="78739"/>
                </a:lnTo>
                <a:lnTo>
                  <a:pt x="81280" y="73787"/>
                </a:lnTo>
                <a:lnTo>
                  <a:pt x="82804" y="66801"/>
                </a:lnTo>
                <a:lnTo>
                  <a:pt x="94742" y="13969"/>
                </a:lnTo>
                <a:close/>
              </a:path>
              <a:path w="123189" h="102870">
                <a:moveTo>
                  <a:pt x="47625" y="13969"/>
                </a:moveTo>
                <a:lnTo>
                  <a:pt x="34036" y="13969"/>
                </a:lnTo>
                <a:lnTo>
                  <a:pt x="27050" y="43814"/>
                </a:lnTo>
                <a:lnTo>
                  <a:pt x="22191" y="62414"/>
                </a:lnTo>
                <a:lnTo>
                  <a:pt x="17129" y="77263"/>
                </a:lnTo>
                <a:lnTo>
                  <a:pt x="11852" y="88374"/>
                </a:lnTo>
                <a:lnTo>
                  <a:pt x="6350" y="95757"/>
                </a:lnTo>
                <a:lnTo>
                  <a:pt x="5207" y="100964"/>
                </a:lnTo>
                <a:lnTo>
                  <a:pt x="27686" y="100964"/>
                </a:lnTo>
                <a:lnTo>
                  <a:pt x="28448" y="98678"/>
                </a:lnTo>
                <a:lnTo>
                  <a:pt x="29655" y="94487"/>
                </a:lnTo>
                <a:lnTo>
                  <a:pt x="32385" y="83819"/>
                </a:lnTo>
                <a:lnTo>
                  <a:pt x="33527" y="78739"/>
                </a:lnTo>
                <a:lnTo>
                  <a:pt x="34835" y="73278"/>
                </a:lnTo>
                <a:lnTo>
                  <a:pt x="47625" y="13969"/>
                </a:lnTo>
                <a:close/>
              </a:path>
              <a:path w="123189" h="102870">
                <a:moveTo>
                  <a:pt x="101092" y="80390"/>
                </a:moveTo>
                <a:lnTo>
                  <a:pt x="95376" y="87122"/>
                </a:lnTo>
                <a:lnTo>
                  <a:pt x="90424" y="90550"/>
                </a:lnTo>
                <a:lnTo>
                  <a:pt x="103129" y="90550"/>
                </a:lnTo>
                <a:lnTo>
                  <a:pt x="107187" y="86106"/>
                </a:lnTo>
                <a:lnTo>
                  <a:pt x="101092" y="80390"/>
                </a:lnTo>
                <a:close/>
              </a:path>
              <a:path w="123189" h="102870">
                <a:moveTo>
                  <a:pt x="122936" y="0"/>
                </a:moveTo>
                <a:lnTo>
                  <a:pt x="31876" y="0"/>
                </a:lnTo>
                <a:lnTo>
                  <a:pt x="28194" y="381"/>
                </a:lnTo>
                <a:lnTo>
                  <a:pt x="25019" y="1269"/>
                </a:lnTo>
                <a:lnTo>
                  <a:pt x="21717" y="2031"/>
                </a:lnTo>
                <a:lnTo>
                  <a:pt x="0" y="20954"/>
                </a:lnTo>
                <a:lnTo>
                  <a:pt x="6604" y="26542"/>
                </a:lnTo>
                <a:lnTo>
                  <a:pt x="10668" y="21462"/>
                </a:lnTo>
                <a:lnTo>
                  <a:pt x="14477" y="18160"/>
                </a:lnTo>
                <a:lnTo>
                  <a:pt x="17907" y="16382"/>
                </a:lnTo>
                <a:lnTo>
                  <a:pt x="21336" y="14731"/>
                </a:lnTo>
                <a:lnTo>
                  <a:pt x="25654" y="13969"/>
                </a:lnTo>
                <a:lnTo>
                  <a:pt x="119887" y="13969"/>
                </a:lnTo>
                <a:lnTo>
                  <a:pt x="1229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774690" y="5411723"/>
            <a:ext cx="123189" cy="102870"/>
          </a:xfrm>
          <a:custGeom>
            <a:avLst/>
            <a:gdLst/>
            <a:ahLst/>
            <a:cxnLst/>
            <a:rect l="l" t="t" r="r" b="b"/>
            <a:pathLst>
              <a:path w="123189" h="102870">
                <a:moveTo>
                  <a:pt x="36195" y="0"/>
                </a:moveTo>
                <a:lnTo>
                  <a:pt x="122936" y="0"/>
                </a:lnTo>
                <a:lnTo>
                  <a:pt x="119887" y="13969"/>
                </a:lnTo>
                <a:lnTo>
                  <a:pt x="94742" y="13969"/>
                </a:lnTo>
                <a:lnTo>
                  <a:pt x="82804" y="66801"/>
                </a:lnTo>
                <a:lnTo>
                  <a:pt x="81280" y="73787"/>
                </a:lnTo>
                <a:lnTo>
                  <a:pt x="80518" y="78993"/>
                </a:lnTo>
                <a:lnTo>
                  <a:pt x="80518" y="82550"/>
                </a:lnTo>
                <a:lnTo>
                  <a:pt x="80518" y="85343"/>
                </a:lnTo>
                <a:lnTo>
                  <a:pt x="80899" y="87375"/>
                </a:lnTo>
                <a:lnTo>
                  <a:pt x="81914" y="88645"/>
                </a:lnTo>
                <a:lnTo>
                  <a:pt x="82804" y="89915"/>
                </a:lnTo>
                <a:lnTo>
                  <a:pt x="84200" y="90550"/>
                </a:lnTo>
                <a:lnTo>
                  <a:pt x="86233" y="90550"/>
                </a:lnTo>
                <a:lnTo>
                  <a:pt x="90424" y="90550"/>
                </a:lnTo>
                <a:lnTo>
                  <a:pt x="95376" y="87122"/>
                </a:lnTo>
                <a:lnTo>
                  <a:pt x="101092" y="80390"/>
                </a:lnTo>
                <a:lnTo>
                  <a:pt x="107187" y="86106"/>
                </a:lnTo>
                <a:lnTo>
                  <a:pt x="83438" y="102615"/>
                </a:lnTo>
                <a:lnTo>
                  <a:pt x="78486" y="102615"/>
                </a:lnTo>
                <a:lnTo>
                  <a:pt x="73660" y="102615"/>
                </a:lnTo>
                <a:lnTo>
                  <a:pt x="69976" y="101091"/>
                </a:lnTo>
                <a:lnTo>
                  <a:pt x="67183" y="97789"/>
                </a:lnTo>
                <a:lnTo>
                  <a:pt x="64388" y="94487"/>
                </a:lnTo>
                <a:lnTo>
                  <a:pt x="63119" y="90169"/>
                </a:lnTo>
                <a:lnTo>
                  <a:pt x="63119" y="84835"/>
                </a:lnTo>
                <a:lnTo>
                  <a:pt x="63119" y="80137"/>
                </a:lnTo>
                <a:lnTo>
                  <a:pt x="64008" y="73278"/>
                </a:lnTo>
                <a:lnTo>
                  <a:pt x="66039" y="64262"/>
                </a:lnTo>
                <a:lnTo>
                  <a:pt x="68325" y="53593"/>
                </a:lnTo>
                <a:lnTo>
                  <a:pt x="69596" y="48006"/>
                </a:lnTo>
                <a:lnTo>
                  <a:pt x="71247" y="41147"/>
                </a:lnTo>
                <a:lnTo>
                  <a:pt x="73533" y="33273"/>
                </a:lnTo>
                <a:lnTo>
                  <a:pt x="75692" y="25272"/>
                </a:lnTo>
                <a:lnTo>
                  <a:pt x="77597" y="19176"/>
                </a:lnTo>
                <a:lnTo>
                  <a:pt x="79248" y="14859"/>
                </a:lnTo>
                <a:lnTo>
                  <a:pt x="78739" y="13969"/>
                </a:lnTo>
                <a:lnTo>
                  <a:pt x="47625" y="13969"/>
                </a:lnTo>
                <a:lnTo>
                  <a:pt x="34671" y="74040"/>
                </a:lnTo>
                <a:lnTo>
                  <a:pt x="33527" y="78739"/>
                </a:lnTo>
                <a:lnTo>
                  <a:pt x="27686" y="100964"/>
                </a:lnTo>
                <a:lnTo>
                  <a:pt x="5207" y="100964"/>
                </a:lnTo>
                <a:lnTo>
                  <a:pt x="6350" y="95757"/>
                </a:lnTo>
                <a:lnTo>
                  <a:pt x="11852" y="88374"/>
                </a:lnTo>
                <a:lnTo>
                  <a:pt x="17129" y="77263"/>
                </a:lnTo>
                <a:lnTo>
                  <a:pt x="22191" y="62414"/>
                </a:lnTo>
                <a:lnTo>
                  <a:pt x="27050" y="43814"/>
                </a:lnTo>
                <a:lnTo>
                  <a:pt x="34036" y="13969"/>
                </a:lnTo>
                <a:lnTo>
                  <a:pt x="30607" y="13969"/>
                </a:lnTo>
                <a:lnTo>
                  <a:pt x="25654" y="13969"/>
                </a:lnTo>
                <a:lnTo>
                  <a:pt x="6604" y="26542"/>
                </a:lnTo>
                <a:lnTo>
                  <a:pt x="0" y="20954"/>
                </a:lnTo>
                <a:lnTo>
                  <a:pt x="3683" y="16509"/>
                </a:lnTo>
                <a:lnTo>
                  <a:pt x="6604" y="13207"/>
                </a:lnTo>
                <a:lnTo>
                  <a:pt x="9017" y="10794"/>
                </a:lnTo>
                <a:lnTo>
                  <a:pt x="11302" y="8509"/>
                </a:lnTo>
                <a:lnTo>
                  <a:pt x="25019" y="1269"/>
                </a:lnTo>
                <a:lnTo>
                  <a:pt x="28194" y="381"/>
                </a:lnTo>
                <a:lnTo>
                  <a:pt x="31876" y="0"/>
                </a:lnTo>
                <a:lnTo>
                  <a:pt x="361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5896355" y="5428488"/>
            <a:ext cx="153162" cy="134365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6059423" y="5341645"/>
            <a:ext cx="122654" cy="17294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6074266" y="5360923"/>
            <a:ext cx="104139" cy="153670"/>
          </a:xfrm>
          <a:custGeom>
            <a:avLst/>
            <a:gdLst/>
            <a:ahLst/>
            <a:cxnLst/>
            <a:rect l="l" t="t" r="r" b="b"/>
            <a:pathLst>
              <a:path w="104139" h="153670">
                <a:moveTo>
                  <a:pt x="71390" y="0"/>
                </a:moveTo>
                <a:lnTo>
                  <a:pt x="58690" y="0"/>
                </a:lnTo>
                <a:lnTo>
                  <a:pt x="52975" y="1142"/>
                </a:lnTo>
                <a:lnTo>
                  <a:pt x="48022" y="3175"/>
                </a:lnTo>
                <a:lnTo>
                  <a:pt x="43196" y="5334"/>
                </a:lnTo>
                <a:lnTo>
                  <a:pt x="39513" y="8128"/>
                </a:lnTo>
                <a:lnTo>
                  <a:pt x="37100" y="11810"/>
                </a:lnTo>
                <a:lnTo>
                  <a:pt x="34560" y="15366"/>
                </a:lnTo>
                <a:lnTo>
                  <a:pt x="33417" y="19431"/>
                </a:lnTo>
                <a:lnTo>
                  <a:pt x="33417" y="27939"/>
                </a:lnTo>
                <a:lnTo>
                  <a:pt x="34687" y="32257"/>
                </a:lnTo>
                <a:lnTo>
                  <a:pt x="39767" y="41401"/>
                </a:lnTo>
                <a:lnTo>
                  <a:pt x="43831" y="46862"/>
                </a:lnTo>
                <a:lnTo>
                  <a:pt x="49419" y="53085"/>
                </a:lnTo>
                <a:lnTo>
                  <a:pt x="37894" y="58634"/>
                </a:lnTo>
                <a:lnTo>
                  <a:pt x="6961" y="88949"/>
                </a:lnTo>
                <a:lnTo>
                  <a:pt x="0" y="126618"/>
                </a:lnTo>
                <a:lnTo>
                  <a:pt x="1159" y="131953"/>
                </a:lnTo>
                <a:lnTo>
                  <a:pt x="6493" y="142112"/>
                </a:lnTo>
                <a:lnTo>
                  <a:pt x="10684" y="146050"/>
                </a:lnTo>
                <a:lnTo>
                  <a:pt x="16526" y="148970"/>
                </a:lnTo>
                <a:lnTo>
                  <a:pt x="22368" y="152019"/>
                </a:lnTo>
                <a:lnTo>
                  <a:pt x="29861" y="153415"/>
                </a:lnTo>
                <a:lnTo>
                  <a:pt x="38751" y="153415"/>
                </a:lnTo>
                <a:lnTo>
                  <a:pt x="66991" y="145160"/>
                </a:lnTo>
                <a:lnTo>
                  <a:pt x="40148" y="145160"/>
                </a:lnTo>
                <a:lnTo>
                  <a:pt x="30647" y="143615"/>
                </a:lnTo>
                <a:lnTo>
                  <a:pt x="23860" y="138985"/>
                </a:lnTo>
                <a:lnTo>
                  <a:pt x="19788" y="131284"/>
                </a:lnTo>
                <a:lnTo>
                  <a:pt x="18431" y="120522"/>
                </a:lnTo>
                <a:lnTo>
                  <a:pt x="19048" y="110476"/>
                </a:lnTo>
                <a:lnTo>
                  <a:pt x="39672" y="69230"/>
                </a:lnTo>
                <a:lnTo>
                  <a:pt x="54372" y="59816"/>
                </a:lnTo>
                <a:lnTo>
                  <a:pt x="74921" y="59816"/>
                </a:lnTo>
                <a:lnTo>
                  <a:pt x="73549" y="57912"/>
                </a:lnTo>
                <a:lnTo>
                  <a:pt x="50181" y="27559"/>
                </a:lnTo>
                <a:lnTo>
                  <a:pt x="49292" y="25526"/>
                </a:lnTo>
                <a:lnTo>
                  <a:pt x="48848" y="23748"/>
                </a:lnTo>
                <a:lnTo>
                  <a:pt x="48784" y="17653"/>
                </a:lnTo>
                <a:lnTo>
                  <a:pt x="50181" y="14478"/>
                </a:lnTo>
                <a:lnTo>
                  <a:pt x="55769" y="9651"/>
                </a:lnTo>
                <a:lnTo>
                  <a:pt x="59452" y="8381"/>
                </a:lnTo>
                <a:lnTo>
                  <a:pt x="95117" y="8381"/>
                </a:lnTo>
                <a:lnTo>
                  <a:pt x="89678" y="5460"/>
                </a:lnTo>
                <a:lnTo>
                  <a:pt x="77486" y="1142"/>
                </a:lnTo>
                <a:lnTo>
                  <a:pt x="71390" y="0"/>
                </a:lnTo>
                <a:close/>
              </a:path>
              <a:path w="104139" h="153670">
                <a:moveTo>
                  <a:pt x="74921" y="59816"/>
                </a:moveTo>
                <a:lnTo>
                  <a:pt x="54372" y="59816"/>
                </a:lnTo>
                <a:lnTo>
                  <a:pt x="60087" y="66293"/>
                </a:lnTo>
                <a:lnTo>
                  <a:pt x="64151" y="72770"/>
                </a:lnTo>
                <a:lnTo>
                  <a:pt x="66437" y="79375"/>
                </a:lnTo>
                <a:lnTo>
                  <a:pt x="68723" y="85851"/>
                </a:lnTo>
                <a:lnTo>
                  <a:pt x="69993" y="93217"/>
                </a:lnTo>
                <a:lnTo>
                  <a:pt x="69993" y="109219"/>
                </a:lnTo>
                <a:lnTo>
                  <a:pt x="68596" y="116585"/>
                </a:lnTo>
                <a:lnTo>
                  <a:pt x="45863" y="145160"/>
                </a:lnTo>
                <a:lnTo>
                  <a:pt x="66991" y="145160"/>
                </a:lnTo>
                <a:lnTo>
                  <a:pt x="88914" y="107616"/>
                </a:lnTo>
                <a:lnTo>
                  <a:pt x="89297" y="101091"/>
                </a:lnTo>
                <a:lnTo>
                  <a:pt x="89297" y="94741"/>
                </a:lnTo>
                <a:lnTo>
                  <a:pt x="88662" y="89153"/>
                </a:lnTo>
                <a:lnTo>
                  <a:pt x="87265" y="84073"/>
                </a:lnTo>
                <a:lnTo>
                  <a:pt x="85995" y="79120"/>
                </a:lnTo>
                <a:lnTo>
                  <a:pt x="83963" y="74040"/>
                </a:lnTo>
                <a:lnTo>
                  <a:pt x="81042" y="69087"/>
                </a:lnTo>
                <a:lnTo>
                  <a:pt x="78121" y="64262"/>
                </a:lnTo>
                <a:lnTo>
                  <a:pt x="74921" y="59816"/>
                </a:lnTo>
                <a:close/>
              </a:path>
              <a:path w="104139" h="153670">
                <a:moveTo>
                  <a:pt x="95117" y="8381"/>
                </a:moveTo>
                <a:lnTo>
                  <a:pt x="70501" y="8381"/>
                </a:lnTo>
                <a:lnTo>
                  <a:pt x="75835" y="10287"/>
                </a:lnTo>
                <a:lnTo>
                  <a:pt x="80407" y="14096"/>
                </a:lnTo>
                <a:lnTo>
                  <a:pt x="84852" y="18034"/>
                </a:lnTo>
                <a:lnTo>
                  <a:pt x="88281" y="23748"/>
                </a:lnTo>
                <a:lnTo>
                  <a:pt x="90694" y="31495"/>
                </a:lnTo>
                <a:lnTo>
                  <a:pt x="100473" y="31495"/>
                </a:lnTo>
                <a:lnTo>
                  <a:pt x="104029" y="14604"/>
                </a:lnTo>
                <a:lnTo>
                  <a:pt x="96536" y="9143"/>
                </a:lnTo>
                <a:lnTo>
                  <a:pt x="95117" y="838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6092697" y="5420740"/>
            <a:ext cx="52069" cy="85725"/>
          </a:xfrm>
          <a:custGeom>
            <a:avLst/>
            <a:gdLst/>
            <a:ahLst/>
            <a:cxnLst/>
            <a:rect l="l" t="t" r="r" b="b"/>
            <a:pathLst>
              <a:path w="52070" h="85725">
                <a:moveTo>
                  <a:pt x="35940" y="0"/>
                </a:moveTo>
                <a:lnTo>
                  <a:pt x="5518" y="32041"/>
                </a:lnTo>
                <a:lnTo>
                  <a:pt x="0" y="60706"/>
                </a:lnTo>
                <a:lnTo>
                  <a:pt x="1357" y="71467"/>
                </a:lnTo>
                <a:lnTo>
                  <a:pt x="5429" y="79168"/>
                </a:lnTo>
                <a:lnTo>
                  <a:pt x="12215" y="83798"/>
                </a:lnTo>
                <a:lnTo>
                  <a:pt x="21716" y="85344"/>
                </a:lnTo>
                <a:lnTo>
                  <a:pt x="27431" y="85344"/>
                </a:lnTo>
                <a:lnTo>
                  <a:pt x="51562" y="49403"/>
                </a:lnTo>
                <a:lnTo>
                  <a:pt x="51562" y="41783"/>
                </a:lnTo>
                <a:lnTo>
                  <a:pt x="51562" y="33401"/>
                </a:lnTo>
                <a:lnTo>
                  <a:pt x="50291" y="26035"/>
                </a:lnTo>
                <a:lnTo>
                  <a:pt x="48005" y="19558"/>
                </a:lnTo>
                <a:lnTo>
                  <a:pt x="45719" y="12954"/>
                </a:lnTo>
                <a:lnTo>
                  <a:pt x="41655" y="6477"/>
                </a:lnTo>
                <a:lnTo>
                  <a:pt x="3594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6074155" y="5360923"/>
            <a:ext cx="104139" cy="153670"/>
          </a:xfrm>
          <a:custGeom>
            <a:avLst/>
            <a:gdLst/>
            <a:ahLst/>
            <a:cxnLst/>
            <a:rect l="l" t="t" r="r" b="b"/>
            <a:pathLst>
              <a:path w="104139" h="153670">
                <a:moveTo>
                  <a:pt x="65405" y="0"/>
                </a:moveTo>
                <a:lnTo>
                  <a:pt x="71501" y="0"/>
                </a:lnTo>
                <a:lnTo>
                  <a:pt x="77597" y="1142"/>
                </a:lnTo>
                <a:lnTo>
                  <a:pt x="83693" y="3301"/>
                </a:lnTo>
                <a:lnTo>
                  <a:pt x="89789" y="5460"/>
                </a:lnTo>
                <a:lnTo>
                  <a:pt x="96647" y="9143"/>
                </a:lnTo>
                <a:lnTo>
                  <a:pt x="104140" y="14604"/>
                </a:lnTo>
                <a:lnTo>
                  <a:pt x="100584" y="31495"/>
                </a:lnTo>
                <a:lnTo>
                  <a:pt x="90805" y="31495"/>
                </a:lnTo>
                <a:lnTo>
                  <a:pt x="88392" y="23748"/>
                </a:lnTo>
                <a:lnTo>
                  <a:pt x="84963" y="18034"/>
                </a:lnTo>
                <a:lnTo>
                  <a:pt x="80518" y="14096"/>
                </a:lnTo>
                <a:lnTo>
                  <a:pt x="75946" y="10287"/>
                </a:lnTo>
                <a:lnTo>
                  <a:pt x="70612" y="8381"/>
                </a:lnTo>
                <a:lnTo>
                  <a:pt x="64389" y="8381"/>
                </a:lnTo>
                <a:lnTo>
                  <a:pt x="59563" y="8381"/>
                </a:lnTo>
                <a:lnTo>
                  <a:pt x="55880" y="9651"/>
                </a:lnTo>
                <a:lnTo>
                  <a:pt x="53086" y="12064"/>
                </a:lnTo>
                <a:lnTo>
                  <a:pt x="50292" y="14478"/>
                </a:lnTo>
                <a:lnTo>
                  <a:pt x="48895" y="17653"/>
                </a:lnTo>
                <a:lnTo>
                  <a:pt x="48895" y="21462"/>
                </a:lnTo>
                <a:lnTo>
                  <a:pt x="48895" y="23494"/>
                </a:lnTo>
                <a:lnTo>
                  <a:pt x="49403" y="25526"/>
                </a:lnTo>
                <a:lnTo>
                  <a:pt x="50292" y="27559"/>
                </a:lnTo>
                <a:lnTo>
                  <a:pt x="51181" y="29717"/>
                </a:lnTo>
                <a:lnTo>
                  <a:pt x="73660" y="57912"/>
                </a:lnTo>
                <a:lnTo>
                  <a:pt x="78232" y="64262"/>
                </a:lnTo>
                <a:lnTo>
                  <a:pt x="81153" y="69087"/>
                </a:lnTo>
                <a:lnTo>
                  <a:pt x="84074" y="74040"/>
                </a:lnTo>
                <a:lnTo>
                  <a:pt x="86106" y="79120"/>
                </a:lnTo>
                <a:lnTo>
                  <a:pt x="87376" y="84073"/>
                </a:lnTo>
                <a:lnTo>
                  <a:pt x="88773" y="89153"/>
                </a:lnTo>
                <a:lnTo>
                  <a:pt x="89408" y="94741"/>
                </a:lnTo>
                <a:lnTo>
                  <a:pt x="89408" y="101091"/>
                </a:lnTo>
                <a:lnTo>
                  <a:pt x="75692" y="137794"/>
                </a:lnTo>
                <a:lnTo>
                  <a:pt x="38862" y="153415"/>
                </a:lnTo>
                <a:lnTo>
                  <a:pt x="29972" y="153415"/>
                </a:lnTo>
                <a:lnTo>
                  <a:pt x="22479" y="152019"/>
                </a:lnTo>
                <a:lnTo>
                  <a:pt x="16637" y="148970"/>
                </a:lnTo>
                <a:lnTo>
                  <a:pt x="10795" y="146050"/>
                </a:lnTo>
                <a:lnTo>
                  <a:pt x="6604" y="142112"/>
                </a:lnTo>
                <a:lnTo>
                  <a:pt x="3937" y="137032"/>
                </a:lnTo>
                <a:lnTo>
                  <a:pt x="1270" y="131953"/>
                </a:lnTo>
                <a:lnTo>
                  <a:pt x="0" y="126110"/>
                </a:lnTo>
                <a:lnTo>
                  <a:pt x="0" y="119506"/>
                </a:lnTo>
                <a:lnTo>
                  <a:pt x="12573" y="80137"/>
                </a:lnTo>
                <a:lnTo>
                  <a:pt x="49530" y="53085"/>
                </a:lnTo>
                <a:lnTo>
                  <a:pt x="43942" y="46862"/>
                </a:lnTo>
                <a:lnTo>
                  <a:pt x="39878" y="41401"/>
                </a:lnTo>
                <a:lnTo>
                  <a:pt x="37338" y="36829"/>
                </a:lnTo>
                <a:lnTo>
                  <a:pt x="34798" y="32257"/>
                </a:lnTo>
                <a:lnTo>
                  <a:pt x="33528" y="27939"/>
                </a:lnTo>
                <a:lnTo>
                  <a:pt x="33528" y="23875"/>
                </a:lnTo>
                <a:lnTo>
                  <a:pt x="33528" y="19431"/>
                </a:lnTo>
                <a:lnTo>
                  <a:pt x="34671" y="15366"/>
                </a:lnTo>
                <a:lnTo>
                  <a:pt x="37211" y="11810"/>
                </a:lnTo>
                <a:lnTo>
                  <a:pt x="39624" y="8128"/>
                </a:lnTo>
                <a:lnTo>
                  <a:pt x="43307" y="5334"/>
                </a:lnTo>
                <a:lnTo>
                  <a:pt x="48133" y="3175"/>
                </a:lnTo>
                <a:lnTo>
                  <a:pt x="53086" y="1142"/>
                </a:lnTo>
                <a:lnTo>
                  <a:pt x="58801" y="0"/>
                </a:lnTo>
                <a:lnTo>
                  <a:pt x="654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6167628" y="5426964"/>
            <a:ext cx="121158" cy="16230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6182867" y="5445886"/>
            <a:ext cx="102235" cy="144145"/>
          </a:xfrm>
          <a:custGeom>
            <a:avLst/>
            <a:gdLst/>
            <a:ahLst/>
            <a:cxnLst/>
            <a:rect l="l" t="t" r="r" b="b"/>
            <a:pathLst>
              <a:path w="102235" h="144145">
                <a:moveTo>
                  <a:pt x="74168" y="0"/>
                </a:moveTo>
                <a:lnTo>
                  <a:pt x="60071" y="0"/>
                </a:lnTo>
                <a:lnTo>
                  <a:pt x="52705" y="32512"/>
                </a:lnTo>
                <a:lnTo>
                  <a:pt x="47625" y="32512"/>
                </a:lnTo>
                <a:lnTo>
                  <a:pt x="42799" y="33146"/>
                </a:lnTo>
                <a:lnTo>
                  <a:pt x="38100" y="34416"/>
                </a:lnTo>
                <a:lnTo>
                  <a:pt x="33528" y="35559"/>
                </a:lnTo>
                <a:lnTo>
                  <a:pt x="29337" y="37210"/>
                </a:lnTo>
                <a:lnTo>
                  <a:pt x="25400" y="39369"/>
                </a:lnTo>
                <a:lnTo>
                  <a:pt x="21462" y="41401"/>
                </a:lnTo>
                <a:lnTo>
                  <a:pt x="0" y="75184"/>
                </a:lnTo>
                <a:lnTo>
                  <a:pt x="0" y="83947"/>
                </a:lnTo>
                <a:lnTo>
                  <a:pt x="29718" y="111632"/>
                </a:lnTo>
                <a:lnTo>
                  <a:pt x="35306" y="111887"/>
                </a:lnTo>
                <a:lnTo>
                  <a:pt x="28067" y="144132"/>
                </a:lnTo>
                <a:lnTo>
                  <a:pt x="42418" y="144132"/>
                </a:lnTo>
                <a:lnTo>
                  <a:pt x="49403" y="112140"/>
                </a:lnTo>
                <a:lnTo>
                  <a:pt x="56896" y="112140"/>
                </a:lnTo>
                <a:lnTo>
                  <a:pt x="63754" y="110997"/>
                </a:lnTo>
                <a:lnTo>
                  <a:pt x="76581" y="106425"/>
                </a:lnTo>
                <a:lnTo>
                  <a:pt x="80019" y="104393"/>
                </a:lnTo>
                <a:lnTo>
                  <a:pt x="50927" y="104393"/>
                </a:lnTo>
                <a:lnTo>
                  <a:pt x="50955" y="104266"/>
                </a:lnTo>
                <a:lnTo>
                  <a:pt x="36830" y="104266"/>
                </a:lnTo>
                <a:lnTo>
                  <a:pt x="33655" y="103885"/>
                </a:lnTo>
                <a:lnTo>
                  <a:pt x="17352" y="89153"/>
                </a:lnTo>
                <a:lnTo>
                  <a:pt x="16383" y="86487"/>
                </a:lnTo>
                <a:lnTo>
                  <a:pt x="15976" y="83947"/>
                </a:lnTo>
                <a:lnTo>
                  <a:pt x="15875" y="74294"/>
                </a:lnTo>
                <a:lnTo>
                  <a:pt x="16764" y="69087"/>
                </a:lnTo>
                <a:lnTo>
                  <a:pt x="18542" y="64515"/>
                </a:lnTo>
                <a:lnTo>
                  <a:pt x="20320" y="59816"/>
                </a:lnTo>
                <a:lnTo>
                  <a:pt x="22733" y="55753"/>
                </a:lnTo>
                <a:lnTo>
                  <a:pt x="25908" y="52324"/>
                </a:lnTo>
                <a:lnTo>
                  <a:pt x="28956" y="48768"/>
                </a:lnTo>
                <a:lnTo>
                  <a:pt x="51054" y="40131"/>
                </a:lnTo>
                <a:lnTo>
                  <a:pt x="90170" y="40131"/>
                </a:lnTo>
                <a:lnTo>
                  <a:pt x="86487" y="37718"/>
                </a:lnTo>
                <a:lnTo>
                  <a:pt x="82169" y="36068"/>
                </a:lnTo>
                <a:lnTo>
                  <a:pt x="77724" y="34290"/>
                </a:lnTo>
                <a:lnTo>
                  <a:pt x="72644" y="33146"/>
                </a:lnTo>
                <a:lnTo>
                  <a:pt x="66802" y="32765"/>
                </a:lnTo>
                <a:lnTo>
                  <a:pt x="74168" y="0"/>
                </a:lnTo>
                <a:close/>
              </a:path>
              <a:path w="102235" h="144145">
                <a:moveTo>
                  <a:pt x="90568" y="40512"/>
                </a:moveTo>
                <a:lnTo>
                  <a:pt x="65024" y="40512"/>
                </a:lnTo>
                <a:lnTo>
                  <a:pt x="68453" y="40766"/>
                </a:lnTo>
                <a:lnTo>
                  <a:pt x="71501" y="41656"/>
                </a:lnTo>
                <a:lnTo>
                  <a:pt x="85904" y="71119"/>
                </a:lnTo>
                <a:lnTo>
                  <a:pt x="85217" y="75818"/>
                </a:lnTo>
                <a:lnTo>
                  <a:pt x="83566" y="80390"/>
                </a:lnTo>
                <a:lnTo>
                  <a:pt x="81915" y="85090"/>
                </a:lnTo>
                <a:lnTo>
                  <a:pt x="79629" y="89153"/>
                </a:lnTo>
                <a:lnTo>
                  <a:pt x="76581" y="92456"/>
                </a:lnTo>
                <a:lnTo>
                  <a:pt x="73660" y="95884"/>
                </a:lnTo>
                <a:lnTo>
                  <a:pt x="69977" y="98678"/>
                </a:lnTo>
                <a:lnTo>
                  <a:pt x="65532" y="100710"/>
                </a:lnTo>
                <a:lnTo>
                  <a:pt x="61214" y="102743"/>
                </a:lnTo>
                <a:lnTo>
                  <a:pt x="56387" y="104012"/>
                </a:lnTo>
                <a:lnTo>
                  <a:pt x="50927" y="104393"/>
                </a:lnTo>
                <a:lnTo>
                  <a:pt x="80019" y="104393"/>
                </a:lnTo>
                <a:lnTo>
                  <a:pt x="101981" y="72135"/>
                </a:lnTo>
                <a:lnTo>
                  <a:pt x="101981" y="60832"/>
                </a:lnTo>
                <a:lnTo>
                  <a:pt x="101219" y="56641"/>
                </a:lnTo>
                <a:lnTo>
                  <a:pt x="99695" y="52831"/>
                </a:lnTo>
                <a:lnTo>
                  <a:pt x="98298" y="49021"/>
                </a:lnTo>
                <a:lnTo>
                  <a:pt x="96139" y="45719"/>
                </a:lnTo>
                <a:lnTo>
                  <a:pt x="93091" y="42925"/>
                </a:lnTo>
                <a:lnTo>
                  <a:pt x="90568" y="40512"/>
                </a:lnTo>
                <a:close/>
              </a:path>
              <a:path w="102235" h="144145">
                <a:moveTo>
                  <a:pt x="90170" y="40131"/>
                </a:moveTo>
                <a:lnTo>
                  <a:pt x="51054" y="40131"/>
                </a:lnTo>
                <a:lnTo>
                  <a:pt x="36830" y="104266"/>
                </a:lnTo>
                <a:lnTo>
                  <a:pt x="50955" y="104266"/>
                </a:lnTo>
                <a:lnTo>
                  <a:pt x="65024" y="40512"/>
                </a:lnTo>
                <a:lnTo>
                  <a:pt x="90568" y="40512"/>
                </a:lnTo>
                <a:lnTo>
                  <a:pt x="90170" y="4013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6233795" y="5486400"/>
            <a:ext cx="35560" cy="64135"/>
          </a:xfrm>
          <a:custGeom>
            <a:avLst/>
            <a:gdLst/>
            <a:ahLst/>
            <a:cxnLst/>
            <a:rect l="l" t="t" r="r" b="b"/>
            <a:pathLst>
              <a:path w="35560" h="64135">
                <a:moveTo>
                  <a:pt x="14096" y="0"/>
                </a:moveTo>
                <a:lnTo>
                  <a:pt x="0" y="63881"/>
                </a:lnTo>
                <a:lnTo>
                  <a:pt x="5460" y="63500"/>
                </a:lnTo>
                <a:lnTo>
                  <a:pt x="10287" y="62230"/>
                </a:lnTo>
                <a:lnTo>
                  <a:pt x="14604" y="60197"/>
                </a:lnTo>
                <a:lnTo>
                  <a:pt x="19050" y="58165"/>
                </a:lnTo>
                <a:lnTo>
                  <a:pt x="22732" y="55371"/>
                </a:lnTo>
                <a:lnTo>
                  <a:pt x="25653" y="51943"/>
                </a:lnTo>
                <a:lnTo>
                  <a:pt x="28701" y="48640"/>
                </a:lnTo>
                <a:lnTo>
                  <a:pt x="30987" y="44577"/>
                </a:lnTo>
                <a:lnTo>
                  <a:pt x="32638" y="39878"/>
                </a:lnTo>
                <a:lnTo>
                  <a:pt x="34289" y="35306"/>
                </a:lnTo>
                <a:lnTo>
                  <a:pt x="35051" y="30099"/>
                </a:lnTo>
                <a:lnTo>
                  <a:pt x="35051" y="24511"/>
                </a:lnTo>
                <a:lnTo>
                  <a:pt x="35051" y="21081"/>
                </a:lnTo>
                <a:lnTo>
                  <a:pt x="17525" y="253"/>
                </a:lnTo>
                <a:lnTo>
                  <a:pt x="14096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6198742" y="5486019"/>
            <a:ext cx="35560" cy="64135"/>
          </a:xfrm>
          <a:custGeom>
            <a:avLst/>
            <a:gdLst/>
            <a:ahLst/>
            <a:cxnLst/>
            <a:rect l="l" t="t" r="r" b="b"/>
            <a:pathLst>
              <a:path w="35560" h="64135">
                <a:moveTo>
                  <a:pt x="35179" y="0"/>
                </a:moveTo>
                <a:lnTo>
                  <a:pt x="10033" y="12191"/>
                </a:lnTo>
                <a:lnTo>
                  <a:pt x="6858" y="15620"/>
                </a:lnTo>
                <a:lnTo>
                  <a:pt x="4445" y="19684"/>
                </a:lnTo>
                <a:lnTo>
                  <a:pt x="2667" y="24383"/>
                </a:lnTo>
                <a:lnTo>
                  <a:pt x="889" y="28955"/>
                </a:lnTo>
                <a:lnTo>
                  <a:pt x="0" y="34162"/>
                </a:lnTo>
                <a:lnTo>
                  <a:pt x="0" y="39750"/>
                </a:lnTo>
                <a:lnTo>
                  <a:pt x="0" y="43179"/>
                </a:lnTo>
                <a:lnTo>
                  <a:pt x="508" y="46354"/>
                </a:lnTo>
                <a:lnTo>
                  <a:pt x="1524" y="49148"/>
                </a:lnTo>
                <a:lnTo>
                  <a:pt x="2412" y="52069"/>
                </a:lnTo>
                <a:lnTo>
                  <a:pt x="20955" y="64134"/>
                </a:lnTo>
                <a:lnTo>
                  <a:pt x="3517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6182867" y="5445886"/>
            <a:ext cx="102235" cy="144145"/>
          </a:xfrm>
          <a:custGeom>
            <a:avLst/>
            <a:gdLst/>
            <a:ahLst/>
            <a:cxnLst/>
            <a:rect l="l" t="t" r="r" b="b"/>
            <a:pathLst>
              <a:path w="102235" h="144145">
                <a:moveTo>
                  <a:pt x="60071" y="0"/>
                </a:moveTo>
                <a:lnTo>
                  <a:pt x="74168" y="0"/>
                </a:lnTo>
                <a:lnTo>
                  <a:pt x="66802" y="32765"/>
                </a:lnTo>
                <a:lnTo>
                  <a:pt x="72644" y="33146"/>
                </a:lnTo>
                <a:lnTo>
                  <a:pt x="77724" y="34290"/>
                </a:lnTo>
                <a:lnTo>
                  <a:pt x="82169" y="36068"/>
                </a:lnTo>
                <a:lnTo>
                  <a:pt x="86487" y="37718"/>
                </a:lnTo>
                <a:lnTo>
                  <a:pt x="90170" y="40131"/>
                </a:lnTo>
                <a:lnTo>
                  <a:pt x="93091" y="42925"/>
                </a:lnTo>
                <a:lnTo>
                  <a:pt x="96139" y="45719"/>
                </a:lnTo>
                <a:lnTo>
                  <a:pt x="98298" y="49021"/>
                </a:lnTo>
                <a:lnTo>
                  <a:pt x="99695" y="52831"/>
                </a:lnTo>
                <a:lnTo>
                  <a:pt x="101219" y="56641"/>
                </a:lnTo>
                <a:lnTo>
                  <a:pt x="101981" y="60832"/>
                </a:lnTo>
                <a:lnTo>
                  <a:pt x="101981" y="65278"/>
                </a:lnTo>
                <a:lnTo>
                  <a:pt x="101981" y="72135"/>
                </a:lnTo>
                <a:lnTo>
                  <a:pt x="86868" y="98932"/>
                </a:lnTo>
                <a:lnTo>
                  <a:pt x="82169" y="103124"/>
                </a:lnTo>
                <a:lnTo>
                  <a:pt x="76581" y="106425"/>
                </a:lnTo>
                <a:lnTo>
                  <a:pt x="70104" y="108712"/>
                </a:lnTo>
                <a:lnTo>
                  <a:pt x="63754" y="110997"/>
                </a:lnTo>
                <a:lnTo>
                  <a:pt x="56896" y="112140"/>
                </a:lnTo>
                <a:lnTo>
                  <a:pt x="49403" y="112140"/>
                </a:lnTo>
                <a:lnTo>
                  <a:pt x="42418" y="144132"/>
                </a:lnTo>
                <a:lnTo>
                  <a:pt x="28067" y="144132"/>
                </a:lnTo>
                <a:lnTo>
                  <a:pt x="35306" y="111887"/>
                </a:lnTo>
                <a:lnTo>
                  <a:pt x="29718" y="111632"/>
                </a:lnTo>
                <a:lnTo>
                  <a:pt x="9271" y="102107"/>
                </a:lnTo>
                <a:lnTo>
                  <a:pt x="6223" y="99313"/>
                </a:lnTo>
                <a:lnTo>
                  <a:pt x="3937" y="95884"/>
                </a:lnTo>
                <a:lnTo>
                  <a:pt x="2412" y="92075"/>
                </a:lnTo>
                <a:lnTo>
                  <a:pt x="889" y="88265"/>
                </a:lnTo>
                <a:lnTo>
                  <a:pt x="0" y="83947"/>
                </a:lnTo>
                <a:lnTo>
                  <a:pt x="0" y="79247"/>
                </a:lnTo>
                <a:lnTo>
                  <a:pt x="0" y="75184"/>
                </a:lnTo>
                <a:lnTo>
                  <a:pt x="21462" y="41401"/>
                </a:lnTo>
                <a:lnTo>
                  <a:pt x="25400" y="39369"/>
                </a:lnTo>
                <a:lnTo>
                  <a:pt x="29337" y="37210"/>
                </a:lnTo>
                <a:lnTo>
                  <a:pt x="33528" y="35559"/>
                </a:lnTo>
                <a:lnTo>
                  <a:pt x="38100" y="34416"/>
                </a:lnTo>
                <a:lnTo>
                  <a:pt x="42799" y="33146"/>
                </a:lnTo>
                <a:lnTo>
                  <a:pt x="47625" y="32512"/>
                </a:lnTo>
                <a:lnTo>
                  <a:pt x="52705" y="32512"/>
                </a:lnTo>
                <a:lnTo>
                  <a:pt x="600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6288023" y="5480303"/>
            <a:ext cx="89153" cy="11201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302247" y="5499227"/>
            <a:ext cx="70485" cy="92710"/>
          </a:xfrm>
          <a:custGeom>
            <a:avLst/>
            <a:gdLst/>
            <a:ahLst/>
            <a:cxnLst/>
            <a:rect l="l" t="t" r="r" b="b"/>
            <a:pathLst>
              <a:path w="70485" h="92710">
                <a:moveTo>
                  <a:pt x="41705" y="58801"/>
                </a:moveTo>
                <a:lnTo>
                  <a:pt x="25400" y="58801"/>
                </a:lnTo>
                <a:lnTo>
                  <a:pt x="26415" y="58928"/>
                </a:lnTo>
                <a:lnTo>
                  <a:pt x="27050" y="59182"/>
                </a:lnTo>
                <a:lnTo>
                  <a:pt x="27812" y="59436"/>
                </a:lnTo>
                <a:lnTo>
                  <a:pt x="28321" y="59817"/>
                </a:lnTo>
                <a:lnTo>
                  <a:pt x="28701" y="60452"/>
                </a:lnTo>
                <a:lnTo>
                  <a:pt x="29210" y="61087"/>
                </a:lnTo>
                <a:lnTo>
                  <a:pt x="30099" y="63119"/>
                </a:lnTo>
                <a:lnTo>
                  <a:pt x="36575" y="83820"/>
                </a:lnTo>
                <a:lnTo>
                  <a:pt x="38353" y="87249"/>
                </a:lnTo>
                <a:lnTo>
                  <a:pt x="40259" y="89369"/>
                </a:lnTo>
                <a:lnTo>
                  <a:pt x="42290" y="91478"/>
                </a:lnTo>
                <a:lnTo>
                  <a:pt x="45085" y="92532"/>
                </a:lnTo>
                <a:lnTo>
                  <a:pt x="51942" y="92532"/>
                </a:lnTo>
                <a:lnTo>
                  <a:pt x="55265" y="91478"/>
                </a:lnTo>
                <a:lnTo>
                  <a:pt x="61849" y="87376"/>
                </a:lnTo>
                <a:lnTo>
                  <a:pt x="65659" y="84328"/>
                </a:lnTo>
                <a:lnTo>
                  <a:pt x="66767" y="83185"/>
                </a:lnTo>
                <a:lnTo>
                  <a:pt x="53086" y="83185"/>
                </a:lnTo>
                <a:lnTo>
                  <a:pt x="51942" y="82931"/>
                </a:lnTo>
                <a:lnTo>
                  <a:pt x="51180" y="82169"/>
                </a:lnTo>
                <a:lnTo>
                  <a:pt x="50418" y="81534"/>
                </a:lnTo>
                <a:lnTo>
                  <a:pt x="49784" y="80518"/>
                </a:lnTo>
                <a:lnTo>
                  <a:pt x="48513" y="77724"/>
                </a:lnTo>
                <a:lnTo>
                  <a:pt x="47878" y="76200"/>
                </a:lnTo>
                <a:lnTo>
                  <a:pt x="47371" y="74549"/>
                </a:lnTo>
                <a:lnTo>
                  <a:pt x="41705" y="58801"/>
                </a:lnTo>
                <a:close/>
              </a:path>
              <a:path w="70485" h="92710">
                <a:moveTo>
                  <a:pt x="33654" y="0"/>
                </a:moveTo>
                <a:lnTo>
                  <a:pt x="28321" y="0"/>
                </a:lnTo>
                <a:lnTo>
                  <a:pt x="9905" y="889"/>
                </a:lnTo>
                <a:lnTo>
                  <a:pt x="8889" y="5715"/>
                </a:lnTo>
                <a:lnTo>
                  <a:pt x="12318" y="5842"/>
                </a:lnTo>
                <a:lnTo>
                  <a:pt x="14731" y="6223"/>
                </a:lnTo>
                <a:lnTo>
                  <a:pt x="15875" y="6858"/>
                </a:lnTo>
                <a:lnTo>
                  <a:pt x="17144" y="7620"/>
                </a:lnTo>
                <a:lnTo>
                  <a:pt x="17652" y="8763"/>
                </a:lnTo>
                <a:lnTo>
                  <a:pt x="17652" y="12446"/>
                </a:lnTo>
                <a:lnTo>
                  <a:pt x="17399" y="13589"/>
                </a:lnTo>
                <a:lnTo>
                  <a:pt x="17272" y="14732"/>
                </a:lnTo>
                <a:lnTo>
                  <a:pt x="16890" y="16383"/>
                </a:lnTo>
                <a:lnTo>
                  <a:pt x="16382" y="18415"/>
                </a:lnTo>
                <a:lnTo>
                  <a:pt x="0" y="91198"/>
                </a:lnTo>
                <a:lnTo>
                  <a:pt x="13335" y="91198"/>
                </a:lnTo>
                <a:lnTo>
                  <a:pt x="20319" y="58801"/>
                </a:lnTo>
                <a:lnTo>
                  <a:pt x="41705" y="58801"/>
                </a:lnTo>
                <a:lnTo>
                  <a:pt x="39877" y="53721"/>
                </a:lnTo>
                <a:lnTo>
                  <a:pt x="41085" y="52832"/>
                </a:lnTo>
                <a:lnTo>
                  <a:pt x="21589" y="52832"/>
                </a:lnTo>
                <a:lnTo>
                  <a:pt x="33654" y="0"/>
                </a:lnTo>
                <a:close/>
              </a:path>
              <a:path w="70485" h="92710">
                <a:moveTo>
                  <a:pt x="64897" y="75692"/>
                </a:moveTo>
                <a:lnTo>
                  <a:pt x="61849" y="78867"/>
                </a:lnTo>
                <a:lnTo>
                  <a:pt x="59562" y="81026"/>
                </a:lnTo>
                <a:lnTo>
                  <a:pt x="56768" y="82804"/>
                </a:lnTo>
                <a:lnTo>
                  <a:pt x="55499" y="83185"/>
                </a:lnTo>
                <a:lnTo>
                  <a:pt x="66767" y="83185"/>
                </a:lnTo>
                <a:lnTo>
                  <a:pt x="69723" y="80137"/>
                </a:lnTo>
                <a:lnTo>
                  <a:pt x="64897" y="75692"/>
                </a:lnTo>
                <a:close/>
              </a:path>
              <a:path w="70485" h="92710">
                <a:moveTo>
                  <a:pt x="68452" y="26035"/>
                </a:moveTo>
                <a:lnTo>
                  <a:pt x="44196" y="26035"/>
                </a:lnTo>
                <a:lnTo>
                  <a:pt x="43306" y="30734"/>
                </a:lnTo>
                <a:lnTo>
                  <a:pt x="45212" y="30861"/>
                </a:lnTo>
                <a:lnTo>
                  <a:pt x="46609" y="31369"/>
                </a:lnTo>
                <a:lnTo>
                  <a:pt x="48005" y="32766"/>
                </a:lnTo>
                <a:lnTo>
                  <a:pt x="48260" y="33655"/>
                </a:lnTo>
                <a:lnTo>
                  <a:pt x="48260" y="36703"/>
                </a:lnTo>
                <a:lnTo>
                  <a:pt x="46862" y="39116"/>
                </a:lnTo>
                <a:lnTo>
                  <a:pt x="43814" y="41783"/>
                </a:lnTo>
                <a:lnTo>
                  <a:pt x="40893" y="44450"/>
                </a:lnTo>
                <a:lnTo>
                  <a:pt x="37591" y="46863"/>
                </a:lnTo>
                <a:lnTo>
                  <a:pt x="34162" y="49276"/>
                </a:lnTo>
                <a:lnTo>
                  <a:pt x="30606" y="51562"/>
                </a:lnTo>
                <a:lnTo>
                  <a:pt x="26797" y="52832"/>
                </a:lnTo>
                <a:lnTo>
                  <a:pt x="41085" y="52832"/>
                </a:lnTo>
                <a:lnTo>
                  <a:pt x="56261" y="41656"/>
                </a:lnTo>
                <a:lnTo>
                  <a:pt x="59943" y="38862"/>
                </a:lnTo>
                <a:lnTo>
                  <a:pt x="64642" y="35179"/>
                </a:lnTo>
                <a:lnTo>
                  <a:pt x="70485" y="30480"/>
                </a:lnTo>
                <a:lnTo>
                  <a:pt x="68452" y="2603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302247" y="5499227"/>
            <a:ext cx="70485" cy="92710"/>
          </a:xfrm>
          <a:custGeom>
            <a:avLst/>
            <a:gdLst/>
            <a:ahLst/>
            <a:cxnLst/>
            <a:rect l="l" t="t" r="r" b="b"/>
            <a:pathLst>
              <a:path w="70485" h="92710">
                <a:moveTo>
                  <a:pt x="28321" y="0"/>
                </a:moveTo>
                <a:lnTo>
                  <a:pt x="33654" y="0"/>
                </a:lnTo>
                <a:lnTo>
                  <a:pt x="21589" y="52832"/>
                </a:lnTo>
                <a:lnTo>
                  <a:pt x="22860" y="52832"/>
                </a:lnTo>
                <a:lnTo>
                  <a:pt x="26797" y="52832"/>
                </a:lnTo>
                <a:lnTo>
                  <a:pt x="30606" y="51562"/>
                </a:lnTo>
                <a:lnTo>
                  <a:pt x="34162" y="49276"/>
                </a:lnTo>
                <a:lnTo>
                  <a:pt x="37591" y="46863"/>
                </a:lnTo>
                <a:lnTo>
                  <a:pt x="40893" y="44450"/>
                </a:lnTo>
                <a:lnTo>
                  <a:pt x="43814" y="41783"/>
                </a:lnTo>
                <a:lnTo>
                  <a:pt x="46862" y="39116"/>
                </a:lnTo>
                <a:lnTo>
                  <a:pt x="48260" y="36703"/>
                </a:lnTo>
                <a:lnTo>
                  <a:pt x="48260" y="34798"/>
                </a:lnTo>
                <a:lnTo>
                  <a:pt x="48260" y="33655"/>
                </a:lnTo>
                <a:lnTo>
                  <a:pt x="48005" y="32766"/>
                </a:lnTo>
                <a:lnTo>
                  <a:pt x="47243" y="32004"/>
                </a:lnTo>
                <a:lnTo>
                  <a:pt x="46609" y="31369"/>
                </a:lnTo>
                <a:lnTo>
                  <a:pt x="45212" y="30861"/>
                </a:lnTo>
                <a:lnTo>
                  <a:pt x="43306" y="30734"/>
                </a:lnTo>
                <a:lnTo>
                  <a:pt x="44196" y="26035"/>
                </a:lnTo>
                <a:lnTo>
                  <a:pt x="68452" y="26035"/>
                </a:lnTo>
                <a:lnTo>
                  <a:pt x="70485" y="30480"/>
                </a:lnTo>
                <a:lnTo>
                  <a:pt x="64642" y="35179"/>
                </a:lnTo>
                <a:lnTo>
                  <a:pt x="59943" y="38862"/>
                </a:lnTo>
                <a:lnTo>
                  <a:pt x="56261" y="41656"/>
                </a:lnTo>
                <a:lnTo>
                  <a:pt x="39877" y="53721"/>
                </a:lnTo>
                <a:lnTo>
                  <a:pt x="47371" y="74549"/>
                </a:lnTo>
                <a:lnTo>
                  <a:pt x="47878" y="76200"/>
                </a:lnTo>
                <a:lnTo>
                  <a:pt x="48513" y="77724"/>
                </a:lnTo>
                <a:lnTo>
                  <a:pt x="49149" y="79121"/>
                </a:lnTo>
                <a:lnTo>
                  <a:pt x="49784" y="80518"/>
                </a:lnTo>
                <a:lnTo>
                  <a:pt x="50418" y="81534"/>
                </a:lnTo>
                <a:lnTo>
                  <a:pt x="51180" y="82169"/>
                </a:lnTo>
                <a:lnTo>
                  <a:pt x="51942" y="82931"/>
                </a:lnTo>
                <a:lnTo>
                  <a:pt x="53086" y="83185"/>
                </a:lnTo>
                <a:lnTo>
                  <a:pt x="54355" y="83185"/>
                </a:lnTo>
                <a:lnTo>
                  <a:pt x="55499" y="83185"/>
                </a:lnTo>
                <a:lnTo>
                  <a:pt x="56768" y="82804"/>
                </a:lnTo>
                <a:lnTo>
                  <a:pt x="58165" y="81915"/>
                </a:lnTo>
                <a:lnTo>
                  <a:pt x="59562" y="81026"/>
                </a:lnTo>
                <a:lnTo>
                  <a:pt x="61849" y="78867"/>
                </a:lnTo>
                <a:lnTo>
                  <a:pt x="64897" y="75692"/>
                </a:lnTo>
                <a:lnTo>
                  <a:pt x="69723" y="80137"/>
                </a:lnTo>
                <a:lnTo>
                  <a:pt x="51942" y="92532"/>
                </a:lnTo>
                <a:lnTo>
                  <a:pt x="48640" y="92532"/>
                </a:lnTo>
                <a:lnTo>
                  <a:pt x="45085" y="92532"/>
                </a:lnTo>
                <a:lnTo>
                  <a:pt x="35051" y="78867"/>
                </a:lnTo>
                <a:lnTo>
                  <a:pt x="30099" y="63119"/>
                </a:lnTo>
                <a:lnTo>
                  <a:pt x="29590" y="61976"/>
                </a:lnTo>
                <a:lnTo>
                  <a:pt x="29210" y="61087"/>
                </a:lnTo>
                <a:lnTo>
                  <a:pt x="28701" y="60452"/>
                </a:lnTo>
                <a:lnTo>
                  <a:pt x="28321" y="59817"/>
                </a:lnTo>
                <a:lnTo>
                  <a:pt x="27812" y="59436"/>
                </a:lnTo>
                <a:lnTo>
                  <a:pt x="27050" y="59182"/>
                </a:lnTo>
                <a:lnTo>
                  <a:pt x="26415" y="58928"/>
                </a:lnTo>
                <a:lnTo>
                  <a:pt x="25400" y="58801"/>
                </a:lnTo>
                <a:lnTo>
                  <a:pt x="24002" y="58801"/>
                </a:lnTo>
                <a:lnTo>
                  <a:pt x="20319" y="58801"/>
                </a:lnTo>
                <a:lnTo>
                  <a:pt x="13335" y="91198"/>
                </a:lnTo>
                <a:lnTo>
                  <a:pt x="0" y="91198"/>
                </a:lnTo>
                <a:lnTo>
                  <a:pt x="16382" y="18415"/>
                </a:lnTo>
                <a:lnTo>
                  <a:pt x="16890" y="16383"/>
                </a:lnTo>
                <a:lnTo>
                  <a:pt x="17272" y="14732"/>
                </a:lnTo>
                <a:lnTo>
                  <a:pt x="17399" y="13589"/>
                </a:lnTo>
                <a:lnTo>
                  <a:pt x="17652" y="12446"/>
                </a:lnTo>
                <a:lnTo>
                  <a:pt x="17652" y="11303"/>
                </a:lnTo>
                <a:lnTo>
                  <a:pt x="17652" y="10414"/>
                </a:lnTo>
                <a:lnTo>
                  <a:pt x="17652" y="8763"/>
                </a:lnTo>
                <a:lnTo>
                  <a:pt x="17144" y="7620"/>
                </a:lnTo>
                <a:lnTo>
                  <a:pt x="15875" y="6858"/>
                </a:lnTo>
                <a:lnTo>
                  <a:pt x="14731" y="6223"/>
                </a:lnTo>
                <a:lnTo>
                  <a:pt x="12318" y="5842"/>
                </a:lnTo>
                <a:lnTo>
                  <a:pt x="8889" y="5715"/>
                </a:lnTo>
                <a:lnTo>
                  <a:pt x="9905" y="889"/>
                </a:lnTo>
                <a:lnTo>
                  <a:pt x="283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4521708" y="5807964"/>
            <a:ext cx="142519" cy="14251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4532503" y="5823165"/>
            <a:ext cx="132588" cy="132549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4783835" y="5823206"/>
            <a:ext cx="142519" cy="122654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4799329" y="5842977"/>
            <a:ext cx="123189" cy="102870"/>
          </a:xfrm>
          <a:custGeom>
            <a:avLst/>
            <a:gdLst/>
            <a:ahLst/>
            <a:cxnLst/>
            <a:rect l="l" t="t" r="r" b="b"/>
            <a:pathLst>
              <a:path w="123189" h="102870">
                <a:moveTo>
                  <a:pt x="94742" y="13944"/>
                </a:moveTo>
                <a:lnTo>
                  <a:pt x="78740" y="13944"/>
                </a:lnTo>
                <a:lnTo>
                  <a:pt x="79248" y="14897"/>
                </a:lnTo>
                <a:lnTo>
                  <a:pt x="77597" y="19189"/>
                </a:lnTo>
                <a:lnTo>
                  <a:pt x="75692" y="25323"/>
                </a:lnTo>
                <a:lnTo>
                  <a:pt x="73533" y="33286"/>
                </a:lnTo>
                <a:lnTo>
                  <a:pt x="71247" y="41249"/>
                </a:lnTo>
                <a:lnTo>
                  <a:pt x="69596" y="48044"/>
                </a:lnTo>
                <a:lnTo>
                  <a:pt x="68325" y="53682"/>
                </a:lnTo>
                <a:lnTo>
                  <a:pt x="66040" y="64350"/>
                </a:lnTo>
                <a:lnTo>
                  <a:pt x="64008" y="73291"/>
                </a:lnTo>
                <a:lnTo>
                  <a:pt x="63292" y="78790"/>
                </a:lnTo>
                <a:lnTo>
                  <a:pt x="63220" y="90550"/>
                </a:lnTo>
                <a:lnTo>
                  <a:pt x="64389" y="94513"/>
                </a:lnTo>
                <a:lnTo>
                  <a:pt x="69977" y="101066"/>
                </a:lnTo>
                <a:lnTo>
                  <a:pt x="73660" y="102704"/>
                </a:lnTo>
                <a:lnTo>
                  <a:pt x="83439" y="102704"/>
                </a:lnTo>
                <a:lnTo>
                  <a:pt x="88137" y="101409"/>
                </a:lnTo>
                <a:lnTo>
                  <a:pt x="97028" y="96189"/>
                </a:lnTo>
                <a:lnTo>
                  <a:pt x="101854" y="91960"/>
                </a:lnTo>
                <a:lnTo>
                  <a:pt x="103141" y="90550"/>
                </a:lnTo>
                <a:lnTo>
                  <a:pt x="84200" y="90550"/>
                </a:lnTo>
                <a:lnTo>
                  <a:pt x="82804" y="89915"/>
                </a:lnTo>
                <a:lnTo>
                  <a:pt x="81915" y="88658"/>
                </a:lnTo>
                <a:lnTo>
                  <a:pt x="80899" y="87388"/>
                </a:lnTo>
                <a:lnTo>
                  <a:pt x="80518" y="85343"/>
                </a:lnTo>
                <a:lnTo>
                  <a:pt x="80549" y="78790"/>
                </a:lnTo>
                <a:lnTo>
                  <a:pt x="81280" y="73787"/>
                </a:lnTo>
                <a:lnTo>
                  <a:pt x="82804" y="66890"/>
                </a:lnTo>
                <a:lnTo>
                  <a:pt x="94742" y="13944"/>
                </a:lnTo>
                <a:close/>
              </a:path>
              <a:path w="123189" h="102870">
                <a:moveTo>
                  <a:pt x="47625" y="13944"/>
                </a:moveTo>
                <a:lnTo>
                  <a:pt x="34036" y="13944"/>
                </a:lnTo>
                <a:lnTo>
                  <a:pt x="27050" y="43853"/>
                </a:lnTo>
                <a:lnTo>
                  <a:pt x="22191" y="62433"/>
                </a:lnTo>
                <a:lnTo>
                  <a:pt x="17129" y="77292"/>
                </a:lnTo>
                <a:lnTo>
                  <a:pt x="11852" y="88426"/>
                </a:lnTo>
                <a:lnTo>
                  <a:pt x="6350" y="95834"/>
                </a:lnTo>
                <a:lnTo>
                  <a:pt x="5207" y="101015"/>
                </a:lnTo>
                <a:lnTo>
                  <a:pt x="27686" y="101015"/>
                </a:lnTo>
                <a:lnTo>
                  <a:pt x="28448" y="98691"/>
                </a:lnTo>
                <a:lnTo>
                  <a:pt x="29665" y="94513"/>
                </a:lnTo>
                <a:lnTo>
                  <a:pt x="32385" y="83883"/>
                </a:lnTo>
                <a:lnTo>
                  <a:pt x="33528" y="78790"/>
                </a:lnTo>
                <a:lnTo>
                  <a:pt x="34837" y="73291"/>
                </a:lnTo>
                <a:lnTo>
                  <a:pt x="47625" y="13944"/>
                </a:lnTo>
                <a:close/>
              </a:path>
              <a:path w="123189" h="102870">
                <a:moveTo>
                  <a:pt x="101092" y="80416"/>
                </a:moveTo>
                <a:lnTo>
                  <a:pt x="95377" y="87172"/>
                </a:lnTo>
                <a:lnTo>
                  <a:pt x="90424" y="90550"/>
                </a:lnTo>
                <a:lnTo>
                  <a:pt x="103141" y="90550"/>
                </a:lnTo>
                <a:lnTo>
                  <a:pt x="107187" y="86118"/>
                </a:lnTo>
                <a:lnTo>
                  <a:pt x="101092" y="80416"/>
                </a:lnTo>
                <a:close/>
              </a:path>
              <a:path w="123189" h="102870">
                <a:moveTo>
                  <a:pt x="122936" y="0"/>
                </a:moveTo>
                <a:lnTo>
                  <a:pt x="31877" y="0"/>
                </a:lnTo>
                <a:lnTo>
                  <a:pt x="28194" y="419"/>
                </a:lnTo>
                <a:lnTo>
                  <a:pt x="25019" y="1270"/>
                </a:lnTo>
                <a:lnTo>
                  <a:pt x="21717" y="2108"/>
                </a:lnTo>
                <a:lnTo>
                  <a:pt x="9017" y="10883"/>
                </a:lnTo>
                <a:lnTo>
                  <a:pt x="6604" y="13208"/>
                </a:lnTo>
                <a:lnTo>
                  <a:pt x="3683" y="16586"/>
                </a:lnTo>
                <a:lnTo>
                  <a:pt x="0" y="21031"/>
                </a:lnTo>
                <a:lnTo>
                  <a:pt x="6604" y="26631"/>
                </a:lnTo>
                <a:lnTo>
                  <a:pt x="10668" y="21551"/>
                </a:lnTo>
                <a:lnTo>
                  <a:pt x="14478" y="18173"/>
                </a:lnTo>
                <a:lnTo>
                  <a:pt x="21336" y="14795"/>
                </a:lnTo>
                <a:lnTo>
                  <a:pt x="25654" y="13944"/>
                </a:lnTo>
                <a:lnTo>
                  <a:pt x="119887" y="13944"/>
                </a:lnTo>
                <a:lnTo>
                  <a:pt x="1229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4799329" y="5842977"/>
            <a:ext cx="123189" cy="102870"/>
          </a:xfrm>
          <a:custGeom>
            <a:avLst/>
            <a:gdLst/>
            <a:ahLst/>
            <a:cxnLst/>
            <a:rect l="l" t="t" r="r" b="b"/>
            <a:pathLst>
              <a:path w="123189" h="102870">
                <a:moveTo>
                  <a:pt x="36195" y="0"/>
                </a:moveTo>
                <a:lnTo>
                  <a:pt x="122936" y="0"/>
                </a:lnTo>
                <a:lnTo>
                  <a:pt x="119887" y="13944"/>
                </a:lnTo>
                <a:lnTo>
                  <a:pt x="94742" y="13944"/>
                </a:lnTo>
                <a:lnTo>
                  <a:pt x="82804" y="66890"/>
                </a:lnTo>
                <a:lnTo>
                  <a:pt x="81280" y="73787"/>
                </a:lnTo>
                <a:lnTo>
                  <a:pt x="80518" y="79006"/>
                </a:lnTo>
                <a:lnTo>
                  <a:pt x="80518" y="82524"/>
                </a:lnTo>
                <a:lnTo>
                  <a:pt x="80518" y="85343"/>
                </a:lnTo>
                <a:lnTo>
                  <a:pt x="80899" y="87388"/>
                </a:lnTo>
                <a:lnTo>
                  <a:pt x="81915" y="88658"/>
                </a:lnTo>
                <a:lnTo>
                  <a:pt x="82804" y="89915"/>
                </a:lnTo>
                <a:lnTo>
                  <a:pt x="84200" y="90550"/>
                </a:lnTo>
                <a:lnTo>
                  <a:pt x="86233" y="90550"/>
                </a:lnTo>
                <a:lnTo>
                  <a:pt x="90424" y="90550"/>
                </a:lnTo>
                <a:lnTo>
                  <a:pt x="95377" y="87172"/>
                </a:lnTo>
                <a:lnTo>
                  <a:pt x="101092" y="80416"/>
                </a:lnTo>
                <a:lnTo>
                  <a:pt x="107187" y="86118"/>
                </a:lnTo>
                <a:lnTo>
                  <a:pt x="101854" y="91960"/>
                </a:lnTo>
                <a:lnTo>
                  <a:pt x="97028" y="96189"/>
                </a:lnTo>
                <a:lnTo>
                  <a:pt x="92583" y="98793"/>
                </a:lnTo>
                <a:lnTo>
                  <a:pt x="88137" y="101409"/>
                </a:lnTo>
                <a:lnTo>
                  <a:pt x="83439" y="102704"/>
                </a:lnTo>
                <a:lnTo>
                  <a:pt x="78486" y="102704"/>
                </a:lnTo>
                <a:lnTo>
                  <a:pt x="73660" y="102704"/>
                </a:lnTo>
                <a:lnTo>
                  <a:pt x="69977" y="101066"/>
                </a:lnTo>
                <a:lnTo>
                  <a:pt x="67183" y="97790"/>
                </a:lnTo>
                <a:lnTo>
                  <a:pt x="64389" y="94513"/>
                </a:lnTo>
                <a:lnTo>
                  <a:pt x="63119" y="90208"/>
                </a:lnTo>
                <a:lnTo>
                  <a:pt x="63119" y="84848"/>
                </a:lnTo>
                <a:lnTo>
                  <a:pt x="63119" y="80124"/>
                </a:lnTo>
                <a:lnTo>
                  <a:pt x="64008" y="73291"/>
                </a:lnTo>
                <a:lnTo>
                  <a:pt x="66040" y="64350"/>
                </a:lnTo>
                <a:lnTo>
                  <a:pt x="68325" y="53682"/>
                </a:lnTo>
                <a:lnTo>
                  <a:pt x="69596" y="48044"/>
                </a:lnTo>
                <a:lnTo>
                  <a:pt x="71247" y="41249"/>
                </a:lnTo>
                <a:lnTo>
                  <a:pt x="73533" y="33286"/>
                </a:lnTo>
                <a:lnTo>
                  <a:pt x="75692" y="25323"/>
                </a:lnTo>
                <a:lnTo>
                  <a:pt x="77597" y="19189"/>
                </a:lnTo>
                <a:lnTo>
                  <a:pt x="79248" y="14897"/>
                </a:lnTo>
                <a:lnTo>
                  <a:pt x="78740" y="13944"/>
                </a:lnTo>
                <a:lnTo>
                  <a:pt x="47625" y="13944"/>
                </a:lnTo>
                <a:lnTo>
                  <a:pt x="34671" y="74066"/>
                </a:lnTo>
                <a:lnTo>
                  <a:pt x="33528" y="78790"/>
                </a:lnTo>
                <a:lnTo>
                  <a:pt x="32385" y="83883"/>
                </a:lnTo>
                <a:lnTo>
                  <a:pt x="30987" y="89344"/>
                </a:lnTo>
                <a:lnTo>
                  <a:pt x="29591" y="94805"/>
                </a:lnTo>
                <a:lnTo>
                  <a:pt x="28448" y="98691"/>
                </a:lnTo>
                <a:lnTo>
                  <a:pt x="27686" y="101015"/>
                </a:lnTo>
                <a:lnTo>
                  <a:pt x="5207" y="101015"/>
                </a:lnTo>
                <a:lnTo>
                  <a:pt x="6350" y="95834"/>
                </a:lnTo>
                <a:lnTo>
                  <a:pt x="11852" y="88426"/>
                </a:lnTo>
                <a:lnTo>
                  <a:pt x="17129" y="77292"/>
                </a:lnTo>
                <a:lnTo>
                  <a:pt x="22191" y="62433"/>
                </a:lnTo>
                <a:lnTo>
                  <a:pt x="27050" y="43853"/>
                </a:lnTo>
                <a:lnTo>
                  <a:pt x="34036" y="13944"/>
                </a:lnTo>
                <a:lnTo>
                  <a:pt x="30607" y="13944"/>
                </a:lnTo>
                <a:lnTo>
                  <a:pt x="25654" y="13944"/>
                </a:lnTo>
                <a:lnTo>
                  <a:pt x="21336" y="14795"/>
                </a:lnTo>
                <a:lnTo>
                  <a:pt x="17907" y="16484"/>
                </a:lnTo>
                <a:lnTo>
                  <a:pt x="14478" y="18173"/>
                </a:lnTo>
                <a:lnTo>
                  <a:pt x="10668" y="21551"/>
                </a:lnTo>
                <a:lnTo>
                  <a:pt x="6604" y="26631"/>
                </a:lnTo>
                <a:lnTo>
                  <a:pt x="0" y="21031"/>
                </a:lnTo>
                <a:lnTo>
                  <a:pt x="3683" y="16586"/>
                </a:lnTo>
                <a:lnTo>
                  <a:pt x="6604" y="13208"/>
                </a:lnTo>
                <a:lnTo>
                  <a:pt x="9017" y="10883"/>
                </a:lnTo>
                <a:lnTo>
                  <a:pt x="11303" y="8559"/>
                </a:lnTo>
                <a:lnTo>
                  <a:pt x="25019" y="1270"/>
                </a:lnTo>
                <a:lnTo>
                  <a:pt x="28194" y="419"/>
                </a:lnTo>
                <a:lnTo>
                  <a:pt x="31877" y="0"/>
                </a:lnTo>
                <a:lnTo>
                  <a:pt x="361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4920996" y="5859779"/>
            <a:ext cx="153162" cy="134378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148071" y="5833865"/>
            <a:ext cx="150088" cy="7691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5163439" y="5897079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4">
                <a:moveTo>
                  <a:pt x="0" y="14046"/>
                </a:moveTo>
                <a:lnTo>
                  <a:pt x="130175" y="14046"/>
                </a:lnTo>
                <a:lnTo>
                  <a:pt x="130175" y="0"/>
                </a:lnTo>
                <a:lnTo>
                  <a:pt x="0" y="0"/>
                </a:lnTo>
                <a:lnTo>
                  <a:pt x="0" y="140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5163439" y="5853226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4">
                <a:moveTo>
                  <a:pt x="0" y="14058"/>
                </a:moveTo>
                <a:lnTo>
                  <a:pt x="130175" y="14058"/>
                </a:lnTo>
                <a:lnTo>
                  <a:pt x="130175" y="0"/>
                </a:lnTo>
                <a:lnTo>
                  <a:pt x="0" y="0"/>
                </a:lnTo>
                <a:lnTo>
                  <a:pt x="0" y="1405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5158866" y="5892507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190"/>
                </a:moveTo>
                <a:lnTo>
                  <a:pt x="139319" y="23190"/>
                </a:lnTo>
                <a:lnTo>
                  <a:pt x="139319" y="0"/>
                </a:lnTo>
                <a:lnTo>
                  <a:pt x="0" y="0"/>
                </a:lnTo>
                <a:lnTo>
                  <a:pt x="0" y="231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5158866" y="5848654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202"/>
                </a:moveTo>
                <a:lnTo>
                  <a:pt x="139319" y="23202"/>
                </a:lnTo>
                <a:lnTo>
                  <a:pt x="139319" y="0"/>
                </a:lnTo>
                <a:lnTo>
                  <a:pt x="0" y="0"/>
                </a:lnTo>
                <a:lnTo>
                  <a:pt x="0" y="2320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5358384" y="5823206"/>
            <a:ext cx="142519" cy="122654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5373878" y="5842977"/>
            <a:ext cx="123189" cy="102870"/>
          </a:xfrm>
          <a:custGeom>
            <a:avLst/>
            <a:gdLst/>
            <a:ahLst/>
            <a:cxnLst/>
            <a:rect l="l" t="t" r="r" b="b"/>
            <a:pathLst>
              <a:path w="123189" h="102870">
                <a:moveTo>
                  <a:pt x="94742" y="13944"/>
                </a:moveTo>
                <a:lnTo>
                  <a:pt x="78739" y="13944"/>
                </a:lnTo>
                <a:lnTo>
                  <a:pt x="79248" y="14897"/>
                </a:lnTo>
                <a:lnTo>
                  <a:pt x="77597" y="19189"/>
                </a:lnTo>
                <a:lnTo>
                  <a:pt x="75692" y="25323"/>
                </a:lnTo>
                <a:lnTo>
                  <a:pt x="73533" y="33286"/>
                </a:lnTo>
                <a:lnTo>
                  <a:pt x="71247" y="41249"/>
                </a:lnTo>
                <a:lnTo>
                  <a:pt x="69596" y="48044"/>
                </a:lnTo>
                <a:lnTo>
                  <a:pt x="68325" y="53682"/>
                </a:lnTo>
                <a:lnTo>
                  <a:pt x="66039" y="64350"/>
                </a:lnTo>
                <a:lnTo>
                  <a:pt x="64008" y="73291"/>
                </a:lnTo>
                <a:lnTo>
                  <a:pt x="63292" y="78790"/>
                </a:lnTo>
                <a:lnTo>
                  <a:pt x="63220" y="90550"/>
                </a:lnTo>
                <a:lnTo>
                  <a:pt x="64388" y="94513"/>
                </a:lnTo>
                <a:lnTo>
                  <a:pt x="69976" y="101066"/>
                </a:lnTo>
                <a:lnTo>
                  <a:pt x="73660" y="102704"/>
                </a:lnTo>
                <a:lnTo>
                  <a:pt x="83438" y="102704"/>
                </a:lnTo>
                <a:lnTo>
                  <a:pt x="88137" y="101409"/>
                </a:lnTo>
                <a:lnTo>
                  <a:pt x="97027" y="96189"/>
                </a:lnTo>
                <a:lnTo>
                  <a:pt x="101854" y="91960"/>
                </a:lnTo>
                <a:lnTo>
                  <a:pt x="103141" y="90550"/>
                </a:lnTo>
                <a:lnTo>
                  <a:pt x="84200" y="90550"/>
                </a:lnTo>
                <a:lnTo>
                  <a:pt x="82804" y="89915"/>
                </a:lnTo>
                <a:lnTo>
                  <a:pt x="81914" y="88658"/>
                </a:lnTo>
                <a:lnTo>
                  <a:pt x="80899" y="87388"/>
                </a:lnTo>
                <a:lnTo>
                  <a:pt x="80518" y="85343"/>
                </a:lnTo>
                <a:lnTo>
                  <a:pt x="80549" y="78790"/>
                </a:lnTo>
                <a:lnTo>
                  <a:pt x="81280" y="73787"/>
                </a:lnTo>
                <a:lnTo>
                  <a:pt x="82804" y="66890"/>
                </a:lnTo>
                <a:lnTo>
                  <a:pt x="94742" y="13944"/>
                </a:lnTo>
                <a:close/>
              </a:path>
              <a:path w="123189" h="102870">
                <a:moveTo>
                  <a:pt x="47625" y="13944"/>
                </a:moveTo>
                <a:lnTo>
                  <a:pt x="34036" y="13944"/>
                </a:lnTo>
                <a:lnTo>
                  <a:pt x="27050" y="43853"/>
                </a:lnTo>
                <a:lnTo>
                  <a:pt x="22191" y="62433"/>
                </a:lnTo>
                <a:lnTo>
                  <a:pt x="17129" y="77292"/>
                </a:lnTo>
                <a:lnTo>
                  <a:pt x="11852" y="88426"/>
                </a:lnTo>
                <a:lnTo>
                  <a:pt x="6350" y="95834"/>
                </a:lnTo>
                <a:lnTo>
                  <a:pt x="5207" y="101015"/>
                </a:lnTo>
                <a:lnTo>
                  <a:pt x="27686" y="101015"/>
                </a:lnTo>
                <a:lnTo>
                  <a:pt x="28448" y="98691"/>
                </a:lnTo>
                <a:lnTo>
                  <a:pt x="29665" y="94513"/>
                </a:lnTo>
                <a:lnTo>
                  <a:pt x="32385" y="83883"/>
                </a:lnTo>
                <a:lnTo>
                  <a:pt x="33527" y="78790"/>
                </a:lnTo>
                <a:lnTo>
                  <a:pt x="34837" y="73291"/>
                </a:lnTo>
                <a:lnTo>
                  <a:pt x="47625" y="13944"/>
                </a:lnTo>
                <a:close/>
              </a:path>
              <a:path w="123189" h="102870">
                <a:moveTo>
                  <a:pt x="101092" y="80416"/>
                </a:moveTo>
                <a:lnTo>
                  <a:pt x="95376" y="87172"/>
                </a:lnTo>
                <a:lnTo>
                  <a:pt x="90424" y="90550"/>
                </a:lnTo>
                <a:lnTo>
                  <a:pt x="103141" y="90550"/>
                </a:lnTo>
                <a:lnTo>
                  <a:pt x="107187" y="86118"/>
                </a:lnTo>
                <a:lnTo>
                  <a:pt x="101092" y="80416"/>
                </a:lnTo>
                <a:close/>
              </a:path>
              <a:path w="123189" h="102870">
                <a:moveTo>
                  <a:pt x="122936" y="0"/>
                </a:moveTo>
                <a:lnTo>
                  <a:pt x="31876" y="0"/>
                </a:lnTo>
                <a:lnTo>
                  <a:pt x="28194" y="419"/>
                </a:lnTo>
                <a:lnTo>
                  <a:pt x="25019" y="1270"/>
                </a:lnTo>
                <a:lnTo>
                  <a:pt x="21717" y="2108"/>
                </a:lnTo>
                <a:lnTo>
                  <a:pt x="9017" y="10883"/>
                </a:lnTo>
                <a:lnTo>
                  <a:pt x="6604" y="13208"/>
                </a:lnTo>
                <a:lnTo>
                  <a:pt x="3683" y="16586"/>
                </a:lnTo>
                <a:lnTo>
                  <a:pt x="0" y="21031"/>
                </a:lnTo>
                <a:lnTo>
                  <a:pt x="6604" y="26631"/>
                </a:lnTo>
                <a:lnTo>
                  <a:pt x="10668" y="21551"/>
                </a:lnTo>
                <a:lnTo>
                  <a:pt x="14477" y="18173"/>
                </a:lnTo>
                <a:lnTo>
                  <a:pt x="21336" y="14795"/>
                </a:lnTo>
                <a:lnTo>
                  <a:pt x="25654" y="13944"/>
                </a:lnTo>
                <a:lnTo>
                  <a:pt x="119887" y="13944"/>
                </a:lnTo>
                <a:lnTo>
                  <a:pt x="1229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5373878" y="5842977"/>
            <a:ext cx="123189" cy="102870"/>
          </a:xfrm>
          <a:custGeom>
            <a:avLst/>
            <a:gdLst/>
            <a:ahLst/>
            <a:cxnLst/>
            <a:rect l="l" t="t" r="r" b="b"/>
            <a:pathLst>
              <a:path w="123189" h="102870">
                <a:moveTo>
                  <a:pt x="36195" y="0"/>
                </a:moveTo>
                <a:lnTo>
                  <a:pt x="122936" y="0"/>
                </a:lnTo>
                <a:lnTo>
                  <a:pt x="119887" y="13944"/>
                </a:lnTo>
                <a:lnTo>
                  <a:pt x="94742" y="13944"/>
                </a:lnTo>
                <a:lnTo>
                  <a:pt x="82804" y="66890"/>
                </a:lnTo>
                <a:lnTo>
                  <a:pt x="81280" y="73787"/>
                </a:lnTo>
                <a:lnTo>
                  <a:pt x="80518" y="79006"/>
                </a:lnTo>
                <a:lnTo>
                  <a:pt x="80518" y="82524"/>
                </a:lnTo>
                <a:lnTo>
                  <a:pt x="80518" y="85343"/>
                </a:lnTo>
                <a:lnTo>
                  <a:pt x="80899" y="87388"/>
                </a:lnTo>
                <a:lnTo>
                  <a:pt x="81914" y="88658"/>
                </a:lnTo>
                <a:lnTo>
                  <a:pt x="82804" y="89915"/>
                </a:lnTo>
                <a:lnTo>
                  <a:pt x="84200" y="90550"/>
                </a:lnTo>
                <a:lnTo>
                  <a:pt x="86233" y="90550"/>
                </a:lnTo>
                <a:lnTo>
                  <a:pt x="90424" y="90550"/>
                </a:lnTo>
                <a:lnTo>
                  <a:pt x="95376" y="87172"/>
                </a:lnTo>
                <a:lnTo>
                  <a:pt x="101092" y="80416"/>
                </a:lnTo>
                <a:lnTo>
                  <a:pt x="107187" y="86118"/>
                </a:lnTo>
                <a:lnTo>
                  <a:pt x="101854" y="91960"/>
                </a:lnTo>
                <a:lnTo>
                  <a:pt x="97027" y="96189"/>
                </a:lnTo>
                <a:lnTo>
                  <a:pt x="92583" y="98793"/>
                </a:lnTo>
                <a:lnTo>
                  <a:pt x="88137" y="101409"/>
                </a:lnTo>
                <a:lnTo>
                  <a:pt x="83438" y="102704"/>
                </a:lnTo>
                <a:lnTo>
                  <a:pt x="78486" y="102704"/>
                </a:lnTo>
                <a:lnTo>
                  <a:pt x="73660" y="102704"/>
                </a:lnTo>
                <a:lnTo>
                  <a:pt x="69976" y="101066"/>
                </a:lnTo>
                <a:lnTo>
                  <a:pt x="67183" y="97790"/>
                </a:lnTo>
                <a:lnTo>
                  <a:pt x="64388" y="94513"/>
                </a:lnTo>
                <a:lnTo>
                  <a:pt x="63119" y="90208"/>
                </a:lnTo>
                <a:lnTo>
                  <a:pt x="63119" y="84848"/>
                </a:lnTo>
                <a:lnTo>
                  <a:pt x="63119" y="80124"/>
                </a:lnTo>
                <a:lnTo>
                  <a:pt x="64008" y="73291"/>
                </a:lnTo>
                <a:lnTo>
                  <a:pt x="66039" y="64350"/>
                </a:lnTo>
                <a:lnTo>
                  <a:pt x="68325" y="53682"/>
                </a:lnTo>
                <a:lnTo>
                  <a:pt x="69596" y="48044"/>
                </a:lnTo>
                <a:lnTo>
                  <a:pt x="71247" y="41249"/>
                </a:lnTo>
                <a:lnTo>
                  <a:pt x="73533" y="33286"/>
                </a:lnTo>
                <a:lnTo>
                  <a:pt x="75692" y="25323"/>
                </a:lnTo>
                <a:lnTo>
                  <a:pt x="77597" y="19189"/>
                </a:lnTo>
                <a:lnTo>
                  <a:pt x="79248" y="14897"/>
                </a:lnTo>
                <a:lnTo>
                  <a:pt x="78739" y="13944"/>
                </a:lnTo>
                <a:lnTo>
                  <a:pt x="47625" y="13944"/>
                </a:lnTo>
                <a:lnTo>
                  <a:pt x="34671" y="74066"/>
                </a:lnTo>
                <a:lnTo>
                  <a:pt x="33527" y="78790"/>
                </a:lnTo>
                <a:lnTo>
                  <a:pt x="32385" y="83883"/>
                </a:lnTo>
                <a:lnTo>
                  <a:pt x="30987" y="89344"/>
                </a:lnTo>
                <a:lnTo>
                  <a:pt x="29591" y="94805"/>
                </a:lnTo>
                <a:lnTo>
                  <a:pt x="28448" y="98691"/>
                </a:lnTo>
                <a:lnTo>
                  <a:pt x="27686" y="101015"/>
                </a:lnTo>
                <a:lnTo>
                  <a:pt x="5207" y="101015"/>
                </a:lnTo>
                <a:lnTo>
                  <a:pt x="6350" y="95834"/>
                </a:lnTo>
                <a:lnTo>
                  <a:pt x="11852" y="88426"/>
                </a:lnTo>
                <a:lnTo>
                  <a:pt x="17129" y="77292"/>
                </a:lnTo>
                <a:lnTo>
                  <a:pt x="22191" y="62433"/>
                </a:lnTo>
                <a:lnTo>
                  <a:pt x="27050" y="43853"/>
                </a:lnTo>
                <a:lnTo>
                  <a:pt x="34036" y="13944"/>
                </a:lnTo>
                <a:lnTo>
                  <a:pt x="30607" y="13944"/>
                </a:lnTo>
                <a:lnTo>
                  <a:pt x="25654" y="13944"/>
                </a:lnTo>
                <a:lnTo>
                  <a:pt x="21336" y="14795"/>
                </a:lnTo>
                <a:lnTo>
                  <a:pt x="17907" y="16484"/>
                </a:lnTo>
                <a:lnTo>
                  <a:pt x="14477" y="18173"/>
                </a:lnTo>
                <a:lnTo>
                  <a:pt x="10668" y="21551"/>
                </a:lnTo>
                <a:lnTo>
                  <a:pt x="6604" y="26631"/>
                </a:lnTo>
                <a:lnTo>
                  <a:pt x="0" y="21031"/>
                </a:lnTo>
                <a:lnTo>
                  <a:pt x="3683" y="16586"/>
                </a:lnTo>
                <a:lnTo>
                  <a:pt x="6604" y="13208"/>
                </a:lnTo>
                <a:lnTo>
                  <a:pt x="9017" y="10883"/>
                </a:lnTo>
                <a:lnTo>
                  <a:pt x="11302" y="8559"/>
                </a:lnTo>
                <a:lnTo>
                  <a:pt x="25019" y="1270"/>
                </a:lnTo>
                <a:lnTo>
                  <a:pt x="28194" y="419"/>
                </a:lnTo>
                <a:lnTo>
                  <a:pt x="31876" y="0"/>
                </a:lnTo>
                <a:lnTo>
                  <a:pt x="361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5494020" y="5759198"/>
            <a:ext cx="54038" cy="8606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5509640" y="5778309"/>
            <a:ext cx="34925" cy="67310"/>
          </a:xfrm>
          <a:custGeom>
            <a:avLst/>
            <a:gdLst/>
            <a:ahLst/>
            <a:cxnLst/>
            <a:rect l="l" t="t" r="r" b="b"/>
            <a:pathLst>
              <a:path w="34925" h="67310">
                <a:moveTo>
                  <a:pt x="34417" y="0"/>
                </a:moveTo>
                <a:lnTo>
                  <a:pt x="14605" y="0"/>
                </a:lnTo>
                <a:lnTo>
                  <a:pt x="0" y="64668"/>
                </a:lnTo>
                <a:lnTo>
                  <a:pt x="8889" y="67309"/>
                </a:lnTo>
                <a:lnTo>
                  <a:pt x="34417" y="6019"/>
                </a:lnTo>
                <a:lnTo>
                  <a:pt x="3441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5509640" y="5778309"/>
            <a:ext cx="34925" cy="67310"/>
          </a:xfrm>
          <a:custGeom>
            <a:avLst/>
            <a:gdLst/>
            <a:ahLst/>
            <a:cxnLst/>
            <a:rect l="l" t="t" r="r" b="b"/>
            <a:pathLst>
              <a:path w="34925" h="67310">
                <a:moveTo>
                  <a:pt x="14605" y="0"/>
                </a:moveTo>
                <a:lnTo>
                  <a:pt x="34417" y="0"/>
                </a:lnTo>
                <a:lnTo>
                  <a:pt x="34417" y="6019"/>
                </a:lnTo>
                <a:lnTo>
                  <a:pt x="8889" y="67309"/>
                </a:lnTo>
                <a:lnTo>
                  <a:pt x="0" y="64668"/>
                </a:lnTo>
                <a:lnTo>
                  <a:pt x="1460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5551932" y="5859779"/>
            <a:ext cx="153162" cy="134378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5748528" y="5763767"/>
            <a:ext cx="176022" cy="215658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5763767" y="5783643"/>
            <a:ext cx="156845" cy="196850"/>
          </a:xfrm>
          <a:custGeom>
            <a:avLst/>
            <a:gdLst/>
            <a:ahLst/>
            <a:cxnLst/>
            <a:rect l="l" t="t" r="r" b="b"/>
            <a:pathLst>
              <a:path w="156845" h="196850">
                <a:moveTo>
                  <a:pt x="156718" y="0"/>
                </a:moveTo>
                <a:lnTo>
                  <a:pt x="0" y="0"/>
                </a:lnTo>
                <a:lnTo>
                  <a:pt x="0" y="5168"/>
                </a:lnTo>
                <a:lnTo>
                  <a:pt x="4445" y="6375"/>
                </a:lnTo>
                <a:lnTo>
                  <a:pt x="7493" y="7493"/>
                </a:lnTo>
                <a:lnTo>
                  <a:pt x="15621" y="19443"/>
                </a:lnTo>
                <a:lnTo>
                  <a:pt x="16129" y="22466"/>
                </a:lnTo>
                <a:lnTo>
                  <a:pt x="16375" y="27152"/>
                </a:lnTo>
                <a:lnTo>
                  <a:pt x="16371" y="169557"/>
                </a:lnTo>
                <a:lnTo>
                  <a:pt x="16150" y="173761"/>
                </a:lnTo>
                <a:lnTo>
                  <a:pt x="16080" y="174459"/>
                </a:lnTo>
                <a:lnTo>
                  <a:pt x="15593" y="177419"/>
                </a:lnTo>
                <a:lnTo>
                  <a:pt x="15281" y="179895"/>
                </a:lnTo>
                <a:lnTo>
                  <a:pt x="0" y="191465"/>
                </a:lnTo>
                <a:lnTo>
                  <a:pt x="0" y="196646"/>
                </a:lnTo>
                <a:lnTo>
                  <a:pt x="56134" y="196646"/>
                </a:lnTo>
                <a:lnTo>
                  <a:pt x="56134" y="191465"/>
                </a:lnTo>
                <a:lnTo>
                  <a:pt x="51816" y="190334"/>
                </a:lnTo>
                <a:lnTo>
                  <a:pt x="48768" y="189242"/>
                </a:lnTo>
                <a:lnTo>
                  <a:pt x="46990" y="188188"/>
                </a:lnTo>
                <a:lnTo>
                  <a:pt x="45085" y="187134"/>
                </a:lnTo>
                <a:lnTo>
                  <a:pt x="43687" y="185813"/>
                </a:lnTo>
                <a:lnTo>
                  <a:pt x="42672" y="184226"/>
                </a:lnTo>
                <a:lnTo>
                  <a:pt x="41547" y="182664"/>
                </a:lnTo>
                <a:lnTo>
                  <a:pt x="40767" y="180378"/>
                </a:lnTo>
                <a:lnTo>
                  <a:pt x="40386" y="177419"/>
                </a:lnTo>
                <a:lnTo>
                  <a:pt x="39878" y="174459"/>
                </a:lnTo>
                <a:lnTo>
                  <a:pt x="39624" y="169557"/>
                </a:lnTo>
                <a:lnTo>
                  <a:pt x="39624" y="11201"/>
                </a:lnTo>
                <a:lnTo>
                  <a:pt x="144051" y="11201"/>
                </a:lnTo>
                <a:lnTo>
                  <a:pt x="144399" y="10718"/>
                </a:lnTo>
                <a:lnTo>
                  <a:pt x="145796" y="9436"/>
                </a:lnTo>
                <a:lnTo>
                  <a:pt x="149352" y="7467"/>
                </a:lnTo>
                <a:lnTo>
                  <a:pt x="152400" y="6375"/>
                </a:lnTo>
                <a:lnTo>
                  <a:pt x="156718" y="5168"/>
                </a:lnTo>
                <a:lnTo>
                  <a:pt x="156718" y="0"/>
                </a:lnTo>
                <a:close/>
              </a:path>
              <a:path w="156845" h="196850">
                <a:moveTo>
                  <a:pt x="144051" y="11201"/>
                </a:moveTo>
                <a:lnTo>
                  <a:pt x="116840" y="11201"/>
                </a:lnTo>
                <a:lnTo>
                  <a:pt x="116828" y="169557"/>
                </a:lnTo>
                <a:lnTo>
                  <a:pt x="116608" y="173761"/>
                </a:lnTo>
                <a:lnTo>
                  <a:pt x="116541" y="174459"/>
                </a:lnTo>
                <a:lnTo>
                  <a:pt x="116057" y="177419"/>
                </a:lnTo>
                <a:lnTo>
                  <a:pt x="115676" y="180378"/>
                </a:lnTo>
                <a:lnTo>
                  <a:pt x="100711" y="191465"/>
                </a:lnTo>
                <a:lnTo>
                  <a:pt x="100711" y="196646"/>
                </a:lnTo>
                <a:lnTo>
                  <a:pt x="156718" y="196646"/>
                </a:lnTo>
                <a:lnTo>
                  <a:pt x="156718" y="191465"/>
                </a:lnTo>
                <a:lnTo>
                  <a:pt x="152146" y="190271"/>
                </a:lnTo>
                <a:lnTo>
                  <a:pt x="148971" y="189128"/>
                </a:lnTo>
                <a:lnTo>
                  <a:pt x="140970" y="176834"/>
                </a:lnTo>
                <a:lnTo>
                  <a:pt x="140462" y="173761"/>
                </a:lnTo>
                <a:lnTo>
                  <a:pt x="140462" y="22263"/>
                </a:lnTo>
                <a:lnTo>
                  <a:pt x="141478" y="16205"/>
                </a:lnTo>
                <a:lnTo>
                  <a:pt x="142240" y="13893"/>
                </a:lnTo>
                <a:lnTo>
                  <a:pt x="143256" y="12306"/>
                </a:lnTo>
                <a:lnTo>
                  <a:pt x="144051" y="1120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5763767" y="5783643"/>
            <a:ext cx="156845" cy="196850"/>
          </a:xfrm>
          <a:custGeom>
            <a:avLst/>
            <a:gdLst/>
            <a:ahLst/>
            <a:cxnLst/>
            <a:rect l="l" t="t" r="r" b="b"/>
            <a:pathLst>
              <a:path w="156845" h="196850">
                <a:moveTo>
                  <a:pt x="0" y="0"/>
                </a:moveTo>
                <a:lnTo>
                  <a:pt x="156718" y="0"/>
                </a:lnTo>
                <a:lnTo>
                  <a:pt x="156718" y="5168"/>
                </a:lnTo>
                <a:lnTo>
                  <a:pt x="152400" y="6375"/>
                </a:lnTo>
                <a:lnTo>
                  <a:pt x="149352" y="7467"/>
                </a:lnTo>
                <a:lnTo>
                  <a:pt x="140335" y="27152"/>
                </a:lnTo>
                <a:lnTo>
                  <a:pt x="140335" y="33921"/>
                </a:lnTo>
                <a:lnTo>
                  <a:pt x="140335" y="162725"/>
                </a:lnTo>
                <a:lnTo>
                  <a:pt x="140335" y="169062"/>
                </a:lnTo>
                <a:lnTo>
                  <a:pt x="140462" y="173761"/>
                </a:lnTo>
                <a:lnTo>
                  <a:pt x="140970" y="176834"/>
                </a:lnTo>
                <a:lnTo>
                  <a:pt x="141351" y="179895"/>
                </a:lnTo>
                <a:lnTo>
                  <a:pt x="141986" y="182257"/>
                </a:lnTo>
                <a:lnTo>
                  <a:pt x="143002" y="183908"/>
                </a:lnTo>
                <a:lnTo>
                  <a:pt x="144018" y="185572"/>
                </a:lnTo>
                <a:lnTo>
                  <a:pt x="145415" y="186944"/>
                </a:lnTo>
                <a:lnTo>
                  <a:pt x="147193" y="188036"/>
                </a:lnTo>
                <a:lnTo>
                  <a:pt x="148971" y="189128"/>
                </a:lnTo>
                <a:lnTo>
                  <a:pt x="152146" y="190271"/>
                </a:lnTo>
                <a:lnTo>
                  <a:pt x="156718" y="191465"/>
                </a:lnTo>
                <a:lnTo>
                  <a:pt x="156718" y="196646"/>
                </a:lnTo>
                <a:lnTo>
                  <a:pt x="100711" y="196646"/>
                </a:lnTo>
                <a:lnTo>
                  <a:pt x="100711" y="191465"/>
                </a:lnTo>
                <a:lnTo>
                  <a:pt x="104902" y="190334"/>
                </a:lnTo>
                <a:lnTo>
                  <a:pt x="107823" y="189268"/>
                </a:lnTo>
                <a:lnTo>
                  <a:pt x="109601" y="188239"/>
                </a:lnTo>
                <a:lnTo>
                  <a:pt x="111379" y="187223"/>
                </a:lnTo>
                <a:lnTo>
                  <a:pt x="112776" y="185902"/>
                </a:lnTo>
                <a:lnTo>
                  <a:pt x="113919" y="184277"/>
                </a:lnTo>
                <a:lnTo>
                  <a:pt x="114935" y="182664"/>
                </a:lnTo>
                <a:lnTo>
                  <a:pt x="115697" y="180314"/>
                </a:lnTo>
                <a:lnTo>
                  <a:pt x="116078" y="177253"/>
                </a:lnTo>
                <a:lnTo>
                  <a:pt x="116586" y="174193"/>
                </a:lnTo>
                <a:lnTo>
                  <a:pt x="116840" y="169341"/>
                </a:lnTo>
                <a:lnTo>
                  <a:pt x="116840" y="162725"/>
                </a:lnTo>
                <a:lnTo>
                  <a:pt x="116840" y="11201"/>
                </a:lnTo>
                <a:lnTo>
                  <a:pt x="39624" y="11201"/>
                </a:lnTo>
                <a:lnTo>
                  <a:pt x="39624" y="162725"/>
                </a:lnTo>
                <a:lnTo>
                  <a:pt x="39624" y="169557"/>
                </a:lnTo>
                <a:lnTo>
                  <a:pt x="39878" y="174459"/>
                </a:lnTo>
                <a:lnTo>
                  <a:pt x="40386" y="177419"/>
                </a:lnTo>
                <a:lnTo>
                  <a:pt x="40767" y="180378"/>
                </a:lnTo>
                <a:lnTo>
                  <a:pt x="41529" y="182638"/>
                </a:lnTo>
                <a:lnTo>
                  <a:pt x="42672" y="184226"/>
                </a:lnTo>
                <a:lnTo>
                  <a:pt x="43687" y="185813"/>
                </a:lnTo>
                <a:lnTo>
                  <a:pt x="45085" y="187134"/>
                </a:lnTo>
                <a:lnTo>
                  <a:pt x="46990" y="188188"/>
                </a:lnTo>
                <a:lnTo>
                  <a:pt x="48768" y="189242"/>
                </a:lnTo>
                <a:lnTo>
                  <a:pt x="51816" y="190334"/>
                </a:lnTo>
                <a:lnTo>
                  <a:pt x="56134" y="191465"/>
                </a:lnTo>
                <a:lnTo>
                  <a:pt x="56134" y="196646"/>
                </a:lnTo>
                <a:lnTo>
                  <a:pt x="0" y="196646"/>
                </a:lnTo>
                <a:lnTo>
                  <a:pt x="0" y="191465"/>
                </a:lnTo>
                <a:lnTo>
                  <a:pt x="4318" y="190334"/>
                </a:lnTo>
                <a:lnTo>
                  <a:pt x="7366" y="189268"/>
                </a:lnTo>
                <a:lnTo>
                  <a:pt x="9144" y="188239"/>
                </a:lnTo>
                <a:lnTo>
                  <a:pt x="10922" y="187223"/>
                </a:lnTo>
                <a:lnTo>
                  <a:pt x="12446" y="185889"/>
                </a:lnTo>
                <a:lnTo>
                  <a:pt x="13462" y="184226"/>
                </a:lnTo>
                <a:lnTo>
                  <a:pt x="14478" y="182575"/>
                </a:lnTo>
                <a:lnTo>
                  <a:pt x="15240" y="180225"/>
                </a:lnTo>
                <a:lnTo>
                  <a:pt x="15621" y="177203"/>
                </a:lnTo>
                <a:lnTo>
                  <a:pt x="16129" y="174167"/>
                </a:lnTo>
                <a:lnTo>
                  <a:pt x="16383" y="169341"/>
                </a:lnTo>
                <a:lnTo>
                  <a:pt x="16383" y="162725"/>
                </a:lnTo>
                <a:lnTo>
                  <a:pt x="16383" y="33921"/>
                </a:lnTo>
                <a:lnTo>
                  <a:pt x="16383" y="27292"/>
                </a:lnTo>
                <a:lnTo>
                  <a:pt x="16129" y="22466"/>
                </a:lnTo>
                <a:lnTo>
                  <a:pt x="15621" y="19443"/>
                </a:lnTo>
                <a:lnTo>
                  <a:pt x="15240" y="16408"/>
                </a:lnTo>
                <a:lnTo>
                  <a:pt x="14478" y="14097"/>
                </a:lnTo>
                <a:lnTo>
                  <a:pt x="13462" y="12522"/>
                </a:lnTo>
                <a:lnTo>
                  <a:pt x="12446" y="10934"/>
                </a:lnTo>
                <a:lnTo>
                  <a:pt x="11049" y="9613"/>
                </a:lnTo>
                <a:lnTo>
                  <a:pt x="9271" y="8559"/>
                </a:lnTo>
                <a:lnTo>
                  <a:pt x="7493" y="7493"/>
                </a:lnTo>
                <a:lnTo>
                  <a:pt x="4445" y="6375"/>
                </a:lnTo>
                <a:lnTo>
                  <a:pt x="0" y="51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5926835" y="5870447"/>
            <a:ext cx="57150" cy="12573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5937630" y="5885599"/>
            <a:ext cx="159099" cy="116179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6003544" y="5961443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5" h="12064">
                <a:moveTo>
                  <a:pt x="0" y="11849"/>
                </a:moveTo>
                <a:lnTo>
                  <a:pt x="89153" y="11849"/>
                </a:lnTo>
                <a:lnTo>
                  <a:pt x="89153" y="0"/>
                </a:lnTo>
                <a:lnTo>
                  <a:pt x="0" y="0"/>
                </a:lnTo>
                <a:lnTo>
                  <a:pt x="0" y="1184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6003544" y="5927788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5" h="12064">
                <a:moveTo>
                  <a:pt x="0" y="11836"/>
                </a:moveTo>
                <a:lnTo>
                  <a:pt x="89153" y="11836"/>
                </a:lnTo>
                <a:lnTo>
                  <a:pt x="89153" y="0"/>
                </a:lnTo>
                <a:lnTo>
                  <a:pt x="0" y="0"/>
                </a:lnTo>
                <a:lnTo>
                  <a:pt x="0" y="1183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5998971" y="5956871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89">
                <a:moveTo>
                  <a:pt x="0" y="20993"/>
                </a:moveTo>
                <a:lnTo>
                  <a:pt x="98298" y="20993"/>
                </a:lnTo>
                <a:lnTo>
                  <a:pt x="98298" y="0"/>
                </a:lnTo>
                <a:lnTo>
                  <a:pt x="0" y="0"/>
                </a:lnTo>
                <a:lnTo>
                  <a:pt x="0" y="2099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998971" y="5923216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89">
                <a:moveTo>
                  <a:pt x="0" y="20980"/>
                </a:moveTo>
                <a:lnTo>
                  <a:pt x="98298" y="20980"/>
                </a:lnTo>
                <a:lnTo>
                  <a:pt x="98298" y="0"/>
                </a:lnTo>
                <a:lnTo>
                  <a:pt x="0" y="0"/>
                </a:lnTo>
                <a:lnTo>
                  <a:pt x="0" y="2098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6105144" y="5876547"/>
            <a:ext cx="84582" cy="11808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6120384" y="5896127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42417" y="18262"/>
                </a:moveTo>
                <a:lnTo>
                  <a:pt x="24511" y="18262"/>
                </a:lnTo>
                <a:lnTo>
                  <a:pt x="25526" y="18681"/>
                </a:lnTo>
                <a:lnTo>
                  <a:pt x="26288" y="19507"/>
                </a:lnTo>
                <a:lnTo>
                  <a:pt x="27177" y="20332"/>
                </a:lnTo>
                <a:lnTo>
                  <a:pt x="27331" y="20904"/>
                </a:lnTo>
                <a:lnTo>
                  <a:pt x="27431" y="82473"/>
                </a:lnTo>
                <a:lnTo>
                  <a:pt x="27177" y="83667"/>
                </a:lnTo>
                <a:lnTo>
                  <a:pt x="27050" y="84848"/>
                </a:lnTo>
                <a:lnTo>
                  <a:pt x="4317" y="92951"/>
                </a:lnTo>
                <a:lnTo>
                  <a:pt x="4317" y="99682"/>
                </a:lnTo>
                <a:lnTo>
                  <a:pt x="65658" y="99682"/>
                </a:lnTo>
                <a:lnTo>
                  <a:pt x="65658" y="92951"/>
                </a:lnTo>
                <a:lnTo>
                  <a:pt x="62483" y="92900"/>
                </a:lnTo>
                <a:lnTo>
                  <a:pt x="59816" y="92811"/>
                </a:lnTo>
                <a:lnTo>
                  <a:pt x="45243" y="89776"/>
                </a:lnTo>
                <a:lnTo>
                  <a:pt x="44830" y="89446"/>
                </a:lnTo>
                <a:lnTo>
                  <a:pt x="42925" y="85534"/>
                </a:lnTo>
                <a:lnTo>
                  <a:pt x="42671" y="84556"/>
                </a:lnTo>
                <a:lnTo>
                  <a:pt x="42544" y="82232"/>
                </a:lnTo>
                <a:lnTo>
                  <a:pt x="42417" y="18262"/>
                </a:lnTo>
                <a:close/>
              </a:path>
              <a:path w="66039" h="99695">
                <a:moveTo>
                  <a:pt x="42799" y="0"/>
                </a:moveTo>
                <a:lnTo>
                  <a:pt x="38100" y="0"/>
                </a:lnTo>
                <a:lnTo>
                  <a:pt x="31623" y="3467"/>
                </a:lnTo>
                <a:lnTo>
                  <a:pt x="25273" y="6934"/>
                </a:lnTo>
                <a:lnTo>
                  <a:pt x="12826" y="13893"/>
                </a:lnTo>
                <a:lnTo>
                  <a:pt x="0" y="20904"/>
                </a:lnTo>
                <a:lnTo>
                  <a:pt x="1269" y="23355"/>
                </a:lnTo>
                <a:lnTo>
                  <a:pt x="1777" y="24536"/>
                </a:lnTo>
                <a:lnTo>
                  <a:pt x="3682" y="28092"/>
                </a:lnTo>
                <a:lnTo>
                  <a:pt x="8636" y="24841"/>
                </a:lnTo>
                <a:lnTo>
                  <a:pt x="12700" y="22390"/>
                </a:lnTo>
                <a:lnTo>
                  <a:pt x="19050" y="19088"/>
                </a:lnTo>
                <a:lnTo>
                  <a:pt x="21462" y="18262"/>
                </a:lnTo>
                <a:lnTo>
                  <a:pt x="42417" y="18262"/>
                </a:lnTo>
                <a:lnTo>
                  <a:pt x="42544" y="7632"/>
                </a:lnTo>
                <a:lnTo>
                  <a:pt x="42671" y="2844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6120384" y="5896127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38100" y="0"/>
                </a:moveTo>
                <a:lnTo>
                  <a:pt x="42799" y="0"/>
                </a:lnTo>
                <a:lnTo>
                  <a:pt x="42671" y="2844"/>
                </a:lnTo>
                <a:lnTo>
                  <a:pt x="42671" y="5384"/>
                </a:lnTo>
                <a:lnTo>
                  <a:pt x="42544" y="7632"/>
                </a:lnTo>
                <a:lnTo>
                  <a:pt x="42544" y="9867"/>
                </a:lnTo>
                <a:lnTo>
                  <a:pt x="42544" y="12052"/>
                </a:lnTo>
                <a:lnTo>
                  <a:pt x="42544" y="14160"/>
                </a:lnTo>
                <a:lnTo>
                  <a:pt x="42417" y="16281"/>
                </a:lnTo>
                <a:lnTo>
                  <a:pt x="42417" y="18376"/>
                </a:lnTo>
                <a:lnTo>
                  <a:pt x="42417" y="20434"/>
                </a:lnTo>
                <a:lnTo>
                  <a:pt x="42417" y="79247"/>
                </a:lnTo>
                <a:lnTo>
                  <a:pt x="42417" y="80848"/>
                </a:lnTo>
                <a:lnTo>
                  <a:pt x="42544" y="82232"/>
                </a:lnTo>
                <a:lnTo>
                  <a:pt x="42544" y="83388"/>
                </a:lnTo>
                <a:lnTo>
                  <a:pt x="42671" y="84556"/>
                </a:lnTo>
                <a:lnTo>
                  <a:pt x="42925" y="85534"/>
                </a:lnTo>
                <a:lnTo>
                  <a:pt x="43052" y="86334"/>
                </a:lnTo>
                <a:lnTo>
                  <a:pt x="43306" y="87134"/>
                </a:lnTo>
                <a:lnTo>
                  <a:pt x="43687" y="87820"/>
                </a:lnTo>
                <a:lnTo>
                  <a:pt x="44068" y="88379"/>
                </a:lnTo>
                <a:lnTo>
                  <a:pt x="44450" y="88950"/>
                </a:lnTo>
                <a:lnTo>
                  <a:pt x="44830" y="89446"/>
                </a:lnTo>
                <a:lnTo>
                  <a:pt x="45338" y="89852"/>
                </a:lnTo>
                <a:lnTo>
                  <a:pt x="45974" y="90474"/>
                </a:lnTo>
                <a:lnTo>
                  <a:pt x="51815" y="92138"/>
                </a:lnTo>
                <a:lnTo>
                  <a:pt x="53466" y="92367"/>
                </a:lnTo>
                <a:lnTo>
                  <a:pt x="65658" y="92951"/>
                </a:lnTo>
                <a:lnTo>
                  <a:pt x="65658" y="99682"/>
                </a:lnTo>
                <a:lnTo>
                  <a:pt x="4317" y="99682"/>
                </a:lnTo>
                <a:lnTo>
                  <a:pt x="4317" y="92951"/>
                </a:lnTo>
                <a:lnTo>
                  <a:pt x="7365" y="92849"/>
                </a:lnTo>
                <a:lnTo>
                  <a:pt x="9905" y="92735"/>
                </a:lnTo>
                <a:lnTo>
                  <a:pt x="12064" y="92595"/>
                </a:lnTo>
                <a:lnTo>
                  <a:pt x="14096" y="92468"/>
                </a:lnTo>
                <a:lnTo>
                  <a:pt x="16001" y="92290"/>
                </a:lnTo>
                <a:lnTo>
                  <a:pt x="17399" y="92062"/>
                </a:lnTo>
                <a:lnTo>
                  <a:pt x="18923" y="91833"/>
                </a:lnTo>
                <a:lnTo>
                  <a:pt x="20192" y="91566"/>
                </a:lnTo>
                <a:lnTo>
                  <a:pt x="21081" y="91287"/>
                </a:lnTo>
                <a:lnTo>
                  <a:pt x="21970" y="91008"/>
                </a:lnTo>
                <a:lnTo>
                  <a:pt x="22732" y="90652"/>
                </a:lnTo>
                <a:lnTo>
                  <a:pt x="23367" y="90246"/>
                </a:lnTo>
                <a:lnTo>
                  <a:pt x="24129" y="89776"/>
                </a:lnTo>
                <a:lnTo>
                  <a:pt x="27177" y="83667"/>
                </a:lnTo>
                <a:lnTo>
                  <a:pt x="27431" y="82473"/>
                </a:lnTo>
                <a:lnTo>
                  <a:pt x="27558" y="81000"/>
                </a:lnTo>
                <a:lnTo>
                  <a:pt x="27558" y="79247"/>
                </a:lnTo>
                <a:lnTo>
                  <a:pt x="27558" y="23761"/>
                </a:lnTo>
                <a:lnTo>
                  <a:pt x="27558" y="21755"/>
                </a:lnTo>
                <a:lnTo>
                  <a:pt x="27177" y="20332"/>
                </a:lnTo>
                <a:lnTo>
                  <a:pt x="26288" y="19507"/>
                </a:lnTo>
                <a:lnTo>
                  <a:pt x="25526" y="18681"/>
                </a:lnTo>
                <a:lnTo>
                  <a:pt x="24511" y="18262"/>
                </a:lnTo>
                <a:lnTo>
                  <a:pt x="22987" y="18262"/>
                </a:lnTo>
                <a:lnTo>
                  <a:pt x="21462" y="18262"/>
                </a:lnTo>
                <a:lnTo>
                  <a:pt x="3682" y="28092"/>
                </a:lnTo>
                <a:lnTo>
                  <a:pt x="3048" y="26911"/>
                </a:lnTo>
                <a:lnTo>
                  <a:pt x="2412" y="25717"/>
                </a:lnTo>
                <a:lnTo>
                  <a:pt x="1777" y="24536"/>
                </a:lnTo>
                <a:lnTo>
                  <a:pt x="1269" y="23355"/>
                </a:lnTo>
                <a:lnTo>
                  <a:pt x="635" y="22136"/>
                </a:lnTo>
                <a:lnTo>
                  <a:pt x="0" y="20904"/>
                </a:lnTo>
                <a:lnTo>
                  <a:pt x="6476" y="17386"/>
                </a:lnTo>
                <a:lnTo>
                  <a:pt x="12826" y="13893"/>
                </a:lnTo>
                <a:lnTo>
                  <a:pt x="19050" y="10413"/>
                </a:lnTo>
                <a:lnTo>
                  <a:pt x="25273" y="6934"/>
                </a:lnTo>
                <a:lnTo>
                  <a:pt x="31623" y="3467"/>
                </a:lnTo>
                <a:lnTo>
                  <a:pt x="381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5923788" y="5731764"/>
            <a:ext cx="101379" cy="12573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5938392" y="5751486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573" y="66789"/>
                </a:moveTo>
                <a:lnTo>
                  <a:pt x="29591" y="66789"/>
                </a:lnTo>
                <a:lnTo>
                  <a:pt x="30607" y="66840"/>
                </a:lnTo>
                <a:lnTo>
                  <a:pt x="32131" y="67043"/>
                </a:lnTo>
                <a:lnTo>
                  <a:pt x="35179" y="71120"/>
                </a:lnTo>
                <a:lnTo>
                  <a:pt x="35560" y="72364"/>
                </a:lnTo>
                <a:lnTo>
                  <a:pt x="38481" y="82397"/>
                </a:lnTo>
                <a:lnTo>
                  <a:pt x="40771" y="90970"/>
                </a:lnTo>
                <a:lnTo>
                  <a:pt x="42037" y="94615"/>
                </a:lnTo>
                <a:lnTo>
                  <a:pt x="53086" y="107035"/>
                </a:lnTo>
                <a:lnTo>
                  <a:pt x="58166" y="107035"/>
                </a:lnTo>
                <a:lnTo>
                  <a:pt x="75986" y="96659"/>
                </a:lnTo>
                <a:lnTo>
                  <a:pt x="61341" y="96659"/>
                </a:lnTo>
                <a:lnTo>
                  <a:pt x="60579" y="96431"/>
                </a:lnTo>
                <a:lnTo>
                  <a:pt x="55499" y="88595"/>
                </a:lnTo>
                <a:lnTo>
                  <a:pt x="54864" y="86779"/>
                </a:lnTo>
                <a:lnTo>
                  <a:pt x="54356" y="84670"/>
                </a:lnTo>
                <a:lnTo>
                  <a:pt x="52959" y="80695"/>
                </a:lnTo>
                <a:lnTo>
                  <a:pt x="48573" y="66789"/>
                </a:lnTo>
                <a:close/>
              </a:path>
              <a:path w="82550" h="107314">
                <a:moveTo>
                  <a:pt x="38481" y="0"/>
                </a:moveTo>
                <a:lnTo>
                  <a:pt x="32893" y="0"/>
                </a:lnTo>
                <a:lnTo>
                  <a:pt x="11557" y="927"/>
                </a:lnTo>
                <a:lnTo>
                  <a:pt x="10414" y="6197"/>
                </a:lnTo>
                <a:lnTo>
                  <a:pt x="12319" y="6248"/>
                </a:lnTo>
                <a:lnTo>
                  <a:pt x="13970" y="6375"/>
                </a:lnTo>
                <a:lnTo>
                  <a:pt x="19939" y="9283"/>
                </a:lnTo>
                <a:lnTo>
                  <a:pt x="20320" y="10007"/>
                </a:lnTo>
                <a:lnTo>
                  <a:pt x="20320" y="14490"/>
                </a:lnTo>
                <a:lnTo>
                  <a:pt x="19812" y="17640"/>
                </a:lnTo>
                <a:lnTo>
                  <a:pt x="19431" y="19786"/>
                </a:lnTo>
                <a:lnTo>
                  <a:pt x="18796" y="22517"/>
                </a:lnTo>
                <a:lnTo>
                  <a:pt x="0" y="105638"/>
                </a:lnTo>
                <a:lnTo>
                  <a:pt x="14859" y="105638"/>
                </a:lnTo>
                <a:lnTo>
                  <a:pt x="23368" y="66789"/>
                </a:lnTo>
                <a:lnTo>
                  <a:pt x="48573" y="66789"/>
                </a:lnTo>
                <a:lnTo>
                  <a:pt x="46609" y="60680"/>
                </a:lnTo>
                <a:lnTo>
                  <a:pt x="47234" y="60210"/>
                </a:lnTo>
                <a:lnTo>
                  <a:pt x="24765" y="60210"/>
                </a:lnTo>
                <a:lnTo>
                  <a:pt x="38481" y="0"/>
                </a:lnTo>
                <a:close/>
              </a:path>
              <a:path w="82550" h="107314">
                <a:moveTo>
                  <a:pt x="74676" y="87757"/>
                </a:moveTo>
                <a:lnTo>
                  <a:pt x="73152" y="89522"/>
                </a:lnTo>
                <a:lnTo>
                  <a:pt x="71755" y="90970"/>
                </a:lnTo>
                <a:lnTo>
                  <a:pt x="70485" y="92138"/>
                </a:lnTo>
                <a:lnTo>
                  <a:pt x="69342" y="93294"/>
                </a:lnTo>
                <a:lnTo>
                  <a:pt x="63119" y="96659"/>
                </a:lnTo>
                <a:lnTo>
                  <a:pt x="75986" y="96659"/>
                </a:lnTo>
                <a:lnTo>
                  <a:pt x="77470" y="95275"/>
                </a:lnTo>
                <a:lnTo>
                  <a:pt x="79883" y="92798"/>
                </a:lnTo>
                <a:lnTo>
                  <a:pt x="74676" y="87757"/>
                </a:lnTo>
                <a:close/>
              </a:path>
              <a:path w="82550" h="107314">
                <a:moveTo>
                  <a:pt x="80264" y="28244"/>
                </a:moveTo>
                <a:lnTo>
                  <a:pt x="52324" y="28244"/>
                </a:lnTo>
                <a:lnTo>
                  <a:pt x="51435" y="33197"/>
                </a:lnTo>
                <a:lnTo>
                  <a:pt x="53594" y="33464"/>
                </a:lnTo>
                <a:lnTo>
                  <a:pt x="55118" y="33972"/>
                </a:lnTo>
                <a:lnTo>
                  <a:pt x="55880" y="34747"/>
                </a:lnTo>
                <a:lnTo>
                  <a:pt x="56769" y="35521"/>
                </a:lnTo>
                <a:lnTo>
                  <a:pt x="57150" y="36525"/>
                </a:lnTo>
                <a:lnTo>
                  <a:pt x="57150" y="38798"/>
                </a:lnTo>
                <a:lnTo>
                  <a:pt x="56642" y="40068"/>
                </a:lnTo>
                <a:lnTo>
                  <a:pt x="33274" y="58978"/>
                </a:lnTo>
                <a:lnTo>
                  <a:pt x="31115" y="59804"/>
                </a:lnTo>
                <a:lnTo>
                  <a:pt x="28956" y="60210"/>
                </a:lnTo>
                <a:lnTo>
                  <a:pt x="47234" y="60210"/>
                </a:lnTo>
                <a:lnTo>
                  <a:pt x="55372" y="54102"/>
                </a:lnTo>
                <a:lnTo>
                  <a:pt x="58293" y="51981"/>
                </a:lnTo>
                <a:lnTo>
                  <a:pt x="61214" y="49822"/>
                </a:lnTo>
                <a:lnTo>
                  <a:pt x="64008" y="47637"/>
                </a:lnTo>
                <a:lnTo>
                  <a:pt x="66929" y="45440"/>
                </a:lnTo>
                <a:lnTo>
                  <a:pt x="69975" y="43053"/>
                </a:lnTo>
                <a:lnTo>
                  <a:pt x="72771" y="40792"/>
                </a:lnTo>
                <a:lnTo>
                  <a:pt x="75819" y="38417"/>
                </a:lnTo>
                <a:lnTo>
                  <a:pt x="82169" y="33045"/>
                </a:lnTo>
                <a:lnTo>
                  <a:pt x="80264" y="2824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5938392" y="5751486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893" y="0"/>
                </a:moveTo>
                <a:lnTo>
                  <a:pt x="38481" y="0"/>
                </a:lnTo>
                <a:lnTo>
                  <a:pt x="24765" y="60210"/>
                </a:lnTo>
                <a:lnTo>
                  <a:pt x="26924" y="60210"/>
                </a:lnTo>
                <a:lnTo>
                  <a:pt x="28956" y="60210"/>
                </a:lnTo>
                <a:lnTo>
                  <a:pt x="31115" y="59804"/>
                </a:lnTo>
                <a:lnTo>
                  <a:pt x="33274" y="58978"/>
                </a:lnTo>
                <a:lnTo>
                  <a:pt x="35560" y="58153"/>
                </a:lnTo>
                <a:lnTo>
                  <a:pt x="55753" y="41554"/>
                </a:lnTo>
                <a:lnTo>
                  <a:pt x="56642" y="40068"/>
                </a:lnTo>
                <a:lnTo>
                  <a:pt x="57150" y="38798"/>
                </a:lnTo>
                <a:lnTo>
                  <a:pt x="57150" y="37769"/>
                </a:lnTo>
                <a:lnTo>
                  <a:pt x="57150" y="36525"/>
                </a:lnTo>
                <a:lnTo>
                  <a:pt x="56769" y="35521"/>
                </a:lnTo>
                <a:lnTo>
                  <a:pt x="55880" y="34747"/>
                </a:lnTo>
                <a:lnTo>
                  <a:pt x="55118" y="33972"/>
                </a:lnTo>
                <a:lnTo>
                  <a:pt x="53594" y="33464"/>
                </a:lnTo>
                <a:lnTo>
                  <a:pt x="51435" y="33197"/>
                </a:lnTo>
                <a:lnTo>
                  <a:pt x="52324" y="28244"/>
                </a:lnTo>
                <a:lnTo>
                  <a:pt x="80264" y="28244"/>
                </a:lnTo>
                <a:lnTo>
                  <a:pt x="82169" y="33045"/>
                </a:lnTo>
                <a:lnTo>
                  <a:pt x="78867" y="35839"/>
                </a:lnTo>
                <a:lnTo>
                  <a:pt x="75819" y="38417"/>
                </a:lnTo>
                <a:lnTo>
                  <a:pt x="72771" y="40792"/>
                </a:lnTo>
                <a:lnTo>
                  <a:pt x="69850" y="43154"/>
                </a:lnTo>
                <a:lnTo>
                  <a:pt x="66929" y="45440"/>
                </a:lnTo>
                <a:lnTo>
                  <a:pt x="64008" y="47637"/>
                </a:lnTo>
                <a:lnTo>
                  <a:pt x="61214" y="49822"/>
                </a:lnTo>
                <a:lnTo>
                  <a:pt x="58293" y="51981"/>
                </a:lnTo>
                <a:lnTo>
                  <a:pt x="55372" y="54102"/>
                </a:lnTo>
                <a:lnTo>
                  <a:pt x="52578" y="56210"/>
                </a:lnTo>
                <a:lnTo>
                  <a:pt x="49657" y="58407"/>
                </a:lnTo>
                <a:lnTo>
                  <a:pt x="46609" y="60680"/>
                </a:lnTo>
                <a:lnTo>
                  <a:pt x="47879" y="64592"/>
                </a:lnTo>
                <a:lnTo>
                  <a:pt x="49149" y="68580"/>
                </a:lnTo>
                <a:lnTo>
                  <a:pt x="50419" y="72631"/>
                </a:lnTo>
                <a:lnTo>
                  <a:pt x="51689" y="76682"/>
                </a:lnTo>
                <a:lnTo>
                  <a:pt x="52959" y="80695"/>
                </a:lnTo>
                <a:lnTo>
                  <a:pt x="54356" y="84670"/>
                </a:lnTo>
                <a:lnTo>
                  <a:pt x="54864" y="86779"/>
                </a:lnTo>
                <a:lnTo>
                  <a:pt x="55499" y="88595"/>
                </a:lnTo>
                <a:lnTo>
                  <a:pt x="56007" y="90119"/>
                </a:lnTo>
                <a:lnTo>
                  <a:pt x="56642" y="91643"/>
                </a:lnTo>
                <a:lnTo>
                  <a:pt x="57150" y="92887"/>
                </a:lnTo>
                <a:lnTo>
                  <a:pt x="57785" y="93840"/>
                </a:lnTo>
                <a:lnTo>
                  <a:pt x="58420" y="94792"/>
                </a:lnTo>
                <a:lnTo>
                  <a:pt x="59055" y="95504"/>
                </a:lnTo>
                <a:lnTo>
                  <a:pt x="59817" y="95961"/>
                </a:lnTo>
                <a:lnTo>
                  <a:pt x="60579" y="96431"/>
                </a:lnTo>
                <a:lnTo>
                  <a:pt x="61341" y="96659"/>
                </a:lnTo>
                <a:lnTo>
                  <a:pt x="62484" y="96659"/>
                </a:lnTo>
                <a:lnTo>
                  <a:pt x="63119" y="96659"/>
                </a:lnTo>
                <a:lnTo>
                  <a:pt x="70485" y="92138"/>
                </a:lnTo>
                <a:lnTo>
                  <a:pt x="71755" y="90970"/>
                </a:lnTo>
                <a:lnTo>
                  <a:pt x="73152" y="89522"/>
                </a:lnTo>
                <a:lnTo>
                  <a:pt x="74676" y="87757"/>
                </a:lnTo>
                <a:lnTo>
                  <a:pt x="79883" y="92798"/>
                </a:lnTo>
                <a:lnTo>
                  <a:pt x="77470" y="95275"/>
                </a:lnTo>
                <a:lnTo>
                  <a:pt x="75184" y="97409"/>
                </a:lnTo>
                <a:lnTo>
                  <a:pt x="73152" y="99212"/>
                </a:lnTo>
                <a:lnTo>
                  <a:pt x="71120" y="101028"/>
                </a:lnTo>
                <a:lnTo>
                  <a:pt x="58166" y="107035"/>
                </a:lnTo>
                <a:lnTo>
                  <a:pt x="56387" y="107035"/>
                </a:lnTo>
                <a:lnTo>
                  <a:pt x="53086" y="107035"/>
                </a:lnTo>
                <a:lnTo>
                  <a:pt x="43434" y="97624"/>
                </a:lnTo>
                <a:lnTo>
                  <a:pt x="42037" y="94615"/>
                </a:lnTo>
                <a:lnTo>
                  <a:pt x="40767" y="90957"/>
                </a:lnTo>
                <a:lnTo>
                  <a:pt x="39624" y="86677"/>
                </a:lnTo>
                <a:lnTo>
                  <a:pt x="38481" y="82397"/>
                </a:lnTo>
                <a:lnTo>
                  <a:pt x="37084" y="77622"/>
                </a:lnTo>
                <a:lnTo>
                  <a:pt x="35560" y="72364"/>
                </a:lnTo>
                <a:lnTo>
                  <a:pt x="35179" y="71120"/>
                </a:lnTo>
                <a:lnTo>
                  <a:pt x="34925" y="70129"/>
                </a:lnTo>
                <a:lnTo>
                  <a:pt x="31369" y="66941"/>
                </a:lnTo>
                <a:lnTo>
                  <a:pt x="30607" y="66840"/>
                </a:lnTo>
                <a:lnTo>
                  <a:pt x="29591" y="66789"/>
                </a:lnTo>
                <a:lnTo>
                  <a:pt x="28321" y="66789"/>
                </a:lnTo>
                <a:lnTo>
                  <a:pt x="23368" y="66789"/>
                </a:lnTo>
                <a:lnTo>
                  <a:pt x="14859" y="105638"/>
                </a:lnTo>
                <a:lnTo>
                  <a:pt x="0" y="105638"/>
                </a:lnTo>
                <a:lnTo>
                  <a:pt x="18796" y="22517"/>
                </a:lnTo>
                <a:lnTo>
                  <a:pt x="19431" y="19786"/>
                </a:lnTo>
                <a:lnTo>
                  <a:pt x="19812" y="17640"/>
                </a:lnTo>
                <a:lnTo>
                  <a:pt x="20066" y="16065"/>
                </a:lnTo>
                <a:lnTo>
                  <a:pt x="20320" y="14490"/>
                </a:lnTo>
                <a:lnTo>
                  <a:pt x="20447" y="13081"/>
                </a:lnTo>
                <a:lnTo>
                  <a:pt x="20447" y="11836"/>
                </a:lnTo>
                <a:lnTo>
                  <a:pt x="20447" y="10858"/>
                </a:lnTo>
                <a:lnTo>
                  <a:pt x="20320" y="10007"/>
                </a:lnTo>
                <a:lnTo>
                  <a:pt x="19939" y="9283"/>
                </a:lnTo>
                <a:lnTo>
                  <a:pt x="19685" y="8572"/>
                </a:lnTo>
                <a:lnTo>
                  <a:pt x="15240" y="6578"/>
                </a:lnTo>
                <a:lnTo>
                  <a:pt x="13970" y="6375"/>
                </a:lnTo>
                <a:lnTo>
                  <a:pt x="12319" y="6248"/>
                </a:lnTo>
                <a:lnTo>
                  <a:pt x="10414" y="6197"/>
                </a:lnTo>
                <a:lnTo>
                  <a:pt x="11557" y="927"/>
                </a:lnTo>
                <a:lnTo>
                  <a:pt x="328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6027420" y="5786622"/>
            <a:ext cx="108934" cy="3113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6043167" y="5805889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5" h="12064">
                <a:moveTo>
                  <a:pt x="0" y="11840"/>
                </a:moveTo>
                <a:lnTo>
                  <a:pt x="89153" y="11840"/>
                </a:lnTo>
                <a:lnTo>
                  <a:pt x="89153" y="0"/>
                </a:lnTo>
                <a:lnTo>
                  <a:pt x="0" y="0"/>
                </a:lnTo>
                <a:lnTo>
                  <a:pt x="0" y="1184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6038596" y="5801317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89">
                <a:moveTo>
                  <a:pt x="0" y="20984"/>
                </a:moveTo>
                <a:lnTo>
                  <a:pt x="98298" y="20984"/>
                </a:lnTo>
                <a:lnTo>
                  <a:pt x="98298" y="0"/>
                </a:lnTo>
                <a:lnTo>
                  <a:pt x="0" y="0"/>
                </a:lnTo>
                <a:lnTo>
                  <a:pt x="0" y="2098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6144767" y="5737863"/>
            <a:ext cx="84582" cy="11808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6160008" y="5757443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42417" y="18262"/>
                </a:moveTo>
                <a:lnTo>
                  <a:pt x="24511" y="18262"/>
                </a:lnTo>
                <a:lnTo>
                  <a:pt x="25526" y="18681"/>
                </a:lnTo>
                <a:lnTo>
                  <a:pt x="26288" y="19507"/>
                </a:lnTo>
                <a:lnTo>
                  <a:pt x="27177" y="20332"/>
                </a:lnTo>
                <a:lnTo>
                  <a:pt x="27331" y="20904"/>
                </a:lnTo>
                <a:lnTo>
                  <a:pt x="27431" y="82473"/>
                </a:lnTo>
                <a:lnTo>
                  <a:pt x="27177" y="83667"/>
                </a:lnTo>
                <a:lnTo>
                  <a:pt x="27050" y="84848"/>
                </a:lnTo>
                <a:lnTo>
                  <a:pt x="4317" y="92951"/>
                </a:lnTo>
                <a:lnTo>
                  <a:pt x="4317" y="99682"/>
                </a:lnTo>
                <a:lnTo>
                  <a:pt x="65658" y="99682"/>
                </a:lnTo>
                <a:lnTo>
                  <a:pt x="65658" y="92951"/>
                </a:lnTo>
                <a:lnTo>
                  <a:pt x="62483" y="92900"/>
                </a:lnTo>
                <a:lnTo>
                  <a:pt x="59816" y="92811"/>
                </a:lnTo>
                <a:lnTo>
                  <a:pt x="45243" y="89776"/>
                </a:lnTo>
                <a:lnTo>
                  <a:pt x="44830" y="89446"/>
                </a:lnTo>
                <a:lnTo>
                  <a:pt x="42925" y="85534"/>
                </a:lnTo>
                <a:lnTo>
                  <a:pt x="42671" y="84556"/>
                </a:lnTo>
                <a:lnTo>
                  <a:pt x="42544" y="82232"/>
                </a:lnTo>
                <a:lnTo>
                  <a:pt x="42417" y="18262"/>
                </a:lnTo>
                <a:close/>
              </a:path>
              <a:path w="66039" h="99695">
                <a:moveTo>
                  <a:pt x="42799" y="0"/>
                </a:moveTo>
                <a:lnTo>
                  <a:pt x="38100" y="0"/>
                </a:lnTo>
                <a:lnTo>
                  <a:pt x="31622" y="3467"/>
                </a:lnTo>
                <a:lnTo>
                  <a:pt x="25272" y="6934"/>
                </a:lnTo>
                <a:lnTo>
                  <a:pt x="12826" y="13893"/>
                </a:lnTo>
                <a:lnTo>
                  <a:pt x="0" y="20904"/>
                </a:lnTo>
                <a:lnTo>
                  <a:pt x="1269" y="23355"/>
                </a:lnTo>
                <a:lnTo>
                  <a:pt x="1777" y="24536"/>
                </a:lnTo>
                <a:lnTo>
                  <a:pt x="3682" y="28092"/>
                </a:lnTo>
                <a:lnTo>
                  <a:pt x="8636" y="24841"/>
                </a:lnTo>
                <a:lnTo>
                  <a:pt x="12700" y="22390"/>
                </a:lnTo>
                <a:lnTo>
                  <a:pt x="19050" y="19088"/>
                </a:lnTo>
                <a:lnTo>
                  <a:pt x="21462" y="18262"/>
                </a:lnTo>
                <a:lnTo>
                  <a:pt x="42417" y="18262"/>
                </a:lnTo>
                <a:lnTo>
                  <a:pt x="42544" y="7632"/>
                </a:lnTo>
                <a:lnTo>
                  <a:pt x="42671" y="2844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6160008" y="5757443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38100" y="0"/>
                </a:moveTo>
                <a:lnTo>
                  <a:pt x="42799" y="0"/>
                </a:lnTo>
                <a:lnTo>
                  <a:pt x="42671" y="2844"/>
                </a:lnTo>
                <a:lnTo>
                  <a:pt x="42671" y="5384"/>
                </a:lnTo>
                <a:lnTo>
                  <a:pt x="42544" y="7632"/>
                </a:lnTo>
                <a:lnTo>
                  <a:pt x="42544" y="9867"/>
                </a:lnTo>
                <a:lnTo>
                  <a:pt x="42544" y="12052"/>
                </a:lnTo>
                <a:lnTo>
                  <a:pt x="42544" y="14173"/>
                </a:lnTo>
                <a:lnTo>
                  <a:pt x="42417" y="16281"/>
                </a:lnTo>
                <a:lnTo>
                  <a:pt x="42417" y="18376"/>
                </a:lnTo>
                <a:lnTo>
                  <a:pt x="42417" y="20434"/>
                </a:lnTo>
                <a:lnTo>
                  <a:pt x="42417" y="79248"/>
                </a:lnTo>
                <a:lnTo>
                  <a:pt x="42417" y="80848"/>
                </a:lnTo>
                <a:lnTo>
                  <a:pt x="42544" y="82232"/>
                </a:lnTo>
                <a:lnTo>
                  <a:pt x="42544" y="83388"/>
                </a:lnTo>
                <a:lnTo>
                  <a:pt x="42671" y="84556"/>
                </a:lnTo>
                <a:lnTo>
                  <a:pt x="42925" y="85534"/>
                </a:lnTo>
                <a:lnTo>
                  <a:pt x="43052" y="86334"/>
                </a:lnTo>
                <a:lnTo>
                  <a:pt x="43306" y="87134"/>
                </a:lnTo>
                <a:lnTo>
                  <a:pt x="43687" y="87820"/>
                </a:lnTo>
                <a:lnTo>
                  <a:pt x="44068" y="88379"/>
                </a:lnTo>
                <a:lnTo>
                  <a:pt x="44450" y="88950"/>
                </a:lnTo>
                <a:lnTo>
                  <a:pt x="44830" y="89446"/>
                </a:lnTo>
                <a:lnTo>
                  <a:pt x="45338" y="89852"/>
                </a:lnTo>
                <a:lnTo>
                  <a:pt x="45974" y="90474"/>
                </a:lnTo>
                <a:lnTo>
                  <a:pt x="46862" y="90957"/>
                </a:lnTo>
                <a:lnTo>
                  <a:pt x="47878" y="91287"/>
                </a:lnTo>
                <a:lnTo>
                  <a:pt x="48894" y="91617"/>
                </a:lnTo>
                <a:lnTo>
                  <a:pt x="50164" y="91909"/>
                </a:lnTo>
                <a:lnTo>
                  <a:pt x="51815" y="92138"/>
                </a:lnTo>
                <a:lnTo>
                  <a:pt x="53466" y="92367"/>
                </a:lnTo>
                <a:lnTo>
                  <a:pt x="65658" y="92951"/>
                </a:lnTo>
                <a:lnTo>
                  <a:pt x="65658" y="99682"/>
                </a:lnTo>
                <a:lnTo>
                  <a:pt x="4317" y="99682"/>
                </a:lnTo>
                <a:lnTo>
                  <a:pt x="4317" y="92951"/>
                </a:lnTo>
                <a:lnTo>
                  <a:pt x="7365" y="92849"/>
                </a:lnTo>
                <a:lnTo>
                  <a:pt x="9905" y="92735"/>
                </a:lnTo>
                <a:lnTo>
                  <a:pt x="12064" y="92608"/>
                </a:lnTo>
                <a:lnTo>
                  <a:pt x="14096" y="92468"/>
                </a:lnTo>
                <a:lnTo>
                  <a:pt x="16001" y="92290"/>
                </a:lnTo>
                <a:lnTo>
                  <a:pt x="17399" y="92062"/>
                </a:lnTo>
                <a:lnTo>
                  <a:pt x="18922" y="91833"/>
                </a:lnTo>
                <a:lnTo>
                  <a:pt x="20192" y="91567"/>
                </a:lnTo>
                <a:lnTo>
                  <a:pt x="21081" y="91287"/>
                </a:lnTo>
                <a:lnTo>
                  <a:pt x="21970" y="91008"/>
                </a:lnTo>
                <a:lnTo>
                  <a:pt x="22732" y="90652"/>
                </a:lnTo>
                <a:lnTo>
                  <a:pt x="23367" y="90246"/>
                </a:lnTo>
                <a:lnTo>
                  <a:pt x="24129" y="89776"/>
                </a:lnTo>
                <a:lnTo>
                  <a:pt x="27177" y="83667"/>
                </a:lnTo>
                <a:lnTo>
                  <a:pt x="27431" y="82473"/>
                </a:lnTo>
                <a:lnTo>
                  <a:pt x="27558" y="81000"/>
                </a:lnTo>
                <a:lnTo>
                  <a:pt x="27558" y="79248"/>
                </a:lnTo>
                <a:lnTo>
                  <a:pt x="27558" y="23761"/>
                </a:lnTo>
                <a:lnTo>
                  <a:pt x="27558" y="21755"/>
                </a:lnTo>
                <a:lnTo>
                  <a:pt x="27177" y="20332"/>
                </a:lnTo>
                <a:lnTo>
                  <a:pt x="26288" y="19507"/>
                </a:lnTo>
                <a:lnTo>
                  <a:pt x="25526" y="18681"/>
                </a:lnTo>
                <a:lnTo>
                  <a:pt x="24511" y="18262"/>
                </a:lnTo>
                <a:lnTo>
                  <a:pt x="22987" y="18262"/>
                </a:lnTo>
                <a:lnTo>
                  <a:pt x="21462" y="18262"/>
                </a:lnTo>
                <a:lnTo>
                  <a:pt x="3682" y="28092"/>
                </a:lnTo>
                <a:lnTo>
                  <a:pt x="3047" y="26911"/>
                </a:lnTo>
                <a:lnTo>
                  <a:pt x="2412" y="25717"/>
                </a:lnTo>
                <a:lnTo>
                  <a:pt x="1777" y="24536"/>
                </a:lnTo>
                <a:lnTo>
                  <a:pt x="1269" y="23355"/>
                </a:lnTo>
                <a:lnTo>
                  <a:pt x="634" y="22136"/>
                </a:lnTo>
                <a:lnTo>
                  <a:pt x="0" y="20904"/>
                </a:lnTo>
                <a:lnTo>
                  <a:pt x="6476" y="17386"/>
                </a:lnTo>
                <a:lnTo>
                  <a:pt x="12826" y="13893"/>
                </a:lnTo>
                <a:lnTo>
                  <a:pt x="19050" y="10414"/>
                </a:lnTo>
                <a:lnTo>
                  <a:pt x="25272" y="6934"/>
                </a:lnTo>
                <a:lnTo>
                  <a:pt x="31622" y="3467"/>
                </a:lnTo>
                <a:lnTo>
                  <a:pt x="381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6237732" y="5771388"/>
            <a:ext cx="86065" cy="220230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6253353" y="5791301"/>
            <a:ext cx="66675" cy="200660"/>
          </a:xfrm>
          <a:custGeom>
            <a:avLst/>
            <a:gdLst/>
            <a:ahLst/>
            <a:cxnLst/>
            <a:rect l="l" t="t" r="r" b="b"/>
            <a:pathLst>
              <a:path w="66675" h="200660">
                <a:moveTo>
                  <a:pt x="63881" y="0"/>
                </a:moveTo>
                <a:lnTo>
                  <a:pt x="25679" y="22820"/>
                </a:lnTo>
                <a:lnTo>
                  <a:pt x="4111" y="64923"/>
                </a:lnTo>
                <a:lnTo>
                  <a:pt x="0" y="100279"/>
                </a:lnTo>
                <a:lnTo>
                  <a:pt x="1023" y="118695"/>
                </a:lnTo>
                <a:lnTo>
                  <a:pt x="16383" y="165430"/>
                </a:lnTo>
                <a:lnTo>
                  <a:pt x="49279" y="195216"/>
                </a:lnTo>
                <a:lnTo>
                  <a:pt x="63881" y="200456"/>
                </a:lnTo>
                <a:lnTo>
                  <a:pt x="66421" y="192316"/>
                </a:lnTo>
                <a:lnTo>
                  <a:pt x="54994" y="187258"/>
                </a:lnTo>
                <a:lnTo>
                  <a:pt x="45116" y="180219"/>
                </a:lnTo>
                <a:lnTo>
                  <a:pt x="24911" y="147391"/>
                </a:lnTo>
                <a:lnTo>
                  <a:pt x="18161" y="99225"/>
                </a:lnTo>
                <a:lnTo>
                  <a:pt x="18919" y="82122"/>
                </a:lnTo>
                <a:lnTo>
                  <a:pt x="30099" y="39890"/>
                </a:lnTo>
                <a:lnTo>
                  <a:pt x="66675" y="8140"/>
                </a:lnTo>
                <a:lnTo>
                  <a:pt x="6388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6253353" y="5791301"/>
            <a:ext cx="66675" cy="200660"/>
          </a:xfrm>
          <a:custGeom>
            <a:avLst/>
            <a:gdLst/>
            <a:ahLst/>
            <a:cxnLst/>
            <a:rect l="l" t="t" r="r" b="b"/>
            <a:pathLst>
              <a:path w="66675" h="200660">
                <a:moveTo>
                  <a:pt x="63881" y="0"/>
                </a:moveTo>
                <a:lnTo>
                  <a:pt x="66675" y="8140"/>
                </a:lnTo>
                <a:lnTo>
                  <a:pt x="55155" y="13174"/>
                </a:lnTo>
                <a:lnTo>
                  <a:pt x="45196" y="20143"/>
                </a:lnTo>
                <a:lnTo>
                  <a:pt x="24911" y="52456"/>
                </a:lnTo>
                <a:lnTo>
                  <a:pt x="18161" y="99225"/>
                </a:lnTo>
                <a:lnTo>
                  <a:pt x="18919" y="116903"/>
                </a:lnTo>
                <a:lnTo>
                  <a:pt x="30099" y="160197"/>
                </a:lnTo>
                <a:lnTo>
                  <a:pt x="66421" y="192316"/>
                </a:lnTo>
                <a:lnTo>
                  <a:pt x="63881" y="200456"/>
                </a:lnTo>
                <a:lnTo>
                  <a:pt x="25554" y="177700"/>
                </a:lnTo>
                <a:lnTo>
                  <a:pt x="4095" y="135693"/>
                </a:lnTo>
                <a:lnTo>
                  <a:pt x="0" y="100279"/>
                </a:lnTo>
                <a:lnTo>
                  <a:pt x="1025" y="81905"/>
                </a:lnTo>
                <a:lnTo>
                  <a:pt x="16510" y="35140"/>
                </a:lnTo>
                <a:lnTo>
                  <a:pt x="49353" y="5247"/>
                </a:lnTo>
                <a:lnTo>
                  <a:pt x="638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6327647" y="5779008"/>
            <a:ext cx="102870" cy="16380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6343015" y="5798070"/>
            <a:ext cx="84455" cy="146050"/>
          </a:xfrm>
          <a:custGeom>
            <a:avLst/>
            <a:gdLst/>
            <a:ahLst/>
            <a:cxnLst/>
            <a:rect l="l" t="t" r="r" b="b"/>
            <a:pathLst>
              <a:path w="84454" h="146050">
                <a:moveTo>
                  <a:pt x="54629" y="24511"/>
                </a:moveTo>
                <a:lnTo>
                  <a:pt x="31623" y="24511"/>
                </a:lnTo>
                <a:lnTo>
                  <a:pt x="33020" y="25158"/>
                </a:lnTo>
                <a:lnTo>
                  <a:pt x="35051" y="27774"/>
                </a:lnTo>
                <a:lnTo>
                  <a:pt x="35367" y="29476"/>
                </a:lnTo>
                <a:lnTo>
                  <a:pt x="35433" y="123278"/>
                </a:lnTo>
                <a:lnTo>
                  <a:pt x="35051" y="126834"/>
                </a:lnTo>
                <a:lnTo>
                  <a:pt x="34289" y="129019"/>
                </a:lnTo>
                <a:lnTo>
                  <a:pt x="33400" y="131203"/>
                </a:lnTo>
                <a:lnTo>
                  <a:pt x="32131" y="132892"/>
                </a:lnTo>
                <a:lnTo>
                  <a:pt x="30352" y="134086"/>
                </a:lnTo>
                <a:lnTo>
                  <a:pt x="28701" y="135293"/>
                </a:lnTo>
                <a:lnTo>
                  <a:pt x="26035" y="136182"/>
                </a:lnTo>
                <a:lnTo>
                  <a:pt x="19431" y="137388"/>
                </a:lnTo>
                <a:lnTo>
                  <a:pt x="13843" y="137858"/>
                </a:lnTo>
                <a:lnTo>
                  <a:pt x="5969" y="138214"/>
                </a:lnTo>
                <a:lnTo>
                  <a:pt x="5969" y="145923"/>
                </a:lnTo>
                <a:lnTo>
                  <a:pt x="84074" y="145923"/>
                </a:lnTo>
                <a:lnTo>
                  <a:pt x="84074" y="138214"/>
                </a:lnTo>
                <a:lnTo>
                  <a:pt x="78612" y="138074"/>
                </a:lnTo>
                <a:lnTo>
                  <a:pt x="74295" y="137807"/>
                </a:lnTo>
                <a:lnTo>
                  <a:pt x="57785" y="132664"/>
                </a:lnTo>
                <a:lnTo>
                  <a:pt x="56514" y="131356"/>
                </a:lnTo>
                <a:lnTo>
                  <a:pt x="55752" y="129667"/>
                </a:lnTo>
                <a:lnTo>
                  <a:pt x="55245" y="127596"/>
                </a:lnTo>
                <a:lnTo>
                  <a:pt x="54863" y="125514"/>
                </a:lnTo>
                <a:lnTo>
                  <a:pt x="54680" y="123278"/>
                </a:lnTo>
                <a:lnTo>
                  <a:pt x="54629" y="24511"/>
                </a:lnTo>
                <a:close/>
              </a:path>
              <a:path w="84454" h="146050">
                <a:moveTo>
                  <a:pt x="55245" y="0"/>
                </a:moveTo>
                <a:lnTo>
                  <a:pt x="49402" y="0"/>
                </a:lnTo>
                <a:lnTo>
                  <a:pt x="0" y="29476"/>
                </a:lnTo>
                <a:lnTo>
                  <a:pt x="4572" y="37617"/>
                </a:lnTo>
                <a:lnTo>
                  <a:pt x="10795" y="33528"/>
                </a:lnTo>
                <a:lnTo>
                  <a:pt x="15875" y="30327"/>
                </a:lnTo>
                <a:lnTo>
                  <a:pt x="24257" y="25679"/>
                </a:lnTo>
                <a:lnTo>
                  <a:pt x="27432" y="24511"/>
                </a:lnTo>
                <a:lnTo>
                  <a:pt x="54629" y="24511"/>
                </a:lnTo>
                <a:lnTo>
                  <a:pt x="54655" y="19611"/>
                </a:lnTo>
                <a:lnTo>
                  <a:pt x="54784" y="12095"/>
                </a:lnTo>
                <a:lnTo>
                  <a:pt x="54985" y="5557"/>
                </a:lnTo>
                <a:lnTo>
                  <a:pt x="5524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6343015" y="5798070"/>
            <a:ext cx="84455" cy="146050"/>
          </a:xfrm>
          <a:custGeom>
            <a:avLst/>
            <a:gdLst/>
            <a:ahLst/>
            <a:cxnLst/>
            <a:rect l="l" t="t" r="r" b="b"/>
            <a:pathLst>
              <a:path w="84454" h="146050">
                <a:moveTo>
                  <a:pt x="49402" y="0"/>
                </a:moveTo>
                <a:lnTo>
                  <a:pt x="55245" y="0"/>
                </a:lnTo>
                <a:lnTo>
                  <a:pt x="54985" y="5557"/>
                </a:lnTo>
                <a:lnTo>
                  <a:pt x="54784" y="12095"/>
                </a:lnTo>
                <a:lnTo>
                  <a:pt x="54655" y="19611"/>
                </a:lnTo>
                <a:lnTo>
                  <a:pt x="54610" y="28105"/>
                </a:lnTo>
                <a:lnTo>
                  <a:pt x="54610" y="118338"/>
                </a:lnTo>
                <a:lnTo>
                  <a:pt x="54610" y="122428"/>
                </a:lnTo>
                <a:lnTo>
                  <a:pt x="57785" y="132664"/>
                </a:lnTo>
                <a:lnTo>
                  <a:pt x="58927" y="133972"/>
                </a:lnTo>
                <a:lnTo>
                  <a:pt x="70993" y="137414"/>
                </a:lnTo>
                <a:lnTo>
                  <a:pt x="74295" y="137807"/>
                </a:lnTo>
                <a:lnTo>
                  <a:pt x="78612" y="138074"/>
                </a:lnTo>
                <a:lnTo>
                  <a:pt x="84074" y="138214"/>
                </a:lnTo>
                <a:lnTo>
                  <a:pt x="84074" y="145923"/>
                </a:lnTo>
                <a:lnTo>
                  <a:pt x="5969" y="145923"/>
                </a:lnTo>
                <a:lnTo>
                  <a:pt x="5969" y="138214"/>
                </a:lnTo>
                <a:lnTo>
                  <a:pt x="13843" y="137858"/>
                </a:lnTo>
                <a:lnTo>
                  <a:pt x="19431" y="137388"/>
                </a:lnTo>
                <a:lnTo>
                  <a:pt x="22733" y="136779"/>
                </a:lnTo>
                <a:lnTo>
                  <a:pt x="26035" y="136182"/>
                </a:lnTo>
                <a:lnTo>
                  <a:pt x="28701" y="135293"/>
                </a:lnTo>
                <a:lnTo>
                  <a:pt x="30352" y="134086"/>
                </a:lnTo>
                <a:lnTo>
                  <a:pt x="32131" y="132892"/>
                </a:lnTo>
                <a:lnTo>
                  <a:pt x="33400" y="131203"/>
                </a:lnTo>
                <a:lnTo>
                  <a:pt x="34289" y="129019"/>
                </a:lnTo>
                <a:lnTo>
                  <a:pt x="35051" y="126834"/>
                </a:lnTo>
                <a:lnTo>
                  <a:pt x="35433" y="123278"/>
                </a:lnTo>
                <a:lnTo>
                  <a:pt x="35433" y="118338"/>
                </a:lnTo>
                <a:lnTo>
                  <a:pt x="35433" y="32651"/>
                </a:lnTo>
                <a:lnTo>
                  <a:pt x="35433" y="29832"/>
                </a:lnTo>
                <a:lnTo>
                  <a:pt x="35051" y="27774"/>
                </a:lnTo>
                <a:lnTo>
                  <a:pt x="34036" y="26466"/>
                </a:lnTo>
                <a:lnTo>
                  <a:pt x="33020" y="25158"/>
                </a:lnTo>
                <a:lnTo>
                  <a:pt x="31623" y="24511"/>
                </a:lnTo>
                <a:lnTo>
                  <a:pt x="29718" y="24511"/>
                </a:lnTo>
                <a:lnTo>
                  <a:pt x="27432" y="24511"/>
                </a:lnTo>
                <a:lnTo>
                  <a:pt x="4572" y="37617"/>
                </a:lnTo>
                <a:lnTo>
                  <a:pt x="0" y="29476"/>
                </a:lnTo>
                <a:lnTo>
                  <a:pt x="494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6490715" y="5855201"/>
            <a:ext cx="150088" cy="3286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6506082" y="5875101"/>
            <a:ext cx="130810" cy="14604"/>
          </a:xfrm>
          <a:custGeom>
            <a:avLst/>
            <a:gdLst/>
            <a:ahLst/>
            <a:cxnLst/>
            <a:rect l="l" t="t" r="r" b="b"/>
            <a:pathLst>
              <a:path w="130809" h="14604">
                <a:moveTo>
                  <a:pt x="0" y="14053"/>
                </a:moveTo>
                <a:lnTo>
                  <a:pt x="130187" y="14053"/>
                </a:lnTo>
                <a:lnTo>
                  <a:pt x="130187" y="0"/>
                </a:lnTo>
                <a:lnTo>
                  <a:pt x="0" y="0"/>
                </a:lnTo>
                <a:lnTo>
                  <a:pt x="0" y="1405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6501510" y="5870529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197"/>
                </a:moveTo>
                <a:lnTo>
                  <a:pt x="139331" y="23197"/>
                </a:lnTo>
                <a:lnTo>
                  <a:pt x="139331" y="0"/>
                </a:lnTo>
                <a:lnTo>
                  <a:pt x="0" y="0"/>
                </a:lnTo>
                <a:lnTo>
                  <a:pt x="0" y="2319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6688835" y="5823206"/>
            <a:ext cx="142519" cy="122654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6704330" y="5842977"/>
            <a:ext cx="123189" cy="102870"/>
          </a:xfrm>
          <a:custGeom>
            <a:avLst/>
            <a:gdLst/>
            <a:ahLst/>
            <a:cxnLst/>
            <a:rect l="l" t="t" r="r" b="b"/>
            <a:pathLst>
              <a:path w="123190" h="102870">
                <a:moveTo>
                  <a:pt x="94742" y="13944"/>
                </a:moveTo>
                <a:lnTo>
                  <a:pt x="78740" y="13944"/>
                </a:lnTo>
                <a:lnTo>
                  <a:pt x="79248" y="14897"/>
                </a:lnTo>
                <a:lnTo>
                  <a:pt x="77597" y="19189"/>
                </a:lnTo>
                <a:lnTo>
                  <a:pt x="75692" y="25323"/>
                </a:lnTo>
                <a:lnTo>
                  <a:pt x="73533" y="33286"/>
                </a:lnTo>
                <a:lnTo>
                  <a:pt x="71247" y="41249"/>
                </a:lnTo>
                <a:lnTo>
                  <a:pt x="69596" y="48044"/>
                </a:lnTo>
                <a:lnTo>
                  <a:pt x="68325" y="53682"/>
                </a:lnTo>
                <a:lnTo>
                  <a:pt x="66040" y="64350"/>
                </a:lnTo>
                <a:lnTo>
                  <a:pt x="64008" y="73291"/>
                </a:lnTo>
                <a:lnTo>
                  <a:pt x="63292" y="78790"/>
                </a:lnTo>
                <a:lnTo>
                  <a:pt x="63220" y="90550"/>
                </a:lnTo>
                <a:lnTo>
                  <a:pt x="64389" y="94513"/>
                </a:lnTo>
                <a:lnTo>
                  <a:pt x="69976" y="101066"/>
                </a:lnTo>
                <a:lnTo>
                  <a:pt x="73660" y="102704"/>
                </a:lnTo>
                <a:lnTo>
                  <a:pt x="83439" y="102704"/>
                </a:lnTo>
                <a:lnTo>
                  <a:pt x="88138" y="101409"/>
                </a:lnTo>
                <a:lnTo>
                  <a:pt x="97027" y="96189"/>
                </a:lnTo>
                <a:lnTo>
                  <a:pt x="101853" y="91960"/>
                </a:lnTo>
                <a:lnTo>
                  <a:pt x="103141" y="90550"/>
                </a:lnTo>
                <a:lnTo>
                  <a:pt x="84200" y="90550"/>
                </a:lnTo>
                <a:lnTo>
                  <a:pt x="82803" y="89915"/>
                </a:lnTo>
                <a:lnTo>
                  <a:pt x="81915" y="88658"/>
                </a:lnTo>
                <a:lnTo>
                  <a:pt x="80899" y="87388"/>
                </a:lnTo>
                <a:lnTo>
                  <a:pt x="80518" y="85343"/>
                </a:lnTo>
                <a:lnTo>
                  <a:pt x="80549" y="78790"/>
                </a:lnTo>
                <a:lnTo>
                  <a:pt x="81279" y="73787"/>
                </a:lnTo>
                <a:lnTo>
                  <a:pt x="82803" y="66890"/>
                </a:lnTo>
                <a:lnTo>
                  <a:pt x="94742" y="13944"/>
                </a:lnTo>
                <a:close/>
              </a:path>
              <a:path w="123190" h="102870">
                <a:moveTo>
                  <a:pt x="47625" y="13944"/>
                </a:moveTo>
                <a:lnTo>
                  <a:pt x="34036" y="13944"/>
                </a:lnTo>
                <a:lnTo>
                  <a:pt x="27050" y="43853"/>
                </a:lnTo>
                <a:lnTo>
                  <a:pt x="22191" y="62433"/>
                </a:lnTo>
                <a:lnTo>
                  <a:pt x="17129" y="77292"/>
                </a:lnTo>
                <a:lnTo>
                  <a:pt x="11852" y="88426"/>
                </a:lnTo>
                <a:lnTo>
                  <a:pt x="6350" y="95834"/>
                </a:lnTo>
                <a:lnTo>
                  <a:pt x="5206" y="101015"/>
                </a:lnTo>
                <a:lnTo>
                  <a:pt x="27686" y="101015"/>
                </a:lnTo>
                <a:lnTo>
                  <a:pt x="28448" y="98691"/>
                </a:lnTo>
                <a:lnTo>
                  <a:pt x="29665" y="94513"/>
                </a:lnTo>
                <a:lnTo>
                  <a:pt x="32385" y="83883"/>
                </a:lnTo>
                <a:lnTo>
                  <a:pt x="33527" y="78790"/>
                </a:lnTo>
                <a:lnTo>
                  <a:pt x="34837" y="73291"/>
                </a:lnTo>
                <a:lnTo>
                  <a:pt x="47625" y="13944"/>
                </a:lnTo>
                <a:close/>
              </a:path>
              <a:path w="123190" h="102870">
                <a:moveTo>
                  <a:pt x="101092" y="80416"/>
                </a:moveTo>
                <a:lnTo>
                  <a:pt x="95376" y="87172"/>
                </a:lnTo>
                <a:lnTo>
                  <a:pt x="90424" y="90550"/>
                </a:lnTo>
                <a:lnTo>
                  <a:pt x="103141" y="90550"/>
                </a:lnTo>
                <a:lnTo>
                  <a:pt x="107188" y="86118"/>
                </a:lnTo>
                <a:lnTo>
                  <a:pt x="101092" y="80416"/>
                </a:lnTo>
                <a:close/>
              </a:path>
              <a:path w="123190" h="102870">
                <a:moveTo>
                  <a:pt x="122936" y="0"/>
                </a:moveTo>
                <a:lnTo>
                  <a:pt x="31876" y="0"/>
                </a:lnTo>
                <a:lnTo>
                  <a:pt x="28194" y="419"/>
                </a:lnTo>
                <a:lnTo>
                  <a:pt x="25019" y="1270"/>
                </a:lnTo>
                <a:lnTo>
                  <a:pt x="21717" y="2108"/>
                </a:lnTo>
                <a:lnTo>
                  <a:pt x="9017" y="10883"/>
                </a:lnTo>
                <a:lnTo>
                  <a:pt x="6603" y="13208"/>
                </a:lnTo>
                <a:lnTo>
                  <a:pt x="3683" y="16586"/>
                </a:lnTo>
                <a:lnTo>
                  <a:pt x="0" y="21031"/>
                </a:lnTo>
                <a:lnTo>
                  <a:pt x="6603" y="26631"/>
                </a:lnTo>
                <a:lnTo>
                  <a:pt x="10668" y="21551"/>
                </a:lnTo>
                <a:lnTo>
                  <a:pt x="14477" y="18173"/>
                </a:lnTo>
                <a:lnTo>
                  <a:pt x="21336" y="14795"/>
                </a:lnTo>
                <a:lnTo>
                  <a:pt x="25653" y="13944"/>
                </a:lnTo>
                <a:lnTo>
                  <a:pt x="119888" y="13944"/>
                </a:lnTo>
                <a:lnTo>
                  <a:pt x="1229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6704330" y="5842977"/>
            <a:ext cx="123189" cy="102870"/>
          </a:xfrm>
          <a:custGeom>
            <a:avLst/>
            <a:gdLst/>
            <a:ahLst/>
            <a:cxnLst/>
            <a:rect l="l" t="t" r="r" b="b"/>
            <a:pathLst>
              <a:path w="123190" h="102870">
                <a:moveTo>
                  <a:pt x="36195" y="0"/>
                </a:moveTo>
                <a:lnTo>
                  <a:pt x="122936" y="0"/>
                </a:lnTo>
                <a:lnTo>
                  <a:pt x="119888" y="13944"/>
                </a:lnTo>
                <a:lnTo>
                  <a:pt x="94742" y="13944"/>
                </a:lnTo>
                <a:lnTo>
                  <a:pt x="82803" y="66890"/>
                </a:lnTo>
                <a:lnTo>
                  <a:pt x="81279" y="73787"/>
                </a:lnTo>
                <a:lnTo>
                  <a:pt x="80518" y="79006"/>
                </a:lnTo>
                <a:lnTo>
                  <a:pt x="80518" y="82524"/>
                </a:lnTo>
                <a:lnTo>
                  <a:pt x="80518" y="85343"/>
                </a:lnTo>
                <a:lnTo>
                  <a:pt x="80899" y="87388"/>
                </a:lnTo>
                <a:lnTo>
                  <a:pt x="81915" y="88658"/>
                </a:lnTo>
                <a:lnTo>
                  <a:pt x="82803" y="89915"/>
                </a:lnTo>
                <a:lnTo>
                  <a:pt x="84200" y="90550"/>
                </a:lnTo>
                <a:lnTo>
                  <a:pt x="86233" y="90550"/>
                </a:lnTo>
                <a:lnTo>
                  <a:pt x="90424" y="90550"/>
                </a:lnTo>
                <a:lnTo>
                  <a:pt x="95376" y="87172"/>
                </a:lnTo>
                <a:lnTo>
                  <a:pt x="101092" y="80416"/>
                </a:lnTo>
                <a:lnTo>
                  <a:pt x="107188" y="86118"/>
                </a:lnTo>
                <a:lnTo>
                  <a:pt x="101853" y="91960"/>
                </a:lnTo>
                <a:lnTo>
                  <a:pt x="97027" y="96189"/>
                </a:lnTo>
                <a:lnTo>
                  <a:pt x="92583" y="98793"/>
                </a:lnTo>
                <a:lnTo>
                  <a:pt x="88138" y="101409"/>
                </a:lnTo>
                <a:lnTo>
                  <a:pt x="83439" y="102704"/>
                </a:lnTo>
                <a:lnTo>
                  <a:pt x="78486" y="102704"/>
                </a:lnTo>
                <a:lnTo>
                  <a:pt x="73660" y="102704"/>
                </a:lnTo>
                <a:lnTo>
                  <a:pt x="69976" y="101066"/>
                </a:lnTo>
                <a:lnTo>
                  <a:pt x="67183" y="97790"/>
                </a:lnTo>
                <a:lnTo>
                  <a:pt x="64389" y="94513"/>
                </a:lnTo>
                <a:lnTo>
                  <a:pt x="63119" y="90208"/>
                </a:lnTo>
                <a:lnTo>
                  <a:pt x="63119" y="84848"/>
                </a:lnTo>
                <a:lnTo>
                  <a:pt x="63119" y="80124"/>
                </a:lnTo>
                <a:lnTo>
                  <a:pt x="64008" y="73291"/>
                </a:lnTo>
                <a:lnTo>
                  <a:pt x="66040" y="64350"/>
                </a:lnTo>
                <a:lnTo>
                  <a:pt x="68325" y="53682"/>
                </a:lnTo>
                <a:lnTo>
                  <a:pt x="69596" y="48044"/>
                </a:lnTo>
                <a:lnTo>
                  <a:pt x="71247" y="41249"/>
                </a:lnTo>
                <a:lnTo>
                  <a:pt x="73533" y="33286"/>
                </a:lnTo>
                <a:lnTo>
                  <a:pt x="75692" y="25323"/>
                </a:lnTo>
                <a:lnTo>
                  <a:pt x="77597" y="19189"/>
                </a:lnTo>
                <a:lnTo>
                  <a:pt x="79248" y="14897"/>
                </a:lnTo>
                <a:lnTo>
                  <a:pt x="78740" y="13944"/>
                </a:lnTo>
                <a:lnTo>
                  <a:pt x="47625" y="13944"/>
                </a:lnTo>
                <a:lnTo>
                  <a:pt x="34671" y="74066"/>
                </a:lnTo>
                <a:lnTo>
                  <a:pt x="33527" y="78790"/>
                </a:lnTo>
                <a:lnTo>
                  <a:pt x="32385" y="83883"/>
                </a:lnTo>
                <a:lnTo>
                  <a:pt x="30988" y="89344"/>
                </a:lnTo>
                <a:lnTo>
                  <a:pt x="29591" y="94805"/>
                </a:lnTo>
                <a:lnTo>
                  <a:pt x="28448" y="98691"/>
                </a:lnTo>
                <a:lnTo>
                  <a:pt x="27686" y="101015"/>
                </a:lnTo>
                <a:lnTo>
                  <a:pt x="5206" y="101015"/>
                </a:lnTo>
                <a:lnTo>
                  <a:pt x="6350" y="95834"/>
                </a:lnTo>
                <a:lnTo>
                  <a:pt x="11852" y="88426"/>
                </a:lnTo>
                <a:lnTo>
                  <a:pt x="17129" y="77292"/>
                </a:lnTo>
                <a:lnTo>
                  <a:pt x="22191" y="62433"/>
                </a:lnTo>
                <a:lnTo>
                  <a:pt x="27050" y="43853"/>
                </a:lnTo>
                <a:lnTo>
                  <a:pt x="34036" y="13944"/>
                </a:lnTo>
                <a:lnTo>
                  <a:pt x="30606" y="13944"/>
                </a:lnTo>
                <a:lnTo>
                  <a:pt x="25653" y="13944"/>
                </a:lnTo>
                <a:lnTo>
                  <a:pt x="6603" y="26631"/>
                </a:lnTo>
                <a:lnTo>
                  <a:pt x="0" y="21031"/>
                </a:lnTo>
                <a:lnTo>
                  <a:pt x="3683" y="16586"/>
                </a:lnTo>
                <a:lnTo>
                  <a:pt x="6603" y="13208"/>
                </a:lnTo>
                <a:lnTo>
                  <a:pt x="9017" y="10883"/>
                </a:lnTo>
                <a:lnTo>
                  <a:pt x="11302" y="8559"/>
                </a:lnTo>
                <a:lnTo>
                  <a:pt x="25019" y="1270"/>
                </a:lnTo>
                <a:lnTo>
                  <a:pt x="28194" y="419"/>
                </a:lnTo>
                <a:lnTo>
                  <a:pt x="31876" y="0"/>
                </a:lnTo>
                <a:lnTo>
                  <a:pt x="361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6824471" y="5759198"/>
            <a:ext cx="54037" cy="8606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6840093" y="5778309"/>
            <a:ext cx="34925" cy="67310"/>
          </a:xfrm>
          <a:custGeom>
            <a:avLst/>
            <a:gdLst/>
            <a:ahLst/>
            <a:cxnLst/>
            <a:rect l="l" t="t" r="r" b="b"/>
            <a:pathLst>
              <a:path w="34925" h="67310">
                <a:moveTo>
                  <a:pt x="34416" y="0"/>
                </a:moveTo>
                <a:lnTo>
                  <a:pt x="14604" y="0"/>
                </a:lnTo>
                <a:lnTo>
                  <a:pt x="0" y="64668"/>
                </a:lnTo>
                <a:lnTo>
                  <a:pt x="8889" y="67309"/>
                </a:lnTo>
                <a:lnTo>
                  <a:pt x="34416" y="6019"/>
                </a:lnTo>
                <a:lnTo>
                  <a:pt x="344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6840093" y="5778309"/>
            <a:ext cx="34925" cy="67310"/>
          </a:xfrm>
          <a:custGeom>
            <a:avLst/>
            <a:gdLst/>
            <a:ahLst/>
            <a:cxnLst/>
            <a:rect l="l" t="t" r="r" b="b"/>
            <a:pathLst>
              <a:path w="34925" h="67310">
                <a:moveTo>
                  <a:pt x="14604" y="0"/>
                </a:moveTo>
                <a:lnTo>
                  <a:pt x="34416" y="0"/>
                </a:lnTo>
                <a:lnTo>
                  <a:pt x="34416" y="6019"/>
                </a:lnTo>
                <a:lnTo>
                  <a:pt x="8889" y="67309"/>
                </a:lnTo>
                <a:lnTo>
                  <a:pt x="0" y="64668"/>
                </a:lnTo>
                <a:lnTo>
                  <a:pt x="1460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6882383" y="5859779"/>
            <a:ext cx="112776" cy="134378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7001256" y="5771388"/>
            <a:ext cx="84581" cy="220230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7015480" y="5791301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2921" y="0"/>
                </a:moveTo>
                <a:lnTo>
                  <a:pt x="0" y="8140"/>
                </a:lnTo>
                <a:lnTo>
                  <a:pt x="11646" y="13174"/>
                </a:lnTo>
                <a:lnTo>
                  <a:pt x="21637" y="20143"/>
                </a:lnTo>
                <a:lnTo>
                  <a:pt x="41870" y="52456"/>
                </a:lnTo>
                <a:lnTo>
                  <a:pt x="48514" y="99225"/>
                </a:lnTo>
                <a:lnTo>
                  <a:pt x="47775" y="116903"/>
                </a:lnTo>
                <a:lnTo>
                  <a:pt x="36702" y="160197"/>
                </a:lnTo>
                <a:lnTo>
                  <a:pt x="380" y="192316"/>
                </a:lnTo>
                <a:lnTo>
                  <a:pt x="2921" y="200456"/>
                </a:lnTo>
                <a:lnTo>
                  <a:pt x="41175" y="177700"/>
                </a:lnTo>
                <a:lnTo>
                  <a:pt x="62690" y="135693"/>
                </a:lnTo>
                <a:lnTo>
                  <a:pt x="66801" y="100279"/>
                </a:lnTo>
                <a:lnTo>
                  <a:pt x="65776" y="81905"/>
                </a:lnTo>
                <a:lnTo>
                  <a:pt x="50292" y="35140"/>
                </a:lnTo>
                <a:lnTo>
                  <a:pt x="17448" y="5247"/>
                </a:lnTo>
                <a:lnTo>
                  <a:pt x="292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7015480" y="5791301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2921" y="0"/>
                </a:moveTo>
                <a:lnTo>
                  <a:pt x="41122" y="22820"/>
                </a:lnTo>
                <a:lnTo>
                  <a:pt x="62690" y="64923"/>
                </a:lnTo>
                <a:lnTo>
                  <a:pt x="66801" y="100279"/>
                </a:lnTo>
                <a:lnTo>
                  <a:pt x="65776" y="118695"/>
                </a:lnTo>
                <a:lnTo>
                  <a:pt x="50292" y="165430"/>
                </a:lnTo>
                <a:lnTo>
                  <a:pt x="17466" y="195216"/>
                </a:lnTo>
                <a:lnTo>
                  <a:pt x="2921" y="200456"/>
                </a:lnTo>
                <a:lnTo>
                  <a:pt x="380" y="192316"/>
                </a:lnTo>
                <a:lnTo>
                  <a:pt x="11789" y="187258"/>
                </a:lnTo>
                <a:lnTo>
                  <a:pt x="21637" y="180219"/>
                </a:lnTo>
                <a:lnTo>
                  <a:pt x="41870" y="147391"/>
                </a:lnTo>
                <a:lnTo>
                  <a:pt x="48514" y="99225"/>
                </a:lnTo>
                <a:lnTo>
                  <a:pt x="47775" y="82122"/>
                </a:lnTo>
                <a:lnTo>
                  <a:pt x="36702" y="39890"/>
                </a:lnTo>
                <a:lnTo>
                  <a:pt x="0" y="8140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4521708" y="6220967"/>
            <a:ext cx="142519" cy="142519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4532503" y="6236169"/>
            <a:ext cx="132588" cy="132549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4783835" y="6236210"/>
            <a:ext cx="142519" cy="122654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4799329" y="6255981"/>
            <a:ext cx="123189" cy="102870"/>
          </a:xfrm>
          <a:custGeom>
            <a:avLst/>
            <a:gdLst/>
            <a:ahLst/>
            <a:cxnLst/>
            <a:rect l="l" t="t" r="r" b="b"/>
            <a:pathLst>
              <a:path w="123189" h="102870">
                <a:moveTo>
                  <a:pt x="94742" y="13944"/>
                </a:moveTo>
                <a:lnTo>
                  <a:pt x="78740" y="13944"/>
                </a:lnTo>
                <a:lnTo>
                  <a:pt x="79248" y="14897"/>
                </a:lnTo>
                <a:lnTo>
                  <a:pt x="77597" y="19189"/>
                </a:lnTo>
                <a:lnTo>
                  <a:pt x="75692" y="25323"/>
                </a:lnTo>
                <a:lnTo>
                  <a:pt x="73533" y="33286"/>
                </a:lnTo>
                <a:lnTo>
                  <a:pt x="71247" y="41249"/>
                </a:lnTo>
                <a:lnTo>
                  <a:pt x="69596" y="48044"/>
                </a:lnTo>
                <a:lnTo>
                  <a:pt x="68325" y="53682"/>
                </a:lnTo>
                <a:lnTo>
                  <a:pt x="66040" y="64350"/>
                </a:lnTo>
                <a:lnTo>
                  <a:pt x="64008" y="73291"/>
                </a:lnTo>
                <a:lnTo>
                  <a:pt x="63292" y="78790"/>
                </a:lnTo>
                <a:lnTo>
                  <a:pt x="63220" y="90551"/>
                </a:lnTo>
                <a:lnTo>
                  <a:pt x="64389" y="94513"/>
                </a:lnTo>
                <a:lnTo>
                  <a:pt x="69977" y="101066"/>
                </a:lnTo>
                <a:lnTo>
                  <a:pt x="73660" y="102704"/>
                </a:lnTo>
                <a:lnTo>
                  <a:pt x="83439" y="102704"/>
                </a:lnTo>
                <a:lnTo>
                  <a:pt x="88137" y="101409"/>
                </a:lnTo>
                <a:lnTo>
                  <a:pt x="97028" y="96189"/>
                </a:lnTo>
                <a:lnTo>
                  <a:pt x="101854" y="91960"/>
                </a:lnTo>
                <a:lnTo>
                  <a:pt x="103141" y="90551"/>
                </a:lnTo>
                <a:lnTo>
                  <a:pt x="84200" y="90551"/>
                </a:lnTo>
                <a:lnTo>
                  <a:pt x="82804" y="89916"/>
                </a:lnTo>
                <a:lnTo>
                  <a:pt x="81915" y="88658"/>
                </a:lnTo>
                <a:lnTo>
                  <a:pt x="80899" y="87388"/>
                </a:lnTo>
                <a:lnTo>
                  <a:pt x="80518" y="85344"/>
                </a:lnTo>
                <a:lnTo>
                  <a:pt x="80549" y="78790"/>
                </a:lnTo>
                <a:lnTo>
                  <a:pt x="81280" y="73787"/>
                </a:lnTo>
                <a:lnTo>
                  <a:pt x="82804" y="66890"/>
                </a:lnTo>
                <a:lnTo>
                  <a:pt x="94742" y="13944"/>
                </a:lnTo>
                <a:close/>
              </a:path>
              <a:path w="123189" h="102870">
                <a:moveTo>
                  <a:pt x="47625" y="13944"/>
                </a:moveTo>
                <a:lnTo>
                  <a:pt x="34036" y="13944"/>
                </a:lnTo>
                <a:lnTo>
                  <a:pt x="27050" y="43853"/>
                </a:lnTo>
                <a:lnTo>
                  <a:pt x="22191" y="62433"/>
                </a:lnTo>
                <a:lnTo>
                  <a:pt x="17129" y="77292"/>
                </a:lnTo>
                <a:lnTo>
                  <a:pt x="11852" y="88426"/>
                </a:lnTo>
                <a:lnTo>
                  <a:pt x="6350" y="95834"/>
                </a:lnTo>
                <a:lnTo>
                  <a:pt x="5207" y="101015"/>
                </a:lnTo>
                <a:lnTo>
                  <a:pt x="27686" y="101015"/>
                </a:lnTo>
                <a:lnTo>
                  <a:pt x="28448" y="98691"/>
                </a:lnTo>
                <a:lnTo>
                  <a:pt x="29665" y="94513"/>
                </a:lnTo>
                <a:lnTo>
                  <a:pt x="32385" y="83883"/>
                </a:lnTo>
                <a:lnTo>
                  <a:pt x="33528" y="78790"/>
                </a:lnTo>
                <a:lnTo>
                  <a:pt x="34837" y="73291"/>
                </a:lnTo>
                <a:lnTo>
                  <a:pt x="47625" y="13944"/>
                </a:lnTo>
                <a:close/>
              </a:path>
              <a:path w="123189" h="102870">
                <a:moveTo>
                  <a:pt x="101092" y="80416"/>
                </a:moveTo>
                <a:lnTo>
                  <a:pt x="95377" y="87172"/>
                </a:lnTo>
                <a:lnTo>
                  <a:pt x="90424" y="90551"/>
                </a:lnTo>
                <a:lnTo>
                  <a:pt x="103141" y="90551"/>
                </a:lnTo>
                <a:lnTo>
                  <a:pt x="107187" y="86118"/>
                </a:lnTo>
                <a:lnTo>
                  <a:pt x="101092" y="80416"/>
                </a:lnTo>
                <a:close/>
              </a:path>
              <a:path w="123189" h="102870">
                <a:moveTo>
                  <a:pt x="122936" y="0"/>
                </a:moveTo>
                <a:lnTo>
                  <a:pt x="31877" y="0"/>
                </a:lnTo>
                <a:lnTo>
                  <a:pt x="28194" y="419"/>
                </a:lnTo>
                <a:lnTo>
                  <a:pt x="25019" y="1270"/>
                </a:lnTo>
                <a:lnTo>
                  <a:pt x="21717" y="2108"/>
                </a:lnTo>
                <a:lnTo>
                  <a:pt x="9017" y="10883"/>
                </a:lnTo>
                <a:lnTo>
                  <a:pt x="6604" y="13208"/>
                </a:lnTo>
                <a:lnTo>
                  <a:pt x="3683" y="16586"/>
                </a:lnTo>
                <a:lnTo>
                  <a:pt x="0" y="21031"/>
                </a:lnTo>
                <a:lnTo>
                  <a:pt x="6604" y="26631"/>
                </a:lnTo>
                <a:lnTo>
                  <a:pt x="10668" y="21551"/>
                </a:lnTo>
                <a:lnTo>
                  <a:pt x="14478" y="18173"/>
                </a:lnTo>
                <a:lnTo>
                  <a:pt x="21336" y="14795"/>
                </a:lnTo>
                <a:lnTo>
                  <a:pt x="25654" y="13944"/>
                </a:lnTo>
                <a:lnTo>
                  <a:pt x="119887" y="13944"/>
                </a:lnTo>
                <a:lnTo>
                  <a:pt x="1229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4799329" y="6255981"/>
            <a:ext cx="123189" cy="102870"/>
          </a:xfrm>
          <a:custGeom>
            <a:avLst/>
            <a:gdLst/>
            <a:ahLst/>
            <a:cxnLst/>
            <a:rect l="l" t="t" r="r" b="b"/>
            <a:pathLst>
              <a:path w="123189" h="102870">
                <a:moveTo>
                  <a:pt x="36195" y="0"/>
                </a:moveTo>
                <a:lnTo>
                  <a:pt x="122936" y="0"/>
                </a:lnTo>
                <a:lnTo>
                  <a:pt x="119887" y="13944"/>
                </a:lnTo>
                <a:lnTo>
                  <a:pt x="94742" y="13944"/>
                </a:lnTo>
                <a:lnTo>
                  <a:pt x="82804" y="66890"/>
                </a:lnTo>
                <a:lnTo>
                  <a:pt x="81280" y="73787"/>
                </a:lnTo>
                <a:lnTo>
                  <a:pt x="80518" y="79006"/>
                </a:lnTo>
                <a:lnTo>
                  <a:pt x="80518" y="82524"/>
                </a:lnTo>
                <a:lnTo>
                  <a:pt x="80518" y="85344"/>
                </a:lnTo>
                <a:lnTo>
                  <a:pt x="80899" y="87388"/>
                </a:lnTo>
                <a:lnTo>
                  <a:pt x="81915" y="88658"/>
                </a:lnTo>
                <a:lnTo>
                  <a:pt x="82804" y="89916"/>
                </a:lnTo>
                <a:lnTo>
                  <a:pt x="84200" y="90551"/>
                </a:lnTo>
                <a:lnTo>
                  <a:pt x="86233" y="90551"/>
                </a:lnTo>
                <a:lnTo>
                  <a:pt x="90424" y="90551"/>
                </a:lnTo>
                <a:lnTo>
                  <a:pt x="95377" y="87172"/>
                </a:lnTo>
                <a:lnTo>
                  <a:pt x="101092" y="80416"/>
                </a:lnTo>
                <a:lnTo>
                  <a:pt x="107187" y="86118"/>
                </a:lnTo>
                <a:lnTo>
                  <a:pt x="101854" y="91960"/>
                </a:lnTo>
                <a:lnTo>
                  <a:pt x="97028" y="96189"/>
                </a:lnTo>
                <a:lnTo>
                  <a:pt x="92583" y="98793"/>
                </a:lnTo>
                <a:lnTo>
                  <a:pt x="88137" y="101409"/>
                </a:lnTo>
                <a:lnTo>
                  <a:pt x="83439" y="102704"/>
                </a:lnTo>
                <a:lnTo>
                  <a:pt x="78486" y="102704"/>
                </a:lnTo>
                <a:lnTo>
                  <a:pt x="73660" y="102704"/>
                </a:lnTo>
                <a:lnTo>
                  <a:pt x="69977" y="101066"/>
                </a:lnTo>
                <a:lnTo>
                  <a:pt x="67183" y="97790"/>
                </a:lnTo>
                <a:lnTo>
                  <a:pt x="64389" y="94513"/>
                </a:lnTo>
                <a:lnTo>
                  <a:pt x="63119" y="90208"/>
                </a:lnTo>
                <a:lnTo>
                  <a:pt x="63119" y="84848"/>
                </a:lnTo>
                <a:lnTo>
                  <a:pt x="63119" y="80124"/>
                </a:lnTo>
                <a:lnTo>
                  <a:pt x="64008" y="73291"/>
                </a:lnTo>
                <a:lnTo>
                  <a:pt x="66040" y="64350"/>
                </a:lnTo>
                <a:lnTo>
                  <a:pt x="68325" y="53682"/>
                </a:lnTo>
                <a:lnTo>
                  <a:pt x="69596" y="48044"/>
                </a:lnTo>
                <a:lnTo>
                  <a:pt x="71247" y="41249"/>
                </a:lnTo>
                <a:lnTo>
                  <a:pt x="73533" y="33286"/>
                </a:lnTo>
                <a:lnTo>
                  <a:pt x="75692" y="25323"/>
                </a:lnTo>
                <a:lnTo>
                  <a:pt x="77597" y="19189"/>
                </a:lnTo>
                <a:lnTo>
                  <a:pt x="79248" y="14897"/>
                </a:lnTo>
                <a:lnTo>
                  <a:pt x="78740" y="13944"/>
                </a:lnTo>
                <a:lnTo>
                  <a:pt x="47625" y="13944"/>
                </a:lnTo>
                <a:lnTo>
                  <a:pt x="34671" y="74066"/>
                </a:lnTo>
                <a:lnTo>
                  <a:pt x="33528" y="78790"/>
                </a:lnTo>
                <a:lnTo>
                  <a:pt x="32385" y="83883"/>
                </a:lnTo>
                <a:lnTo>
                  <a:pt x="30987" y="89344"/>
                </a:lnTo>
                <a:lnTo>
                  <a:pt x="29591" y="94805"/>
                </a:lnTo>
                <a:lnTo>
                  <a:pt x="28448" y="98691"/>
                </a:lnTo>
                <a:lnTo>
                  <a:pt x="27686" y="101015"/>
                </a:lnTo>
                <a:lnTo>
                  <a:pt x="5207" y="101015"/>
                </a:lnTo>
                <a:lnTo>
                  <a:pt x="6350" y="95834"/>
                </a:lnTo>
                <a:lnTo>
                  <a:pt x="11852" y="88426"/>
                </a:lnTo>
                <a:lnTo>
                  <a:pt x="17129" y="77292"/>
                </a:lnTo>
                <a:lnTo>
                  <a:pt x="22191" y="62433"/>
                </a:lnTo>
                <a:lnTo>
                  <a:pt x="27050" y="43853"/>
                </a:lnTo>
                <a:lnTo>
                  <a:pt x="34036" y="13944"/>
                </a:lnTo>
                <a:lnTo>
                  <a:pt x="30607" y="13944"/>
                </a:lnTo>
                <a:lnTo>
                  <a:pt x="25654" y="13944"/>
                </a:lnTo>
                <a:lnTo>
                  <a:pt x="21336" y="14795"/>
                </a:lnTo>
                <a:lnTo>
                  <a:pt x="17907" y="16484"/>
                </a:lnTo>
                <a:lnTo>
                  <a:pt x="14478" y="18173"/>
                </a:lnTo>
                <a:lnTo>
                  <a:pt x="10668" y="21551"/>
                </a:lnTo>
                <a:lnTo>
                  <a:pt x="6604" y="26631"/>
                </a:lnTo>
                <a:lnTo>
                  <a:pt x="0" y="21031"/>
                </a:lnTo>
                <a:lnTo>
                  <a:pt x="3683" y="16586"/>
                </a:lnTo>
                <a:lnTo>
                  <a:pt x="6604" y="13208"/>
                </a:lnTo>
                <a:lnTo>
                  <a:pt x="9017" y="10883"/>
                </a:lnTo>
                <a:lnTo>
                  <a:pt x="11303" y="8559"/>
                </a:lnTo>
                <a:lnTo>
                  <a:pt x="25019" y="1270"/>
                </a:lnTo>
                <a:lnTo>
                  <a:pt x="28194" y="419"/>
                </a:lnTo>
                <a:lnTo>
                  <a:pt x="31877" y="0"/>
                </a:lnTo>
                <a:lnTo>
                  <a:pt x="361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4919471" y="6172202"/>
            <a:ext cx="54038" cy="86065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4935092" y="6191313"/>
            <a:ext cx="34925" cy="67310"/>
          </a:xfrm>
          <a:custGeom>
            <a:avLst/>
            <a:gdLst/>
            <a:ahLst/>
            <a:cxnLst/>
            <a:rect l="l" t="t" r="r" b="b"/>
            <a:pathLst>
              <a:path w="34925" h="67310">
                <a:moveTo>
                  <a:pt x="34417" y="0"/>
                </a:moveTo>
                <a:lnTo>
                  <a:pt x="14605" y="0"/>
                </a:lnTo>
                <a:lnTo>
                  <a:pt x="0" y="64668"/>
                </a:lnTo>
                <a:lnTo>
                  <a:pt x="8890" y="67310"/>
                </a:lnTo>
                <a:lnTo>
                  <a:pt x="34417" y="6019"/>
                </a:lnTo>
                <a:lnTo>
                  <a:pt x="3441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4935092" y="6191313"/>
            <a:ext cx="34925" cy="67310"/>
          </a:xfrm>
          <a:custGeom>
            <a:avLst/>
            <a:gdLst/>
            <a:ahLst/>
            <a:cxnLst/>
            <a:rect l="l" t="t" r="r" b="b"/>
            <a:pathLst>
              <a:path w="34925" h="67310">
                <a:moveTo>
                  <a:pt x="14605" y="0"/>
                </a:moveTo>
                <a:lnTo>
                  <a:pt x="34417" y="0"/>
                </a:lnTo>
                <a:lnTo>
                  <a:pt x="34417" y="6019"/>
                </a:lnTo>
                <a:lnTo>
                  <a:pt x="8890" y="67310"/>
                </a:lnTo>
                <a:lnTo>
                  <a:pt x="0" y="64668"/>
                </a:lnTo>
                <a:lnTo>
                  <a:pt x="1460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4977384" y="6185915"/>
            <a:ext cx="214026" cy="221246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5166105" y="6201219"/>
            <a:ext cx="162585" cy="205790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5214746" y="6254292"/>
            <a:ext cx="111125" cy="145415"/>
          </a:xfrm>
          <a:custGeom>
            <a:avLst/>
            <a:gdLst/>
            <a:ahLst/>
            <a:cxnLst/>
            <a:rect l="l" t="t" r="r" b="b"/>
            <a:pathLst>
              <a:path w="111125" h="145414">
                <a:moveTo>
                  <a:pt x="44196" y="12153"/>
                </a:moveTo>
                <a:lnTo>
                  <a:pt x="21462" y="12153"/>
                </a:lnTo>
                <a:lnTo>
                  <a:pt x="23113" y="12763"/>
                </a:lnTo>
                <a:lnTo>
                  <a:pt x="25653" y="15227"/>
                </a:lnTo>
                <a:lnTo>
                  <a:pt x="30614" y="75657"/>
                </a:lnTo>
                <a:lnTo>
                  <a:pt x="30464" y="83369"/>
                </a:lnTo>
                <a:lnTo>
                  <a:pt x="30144" y="93513"/>
                </a:lnTo>
                <a:lnTo>
                  <a:pt x="29717" y="103555"/>
                </a:lnTo>
                <a:lnTo>
                  <a:pt x="24695" y="113328"/>
                </a:lnTo>
                <a:lnTo>
                  <a:pt x="20494" y="122678"/>
                </a:lnTo>
                <a:lnTo>
                  <a:pt x="17127" y="131605"/>
                </a:lnTo>
                <a:lnTo>
                  <a:pt x="14604" y="140106"/>
                </a:lnTo>
                <a:lnTo>
                  <a:pt x="17652" y="145084"/>
                </a:lnTo>
                <a:lnTo>
                  <a:pt x="33400" y="145084"/>
                </a:lnTo>
                <a:lnTo>
                  <a:pt x="35968" y="135202"/>
                </a:lnTo>
                <a:lnTo>
                  <a:pt x="38322" y="125004"/>
                </a:lnTo>
                <a:lnTo>
                  <a:pt x="40437" y="114489"/>
                </a:lnTo>
                <a:lnTo>
                  <a:pt x="42290" y="103657"/>
                </a:lnTo>
                <a:lnTo>
                  <a:pt x="51028" y="89684"/>
                </a:lnTo>
                <a:lnTo>
                  <a:pt x="57087" y="80302"/>
                </a:lnTo>
                <a:lnTo>
                  <a:pt x="45085" y="80302"/>
                </a:lnTo>
                <a:lnTo>
                  <a:pt x="45918" y="68057"/>
                </a:lnTo>
                <a:lnTo>
                  <a:pt x="46513" y="56262"/>
                </a:lnTo>
                <a:lnTo>
                  <a:pt x="46791" y="47447"/>
                </a:lnTo>
                <a:lnTo>
                  <a:pt x="46916" y="40749"/>
                </a:lnTo>
                <a:lnTo>
                  <a:pt x="46989" y="34023"/>
                </a:lnTo>
                <a:lnTo>
                  <a:pt x="46702" y="25577"/>
                </a:lnTo>
                <a:lnTo>
                  <a:pt x="45831" y="18411"/>
                </a:lnTo>
                <a:lnTo>
                  <a:pt x="44364" y="12527"/>
                </a:lnTo>
                <a:lnTo>
                  <a:pt x="44196" y="12153"/>
                </a:lnTo>
                <a:close/>
              </a:path>
              <a:path w="111125" h="145414">
                <a:moveTo>
                  <a:pt x="110616" y="1689"/>
                </a:moveTo>
                <a:lnTo>
                  <a:pt x="88518" y="1689"/>
                </a:lnTo>
                <a:lnTo>
                  <a:pt x="79513" y="19917"/>
                </a:lnTo>
                <a:lnTo>
                  <a:pt x="69437" y="39095"/>
                </a:lnTo>
                <a:lnTo>
                  <a:pt x="58265" y="59223"/>
                </a:lnTo>
                <a:lnTo>
                  <a:pt x="45974" y="80302"/>
                </a:lnTo>
                <a:lnTo>
                  <a:pt x="57087" y="80302"/>
                </a:lnTo>
                <a:lnTo>
                  <a:pt x="79120" y="47447"/>
                </a:lnTo>
                <a:lnTo>
                  <a:pt x="103481" y="13935"/>
                </a:lnTo>
                <a:lnTo>
                  <a:pt x="109219" y="6756"/>
                </a:lnTo>
                <a:lnTo>
                  <a:pt x="110616" y="1689"/>
                </a:lnTo>
                <a:close/>
              </a:path>
              <a:path w="111125" h="145414">
                <a:moveTo>
                  <a:pt x="34036" y="0"/>
                </a:moveTo>
                <a:lnTo>
                  <a:pt x="24511" y="0"/>
                </a:lnTo>
                <a:lnTo>
                  <a:pt x="22098" y="330"/>
                </a:lnTo>
                <a:lnTo>
                  <a:pt x="0" y="14795"/>
                </a:lnTo>
                <a:lnTo>
                  <a:pt x="5968" y="20713"/>
                </a:lnTo>
                <a:lnTo>
                  <a:pt x="11049" y="14998"/>
                </a:lnTo>
                <a:lnTo>
                  <a:pt x="15620" y="12153"/>
                </a:lnTo>
                <a:lnTo>
                  <a:pt x="44196" y="12153"/>
                </a:lnTo>
                <a:lnTo>
                  <a:pt x="42290" y="7924"/>
                </a:lnTo>
                <a:lnTo>
                  <a:pt x="39115" y="2641"/>
                </a:lnTo>
                <a:lnTo>
                  <a:pt x="340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5214746" y="6254292"/>
            <a:ext cx="111125" cy="145415"/>
          </a:xfrm>
          <a:custGeom>
            <a:avLst/>
            <a:gdLst/>
            <a:ahLst/>
            <a:cxnLst/>
            <a:rect l="l" t="t" r="r" b="b"/>
            <a:pathLst>
              <a:path w="111125" h="145414">
                <a:moveTo>
                  <a:pt x="27177" y="0"/>
                </a:moveTo>
                <a:lnTo>
                  <a:pt x="34036" y="0"/>
                </a:lnTo>
                <a:lnTo>
                  <a:pt x="39115" y="2641"/>
                </a:lnTo>
                <a:lnTo>
                  <a:pt x="46989" y="34023"/>
                </a:lnTo>
                <a:lnTo>
                  <a:pt x="46870" y="44917"/>
                </a:lnTo>
                <a:lnTo>
                  <a:pt x="46513" y="56262"/>
                </a:lnTo>
                <a:lnTo>
                  <a:pt x="45918" y="68057"/>
                </a:lnTo>
                <a:lnTo>
                  <a:pt x="45085" y="80302"/>
                </a:lnTo>
                <a:lnTo>
                  <a:pt x="45974" y="80302"/>
                </a:lnTo>
                <a:lnTo>
                  <a:pt x="58265" y="59223"/>
                </a:lnTo>
                <a:lnTo>
                  <a:pt x="69437" y="39095"/>
                </a:lnTo>
                <a:lnTo>
                  <a:pt x="79513" y="19917"/>
                </a:lnTo>
                <a:lnTo>
                  <a:pt x="88518" y="1689"/>
                </a:lnTo>
                <a:lnTo>
                  <a:pt x="110616" y="1689"/>
                </a:lnTo>
                <a:lnTo>
                  <a:pt x="109219" y="6756"/>
                </a:lnTo>
                <a:lnTo>
                  <a:pt x="103481" y="13935"/>
                </a:lnTo>
                <a:lnTo>
                  <a:pt x="96551" y="23110"/>
                </a:lnTo>
                <a:lnTo>
                  <a:pt x="69455" y="61577"/>
                </a:lnTo>
                <a:lnTo>
                  <a:pt x="42290" y="103657"/>
                </a:lnTo>
                <a:lnTo>
                  <a:pt x="40437" y="114489"/>
                </a:lnTo>
                <a:lnTo>
                  <a:pt x="38322" y="125004"/>
                </a:lnTo>
                <a:lnTo>
                  <a:pt x="35968" y="135202"/>
                </a:lnTo>
                <a:lnTo>
                  <a:pt x="33400" y="145084"/>
                </a:lnTo>
                <a:lnTo>
                  <a:pt x="17652" y="145084"/>
                </a:lnTo>
                <a:lnTo>
                  <a:pt x="14604" y="140106"/>
                </a:lnTo>
                <a:lnTo>
                  <a:pt x="17127" y="131605"/>
                </a:lnTo>
                <a:lnTo>
                  <a:pt x="20494" y="122678"/>
                </a:lnTo>
                <a:lnTo>
                  <a:pt x="24695" y="113328"/>
                </a:lnTo>
                <a:lnTo>
                  <a:pt x="29717" y="103555"/>
                </a:lnTo>
                <a:lnTo>
                  <a:pt x="30144" y="93513"/>
                </a:lnTo>
                <a:lnTo>
                  <a:pt x="30464" y="83369"/>
                </a:lnTo>
                <a:lnTo>
                  <a:pt x="30664" y="73119"/>
                </a:lnTo>
                <a:lnTo>
                  <a:pt x="30733" y="62763"/>
                </a:lnTo>
                <a:lnTo>
                  <a:pt x="30686" y="54436"/>
                </a:lnTo>
                <a:lnTo>
                  <a:pt x="25653" y="15227"/>
                </a:lnTo>
                <a:lnTo>
                  <a:pt x="24383" y="13995"/>
                </a:lnTo>
                <a:lnTo>
                  <a:pt x="23113" y="12763"/>
                </a:lnTo>
                <a:lnTo>
                  <a:pt x="21462" y="12153"/>
                </a:lnTo>
                <a:lnTo>
                  <a:pt x="19557" y="12153"/>
                </a:lnTo>
                <a:lnTo>
                  <a:pt x="15620" y="12153"/>
                </a:lnTo>
                <a:lnTo>
                  <a:pt x="11049" y="14998"/>
                </a:lnTo>
                <a:lnTo>
                  <a:pt x="5968" y="20713"/>
                </a:lnTo>
                <a:lnTo>
                  <a:pt x="0" y="14795"/>
                </a:lnTo>
                <a:lnTo>
                  <a:pt x="3428" y="11760"/>
                </a:lnTo>
                <a:lnTo>
                  <a:pt x="6095" y="9474"/>
                </a:lnTo>
                <a:lnTo>
                  <a:pt x="7874" y="7924"/>
                </a:lnTo>
                <a:lnTo>
                  <a:pt x="19938" y="1003"/>
                </a:lnTo>
                <a:lnTo>
                  <a:pt x="22098" y="330"/>
                </a:lnTo>
                <a:lnTo>
                  <a:pt x="24511" y="0"/>
                </a:lnTo>
                <a:lnTo>
                  <a:pt x="2717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5329428" y="6257549"/>
            <a:ext cx="145516" cy="55684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5343778" y="6276695"/>
            <a:ext cx="128270" cy="37465"/>
          </a:xfrm>
          <a:custGeom>
            <a:avLst/>
            <a:gdLst/>
            <a:ahLst/>
            <a:cxnLst/>
            <a:rect l="l" t="t" r="r" b="b"/>
            <a:pathLst>
              <a:path w="128270" h="37464">
                <a:moveTo>
                  <a:pt x="71626" y="14681"/>
                </a:moveTo>
                <a:lnTo>
                  <a:pt x="32004" y="14681"/>
                </a:lnTo>
                <a:lnTo>
                  <a:pt x="37097" y="15374"/>
                </a:lnTo>
                <a:lnTo>
                  <a:pt x="43227" y="17454"/>
                </a:lnTo>
                <a:lnTo>
                  <a:pt x="50392" y="20929"/>
                </a:lnTo>
                <a:lnTo>
                  <a:pt x="58547" y="25780"/>
                </a:lnTo>
                <a:lnTo>
                  <a:pt x="66976" y="30631"/>
                </a:lnTo>
                <a:lnTo>
                  <a:pt x="74930" y="34096"/>
                </a:lnTo>
                <a:lnTo>
                  <a:pt x="82407" y="36175"/>
                </a:lnTo>
                <a:lnTo>
                  <a:pt x="89408" y="36868"/>
                </a:lnTo>
                <a:lnTo>
                  <a:pt x="96194" y="36270"/>
                </a:lnTo>
                <a:lnTo>
                  <a:pt x="102457" y="34477"/>
                </a:lnTo>
                <a:lnTo>
                  <a:pt x="108196" y="31488"/>
                </a:lnTo>
                <a:lnTo>
                  <a:pt x="113411" y="27304"/>
                </a:lnTo>
                <a:lnTo>
                  <a:pt x="118610" y="22186"/>
                </a:lnTo>
                <a:lnTo>
                  <a:pt x="92075" y="22186"/>
                </a:lnTo>
                <a:lnTo>
                  <a:pt x="87052" y="21493"/>
                </a:lnTo>
                <a:lnTo>
                  <a:pt x="80946" y="19413"/>
                </a:lnTo>
                <a:lnTo>
                  <a:pt x="73769" y="15945"/>
                </a:lnTo>
                <a:lnTo>
                  <a:pt x="71626" y="14681"/>
                </a:lnTo>
                <a:close/>
              </a:path>
              <a:path w="128270" h="37464">
                <a:moveTo>
                  <a:pt x="35306" y="0"/>
                </a:moveTo>
                <a:lnTo>
                  <a:pt x="27178" y="0"/>
                </a:lnTo>
                <a:lnTo>
                  <a:pt x="20175" y="2771"/>
                </a:lnTo>
                <a:lnTo>
                  <a:pt x="8255" y="13817"/>
                </a:lnTo>
                <a:lnTo>
                  <a:pt x="3556" y="20739"/>
                </a:lnTo>
                <a:lnTo>
                  <a:pt x="0" y="29057"/>
                </a:lnTo>
                <a:lnTo>
                  <a:pt x="8255" y="33705"/>
                </a:lnTo>
                <a:lnTo>
                  <a:pt x="11175" y="27508"/>
                </a:lnTo>
                <a:lnTo>
                  <a:pt x="14605" y="22783"/>
                </a:lnTo>
                <a:lnTo>
                  <a:pt x="18415" y="19545"/>
                </a:lnTo>
                <a:lnTo>
                  <a:pt x="22351" y="16306"/>
                </a:lnTo>
                <a:lnTo>
                  <a:pt x="26797" y="14681"/>
                </a:lnTo>
                <a:lnTo>
                  <a:pt x="71626" y="14681"/>
                </a:lnTo>
                <a:lnTo>
                  <a:pt x="65532" y="11087"/>
                </a:lnTo>
                <a:lnTo>
                  <a:pt x="57058" y="6236"/>
                </a:lnTo>
                <a:lnTo>
                  <a:pt x="49125" y="2755"/>
                </a:lnTo>
                <a:lnTo>
                  <a:pt x="41921" y="692"/>
                </a:lnTo>
                <a:lnTo>
                  <a:pt x="35306" y="0"/>
                </a:lnTo>
                <a:close/>
              </a:path>
              <a:path w="128270" h="37464">
                <a:moveTo>
                  <a:pt x="119253" y="2641"/>
                </a:moveTo>
                <a:lnTo>
                  <a:pt x="115188" y="9334"/>
                </a:lnTo>
                <a:lnTo>
                  <a:pt x="111125" y="14262"/>
                </a:lnTo>
                <a:lnTo>
                  <a:pt x="107023" y="17454"/>
                </a:lnTo>
                <a:lnTo>
                  <a:pt x="103124" y="20599"/>
                </a:lnTo>
                <a:lnTo>
                  <a:pt x="98044" y="22186"/>
                </a:lnTo>
                <a:lnTo>
                  <a:pt x="118610" y="22186"/>
                </a:lnTo>
                <a:lnTo>
                  <a:pt x="119893" y="20923"/>
                </a:lnTo>
                <a:lnTo>
                  <a:pt x="124713" y="14617"/>
                </a:lnTo>
                <a:lnTo>
                  <a:pt x="127762" y="8343"/>
                </a:lnTo>
                <a:lnTo>
                  <a:pt x="119253" y="264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5343778" y="6276695"/>
            <a:ext cx="128270" cy="37465"/>
          </a:xfrm>
          <a:custGeom>
            <a:avLst/>
            <a:gdLst/>
            <a:ahLst/>
            <a:cxnLst/>
            <a:rect l="l" t="t" r="r" b="b"/>
            <a:pathLst>
              <a:path w="128270" h="37464">
                <a:moveTo>
                  <a:pt x="35306" y="0"/>
                </a:moveTo>
                <a:lnTo>
                  <a:pt x="73769" y="15945"/>
                </a:lnTo>
                <a:lnTo>
                  <a:pt x="80946" y="19413"/>
                </a:lnTo>
                <a:lnTo>
                  <a:pt x="87052" y="21493"/>
                </a:lnTo>
                <a:lnTo>
                  <a:pt x="92075" y="22186"/>
                </a:lnTo>
                <a:lnTo>
                  <a:pt x="98044" y="22186"/>
                </a:lnTo>
                <a:lnTo>
                  <a:pt x="103124" y="20599"/>
                </a:lnTo>
                <a:lnTo>
                  <a:pt x="107061" y="17424"/>
                </a:lnTo>
                <a:lnTo>
                  <a:pt x="111125" y="14262"/>
                </a:lnTo>
                <a:lnTo>
                  <a:pt x="115188" y="9334"/>
                </a:lnTo>
                <a:lnTo>
                  <a:pt x="119253" y="2641"/>
                </a:lnTo>
                <a:lnTo>
                  <a:pt x="127762" y="8343"/>
                </a:lnTo>
                <a:lnTo>
                  <a:pt x="96194" y="36270"/>
                </a:lnTo>
                <a:lnTo>
                  <a:pt x="89408" y="36868"/>
                </a:lnTo>
                <a:lnTo>
                  <a:pt x="82407" y="36175"/>
                </a:lnTo>
                <a:lnTo>
                  <a:pt x="74930" y="34096"/>
                </a:lnTo>
                <a:lnTo>
                  <a:pt x="66976" y="30631"/>
                </a:lnTo>
                <a:lnTo>
                  <a:pt x="58547" y="25780"/>
                </a:lnTo>
                <a:lnTo>
                  <a:pt x="50381" y="20923"/>
                </a:lnTo>
                <a:lnTo>
                  <a:pt x="43227" y="17454"/>
                </a:lnTo>
                <a:lnTo>
                  <a:pt x="37097" y="15374"/>
                </a:lnTo>
                <a:lnTo>
                  <a:pt x="32004" y="14681"/>
                </a:lnTo>
                <a:lnTo>
                  <a:pt x="26797" y="14681"/>
                </a:lnTo>
                <a:lnTo>
                  <a:pt x="8255" y="33705"/>
                </a:lnTo>
                <a:lnTo>
                  <a:pt x="0" y="29057"/>
                </a:lnTo>
                <a:lnTo>
                  <a:pt x="3556" y="20739"/>
                </a:lnTo>
                <a:lnTo>
                  <a:pt x="8255" y="13817"/>
                </a:lnTo>
                <a:lnTo>
                  <a:pt x="14224" y="8293"/>
                </a:lnTo>
                <a:lnTo>
                  <a:pt x="20193" y="2755"/>
                </a:lnTo>
                <a:lnTo>
                  <a:pt x="27178" y="0"/>
                </a:lnTo>
                <a:lnTo>
                  <a:pt x="3530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5475732" y="6193535"/>
            <a:ext cx="465074" cy="169722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5946647" y="6144767"/>
            <a:ext cx="2137409" cy="281178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5962273" y="6164465"/>
            <a:ext cx="2118360" cy="261620"/>
          </a:xfrm>
          <a:custGeom>
            <a:avLst/>
            <a:gdLst/>
            <a:ahLst/>
            <a:cxnLst/>
            <a:rect l="l" t="t" r="r" b="b"/>
            <a:pathLst>
              <a:path w="2118359" h="261620">
                <a:moveTo>
                  <a:pt x="2049394" y="0"/>
                </a:moveTo>
                <a:lnTo>
                  <a:pt x="2046727" y="8674"/>
                </a:lnTo>
                <a:lnTo>
                  <a:pt x="2058726" y="14898"/>
                </a:lnTo>
                <a:lnTo>
                  <a:pt x="2069190" y="23966"/>
                </a:lnTo>
                <a:lnTo>
                  <a:pt x="2091203" y="67757"/>
                </a:lnTo>
                <a:lnTo>
                  <a:pt x="2097731" y="107857"/>
                </a:lnTo>
                <a:lnTo>
                  <a:pt x="2098543" y="130822"/>
                </a:lnTo>
                <a:lnTo>
                  <a:pt x="2097731" y="153735"/>
                </a:lnTo>
                <a:lnTo>
                  <a:pt x="2091203" y="193759"/>
                </a:lnTo>
                <a:lnTo>
                  <a:pt x="2069190" y="237482"/>
                </a:lnTo>
                <a:lnTo>
                  <a:pt x="2046727" y="252768"/>
                </a:lnTo>
                <a:lnTo>
                  <a:pt x="2049394" y="261429"/>
                </a:lnTo>
                <a:lnTo>
                  <a:pt x="2090310" y="232917"/>
                </a:lnTo>
                <a:lnTo>
                  <a:pt x="2108008" y="197565"/>
                </a:lnTo>
                <a:lnTo>
                  <a:pt x="2116874" y="154664"/>
                </a:lnTo>
                <a:lnTo>
                  <a:pt x="2117974" y="130721"/>
                </a:lnTo>
                <a:lnTo>
                  <a:pt x="2116874" y="106770"/>
                </a:lnTo>
                <a:lnTo>
                  <a:pt x="2108008" y="63869"/>
                </a:lnTo>
                <a:lnTo>
                  <a:pt x="2090310" y="28517"/>
                </a:lnTo>
                <a:lnTo>
                  <a:pt x="2064922" y="6057"/>
                </a:lnTo>
                <a:lnTo>
                  <a:pt x="2049394" y="0"/>
                </a:lnTo>
                <a:close/>
              </a:path>
              <a:path w="2118359" h="261620">
                <a:moveTo>
                  <a:pt x="68575" y="0"/>
                </a:moveTo>
                <a:lnTo>
                  <a:pt x="27659" y="28517"/>
                </a:lnTo>
                <a:lnTo>
                  <a:pt x="9960" y="63869"/>
                </a:lnTo>
                <a:lnTo>
                  <a:pt x="1094" y="106770"/>
                </a:lnTo>
                <a:lnTo>
                  <a:pt x="0" y="130822"/>
                </a:lnTo>
                <a:lnTo>
                  <a:pt x="1094" y="154664"/>
                </a:lnTo>
                <a:lnTo>
                  <a:pt x="9960" y="197565"/>
                </a:lnTo>
                <a:lnTo>
                  <a:pt x="27659" y="232917"/>
                </a:lnTo>
                <a:lnTo>
                  <a:pt x="68575" y="261429"/>
                </a:lnTo>
                <a:lnTo>
                  <a:pt x="71242" y="252768"/>
                </a:lnTo>
                <a:lnTo>
                  <a:pt x="59242" y="246541"/>
                </a:lnTo>
                <a:lnTo>
                  <a:pt x="48779" y="237482"/>
                </a:lnTo>
                <a:lnTo>
                  <a:pt x="26766" y="193759"/>
                </a:lnTo>
                <a:lnTo>
                  <a:pt x="20237" y="153735"/>
                </a:lnTo>
                <a:lnTo>
                  <a:pt x="19429" y="130721"/>
                </a:lnTo>
                <a:lnTo>
                  <a:pt x="20237" y="107857"/>
                </a:lnTo>
                <a:lnTo>
                  <a:pt x="26766" y="67757"/>
                </a:lnTo>
                <a:lnTo>
                  <a:pt x="48779" y="23966"/>
                </a:lnTo>
                <a:lnTo>
                  <a:pt x="71242" y="8674"/>
                </a:lnTo>
                <a:lnTo>
                  <a:pt x="6857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8009001" y="6164465"/>
            <a:ext cx="71755" cy="261620"/>
          </a:xfrm>
          <a:custGeom>
            <a:avLst/>
            <a:gdLst/>
            <a:ahLst/>
            <a:cxnLst/>
            <a:rect l="l" t="t" r="r" b="b"/>
            <a:pathLst>
              <a:path w="71754" h="261620">
                <a:moveTo>
                  <a:pt x="2667" y="0"/>
                </a:moveTo>
                <a:lnTo>
                  <a:pt x="43582" y="28517"/>
                </a:lnTo>
                <a:lnTo>
                  <a:pt x="61281" y="63869"/>
                </a:lnTo>
                <a:lnTo>
                  <a:pt x="70147" y="106770"/>
                </a:lnTo>
                <a:lnTo>
                  <a:pt x="71247" y="130721"/>
                </a:lnTo>
                <a:lnTo>
                  <a:pt x="70147" y="154664"/>
                </a:lnTo>
                <a:lnTo>
                  <a:pt x="61281" y="197565"/>
                </a:lnTo>
                <a:lnTo>
                  <a:pt x="43582" y="232917"/>
                </a:lnTo>
                <a:lnTo>
                  <a:pt x="2667" y="261429"/>
                </a:lnTo>
                <a:lnTo>
                  <a:pt x="0" y="252768"/>
                </a:lnTo>
                <a:lnTo>
                  <a:pt x="11999" y="246541"/>
                </a:lnTo>
                <a:lnTo>
                  <a:pt x="22463" y="237482"/>
                </a:lnTo>
                <a:lnTo>
                  <a:pt x="44475" y="193759"/>
                </a:lnTo>
                <a:lnTo>
                  <a:pt x="51004" y="153735"/>
                </a:lnTo>
                <a:lnTo>
                  <a:pt x="51816" y="130822"/>
                </a:lnTo>
                <a:lnTo>
                  <a:pt x="51004" y="107857"/>
                </a:lnTo>
                <a:lnTo>
                  <a:pt x="44475" y="67757"/>
                </a:lnTo>
                <a:lnTo>
                  <a:pt x="22463" y="23966"/>
                </a:lnTo>
                <a:lnTo>
                  <a:pt x="0" y="8674"/>
                </a:lnTo>
                <a:lnTo>
                  <a:pt x="266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5962269" y="6164465"/>
            <a:ext cx="71755" cy="261620"/>
          </a:xfrm>
          <a:custGeom>
            <a:avLst/>
            <a:gdLst/>
            <a:ahLst/>
            <a:cxnLst/>
            <a:rect l="l" t="t" r="r" b="b"/>
            <a:pathLst>
              <a:path w="71754" h="261620">
                <a:moveTo>
                  <a:pt x="68579" y="0"/>
                </a:moveTo>
                <a:lnTo>
                  <a:pt x="71246" y="8674"/>
                </a:lnTo>
                <a:lnTo>
                  <a:pt x="59247" y="14898"/>
                </a:lnTo>
                <a:lnTo>
                  <a:pt x="48783" y="23966"/>
                </a:lnTo>
                <a:lnTo>
                  <a:pt x="26771" y="67757"/>
                </a:lnTo>
                <a:lnTo>
                  <a:pt x="20242" y="107857"/>
                </a:lnTo>
                <a:lnTo>
                  <a:pt x="19430" y="130822"/>
                </a:lnTo>
                <a:lnTo>
                  <a:pt x="20242" y="153735"/>
                </a:lnTo>
                <a:lnTo>
                  <a:pt x="26771" y="193759"/>
                </a:lnTo>
                <a:lnTo>
                  <a:pt x="48783" y="237482"/>
                </a:lnTo>
                <a:lnTo>
                  <a:pt x="71246" y="252768"/>
                </a:lnTo>
                <a:lnTo>
                  <a:pt x="68579" y="261429"/>
                </a:lnTo>
                <a:lnTo>
                  <a:pt x="27664" y="232917"/>
                </a:lnTo>
                <a:lnTo>
                  <a:pt x="9965" y="197565"/>
                </a:lnTo>
                <a:lnTo>
                  <a:pt x="1099" y="154664"/>
                </a:lnTo>
                <a:lnTo>
                  <a:pt x="0" y="130721"/>
                </a:lnTo>
                <a:lnTo>
                  <a:pt x="1099" y="106770"/>
                </a:lnTo>
                <a:lnTo>
                  <a:pt x="9965" y="63869"/>
                </a:lnTo>
                <a:lnTo>
                  <a:pt x="27664" y="28517"/>
                </a:lnTo>
                <a:lnTo>
                  <a:pt x="53052" y="6057"/>
                </a:lnTo>
                <a:lnTo>
                  <a:pt x="6857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6036564" y="6234682"/>
            <a:ext cx="134874" cy="124232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6051803" y="6254292"/>
            <a:ext cx="114935" cy="104775"/>
          </a:xfrm>
          <a:custGeom>
            <a:avLst/>
            <a:gdLst/>
            <a:ahLst/>
            <a:cxnLst/>
            <a:rect l="l" t="t" r="r" b="b"/>
            <a:pathLst>
              <a:path w="114935" h="104775">
                <a:moveTo>
                  <a:pt x="63754" y="0"/>
                </a:moveTo>
                <a:lnTo>
                  <a:pt x="55880" y="0"/>
                </a:lnTo>
                <a:lnTo>
                  <a:pt x="48091" y="602"/>
                </a:lnTo>
                <a:lnTo>
                  <a:pt x="15779" y="21156"/>
                </a:lnTo>
                <a:lnTo>
                  <a:pt x="452" y="62837"/>
                </a:lnTo>
                <a:lnTo>
                  <a:pt x="0" y="77939"/>
                </a:lnTo>
                <a:lnTo>
                  <a:pt x="888" y="83286"/>
                </a:lnTo>
                <a:lnTo>
                  <a:pt x="4191" y="93078"/>
                </a:lnTo>
                <a:lnTo>
                  <a:pt x="6858" y="97002"/>
                </a:lnTo>
                <a:lnTo>
                  <a:pt x="10413" y="99961"/>
                </a:lnTo>
                <a:lnTo>
                  <a:pt x="13843" y="102920"/>
                </a:lnTo>
                <a:lnTo>
                  <a:pt x="18161" y="104393"/>
                </a:lnTo>
                <a:lnTo>
                  <a:pt x="30734" y="104393"/>
                </a:lnTo>
                <a:lnTo>
                  <a:pt x="37719" y="102019"/>
                </a:lnTo>
                <a:lnTo>
                  <a:pt x="44196" y="97269"/>
                </a:lnTo>
                <a:lnTo>
                  <a:pt x="49173" y="93078"/>
                </a:lnTo>
                <a:lnTo>
                  <a:pt x="50380" y="91821"/>
                </a:lnTo>
                <a:lnTo>
                  <a:pt x="27178" y="91821"/>
                </a:lnTo>
                <a:lnTo>
                  <a:pt x="24003" y="90093"/>
                </a:lnTo>
                <a:lnTo>
                  <a:pt x="21844" y="86639"/>
                </a:lnTo>
                <a:lnTo>
                  <a:pt x="19812" y="83197"/>
                </a:lnTo>
                <a:lnTo>
                  <a:pt x="18674" y="77939"/>
                </a:lnTo>
                <a:lnTo>
                  <a:pt x="18790" y="67941"/>
                </a:lnTo>
                <a:lnTo>
                  <a:pt x="29559" y="27204"/>
                </a:lnTo>
                <a:lnTo>
                  <a:pt x="48641" y="8343"/>
                </a:lnTo>
                <a:lnTo>
                  <a:pt x="75281" y="8343"/>
                </a:lnTo>
                <a:lnTo>
                  <a:pt x="69976" y="2463"/>
                </a:lnTo>
                <a:lnTo>
                  <a:pt x="63754" y="0"/>
                </a:lnTo>
                <a:close/>
              </a:path>
              <a:path w="114935" h="104775">
                <a:moveTo>
                  <a:pt x="80594" y="73863"/>
                </a:moveTo>
                <a:lnTo>
                  <a:pt x="65786" y="73863"/>
                </a:lnTo>
                <a:lnTo>
                  <a:pt x="65375" y="77914"/>
                </a:lnTo>
                <a:lnTo>
                  <a:pt x="65274" y="79248"/>
                </a:lnTo>
                <a:lnTo>
                  <a:pt x="65150" y="97561"/>
                </a:lnTo>
                <a:lnTo>
                  <a:pt x="69850" y="104393"/>
                </a:lnTo>
                <a:lnTo>
                  <a:pt x="83947" y="104393"/>
                </a:lnTo>
                <a:lnTo>
                  <a:pt x="88392" y="103212"/>
                </a:lnTo>
                <a:lnTo>
                  <a:pt x="92837" y="100850"/>
                </a:lnTo>
                <a:lnTo>
                  <a:pt x="97155" y="98501"/>
                </a:lnTo>
                <a:lnTo>
                  <a:pt x="102362" y="94145"/>
                </a:lnTo>
                <a:lnTo>
                  <a:pt x="104118" y="92240"/>
                </a:lnTo>
                <a:lnTo>
                  <a:pt x="84836" y="92240"/>
                </a:lnTo>
                <a:lnTo>
                  <a:pt x="83058" y="91236"/>
                </a:lnTo>
                <a:lnTo>
                  <a:pt x="82042" y="89230"/>
                </a:lnTo>
                <a:lnTo>
                  <a:pt x="80899" y="87223"/>
                </a:lnTo>
                <a:lnTo>
                  <a:pt x="80391" y="83896"/>
                </a:lnTo>
                <a:lnTo>
                  <a:pt x="80449" y="77520"/>
                </a:lnTo>
                <a:lnTo>
                  <a:pt x="80557" y="74335"/>
                </a:lnTo>
                <a:lnTo>
                  <a:pt x="80594" y="73863"/>
                </a:lnTo>
                <a:close/>
              </a:path>
              <a:path w="114935" h="104775">
                <a:moveTo>
                  <a:pt x="102108" y="82105"/>
                </a:moveTo>
                <a:lnTo>
                  <a:pt x="99187" y="85547"/>
                </a:lnTo>
                <a:lnTo>
                  <a:pt x="96520" y="88099"/>
                </a:lnTo>
                <a:lnTo>
                  <a:pt x="93980" y="89763"/>
                </a:lnTo>
                <a:lnTo>
                  <a:pt x="91567" y="91414"/>
                </a:lnTo>
                <a:lnTo>
                  <a:pt x="89281" y="92240"/>
                </a:lnTo>
                <a:lnTo>
                  <a:pt x="104118" y="92240"/>
                </a:lnTo>
                <a:lnTo>
                  <a:pt x="108204" y="87807"/>
                </a:lnTo>
                <a:lnTo>
                  <a:pt x="102108" y="82105"/>
                </a:lnTo>
                <a:close/>
              </a:path>
              <a:path w="114935" h="104775">
                <a:moveTo>
                  <a:pt x="75281" y="8343"/>
                </a:moveTo>
                <a:lnTo>
                  <a:pt x="60198" y="8343"/>
                </a:lnTo>
                <a:lnTo>
                  <a:pt x="63881" y="10287"/>
                </a:lnTo>
                <a:lnTo>
                  <a:pt x="66167" y="14160"/>
                </a:lnTo>
                <a:lnTo>
                  <a:pt x="68580" y="18034"/>
                </a:lnTo>
                <a:lnTo>
                  <a:pt x="69723" y="23977"/>
                </a:lnTo>
                <a:lnTo>
                  <a:pt x="69673" y="38281"/>
                </a:lnTo>
                <a:lnTo>
                  <a:pt x="54800" y="75295"/>
                </a:lnTo>
                <a:lnTo>
                  <a:pt x="37465" y="91821"/>
                </a:lnTo>
                <a:lnTo>
                  <a:pt x="50380" y="91821"/>
                </a:lnTo>
                <a:lnTo>
                  <a:pt x="54229" y="87807"/>
                </a:lnTo>
                <a:lnTo>
                  <a:pt x="59412" y="81426"/>
                </a:lnTo>
                <a:lnTo>
                  <a:pt x="64770" y="73863"/>
                </a:lnTo>
                <a:lnTo>
                  <a:pt x="80594" y="73863"/>
                </a:lnTo>
                <a:lnTo>
                  <a:pt x="98094" y="29057"/>
                </a:lnTo>
                <a:lnTo>
                  <a:pt x="81915" y="29057"/>
                </a:lnTo>
                <a:lnTo>
                  <a:pt x="81407" y="19545"/>
                </a:lnTo>
                <a:lnTo>
                  <a:pt x="78867" y="12318"/>
                </a:lnTo>
                <a:lnTo>
                  <a:pt x="75281" y="8343"/>
                </a:lnTo>
                <a:close/>
              </a:path>
              <a:path w="114935" h="104775">
                <a:moveTo>
                  <a:pt x="114935" y="1689"/>
                </a:moveTo>
                <a:lnTo>
                  <a:pt x="96647" y="1689"/>
                </a:lnTo>
                <a:lnTo>
                  <a:pt x="82804" y="28956"/>
                </a:lnTo>
                <a:lnTo>
                  <a:pt x="81915" y="29057"/>
                </a:lnTo>
                <a:lnTo>
                  <a:pt x="98094" y="29057"/>
                </a:lnTo>
                <a:lnTo>
                  <a:pt x="99631" y="26863"/>
                </a:lnTo>
                <a:lnTo>
                  <a:pt x="107061" y="16460"/>
                </a:lnTo>
                <a:lnTo>
                  <a:pt x="113919" y="7073"/>
                </a:lnTo>
                <a:lnTo>
                  <a:pt x="114935" y="168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6070472" y="6262636"/>
            <a:ext cx="51435" cy="83820"/>
          </a:xfrm>
          <a:custGeom>
            <a:avLst/>
            <a:gdLst/>
            <a:ahLst/>
            <a:cxnLst/>
            <a:rect l="l" t="t" r="r" b="b"/>
            <a:pathLst>
              <a:path w="51435" h="83820">
                <a:moveTo>
                  <a:pt x="36449" y="0"/>
                </a:moveTo>
                <a:lnTo>
                  <a:pt x="29972" y="0"/>
                </a:lnTo>
                <a:lnTo>
                  <a:pt x="24002" y="2882"/>
                </a:lnTo>
                <a:lnTo>
                  <a:pt x="2893" y="39564"/>
                </a:lnTo>
                <a:lnTo>
                  <a:pt x="0" y="62445"/>
                </a:lnTo>
                <a:lnTo>
                  <a:pt x="0" y="69570"/>
                </a:lnTo>
                <a:lnTo>
                  <a:pt x="1142" y="74853"/>
                </a:lnTo>
                <a:lnTo>
                  <a:pt x="3175" y="78295"/>
                </a:lnTo>
                <a:lnTo>
                  <a:pt x="5334" y="81749"/>
                </a:lnTo>
                <a:lnTo>
                  <a:pt x="8509" y="83477"/>
                </a:lnTo>
                <a:lnTo>
                  <a:pt x="12700" y="83477"/>
                </a:lnTo>
                <a:lnTo>
                  <a:pt x="18796" y="83477"/>
                </a:lnTo>
                <a:lnTo>
                  <a:pt x="45084" y="52102"/>
                </a:lnTo>
                <a:lnTo>
                  <a:pt x="51053" y="29311"/>
                </a:lnTo>
                <a:lnTo>
                  <a:pt x="51053" y="23672"/>
                </a:lnTo>
                <a:lnTo>
                  <a:pt x="51053" y="15633"/>
                </a:lnTo>
                <a:lnTo>
                  <a:pt x="49911" y="9690"/>
                </a:lnTo>
                <a:lnTo>
                  <a:pt x="47498" y="5816"/>
                </a:lnTo>
                <a:lnTo>
                  <a:pt x="45212" y="1943"/>
                </a:lnTo>
                <a:lnTo>
                  <a:pt x="41528" y="0"/>
                </a:lnTo>
                <a:lnTo>
                  <a:pt x="364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6051803" y="6254292"/>
            <a:ext cx="114935" cy="104775"/>
          </a:xfrm>
          <a:custGeom>
            <a:avLst/>
            <a:gdLst/>
            <a:ahLst/>
            <a:cxnLst/>
            <a:rect l="l" t="t" r="r" b="b"/>
            <a:pathLst>
              <a:path w="114935" h="104775">
                <a:moveTo>
                  <a:pt x="55880" y="0"/>
                </a:moveTo>
                <a:lnTo>
                  <a:pt x="63754" y="0"/>
                </a:lnTo>
                <a:lnTo>
                  <a:pt x="69976" y="2463"/>
                </a:lnTo>
                <a:lnTo>
                  <a:pt x="74422" y="7391"/>
                </a:lnTo>
                <a:lnTo>
                  <a:pt x="78867" y="12318"/>
                </a:lnTo>
                <a:lnTo>
                  <a:pt x="81407" y="19545"/>
                </a:lnTo>
                <a:lnTo>
                  <a:pt x="81915" y="29057"/>
                </a:lnTo>
                <a:lnTo>
                  <a:pt x="82804" y="28956"/>
                </a:lnTo>
                <a:lnTo>
                  <a:pt x="96647" y="1689"/>
                </a:lnTo>
                <a:lnTo>
                  <a:pt x="114935" y="1689"/>
                </a:lnTo>
                <a:lnTo>
                  <a:pt x="113919" y="7073"/>
                </a:lnTo>
                <a:lnTo>
                  <a:pt x="107061" y="16460"/>
                </a:lnTo>
                <a:lnTo>
                  <a:pt x="99631" y="26863"/>
                </a:lnTo>
                <a:lnTo>
                  <a:pt x="81057" y="67941"/>
                </a:lnTo>
                <a:lnTo>
                  <a:pt x="80391" y="79248"/>
                </a:lnTo>
                <a:lnTo>
                  <a:pt x="80391" y="83896"/>
                </a:lnTo>
                <a:lnTo>
                  <a:pt x="80899" y="87223"/>
                </a:lnTo>
                <a:lnTo>
                  <a:pt x="82042" y="89230"/>
                </a:lnTo>
                <a:lnTo>
                  <a:pt x="83058" y="91236"/>
                </a:lnTo>
                <a:lnTo>
                  <a:pt x="84836" y="92240"/>
                </a:lnTo>
                <a:lnTo>
                  <a:pt x="87249" y="92240"/>
                </a:lnTo>
                <a:lnTo>
                  <a:pt x="89281" y="92240"/>
                </a:lnTo>
                <a:lnTo>
                  <a:pt x="91567" y="91414"/>
                </a:lnTo>
                <a:lnTo>
                  <a:pt x="93980" y="89763"/>
                </a:lnTo>
                <a:lnTo>
                  <a:pt x="96520" y="88099"/>
                </a:lnTo>
                <a:lnTo>
                  <a:pt x="99187" y="85547"/>
                </a:lnTo>
                <a:lnTo>
                  <a:pt x="102108" y="82105"/>
                </a:lnTo>
                <a:lnTo>
                  <a:pt x="108204" y="87807"/>
                </a:lnTo>
                <a:lnTo>
                  <a:pt x="83947" y="104393"/>
                </a:lnTo>
                <a:lnTo>
                  <a:pt x="79248" y="104393"/>
                </a:lnTo>
                <a:lnTo>
                  <a:pt x="69850" y="104393"/>
                </a:lnTo>
                <a:lnTo>
                  <a:pt x="65150" y="97561"/>
                </a:lnTo>
                <a:lnTo>
                  <a:pt x="65150" y="83896"/>
                </a:lnTo>
                <a:lnTo>
                  <a:pt x="65150" y="80873"/>
                </a:lnTo>
                <a:lnTo>
                  <a:pt x="65405" y="77520"/>
                </a:lnTo>
                <a:lnTo>
                  <a:pt x="65786" y="73863"/>
                </a:lnTo>
                <a:lnTo>
                  <a:pt x="64770" y="73863"/>
                </a:lnTo>
                <a:lnTo>
                  <a:pt x="37719" y="102019"/>
                </a:lnTo>
                <a:lnTo>
                  <a:pt x="30734" y="104393"/>
                </a:lnTo>
                <a:lnTo>
                  <a:pt x="23368" y="104393"/>
                </a:lnTo>
                <a:lnTo>
                  <a:pt x="18161" y="104393"/>
                </a:lnTo>
                <a:lnTo>
                  <a:pt x="13843" y="102920"/>
                </a:lnTo>
                <a:lnTo>
                  <a:pt x="10413" y="99961"/>
                </a:lnTo>
                <a:lnTo>
                  <a:pt x="6858" y="97002"/>
                </a:lnTo>
                <a:lnTo>
                  <a:pt x="4191" y="93078"/>
                </a:lnTo>
                <a:lnTo>
                  <a:pt x="2540" y="88176"/>
                </a:lnTo>
                <a:lnTo>
                  <a:pt x="888" y="83286"/>
                </a:lnTo>
                <a:lnTo>
                  <a:pt x="0" y="77939"/>
                </a:lnTo>
                <a:lnTo>
                  <a:pt x="0" y="72174"/>
                </a:lnTo>
                <a:lnTo>
                  <a:pt x="11140" y="28268"/>
                </a:lnTo>
                <a:lnTo>
                  <a:pt x="40719" y="2413"/>
                </a:lnTo>
                <a:lnTo>
                  <a:pt x="48091" y="602"/>
                </a:lnTo>
                <a:lnTo>
                  <a:pt x="5588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6166103" y="6281925"/>
            <a:ext cx="89153" cy="119661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6181344" y="6300978"/>
            <a:ext cx="69850" cy="102235"/>
          </a:xfrm>
          <a:custGeom>
            <a:avLst/>
            <a:gdLst/>
            <a:ahLst/>
            <a:cxnLst/>
            <a:rect l="l" t="t" r="r" b="b"/>
            <a:pathLst>
              <a:path w="69850" h="102235">
                <a:moveTo>
                  <a:pt x="41275" y="0"/>
                </a:moveTo>
                <a:lnTo>
                  <a:pt x="29971" y="0"/>
                </a:lnTo>
                <a:lnTo>
                  <a:pt x="25272" y="1041"/>
                </a:lnTo>
                <a:lnTo>
                  <a:pt x="21081" y="3124"/>
                </a:lnTo>
                <a:lnTo>
                  <a:pt x="16763" y="5219"/>
                </a:lnTo>
                <a:lnTo>
                  <a:pt x="98" y="41948"/>
                </a:lnTo>
                <a:lnTo>
                  <a:pt x="0" y="51612"/>
                </a:lnTo>
                <a:lnTo>
                  <a:pt x="523" y="63466"/>
                </a:lnTo>
                <a:lnTo>
                  <a:pt x="18954" y="98726"/>
                </a:lnTo>
                <a:lnTo>
                  <a:pt x="33908" y="101841"/>
                </a:lnTo>
                <a:lnTo>
                  <a:pt x="42074" y="101017"/>
                </a:lnTo>
                <a:lnTo>
                  <a:pt x="49228" y="98544"/>
                </a:lnTo>
                <a:lnTo>
                  <a:pt x="55358" y="94420"/>
                </a:lnTo>
                <a:lnTo>
                  <a:pt x="55702" y="94030"/>
                </a:lnTo>
                <a:lnTo>
                  <a:pt x="31876" y="94030"/>
                </a:lnTo>
                <a:lnTo>
                  <a:pt x="28955" y="93179"/>
                </a:lnTo>
                <a:lnTo>
                  <a:pt x="26669" y="91465"/>
                </a:lnTo>
                <a:lnTo>
                  <a:pt x="24256" y="89763"/>
                </a:lnTo>
                <a:lnTo>
                  <a:pt x="22225" y="87109"/>
                </a:lnTo>
                <a:lnTo>
                  <a:pt x="16128" y="57442"/>
                </a:lnTo>
                <a:lnTo>
                  <a:pt x="16178" y="41948"/>
                </a:lnTo>
                <a:lnTo>
                  <a:pt x="16382" y="37160"/>
                </a:lnTo>
                <a:lnTo>
                  <a:pt x="17017" y="31915"/>
                </a:lnTo>
                <a:lnTo>
                  <a:pt x="17525" y="26682"/>
                </a:lnTo>
                <a:lnTo>
                  <a:pt x="31241" y="7505"/>
                </a:lnTo>
                <a:lnTo>
                  <a:pt x="57160" y="7505"/>
                </a:lnTo>
                <a:lnTo>
                  <a:pt x="55244" y="5740"/>
                </a:lnTo>
                <a:lnTo>
                  <a:pt x="50926" y="3441"/>
                </a:lnTo>
                <a:lnTo>
                  <a:pt x="46481" y="1143"/>
                </a:lnTo>
                <a:lnTo>
                  <a:pt x="41275" y="0"/>
                </a:lnTo>
                <a:close/>
              </a:path>
              <a:path w="69850" h="102235">
                <a:moveTo>
                  <a:pt x="57160" y="7505"/>
                </a:moveTo>
                <a:lnTo>
                  <a:pt x="37845" y="7505"/>
                </a:lnTo>
                <a:lnTo>
                  <a:pt x="40512" y="8382"/>
                </a:lnTo>
                <a:lnTo>
                  <a:pt x="42925" y="10134"/>
                </a:lnTo>
                <a:lnTo>
                  <a:pt x="53482" y="61781"/>
                </a:lnTo>
                <a:lnTo>
                  <a:pt x="53212" y="66128"/>
                </a:lnTo>
                <a:lnTo>
                  <a:pt x="38226" y="94030"/>
                </a:lnTo>
                <a:lnTo>
                  <a:pt x="55702" y="94030"/>
                </a:lnTo>
                <a:lnTo>
                  <a:pt x="69504" y="51612"/>
                </a:lnTo>
                <a:lnTo>
                  <a:pt x="69595" y="41948"/>
                </a:lnTo>
                <a:lnTo>
                  <a:pt x="68960" y="35001"/>
                </a:lnTo>
                <a:lnTo>
                  <a:pt x="67563" y="28867"/>
                </a:lnTo>
                <a:lnTo>
                  <a:pt x="66293" y="22720"/>
                </a:lnTo>
                <a:lnTo>
                  <a:pt x="64261" y="17526"/>
                </a:lnTo>
                <a:lnTo>
                  <a:pt x="61594" y="13271"/>
                </a:lnTo>
                <a:lnTo>
                  <a:pt x="58800" y="9017"/>
                </a:lnTo>
                <a:lnTo>
                  <a:pt x="57160" y="750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6197472" y="6308483"/>
            <a:ext cx="37465" cy="86995"/>
          </a:xfrm>
          <a:custGeom>
            <a:avLst/>
            <a:gdLst/>
            <a:ahLst/>
            <a:cxnLst/>
            <a:rect l="l" t="t" r="r" b="b"/>
            <a:pathLst>
              <a:path w="37464" h="86995">
                <a:moveTo>
                  <a:pt x="18668" y="0"/>
                </a:moveTo>
                <a:lnTo>
                  <a:pt x="15112" y="0"/>
                </a:lnTo>
                <a:lnTo>
                  <a:pt x="12064" y="939"/>
                </a:lnTo>
                <a:lnTo>
                  <a:pt x="888" y="24409"/>
                </a:lnTo>
                <a:lnTo>
                  <a:pt x="253" y="29654"/>
                </a:lnTo>
                <a:lnTo>
                  <a:pt x="0" y="35598"/>
                </a:lnTo>
                <a:lnTo>
                  <a:pt x="0" y="42252"/>
                </a:lnTo>
                <a:lnTo>
                  <a:pt x="0" y="49936"/>
                </a:lnTo>
                <a:lnTo>
                  <a:pt x="10540" y="83959"/>
                </a:lnTo>
                <a:lnTo>
                  <a:pt x="12826" y="85674"/>
                </a:lnTo>
                <a:lnTo>
                  <a:pt x="15748" y="86525"/>
                </a:lnTo>
                <a:lnTo>
                  <a:pt x="19050" y="86525"/>
                </a:lnTo>
                <a:lnTo>
                  <a:pt x="22098" y="86525"/>
                </a:lnTo>
                <a:lnTo>
                  <a:pt x="37464" y="52489"/>
                </a:lnTo>
                <a:lnTo>
                  <a:pt x="37464" y="45427"/>
                </a:lnTo>
                <a:lnTo>
                  <a:pt x="37464" y="37477"/>
                </a:lnTo>
                <a:lnTo>
                  <a:pt x="37084" y="30645"/>
                </a:lnTo>
                <a:lnTo>
                  <a:pt x="36194" y="24917"/>
                </a:lnTo>
                <a:lnTo>
                  <a:pt x="35305" y="19189"/>
                </a:lnTo>
                <a:lnTo>
                  <a:pt x="34162" y="14478"/>
                </a:lnTo>
                <a:lnTo>
                  <a:pt x="32638" y="10795"/>
                </a:lnTo>
                <a:lnTo>
                  <a:pt x="31114" y="7099"/>
                </a:lnTo>
                <a:lnTo>
                  <a:pt x="29082" y="4381"/>
                </a:lnTo>
                <a:lnTo>
                  <a:pt x="26797" y="2628"/>
                </a:lnTo>
                <a:lnTo>
                  <a:pt x="24384" y="876"/>
                </a:lnTo>
                <a:lnTo>
                  <a:pt x="21716" y="0"/>
                </a:lnTo>
                <a:lnTo>
                  <a:pt x="1866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6181344" y="6300978"/>
            <a:ext cx="69850" cy="102235"/>
          </a:xfrm>
          <a:custGeom>
            <a:avLst/>
            <a:gdLst/>
            <a:ahLst/>
            <a:cxnLst/>
            <a:rect l="l" t="t" r="r" b="b"/>
            <a:pathLst>
              <a:path w="69850" h="102235">
                <a:moveTo>
                  <a:pt x="35178" y="0"/>
                </a:moveTo>
                <a:lnTo>
                  <a:pt x="41275" y="0"/>
                </a:lnTo>
                <a:lnTo>
                  <a:pt x="46481" y="1143"/>
                </a:lnTo>
                <a:lnTo>
                  <a:pt x="67563" y="28867"/>
                </a:lnTo>
                <a:lnTo>
                  <a:pt x="68960" y="35001"/>
                </a:lnTo>
                <a:lnTo>
                  <a:pt x="69595" y="41948"/>
                </a:lnTo>
                <a:lnTo>
                  <a:pt x="69595" y="49682"/>
                </a:lnTo>
                <a:lnTo>
                  <a:pt x="60451" y="88646"/>
                </a:lnTo>
                <a:lnTo>
                  <a:pt x="33908" y="101841"/>
                </a:lnTo>
                <a:lnTo>
                  <a:pt x="25884" y="101062"/>
                </a:lnTo>
                <a:lnTo>
                  <a:pt x="523" y="63466"/>
                </a:lnTo>
                <a:lnTo>
                  <a:pt x="0" y="51612"/>
                </a:lnTo>
                <a:lnTo>
                  <a:pt x="0" y="42799"/>
                </a:lnTo>
                <a:lnTo>
                  <a:pt x="16763" y="5219"/>
                </a:lnTo>
                <a:lnTo>
                  <a:pt x="21081" y="3124"/>
                </a:lnTo>
                <a:lnTo>
                  <a:pt x="25272" y="1041"/>
                </a:lnTo>
                <a:lnTo>
                  <a:pt x="29971" y="0"/>
                </a:lnTo>
                <a:lnTo>
                  <a:pt x="3517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6257544" y="6185915"/>
            <a:ext cx="139446" cy="215658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6272403" y="6205791"/>
            <a:ext cx="120014" cy="196850"/>
          </a:xfrm>
          <a:custGeom>
            <a:avLst/>
            <a:gdLst/>
            <a:ahLst/>
            <a:cxnLst/>
            <a:rect l="l" t="t" r="r" b="b"/>
            <a:pathLst>
              <a:path w="120014" h="196850">
                <a:moveTo>
                  <a:pt x="86106" y="0"/>
                </a:moveTo>
                <a:lnTo>
                  <a:pt x="50784" y="14828"/>
                </a:lnTo>
                <a:lnTo>
                  <a:pt x="31369" y="56946"/>
                </a:lnTo>
                <a:lnTo>
                  <a:pt x="0" y="196646"/>
                </a:lnTo>
                <a:lnTo>
                  <a:pt x="17272" y="196646"/>
                </a:lnTo>
                <a:lnTo>
                  <a:pt x="28575" y="146558"/>
                </a:lnTo>
                <a:lnTo>
                  <a:pt x="83083" y="146558"/>
                </a:lnTo>
                <a:lnTo>
                  <a:pt x="86444" y="144551"/>
                </a:lnTo>
                <a:lnTo>
                  <a:pt x="51308" y="144551"/>
                </a:lnTo>
                <a:lnTo>
                  <a:pt x="47751" y="144068"/>
                </a:lnTo>
                <a:lnTo>
                  <a:pt x="45085" y="143129"/>
                </a:lnTo>
                <a:lnTo>
                  <a:pt x="42291" y="142176"/>
                </a:lnTo>
                <a:lnTo>
                  <a:pt x="40005" y="141046"/>
                </a:lnTo>
                <a:lnTo>
                  <a:pt x="38354" y="139738"/>
                </a:lnTo>
                <a:lnTo>
                  <a:pt x="36575" y="138442"/>
                </a:lnTo>
                <a:lnTo>
                  <a:pt x="35306" y="137121"/>
                </a:lnTo>
                <a:lnTo>
                  <a:pt x="33527" y="134442"/>
                </a:lnTo>
                <a:lnTo>
                  <a:pt x="33147" y="132816"/>
                </a:lnTo>
                <a:lnTo>
                  <a:pt x="33274" y="128422"/>
                </a:lnTo>
                <a:lnTo>
                  <a:pt x="33655" y="126796"/>
                </a:lnTo>
                <a:lnTo>
                  <a:pt x="47879" y="60540"/>
                </a:lnTo>
                <a:lnTo>
                  <a:pt x="62611" y="21285"/>
                </a:lnTo>
                <a:lnTo>
                  <a:pt x="84962" y="8343"/>
                </a:lnTo>
                <a:lnTo>
                  <a:pt x="112589" y="8343"/>
                </a:lnTo>
                <a:lnTo>
                  <a:pt x="111251" y="7239"/>
                </a:lnTo>
                <a:lnTo>
                  <a:pt x="106322" y="4071"/>
                </a:lnTo>
                <a:lnTo>
                  <a:pt x="100488" y="1809"/>
                </a:lnTo>
                <a:lnTo>
                  <a:pt x="93749" y="452"/>
                </a:lnTo>
                <a:lnTo>
                  <a:pt x="86106" y="0"/>
                </a:lnTo>
                <a:close/>
              </a:path>
              <a:path w="120014" h="196850">
                <a:moveTo>
                  <a:pt x="83083" y="146558"/>
                </a:moveTo>
                <a:lnTo>
                  <a:pt x="28575" y="146558"/>
                </a:lnTo>
                <a:lnTo>
                  <a:pt x="33400" y="148882"/>
                </a:lnTo>
                <a:lnTo>
                  <a:pt x="38100" y="150520"/>
                </a:lnTo>
                <a:lnTo>
                  <a:pt x="47244" y="152425"/>
                </a:lnTo>
                <a:lnTo>
                  <a:pt x="52450" y="152895"/>
                </a:lnTo>
                <a:lnTo>
                  <a:pt x="58420" y="152895"/>
                </a:lnTo>
                <a:lnTo>
                  <a:pt x="65236" y="152495"/>
                </a:lnTo>
                <a:lnTo>
                  <a:pt x="71612" y="151296"/>
                </a:lnTo>
                <a:lnTo>
                  <a:pt x="77583" y="149300"/>
                </a:lnTo>
                <a:lnTo>
                  <a:pt x="83083" y="146558"/>
                </a:lnTo>
                <a:close/>
              </a:path>
              <a:path w="120014" h="196850">
                <a:moveTo>
                  <a:pt x="112589" y="8343"/>
                </a:moveTo>
                <a:lnTo>
                  <a:pt x="90805" y="8343"/>
                </a:lnTo>
                <a:lnTo>
                  <a:pt x="95123" y="9893"/>
                </a:lnTo>
                <a:lnTo>
                  <a:pt x="100964" y="16090"/>
                </a:lnTo>
                <a:lnTo>
                  <a:pt x="102362" y="20561"/>
                </a:lnTo>
                <a:lnTo>
                  <a:pt x="102362" y="33743"/>
                </a:lnTo>
                <a:lnTo>
                  <a:pt x="100711" y="40487"/>
                </a:lnTo>
                <a:lnTo>
                  <a:pt x="97155" y="46647"/>
                </a:lnTo>
                <a:lnTo>
                  <a:pt x="93725" y="52806"/>
                </a:lnTo>
                <a:lnTo>
                  <a:pt x="62102" y="68148"/>
                </a:lnTo>
                <a:lnTo>
                  <a:pt x="60706" y="75653"/>
                </a:lnTo>
                <a:lnTo>
                  <a:pt x="68834" y="76288"/>
                </a:lnTo>
                <a:lnTo>
                  <a:pt x="75184" y="78854"/>
                </a:lnTo>
                <a:lnTo>
                  <a:pt x="79501" y="83362"/>
                </a:lnTo>
                <a:lnTo>
                  <a:pt x="83947" y="87871"/>
                </a:lnTo>
                <a:lnTo>
                  <a:pt x="86106" y="94107"/>
                </a:lnTo>
                <a:lnTo>
                  <a:pt x="86106" y="110388"/>
                </a:lnTo>
                <a:lnTo>
                  <a:pt x="61213" y="144551"/>
                </a:lnTo>
                <a:lnTo>
                  <a:pt x="86444" y="144551"/>
                </a:lnTo>
                <a:lnTo>
                  <a:pt x="90297" y="142240"/>
                </a:lnTo>
                <a:lnTo>
                  <a:pt x="95758" y="136486"/>
                </a:lnTo>
                <a:lnTo>
                  <a:pt x="103124" y="121970"/>
                </a:lnTo>
                <a:lnTo>
                  <a:pt x="104901" y="114185"/>
                </a:lnTo>
                <a:lnTo>
                  <a:pt x="104901" y="105879"/>
                </a:lnTo>
                <a:lnTo>
                  <a:pt x="103330" y="94733"/>
                </a:lnTo>
                <a:lnTo>
                  <a:pt x="98615" y="85504"/>
                </a:lnTo>
                <a:lnTo>
                  <a:pt x="90757" y="78192"/>
                </a:lnTo>
                <a:lnTo>
                  <a:pt x="79756" y="72796"/>
                </a:lnTo>
                <a:lnTo>
                  <a:pt x="80010" y="71958"/>
                </a:lnTo>
                <a:lnTo>
                  <a:pt x="87884" y="69494"/>
                </a:lnTo>
                <a:lnTo>
                  <a:pt x="94487" y="66535"/>
                </a:lnTo>
                <a:lnTo>
                  <a:pt x="99822" y="63080"/>
                </a:lnTo>
                <a:lnTo>
                  <a:pt x="105283" y="59626"/>
                </a:lnTo>
                <a:lnTo>
                  <a:pt x="120014" y="31381"/>
                </a:lnTo>
                <a:lnTo>
                  <a:pt x="120014" y="18910"/>
                </a:lnTo>
                <a:lnTo>
                  <a:pt x="117094" y="12065"/>
                </a:lnTo>
                <a:lnTo>
                  <a:pt x="112589" y="834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6305550" y="6214135"/>
            <a:ext cx="69215" cy="136525"/>
          </a:xfrm>
          <a:custGeom>
            <a:avLst/>
            <a:gdLst/>
            <a:ahLst/>
            <a:cxnLst/>
            <a:rect l="l" t="t" r="r" b="b"/>
            <a:pathLst>
              <a:path w="69214" h="136525">
                <a:moveTo>
                  <a:pt x="51815" y="0"/>
                </a:moveTo>
                <a:lnTo>
                  <a:pt x="21288" y="29230"/>
                </a:lnTo>
                <a:lnTo>
                  <a:pt x="508" y="118452"/>
                </a:lnTo>
                <a:lnTo>
                  <a:pt x="126" y="120078"/>
                </a:lnTo>
                <a:lnTo>
                  <a:pt x="0" y="121450"/>
                </a:lnTo>
                <a:lnTo>
                  <a:pt x="0" y="122580"/>
                </a:lnTo>
                <a:lnTo>
                  <a:pt x="0" y="124472"/>
                </a:lnTo>
                <a:lnTo>
                  <a:pt x="380" y="126098"/>
                </a:lnTo>
                <a:lnTo>
                  <a:pt x="1270" y="127431"/>
                </a:lnTo>
                <a:lnTo>
                  <a:pt x="2159" y="128777"/>
                </a:lnTo>
                <a:lnTo>
                  <a:pt x="3428" y="130098"/>
                </a:lnTo>
                <a:lnTo>
                  <a:pt x="5207" y="131394"/>
                </a:lnTo>
                <a:lnTo>
                  <a:pt x="6858" y="132702"/>
                </a:lnTo>
                <a:lnTo>
                  <a:pt x="9144" y="133832"/>
                </a:lnTo>
                <a:lnTo>
                  <a:pt x="11937" y="134785"/>
                </a:lnTo>
                <a:lnTo>
                  <a:pt x="14604" y="135724"/>
                </a:lnTo>
                <a:lnTo>
                  <a:pt x="18161" y="136207"/>
                </a:lnTo>
                <a:lnTo>
                  <a:pt x="22351" y="136207"/>
                </a:lnTo>
                <a:lnTo>
                  <a:pt x="28066" y="136207"/>
                </a:lnTo>
                <a:lnTo>
                  <a:pt x="33274" y="134442"/>
                </a:lnTo>
                <a:lnTo>
                  <a:pt x="37973" y="130924"/>
                </a:lnTo>
                <a:lnTo>
                  <a:pt x="42672" y="127406"/>
                </a:lnTo>
                <a:lnTo>
                  <a:pt x="46354" y="122402"/>
                </a:lnTo>
                <a:lnTo>
                  <a:pt x="49022" y="115912"/>
                </a:lnTo>
                <a:lnTo>
                  <a:pt x="51688" y="109435"/>
                </a:lnTo>
                <a:lnTo>
                  <a:pt x="52959" y="102044"/>
                </a:lnTo>
                <a:lnTo>
                  <a:pt x="52959" y="93725"/>
                </a:lnTo>
                <a:lnTo>
                  <a:pt x="52959" y="85763"/>
                </a:lnTo>
                <a:lnTo>
                  <a:pt x="50800" y="79527"/>
                </a:lnTo>
                <a:lnTo>
                  <a:pt x="46354" y="75018"/>
                </a:lnTo>
                <a:lnTo>
                  <a:pt x="42037" y="70510"/>
                </a:lnTo>
                <a:lnTo>
                  <a:pt x="35687" y="67944"/>
                </a:lnTo>
                <a:lnTo>
                  <a:pt x="27559" y="67309"/>
                </a:lnTo>
                <a:lnTo>
                  <a:pt x="28955" y="59804"/>
                </a:lnTo>
                <a:lnTo>
                  <a:pt x="64008" y="38303"/>
                </a:lnTo>
                <a:lnTo>
                  <a:pt x="67563" y="32143"/>
                </a:lnTo>
                <a:lnTo>
                  <a:pt x="69214" y="25399"/>
                </a:lnTo>
                <a:lnTo>
                  <a:pt x="69214" y="18072"/>
                </a:lnTo>
                <a:lnTo>
                  <a:pt x="69214" y="12217"/>
                </a:lnTo>
                <a:lnTo>
                  <a:pt x="67817" y="7746"/>
                </a:lnTo>
                <a:lnTo>
                  <a:pt x="64897" y="4648"/>
                </a:lnTo>
                <a:lnTo>
                  <a:pt x="61975" y="1549"/>
                </a:lnTo>
                <a:lnTo>
                  <a:pt x="57658" y="0"/>
                </a:lnTo>
                <a:lnTo>
                  <a:pt x="5181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6272403" y="6205791"/>
            <a:ext cx="120014" cy="196850"/>
          </a:xfrm>
          <a:custGeom>
            <a:avLst/>
            <a:gdLst/>
            <a:ahLst/>
            <a:cxnLst/>
            <a:rect l="l" t="t" r="r" b="b"/>
            <a:pathLst>
              <a:path w="120014" h="196850">
                <a:moveTo>
                  <a:pt x="86106" y="0"/>
                </a:moveTo>
                <a:lnTo>
                  <a:pt x="120014" y="18910"/>
                </a:lnTo>
                <a:lnTo>
                  <a:pt x="120014" y="27787"/>
                </a:lnTo>
                <a:lnTo>
                  <a:pt x="120014" y="31381"/>
                </a:lnTo>
                <a:lnTo>
                  <a:pt x="99822" y="63080"/>
                </a:lnTo>
                <a:lnTo>
                  <a:pt x="94487" y="66535"/>
                </a:lnTo>
                <a:lnTo>
                  <a:pt x="87884" y="69494"/>
                </a:lnTo>
                <a:lnTo>
                  <a:pt x="80010" y="71958"/>
                </a:lnTo>
                <a:lnTo>
                  <a:pt x="79756" y="72796"/>
                </a:lnTo>
                <a:lnTo>
                  <a:pt x="90757" y="78192"/>
                </a:lnTo>
                <a:lnTo>
                  <a:pt x="98615" y="85504"/>
                </a:lnTo>
                <a:lnTo>
                  <a:pt x="103330" y="94733"/>
                </a:lnTo>
                <a:lnTo>
                  <a:pt x="104901" y="105879"/>
                </a:lnTo>
                <a:lnTo>
                  <a:pt x="104901" y="114185"/>
                </a:lnTo>
                <a:lnTo>
                  <a:pt x="103124" y="121970"/>
                </a:lnTo>
                <a:lnTo>
                  <a:pt x="99441" y="129222"/>
                </a:lnTo>
                <a:lnTo>
                  <a:pt x="95758" y="136486"/>
                </a:lnTo>
                <a:lnTo>
                  <a:pt x="58420" y="152895"/>
                </a:lnTo>
                <a:lnTo>
                  <a:pt x="52450" y="152895"/>
                </a:lnTo>
                <a:lnTo>
                  <a:pt x="28575" y="146558"/>
                </a:lnTo>
                <a:lnTo>
                  <a:pt x="17272" y="196646"/>
                </a:lnTo>
                <a:lnTo>
                  <a:pt x="0" y="196646"/>
                </a:lnTo>
                <a:lnTo>
                  <a:pt x="31369" y="56946"/>
                </a:lnTo>
                <a:lnTo>
                  <a:pt x="46507" y="19951"/>
                </a:lnTo>
                <a:lnTo>
                  <a:pt x="79011" y="419"/>
                </a:lnTo>
                <a:lnTo>
                  <a:pt x="8610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6382511" y="6275832"/>
            <a:ext cx="101379" cy="125729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6397116" y="6295555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573" y="66789"/>
                </a:moveTo>
                <a:lnTo>
                  <a:pt x="29591" y="66789"/>
                </a:lnTo>
                <a:lnTo>
                  <a:pt x="30607" y="66840"/>
                </a:lnTo>
                <a:lnTo>
                  <a:pt x="32131" y="67043"/>
                </a:lnTo>
                <a:lnTo>
                  <a:pt x="35179" y="71119"/>
                </a:lnTo>
                <a:lnTo>
                  <a:pt x="35560" y="72364"/>
                </a:lnTo>
                <a:lnTo>
                  <a:pt x="38481" y="82397"/>
                </a:lnTo>
                <a:lnTo>
                  <a:pt x="40771" y="90970"/>
                </a:lnTo>
                <a:lnTo>
                  <a:pt x="42037" y="94614"/>
                </a:lnTo>
                <a:lnTo>
                  <a:pt x="53086" y="107035"/>
                </a:lnTo>
                <a:lnTo>
                  <a:pt x="58166" y="107035"/>
                </a:lnTo>
                <a:lnTo>
                  <a:pt x="75986" y="96659"/>
                </a:lnTo>
                <a:lnTo>
                  <a:pt x="61341" y="96659"/>
                </a:lnTo>
                <a:lnTo>
                  <a:pt x="60579" y="96431"/>
                </a:lnTo>
                <a:lnTo>
                  <a:pt x="55499" y="88595"/>
                </a:lnTo>
                <a:lnTo>
                  <a:pt x="54863" y="86779"/>
                </a:lnTo>
                <a:lnTo>
                  <a:pt x="54356" y="84670"/>
                </a:lnTo>
                <a:lnTo>
                  <a:pt x="52959" y="80695"/>
                </a:lnTo>
                <a:lnTo>
                  <a:pt x="48573" y="66789"/>
                </a:lnTo>
                <a:close/>
              </a:path>
              <a:path w="82550" h="107314">
                <a:moveTo>
                  <a:pt x="38481" y="0"/>
                </a:moveTo>
                <a:lnTo>
                  <a:pt x="32893" y="0"/>
                </a:lnTo>
                <a:lnTo>
                  <a:pt x="11557" y="927"/>
                </a:lnTo>
                <a:lnTo>
                  <a:pt x="10413" y="6197"/>
                </a:lnTo>
                <a:lnTo>
                  <a:pt x="12319" y="6248"/>
                </a:lnTo>
                <a:lnTo>
                  <a:pt x="13970" y="6375"/>
                </a:lnTo>
                <a:lnTo>
                  <a:pt x="19938" y="9283"/>
                </a:lnTo>
                <a:lnTo>
                  <a:pt x="20320" y="10007"/>
                </a:lnTo>
                <a:lnTo>
                  <a:pt x="20320" y="14490"/>
                </a:lnTo>
                <a:lnTo>
                  <a:pt x="19812" y="17640"/>
                </a:lnTo>
                <a:lnTo>
                  <a:pt x="19431" y="19786"/>
                </a:lnTo>
                <a:lnTo>
                  <a:pt x="18796" y="22517"/>
                </a:lnTo>
                <a:lnTo>
                  <a:pt x="0" y="105638"/>
                </a:lnTo>
                <a:lnTo>
                  <a:pt x="14859" y="105638"/>
                </a:lnTo>
                <a:lnTo>
                  <a:pt x="23368" y="66789"/>
                </a:lnTo>
                <a:lnTo>
                  <a:pt x="48573" y="66789"/>
                </a:lnTo>
                <a:lnTo>
                  <a:pt x="46609" y="60680"/>
                </a:lnTo>
                <a:lnTo>
                  <a:pt x="47234" y="60210"/>
                </a:lnTo>
                <a:lnTo>
                  <a:pt x="24765" y="60210"/>
                </a:lnTo>
                <a:lnTo>
                  <a:pt x="38481" y="0"/>
                </a:lnTo>
                <a:close/>
              </a:path>
              <a:path w="82550" h="107314">
                <a:moveTo>
                  <a:pt x="74675" y="87756"/>
                </a:moveTo>
                <a:lnTo>
                  <a:pt x="73152" y="89522"/>
                </a:lnTo>
                <a:lnTo>
                  <a:pt x="71755" y="90970"/>
                </a:lnTo>
                <a:lnTo>
                  <a:pt x="70485" y="92138"/>
                </a:lnTo>
                <a:lnTo>
                  <a:pt x="69342" y="93294"/>
                </a:lnTo>
                <a:lnTo>
                  <a:pt x="63119" y="96659"/>
                </a:lnTo>
                <a:lnTo>
                  <a:pt x="75986" y="96659"/>
                </a:lnTo>
                <a:lnTo>
                  <a:pt x="77470" y="95275"/>
                </a:lnTo>
                <a:lnTo>
                  <a:pt x="79883" y="92798"/>
                </a:lnTo>
                <a:lnTo>
                  <a:pt x="74675" y="87756"/>
                </a:lnTo>
                <a:close/>
              </a:path>
              <a:path w="82550" h="107314">
                <a:moveTo>
                  <a:pt x="80263" y="28244"/>
                </a:moveTo>
                <a:lnTo>
                  <a:pt x="52324" y="28244"/>
                </a:lnTo>
                <a:lnTo>
                  <a:pt x="51435" y="33197"/>
                </a:lnTo>
                <a:lnTo>
                  <a:pt x="53594" y="33464"/>
                </a:lnTo>
                <a:lnTo>
                  <a:pt x="55118" y="33972"/>
                </a:lnTo>
                <a:lnTo>
                  <a:pt x="55880" y="34747"/>
                </a:lnTo>
                <a:lnTo>
                  <a:pt x="56769" y="35521"/>
                </a:lnTo>
                <a:lnTo>
                  <a:pt x="57150" y="36525"/>
                </a:lnTo>
                <a:lnTo>
                  <a:pt x="57150" y="38798"/>
                </a:lnTo>
                <a:lnTo>
                  <a:pt x="56642" y="40068"/>
                </a:lnTo>
                <a:lnTo>
                  <a:pt x="33274" y="58978"/>
                </a:lnTo>
                <a:lnTo>
                  <a:pt x="31115" y="59804"/>
                </a:lnTo>
                <a:lnTo>
                  <a:pt x="28956" y="60210"/>
                </a:lnTo>
                <a:lnTo>
                  <a:pt x="47234" y="60210"/>
                </a:lnTo>
                <a:lnTo>
                  <a:pt x="55372" y="54101"/>
                </a:lnTo>
                <a:lnTo>
                  <a:pt x="58293" y="51981"/>
                </a:lnTo>
                <a:lnTo>
                  <a:pt x="61213" y="49822"/>
                </a:lnTo>
                <a:lnTo>
                  <a:pt x="64008" y="47637"/>
                </a:lnTo>
                <a:lnTo>
                  <a:pt x="66929" y="45440"/>
                </a:lnTo>
                <a:lnTo>
                  <a:pt x="69975" y="43052"/>
                </a:lnTo>
                <a:lnTo>
                  <a:pt x="72771" y="40792"/>
                </a:lnTo>
                <a:lnTo>
                  <a:pt x="75819" y="38417"/>
                </a:lnTo>
                <a:lnTo>
                  <a:pt x="82169" y="33045"/>
                </a:lnTo>
                <a:lnTo>
                  <a:pt x="80263" y="2824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6397116" y="6295555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893" y="0"/>
                </a:moveTo>
                <a:lnTo>
                  <a:pt x="38481" y="0"/>
                </a:lnTo>
                <a:lnTo>
                  <a:pt x="24765" y="60210"/>
                </a:lnTo>
                <a:lnTo>
                  <a:pt x="26924" y="60210"/>
                </a:lnTo>
                <a:lnTo>
                  <a:pt x="28956" y="60210"/>
                </a:lnTo>
                <a:lnTo>
                  <a:pt x="31115" y="59804"/>
                </a:lnTo>
                <a:lnTo>
                  <a:pt x="33274" y="58978"/>
                </a:lnTo>
                <a:lnTo>
                  <a:pt x="35560" y="58153"/>
                </a:lnTo>
                <a:lnTo>
                  <a:pt x="55753" y="41554"/>
                </a:lnTo>
                <a:lnTo>
                  <a:pt x="56642" y="40068"/>
                </a:lnTo>
                <a:lnTo>
                  <a:pt x="57150" y="38798"/>
                </a:lnTo>
                <a:lnTo>
                  <a:pt x="57150" y="37769"/>
                </a:lnTo>
                <a:lnTo>
                  <a:pt x="57150" y="36525"/>
                </a:lnTo>
                <a:lnTo>
                  <a:pt x="56769" y="35521"/>
                </a:lnTo>
                <a:lnTo>
                  <a:pt x="55880" y="34747"/>
                </a:lnTo>
                <a:lnTo>
                  <a:pt x="55118" y="33972"/>
                </a:lnTo>
                <a:lnTo>
                  <a:pt x="53594" y="33464"/>
                </a:lnTo>
                <a:lnTo>
                  <a:pt x="51435" y="33197"/>
                </a:lnTo>
                <a:lnTo>
                  <a:pt x="52324" y="28244"/>
                </a:lnTo>
                <a:lnTo>
                  <a:pt x="80263" y="28244"/>
                </a:lnTo>
                <a:lnTo>
                  <a:pt x="82169" y="33045"/>
                </a:lnTo>
                <a:lnTo>
                  <a:pt x="78867" y="35839"/>
                </a:lnTo>
                <a:lnTo>
                  <a:pt x="75819" y="38417"/>
                </a:lnTo>
                <a:lnTo>
                  <a:pt x="72771" y="40792"/>
                </a:lnTo>
                <a:lnTo>
                  <a:pt x="69850" y="43154"/>
                </a:lnTo>
                <a:lnTo>
                  <a:pt x="66929" y="45440"/>
                </a:lnTo>
                <a:lnTo>
                  <a:pt x="64008" y="47637"/>
                </a:lnTo>
                <a:lnTo>
                  <a:pt x="61213" y="49822"/>
                </a:lnTo>
                <a:lnTo>
                  <a:pt x="58293" y="51981"/>
                </a:lnTo>
                <a:lnTo>
                  <a:pt x="55372" y="54101"/>
                </a:lnTo>
                <a:lnTo>
                  <a:pt x="52578" y="56210"/>
                </a:lnTo>
                <a:lnTo>
                  <a:pt x="49657" y="58407"/>
                </a:lnTo>
                <a:lnTo>
                  <a:pt x="46609" y="60680"/>
                </a:lnTo>
                <a:lnTo>
                  <a:pt x="47879" y="64592"/>
                </a:lnTo>
                <a:lnTo>
                  <a:pt x="49149" y="68579"/>
                </a:lnTo>
                <a:lnTo>
                  <a:pt x="50419" y="72631"/>
                </a:lnTo>
                <a:lnTo>
                  <a:pt x="51688" y="76682"/>
                </a:lnTo>
                <a:lnTo>
                  <a:pt x="52959" y="80695"/>
                </a:lnTo>
                <a:lnTo>
                  <a:pt x="54356" y="84670"/>
                </a:lnTo>
                <a:lnTo>
                  <a:pt x="54863" y="86779"/>
                </a:lnTo>
                <a:lnTo>
                  <a:pt x="55499" y="88595"/>
                </a:lnTo>
                <a:lnTo>
                  <a:pt x="56007" y="90119"/>
                </a:lnTo>
                <a:lnTo>
                  <a:pt x="56642" y="91643"/>
                </a:lnTo>
                <a:lnTo>
                  <a:pt x="57150" y="92887"/>
                </a:lnTo>
                <a:lnTo>
                  <a:pt x="57785" y="93840"/>
                </a:lnTo>
                <a:lnTo>
                  <a:pt x="58420" y="94792"/>
                </a:lnTo>
                <a:lnTo>
                  <a:pt x="59055" y="95503"/>
                </a:lnTo>
                <a:lnTo>
                  <a:pt x="59817" y="95961"/>
                </a:lnTo>
                <a:lnTo>
                  <a:pt x="60579" y="96431"/>
                </a:lnTo>
                <a:lnTo>
                  <a:pt x="61341" y="96659"/>
                </a:lnTo>
                <a:lnTo>
                  <a:pt x="62484" y="96659"/>
                </a:lnTo>
                <a:lnTo>
                  <a:pt x="63119" y="96659"/>
                </a:lnTo>
                <a:lnTo>
                  <a:pt x="63881" y="96532"/>
                </a:lnTo>
                <a:lnTo>
                  <a:pt x="70485" y="92138"/>
                </a:lnTo>
                <a:lnTo>
                  <a:pt x="71755" y="90970"/>
                </a:lnTo>
                <a:lnTo>
                  <a:pt x="73152" y="89522"/>
                </a:lnTo>
                <a:lnTo>
                  <a:pt x="74675" y="87756"/>
                </a:lnTo>
                <a:lnTo>
                  <a:pt x="79883" y="92798"/>
                </a:lnTo>
                <a:lnTo>
                  <a:pt x="77470" y="95275"/>
                </a:lnTo>
                <a:lnTo>
                  <a:pt x="75184" y="97408"/>
                </a:lnTo>
                <a:lnTo>
                  <a:pt x="73152" y="99212"/>
                </a:lnTo>
                <a:lnTo>
                  <a:pt x="71120" y="101028"/>
                </a:lnTo>
                <a:lnTo>
                  <a:pt x="58166" y="107035"/>
                </a:lnTo>
                <a:lnTo>
                  <a:pt x="56387" y="107035"/>
                </a:lnTo>
                <a:lnTo>
                  <a:pt x="53086" y="107035"/>
                </a:lnTo>
                <a:lnTo>
                  <a:pt x="43434" y="97624"/>
                </a:lnTo>
                <a:lnTo>
                  <a:pt x="42037" y="94614"/>
                </a:lnTo>
                <a:lnTo>
                  <a:pt x="40767" y="90957"/>
                </a:lnTo>
                <a:lnTo>
                  <a:pt x="39624" y="86677"/>
                </a:lnTo>
                <a:lnTo>
                  <a:pt x="38481" y="82397"/>
                </a:lnTo>
                <a:lnTo>
                  <a:pt x="37084" y="77622"/>
                </a:lnTo>
                <a:lnTo>
                  <a:pt x="35560" y="72364"/>
                </a:lnTo>
                <a:lnTo>
                  <a:pt x="35179" y="71119"/>
                </a:lnTo>
                <a:lnTo>
                  <a:pt x="34925" y="70129"/>
                </a:lnTo>
                <a:lnTo>
                  <a:pt x="31369" y="66941"/>
                </a:lnTo>
                <a:lnTo>
                  <a:pt x="30607" y="66840"/>
                </a:lnTo>
                <a:lnTo>
                  <a:pt x="29591" y="66789"/>
                </a:lnTo>
                <a:lnTo>
                  <a:pt x="28321" y="66789"/>
                </a:lnTo>
                <a:lnTo>
                  <a:pt x="23368" y="66789"/>
                </a:lnTo>
                <a:lnTo>
                  <a:pt x="14859" y="105638"/>
                </a:lnTo>
                <a:lnTo>
                  <a:pt x="0" y="105638"/>
                </a:lnTo>
                <a:lnTo>
                  <a:pt x="18796" y="22517"/>
                </a:lnTo>
                <a:lnTo>
                  <a:pt x="19431" y="19786"/>
                </a:lnTo>
                <a:lnTo>
                  <a:pt x="19812" y="17640"/>
                </a:lnTo>
                <a:lnTo>
                  <a:pt x="20066" y="16065"/>
                </a:lnTo>
                <a:lnTo>
                  <a:pt x="20320" y="14490"/>
                </a:lnTo>
                <a:lnTo>
                  <a:pt x="20447" y="13080"/>
                </a:lnTo>
                <a:lnTo>
                  <a:pt x="20447" y="11836"/>
                </a:lnTo>
                <a:lnTo>
                  <a:pt x="20447" y="10858"/>
                </a:lnTo>
                <a:lnTo>
                  <a:pt x="20320" y="10007"/>
                </a:lnTo>
                <a:lnTo>
                  <a:pt x="19938" y="9283"/>
                </a:lnTo>
                <a:lnTo>
                  <a:pt x="19685" y="8572"/>
                </a:lnTo>
                <a:lnTo>
                  <a:pt x="10413" y="6197"/>
                </a:lnTo>
                <a:lnTo>
                  <a:pt x="11557" y="927"/>
                </a:lnTo>
                <a:lnTo>
                  <a:pt x="328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6484620" y="6312401"/>
            <a:ext cx="49460" cy="73958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6498971" y="6332486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556" y="0"/>
                </a:lnTo>
                <a:lnTo>
                  <a:pt x="12064" y="5207"/>
                </a:lnTo>
                <a:lnTo>
                  <a:pt x="12285" y="9791"/>
                </a:lnTo>
                <a:lnTo>
                  <a:pt x="7747" y="38087"/>
                </a:lnTo>
                <a:lnTo>
                  <a:pt x="6223" y="40805"/>
                </a:lnTo>
                <a:lnTo>
                  <a:pt x="3555" y="43853"/>
                </a:lnTo>
                <a:lnTo>
                  <a:pt x="0" y="47231"/>
                </a:lnTo>
                <a:lnTo>
                  <a:pt x="5714" y="53682"/>
                </a:lnTo>
                <a:lnTo>
                  <a:pt x="30733" y="24015"/>
                </a:lnTo>
                <a:lnTo>
                  <a:pt x="31496" y="19507"/>
                </a:lnTo>
                <a:lnTo>
                  <a:pt x="31496" y="9791"/>
                </a:lnTo>
                <a:lnTo>
                  <a:pt x="31114" y="4927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6498971" y="6332486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556" y="0"/>
                </a:moveTo>
                <a:lnTo>
                  <a:pt x="30099" y="0"/>
                </a:lnTo>
                <a:lnTo>
                  <a:pt x="31114" y="4927"/>
                </a:lnTo>
                <a:lnTo>
                  <a:pt x="31496" y="9791"/>
                </a:lnTo>
                <a:lnTo>
                  <a:pt x="31496" y="14579"/>
                </a:lnTo>
                <a:lnTo>
                  <a:pt x="31496" y="19507"/>
                </a:lnTo>
                <a:lnTo>
                  <a:pt x="5714" y="53682"/>
                </a:lnTo>
                <a:lnTo>
                  <a:pt x="0" y="47231"/>
                </a:lnTo>
                <a:lnTo>
                  <a:pt x="3555" y="43853"/>
                </a:lnTo>
                <a:lnTo>
                  <a:pt x="6223" y="40805"/>
                </a:lnTo>
                <a:lnTo>
                  <a:pt x="7747" y="38087"/>
                </a:lnTo>
                <a:lnTo>
                  <a:pt x="9398" y="35382"/>
                </a:lnTo>
                <a:lnTo>
                  <a:pt x="10540" y="32296"/>
                </a:lnTo>
                <a:lnTo>
                  <a:pt x="11302" y="28841"/>
                </a:lnTo>
                <a:lnTo>
                  <a:pt x="11937" y="25387"/>
                </a:lnTo>
                <a:lnTo>
                  <a:pt x="12319" y="21056"/>
                </a:lnTo>
                <a:lnTo>
                  <a:pt x="12319" y="15849"/>
                </a:lnTo>
                <a:lnTo>
                  <a:pt x="12319" y="10490"/>
                </a:lnTo>
                <a:lnTo>
                  <a:pt x="12064" y="5207"/>
                </a:lnTo>
                <a:lnTo>
                  <a:pt x="115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6571488" y="6234682"/>
            <a:ext cx="134874" cy="124232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6586728" y="6254292"/>
            <a:ext cx="114935" cy="104775"/>
          </a:xfrm>
          <a:custGeom>
            <a:avLst/>
            <a:gdLst/>
            <a:ahLst/>
            <a:cxnLst/>
            <a:rect l="l" t="t" r="r" b="b"/>
            <a:pathLst>
              <a:path w="114934" h="104775">
                <a:moveTo>
                  <a:pt x="63753" y="0"/>
                </a:moveTo>
                <a:lnTo>
                  <a:pt x="55879" y="0"/>
                </a:lnTo>
                <a:lnTo>
                  <a:pt x="48091" y="602"/>
                </a:lnTo>
                <a:lnTo>
                  <a:pt x="15779" y="21156"/>
                </a:lnTo>
                <a:lnTo>
                  <a:pt x="452" y="62837"/>
                </a:lnTo>
                <a:lnTo>
                  <a:pt x="0" y="77939"/>
                </a:lnTo>
                <a:lnTo>
                  <a:pt x="889" y="83286"/>
                </a:lnTo>
                <a:lnTo>
                  <a:pt x="4191" y="93078"/>
                </a:lnTo>
                <a:lnTo>
                  <a:pt x="6857" y="97002"/>
                </a:lnTo>
                <a:lnTo>
                  <a:pt x="10414" y="99961"/>
                </a:lnTo>
                <a:lnTo>
                  <a:pt x="13843" y="102920"/>
                </a:lnTo>
                <a:lnTo>
                  <a:pt x="18161" y="104393"/>
                </a:lnTo>
                <a:lnTo>
                  <a:pt x="30733" y="104393"/>
                </a:lnTo>
                <a:lnTo>
                  <a:pt x="37719" y="102019"/>
                </a:lnTo>
                <a:lnTo>
                  <a:pt x="44196" y="97269"/>
                </a:lnTo>
                <a:lnTo>
                  <a:pt x="49173" y="93078"/>
                </a:lnTo>
                <a:lnTo>
                  <a:pt x="50380" y="91821"/>
                </a:lnTo>
                <a:lnTo>
                  <a:pt x="27177" y="91821"/>
                </a:lnTo>
                <a:lnTo>
                  <a:pt x="24002" y="90093"/>
                </a:lnTo>
                <a:lnTo>
                  <a:pt x="21844" y="86639"/>
                </a:lnTo>
                <a:lnTo>
                  <a:pt x="19812" y="83197"/>
                </a:lnTo>
                <a:lnTo>
                  <a:pt x="18674" y="77939"/>
                </a:lnTo>
                <a:lnTo>
                  <a:pt x="18790" y="67941"/>
                </a:lnTo>
                <a:lnTo>
                  <a:pt x="29559" y="27204"/>
                </a:lnTo>
                <a:lnTo>
                  <a:pt x="48641" y="8343"/>
                </a:lnTo>
                <a:lnTo>
                  <a:pt x="75281" y="8343"/>
                </a:lnTo>
                <a:lnTo>
                  <a:pt x="69976" y="2463"/>
                </a:lnTo>
                <a:lnTo>
                  <a:pt x="63753" y="0"/>
                </a:lnTo>
                <a:close/>
              </a:path>
              <a:path w="114934" h="104775">
                <a:moveTo>
                  <a:pt x="80594" y="73863"/>
                </a:moveTo>
                <a:lnTo>
                  <a:pt x="65786" y="73863"/>
                </a:lnTo>
                <a:lnTo>
                  <a:pt x="65375" y="77914"/>
                </a:lnTo>
                <a:lnTo>
                  <a:pt x="65274" y="79248"/>
                </a:lnTo>
                <a:lnTo>
                  <a:pt x="65150" y="97561"/>
                </a:lnTo>
                <a:lnTo>
                  <a:pt x="69850" y="104393"/>
                </a:lnTo>
                <a:lnTo>
                  <a:pt x="83947" y="104393"/>
                </a:lnTo>
                <a:lnTo>
                  <a:pt x="88392" y="103212"/>
                </a:lnTo>
                <a:lnTo>
                  <a:pt x="92837" y="100850"/>
                </a:lnTo>
                <a:lnTo>
                  <a:pt x="97154" y="98501"/>
                </a:lnTo>
                <a:lnTo>
                  <a:pt x="102362" y="94145"/>
                </a:lnTo>
                <a:lnTo>
                  <a:pt x="104118" y="92240"/>
                </a:lnTo>
                <a:lnTo>
                  <a:pt x="84836" y="92240"/>
                </a:lnTo>
                <a:lnTo>
                  <a:pt x="83057" y="91236"/>
                </a:lnTo>
                <a:lnTo>
                  <a:pt x="82042" y="89230"/>
                </a:lnTo>
                <a:lnTo>
                  <a:pt x="80899" y="87223"/>
                </a:lnTo>
                <a:lnTo>
                  <a:pt x="80391" y="83896"/>
                </a:lnTo>
                <a:lnTo>
                  <a:pt x="80449" y="77520"/>
                </a:lnTo>
                <a:lnTo>
                  <a:pt x="80557" y="74335"/>
                </a:lnTo>
                <a:lnTo>
                  <a:pt x="80594" y="73863"/>
                </a:lnTo>
                <a:close/>
              </a:path>
              <a:path w="114934" h="104775">
                <a:moveTo>
                  <a:pt x="102107" y="82105"/>
                </a:moveTo>
                <a:lnTo>
                  <a:pt x="99187" y="85547"/>
                </a:lnTo>
                <a:lnTo>
                  <a:pt x="96520" y="88099"/>
                </a:lnTo>
                <a:lnTo>
                  <a:pt x="93979" y="89763"/>
                </a:lnTo>
                <a:lnTo>
                  <a:pt x="91567" y="91414"/>
                </a:lnTo>
                <a:lnTo>
                  <a:pt x="89280" y="92240"/>
                </a:lnTo>
                <a:lnTo>
                  <a:pt x="104118" y="92240"/>
                </a:lnTo>
                <a:lnTo>
                  <a:pt x="108203" y="87807"/>
                </a:lnTo>
                <a:lnTo>
                  <a:pt x="102107" y="82105"/>
                </a:lnTo>
                <a:close/>
              </a:path>
              <a:path w="114934" h="104775">
                <a:moveTo>
                  <a:pt x="75281" y="8343"/>
                </a:moveTo>
                <a:lnTo>
                  <a:pt x="60198" y="8343"/>
                </a:lnTo>
                <a:lnTo>
                  <a:pt x="63880" y="10287"/>
                </a:lnTo>
                <a:lnTo>
                  <a:pt x="66167" y="14160"/>
                </a:lnTo>
                <a:lnTo>
                  <a:pt x="68579" y="18034"/>
                </a:lnTo>
                <a:lnTo>
                  <a:pt x="69723" y="23977"/>
                </a:lnTo>
                <a:lnTo>
                  <a:pt x="69673" y="38281"/>
                </a:lnTo>
                <a:lnTo>
                  <a:pt x="54800" y="75295"/>
                </a:lnTo>
                <a:lnTo>
                  <a:pt x="37465" y="91821"/>
                </a:lnTo>
                <a:lnTo>
                  <a:pt x="50380" y="91821"/>
                </a:lnTo>
                <a:lnTo>
                  <a:pt x="54229" y="87807"/>
                </a:lnTo>
                <a:lnTo>
                  <a:pt x="59412" y="81426"/>
                </a:lnTo>
                <a:lnTo>
                  <a:pt x="64770" y="73863"/>
                </a:lnTo>
                <a:lnTo>
                  <a:pt x="80594" y="73863"/>
                </a:lnTo>
                <a:lnTo>
                  <a:pt x="98094" y="29057"/>
                </a:lnTo>
                <a:lnTo>
                  <a:pt x="81915" y="29057"/>
                </a:lnTo>
                <a:lnTo>
                  <a:pt x="81406" y="19545"/>
                </a:lnTo>
                <a:lnTo>
                  <a:pt x="78867" y="12318"/>
                </a:lnTo>
                <a:lnTo>
                  <a:pt x="75281" y="8343"/>
                </a:lnTo>
                <a:close/>
              </a:path>
              <a:path w="114934" h="104775">
                <a:moveTo>
                  <a:pt x="114935" y="1689"/>
                </a:moveTo>
                <a:lnTo>
                  <a:pt x="96647" y="1689"/>
                </a:lnTo>
                <a:lnTo>
                  <a:pt x="82803" y="28956"/>
                </a:lnTo>
                <a:lnTo>
                  <a:pt x="81915" y="29057"/>
                </a:lnTo>
                <a:lnTo>
                  <a:pt x="98094" y="29057"/>
                </a:lnTo>
                <a:lnTo>
                  <a:pt x="99631" y="26863"/>
                </a:lnTo>
                <a:lnTo>
                  <a:pt x="107060" y="16460"/>
                </a:lnTo>
                <a:lnTo>
                  <a:pt x="113919" y="7073"/>
                </a:lnTo>
                <a:lnTo>
                  <a:pt x="114935" y="168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6605396" y="6262636"/>
            <a:ext cx="51435" cy="83820"/>
          </a:xfrm>
          <a:custGeom>
            <a:avLst/>
            <a:gdLst/>
            <a:ahLst/>
            <a:cxnLst/>
            <a:rect l="l" t="t" r="r" b="b"/>
            <a:pathLst>
              <a:path w="51434" h="83820">
                <a:moveTo>
                  <a:pt x="36449" y="0"/>
                </a:moveTo>
                <a:lnTo>
                  <a:pt x="29972" y="0"/>
                </a:lnTo>
                <a:lnTo>
                  <a:pt x="24002" y="2882"/>
                </a:lnTo>
                <a:lnTo>
                  <a:pt x="2893" y="39564"/>
                </a:lnTo>
                <a:lnTo>
                  <a:pt x="0" y="62445"/>
                </a:lnTo>
                <a:lnTo>
                  <a:pt x="0" y="69570"/>
                </a:lnTo>
                <a:lnTo>
                  <a:pt x="1143" y="74853"/>
                </a:lnTo>
                <a:lnTo>
                  <a:pt x="3175" y="78295"/>
                </a:lnTo>
                <a:lnTo>
                  <a:pt x="5333" y="81749"/>
                </a:lnTo>
                <a:lnTo>
                  <a:pt x="8508" y="83477"/>
                </a:lnTo>
                <a:lnTo>
                  <a:pt x="12700" y="83477"/>
                </a:lnTo>
                <a:lnTo>
                  <a:pt x="18796" y="83477"/>
                </a:lnTo>
                <a:lnTo>
                  <a:pt x="45085" y="52102"/>
                </a:lnTo>
                <a:lnTo>
                  <a:pt x="51053" y="29311"/>
                </a:lnTo>
                <a:lnTo>
                  <a:pt x="51053" y="23672"/>
                </a:lnTo>
                <a:lnTo>
                  <a:pt x="51053" y="15633"/>
                </a:lnTo>
                <a:lnTo>
                  <a:pt x="49910" y="9690"/>
                </a:lnTo>
                <a:lnTo>
                  <a:pt x="47498" y="5816"/>
                </a:lnTo>
                <a:lnTo>
                  <a:pt x="45211" y="1943"/>
                </a:lnTo>
                <a:lnTo>
                  <a:pt x="41528" y="0"/>
                </a:lnTo>
                <a:lnTo>
                  <a:pt x="364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6586728" y="6254292"/>
            <a:ext cx="114935" cy="104775"/>
          </a:xfrm>
          <a:custGeom>
            <a:avLst/>
            <a:gdLst/>
            <a:ahLst/>
            <a:cxnLst/>
            <a:rect l="l" t="t" r="r" b="b"/>
            <a:pathLst>
              <a:path w="114934" h="104775">
                <a:moveTo>
                  <a:pt x="55879" y="0"/>
                </a:moveTo>
                <a:lnTo>
                  <a:pt x="63753" y="0"/>
                </a:lnTo>
                <a:lnTo>
                  <a:pt x="69976" y="2463"/>
                </a:lnTo>
                <a:lnTo>
                  <a:pt x="74422" y="7391"/>
                </a:lnTo>
                <a:lnTo>
                  <a:pt x="78867" y="12318"/>
                </a:lnTo>
                <a:lnTo>
                  <a:pt x="81406" y="19545"/>
                </a:lnTo>
                <a:lnTo>
                  <a:pt x="81915" y="29057"/>
                </a:lnTo>
                <a:lnTo>
                  <a:pt x="82803" y="28956"/>
                </a:lnTo>
                <a:lnTo>
                  <a:pt x="96647" y="1689"/>
                </a:lnTo>
                <a:lnTo>
                  <a:pt x="114935" y="1689"/>
                </a:lnTo>
                <a:lnTo>
                  <a:pt x="113919" y="7073"/>
                </a:lnTo>
                <a:lnTo>
                  <a:pt x="107060" y="16460"/>
                </a:lnTo>
                <a:lnTo>
                  <a:pt x="99631" y="26863"/>
                </a:lnTo>
                <a:lnTo>
                  <a:pt x="81057" y="67941"/>
                </a:lnTo>
                <a:lnTo>
                  <a:pt x="80391" y="79248"/>
                </a:lnTo>
                <a:lnTo>
                  <a:pt x="80391" y="83896"/>
                </a:lnTo>
                <a:lnTo>
                  <a:pt x="80899" y="87223"/>
                </a:lnTo>
                <a:lnTo>
                  <a:pt x="82042" y="89230"/>
                </a:lnTo>
                <a:lnTo>
                  <a:pt x="83057" y="91236"/>
                </a:lnTo>
                <a:lnTo>
                  <a:pt x="84836" y="92240"/>
                </a:lnTo>
                <a:lnTo>
                  <a:pt x="87249" y="92240"/>
                </a:lnTo>
                <a:lnTo>
                  <a:pt x="89280" y="92240"/>
                </a:lnTo>
                <a:lnTo>
                  <a:pt x="91567" y="91414"/>
                </a:lnTo>
                <a:lnTo>
                  <a:pt x="93979" y="89763"/>
                </a:lnTo>
                <a:lnTo>
                  <a:pt x="96520" y="88099"/>
                </a:lnTo>
                <a:lnTo>
                  <a:pt x="99187" y="85547"/>
                </a:lnTo>
                <a:lnTo>
                  <a:pt x="102107" y="82105"/>
                </a:lnTo>
                <a:lnTo>
                  <a:pt x="108203" y="87807"/>
                </a:lnTo>
                <a:lnTo>
                  <a:pt x="83947" y="104393"/>
                </a:lnTo>
                <a:lnTo>
                  <a:pt x="79248" y="104393"/>
                </a:lnTo>
                <a:lnTo>
                  <a:pt x="69850" y="104393"/>
                </a:lnTo>
                <a:lnTo>
                  <a:pt x="65150" y="97561"/>
                </a:lnTo>
                <a:lnTo>
                  <a:pt x="65150" y="83896"/>
                </a:lnTo>
                <a:lnTo>
                  <a:pt x="65150" y="80873"/>
                </a:lnTo>
                <a:lnTo>
                  <a:pt x="65404" y="77520"/>
                </a:lnTo>
                <a:lnTo>
                  <a:pt x="65786" y="73863"/>
                </a:lnTo>
                <a:lnTo>
                  <a:pt x="64770" y="73863"/>
                </a:lnTo>
                <a:lnTo>
                  <a:pt x="37719" y="102019"/>
                </a:lnTo>
                <a:lnTo>
                  <a:pt x="30733" y="104393"/>
                </a:lnTo>
                <a:lnTo>
                  <a:pt x="23368" y="104393"/>
                </a:lnTo>
                <a:lnTo>
                  <a:pt x="18161" y="104393"/>
                </a:lnTo>
                <a:lnTo>
                  <a:pt x="13843" y="102920"/>
                </a:lnTo>
                <a:lnTo>
                  <a:pt x="10414" y="99961"/>
                </a:lnTo>
                <a:lnTo>
                  <a:pt x="6857" y="97002"/>
                </a:lnTo>
                <a:lnTo>
                  <a:pt x="4191" y="93078"/>
                </a:lnTo>
                <a:lnTo>
                  <a:pt x="2540" y="88176"/>
                </a:lnTo>
                <a:lnTo>
                  <a:pt x="889" y="83286"/>
                </a:lnTo>
                <a:lnTo>
                  <a:pt x="0" y="77939"/>
                </a:lnTo>
                <a:lnTo>
                  <a:pt x="0" y="72174"/>
                </a:lnTo>
                <a:lnTo>
                  <a:pt x="11140" y="28268"/>
                </a:lnTo>
                <a:lnTo>
                  <a:pt x="40719" y="2413"/>
                </a:lnTo>
                <a:lnTo>
                  <a:pt x="48091" y="602"/>
                </a:lnTo>
                <a:lnTo>
                  <a:pt x="5587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6701028" y="6281925"/>
            <a:ext cx="89153" cy="119661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6716268" y="6300978"/>
            <a:ext cx="69850" cy="102235"/>
          </a:xfrm>
          <a:custGeom>
            <a:avLst/>
            <a:gdLst/>
            <a:ahLst/>
            <a:cxnLst/>
            <a:rect l="l" t="t" r="r" b="b"/>
            <a:pathLst>
              <a:path w="69850" h="102235">
                <a:moveTo>
                  <a:pt x="41275" y="0"/>
                </a:moveTo>
                <a:lnTo>
                  <a:pt x="29972" y="0"/>
                </a:lnTo>
                <a:lnTo>
                  <a:pt x="25273" y="1041"/>
                </a:lnTo>
                <a:lnTo>
                  <a:pt x="21081" y="3124"/>
                </a:lnTo>
                <a:lnTo>
                  <a:pt x="16763" y="5219"/>
                </a:lnTo>
                <a:lnTo>
                  <a:pt x="98" y="41948"/>
                </a:lnTo>
                <a:lnTo>
                  <a:pt x="0" y="51612"/>
                </a:lnTo>
                <a:lnTo>
                  <a:pt x="523" y="63466"/>
                </a:lnTo>
                <a:lnTo>
                  <a:pt x="18954" y="98726"/>
                </a:lnTo>
                <a:lnTo>
                  <a:pt x="33908" y="101841"/>
                </a:lnTo>
                <a:lnTo>
                  <a:pt x="42074" y="101017"/>
                </a:lnTo>
                <a:lnTo>
                  <a:pt x="49228" y="98544"/>
                </a:lnTo>
                <a:lnTo>
                  <a:pt x="55358" y="94420"/>
                </a:lnTo>
                <a:lnTo>
                  <a:pt x="55702" y="94030"/>
                </a:lnTo>
                <a:lnTo>
                  <a:pt x="31876" y="94030"/>
                </a:lnTo>
                <a:lnTo>
                  <a:pt x="28955" y="93179"/>
                </a:lnTo>
                <a:lnTo>
                  <a:pt x="26670" y="91465"/>
                </a:lnTo>
                <a:lnTo>
                  <a:pt x="24256" y="89763"/>
                </a:lnTo>
                <a:lnTo>
                  <a:pt x="22225" y="87109"/>
                </a:lnTo>
                <a:lnTo>
                  <a:pt x="16128" y="57442"/>
                </a:lnTo>
                <a:lnTo>
                  <a:pt x="16178" y="41948"/>
                </a:lnTo>
                <a:lnTo>
                  <a:pt x="16382" y="37160"/>
                </a:lnTo>
                <a:lnTo>
                  <a:pt x="17017" y="31915"/>
                </a:lnTo>
                <a:lnTo>
                  <a:pt x="17525" y="26682"/>
                </a:lnTo>
                <a:lnTo>
                  <a:pt x="31241" y="7505"/>
                </a:lnTo>
                <a:lnTo>
                  <a:pt x="57160" y="7505"/>
                </a:lnTo>
                <a:lnTo>
                  <a:pt x="55245" y="5740"/>
                </a:lnTo>
                <a:lnTo>
                  <a:pt x="50926" y="3441"/>
                </a:lnTo>
                <a:lnTo>
                  <a:pt x="46481" y="1143"/>
                </a:lnTo>
                <a:lnTo>
                  <a:pt x="41275" y="0"/>
                </a:lnTo>
                <a:close/>
              </a:path>
              <a:path w="69850" h="102235">
                <a:moveTo>
                  <a:pt x="57160" y="7505"/>
                </a:moveTo>
                <a:lnTo>
                  <a:pt x="37846" y="7505"/>
                </a:lnTo>
                <a:lnTo>
                  <a:pt x="40512" y="8382"/>
                </a:lnTo>
                <a:lnTo>
                  <a:pt x="42925" y="10134"/>
                </a:lnTo>
                <a:lnTo>
                  <a:pt x="53482" y="61781"/>
                </a:lnTo>
                <a:lnTo>
                  <a:pt x="53212" y="66128"/>
                </a:lnTo>
                <a:lnTo>
                  <a:pt x="38226" y="94030"/>
                </a:lnTo>
                <a:lnTo>
                  <a:pt x="55702" y="94030"/>
                </a:lnTo>
                <a:lnTo>
                  <a:pt x="69504" y="51612"/>
                </a:lnTo>
                <a:lnTo>
                  <a:pt x="69596" y="41948"/>
                </a:lnTo>
                <a:lnTo>
                  <a:pt x="68960" y="35001"/>
                </a:lnTo>
                <a:lnTo>
                  <a:pt x="67563" y="28867"/>
                </a:lnTo>
                <a:lnTo>
                  <a:pt x="66293" y="22720"/>
                </a:lnTo>
                <a:lnTo>
                  <a:pt x="64261" y="17526"/>
                </a:lnTo>
                <a:lnTo>
                  <a:pt x="61595" y="13271"/>
                </a:lnTo>
                <a:lnTo>
                  <a:pt x="58800" y="9017"/>
                </a:lnTo>
                <a:lnTo>
                  <a:pt x="57160" y="750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6732396" y="6308483"/>
            <a:ext cx="37465" cy="86995"/>
          </a:xfrm>
          <a:custGeom>
            <a:avLst/>
            <a:gdLst/>
            <a:ahLst/>
            <a:cxnLst/>
            <a:rect l="l" t="t" r="r" b="b"/>
            <a:pathLst>
              <a:path w="37465" h="86995">
                <a:moveTo>
                  <a:pt x="18669" y="0"/>
                </a:moveTo>
                <a:lnTo>
                  <a:pt x="15112" y="0"/>
                </a:lnTo>
                <a:lnTo>
                  <a:pt x="12064" y="939"/>
                </a:lnTo>
                <a:lnTo>
                  <a:pt x="888" y="24409"/>
                </a:lnTo>
                <a:lnTo>
                  <a:pt x="253" y="29654"/>
                </a:lnTo>
                <a:lnTo>
                  <a:pt x="0" y="35598"/>
                </a:lnTo>
                <a:lnTo>
                  <a:pt x="0" y="42252"/>
                </a:lnTo>
                <a:lnTo>
                  <a:pt x="0" y="49936"/>
                </a:lnTo>
                <a:lnTo>
                  <a:pt x="10541" y="83959"/>
                </a:lnTo>
                <a:lnTo>
                  <a:pt x="12826" y="85674"/>
                </a:lnTo>
                <a:lnTo>
                  <a:pt x="15748" y="86525"/>
                </a:lnTo>
                <a:lnTo>
                  <a:pt x="19050" y="86525"/>
                </a:lnTo>
                <a:lnTo>
                  <a:pt x="22098" y="86525"/>
                </a:lnTo>
                <a:lnTo>
                  <a:pt x="37464" y="52489"/>
                </a:lnTo>
                <a:lnTo>
                  <a:pt x="37464" y="45427"/>
                </a:lnTo>
                <a:lnTo>
                  <a:pt x="37464" y="37477"/>
                </a:lnTo>
                <a:lnTo>
                  <a:pt x="32638" y="10795"/>
                </a:lnTo>
                <a:lnTo>
                  <a:pt x="31114" y="7099"/>
                </a:lnTo>
                <a:lnTo>
                  <a:pt x="29082" y="4381"/>
                </a:lnTo>
                <a:lnTo>
                  <a:pt x="26797" y="2628"/>
                </a:lnTo>
                <a:lnTo>
                  <a:pt x="24383" y="876"/>
                </a:lnTo>
                <a:lnTo>
                  <a:pt x="21717" y="0"/>
                </a:lnTo>
                <a:lnTo>
                  <a:pt x="1866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6716268" y="6300978"/>
            <a:ext cx="69850" cy="102235"/>
          </a:xfrm>
          <a:custGeom>
            <a:avLst/>
            <a:gdLst/>
            <a:ahLst/>
            <a:cxnLst/>
            <a:rect l="l" t="t" r="r" b="b"/>
            <a:pathLst>
              <a:path w="69850" h="102235">
                <a:moveTo>
                  <a:pt x="35178" y="0"/>
                </a:moveTo>
                <a:lnTo>
                  <a:pt x="41275" y="0"/>
                </a:lnTo>
                <a:lnTo>
                  <a:pt x="46481" y="1143"/>
                </a:lnTo>
                <a:lnTo>
                  <a:pt x="67563" y="28867"/>
                </a:lnTo>
                <a:lnTo>
                  <a:pt x="68960" y="35001"/>
                </a:lnTo>
                <a:lnTo>
                  <a:pt x="69596" y="41948"/>
                </a:lnTo>
                <a:lnTo>
                  <a:pt x="69596" y="49682"/>
                </a:lnTo>
                <a:lnTo>
                  <a:pt x="60451" y="88646"/>
                </a:lnTo>
                <a:lnTo>
                  <a:pt x="33908" y="101841"/>
                </a:lnTo>
                <a:lnTo>
                  <a:pt x="25884" y="101062"/>
                </a:lnTo>
                <a:lnTo>
                  <a:pt x="523" y="63466"/>
                </a:lnTo>
                <a:lnTo>
                  <a:pt x="0" y="51612"/>
                </a:lnTo>
                <a:lnTo>
                  <a:pt x="0" y="42799"/>
                </a:lnTo>
                <a:lnTo>
                  <a:pt x="16763" y="5219"/>
                </a:lnTo>
                <a:lnTo>
                  <a:pt x="21081" y="3124"/>
                </a:lnTo>
                <a:lnTo>
                  <a:pt x="25273" y="1041"/>
                </a:lnTo>
                <a:lnTo>
                  <a:pt x="29972" y="0"/>
                </a:lnTo>
                <a:lnTo>
                  <a:pt x="3517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6809231" y="6184391"/>
            <a:ext cx="86065" cy="220230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6824853" y="6204305"/>
            <a:ext cx="66675" cy="200660"/>
          </a:xfrm>
          <a:custGeom>
            <a:avLst/>
            <a:gdLst/>
            <a:ahLst/>
            <a:cxnLst/>
            <a:rect l="l" t="t" r="r" b="b"/>
            <a:pathLst>
              <a:path w="66675" h="200660">
                <a:moveTo>
                  <a:pt x="63880" y="0"/>
                </a:moveTo>
                <a:lnTo>
                  <a:pt x="25679" y="22820"/>
                </a:lnTo>
                <a:lnTo>
                  <a:pt x="4111" y="64923"/>
                </a:lnTo>
                <a:lnTo>
                  <a:pt x="0" y="100279"/>
                </a:lnTo>
                <a:lnTo>
                  <a:pt x="1023" y="118695"/>
                </a:lnTo>
                <a:lnTo>
                  <a:pt x="16382" y="165430"/>
                </a:lnTo>
                <a:lnTo>
                  <a:pt x="49279" y="195216"/>
                </a:lnTo>
                <a:lnTo>
                  <a:pt x="63880" y="200456"/>
                </a:lnTo>
                <a:lnTo>
                  <a:pt x="66421" y="192316"/>
                </a:lnTo>
                <a:lnTo>
                  <a:pt x="54994" y="187258"/>
                </a:lnTo>
                <a:lnTo>
                  <a:pt x="45116" y="180219"/>
                </a:lnTo>
                <a:lnTo>
                  <a:pt x="24911" y="147391"/>
                </a:lnTo>
                <a:lnTo>
                  <a:pt x="18161" y="99225"/>
                </a:lnTo>
                <a:lnTo>
                  <a:pt x="18919" y="82122"/>
                </a:lnTo>
                <a:lnTo>
                  <a:pt x="30099" y="39890"/>
                </a:lnTo>
                <a:lnTo>
                  <a:pt x="66675" y="8140"/>
                </a:lnTo>
                <a:lnTo>
                  <a:pt x="638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6824853" y="6204305"/>
            <a:ext cx="66675" cy="200660"/>
          </a:xfrm>
          <a:custGeom>
            <a:avLst/>
            <a:gdLst/>
            <a:ahLst/>
            <a:cxnLst/>
            <a:rect l="l" t="t" r="r" b="b"/>
            <a:pathLst>
              <a:path w="66675" h="200660">
                <a:moveTo>
                  <a:pt x="63880" y="0"/>
                </a:moveTo>
                <a:lnTo>
                  <a:pt x="66675" y="8140"/>
                </a:lnTo>
                <a:lnTo>
                  <a:pt x="55155" y="13174"/>
                </a:lnTo>
                <a:lnTo>
                  <a:pt x="45196" y="20143"/>
                </a:lnTo>
                <a:lnTo>
                  <a:pt x="24911" y="52456"/>
                </a:lnTo>
                <a:lnTo>
                  <a:pt x="18161" y="99225"/>
                </a:lnTo>
                <a:lnTo>
                  <a:pt x="18919" y="116903"/>
                </a:lnTo>
                <a:lnTo>
                  <a:pt x="30099" y="160197"/>
                </a:lnTo>
                <a:lnTo>
                  <a:pt x="66421" y="192316"/>
                </a:lnTo>
                <a:lnTo>
                  <a:pt x="63880" y="200456"/>
                </a:lnTo>
                <a:lnTo>
                  <a:pt x="25554" y="177700"/>
                </a:lnTo>
                <a:lnTo>
                  <a:pt x="4095" y="135693"/>
                </a:lnTo>
                <a:lnTo>
                  <a:pt x="0" y="100279"/>
                </a:lnTo>
                <a:lnTo>
                  <a:pt x="1025" y="81905"/>
                </a:lnTo>
                <a:lnTo>
                  <a:pt x="16510" y="35140"/>
                </a:lnTo>
                <a:lnTo>
                  <a:pt x="49353" y="5247"/>
                </a:lnTo>
                <a:lnTo>
                  <a:pt x="638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6899147" y="6192011"/>
            <a:ext cx="102870" cy="163804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6914515" y="6211074"/>
            <a:ext cx="84455" cy="146050"/>
          </a:xfrm>
          <a:custGeom>
            <a:avLst/>
            <a:gdLst/>
            <a:ahLst/>
            <a:cxnLst/>
            <a:rect l="l" t="t" r="r" b="b"/>
            <a:pathLst>
              <a:path w="84454" h="146050">
                <a:moveTo>
                  <a:pt x="54629" y="24511"/>
                </a:moveTo>
                <a:lnTo>
                  <a:pt x="31623" y="24511"/>
                </a:lnTo>
                <a:lnTo>
                  <a:pt x="33019" y="25158"/>
                </a:lnTo>
                <a:lnTo>
                  <a:pt x="35051" y="27774"/>
                </a:lnTo>
                <a:lnTo>
                  <a:pt x="35367" y="29476"/>
                </a:lnTo>
                <a:lnTo>
                  <a:pt x="35432" y="123278"/>
                </a:lnTo>
                <a:lnTo>
                  <a:pt x="35051" y="126834"/>
                </a:lnTo>
                <a:lnTo>
                  <a:pt x="34289" y="129019"/>
                </a:lnTo>
                <a:lnTo>
                  <a:pt x="33400" y="131203"/>
                </a:lnTo>
                <a:lnTo>
                  <a:pt x="32130" y="132892"/>
                </a:lnTo>
                <a:lnTo>
                  <a:pt x="30352" y="134086"/>
                </a:lnTo>
                <a:lnTo>
                  <a:pt x="28701" y="135293"/>
                </a:lnTo>
                <a:lnTo>
                  <a:pt x="26161" y="136182"/>
                </a:lnTo>
                <a:lnTo>
                  <a:pt x="22732" y="136779"/>
                </a:lnTo>
                <a:lnTo>
                  <a:pt x="19430" y="137388"/>
                </a:lnTo>
                <a:lnTo>
                  <a:pt x="13842" y="137858"/>
                </a:lnTo>
                <a:lnTo>
                  <a:pt x="5968" y="138214"/>
                </a:lnTo>
                <a:lnTo>
                  <a:pt x="5968" y="145923"/>
                </a:lnTo>
                <a:lnTo>
                  <a:pt x="84074" y="145923"/>
                </a:lnTo>
                <a:lnTo>
                  <a:pt x="84074" y="138214"/>
                </a:lnTo>
                <a:lnTo>
                  <a:pt x="78612" y="138074"/>
                </a:lnTo>
                <a:lnTo>
                  <a:pt x="74294" y="137807"/>
                </a:lnTo>
                <a:lnTo>
                  <a:pt x="57784" y="132664"/>
                </a:lnTo>
                <a:lnTo>
                  <a:pt x="56514" y="131356"/>
                </a:lnTo>
                <a:lnTo>
                  <a:pt x="55752" y="129667"/>
                </a:lnTo>
                <a:lnTo>
                  <a:pt x="55244" y="127596"/>
                </a:lnTo>
                <a:lnTo>
                  <a:pt x="54863" y="125514"/>
                </a:lnTo>
                <a:lnTo>
                  <a:pt x="54680" y="123278"/>
                </a:lnTo>
                <a:lnTo>
                  <a:pt x="54629" y="24511"/>
                </a:lnTo>
                <a:close/>
              </a:path>
              <a:path w="84454" h="146050">
                <a:moveTo>
                  <a:pt x="55244" y="0"/>
                </a:moveTo>
                <a:lnTo>
                  <a:pt x="49402" y="0"/>
                </a:lnTo>
                <a:lnTo>
                  <a:pt x="0" y="29476"/>
                </a:lnTo>
                <a:lnTo>
                  <a:pt x="4571" y="37617"/>
                </a:lnTo>
                <a:lnTo>
                  <a:pt x="10794" y="33528"/>
                </a:lnTo>
                <a:lnTo>
                  <a:pt x="15875" y="30327"/>
                </a:lnTo>
                <a:lnTo>
                  <a:pt x="24256" y="25679"/>
                </a:lnTo>
                <a:lnTo>
                  <a:pt x="27431" y="24511"/>
                </a:lnTo>
                <a:lnTo>
                  <a:pt x="54629" y="24511"/>
                </a:lnTo>
                <a:lnTo>
                  <a:pt x="54655" y="19611"/>
                </a:lnTo>
                <a:lnTo>
                  <a:pt x="54784" y="12095"/>
                </a:lnTo>
                <a:lnTo>
                  <a:pt x="54985" y="5557"/>
                </a:lnTo>
                <a:lnTo>
                  <a:pt x="5524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6914515" y="6211074"/>
            <a:ext cx="84455" cy="146050"/>
          </a:xfrm>
          <a:custGeom>
            <a:avLst/>
            <a:gdLst/>
            <a:ahLst/>
            <a:cxnLst/>
            <a:rect l="l" t="t" r="r" b="b"/>
            <a:pathLst>
              <a:path w="84454" h="146050">
                <a:moveTo>
                  <a:pt x="49402" y="0"/>
                </a:moveTo>
                <a:lnTo>
                  <a:pt x="55244" y="0"/>
                </a:lnTo>
                <a:lnTo>
                  <a:pt x="54985" y="5557"/>
                </a:lnTo>
                <a:lnTo>
                  <a:pt x="54784" y="12095"/>
                </a:lnTo>
                <a:lnTo>
                  <a:pt x="54655" y="19611"/>
                </a:lnTo>
                <a:lnTo>
                  <a:pt x="54609" y="28105"/>
                </a:lnTo>
                <a:lnTo>
                  <a:pt x="54609" y="118338"/>
                </a:lnTo>
                <a:lnTo>
                  <a:pt x="54609" y="122428"/>
                </a:lnTo>
                <a:lnTo>
                  <a:pt x="57784" y="132664"/>
                </a:lnTo>
                <a:lnTo>
                  <a:pt x="58927" y="133959"/>
                </a:lnTo>
                <a:lnTo>
                  <a:pt x="60578" y="134988"/>
                </a:lnTo>
                <a:lnTo>
                  <a:pt x="62737" y="135724"/>
                </a:lnTo>
                <a:lnTo>
                  <a:pt x="64896" y="136461"/>
                </a:lnTo>
                <a:lnTo>
                  <a:pt x="67690" y="137033"/>
                </a:lnTo>
                <a:lnTo>
                  <a:pt x="70992" y="137414"/>
                </a:lnTo>
                <a:lnTo>
                  <a:pt x="74294" y="137807"/>
                </a:lnTo>
                <a:lnTo>
                  <a:pt x="78612" y="138074"/>
                </a:lnTo>
                <a:lnTo>
                  <a:pt x="84074" y="138214"/>
                </a:lnTo>
                <a:lnTo>
                  <a:pt x="84074" y="145923"/>
                </a:lnTo>
                <a:lnTo>
                  <a:pt x="5968" y="145923"/>
                </a:lnTo>
                <a:lnTo>
                  <a:pt x="5968" y="138214"/>
                </a:lnTo>
                <a:lnTo>
                  <a:pt x="13842" y="137858"/>
                </a:lnTo>
                <a:lnTo>
                  <a:pt x="19430" y="137388"/>
                </a:lnTo>
                <a:lnTo>
                  <a:pt x="22732" y="136779"/>
                </a:lnTo>
                <a:lnTo>
                  <a:pt x="26161" y="136182"/>
                </a:lnTo>
                <a:lnTo>
                  <a:pt x="28701" y="135293"/>
                </a:lnTo>
                <a:lnTo>
                  <a:pt x="30352" y="134086"/>
                </a:lnTo>
                <a:lnTo>
                  <a:pt x="32130" y="132892"/>
                </a:lnTo>
                <a:lnTo>
                  <a:pt x="33400" y="131203"/>
                </a:lnTo>
                <a:lnTo>
                  <a:pt x="34289" y="129019"/>
                </a:lnTo>
                <a:lnTo>
                  <a:pt x="35051" y="126834"/>
                </a:lnTo>
                <a:lnTo>
                  <a:pt x="35432" y="123278"/>
                </a:lnTo>
                <a:lnTo>
                  <a:pt x="35432" y="118338"/>
                </a:lnTo>
                <a:lnTo>
                  <a:pt x="35432" y="32651"/>
                </a:lnTo>
                <a:lnTo>
                  <a:pt x="35432" y="29832"/>
                </a:lnTo>
                <a:lnTo>
                  <a:pt x="35051" y="27774"/>
                </a:lnTo>
                <a:lnTo>
                  <a:pt x="34035" y="26466"/>
                </a:lnTo>
                <a:lnTo>
                  <a:pt x="33019" y="25158"/>
                </a:lnTo>
                <a:lnTo>
                  <a:pt x="31623" y="24511"/>
                </a:lnTo>
                <a:lnTo>
                  <a:pt x="29717" y="24511"/>
                </a:lnTo>
                <a:lnTo>
                  <a:pt x="27431" y="24511"/>
                </a:lnTo>
                <a:lnTo>
                  <a:pt x="4571" y="37617"/>
                </a:lnTo>
                <a:lnTo>
                  <a:pt x="0" y="29476"/>
                </a:lnTo>
                <a:lnTo>
                  <a:pt x="494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7062216" y="6268205"/>
            <a:ext cx="150088" cy="32861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7077582" y="6288105"/>
            <a:ext cx="130810" cy="14604"/>
          </a:xfrm>
          <a:custGeom>
            <a:avLst/>
            <a:gdLst/>
            <a:ahLst/>
            <a:cxnLst/>
            <a:rect l="l" t="t" r="r" b="b"/>
            <a:pathLst>
              <a:path w="130809" h="14604">
                <a:moveTo>
                  <a:pt x="0" y="14053"/>
                </a:moveTo>
                <a:lnTo>
                  <a:pt x="130187" y="14053"/>
                </a:lnTo>
                <a:lnTo>
                  <a:pt x="130187" y="0"/>
                </a:lnTo>
                <a:lnTo>
                  <a:pt x="0" y="0"/>
                </a:lnTo>
                <a:lnTo>
                  <a:pt x="0" y="1405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7073010" y="6283533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197"/>
                </a:moveTo>
                <a:lnTo>
                  <a:pt x="139331" y="23197"/>
                </a:lnTo>
                <a:lnTo>
                  <a:pt x="139331" y="0"/>
                </a:lnTo>
                <a:lnTo>
                  <a:pt x="0" y="0"/>
                </a:lnTo>
                <a:lnTo>
                  <a:pt x="0" y="2319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7258811" y="6176771"/>
            <a:ext cx="156235" cy="215658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7273290" y="6196647"/>
            <a:ext cx="137160" cy="196850"/>
          </a:xfrm>
          <a:custGeom>
            <a:avLst/>
            <a:gdLst/>
            <a:ahLst/>
            <a:cxnLst/>
            <a:rect l="l" t="t" r="r" b="b"/>
            <a:pathLst>
              <a:path w="137159" h="196850">
                <a:moveTo>
                  <a:pt x="134619" y="0"/>
                </a:moveTo>
                <a:lnTo>
                  <a:pt x="4063" y="0"/>
                </a:lnTo>
                <a:lnTo>
                  <a:pt x="4063" y="6019"/>
                </a:lnTo>
                <a:lnTo>
                  <a:pt x="65404" y="101015"/>
                </a:lnTo>
                <a:lnTo>
                  <a:pt x="0" y="190728"/>
                </a:lnTo>
                <a:lnTo>
                  <a:pt x="0" y="196646"/>
                </a:lnTo>
                <a:lnTo>
                  <a:pt x="133984" y="196646"/>
                </a:lnTo>
                <a:lnTo>
                  <a:pt x="135234" y="176352"/>
                </a:lnTo>
                <a:lnTo>
                  <a:pt x="28193" y="176352"/>
                </a:lnTo>
                <a:lnTo>
                  <a:pt x="85851" y="97104"/>
                </a:lnTo>
                <a:lnTo>
                  <a:pt x="85851" y="89077"/>
                </a:lnTo>
                <a:lnTo>
                  <a:pt x="34416" y="10985"/>
                </a:lnTo>
                <a:lnTo>
                  <a:pt x="134619" y="10985"/>
                </a:lnTo>
                <a:lnTo>
                  <a:pt x="134619" y="0"/>
                </a:lnTo>
                <a:close/>
              </a:path>
              <a:path w="137159" h="196850">
                <a:moveTo>
                  <a:pt x="137159" y="145084"/>
                </a:moveTo>
                <a:lnTo>
                  <a:pt x="124713" y="145084"/>
                </a:lnTo>
                <a:lnTo>
                  <a:pt x="123698" y="150990"/>
                </a:lnTo>
                <a:lnTo>
                  <a:pt x="122554" y="155790"/>
                </a:lnTo>
                <a:lnTo>
                  <a:pt x="102107" y="176352"/>
                </a:lnTo>
                <a:lnTo>
                  <a:pt x="135234" y="176352"/>
                </a:lnTo>
                <a:lnTo>
                  <a:pt x="137159" y="145084"/>
                </a:lnTo>
                <a:close/>
              </a:path>
              <a:path w="137159" h="196850">
                <a:moveTo>
                  <a:pt x="134619" y="10985"/>
                </a:moveTo>
                <a:lnTo>
                  <a:pt x="97027" y="10985"/>
                </a:lnTo>
                <a:lnTo>
                  <a:pt x="99949" y="11315"/>
                </a:lnTo>
                <a:lnTo>
                  <a:pt x="104520" y="12661"/>
                </a:lnTo>
                <a:lnTo>
                  <a:pt x="118109" y="30645"/>
                </a:lnTo>
                <a:lnTo>
                  <a:pt x="119760" y="34861"/>
                </a:lnTo>
                <a:lnTo>
                  <a:pt x="121411" y="40322"/>
                </a:lnTo>
                <a:lnTo>
                  <a:pt x="123189" y="47015"/>
                </a:lnTo>
                <a:lnTo>
                  <a:pt x="134619" y="47015"/>
                </a:lnTo>
                <a:lnTo>
                  <a:pt x="134619" y="1098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7273290" y="6196647"/>
            <a:ext cx="137160" cy="196850"/>
          </a:xfrm>
          <a:custGeom>
            <a:avLst/>
            <a:gdLst/>
            <a:ahLst/>
            <a:cxnLst/>
            <a:rect l="l" t="t" r="r" b="b"/>
            <a:pathLst>
              <a:path w="137159" h="196850">
                <a:moveTo>
                  <a:pt x="4063" y="0"/>
                </a:moveTo>
                <a:lnTo>
                  <a:pt x="134619" y="0"/>
                </a:lnTo>
                <a:lnTo>
                  <a:pt x="134619" y="47015"/>
                </a:lnTo>
                <a:lnTo>
                  <a:pt x="123189" y="47015"/>
                </a:lnTo>
                <a:lnTo>
                  <a:pt x="121411" y="40322"/>
                </a:lnTo>
                <a:lnTo>
                  <a:pt x="119760" y="34861"/>
                </a:lnTo>
                <a:lnTo>
                  <a:pt x="118109" y="30645"/>
                </a:lnTo>
                <a:lnTo>
                  <a:pt x="116585" y="26415"/>
                </a:lnTo>
                <a:lnTo>
                  <a:pt x="114934" y="23063"/>
                </a:lnTo>
                <a:lnTo>
                  <a:pt x="102234" y="11988"/>
                </a:lnTo>
                <a:lnTo>
                  <a:pt x="99949" y="11315"/>
                </a:lnTo>
                <a:lnTo>
                  <a:pt x="97027" y="10985"/>
                </a:lnTo>
                <a:lnTo>
                  <a:pt x="93217" y="10985"/>
                </a:lnTo>
                <a:lnTo>
                  <a:pt x="34416" y="10985"/>
                </a:lnTo>
                <a:lnTo>
                  <a:pt x="85851" y="89077"/>
                </a:lnTo>
                <a:lnTo>
                  <a:pt x="85851" y="97104"/>
                </a:lnTo>
                <a:lnTo>
                  <a:pt x="28193" y="176352"/>
                </a:lnTo>
                <a:lnTo>
                  <a:pt x="97662" y="176352"/>
                </a:lnTo>
                <a:lnTo>
                  <a:pt x="102107" y="176352"/>
                </a:lnTo>
                <a:lnTo>
                  <a:pt x="105282" y="176072"/>
                </a:lnTo>
                <a:lnTo>
                  <a:pt x="117601" y="168059"/>
                </a:lnTo>
                <a:lnTo>
                  <a:pt x="118871" y="165988"/>
                </a:lnTo>
                <a:lnTo>
                  <a:pt x="124713" y="145084"/>
                </a:lnTo>
                <a:lnTo>
                  <a:pt x="137159" y="145084"/>
                </a:lnTo>
                <a:lnTo>
                  <a:pt x="133984" y="196646"/>
                </a:lnTo>
                <a:lnTo>
                  <a:pt x="0" y="196646"/>
                </a:lnTo>
                <a:lnTo>
                  <a:pt x="0" y="190728"/>
                </a:lnTo>
                <a:lnTo>
                  <a:pt x="65404" y="101015"/>
                </a:lnTo>
                <a:lnTo>
                  <a:pt x="4063" y="6019"/>
                </a:lnTo>
                <a:lnTo>
                  <a:pt x="40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7421880" y="6281928"/>
            <a:ext cx="57150" cy="128803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7432802" y="6296342"/>
            <a:ext cx="158972" cy="119964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7498588" y="6375971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4" h="12064">
                <a:moveTo>
                  <a:pt x="0" y="11849"/>
                </a:moveTo>
                <a:lnTo>
                  <a:pt x="89153" y="11849"/>
                </a:lnTo>
                <a:lnTo>
                  <a:pt x="89153" y="0"/>
                </a:lnTo>
                <a:lnTo>
                  <a:pt x="0" y="0"/>
                </a:lnTo>
                <a:lnTo>
                  <a:pt x="0" y="1184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7498588" y="6342316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4" h="12064">
                <a:moveTo>
                  <a:pt x="0" y="11836"/>
                </a:moveTo>
                <a:lnTo>
                  <a:pt x="89153" y="11836"/>
                </a:lnTo>
                <a:lnTo>
                  <a:pt x="89153" y="0"/>
                </a:lnTo>
                <a:lnTo>
                  <a:pt x="0" y="0"/>
                </a:lnTo>
                <a:lnTo>
                  <a:pt x="0" y="1183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7494016" y="6371399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89">
                <a:moveTo>
                  <a:pt x="0" y="20993"/>
                </a:moveTo>
                <a:lnTo>
                  <a:pt x="98298" y="20993"/>
                </a:lnTo>
                <a:lnTo>
                  <a:pt x="98298" y="0"/>
                </a:lnTo>
                <a:lnTo>
                  <a:pt x="0" y="0"/>
                </a:lnTo>
                <a:lnTo>
                  <a:pt x="0" y="2099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7494016" y="6337744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89">
                <a:moveTo>
                  <a:pt x="0" y="20980"/>
                </a:moveTo>
                <a:lnTo>
                  <a:pt x="98298" y="20980"/>
                </a:lnTo>
                <a:lnTo>
                  <a:pt x="98298" y="0"/>
                </a:lnTo>
                <a:lnTo>
                  <a:pt x="0" y="0"/>
                </a:lnTo>
                <a:lnTo>
                  <a:pt x="0" y="2098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7600188" y="6291075"/>
            <a:ext cx="84581" cy="118080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7615428" y="6310655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40" h="99695">
                <a:moveTo>
                  <a:pt x="42418" y="18262"/>
                </a:moveTo>
                <a:lnTo>
                  <a:pt x="24511" y="18262"/>
                </a:lnTo>
                <a:lnTo>
                  <a:pt x="25526" y="18681"/>
                </a:lnTo>
                <a:lnTo>
                  <a:pt x="26289" y="19507"/>
                </a:lnTo>
                <a:lnTo>
                  <a:pt x="27177" y="20332"/>
                </a:lnTo>
                <a:lnTo>
                  <a:pt x="27331" y="20904"/>
                </a:lnTo>
                <a:lnTo>
                  <a:pt x="27431" y="82473"/>
                </a:lnTo>
                <a:lnTo>
                  <a:pt x="27177" y="83667"/>
                </a:lnTo>
                <a:lnTo>
                  <a:pt x="27050" y="84848"/>
                </a:lnTo>
                <a:lnTo>
                  <a:pt x="4318" y="92951"/>
                </a:lnTo>
                <a:lnTo>
                  <a:pt x="4318" y="99682"/>
                </a:lnTo>
                <a:lnTo>
                  <a:pt x="65658" y="99682"/>
                </a:lnTo>
                <a:lnTo>
                  <a:pt x="65658" y="92951"/>
                </a:lnTo>
                <a:lnTo>
                  <a:pt x="62483" y="92900"/>
                </a:lnTo>
                <a:lnTo>
                  <a:pt x="59817" y="92811"/>
                </a:lnTo>
                <a:lnTo>
                  <a:pt x="45243" y="89776"/>
                </a:lnTo>
                <a:lnTo>
                  <a:pt x="44830" y="89446"/>
                </a:lnTo>
                <a:lnTo>
                  <a:pt x="42925" y="85534"/>
                </a:lnTo>
                <a:lnTo>
                  <a:pt x="42672" y="84556"/>
                </a:lnTo>
                <a:lnTo>
                  <a:pt x="42545" y="82232"/>
                </a:lnTo>
                <a:lnTo>
                  <a:pt x="42418" y="18262"/>
                </a:lnTo>
                <a:close/>
              </a:path>
              <a:path w="66040" h="99695">
                <a:moveTo>
                  <a:pt x="42799" y="0"/>
                </a:moveTo>
                <a:lnTo>
                  <a:pt x="38100" y="0"/>
                </a:lnTo>
                <a:lnTo>
                  <a:pt x="31623" y="3467"/>
                </a:lnTo>
                <a:lnTo>
                  <a:pt x="25273" y="6934"/>
                </a:lnTo>
                <a:lnTo>
                  <a:pt x="12826" y="13893"/>
                </a:lnTo>
                <a:lnTo>
                  <a:pt x="0" y="20904"/>
                </a:lnTo>
                <a:lnTo>
                  <a:pt x="1270" y="23355"/>
                </a:lnTo>
                <a:lnTo>
                  <a:pt x="1777" y="24536"/>
                </a:lnTo>
                <a:lnTo>
                  <a:pt x="3682" y="28092"/>
                </a:lnTo>
                <a:lnTo>
                  <a:pt x="8636" y="24841"/>
                </a:lnTo>
                <a:lnTo>
                  <a:pt x="12700" y="22390"/>
                </a:lnTo>
                <a:lnTo>
                  <a:pt x="19050" y="19088"/>
                </a:lnTo>
                <a:lnTo>
                  <a:pt x="21463" y="18262"/>
                </a:lnTo>
                <a:lnTo>
                  <a:pt x="42418" y="18262"/>
                </a:lnTo>
                <a:lnTo>
                  <a:pt x="42545" y="7632"/>
                </a:lnTo>
                <a:lnTo>
                  <a:pt x="42672" y="2844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7615428" y="6310655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40" h="99695">
                <a:moveTo>
                  <a:pt x="38100" y="0"/>
                </a:moveTo>
                <a:lnTo>
                  <a:pt x="42799" y="0"/>
                </a:lnTo>
                <a:lnTo>
                  <a:pt x="42672" y="2844"/>
                </a:lnTo>
                <a:lnTo>
                  <a:pt x="42672" y="5384"/>
                </a:lnTo>
                <a:lnTo>
                  <a:pt x="42545" y="7632"/>
                </a:lnTo>
                <a:lnTo>
                  <a:pt x="42545" y="9867"/>
                </a:lnTo>
                <a:lnTo>
                  <a:pt x="42545" y="12052"/>
                </a:lnTo>
                <a:lnTo>
                  <a:pt x="42545" y="14173"/>
                </a:lnTo>
                <a:lnTo>
                  <a:pt x="42418" y="16281"/>
                </a:lnTo>
                <a:lnTo>
                  <a:pt x="42418" y="18376"/>
                </a:lnTo>
                <a:lnTo>
                  <a:pt x="42418" y="20434"/>
                </a:lnTo>
                <a:lnTo>
                  <a:pt x="42418" y="79248"/>
                </a:lnTo>
                <a:lnTo>
                  <a:pt x="42418" y="80848"/>
                </a:lnTo>
                <a:lnTo>
                  <a:pt x="42545" y="82232"/>
                </a:lnTo>
                <a:lnTo>
                  <a:pt x="42545" y="83388"/>
                </a:lnTo>
                <a:lnTo>
                  <a:pt x="42672" y="84556"/>
                </a:lnTo>
                <a:lnTo>
                  <a:pt x="42925" y="85534"/>
                </a:lnTo>
                <a:lnTo>
                  <a:pt x="43052" y="86334"/>
                </a:lnTo>
                <a:lnTo>
                  <a:pt x="43306" y="87134"/>
                </a:lnTo>
                <a:lnTo>
                  <a:pt x="43688" y="87820"/>
                </a:lnTo>
                <a:lnTo>
                  <a:pt x="44069" y="88379"/>
                </a:lnTo>
                <a:lnTo>
                  <a:pt x="44450" y="88950"/>
                </a:lnTo>
                <a:lnTo>
                  <a:pt x="44830" y="89446"/>
                </a:lnTo>
                <a:lnTo>
                  <a:pt x="45339" y="89852"/>
                </a:lnTo>
                <a:lnTo>
                  <a:pt x="45974" y="90474"/>
                </a:lnTo>
                <a:lnTo>
                  <a:pt x="51816" y="92138"/>
                </a:lnTo>
                <a:lnTo>
                  <a:pt x="53467" y="92367"/>
                </a:lnTo>
                <a:lnTo>
                  <a:pt x="65658" y="92951"/>
                </a:lnTo>
                <a:lnTo>
                  <a:pt x="65658" y="99682"/>
                </a:lnTo>
                <a:lnTo>
                  <a:pt x="4318" y="99682"/>
                </a:lnTo>
                <a:lnTo>
                  <a:pt x="4318" y="92951"/>
                </a:lnTo>
                <a:lnTo>
                  <a:pt x="7366" y="92849"/>
                </a:lnTo>
                <a:lnTo>
                  <a:pt x="9905" y="92735"/>
                </a:lnTo>
                <a:lnTo>
                  <a:pt x="12065" y="92608"/>
                </a:lnTo>
                <a:lnTo>
                  <a:pt x="14097" y="92468"/>
                </a:lnTo>
                <a:lnTo>
                  <a:pt x="16001" y="92290"/>
                </a:lnTo>
                <a:lnTo>
                  <a:pt x="17399" y="92062"/>
                </a:lnTo>
                <a:lnTo>
                  <a:pt x="18923" y="91833"/>
                </a:lnTo>
                <a:lnTo>
                  <a:pt x="20193" y="91567"/>
                </a:lnTo>
                <a:lnTo>
                  <a:pt x="21081" y="91287"/>
                </a:lnTo>
                <a:lnTo>
                  <a:pt x="21971" y="91008"/>
                </a:lnTo>
                <a:lnTo>
                  <a:pt x="22732" y="90652"/>
                </a:lnTo>
                <a:lnTo>
                  <a:pt x="23368" y="90246"/>
                </a:lnTo>
                <a:lnTo>
                  <a:pt x="24129" y="89776"/>
                </a:lnTo>
                <a:lnTo>
                  <a:pt x="27177" y="83667"/>
                </a:lnTo>
                <a:lnTo>
                  <a:pt x="27431" y="82473"/>
                </a:lnTo>
                <a:lnTo>
                  <a:pt x="27558" y="81000"/>
                </a:lnTo>
                <a:lnTo>
                  <a:pt x="27558" y="79248"/>
                </a:lnTo>
                <a:lnTo>
                  <a:pt x="27558" y="23761"/>
                </a:lnTo>
                <a:lnTo>
                  <a:pt x="27558" y="21755"/>
                </a:lnTo>
                <a:lnTo>
                  <a:pt x="27177" y="20332"/>
                </a:lnTo>
                <a:lnTo>
                  <a:pt x="26289" y="19507"/>
                </a:lnTo>
                <a:lnTo>
                  <a:pt x="25526" y="18681"/>
                </a:lnTo>
                <a:lnTo>
                  <a:pt x="24511" y="18262"/>
                </a:lnTo>
                <a:lnTo>
                  <a:pt x="22987" y="18262"/>
                </a:lnTo>
                <a:lnTo>
                  <a:pt x="21463" y="18262"/>
                </a:lnTo>
                <a:lnTo>
                  <a:pt x="3682" y="28092"/>
                </a:lnTo>
                <a:lnTo>
                  <a:pt x="3048" y="26911"/>
                </a:lnTo>
                <a:lnTo>
                  <a:pt x="2413" y="25717"/>
                </a:lnTo>
                <a:lnTo>
                  <a:pt x="1777" y="24536"/>
                </a:lnTo>
                <a:lnTo>
                  <a:pt x="1270" y="23355"/>
                </a:lnTo>
                <a:lnTo>
                  <a:pt x="635" y="22136"/>
                </a:lnTo>
                <a:lnTo>
                  <a:pt x="0" y="20904"/>
                </a:lnTo>
                <a:lnTo>
                  <a:pt x="6476" y="17386"/>
                </a:lnTo>
                <a:lnTo>
                  <a:pt x="12826" y="13893"/>
                </a:lnTo>
                <a:lnTo>
                  <a:pt x="19050" y="10414"/>
                </a:lnTo>
                <a:lnTo>
                  <a:pt x="25273" y="6934"/>
                </a:lnTo>
                <a:lnTo>
                  <a:pt x="31623" y="3467"/>
                </a:lnTo>
                <a:lnTo>
                  <a:pt x="381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7418831" y="6143244"/>
            <a:ext cx="101379" cy="125729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7433436" y="6162967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573" y="66789"/>
                </a:moveTo>
                <a:lnTo>
                  <a:pt x="29591" y="66789"/>
                </a:lnTo>
                <a:lnTo>
                  <a:pt x="30607" y="66840"/>
                </a:lnTo>
                <a:lnTo>
                  <a:pt x="32131" y="67043"/>
                </a:lnTo>
                <a:lnTo>
                  <a:pt x="35179" y="71119"/>
                </a:lnTo>
                <a:lnTo>
                  <a:pt x="35560" y="72364"/>
                </a:lnTo>
                <a:lnTo>
                  <a:pt x="38481" y="82397"/>
                </a:lnTo>
                <a:lnTo>
                  <a:pt x="40771" y="90970"/>
                </a:lnTo>
                <a:lnTo>
                  <a:pt x="42037" y="94614"/>
                </a:lnTo>
                <a:lnTo>
                  <a:pt x="53086" y="107035"/>
                </a:lnTo>
                <a:lnTo>
                  <a:pt x="58166" y="107035"/>
                </a:lnTo>
                <a:lnTo>
                  <a:pt x="75986" y="96659"/>
                </a:lnTo>
                <a:lnTo>
                  <a:pt x="61341" y="96659"/>
                </a:lnTo>
                <a:lnTo>
                  <a:pt x="60579" y="96431"/>
                </a:lnTo>
                <a:lnTo>
                  <a:pt x="55499" y="88595"/>
                </a:lnTo>
                <a:lnTo>
                  <a:pt x="54864" y="86779"/>
                </a:lnTo>
                <a:lnTo>
                  <a:pt x="54356" y="84670"/>
                </a:lnTo>
                <a:lnTo>
                  <a:pt x="52959" y="80695"/>
                </a:lnTo>
                <a:lnTo>
                  <a:pt x="48573" y="66789"/>
                </a:lnTo>
                <a:close/>
              </a:path>
              <a:path w="82550" h="107314">
                <a:moveTo>
                  <a:pt x="38481" y="0"/>
                </a:moveTo>
                <a:lnTo>
                  <a:pt x="32893" y="0"/>
                </a:lnTo>
                <a:lnTo>
                  <a:pt x="11557" y="927"/>
                </a:lnTo>
                <a:lnTo>
                  <a:pt x="10414" y="6197"/>
                </a:lnTo>
                <a:lnTo>
                  <a:pt x="12319" y="6248"/>
                </a:lnTo>
                <a:lnTo>
                  <a:pt x="13970" y="6375"/>
                </a:lnTo>
                <a:lnTo>
                  <a:pt x="19939" y="9283"/>
                </a:lnTo>
                <a:lnTo>
                  <a:pt x="20320" y="10007"/>
                </a:lnTo>
                <a:lnTo>
                  <a:pt x="20320" y="14490"/>
                </a:lnTo>
                <a:lnTo>
                  <a:pt x="19431" y="19786"/>
                </a:lnTo>
                <a:lnTo>
                  <a:pt x="18796" y="22517"/>
                </a:lnTo>
                <a:lnTo>
                  <a:pt x="0" y="105638"/>
                </a:lnTo>
                <a:lnTo>
                  <a:pt x="14859" y="105638"/>
                </a:lnTo>
                <a:lnTo>
                  <a:pt x="23368" y="66789"/>
                </a:lnTo>
                <a:lnTo>
                  <a:pt x="48573" y="66789"/>
                </a:lnTo>
                <a:lnTo>
                  <a:pt x="46609" y="60680"/>
                </a:lnTo>
                <a:lnTo>
                  <a:pt x="47234" y="60210"/>
                </a:lnTo>
                <a:lnTo>
                  <a:pt x="24765" y="60210"/>
                </a:lnTo>
                <a:lnTo>
                  <a:pt x="38481" y="0"/>
                </a:lnTo>
                <a:close/>
              </a:path>
              <a:path w="82550" h="107314">
                <a:moveTo>
                  <a:pt x="74676" y="87756"/>
                </a:moveTo>
                <a:lnTo>
                  <a:pt x="73152" y="89522"/>
                </a:lnTo>
                <a:lnTo>
                  <a:pt x="71755" y="90970"/>
                </a:lnTo>
                <a:lnTo>
                  <a:pt x="70485" y="92138"/>
                </a:lnTo>
                <a:lnTo>
                  <a:pt x="69342" y="93294"/>
                </a:lnTo>
                <a:lnTo>
                  <a:pt x="63119" y="96659"/>
                </a:lnTo>
                <a:lnTo>
                  <a:pt x="75986" y="96659"/>
                </a:lnTo>
                <a:lnTo>
                  <a:pt x="77470" y="95275"/>
                </a:lnTo>
                <a:lnTo>
                  <a:pt x="79883" y="92798"/>
                </a:lnTo>
                <a:lnTo>
                  <a:pt x="74676" y="87756"/>
                </a:lnTo>
                <a:close/>
              </a:path>
              <a:path w="82550" h="107314">
                <a:moveTo>
                  <a:pt x="80264" y="28244"/>
                </a:moveTo>
                <a:lnTo>
                  <a:pt x="52324" y="28244"/>
                </a:lnTo>
                <a:lnTo>
                  <a:pt x="51435" y="33197"/>
                </a:lnTo>
                <a:lnTo>
                  <a:pt x="53594" y="33464"/>
                </a:lnTo>
                <a:lnTo>
                  <a:pt x="55118" y="33972"/>
                </a:lnTo>
                <a:lnTo>
                  <a:pt x="55880" y="34747"/>
                </a:lnTo>
                <a:lnTo>
                  <a:pt x="56769" y="35521"/>
                </a:lnTo>
                <a:lnTo>
                  <a:pt x="57150" y="36525"/>
                </a:lnTo>
                <a:lnTo>
                  <a:pt x="57150" y="38798"/>
                </a:lnTo>
                <a:lnTo>
                  <a:pt x="56642" y="40068"/>
                </a:lnTo>
                <a:lnTo>
                  <a:pt x="33274" y="58978"/>
                </a:lnTo>
                <a:lnTo>
                  <a:pt x="31115" y="59804"/>
                </a:lnTo>
                <a:lnTo>
                  <a:pt x="28956" y="60210"/>
                </a:lnTo>
                <a:lnTo>
                  <a:pt x="47234" y="60210"/>
                </a:lnTo>
                <a:lnTo>
                  <a:pt x="55372" y="54101"/>
                </a:lnTo>
                <a:lnTo>
                  <a:pt x="58293" y="51981"/>
                </a:lnTo>
                <a:lnTo>
                  <a:pt x="61214" y="49822"/>
                </a:lnTo>
                <a:lnTo>
                  <a:pt x="64008" y="47637"/>
                </a:lnTo>
                <a:lnTo>
                  <a:pt x="66929" y="45440"/>
                </a:lnTo>
                <a:lnTo>
                  <a:pt x="69975" y="43052"/>
                </a:lnTo>
                <a:lnTo>
                  <a:pt x="72771" y="40792"/>
                </a:lnTo>
                <a:lnTo>
                  <a:pt x="75819" y="38417"/>
                </a:lnTo>
                <a:lnTo>
                  <a:pt x="82169" y="33045"/>
                </a:lnTo>
                <a:lnTo>
                  <a:pt x="80264" y="2824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7433436" y="6162967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893" y="0"/>
                </a:moveTo>
                <a:lnTo>
                  <a:pt x="38481" y="0"/>
                </a:lnTo>
                <a:lnTo>
                  <a:pt x="24765" y="60210"/>
                </a:lnTo>
                <a:lnTo>
                  <a:pt x="26924" y="60210"/>
                </a:lnTo>
                <a:lnTo>
                  <a:pt x="28956" y="60210"/>
                </a:lnTo>
                <a:lnTo>
                  <a:pt x="31115" y="59804"/>
                </a:lnTo>
                <a:lnTo>
                  <a:pt x="33274" y="58978"/>
                </a:lnTo>
                <a:lnTo>
                  <a:pt x="35560" y="58153"/>
                </a:lnTo>
                <a:lnTo>
                  <a:pt x="55753" y="41554"/>
                </a:lnTo>
                <a:lnTo>
                  <a:pt x="56642" y="40068"/>
                </a:lnTo>
                <a:lnTo>
                  <a:pt x="57150" y="38798"/>
                </a:lnTo>
                <a:lnTo>
                  <a:pt x="57150" y="37769"/>
                </a:lnTo>
                <a:lnTo>
                  <a:pt x="57150" y="36525"/>
                </a:lnTo>
                <a:lnTo>
                  <a:pt x="56769" y="35521"/>
                </a:lnTo>
                <a:lnTo>
                  <a:pt x="55880" y="34747"/>
                </a:lnTo>
                <a:lnTo>
                  <a:pt x="55118" y="33972"/>
                </a:lnTo>
                <a:lnTo>
                  <a:pt x="53594" y="33464"/>
                </a:lnTo>
                <a:lnTo>
                  <a:pt x="51435" y="33197"/>
                </a:lnTo>
                <a:lnTo>
                  <a:pt x="52324" y="28244"/>
                </a:lnTo>
                <a:lnTo>
                  <a:pt x="80264" y="28244"/>
                </a:lnTo>
                <a:lnTo>
                  <a:pt x="82169" y="33045"/>
                </a:lnTo>
                <a:lnTo>
                  <a:pt x="78867" y="35839"/>
                </a:lnTo>
                <a:lnTo>
                  <a:pt x="75819" y="38417"/>
                </a:lnTo>
                <a:lnTo>
                  <a:pt x="72771" y="40792"/>
                </a:lnTo>
                <a:lnTo>
                  <a:pt x="69850" y="43154"/>
                </a:lnTo>
                <a:lnTo>
                  <a:pt x="66929" y="45440"/>
                </a:lnTo>
                <a:lnTo>
                  <a:pt x="64008" y="47637"/>
                </a:lnTo>
                <a:lnTo>
                  <a:pt x="61214" y="49822"/>
                </a:lnTo>
                <a:lnTo>
                  <a:pt x="58293" y="51981"/>
                </a:lnTo>
                <a:lnTo>
                  <a:pt x="55372" y="54101"/>
                </a:lnTo>
                <a:lnTo>
                  <a:pt x="52578" y="56210"/>
                </a:lnTo>
                <a:lnTo>
                  <a:pt x="49657" y="58407"/>
                </a:lnTo>
                <a:lnTo>
                  <a:pt x="46609" y="60680"/>
                </a:lnTo>
                <a:lnTo>
                  <a:pt x="47879" y="64592"/>
                </a:lnTo>
                <a:lnTo>
                  <a:pt x="49149" y="68579"/>
                </a:lnTo>
                <a:lnTo>
                  <a:pt x="50419" y="72631"/>
                </a:lnTo>
                <a:lnTo>
                  <a:pt x="51689" y="76682"/>
                </a:lnTo>
                <a:lnTo>
                  <a:pt x="52959" y="80695"/>
                </a:lnTo>
                <a:lnTo>
                  <a:pt x="54356" y="84670"/>
                </a:lnTo>
                <a:lnTo>
                  <a:pt x="54864" y="86779"/>
                </a:lnTo>
                <a:lnTo>
                  <a:pt x="55499" y="88595"/>
                </a:lnTo>
                <a:lnTo>
                  <a:pt x="56007" y="90119"/>
                </a:lnTo>
                <a:lnTo>
                  <a:pt x="56642" y="91643"/>
                </a:lnTo>
                <a:lnTo>
                  <a:pt x="57150" y="92887"/>
                </a:lnTo>
                <a:lnTo>
                  <a:pt x="57785" y="93840"/>
                </a:lnTo>
                <a:lnTo>
                  <a:pt x="58420" y="94792"/>
                </a:lnTo>
                <a:lnTo>
                  <a:pt x="59055" y="95503"/>
                </a:lnTo>
                <a:lnTo>
                  <a:pt x="59817" y="95961"/>
                </a:lnTo>
                <a:lnTo>
                  <a:pt x="60579" y="96431"/>
                </a:lnTo>
                <a:lnTo>
                  <a:pt x="61341" y="96659"/>
                </a:lnTo>
                <a:lnTo>
                  <a:pt x="62484" y="96659"/>
                </a:lnTo>
                <a:lnTo>
                  <a:pt x="63119" y="96659"/>
                </a:lnTo>
                <a:lnTo>
                  <a:pt x="63881" y="96532"/>
                </a:lnTo>
                <a:lnTo>
                  <a:pt x="70485" y="92138"/>
                </a:lnTo>
                <a:lnTo>
                  <a:pt x="71755" y="90970"/>
                </a:lnTo>
                <a:lnTo>
                  <a:pt x="73152" y="89522"/>
                </a:lnTo>
                <a:lnTo>
                  <a:pt x="74676" y="87756"/>
                </a:lnTo>
                <a:lnTo>
                  <a:pt x="79883" y="92798"/>
                </a:lnTo>
                <a:lnTo>
                  <a:pt x="77470" y="95275"/>
                </a:lnTo>
                <a:lnTo>
                  <a:pt x="75184" y="97408"/>
                </a:lnTo>
                <a:lnTo>
                  <a:pt x="73152" y="99212"/>
                </a:lnTo>
                <a:lnTo>
                  <a:pt x="71120" y="101028"/>
                </a:lnTo>
                <a:lnTo>
                  <a:pt x="58166" y="107035"/>
                </a:lnTo>
                <a:lnTo>
                  <a:pt x="56388" y="107035"/>
                </a:lnTo>
                <a:lnTo>
                  <a:pt x="53086" y="107035"/>
                </a:lnTo>
                <a:lnTo>
                  <a:pt x="43434" y="97624"/>
                </a:lnTo>
                <a:lnTo>
                  <a:pt x="42037" y="94614"/>
                </a:lnTo>
                <a:lnTo>
                  <a:pt x="40767" y="90957"/>
                </a:lnTo>
                <a:lnTo>
                  <a:pt x="39624" y="86677"/>
                </a:lnTo>
                <a:lnTo>
                  <a:pt x="38481" y="82397"/>
                </a:lnTo>
                <a:lnTo>
                  <a:pt x="37084" y="77622"/>
                </a:lnTo>
                <a:lnTo>
                  <a:pt x="35560" y="72364"/>
                </a:lnTo>
                <a:lnTo>
                  <a:pt x="35179" y="71119"/>
                </a:lnTo>
                <a:lnTo>
                  <a:pt x="34925" y="70129"/>
                </a:lnTo>
                <a:lnTo>
                  <a:pt x="31369" y="66941"/>
                </a:lnTo>
                <a:lnTo>
                  <a:pt x="30607" y="66840"/>
                </a:lnTo>
                <a:lnTo>
                  <a:pt x="29591" y="66789"/>
                </a:lnTo>
                <a:lnTo>
                  <a:pt x="28321" y="66789"/>
                </a:lnTo>
                <a:lnTo>
                  <a:pt x="23368" y="66789"/>
                </a:lnTo>
                <a:lnTo>
                  <a:pt x="14859" y="105638"/>
                </a:lnTo>
                <a:lnTo>
                  <a:pt x="0" y="105638"/>
                </a:lnTo>
                <a:lnTo>
                  <a:pt x="18796" y="22517"/>
                </a:lnTo>
                <a:lnTo>
                  <a:pt x="19431" y="19786"/>
                </a:lnTo>
                <a:lnTo>
                  <a:pt x="19812" y="17627"/>
                </a:lnTo>
                <a:lnTo>
                  <a:pt x="20066" y="16065"/>
                </a:lnTo>
                <a:lnTo>
                  <a:pt x="20320" y="14490"/>
                </a:lnTo>
                <a:lnTo>
                  <a:pt x="20447" y="13080"/>
                </a:lnTo>
                <a:lnTo>
                  <a:pt x="20447" y="11836"/>
                </a:lnTo>
                <a:lnTo>
                  <a:pt x="20447" y="10858"/>
                </a:lnTo>
                <a:lnTo>
                  <a:pt x="20320" y="10007"/>
                </a:lnTo>
                <a:lnTo>
                  <a:pt x="19939" y="9283"/>
                </a:lnTo>
                <a:lnTo>
                  <a:pt x="19685" y="8572"/>
                </a:lnTo>
                <a:lnTo>
                  <a:pt x="10414" y="6197"/>
                </a:lnTo>
                <a:lnTo>
                  <a:pt x="11557" y="927"/>
                </a:lnTo>
                <a:lnTo>
                  <a:pt x="328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7712964" y="6185915"/>
            <a:ext cx="139446" cy="215658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7727822" y="6205791"/>
            <a:ext cx="120014" cy="196850"/>
          </a:xfrm>
          <a:custGeom>
            <a:avLst/>
            <a:gdLst/>
            <a:ahLst/>
            <a:cxnLst/>
            <a:rect l="l" t="t" r="r" b="b"/>
            <a:pathLst>
              <a:path w="120015" h="196850">
                <a:moveTo>
                  <a:pt x="85978" y="0"/>
                </a:moveTo>
                <a:lnTo>
                  <a:pt x="50784" y="14828"/>
                </a:lnTo>
                <a:lnTo>
                  <a:pt x="31369" y="56946"/>
                </a:lnTo>
                <a:lnTo>
                  <a:pt x="0" y="196646"/>
                </a:lnTo>
                <a:lnTo>
                  <a:pt x="17272" y="196646"/>
                </a:lnTo>
                <a:lnTo>
                  <a:pt x="28575" y="146558"/>
                </a:lnTo>
                <a:lnTo>
                  <a:pt x="83083" y="146558"/>
                </a:lnTo>
                <a:lnTo>
                  <a:pt x="86444" y="144551"/>
                </a:lnTo>
                <a:lnTo>
                  <a:pt x="51307" y="144551"/>
                </a:lnTo>
                <a:lnTo>
                  <a:pt x="47751" y="144068"/>
                </a:lnTo>
                <a:lnTo>
                  <a:pt x="45084" y="143129"/>
                </a:lnTo>
                <a:lnTo>
                  <a:pt x="42291" y="142176"/>
                </a:lnTo>
                <a:lnTo>
                  <a:pt x="40004" y="141046"/>
                </a:lnTo>
                <a:lnTo>
                  <a:pt x="38353" y="139738"/>
                </a:lnTo>
                <a:lnTo>
                  <a:pt x="36575" y="138442"/>
                </a:lnTo>
                <a:lnTo>
                  <a:pt x="35305" y="137121"/>
                </a:lnTo>
                <a:lnTo>
                  <a:pt x="33527" y="134442"/>
                </a:lnTo>
                <a:lnTo>
                  <a:pt x="33147" y="132816"/>
                </a:lnTo>
                <a:lnTo>
                  <a:pt x="33274" y="128422"/>
                </a:lnTo>
                <a:lnTo>
                  <a:pt x="33654" y="126796"/>
                </a:lnTo>
                <a:lnTo>
                  <a:pt x="47878" y="60540"/>
                </a:lnTo>
                <a:lnTo>
                  <a:pt x="62610" y="21285"/>
                </a:lnTo>
                <a:lnTo>
                  <a:pt x="84962" y="8343"/>
                </a:lnTo>
                <a:lnTo>
                  <a:pt x="112589" y="8343"/>
                </a:lnTo>
                <a:lnTo>
                  <a:pt x="111251" y="7239"/>
                </a:lnTo>
                <a:lnTo>
                  <a:pt x="106320" y="4071"/>
                </a:lnTo>
                <a:lnTo>
                  <a:pt x="100472" y="1809"/>
                </a:lnTo>
                <a:lnTo>
                  <a:pt x="93696" y="452"/>
                </a:lnTo>
                <a:lnTo>
                  <a:pt x="85978" y="0"/>
                </a:lnTo>
                <a:close/>
              </a:path>
              <a:path w="120015" h="196850">
                <a:moveTo>
                  <a:pt x="83083" y="146558"/>
                </a:moveTo>
                <a:lnTo>
                  <a:pt x="28575" y="146558"/>
                </a:lnTo>
                <a:lnTo>
                  <a:pt x="33400" y="148882"/>
                </a:lnTo>
                <a:lnTo>
                  <a:pt x="38100" y="150520"/>
                </a:lnTo>
                <a:lnTo>
                  <a:pt x="47244" y="152425"/>
                </a:lnTo>
                <a:lnTo>
                  <a:pt x="52450" y="152895"/>
                </a:lnTo>
                <a:lnTo>
                  <a:pt x="58420" y="152895"/>
                </a:lnTo>
                <a:lnTo>
                  <a:pt x="65236" y="152495"/>
                </a:lnTo>
                <a:lnTo>
                  <a:pt x="71612" y="151296"/>
                </a:lnTo>
                <a:lnTo>
                  <a:pt x="77583" y="149300"/>
                </a:lnTo>
                <a:lnTo>
                  <a:pt x="83083" y="146558"/>
                </a:lnTo>
                <a:close/>
              </a:path>
              <a:path w="120015" h="196850">
                <a:moveTo>
                  <a:pt x="112589" y="8343"/>
                </a:moveTo>
                <a:lnTo>
                  <a:pt x="90804" y="8343"/>
                </a:lnTo>
                <a:lnTo>
                  <a:pt x="95123" y="9893"/>
                </a:lnTo>
                <a:lnTo>
                  <a:pt x="100965" y="16090"/>
                </a:lnTo>
                <a:lnTo>
                  <a:pt x="102361" y="20561"/>
                </a:lnTo>
                <a:lnTo>
                  <a:pt x="102361" y="33743"/>
                </a:lnTo>
                <a:lnTo>
                  <a:pt x="100710" y="40487"/>
                </a:lnTo>
                <a:lnTo>
                  <a:pt x="97154" y="46647"/>
                </a:lnTo>
                <a:lnTo>
                  <a:pt x="93725" y="52806"/>
                </a:lnTo>
                <a:lnTo>
                  <a:pt x="62102" y="68148"/>
                </a:lnTo>
                <a:lnTo>
                  <a:pt x="60705" y="75653"/>
                </a:lnTo>
                <a:lnTo>
                  <a:pt x="68833" y="76288"/>
                </a:lnTo>
                <a:lnTo>
                  <a:pt x="75183" y="78854"/>
                </a:lnTo>
                <a:lnTo>
                  <a:pt x="79501" y="83362"/>
                </a:lnTo>
                <a:lnTo>
                  <a:pt x="83947" y="87871"/>
                </a:lnTo>
                <a:lnTo>
                  <a:pt x="86105" y="94107"/>
                </a:lnTo>
                <a:lnTo>
                  <a:pt x="86105" y="110388"/>
                </a:lnTo>
                <a:lnTo>
                  <a:pt x="61213" y="144551"/>
                </a:lnTo>
                <a:lnTo>
                  <a:pt x="86444" y="144551"/>
                </a:lnTo>
                <a:lnTo>
                  <a:pt x="90297" y="142240"/>
                </a:lnTo>
                <a:lnTo>
                  <a:pt x="95757" y="136486"/>
                </a:lnTo>
                <a:lnTo>
                  <a:pt x="103124" y="121970"/>
                </a:lnTo>
                <a:lnTo>
                  <a:pt x="104901" y="114185"/>
                </a:lnTo>
                <a:lnTo>
                  <a:pt x="104901" y="105879"/>
                </a:lnTo>
                <a:lnTo>
                  <a:pt x="103330" y="94733"/>
                </a:lnTo>
                <a:lnTo>
                  <a:pt x="98615" y="85504"/>
                </a:lnTo>
                <a:lnTo>
                  <a:pt x="90757" y="78192"/>
                </a:lnTo>
                <a:lnTo>
                  <a:pt x="79755" y="72796"/>
                </a:lnTo>
                <a:lnTo>
                  <a:pt x="80009" y="71958"/>
                </a:lnTo>
                <a:lnTo>
                  <a:pt x="87883" y="69494"/>
                </a:lnTo>
                <a:lnTo>
                  <a:pt x="94487" y="66535"/>
                </a:lnTo>
                <a:lnTo>
                  <a:pt x="99822" y="63080"/>
                </a:lnTo>
                <a:lnTo>
                  <a:pt x="105282" y="59626"/>
                </a:lnTo>
                <a:lnTo>
                  <a:pt x="120015" y="31381"/>
                </a:lnTo>
                <a:lnTo>
                  <a:pt x="120015" y="18910"/>
                </a:lnTo>
                <a:lnTo>
                  <a:pt x="117094" y="12065"/>
                </a:lnTo>
                <a:lnTo>
                  <a:pt x="112589" y="834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7760969" y="6214135"/>
            <a:ext cx="69215" cy="136525"/>
          </a:xfrm>
          <a:custGeom>
            <a:avLst/>
            <a:gdLst/>
            <a:ahLst/>
            <a:cxnLst/>
            <a:rect l="l" t="t" r="r" b="b"/>
            <a:pathLst>
              <a:path w="69215" h="136525">
                <a:moveTo>
                  <a:pt x="51815" y="0"/>
                </a:moveTo>
                <a:lnTo>
                  <a:pt x="21288" y="29230"/>
                </a:lnTo>
                <a:lnTo>
                  <a:pt x="507" y="118452"/>
                </a:lnTo>
                <a:lnTo>
                  <a:pt x="126" y="120078"/>
                </a:lnTo>
                <a:lnTo>
                  <a:pt x="0" y="121450"/>
                </a:lnTo>
                <a:lnTo>
                  <a:pt x="0" y="122580"/>
                </a:lnTo>
                <a:lnTo>
                  <a:pt x="0" y="124472"/>
                </a:lnTo>
                <a:lnTo>
                  <a:pt x="380" y="126098"/>
                </a:lnTo>
                <a:lnTo>
                  <a:pt x="1270" y="127431"/>
                </a:lnTo>
                <a:lnTo>
                  <a:pt x="2158" y="128777"/>
                </a:lnTo>
                <a:lnTo>
                  <a:pt x="3428" y="130098"/>
                </a:lnTo>
                <a:lnTo>
                  <a:pt x="5206" y="131394"/>
                </a:lnTo>
                <a:lnTo>
                  <a:pt x="6857" y="132702"/>
                </a:lnTo>
                <a:lnTo>
                  <a:pt x="9144" y="133832"/>
                </a:lnTo>
                <a:lnTo>
                  <a:pt x="11937" y="134785"/>
                </a:lnTo>
                <a:lnTo>
                  <a:pt x="14604" y="135724"/>
                </a:lnTo>
                <a:lnTo>
                  <a:pt x="18160" y="136207"/>
                </a:lnTo>
                <a:lnTo>
                  <a:pt x="22351" y="136207"/>
                </a:lnTo>
                <a:lnTo>
                  <a:pt x="28066" y="136207"/>
                </a:lnTo>
                <a:lnTo>
                  <a:pt x="33274" y="134442"/>
                </a:lnTo>
                <a:lnTo>
                  <a:pt x="37973" y="130924"/>
                </a:lnTo>
                <a:lnTo>
                  <a:pt x="42672" y="127406"/>
                </a:lnTo>
                <a:lnTo>
                  <a:pt x="46354" y="122402"/>
                </a:lnTo>
                <a:lnTo>
                  <a:pt x="49022" y="115912"/>
                </a:lnTo>
                <a:lnTo>
                  <a:pt x="51688" y="109435"/>
                </a:lnTo>
                <a:lnTo>
                  <a:pt x="52958" y="102044"/>
                </a:lnTo>
                <a:lnTo>
                  <a:pt x="52958" y="93725"/>
                </a:lnTo>
                <a:lnTo>
                  <a:pt x="52958" y="85763"/>
                </a:lnTo>
                <a:lnTo>
                  <a:pt x="50800" y="79527"/>
                </a:lnTo>
                <a:lnTo>
                  <a:pt x="46354" y="75018"/>
                </a:lnTo>
                <a:lnTo>
                  <a:pt x="42036" y="70510"/>
                </a:lnTo>
                <a:lnTo>
                  <a:pt x="35686" y="67944"/>
                </a:lnTo>
                <a:lnTo>
                  <a:pt x="27558" y="67309"/>
                </a:lnTo>
                <a:lnTo>
                  <a:pt x="28955" y="59804"/>
                </a:lnTo>
                <a:lnTo>
                  <a:pt x="64007" y="38303"/>
                </a:lnTo>
                <a:lnTo>
                  <a:pt x="67563" y="32143"/>
                </a:lnTo>
                <a:lnTo>
                  <a:pt x="69214" y="25399"/>
                </a:lnTo>
                <a:lnTo>
                  <a:pt x="69214" y="18072"/>
                </a:lnTo>
                <a:lnTo>
                  <a:pt x="69214" y="12217"/>
                </a:lnTo>
                <a:lnTo>
                  <a:pt x="67818" y="7746"/>
                </a:lnTo>
                <a:lnTo>
                  <a:pt x="64897" y="4648"/>
                </a:lnTo>
                <a:lnTo>
                  <a:pt x="61975" y="1549"/>
                </a:lnTo>
                <a:lnTo>
                  <a:pt x="57657" y="0"/>
                </a:lnTo>
                <a:lnTo>
                  <a:pt x="5181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7727822" y="6205791"/>
            <a:ext cx="120014" cy="196850"/>
          </a:xfrm>
          <a:custGeom>
            <a:avLst/>
            <a:gdLst/>
            <a:ahLst/>
            <a:cxnLst/>
            <a:rect l="l" t="t" r="r" b="b"/>
            <a:pathLst>
              <a:path w="120015" h="196850">
                <a:moveTo>
                  <a:pt x="85978" y="0"/>
                </a:moveTo>
                <a:lnTo>
                  <a:pt x="120015" y="18910"/>
                </a:lnTo>
                <a:lnTo>
                  <a:pt x="120015" y="27787"/>
                </a:lnTo>
                <a:lnTo>
                  <a:pt x="120015" y="31381"/>
                </a:lnTo>
                <a:lnTo>
                  <a:pt x="99822" y="63080"/>
                </a:lnTo>
                <a:lnTo>
                  <a:pt x="94487" y="66535"/>
                </a:lnTo>
                <a:lnTo>
                  <a:pt x="87883" y="69494"/>
                </a:lnTo>
                <a:lnTo>
                  <a:pt x="80009" y="71958"/>
                </a:lnTo>
                <a:lnTo>
                  <a:pt x="79755" y="72796"/>
                </a:lnTo>
                <a:lnTo>
                  <a:pt x="90757" y="78192"/>
                </a:lnTo>
                <a:lnTo>
                  <a:pt x="98615" y="85504"/>
                </a:lnTo>
                <a:lnTo>
                  <a:pt x="103330" y="94733"/>
                </a:lnTo>
                <a:lnTo>
                  <a:pt x="104901" y="105879"/>
                </a:lnTo>
                <a:lnTo>
                  <a:pt x="104901" y="114185"/>
                </a:lnTo>
                <a:lnTo>
                  <a:pt x="103124" y="121970"/>
                </a:lnTo>
                <a:lnTo>
                  <a:pt x="99441" y="129222"/>
                </a:lnTo>
                <a:lnTo>
                  <a:pt x="95757" y="136486"/>
                </a:lnTo>
                <a:lnTo>
                  <a:pt x="58420" y="152895"/>
                </a:lnTo>
                <a:lnTo>
                  <a:pt x="52450" y="152895"/>
                </a:lnTo>
                <a:lnTo>
                  <a:pt x="28575" y="146558"/>
                </a:lnTo>
                <a:lnTo>
                  <a:pt x="17272" y="196646"/>
                </a:lnTo>
                <a:lnTo>
                  <a:pt x="0" y="196646"/>
                </a:lnTo>
                <a:lnTo>
                  <a:pt x="31369" y="56946"/>
                </a:lnTo>
                <a:lnTo>
                  <a:pt x="46507" y="19951"/>
                </a:lnTo>
                <a:lnTo>
                  <a:pt x="78958" y="419"/>
                </a:lnTo>
                <a:lnTo>
                  <a:pt x="8597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7840980" y="6272784"/>
            <a:ext cx="57150" cy="128803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7856494" y="6291770"/>
            <a:ext cx="38735" cy="111125"/>
          </a:xfrm>
          <a:custGeom>
            <a:avLst/>
            <a:gdLst/>
            <a:ahLst/>
            <a:cxnLst/>
            <a:rect l="l" t="t" r="r" b="b"/>
            <a:pathLst>
              <a:path w="38734" h="111125">
                <a:moveTo>
                  <a:pt x="28046" y="31178"/>
                </a:moveTo>
                <a:lnTo>
                  <a:pt x="24236" y="31178"/>
                </a:lnTo>
                <a:lnTo>
                  <a:pt x="1884" y="32029"/>
                </a:lnTo>
                <a:lnTo>
                  <a:pt x="868" y="37299"/>
                </a:lnTo>
                <a:lnTo>
                  <a:pt x="4297" y="37401"/>
                </a:lnTo>
                <a:lnTo>
                  <a:pt x="6583" y="37909"/>
                </a:lnTo>
                <a:lnTo>
                  <a:pt x="7853" y="38849"/>
                </a:lnTo>
                <a:lnTo>
                  <a:pt x="9250" y="39776"/>
                </a:lnTo>
                <a:lnTo>
                  <a:pt x="9885" y="41249"/>
                </a:lnTo>
                <a:lnTo>
                  <a:pt x="9885" y="45504"/>
                </a:lnTo>
                <a:lnTo>
                  <a:pt x="9631" y="47929"/>
                </a:lnTo>
                <a:lnTo>
                  <a:pt x="9250" y="50622"/>
                </a:lnTo>
                <a:lnTo>
                  <a:pt x="7345" y="59639"/>
                </a:lnTo>
                <a:lnTo>
                  <a:pt x="3535" y="75755"/>
                </a:lnTo>
                <a:lnTo>
                  <a:pt x="2773" y="78866"/>
                </a:lnTo>
                <a:lnTo>
                  <a:pt x="1503" y="84797"/>
                </a:lnTo>
                <a:lnTo>
                  <a:pt x="995" y="87553"/>
                </a:lnTo>
                <a:lnTo>
                  <a:pt x="241" y="92557"/>
                </a:lnTo>
                <a:lnTo>
                  <a:pt x="65" y="94005"/>
                </a:lnTo>
                <a:lnTo>
                  <a:pt x="0" y="98691"/>
                </a:lnTo>
                <a:lnTo>
                  <a:pt x="233" y="100469"/>
                </a:lnTo>
                <a:lnTo>
                  <a:pt x="10901" y="110820"/>
                </a:lnTo>
                <a:lnTo>
                  <a:pt x="14965" y="110820"/>
                </a:lnTo>
                <a:lnTo>
                  <a:pt x="16997" y="110553"/>
                </a:lnTo>
                <a:lnTo>
                  <a:pt x="20807" y="109524"/>
                </a:lnTo>
                <a:lnTo>
                  <a:pt x="22712" y="108673"/>
                </a:lnTo>
                <a:lnTo>
                  <a:pt x="24617" y="107492"/>
                </a:lnTo>
                <a:lnTo>
                  <a:pt x="26649" y="106298"/>
                </a:lnTo>
                <a:lnTo>
                  <a:pt x="28681" y="104762"/>
                </a:lnTo>
                <a:lnTo>
                  <a:pt x="30840" y="102882"/>
                </a:lnTo>
                <a:lnTo>
                  <a:pt x="33126" y="101003"/>
                </a:lnTo>
                <a:lnTo>
                  <a:pt x="33710" y="100444"/>
                </a:lnTo>
                <a:lnTo>
                  <a:pt x="17886" y="100444"/>
                </a:lnTo>
                <a:lnTo>
                  <a:pt x="16616" y="100012"/>
                </a:lnTo>
                <a:lnTo>
                  <a:pt x="15092" y="98259"/>
                </a:lnTo>
                <a:lnTo>
                  <a:pt x="14711" y="96837"/>
                </a:lnTo>
                <a:lnTo>
                  <a:pt x="14838" y="91808"/>
                </a:lnTo>
                <a:lnTo>
                  <a:pt x="15346" y="88188"/>
                </a:lnTo>
                <a:lnTo>
                  <a:pt x="15854" y="85763"/>
                </a:lnTo>
                <a:lnTo>
                  <a:pt x="16616" y="82727"/>
                </a:lnTo>
                <a:lnTo>
                  <a:pt x="28046" y="31178"/>
                </a:lnTo>
                <a:close/>
              </a:path>
              <a:path w="38734" h="111125">
                <a:moveTo>
                  <a:pt x="32872" y="90855"/>
                </a:moveTo>
                <a:lnTo>
                  <a:pt x="22204" y="99910"/>
                </a:lnTo>
                <a:lnTo>
                  <a:pt x="21315" y="100266"/>
                </a:lnTo>
                <a:lnTo>
                  <a:pt x="20426" y="100444"/>
                </a:lnTo>
                <a:lnTo>
                  <a:pt x="33710" y="100444"/>
                </a:lnTo>
                <a:lnTo>
                  <a:pt x="35539" y="98691"/>
                </a:lnTo>
                <a:lnTo>
                  <a:pt x="38206" y="95961"/>
                </a:lnTo>
                <a:lnTo>
                  <a:pt x="32872" y="90855"/>
                </a:lnTo>
                <a:close/>
              </a:path>
              <a:path w="38734" h="111125">
                <a:moveTo>
                  <a:pt x="35285" y="0"/>
                </a:moveTo>
                <a:lnTo>
                  <a:pt x="19791" y="0"/>
                </a:lnTo>
                <a:lnTo>
                  <a:pt x="16108" y="16636"/>
                </a:lnTo>
                <a:lnTo>
                  <a:pt x="31475" y="16636"/>
                </a:lnTo>
                <a:lnTo>
                  <a:pt x="3528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7856473" y="6322948"/>
            <a:ext cx="38735" cy="80010"/>
          </a:xfrm>
          <a:custGeom>
            <a:avLst/>
            <a:gdLst/>
            <a:ahLst/>
            <a:cxnLst/>
            <a:rect l="l" t="t" r="r" b="b"/>
            <a:pathLst>
              <a:path w="38734" h="80010">
                <a:moveTo>
                  <a:pt x="24256" y="0"/>
                </a:moveTo>
                <a:lnTo>
                  <a:pt x="28067" y="0"/>
                </a:lnTo>
                <a:lnTo>
                  <a:pt x="16636" y="51549"/>
                </a:lnTo>
                <a:lnTo>
                  <a:pt x="15875" y="54584"/>
                </a:lnTo>
                <a:lnTo>
                  <a:pt x="15367" y="57010"/>
                </a:lnTo>
                <a:lnTo>
                  <a:pt x="15112" y="58826"/>
                </a:lnTo>
                <a:lnTo>
                  <a:pt x="14858" y="60629"/>
                </a:lnTo>
                <a:lnTo>
                  <a:pt x="14731" y="62255"/>
                </a:lnTo>
                <a:lnTo>
                  <a:pt x="14731" y="63690"/>
                </a:lnTo>
                <a:lnTo>
                  <a:pt x="14731" y="65658"/>
                </a:lnTo>
                <a:lnTo>
                  <a:pt x="15112" y="67081"/>
                </a:lnTo>
                <a:lnTo>
                  <a:pt x="15875" y="67957"/>
                </a:lnTo>
                <a:lnTo>
                  <a:pt x="16636" y="68833"/>
                </a:lnTo>
                <a:lnTo>
                  <a:pt x="17906" y="69265"/>
                </a:lnTo>
                <a:lnTo>
                  <a:pt x="19430" y="69265"/>
                </a:lnTo>
                <a:lnTo>
                  <a:pt x="20447" y="69265"/>
                </a:lnTo>
                <a:lnTo>
                  <a:pt x="21335" y="69087"/>
                </a:lnTo>
                <a:lnTo>
                  <a:pt x="22225" y="68732"/>
                </a:lnTo>
                <a:lnTo>
                  <a:pt x="23241" y="68364"/>
                </a:lnTo>
                <a:lnTo>
                  <a:pt x="24256" y="67792"/>
                </a:lnTo>
                <a:lnTo>
                  <a:pt x="25273" y="67017"/>
                </a:lnTo>
                <a:lnTo>
                  <a:pt x="26289" y="66255"/>
                </a:lnTo>
                <a:lnTo>
                  <a:pt x="27431" y="65252"/>
                </a:lnTo>
                <a:lnTo>
                  <a:pt x="28701" y="64046"/>
                </a:lnTo>
                <a:lnTo>
                  <a:pt x="29972" y="62826"/>
                </a:lnTo>
                <a:lnTo>
                  <a:pt x="31369" y="61379"/>
                </a:lnTo>
                <a:lnTo>
                  <a:pt x="32893" y="59677"/>
                </a:lnTo>
                <a:lnTo>
                  <a:pt x="38226" y="64782"/>
                </a:lnTo>
                <a:lnTo>
                  <a:pt x="35559" y="67513"/>
                </a:lnTo>
                <a:lnTo>
                  <a:pt x="33147" y="69824"/>
                </a:lnTo>
                <a:lnTo>
                  <a:pt x="30860" y="71704"/>
                </a:lnTo>
                <a:lnTo>
                  <a:pt x="28701" y="73583"/>
                </a:lnTo>
                <a:lnTo>
                  <a:pt x="26670" y="75120"/>
                </a:lnTo>
                <a:lnTo>
                  <a:pt x="24637" y="76314"/>
                </a:lnTo>
                <a:lnTo>
                  <a:pt x="22732" y="77495"/>
                </a:lnTo>
                <a:lnTo>
                  <a:pt x="20827" y="78346"/>
                </a:lnTo>
                <a:lnTo>
                  <a:pt x="18923" y="78866"/>
                </a:lnTo>
                <a:lnTo>
                  <a:pt x="17018" y="79374"/>
                </a:lnTo>
                <a:lnTo>
                  <a:pt x="14985" y="79641"/>
                </a:lnTo>
                <a:lnTo>
                  <a:pt x="12953" y="79641"/>
                </a:lnTo>
                <a:lnTo>
                  <a:pt x="10922" y="79641"/>
                </a:lnTo>
                <a:lnTo>
                  <a:pt x="9144" y="79273"/>
                </a:lnTo>
                <a:lnTo>
                  <a:pt x="7620" y="78549"/>
                </a:lnTo>
                <a:lnTo>
                  <a:pt x="6096" y="77838"/>
                </a:lnTo>
                <a:lnTo>
                  <a:pt x="889" y="71043"/>
                </a:lnTo>
                <a:lnTo>
                  <a:pt x="253" y="69291"/>
                </a:lnTo>
                <a:lnTo>
                  <a:pt x="0" y="67360"/>
                </a:lnTo>
                <a:lnTo>
                  <a:pt x="0" y="65239"/>
                </a:lnTo>
                <a:lnTo>
                  <a:pt x="0" y="63538"/>
                </a:lnTo>
                <a:lnTo>
                  <a:pt x="2158" y="50660"/>
                </a:lnTo>
                <a:lnTo>
                  <a:pt x="2794" y="47688"/>
                </a:lnTo>
                <a:lnTo>
                  <a:pt x="3555" y="44576"/>
                </a:lnTo>
                <a:lnTo>
                  <a:pt x="4318" y="41325"/>
                </a:lnTo>
                <a:lnTo>
                  <a:pt x="5079" y="38074"/>
                </a:lnTo>
                <a:lnTo>
                  <a:pt x="5842" y="34861"/>
                </a:lnTo>
                <a:lnTo>
                  <a:pt x="6603" y="31661"/>
                </a:lnTo>
                <a:lnTo>
                  <a:pt x="7366" y="28460"/>
                </a:lnTo>
                <a:lnTo>
                  <a:pt x="8000" y="25374"/>
                </a:lnTo>
                <a:lnTo>
                  <a:pt x="8635" y="22402"/>
                </a:lnTo>
                <a:lnTo>
                  <a:pt x="9271" y="19443"/>
                </a:lnTo>
                <a:lnTo>
                  <a:pt x="9651" y="16751"/>
                </a:lnTo>
                <a:lnTo>
                  <a:pt x="9905" y="14325"/>
                </a:lnTo>
                <a:lnTo>
                  <a:pt x="10032" y="13906"/>
                </a:lnTo>
                <a:lnTo>
                  <a:pt x="10032" y="13512"/>
                </a:lnTo>
                <a:lnTo>
                  <a:pt x="10032" y="13119"/>
                </a:lnTo>
                <a:lnTo>
                  <a:pt x="10032" y="12738"/>
                </a:lnTo>
                <a:lnTo>
                  <a:pt x="10032" y="12382"/>
                </a:lnTo>
                <a:lnTo>
                  <a:pt x="10032" y="12077"/>
                </a:lnTo>
                <a:lnTo>
                  <a:pt x="9905" y="10071"/>
                </a:lnTo>
                <a:lnTo>
                  <a:pt x="9271" y="8597"/>
                </a:lnTo>
                <a:lnTo>
                  <a:pt x="7874" y="7670"/>
                </a:lnTo>
                <a:lnTo>
                  <a:pt x="6603" y="6730"/>
                </a:lnTo>
                <a:lnTo>
                  <a:pt x="4318" y="6222"/>
                </a:lnTo>
                <a:lnTo>
                  <a:pt x="889" y="6121"/>
                </a:lnTo>
                <a:lnTo>
                  <a:pt x="1904" y="850"/>
                </a:lnTo>
                <a:lnTo>
                  <a:pt x="24256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7868031" y="6184391"/>
            <a:ext cx="120015" cy="220230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7917688" y="6204305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2920" y="0"/>
                </a:moveTo>
                <a:lnTo>
                  <a:pt x="0" y="8140"/>
                </a:lnTo>
                <a:lnTo>
                  <a:pt x="11646" y="13174"/>
                </a:lnTo>
                <a:lnTo>
                  <a:pt x="21637" y="20143"/>
                </a:lnTo>
                <a:lnTo>
                  <a:pt x="41870" y="52456"/>
                </a:lnTo>
                <a:lnTo>
                  <a:pt x="48513" y="99225"/>
                </a:lnTo>
                <a:lnTo>
                  <a:pt x="47775" y="116903"/>
                </a:lnTo>
                <a:lnTo>
                  <a:pt x="36702" y="160197"/>
                </a:lnTo>
                <a:lnTo>
                  <a:pt x="380" y="192316"/>
                </a:lnTo>
                <a:lnTo>
                  <a:pt x="2920" y="200456"/>
                </a:lnTo>
                <a:lnTo>
                  <a:pt x="41175" y="177700"/>
                </a:lnTo>
                <a:lnTo>
                  <a:pt x="62690" y="135693"/>
                </a:lnTo>
                <a:lnTo>
                  <a:pt x="66801" y="100279"/>
                </a:lnTo>
                <a:lnTo>
                  <a:pt x="65776" y="81905"/>
                </a:lnTo>
                <a:lnTo>
                  <a:pt x="50291" y="35140"/>
                </a:lnTo>
                <a:lnTo>
                  <a:pt x="17448" y="5247"/>
                </a:lnTo>
                <a:lnTo>
                  <a:pt x="292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7917688" y="6204305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2920" y="0"/>
                </a:moveTo>
                <a:lnTo>
                  <a:pt x="41122" y="22820"/>
                </a:lnTo>
                <a:lnTo>
                  <a:pt x="62690" y="64923"/>
                </a:lnTo>
                <a:lnTo>
                  <a:pt x="66801" y="100279"/>
                </a:lnTo>
                <a:lnTo>
                  <a:pt x="65776" y="118695"/>
                </a:lnTo>
                <a:lnTo>
                  <a:pt x="50291" y="165430"/>
                </a:lnTo>
                <a:lnTo>
                  <a:pt x="17466" y="195216"/>
                </a:lnTo>
                <a:lnTo>
                  <a:pt x="2920" y="200456"/>
                </a:lnTo>
                <a:lnTo>
                  <a:pt x="380" y="192316"/>
                </a:lnTo>
                <a:lnTo>
                  <a:pt x="11789" y="187258"/>
                </a:lnTo>
                <a:lnTo>
                  <a:pt x="21637" y="180219"/>
                </a:lnTo>
                <a:lnTo>
                  <a:pt x="41870" y="147391"/>
                </a:lnTo>
                <a:lnTo>
                  <a:pt x="48513" y="99225"/>
                </a:lnTo>
                <a:lnTo>
                  <a:pt x="47775" y="82122"/>
                </a:lnTo>
                <a:lnTo>
                  <a:pt x="36702" y="39890"/>
                </a:lnTo>
                <a:lnTo>
                  <a:pt x="0" y="8140"/>
                </a:lnTo>
                <a:lnTo>
                  <a:pt x="292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11887200" y="6553199"/>
            <a:ext cx="304799" cy="294894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5554598" y="3855720"/>
            <a:ext cx="3430904" cy="472440"/>
          </a:xfrm>
          <a:custGeom>
            <a:avLst/>
            <a:gdLst/>
            <a:ahLst/>
            <a:cxnLst/>
            <a:rect l="l" t="t" r="r" b="b"/>
            <a:pathLst>
              <a:path w="3430904" h="472439">
                <a:moveTo>
                  <a:pt x="1464945" y="0"/>
                </a:moveTo>
                <a:lnTo>
                  <a:pt x="1792604" y="0"/>
                </a:lnTo>
                <a:lnTo>
                  <a:pt x="2284095" y="0"/>
                </a:lnTo>
                <a:lnTo>
                  <a:pt x="3430904" y="0"/>
                </a:lnTo>
                <a:lnTo>
                  <a:pt x="3430904" y="275589"/>
                </a:lnTo>
                <a:lnTo>
                  <a:pt x="3430904" y="393699"/>
                </a:lnTo>
                <a:lnTo>
                  <a:pt x="3430904" y="472439"/>
                </a:lnTo>
                <a:lnTo>
                  <a:pt x="2284095" y="472439"/>
                </a:lnTo>
                <a:lnTo>
                  <a:pt x="1792604" y="472439"/>
                </a:lnTo>
                <a:lnTo>
                  <a:pt x="1464945" y="472439"/>
                </a:lnTo>
                <a:lnTo>
                  <a:pt x="1464945" y="393699"/>
                </a:lnTo>
                <a:lnTo>
                  <a:pt x="0" y="432434"/>
                </a:lnTo>
                <a:lnTo>
                  <a:pt x="1464945" y="275589"/>
                </a:lnTo>
                <a:lnTo>
                  <a:pt x="1464945" y="0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 txBox="1"/>
          <p:nvPr/>
        </p:nvSpPr>
        <p:spPr>
          <a:xfrm>
            <a:off x="7223252" y="3935933"/>
            <a:ext cx="15627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solidFill>
                  <a:srgbClr val="EAEAEA"/>
                </a:solidFill>
                <a:latin typeface="Cambria Math"/>
                <a:cs typeface="Cambria Math"/>
              </a:rPr>
              <a:t>𝜙</a:t>
            </a:r>
            <a:r>
              <a:rPr sz="1950" spc="52" baseline="-14957" dirty="0">
                <a:solidFill>
                  <a:srgbClr val="EAEAEA"/>
                </a:solidFill>
                <a:latin typeface="Cambria Math"/>
                <a:cs typeface="Cambria Math"/>
              </a:rPr>
              <a:t>𝑘</a:t>
            </a:r>
            <a:r>
              <a:rPr sz="1800" spc="35" dirty="0">
                <a:solidFill>
                  <a:srgbClr val="EAEAEA"/>
                </a:solidFill>
                <a:latin typeface="Cambria Math"/>
                <a:cs typeface="Cambria Math"/>
              </a:rPr>
              <a:t>~𝐻 </a:t>
            </a: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is</a:t>
            </a:r>
            <a:r>
              <a:rPr sz="1800" spc="-2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spc="-10" dirty="0">
                <a:solidFill>
                  <a:srgbClr val="EAEAEA"/>
                </a:solidFill>
                <a:latin typeface="Cambria Math"/>
                <a:cs typeface="Cambria Math"/>
              </a:rPr>
              <a:t>shared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56" name="object 456"/>
          <p:cNvSpPr/>
          <p:nvPr/>
        </p:nvSpPr>
        <p:spPr>
          <a:xfrm>
            <a:off x="10037064" y="2523744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39">
                <a:moveTo>
                  <a:pt x="0" y="179069"/>
                </a:moveTo>
                <a:lnTo>
                  <a:pt x="7133" y="131453"/>
                </a:lnTo>
                <a:lnTo>
                  <a:pt x="27262" y="88674"/>
                </a:lnTo>
                <a:lnTo>
                  <a:pt x="58483" y="52435"/>
                </a:lnTo>
                <a:lnTo>
                  <a:pt x="98890" y="24440"/>
                </a:lnTo>
                <a:lnTo>
                  <a:pt x="146579" y="6394"/>
                </a:lnTo>
                <a:lnTo>
                  <a:pt x="199643" y="0"/>
                </a:lnTo>
                <a:lnTo>
                  <a:pt x="252708" y="6394"/>
                </a:lnTo>
                <a:lnTo>
                  <a:pt x="300397" y="24440"/>
                </a:lnTo>
                <a:lnTo>
                  <a:pt x="340804" y="52435"/>
                </a:lnTo>
                <a:lnTo>
                  <a:pt x="372025" y="88674"/>
                </a:lnTo>
                <a:lnTo>
                  <a:pt x="392154" y="131453"/>
                </a:lnTo>
                <a:lnTo>
                  <a:pt x="399287" y="179069"/>
                </a:lnTo>
                <a:lnTo>
                  <a:pt x="392154" y="226686"/>
                </a:lnTo>
                <a:lnTo>
                  <a:pt x="372025" y="269465"/>
                </a:lnTo>
                <a:lnTo>
                  <a:pt x="340804" y="305704"/>
                </a:lnTo>
                <a:lnTo>
                  <a:pt x="300397" y="333699"/>
                </a:lnTo>
                <a:lnTo>
                  <a:pt x="252708" y="351745"/>
                </a:lnTo>
                <a:lnTo>
                  <a:pt x="199643" y="358139"/>
                </a:lnTo>
                <a:lnTo>
                  <a:pt x="146579" y="351745"/>
                </a:lnTo>
                <a:lnTo>
                  <a:pt x="98890" y="333699"/>
                </a:lnTo>
                <a:lnTo>
                  <a:pt x="58483" y="305704"/>
                </a:lnTo>
                <a:lnTo>
                  <a:pt x="27262" y="269465"/>
                </a:lnTo>
                <a:lnTo>
                  <a:pt x="7133" y="226686"/>
                </a:lnTo>
                <a:lnTo>
                  <a:pt x="0" y="179069"/>
                </a:lnTo>
                <a:close/>
              </a:path>
            </a:pathLst>
          </a:custGeom>
          <a:solidFill>
            <a:schemeClr val="tx1"/>
          </a:solidFill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 txBox="1"/>
          <p:nvPr/>
        </p:nvSpPr>
        <p:spPr>
          <a:xfrm>
            <a:off x="10117328" y="2561336"/>
            <a:ext cx="2495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EAEAEA"/>
                </a:solidFill>
                <a:latin typeface="Cambria Math"/>
                <a:cs typeface="Cambria Math"/>
              </a:rPr>
              <a:t>𝑮</a:t>
            </a:r>
            <a:r>
              <a:rPr sz="1725" spc="7" baseline="-14492" dirty="0">
                <a:solidFill>
                  <a:srgbClr val="EAEAEA"/>
                </a:solidFill>
                <a:latin typeface="Cambria Math"/>
                <a:cs typeface="Cambria Math"/>
              </a:rPr>
              <a:t>𝟎</a:t>
            </a:r>
            <a:endParaRPr sz="1725" baseline="-14492" dirty="0">
              <a:latin typeface="Cambria Math"/>
              <a:cs typeface="Cambria Math"/>
            </a:endParaRPr>
          </a:p>
        </p:txBody>
      </p:sp>
      <p:sp>
        <p:nvSpPr>
          <p:cNvPr id="458" name="object 458"/>
          <p:cNvSpPr/>
          <p:nvPr/>
        </p:nvSpPr>
        <p:spPr>
          <a:xfrm>
            <a:off x="10037064" y="3092195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39">
                <a:moveTo>
                  <a:pt x="0" y="179069"/>
                </a:moveTo>
                <a:lnTo>
                  <a:pt x="7133" y="131453"/>
                </a:lnTo>
                <a:lnTo>
                  <a:pt x="27262" y="88674"/>
                </a:lnTo>
                <a:lnTo>
                  <a:pt x="58483" y="52435"/>
                </a:lnTo>
                <a:lnTo>
                  <a:pt x="98890" y="24440"/>
                </a:lnTo>
                <a:lnTo>
                  <a:pt x="146579" y="6394"/>
                </a:lnTo>
                <a:lnTo>
                  <a:pt x="199643" y="0"/>
                </a:lnTo>
                <a:lnTo>
                  <a:pt x="252708" y="6394"/>
                </a:lnTo>
                <a:lnTo>
                  <a:pt x="300397" y="24440"/>
                </a:lnTo>
                <a:lnTo>
                  <a:pt x="340804" y="52435"/>
                </a:lnTo>
                <a:lnTo>
                  <a:pt x="372025" y="88674"/>
                </a:lnTo>
                <a:lnTo>
                  <a:pt x="392154" y="131453"/>
                </a:lnTo>
                <a:lnTo>
                  <a:pt x="399287" y="179069"/>
                </a:lnTo>
                <a:lnTo>
                  <a:pt x="392154" y="226686"/>
                </a:lnTo>
                <a:lnTo>
                  <a:pt x="372025" y="269465"/>
                </a:lnTo>
                <a:lnTo>
                  <a:pt x="340804" y="305704"/>
                </a:lnTo>
                <a:lnTo>
                  <a:pt x="300397" y="333699"/>
                </a:lnTo>
                <a:lnTo>
                  <a:pt x="252708" y="351745"/>
                </a:lnTo>
                <a:lnTo>
                  <a:pt x="199643" y="358139"/>
                </a:lnTo>
                <a:lnTo>
                  <a:pt x="146579" y="351745"/>
                </a:lnTo>
                <a:lnTo>
                  <a:pt x="98890" y="333699"/>
                </a:lnTo>
                <a:lnTo>
                  <a:pt x="58483" y="305704"/>
                </a:lnTo>
                <a:lnTo>
                  <a:pt x="27262" y="269465"/>
                </a:lnTo>
                <a:lnTo>
                  <a:pt x="7133" y="226686"/>
                </a:lnTo>
                <a:lnTo>
                  <a:pt x="0" y="179069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9896856" y="3654552"/>
            <a:ext cx="692150" cy="1407160"/>
          </a:xfrm>
          <a:custGeom>
            <a:avLst/>
            <a:gdLst/>
            <a:ahLst/>
            <a:cxnLst/>
            <a:rect l="l" t="t" r="r" b="b"/>
            <a:pathLst>
              <a:path w="692150" h="1407160">
                <a:moveTo>
                  <a:pt x="0" y="1406652"/>
                </a:moveTo>
                <a:lnTo>
                  <a:pt x="691896" y="1406652"/>
                </a:lnTo>
                <a:lnTo>
                  <a:pt x="691896" y="0"/>
                </a:lnTo>
                <a:lnTo>
                  <a:pt x="0" y="0"/>
                </a:lnTo>
                <a:lnTo>
                  <a:pt x="0" y="1406652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10041635" y="4494276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39">
                <a:moveTo>
                  <a:pt x="199644" y="0"/>
                </a:moveTo>
                <a:lnTo>
                  <a:pt x="146579" y="6394"/>
                </a:lnTo>
                <a:lnTo>
                  <a:pt x="98890" y="24440"/>
                </a:lnTo>
                <a:lnTo>
                  <a:pt x="58483" y="52435"/>
                </a:lnTo>
                <a:lnTo>
                  <a:pt x="27262" y="88674"/>
                </a:lnTo>
                <a:lnTo>
                  <a:pt x="7133" y="131453"/>
                </a:lnTo>
                <a:lnTo>
                  <a:pt x="0" y="179069"/>
                </a:lnTo>
                <a:lnTo>
                  <a:pt x="7133" y="226686"/>
                </a:lnTo>
                <a:lnTo>
                  <a:pt x="27262" y="269465"/>
                </a:lnTo>
                <a:lnTo>
                  <a:pt x="58483" y="305704"/>
                </a:lnTo>
                <a:lnTo>
                  <a:pt x="98890" y="333699"/>
                </a:lnTo>
                <a:lnTo>
                  <a:pt x="146579" y="351745"/>
                </a:lnTo>
                <a:lnTo>
                  <a:pt x="199644" y="358140"/>
                </a:lnTo>
                <a:lnTo>
                  <a:pt x="252708" y="351745"/>
                </a:lnTo>
                <a:lnTo>
                  <a:pt x="300397" y="333699"/>
                </a:lnTo>
                <a:lnTo>
                  <a:pt x="340804" y="305704"/>
                </a:lnTo>
                <a:lnTo>
                  <a:pt x="372025" y="269465"/>
                </a:lnTo>
                <a:lnTo>
                  <a:pt x="392154" y="226686"/>
                </a:lnTo>
                <a:lnTo>
                  <a:pt x="399288" y="179069"/>
                </a:lnTo>
                <a:lnTo>
                  <a:pt x="392154" y="131453"/>
                </a:lnTo>
                <a:lnTo>
                  <a:pt x="372025" y="88674"/>
                </a:lnTo>
                <a:lnTo>
                  <a:pt x="340804" y="52435"/>
                </a:lnTo>
                <a:lnTo>
                  <a:pt x="300397" y="24440"/>
                </a:lnTo>
                <a:lnTo>
                  <a:pt x="252708" y="6394"/>
                </a:lnTo>
                <a:lnTo>
                  <a:pt x="199644" y="0"/>
                </a:lnTo>
                <a:close/>
              </a:path>
            </a:pathLst>
          </a:custGeom>
          <a:solidFill>
            <a:srgbClr val="8D3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10041635" y="4494276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39">
                <a:moveTo>
                  <a:pt x="0" y="179069"/>
                </a:moveTo>
                <a:lnTo>
                  <a:pt x="7133" y="131453"/>
                </a:lnTo>
                <a:lnTo>
                  <a:pt x="27262" y="88674"/>
                </a:lnTo>
                <a:lnTo>
                  <a:pt x="58483" y="52435"/>
                </a:lnTo>
                <a:lnTo>
                  <a:pt x="98890" y="24440"/>
                </a:lnTo>
                <a:lnTo>
                  <a:pt x="146579" y="6394"/>
                </a:lnTo>
                <a:lnTo>
                  <a:pt x="199644" y="0"/>
                </a:lnTo>
                <a:lnTo>
                  <a:pt x="252708" y="6394"/>
                </a:lnTo>
                <a:lnTo>
                  <a:pt x="300397" y="24440"/>
                </a:lnTo>
                <a:lnTo>
                  <a:pt x="340804" y="52435"/>
                </a:lnTo>
                <a:lnTo>
                  <a:pt x="372025" y="88674"/>
                </a:lnTo>
                <a:lnTo>
                  <a:pt x="392154" y="131453"/>
                </a:lnTo>
                <a:lnTo>
                  <a:pt x="399288" y="179069"/>
                </a:lnTo>
                <a:lnTo>
                  <a:pt x="392154" y="226686"/>
                </a:lnTo>
                <a:lnTo>
                  <a:pt x="372025" y="269465"/>
                </a:lnTo>
                <a:lnTo>
                  <a:pt x="340804" y="305704"/>
                </a:lnTo>
                <a:lnTo>
                  <a:pt x="300397" y="333699"/>
                </a:lnTo>
                <a:lnTo>
                  <a:pt x="252708" y="351745"/>
                </a:lnTo>
                <a:lnTo>
                  <a:pt x="199644" y="358140"/>
                </a:lnTo>
                <a:lnTo>
                  <a:pt x="146579" y="351745"/>
                </a:lnTo>
                <a:lnTo>
                  <a:pt x="98890" y="333699"/>
                </a:lnTo>
                <a:lnTo>
                  <a:pt x="58483" y="305704"/>
                </a:lnTo>
                <a:lnTo>
                  <a:pt x="27262" y="269465"/>
                </a:lnTo>
                <a:lnTo>
                  <a:pt x="7133" y="226686"/>
                </a:lnTo>
                <a:lnTo>
                  <a:pt x="0" y="179069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10041635" y="3806952"/>
            <a:ext cx="399415" cy="360045"/>
          </a:xfrm>
          <a:custGeom>
            <a:avLst/>
            <a:gdLst/>
            <a:ahLst/>
            <a:cxnLst/>
            <a:rect l="l" t="t" r="r" b="b"/>
            <a:pathLst>
              <a:path w="399415" h="360045">
                <a:moveTo>
                  <a:pt x="0" y="179831"/>
                </a:moveTo>
                <a:lnTo>
                  <a:pt x="7133" y="132027"/>
                </a:lnTo>
                <a:lnTo>
                  <a:pt x="27262" y="89069"/>
                </a:lnTo>
                <a:lnTo>
                  <a:pt x="58483" y="52673"/>
                </a:lnTo>
                <a:lnTo>
                  <a:pt x="98890" y="24553"/>
                </a:lnTo>
                <a:lnTo>
                  <a:pt x="146579" y="6424"/>
                </a:lnTo>
                <a:lnTo>
                  <a:pt x="199644" y="0"/>
                </a:lnTo>
                <a:lnTo>
                  <a:pt x="252708" y="6424"/>
                </a:lnTo>
                <a:lnTo>
                  <a:pt x="300397" y="24553"/>
                </a:lnTo>
                <a:lnTo>
                  <a:pt x="340804" y="52673"/>
                </a:lnTo>
                <a:lnTo>
                  <a:pt x="372025" y="89069"/>
                </a:lnTo>
                <a:lnTo>
                  <a:pt x="392154" y="132027"/>
                </a:lnTo>
                <a:lnTo>
                  <a:pt x="399288" y="179831"/>
                </a:lnTo>
                <a:lnTo>
                  <a:pt x="392154" y="227636"/>
                </a:lnTo>
                <a:lnTo>
                  <a:pt x="372025" y="270594"/>
                </a:lnTo>
                <a:lnTo>
                  <a:pt x="340804" y="306990"/>
                </a:lnTo>
                <a:lnTo>
                  <a:pt x="300397" y="335110"/>
                </a:lnTo>
                <a:lnTo>
                  <a:pt x="252708" y="353239"/>
                </a:lnTo>
                <a:lnTo>
                  <a:pt x="199644" y="359664"/>
                </a:lnTo>
                <a:lnTo>
                  <a:pt x="146579" y="353239"/>
                </a:lnTo>
                <a:lnTo>
                  <a:pt x="98890" y="335110"/>
                </a:lnTo>
                <a:lnTo>
                  <a:pt x="58483" y="306990"/>
                </a:lnTo>
                <a:lnTo>
                  <a:pt x="27262" y="270594"/>
                </a:lnTo>
                <a:lnTo>
                  <a:pt x="7133" y="227636"/>
                </a:lnTo>
                <a:lnTo>
                  <a:pt x="0" y="179831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10184892" y="4148328"/>
            <a:ext cx="114300" cy="346710"/>
          </a:xfrm>
          <a:custGeom>
            <a:avLst/>
            <a:gdLst/>
            <a:ahLst/>
            <a:cxnLst/>
            <a:rect l="l" t="t" r="r" b="b"/>
            <a:pathLst>
              <a:path w="114300" h="346710">
                <a:moveTo>
                  <a:pt x="38100" y="232156"/>
                </a:moveTo>
                <a:lnTo>
                  <a:pt x="0" y="232156"/>
                </a:lnTo>
                <a:lnTo>
                  <a:pt x="57150" y="346456"/>
                </a:lnTo>
                <a:lnTo>
                  <a:pt x="95250" y="270256"/>
                </a:lnTo>
                <a:lnTo>
                  <a:pt x="57150" y="270256"/>
                </a:lnTo>
                <a:lnTo>
                  <a:pt x="49726" y="268761"/>
                </a:lnTo>
                <a:lnTo>
                  <a:pt x="43672" y="264683"/>
                </a:lnTo>
                <a:lnTo>
                  <a:pt x="39594" y="258629"/>
                </a:lnTo>
                <a:lnTo>
                  <a:pt x="38100" y="251206"/>
                </a:lnTo>
                <a:lnTo>
                  <a:pt x="38100" y="232156"/>
                </a:lnTo>
                <a:close/>
              </a:path>
              <a:path w="114300" h="346710">
                <a:moveTo>
                  <a:pt x="57150" y="0"/>
                </a:moveTo>
                <a:lnTo>
                  <a:pt x="49726" y="1494"/>
                </a:lnTo>
                <a:lnTo>
                  <a:pt x="43672" y="5572"/>
                </a:lnTo>
                <a:lnTo>
                  <a:pt x="39594" y="11626"/>
                </a:lnTo>
                <a:lnTo>
                  <a:pt x="38100" y="19050"/>
                </a:lnTo>
                <a:lnTo>
                  <a:pt x="38100" y="251206"/>
                </a:lnTo>
                <a:lnTo>
                  <a:pt x="39594" y="258629"/>
                </a:lnTo>
                <a:lnTo>
                  <a:pt x="43672" y="264683"/>
                </a:lnTo>
                <a:lnTo>
                  <a:pt x="49726" y="268761"/>
                </a:lnTo>
                <a:lnTo>
                  <a:pt x="57150" y="270256"/>
                </a:lnTo>
                <a:lnTo>
                  <a:pt x="64573" y="268761"/>
                </a:lnTo>
                <a:lnTo>
                  <a:pt x="70627" y="264683"/>
                </a:lnTo>
                <a:lnTo>
                  <a:pt x="74705" y="258629"/>
                </a:lnTo>
                <a:lnTo>
                  <a:pt x="76200" y="251206"/>
                </a:lnTo>
                <a:lnTo>
                  <a:pt x="76200" y="19050"/>
                </a:lnTo>
                <a:lnTo>
                  <a:pt x="74705" y="11626"/>
                </a:lnTo>
                <a:lnTo>
                  <a:pt x="70627" y="5572"/>
                </a:lnTo>
                <a:lnTo>
                  <a:pt x="64573" y="1494"/>
                </a:lnTo>
                <a:lnTo>
                  <a:pt x="57150" y="0"/>
                </a:lnTo>
                <a:close/>
              </a:path>
              <a:path w="114300" h="346710">
                <a:moveTo>
                  <a:pt x="114300" y="232156"/>
                </a:moveTo>
                <a:lnTo>
                  <a:pt x="76200" y="232156"/>
                </a:lnTo>
                <a:lnTo>
                  <a:pt x="76200" y="251206"/>
                </a:lnTo>
                <a:lnTo>
                  <a:pt x="74705" y="258629"/>
                </a:lnTo>
                <a:lnTo>
                  <a:pt x="70627" y="264683"/>
                </a:lnTo>
                <a:lnTo>
                  <a:pt x="64573" y="268761"/>
                </a:lnTo>
                <a:lnTo>
                  <a:pt x="57150" y="270256"/>
                </a:lnTo>
                <a:lnTo>
                  <a:pt x="95250" y="270256"/>
                </a:lnTo>
                <a:lnTo>
                  <a:pt x="114300" y="2321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10180319" y="2863595"/>
            <a:ext cx="114300" cy="22834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10183368" y="3432047"/>
            <a:ext cx="114300" cy="375920"/>
          </a:xfrm>
          <a:custGeom>
            <a:avLst/>
            <a:gdLst/>
            <a:ahLst/>
            <a:cxnLst/>
            <a:rect l="l" t="t" r="r" b="b"/>
            <a:pathLst>
              <a:path w="114300" h="375920">
                <a:moveTo>
                  <a:pt x="38113" y="261535"/>
                </a:moveTo>
                <a:lnTo>
                  <a:pt x="0" y="262000"/>
                </a:lnTo>
                <a:lnTo>
                  <a:pt x="58547" y="375538"/>
                </a:lnTo>
                <a:lnTo>
                  <a:pt x="95510" y="299338"/>
                </a:lnTo>
                <a:lnTo>
                  <a:pt x="57657" y="299338"/>
                </a:lnTo>
                <a:lnTo>
                  <a:pt x="50212" y="297938"/>
                </a:lnTo>
                <a:lnTo>
                  <a:pt x="44100" y="293941"/>
                </a:lnTo>
                <a:lnTo>
                  <a:pt x="39941" y="287944"/>
                </a:lnTo>
                <a:lnTo>
                  <a:pt x="38353" y="280543"/>
                </a:lnTo>
                <a:lnTo>
                  <a:pt x="38113" y="261535"/>
                </a:lnTo>
                <a:close/>
              </a:path>
              <a:path w="114300" h="375920">
                <a:moveTo>
                  <a:pt x="76214" y="261069"/>
                </a:moveTo>
                <a:lnTo>
                  <a:pt x="38113" y="261535"/>
                </a:lnTo>
                <a:lnTo>
                  <a:pt x="38353" y="280543"/>
                </a:lnTo>
                <a:lnTo>
                  <a:pt x="39941" y="287944"/>
                </a:lnTo>
                <a:lnTo>
                  <a:pt x="44100" y="293941"/>
                </a:lnTo>
                <a:lnTo>
                  <a:pt x="50212" y="297938"/>
                </a:lnTo>
                <a:lnTo>
                  <a:pt x="57657" y="299338"/>
                </a:lnTo>
                <a:lnTo>
                  <a:pt x="65006" y="297751"/>
                </a:lnTo>
                <a:lnTo>
                  <a:pt x="71008" y="293592"/>
                </a:lnTo>
                <a:lnTo>
                  <a:pt x="75035" y="287480"/>
                </a:lnTo>
                <a:lnTo>
                  <a:pt x="76453" y="280034"/>
                </a:lnTo>
                <a:lnTo>
                  <a:pt x="76214" y="261069"/>
                </a:lnTo>
                <a:close/>
              </a:path>
              <a:path w="114300" h="375920">
                <a:moveTo>
                  <a:pt x="114300" y="260603"/>
                </a:moveTo>
                <a:lnTo>
                  <a:pt x="76214" y="261069"/>
                </a:lnTo>
                <a:lnTo>
                  <a:pt x="76453" y="280034"/>
                </a:lnTo>
                <a:lnTo>
                  <a:pt x="75035" y="287480"/>
                </a:lnTo>
                <a:lnTo>
                  <a:pt x="71008" y="293592"/>
                </a:lnTo>
                <a:lnTo>
                  <a:pt x="65006" y="297751"/>
                </a:lnTo>
                <a:lnTo>
                  <a:pt x="57657" y="299338"/>
                </a:lnTo>
                <a:lnTo>
                  <a:pt x="95510" y="299338"/>
                </a:lnTo>
                <a:lnTo>
                  <a:pt x="114300" y="260603"/>
                </a:lnTo>
                <a:close/>
              </a:path>
              <a:path w="114300" h="375920">
                <a:moveTo>
                  <a:pt x="53848" y="0"/>
                </a:moveTo>
                <a:lnTo>
                  <a:pt x="46446" y="1587"/>
                </a:lnTo>
                <a:lnTo>
                  <a:pt x="40449" y="5746"/>
                </a:lnTo>
                <a:lnTo>
                  <a:pt x="36452" y="11858"/>
                </a:lnTo>
                <a:lnTo>
                  <a:pt x="35051" y="19303"/>
                </a:lnTo>
                <a:lnTo>
                  <a:pt x="38113" y="261535"/>
                </a:lnTo>
                <a:lnTo>
                  <a:pt x="76214" y="261069"/>
                </a:lnTo>
                <a:lnTo>
                  <a:pt x="73151" y="18796"/>
                </a:lnTo>
                <a:lnTo>
                  <a:pt x="71564" y="11394"/>
                </a:lnTo>
                <a:lnTo>
                  <a:pt x="67405" y="5397"/>
                </a:lnTo>
                <a:lnTo>
                  <a:pt x="61293" y="1400"/>
                </a:lnTo>
                <a:lnTo>
                  <a:pt x="5384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9204959" y="3092195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39">
                <a:moveTo>
                  <a:pt x="199644" y="0"/>
                </a:moveTo>
                <a:lnTo>
                  <a:pt x="146579" y="6394"/>
                </a:lnTo>
                <a:lnTo>
                  <a:pt x="98890" y="24440"/>
                </a:lnTo>
                <a:lnTo>
                  <a:pt x="58483" y="52435"/>
                </a:lnTo>
                <a:lnTo>
                  <a:pt x="27262" y="88674"/>
                </a:lnTo>
                <a:lnTo>
                  <a:pt x="7133" y="131453"/>
                </a:lnTo>
                <a:lnTo>
                  <a:pt x="0" y="179069"/>
                </a:lnTo>
                <a:lnTo>
                  <a:pt x="7133" y="226686"/>
                </a:lnTo>
                <a:lnTo>
                  <a:pt x="27262" y="269465"/>
                </a:lnTo>
                <a:lnTo>
                  <a:pt x="58483" y="305704"/>
                </a:lnTo>
                <a:lnTo>
                  <a:pt x="98890" y="333699"/>
                </a:lnTo>
                <a:lnTo>
                  <a:pt x="146579" y="351745"/>
                </a:lnTo>
                <a:lnTo>
                  <a:pt x="199644" y="358139"/>
                </a:lnTo>
                <a:lnTo>
                  <a:pt x="252708" y="351745"/>
                </a:lnTo>
                <a:lnTo>
                  <a:pt x="300397" y="333699"/>
                </a:lnTo>
                <a:lnTo>
                  <a:pt x="340804" y="305704"/>
                </a:lnTo>
                <a:lnTo>
                  <a:pt x="372025" y="269465"/>
                </a:lnTo>
                <a:lnTo>
                  <a:pt x="392154" y="226686"/>
                </a:lnTo>
                <a:lnTo>
                  <a:pt x="399288" y="179069"/>
                </a:lnTo>
                <a:lnTo>
                  <a:pt x="392154" y="131453"/>
                </a:lnTo>
                <a:lnTo>
                  <a:pt x="372025" y="88674"/>
                </a:lnTo>
                <a:lnTo>
                  <a:pt x="340804" y="52435"/>
                </a:lnTo>
                <a:lnTo>
                  <a:pt x="300397" y="24440"/>
                </a:lnTo>
                <a:lnTo>
                  <a:pt x="252708" y="6394"/>
                </a:lnTo>
                <a:lnTo>
                  <a:pt x="199644" y="0"/>
                </a:lnTo>
                <a:close/>
              </a:path>
            </a:pathLst>
          </a:custGeom>
          <a:solidFill>
            <a:srgbClr val="D2B9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9204959" y="3092195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39">
                <a:moveTo>
                  <a:pt x="0" y="179069"/>
                </a:moveTo>
                <a:lnTo>
                  <a:pt x="7133" y="131453"/>
                </a:lnTo>
                <a:lnTo>
                  <a:pt x="27262" y="88674"/>
                </a:lnTo>
                <a:lnTo>
                  <a:pt x="58483" y="52435"/>
                </a:lnTo>
                <a:lnTo>
                  <a:pt x="98890" y="24440"/>
                </a:lnTo>
                <a:lnTo>
                  <a:pt x="146579" y="6394"/>
                </a:lnTo>
                <a:lnTo>
                  <a:pt x="199644" y="0"/>
                </a:lnTo>
                <a:lnTo>
                  <a:pt x="252708" y="6394"/>
                </a:lnTo>
                <a:lnTo>
                  <a:pt x="300397" y="24440"/>
                </a:lnTo>
                <a:lnTo>
                  <a:pt x="340804" y="52435"/>
                </a:lnTo>
                <a:lnTo>
                  <a:pt x="372025" y="88674"/>
                </a:lnTo>
                <a:lnTo>
                  <a:pt x="392154" y="131453"/>
                </a:lnTo>
                <a:lnTo>
                  <a:pt x="399288" y="179069"/>
                </a:lnTo>
                <a:lnTo>
                  <a:pt x="392154" y="226686"/>
                </a:lnTo>
                <a:lnTo>
                  <a:pt x="372025" y="269465"/>
                </a:lnTo>
                <a:lnTo>
                  <a:pt x="340804" y="305704"/>
                </a:lnTo>
                <a:lnTo>
                  <a:pt x="300397" y="333699"/>
                </a:lnTo>
                <a:lnTo>
                  <a:pt x="252708" y="351745"/>
                </a:lnTo>
                <a:lnTo>
                  <a:pt x="199644" y="358139"/>
                </a:lnTo>
                <a:lnTo>
                  <a:pt x="146579" y="351745"/>
                </a:lnTo>
                <a:lnTo>
                  <a:pt x="98890" y="333699"/>
                </a:lnTo>
                <a:lnTo>
                  <a:pt x="58483" y="305704"/>
                </a:lnTo>
                <a:lnTo>
                  <a:pt x="27262" y="269465"/>
                </a:lnTo>
                <a:lnTo>
                  <a:pt x="7133" y="226686"/>
                </a:lnTo>
                <a:lnTo>
                  <a:pt x="0" y="179069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 txBox="1"/>
          <p:nvPr/>
        </p:nvSpPr>
        <p:spPr>
          <a:xfrm>
            <a:off x="9249536" y="3129787"/>
            <a:ext cx="2495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EAEAEA"/>
                </a:solidFill>
                <a:latin typeface="Cambria Math"/>
                <a:cs typeface="Cambria Math"/>
              </a:rPr>
              <a:t>𝜶</a:t>
            </a:r>
            <a:r>
              <a:rPr sz="1725" spc="7" baseline="-14492" dirty="0">
                <a:solidFill>
                  <a:srgbClr val="EAEAEA"/>
                </a:solidFill>
                <a:latin typeface="Cambria Math"/>
                <a:cs typeface="Cambria Math"/>
              </a:rPr>
              <a:t>𝟎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469" name="object 469"/>
          <p:cNvSpPr/>
          <p:nvPr/>
        </p:nvSpPr>
        <p:spPr>
          <a:xfrm>
            <a:off x="9585959" y="3215639"/>
            <a:ext cx="453390" cy="114300"/>
          </a:xfrm>
          <a:custGeom>
            <a:avLst/>
            <a:gdLst/>
            <a:ahLst/>
            <a:cxnLst/>
            <a:rect l="l" t="t" r="r" b="b"/>
            <a:pathLst>
              <a:path w="453390" h="114300">
                <a:moveTo>
                  <a:pt x="338582" y="0"/>
                </a:moveTo>
                <a:lnTo>
                  <a:pt x="338582" y="114300"/>
                </a:lnTo>
                <a:lnTo>
                  <a:pt x="414782" y="76200"/>
                </a:lnTo>
                <a:lnTo>
                  <a:pt x="357632" y="76200"/>
                </a:lnTo>
                <a:lnTo>
                  <a:pt x="365055" y="74705"/>
                </a:lnTo>
                <a:lnTo>
                  <a:pt x="371109" y="70627"/>
                </a:lnTo>
                <a:lnTo>
                  <a:pt x="375187" y="64573"/>
                </a:lnTo>
                <a:lnTo>
                  <a:pt x="376682" y="57150"/>
                </a:lnTo>
                <a:lnTo>
                  <a:pt x="375187" y="49726"/>
                </a:lnTo>
                <a:lnTo>
                  <a:pt x="371109" y="43672"/>
                </a:lnTo>
                <a:lnTo>
                  <a:pt x="365055" y="39594"/>
                </a:lnTo>
                <a:lnTo>
                  <a:pt x="357632" y="38100"/>
                </a:lnTo>
                <a:lnTo>
                  <a:pt x="414782" y="38100"/>
                </a:lnTo>
                <a:lnTo>
                  <a:pt x="338582" y="0"/>
                </a:lnTo>
                <a:close/>
              </a:path>
              <a:path w="453390" h="114300">
                <a:moveTo>
                  <a:pt x="338582" y="38100"/>
                </a:moveTo>
                <a:lnTo>
                  <a:pt x="19050" y="38100"/>
                </a:lnTo>
                <a:lnTo>
                  <a:pt x="11626" y="39594"/>
                </a:lnTo>
                <a:lnTo>
                  <a:pt x="5572" y="43672"/>
                </a:lnTo>
                <a:lnTo>
                  <a:pt x="1494" y="49726"/>
                </a:lnTo>
                <a:lnTo>
                  <a:pt x="0" y="57150"/>
                </a:lnTo>
                <a:lnTo>
                  <a:pt x="1494" y="64573"/>
                </a:lnTo>
                <a:lnTo>
                  <a:pt x="5572" y="70627"/>
                </a:lnTo>
                <a:lnTo>
                  <a:pt x="11626" y="74705"/>
                </a:lnTo>
                <a:lnTo>
                  <a:pt x="19050" y="76200"/>
                </a:lnTo>
                <a:lnTo>
                  <a:pt x="338582" y="76200"/>
                </a:lnTo>
                <a:lnTo>
                  <a:pt x="338582" y="38100"/>
                </a:lnTo>
                <a:close/>
              </a:path>
              <a:path w="453390" h="114300">
                <a:moveTo>
                  <a:pt x="414782" y="38100"/>
                </a:moveTo>
                <a:lnTo>
                  <a:pt x="357632" y="38100"/>
                </a:lnTo>
                <a:lnTo>
                  <a:pt x="365055" y="39594"/>
                </a:lnTo>
                <a:lnTo>
                  <a:pt x="371109" y="43672"/>
                </a:lnTo>
                <a:lnTo>
                  <a:pt x="375187" y="49726"/>
                </a:lnTo>
                <a:lnTo>
                  <a:pt x="376682" y="57150"/>
                </a:lnTo>
                <a:lnTo>
                  <a:pt x="375187" y="64573"/>
                </a:lnTo>
                <a:lnTo>
                  <a:pt x="371109" y="70627"/>
                </a:lnTo>
                <a:lnTo>
                  <a:pt x="365055" y="74705"/>
                </a:lnTo>
                <a:lnTo>
                  <a:pt x="357632" y="76200"/>
                </a:lnTo>
                <a:lnTo>
                  <a:pt x="414782" y="76200"/>
                </a:lnTo>
                <a:lnTo>
                  <a:pt x="452882" y="57150"/>
                </a:lnTo>
                <a:lnTo>
                  <a:pt x="414782" y="381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10035540" y="1924811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39">
                <a:moveTo>
                  <a:pt x="199643" y="0"/>
                </a:moveTo>
                <a:lnTo>
                  <a:pt x="146579" y="6394"/>
                </a:lnTo>
                <a:lnTo>
                  <a:pt x="98890" y="24440"/>
                </a:lnTo>
                <a:lnTo>
                  <a:pt x="58483" y="52435"/>
                </a:lnTo>
                <a:lnTo>
                  <a:pt x="27262" y="88674"/>
                </a:lnTo>
                <a:lnTo>
                  <a:pt x="7133" y="131453"/>
                </a:lnTo>
                <a:lnTo>
                  <a:pt x="0" y="179070"/>
                </a:lnTo>
                <a:lnTo>
                  <a:pt x="7133" y="226686"/>
                </a:lnTo>
                <a:lnTo>
                  <a:pt x="27262" y="269465"/>
                </a:lnTo>
                <a:lnTo>
                  <a:pt x="58483" y="305704"/>
                </a:lnTo>
                <a:lnTo>
                  <a:pt x="98890" y="333699"/>
                </a:lnTo>
                <a:lnTo>
                  <a:pt x="146579" y="351745"/>
                </a:lnTo>
                <a:lnTo>
                  <a:pt x="199643" y="358139"/>
                </a:lnTo>
                <a:lnTo>
                  <a:pt x="252708" y="351745"/>
                </a:lnTo>
                <a:lnTo>
                  <a:pt x="300397" y="333699"/>
                </a:lnTo>
                <a:lnTo>
                  <a:pt x="340804" y="305704"/>
                </a:lnTo>
                <a:lnTo>
                  <a:pt x="372025" y="269465"/>
                </a:lnTo>
                <a:lnTo>
                  <a:pt x="392154" y="226686"/>
                </a:lnTo>
                <a:lnTo>
                  <a:pt x="399287" y="179070"/>
                </a:lnTo>
                <a:lnTo>
                  <a:pt x="392154" y="131453"/>
                </a:lnTo>
                <a:lnTo>
                  <a:pt x="372025" y="88674"/>
                </a:lnTo>
                <a:lnTo>
                  <a:pt x="340804" y="52435"/>
                </a:lnTo>
                <a:lnTo>
                  <a:pt x="300397" y="24440"/>
                </a:lnTo>
                <a:lnTo>
                  <a:pt x="252708" y="6394"/>
                </a:lnTo>
                <a:lnTo>
                  <a:pt x="199643" y="0"/>
                </a:lnTo>
                <a:close/>
              </a:path>
            </a:pathLst>
          </a:custGeom>
          <a:solidFill>
            <a:srgbClr val="D2B9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10035540" y="1924811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39">
                <a:moveTo>
                  <a:pt x="0" y="179070"/>
                </a:moveTo>
                <a:lnTo>
                  <a:pt x="7133" y="131453"/>
                </a:lnTo>
                <a:lnTo>
                  <a:pt x="27262" y="88674"/>
                </a:lnTo>
                <a:lnTo>
                  <a:pt x="58483" y="52435"/>
                </a:lnTo>
                <a:lnTo>
                  <a:pt x="98890" y="24440"/>
                </a:lnTo>
                <a:lnTo>
                  <a:pt x="146579" y="6394"/>
                </a:lnTo>
                <a:lnTo>
                  <a:pt x="199643" y="0"/>
                </a:lnTo>
                <a:lnTo>
                  <a:pt x="252708" y="6394"/>
                </a:lnTo>
                <a:lnTo>
                  <a:pt x="300397" y="24440"/>
                </a:lnTo>
                <a:lnTo>
                  <a:pt x="340804" y="52435"/>
                </a:lnTo>
                <a:lnTo>
                  <a:pt x="372025" y="88674"/>
                </a:lnTo>
                <a:lnTo>
                  <a:pt x="392154" y="131453"/>
                </a:lnTo>
                <a:lnTo>
                  <a:pt x="399287" y="179070"/>
                </a:lnTo>
                <a:lnTo>
                  <a:pt x="392154" y="226686"/>
                </a:lnTo>
                <a:lnTo>
                  <a:pt x="372025" y="269465"/>
                </a:lnTo>
                <a:lnTo>
                  <a:pt x="340804" y="305704"/>
                </a:lnTo>
                <a:lnTo>
                  <a:pt x="300397" y="333699"/>
                </a:lnTo>
                <a:lnTo>
                  <a:pt x="252708" y="351745"/>
                </a:lnTo>
                <a:lnTo>
                  <a:pt x="199643" y="358139"/>
                </a:lnTo>
                <a:lnTo>
                  <a:pt x="146579" y="351745"/>
                </a:lnTo>
                <a:lnTo>
                  <a:pt x="98890" y="333699"/>
                </a:lnTo>
                <a:lnTo>
                  <a:pt x="58483" y="305704"/>
                </a:lnTo>
                <a:lnTo>
                  <a:pt x="27262" y="269465"/>
                </a:lnTo>
                <a:lnTo>
                  <a:pt x="7133" y="226686"/>
                </a:lnTo>
                <a:lnTo>
                  <a:pt x="0" y="179070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 txBox="1"/>
          <p:nvPr/>
        </p:nvSpPr>
        <p:spPr>
          <a:xfrm>
            <a:off x="10117328" y="1962404"/>
            <a:ext cx="1854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𝑯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473" name="object 473"/>
          <p:cNvSpPr/>
          <p:nvPr/>
        </p:nvSpPr>
        <p:spPr>
          <a:xfrm>
            <a:off x="9204959" y="2523744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39">
                <a:moveTo>
                  <a:pt x="199644" y="0"/>
                </a:moveTo>
                <a:lnTo>
                  <a:pt x="146579" y="6394"/>
                </a:lnTo>
                <a:lnTo>
                  <a:pt x="98890" y="24440"/>
                </a:lnTo>
                <a:lnTo>
                  <a:pt x="58483" y="52435"/>
                </a:lnTo>
                <a:lnTo>
                  <a:pt x="27262" y="88674"/>
                </a:lnTo>
                <a:lnTo>
                  <a:pt x="7133" y="131453"/>
                </a:lnTo>
                <a:lnTo>
                  <a:pt x="0" y="179069"/>
                </a:lnTo>
                <a:lnTo>
                  <a:pt x="7133" y="226686"/>
                </a:lnTo>
                <a:lnTo>
                  <a:pt x="27262" y="269465"/>
                </a:lnTo>
                <a:lnTo>
                  <a:pt x="58483" y="305704"/>
                </a:lnTo>
                <a:lnTo>
                  <a:pt x="98890" y="333699"/>
                </a:lnTo>
                <a:lnTo>
                  <a:pt x="146579" y="351745"/>
                </a:lnTo>
                <a:lnTo>
                  <a:pt x="199644" y="358139"/>
                </a:lnTo>
                <a:lnTo>
                  <a:pt x="252708" y="351745"/>
                </a:lnTo>
                <a:lnTo>
                  <a:pt x="300397" y="333699"/>
                </a:lnTo>
                <a:lnTo>
                  <a:pt x="340804" y="305704"/>
                </a:lnTo>
                <a:lnTo>
                  <a:pt x="372025" y="269465"/>
                </a:lnTo>
                <a:lnTo>
                  <a:pt x="392154" y="226686"/>
                </a:lnTo>
                <a:lnTo>
                  <a:pt x="399288" y="179069"/>
                </a:lnTo>
                <a:lnTo>
                  <a:pt x="392154" y="131453"/>
                </a:lnTo>
                <a:lnTo>
                  <a:pt x="372025" y="88674"/>
                </a:lnTo>
                <a:lnTo>
                  <a:pt x="340804" y="52435"/>
                </a:lnTo>
                <a:lnTo>
                  <a:pt x="300397" y="24440"/>
                </a:lnTo>
                <a:lnTo>
                  <a:pt x="252708" y="6394"/>
                </a:lnTo>
                <a:lnTo>
                  <a:pt x="199644" y="0"/>
                </a:lnTo>
                <a:close/>
              </a:path>
            </a:pathLst>
          </a:custGeom>
          <a:solidFill>
            <a:srgbClr val="D2B9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9204959" y="2523744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39">
                <a:moveTo>
                  <a:pt x="0" y="179069"/>
                </a:moveTo>
                <a:lnTo>
                  <a:pt x="7133" y="131453"/>
                </a:lnTo>
                <a:lnTo>
                  <a:pt x="27262" y="88674"/>
                </a:lnTo>
                <a:lnTo>
                  <a:pt x="58483" y="52435"/>
                </a:lnTo>
                <a:lnTo>
                  <a:pt x="98890" y="24440"/>
                </a:lnTo>
                <a:lnTo>
                  <a:pt x="146579" y="6394"/>
                </a:lnTo>
                <a:lnTo>
                  <a:pt x="199644" y="0"/>
                </a:lnTo>
                <a:lnTo>
                  <a:pt x="252708" y="6394"/>
                </a:lnTo>
                <a:lnTo>
                  <a:pt x="300397" y="24440"/>
                </a:lnTo>
                <a:lnTo>
                  <a:pt x="340804" y="52435"/>
                </a:lnTo>
                <a:lnTo>
                  <a:pt x="372025" y="88674"/>
                </a:lnTo>
                <a:lnTo>
                  <a:pt x="392154" y="131453"/>
                </a:lnTo>
                <a:lnTo>
                  <a:pt x="399288" y="179069"/>
                </a:lnTo>
                <a:lnTo>
                  <a:pt x="392154" y="226686"/>
                </a:lnTo>
                <a:lnTo>
                  <a:pt x="372025" y="269465"/>
                </a:lnTo>
                <a:lnTo>
                  <a:pt x="340804" y="305704"/>
                </a:lnTo>
                <a:lnTo>
                  <a:pt x="300397" y="333699"/>
                </a:lnTo>
                <a:lnTo>
                  <a:pt x="252708" y="351745"/>
                </a:lnTo>
                <a:lnTo>
                  <a:pt x="199644" y="358139"/>
                </a:lnTo>
                <a:lnTo>
                  <a:pt x="146579" y="351745"/>
                </a:lnTo>
                <a:lnTo>
                  <a:pt x="98890" y="333699"/>
                </a:lnTo>
                <a:lnTo>
                  <a:pt x="58483" y="305704"/>
                </a:lnTo>
                <a:lnTo>
                  <a:pt x="27262" y="269465"/>
                </a:lnTo>
                <a:lnTo>
                  <a:pt x="7133" y="226686"/>
                </a:lnTo>
                <a:lnTo>
                  <a:pt x="0" y="179069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 txBox="1"/>
          <p:nvPr/>
        </p:nvSpPr>
        <p:spPr>
          <a:xfrm>
            <a:off x="9305290" y="256133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𝜸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476" name="object 476"/>
          <p:cNvSpPr/>
          <p:nvPr/>
        </p:nvSpPr>
        <p:spPr>
          <a:xfrm>
            <a:off x="10179557" y="2264664"/>
            <a:ext cx="114300" cy="259079"/>
          </a:xfrm>
          <a:custGeom>
            <a:avLst/>
            <a:gdLst/>
            <a:ahLst/>
            <a:cxnLst/>
            <a:rect l="l" t="t" r="r" b="b"/>
            <a:pathLst>
              <a:path w="114300" h="259080">
                <a:moveTo>
                  <a:pt x="38109" y="144652"/>
                </a:moveTo>
                <a:lnTo>
                  <a:pt x="0" y="144907"/>
                </a:lnTo>
                <a:lnTo>
                  <a:pt x="57785" y="258825"/>
                </a:lnTo>
                <a:lnTo>
                  <a:pt x="95336" y="182625"/>
                </a:lnTo>
                <a:lnTo>
                  <a:pt x="57276" y="182625"/>
                </a:lnTo>
                <a:lnTo>
                  <a:pt x="49907" y="181205"/>
                </a:lnTo>
                <a:lnTo>
                  <a:pt x="43846" y="177164"/>
                </a:lnTo>
                <a:lnTo>
                  <a:pt x="39739" y="171124"/>
                </a:lnTo>
                <a:lnTo>
                  <a:pt x="38226" y="163702"/>
                </a:lnTo>
                <a:lnTo>
                  <a:pt x="38109" y="144652"/>
                </a:lnTo>
                <a:close/>
              </a:path>
              <a:path w="114300" h="259080">
                <a:moveTo>
                  <a:pt x="76209" y="144398"/>
                </a:moveTo>
                <a:lnTo>
                  <a:pt x="38109" y="144652"/>
                </a:lnTo>
                <a:lnTo>
                  <a:pt x="38226" y="163702"/>
                </a:lnTo>
                <a:lnTo>
                  <a:pt x="39739" y="171124"/>
                </a:lnTo>
                <a:lnTo>
                  <a:pt x="43846" y="177164"/>
                </a:lnTo>
                <a:lnTo>
                  <a:pt x="49907" y="181205"/>
                </a:lnTo>
                <a:lnTo>
                  <a:pt x="57276" y="182625"/>
                </a:lnTo>
                <a:lnTo>
                  <a:pt x="64700" y="181111"/>
                </a:lnTo>
                <a:lnTo>
                  <a:pt x="70754" y="176990"/>
                </a:lnTo>
                <a:lnTo>
                  <a:pt x="74832" y="170892"/>
                </a:lnTo>
                <a:lnTo>
                  <a:pt x="76276" y="163702"/>
                </a:lnTo>
                <a:lnTo>
                  <a:pt x="76209" y="144398"/>
                </a:lnTo>
                <a:close/>
              </a:path>
              <a:path w="114300" h="259080">
                <a:moveTo>
                  <a:pt x="114300" y="144145"/>
                </a:moveTo>
                <a:lnTo>
                  <a:pt x="76209" y="144398"/>
                </a:lnTo>
                <a:lnTo>
                  <a:pt x="76276" y="163702"/>
                </a:lnTo>
                <a:lnTo>
                  <a:pt x="74832" y="170892"/>
                </a:lnTo>
                <a:lnTo>
                  <a:pt x="70754" y="176990"/>
                </a:lnTo>
                <a:lnTo>
                  <a:pt x="64700" y="181111"/>
                </a:lnTo>
                <a:lnTo>
                  <a:pt x="57276" y="182625"/>
                </a:lnTo>
                <a:lnTo>
                  <a:pt x="95336" y="182625"/>
                </a:lnTo>
                <a:lnTo>
                  <a:pt x="114300" y="144145"/>
                </a:lnTo>
                <a:close/>
              </a:path>
              <a:path w="114300" h="259080">
                <a:moveTo>
                  <a:pt x="56261" y="0"/>
                </a:moveTo>
                <a:lnTo>
                  <a:pt x="48857" y="1514"/>
                </a:lnTo>
                <a:lnTo>
                  <a:pt x="42846" y="5635"/>
                </a:lnTo>
                <a:lnTo>
                  <a:pt x="38812" y="11733"/>
                </a:lnTo>
                <a:lnTo>
                  <a:pt x="37338" y="19176"/>
                </a:lnTo>
                <a:lnTo>
                  <a:pt x="38109" y="144652"/>
                </a:lnTo>
                <a:lnTo>
                  <a:pt x="76209" y="144398"/>
                </a:lnTo>
                <a:lnTo>
                  <a:pt x="75438" y="18923"/>
                </a:lnTo>
                <a:lnTo>
                  <a:pt x="73923" y="11519"/>
                </a:lnTo>
                <a:lnTo>
                  <a:pt x="69802" y="5508"/>
                </a:lnTo>
                <a:lnTo>
                  <a:pt x="63704" y="1474"/>
                </a:lnTo>
                <a:lnTo>
                  <a:pt x="5626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9585959" y="2647188"/>
            <a:ext cx="453390" cy="114300"/>
          </a:xfrm>
          <a:custGeom>
            <a:avLst/>
            <a:gdLst/>
            <a:ahLst/>
            <a:cxnLst/>
            <a:rect l="l" t="t" r="r" b="b"/>
            <a:pathLst>
              <a:path w="453390" h="114300">
                <a:moveTo>
                  <a:pt x="338582" y="0"/>
                </a:moveTo>
                <a:lnTo>
                  <a:pt x="338582" y="114300"/>
                </a:lnTo>
                <a:lnTo>
                  <a:pt x="414782" y="76200"/>
                </a:lnTo>
                <a:lnTo>
                  <a:pt x="357632" y="76200"/>
                </a:lnTo>
                <a:lnTo>
                  <a:pt x="365055" y="74705"/>
                </a:lnTo>
                <a:lnTo>
                  <a:pt x="371109" y="70627"/>
                </a:lnTo>
                <a:lnTo>
                  <a:pt x="375187" y="64573"/>
                </a:lnTo>
                <a:lnTo>
                  <a:pt x="376682" y="57150"/>
                </a:lnTo>
                <a:lnTo>
                  <a:pt x="375187" y="49726"/>
                </a:lnTo>
                <a:lnTo>
                  <a:pt x="371109" y="43672"/>
                </a:lnTo>
                <a:lnTo>
                  <a:pt x="365055" y="39594"/>
                </a:lnTo>
                <a:lnTo>
                  <a:pt x="357632" y="38100"/>
                </a:lnTo>
                <a:lnTo>
                  <a:pt x="414782" y="38100"/>
                </a:lnTo>
                <a:lnTo>
                  <a:pt x="338582" y="0"/>
                </a:lnTo>
                <a:close/>
              </a:path>
              <a:path w="453390" h="114300">
                <a:moveTo>
                  <a:pt x="338582" y="38100"/>
                </a:moveTo>
                <a:lnTo>
                  <a:pt x="19050" y="38100"/>
                </a:lnTo>
                <a:lnTo>
                  <a:pt x="11626" y="39594"/>
                </a:lnTo>
                <a:lnTo>
                  <a:pt x="5572" y="43672"/>
                </a:lnTo>
                <a:lnTo>
                  <a:pt x="1494" y="49726"/>
                </a:lnTo>
                <a:lnTo>
                  <a:pt x="0" y="57150"/>
                </a:lnTo>
                <a:lnTo>
                  <a:pt x="1494" y="64573"/>
                </a:lnTo>
                <a:lnTo>
                  <a:pt x="5572" y="70627"/>
                </a:lnTo>
                <a:lnTo>
                  <a:pt x="11626" y="74705"/>
                </a:lnTo>
                <a:lnTo>
                  <a:pt x="19050" y="76200"/>
                </a:lnTo>
                <a:lnTo>
                  <a:pt x="338582" y="76200"/>
                </a:lnTo>
                <a:lnTo>
                  <a:pt x="338582" y="38100"/>
                </a:lnTo>
                <a:close/>
              </a:path>
              <a:path w="453390" h="114300">
                <a:moveTo>
                  <a:pt x="414782" y="38100"/>
                </a:moveTo>
                <a:lnTo>
                  <a:pt x="357632" y="38100"/>
                </a:lnTo>
                <a:lnTo>
                  <a:pt x="365055" y="39594"/>
                </a:lnTo>
                <a:lnTo>
                  <a:pt x="371109" y="43672"/>
                </a:lnTo>
                <a:lnTo>
                  <a:pt x="375187" y="49726"/>
                </a:lnTo>
                <a:lnTo>
                  <a:pt x="376682" y="57150"/>
                </a:lnTo>
                <a:lnTo>
                  <a:pt x="375187" y="64573"/>
                </a:lnTo>
                <a:lnTo>
                  <a:pt x="371109" y="70627"/>
                </a:lnTo>
                <a:lnTo>
                  <a:pt x="365055" y="74705"/>
                </a:lnTo>
                <a:lnTo>
                  <a:pt x="357632" y="76200"/>
                </a:lnTo>
                <a:lnTo>
                  <a:pt x="414782" y="76200"/>
                </a:lnTo>
                <a:lnTo>
                  <a:pt x="452882" y="57150"/>
                </a:lnTo>
                <a:lnTo>
                  <a:pt x="414782" y="381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 txBox="1"/>
          <p:nvPr/>
        </p:nvSpPr>
        <p:spPr>
          <a:xfrm>
            <a:off x="10847070" y="3499647"/>
            <a:ext cx="1033780" cy="2254250"/>
          </a:xfrm>
          <a:prstGeom prst="rect">
            <a:avLst/>
          </a:prstGeom>
          <a:solidFill>
            <a:srgbClr val="000000"/>
          </a:solidFill>
          <a:ln w="15240">
            <a:solidFill>
              <a:srgbClr val="F8F8F8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R="3175">
              <a:lnSpc>
                <a:spcPct val="100000"/>
              </a:lnSpc>
              <a:spcBef>
                <a:spcPts val="25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R="102235" algn="ctr">
              <a:lnSpc>
                <a:spcPct val="100000"/>
              </a:lnSpc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𝑮</a:t>
            </a:r>
            <a:r>
              <a:rPr sz="1575" spc="-7" baseline="-21164" dirty="0">
                <a:solidFill>
                  <a:srgbClr val="EAEAEA"/>
                </a:solidFill>
                <a:latin typeface="Cambria Math"/>
                <a:cs typeface="Cambria Math"/>
              </a:rPr>
              <a:t>𝒊</a:t>
            </a:r>
            <a:endParaRPr sz="1575" baseline="-21164" dirty="0">
              <a:latin typeface="Cambria Math"/>
              <a:cs typeface="Cambria Math"/>
            </a:endParaRPr>
          </a:p>
          <a:p>
            <a:pPr marR="3175"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 marR="3175">
              <a:lnSpc>
                <a:spcPct val="100000"/>
              </a:lnSpc>
              <a:spcBef>
                <a:spcPts val="40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R="92710" algn="ctr">
              <a:lnSpc>
                <a:spcPct val="100000"/>
              </a:lnSpc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endParaRPr sz="1600" dirty="0">
              <a:latin typeface="Cambria Math"/>
              <a:cs typeface="Cambria Math"/>
            </a:endParaRPr>
          </a:p>
          <a:p>
            <a:pPr marR="3175"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 marR="3175">
              <a:lnSpc>
                <a:spcPct val="100000"/>
              </a:lnSpc>
              <a:spcBef>
                <a:spcPts val="25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R="57150" algn="ctr">
              <a:lnSpc>
                <a:spcPts val="1910"/>
              </a:lnSpc>
            </a:pPr>
            <a:r>
              <a:rPr sz="1600" b="1" spc="-5" dirty="0">
                <a:solidFill>
                  <a:srgbClr val="EAEAEA"/>
                </a:solidFill>
                <a:latin typeface="Calisto MT"/>
                <a:cs typeface="Calisto MT"/>
              </a:rPr>
              <a:t>w</a:t>
            </a:r>
            <a:endParaRPr sz="1600" dirty="0">
              <a:latin typeface="Calisto MT"/>
              <a:cs typeface="Calisto MT"/>
            </a:endParaRPr>
          </a:p>
          <a:p>
            <a:pPr marL="605155" marR="3175">
              <a:lnSpc>
                <a:spcPts val="1565"/>
              </a:lnSpc>
            </a:pPr>
            <a:r>
              <a:rPr sz="1600" spc="-5" dirty="0">
                <a:solidFill>
                  <a:srgbClr val="EAEAEA"/>
                </a:solidFill>
                <a:latin typeface="Calisto MT"/>
                <a:cs typeface="Calisto MT"/>
              </a:rPr>
              <a:t>N</a:t>
            </a:r>
            <a:endParaRPr sz="1600" dirty="0">
              <a:latin typeface="Calisto MT"/>
              <a:cs typeface="Calisto MT"/>
            </a:endParaRPr>
          </a:p>
          <a:p>
            <a:pPr algn="r">
              <a:lnSpc>
                <a:spcPts val="1580"/>
              </a:lnSpc>
            </a:pPr>
            <a:r>
              <a:rPr sz="1600" spc="-5" dirty="0">
                <a:solidFill>
                  <a:srgbClr val="EAEAEA"/>
                </a:solidFill>
                <a:latin typeface="Calisto MT"/>
                <a:cs typeface="Calisto MT"/>
              </a:rPr>
              <a:t>D</a:t>
            </a:r>
            <a:endParaRPr sz="1600" dirty="0">
              <a:latin typeface="Calisto MT"/>
              <a:cs typeface="Calisto MT"/>
            </a:endParaRPr>
          </a:p>
        </p:txBody>
      </p:sp>
      <p:sp>
        <p:nvSpPr>
          <p:cNvPr id="480" name="object 48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  <p:sp>
        <p:nvSpPr>
          <p:cNvPr id="479" name="object 479"/>
          <p:cNvSpPr txBox="1"/>
          <p:nvPr/>
        </p:nvSpPr>
        <p:spPr>
          <a:xfrm>
            <a:off x="9408668" y="5275326"/>
            <a:ext cx="1668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494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Hierarchical  </a:t>
            </a:r>
            <a:r>
              <a:rPr sz="1800" spc="-5" dirty="0">
                <a:solidFill>
                  <a:srgbClr val="EAEAEA"/>
                </a:solidFill>
                <a:latin typeface="Calisto MT"/>
                <a:cs typeface="Calisto MT"/>
              </a:rPr>
              <a:t>Dirichlet</a:t>
            </a:r>
            <a:r>
              <a:rPr sz="1800" spc="-50" dirty="0">
                <a:solidFill>
                  <a:srgbClr val="EAEAEA"/>
                </a:solidFill>
                <a:latin typeface="Calisto MT"/>
                <a:cs typeface="Calisto MT"/>
              </a:rPr>
              <a:t> </a:t>
            </a:r>
            <a:r>
              <a:rPr sz="1800" spc="-10" dirty="0">
                <a:solidFill>
                  <a:srgbClr val="EAEAEA"/>
                </a:solidFill>
                <a:latin typeface="Calisto MT"/>
                <a:cs typeface="Calisto MT"/>
              </a:rPr>
              <a:t>Process</a:t>
            </a:r>
            <a:endParaRPr sz="1800">
              <a:latin typeface="Calisto MT"/>
              <a:cs typeface="Calisto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44011" y="286499"/>
            <a:ext cx="5807201" cy="4168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69920" y="312407"/>
            <a:ext cx="5755385" cy="3573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3508" y="334009"/>
            <a:ext cx="5743194" cy="344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94888" y="1033272"/>
            <a:ext cx="6118098" cy="1564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20796" y="1101826"/>
            <a:ext cx="165379" cy="16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31336" y="1117472"/>
            <a:ext cx="154939" cy="1549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28644" y="1068311"/>
            <a:ext cx="153162" cy="1927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43884" y="1087882"/>
            <a:ext cx="133350" cy="173990"/>
          </a:xfrm>
          <a:custGeom>
            <a:avLst/>
            <a:gdLst/>
            <a:ahLst/>
            <a:cxnLst/>
            <a:rect l="l" t="t" r="r" b="b"/>
            <a:pathLst>
              <a:path w="133350" h="173990">
                <a:moveTo>
                  <a:pt x="101120" y="163829"/>
                </a:moveTo>
                <a:lnTo>
                  <a:pt x="83312" y="163829"/>
                </a:lnTo>
                <a:lnTo>
                  <a:pt x="89788" y="173735"/>
                </a:lnTo>
                <a:lnTo>
                  <a:pt x="99567" y="170941"/>
                </a:lnTo>
                <a:lnTo>
                  <a:pt x="101120" y="163829"/>
                </a:lnTo>
                <a:close/>
              </a:path>
              <a:path w="133350" h="173990">
                <a:moveTo>
                  <a:pt x="98043" y="0"/>
                </a:moveTo>
                <a:lnTo>
                  <a:pt x="90296" y="0"/>
                </a:lnTo>
                <a:lnTo>
                  <a:pt x="80319" y="619"/>
                </a:lnTo>
                <a:lnTo>
                  <a:pt x="44884" y="15454"/>
                </a:lnTo>
                <a:lnTo>
                  <a:pt x="18706" y="47458"/>
                </a:lnTo>
                <a:lnTo>
                  <a:pt x="3482" y="90507"/>
                </a:lnTo>
                <a:lnTo>
                  <a:pt x="0" y="120903"/>
                </a:lnTo>
                <a:lnTo>
                  <a:pt x="761" y="133018"/>
                </a:lnTo>
                <a:lnTo>
                  <a:pt x="27162" y="170211"/>
                </a:lnTo>
                <a:lnTo>
                  <a:pt x="47751" y="173608"/>
                </a:lnTo>
                <a:lnTo>
                  <a:pt x="52831" y="173608"/>
                </a:lnTo>
                <a:lnTo>
                  <a:pt x="57912" y="172973"/>
                </a:lnTo>
                <a:lnTo>
                  <a:pt x="62864" y="171703"/>
                </a:lnTo>
                <a:lnTo>
                  <a:pt x="67817" y="170560"/>
                </a:lnTo>
                <a:lnTo>
                  <a:pt x="74675" y="167893"/>
                </a:lnTo>
                <a:lnTo>
                  <a:pt x="83312" y="163829"/>
                </a:lnTo>
                <a:lnTo>
                  <a:pt x="101120" y="163829"/>
                </a:lnTo>
                <a:lnTo>
                  <a:pt x="101341" y="162813"/>
                </a:lnTo>
                <a:lnTo>
                  <a:pt x="41275" y="162813"/>
                </a:lnTo>
                <a:lnTo>
                  <a:pt x="34289" y="159765"/>
                </a:lnTo>
                <a:lnTo>
                  <a:pt x="23240" y="125602"/>
                </a:lnTo>
                <a:lnTo>
                  <a:pt x="23475" y="117766"/>
                </a:lnTo>
                <a:lnTo>
                  <a:pt x="31162" y="75485"/>
                </a:lnTo>
                <a:lnTo>
                  <a:pt x="47690" y="37871"/>
                </a:lnTo>
                <a:lnTo>
                  <a:pt x="81406" y="10921"/>
                </a:lnTo>
                <a:lnTo>
                  <a:pt x="132364" y="10921"/>
                </a:lnTo>
                <a:lnTo>
                  <a:pt x="133350" y="6603"/>
                </a:lnTo>
                <a:lnTo>
                  <a:pt x="125602" y="4063"/>
                </a:lnTo>
                <a:lnTo>
                  <a:pt x="118363" y="2285"/>
                </a:lnTo>
                <a:lnTo>
                  <a:pt x="111887" y="1396"/>
                </a:lnTo>
                <a:lnTo>
                  <a:pt x="105282" y="380"/>
                </a:lnTo>
                <a:lnTo>
                  <a:pt x="98043" y="0"/>
                </a:lnTo>
                <a:close/>
              </a:path>
              <a:path w="133350" h="173990">
                <a:moveTo>
                  <a:pt x="127635" y="94868"/>
                </a:moveTo>
                <a:lnTo>
                  <a:pt x="77977" y="94868"/>
                </a:lnTo>
                <a:lnTo>
                  <a:pt x="76580" y="100964"/>
                </a:lnTo>
                <a:lnTo>
                  <a:pt x="80771" y="101218"/>
                </a:lnTo>
                <a:lnTo>
                  <a:pt x="83819" y="102107"/>
                </a:lnTo>
                <a:lnTo>
                  <a:pt x="85851" y="103631"/>
                </a:lnTo>
                <a:lnTo>
                  <a:pt x="87756" y="105155"/>
                </a:lnTo>
                <a:lnTo>
                  <a:pt x="88773" y="107950"/>
                </a:lnTo>
                <a:lnTo>
                  <a:pt x="88655" y="118237"/>
                </a:lnTo>
                <a:lnTo>
                  <a:pt x="87883" y="124078"/>
                </a:lnTo>
                <a:lnTo>
                  <a:pt x="85948" y="131952"/>
                </a:lnTo>
                <a:lnTo>
                  <a:pt x="84581" y="137667"/>
                </a:lnTo>
                <a:lnTo>
                  <a:pt x="71119" y="157479"/>
                </a:lnTo>
                <a:lnTo>
                  <a:pt x="68071" y="159384"/>
                </a:lnTo>
                <a:lnTo>
                  <a:pt x="64769" y="160781"/>
                </a:lnTo>
                <a:lnTo>
                  <a:pt x="57530" y="162305"/>
                </a:lnTo>
                <a:lnTo>
                  <a:pt x="54101" y="162813"/>
                </a:lnTo>
                <a:lnTo>
                  <a:pt x="101341" y="162813"/>
                </a:lnTo>
                <a:lnTo>
                  <a:pt x="108105" y="131825"/>
                </a:lnTo>
                <a:lnTo>
                  <a:pt x="109854" y="123951"/>
                </a:lnTo>
                <a:lnTo>
                  <a:pt x="111251" y="118237"/>
                </a:lnTo>
                <a:lnTo>
                  <a:pt x="112394" y="114807"/>
                </a:lnTo>
                <a:lnTo>
                  <a:pt x="113411" y="111251"/>
                </a:lnTo>
                <a:lnTo>
                  <a:pt x="114553" y="108712"/>
                </a:lnTo>
                <a:lnTo>
                  <a:pt x="115696" y="107060"/>
                </a:lnTo>
                <a:lnTo>
                  <a:pt x="116712" y="105282"/>
                </a:lnTo>
                <a:lnTo>
                  <a:pt x="117982" y="104012"/>
                </a:lnTo>
                <a:lnTo>
                  <a:pt x="119379" y="103250"/>
                </a:lnTo>
                <a:lnTo>
                  <a:pt x="120903" y="102362"/>
                </a:lnTo>
                <a:lnTo>
                  <a:pt x="123062" y="101600"/>
                </a:lnTo>
                <a:lnTo>
                  <a:pt x="126237" y="100964"/>
                </a:lnTo>
                <a:lnTo>
                  <a:pt x="127635" y="94868"/>
                </a:lnTo>
                <a:close/>
              </a:path>
              <a:path w="133350" h="173990">
                <a:moveTo>
                  <a:pt x="132364" y="10921"/>
                </a:moveTo>
                <a:lnTo>
                  <a:pt x="97027" y="10921"/>
                </a:lnTo>
                <a:lnTo>
                  <a:pt x="103250" y="13207"/>
                </a:lnTo>
                <a:lnTo>
                  <a:pt x="107061" y="17652"/>
                </a:lnTo>
                <a:lnTo>
                  <a:pt x="110870" y="22225"/>
                </a:lnTo>
                <a:lnTo>
                  <a:pt x="113156" y="29590"/>
                </a:lnTo>
                <a:lnTo>
                  <a:pt x="113791" y="40004"/>
                </a:lnTo>
                <a:lnTo>
                  <a:pt x="125729" y="40004"/>
                </a:lnTo>
                <a:lnTo>
                  <a:pt x="132364" y="109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43884" y="1087882"/>
            <a:ext cx="133350" cy="173990"/>
          </a:xfrm>
          <a:custGeom>
            <a:avLst/>
            <a:gdLst/>
            <a:ahLst/>
            <a:cxnLst/>
            <a:rect l="l" t="t" r="r" b="b"/>
            <a:pathLst>
              <a:path w="133350" h="173990">
                <a:moveTo>
                  <a:pt x="90296" y="0"/>
                </a:moveTo>
                <a:lnTo>
                  <a:pt x="98043" y="0"/>
                </a:lnTo>
                <a:lnTo>
                  <a:pt x="105282" y="380"/>
                </a:lnTo>
                <a:lnTo>
                  <a:pt x="111887" y="1396"/>
                </a:lnTo>
                <a:lnTo>
                  <a:pt x="118363" y="2285"/>
                </a:lnTo>
                <a:lnTo>
                  <a:pt x="125602" y="4063"/>
                </a:lnTo>
                <a:lnTo>
                  <a:pt x="133350" y="6603"/>
                </a:lnTo>
                <a:lnTo>
                  <a:pt x="125729" y="40004"/>
                </a:lnTo>
                <a:lnTo>
                  <a:pt x="113791" y="40004"/>
                </a:lnTo>
                <a:lnTo>
                  <a:pt x="113156" y="29590"/>
                </a:lnTo>
                <a:lnTo>
                  <a:pt x="110870" y="22225"/>
                </a:lnTo>
                <a:lnTo>
                  <a:pt x="107061" y="17652"/>
                </a:lnTo>
                <a:lnTo>
                  <a:pt x="103250" y="13207"/>
                </a:lnTo>
                <a:lnTo>
                  <a:pt x="97027" y="10921"/>
                </a:lnTo>
                <a:lnTo>
                  <a:pt x="88391" y="10921"/>
                </a:lnTo>
                <a:lnTo>
                  <a:pt x="81406" y="10921"/>
                </a:lnTo>
                <a:lnTo>
                  <a:pt x="47690" y="37871"/>
                </a:lnTo>
                <a:lnTo>
                  <a:pt x="31162" y="75485"/>
                </a:lnTo>
                <a:lnTo>
                  <a:pt x="23475" y="117766"/>
                </a:lnTo>
                <a:lnTo>
                  <a:pt x="23240" y="125602"/>
                </a:lnTo>
                <a:lnTo>
                  <a:pt x="23665" y="134653"/>
                </a:lnTo>
                <a:lnTo>
                  <a:pt x="41275" y="162813"/>
                </a:lnTo>
                <a:lnTo>
                  <a:pt x="50673" y="162813"/>
                </a:lnTo>
                <a:lnTo>
                  <a:pt x="54101" y="162813"/>
                </a:lnTo>
                <a:lnTo>
                  <a:pt x="71119" y="157479"/>
                </a:lnTo>
                <a:lnTo>
                  <a:pt x="74294" y="155575"/>
                </a:lnTo>
                <a:lnTo>
                  <a:pt x="84581" y="137667"/>
                </a:lnTo>
                <a:lnTo>
                  <a:pt x="85978" y="131825"/>
                </a:lnTo>
                <a:lnTo>
                  <a:pt x="87883" y="124078"/>
                </a:lnTo>
                <a:lnTo>
                  <a:pt x="88773" y="117347"/>
                </a:lnTo>
                <a:lnTo>
                  <a:pt x="88773" y="111759"/>
                </a:lnTo>
                <a:lnTo>
                  <a:pt x="88773" y="107950"/>
                </a:lnTo>
                <a:lnTo>
                  <a:pt x="76580" y="100964"/>
                </a:lnTo>
                <a:lnTo>
                  <a:pt x="77977" y="94868"/>
                </a:lnTo>
                <a:lnTo>
                  <a:pt x="127635" y="94868"/>
                </a:lnTo>
                <a:lnTo>
                  <a:pt x="126237" y="100964"/>
                </a:lnTo>
                <a:lnTo>
                  <a:pt x="123062" y="101600"/>
                </a:lnTo>
                <a:lnTo>
                  <a:pt x="120903" y="102362"/>
                </a:lnTo>
                <a:lnTo>
                  <a:pt x="119379" y="103250"/>
                </a:lnTo>
                <a:lnTo>
                  <a:pt x="117982" y="104012"/>
                </a:lnTo>
                <a:lnTo>
                  <a:pt x="116712" y="105282"/>
                </a:lnTo>
                <a:lnTo>
                  <a:pt x="115696" y="107060"/>
                </a:lnTo>
                <a:lnTo>
                  <a:pt x="114553" y="108712"/>
                </a:lnTo>
                <a:lnTo>
                  <a:pt x="113411" y="111251"/>
                </a:lnTo>
                <a:lnTo>
                  <a:pt x="112394" y="114807"/>
                </a:lnTo>
                <a:lnTo>
                  <a:pt x="111251" y="118237"/>
                </a:lnTo>
                <a:lnTo>
                  <a:pt x="109854" y="123951"/>
                </a:lnTo>
                <a:lnTo>
                  <a:pt x="108076" y="131952"/>
                </a:lnTo>
                <a:lnTo>
                  <a:pt x="99567" y="170941"/>
                </a:lnTo>
                <a:lnTo>
                  <a:pt x="89788" y="173735"/>
                </a:lnTo>
                <a:lnTo>
                  <a:pt x="83312" y="163829"/>
                </a:lnTo>
                <a:lnTo>
                  <a:pt x="74675" y="167893"/>
                </a:lnTo>
                <a:lnTo>
                  <a:pt x="67817" y="170560"/>
                </a:lnTo>
                <a:lnTo>
                  <a:pt x="62864" y="171703"/>
                </a:lnTo>
                <a:lnTo>
                  <a:pt x="57912" y="172973"/>
                </a:lnTo>
                <a:lnTo>
                  <a:pt x="52831" y="173608"/>
                </a:lnTo>
                <a:lnTo>
                  <a:pt x="47751" y="173608"/>
                </a:lnTo>
                <a:lnTo>
                  <a:pt x="36748" y="172755"/>
                </a:lnTo>
                <a:lnTo>
                  <a:pt x="3047" y="143621"/>
                </a:lnTo>
                <a:lnTo>
                  <a:pt x="0" y="120903"/>
                </a:lnTo>
                <a:lnTo>
                  <a:pt x="382" y="111359"/>
                </a:lnTo>
                <a:lnTo>
                  <a:pt x="9701" y="68032"/>
                </a:lnTo>
                <a:lnTo>
                  <a:pt x="30545" y="29551"/>
                </a:lnTo>
                <a:lnTo>
                  <a:pt x="61650" y="5572"/>
                </a:lnTo>
                <a:lnTo>
                  <a:pt x="80319" y="619"/>
                </a:lnTo>
                <a:lnTo>
                  <a:pt x="9029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77996" y="1173480"/>
            <a:ext cx="99786" cy="1394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92601" y="1193672"/>
            <a:ext cx="81915" cy="120014"/>
          </a:xfrm>
          <a:custGeom>
            <a:avLst/>
            <a:gdLst/>
            <a:ahLst/>
            <a:cxnLst/>
            <a:rect l="l" t="t" r="r" b="b"/>
            <a:pathLst>
              <a:path w="81914" h="120015">
                <a:moveTo>
                  <a:pt x="48260" y="0"/>
                </a:moveTo>
                <a:lnTo>
                  <a:pt x="35178" y="0"/>
                </a:lnTo>
                <a:lnTo>
                  <a:pt x="29590" y="1269"/>
                </a:lnTo>
                <a:lnTo>
                  <a:pt x="3048" y="33654"/>
                </a:lnTo>
                <a:lnTo>
                  <a:pt x="0" y="60578"/>
                </a:lnTo>
                <a:lnTo>
                  <a:pt x="617" y="74487"/>
                </a:lnTo>
                <a:lnTo>
                  <a:pt x="15355" y="111309"/>
                </a:lnTo>
                <a:lnTo>
                  <a:pt x="39750" y="119506"/>
                </a:lnTo>
                <a:lnTo>
                  <a:pt x="49327" y="118532"/>
                </a:lnTo>
                <a:lnTo>
                  <a:pt x="57689" y="115617"/>
                </a:lnTo>
                <a:lnTo>
                  <a:pt x="64861" y="110773"/>
                </a:lnTo>
                <a:lnTo>
                  <a:pt x="65226" y="110362"/>
                </a:lnTo>
                <a:lnTo>
                  <a:pt x="37211" y="110362"/>
                </a:lnTo>
                <a:lnTo>
                  <a:pt x="33909" y="109347"/>
                </a:lnTo>
                <a:lnTo>
                  <a:pt x="18796" y="67437"/>
                </a:lnTo>
                <a:lnTo>
                  <a:pt x="18866" y="49275"/>
                </a:lnTo>
                <a:lnTo>
                  <a:pt x="33020" y="9905"/>
                </a:lnTo>
                <a:lnTo>
                  <a:pt x="36575" y="8889"/>
                </a:lnTo>
                <a:lnTo>
                  <a:pt x="66998" y="8889"/>
                </a:lnTo>
                <a:lnTo>
                  <a:pt x="64770" y="6730"/>
                </a:lnTo>
                <a:lnTo>
                  <a:pt x="59562" y="4063"/>
                </a:lnTo>
                <a:lnTo>
                  <a:pt x="54483" y="1397"/>
                </a:lnTo>
                <a:lnTo>
                  <a:pt x="48260" y="0"/>
                </a:lnTo>
                <a:close/>
              </a:path>
              <a:path w="81914" h="120015">
                <a:moveTo>
                  <a:pt x="66998" y="8889"/>
                </a:moveTo>
                <a:lnTo>
                  <a:pt x="44323" y="8889"/>
                </a:lnTo>
                <a:lnTo>
                  <a:pt x="47498" y="9905"/>
                </a:lnTo>
                <a:lnTo>
                  <a:pt x="50291" y="11937"/>
                </a:lnTo>
                <a:lnTo>
                  <a:pt x="62864" y="52831"/>
                </a:lnTo>
                <a:lnTo>
                  <a:pt x="62864" y="70485"/>
                </a:lnTo>
                <a:lnTo>
                  <a:pt x="50673" y="107568"/>
                </a:lnTo>
                <a:lnTo>
                  <a:pt x="44703" y="110362"/>
                </a:lnTo>
                <a:lnTo>
                  <a:pt x="65226" y="110362"/>
                </a:lnTo>
                <a:lnTo>
                  <a:pt x="80867" y="72509"/>
                </a:lnTo>
                <a:lnTo>
                  <a:pt x="81534" y="49275"/>
                </a:lnTo>
                <a:lnTo>
                  <a:pt x="80772" y="41148"/>
                </a:lnTo>
                <a:lnTo>
                  <a:pt x="77724" y="26669"/>
                </a:lnTo>
                <a:lnTo>
                  <a:pt x="75311" y="20574"/>
                </a:lnTo>
                <a:lnTo>
                  <a:pt x="72136" y="15621"/>
                </a:lnTo>
                <a:lnTo>
                  <a:pt x="68834" y="10667"/>
                </a:lnTo>
                <a:lnTo>
                  <a:pt x="66998" y="888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11396" y="1202563"/>
            <a:ext cx="44450" cy="101600"/>
          </a:xfrm>
          <a:custGeom>
            <a:avLst/>
            <a:gdLst/>
            <a:ahLst/>
            <a:cxnLst/>
            <a:rect l="l" t="t" r="r" b="b"/>
            <a:pathLst>
              <a:path w="44450" h="101600">
                <a:moveTo>
                  <a:pt x="21970" y="0"/>
                </a:moveTo>
                <a:lnTo>
                  <a:pt x="17779" y="0"/>
                </a:lnTo>
                <a:lnTo>
                  <a:pt x="14224" y="1015"/>
                </a:lnTo>
                <a:lnTo>
                  <a:pt x="11302" y="3301"/>
                </a:lnTo>
                <a:lnTo>
                  <a:pt x="8508" y="5461"/>
                </a:lnTo>
                <a:lnTo>
                  <a:pt x="0" y="41656"/>
                </a:lnTo>
                <a:lnTo>
                  <a:pt x="0" y="49529"/>
                </a:lnTo>
                <a:lnTo>
                  <a:pt x="0" y="58547"/>
                </a:lnTo>
                <a:lnTo>
                  <a:pt x="380" y="66294"/>
                </a:lnTo>
                <a:lnTo>
                  <a:pt x="1269" y="72898"/>
                </a:lnTo>
                <a:lnTo>
                  <a:pt x="2158" y="79501"/>
                </a:lnTo>
                <a:lnTo>
                  <a:pt x="18414" y="101473"/>
                </a:lnTo>
                <a:lnTo>
                  <a:pt x="22351" y="101473"/>
                </a:lnTo>
                <a:lnTo>
                  <a:pt x="25907" y="101473"/>
                </a:lnTo>
                <a:lnTo>
                  <a:pt x="44068" y="61595"/>
                </a:lnTo>
                <a:lnTo>
                  <a:pt x="44068" y="53212"/>
                </a:lnTo>
                <a:lnTo>
                  <a:pt x="44068" y="43941"/>
                </a:lnTo>
                <a:lnTo>
                  <a:pt x="43561" y="35940"/>
                </a:lnTo>
                <a:lnTo>
                  <a:pt x="42544" y="29210"/>
                </a:lnTo>
                <a:lnTo>
                  <a:pt x="41528" y="22478"/>
                </a:lnTo>
                <a:lnTo>
                  <a:pt x="25526" y="0"/>
                </a:lnTo>
                <a:lnTo>
                  <a:pt x="2197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92601" y="1193672"/>
            <a:ext cx="81915" cy="120014"/>
          </a:xfrm>
          <a:custGeom>
            <a:avLst/>
            <a:gdLst/>
            <a:ahLst/>
            <a:cxnLst/>
            <a:rect l="l" t="t" r="r" b="b"/>
            <a:pathLst>
              <a:path w="81914" h="120015">
                <a:moveTo>
                  <a:pt x="41148" y="0"/>
                </a:moveTo>
                <a:lnTo>
                  <a:pt x="48260" y="0"/>
                </a:lnTo>
                <a:lnTo>
                  <a:pt x="54483" y="1397"/>
                </a:lnTo>
                <a:lnTo>
                  <a:pt x="59562" y="4063"/>
                </a:lnTo>
                <a:lnTo>
                  <a:pt x="64770" y="6730"/>
                </a:lnTo>
                <a:lnTo>
                  <a:pt x="79248" y="33909"/>
                </a:lnTo>
                <a:lnTo>
                  <a:pt x="80772" y="41148"/>
                </a:lnTo>
                <a:lnTo>
                  <a:pt x="81534" y="49275"/>
                </a:lnTo>
                <a:lnTo>
                  <a:pt x="81534" y="58292"/>
                </a:lnTo>
                <a:lnTo>
                  <a:pt x="70865" y="104012"/>
                </a:lnTo>
                <a:lnTo>
                  <a:pt x="39750" y="119506"/>
                </a:lnTo>
                <a:lnTo>
                  <a:pt x="30317" y="118600"/>
                </a:lnTo>
                <a:lnTo>
                  <a:pt x="2460" y="86502"/>
                </a:lnTo>
                <a:lnTo>
                  <a:pt x="0" y="60578"/>
                </a:lnTo>
                <a:lnTo>
                  <a:pt x="190" y="53103"/>
                </a:lnTo>
                <a:lnTo>
                  <a:pt x="11557" y="14859"/>
                </a:lnTo>
                <a:lnTo>
                  <a:pt x="15239" y="9905"/>
                </a:lnTo>
                <a:lnTo>
                  <a:pt x="19558" y="6223"/>
                </a:lnTo>
                <a:lnTo>
                  <a:pt x="24637" y="3682"/>
                </a:lnTo>
                <a:lnTo>
                  <a:pt x="29590" y="1269"/>
                </a:lnTo>
                <a:lnTo>
                  <a:pt x="35178" y="0"/>
                </a:lnTo>
                <a:lnTo>
                  <a:pt x="411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98391" y="1144578"/>
            <a:ext cx="169951" cy="631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13885" y="1164971"/>
            <a:ext cx="150495" cy="43815"/>
          </a:xfrm>
          <a:custGeom>
            <a:avLst/>
            <a:gdLst/>
            <a:ahLst/>
            <a:cxnLst/>
            <a:rect l="l" t="t" r="r" b="b"/>
            <a:pathLst>
              <a:path w="150495" h="43815">
                <a:moveTo>
                  <a:pt x="84148" y="17271"/>
                </a:moveTo>
                <a:lnTo>
                  <a:pt x="37718" y="17271"/>
                </a:lnTo>
                <a:lnTo>
                  <a:pt x="43743" y="18101"/>
                </a:lnTo>
                <a:lnTo>
                  <a:pt x="50958" y="20574"/>
                </a:lnTo>
                <a:lnTo>
                  <a:pt x="59364" y="24665"/>
                </a:lnTo>
                <a:lnTo>
                  <a:pt x="68961" y="30352"/>
                </a:lnTo>
                <a:lnTo>
                  <a:pt x="78886" y="36093"/>
                </a:lnTo>
                <a:lnTo>
                  <a:pt x="88264" y="40179"/>
                </a:lnTo>
                <a:lnTo>
                  <a:pt x="97071" y="42622"/>
                </a:lnTo>
                <a:lnTo>
                  <a:pt x="105283" y="43433"/>
                </a:lnTo>
                <a:lnTo>
                  <a:pt x="113258" y="42721"/>
                </a:lnTo>
                <a:lnTo>
                  <a:pt x="139064" y="26162"/>
                </a:lnTo>
                <a:lnTo>
                  <a:pt x="108458" y="26162"/>
                </a:lnTo>
                <a:lnTo>
                  <a:pt x="102431" y="25350"/>
                </a:lnTo>
                <a:lnTo>
                  <a:pt x="95202" y="22907"/>
                </a:lnTo>
                <a:lnTo>
                  <a:pt x="86758" y="18821"/>
                </a:lnTo>
                <a:lnTo>
                  <a:pt x="84148" y="17271"/>
                </a:lnTo>
                <a:close/>
              </a:path>
              <a:path w="150495" h="43815">
                <a:moveTo>
                  <a:pt x="41528" y="0"/>
                </a:moveTo>
                <a:lnTo>
                  <a:pt x="7429" y="20732"/>
                </a:lnTo>
                <a:lnTo>
                  <a:pt x="0" y="34162"/>
                </a:lnTo>
                <a:lnTo>
                  <a:pt x="9778" y="39624"/>
                </a:lnTo>
                <a:lnTo>
                  <a:pt x="13208" y="32384"/>
                </a:lnTo>
                <a:lnTo>
                  <a:pt x="17272" y="26796"/>
                </a:lnTo>
                <a:lnTo>
                  <a:pt x="21936" y="22907"/>
                </a:lnTo>
                <a:lnTo>
                  <a:pt x="26288" y="19176"/>
                </a:lnTo>
                <a:lnTo>
                  <a:pt x="31623" y="17271"/>
                </a:lnTo>
                <a:lnTo>
                  <a:pt x="84148" y="17271"/>
                </a:lnTo>
                <a:lnTo>
                  <a:pt x="77088" y="13080"/>
                </a:lnTo>
                <a:lnTo>
                  <a:pt x="67139" y="7393"/>
                </a:lnTo>
                <a:lnTo>
                  <a:pt x="57880" y="3301"/>
                </a:lnTo>
                <a:lnTo>
                  <a:pt x="49335" y="829"/>
                </a:lnTo>
                <a:lnTo>
                  <a:pt x="41528" y="0"/>
                </a:lnTo>
                <a:close/>
              </a:path>
              <a:path w="150495" h="43815">
                <a:moveTo>
                  <a:pt x="140335" y="3175"/>
                </a:moveTo>
                <a:lnTo>
                  <a:pt x="115442" y="26162"/>
                </a:lnTo>
                <a:lnTo>
                  <a:pt x="139064" y="26162"/>
                </a:lnTo>
                <a:lnTo>
                  <a:pt x="143367" y="20970"/>
                </a:lnTo>
                <a:lnTo>
                  <a:pt x="147191" y="15432"/>
                </a:lnTo>
                <a:lnTo>
                  <a:pt x="150240" y="9905"/>
                </a:lnTo>
                <a:lnTo>
                  <a:pt x="140335" y="317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13885" y="1164971"/>
            <a:ext cx="150495" cy="43815"/>
          </a:xfrm>
          <a:custGeom>
            <a:avLst/>
            <a:gdLst/>
            <a:ahLst/>
            <a:cxnLst/>
            <a:rect l="l" t="t" r="r" b="b"/>
            <a:pathLst>
              <a:path w="150495" h="43815">
                <a:moveTo>
                  <a:pt x="41528" y="0"/>
                </a:moveTo>
                <a:lnTo>
                  <a:pt x="86758" y="18821"/>
                </a:lnTo>
                <a:lnTo>
                  <a:pt x="95202" y="22907"/>
                </a:lnTo>
                <a:lnTo>
                  <a:pt x="102431" y="25350"/>
                </a:lnTo>
                <a:lnTo>
                  <a:pt x="108458" y="26162"/>
                </a:lnTo>
                <a:lnTo>
                  <a:pt x="115442" y="26162"/>
                </a:lnTo>
                <a:lnTo>
                  <a:pt x="140335" y="3175"/>
                </a:lnTo>
                <a:lnTo>
                  <a:pt x="150240" y="9905"/>
                </a:lnTo>
                <a:lnTo>
                  <a:pt x="120602" y="40592"/>
                </a:lnTo>
                <a:lnTo>
                  <a:pt x="105283" y="43433"/>
                </a:lnTo>
                <a:lnTo>
                  <a:pt x="97071" y="42622"/>
                </a:lnTo>
                <a:lnTo>
                  <a:pt x="88264" y="40179"/>
                </a:lnTo>
                <a:lnTo>
                  <a:pt x="78886" y="36093"/>
                </a:lnTo>
                <a:lnTo>
                  <a:pt x="68961" y="30352"/>
                </a:lnTo>
                <a:lnTo>
                  <a:pt x="59364" y="24665"/>
                </a:lnTo>
                <a:lnTo>
                  <a:pt x="50958" y="20574"/>
                </a:lnTo>
                <a:lnTo>
                  <a:pt x="43743" y="18101"/>
                </a:lnTo>
                <a:lnTo>
                  <a:pt x="37718" y="17271"/>
                </a:lnTo>
                <a:lnTo>
                  <a:pt x="31623" y="17271"/>
                </a:lnTo>
                <a:lnTo>
                  <a:pt x="26288" y="19176"/>
                </a:lnTo>
                <a:lnTo>
                  <a:pt x="21843" y="22987"/>
                </a:lnTo>
                <a:lnTo>
                  <a:pt x="17272" y="26796"/>
                </a:lnTo>
                <a:lnTo>
                  <a:pt x="13208" y="32384"/>
                </a:lnTo>
                <a:lnTo>
                  <a:pt x="9778" y="39624"/>
                </a:lnTo>
                <a:lnTo>
                  <a:pt x="0" y="34162"/>
                </a:lnTo>
                <a:lnTo>
                  <a:pt x="28193" y="2460"/>
                </a:lnTo>
                <a:lnTo>
                  <a:pt x="34623" y="617"/>
                </a:lnTo>
                <a:lnTo>
                  <a:pt x="41528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79747" y="1069835"/>
            <a:ext cx="305549" cy="1882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94607" y="1089786"/>
            <a:ext cx="287020" cy="170180"/>
          </a:xfrm>
          <a:custGeom>
            <a:avLst/>
            <a:gdLst/>
            <a:ahLst/>
            <a:cxnLst/>
            <a:rect l="l" t="t" r="r" b="b"/>
            <a:pathLst>
              <a:path w="287020" h="170180">
                <a:moveTo>
                  <a:pt x="229488" y="0"/>
                </a:moveTo>
                <a:lnTo>
                  <a:pt x="167766" y="0"/>
                </a:lnTo>
                <a:lnTo>
                  <a:pt x="167766" y="6096"/>
                </a:lnTo>
                <a:lnTo>
                  <a:pt x="171576" y="7238"/>
                </a:lnTo>
                <a:lnTo>
                  <a:pt x="174370" y="8127"/>
                </a:lnTo>
                <a:lnTo>
                  <a:pt x="182244" y="147065"/>
                </a:lnTo>
                <a:lnTo>
                  <a:pt x="182117" y="149351"/>
                </a:lnTo>
                <a:lnTo>
                  <a:pt x="167766" y="163575"/>
                </a:lnTo>
                <a:lnTo>
                  <a:pt x="167766" y="169672"/>
                </a:lnTo>
                <a:lnTo>
                  <a:pt x="222376" y="169672"/>
                </a:lnTo>
                <a:lnTo>
                  <a:pt x="222376" y="163575"/>
                </a:lnTo>
                <a:lnTo>
                  <a:pt x="218312" y="162687"/>
                </a:lnTo>
                <a:lnTo>
                  <a:pt x="215391" y="161798"/>
                </a:lnTo>
                <a:lnTo>
                  <a:pt x="213487" y="160782"/>
                </a:lnTo>
                <a:lnTo>
                  <a:pt x="211581" y="159892"/>
                </a:lnTo>
                <a:lnTo>
                  <a:pt x="210057" y="158496"/>
                </a:lnTo>
                <a:lnTo>
                  <a:pt x="205612" y="97027"/>
                </a:lnTo>
                <a:lnTo>
                  <a:pt x="238524" y="97027"/>
                </a:lnTo>
                <a:lnTo>
                  <a:pt x="242950" y="96520"/>
                </a:lnTo>
                <a:lnTo>
                  <a:pt x="257937" y="92710"/>
                </a:lnTo>
                <a:lnTo>
                  <a:pt x="264413" y="89535"/>
                </a:lnTo>
                <a:lnTo>
                  <a:pt x="268108" y="86613"/>
                </a:lnTo>
                <a:lnTo>
                  <a:pt x="205612" y="86613"/>
                </a:lnTo>
                <a:lnTo>
                  <a:pt x="205612" y="11429"/>
                </a:lnTo>
                <a:lnTo>
                  <a:pt x="209676" y="11175"/>
                </a:lnTo>
                <a:lnTo>
                  <a:pt x="215900" y="10922"/>
                </a:lnTo>
                <a:lnTo>
                  <a:pt x="272373" y="10922"/>
                </a:lnTo>
                <a:lnTo>
                  <a:pt x="264725" y="6322"/>
                </a:lnTo>
                <a:lnTo>
                  <a:pt x="254809" y="2825"/>
                </a:lnTo>
                <a:lnTo>
                  <a:pt x="243060" y="710"/>
                </a:lnTo>
                <a:lnTo>
                  <a:pt x="229488" y="0"/>
                </a:lnTo>
                <a:close/>
              </a:path>
              <a:path w="287020" h="170180">
                <a:moveTo>
                  <a:pt x="238524" y="97027"/>
                </a:moveTo>
                <a:lnTo>
                  <a:pt x="205612" y="97027"/>
                </a:lnTo>
                <a:lnTo>
                  <a:pt x="210692" y="97282"/>
                </a:lnTo>
                <a:lnTo>
                  <a:pt x="217804" y="97409"/>
                </a:lnTo>
                <a:lnTo>
                  <a:pt x="235203" y="97409"/>
                </a:lnTo>
                <a:lnTo>
                  <a:pt x="238524" y="97027"/>
                </a:lnTo>
                <a:close/>
              </a:path>
              <a:path w="287020" h="170180">
                <a:moveTo>
                  <a:pt x="272373" y="10922"/>
                </a:moveTo>
                <a:lnTo>
                  <a:pt x="229615" y="10922"/>
                </a:lnTo>
                <a:lnTo>
                  <a:pt x="234695" y="11557"/>
                </a:lnTo>
                <a:lnTo>
                  <a:pt x="239267" y="12826"/>
                </a:lnTo>
                <a:lnTo>
                  <a:pt x="243966" y="13970"/>
                </a:lnTo>
                <a:lnTo>
                  <a:pt x="247903" y="16001"/>
                </a:lnTo>
                <a:lnTo>
                  <a:pt x="251205" y="18923"/>
                </a:lnTo>
                <a:lnTo>
                  <a:pt x="254634" y="21843"/>
                </a:lnTo>
                <a:lnTo>
                  <a:pt x="257301" y="25653"/>
                </a:lnTo>
                <a:lnTo>
                  <a:pt x="259206" y="30479"/>
                </a:lnTo>
                <a:lnTo>
                  <a:pt x="261112" y="35178"/>
                </a:lnTo>
                <a:lnTo>
                  <a:pt x="262000" y="41148"/>
                </a:lnTo>
                <a:lnTo>
                  <a:pt x="262000" y="57658"/>
                </a:lnTo>
                <a:lnTo>
                  <a:pt x="243204" y="82930"/>
                </a:lnTo>
                <a:lnTo>
                  <a:pt x="237108" y="85471"/>
                </a:lnTo>
                <a:lnTo>
                  <a:pt x="229362" y="86613"/>
                </a:lnTo>
                <a:lnTo>
                  <a:pt x="268108" y="86613"/>
                </a:lnTo>
                <a:lnTo>
                  <a:pt x="287019" y="53593"/>
                </a:lnTo>
                <a:lnTo>
                  <a:pt x="287019" y="45085"/>
                </a:lnTo>
                <a:lnTo>
                  <a:pt x="286119" y="34393"/>
                </a:lnTo>
                <a:lnTo>
                  <a:pt x="283432" y="25177"/>
                </a:lnTo>
                <a:lnTo>
                  <a:pt x="278983" y="17438"/>
                </a:lnTo>
                <a:lnTo>
                  <a:pt x="272795" y="11175"/>
                </a:lnTo>
                <a:lnTo>
                  <a:pt x="272373" y="10922"/>
                </a:lnTo>
                <a:close/>
              </a:path>
              <a:path w="287020" h="170180">
                <a:moveTo>
                  <a:pt x="54482" y="0"/>
                </a:moveTo>
                <a:lnTo>
                  <a:pt x="0" y="0"/>
                </a:lnTo>
                <a:lnTo>
                  <a:pt x="0" y="6096"/>
                </a:lnTo>
                <a:lnTo>
                  <a:pt x="3937" y="7238"/>
                </a:lnTo>
                <a:lnTo>
                  <a:pt x="6730" y="8127"/>
                </a:lnTo>
                <a:lnTo>
                  <a:pt x="14662" y="145414"/>
                </a:lnTo>
                <a:lnTo>
                  <a:pt x="14477" y="148462"/>
                </a:lnTo>
                <a:lnTo>
                  <a:pt x="13715" y="153797"/>
                </a:lnTo>
                <a:lnTo>
                  <a:pt x="13080" y="155828"/>
                </a:lnTo>
                <a:lnTo>
                  <a:pt x="12064" y="157225"/>
                </a:lnTo>
                <a:lnTo>
                  <a:pt x="11175" y="158623"/>
                </a:lnTo>
                <a:lnTo>
                  <a:pt x="0" y="163575"/>
                </a:lnTo>
                <a:lnTo>
                  <a:pt x="0" y="169672"/>
                </a:lnTo>
                <a:lnTo>
                  <a:pt x="45084" y="169672"/>
                </a:lnTo>
                <a:lnTo>
                  <a:pt x="54945" y="169531"/>
                </a:lnTo>
                <a:lnTo>
                  <a:pt x="94106" y="163829"/>
                </a:lnTo>
                <a:lnTo>
                  <a:pt x="104088" y="158623"/>
                </a:lnTo>
                <a:lnTo>
                  <a:pt x="46100" y="158623"/>
                </a:lnTo>
                <a:lnTo>
                  <a:pt x="41275" y="158496"/>
                </a:lnTo>
                <a:lnTo>
                  <a:pt x="37972" y="158114"/>
                </a:lnTo>
                <a:lnTo>
                  <a:pt x="37972" y="11302"/>
                </a:lnTo>
                <a:lnTo>
                  <a:pt x="48387" y="10795"/>
                </a:lnTo>
                <a:lnTo>
                  <a:pt x="105243" y="10795"/>
                </a:lnTo>
                <a:lnTo>
                  <a:pt x="100127" y="8088"/>
                </a:lnTo>
                <a:lnTo>
                  <a:pt x="92963" y="5207"/>
                </a:lnTo>
                <a:lnTo>
                  <a:pt x="84915" y="2946"/>
                </a:lnTo>
                <a:lnTo>
                  <a:pt x="75818" y="1317"/>
                </a:lnTo>
                <a:lnTo>
                  <a:pt x="65674" y="331"/>
                </a:lnTo>
                <a:lnTo>
                  <a:pt x="54482" y="0"/>
                </a:lnTo>
                <a:close/>
              </a:path>
              <a:path w="287020" h="170180">
                <a:moveTo>
                  <a:pt x="105243" y="10795"/>
                </a:moveTo>
                <a:lnTo>
                  <a:pt x="53975" y="10795"/>
                </a:lnTo>
                <a:lnTo>
                  <a:pt x="62880" y="11269"/>
                </a:lnTo>
                <a:lnTo>
                  <a:pt x="71119" y="12684"/>
                </a:lnTo>
                <a:lnTo>
                  <a:pt x="106171" y="42037"/>
                </a:lnTo>
                <a:lnTo>
                  <a:pt x="113325" y="81152"/>
                </a:lnTo>
                <a:lnTo>
                  <a:pt x="113410" y="91821"/>
                </a:lnTo>
                <a:lnTo>
                  <a:pt x="112902" y="99440"/>
                </a:lnTo>
                <a:lnTo>
                  <a:pt x="101853" y="136651"/>
                </a:lnTo>
                <a:lnTo>
                  <a:pt x="98170" y="140970"/>
                </a:lnTo>
                <a:lnTo>
                  <a:pt x="94614" y="145414"/>
                </a:lnTo>
                <a:lnTo>
                  <a:pt x="90677" y="148971"/>
                </a:lnTo>
                <a:lnTo>
                  <a:pt x="86232" y="151384"/>
                </a:lnTo>
                <a:lnTo>
                  <a:pt x="81660" y="153924"/>
                </a:lnTo>
                <a:lnTo>
                  <a:pt x="76707" y="155701"/>
                </a:lnTo>
                <a:lnTo>
                  <a:pt x="65785" y="157987"/>
                </a:lnTo>
                <a:lnTo>
                  <a:pt x="59562" y="158623"/>
                </a:lnTo>
                <a:lnTo>
                  <a:pt x="104088" y="158623"/>
                </a:lnTo>
                <a:lnTo>
                  <a:pt x="131319" y="125797"/>
                </a:lnTo>
                <a:lnTo>
                  <a:pt x="138683" y="81152"/>
                </a:lnTo>
                <a:lnTo>
                  <a:pt x="138372" y="71147"/>
                </a:lnTo>
                <a:lnTo>
                  <a:pt x="127253" y="31718"/>
                </a:lnTo>
                <a:lnTo>
                  <a:pt x="106743" y="11588"/>
                </a:lnTo>
                <a:lnTo>
                  <a:pt x="105243" y="1079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00220" y="1100708"/>
            <a:ext cx="56515" cy="76200"/>
          </a:xfrm>
          <a:custGeom>
            <a:avLst/>
            <a:gdLst/>
            <a:ahLst/>
            <a:cxnLst/>
            <a:rect l="l" t="t" r="r" b="b"/>
            <a:pathLst>
              <a:path w="56514" h="76200">
                <a:moveTo>
                  <a:pt x="18541" y="0"/>
                </a:moveTo>
                <a:lnTo>
                  <a:pt x="10287" y="0"/>
                </a:lnTo>
                <a:lnTo>
                  <a:pt x="4063" y="253"/>
                </a:lnTo>
                <a:lnTo>
                  <a:pt x="0" y="507"/>
                </a:lnTo>
                <a:lnTo>
                  <a:pt x="0" y="75691"/>
                </a:lnTo>
                <a:lnTo>
                  <a:pt x="14350" y="75691"/>
                </a:lnTo>
                <a:lnTo>
                  <a:pt x="23749" y="75691"/>
                </a:lnTo>
                <a:lnTo>
                  <a:pt x="31495" y="74549"/>
                </a:lnTo>
                <a:lnTo>
                  <a:pt x="37591" y="72008"/>
                </a:lnTo>
                <a:lnTo>
                  <a:pt x="43687" y="69595"/>
                </a:lnTo>
                <a:lnTo>
                  <a:pt x="48387" y="65531"/>
                </a:lnTo>
                <a:lnTo>
                  <a:pt x="51562" y="59943"/>
                </a:lnTo>
                <a:lnTo>
                  <a:pt x="54737" y="54228"/>
                </a:lnTo>
                <a:lnTo>
                  <a:pt x="56387" y="46736"/>
                </a:lnTo>
                <a:lnTo>
                  <a:pt x="56387" y="37337"/>
                </a:lnTo>
                <a:lnTo>
                  <a:pt x="56387" y="30225"/>
                </a:lnTo>
                <a:lnTo>
                  <a:pt x="55499" y="24256"/>
                </a:lnTo>
                <a:lnTo>
                  <a:pt x="53593" y="19557"/>
                </a:lnTo>
                <a:lnTo>
                  <a:pt x="51688" y="14731"/>
                </a:lnTo>
                <a:lnTo>
                  <a:pt x="49021" y="10921"/>
                </a:lnTo>
                <a:lnTo>
                  <a:pt x="45592" y="8000"/>
                </a:lnTo>
                <a:lnTo>
                  <a:pt x="42290" y="5079"/>
                </a:lnTo>
                <a:lnTo>
                  <a:pt x="38353" y="3048"/>
                </a:lnTo>
                <a:lnTo>
                  <a:pt x="33654" y="1904"/>
                </a:lnTo>
                <a:lnTo>
                  <a:pt x="29082" y="635"/>
                </a:lnTo>
                <a:lnTo>
                  <a:pt x="24002" y="0"/>
                </a:lnTo>
                <a:lnTo>
                  <a:pt x="1854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32579" y="1100582"/>
            <a:ext cx="75565" cy="147955"/>
          </a:xfrm>
          <a:custGeom>
            <a:avLst/>
            <a:gdLst/>
            <a:ahLst/>
            <a:cxnLst/>
            <a:rect l="l" t="t" r="r" b="b"/>
            <a:pathLst>
              <a:path w="75564" h="147955">
                <a:moveTo>
                  <a:pt x="16002" y="0"/>
                </a:moveTo>
                <a:lnTo>
                  <a:pt x="10414" y="0"/>
                </a:lnTo>
                <a:lnTo>
                  <a:pt x="5080" y="253"/>
                </a:lnTo>
                <a:lnTo>
                  <a:pt x="0" y="507"/>
                </a:lnTo>
                <a:lnTo>
                  <a:pt x="0" y="147319"/>
                </a:lnTo>
                <a:lnTo>
                  <a:pt x="3302" y="147700"/>
                </a:lnTo>
                <a:lnTo>
                  <a:pt x="8128" y="147827"/>
                </a:lnTo>
                <a:lnTo>
                  <a:pt x="14605" y="147827"/>
                </a:lnTo>
                <a:lnTo>
                  <a:pt x="21590" y="147827"/>
                </a:lnTo>
                <a:lnTo>
                  <a:pt x="48260" y="140588"/>
                </a:lnTo>
                <a:lnTo>
                  <a:pt x="52705" y="138175"/>
                </a:lnTo>
                <a:lnTo>
                  <a:pt x="56642" y="134619"/>
                </a:lnTo>
                <a:lnTo>
                  <a:pt x="60198" y="130175"/>
                </a:lnTo>
                <a:lnTo>
                  <a:pt x="63881" y="125856"/>
                </a:lnTo>
                <a:lnTo>
                  <a:pt x="66675" y="120650"/>
                </a:lnTo>
                <a:lnTo>
                  <a:pt x="68961" y="114934"/>
                </a:lnTo>
                <a:lnTo>
                  <a:pt x="71247" y="109219"/>
                </a:lnTo>
                <a:lnTo>
                  <a:pt x="72771" y="102742"/>
                </a:lnTo>
                <a:lnTo>
                  <a:pt x="73914" y="95757"/>
                </a:lnTo>
                <a:lnTo>
                  <a:pt x="74930" y="88645"/>
                </a:lnTo>
                <a:lnTo>
                  <a:pt x="75437" y="81025"/>
                </a:lnTo>
                <a:lnTo>
                  <a:pt x="75437" y="72643"/>
                </a:lnTo>
                <a:lnTo>
                  <a:pt x="68199" y="31241"/>
                </a:lnTo>
                <a:lnTo>
                  <a:pt x="40719" y="4232"/>
                </a:lnTo>
                <a:lnTo>
                  <a:pt x="24907" y="474"/>
                </a:lnTo>
                <a:lnTo>
                  <a:pt x="160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62373" y="1089786"/>
            <a:ext cx="119380" cy="170180"/>
          </a:xfrm>
          <a:custGeom>
            <a:avLst/>
            <a:gdLst/>
            <a:ahLst/>
            <a:cxnLst/>
            <a:rect l="l" t="t" r="r" b="b"/>
            <a:pathLst>
              <a:path w="119379" h="170180">
                <a:moveTo>
                  <a:pt x="0" y="0"/>
                </a:moveTo>
                <a:lnTo>
                  <a:pt x="61722" y="0"/>
                </a:lnTo>
                <a:lnTo>
                  <a:pt x="75293" y="710"/>
                </a:lnTo>
                <a:lnTo>
                  <a:pt x="111216" y="17438"/>
                </a:lnTo>
                <a:lnTo>
                  <a:pt x="119252" y="45085"/>
                </a:lnTo>
                <a:lnTo>
                  <a:pt x="119252" y="53593"/>
                </a:lnTo>
                <a:lnTo>
                  <a:pt x="96647" y="89535"/>
                </a:lnTo>
                <a:lnTo>
                  <a:pt x="82676" y="94614"/>
                </a:lnTo>
                <a:lnTo>
                  <a:pt x="75184" y="96520"/>
                </a:lnTo>
                <a:lnTo>
                  <a:pt x="67437" y="97409"/>
                </a:lnTo>
                <a:lnTo>
                  <a:pt x="59181" y="97409"/>
                </a:lnTo>
                <a:lnTo>
                  <a:pt x="50037" y="97409"/>
                </a:lnTo>
                <a:lnTo>
                  <a:pt x="42925" y="97282"/>
                </a:lnTo>
                <a:lnTo>
                  <a:pt x="37846" y="97027"/>
                </a:lnTo>
                <a:lnTo>
                  <a:pt x="37846" y="138175"/>
                </a:lnTo>
                <a:lnTo>
                  <a:pt x="37846" y="143128"/>
                </a:lnTo>
                <a:lnTo>
                  <a:pt x="38100" y="147065"/>
                </a:lnTo>
                <a:lnTo>
                  <a:pt x="38608" y="149860"/>
                </a:lnTo>
                <a:lnTo>
                  <a:pt x="39115" y="152780"/>
                </a:lnTo>
                <a:lnTo>
                  <a:pt x="45720" y="160782"/>
                </a:lnTo>
                <a:lnTo>
                  <a:pt x="47625" y="161798"/>
                </a:lnTo>
                <a:lnTo>
                  <a:pt x="50546" y="162687"/>
                </a:lnTo>
                <a:lnTo>
                  <a:pt x="54610" y="163575"/>
                </a:lnTo>
                <a:lnTo>
                  <a:pt x="54610" y="169672"/>
                </a:lnTo>
                <a:lnTo>
                  <a:pt x="0" y="169672"/>
                </a:lnTo>
                <a:lnTo>
                  <a:pt x="0" y="163575"/>
                </a:lnTo>
                <a:lnTo>
                  <a:pt x="5206" y="162305"/>
                </a:lnTo>
                <a:lnTo>
                  <a:pt x="8636" y="160782"/>
                </a:lnTo>
                <a:lnTo>
                  <a:pt x="10413" y="159130"/>
                </a:lnTo>
                <a:lnTo>
                  <a:pt x="12064" y="157607"/>
                </a:lnTo>
                <a:lnTo>
                  <a:pt x="13208" y="155193"/>
                </a:lnTo>
                <a:lnTo>
                  <a:pt x="13842" y="152273"/>
                </a:lnTo>
                <a:lnTo>
                  <a:pt x="14350" y="149351"/>
                </a:lnTo>
                <a:lnTo>
                  <a:pt x="14604" y="144779"/>
                </a:lnTo>
                <a:lnTo>
                  <a:pt x="14604" y="138557"/>
                </a:lnTo>
                <a:lnTo>
                  <a:pt x="14604" y="31114"/>
                </a:lnTo>
                <a:lnTo>
                  <a:pt x="14604" y="25400"/>
                </a:lnTo>
                <a:lnTo>
                  <a:pt x="14350" y="21209"/>
                </a:lnTo>
                <a:lnTo>
                  <a:pt x="13970" y="18668"/>
                </a:lnTo>
                <a:lnTo>
                  <a:pt x="13588" y="16001"/>
                </a:lnTo>
                <a:lnTo>
                  <a:pt x="8127" y="9016"/>
                </a:lnTo>
                <a:lnTo>
                  <a:pt x="6603" y="8127"/>
                </a:lnTo>
                <a:lnTo>
                  <a:pt x="3810" y="7238"/>
                </a:lnTo>
                <a:lnTo>
                  <a:pt x="0" y="609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94607" y="1089786"/>
            <a:ext cx="139065" cy="170180"/>
          </a:xfrm>
          <a:custGeom>
            <a:avLst/>
            <a:gdLst/>
            <a:ahLst/>
            <a:cxnLst/>
            <a:rect l="l" t="t" r="r" b="b"/>
            <a:pathLst>
              <a:path w="139064" h="170180">
                <a:moveTo>
                  <a:pt x="0" y="0"/>
                </a:moveTo>
                <a:lnTo>
                  <a:pt x="54482" y="0"/>
                </a:lnTo>
                <a:lnTo>
                  <a:pt x="65674" y="331"/>
                </a:lnTo>
                <a:lnTo>
                  <a:pt x="106743" y="11588"/>
                </a:lnTo>
                <a:lnTo>
                  <a:pt x="133603" y="45465"/>
                </a:lnTo>
                <a:lnTo>
                  <a:pt x="138683" y="81152"/>
                </a:lnTo>
                <a:lnTo>
                  <a:pt x="138396" y="91392"/>
                </a:lnTo>
                <a:lnTo>
                  <a:pt x="128095" y="132841"/>
                </a:lnTo>
                <a:lnTo>
                  <a:pt x="100456" y="160527"/>
                </a:lnTo>
                <a:lnTo>
                  <a:pt x="54945" y="169531"/>
                </a:lnTo>
                <a:lnTo>
                  <a:pt x="45084" y="169672"/>
                </a:lnTo>
                <a:lnTo>
                  <a:pt x="0" y="169672"/>
                </a:lnTo>
                <a:lnTo>
                  <a:pt x="0" y="163575"/>
                </a:lnTo>
                <a:lnTo>
                  <a:pt x="3809" y="162560"/>
                </a:lnTo>
                <a:lnTo>
                  <a:pt x="6603" y="161671"/>
                </a:lnTo>
                <a:lnTo>
                  <a:pt x="8254" y="160782"/>
                </a:lnTo>
                <a:lnTo>
                  <a:pt x="9905" y="159765"/>
                </a:lnTo>
                <a:lnTo>
                  <a:pt x="11175" y="158623"/>
                </a:lnTo>
                <a:lnTo>
                  <a:pt x="12064" y="157225"/>
                </a:lnTo>
                <a:lnTo>
                  <a:pt x="13080" y="155828"/>
                </a:lnTo>
                <a:lnTo>
                  <a:pt x="13715" y="153797"/>
                </a:lnTo>
                <a:lnTo>
                  <a:pt x="14096" y="151129"/>
                </a:lnTo>
                <a:lnTo>
                  <a:pt x="14477" y="148462"/>
                </a:lnTo>
                <a:lnTo>
                  <a:pt x="14731" y="144272"/>
                </a:lnTo>
                <a:lnTo>
                  <a:pt x="14731" y="138557"/>
                </a:lnTo>
                <a:lnTo>
                  <a:pt x="14731" y="31114"/>
                </a:lnTo>
                <a:lnTo>
                  <a:pt x="14731" y="25273"/>
                </a:lnTo>
                <a:lnTo>
                  <a:pt x="14477" y="21082"/>
                </a:lnTo>
                <a:lnTo>
                  <a:pt x="14096" y="18541"/>
                </a:lnTo>
                <a:lnTo>
                  <a:pt x="13715" y="15875"/>
                </a:lnTo>
                <a:lnTo>
                  <a:pt x="8254" y="9016"/>
                </a:lnTo>
                <a:lnTo>
                  <a:pt x="6730" y="8127"/>
                </a:lnTo>
                <a:lnTo>
                  <a:pt x="3937" y="7238"/>
                </a:lnTo>
                <a:lnTo>
                  <a:pt x="0" y="609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99788" y="1059192"/>
            <a:ext cx="96808" cy="25525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14520" y="1079880"/>
            <a:ext cx="78740" cy="236220"/>
          </a:xfrm>
          <a:custGeom>
            <a:avLst/>
            <a:gdLst/>
            <a:ahLst/>
            <a:cxnLst/>
            <a:rect l="l" t="t" r="r" b="b"/>
            <a:pathLst>
              <a:path w="78739" h="236219">
                <a:moveTo>
                  <a:pt x="75183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3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62"/>
                </a:lnTo>
                <a:lnTo>
                  <a:pt x="75183" y="235712"/>
                </a:lnTo>
                <a:lnTo>
                  <a:pt x="78231" y="226187"/>
                </a:lnTo>
                <a:lnTo>
                  <a:pt x="64777" y="220255"/>
                </a:lnTo>
                <a:lnTo>
                  <a:pt x="53181" y="211978"/>
                </a:lnTo>
                <a:lnTo>
                  <a:pt x="29392" y="173291"/>
                </a:lnTo>
                <a:lnTo>
                  <a:pt x="21462" y="116713"/>
                </a:lnTo>
                <a:lnTo>
                  <a:pt x="22344" y="96565"/>
                </a:lnTo>
                <a:lnTo>
                  <a:pt x="35559" y="46863"/>
                </a:lnTo>
                <a:lnTo>
                  <a:pt x="64992" y="15501"/>
                </a:lnTo>
                <a:lnTo>
                  <a:pt x="78612" y="9525"/>
                </a:lnTo>
                <a:lnTo>
                  <a:pt x="7518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414520" y="1079880"/>
            <a:ext cx="78740" cy="236220"/>
          </a:xfrm>
          <a:custGeom>
            <a:avLst/>
            <a:gdLst/>
            <a:ahLst/>
            <a:cxnLst/>
            <a:rect l="l" t="t" r="r" b="b"/>
            <a:pathLst>
              <a:path w="78739" h="236219">
                <a:moveTo>
                  <a:pt x="75183" y="0"/>
                </a:moveTo>
                <a:lnTo>
                  <a:pt x="78612" y="9525"/>
                </a:lnTo>
                <a:lnTo>
                  <a:pt x="64992" y="15501"/>
                </a:lnTo>
                <a:lnTo>
                  <a:pt x="53276" y="23717"/>
                </a:lnTo>
                <a:lnTo>
                  <a:pt x="29392" y="61652"/>
                </a:lnTo>
                <a:lnTo>
                  <a:pt x="21462" y="116713"/>
                </a:lnTo>
                <a:lnTo>
                  <a:pt x="22344" y="137477"/>
                </a:lnTo>
                <a:lnTo>
                  <a:pt x="35559" y="188341"/>
                </a:lnTo>
                <a:lnTo>
                  <a:pt x="64777" y="220255"/>
                </a:lnTo>
                <a:lnTo>
                  <a:pt x="78231" y="226187"/>
                </a:lnTo>
                <a:lnTo>
                  <a:pt x="75183" y="235712"/>
                </a:lnTo>
                <a:lnTo>
                  <a:pt x="30196" y="208994"/>
                </a:lnTo>
                <a:lnTo>
                  <a:pt x="4857" y="159607"/>
                </a:lnTo>
                <a:lnTo>
                  <a:pt x="0" y="117983"/>
                </a:lnTo>
                <a:lnTo>
                  <a:pt x="1214" y="96335"/>
                </a:lnTo>
                <a:lnTo>
                  <a:pt x="10929" y="57993"/>
                </a:lnTo>
                <a:lnTo>
                  <a:pt x="43116" y="15112"/>
                </a:lnTo>
                <a:lnTo>
                  <a:pt x="58114" y="6163"/>
                </a:lnTo>
                <a:lnTo>
                  <a:pt x="751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97323" y="1069835"/>
            <a:ext cx="163804" cy="1882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12309" y="1089786"/>
            <a:ext cx="144780" cy="170180"/>
          </a:xfrm>
          <a:custGeom>
            <a:avLst/>
            <a:gdLst/>
            <a:ahLst/>
            <a:cxnLst/>
            <a:rect l="l" t="t" r="r" b="b"/>
            <a:pathLst>
              <a:path w="144779" h="170180">
                <a:moveTo>
                  <a:pt x="52324" y="0"/>
                </a:moveTo>
                <a:lnTo>
                  <a:pt x="0" y="0"/>
                </a:lnTo>
                <a:lnTo>
                  <a:pt x="0" y="6096"/>
                </a:lnTo>
                <a:lnTo>
                  <a:pt x="3810" y="7238"/>
                </a:lnTo>
                <a:lnTo>
                  <a:pt x="6603" y="8127"/>
                </a:lnTo>
                <a:lnTo>
                  <a:pt x="14477" y="147065"/>
                </a:lnTo>
                <a:lnTo>
                  <a:pt x="14350" y="149351"/>
                </a:lnTo>
                <a:lnTo>
                  <a:pt x="0" y="163575"/>
                </a:lnTo>
                <a:lnTo>
                  <a:pt x="0" y="169672"/>
                </a:lnTo>
                <a:lnTo>
                  <a:pt x="52324" y="169672"/>
                </a:lnTo>
                <a:lnTo>
                  <a:pt x="52324" y="163575"/>
                </a:lnTo>
                <a:lnTo>
                  <a:pt x="48513" y="162560"/>
                </a:lnTo>
                <a:lnTo>
                  <a:pt x="45847" y="161543"/>
                </a:lnTo>
                <a:lnTo>
                  <a:pt x="37845" y="86487"/>
                </a:lnTo>
                <a:lnTo>
                  <a:pt x="130175" y="86487"/>
                </a:lnTo>
                <a:lnTo>
                  <a:pt x="130175" y="75057"/>
                </a:lnTo>
                <a:lnTo>
                  <a:pt x="37845" y="75057"/>
                </a:lnTo>
                <a:lnTo>
                  <a:pt x="37938" y="23875"/>
                </a:lnTo>
                <a:lnTo>
                  <a:pt x="40639" y="12318"/>
                </a:lnTo>
                <a:lnTo>
                  <a:pt x="41528" y="10922"/>
                </a:lnTo>
                <a:lnTo>
                  <a:pt x="52324" y="6096"/>
                </a:lnTo>
                <a:lnTo>
                  <a:pt x="52324" y="0"/>
                </a:lnTo>
                <a:close/>
              </a:path>
              <a:path w="144779" h="170180">
                <a:moveTo>
                  <a:pt x="130175" y="86487"/>
                </a:moveTo>
                <a:lnTo>
                  <a:pt x="106934" y="86487"/>
                </a:lnTo>
                <a:lnTo>
                  <a:pt x="106813" y="147065"/>
                </a:lnTo>
                <a:lnTo>
                  <a:pt x="106552" y="150367"/>
                </a:lnTo>
                <a:lnTo>
                  <a:pt x="92455" y="163575"/>
                </a:lnTo>
                <a:lnTo>
                  <a:pt x="92455" y="169672"/>
                </a:lnTo>
                <a:lnTo>
                  <a:pt x="144525" y="169672"/>
                </a:lnTo>
                <a:lnTo>
                  <a:pt x="144525" y="163575"/>
                </a:lnTo>
                <a:lnTo>
                  <a:pt x="141350" y="162813"/>
                </a:lnTo>
                <a:lnTo>
                  <a:pt x="138937" y="161925"/>
                </a:lnTo>
                <a:lnTo>
                  <a:pt x="137413" y="161162"/>
                </a:lnTo>
                <a:lnTo>
                  <a:pt x="135889" y="160527"/>
                </a:lnTo>
                <a:lnTo>
                  <a:pt x="134747" y="159638"/>
                </a:lnTo>
                <a:lnTo>
                  <a:pt x="133857" y="158750"/>
                </a:lnTo>
                <a:lnTo>
                  <a:pt x="133095" y="157861"/>
                </a:lnTo>
                <a:lnTo>
                  <a:pt x="132334" y="156590"/>
                </a:lnTo>
                <a:lnTo>
                  <a:pt x="131825" y="155193"/>
                </a:lnTo>
                <a:lnTo>
                  <a:pt x="131190" y="153797"/>
                </a:lnTo>
                <a:lnTo>
                  <a:pt x="130810" y="151764"/>
                </a:lnTo>
                <a:lnTo>
                  <a:pt x="130301" y="147065"/>
                </a:lnTo>
                <a:lnTo>
                  <a:pt x="130175" y="86487"/>
                </a:lnTo>
                <a:close/>
              </a:path>
              <a:path w="144779" h="170180">
                <a:moveTo>
                  <a:pt x="144525" y="0"/>
                </a:moveTo>
                <a:lnTo>
                  <a:pt x="92455" y="0"/>
                </a:lnTo>
                <a:lnTo>
                  <a:pt x="92455" y="6096"/>
                </a:lnTo>
                <a:lnTo>
                  <a:pt x="97409" y="7492"/>
                </a:lnTo>
                <a:lnTo>
                  <a:pt x="100711" y="8762"/>
                </a:lnTo>
                <a:lnTo>
                  <a:pt x="102362" y="10287"/>
                </a:lnTo>
                <a:lnTo>
                  <a:pt x="104012" y="11684"/>
                </a:lnTo>
                <a:lnTo>
                  <a:pt x="105155" y="13715"/>
                </a:lnTo>
                <a:lnTo>
                  <a:pt x="105949" y="16510"/>
                </a:lnTo>
                <a:lnTo>
                  <a:pt x="106552" y="18923"/>
                </a:lnTo>
                <a:lnTo>
                  <a:pt x="106934" y="23875"/>
                </a:lnTo>
                <a:lnTo>
                  <a:pt x="106934" y="75057"/>
                </a:lnTo>
                <a:lnTo>
                  <a:pt x="130175" y="75057"/>
                </a:lnTo>
                <a:lnTo>
                  <a:pt x="130205" y="23875"/>
                </a:lnTo>
                <a:lnTo>
                  <a:pt x="144525" y="6096"/>
                </a:lnTo>
                <a:lnTo>
                  <a:pt x="1445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12309" y="1089786"/>
            <a:ext cx="144780" cy="170180"/>
          </a:xfrm>
          <a:custGeom>
            <a:avLst/>
            <a:gdLst/>
            <a:ahLst/>
            <a:cxnLst/>
            <a:rect l="l" t="t" r="r" b="b"/>
            <a:pathLst>
              <a:path w="144779" h="170180">
                <a:moveTo>
                  <a:pt x="0" y="0"/>
                </a:moveTo>
                <a:lnTo>
                  <a:pt x="52324" y="0"/>
                </a:lnTo>
                <a:lnTo>
                  <a:pt x="52324" y="6096"/>
                </a:lnTo>
                <a:lnTo>
                  <a:pt x="48767" y="6985"/>
                </a:lnTo>
                <a:lnTo>
                  <a:pt x="46100" y="8000"/>
                </a:lnTo>
                <a:lnTo>
                  <a:pt x="44450" y="8889"/>
                </a:lnTo>
                <a:lnTo>
                  <a:pt x="42925" y="9778"/>
                </a:lnTo>
                <a:lnTo>
                  <a:pt x="41528" y="10922"/>
                </a:lnTo>
                <a:lnTo>
                  <a:pt x="40639" y="12318"/>
                </a:lnTo>
                <a:lnTo>
                  <a:pt x="39624" y="13588"/>
                </a:lnTo>
                <a:lnTo>
                  <a:pt x="38988" y="15748"/>
                </a:lnTo>
                <a:lnTo>
                  <a:pt x="38480" y="18414"/>
                </a:lnTo>
                <a:lnTo>
                  <a:pt x="38100" y="21209"/>
                </a:lnTo>
                <a:lnTo>
                  <a:pt x="37845" y="25400"/>
                </a:lnTo>
                <a:lnTo>
                  <a:pt x="37845" y="31114"/>
                </a:lnTo>
                <a:lnTo>
                  <a:pt x="37845" y="75057"/>
                </a:lnTo>
                <a:lnTo>
                  <a:pt x="106934" y="75057"/>
                </a:lnTo>
                <a:lnTo>
                  <a:pt x="106934" y="31114"/>
                </a:lnTo>
                <a:lnTo>
                  <a:pt x="106934" y="23875"/>
                </a:lnTo>
                <a:lnTo>
                  <a:pt x="102362" y="10287"/>
                </a:lnTo>
                <a:lnTo>
                  <a:pt x="100711" y="8762"/>
                </a:lnTo>
                <a:lnTo>
                  <a:pt x="97409" y="7492"/>
                </a:lnTo>
                <a:lnTo>
                  <a:pt x="92455" y="6096"/>
                </a:lnTo>
                <a:lnTo>
                  <a:pt x="92455" y="0"/>
                </a:lnTo>
                <a:lnTo>
                  <a:pt x="144525" y="0"/>
                </a:lnTo>
                <a:lnTo>
                  <a:pt x="144525" y="6096"/>
                </a:lnTo>
                <a:lnTo>
                  <a:pt x="139953" y="7238"/>
                </a:lnTo>
                <a:lnTo>
                  <a:pt x="136651" y="8636"/>
                </a:lnTo>
                <a:lnTo>
                  <a:pt x="130175" y="24257"/>
                </a:lnTo>
                <a:lnTo>
                  <a:pt x="130175" y="31114"/>
                </a:lnTo>
                <a:lnTo>
                  <a:pt x="130175" y="138557"/>
                </a:lnTo>
                <a:lnTo>
                  <a:pt x="130175" y="143383"/>
                </a:lnTo>
                <a:lnTo>
                  <a:pt x="130301" y="147065"/>
                </a:lnTo>
                <a:lnTo>
                  <a:pt x="130555" y="149478"/>
                </a:lnTo>
                <a:lnTo>
                  <a:pt x="130810" y="151764"/>
                </a:lnTo>
                <a:lnTo>
                  <a:pt x="131190" y="153797"/>
                </a:lnTo>
                <a:lnTo>
                  <a:pt x="131825" y="155193"/>
                </a:lnTo>
                <a:lnTo>
                  <a:pt x="132334" y="156590"/>
                </a:lnTo>
                <a:lnTo>
                  <a:pt x="137413" y="161162"/>
                </a:lnTo>
                <a:lnTo>
                  <a:pt x="138937" y="161925"/>
                </a:lnTo>
                <a:lnTo>
                  <a:pt x="141350" y="162813"/>
                </a:lnTo>
                <a:lnTo>
                  <a:pt x="144525" y="163575"/>
                </a:lnTo>
                <a:lnTo>
                  <a:pt x="144525" y="169672"/>
                </a:lnTo>
                <a:lnTo>
                  <a:pt x="92455" y="169672"/>
                </a:lnTo>
                <a:lnTo>
                  <a:pt x="92455" y="163575"/>
                </a:lnTo>
                <a:lnTo>
                  <a:pt x="97027" y="162433"/>
                </a:lnTo>
                <a:lnTo>
                  <a:pt x="100202" y="161162"/>
                </a:lnTo>
                <a:lnTo>
                  <a:pt x="106934" y="145541"/>
                </a:lnTo>
                <a:lnTo>
                  <a:pt x="106934" y="138557"/>
                </a:lnTo>
                <a:lnTo>
                  <a:pt x="106934" y="86487"/>
                </a:lnTo>
                <a:lnTo>
                  <a:pt x="37845" y="86487"/>
                </a:lnTo>
                <a:lnTo>
                  <a:pt x="37845" y="138557"/>
                </a:lnTo>
                <a:lnTo>
                  <a:pt x="37845" y="144145"/>
                </a:lnTo>
                <a:lnTo>
                  <a:pt x="40259" y="156845"/>
                </a:lnTo>
                <a:lnTo>
                  <a:pt x="41148" y="158368"/>
                </a:lnTo>
                <a:lnTo>
                  <a:pt x="52324" y="163575"/>
                </a:lnTo>
                <a:lnTo>
                  <a:pt x="52324" y="169672"/>
                </a:lnTo>
                <a:lnTo>
                  <a:pt x="0" y="169672"/>
                </a:lnTo>
                <a:lnTo>
                  <a:pt x="0" y="163575"/>
                </a:lnTo>
                <a:lnTo>
                  <a:pt x="5206" y="162305"/>
                </a:lnTo>
                <a:lnTo>
                  <a:pt x="8636" y="160782"/>
                </a:lnTo>
                <a:lnTo>
                  <a:pt x="10413" y="159130"/>
                </a:lnTo>
                <a:lnTo>
                  <a:pt x="12064" y="157607"/>
                </a:lnTo>
                <a:lnTo>
                  <a:pt x="13207" y="155193"/>
                </a:lnTo>
                <a:lnTo>
                  <a:pt x="13842" y="152273"/>
                </a:lnTo>
                <a:lnTo>
                  <a:pt x="14350" y="149351"/>
                </a:lnTo>
                <a:lnTo>
                  <a:pt x="14604" y="144779"/>
                </a:lnTo>
                <a:lnTo>
                  <a:pt x="14604" y="138557"/>
                </a:lnTo>
                <a:lnTo>
                  <a:pt x="14604" y="31114"/>
                </a:lnTo>
                <a:lnTo>
                  <a:pt x="14604" y="25400"/>
                </a:lnTo>
                <a:lnTo>
                  <a:pt x="14350" y="21209"/>
                </a:lnTo>
                <a:lnTo>
                  <a:pt x="13969" y="18668"/>
                </a:lnTo>
                <a:lnTo>
                  <a:pt x="13588" y="16001"/>
                </a:lnTo>
                <a:lnTo>
                  <a:pt x="8127" y="9016"/>
                </a:lnTo>
                <a:lnTo>
                  <a:pt x="6603" y="8127"/>
                </a:lnTo>
                <a:lnTo>
                  <a:pt x="3810" y="7238"/>
                </a:lnTo>
                <a:lnTo>
                  <a:pt x="0" y="609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60391" y="1210015"/>
            <a:ext cx="55684" cy="830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75504" y="1230630"/>
            <a:ext cx="37465" cy="63500"/>
          </a:xfrm>
          <a:custGeom>
            <a:avLst/>
            <a:gdLst/>
            <a:ahLst/>
            <a:cxnLst/>
            <a:rect l="l" t="t" r="r" b="b"/>
            <a:pathLst>
              <a:path w="37464" h="63500">
                <a:moveTo>
                  <a:pt x="35433" y="0"/>
                </a:moveTo>
                <a:lnTo>
                  <a:pt x="13716" y="0"/>
                </a:lnTo>
                <a:lnTo>
                  <a:pt x="14350" y="6096"/>
                </a:lnTo>
                <a:lnTo>
                  <a:pt x="14573" y="11557"/>
                </a:lnTo>
                <a:lnTo>
                  <a:pt x="14605" y="24765"/>
                </a:lnTo>
                <a:lnTo>
                  <a:pt x="14224" y="29845"/>
                </a:lnTo>
                <a:lnTo>
                  <a:pt x="13335" y="33909"/>
                </a:lnTo>
                <a:lnTo>
                  <a:pt x="12573" y="37973"/>
                </a:lnTo>
                <a:lnTo>
                  <a:pt x="11175" y="41656"/>
                </a:lnTo>
                <a:lnTo>
                  <a:pt x="7366" y="48006"/>
                </a:lnTo>
                <a:lnTo>
                  <a:pt x="4318" y="51562"/>
                </a:lnTo>
                <a:lnTo>
                  <a:pt x="0" y="55499"/>
                </a:lnTo>
                <a:lnTo>
                  <a:pt x="6731" y="63119"/>
                </a:lnTo>
                <a:lnTo>
                  <a:pt x="34290" y="33020"/>
                </a:lnTo>
                <a:lnTo>
                  <a:pt x="37211" y="22987"/>
                </a:lnTo>
                <a:lnTo>
                  <a:pt x="37211" y="11557"/>
                </a:lnTo>
                <a:lnTo>
                  <a:pt x="36703" y="5842"/>
                </a:lnTo>
                <a:lnTo>
                  <a:pt x="3543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75504" y="1230630"/>
            <a:ext cx="37465" cy="63500"/>
          </a:xfrm>
          <a:custGeom>
            <a:avLst/>
            <a:gdLst/>
            <a:ahLst/>
            <a:cxnLst/>
            <a:rect l="l" t="t" r="r" b="b"/>
            <a:pathLst>
              <a:path w="37464" h="63500">
                <a:moveTo>
                  <a:pt x="13716" y="0"/>
                </a:moveTo>
                <a:lnTo>
                  <a:pt x="35433" y="0"/>
                </a:lnTo>
                <a:lnTo>
                  <a:pt x="36703" y="5842"/>
                </a:lnTo>
                <a:lnTo>
                  <a:pt x="37211" y="11557"/>
                </a:lnTo>
                <a:lnTo>
                  <a:pt x="37211" y="17145"/>
                </a:lnTo>
                <a:lnTo>
                  <a:pt x="37211" y="22987"/>
                </a:lnTo>
                <a:lnTo>
                  <a:pt x="14350" y="57404"/>
                </a:lnTo>
                <a:lnTo>
                  <a:pt x="6731" y="63119"/>
                </a:lnTo>
                <a:lnTo>
                  <a:pt x="0" y="55499"/>
                </a:lnTo>
                <a:lnTo>
                  <a:pt x="4318" y="51562"/>
                </a:lnTo>
                <a:lnTo>
                  <a:pt x="7366" y="48006"/>
                </a:lnTo>
                <a:lnTo>
                  <a:pt x="9271" y="44831"/>
                </a:lnTo>
                <a:lnTo>
                  <a:pt x="11175" y="41656"/>
                </a:lnTo>
                <a:lnTo>
                  <a:pt x="12573" y="37973"/>
                </a:lnTo>
                <a:lnTo>
                  <a:pt x="13335" y="33909"/>
                </a:lnTo>
                <a:lnTo>
                  <a:pt x="14224" y="29845"/>
                </a:lnTo>
                <a:lnTo>
                  <a:pt x="14605" y="24765"/>
                </a:lnTo>
                <a:lnTo>
                  <a:pt x="14605" y="18669"/>
                </a:lnTo>
                <a:lnTo>
                  <a:pt x="14605" y="12319"/>
                </a:lnTo>
                <a:lnTo>
                  <a:pt x="14350" y="6096"/>
                </a:lnTo>
                <a:lnTo>
                  <a:pt x="1371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53355" y="1118616"/>
            <a:ext cx="150088" cy="18973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68977" y="1138682"/>
            <a:ext cx="130175" cy="170815"/>
          </a:xfrm>
          <a:custGeom>
            <a:avLst/>
            <a:gdLst/>
            <a:ahLst/>
            <a:cxnLst/>
            <a:rect l="l" t="t" r="r" b="b"/>
            <a:pathLst>
              <a:path w="130175" h="170815">
                <a:moveTo>
                  <a:pt x="51871" y="14223"/>
                </a:moveTo>
                <a:lnTo>
                  <a:pt x="25146" y="14223"/>
                </a:lnTo>
                <a:lnTo>
                  <a:pt x="27050" y="14985"/>
                </a:lnTo>
                <a:lnTo>
                  <a:pt x="28575" y="16509"/>
                </a:lnTo>
                <a:lnTo>
                  <a:pt x="35756" y="55752"/>
                </a:lnTo>
                <a:lnTo>
                  <a:pt x="35893" y="63998"/>
                </a:lnTo>
                <a:lnTo>
                  <a:pt x="35889" y="86002"/>
                </a:lnTo>
                <a:lnTo>
                  <a:pt x="35718" y="98075"/>
                </a:lnTo>
                <a:lnTo>
                  <a:pt x="35405" y="110005"/>
                </a:lnTo>
                <a:lnTo>
                  <a:pt x="34925" y="121792"/>
                </a:lnTo>
                <a:lnTo>
                  <a:pt x="28967" y="133268"/>
                </a:lnTo>
                <a:lnTo>
                  <a:pt x="24034" y="144256"/>
                </a:lnTo>
                <a:lnTo>
                  <a:pt x="20101" y="154743"/>
                </a:lnTo>
                <a:lnTo>
                  <a:pt x="17145" y="164718"/>
                </a:lnTo>
                <a:lnTo>
                  <a:pt x="20700" y="170560"/>
                </a:lnTo>
                <a:lnTo>
                  <a:pt x="39243" y="170560"/>
                </a:lnTo>
                <a:lnTo>
                  <a:pt x="42263" y="158942"/>
                </a:lnTo>
                <a:lnTo>
                  <a:pt x="45021" y="146954"/>
                </a:lnTo>
                <a:lnTo>
                  <a:pt x="47494" y="134610"/>
                </a:lnTo>
                <a:lnTo>
                  <a:pt x="49657" y="121919"/>
                </a:lnTo>
                <a:lnTo>
                  <a:pt x="59944" y="105491"/>
                </a:lnTo>
                <a:lnTo>
                  <a:pt x="67053" y="94487"/>
                </a:lnTo>
                <a:lnTo>
                  <a:pt x="52959" y="94487"/>
                </a:lnTo>
                <a:lnTo>
                  <a:pt x="53959" y="80081"/>
                </a:lnTo>
                <a:lnTo>
                  <a:pt x="54673" y="66198"/>
                </a:lnTo>
                <a:lnTo>
                  <a:pt x="55102" y="52839"/>
                </a:lnTo>
                <a:lnTo>
                  <a:pt x="55245" y="40004"/>
                </a:lnTo>
                <a:lnTo>
                  <a:pt x="54889" y="30077"/>
                </a:lnTo>
                <a:lnTo>
                  <a:pt x="53832" y="21637"/>
                </a:lnTo>
                <a:lnTo>
                  <a:pt x="52083" y="14698"/>
                </a:lnTo>
                <a:lnTo>
                  <a:pt x="51871" y="14223"/>
                </a:lnTo>
                <a:close/>
              </a:path>
              <a:path w="130175" h="170815">
                <a:moveTo>
                  <a:pt x="129921" y="2031"/>
                </a:moveTo>
                <a:lnTo>
                  <a:pt x="104012" y="2031"/>
                </a:lnTo>
                <a:lnTo>
                  <a:pt x="93462" y="23443"/>
                </a:lnTo>
                <a:lnTo>
                  <a:pt x="81613" y="45974"/>
                </a:lnTo>
                <a:lnTo>
                  <a:pt x="68454" y="69647"/>
                </a:lnTo>
                <a:lnTo>
                  <a:pt x="53975" y="94487"/>
                </a:lnTo>
                <a:lnTo>
                  <a:pt x="67053" y="94487"/>
                </a:lnTo>
                <a:lnTo>
                  <a:pt x="93090" y="55752"/>
                </a:lnTo>
                <a:lnTo>
                  <a:pt x="121576" y="16408"/>
                </a:lnTo>
                <a:lnTo>
                  <a:pt x="128270" y="8000"/>
                </a:lnTo>
                <a:lnTo>
                  <a:pt x="129921" y="2031"/>
                </a:lnTo>
                <a:close/>
              </a:path>
              <a:path w="130175" h="170815">
                <a:moveTo>
                  <a:pt x="40005" y="0"/>
                </a:moveTo>
                <a:lnTo>
                  <a:pt x="28701" y="0"/>
                </a:lnTo>
                <a:lnTo>
                  <a:pt x="25908" y="380"/>
                </a:lnTo>
                <a:lnTo>
                  <a:pt x="0" y="17398"/>
                </a:lnTo>
                <a:lnTo>
                  <a:pt x="6858" y="24383"/>
                </a:lnTo>
                <a:lnTo>
                  <a:pt x="12953" y="17652"/>
                </a:lnTo>
                <a:lnTo>
                  <a:pt x="18287" y="14223"/>
                </a:lnTo>
                <a:lnTo>
                  <a:pt x="51871" y="14223"/>
                </a:lnTo>
                <a:lnTo>
                  <a:pt x="49657" y="9270"/>
                </a:lnTo>
                <a:lnTo>
                  <a:pt x="45974" y="3047"/>
                </a:lnTo>
                <a:lnTo>
                  <a:pt x="400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68977" y="1138682"/>
            <a:ext cx="130175" cy="170815"/>
          </a:xfrm>
          <a:custGeom>
            <a:avLst/>
            <a:gdLst/>
            <a:ahLst/>
            <a:cxnLst/>
            <a:rect l="l" t="t" r="r" b="b"/>
            <a:pathLst>
              <a:path w="130175" h="170815">
                <a:moveTo>
                  <a:pt x="31876" y="0"/>
                </a:moveTo>
                <a:lnTo>
                  <a:pt x="40005" y="0"/>
                </a:lnTo>
                <a:lnTo>
                  <a:pt x="45974" y="3047"/>
                </a:lnTo>
                <a:lnTo>
                  <a:pt x="55245" y="40004"/>
                </a:lnTo>
                <a:lnTo>
                  <a:pt x="55102" y="52839"/>
                </a:lnTo>
                <a:lnTo>
                  <a:pt x="54673" y="66198"/>
                </a:lnTo>
                <a:lnTo>
                  <a:pt x="53959" y="80081"/>
                </a:lnTo>
                <a:lnTo>
                  <a:pt x="52959" y="94487"/>
                </a:lnTo>
                <a:lnTo>
                  <a:pt x="53975" y="94487"/>
                </a:lnTo>
                <a:lnTo>
                  <a:pt x="68454" y="69647"/>
                </a:lnTo>
                <a:lnTo>
                  <a:pt x="81613" y="45974"/>
                </a:lnTo>
                <a:lnTo>
                  <a:pt x="93462" y="23443"/>
                </a:lnTo>
                <a:lnTo>
                  <a:pt x="104012" y="2031"/>
                </a:lnTo>
                <a:lnTo>
                  <a:pt x="129921" y="2031"/>
                </a:lnTo>
                <a:lnTo>
                  <a:pt x="128270" y="8000"/>
                </a:lnTo>
                <a:lnTo>
                  <a:pt x="121576" y="16408"/>
                </a:lnTo>
                <a:lnTo>
                  <a:pt x="113490" y="27162"/>
                </a:lnTo>
                <a:lnTo>
                  <a:pt x="81661" y="72395"/>
                </a:lnTo>
                <a:lnTo>
                  <a:pt x="59944" y="105491"/>
                </a:lnTo>
                <a:lnTo>
                  <a:pt x="47494" y="134610"/>
                </a:lnTo>
                <a:lnTo>
                  <a:pt x="45021" y="146954"/>
                </a:lnTo>
                <a:lnTo>
                  <a:pt x="42263" y="158942"/>
                </a:lnTo>
                <a:lnTo>
                  <a:pt x="39243" y="170560"/>
                </a:lnTo>
                <a:lnTo>
                  <a:pt x="20700" y="170560"/>
                </a:lnTo>
                <a:lnTo>
                  <a:pt x="17145" y="164718"/>
                </a:lnTo>
                <a:lnTo>
                  <a:pt x="20101" y="154743"/>
                </a:lnTo>
                <a:lnTo>
                  <a:pt x="24034" y="144256"/>
                </a:lnTo>
                <a:lnTo>
                  <a:pt x="28967" y="133268"/>
                </a:lnTo>
                <a:lnTo>
                  <a:pt x="34925" y="121792"/>
                </a:lnTo>
                <a:lnTo>
                  <a:pt x="35405" y="110005"/>
                </a:lnTo>
                <a:lnTo>
                  <a:pt x="35718" y="98075"/>
                </a:lnTo>
                <a:lnTo>
                  <a:pt x="35889" y="86002"/>
                </a:lnTo>
                <a:lnTo>
                  <a:pt x="35940" y="73787"/>
                </a:lnTo>
                <a:lnTo>
                  <a:pt x="35893" y="63998"/>
                </a:lnTo>
                <a:lnTo>
                  <a:pt x="32638" y="24383"/>
                </a:lnTo>
                <a:lnTo>
                  <a:pt x="28575" y="16509"/>
                </a:lnTo>
                <a:lnTo>
                  <a:pt x="27050" y="14985"/>
                </a:lnTo>
                <a:lnTo>
                  <a:pt x="25146" y="14223"/>
                </a:lnTo>
                <a:lnTo>
                  <a:pt x="22987" y="14223"/>
                </a:lnTo>
                <a:lnTo>
                  <a:pt x="18287" y="14223"/>
                </a:lnTo>
                <a:lnTo>
                  <a:pt x="12953" y="17652"/>
                </a:lnTo>
                <a:lnTo>
                  <a:pt x="6858" y="24383"/>
                </a:lnTo>
                <a:lnTo>
                  <a:pt x="0" y="17398"/>
                </a:lnTo>
                <a:lnTo>
                  <a:pt x="23368" y="1142"/>
                </a:lnTo>
                <a:lnTo>
                  <a:pt x="25908" y="380"/>
                </a:lnTo>
                <a:lnTo>
                  <a:pt x="28701" y="0"/>
                </a:lnTo>
                <a:lnTo>
                  <a:pt x="31876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96611" y="1059192"/>
            <a:ext cx="98298" cy="25525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11978" y="1079880"/>
            <a:ext cx="78740" cy="236220"/>
          </a:xfrm>
          <a:custGeom>
            <a:avLst/>
            <a:gdLst/>
            <a:ahLst/>
            <a:cxnLst/>
            <a:rect l="l" t="t" r="r" b="b"/>
            <a:pathLst>
              <a:path w="78739" h="236219">
                <a:moveTo>
                  <a:pt x="3429" y="0"/>
                </a:moveTo>
                <a:lnTo>
                  <a:pt x="0" y="9525"/>
                </a:lnTo>
                <a:lnTo>
                  <a:pt x="13640" y="15501"/>
                </a:lnTo>
                <a:lnTo>
                  <a:pt x="25400" y="23717"/>
                </a:lnTo>
                <a:lnTo>
                  <a:pt x="49254" y="61652"/>
                </a:lnTo>
                <a:lnTo>
                  <a:pt x="57023" y="116713"/>
                </a:lnTo>
                <a:lnTo>
                  <a:pt x="56161" y="137477"/>
                </a:lnTo>
                <a:lnTo>
                  <a:pt x="43053" y="188341"/>
                </a:lnTo>
                <a:lnTo>
                  <a:pt x="13835" y="220255"/>
                </a:lnTo>
                <a:lnTo>
                  <a:pt x="381" y="226187"/>
                </a:lnTo>
                <a:lnTo>
                  <a:pt x="3429" y="235712"/>
                </a:lnTo>
                <a:lnTo>
                  <a:pt x="48416" y="208994"/>
                </a:lnTo>
                <a:lnTo>
                  <a:pt x="73755" y="159607"/>
                </a:lnTo>
                <a:lnTo>
                  <a:pt x="78612" y="117983"/>
                </a:lnTo>
                <a:lnTo>
                  <a:pt x="77396" y="96335"/>
                </a:lnTo>
                <a:lnTo>
                  <a:pt x="67629" y="57993"/>
                </a:lnTo>
                <a:lnTo>
                  <a:pt x="35433" y="15113"/>
                </a:lnTo>
                <a:lnTo>
                  <a:pt x="20478" y="6163"/>
                </a:lnTo>
                <a:lnTo>
                  <a:pt x="342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11978" y="1079880"/>
            <a:ext cx="78740" cy="236220"/>
          </a:xfrm>
          <a:custGeom>
            <a:avLst/>
            <a:gdLst/>
            <a:ahLst/>
            <a:cxnLst/>
            <a:rect l="l" t="t" r="r" b="b"/>
            <a:pathLst>
              <a:path w="78739" h="236219">
                <a:moveTo>
                  <a:pt x="3429" y="0"/>
                </a:moveTo>
                <a:lnTo>
                  <a:pt x="48291" y="26824"/>
                </a:lnTo>
                <a:lnTo>
                  <a:pt x="73739" y="76342"/>
                </a:lnTo>
                <a:lnTo>
                  <a:pt x="78612" y="117983"/>
                </a:lnTo>
                <a:lnTo>
                  <a:pt x="77398" y="139628"/>
                </a:lnTo>
                <a:lnTo>
                  <a:pt x="67683" y="177919"/>
                </a:lnTo>
                <a:lnTo>
                  <a:pt x="35544" y="220662"/>
                </a:lnTo>
                <a:lnTo>
                  <a:pt x="3429" y="235712"/>
                </a:lnTo>
                <a:lnTo>
                  <a:pt x="381" y="226187"/>
                </a:lnTo>
                <a:lnTo>
                  <a:pt x="13835" y="220255"/>
                </a:lnTo>
                <a:lnTo>
                  <a:pt x="25431" y="211978"/>
                </a:lnTo>
                <a:lnTo>
                  <a:pt x="49200" y="173291"/>
                </a:lnTo>
                <a:lnTo>
                  <a:pt x="57023" y="116713"/>
                </a:lnTo>
                <a:lnTo>
                  <a:pt x="56163" y="96565"/>
                </a:lnTo>
                <a:lnTo>
                  <a:pt x="43180" y="46863"/>
                </a:lnTo>
                <a:lnTo>
                  <a:pt x="13640" y="15501"/>
                </a:lnTo>
                <a:lnTo>
                  <a:pt x="0" y="9525"/>
                </a:lnTo>
                <a:lnTo>
                  <a:pt x="342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20796" y="1543786"/>
            <a:ext cx="165379" cy="16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331336" y="1559433"/>
            <a:ext cx="154939" cy="1549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28644" y="1510271"/>
            <a:ext cx="153162" cy="1927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643884" y="1529841"/>
            <a:ext cx="133350" cy="173990"/>
          </a:xfrm>
          <a:custGeom>
            <a:avLst/>
            <a:gdLst/>
            <a:ahLst/>
            <a:cxnLst/>
            <a:rect l="l" t="t" r="r" b="b"/>
            <a:pathLst>
              <a:path w="133350" h="173989">
                <a:moveTo>
                  <a:pt x="101120" y="163830"/>
                </a:moveTo>
                <a:lnTo>
                  <a:pt x="83312" y="163830"/>
                </a:lnTo>
                <a:lnTo>
                  <a:pt x="89788" y="173736"/>
                </a:lnTo>
                <a:lnTo>
                  <a:pt x="99567" y="170942"/>
                </a:lnTo>
                <a:lnTo>
                  <a:pt x="101120" y="163830"/>
                </a:lnTo>
                <a:close/>
              </a:path>
              <a:path w="133350" h="173989">
                <a:moveTo>
                  <a:pt x="98043" y="0"/>
                </a:moveTo>
                <a:lnTo>
                  <a:pt x="90296" y="0"/>
                </a:lnTo>
                <a:lnTo>
                  <a:pt x="80319" y="619"/>
                </a:lnTo>
                <a:lnTo>
                  <a:pt x="44884" y="15454"/>
                </a:lnTo>
                <a:lnTo>
                  <a:pt x="18706" y="47458"/>
                </a:lnTo>
                <a:lnTo>
                  <a:pt x="3482" y="90507"/>
                </a:lnTo>
                <a:lnTo>
                  <a:pt x="0" y="120904"/>
                </a:lnTo>
                <a:lnTo>
                  <a:pt x="761" y="133018"/>
                </a:lnTo>
                <a:lnTo>
                  <a:pt x="27162" y="170211"/>
                </a:lnTo>
                <a:lnTo>
                  <a:pt x="47751" y="173609"/>
                </a:lnTo>
                <a:lnTo>
                  <a:pt x="52831" y="173609"/>
                </a:lnTo>
                <a:lnTo>
                  <a:pt x="57912" y="172974"/>
                </a:lnTo>
                <a:lnTo>
                  <a:pt x="62864" y="171704"/>
                </a:lnTo>
                <a:lnTo>
                  <a:pt x="67817" y="170561"/>
                </a:lnTo>
                <a:lnTo>
                  <a:pt x="74675" y="167894"/>
                </a:lnTo>
                <a:lnTo>
                  <a:pt x="83312" y="163830"/>
                </a:lnTo>
                <a:lnTo>
                  <a:pt x="101120" y="163830"/>
                </a:lnTo>
                <a:lnTo>
                  <a:pt x="101341" y="162813"/>
                </a:lnTo>
                <a:lnTo>
                  <a:pt x="41275" y="162813"/>
                </a:lnTo>
                <a:lnTo>
                  <a:pt x="34289" y="159766"/>
                </a:lnTo>
                <a:lnTo>
                  <a:pt x="23240" y="125603"/>
                </a:lnTo>
                <a:lnTo>
                  <a:pt x="23475" y="117766"/>
                </a:lnTo>
                <a:lnTo>
                  <a:pt x="31162" y="75485"/>
                </a:lnTo>
                <a:lnTo>
                  <a:pt x="47690" y="37871"/>
                </a:lnTo>
                <a:lnTo>
                  <a:pt x="81406" y="10922"/>
                </a:lnTo>
                <a:lnTo>
                  <a:pt x="132364" y="10922"/>
                </a:lnTo>
                <a:lnTo>
                  <a:pt x="133350" y="6604"/>
                </a:lnTo>
                <a:lnTo>
                  <a:pt x="125602" y="4063"/>
                </a:lnTo>
                <a:lnTo>
                  <a:pt x="118363" y="2286"/>
                </a:lnTo>
                <a:lnTo>
                  <a:pt x="111887" y="1397"/>
                </a:lnTo>
                <a:lnTo>
                  <a:pt x="105282" y="381"/>
                </a:lnTo>
                <a:lnTo>
                  <a:pt x="98043" y="0"/>
                </a:lnTo>
                <a:close/>
              </a:path>
              <a:path w="133350" h="173989">
                <a:moveTo>
                  <a:pt x="127635" y="94869"/>
                </a:moveTo>
                <a:lnTo>
                  <a:pt x="77977" y="94869"/>
                </a:lnTo>
                <a:lnTo>
                  <a:pt x="76580" y="100965"/>
                </a:lnTo>
                <a:lnTo>
                  <a:pt x="80771" y="101219"/>
                </a:lnTo>
                <a:lnTo>
                  <a:pt x="83819" y="102108"/>
                </a:lnTo>
                <a:lnTo>
                  <a:pt x="85851" y="103632"/>
                </a:lnTo>
                <a:lnTo>
                  <a:pt x="87756" y="105156"/>
                </a:lnTo>
                <a:lnTo>
                  <a:pt x="88773" y="107950"/>
                </a:lnTo>
                <a:lnTo>
                  <a:pt x="88655" y="118237"/>
                </a:lnTo>
                <a:lnTo>
                  <a:pt x="87883" y="124079"/>
                </a:lnTo>
                <a:lnTo>
                  <a:pt x="85948" y="131953"/>
                </a:lnTo>
                <a:lnTo>
                  <a:pt x="84581" y="137668"/>
                </a:lnTo>
                <a:lnTo>
                  <a:pt x="71119" y="157480"/>
                </a:lnTo>
                <a:lnTo>
                  <a:pt x="68071" y="159385"/>
                </a:lnTo>
                <a:lnTo>
                  <a:pt x="64769" y="160782"/>
                </a:lnTo>
                <a:lnTo>
                  <a:pt x="57530" y="162306"/>
                </a:lnTo>
                <a:lnTo>
                  <a:pt x="54101" y="162813"/>
                </a:lnTo>
                <a:lnTo>
                  <a:pt x="101341" y="162813"/>
                </a:lnTo>
                <a:lnTo>
                  <a:pt x="108105" y="131825"/>
                </a:lnTo>
                <a:lnTo>
                  <a:pt x="109854" y="123952"/>
                </a:lnTo>
                <a:lnTo>
                  <a:pt x="111251" y="118237"/>
                </a:lnTo>
                <a:lnTo>
                  <a:pt x="112394" y="114808"/>
                </a:lnTo>
                <a:lnTo>
                  <a:pt x="113411" y="111252"/>
                </a:lnTo>
                <a:lnTo>
                  <a:pt x="114553" y="108712"/>
                </a:lnTo>
                <a:lnTo>
                  <a:pt x="115696" y="107061"/>
                </a:lnTo>
                <a:lnTo>
                  <a:pt x="116712" y="105283"/>
                </a:lnTo>
                <a:lnTo>
                  <a:pt x="117982" y="104012"/>
                </a:lnTo>
                <a:lnTo>
                  <a:pt x="119379" y="103250"/>
                </a:lnTo>
                <a:lnTo>
                  <a:pt x="120903" y="102362"/>
                </a:lnTo>
                <a:lnTo>
                  <a:pt x="123062" y="101600"/>
                </a:lnTo>
                <a:lnTo>
                  <a:pt x="126237" y="100965"/>
                </a:lnTo>
                <a:lnTo>
                  <a:pt x="127635" y="94869"/>
                </a:lnTo>
                <a:close/>
              </a:path>
              <a:path w="133350" h="173989">
                <a:moveTo>
                  <a:pt x="132364" y="10922"/>
                </a:moveTo>
                <a:lnTo>
                  <a:pt x="97027" y="10922"/>
                </a:lnTo>
                <a:lnTo>
                  <a:pt x="103250" y="13208"/>
                </a:lnTo>
                <a:lnTo>
                  <a:pt x="107061" y="17653"/>
                </a:lnTo>
                <a:lnTo>
                  <a:pt x="110870" y="22225"/>
                </a:lnTo>
                <a:lnTo>
                  <a:pt x="113156" y="29591"/>
                </a:lnTo>
                <a:lnTo>
                  <a:pt x="113791" y="40005"/>
                </a:lnTo>
                <a:lnTo>
                  <a:pt x="125729" y="40005"/>
                </a:lnTo>
                <a:lnTo>
                  <a:pt x="132364" y="1092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43884" y="1529841"/>
            <a:ext cx="133350" cy="173990"/>
          </a:xfrm>
          <a:custGeom>
            <a:avLst/>
            <a:gdLst/>
            <a:ahLst/>
            <a:cxnLst/>
            <a:rect l="l" t="t" r="r" b="b"/>
            <a:pathLst>
              <a:path w="133350" h="173989">
                <a:moveTo>
                  <a:pt x="90296" y="0"/>
                </a:moveTo>
                <a:lnTo>
                  <a:pt x="98043" y="0"/>
                </a:lnTo>
                <a:lnTo>
                  <a:pt x="105282" y="381"/>
                </a:lnTo>
                <a:lnTo>
                  <a:pt x="111887" y="1397"/>
                </a:lnTo>
                <a:lnTo>
                  <a:pt x="118363" y="2286"/>
                </a:lnTo>
                <a:lnTo>
                  <a:pt x="125602" y="4063"/>
                </a:lnTo>
                <a:lnTo>
                  <a:pt x="133350" y="6604"/>
                </a:lnTo>
                <a:lnTo>
                  <a:pt x="125729" y="40005"/>
                </a:lnTo>
                <a:lnTo>
                  <a:pt x="113791" y="40005"/>
                </a:lnTo>
                <a:lnTo>
                  <a:pt x="113156" y="29591"/>
                </a:lnTo>
                <a:lnTo>
                  <a:pt x="110870" y="22225"/>
                </a:lnTo>
                <a:lnTo>
                  <a:pt x="107061" y="17653"/>
                </a:lnTo>
                <a:lnTo>
                  <a:pt x="103250" y="13208"/>
                </a:lnTo>
                <a:lnTo>
                  <a:pt x="97027" y="10922"/>
                </a:lnTo>
                <a:lnTo>
                  <a:pt x="88391" y="10922"/>
                </a:lnTo>
                <a:lnTo>
                  <a:pt x="81406" y="10922"/>
                </a:lnTo>
                <a:lnTo>
                  <a:pt x="47690" y="37871"/>
                </a:lnTo>
                <a:lnTo>
                  <a:pt x="31162" y="75485"/>
                </a:lnTo>
                <a:lnTo>
                  <a:pt x="23475" y="117766"/>
                </a:lnTo>
                <a:lnTo>
                  <a:pt x="23240" y="125603"/>
                </a:lnTo>
                <a:lnTo>
                  <a:pt x="23665" y="134653"/>
                </a:lnTo>
                <a:lnTo>
                  <a:pt x="41275" y="162813"/>
                </a:lnTo>
                <a:lnTo>
                  <a:pt x="50673" y="162813"/>
                </a:lnTo>
                <a:lnTo>
                  <a:pt x="54101" y="162813"/>
                </a:lnTo>
                <a:lnTo>
                  <a:pt x="71119" y="157480"/>
                </a:lnTo>
                <a:lnTo>
                  <a:pt x="74294" y="155575"/>
                </a:lnTo>
                <a:lnTo>
                  <a:pt x="84581" y="137668"/>
                </a:lnTo>
                <a:lnTo>
                  <a:pt x="85978" y="131825"/>
                </a:lnTo>
                <a:lnTo>
                  <a:pt x="87883" y="124079"/>
                </a:lnTo>
                <a:lnTo>
                  <a:pt x="88773" y="117348"/>
                </a:lnTo>
                <a:lnTo>
                  <a:pt x="88773" y="111760"/>
                </a:lnTo>
                <a:lnTo>
                  <a:pt x="88773" y="107950"/>
                </a:lnTo>
                <a:lnTo>
                  <a:pt x="76580" y="100965"/>
                </a:lnTo>
                <a:lnTo>
                  <a:pt x="77977" y="94869"/>
                </a:lnTo>
                <a:lnTo>
                  <a:pt x="127635" y="94869"/>
                </a:lnTo>
                <a:lnTo>
                  <a:pt x="126237" y="100965"/>
                </a:lnTo>
                <a:lnTo>
                  <a:pt x="123062" y="101600"/>
                </a:lnTo>
                <a:lnTo>
                  <a:pt x="120903" y="102362"/>
                </a:lnTo>
                <a:lnTo>
                  <a:pt x="119379" y="103250"/>
                </a:lnTo>
                <a:lnTo>
                  <a:pt x="117982" y="104012"/>
                </a:lnTo>
                <a:lnTo>
                  <a:pt x="116712" y="105283"/>
                </a:lnTo>
                <a:lnTo>
                  <a:pt x="115696" y="107061"/>
                </a:lnTo>
                <a:lnTo>
                  <a:pt x="114553" y="108712"/>
                </a:lnTo>
                <a:lnTo>
                  <a:pt x="113411" y="111252"/>
                </a:lnTo>
                <a:lnTo>
                  <a:pt x="112394" y="114808"/>
                </a:lnTo>
                <a:lnTo>
                  <a:pt x="111251" y="118237"/>
                </a:lnTo>
                <a:lnTo>
                  <a:pt x="109854" y="123952"/>
                </a:lnTo>
                <a:lnTo>
                  <a:pt x="108076" y="131953"/>
                </a:lnTo>
                <a:lnTo>
                  <a:pt x="99567" y="170942"/>
                </a:lnTo>
                <a:lnTo>
                  <a:pt x="89788" y="173736"/>
                </a:lnTo>
                <a:lnTo>
                  <a:pt x="83312" y="163830"/>
                </a:lnTo>
                <a:lnTo>
                  <a:pt x="74675" y="167894"/>
                </a:lnTo>
                <a:lnTo>
                  <a:pt x="67817" y="170561"/>
                </a:lnTo>
                <a:lnTo>
                  <a:pt x="62864" y="171704"/>
                </a:lnTo>
                <a:lnTo>
                  <a:pt x="57912" y="172974"/>
                </a:lnTo>
                <a:lnTo>
                  <a:pt x="52831" y="173609"/>
                </a:lnTo>
                <a:lnTo>
                  <a:pt x="47751" y="173609"/>
                </a:lnTo>
                <a:lnTo>
                  <a:pt x="36748" y="172755"/>
                </a:lnTo>
                <a:lnTo>
                  <a:pt x="3047" y="143621"/>
                </a:lnTo>
                <a:lnTo>
                  <a:pt x="0" y="120904"/>
                </a:lnTo>
                <a:lnTo>
                  <a:pt x="382" y="111359"/>
                </a:lnTo>
                <a:lnTo>
                  <a:pt x="9701" y="68032"/>
                </a:lnTo>
                <a:lnTo>
                  <a:pt x="30545" y="29551"/>
                </a:lnTo>
                <a:lnTo>
                  <a:pt x="61650" y="5572"/>
                </a:lnTo>
                <a:lnTo>
                  <a:pt x="80319" y="619"/>
                </a:lnTo>
                <a:lnTo>
                  <a:pt x="9029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779520" y="1604772"/>
            <a:ext cx="63191" cy="1485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794717" y="1624838"/>
            <a:ext cx="45085" cy="130175"/>
          </a:xfrm>
          <a:custGeom>
            <a:avLst/>
            <a:gdLst/>
            <a:ahLst/>
            <a:cxnLst/>
            <a:rect l="l" t="t" r="r" b="b"/>
            <a:pathLst>
              <a:path w="45085" h="130175">
                <a:moveTo>
                  <a:pt x="32808" y="36575"/>
                </a:moveTo>
                <a:lnTo>
                  <a:pt x="28363" y="36575"/>
                </a:lnTo>
                <a:lnTo>
                  <a:pt x="2074" y="37591"/>
                </a:lnTo>
                <a:lnTo>
                  <a:pt x="931" y="43814"/>
                </a:lnTo>
                <a:lnTo>
                  <a:pt x="4868" y="43941"/>
                </a:lnTo>
                <a:lnTo>
                  <a:pt x="7662" y="44450"/>
                </a:lnTo>
                <a:lnTo>
                  <a:pt x="10710" y="46736"/>
                </a:lnTo>
                <a:lnTo>
                  <a:pt x="11599" y="48387"/>
                </a:lnTo>
                <a:lnTo>
                  <a:pt x="11726" y="50800"/>
                </a:lnTo>
                <a:lnTo>
                  <a:pt x="11726" y="52450"/>
                </a:lnTo>
                <a:lnTo>
                  <a:pt x="11472" y="53466"/>
                </a:lnTo>
                <a:lnTo>
                  <a:pt x="11218" y="56261"/>
                </a:lnTo>
                <a:lnTo>
                  <a:pt x="10710" y="59436"/>
                </a:lnTo>
                <a:lnTo>
                  <a:pt x="9948" y="62864"/>
                </a:lnTo>
                <a:lnTo>
                  <a:pt x="9313" y="66421"/>
                </a:lnTo>
                <a:lnTo>
                  <a:pt x="8551" y="69976"/>
                </a:lnTo>
                <a:lnTo>
                  <a:pt x="7662" y="73787"/>
                </a:lnTo>
                <a:lnTo>
                  <a:pt x="6773" y="77470"/>
                </a:lnTo>
                <a:lnTo>
                  <a:pt x="4106" y="88900"/>
                </a:lnTo>
                <a:lnTo>
                  <a:pt x="0" y="116077"/>
                </a:lnTo>
                <a:lnTo>
                  <a:pt x="296" y="117856"/>
                </a:lnTo>
                <a:lnTo>
                  <a:pt x="931" y="120014"/>
                </a:lnTo>
                <a:lnTo>
                  <a:pt x="1693" y="122047"/>
                </a:lnTo>
                <a:lnTo>
                  <a:pt x="2709" y="123825"/>
                </a:lnTo>
                <a:lnTo>
                  <a:pt x="4106" y="125222"/>
                </a:lnTo>
                <a:lnTo>
                  <a:pt x="5376" y="126746"/>
                </a:lnTo>
                <a:lnTo>
                  <a:pt x="7027" y="127888"/>
                </a:lnTo>
                <a:lnTo>
                  <a:pt x="8805" y="128777"/>
                </a:lnTo>
                <a:lnTo>
                  <a:pt x="10710" y="129666"/>
                </a:lnTo>
                <a:lnTo>
                  <a:pt x="12742" y="130048"/>
                </a:lnTo>
                <a:lnTo>
                  <a:pt x="17568" y="130048"/>
                </a:lnTo>
                <a:lnTo>
                  <a:pt x="39442" y="117856"/>
                </a:lnTo>
                <a:lnTo>
                  <a:pt x="20870" y="117856"/>
                </a:lnTo>
                <a:lnTo>
                  <a:pt x="19473" y="117348"/>
                </a:lnTo>
                <a:lnTo>
                  <a:pt x="18584" y="116332"/>
                </a:lnTo>
                <a:lnTo>
                  <a:pt x="17568" y="115315"/>
                </a:lnTo>
                <a:lnTo>
                  <a:pt x="17060" y="113664"/>
                </a:lnTo>
                <a:lnTo>
                  <a:pt x="17175" y="108712"/>
                </a:lnTo>
                <a:lnTo>
                  <a:pt x="17568" y="105663"/>
                </a:lnTo>
                <a:lnTo>
                  <a:pt x="17949" y="103504"/>
                </a:lnTo>
                <a:lnTo>
                  <a:pt x="19346" y="97027"/>
                </a:lnTo>
                <a:lnTo>
                  <a:pt x="32808" y="36575"/>
                </a:lnTo>
                <a:close/>
              </a:path>
              <a:path w="45085" h="130175">
                <a:moveTo>
                  <a:pt x="38523" y="106552"/>
                </a:moveTo>
                <a:lnTo>
                  <a:pt x="36627" y="108712"/>
                </a:lnTo>
                <a:lnTo>
                  <a:pt x="35094" y="110362"/>
                </a:lnTo>
                <a:lnTo>
                  <a:pt x="33570" y="111760"/>
                </a:lnTo>
                <a:lnTo>
                  <a:pt x="32173" y="113157"/>
                </a:lnTo>
                <a:lnTo>
                  <a:pt x="23791" y="117856"/>
                </a:lnTo>
                <a:lnTo>
                  <a:pt x="39442" y="117856"/>
                </a:lnTo>
                <a:lnTo>
                  <a:pt x="41571" y="115824"/>
                </a:lnTo>
                <a:lnTo>
                  <a:pt x="44746" y="112649"/>
                </a:lnTo>
                <a:lnTo>
                  <a:pt x="38523" y="106552"/>
                </a:lnTo>
                <a:close/>
              </a:path>
              <a:path w="45085" h="130175">
                <a:moveTo>
                  <a:pt x="41317" y="0"/>
                </a:moveTo>
                <a:lnTo>
                  <a:pt x="23156" y="0"/>
                </a:lnTo>
                <a:lnTo>
                  <a:pt x="18838" y="19558"/>
                </a:lnTo>
                <a:lnTo>
                  <a:pt x="36872" y="19558"/>
                </a:lnTo>
                <a:lnTo>
                  <a:pt x="4131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794633" y="1661414"/>
            <a:ext cx="45085" cy="93980"/>
          </a:xfrm>
          <a:custGeom>
            <a:avLst/>
            <a:gdLst/>
            <a:ahLst/>
            <a:cxnLst/>
            <a:rect l="l" t="t" r="r" b="b"/>
            <a:pathLst>
              <a:path w="45085" h="93980">
                <a:moveTo>
                  <a:pt x="28447" y="0"/>
                </a:moveTo>
                <a:lnTo>
                  <a:pt x="32892" y="0"/>
                </a:lnTo>
                <a:lnTo>
                  <a:pt x="19430" y="60451"/>
                </a:lnTo>
                <a:lnTo>
                  <a:pt x="18668" y="64008"/>
                </a:lnTo>
                <a:lnTo>
                  <a:pt x="18033" y="66928"/>
                </a:lnTo>
                <a:lnTo>
                  <a:pt x="17652" y="69087"/>
                </a:lnTo>
                <a:lnTo>
                  <a:pt x="17399" y="71120"/>
                </a:lnTo>
                <a:lnTo>
                  <a:pt x="17144" y="73025"/>
                </a:lnTo>
                <a:lnTo>
                  <a:pt x="17144" y="74802"/>
                </a:lnTo>
                <a:lnTo>
                  <a:pt x="17144" y="77088"/>
                </a:lnTo>
                <a:lnTo>
                  <a:pt x="17652" y="78739"/>
                </a:lnTo>
                <a:lnTo>
                  <a:pt x="18668" y="79756"/>
                </a:lnTo>
                <a:lnTo>
                  <a:pt x="19557" y="80772"/>
                </a:lnTo>
                <a:lnTo>
                  <a:pt x="20954" y="81280"/>
                </a:lnTo>
                <a:lnTo>
                  <a:pt x="22859" y="81280"/>
                </a:lnTo>
                <a:lnTo>
                  <a:pt x="23875" y="81280"/>
                </a:lnTo>
                <a:lnTo>
                  <a:pt x="25018" y="81025"/>
                </a:lnTo>
                <a:lnTo>
                  <a:pt x="26162" y="80645"/>
                </a:lnTo>
                <a:lnTo>
                  <a:pt x="27177" y="80263"/>
                </a:lnTo>
                <a:lnTo>
                  <a:pt x="28320" y="79501"/>
                </a:lnTo>
                <a:lnTo>
                  <a:pt x="29590" y="78612"/>
                </a:lnTo>
                <a:lnTo>
                  <a:pt x="30861" y="77724"/>
                </a:lnTo>
                <a:lnTo>
                  <a:pt x="32257" y="76581"/>
                </a:lnTo>
                <a:lnTo>
                  <a:pt x="33654" y="75184"/>
                </a:lnTo>
                <a:lnTo>
                  <a:pt x="35178" y="73787"/>
                </a:lnTo>
                <a:lnTo>
                  <a:pt x="36829" y="72009"/>
                </a:lnTo>
                <a:lnTo>
                  <a:pt x="38607" y="69976"/>
                </a:lnTo>
                <a:lnTo>
                  <a:pt x="44830" y="76073"/>
                </a:lnTo>
                <a:lnTo>
                  <a:pt x="28955" y="89535"/>
                </a:lnTo>
                <a:lnTo>
                  <a:pt x="26669" y="90932"/>
                </a:lnTo>
                <a:lnTo>
                  <a:pt x="24383" y="91948"/>
                </a:lnTo>
                <a:lnTo>
                  <a:pt x="22097" y="92583"/>
                </a:lnTo>
                <a:lnTo>
                  <a:pt x="19938" y="93090"/>
                </a:lnTo>
                <a:lnTo>
                  <a:pt x="17652" y="93472"/>
                </a:lnTo>
                <a:lnTo>
                  <a:pt x="15112" y="93472"/>
                </a:lnTo>
                <a:lnTo>
                  <a:pt x="12826" y="93472"/>
                </a:lnTo>
                <a:lnTo>
                  <a:pt x="4190" y="88646"/>
                </a:lnTo>
                <a:lnTo>
                  <a:pt x="2793" y="87249"/>
                </a:lnTo>
                <a:lnTo>
                  <a:pt x="1777" y="85471"/>
                </a:lnTo>
                <a:lnTo>
                  <a:pt x="1015" y="83438"/>
                </a:lnTo>
                <a:lnTo>
                  <a:pt x="380" y="81280"/>
                </a:lnTo>
                <a:lnTo>
                  <a:pt x="0" y="78994"/>
                </a:lnTo>
                <a:lnTo>
                  <a:pt x="0" y="76581"/>
                </a:lnTo>
                <a:lnTo>
                  <a:pt x="0" y="74549"/>
                </a:lnTo>
                <a:lnTo>
                  <a:pt x="4190" y="52324"/>
                </a:lnTo>
                <a:lnTo>
                  <a:pt x="5079" y="48513"/>
                </a:lnTo>
                <a:lnTo>
                  <a:pt x="5968" y="44703"/>
                </a:lnTo>
                <a:lnTo>
                  <a:pt x="6857" y="40894"/>
                </a:lnTo>
                <a:lnTo>
                  <a:pt x="7746" y="37211"/>
                </a:lnTo>
                <a:lnTo>
                  <a:pt x="8636" y="33400"/>
                </a:lnTo>
                <a:lnTo>
                  <a:pt x="9397" y="29845"/>
                </a:lnTo>
                <a:lnTo>
                  <a:pt x="10032" y="26288"/>
                </a:lnTo>
                <a:lnTo>
                  <a:pt x="10794" y="22860"/>
                </a:lnTo>
                <a:lnTo>
                  <a:pt x="11302" y="19685"/>
                </a:lnTo>
                <a:lnTo>
                  <a:pt x="11556" y="16890"/>
                </a:lnTo>
                <a:lnTo>
                  <a:pt x="11683" y="16383"/>
                </a:lnTo>
                <a:lnTo>
                  <a:pt x="11811" y="15875"/>
                </a:lnTo>
                <a:lnTo>
                  <a:pt x="11811" y="15366"/>
                </a:lnTo>
                <a:lnTo>
                  <a:pt x="11811" y="14986"/>
                </a:lnTo>
                <a:lnTo>
                  <a:pt x="11811" y="14605"/>
                </a:lnTo>
                <a:lnTo>
                  <a:pt x="11811" y="14224"/>
                </a:lnTo>
                <a:lnTo>
                  <a:pt x="11683" y="11811"/>
                </a:lnTo>
                <a:lnTo>
                  <a:pt x="1015" y="7238"/>
                </a:lnTo>
                <a:lnTo>
                  <a:pt x="2158" y="1015"/>
                </a:lnTo>
                <a:lnTo>
                  <a:pt x="2844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13555" y="1624838"/>
            <a:ext cx="22860" cy="19685"/>
          </a:xfrm>
          <a:custGeom>
            <a:avLst/>
            <a:gdLst/>
            <a:ahLst/>
            <a:cxnLst/>
            <a:rect l="l" t="t" r="r" b="b"/>
            <a:pathLst>
              <a:path w="22860" h="19685">
                <a:moveTo>
                  <a:pt x="4318" y="0"/>
                </a:moveTo>
                <a:lnTo>
                  <a:pt x="22479" y="0"/>
                </a:lnTo>
                <a:lnTo>
                  <a:pt x="18034" y="19558"/>
                </a:lnTo>
                <a:lnTo>
                  <a:pt x="0" y="19558"/>
                </a:lnTo>
                <a:lnTo>
                  <a:pt x="43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77055" y="1504188"/>
            <a:ext cx="38862" cy="2491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87978" y="1510271"/>
            <a:ext cx="209296" cy="24918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959352" y="1529841"/>
            <a:ext cx="133350" cy="173990"/>
          </a:xfrm>
          <a:custGeom>
            <a:avLst/>
            <a:gdLst/>
            <a:ahLst/>
            <a:cxnLst/>
            <a:rect l="l" t="t" r="r" b="b"/>
            <a:pathLst>
              <a:path w="133350" h="173989">
                <a:moveTo>
                  <a:pt x="101120" y="163830"/>
                </a:moveTo>
                <a:lnTo>
                  <a:pt x="83312" y="163830"/>
                </a:lnTo>
                <a:lnTo>
                  <a:pt x="89788" y="173736"/>
                </a:lnTo>
                <a:lnTo>
                  <a:pt x="99568" y="170942"/>
                </a:lnTo>
                <a:lnTo>
                  <a:pt x="101120" y="163830"/>
                </a:lnTo>
                <a:close/>
              </a:path>
              <a:path w="133350" h="173989">
                <a:moveTo>
                  <a:pt x="98044" y="0"/>
                </a:moveTo>
                <a:lnTo>
                  <a:pt x="90297" y="0"/>
                </a:lnTo>
                <a:lnTo>
                  <a:pt x="80319" y="619"/>
                </a:lnTo>
                <a:lnTo>
                  <a:pt x="44884" y="15454"/>
                </a:lnTo>
                <a:lnTo>
                  <a:pt x="18706" y="47458"/>
                </a:lnTo>
                <a:lnTo>
                  <a:pt x="3482" y="90507"/>
                </a:lnTo>
                <a:lnTo>
                  <a:pt x="0" y="120904"/>
                </a:lnTo>
                <a:lnTo>
                  <a:pt x="762" y="133018"/>
                </a:lnTo>
                <a:lnTo>
                  <a:pt x="27162" y="170211"/>
                </a:lnTo>
                <a:lnTo>
                  <a:pt x="47751" y="173609"/>
                </a:lnTo>
                <a:lnTo>
                  <a:pt x="52832" y="173609"/>
                </a:lnTo>
                <a:lnTo>
                  <a:pt x="57912" y="172974"/>
                </a:lnTo>
                <a:lnTo>
                  <a:pt x="62864" y="171704"/>
                </a:lnTo>
                <a:lnTo>
                  <a:pt x="67818" y="170561"/>
                </a:lnTo>
                <a:lnTo>
                  <a:pt x="74675" y="167894"/>
                </a:lnTo>
                <a:lnTo>
                  <a:pt x="83312" y="163830"/>
                </a:lnTo>
                <a:lnTo>
                  <a:pt x="101120" y="163830"/>
                </a:lnTo>
                <a:lnTo>
                  <a:pt x="101341" y="162813"/>
                </a:lnTo>
                <a:lnTo>
                  <a:pt x="41275" y="162813"/>
                </a:lnTo>
                <a:lnTo>
                  <a:pt x="34289" y="159766"/>
                </a:lnTo>
                <a:lnTo>
                  <a:pt x="23240" y="125603"/>
                </a:lnTo>
                <a:lnTo>
                  <a:pt x="23475" y="117766"/>
                </a:lnTo>
                <a:lnTo>
                  <a:pt x="31162" y="75485"/>
                </a:lnTo>
                <a:lnTo>
                  <a:pt x="47690" y="37871"/>
                </a:lnTo>
                <a:lnTo>
                  <a:pt x="81407" y="10922"/>
                </a:lnTo>
                <a:lnTo>
                  <a:pt x="132364" y="10922"/>
                </a:lnTo>
                <a:lnTo>
                  <a:pt x="133350" y="6604"/>
                </a:lnTo>
                <a:lnTo>
                  <a:pt x="125602" y="4063"/>
                </a:lnTo>
                <a:lnTo>
                  <a:pt x="118363" y="2286"/>
                </a:lnTo>
                <a:lnTo>
                  <a:pt x="111887" y="1397"/>
                </a:lnTo>
                <a:lnTo>
                  <a:pt x="105283" y="381"/>
                </a:lnTo>
                <a:lnTo>
                  <a:pt x="98044" y="0"/>
                </a:lnTo>
                <a:close/>
              </a:path>
              <a:path w="133350" h="173989">
                <a:moveTo>
                  <a:pt x="127635" y="94869"/>
                </a:moveTo>
                <a:lnTo>
                  <a:pt x="77977" y="94869"/>
                </a:lnTo>
                <a:lnTo>
                  <a:pt x="76581" y="100965"/>
                </a:lnTo>
                <a:lnTo>
                  <a:pt x="80772" y="101219"/>
                </a:lnTo>
                <a:lnTo>
                  <a:pt x="83820" y="102108"/>
                </a:lnTo>
                <a:lnTo>
                  <a:pt x="85851" y="103632"/>
                </a:lnTo>
                <a:lnTo>
                  <a:pt x="87757" y="105156"/>
                </a:lnTo>
                <a:lnTo>
                  <a:pt x="88773" y="107950"/>
                </a:lnTo>
                <a:lnTo>
                  <a:pt x="88655" y="118237"/>
                </a:lnTo>
                <a:lnTo>
                  <a:pt x="87884" y="124079"/>
                </a:lnTo>
                <a:lnTo>
                  <a:pt x="85948" y="131953"/>
                </a:lnTo>
                <a:lnTo>
                  <a:pt x="84582" y="137668"/>
                </a:lnTo>
                <a:lnTo>
                  <a:pt x="71120" y="157480"/>
                </a:lnTo>
                <a:lnTo>
                  <a:pt x="68072" y="159385"/>
                </a:lnTo>
                <a:lnTo>
                  <a:pt x="64770" y="160782"/>
                </a:lnTo>
                <a:lnTo>
                  <a:pt x="57531" y="162306"/>
                </a:lnTo>
                <a:lnTo>
                  <a:pt x="54101" y="162813"/>
                </a:lnTo>
                <a:lnTo>
                  <a:pt x="101341" y="162813"/>
                </a:lnTo>
                <a:lnTo>
                  <a:pt x="108105" y="131825"/>
                </a:lnTo>
                <a:lnTo>
                  <a:pt x="109855" y="123952"/>
                </a:lnTo>
                <a:lnTo>
                  <a:pt x="111251" y="118237"/>
                </a:lnTo>
                <a:lnTo>
                  <a:pt x="112395" y="114808"/>
                </a:lnTo>
                <a:lnTo>
                  <a:pt x="113411" y="111252"/>
                </a:lnTo>
                <a:lnTo>
                  <a:pt x="114553" y="108712"/>
                </a:lnTo>
                <a:lnTo>
                  <a:pt x="115697" y="107061"/>
                </a:lnTo>
                <a:lnTo>
                  <a:pt x="116712" y="105283"/>
                </a:lnTo>
                <a:lnTo>
                  <a:pt x="117983" y="104012"/>
                </a:lnTo>
                <a:lnTo>
                  <a:pt x="119380" y="103250"/>
                </a:lnTo>
                <a:lnTo>
                  <a:pt x="120903" y="102362"/>
                </a:lnTo>
                <a:lnTo>
                  <a:pt x="123062" y="101600"/>
                </a:lnTo>
                <a:lnTo>
                  <a:pt x="126237" y="100965"/>
                </a:lnTo>
                <a:lnTo>
                  <a:pt x="127635" y="94869"/>
                </a:lnTo>
                <a:close/>
              </a:path>
              <a:path w="133350" h="173989">
                <a:moveTo>
                  <a:pt x="132364" y="10922"/>
                </a:moveTo>
                <a:lnTo>
                  <a:pt x="97027" y="10922"/>
                </a:lnTo>
                <a:lnTo>
                  <a:pt x="103250" y="13208"/>
                </a:lnTo>
                <a:lnTo>
                  <a:pt x="107061" y="17653"/>
                </a:lnTo>
                <a:lnTo>
                  <a:pt x="110871" y="22225"/>
                </a:lnTo>
                <a:lnTo>
                  <a:pt x="113157" y="29591"/>
                </a:lnTo>
                <a:lnTo>
                  <a:pt x="113792" y="40005"/>
                </a:lnTo>
                <a:lnTo>
                  <a:pt x="125730" y="40005"/>
                </a:lnTo>
                <a:lnTo>
                  <a:pt x="132364" y="1092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959352" y="1529841"/>
            <a:ext cx="133350" cy="173990"/>
          </a:xfrm>
          <a:custGeom>
            <a:avLst/>
            <a:gdLst/>
            <a:ahLst/>
            <a:cxnLst/>
            <a:rect l="l" t="t" r="r" b="b"/>
            <a:pathLst>
              <a:path w="133350" h="173989">
                <a:moveTo>
                  <a:pt x="90297" y="0"/>
                </a:moveTo>
                <a:lnTo>
                  <a:pt x="98044" y="0"/>
                </a:lnTo>
                <a:lnTo>
                  <a:pt x="105283" y="381"/>
                </a:lnTo>
                <a:lnTo>
                  <a:pt x="111887" y="1397"/>
                </a:lnTo>
                <a:lnTo>
                  <a:pt x="118363" y="2286"/>
                </a:lnTo>
                <a:lnTo>
                  <a:pt x="125602" y="4063"/>
                </a:lnTo>
                <a:lnTo>
                  <a:pt x="133350" y="6604"/>
                </a:lnTo>
                <a:lnTo>
                  <a:pt x="125730" y="40005"/>
                </a:lnTo>
                <a:lnTo>
                  <a:pt x="113792" y="40005"/>
                </a:lnTo>
                <a:lnTo>
                  <a:pt x="113157" y="29591"/>
                </a:lnTo>
                <a:lnTo>
                  <a:pt x="110871" y="22225"/>
                </a:lnTo>
                <a:lnTo>
                  <a:pt x="107061" y="17653"/>
                </a:lnTo>
                <a:lnTo>
                  <a:pt x="103250" y="13208"/>
                </a:lnTo>
                <a:lnTo>
                  <a:pt x="97027" y="10922"/>
                </a:lnTo>
                <a:lnTo>
                  <a:pt x="88392" y="10922"/>
                </a:lnTo>
                <a:lnTo>
                  <a:pt x="81407" y="10922"/>
                </a:lnTo>
                <a:lnTo>
                  <a:pt x="47690" y="37871"/>
                </a:lnTo>
                <a:lnTo>
                  <a:pt x="31162" y="75485"/>
                </a:lnTo>
                <a:lnTo>
                  <a:pt x="23475" y="117766"/>
                </a:lnTo>
                <a:lnTo>
                  <a:pt x="23240" y="125603"/>
                </a:lnTo>
                <a:lnTo>
                  <a:pt x="23665" y="134653"/>
                </a:lnTo>
                <a:lnTo>
                  <a:pt x="41275" y="162813"/>
                </a:lnTo>
                <a:lnTo>
                  <a:pt x="50673" y="162813"/>
                </a:lnTo>
                <a:lnTo>
                  <a:pt x="54101" y="162813"/>
                </a:lnTo>
                <a:lnTo>
                  <a:pt x="71120" y="157480"/>
                </a:lnTo>
                <a:lnTo>
                  <a:pt x="74295" y="155575"/>
                </a:lnTo>
                <a:lnTo>
                  <a:pt x="84582" y="137668"/>
                </a:lnTo>
                <a:lnTo>
                  <a:pt x="85978" y="131825"/>
                </a:lnTo>
                <a:lnTo>
                  <a:pt x="87884" y="124079"/>
                </a:lnTo>
                <a:lnTo>
                  <a:pt x="88773" y="117348"/>
                </a:lnTo>
                <a:lnTo>
                  <a:pt x="88773" y="111760"/>
                </a:lnTo>
                <a:lnTo>
                  <a:pt x="88773" y="107950"/>
                </a:lnTo>
                <a:lnTo>
                  <a:pt x="76581" y="100965"/>
                </a:lnTo>
                <a:lnTo>
                  <a:pt x="77977" y="94869"/>
                </a:lnTo>
                <a:lnTo>
                  <a:pt x="127635" y="94869"/>
                </a:lnTo>
                <a:lnTo>
                  <a:pt x="126237" y="100965"/>
                </a:lnTo>
                <a:lnTo>
                  <a:pt x="123062" y="101600"/>
                </a:lnTo>
                <a:lnTo>
                  <a:pt x="120903" y="102362"/>
                </a:lnTo>
                <a:lnTo>
                  <a:pt x="119380" y="103250"/>
                </a:lnTo>
                <a:lnTo>
                  <a:pt x="117983" y="104012"/>
                </a:lnTo>
                <a:lnTo>
                  <a:pt x="116712" y="105283"/>
                </a:lnTo>
                <a:lnTo>
                  <a:pt x="115697" y="107061"/>
                </a:lnTo>
                <a:lnTo>
                  <a:pt x="114553" y="108712"/>
                </a:lnTo>
                <a:lnTo>
                  <a:pt x="113411" y="111252"/>
                </a:lnTo>
                <a:lnTo>
                  <a:pt x="112395" y="114808"/>
                </a:lnTo>
                <a:lnTo>
                  <a:pt x="111251" y="118237"/>
                </a:lnTo>
                <a:lnTo>
                  <a:pt x="109855" y="123952"/>
                </a:lnTo>
                <a:lnTo>
                  <a:pt x="108076" y="131953"/>
                </a:lnTo>
                <a:lnTo>
                  <a:pt x="99568" y="170942"/>
                </a:lnTo>
                <a:lnTo>
                  <a:pt x="89788" y="173736"/>
                </a:lnTo>
                <a:lnTo>
                  <a:pt x="83312" y="163830"/>
                </a:lnTo>
                <a:lnTo>
                  <a:pt x="74675" y="167894"/>
                </a:lnTo>
                <a:lnTo>
                  <a:pt x="67818" y="170561"/>
                </a:lnTo>
                <a:lnTo>
                  <a:pt x="62864" y="171704"/>
                </a:lnTo>
                <a:lnTo>
                  <a:pt x="57912" y="172974"/>
                </a:lnTo>
                <a:lnTo>
                  <a:pt x="52832" y="173609"/>
                </a:lnTo>
                <a:lnTo>
                  <a:pt x="47751" y="173609"/>
                </a:lnTo>
                <a:lnTo>
                  <a:pt x="36748" y="172755"/>
                </a:lnTo>
                <a:lnTo>
                  <a:pt x="3048" y="143621"/>
                </a:lnTo>
                <a:lnTo>
                  <a:pt x="0" y="120904"/>
                </a:lnTo>
                <a:lnTo>
                  <a:pt x="382" y="111359"/>
                </a:lnTo>
                <a:lnTo>
                  <a:pt x="9701" y="68032"/>
                </a:lnTo>
                <a:lnTo>
                  <a:pt x="30545" y="29551"/>
                </a:lnTo>
                <a:lnTo>
                  <a:pt x="61650" y="5572"/>
                </a:lnTo>
                <a:lnTo>
                  <a:pt x="80319" y="619"/>
                </a:lnTo>
                <a:lnTo>
                  <a:pt x="9029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93464" y="1615439"/>
            <a:ext cx="99786" cy="1394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108069" y="1635632"/>
            <a:ext cx="81915" cy="120014"/>
          </a:xfrm>
          <a:custGeom>
            <a:avLst/>
            <a:gdLst/>
            <a:ahLst/>
            <a:cxnLst/>
            <a:rect l="l" t="t" r="r" b="b"/>
            <a:pathLst>
              <a:path w="81914" h="120014">
                <a:moveTo>
                  <a:pt x="48259" y="0"/>
                </a:moveTo>
                <a:lnTo>
                  <a:pt x="35178" y="0"/>
                </a:lnTo>
                <a:lnTo>
                  <a:pt x="29590" y="1269"/>
                </a:lnTo>
                <a:lnTo>
                  <a:pt x="3047" y="33654"/>
                </a:lnTo>
                <a:lnTo>
                  <a:pt x="0" y="60578"/>
                </a:lnTo>
                <a:lnTo>
                  <a:pt x="617" y="74487"/>
                </a:lnTo>
                <a:lnTo>
                  <a:pt x="15355" y="111309"/>
                </a:lnTo>
                <a:lnTo>
                  <a:pt x="39750" y="119506"/>
                </a:lnTo>
                <a:lnTo>
                  <a:pt x="49327" y="118532"/>
                </a:lnTo>
                <a:lnTo>
                  <a:pt x="57689" y="115617"/>
                </a:lnTo>
                <a:lnTo>
                  <a:pt x="64861" y="110773"/>
                </a:lnTo>
                <a:lnTo>
                  <a:pt x="65226" y="110362"/>
                </a:lnTo>
                <a:lnTo>
                  <a:pt x="37210" y="110362"/>
                </a:lnTo>
                <a:lnTo>
                  <a:pt x="33908" y="109346"/>
                </a:lnTo>
                <a:lnTo>
                  <a:pt x="18795" y="67437"/>
                </a:lnTo>
                <a:lnTo>
                  <a:pt x="18866" y="49275"/>
                </a:lnTo>
                <a:lnTo>
                  <a:pt x="33019" y="9905"/>
                </a:lnTo>
                <a:lnTo>
                  <a:pt x="36575" y="8889"/>
                </a:lnTo>
                <a:lnTo>
                  <a:pt x="66998" y="8889"/>
                </a:lnTo>
                <a:lnTo>
                  <a:pt x="64769" y="6730"/>
                </a:lnTo>
                <a:lnTo>
                  <a:pt x="59562" y="4063"/>
                </a:lnTo>
                <a:lnTo>
                  <a:pt x="54482" y="1396"/>
                </a:lnTo>
                <a:lnTo>
                  <a:pt x="48259" y="0"/>
                </a:lnTo>
                <a:close/>
              </a:path>
              <a:path w="81914" h="120014">
                <a:moveTo>
                  <a:pt x="66998" y="8889"/>
                </a:moveTo>
                <a:lnTo>
                  <a:pt x="44322" y="8889"/>
                </a:lnTo>
                <a:lnTo>
                  <a:pt x="47497" y="9905"/>
                </a:lnTo>
                <a:lnTo>
                  <a:pt x="50291" y="11937"/>
                </a:lnTo>
                <a:lnTo>
                  <a:pt x="62864" y="52831"/>
                </a:lnTo>
                <a:lnTo>
                  <a:pt x="62864" y="70484"/>
                </a:lnTo>
                <a:lnTo>
                  <a:pt x="50672" y="107568"/>
                </a:lnTo>
                <a:lnTo>
                  <a:pt x="44703" y="110362"/>
                </a:lnTo>
                <a:lnTo>
                  <a:pt x="65226" y="110362"/>
                </a:lnTo>
                <a:lnTo>
                  <a:pt x="80867" y="72509"/>
                </a:lnTo>
                <a:lnTo>
                  <a:pt x="81533" y="49275"/>
                </a:lnTo>
                <a:lnTo>
                  <a:pt x="80771" y="41147"/>
                </a:lnTo>
                <a:lnTo>
                  <a:pt x="77723" y="26669"/>
                </a:lnTo>
                <a:lnTo>
                  <a:pt x="75310" y="20574"/>
                </a:lnTo>
                <a:lnTo>
                  <a:pt x="72135" y="15620"/>
                </a:lnTo>
                <a:lnTo>
                  <a:pt x="68833" y="10667"/>
                </a:lnTo>
                <a:lnTo>
                  <a:pt x="66998" y="888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126865" y="1644523"/>
            <a:ext cx="44450" cy="101600"/>
          </a:xfrm>
          <a:custGeom>
            <a:avLst/>
            <a:gdLst/>
            <a:ahLst/>
            <a:cxnLst/>
            <a:rect l="l" t="t" r="r" b="b"/>
            <a:pathLst>
              <a:path w="44450" h="101600">
                <a:moveTo>
                  <a:pt x="21971" y="0"/>
                </a:moveTo>
                <a:lnTo>
                  <a:pt x="17780" y="0"/>
                </a:lnTo>
                <a:lnTo>
                  <a:pt x="14224" y="1015"/>
                </a:lnTo>
                <a:lnTo>
                  <a:pt x="11302" y="3301"/>
                </a:lnTo>
                <a:lnTo>
                  <a:pt x="8509" y="5461"/>
                </a:lnTo>
                <a:lnTo>
                  <a:pt x="0" y="41655"/>
                </a:lnTo>
                <a:lnTo>
                  <a:pt x="0" y="49529"/>
                </a:lnTo>
                <a:lnTo>
                  <a:pt x="0" y="58547"/>
                </a:lnTo>
                <a:lnTo>
                  <a:pt x="9525" y="96392"/>
                </a:lnTo>
                <a:lnTo>
                  <a:pt x="18414" y="101473"/>
                </a:lnTo>
                <a:lnTo>
                  <a:pt x="22351" y="101473"/>
                </a:lnTo>
                <a:lnTo>
                  <a:pt x="25908" y="101473"/>
                </a:lnTo>
                <a:lnTo>
                  <a:pt x="42672" y="74802"/>
                </a:lnTo>
                <a:lnTo>
                  <a:pt x="43561" y="68706"/>
                </a:lnTo>
                <a:lnTo>
                  <a:pt x="44069" y="61594"/>
                </a:lnTo>
                <a:lnTo>
                  <a:pt x="44069" y="53212"/>
                </a:lnTo>
                <a:lnTo>
                  <a:pt x="44069" y="43941"/>
                </a:lnTo>
                <a:lnTo>
                  <a:pt x="43561" y="35940"/>
                </a:lnTo>
                <a:lnTo>
                  <a:pt x="42545" y="29210"/>
                </a:lnTo>
                <a:lnTo>
                  <a:pt x="41529" y="22478"/>
                </a:lnTo>
                <a:lnTo>
                  <a:pt x="25526" y="0"/>
                </a:lnTo>
                <a:lnTo>
                  <a:pt x="219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108069" y="1635632"/>
            <a:ext cx="81915" cy="120014"/>
          </a:xfrm>
          <a:custGeom>
            <a:avLst/>
            <a:gdLst/>
            <a:ahLst/>
            <a:cxnLst/>
            <a:rect l="l" t="t" r="r" b="b"/>
            <a:pathLst>
              <a:path w="81914" h="120014">
                <a:moveTo>
                  <a:pt x="41147" y="0"/>
                </a:moveTo>
                <a:lnTo>
                  <a:pt x="48259" y="0"/>
                </a:lnTo>
                <a:lnTo>
                  <a:pt x="54482" y="1396"/>
                </a:lnTo>
                <a:lnTo>
                  <a:pt x="59562" y="4063"/>
                </a:lnTo>
                <a:lnTo>
                  <a:pt x="64769" y="6730"/>
                </a:lnTo>
                <a:lnTo>
                  <a:pt x="79247" y="33908"/>
                </a:lnTo>
                <a:lnTo>
                  <a:pt x="80771" y="41147"/>
                </a:lnTo>
                <a:lnTo>
                  <a:pt x="81533" y="49275"/>
                </a:lnTo>
                <a:lnTo>
                  <a:pt x="81533" y="58292"/>
                </a:lnTo>
                <a:lnTo>
                  <a:pt x="70865" y="104012"/>
                </a:lnTo>
                <a:lnTo>
                  <a:pt x="39750" y="119506"/>
                </a:lnTo>
                <a:lnTo>
                  <a:pt x="30317" y="118600"/>
                </a:lnTo>
                <a:lnTo>
                  <a:pt x="2460" y="86502"/>
                </a:lnTo>
                <a:lnTo>
                  <a:pt x="0" y="60578"/>
                </a:lnTo>
                <a:lnTo>
                  <a:pt x="190" y="53103"/>
                </a:lnTo>
                <a:lnTo>
                  <a:pt x="11556" y="14858"/>
                </a:lnTo>
                <a:lnTo>
                  <a:pt x="35178" y="0"/>
                </a:lnTo>
                <a:lnTo>
                  <a:pt x="4114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213859" y="1586538"/>
            <a:ext cx="169951" cy="631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229353" y="1606930"/>
            <a:ext cx="150495" cy="43815"/>
          </a:xfrm>
          <a:custGeom>
            <a:avLst/>
            <a:gdLst/>
            <a:ahLst/>
            <a:cxnLst/>
            <a:rect l="l" t="t" r="r" b="b"/>
            <a:pathLst>
              <a:path w="150495" h="43814">
                <a:moveTo>
                  <a:pt x="84148" y="17272"/>
                </a:moveTo>
                <a:lnTo>
                  <a:pt x="37719" y="17272"/>
                </a:lnTo>
                <a:lnTo>
                  <a:pt x="43743" y="18101"/>
                </a:lnTo>
                <a:lnTo>
                  <a:pt x="50958" y="20574"/>
                </a:lnTo>
                <a:lnTo>
                  <a:pt x="59364" y="24665"/>
                </a:lnTo>
                <a:lnTo>
                  <a:pt x="68961" y="30353"/>
                </a:lnTo>
                <a:lnTo>
                  <a:pt x="78886" y="36093"/>
                </a:lnTo>
                <a:lnTo>
                  <a:pt x="88264" y="40179"/>
                </a:lnTo>
                <a:lnTo>
                  <a:pt x="97071" y="42622"/>
                </a:lnTo>
                <a:lnTo>
                  <a:pt x="105283" y="43434"/>
                </a:lnTo>
                <a:lnTo>
                  <a:pt x="113258" y="42721"/>
                </a:lnTo>
                <a:lnTo>
                  <a:pt x="139064" y="26162"/>
                </a:lnTo>
                <a:lnTo>
                  <a:pt x="108458" y="26162"/>
                </a:lnTo>
                <a:lnTo>
                  <a:pt x="102431" y="25350"/>
                </a:lnTo>
                <a:lnTo>
                  <a:pt x="95202" y="22907"/>
                </a:lnTo>
                <a:lnTo>
                  <a:pt x="86758" y="18821"/>
                </a:lnTo>
                <a:lnTo>
                  <a:pt x="84148" y="17272"/>
                </a:lnTo>
                <a:close/>
              </a:path>
              <a:path w="150495" h="43814">
                <a:moveTo>
                  <a:pt x="41529" y="0"/>
                </a:moveTo>
                <a:lnTo>
                  <a:pt x="7429" y="20732"/>
                </a:lnTo>
                <a:lnTo>
                  <a:pt x="0" y="34163"/>
                </a:lnTo>
                <a:lnTo>
                  <a:pt x="9779" y="39624"/>
                </a:lnTo>
                <a:lnTo>
                  <a:pt x="13208" y="32385"/>
                </a:lnTo>
                <a:lnTo>
                  <a:pt x="17272" y="26797"/>
                </a:lnTo>
                <a:lnTo>
                  <a:pt x="21936" y="22907"/>
                </a:lnTo>
                <a:lnTo>
                  <a:pt x="26288" y="19177"/>
                </a:lnTo>
                <a:lnTo>
                  <a:pt x="31623" y="17272"/>
                </a:lnTo>
                <a:lnTo>
                  <a:pt x="84148" y="17272"/>
                </a:lnTo>
                <a:lnTo>
                  <a:pt x="77088" y="13081"/>
                </a:lnTo>
                <a:lnTo>
                  <a:pt x="67139" y="7393"/>
                </a:lnTo>
                <a:lnTo>
                  <a:pt x="57880" y="3301"/>
                </a:lnTo>
                <a:lnTo>
                  <a:pt x="49335" y="829"/>
                </a:lnTo>
                <a:lnTo>
                  <a:pt x="41529" y="0"/>
                </a:lnTo>
                <a:close/>
              </a:path>
              <a:path w="150495" h="43814">
                <a:moveTo>
                  <a:pt x="140335" y="3175"/>
                </a:moveTo>
                <a:lnTo>
                  <a:pt x="115443" y="26162"/>
                </a:lnTo>
                <a:lnTo>
                  <a:pt x="139064" y="26162"/>
                </a:lnTo>
                <a:lnTo>
                  <a:pt x="143367" y="20970"/>
                </a:lnTo>
                <a:lnTo>
                  <a:pt x="147191" y="15432"/>
                </a:lnTo>
                <a:lnTo>
                  <a:pt x="150241" y="9906"/>
                </a:lnTo>
                <a:lnTo>
                  <a:pt x="140335" y="317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229353" y="1606930"/>
            <a:ext cx="150495" cy="43815"/>
          </a:xfrm>
          <a:custGeom>
            <a:avLst/>
            <a:gdLst/>
            <a:ahLst/>
            <a:cxnLst/>
            <a:rect l="l" t="t" r="r" b="b"/>
            <a:pathLst>
              <a:path w="150495" h="43814">
                <a:moveTo>
                  <a:pt x="41529" y="0"/>
                </a:moveTo>
                <a:lnTo>
                  <a:pt x="86758" y="18821"/>
                </a:lnTo>
                <a:lnTo>
                  <a:pt x="95202" y="22907"/>
                </a:lnTo>
                <a:lnTo>
                  <a:pt x="102431" y="25350"/>
                </a:lnTo>
                <a:lnTo>
                  <a:pt x="108458" y="26162"/>
                </a:lnTo>
                <a:lnTo>
                  <a:pt x="115443" y="26162"/>
                </a:lnTo>
                <a:lnTo>
                  <a:pt x="140335" y="3175"/>
                </a:lnTo>
                <a:lnTo>
                  <a:pt x="150241" y="9906"/>
                </a:lnTo>
                <a:lnTo>
                  <a:pt x="120602" y="40592"/>
                </a:lnTo>
                <a:lnTo>
                  <a:pt x="105283" y="43434"/>
                </a:lnTo>
                <a:lnTo>
                  <a:pt x="97071" y="42622"/>
                </a:lnTo>
                <a:lnTo>
                  <a:pt x="88264" y="40179"/>
                </a:lnTo>
                <a:lnTo>
                  <a:pt x="78886" y="36093"/>
                </a:lnTo>
                <a:lnTo>
                  <a:pt x="68961" y="30353"/>
                </a:lnTo>
                <a:lnTo>
                  <a:pt x="59364" y="24665"/>
                </a:lnTo>
                <a:lnTo>
                  <a:pt x="50958" y="20574"/>
                </a:lnTo>
                <a:lnTo>
                  <a:pt x="43743" y="18101"/>
                </a:lnTo>
                <a:lnTo>
                  <a:pt x="37719" y="17272"/>
                </a:lnTo>
                <a:lnTo>
                  <a:pt x="31623" y="17272"/>
                </a:lnTo>
                <a:lnTo>
                  <a:pt x="26288" y="19177"/>
                </a:lnTo>
                <a:lnTo>
                  <a:pt x="21844" y="22987"/>
                </a:lnTo>
                <a:lnTo>
                  <a:pt x="17272" y="26797"/>
                </a:lnTo>
                <a:lnTo>
                  <a:pt x="13208" y="32385"/>
                </a:lnTo>
                <a:lnTo>
                  <a:pt x="9779" y="39624"/>
                </a:lnTo>
                <a:lnTo>
                  <a:pt x="0" y="34163"/>
                </a:lnTo>
                <a:lnTo>
                  <a:pt x="28194" y="2460"/>
                </a:lnTo>
                <a:lnTo>
                  <a:pt x="34623" y="617"/>
                </a:lnTo>
                <a:lnTo>
                  <a:pt x="4152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87596" y="1511795"/>
            <a:ext cx="334530" cy="18822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402328" y="1531747"/>
            <a:ext cx="316865" cy="170180"/>
          </a:xfrm>
          <a:custGeom>
            <a:avLst/>
            <a:gdLst/>
            <a:ahLst/>
            <a:cxnLst/>
            <a:rect l="l" t="t" r="r" b="b"/>
            <a:pathLst>
              <a:path w="316864" h="170180">
                <a:moveTo>
                  <a:pt x="273938" y="0"/>
                </a:moveTo>
                <a:lnTo>
                  <a:pt x="209296" y="0"/>
                </a:lnTo>
                <a:lnTo>
                  <a:pt x="207899" y="6095"/>
                </a:lnTo>
                <a:lnTo>
                  <a:pt x="212217" y="6350"/>
                </a:lnTo>
                <a:lnTo>
                  <a:pt x="215392" y="7238"/>
                </a:lnTo>
                <a:lnTo>
                  <a:pt x="217297" y="8889"/>
                </a:lnTo>
                <a:lnTo>
                  <a:pt x="219201" y="10413"/>
                </a:lnTo>
                <a:lnTo>
                  <a:pt x="220091" y="13207"/>
                </a:lnTo>
                <a:lnTo>
                  <a:pt x="220073" y="22225"/>
                </a:lnTo>
                <a:lnTo>
                  <a:pt x="219201" y="28701"/>
                </a:lnTo>
                <a:lnTo>
                  <a:pt x="217424" y="36956"/>
                </a:lnTo>
                <a:lnTo>
                  <a:pt x="196214" y="132587"/>
                </a:lnTo>
                <a:lnTo>
                  <a:pt x="194437" y="140842"/>
                </a:lnTo>
                <a:lnTo>
                  <a:pt x="193039" y="146430"/>
                </a:lnTo>
                <a:lnTo>
                  <a:pt x="192112" y="149351"/>
                </a:lnTo>
                <a:lnTo>
                  <a:pt x="191262" y="152145"/>
                </a:lnTo>
                <a:lnTo>
                  <a:pt x="185166" y="161162"/>
                </a:lnTo>
                <a:lnTo>
                  <a:pt x="183642" y="162305"/>
                </a:lnTo>
                <a:lnTo>
                  <a:pt x="181229" y="163067"/>
                </a:lnTo>
                <a:lnTo>
                  <a:pt x="178181" y="163575"/>
                </a:lnTo>
                <a:lnTo>
                  <a:pt x="176784" y="169672"/>
                </a:lnTo>
                <a:lnTo>
                  <a:pt x="227837" y="169672"/>
                </a:lnTo>
                <a:lnTo>
                  <a:pt x="229235" y="163575"/>
                </a:lnTo>
                <a:lnTo>
                  <a:pt x="225171" y="163194"/>
                </a:lnTo>
                <a:lnTo>
                  <a:pt x="222250" y="162813"/>
                </a:lnTo>
                <a:lnTo>
                  <a:pt x="220599" y="162051"/>
                </a:lnTo>
                <a:lnTo>
                  <a:pt x="218948" y="161416"/>
                </a:lnTo>
                <a:lnTo>
                  <a:pt x="217677" y="160400"/>
                </a:lnTo>
                <a:lnTo>
                  <a:pt x="216916" y="158876"/>
                </a:lnTo>
                <a:lnTo>
                  <a:pt x="216026" y="157479"/>
                </a:lnTo>
                <a:lnTo>
                  <a:pt x="215646" y="155448"/>
                </a:lnTo>
                <a:lnTo>
                  <a:pt x="215787" y="149225"/>
                </a:lnTo>
                <a:lnTo>
                  <a:pt x="216026" y="147192"/>
                </a:lnTo>
                <a:lnTo>
                  <a:pt x="216154" y="145161"/>
                </a:lnTo>
                <a:lnTo>
                  <a:pt x="216408" y="143128"/>
                </a:lnTo>
                <a:lnTo>
                  <a:pt x="216662" y="141350"/>
                </a:lnTo>
                <a:lnTo>
                  <a:pt x="217043" y="139573"/>
                </a:lnTo>
                <a:lnTo>
                  <a:pt x="217550" y="136905"/>
                </a:lnTo>
                <a:lnTo>
                  <a:pt x="218312" y="133476"/>
                </a:lnTo>
                <a:lnTo>
                  <a:pt x="226187" y="97027"/>
                </a:lnTo>
                <a:lnTo>
                  <a:pt x="257534" y="97024"/>
                </a:lnTo>
                <a:lnTo>
                  <a:pt x="291777" y="86613"/>
                </a:lnTo>
                <a:lnTo>
                  <a:pt x="228346" y="86613"/>
                </a:lnTo>
                <a:lnTo>
                  <a:pt x="245237" y="11302"/>
                </a:lnTo>
                <a:lnTo>
                  <a:pt x="250825" y="11049"/>
                </a:lnTo>
                <a:lnTo>
                  <a:pt x="256286" y="10922"/>
                </a:lnTo>
                <a:lnTo>
                  <a:pt x="306049" y="10922"/>
                </a:lnTo>
                <a:lnTo>
                  <a:pt x="304038" y="9398"/>
                </a:lnTo>
                <a:lnTo>
                  <a:pt x="299974" y="6223"/>
                </a:lnTo>
                <a:lnTo>
                  <a:pt x="294767" y="3810"/>
                </a:lnTo>
                <a:lnTo>
                  <a:pt x="282067" y="762"/>
                </a:lnTo>
                <a:lnTo>
                  <a:pt x="273938" y="0"/>
                </a:lnTo>
                <a:close/>
              </a:path>
              <a:path w="316864" h="170180">
                <a:moveTo>
                  <a:pt x="257429" y="97027"/>
                </a:moveTo>
                <a:lnTo>
                  <a:pt x="226187" y="97027"/>
                </a:lnTo>
                <a:lnTo>
                  <a:pt x="231901" y="97281"/>
                </a:lnTo>
                <a:lnTo>
                  <a:pt x="238887" y="97408"/>
                </a:lnTo>
                <a:lnTo>
                  <a:pt x="247396" y="97408"/>
                </a:lnTo>
                <a:lnTo>
                  <a:pt x="257429" y="97027"/>
                </a:lnTo>
                <a:close/>
              </a:path>
              <a:path w="316864" h="170180">
                <a:moveTo>
                  <a:pt x="306049" y="10922"/>
                </a:moveTo>
                <a:lnTo>
                  <a:pt x="272796" y="10922"/>
                </a:lnTo>
                <a:lnTo>
                  <a:pt x="280797" y="13207"/>
                </a:lnTo>
                <a:lnTo>
                  <a:pt x="285750" y="17652"/>
                </a:lnTo>
                <a:lnTo>
                  <a:pt x="290575" y="22225"/>
                </a:lnTo>
                <a:lnTo>
                  <a:pt x="293116" y="29210"/>
                </a:lnTo>
                <a:lnTo>
                  <a:pt x="293116" y="45974"/>
                </a:lnTo>
                <a:lnTo>
                  <a:pt x="271780" y="81533"/>
                </a:lnTo>
                <a:lnTo>
                  <a:pt x="251333" y="86613"/>
                </a:lnTo>
                <a:lnTo>
                  <a:pt x="291777" y="86613"/>
                </a:lnTo>
                <a:lnTo>
                  <a:pt x="315789" y="47613"/>
                </a:lnTo>
                <a:lnTo>
                  <a:pt x="316357" y="38607"/>
                </a:lnTo>
                <a:lnTo>
                  <a:pt x="316357" y="32130"/>
                </a:lnTo>
                <a:lnTo>
                  <a:pt x="315341" y="26415"/>
                </a:lnTo>
                <a:lnTo>
                  <a:pt x="313309" y="21589"/>
                </a:lnTo>
                <a:lnTo>
                  <a:pt x="311276" y="16637"/>
                </a:lnTo>
                <a:lnTo>
                  <a:pt x="308229" y="12573"/>
                </a:lnTo>
                <a:lnTo>
                  <a:pt x="306049" y="10922"/>
                </a:lnTo>
                <a:close/>
              </a:path>
              <a:path w="316864" h="170180">
                <a:moveTo>
                  <a:pt x="79629" y="0"/>
                </a:moveTo>
                <a:lnTo>
                  <a:pt x="32512" y="0"/>
                </a:lnTo>
                <a:lnTo>
                  <a:pt x="31114" y="6095"/>
                </a:lnTo>
                <a:lnTo>
                  <a:pt x="35433" y="6350"/>
                </a:lnTo>
                <a:lnTo>
                  <a:pt x="38481" y="7238"/>
                </a:lnTo>
                <a:lnTo>
                  <a:pt x="40386" y="8762"/>
                </a:lnTo>
                <a:lnTo>
                  <a:pt x="42418" y="10287"/>
                </a:lnTo>
                <a:lnTo>
                  <a:pt x="43307" y="13080"/>
                </a:lnTo>
                <a:lnTo>
                  <a:pt x="43307" y="21970"/>
                </a:lnTo>
                <a:lnTo>
                  <a:pt x="42418" y="28701"/>
                </a:lnTo>
                <a:lnTo>
                  <a:pt x="40639" y="36956"/>
                </a:lnTo>
                <a:lnTo>
                  <a:pt x="19431" y="132587"/>
                </a:lnTo>
                <a:lnTo>
                  <a:pt x="17652" y="140842"/>
                </a:lnTo>
                <a:lnTo>
                  <a:pt x="16256" y="146430"/>
                </a:lnTo>
                <a:lnTo>
                  <a:pt x="15367" y="149225"/>
                </a:lnTo>
                <a:lnTo>
                  <a:pt x="14477" y="152145"/>
                </a:lnTo>
                <a:lnTo>
                  <a:pt x="8382" y="161162"/>
                </a:lnTo>
                <a:lnTo>
                  <a:pt x="6858" y="162305"/>
                </a:lnTo>
                <a:lnTo>
                  <a:pt x="4445" y="163067"/>
                </a:lnTo>
                <a:lnTo>
                  <a:pt x="1397" y="163575"/>
                </a:lnTo>
                <a:lnTo>
                  <a:pt x="0" y="169672"/>
                </a:lnTo>
                <a:lnTo>
                  <a:pt x="52197" y="169672"/>
                </a:lnTo>
                <a:lnTo>
                  <a:pt x="59693" y="169507"/>
                </a:lnTo>
                <a:lnTo>
                  <a:pt x="102103" y="158623"/>
                </a:lnTo>
                <a:lnTo>
                  <a:pt x="43052" y="158623"/>
                </a:lnTo>
                <a:lnTo>
                  <a:pt x="38354" y="158495"/>
                </a:lnTo>
                <a:lnTo>
                  <a:pt x="36068" y="158241"/>
                </a:lnTo>
                <a:lnTo>
                  <a:pt x="68199" y="11175"/>
                </a:lnTo>
                <a:lnTo>
                  <a:pt x="72389" y="10922"/>
                </a:lnTo>
                <a:lnTo>
                  <a:pt x="76326" y="10794"/>
                </a:lnTo>
                <a:lnTo>
                  <a:pt x="128546" y="10794"/>
                </a:lnTo>
                <a:lnTo>
                  <a:pt x="125095" y="8254"/>
                </a:lnTo>
                <a:lnTo>
                  <a:pt x="88588" y="188"/>
                </a:lnTo>
                <a:lnTo>
                  <a:pt x="79629" y="0"/>
                </a:lnTo>
                <a:close/>
              </a:path>
              <a:path w="316864" h="170180">
                <a:moveTo>
                  <a:pt x="128546" y="10794"/>
                </a:moveTo>
                <a:lnTo>
                  <a:pt x="80010" y="10794"/>
                </a:lnTo>
                <a:lnTo>
                  <a:pt x="91197" y="11626"/>
                </a:lnTo>
                <a:lnTo>
                  <a:pt x="100933" y="14112"/>
                </a:lnTo>
                <a:lnTo>
                  <a:pt x="127381" y="50845"/>
                </a:lnTo>
                <a:lnTo>
                  <a:pt x="128143" y="62991"/>
                </a:lnTo>
                <a:lnTo>
                  <a:pt x="127833" y="72112"/>
                </a:lnTo>
                <a:lnTo>
                  <a:pt x="117078" y="114220"/>
                </a:lnTo>
                <a:lnTo>
                  <a:pt x="90755" y="147613"/>
                </a:lnTo>
                <a:lnTo>
                  <a:pt x="49784" y="158623"/>
                </a:lnTo>
                <a:lnTo>
                  <a:pt x="102103" y="158623"/>
                </a:lnTo>
                <a:lnTo>
                  <a:pt x="133498" y="128744"/>
                </a:lnTo>
                <a:lnTo>
                  <a:pt x="150002" y="86645"/>
                </a:lnTo>
                <a:lnTo>
                  <a:pt x="152146" y="62356"/>
                </a:lnTo>
                <a:lnTo>
                  <a:pt x="151834" y="54165"/>
                </a:lnTo>
                <a:lnTo>
                  <a:pt x="138684" y="18161"/>
                </a:lnTo>
                <a:lnTo>
                  <a:pt x="131825" y="13207"/>
                </a:lnTo>
                <a:lnTo>
                  <a:pt x="128546" y="1079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97755" y="1527175"/>
            <a:ext cx="325501" cy="17881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742688" y="1501152"/>
            <a:ext cx="96808" cy="25525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57420" y="1521841"/>
            <a:ext cx="78740" cy="236220"/>
          </a:xfrm>
          <a:custGeom>
            <a:avLst/>
            <a:gdLst/>
            <a:ahLst/>
            <a:cxnLst/>
            <a:rect l="l" t="t" r="r" b="b"/>
            <a:pathLst>
              <a:path w="78739" h="236219">
                <a:moveTo>
                  <a:pt x="75183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3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62"/>
                </a:lnTo>
                <a:lnTo>
                  <a:pt x="75183" y="235712"/>
                </a:lnTo>
                <a:lnTo>
                  <a:pt x="78231" y="226187"/>
                </a:lnTo>
                <a:lnTo>
                  <a:pt x="64777" y="220255"/>
                </a:lnTo>
                <a:lnTo>
                  <a:pt x="53181" y="211978"/>
                </a:lnTo>
                <a:lnTo>
                  <a:pt x="29392" y="173291"/>
                </a:lnTo>
                <a:lnTo>
                  <a:pt x="21462" y="116712"/>
                </a:lnTo>
                <a:lnTo>
                  <a:pt x="22344" y="96565"/>
                </a:lnTo>
                <a:lnTo>
                  <a:pt x="35559" y="46862"/>
                </a:lnTo>
                <a:lnTo>
                  <a:pt x="64992" y="15501"/>
                </a:lnTo>
                <a:lnTo>
                  <a:pt x="78612" y="9525"/>
                </a:lnTo>
                <a:lnTo>
                  <a:pt x="7518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757420" y="1521841"/>
            <a:ext cx="78740" cy="236220"/>
          </a:xfrm>
          <a:custGeom>
            <a:avLst/>
            <a:gdLst/>
            <a:ahLst/>
            <a:cxnLst/>
            <a:rect l="l" t="t" r="r" b="b"/>
            <a:pathLst>
              <a:path w="78739" h="236219">
                <a:moveTo>
                  <a:pt x="75183" y="0"/>
                </a:moveTo>
                <a:lnTo>
                  <a:pt x="78612" y="9525"/>
                </a:lnTo>
                <a:lnTo>
                  <a:pt x="64992" y="15501"/>
                </a:lnTo>
                <a:lnTo>
                  <a:pt x="53276" y="23717"/>
                </a:lnTo>
                <a:lnTo>
                  <a:pt x="29392" y="61652"/>
                </a:lnTo>
                <a:lnTo>
                  <a:pt x="21462" y="116712"/>
                </a:lnTo>
                <a:lnTo>
                  <a:pt x="22344" y="137477"/>
                </a:lnTo>
                <a:lnTo>
                  <a:pt x="35559" y="188341"/>
                </a:lnTo>
                <a:lnTo>
                  <a:pt x="64777" y="220255"/>
                </a:lnTo>
                <a:lnTo>
                  <a:pt x="78231" y="226187"/>
                </a:lnTo>
                <a:lnTo>
                  <a:pt x="75183" y="235712"/>
                </a:lnTo>
                <a:lnTo>
                  <a:pt x="30196" y="208994"/>
                </a:lnTo>
                <a:lnTo>
                  <a:pt x="4857" y="159607"/>
                </a:lnTo>
                <a:lnTo>
                  <a:pt x="0" y="117983"/>
                </a:lnTo>
                <a:lnTo>
                  <a:pt x="1214" y="96335"/>
                </a:lnTo>
                <a:lnTo>
                  <a:pt x="10929" y="57993"/>
                </a:lnTo>
                <a:lnTo>
                  <a:pt x="43116" y="15112"/>
                </a:lnTo>
                <a:lnTo>
                  <a:pt x="58114" y="6163"/>
                </a:lnTo>
                <a:lnTo>
                  <a:pt x="751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841747" y="1510271"/>
            <a:ext cx="153162" cy="1927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56988" y="1529841"/>
            <a:ext cx="133350" cy="173990"/>
          </a:xfrm>
          <a:custGeom>
            <a:avLst/>
            <a:gdLst/>
            <a:ahLst/>
            <a:cxnLst/>
            <a:rect l="l" t="t" r="r" b="b"/>
            <a:pathLst>
              <a:path w="133350" h="173989">
                <a:moveTo>
                  <a:pt x="101120" y="163830"/>
                </a:moveTo>
                <a:lnTo>
                  <a:pt x="83312" y="163830"/>
                </a:lnTo>
                <a:lnTo>
                  <a:pt x="89788" y="173736"/>
                </a:lnTo>
                <a:lnTo>
                  <a:pt x="99567" y="170942"/>
                </a:lnTo>
                <a:lnTo>
                  <a:pt x="101120" y="163830"/>
                </a:lnTo>
                <a:close/>
              </a:path>
              <a:path w="133350" h="173989">
                <a:moveTo>
                  <a:pt x="98044" y="0"/>
                </a:moveTo>
                <a:lnTo>
                  <a:pt x="90297" y="0"/>
                </a:lnTo>
                <a:lnTo>
                  <a:pt x="80319" y="619"/>
                </a:lnTo>
                <a:lnTo>
                  <a:pt x="44884" y="15454"/>
                </a:lnTo>
                <a:lnTo>
                  <a:pt x="18706" y="47458"/>
                </a:lnTo>
                <a:lnTo>
                  <a:pt x="3482" y="90507"/>
                </a:lnTo>
                <a:lnTo>
                  <a:pt x="0" y="120904"/>
                </a:lnTo>
                <a:lnTo>
                  <a:pt x="761" y="133018"/>
                </a:lnTo>
                <a:lnTo>
                  <a:pt x="27162" y="170211"/>
                </a:lnTo>
                <a:lnTo>
                  <a:pt x="47751" y="173609"/>
                </a:lnTo>
                <a:lnTo>
                  <a:pt x="52832" y="173609"/>
                </a:lnTo>
                <a:lnTo>
                  <a:pt x="57912" y="172974"/>
                </a:lnTo>
                <a:lnTo>
                  <a:pt x="62864" y="171704"/>
                </a:lnTo>
                <a:lnTo>
                  <a:pt x="67817" y="170561"/>
                </a:lnTo>
                <a:lnTo>
                  <a:pt x="74675" y="167894"/>
                </a:lnTo>
                <a:lnTo>
                  <a:pt x="83312" y="163830"/>
                </a:lnTo>
                <a:lnTo>
                  <a:pt x="101120" y="163830"/>
                </a:lnTo>
                <a:lnTo>
                  <a:pt x="101341" y="162813"/>
                </a:lnTo>
                <a:lnTo>
                  <a:pt x="41275" y="162813"/>
                </a:lnTo>
                <a:lnTo>
                  <a:pt x="34289" y="159766"/>
                </a:lnTo>
                <a:lnTo>
                  <a:pt x="23240" y="125603"/>
                </a:lnTo>
                <a:lnTo>
                  <a:pt x="23475" y="117766"/>
                </a:lnTo>
                <a:lnTo>
                  <a:pt x="31162" y="75485"/>
                </a:lnTo>
                <a:lnTo>
                  <a:pt x="47690" y="37871"/>
                </a:lnTo>
                <a:lnTo>
                  <a:pt x="81407" y="10922"/>
                </a:lnTo>
                <a:lnTo>
                  <a:pt x="132364" y="10922"/>
                </a:lnTo>
                <a:lnTo>
                  <a:pt x="133350" y="6604"/>
                </a:lnTo>
                <a:lnTo>
                  <a:pt x="125602" y="4063"/>
                </a:lnTo>
                <a:lnTo>
                  <a:pt x="118363" y="2286"/>
                </a:lnTo>
                <a:lnTo>
                  <a:pt x="111887" y="1397"/>
                </a:lnTo>
                <a:lnTo>
                  <a:pt x="105283" y="381"/>
                </a:lnTo>
                <a:lnTo>
                  <a:pt x="98044" y="0"/>
                </a:lnTo>
                <a:close/>
              </a:path>
              <a:path w="133350" h="173989">
                <a:moveTo>
                  <a:pt x="127635" y="94869"/>
                </a:moveTo>
                <a:lnTo>
                  <a:pt x="77977" y="94869"/>
                </a:lnTo>
                <a:lnTo>
                  <a:pt x="76581" y="100965"/>
                </a:lnTo>
                <a:lnTo>
                  <a:pt x="80772" y="101219"/>
                </a:lnTo>
                <a:lnTo>
                  <a:pt x="83820" y="102108"/>
                </a:lnTo>
                <a:lnTo>
                  <a:pt x="85851" y="103632"/>
                </a:lnTo>
                <a:lnTo>
                  <a:pt x="87757" y="105156"/>
                </a:lnTo>
                <a:lnTo>
                  <a:pt x="88773" y="107950"/>
                </a:lnTo>
                <a:lnTo>
                  <a:pt x="88655" y="118237"/>
                </a:lnTo>
                <a:lnTo>
                  <a:pt x="87884" y="124079"/>
                </a:lnTo>
                <a:lnTo>
                  <a:pt x="85948" y="131953"/>
                </a:lnTo>
                <a:lnTo>
                  <a:pt x="84582" y="137668"/>
                </a:lnTo>
                <a:lnTo>
                  <a:pt x="71120" y="157480"/>
                </a:lnTo>
                <a:lnTo>
                  <a:pt x="68072" y="159385"/>
                </a:lnTo>
                <a:lnTo>
                  <a:pt x="64770" y="160782"/>
                </a:lnTo>
                <a:lnTo>
                  <a:pt x="57531" y="162306"/>
                </a:lnTo>
                <a:lnTo>
                  <a:pt x="54101" y="162813"/>
                </a:lnTo>
                <a:lnTo>
                  <a:pt x="101341" y="162813"/>
                </a:lnTo>
                <a:lnTo>
                  <a:pt x="108105" y="131825"/>
                </a:lnTo>
                <a:lnTo>
                  <a:pt x="109854" y="123952"/>
                </a:lnTo>
                <a:lnTo>
                  <a:pt x="111251" y="118237"/>
                </a:lnTo>
                <a:lnTo>
                  <a:pt x="112395" y="114808"/>
                </a:lnTo>
                <a:lnTo>
                  <a:pt x="113411" y="111252"/>
                </a:lnTo>
                <a:lnTo>
                  <a:pt x="114553" y="108712"/>
                </a:lnTo>
                <a:lnTo>
                  <a:pt x="115697" y="107061"/>
                </a:lnTo>
                <a:lnTo>
                  <a:pt x="116712" y="105283"/>
                </a:lnTo>
                <a:lnTo>
                  <a:pt x="117983" y="104012"/>
                </a:lnTo>
                <a:lnTo>
                  <a:pt x="119379" y="103250"/>
                </a:lnTo>
                <a:lnTo>
                  <a:pt x="120903" y="102362"/>
                </a:lnTo>
                <a:lnTo>
                  <a:pt x="123062" y="101600"/>
                </a:lnTo>
                <a:lnTo>
                  <a:pt x="126237" y="100965"/>
                </a:lnTo>
                <a:lnTo>
                  <a:pt x="127635" y="94869"/>
                </a:lnTo>
                <a:close/>
              </a:path>
              <a:path w="133350" h="173989">
                <a:moveTo>
                  <a:pt x="132364" y="10922"/>
                </a:moveTo>
                <a:lnTo>
                  <a:pt x="97027" y="10922"/>
                </a:lnTo>
                <a:lnTo>
                  <a:pt x="103250" y="13208"/>
                </a:lnTo>
                <a:lnTo>
                  <a:pt x="107061" y="17653"/>
                </a:lnTo>
                <a:lnTo>
                  <a:pt x="110871" y="22225"/>
                </a:lnTo>
                <a:lnTo>
                  <a:pt x="113157" y="29591"/>
                </a:lnTo>
                <a:lnTo>
                  <a:pt x="113791" y="40005"/>
                </a:lnTo>
                <a:lnTo>
                  <a:pt x="125729" y="40005"/>
                </a:lnTo>
                <a:lnTo>
                  <a:pt x="132364" y="1092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856988" y="1529841"/>
            <a:ext cx="133350" cy="173990"/>
          </a:xfrm>
          <a:custGeom>
            <a:avLst/>
            <a:gdLst/>
            <a:ahLst/>
            <a:cxnLst/>
            <a:rect l="l" t="t" r="r" b="b"/>
            <a:pathLst>
              <a:path w="133350" h="173989">
                <a:moveTo>
                  <a:pt x="90297" y="0"/>
                </a:moveTo>
                <a:lnTo>
                  <a:pt x="98044" y="0"/>
                </a:lnTo>
                <a:lnTo>
                  <a:pt x="105283" y="381"/>
                </a:lnTo>
                <a:lnTo>
                  <a:pt x="111887" y="1397"/>
                </a:lnTo>
                <a:lnTo>
                  <a:pt x="118363" y="2286"/>
                </a:lnTo>
                <a:lnTo>
                  <a:pt x="125602" y="4063"/>
                </a:lnTo>
                <a:lnTo>
                  <a:pt x="133350" y="6604"/>
                </a:lnTo>
                <a:lnTo>
                  <a:pt x="125729" y="40005"/>
                </a:lnTo>
                <a:lnTo>
                  <a:pt x="113791" y="40005"/>
                </a:lnTo>
                <a:lnTo>
                  <a:pt x="113157" y="29591"/>
                </a:lnTo>
                <a:lnTo>
                  <a:pt x="110871" y="22225"/>
                </a:lnTo>
                <a:lnTo>
                  <a:pt x="107061" y="17653"/>
                </a:lnTo>
                <a:lnTo>
                  <a:pt x="103250" y="13208"/>
                </a:lnTo>
                <a:lnTo>
                  <a:pt x="97027" y="10922"/>
                </a:lnTo>
                <a:lnTo>
                  <a:pt x="88391" y="10922"/>
                </a:lnTo>
                <a:lnTo>
                  <a:pt x="81407" y="10922"/>
                </a:lnTo>
                <a:lnTo>
                  <a:pt x="47690" y="37871"/>
                </a:lnTo>
                <a:lnTo>
                  <a:pt x="31162" y="75485"/>
                </a:lnTo>
                <a:lnTo>
                  <a:pt x="23475" y="117766"/>
                </a:lnTo>
                <a:lnTo>
                  <a:pt x="23240" y="125603"/>
                </a:lnTo>
                <a:lnTo>
                  <a:pt x="23665" y="134653"/>
                </a:lnTo>
                <a:lnTo>
                  <a:pt x="41275" y="162813"/>
                </a:lnTo>
                <a:lnTo>
                  <a:pt x="50673" y="162813"/>
                </a:lnTo>
                <a:lnTo>
                  <a:pt x="54101" y="162813"/>
                </a:lnTo>
                <a:lnTo>
                  <a:pt x="71120" y="157480"/>
                </a:lnTo>
                <a:lnTo>
                  <a:pt x="74295" y="155575"/>
                </a:lnTo>
                <a:lnTo>
                  <a:pt x="84582" y="137668"/>
                </a:lnTo>
                <a:lnTo>
                  <a:pt x="85978" y="131825"/>
                </a:lnTo>
                <a:lnTo>
                  <a:pt x="87884" y="124079"/>
                </a:lnTo>
                <a:lnTo>
                  <a:pt x="88773" y="117348"/>
                </a:lnTo>
                <a:lnTo>
                  <a:pt x="88773" y="111760"/>
                </a:lnTo>
                <a:lnTo>
                  <a:pt x="88773" y="107950"/>
                </a:lnTo>
                <a:lnTo>
                  <a:pt x="76581" y="100965"/>
                </a:lnTo>
                <a:lnTo>
                  <a:pt x="77977" y="94869"/>
                </a:lnTo>
                <a:lnTo>
                  <a:pt x="127635" y="94869"/>
                </a:lnTo>
                <a:lnTo>
                  <a:pt x="126237" y="100965"/>
                </a:lnTo>
                <a:lnTo>
                  <a:pt x="123062" y="101600"/>
                </a:lnTo>
                <a:lnTo>
                  <a:pt x="120903" y="102362"/>
                </a:lnTo>
                <a:lnTo>
                  <a:pt x="119379" y="103250"/>
                </a:lnTo>
                <a:lnTo>
                  <a:pt x="117983" y="104012"/>
                </a:lnTo>
                <a:lnTo>
                  <a:pt x="116712" y="105283"/>
                </a:lnTo>
                <a:lnTo>
                  <a:pt x="115697" y="107061"/>
                </a:lnTo>
                <a:lnTo>
                  <a:pt x="114553" y="108712"/>
                </a:lnTo>
                <a:lnTo>
                  <a:pt x="113411" y="111252"/>
                </a:lnTo>
                <a:lnTo>
                  <a:pt x="112395" y="114808"/>
                </a:lnTo>
                <a:lnTo>
                  <a:pt x="111251" y="118237"/>
                </a:lnTo>
                <a:lnTo>
                  <a:pt x="109854" y="123952"/>
                </a:lnTo>
                <a:lnTo>
                  <a:pt x="108076" y="131953"/>
                </a:lnTo>
                <a:lnTo>
                  <a:pt x="99567" y="170942"/>
                </a:lnTo>
                <a:lnTo>
                  <a:pt x="89788" y="173736"/>
                </a:lnTo>
                <a:lnTo>
                  <a:pt x="83312" y="163830"/>
                </a:lnTo>
                <a:lnTo>
                  <a:pt x="74675" y="167894"/>
                </a:lnTo>
                <a:lnTo>
                  <a:pt x="67817" y="170561"/>
                </a:lnTo>
                <a:lnTo>
                  <a:pt x="62864" y="171704"/>
                </a:lnTo>
                <a:lnTo>
                  <a:pt x="57912" y="172974"/>
                </a:lnTo>
                <a:lnTo>
                  <a:pt x="52832" y="173609"/>
                </a:lnTo>
                <a:lnTo>
                  <a:pt x="47751" y="173609"/>
                </a:lnTo>
                <a:lnTo>
                  <a:pt x="36748" y="172755"/>
                </a:lnTo>
                <a:lnTo>
                  <a:pt x="3047" y="143621"/>
                </a:lnTo>
                <a:lnTo>
                  <a:pt x="0" y="120904"/>
                </a:lnTo>
                <a:lnTo>
                  <a:pt x="382" y="111359"/>
                </a:lnTo>
                <a:lnTo>
                  <a:pt x="9701" y="68032"/>
                </a:lnTo>
                <a:lnTo>
                  <a:pt x="30545" y="29551"/>
                </a:lnTo>
                <a:lnTo>
                  <a:pt x="61650" y="5572"/>
                </a:lnTo>
                <a:lnTo>
                  <a:pt x="80319" y="619"/>
                </a:lnTo>
                <a:lnTo>
                  <a:pt x="9029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991100" y="1615439"/>
            <a:ext cx="99786" cy="1394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005704" y="1635632"/>
            <a:ext cx="81915" cy="120014"/>
          </a:xfrm>
          <a:custGeom>
            <a:avLst/>
            <a:gdLst/>
            <a:ahLst/>
            <a:cxnLst/>
            <a:rect l="l" t="t" r="r" b="b"/>
            <a:pathLst>
              <a:path w="81914" h="120014">
                <a:moveTo>
                  <a:pt x="48260" y="0"/>
                </a:moveTo>
                <a:lnTo>
                  <a:pt x="35179" y="0"/>
                </a:lnTo>
                <a:lnTo>
                  <a:pt x="29591" y="1269"/>
                </a:lnTo>
                <a:lnTo>
                  <a:pt x="3048" y="33654"/>
                </a:lnTo>
                <a:lnTo>
                  <a:pt x="0" y="60578"/>
                </a:lnTo>
                <a:lnTo>
                  <a:pt x="617" y="74487"/>
                </a:lnTo>
                <a:lnTo>
                  <a:pt x="15355" y="111309"/>
                </a:lnTo>
                <a:lnTo>
                  <a:pt x="39750" y="119506"/>
                </a:lnTo>
                <a:lnTo>
                  <a:pt x="49327" y="118532"/>
                </a:lnTo>
                <a:lnTo>
                  <a:pt x="57689" y="115617"/>
                </a:lnTo>
                <a:lnTo>
                  <a:pt x="64861" y="110773"/>
                </a:lnTo>
                <a:lnTo>
                  <a:pt x="65226" y="110362"/>
                </a:lnTo>
                <a:lnTo>
                  <a:pt x="37211" y="110362"/>
                </a:lnTo>
                <a:lnTo>
                  <a:pt x="33909" y="109346"/>
                </a:lnTo>
                <a:lnTo>
                  <a:pt x="18796" y="67437"/>
                </a:lnTo>
                <a:lnTo>
                  <a:pt x="18866" y="49275"/>
                </a:lnTo>
                <a:lnTo>
                  <a:pt x="33020" y="9905"/>
                </a:lnTo>
                <a:lnTo>
                  <a:pt x="36575" y="8889"/>
                </a:lnTo>
                <a:lnTo>
                  <a:pt x="66998" y="8889"/>
                </a:lnTo>
                <a:lnTo>
                  <a:pt x="64770" y="6730"/>
                </a:lnTo>
                <a:lnTo>
                  <a:pt x="59562" y="4063"/>
                </a:lnTo>
                <a:lnTo>
                  <a:pt x="54483" y="1396"/>
                </a:lnTo>
                <a:lnTo>
                  <a:pt x="48260" y="0"/>
                </a:lnTo>
                <a:close/>
              </a:path>
              <a:path w="81914" h="120014">
                <a:moveTo>
                  <a:pt x="66998" y="8889"/>
                </a:moveTo>
                <a:lnTo>
                  <a:pt x="44323" y="8889"/>
                </a:lnTo>
                <a:lnTo>
                  <a:pt x="47498" y="9905"/>
                </a:lnTo>
                <a:lnTo>
                  <a:pt x="50292" y="11937"/>
                </a:lnTo>
                <a:lnTo>
                  <a:pt x="62865" y="52831"/>
                </a:lnTo>
                <a:lnTo>
                  <a:pt x="62865" y="70484"/>
                </a:lnTo>
                <a:lnTo>
                  <a:pt x="50673" y="107568"/>
                </a:lnTo>
                <a:lnTo>
                  <a:pt x="44704" y="110362"/>
                </a:lnTo>
                <a:lnTo>
                  <a:pt x="65226" y="110362"/>
                </a:lnTo>
                <a:lnTo>
                  <a:pt x="80867" y="72509"/>
                </a:lnTo>
                <a:lnTo>
                  <a:pt x="81534" y="49275"/>
                </a:lnTo>
                <a:lnTo>
                  <a:pt x="80772" y="41147"/>
                </a:lnTo>
                <a:lnTo>
                  <a:pt x="77724" y="26669"/>
                </a:lnTo>
                <a:lnTo>
                  <a:pt x="75311" y="20574"/>
                </a:lnTo>
                <a:lnTo>
                  <a:pt x="72136" y="15620"/>
                </a:lnTo>
                <a:lnTo>
                  <a:pt x="68834" y="10667"/>
                </a:lnTo>
                <a:lnTo>
                  <a:pt x="66998" y="888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024501" y="1644523"/>
            <a:ext cx="44450" cy="101600"/>
          </a:xfrm>
          <a:custGeom>
            <a:avLst/>
            <a:gdLst/>
            <a:ahLst/>
            <a:cxnLst/>
            <a:rect l="l" t="t" r="r" b="b"/>
            <a:pathLst>
              <a:path w="44450" h="101600">
                <a:moveTo>
                  <a:pt x="21971" y="0"/>
                </a:moveTo>
                <a:lnTo>
                  <a:pt x="17779" y="0"/>
                </a:lnTo>
                <a:lnTo>
                  <a:pt x="14224" y="1015"/>
                </a:lnTo>
                <a:lnTo>
                  <a:pt x="11302" y="3301"/>
                </a:lnTo>
                <a:lnTo>
                  <a:pt x="8509" y="5461"/>
                </a:lnTo>
                <a:lnTo>
                  <a:pt x="0" y="41655"/>
                </a:lnTo>
                <a:lnTo>
                  <a:pt x="0" y="49529"/>
                </a:lnTo>
                <a:lnTo>
                  <a:pt x="0" y="58547"/>
                </a:lnTo>
                <a:lnTo>
                  <a:pt x="9525" y="96392"/>
                </a:lnTo>
                <a:lnTo>
                  <a:pt x="18414" y="101473"/>
                </a:lnTo>
                <a:lnTo>
                  <a:pt x="22351" y="101473"/>
                </a:lnTo>
                <a:lnTo>
                  <a:pt x="25908" y="101473"/>
                </a:lnTo>
                <a:lnTo>
                  <a:pt x="42672" y="74802"/>
                </a:lnTo>
                <a:lnTo>
                  <a:pt x="43561" y="68706"/>
                </a:lnTo>
                <a:lnTo>
                  <a:pt x="44069" y="61594"/>
                </a:lnTo>
                <a:lnTo>
                  <a:pt x="44069" y="53212"/>
                </a:lnTo>
                <a:lnTo>
                  <a:pt x="44069" y="43941"/>
                </a:lnTo>
                <a:lnTo>
                  <a:pt x="34162" y="5079"/>
                </a:lnTo>
                <a:lnTo>
                  <a:pt x="25526" y="0"/>
                </a:lnTo>
                <a:lnTo>
                  <a:pt x="219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005704" y="1635632"/>
            <a:ext cx="81915" cy="120014"/>
          </a:xfrm>
          <a:custGeom>
            <a:avLst/>
            <a:gdLst/>
            <a:ahLst/>
            <a:cxnLst/>
            <a:rect l="l" t="t" r="r" b="b"/>
            <a:pathLst>
              <a:path w="81914" h="120014">
                <a:moveTo>
                  <a:pt x="41148" y="0"/>
                </a:moveTo>
                <a:lnTo>
                  <a:pt x="48260" y="0"/>
                </a:lnTo>
                <a:lnTo>
                  <a:pt x="54483" y="1396"/>
                </a:lnTo>
                <a:lnTo>
                  <a:pt x="59562" y="4063"/>
                </a:lnTo>
                <a:lnTo>
                  <a:pt x="64770" y="6730"/>
                </a:lnTo>
                <a:lnTo>
                  <a:pt x="79248" y="33908"/>
                </a:lnTo>
                <a:lnTo>
                  <a:pt x="80772" y="41147"/>
                </a:lnTo>
                <a:lnTo>
                  <a:pt x="81534" y="49275"/>
                </a:lnTo>
                <a:lnTo>
                  <a:pt x="81534" y="58292"/>
                </a:lnTo>
                <a:lnTo>
                  <a:pt x="70866" y="104012"/>
                </a:lnTo>
                <a:lnTo>
                  <a:pt x="39750" y="119506"/>
                </a:lnTo>
                <a:lnTo>
                  <a:pt x="30317" y="118600"/>
                </a:lnTo>
                <a:lnTo>
                  <a:pt x="2460" y="86502"/>
                </a:lnTo>
                <a:lnTo>
                  <a:pt x="0" y="60578"/>
                </a:lnTo>
                <a:lnTo>
                  <a:pt x="190" y="53103"/>
                </a:lnTo>
                <a:lnTo>
                  <a:pt x="11557" y="14858"/>
                </a:lnTo>
                <a:lnTo>
                  <a:pt x="35179" y="0"/>
                </a:lnTo>
                <a:lnTo>
                  <a:pt x="411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099303" y="1651975"/>
            <a:ext cx="55684" cy="830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114416" y="1672589"/>
            <a:ext cx="37465" cy="63500"/>
          </a:xfrm>
          <a:custGeom>
            <a:avLst/>
            <a:gdLst/>
            <a:ahLst/>
            <a:cxnLst/>
            <a:rect l="l" t="t" r="r" b="b"/>
            <a:pathLst>
              <a:path w="37464" h="63500">
                <a:moveTo>
                  <a:pt x="35433" y="0"/>
                </a:moveTo>
                <a:lnTo>
                  <a:pt x="13716" y="0"/>
                </a:lnTo>
                <a:lnTo>
                  <a:pt x="14350" y="6096"/>
                </a:lnTo>
                <a:lnTo>
                  <a:pt x="14573" y="11557"/>
                </a:lnTo>
                <a:lnTo>
                  <a:pt x="14605" y="24764"/>
                </a:lnTo>
                <a:lnTo>
                  <a:pt x="14224" y="29845"/>
                </a:lnTo>
                <a:lnTo>
                  <a:pt x="13335" y="33909"/>
                </a:lnTo>
                <a:lnTo>
                  <a:pt x="12573" y="37973"/>
                </a:lnTo>
                <a:lnTo>
                  <a:pt x="11175" y="41656"/>
                </a:lnTo>
                <a:lnTo>
                  <a:pt x="7366" y="48006"/>
                </a:lnTo>
                <a:lnTo>
                  <a:pt x="4318" y="51562"/>
                </a:lnTo>
                <a:lnTo>
                  <a:pt x="0" y="55499"/>
                </a:lnTo>
                <a:lnTo>
                  <a:pt x="6731" y="63119"/>
                </a:lnTo>
                <a:lnTo>
                  <a:pt x="34290" y="33020"/>
                </a:lnTo>
                <a:lnTo>
                  <a:pt x="37211" y="22987"/>
                </a:lnTo>
                <a:lnTo>
                  <a:pt x="37211" y="11557"/>
                </a:lnTo>
                <a:lnTo>
                  <a:pt x="36703" y="5842"/>
                </a:lnTo>
                <a:lnTo>
                  <a:pt x="3543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114416" y="1672589"/>
            <a:ext cx="37465" cy="63500"/>
          </a:xfrm>
          <a:custGeom>
            <a:avLst/>
            <a:gdLst/>
            <a:ahLst/>
            <a:cxnLst/>
            <a:rect l="l" t="t" r="r" b="b"/>
            <a:pathLst>
              <a:path w="37464" h="63500">
                <a:moveTo>
                  <a:pt x="13716" y="0"/>
                </a:moveTo>
                <a:lnTo>
                  <a:pt x="35433" y="0"/>
                </a:lnTo>
                <a:lnTo>
                  <a:pt x="36703" y="5842"/>
                </a:lnTo>
                <a:lnTo>
                  <a:pt x="37211" y="11557"/>
                </a:lnTo>
                <a:lnTo>
                  <a:pt x="37211" y="17145"/>
                </a:lnTo>
                <a:lnTo>
                  <a:pt x="37211" y="22987"/>
                </a:lnTo>
                <a:lnTo>
                  <a:pt x="14350" y="57404"/>
                </a:lnTo>
                <a:lnTo>
                  <a:pt x="6731" y="63119"/>
                </a:lnTo>
                <a:lnTo>
                  <a:pt x="0" y="55499"/>
                </a:lnTo>
                <a:lnTo>
                  <a:pt x="4318" y="51562"/>
                </a:lnTo>
                <a:lnTo>
                  <a:pt x="7366" y="48006"/>
                </a:lnTo>
                <a:lnTo>
                  <a:pt x="9271" y="44831"/>
                </a:lnTo>
                <a:lnTo>
                  <a:pt x="11175" y="41656"/>
                </a:lnTo>
                <a:lnTo>
                  <a:pt x="12573" y="37973"/>
                </a:lnTo>
                <a:lnTo>
                  <a:pt x="13335" y="33909"/>
                </a:lnTo>
                <a:lnTo>
                  <a:pt x="14224" y="29845"/>
                </a:lnTo>
                <a:lnTo>
                  <a:pt x="14605" y="24764"/>
                </a:lnTo>
                <a:lnTo>
                  <a:pt x="14605" y="18669"/>
                </a:lnTo>
                <a:lnTo>
                  <a:pt x="14605" y="12319"/>
                </a:lnTo>
                <a:lnTo>
                  <a:pt x="14350" y="6096"/>
                </a:lnTo>
                <a:lnTo>
                  <a:pt x="1371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204459" y="1560550"/>
            <a:ext cx="153162" cy="1425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219065" y="1580641"/>
            <a:ext cx="135255" cy="123189"/>
          </a:xfrm>
          <a:custGeom>
            <a:avLst/>
            <a:gdLst/>
            <a:ahLst/>
            <a:cxnLst/>
            <a:rect l="l" t="t" r="r" b="b"/>
            <a:pathLst>
              <a:path w="135254" h="123189">
                <a:moveTo>
                  <a:pt x="74930" y="0"/>
                </a:moveTo>
                <a:lnTo>
                  <a:pt x="65659" y="0"/>
                </a:lnTo>
                <a:lnTo>
                  <a:pt x="56540" y="712"/>
                </a:lnTo>
                <a:lnTo>
                  <a:pt x="18510" y="24844"/>
                </a:lnTo>
                <a:lnTo>
                  <a:pt x="2095" y="63182"/>
                </a:lnTo>
                <a:lnTo>
                  <a:pt x="0" y="91694"/>
                </a:lnTo>
                <a:lnTo>
                  <a:pt x="1015" y="97917"/>
                </a:lnTo>
                <a:lnTo>
                  <a:pt x="21336" y="122809"/>
                </a:lnTo>
                <a:lnTo>
                  <a:pt x="27432" y="122809"/>
                </a:lnTo>
                <a:lnTo>
                  <a:pt x="31876" y="107950"/>
                </a:lnTo>
                <a:lnTo>
                  <a:pt x="28194" y="105918"/>
                </a:lnTo>
                <a:lnTo>
                  <a:pt x="25654" y="101854"/>
                </a:lnTo>
                <a:lnTo>
                  <a:pt x="23240" y="97790"/>
                </a:lnTo>
                <a:lnTo>
                  <a:pt x="21996" y="91694"/>
                </a:lnTo>
                <a:lnTo>
                  <a:pt x="22102" y="79882"/>
                </a:lnTo>
                <a:lnTo>
                  <a:pt x="31023" y="39334"/>
                </a:lnTo>
                <a:lnTo>
                  <a:pt x="57276" y="9779"/>
                </a:lnTo>
                <a:lnTo>
                  <a:pt x="88333" y="9779"/>
                </a:lnTo>
                <a:lnTo>
                  <a:pt x="87502" y="8636"/>
                </a:lnTo>
                <a:lnTo>
                  <a:pt x="82296" y="2921"/>
                </a:lnTo>
                <a:lnTo>
                  <a:pt x="74930" y="0"/>
                </a:lnTo>
                <a:close/>
              </a:path>
              <a:path w="135254" h="123189">
                <a:moveTo>
                  <a:pt x="94742" y="86868"/>
                </a:moveTo>
                <a:lnTo>
                  <a:pt x="77343" y="86868"/>
                </a:lnTo>
                <a:lnTo>
                  <a:pt x="76835" y="91186"/>
                </a:lnTo>
                <a:lnTo>
                  <a:pt x="76703" y="93218"/>
                </a:lnTo>
                <a:lnTo>
                  <a:pt x="76581" y="98679"/>
                </a:lnTo>
                <a:lnTo>
                  <a:pt x="77626" y="109200"/>
                </a:lnTo>
                <a:lnTo>
                  <a:pt x="80756" y="116744"/>
                </a:lnTo>
                <a:lnTo>
                  <a:pt x="85957" y="121288"/>
                </a:lnTo>
                <a:lnTo>
                  <a:pt x="93218" y="122809"/>
                </a:lnTo>
                <a:lnTo>
                  <a:pt x="98679" y="122809"/>
                </a:lnTo>
                <a:lnTo>
                  <a:pt x="122400" y="108458"/>
                </a:lnTo>
                <a:lnTo>
                  <a:pt x="99695" y="108458"/>
                </a:lnTo>
                <a:lnTo>
                  <a:pt x="97662" y="107315"/>
                </a:lnTo>
                <a:lnTo>
                  <a:pt x="96340" y="104806"/>
                </a:lnTo>
                <a:lnTo>
                  <a:pt x="95123" y="102616"/>
                </a:lnTo>
                <a:lnTo>
                  <a:pt x="94487" y="98679"/>
                </a:lnTo>
                <a:lnTo>
                  <a:pt x="94561" y="91186"/>
                </a:lnTo>
                <a:lnTo>
                  <a:pt x="94659" y="88491"/>
                </a:lnTo>
                <a:lnTo>
                  <a:pt x="94742" y="86868"/>
                </a:lnTo>
                <a:close/>
              </a:path>
              <a:path w="135254" h="123189">
                <a:moveTo>
                  <a:pt x="120014" y="96520"/>
                </a:moveTo>
                <a:lnTo>
                  <a:pt x="116586" y="100584"/>
                </a:lnTo>
                <a:lnTo>
                  <a:pt x="113411" y="103632"/>
                </a:lnTo>
                <a:lnTo>
                  <a:pt x="107569" y="107442"/>
                </a:lnTo>
                <a:lnTo>
                  <a:pt x="104901" y="108458"/>
                </a:lnTo>
                <a:lnTo>
                  <a:pt x="122400" y="108458"/>
                </a:lnTo>
                <a:lnTo>
                  <a:pt x="127254" y="103250"/>
                </a:lnTo>
                <a:lnTo>
                  <a:pt x="120014" y="96520"/>
                </a:lnTo>
                <a:close/>
              </a:path>
              <a:path w="135254" h="123189">
                <a:moveTo>
                  <a:pt x="88333" y="9779"/>
                </a:moveTo>
                <a:lnTo>
                  <a:pt x="70738" y="9779"/>
                </a:lnTo>
                <a:lnTo>
                  <a:pt x="75057" y="12065"/>
                </a:lnTo>
                <a:lnTo>
                  <a:pt x="80645" y="21209"/>
                </a:lnTo>
                <a:lnTo>
                  <a:pt x="82042" y="28194"/>
                </a:lnTo>
                <a:lnTo>
                  <a:pt x="81969" y="45045"/>
                </a:lnTo>
                <a:lnTo>
                  <a:pt x="81280" y="51943"/>
                </a:lnTo>
                <a:lnTo>
                  <a:pt x="64452" y="88491"/>
                </a:lnTo>
                <a:lnTo>
                  <a:pt x="36830" y="107950"/>
                </a:lnTo>
                <a:lnTo>
                  <a:pt x="59261" y="107950"/>
                </a:lnTo>
                <a:lnTo>
                  <a:pt x="63742" y="103250"/>
                </a:lnTo>
                <a:lnTo>
                  <a:pt x="69838" y="95746"/>
                </a:lnTo>
                <a:lnTo>
                  <a:pt x="76200" y="86868"/>
                </a:lnTo>
                <a:lnTo>
                  <a:pt x="94742" y="86868"/>
                </a:lnTo>
                <a:lnTo>
                  <a:pt x="107731" y="45045"/>
                </a:lnTo>
                <a:lnTo>
                  <a:pt x="115355" y="34162"/>
                </a:lnTo>
                <a:lnTo>
                  <a:pt x="96265" y="34162"/>
                </a:lnTo>
                <a:lnTo>
                  <a:pt x="95432" y="26281"/>
                </a:lnTo>
                <a:lnTo>
                  <a:pt x="93694" y="19399"/>
                </a:lnTo>
                <a:lnTo>
                  <a:pt x="91051" y="13517"/>
                </a:lnTo>
                <a:lnTo>
                  <a:pt x="88333" y="9779"/>
                </a:lnTo>
                <a:close/>
              </a:path>
              <a:path w="135254" h="123189">
                <a:moveTo>
                  <a:pt x="135127" y="2032"/>
                </a:moveTo>
                <a:lnTo>
                  <a:pt x="113664" y="2032"/>
                </a:lnTo>
                <a:lnTo>
                  <a:pt x="97409" y="34036"/>
                </a:lnTo>
                <a:lnTo>
                  <a:pt x="96265" y="34162"/>
                </a:lnTo>
                <a:lnTo>
                  <a:pt x="115355" y="34162"/>
                </a:lnTo>
                <a:lnTo>
                  <a:pt x="117157" y="31591"/>
                </a:lnTo>
                <a:lnTo>
                  <a:pt x="125916" y="19327"/>
                </a:lnTo>
                <a:lnTo>
                  <a:pt x="133985" y="8255"/>
                </a:lnTo>
                <a:lnTo>
                  <a:pt x="135127" y="203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241035" y="1590421"/>
            <a:ext cx="60325" cy="98425"/>
          </a:xfrm>
          <a:custGeom>
            <a:avLst/>
            <a:gdLst/>
            <a:ahLst/>
            <a:cxnLst/>
            <a:rect l="l" t="t" r="r" b="b"/>
            <a:pathLst>
              <a:path w="60325" h="98425">
                <a:moveTo>
                  <a:pt x="42925" y="0"/>
                </a:moveTo>
                <a:lnTo>
                  <a:pt x="35305" y="0"/>
                </a:lnTo>
                <a:lnTo>
                  <a:pt x="28193" y="3428"/>
                </a:lnTo>
                <a:lnTo>
                  <a:pt x="5841" y="37845"/>
                </a:lnTo>
                <a:lnTo>
                  <a:pt x="0" y="73405"/>
                </a:lnTo>
                <a:lnTo>
                  <a:pt x="0" y="81787"/>
                </a:lnTo>
                <a:lnTo>
                  <a:pt x="1269" y="88011"/>
                </a:lnTo>
                <a:lnTo>
                  <a:pt x="3683" y="92075"/>
                </a:lnTo>
                <a:lnTo>
                  <a:pt x="6223" y="96138"/>
                </a:lnTo>
                <a:lnTo>
                  <a:pt x="9905" y="98170"/>
                </a:lnTo>
                <a:lnTo>
                  <a:pt x="14859" y="98170"/>
                </a:lnTo>
                <a:lnTo>
                  <a:pt x="47815" y="70612"/>
                </a:lnTo>
                <a:lnTo>
                  <a:pt x="60071" y="34543"/>
                </a:lnTo>
                <a:lnTo>
                  <a:pt x="60071" y="27812"/>
                </a:lnTo>
                <a:lnTo>
                  <a:pt x="60071" y="18414"/>
                </a:lnTo>
                <a:lnTo>
                  <a:pt x="58674" y="11429"/>
                </a:lnTo>
                <a:lnTo>
                  <a:pt x="55879" y="6857"/>
                </a:lnTo>
                <a:lnTo>
                  <a:pt x="53086" y="2286"/>
                </a:lnTo>
                <a:lnTo>
                  <a:pt x="48767" y="0"/>
                </a:lnTo>
                <a:lnTo>
                  <a:pt x="429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219065" y="1580641"/>
            <a:ext cx="135255" cy="123189"/>
          </a:xfrm>
          <a:custGeom>
            <a:avLst/>
            <a:gdLst/>
            <a:ahLst/>
            <a:cxnLst/>
            <a:rect l="l" t="t" r="r" b="b"/>
            <a:pathLst>
              <a:path w="135254" h="123189">
                <a:moveTo>
                  <a:pt x="65659" y="0"/>
                </a:moveTo>
                <a:lnTo>
                  <a:pt x="74930" y="0"/>
                </a:lnTo>
                <a:lnTo>
                  <a:pt x="82296" y="2921"/>
                </a:lnTo>
                <a:lnTo>
                  <a:pt x="96265" y="34162"/>
                </a:lnTo>
                <a:lnTo>
                  <a:pt x="97409" y="34036"/>
                </a:lnTo>
                <a:lnTo>
                  <a:pt x="113664" y="2032"/>
                </a:lnTo>
                <a:lnTo>
                  <a:pt x="135127" y="2032"/>
                </a:lnTo>
                <a:lnTo>
                  <a:pt x="133985" y="8255"/>
                </a:lnTo>
                <a:lnTo>
                  <a:pt x="125916" y="19327"/>
                </a:lnTo>
                <a:lnTo>
                  <a:pt x="117157" y="31591"/>
                </a:lnTo>
                <a:lnTo>
                  <a:pt x="96309" y="70643"/>
                </a:lnTo>
                <a:lnTo>
                  <a:pt x="94487" y="93218"/>
                </a:lnTo>
                <a:lnTo>
                  <a:pt x="94487" y="98679"/>
                </a:lnTo>
                <a:lnTo>
                  <a:pt x="95123" y="102616"/>
                </a:lnTo>
                <a:lnTo>
                  <a:pt x="96393" y="104902"/>
                </a:lnTo>
                <a:lnTo>
                  <a:pt x="97662" y="107315"/>
                </a:lnTo>
                <a:lnTo>
                  <a:pt x="99695" y="108458"/>
                </a:lnTo>
                <a:lnTo>
                  <a:pt x="102615" y="108458"/>
                </a:lnTo>
                <a:lnTo>
                  <a:pt x="104901" y="108458"/>
                </a:lnTo>
                <a:lnTo>
                  <a:pt x="107569" y="107442"/>
                </a:lnTo>
                <a:lnTo>
                  <a:pt x="110489" y="105537"/>
                </a:lnTo>
                <a:lnTo>
                  <a:pt x="113411" y="103632"/>
                </a:lnTo>
                <a:lnTo>
                  <a:pt x="116586" y="100584"/>
                </a:lnTo>
                <a:lnTo>
                  <a:pt x="120014" y="96520"/>
                </a:lnTo>
                <a:lnTo>
                  <a:pt x="127254" y="103250"/>
                </a:lnTo>
                <a:lnTo>
                  <a:pt x="98679" y="122809"/>
                </a:lnTo>
                <a:lnTo>
                  <a:pt x="93218" y="122809"/>
                </a:lnTo>
                <a:lnTo>
                  <a:pt x="85957" y="121288"/>
                </a:lnTo>
                <a:lnTo>
                  <a:pt x="80756" y="116744"/>
                </a:lnTo>
                <a:lnTo>
                  <a:pt x="77626" y="109200"/>
                </a:lnTo>
                <a:lnTo>
                  <a:pt x="76581" y="98679"/>
                </a:lnTo>
                <a:lnTo>
                  <a:pt x="76581" y="95123"/>
                </a:lnTo>
                <a:lnTo>
                  <a:pt x="76835" y="91186"/>
                </a:lnTo>
                <a:lnTo>
                  <a:pt x="77343" y="86868"/>
                </a:lnTo>
                <a:lnTo>
                  <a:pt x="76200" y="86868"/>
                </a:lnTo>
                <a:lnTo>
                  <a:pt x="46112" y="118094"/>
                </a:lnTo>
                <a:lnTo>
                  <a:pt x="27432" y="122809"/>
                </a:lnTo>
                <a:lnTo>
                  <a:pt x="21336" y="122809"/>
                </a:lnTo>
                <a:lnTo>
                  <a:pt x="0" y="91694"/>
                </a:lnTo>
                <a:lnTo>
                  <a:pt x="0" y="84836"/>
                </a:lnTo>
                <a:lnTo>
                  <a:pt x="8382" y="42672"/>
                </a:lnTo>
                <a:lnTo>
                  <a:pt x="31876" y="11303"/>
                </a:lnTo>
                <a:lnTo>
                  <a:pt x="56540" y="712"/>
                </a:lnTo>
                <a:lnTo>
                  <a:pt x="656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356859" y="1615439"/>
            <a:ext cx="99786" cy="1394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371465" y="1635632"/>
            <a:ext cx="81915" cy="120014"/>
          </a:xfrm>
          <a:custGeom>
            <a:avLst/>
            <a:gdLst/>
            <a:ahLst/>
            <a:cxnLst/>
            <a:rect l="l" t="t" r="r" b="b"/>
            <a:pathLst>
              <a:path w="81914" h="120014">
                <a:moveTo>
                  <a:pt x="48260" y="0"/>
                </a:moveTo>
                <a:lnTo>
                  <a:pt x="35179" y="0"/>
                </a:lnTo>
                <a:lnTo>
                  <a:pt x="29590" y="1269"/>
                </a:lnTo>
                <a:lnTo>
                  <a:pt x="3048" y="33654"/>
                </a:lnTo>
                <a:lnTo>
                  <a:pt x="0" y="60578"/>
                </a:lnTo>
                <a:lnTo>
                  <a:pt x="617" y="74487"/>
                </a:lnTo>
                <a:lnTo>
                  <a:pt x="15355" y="111309"/>
                </a:lnTo>
                <a:lnTo>
                  <a:pt x="39750" y="119506"/>
                </a:lnTo>
                <a:lnTo>
                  <a:pt x="49327" y="118532"/>
                </a:lnTo>
                <a:lnTo>
                  <a:pt x="57689" y="115617"/>
                </a:lnTo>
                <a:lnTo>
                  <a:pt x="64861" y="110773"/>
                </a:lnTo>
                <a:lnTo>
                  <a:pt x="65226" y="110362"/>
                </a:lnTo>
                <a:lnTo>
                  <a:pt x="37211" y="110362"/>
                </a:lnTo>
                <a:lnTo>
                  <a:pt x="33909" y="109346"/>
                </a:lnTo>
                <a:lnTo>
                  <a:pt x="18796" y="67437"/>
                </a:lnTo>
                <a:lnTo>
                  <a:pt x="18866" y="49275"/>
                </a:lnTo>
                <a:lnTo>
                  <a:pt x="33020" y="9905"/>
                </a:lnTo>
                <a:lnTo>
                  <a:pt x="36575" y="8889"/>
                </a:lnTo>
                <a:lnTo>
                  <a:pt x="66998" y="8889"/>
                </a:lnTo>
                <a:lnTo>
                  <a:pt x="64770" y="6730"/>
                </a:lnTo>
                <a:lnTo>
                  <a:pt x="59562" y="4063"/>
                </a:lnTo>
                <a:lnTo>
                  <a:pt x="54483" y="1396"/>
                </a:lnTo>
                <a:lnTo>
                  <a:pt x="48260" y="0"/>
                </a:lnTo>
                <a:close/>
              </a:path>
              <a:path w="81914" h="120014">
                <a:moveTo>
                  <a:pt x="66998" y="8889"/>
                </a:moveTo>
                <a:lnTo>
                  <a:pt x="44323" y="8889"/>
                </a:lnTo>
                <a:lnTo>
                  <a:pt x="47498" y="9905"/>
                </a:lnTo>
                <a:lnTo>
                  <a:pt x="50292" y="11937"/>
                </a:lnTo>
                <a:lnTo>
                  <a:pt x="62864" y="52831"/>
                </a:lnTo>
                <a:lnTo>
                  <a:pt x="62864" y="70484"/>
                </a:lnTo>
                <a:lnTo>
                  <a:pt x="50673" y="107568"/>
                </a:lnTo>
                <a:lnTo>
                  <a:pt x="44704" y="110362"/>
                </a:lnTo>
                <a:lnTo>
                  <a:pt x="65226" y="110362"/>
                </a:lnTo>
                <a:lnTo>
                  <a:pt x="80867" y="72509"/>
                </a:lnTo>
                <a:lnTo>
                  <a:pt x="81534" y="49275"/>
                </a:lnTo>
                <a:lnTo>
                  <a:pt x="80772" y="41147"/>
                </a:lnTo>
                <a:lnTo>
                  <a:pt x="77724" y="26669"/>
                </a:lnTo>
                <a:lnTo>
                  <a:pt x="75311" y="20574"/>
                </a:lnTo>
                <a:lnTo>
                  <a:pt x="72136" y="15620"/>
                </a:lnTo>
                <a:lnTo>
                  <a:pt x="68834" y="10667"/>
                </a:lnTo>
                <a:lnTo>
                  <a:pt x="66998" y="888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390260" y="1644523"/>
            <a:ext cx="44450" cy="101600"/>
          </a:xfrm>
          <a:custGeom>
            <a:avLst/>
            <a:gdLst/>
            <a:ahLst/>
            <a:cxnLst/>
            <a:rect l="l" t="t" r="r" b="b"/>
            <a:pathLst>
              <a:path w="44450" h="101600">
                <a:moveTo>
                  <a:pt x="21971" y="0"/>
                </a:moveTo>
                <a:lnTo>
                  <a:pt x="17779" y="0"/>
                </a:lnTo>
                <a:lnTo>
                  <a:pt x="14224" y="1015"/>
                </a:lnTo>
                <a:lnTo>
                  <a:pt x="11302" y="3301"/>
                </a:lnTo>
                <a:lnTo>
                  <a:pt x="8509" y="5461"/>
                </a:lnTo>
                <a:lnTo>
                  <a:pt x="0" y="41655"/>
                </a:lnTo>
                <a:lnTo>
                  <a:pt x="0" y="49529"/>
                </a:lnTo>
                <a:lnTo>
                  <a:pt x="0" y="58547"/>
                </a:lnTo>
                <a:lnTo>
                  <a:pt x="9525" y="96392"/>
                </a:lnTo>
                <a:lnTo>
                  <a:pt x="18414" y="101473"/>
                </a:lnTo>
                <a:lnTo>
                  <a:pt x="22351" y="101473"/>
                </a:lnTo>
                <a:lnTo>
                  <a:pt x="25908" y="101473"/>
                </a:lnTo>
                <a:lnTo>
                  <a:pt x="42672" y="74802"/>
                </a:lnTo>
                <a:lnTo>
                  <a:pt x="43561" y="68706"/>
                </a:lnTo>
                <a:lnTo>
                  <a:pt x="44068" y="61594"/>
                </a:lnTo>
                <a:lnTo>
                  <a:pt x="44068" y="53212"/>
                </a:lnTo>
                <a:lnTo>
                  <a:pt x="44068" y="43941"/>
                </a:lnTo>
                <a:lnTo>
                  <a:pt x="43561" y="35940"/>
                </a:lnTo>
                <a:lnTo>
                  <a:pt x="42544" y="29210"/>
                </a:lnTo>
                <a:lnTo>
                  <a:pt x="41528" y="22478"/>
                </a:lnTo>
                <a:lnTo>
                  <a:pt x="25526" y="0"/>
                </a:lnTo>
                <a:lnTo>
                  <a:pt x="219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371465" y="1635632"/>
            <a:ext cx="81915" cy="120014"/>
          </a:xfrm>
          <a:custGeom>
            <a:avLst/>
            <a:gdLst/>
            <a:ahLst/>
            <a:cxnLst/>
            <a:rect l="l" t="t" r="r" b="b"/>
            <a:pathLst>
              <a:path w="81914" h="120014">
                <a:moveTo>
                  <a:pt x="41148" y="0"/>
                </a:moveTo>
                <a:lnTo>
                  <a:pt x="48260" y="0"/>
                </a:lnTo>
                <a:lnTo>
                  <a:pt x="54483" y="1396"/>
                </a:lnTo>
                <a:lnTo>
                  <a:pt x="59562" y="4063"/>
                </a:lnTo>
                <a:lnTo>
                  <a:pt x="64770" y="6730"/>
                </a:lnTo>
                <a:lnTo>
                  <a:pt x="79248" y="33908"/>
                </a:lnTo>
                <a:lnTo>
                  <a:pt x="80772" y="41147"/>
                </a:lnTo>
                <a:lnTo>
                  <a:pt x="81534" y="49275"/>
                </a:lnTo>
                <a:lnTo>
                  <a:pt x="81534" y="58292"/>
                </a:lnTo>
                <a:lnTo>
                  <a:pt x="70865" y="104012"/>
                </a:lnTo>
                <a:lnTo>
                  <a:pt x="39750" y="119506"/>
                </a:lnTo>
                <a:lnTo>
                  <a:pt x="30317" y="118600"/>
                </a:lnTo>
                <a:lnTo>
                  <a:pt x="2460" y="86502"/>
                </a:lnTo>
                <a:lnTo>
                  <a:pt x="0" y="60578"/>
                </a:lnTo>
                <a:lnTo>
                  <a:pt x="190" y="53103"/>
                </a:lnTo>
                <a:lnTo>
                  <a:pt x="11557" y="14858"/>
                </a:lnTo>
                <a:lnTo>
                  <a:pt x="15239" y="9905"/>
                </a:lnTo>
                <a:lnTo>
                  <a:pt x="19558" y="6222"/>
                </a:lnTo>
                <a:lnTo>
                  <a:pt x="24637" y="3682"/>
                </a:lnTo>
                <a:lnTo>
                  <a:pt x="29590" y="1269"/>
                </a:lnTo>
                <a:lnTo>
                  <a:pt x="35179" y="0"/>
                </a:lnTo>
                <a:lnTo>
                  <a:pt x="411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466588" y="1501152"/>
            <a:ext cx="98298" cy="25525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477383" y="1517269"/>
            <a:ext cx="87757" cy="2448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32276" y="1970557"/>
            <a:ext cx="150088" cy="15008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742690" y="1985010"/>
            <a:ext cx="140081" cy="14008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03547" y="1937029"/>
            <a:ext cx="121158" cy="17752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17898" y="1956435"/>
            <a:ext cx="102870" cy="158750"/>
          </a:xfrm>
          <a:custGeom>
            <a:avLst/>
            <a:gdLst/>
            <a:ahLst/>
            <a:cxnLst/>
            <a:rect l="l" t="t" r="r" b="b"/>
            <a:pathLst>
              <a:path w="102870" h="158750">
                <a:moveTo>
                  <a:pt x="70612" y="0"/>
                </a:moveTo>
                <a:lnTo>
                  <a:pt x="34623" y="15684"/>
                </a:lnTo>
                <a:lnTo>
                  <a:pt x="13588" y="49057"/>
                </a:lnTo>
                <a:lnTo>
                  <a:pt x="2412" y="90424"/>
                </a:lnTo>
                <a:lnTo>
                  <a:pt x="0" y="117601"/>
                </a:lnTo>
                <a:lnTo>
                  <a:pt x="502" y="127150"/>
                </a:lnTo>
                <a:lnTo>
                  <a:pt x="25130" y="157601"/>
                </a:lnTo>
                <a:lnTo>
                  <a:pt x="32892" y="158241"/>
                </a:lnTo>
                <a:lnTo>
                  <a:pt x="39421" y="157811"/>
                </a:lnTo>
                <a:lnTo>
                  <a:pt x="28575" y="149225"/>
                </a:lnTo>
                <a:lnTo>
                  <a:pt x="24511" y="147192"/>
                </a:lnTo>
                <a:lnTo>
                  <a:pt x="21971" y="143382"/>
                </a:lnTo>
                <a:lnTo>
                  <a:pt x="19430" y="139445"/>
                </a:lnTo>
                <a:lnTo>
                  <a:pt x="18161" y="133350"/>
                </a:lnTo>
                <a:lnTo>
                  <a:pt x="18232" y="123098"/>
                </a:lnTo>
                <a:lnTo>
                  <a:pt x="18494" y="116204"/>
                </a:lnTo>
                <a:lnTo>
                  <a:pt x="19494" y="106489"/>
                </a:lnTo>
                <a:lnTo>
                  <a:pt x="21161" y="95821"/>
                </a:lnTo>
                <a:lnTo>
                  <a:pt x="23495" y="84200"/>
                </a:lnTo>
                <a:lnTo>
                  <a:pt x="97104" y="84200"/>
                </a:lnTo>
                <a:lnTo>
                  <a:pt x="98805" y="76900"/>
                </a:lnTo>
                <a:lnTo>
                  <a:pt x="99562" y="72898"/>
                </a:lnTo>
                <a:lnTo>
                  <a:pt x="26162" y="72898"/>
                </a:lnTo>
                <a:lnTo>
                  <a:pt x="30261" y="58370"/>
                </a:lnTo>
                <a:lnTo>
                  <a:pt x="50730" y="18286"/>
                </a:lnTo>
                <a:lnTo>
                  <a:pt x="69214" y="9016"/>
                </a:lnTo>
                <a:lnTo>
                  <a:pt x="93147" y="9016"/>
                </a:lnTo>
                <a:lnTo>
                  <a:pt x="84707" y="2569"/>
                </a:lnTo>
                <a:lnTo>
                  <a:pt x="70612" y="0"/>
                </a:lnTo>
                <a:close/>
              </a:path>
              <a:path w="102870" h="158750">
                <a:moveTo>
                  <a:pt x="97104" y="84200"/>
                </a:moveTo>
                <a:lnTo>
                  <a:pt x="77088" y="84200"/>
                </a:lnTo>
                <a:lnTo>
                  <a:pt x="72969" y="98992"/>
                </a:lnTo>
                <a:lnTo>
                  <a:pt x="68421" y="111950"/>
                </a:lnTo>
                <a:lnTo>
                  <a:pt x="46497" y="145034"/>
                </a:lnTo>
                <a:lnTo>
                  <a:pt x="34289" y="149225"/>
                </a:lnTo>
                <a:lnTo>
                  <a:pt x="60382" y="149225"/>
                </a:lnTo>
                <a:lnTo>
                  <a:pt x="85534" y="117411"/>
                </a:lnTo>
                <a:lnTo>
                  <a:pt x="96900" y="85074"/>
                </a:lnTo>
                <a:lnTo>
                  <a:pt x="97104" y="84200"/>
                </a:lnTo>
                <a:close/>
              </a:path>
              <a:path w="102870" h="158750">
                <a:moveTo>
                  <a:pt x="93147" y="9016"/>
                </a:moveTo>
                <a:lnTo>
                  <a:pt x="74549" y="9016"/>
                </a:lnTo>
                <a:lnTo>
                  <a:pt x="78486" y="10922"/>
                </a:lnTo>
                <a:lnTo>
                  <a:pt x="81025" y="14859"/>
                </a:lnTo>
                <a:lnTo>
                  <a:pt x="83565" y="18668"/>
                </a:lnTo>
                <a:lnTo>
                  <a:pt x="84836" y="24511"/>
                </a:lnTo>
                <a:lnTo>
                  <a:pt x="84749" y="34696"/>
                </a:lnTo>
                <a:lnTo>
                  <a:pt x="84497" y="41338"/>
                </a:lnTo>
                <a:lnTo>
                  <a:pt x="83518" y="50974"/>
                </a:lnTo>
                <a:lnTo>
                  <a:pt x="81889" y="61513"/>
                </a:lnTo>
                <a:lnTo>
                  <a:pt x="79628" y="72898"/>
                </a:lnTo>
                <a:lnTo>
                  <a:pt x="99562" y="72898"/>
                </a:lnTo>
                <a:lnTo>
                  <a:pt x="102870" y="41020"/>
                </a:lnTo>
                <a:lnTo>
                  <a:pt x="100847" y="23092"/>
                </a:lnTo>
                <a:lnTo>
                  <a:pt x="94789" y="10271"/>
                </a:lnTo>
                <a:lnTo>
                  <a:pt x="93147" y="901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036059" y="2040635"/>
            <a:ext cx="59055" cy="65405"/>
          </a:xfrm>
          <a:custGeom>
            <a:avLst/>
            <a:gdLst/>
            <a:ahLst/>
            <a:cxnLst/>
            <a:rect l="l" t="t" r="r" b="b"/>
            <a:pathLst>
              <a:path w="59054" h="65405">
                <a:moveTo>
                  <a:pt x="5334" y="0"/>
                </a:moveTo>
                <a:lnTo>
                  <a:pt x="3000" y="11620"/>
                </a:lnTo>
                <a:lnTo>
                  <a:pt x="1333" y="22288"/>
                </a:lnTo>
                <a:lnTo>
                  <a:pt x="333" y="32003"/>
                </a:lnTo>
                <a:lnTo>
                  <a:pt x="0" y="40766"/>
                </a:lnTo>
                <a:lnTo>
                  <a:pt x="0" y="49149"/>
                </a:lnTo>
                <a:lnTo>
                  <a:pt x="1269" y="55244"/>
                </a:lnTo>
                <a:lnTo>
                  <a:pt x="3810" y="59181"/>
                </a:lnTo>
                <a:lnTo>
                  <a:pt x="6350" y="62991"/>
                </a:lnTo>
                <a:lnTo>
                  <a:pt x="10413" y="65024"/>
                </a:lnTo>
                <a:lnTo>
                  <a:pt x="16128" y="65024"/>
                </a:lnTo>
                <a:lnTo>
                  <a:pt x="45283" y="38897"/>
                </a:lnTo>
                <a:lnTo>
                  <a:pt x="58927" y="0"/>
                </a:lnTo>
                <a:lnTo>
                  <a:pt x="533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044060" y="1965451"/>
            <a:ext cx="59055" cy="64135"/>
          </a:xfrm>
          <a:custGeom>
            <a:avLst/>
            <a:gdLst/>
            <a:ahLst/>
            <a:cxnLst/>
            <a:rect l="l" t="t" r="r" b="b"/>
            <a:pathLst>
              <a:path w="59054" h="64135">
                <a:moveTo>
                  <a:pt x="43052" y="0"/>
                </a:moveTo>
                <a:lnTo>
                  <a:pt x="13537" y="25679"/>
                </a:lnTo>
                <a:lnTo>
                  <a:pt x="0" y="63881"/>
                </a:lnTo>
                <a:lnTo>
                  <a:pt x="53466" y="63881"/>
                </a:lnTo>
                <a:lnTo>
                  <a:pt x="55727" y="52496"/>
                </a:lnTo>
                <a:lnTo>
                  <a:pt x="57356" y="41957"/>
                </a:lnTo>
                <a:lnTo>
                  <a:pt x="58342" y="32252"/>
                </a:lnTo>
                <a:lnTo>
                  <a:pt x="58674" y="23368"/>
                </a:lnTo>
                <a:lnTo>
                  <a:pt x="58674" y="15494"/>
                </a:lnTo>
                <a:lnTo>
                  <a:pt x="57403" y="9651"/>
                </a:lnTo>
                <a:lnTo>
                  <a:pt x="54863" y="5842"/>
                </a:lnTo>
                <a:lnTo>
                  <a:pt x="52324" y="1905"/>
                </a:lnTo>
                <a:lnTo>
                  <a:pt x="48387" y="0"/>
                </a:lnTo>
                <a:lnTo>
                  <a:pt x="4305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017898" y="1956435"/>
            <a:ext cx="102870" cy="158750"/>
          </a:xfrm>
          <a:custGeom>
            <a:avLst/>
            <a:gdLst/>
            <a:ahLst/>
            <a:cxnLst/>
            <a:rect l="l" t="t" r="r" b="b"/>
            <a:pathLst>
              <a:path w="102870" h="158750">
                <a:moveTo>
                  <a:pt x="70612" y="0"/>
                </a:moveTo>
                <a:lnTo>
                  <a:pt x="84707" y="2569"/>
                </a:lnTo>
                <a:lnTo>
                  <a:pt x="94789" y="10271"/>
                </a:lnTo>
                <a:lnTo>
                  <a:pt x="100847" y="23092"/>
                </a:lnTo>
                <a:lnTo>
                  <a:pt x="102870" y="41020"/>
                </a:lnTo>
                <a:lnTo>
                  <a:pt x="102723" y="47116"/>
                </a:lnTo>
                <a:lnTo>
                  <a:pt x="96900" y="85074"/>
                </a:lnTo>
                <a:lnTo>
                  <a:pt x="81768" y="124602"/>
                </a:lnTo>
                <a:lnTo>
                  <a:pt x="51716" y="154330"/>
                </a:lnTo>
                <a:lnTo>
                  <a:pt x="32892" y="158241"/>
                </a:lnTo>
                <a:lnTo>
                  <a:pt x="25130" y="157601"/>
                </a:lnTo>
                <a:lnTo>
                  <a:pt x="502" y="127150"/>
                </a:lnTo>
                <a:lnTo>
                  <a:pt x="0" y="117601"/>
                </a:lnTo>
                <a:lnTo>
                  <a:pt x="162" y="111765"/>
                </a:lnTo>
                <a:lnTo>
                  <a:pt x="5714" y="74040"/>
                </a:lnTo>
                <a:lnTo>
                  <a:pt x="20827" y="34095"/>
                </a:lnTo>
                <a:lnTo>
                  <a:pt x="51395" y="3964"/>
                </a:lnTo>
                <a:lnTo>
                  <a:pt x="706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123944" y="2008690"/>
            <a:ext cx="334492" cy="15754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319270" y="2028063"/>
            <a:ext cx="135255" cy="39370"/>
          </a:xfrm>
          <a:custGeom>
            <a:avLst/>
            <a:gdLst/>
            <a:ahLst/>
            <a:cxnLst/>
            <a:rect l="l" t="t" r="r" b="b"/>
            <a:pathLst>
              <a:path w="135254" h="39369">
                <a:moveTo>
                  <a:pt x="75622" y="15494"/>
                </a:moveTo>
                <a:lnTo>
                  <a:pt x="33781" y="15494"/>
                </a:lnTo>
                <a:lnTo>
                  <a:pt x="39185" y="16230"/>
                </a:lnTo>
                <a:lnTo>
                  <a:pt x="45672" y="18430"/>
                </a:lnTo>
                <a:lnTo>
                  <a:pt x="53254" y="22098"/>
                </a:lnTo>
                <a:lnTo>
                  <a:pt x="61849" y="27177"/>
                </a:lnTo>
                <a:lnTo>
                  <a:pt x="70806" y="32345"/>
                </a:lnTo>
                <a:lnTo>
                  <a:pt x="79216" y="36036"/>
                </a:lnTo>
                <a:lnTo>
                  <a:pt x="87102" y="38250"/>
                </a:lnTo>
                <a:lnTo>
                  <a:pt x="94487" y="38988"/>
                </a:lnTo>
                <a:lnTo>
                  <a:pt x="101633" y="38348"/>
                </a:lnTo>
                <a:lnTo>
                  <a:pt x="108219" y="36433"/>
                </a:lnTo>
                <a:lnTo>
                  <a:pt x="114258" y="33256"/>
                </a:lnTo>
                <a:lnTo>
                  <a:pt x="119760" y="28828"/>
                </a:lnTo>
                <a:lnTo>
                  <a:pt x="125195" y="23495"/>
                </a:lnTo>
                <a:lnTo>
                  <a:pt x="97281" y="23495"/>
                </a:lnTo>
                <a:lnTo>
                  <a:pt x="91949" y="22756"/>
                </a:lnTo>
                <a:lnTo>
                  <a:pt x="85486" y="20542"/>
                </a:lnTo>
                <a:lnTo>
                  <a:pt x="77904" y="16851"/>
                </a:lnTo>
                <a:lnTo>
                  <a:pt x="75622" y="15494"/>
                </a:lnTo>
                <a:close/>
              </a:path>
              <a:path w="135254" h="39369">
                <a:moveTo>
                  <a:pt x="37210" y="0"/>
                </a:moveTo>
                <a:lnTo>
                  <a:pt x="28701" y="0"/>
                </a:lnTo>
                <a:lnTo>
                  <a:pt x="21319" y="2936"/>
                </a:lnTo>
                <a:lnTo>
                  <a:pt x="0" y="30734"/>
                </a:lnTo>
                <a:lnTo>
                  <a:pt x="8635" y="35560"/>
                </a:lnTo>
                <a:lnTo>
                  <a:pt x="11810" y="29083"/>
                </a:lnTo>
                <a:lnTo>
                  <a:pt x="15366" y="24129"/>
                </a:lnTo>
                <a:lnTo>
                  <a:pt x="19557" y="20700"/>
                </a:lnTo>
                <a:lnTo>
                  <a:pt x="23621" y="17272"/>
                </a:lnTo>
                <a:lnTo>
                  <a:pt x="28320" y="15494"/>
                </a:lnTo>
                <a:lnTo>
                  <a:pt x="75622" y="15494"/>
                </a:lnTo>
                <a:lnTo>
                  <a:pt x="69214" y="11684"/>
                </a:lnTo>
                <a:lnTo>
                  <a:pt x="60285" y="6590"/>
                </a:lnTo>
                <a:lnTo>
                  <a:pt x="51919" y="2921"/>
                </a:lnTo>
                <a:lnTo>
                  <a:pt x="44283" y="736"/>
                </a:lnTo>
                <a:lnTo>
                  <a:pt x="37210" y="0"/>
                </a:lnTo>
                <a:close/>
              </a:path>
              <a:path w="135254" h="39369">
                <a:moveTo>
                  <a:pt x="125983" y="2794"/>
                </a:moveTo>
                <a:lnTo>
                  <a:pt x="121665" y="9906"/>
                </a:lnTo>
                <a:lnTo>
                  <a:pt x="117347" y="15112"/>
                </a:lnTo>
                <a:lnTo>
                  <a:pt x="108965" y="21716"/>
                </a:lnTo>
                <a:lnTo>
                  <a:pt x="103631" y="23495"/>
                </a:lnTo>
                <a:lnTo>
                  <a:pt x="125195" y="23495"/>
                </a:lnTo>
                <a:lnTo>
                  <a:pt x="126629" y="22084"/>
                </a:lnTo>
                <a:lnTo>
                  <a:pt x="131699" y="15494"/>
                </a:lnTo>
                <a:lnTo>
                  <a:pt x="134874" y="8762"/>
                </a:lnTo>
                <a:lnTo>
                  <a:pt x="125983" y="279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319270" y="2028063"/>
            <a:ext cx="135255" cy="39370"/>
          </a:xfrm>
          <a:custGeom>
            <a:avLst/>
            <a:gdLst/>
            <a:ahLst/>
            <a:cxnLst/>
            <a:rect l="l" t="t" r="r" b="b"/>
            <a:pathLst>
              <a:path w="135254" h="39369">
                <a:moveTo>
                  <a:pt x="37210" y="0"/>
                </a:moveTo>
                <a:lnTo>
                  <a:pt x="77904" y="16851"/>
                </a:lnTo>
                <a:lnTo>
                  <a:pt x="85486" y="20542"/>
                </a:lnTo>
                <a:lnTo>
                  <a:pt x="91949" y="22756"/>
                </a:lnTo>
                <a:lnTo>
                  <a:pt x="97281" y="23495"/>
                </a:lnTo>
                <a:lnTo>
                  <a:pt x="103631" y="23495"/>
                </a:lnTo>
                <a:lnTo>
                  <a:pt x="108965" y="21716"/>
                </a:lnTo>
                <a:lnTo>
                  <a:pt x="113156" y="18414"/>
                </a:lnTo>
                <a:lnTo>
                  <a:pt x="117347" y="15112"/>
                </a:lnTo>
                <a:lnTo>
                  <a:pt x="121665" y="9906"/>
                </a:lnTo>
                <a:lnTo>
                  <a:pt x="125983" y="2794"/>
                </a:lnTo>
                <a:lnTo>
                  <a:pt x="134874" y="8762"/>
                </a:lnTo>
                <a:lnTo>
                  <a:pt x="108219" y="36433"/>
                </a:lnTo>
                <a:lnTo>
                  <a:pt x="94487" y="38988"/>
                </a:lnTo>
                <a:lnTo>
                  <a:pt x="87102" y="38250"/>
                </a:lnTo>
                <a:lnTo>
                  <a:pt x="79216" y="36036"/>
                </a:lnTo>
                <a:lnTo>
                  <a:pt x="70806" y="32345"/>
                </a:lnTo>
                <a:lnTo>
                  <a:pt x="61849" y="27177"/>
                </a:lnTo>
                <a:lnTo>
                  <a:pt x="53230" y="22084"/>
                </a:lnTo>
                <a:lnTo>
                  <a:pt x="45672" y="18430"/>
                </a:lnTo>
                <a:lnTo>
                  <a:pt x="39185" y="16230"/>
                </a:lnTo>
                <a:lnTo>
                  <a:pt x="33781" y="15494"/>
                </a:lnTo>
                <a:lnTo>
                  <a:pt x="28320" y="15494"/>
                </a:lnTo>
                <a:lnTo>
                  <a:pt x="23621" y="17272"/>
                </a:lnTo>
                <a:lnTo>
                  <a:pt x="19557" y="20700"/>
                </a:lnTo>
                <a:lnTo>
                  <a:pt x="15366" y="24129"/>
                </a:lnTo>
                <a:lnTo>
                  <a:pt x="11810" y="29083"/>
                </a:lnTo>
                <a:lnTo>
                  <a:pt x="8635" y="35560"/>
                </a:lnTo>
                <a:lnTo>
                  <a:pt x="0" y="30734"/>
                </a:lnTo>
                <a:lnTo>
                  <a:pt x="28701" y="0"/>
                </a:lnTo>
                <a:lnTo>
                  <a:pt x="3721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468367" y="1940026"/>
            <a:ext cx="139446" cy="17452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83480" y="1958720"/>
            <a:ext cx="120014" cy="156210"/>
          </a:xfrm>
          <a:custGeom>
            <a:avLst/>
            <a:gdLst/>
            <a:ahLst/>
            <a:cxnLst/>
            <a:rect l="l" t="t" r="r" b="b"/>
            <a:pathLst>
              <a:path w="120014" h="156210">
                <a:moveTo>
                  <a:pt x="90788" y="147319"/>
                </a:moveTo>
                <a:lnTo>
                  <a:pt x="74803" y="147319"/>
                </a:lnTo>
                <a:lnTo>
                  <a:pt x="80518" y="156082"/>
                </a:lnTo>
                <a:lnTo>
                  <a:pt x="89408" y="153669"/>
                </a:lnTo>
                <a:lnTo>
                  <a:pt x="90788" y="147319"/>
                </a:lnTo>
                <a:close/>
              </a:path>
              <a:path w="120014" h="156210">
                <a:moveTo>
                  <a:pt x="88011" y="0"/>
                </a:moveTo>
                <a:lnTo>
                  <a:pt x="81026" y="0"/>
                </a:lnTo>
                <a:lnTo>
                  <a:pt x="72074" y="569"/>
                </a:lnTo>
                <a:lnTo>
                  <a:pt x="33528" y="19843"/>
                </a:lnTo>
                <a:lnTo>
                  <a:pt x="12414" y="51720"/>
                </a:lnTo>
                <a:lnTo>
                  <a:pt x="1394" y="90804"/>
                </a:lnTo>
                <a:lnTo>
                  <a:pt x="0" y="108584"/>
                </a:lnTo>
                <a:lnTo>
                  <a:pt x="670" y="119512"/>
                </a:lnTo>
                <a:lnTo>
                  <a:pt x="24336" y="152923"/>
                </a:lnTo>
                <a:lnTo>
                  <a:pt x="42799" y="155955"/>
                </a:lnTo>
                <a:lnTo>
                  <a:pt x="47371" y="155955"/>
                </a:lnTo>
                <a:lnTo>
                  <a:pt x="51943" y="155448"/>
                </a:lnTo>
                <a:lnTo>
                  <a:pt x="56388" y="154304"/>
                </a:lnTo>
                <a:lnTo>
                  <a:pt x="60960" y="153288"/>
                </a:lnTo>
                <a:lnTo>
                  <a:pt x="67056" y="150875"/>
                </a:lnTo>
                <a:lnTo>
                  <a:pt x="74803" y="147319"/>
                </a:lnTo>
                <a:lnTo>
                  <a:pt x="90788" y="147319"/>
                </a:lnTo>
                <a:lnTo>
                  <a:pt x="91009" y="146303"/>
                </a:lnTo>
                <a:lnTo>
                  <a:pt x="36957" y="146303"/>
                </a:lnTo>
                <a:lnTo>
                  <a:pt x="30734" y="143637"/>
                </a:lnTo>
                <a:lnTo>
                  <a:pt x="20828" y="112902"/>
                </a:lnTo>
                <a:lnTo>
                  <a:pt x="21067" y="105537"/>
                </a:lnTo>
                <a:lnTo>
                  <a:pt x="27924" y="67865"/>
                </a:lnTo>
                <a:lnTo>
                  <a:pt x="46355" y="28955"/>
                </a:lnTo>
                <a:lnTo>
                  <a:pt x="73025" y="9905"/>
                </a:lnTo>
                <a:lnTo>
                  <a:pt x="118860" y="9905"/>
                </a:lnTo>
                <a:lnTo>
                  <a:pt x="119761" y="5968"/>
                </a:lnTo>
                <a:lnTo>
                  <a:pt x="112776" y="3682"/>
                </a:lnTo>
                <a:lnTo>
                  <a:pt x="106299" y="2158"/>
                </a:lnTo>
                <a:lnTo>
                  <a:pt x="100457" y="1269"/>
                </a:lnTo>
                <a:lnTo>
                  <a:pt x="94488" y="507"/>
                </a:lnTo>
                <a:lnTo>
                  <a:pt x="88011" y="0"/>
                </a:lnTo>
                <a:close/>
              </a:path>
              <a:path w="120014" h="156210">
                <a:moveTo>
                  <a:pt x="114554" y="85343"/>
                </a:moveTo>
                <a:lnTo>
                  <a:pt x="69977" y="85343"/>
                </a:lnTo>
                <a:lnTo>
                  <a:pt x="68707" y="90804"/>
                </a:lnTo>
                <a:lnTo>
                  <a:pt x="72517" y="91058"/>
                </a:lnTo>
                <a:lnTo>
                  <a:pt x="75311" y="91820"/>
                </a:lnTo>
                <a:lnTo>
                  <a:pt x="77089" y="93217"/>
                </a:lnTo>
                <a:lnTo>
                  <a:pt x="78740" y="94614"/>
                </a:lnTo>
                <a:lnTo>
                  <a:pt x="79629" y="97027"/>
                </a:lnTo>
                <a:lnTo>
                  <a:pt x="79531" y="106299"/>
                </a:lnTo>
                <a:lnTo>
                  <a:pt x="78867" y="111505"/>
                </a:lnTo>
                <a:lnTo>
                  <a:pt x="77185" y="118617"/>
                </a:lnTo>
                <a:lnTo>
                  <a:pt x="75946" y="123698"/>
                </a:lnTo>
                <a:lnTo>
                  <a:pt x="75057" y="128142"/>
                </a:lnTo>
                <a:lnTo>
                  <a:pt x="54864" y="145161"/>
                </a:lnTo>
                <a:lnTo>
                  <a:pt x="51689" y="145923"/>
                </a:lnTo>
                <a:lnTo>
                  <a:pt x="48514" y="146303"/>
                </a:lnTo>
                <a:lnTo>
                  <a:pt x="91009" y="146303"/>
                </a:lnTo>
                <a:lnTo>
                  <a:pt x="97056" y="118490"/>
                </a:lnTo>
                <a:lnTo>
                  <a:pt x="98679" y="111378"/>
                </a:lnTo>
                <a:lnTo>
                  <a:pt x="107188" y="92837"/>
                </a:lnTo>
                <a:lnTo>
                  <a:pt x="108458" y="92075"/>
                </a:lnTo>
                <a:lnTo>
                  <a:pt x="110490" y="91312"/>
                </a:lnTo>
                <a:lnTo>
                  <a:pt x="113411" y="90804"/>
                </a:lnTo>
                <a:lnTo>
                  <a:pt x="114554" y="85343"/>
                </a:lnTo>
                <a:close/>
              </a:path>
              <a:path w="120014" h="156210">
                <a:moveTo>
                  <a:pt x="118860" y="9905"/>
                </a:moveTo>
                <a:lnTo>
                  <a:pt x="86995" y="9905"/>
                </a:lnTo>
                <a:lnTo>
                  <a:pt x="92583" y="11937"/>
                </a:lnTo>
                <a:lnTo>
                  <a:pt x="96012" y="15875"/>
                </a:lnTo>
                <a:lnTo>
                  <a:pt x="99441" y="19938"/>
                </a:lnTo>
                <a:lnTo>
                  <a:pt x="101473" y="26669"/>
                </a:lnTo>
                <a:lnTo>
                  <a:pt x="102235" y="35940"/>
                </a:lnTo>
                <a:lnTo>
                  <a:pt x="112903" y="35940"/>
                </a:lnTo>
                <a:lnTo>
                  <a:pt x="118860" y="990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483480" y="1958720"/>
            <a:ext cx="120014" cy="156210"/>
          </a:xfrm>
          <a:custGeom>
            <a:avLst/>
            <a:gdLst/>
            <a:ahLst/>
            <a:cxnLst/>
            <a:rect l="l" t="t" r="r" b="b"/>
            <a:pathLst>
              <a:path w="120014" h="156210">
                <a:moveTo>
                  <a:pt x="81026" y="0"/>
                </a:moveTo>
                <a:lnTo>
                  <a:pt x="88011" y="0"/>
                </a:lnTo>
                <a:lnTo>
                  <a:pt x="94488" y="507"/>
                </a:lnTo>
                <a:lnTo>
                  <a:pt x="100457" y="1269"/>
                </a:lnTo>
                <a:lnTo>
                  <a:pt x="106299" y="2158"/>
                </a:lnTo>
                <a:lnTo>
                  <a:pt x="112776" y="3682"/>
                </a:lnTo>
                <a:lnTo>
                  <a:pt x="119761" y="5968"/>
                </a:lnTo>
                <a:lnTo>
                  <a:pt x="112903" y="35940"/>
                </a:lnTo>
                <a:lnTo>
                  <a:pt x="102235" y="35940"/>
                </a:lnTo>
                <a:lnTo>
                  <a:pt x="101473" y="26669"/>
                </a:lnTo>
                <a:lnTo>
                  <a:pt x="99441" y="19938"/>
                </a:lnTo>
                <a:lnTo>
                  <a:pt x="96012" y="15875"/>
                </a:lnTo>
                <a:lnTo>
                  <a:pt x="92583" y="11937"/>
                </a:lnTo>
                <a:lnTo>
                  <a:pt x="86995" y="9905"/>
                </a:lnTo>
                <a:lnTo>
                  <a:pt x="79375" y="9905"/>
                </a:lnTo>
                <a:lnTo>
                  <a:pt x="73025" y="9905"/>
                </a:lnTo>
                <a:lnTo>
                  <a:pt x="42755" y="34047"/>
                </a:lnTo>
                <a:lnTo>
                  <a:pt x="25842" y="75499"/>
                </a:lnTo>
                <a:lnTo>
                  <a:pt x="20828" y="112902"/>
                </a:lnTo>
                <a:lnTo>
                  <a:pt x="21207" y="120997"/>
                </a:lnTo>
                <a:lnTo>
                  <a:pt x="36957" y="146303"/>
                </a:lnTo>
                <a:lnTo>
                  <a:pt x="45466" y="146303"/>
                </a:lnTo>
                <a:lnTo>
                  <a:pt x="48514" y="146303"/>
                </a:lnTo>
                <a:lnTo>
                  <a:pt x="51689" y="145923"/>
                </a:lnTo>
                <a:lnTo>
                  <a:pt x="54864" y="145161"/>
                </a:lnTo>
                <a:lnTo>
                  <a:pt x="58039" y="144525"/>
                </a:lnTo>
                <a:lnTo>
                  <a:pt x="71247" y="134619"/>
                </a:lnTo>
                <a:lnTo>
                  <a:pt x="73406" y="131699"/>
                </a:lnTo>
                <a:lnTo>
                  <a:pt x="75057" y="128142"/>
                </a:lnTo>
                <a:lnTo>
                  <a:pt x="75946" y="123698"/>
                </a:lnTo>
                <a:lnTo>
                  <a:pt x="77216" y="118490"/>
                </a:lnTo>
                <a:lnTo>
                  <a:pt x="78867" y="111505"/>
                </a:lnTo>
                <a:lnTo>
                  <a:pt x="79629" y="105537"/>
                </a:lnTo>
                <a:lnTo>
                  <a:pt x="79629" y="100456"/>
                </a:lnTo>
                <a:lnTo>
                  <a:pt x="79629" y="97027"/>
                </a:lnTo>
                <a:lnTo>
                  <a:pt x="68707" y="90804"/>
                </a:lnTo>
                <a:lnTo>
                  <a:pt x="69977" y="85343"/>
                </a:lnTo>
                <a:lnTo>
                  <a:pt x="114554" y="85343"/>
                </a:lnTo>
                <a:lnTo>
                  <a:pt x="113411" y="90804"/>
                </a:lnTo>
                <a:lnTo>
                  <a:pt x="110490" y="91312"/>
                </a:lnTo>
                <a:lnTo>
                  <a:pt x="108458" y="92075"/>
                </a:lnTo>
                <a:lnTo>
                  <a:pt x="107188" y="92837"/>
                </a:lnTo>
                <a:lnTo>
                  <a:pt x="105918" y="93471"/>
                </a:lnTo>
                <a:lnTo>
                  <a:pt x="104775" y="94614"/>
                </a:lnTo>
                <a:lnTo>
                  <a:pt x="89408" y="153669"/>
                </a:lnTo>
                <a:lnTo>
                  <a:pt x="80518" y="156082"/>
                </a:lnTo>
                <a:lnTo>
                  <a:pt x="74803" y="147319"/>
                </a:lnTo>
                <a:lnTo>
                  <a:pt x="67056" y="150875"/>
                </a:lnTo>
                <a:lnTo>
                  <a:pt x="60960" y="153288"/>
                </a:lnTo>
                <a:lnTo>
                  <a:pt x="56388" y="154304"/>
                </a:lnTo>
                <a:lnTo>
                  <a:pt x="51943" y="155448"/>
                </a:lnTo>
                <a:lnTo>
                  <a:pt x="47371" y="155955"/>
                </a:lnTo>
                <a:lnTo>
                  <a:pt x="42799" y="155955"/>
                </a:lnTo>
                <a:lnTo>
                  <a:pt x="32942" y="155195"/>
                </a:lnTo>
                <a:lnTo>
                  <a:pt x="2698" y="129047"/>
                </a:lnTo>
                <a:lnTo>
                  <a:pt x="0" y="108584"/>
                </a:lnTo>
                <a:lnTo>
                  <a:pt x="337" y="100036"/>
                </a:lnTo>
                <a:lnTo>
                  <a:pt x="8679" y="61221"/>
                </a:lnTo>
                <a:lnTo>
                  <a:pt x="27336" y="26626"/>
                </a:lnTo>
                <a:lnTo>
                  <a:pt x="63515" y="2270"/>
                </a:lnTo>
                <a:lnTo>
                  <a:pt x="72074" y="569"/>
                </a:lnTo>
                <a:lnTo>
                  <a:pt x="8102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04003" y="2025421"/>
            <a:ext cx="60252" cy="1363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619212" y="2044445"/>
            <a:ext cx="40640" cy="117475"/>
          </a:xfrm>
          <a:custGeom>
            <a:avLst/>
            <a:gdLst/>
            <a:ahLst/>
            <a:cxnLst/>
            <a:rect l="l" t="t" r="r" b="b"/>
            <a:pathLst>
              <a:path w="40639" h="117475">
                <a:moveTo>
                  <a:pt x="29622" y="32892"/>
                </a:moveTo>
                <a:lnTo>
                  <a:pt x="25558" y="32892"/>
                </a:lnTo>
                <a:lnTo>
                  <a:pt x="1809" y="33781"/>
                </a:lnTo>
                <a:lnTo>
                  <a:pt x="920" y="39369"/>
                </a:lnTo>
                <a:lnTo>
                  <a:pt x="4476" y="39496"/>
                </a:lnTo>
                <a:lnTo>
                  <a:pt x="6889" y="40004"/>
                </a:lnTo>
                <a:lnTo>
                  <a:pt x="9683" y="42037"/>
                </a:lnTo>
                <a:lnTo>
                  <a:pt x="10445" y="43561"/>
                </a:lnTo>
                <a:lnTo>
                  <a:pt x="10445" y="48132"/>
                </a:lnTo>
                <a:lnTo>
                  <a:pt x="10064" y="50673"/>
                </a:lnTo>
                <a:lnTo>
                  <a:pt x="9683" y="53466"/>
                </a:lnTo>
                <a:lnTo>
                  <a:pt x="8413" y="59816"/>
                </a:lnTo>
                <a:lnTo>
                  <a:pt x="7651" y="62991"/>
                </a:lnTo>
                <a:lnTo>
                  <a:pt x="6127" y="69850"/>
                </a:lnTo>
                <a:lnTo>
                  <a:pt x="5365" y="73151"/>
                </a:lnTo>
                <a:lnTo>
                  <a:pt x="4476" y="76707"/>
                </a:lnTo>
                <a:lnTo>
                  <a:pt x="3714" y="80137"/>
                </a:lnTo>
                <a:lnTo>
                  <a:pt x="2952" y="83438"/>
                </a:lnTo>
                <a:lnTo>
                  <a:pt x="2190" y="86487"/>
                </a:lnTo>
                <a:lnTo>
                  <a:pt x="1555" y="89662"/>
                </a:lnTo>
                <a:lnTo>
                  <a:pt x="926" y="93217"/>
                </a:lnTo>
                <a:lnTo>
                  <a:pt x="539" y="95250"/>
                </a:lnTo>
                <a:lnTo>
                  <a:pt x="158" y="97916"/>
                </a:lnTo>
                <a:lnTo>
                  <a:pt x="59" y="98805"/>
                </a:lnTo>
                <a:lnTo>
                  <a:pt x="0" y="104648"/>
                </a:lnTo>
                <a:lnTo>
                  <a:pt x="285" y="106171"/>
                </a:lnTo>
                <a:lnTo>
                  <a:pt x="11461" y="117220"/>
                </a:lnTo>
                <a:lnTo>
                  <a:pt x="15779" y="117220"/>
                </a:lnTo>
                <a:lnTo>
                  <a:pt x="35625" y="106171"/>
                </a:lnTo>
                <a:lnTo>
                  <a:pt x="18827" y="106171"/>
                </a:lnTo>
                <a:lnTo>
                  <a:pt x="17557" y="105790"/>
                </a:lnTo>
                <a:lnTo>
                  <a:pt x="15906" y="103886"/>
                </a:lnTo>
                <a:lnTo>
                  <a:pt x="15398" y="102362"/>
                </a:lnTo>
                <a:lnTo>
                  <a:pt x="15519" y="97916"/>
                </a:lnTo>
                <a:lnTo>
                  <a:pt x="16160" y="93217"/>
                </a:lnTo>
                <a:lnTo>
                  <a:pt x="16795" y="90677"/>
                </a:lnTo>
                <a:lnTo>
                  <a:pt x="17557" y="87502"/>
                </a:lnTo>
                <a:lnTo>
                  <a:pt x="29622" y="32892"/>
                </a:lnTo>
                <a:close/>
              </a:path>
              <a:path w="40639" h="117475">
                <a:moveTo>
                  <a:pt x="34829" y="96012"/>
                </a:moveTo>
                <a:lnTo>
                  <a:pt x="31654" y="99440"/>
                </a:lnTo>
                <a:lnTo>
                  <a:pt x="30257" y="100711"/>
                </a:lnTo>
                <a:lnTo>
                  <a:pt x="28987" y="101980"/>
                </a:lnTo>
                <a:lnTo>
                  <a:pt x="21494" y="106171"/>
                </a:lnTo>
                <a:lnTo>
                  <a:pt x="35625" y="106171"/>
                </a:lnTo>
                <a:lnTo>
                  <a:pt x="37496" y="104393"/>
                </a:lnTo>
                <a:lnTo>
                  <a:pt x="40290" y="101473"/>
                </a:lnTo>
                <a:lnTo>
                  <a:pt x="34829" y="96012"/>
                </a:lnTo>
                <a:close/>
              </a:path>
              <a:path w="40639" h="117475">
                <a:moveTo>
                  <a:pt x="37242" y="0"/>
                </a:moveTo>
                <a:lnTo>
                  <a:pt x="20859" y="0"/>
                </a:lnTo>
                <a:lnTo>
                  <a:pt x="17049" y="17525"/>
                </a:lnTo>
                <a:lnTo>
                  <a:pt x="33178" y="17525"/>
                </a:lnTo>
                <a:lnTo>
                  <a:pt x="372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619116" y="2077339"/>
            <a:ext cx="40640" cy="84455"/>
          </a:xfrm>
          <a:custGeom>
            <a:avLst/>
            <a:gdLst/>
            <a:ahLst/>
            <a:cxnLst/>
            <a:rect l="l" t="t" r="r" b="b"/>
            <a:pathLst>
              <a:path w="40639" h="84455">
                <a:moveTo>
                  <a:pt x="25654" y="0"/>
                </a:moveTo>
                <a:lnTo>
                  <a:pt x="29718" y="0"/>
                </a:lnTo>
                <a:lnTo>
                  <a:pt x="17653" y="54610"/>
                </a:lnTo>
                <a:lnTo>
                  <a:pt x="16891" y="57785"/>
                </a:lnTo>
                <a:lnTo>
                  <a:pt x="16256" y="60325"/>
                </a:lnTo>
                <a:lnTo>
                  <a:pt x="16002" y="62230"/>
                </a:lnTo>
                <a:lnTo>
                  <a:pt x="15748" y="64135"/>
                </a:lnTo>
                <a:lnTo>
                  <a:pt x="15494" y="65912"/>
                </a:lnTo>
                <a:lnTo>
                  <a:pt x="15494" y="67437"/>
                </a:lnTo>
                <a:lnTo>
                  <a:pt x="15494" y="69469"/>
                </a:lnTo>
                <a:lnTo>
                  <a:pt x="16002" y="70993"/>
                </a:lnTo>
                <a:lnTo>
                  <a:pt x="16763" y="71882"/>
                </a:lnTo>
                <a:lnTo>
                  <a:pt x="17653" y="72898"/>
                </a:lnTo>
                <a:lnTo>
                  <a:pt x="18923" y="73278"/>
                </a:lnTo>
                <a:lnTo>
                  <a:pt x="20574" y="73278"/>
                </a:lnTo>
                <a:lnTo>
                  <a:pt x="21590" y="73278"/>
                </a:lnTo>
                <a:lnTo>
                  <a:pt x="30353" y="67818"/>
                </a:lnTo>
                <a:lnTo>
                  <a:pt x="31750" y="66548"/>
                </a:lnTo>
                <a:lnTo>
                  <a:pt x="33274" y="64897"/>
                </a:lnTo>
                <a:lnTo>
                  <a:pt x="34925" y="63119"/>
                </a:lnTo>
                <a:lnTo>
                  <a:pt x="40386" y="68580"/>
                </a:lnTo>
                <a:lnTo>
                  <a:pt x="15875" y="84327"/>
                </a:lnTo>
                <a:lnTo>
                  <a:pt x="13716" y="84327"/>
                </a:lnTo>
                <a:lnTo>
                  <a:pt x="11557" y="84327"/>
                </a:lnTo>
                <a:lnTo>
                  <a:pt x="3810" y="80010"/>
                </a:lnTo>
                <a:lnTo>
                  <a:pt x="2540" y="78612"/>
                </a:lnTo>
                <a:lnTo>
                  <a:pt x="1650" y="77088"/>
                </a:lnTo>
                <a:lnTo>
                  <a:pt x="1016" y="75184"/>
                </a:lnTo>
                <a:lnTo>
                  <a:pt x="381" y="73278"/>
                </a:lnTo>
                <a:lnTo>
                  <a:pt x="0" y="71247"/>
                </a:lnTo>
                <a:lnTo>
                  <a:pt x="0" y="69087"/>
                </a:lnTo>
                <a:lnTo>
                  <a:pt x="0" y="67310"/>
                </a:lnTo>
                <a:lnTo>
                  <a:pt x="254" y="65024"/>
                </a:lnTo>
                <a:lnTo>
                  <a:pt x="635" y="62357"/>
                </a:lnTo>
                <a:lnTo>
                  <a:pt x="1143" y="59689"/>
                </a:lnTo>
                <a:lnTo>
                  <a:pt x="1650" y="56769"/>
                </a:lnTo>
                <a:lnTo>
                  <a:pt x="2286" y="53594"/>
                </a:lnTo>
                <a:lnTo>
                  <a:pt x="3048" y="50546"/>
                </a:lnTo>
                <a:lnTo>
                  <a:pt x="3810" y="47244"/>
                </a:lnTo>
                <a:lnTo>
                  <a:pt x="4572" y="43814"/>
                </a:lnTo>
                <a:lnTo>
                  <a:pt x="5461" y="40259"/>
                </a:lnTo>
                <a:lnTo>
                  <a:pt x="6223" y="36957"/>
                </a:lnTo>
                <a:lnTo>
                  <a:pt x="6985" y="33527"/>
                </a:lnTo>
                <a:lnTo>
                  <a:pt x="7747" y="30099"/>
                </a:lnTo>
                <a:lnTo>
                  <a:pt x="8509" y="26924"/>
                </a:lnTo>
                <a:lnTo>
                  <a:pt x="9144" y="23749"/>
                </a:lnTo>
                <a:lnTo>
                  <a:pt x="9779" y="20574"/>
                </a:lnTo>
                <a:lnTo>
                  <a:pt x="10160" y="17780"/>
                </a:lnTo>
                <a:lnTo>
                  <a:pt x="10541" y="15239"/>
                </a:lnTo>
                <a:lnTo>
                  <a:pt x="10541" y="14732"/>
                </a:lnTo>
                <a:lnTo>
                  <a:pt x="10668" y="14350"/>
                </a:lnTo>
                <a:lnTo>
                  <a:pt x="10668" y="13970"/>
                </a:lnTo>
                <a:lnTo>
                  <a:pt x="10668" y="13462"/>
                </a:lnTo>
                <a:lnTo>
                  <a:pt x="10668" y="13208"/>
                </a:lnTo>
                <a:lnTo>
                  <a:pt x="10668" y="12826"/>
                </a:lnTo>
                <a:lnTo>
                  <a:pt x="10541" y="10668"/>
                </a:lnTo>
                <a:lnTo>
                  <a:pt x="1016" y="6476"/>
                </a:lnTo>
                <a:lnTo>
                  <a:pt x="1905" y="888"/>
                </a:lnTo>
                <a:lnTo>
                  <a:pt x="2565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636261" y="2044445"/>
            <a:ext cx="20320" cy="17780"/>
          </a:xfrm>
          <a:custGeom>
            <a:avLst/>
            <a:gdLst/>
            <a:ahLst/>
            <a:cxnLst/>
            <a:rect l="l" t="t" r="r" b="b"/>
            <a:pathLst>
              <a:path w="20320" h="17780">
                <a:moveTo>
                  <a:pt x="3810" y="0"/>
                </a:moveTo>
                <a:lnTo>
                  <a:pt x="20192" y="0"/>
                </a:lnTo>
                <a:lnTo>
                  <a:pt x="16128" y="17525"/>
                </a:lnTo>
                <a:lnTo>
                  <a:pt x="0" y="17525"/>
                </a:lnTo>
                <a:lnTo>
                  <a:pt x="381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744211" y="1984273"/>
            <a:ext cx="232397" cy="13180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754753" y="1998979"/>
            <a:ext cx="222504" cy="12242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030723" y="1937029"/>
            <a:ext cx="121158" cy="17752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045075" y="1956435"/>
            <a:ext cx="102870" cy="158750"/>
          </a:xfrm>
          <a:custGeom>
            <a:avLst/>
            <a:gdLst/>
            <a:ahLst/>
            <a:cxnLst/>
            <a:rect l="l" t="t" r="r" b="b"/>
            <a:pathLst>
              <a:path w="102870" h="158750">
                <a:moveTo>
                  <a:pt x="70612" y="0"/>
                </a:moveTo>
                <a:lnTo>
                  <a:pt x="34623" y="15684"/>
                </a:lnTo>
                <a:lnTo>
                  <a:pt x="13588" y="49057"/>
                </a:lnTo>
                <a:lnTo>
                  <a:pt x="2412" y="90424"/>
                </a:lnTo>
                <a:lnTo>
                  <a:pt x="0" y="117601"/>
                </a:lnTo>
                <a:lnTo>
                  <a:pt x="502" y="127150"/>
                </a:lnTo>
                <a:lnTo>
                  <a:pt x="25130" y="157601"/>
                </a:lnTo>
                <a:lnTo>
                  <a:pt x="32892" y="158241"/>
                </a:lnTo>
                <a:lnTo>
                  <a:pt x="39368" y="157811"/>
                </a:lnTo>
                <a:lnTo>
                  <a:pt x="28575" y="149225"/>
                </a:lnTo>
                <a:lnTo>
                  <a:pt x="24511" y="147192"/>
                </a:lnTo>
                <a:lnTo>
                  <a:pt x="21971" y="143382"/>
                </a:lnTo>
                <a:lnTo>
                  <a:pt x="19430" y="139445"/>
                </a:lnTo>
                <a:lnTo>
                  <a:pt x="18161" y="133350"/>
                </a:lnTo>
                <a:lnTo>
                  <a:pt x="18232" y="123098"/>
                </a:lnTo>
                <a:lnTo>
                  <a:pt x="18494" y="116204"/>
                </a:lnTo>
                <a:lnTo>
                  <a:pt x="19494" y="106489"/>
                </a:lnTo>
                <a:lnTo>
                  <a:pt x="21161" y="95821"/>
                </a:lnTo>
                <a:lnTo>
                  <a:pt x="23495" y="84200"/>
                </a:lnTo>
                <a:lnTo>
                  <a:pt x="97104" y="84200"/>
                </a:lnTo>
                <a:lnTo>
                  <a:pt x="98805" y="76900"/>
                </a:lnTo>
                <a:lnTo>
                  <a:pt x="99562" y="72898"/>
                </a:lnTo>
                <a:lnTo>
                  <a:pt x="26162" y="72898"/>
                </a:lnTo>
                <a:lnTo>
                  <a:pt x="30261" y="58370"/>
                </a:lnTo>
                <a:lnTo>
                  <a:pt x="50730" y="18286"/>
                </a:lnTo>
                <a:lnTo>
                  <a:pt x="69214" y="9016"/>
                </a:lnTo>
                <a:lnTo>
                  <a:pt x="93147" y="9016"/>
                </a:lnTo>
                <a:lnTo>
                  <a:pt x="84707" y="2569"/>
                </a:lnTo>
                <a:lnTo>
                  <a:pt x="70612" y="0"/>
                </a:lnTo>
                <a:close/>
              </a:path>
              <a:path w="102870" h="158750">
                <a:moveTo>
                  <a:pt x="97104" y="84200"/>
                </a:moveTo>
                <a:lnTo>
                  <a:pt x="77088" y="84200"/>
                </a:lnTo>
                <a:lnTo>
                  <a:pt x="72969" y="98992"/>
                </a:lnTo>
                <a:lnTo>
                  <a:pt x="68421" y="111950"/>
                </a:lnTo>
                <a:lnTo>
                  <a:pt x="46497" y="145034"/>
                </a:lnTo>
                <a:lnTo>
                  <a:pt x="34289" y="149225"/>
                </a:lnTo>
                <a:lnTo>
                  <a:pt x="60382" y="149225"/>
                </a:lnTo>
                <a:lnTo>
                  <a:pt x="85534" y="117411"/>
                </a:lnTo>
                <a:lnTo>
                  <a:pt x="96900" y="85074"/>
                </a:lnTo>
                <a:lnTo>
                  <a:pt x="97104" y="84200"/>
                </a:lnTo>
                <a:close/>
              </a:path>
              <a:path w="102870" h="158750">
                <a:moveTo>
                  <a:pt x="93147" y="9016"/>
                </a:moveTo>
                <a:lnTo>
                  <a:pt x="74549" y="9016"/>
                </a:lnTo>
                <a:lnTo>
                  <a:pt x="78486" y="10922"/>
                </a:lnTo>
                <a:lnTo>
                  <a:pt x="81025" y="14859"/>
                </a:lnTo>
                <a:lnTo>
                  <a:pt x="83565" y="18668"/>
                </a:lnTo>
                <a:lnTo>
                  <a:pt x="84836" y="24511"/>
                </a:lnTo>
                <a:lnTo>
                  <a:pt x="84749" y="34696"/>
                </a:lnTo>
                <a:lnTo>
                  <a:pt x="84497" y="41338"/>
                </a:lnTo>
                <a:lnTo>
                  <a:pt x="83518" y="50974"/>
                </a:lnTo>
                <a:lnTo>
                  <a:pt x="81889" y="61513"/>
                </a:lnTo>
                <a:lnTo>
                  <a:pt x="79628" y="72898"/>
                </a:lnTo>
                <a:lnTo>
                  <a:pt x="99562" y="72898"/>
                </a:lnTo>
                <a:lnTo>
                  <a:pt x="102870" y="41020"/>
                </a:lnTo>
                <a:lnTo>
                  <a:pt x="100847" y="23092"/>
                </a:lnTo>
                <a:lnTo>
                  <a:pt x="94789" y="10271"/>
                </a:lnTo>
                <a:lnTo>
                  <a:pt x="93147" y="901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063235" y="2040635"/>
            <a:ext cx="59055" cy="65405"/>
          </a:xfrm>
          <a:custGeom>
            <a:avLst/>
            <a:gdLst/>
            <a:ahLst/>
            <a:cxnLst/>
            <a:rect l="l" t="t" r="r" b="b"/>
            <a:pathLst>
              <a:path w="59054" h="65405">
                <a:moveTo>
                  <a:pt x="5334" y="0"/>
                </a:moveTo>
                <a:lnTo>
                  <a:pt x="3000" y="11620"/>
                </a:lnTo>
                <a:lnTo>
                  <a:pt x="1333" y="22288"/>
                </a:lnTo>
                <a:lnTo>
                  <a:pt x="333" y="32003"/>
                </a:lnTo>
                <a:lnTo>
                  <a:pt x="0" y="40766"/>
                </a:lnTo>
                <a:lnTo>
                  <a:pt x="0" y="49149"/>
                </a:lnTo>
                <a:lnTo>
                  <a:pt x="1269" y="55244"/>
                </a:lnTo>
                <a:lnTo>
                  <a:pt x="3810" y="59181"/>
                </a:lnTo>
                <a:lnTo>
                  <a:pt x="6350" y="62991"/>
                </a:lnTo>
                <a:lnTo>
                  <a:pt x="10413" y="65024"/>
                </a:lnTo>
                <a:lnTo>
                  <a:pt x="16128" y="65024"/>
                </a:lnTo>
                <a:lnTo>
                  <a:pt x="45283" y="38897"/>
                </a:lnTo>
                <a:lnTo>
                  <a:pt x="58927" y="0"/>
                </a:lnTo>
                <a:lnTo>
                  <a:pt x="533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071236" y="1965451"/>
            <a:ext cx="59055" cy="64135"/>
          </a:xfrm>
          <a:custGeom>
            <a:avLst/>
            <a:gdLst/>
            <a:ahLst/>
            <a:cxnLst/>
            <a:rect l="l" t="t" r="r" b="b"/>
            <a:pathLst>
              <a:path w="59054" h="64135">
                <a:moveTo>
                  <a:pt x="43052" y="0"/>
                </a:moveTo>
                <a:lnTo>
                  <a:pt x="13537" y="25679"/>
                </a:lnTo>
                <a:lnTo>
                  <a:pt x="0" y="63881"/>
                </a:lnTo>
                <a:lnTo>
                  <a:pt x="53466" y="63881"/>
                </a:lnTo>
                <a:lnTo>
                  <a:pt x="55727" y="52496"/>
                </a:lnTo>
                <a:lnTo>
                  <a:pt x="57356" y="41957"/>
                </a:lnTo>
                <a:lnTo>
                  <a:pt x="58342" y="32252"/>
                </a:lnTo>
                <a:lnTo>
                  <a:pt x="58674" y="23368"/>
                </a:lnTo>
                <a:lnTo>
                  <a:pt x="58674" y="15494"/>
                </a:lnTo>
                <a:lnTo>
                  <a:pt x="57403" y="9651"/>
                </a:lnTo>
                <a:lnTo>
                  <a:pt x="54863" y="5842"/>
                </a:lnTo>
                <a:lnTo>
                  <a:pt x="52324" y="1905"/>
                </a:lnTo>
                <a:lnTo>
                  <a:pt x="48387" y="0"/>
                </a:lnTo>
                <a:lnTo>
                  <a:pt x="4305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045075" y="1956435"/>
            <a:ext cx="102870" cy="158750"/>
          </a:xfrm>
          <a:custGeom>
            <a:avLst/>
            <a:gdLst/>
            <a:ahLst/>
            <a:cxnLst/>
            <a:rect l="l" t="t" r="r" b="b"/>
            <a:pathLst>
              <a:path w="102870" h="158750">
                <a:moveTo>
                  <a:pt x="70612" y="0"/>
                </a:moveTo>
                <a:lnTo>
                  <a:pt x="84707" y="2569"/>
                </a:lnTo>
                <a:lnTo>
                  <a:pt x="94789" y="10271"/>
                </a:lnTo>
                <a:lnTo>
                  <a:pt x="100847" y="23092"/>
                </a:lnTo>
                <a:lnTo>
                  <a:pt x="102870" y="41020"/>
                </a:lnTo>
                <a:lnTo>
                  <a:pt x="102723" y="47116"/>
                </a:lnTo>
                <a:lnTo>
                  <a:pt x="96900" y="85074"/>
                </a:lnTo>
                <a:lnTo>
                  <a:pt x="81768" y="124602"/>
                </a:lnTo>
                <a:lnTo>
                  <a:pt x="51698" y="154330"/>
                </a:lnTo>
                <a:lnTo>
                  <a:pt x="32892" y="158241"/>
                </a:lnTo>
                <a:lnTo>
                  <a:pt x="25130" y="157601"/>
                </a:lnTo>
                <a:lnTo>
                  <a:pt x="502" y="127150"/>
                </a:lnTo>
                <a:lnTo>
                  <a:pt x="0" y="117601"/>
                </a:lnTo>
                <a:lnTo>
                  <a:pt x="162" y="111765"/>
                </a:lnTo>
                <a:lnTo>
                  <a:pt x="5714" y="74040"/>
                </a:lnTo>
                <a:lnTo>
                  <a:pt x="20827" y="34095"/>
                </a:lnTo>
                <a:lnTo>
                  <a:pt x="51395" y="3964"/>
                </a:lnTo>
                <a:lnTo>
                  <a:pt x="706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151120" y="2025421"/>
            <a:ext cx="171450" cy="14081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334000" y="1930895"/>
            <a:ext cx="1356232" cy="23458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733031" y="1937016"/>
            <a:ext cx="166877" cy="22325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747891" y="1956435"/>
            <a:ext cx="147955" cy="204470"/>
          </a:xfrm>
          <a:custGeom>
            <a:avLst/>
            <a:gdLst/>
            <a:ahLst/>
            <a:cxnLst/>
            <a:rect l="l" t="t" r="r" b="b"/>
            <a:pathLst>
              <a:path w="147954" h="204469">
                <a:moveTo>
                  <a:pt x="44329" y="60832"/>
                </a:moveTo>
                <a:lnTo>
                  <a:pt x="21208" y="60832"/>
                </a:lnTo>
                <a:lnTo>
                  <a:pt x="22732" y="61467"/>
                </a:lnTo>
                <a:lnTo>
                  <a:pt x="23875" y="62737"/>
                </a:lnTo>
                <a:lnTo>
                  <a:pt x="24891" y="64007"/>
                </a:lnTo>
                <a:lnTo>
                  <a:pt x="25400" y="66039"/>
                </a:lnTo>
                <a:lnTo>
                  <a:pt x="25400" y="72262"/>
                </a:lnTo>
                <a:lnTo>
                  <a:pt x="24510" y="77597"/>
                </a:lnTo>
                <a:lnTo>
                  <a:pt x="22732" y="84962"/>
                </a:lnTo>
                <a:lnTo>
                  <a:pt x="19127" y="99012"/>
                </a:lnTo>
                <a:lnTo>
                  <a:pt x="16763" y="108965"/>
                </a:lnTo>
                <a:lnTo>
                  <a:pt x="15493" y="116712"/>
                </a:lnTo>
                <a:lnTo>
                  <a:pt x="15493" y="122300"/>
                </a:lnTo>
                <a:lnTo>
                  <a:pt x="18111" y="136302"/>
                </a:lnTo>
                <a:lnTo>
                  <a:pt x="25955" y="146875"/>
                </a:lnTo>
                <a:lnTo>
                  <a:pt x="39014" y="154019"/>
                </a:lnTo>
                <a:lnTo>
                  <a:pt x="57276" y="157734"/>
                </a:lnTo>
                <a:lnTo>
                  <a:pt x="46989" y="204469"/>
                </a:lnTo>
                <a:lnTo>
                  <a:pt x="64642" y="204469"/>
                </a:lnTo>
                <a:lnTo>
                  <a:pt x="74929" y="157987"/>
                </a:lnTo>
                <a:lnTo>
                  <a:pt x="85474" y="157013"/>
                </a:lnTo>
                <a:lnTo>
                  <a:pt x="95376" y="154670"/>
                </a:lnTo>
                <a:lnTo>
                  <a:pt x="104612" y="150969"/>
                </a:lnTo>
                <a:lnTo>
                  <a:pt x="109501" y="148081"/>
                </a:lnTo>
                <a:lnTo>
                  <a:pt x="59562" y="148081"/>
                </a:lnTo>
                <a:lnTo>
                  <a:pt x="51307" y="147319"/>
                </a:lnTo>
                <a:lnTo>
                  <a:pt x="44957" y="144906"/>
                </a:lnTo>
                <a:lnTo>
                  <a:pt x="40766" y="140969"/>
                </a:lnTo>
                <a:lnTo>
                  <a:pt x="36449" y="137160"/>
                </a:lnTo>
                <a:lnTo>
                  <a:pt x="34416" y="131190"/>
                </a:lnTo>
                <a:lnTo>
                  <a:pt x="34416" y="120650"/>
                </a:lnTo>
                <a:lnTo>
                  <a:pt x="34670" y="117220"/>
                </a:lnTo>
                <a:lnTo>
                  <a:pt x="35432" y="112902"/>
                </a:lnTo>
                <a:lnTo>
                  <a:pt x="36067" y="108712"/>
                </a:lnTo>
                <a:lnTo>
                  <a:pt x="36829" y="105028"/>
                </a:lnTo>
                <a:lnTo>
                  <a:pt x="37464" y="102107"/>
                </a:lnTo>
                <a:lnTo>
                  <a:pt x="41655" y="85598"/>
                </a:lnTo>
                <a:lnTo>
                  <a:pt x="43560" y="77977"/>
                </a:lnTo>
                <a:lnTo>
                  <a:pt x="44412" y="72262"/>
                </a:lnTo>
                <a:lnTo>
                  <a:pt x="44329" y="60832"/>
                </a:lnTo>
                <a:close/>
              </a:path>
              <a:path w="147954" h="204469">
                <a:moveTo>
                  <a:pt x="109600" y="0"/>
                </a:moveTo>
                <a:lnTo>
                  <a:pt x="91948" y="0"/>
                </a:lnTo>
                <a:lnTo>
                  <a:pt x="59562" y="148081"/>
                </a:lnTo>
                <a:lnTo>
                  <a:pt x="109501" y="148081"/>
                </a:lnTo>
                <a:lnTo>
                  <a:pt x="109931" y="147827"/>
                </a:lnTo>
                <a:lnTo>
                  <a:pt x="77088" y="147827"/>
                </a:lnTo>
                <a:lnTo>
                  <a:pt x="109600" y="0"/>
                </a:lnTo>
                <a:close/>
              </a:path>
              <a:path w="147954" h="204469">
                <a:moveTo>
                  <a:pt x="145923" y="49784"/>
                </a:moveTo>
                <a:lnTo>
                  <a:pt x="126110" y="49784"/>
                </a:lnTo>
                <a:lnTo>
                  <a:pt x="124840" y="55372"/>
                </a:lnTo>
                <a:lnTo>
                  <a:pt x="126601" y="61777"/>
                </a:lnTo>
                <a:lnTo>
                  <a:pt x="127873" y="68230"/>
                </a:lnTo>
                <a:lnTo>
                  <a:pt x="128645" y="74731"/>
                </a:lnTo>
                <a:lnTo>
                  <a:pt x="128904" y="81279"/>
                </a:lnTo>
                <a:lnTo>
                  <a:pt x="128502" y="90378"/>
                </a:lnTo>
                <a:lnTo>
                  <a:pt x="114807" y="128190"/>
                </a:lnTo>
                <a:lnTo>
                  <a:pt x="77088" y="147827"/>
                </a:lnTo>
                <a:lnTo>
                  <a:pt x="109931" y="147827"/>
                </a:lnTo>
                <a:lnTo>
                  <a:pt x="138683" y="114173"/>
                </a:lnTo>
                <a:lnTo>
                  <a:pt x="147574" y="68706"/>
                </a:lnTo>
                <a:lnTo>
                  <a:pt x="147522" y="60832"/>
                </a:lnTo>
                <a:lnTo>
                  <a:pt x="147065" y="55244"/>
                </a:lnTo>
                <a:lnTo>
                  <a:pt x="145923" y="49784"/>
                </a:lnTo>
                <a:close/>
              </a:path>
              <a:path w="147954" h="204469">
                <a:moveTo>
                  <a:pt x="32638" y="48005"/>
                </a:moveTo>
                <a:lnTo>
                  <a:pt x="22859" y="48005"/>
                </a:lnTo>
                <a:lnTo>
                  <a:pt x="18668" y="49022"/>
                </a:lnTo>
                <a:lnTo>
                  <a:pt x="14604" y="51180"/>
                </a:lnTo>
                <a:lnTo>
                  <a:pt x="10413" y="53339"/>
                </a:lnTo>
                <a:lnTo>
                  <a:pt x="5587" y="57023"/>
                </a:lnTo>
                <a:lnTo>
                  <a:pt x="0" y="62356"/>
                </a:lnTo>
                <a:lnTo>
                  <a:pt x="6095" y="68452"/>
                </a:lnTo>
                <a:lnTo>
                  <a:pt x="8254" y="66293"/>
                </a:lnTo>
                <a:lnTo>
                  <a:pt x="10413" y="64388"/>
                </a:lnTo>
                <a:lnTo>
                  <a:pt x="12573" y="62991"/>
                </a:lnTo>
                <a:lnTo>
                  <a:pt x="14731" y="61467"/>
                </a:lnTo>
                <a:lnTo>
                  <a:pt x="16890" y="60832"/>
                </a:lnTo>
                <a:lnTo>
                  <a:pt x="44329" y="60832"/>
                </a:lnTo>
                <a:lnTo>
                  <a:pt x="42925" y="56387"/>
                </a:lnTo>
                <a:lnTo>
                  <a:pt x="36956" y="49656"/>
                </a:lnTo>
                <a:lnTo>
                  <a:pt x="32638" y="4800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747891" y="1956435"/>
            <a:ext cx="147955" cy="204470"/>
          </a:xfrm>
          <a:custGeom>
            <a:avLst/>
            <a:gdLst/>
            <a:ahLst/>
            <a:cxnLst/>
            <a:rect l="l" t="t" r="r" b="b"/>
            <a:pathLst>
              <a:path w="147954" h="204469">
                <a:moveTo>
                  <a:pt x="91948" y="0"/>
                </a:moveTo>
                <a:lnTo>
                  <a:pt x="109600" y="0"/>
                </a:lnTo>
                <a:lnTo>
                  <a:pt x="77088" y="147827"/>
                </a:lnTo>
                <a:lnTo>
                  <a:pt x="84659" y="146875"/>
                </a:lnTo>
                <a:lnTo>
                  <a:pt x="119002" y="121961"/>
                </a:lnTo>
                <a:lnTo>
                  <a:pt x="128904" y="81279"/>
                </a:lnTo>
                <a:lnTo>
                  <a:pt x="128645" y="74731"/>
                </a:lnTo>
                <a:lnTo>
                  <a:pt x="127873" y="68230"/>
                </a:lnTo>
                <a:lnTo>
                  <a:pt x="126601" y="61777"/>
                </a:lnTo>
                <a:lnTo>
                  <a:pt x="124840" y="55372"/>
                </a:lnTo>
                <a:lnTo>
                  <a:pt x="126110" y="49784"/>
                </a:lnTo>
                <a:lnTo>
                  <a:pt x="145923" y="49784"/>
                </a:lnTo>
                <a:lnTo>
                  <a:pt x="147065" y="55244"/>
                </a:lnTo>
                <a:lnTo>
                  <a:pt x="147574" y="61467"/>
                </a:lnTo>
                <a:lnTo>
                  <a:pt x="147574" y="68706"/>
                </a:lnTo>
                <a:lnTo>
                  <a:pt x="138683" y="114173"/>
                </a:lnTo>
                <a:lnTo>
                  <a:pt x="113156" y="145923"/>
                </a:lnTo>
                <a:lnTo>
                  <a:pt x="74929" y="157987"/>
                </a:lnTo>
                <a:lnTo>
                  <a:pt x="64642" y="204469"/>
                </a:lnTo>
                <a:lnTo>
                  <a:pt x="46989" y="204469"/>
                </a:lnTo>
                <a:lnTo>
                  <a:pt x="57276" y="157734"/>
                </a:lnTo>
                <a:lnTo>
                  <a:pt x="39014" y="154019"/>
                </a:lnTo>
                <a:lnTo>
                  <a:pt x="25955" y="146875"/>
                </a:lnTo>
                <a:lnTo>
                  <a:pt x="18111" y="136302"/>
                </a:lnTo>
                <a:lnTo>
                  <a:pt x="15493" y="122300"/>
                </a:lnTo>
                <a:lnTo>
                  <a:pt x="15493" y="116712"/>
                </a:lnTo>
                <a:lnTo>
                  <a:pt x="16763" y="108965"/>
                </a:lnTo>
                <a:lnTo>
                  <a:pt x="19176" y="98805"/>
                </a:lnTo>
                <a:lnTo>
                  <a:pt x="22732" y="84962"/>
                </a:lnTo>
                <a:lnTo>
                  <a:pt x="24510" y="77597"/>
                </a:lnTo>
                <a:lnTo>
                  <a:pt x="25400" y="72262"/>
                </a:lnTo>
                <a:lnTo>
                  <a:pt x="25400" y="69087"/>
                </a:lnTo>
                <a:lnTo>
                  <a:pt x="25400" y="66039"/>
                </a:lnTo>
                <a:lnTo>
                  <a:pt x="24891" y="64007"/>
                </a:lnTo>
                <a:lnTo>
                  <a:pt x="23875" y="62737"/>
                </a:lnTo>
                <a:lnTo>
                  <a:pt x="22732" y="61467"/>
                </a:lnTo>
                <a:lnTo>
                  <a:pt x="21208" y="60832"/>
                </a:lnTo>
                <a:lnTo>
                  <a:pt x="19176" y="60832"/>
                </a:lnTo>
                <a:lnTo>
                  <a:pt x="16890" y="60832"/>
                </a:lnTo>
                <a:lnTo>
                  <a:pt x="14731" y="61467"/>
                </a:lnTo>
                <a:lnTo>
                  <a:pt x="12573" y="62991"/>
                </a:lnTo>
                <a:lnTo>
                  <a:pt x="10413" y="64388"/>
                </a:lnTo>
                <a:lnTo>
                  <a:pt x="8254" y="66293"/>
                </a:lnTo>
                <a:lnTo>
                  <a:pt x="6095" y="68452"/>
                </a:lnTo>
                <a:lnTo>
                  <a:pt x="0" y="62356"/>
                </a:lnTo>
                <a:lnTo>
                  <a:pt x="5587" y="57023"/>
                </a:lnTo>
                <a:lnTo>
                  <a:pt x="10413" y="53339"/>
                </a:lnTo>
                <a:lnTo>
                  <a:pt x="14604" y="51180"/>
                </a:lnTo>
                <a:lnTo>
                  <a:pt x="18668" y="49022"/>
                </a:lnTo>
                <a:lnTo>
                  <a:pt x="22859" y="48005"/>
                </a:lnTo>
                <a:lnTo>
                  <a:pt x="27050" y="48005"/>
                </a:lnTo>
                <a:lnTo>
                  <a:pt x="32638" y="48005"/>
                </a:lnTo>
                <a:lnTo>
                  <a:pt x="36956" y="49656"/>
                </a:lnTo>
                <a:lnTo>
                  <a:pt x="39877" y="52959"/>
                </a:lnTo>
                <a:lnTo>
                  <a:pt x="42925" y="56387"/>
                </a:lnTo>
                <a:lnTo>
                  <a:pt x="44450" y="61213"/>
                </a:lnTo>
                <a:lnTo>
                  <a:pt x="44450" y="67563"/>
                </a:lnTo>
                <a:lnTo>
                  <a:pt x="44450" y="72009"/>
                </a:lnTo>
                <a:lnTo>
                  <a:pt x="43560" y="77977"/>
                </a:lnTo>
                <a:lnTo>
                  <a:pt x="41655" y="85598"/>
                </a:lnTo>
                <a:lnTo>
                  <a:pt x="37464" y="102107"/>
                </a:lnTo>
                <a:lnTo>
                  <a:pt x="36829" y="105028"/>
                </a:lnTo>
                <a:lnTo>
                  <a:pt x="36067" y="108712"/>
                </a:lnTo>
                <a:lnTo>
                  <a:pt x="35432" y="112902"/>
                </a:lnTo>
                <a:lnTo>
                  <a:pt x="34670" y="117220"/>
                </a:lnTo>
                <a:lnTo>
                  <a:pt x="34416" y="120650"/>
                </a:lnTo>
                <a:lnTo>
                  <a:pt x="34416" y="123316"/>
                </a:lnTo>
                <a:lnTo>
                  <a:pt x="34416" y="131190"/>
                </a:lnTo>
                <a:lnTo>
                  <a:pt x="36449" y="137160"/>
                </a:lnTo>
                <a:lnTo>
                  <a:pt x="40766" y="140969"/>
                </a:lnTo>
                <a:lnTo>
                  <a:pt x="44957" y="144906"/>
                </a:lnTo>
                <a:lnTo>
                  <a:pt x="51307" y="147319"/>
                </a:lnTo>
                <a:lnTo>
                  <a:pt x="59562" y="148081"/>
                </a:lnTo>
                <a:lnTo>
                  <a:pt x="91948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905243" y="2025421"/>
            <a:ext cx="136372" cy="13637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920452" y="2044445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29622" y="32892"/>
                </a:moveTo>
                <a:lnTo>
                  <a:pt x="25558" y="32892"/>
                </a:lnTo>
                <a:lnTo>
                  <a:pt x="1809" y="33781"/>
                </a:lnTo>
                <a:lnTo>
                  <a:pt x="920" y="39369"/>
                </a:lnTo>
                <a:lnTo>
                  <a:pt x="4476" y="39496"/>
                </a:lnTo>
                <a:lnTo>
                  <a:pt x="6889" y="40004"/>
                </a:lnTo>
                <a:lnTo>
                  <a:pt x="9683" y="42037"/>
                </a:lnTo>
                <a:lnTo>
                  <a:pt x="10445" y="43561"/>
                </a:lnTo>
                <a:lnTo>
                  <a:pt x="10445" y="47625"/>
                </a:lnTo>
                <a:lnTo>
                  <a:pt x="10318" y="48132"/>
                </a:lnTo>
                <a:lnTo>
                  <a:pt x="10064" y="50673"/>
                </a:lnTo>
                <a:lnTo>
                  <a:pt x="9683" y="53466"/>
                </a:lnTo>
                <a:lnTo>
                  <a:pt x="8413" y="59816"/>
                </a:lnTo>
                <a:lnTo>
                  <a:pt x="7651" y="62991"/>
                </a:lnTo>
                <a:lnTo>
                  <a:pt x="6127" y="69850"/>
                </a:lnTo>
                <a:lnTo>
                  <a:pt x="5365" y="73151"/>
                </a:lnTo>
                <a:lnTo>
                  <a:pt x="4476" y="76707"/>
                </a:lnTo>
                <a:lnTo>
                  <a:pt x="3714" y="80137"/>
                </a:lnTo>
                <a:lnTo>
                  <a:pt x="2952" y="83438"/>
                </a:lnTo>
                <a:lnTo>
                  <a:pt x="2190" y="86487"/>
                </a:lnTo>
                <a:lnTo>
                  <a:pt x="1555" y="89662"/>
                </a:lnTo>
                <a:lnTo>
                  <a:pt x="926" y="93217"/>
                </a:lnTo>
                <a:lnTo>
                  <a:pt x="539" y="95250"/>
                </a:lnTo>
                <a:lnTo>
                  <a:pt x="158" y="97916"/>
                </a:lnTo>
                <a:lnTo>
                  <a:pt x="59" y="98805"/>
                </a:lnTo>
                <a:lnTo>
                  <a:pt x="0" y="104648"/>
                </a:lnTo>
                <a:lnTo>
                  <a:pt x="285" y="106171"/>
                </a:lnTo>
                <a:lnTo>
                  <a:pt x="11461" y="117220"/>
                </a:lnTo>
                <a:lnTo>
                  <a:pt x="15779" y="117220"/>
                </a:lnTo>
                <a:lnTo>
                  <a:pt x="35625" y="106171"/>
                </a:lnTo>
                <a:lnTo>
                  <a:pt x="18827" y="106171"/>
                </a:lnTo>
                <a:lnTo>
                  <a:pt x="17557" y="105790"/>
                </a:lnTo>
                <a:lnTo>
                  <a:pt x="15906" y="103886"/>
                </a:lnTo>
                <a:lnTo>
                  <a:pt x="15398" y="102362"/>
                </a:lnTo>
                <a:lnTo>
                  <a:pt x="15519" y="97916"/>
                </a:lnTo>
                <a:lnTo>
                  <a:pt x="16160" y="93217"/>
                </a:lnTo>
                <a:lnTo>
                  <a:pt x="16795" y="90677"/>
                </a:lnTo>
                <a:lnTo>
                  <a:pt x="17557" y="87502"/>
                </a:lnTo>
                <a:lnTo>
                  <a:pt x="29622" y="32892"/>
                </a:lnTo>
                <a:close/>
              </a:path>
              <a:path w="117475" h="117475">
                <a:moveTo>
                  <a:pt x="34829" y="96012"/>
                </a:moveTo>
                <a:lnTo>
                  <a:pt x="31654" y="99440"/>
                </a:lnTo>
                <a:lnTo>
                  <a:pt x="30257" y="100711"/>
                </a:lnTo>
                <a:lnTo>
                  <a:pt x="28987" y="101980"/>
                </a:lnTo>
                <a:lnTo>
                  <a:pt x="21494" y="106171"/>
                </a:lnTo>
                <a:lnTo>
                  <a:pt x="35625" y="106171"/>
                </a:lnTo>
                <a:lnTo>
                  <a:pt x="37496" y="104393"/>
                </a:lnTo>
                <a:lnTo>
                  <a:pt x="40290" y="101473"/>
                </a:lnTo>
                <a:lnTo>
                  <a:pt x="34829" y="96012"/>
                </a:lnTo>
                <a:close/>
              </a:path>
              <a:path w="117475" h="117475">
                <a:moveTo>
                  <a:pt x="87280" y="42925"/>
                </a:moveTo>
                <a:lnTo>
                  <a:pt x="71405" y="42925"/>
                </a:lnTo>
                <a:lnTo>
                  <a:pt x="61753" y="85343"/>
                </a:lnTo>
                <a:lnTo>
                  <a:pt x="61118" y="87629"/>
                </a:lnTo>
                <a:lnTo>
                  <a:pt x="60737" y="90042"/>
                </a:lnTo>
                <a:lnTo>
                  <a:pt x="60483" y="92455"/>
                </a:lnTo>
                <a:lnTo>
                  <a:pt x="60102" y="94868"/>
                </a:lnTo>
                <a:lnTo>
                  <a:pt x="72802" y="117220"/>
                </a:lnTo>
                <a:lnTo>
                  <a:pt x="81819" y="117220"/>
                </a:lnTo>
                <a:lnTo>
                  <a:pt x="102939" y="106171"/>
                </a:lnTo>
                <a:lnTo>
                  <a:pt x="81819" y="106171"/>
                </a:lnTo>
                <a:lnTo>
                  <a:pt x="79533" y="105282"/>
                </a:lnTo>
                <a:lnTo>
                  <a:pt x="78036" y="103250"/>
                </a:lnTo>
                <a:lnTo>
                  <a:pt x="76739" y="101600"/>
                </a:lnTo>
                <a:lnTo>
                  <a:pt x="76104" y="99059"/>
                </a:lnTo>
                <a:lnTo>
                  <a:pt x="76219" y="92455"/>
                </a:lnTo>
                <a:lnTo>
                  <a:pt x="76485" y="89788"/>
                </a:lnTo>
                <a:lnTo>
                  <a:pt x="76739" y="88391"/>
                </a:lnTo>
                <a:lnTo>
                  <a:pt x="76866" y="86867"/>
                </a:lnTo>
                <a:lnTo>
                  <a:pt x="77247" y="85216"/>
                </a:lnTo>
                <a:lnTo>
                  <a:pt x="77501" y="83438"/>
                </a:lnTo>
                <a:lnTo>
                  <a:pt x="77882" y="81533"/>
                </a:lnTo>
                <a:lnTo>
                  <a:pt x="78390" y="79501"/>
                </a:lnTo>
                <a:lnTo>
                  <a:pt x="78898" y="77215"/>
                </a:lnTo>
                <a:lnTo>
                  <a:pt x="87280" y="42925"/>
                </a:lnTo>
                <a:close/>
              </a:path>
              <a:path w="117475" h="117475">
                <a:moveTo>
                  <a:pt x="103282" y="94106"/>
                </a:moveTo>
                <a:lnTo>
                  <a:pt x="99472" y="98298"/>
                </a:lnTo>
                <a:lnTo>
                  <a:pt x="96170" y="101345"/>
                </a:lnTo>
                <a:lnTo>
                  <a:pt x="93249" y="103250"/>
                </a:lnTo>
                <a:lnTo>
                  <a:pt x="90328" y="105282"/>
                </a:lnTo>
                <a:lnTo>
                  <a:pt x="87534" y="106171"/>
                </a:lnTo>
                <a:lnTo>
                  <a:pt x="102939" y="106171"/>
                </a:lnTo>
                <a:lnTo>
                  <a:pt x="103536" y="105663"/>
                </a:lnTo>
                <a:lnTo>
                  <a:pt x="106203" y="102996"/>
                </a:lnTo>
                <a:lnTo>
                  <a:pt x="108997" y="99949"/>
                </a:lnTo>
                <a:lnTo>
                  <a:pt x="103282" y="94106"/>
                </a:lnTo>
                <a:close/>
              </a:path>
              <a:path w="117475" h="117475">
                <a:moveTo>
                  <a:pt x="93757" y="13080"/>
                </a:moveTo>
                <a:lnTo>
                  <a:pt x="80930" y="13080"/>
                </a:lnTo>
                <a:lnTo>
                  <a:pt x="79914" y="16001"/>
                </a:lnTo>
                <a:lnTo>
                  <a:pt x="79025" y="18414"/>
                </a:lnTo>
                <a:lnTo>
                  <a:pt x="73691" y="30225"/>
                </a:lnTo>
                <a:lnTo>
                  <a:pt x="72929" y="31368"/>
                </a:lnTo>
                <a:lnTo>
                  <a:pt x="62261" y="36575"/>
                </a:lnTo>
                <a:lnTo>
                  <a:pt x="58959" y="36575"/>
                </a:lnTo>
                <a:lnTo>
                  <a:pt x="57435" y="42925"/>
                </a:lnTo>
                <a:lnTo>
                  <a:pt x="114966" y="42925"/>
                </a:lnTo>
                <a:lnTo>
                  <a:pt x="116871" y="33781"/>
                </a:lnTo>
                <a:lnTo>
                  <a:pt x="89058" y="33781"/>
                </a:lnTo>
                <a:lnTo>
                  <a:pt x="93757" y="13080"/>
                </a:lnTo>
                <a:close/>
              </a:path>
              <a:path w="117475" h="117475">
                <a:moveTo>
                  <a:pt x="37242" y="0"/>
                </a:moveTo>
                <a:lnTo>
                  <a:pt x="20859" y="0"/>
                </a:lnTo>
                <a:lnTo>
                  <a:pt x="17049" y="17525"/>
                </a:lnTo>
                <a:lnTo>
                  <a:pt x="33178" y="17525"/>
                </a:lnTo>
                <a:lnTo>
                  <a:pt x="372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920356" y="2077339"/>
            <a:ext cx="40640" cy="84455"/>
          </a:xfrm>
          <a:custGeom>
            <a:avLst/>
            <a:gdLst/>
            <a:ahLst/>
            <a:cxnLst/>
            <a:rect l="l" t="t" r="r" b="b"/>
            <a:pathLst>
              <a:path w="40640" h="84455">
                <a:moveTo>
                  <a:pt x="25653" y="0"/>
                </a:moveTo>
                <a:lnTo>
                  <a:pt x="29718" y="0"/>
                </a:lnTo>
                <a:lnTo>
                  <a:pt x="17652" y="54610"/>
                </a:lnTo>
                <a:lnTo>
                  <a:pt x="16891" y="57785"/>
                </a:lnTo>
                <a:lnTo>
                  <a:pt x="16256" y="60325"/>
                </a:lnTo>
                <a:lnTo>
                  <a:pt x="16001" y="62230"/>
                </a:lnTo>
                <a:lnTo>
                  <a:pt x="15748" y="64135"/>
                </a:lnTo>
                <a:lnTo>
                  <a:pt x="15494" y="65912"/>
                </a:lnTo>
                <a:lnTo>
                  <a:pt x="15494" y="67437"/>
                </a:lnTo>
                <a:lnTo>
                  <a:pt x="15494" y="69469"/>
                </a:lnTo>
                <a:lnTo>
                  <a:pt x="16001" y="70993"/>
                </a:lnTo>
                <a:lnTo>
                  <a:pt x="16764" y="71882"/>
                </a:lnTo>
                <a:lnTo>
                  <a:pt x="17652" y="72898"/>
                </a:lnTo>
                <a:lnTo>
                  <a:pt x="18923" y="73278"/>
                </a:lnTo>
                <a:lnTo>
                  <a:pt x="20574" y="73278"/>
                </a:lnTo>
                <a:lnTo>
                  <a:pt x="21590" y="73278"/>
                </a:lnTo>
                <a:lnTo>
                  <a:pt x="30352" y="67818"/>
                </a:lnTo>
                <a:lnTo>
                  <a:pt x="31750" y="66548"/>
                </a:lnTo>
                <a:lnTo>
                  <a:pt x="33274" y="64897"/>
                </a:lnTo>
                <a:lnTo>
                  <a:pt x="34925" y="63119"/>
                </a:lnTo>
                <a:lnTo>
                  <a:pt x="40386" y="68580"/>
                </a:lnTo>
                <a:lnTo>
                  <a:pt x="15875" y="84327"/>
                </a:lnTo>
                <a:lnTo>
                  <a:pt x="13716" y="84327"/>
                </a:lnTo>
                <a:lnTo>
                  <a:pt x="11557" y="84327"/>
                </a:lnTo>
                <a:lnTo>
                  <a:pt x="3810" y="80010"/>
                </a:lnTo>
                <a:lnTo>
                  <a:pt x="2540" y="78612"/>
                </a:lnTo>
                <a:lnTo>
                  <a:pt x="1650" y="77088"/>
                </a:lnTo>
                <a:lnTo>
                  <a:pt x="1016" y="75184"/>
                </a:lnTo>
                <a:lnTo>
                  <a:pt x="381" y="73278"/>
                </a:lnTo>
                <a:lnTo>
                  <a:pt x="0" y="71247"/>
                </a:lnTo>
                <a:lnTo>
                  <a:pt x="0" y="69087"/>
                </a:lnTo>
                <a:lnTo>
                  <a:pt x="0" y="67310"/>
                </a:lnTo>
                <a:lnTo>
                  <a:pt x="253" y="65024"/>
                </a:lnTo>
                <a:lnTo>
                  <a:pt x="635" y="62357"/>
                </a:lnTo>
                <a:lnTo>
                  <a:pt x="1143" y="59689"/>
                </a:lnTo>
                <a:lnTo>
                  <a:pt x="1650" y="56769"/>
                </a:lnTo>
                <a:lnTo>
                  <a:pt x="2286" y="53594"/>
                </a:lnTo>
                <a:lnTo>
                  <a:pt x="3048" y="50546"/>
                </a:lnTo>
                <a:lnTo>
                  <a:pt x="3810" y="47244"/>
                </a:lnTo>
                <a:lnTo>
                  <a:pt x="4572" y="43814"/>
                </a:lnTo>
                <a:lnTo>
                  <a:pt x="5461" y="40259"/>
                </a:lnTo>
                <a:lnTo>
                  <a:pt x="6223" y="36957"/>
                </a:lnTo>
                <a:lnTo>
                  <a:pt x="6985" y="33527"/>
                </a:lnTo>
                <a:lnTo>
                  <a:pt x="7747" y="30099"/>
                </a:lnTo>
                <a:lnTo>
                  <a:pt x="8509" y="26924"/>
                </a:lnTo>
                <a:lnTo>
                  <a:pt x="9144" y="23749"/>
                </a:lnTo>
                <a:lnTo>
                  <a:pt x="9778" y="20574"/>
                </a:lnTo>
                <a:lnTo>
                  <a:pt x="10160" y="17780"/>
                </a:lnTo>
                <a:lnTo>
                  <a:pt x="10414" y="15239"/>
                </a:lnTo>
                <a:lnTo>
                  <a:pt x="10541" y="14732"/>
                </a:lnTo>
                <a:lnTo>
                  <a:pt x="10668" y="14350"/>
                </a:lnTo>
                <a:lnTo>
                  <a:pt x="10668" y="13970"/>
                </a:lnTo>
                <a:lnTo>
                  <a:pt x="10668" y="13462"/>
                </a:lnTo>
                <a:lnTo>
                  <a:pt x="10668" y="13208"/>
                </a:lnTo>
                <a:lnTo>
                  <a:pt x="10668" y="12826"/>
                </a:lnTo>
                <a:lnTo>
                  <a:pt x="10541" y="10668"/>
                </a:lnTo>
                <a:lnTo>
                  <a:pt x="1016" y="6476"/>
                </a:lnTo>
                <a:lnTo>
                  <a:pt x="1904" y="888"/>
                </a:lnTo>
                <a:lnTo>
                  <a:pt x="2565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977888" y="2057526"/>
            <a:ext cx="59690" cy="104139"/>
          </a:xfrm>
          <a:custGeom>
            <a:avLst/>
            <a:gdLst/>
            <a:ahLst/>
            <a:cxnLst/>
            <a:rect l="l" t="t" r="r" b="b"/>
            <a:pathLst>
              <a:path w="59690" h="104139">
                <a:moveTo>
                  <a:pt x="23494" y="0"/>
                </a:moveTo>
                <a:lnTo>
                  <a:pt x="36321" y="0"/>
                </a:lnTo>
                <a:lnTo>
                  <a:pt x="31622" y="20700"/>
                </a:lnTo>
                <a:lnTo>
                  <a:pt x="59435" y="20700"/>
                </a:lnTo>
                <a:lnTo>
                  <a:pt x="57530" y="29845"/>
                </a:lnTo>
                <a:lnTo>
                  <a:pt x="29844" y="29845"/>
                </a:lnTo>
                <a:lnTo>
                  <a:pt x="21462" y="64135"/>
                </a:lnTo>
                <a:lnTo>
                  <a:pt x="20954" y="66421"/>
                </a:lnTo>
                <a:lnTo>
                  <a:pt x="20446" y="68452"/>
                </a:lnTo>
                <a:lnTo>
                  <a:pt x="20065" y="70358"/>
                </a:lnTo>
                <a:lnTo>
                  <a:pt x="19811" y="72136"/>
                </a:lnTo>
                <a:lnTo>
                  <a:pt x="19430" y="73787"/>
                </a:lnTo>
                <a:lnTo>
                  <a:pt x="19303" y="75311"/>
                </a:lnTo>
                <a:lnTo>
                  <a:pt x="19050" y="76708"/>
                </a:lnTo>
                <a:lnTo>
                  <a:pt x="18922" y="78105"/>
                </a:lnTo>
                <a:lnTo>
                  <a:pt x="18795" y="79248"/>
                </a:lnTo>
                <a:lnTo>
                  <a:pt x="18668" y="80518"/>
                </a:lnTo>
                <a:lnTo>
                  <a:pt x="18668" y="81661"/>
                </a:lnTo>
                <a:lnTo>
                  <a:pt x="18668" y="82676"/>
                </a:lnTo>
                <a:lnTo>
                  <a:pt x="18668" y="85978"/>
                </a:lnTo>
                <a:lnTo>
                  <a:pt x="19303" y="88519"/>
                </a:lnTo>
                <a:lnTo>
                  <a:pt x="20700" y="90297"/>
                </a:lnTo>
                <a:lnTo>
                  <a:pt x="22097" y="92201"/>
                </a:lnTo>
                <a:lnTo>
                  <a:pt x="24383" y="93090"/>
                </a:lnTo>
                <a:lnTo>
                  <a:pt x="27431" y="93090"/>
                </a:lnTo>
                <a:lnTo>
                  <a:pt x="30098" y="93090"/>
                </a:lnTo>
                <a:lnTo>
                  <a:pt x="32892" y="92201"/>
                </a:lnTo>
                <a:lnTo>
                  <a:pt x="35813" y="90170"/>
                </a:lnTo>
                <a:lnTo>
                  <a:pt x="38734" y="88264"/>
                </a:lnTo>
                <a:lnTo>
                  <a:pt x="42036" y="85217"/>
                </a:lnTo>
                <a:lnTo>
                  <a:pt x="45846" y="81025"/>
                </a:lnTo>
                <a:lnTo>
                  <a:pt x="51561" y="86868"/>
                </a:lnTo>
                <a:lnTo>
                  <a:pt x="36194" y="100075"/>
                </a:lnTo>
                <a:lnTo>
                  <a:pt x="33781" y="101473"/>
                </a:lnTo>
                <a:lnTo>
                  <a:pt x="31368" y="102488"/>
                </a:lnTo>
                <a:lnTo>
                  <a:pt x="29082" y="103124"/>
                </a:lnTo>
                <a:lnTo>
                  <a:pt x="26796" y="103759"/>
                </a:lnTo>
                <a:lnTo>
                  <a:pt x="24383" y="104139"/>
                </a:lnTo>
                <a:lnTo>
                  <a:pt x="21843" y="104139"/>
                </a:lnTo>
                <a:lnTo>
                  <a:pt x="15366" y="104139"/>
                </a:lnTo>
                <a:lnTo>
                  <a:pt x="10540" y="102615"/>
                </a:lnTo>
                <a:lnTo>
                  <a:pt x="7365" y="99568"/>
                </a:lnTo>
                <a:lnTo>
                  <a:pt x="4190" y="96393"/>
                </a:lnTo>
                <a:lnTo>
                  <a:pt x="2539" y="91948"/>
                </a:lnTo>
                <a:lnTo>
                  <a:pt x="2539" y="85978"/>
                </a:lnTo>
                <a:lnTo>
                  <a:pt x="2539" y="83947"/>
                </a:lnTo>
                <a:lnTo>
                  <a:pt x="2666" y="81787"/>
                </a:lnTo>
                <a:lnTo>
                  <a:pt x="3047" y="79375"/>
                </a:lnTo>
                <a:lnTo>
                  <a:pt x="3301" y="76962"/>
                </a:lnTo>
                <a:lnTo>
                  <a:pt x="3682" y="74549"/>
                </a:lnTo>
                <a:lnTo>
                  <a:pt x="4317" y="72262"/>
                </a:lnTo>
                <a:lnTo>
                  <a:pt x="13969" y="29845"/>
                </a:lnTo>
                <a:lnTo>
                  <a:pt x="0" y="29845"/>
                </a:lnTo>
                <a:lnTo>
                  <a:pt x="1523" y="23495"/>
                </a:lnTo>
                <a:lnTo>
                  <a:pt x="4825" y="23495"/>
                </a:lnTo>
                <a:lnTo>
                  <a:pt x="7365" y="23240"/>
                </a:lnTo>
                <a:lnTo>
                  <a:pt x="16255" y="17145"/>
                </a:lnTo>
                <a:lnTo>
                  <a:pt x="17017" y="16128"/>
                </a:lnTo>
                <a:lnTo>
                  <a:pt x="21589" y="5334"/>
                </a:lnTo>
                <a:lnTo>
                  <a:pt x="22478" y="2921"/>
                </a:lnTo>
                <a:lnTo>
                  <a:pt x="234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937502" y="2044445"/>
            <a:ext cx="20320" cy="17780"/>
          </a:xfrm>
          <a:custGeom>
            <a:avLst/>
            <a:gdLst/>
            <a:ahLst/>
            <a:cxnLst/>
            <a:rect l="l" t="t" r="r" b="b"/>
            <a:pathLst>
              <a:path w="20320" h="17780">
                <a:moveTo>
                  <a:pt x="3809" y="0"/>
                </a:moveTo>
                <a:lnTo>
                  <a:pt x="20193" y="0"/>
                </a:lnTo>
                <a:lnTo>
                  <a:pt x="16128" y="17525"/>
                </a:lnTo>
                <a:lnTo>
                  <a:pt x="0" y="17525"/>
                </a:lnTo>
                <a:lnTo>
                  <a:pt x="380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098792" y="1930907"/>
            <a:ext cx="2289048" cy="19050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732276" y="2375941"/>
            <a:ext cx="150088" cy="15008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742690" y="2390394"/>
            <a:ext cx="140081" cy="14008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992879" y="2342400"/>
            <a:ext cx="166877" cy="22325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007739" y="2361819"/>
            <a:ext cx="147955" cy="204470"/>
          </a:xfrm>
          <a:custGeom>
            <a:avLst/>
            <a:gdLst/>
            <a:ahLst/>
            <a:cxnLst/>
            <a:rect l="l" t="t" r="r" b="b"/>
            <a:pathLst>
              <a:path w="147954" h="204469">
                <a:moveTo>
                  <a:pt x="44329" y="60832"/>
                </a:moveTo>
                <a:lnTo>
                  <a:pt x="21209" y="60832"/>
                </a:lnTo>
                <a:lnTo>
                  <a:pt x="22733" y="61467"/>
                </a:lnTo>
                <a:lnTo>
                  <a:pt x="23875" y="62737"/>
                </a:lnTo>
                <a:lnTo>
                  <a:pt x="24891" y="64007"/>
                </a:lnTo>
                <a:lnTo>
                  <a:pt x="25400" y="66039"/>
                </a:lnTo>
                <a:lnTo>
                  <a:pt x="25400" y="72262"/>
                </a:lnTo>
                <a:lnTo>
                  <a:pt x="24511" y="77596"/>
                </a:lnTo>
                <a:lnTo>
                  <a:pt x="22733" y="84962"/>
                </a:lnTo>
                <a:lnTo>
                  <a:pt x="19127" y="99012"/>
                </a:lnTo>
                <a:lnTo>
                  <a:pt x="16763" y="108965"/>
                </a:lnTo>
                <a:lnTo>
                  <a:pt x="15494" y="116712"/>
                </a:lnTo>
                <a:lnTo>
                  <a:pt x="15494" y="122300"/>
                </a:lnTo>
                <a:lnTo>
                  <a:pt x="18111" y="136302"/>
                </a:lnTo>
                <a:lnTo>
                  <a:pt x="25955" y="146875"/>
                </a:lnTo>
                <a:lnTo>
                  <a:pt x="39014" y="154019"/>
                </a:lnTo>
                <a:lnTo>
                  <a:pt x="57276" y="157733"/>
                </a:lnTo>
                <a:lnTo>
                  <a:pt x="46989" y="204469"/>
                </a:lnTo>
                <a:lnTo>
                  <a:pt x="64643" y="204469"/>
                </a:lnTo>
                <a:lnTo>
                  <a:pt x="74930" y="157987"/>
                </a:lnTo>
                <a:lnTo>
                  <a:pt x="85474" y="157013"/>
                </a:lnTo>
                <a:lnTo>
                  <a:pt x="95376" y="154670"/>
                </a:lnTo>
                <a:lnTo>
                  <a:pt x="104612" y="150969"/>
                </a:lnTo>
                <a:lnTo>
                  <a:pt x="109501" y="148081"/>
                </a:lnTo>
                <a:lnTo>
                  <a:pt x="59562" y="148081"/>
                </a:lnTo>
                <a:lnTo>
                  <a:pt x="51308" y="147319"/>
                </a:lnTo>
                <a:lnTo>
                  <a:pt x="44958" y="144906"/>
                </a:lnTo>
                <a:lnTo>
                  <a:pt x="40766" y="140969"/>
                </a:lnTo>
                <a:lnTo>
                  <a:pt x="36575" y="137159"/>
                </a:lnTo>
                <a:lnTo>
                  <a:pt x="34416" y="131190"/>
                </a:lnTo>
                <a:lnTo>
                  <a:pt x="34416" y="120650"/>
                </a:lnTo>
                <a:lnTo>
                  <a:pt x="34671" y="117220"/>
                </a:lnTo>
                <a:lnTo>
                  <a:pt x="35433" y="112902"/>
                </a:lnTo>
                <a:lnTo>
                  <a:pt x="36068" y="108711"/>
                </a:lnTo>
                <a:lnTo>
                  <a:pt x="36830" y="105028"/>
                </a:lnTo>
                <a:lnTo>
                  <a:pt x="37464" y="102107"/>
                </a:lnTo>
                <a:lnTo>
                  <a:pt x="41656" y="85597"/>
                </a:lnTo>
                <a:lnTo>
                  <a:pt x="43561" y="77977"/>
                </a:lnTo>
                <a:lnTo>
                  <a:pt x="44412" y="72262"/>
                </a:lnTo>
                <a:lnTo>
                  <a:pt x="44329" y="60832"/>
                </a:lnTo>
                <a:close/>
              </a:path>
              <a:path w="147954" h="204469">
                <a:moveTo>
                  <a:pt x="109600" y="0"/>
                </a:moveTo>
                <a:lnTo>
                  <a:pt x="91948" y="0"/>
                </a:lnTo>
                <a:lnTo>
                  <a:pt x="59562" y="148081"/>
                </a:lnTo>
                <a:lnTo>
                  <a:pt x="109501" y="148081"/>
                </a:lnTo>
                <a:lnTo>
                  <a:pt x="109931" y="147827"/>
                </a:lnTo>
                <a:lnTo>
                  <a:pt x="77088" y="147827"/>
                </a:lnTo>
                <a:lnTo>
                  <a:pt x="109600" y="0"/>
                </a:lnTo>
                <a:close/>
              </a:path>
              <a:path w="147954" h="204469">
                <a:moveTo>
                  <a:pt x="145923" y="49783"/>
                </a:moveTo>
                <a:lnTo>
                  <a:pt x="126111" y="49783"/>
                </a:lnTo>
                <a:lnTo>
                  <a:pt x="124840" y="55371"/>
                </a:lnTo>
                <a:lnTo>
                  <a:pt x="126601" y="61777"/>
                </a:lnTo>
                <a:lnTo>
                  <a:pt x="127873" y="68230"/>
                </a:lnTo>
                <a:lnTo>
                  <a:pt x="128645" y="74731"/>
                </a:lnTo>
                <a:lnTo>
                  <a:pt x="128905" y="81279"/>
                </a:lnTo>
                <a:lnTo>
                  <a:pt x="128502" y="90378"/>
                </a:lnTo>
                <a:lnTo>
                  <a:pt x="114808" y="128190"/>
                </a:lnTo>
                <a:lnTo>
                  <a:pt x="77088" y="147827"/>
                </a:lnTo>
                <a:lnTo>
                  <a:pt x="109931" y="147827"/>
                </a:lnTo>
                <a:lnTo>
                  <a:pt x="138684" y="114172"/>
                </a:lnTo>
                <a:lnTo>
                  <a:pt x="147574" y="68706"/>
                </a:lnTo>
                <a:lnTo>
                  <a:pt x="147522" y="60832"/>
                </a:lnTo>
                <a:lnTo>
                  <a:pt x="147065" y="55244"/>
                </a:lnTo>
                <a:lnTo>
                  <a:pt x="145923" y="49783"/>
                </a:lnTo>
                <a:close/>
              </a:path>
              <a:path w="147954" h="204469">
                <a:moveTo>
                  <a:pt x="32638" y="48005"/>
                </a:moveTo>
                <a:lnTo>
                  <a:pt x="22860" y="48005"/>
                </a:lnTo>
                <a:lnTo>
                  <a:pt x="18669" y="49021"/>
                </a:lnTo>
                <a:lnTo>
                  <a:pt x="14605" y="51180"/>
                </a:lnTo>
                <a:lnTo>
                  <a:pt x="10413" y="53339"/>
                </a:lnTo>
                <a:lnTo>
                  <a:pt x="5587" y="57022"/>
                </a:lnTo>
                <a:lnTo>
                  <a:pt x="0" y="62356"/>
                </a:lnTo>
                <a:lnTo>
                  <a:pt x="6096" y="68452"/>
                </a:lnTo>
                <a:lnTo>
                  <a:pt x="8255" y="66293"/>
                </a:lnTo>
                <a:lnTo>
                  <a:pt x="10413" y="64388"/>
                </a:lnTo>
                <a:lnTo>
                  <a:pt x="12573" y="62991"/>
                </a:lnTo>
                <a:lnTo>
                  <a:pt x="14732" y="61467"/>
                </a:lnTo>
                <a:lnTo>
                  <a:pt x="16890" y="60832"/>
                </a:lnTo>
                <a:lnTo>
                  <a:pt x="44329" y="60832"/>
                </a:lnTo>
                <a:lnTo>
                  <a:pt x="42925" y="56387"/>
                </a:lnTo>
                <a:lnTo>
                  <a:pt x="36957" y="49656"/>
                </a:lnTo>
                <a:lnTo>
                  <a:pt x="32638" y="4800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007739" y="2361819"/>
            <a:ext cx="147955" cy="204470"/>
          </a:xfrm>
          <a:custGeom>
            <a:avLst/>
            <a:gdLst/>
            <a:ahLst/>
            <a:cxnLst/>
            <a:rect l="l" t="t" r="r" b="b"/>
            <a:pathLst>
              <a:path w="147954" h="204469">
                <a:moveTo>
                  <a:pt x="91948" y="0"/>
                </a:moveTo>
                <a:lnTo>
                  <a:pt x="109600" y="0"/>
                </a:lnTo>
                <a:lnTo>
                  <a:pt x="77088" y="147827"/>
                </a:lnTo>
                <a:lnTo>
                  <a:pt x="84659" y="146875"/>
                </a:lnTo>
                <a:lnTo>
                  <a:pt x="119002" y="121961"/>
                </a:lnTo>
                <a:lnTo>
                  <a:pt x="128905" y="81279"/>
                </a:lnTo>
                <a:lnTo>
                  <a:pt x="128645" y="74731"/>
                </a:lnTo>
                <a:lnTo>
                  <a:pt x="127873" y="68230"/>
                </a:lnTo>
                <a:lnTo>
                  <a:pt x="126601" y="61777"/>
                </a:lnTo>
                <a:lnTo>
                  <a:pt x="124840" y="55371"/>
                </a:lnTo>
                <a:lnTo>
                  <a:pt x="126111" y="49783"/>
                </a:lnTo>
                <a:lnTo>
                  <a:pt x="145923" y="49783"/>
                </a:lnTo>
                <a:lnTo>
                  <a:pt x="147065" y="55244"/>
                </a:lnTo>
                <a:lnTo>
                  <a:pt x="147574" y="61467"/>
                </a:lnTo>
                <a:lnTo>
                  <a:pt x="147574" y="68706"/>
                </a:lnTo>
                <a:lnTo>
                  <a:pt x="138684" y="114172"/>
                </a:lnTo>
                <a:lnTo>
                  <a:pt x="113157" y="145922"/>
                </a:lnTo>
                <a:lnTo>
                  <a:pt x="74930" y="157987"/>
                </a:lnTo>
                <a:lnTo>
                  <a:pt x="64643" y="204469"/>
                </a:lnTo>
                <a:lnTo>
                  <a:pt x="46989" y="204469"/>
                </a:lnTo>
                <a:lnTo>
                  <a:pt x="57276" y="157733"/>
                </a:lnTo>
                <a:lnTo>
                  <a:pt x="39014" y="154019"/>
                </a:lnTo>
                <a:lnTo>
                  <a:pt x="25955" y="146875"/>
                </a:lnTo>
                <a:lnTo>
                  <a:pt x="18111" y="136302"/>
                </a:lnTo>
                <a:lnTo>
                  <a:pt x="15494" y="122300"/>
                </a:lnTo>
                <a:lnTo>
                  <a:pt x="15494" y="116712"/>
                </a:lnTo>
                <a:lnTo>
                  <a:pt x="16763" y="108965"/>
                </a:lnTo>
                <a:lnTo>
                  <a:pt x="19176" y="98805"/>
                </a:lnTo>
                <a:lnTo>
                  <a:pt x="22733" y="84962"/>
                </a:lnTo>
                <a:lnTo>
                  <a:pt x="24511" y="77596"/>
                </a:lnTo>
                <a:lnTo>
                  <a:pt x="25400" y="72262"/>
                </a:lnTo>
                <a:lnTo>
                  <a:pt x="25400" y="69087"/>
                </a:lnTo>
                <a:lnTo>
                  <a:pt x="25400" y="66039"/>
                </a:lnTo>
                <a:lnTo>
                  <a:pt x="24891" y="64007"/>
                </a:lnTo>
                <a:lnTo>
                  <a:pt x="23875" y="62737"/>
                </a:lnTo>
                <a:lnTo>
                  <a:pt x="22733" y="61467"/>
                </a:lnTo>
                <a:lnTo>
                  <a:pt x="21209" y="60832"/>
                </a:lnTo>
                <a:lnTo>
                  <a:pt x="19176" y="60832"/>
                </a:lnTo>
                <a:lnTo>
                  <a:pt x="16890" y="60832"/>
                </a:lnTo>
                <a:lnTo>
                  <a:pt x="14732" y="61467"/>
                </a:lnTo>
                <a:lnTo>
                  <a:pt x="12573" y="62991"/>
                </a:lnTo>
                <a:lnTo>
                  <a:pt x="10413" y="64388"/>
                </a:lnTo>
                <a:lnTo>
                  <a:pt x="8255" y="66293"/>
                </a:lnTo>
                <a:lnTo>
                  <a:pt x="6096" y="68452"/>
                </a:lnTo>
                <a:lnTo>
                  <a:pt x="0" y="62356"/>
                </a:lnTo>
                <a:lnTo>
                  <a:pt x="5587" y="57022"/>
                </a:lnTo>
                <a:lnTo>
                  <a:pt x="10413" y="53339"/>
                </a:lnTo>
                <a:lnTo>
                  <a:pt x="14605" y="51180"/>
                </a:lnTo>
                <a:lnTo>
                  <a:pt x="18669" y="49021"/>
                </a:lnTo>
                <a:lnTo>
                  <a:pt x="22860" y="48005"/>
                </a:lnTo>
                <a:lnTo>
                  <a:pt x="27050" y="48005"/>
                </a:lnTo>
                <a:lnTo>
                  <a:pt x="32638" y="48005"/>
                </a:lnTo>
                <a:lnTo>
                  <a:pt x="36957" y="49656"/>
                </a:lnTo>
                <a:lnTo>
                  <a:pt x="39877" y="52958"/>
                </a:lnTo>
                <a:lnTo>
                  <a:pt x="42925" y="56387"/>
                </a:lnTo>
                <a:lnTo>
                  <a:pt x="44450" y="61213"/>
                </a:lnTo>
                <a:lnTo>
                  <a:pt x="44450" y="67563"/>
                </a:lnTo>
                <a:lnTo>
                  <a:pt x="44450" y="72008"/>
                </a:lnTo>
                <a:lnTo>
                  <a:pt x="43561" y="77977"/>
                </a:lnTo>
                <a:lnTo>
                  <a:pt x="41656" y="85597"/>
                </a:lnTo>
                <a:lnTo>
                  <a:pt x="37464" y="102107"/>
                </a:lnTo>
                <a:lnTo>
                  <a:pt x="36830" y="105028"/>
                </a:lnTo>
                <a:lnTo>
                  <a:pt x="36068" y="108711"/>
                </a:lnTo>
                <a:lnTo>
                  <a:pt x="35433" y="112902"/>
                </a:lnTo>
                <a:lnTo>
                  <a:pt x="34671" y="117220"/>
                </a:lnTo>
                <a:lnTo>
                  <a:pt x="34416" y="120650"/>
                </a:lnTo>
                <a:lnTo>
                  <a:pt x="34416" y="123316"/>
                </a:lnTo>
                <a:lnTo>
                  <a:pt x="34416" y="131190"/>
                </a:lnTo>
                <a:lnTo>
                  <a:pt x="36575" y="137159"/>
                </a:lnTo>
                <a:lnTo>
                  <a:pt x="40766" y="140969"/>
                </a:lnTo>
                <a:lnTo>
                  <a:pt x="44958" y="144906"/>
                </a:lnTo>
                <a:lnTo>
                  <a:pt x="51308" y="147319"/>
                </a:lnTo>
                <a:lnTo>
                  <a:pt x="59562" y="148081"/>
                </a:lnTo>
                <a:lnTo>
                  <a:pt x="91948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165091" y="2430805"/>
            <a:ext cx="134874" cy="13637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180300" y="2449829"/>
            <a:ext cx="115570" cy="117475"/>
          </a:xfrm>
          <a:custGeom>
            <a:avLst/>
            <a:gdLst/>
            <a:ahLst/>
            <a:cxnLst/>
            <a:rect l="l" t="t" r="r" b="b"/>
            <a:pathLst>
              <a:path w="115570" h="117475">
                <a:moveTo>
                  <a:pt x="29622" y="32893"/>
                </a:moveTo>
                <a:lnTo>
                  <a:pt x="25558" y="32893"/>
                </a:lnTo>
                <a:lnTo>
                  <a:pt x="1809" y="33782"/>
                </a:lnTo>
                <a:lnTo>
                  <a:pt x="920" y="39370"/>
                </a:lnTo>
                <a:lnTo>
                  <a:pt x="4476" y="39497"/>
                </a:lnTo>
                <a:lnTo>
                  <a:pt x="6889" y="40005"/>
                </a:lnTo>
                <a:lnTo>
                  <a:pt x="9683" y="42037"/>
                </a:lnTo>
                <a:lnTo>
                  <a:pt x="10445" y="43561"/>
                </a:lnTo>
                <a:lnTo>
                  <a:pt x="10445" y="48133"/>
                </a:lnTo>
                <a:lnTo>
                  <a:pt x="10064" y="50673"/>
                </a:lnTo>
                <a:lnTo>
                  <a:pt x="9683" y="53467"/>
                </a:lnTo>
                <a:lnTo>
                  <a:pt x="8413" y="59817"/>
                </a:lnTo>
                <a:lnTo>
                  <a:pt x="7651" y="62992"/>
                </a:lnTo>
                <a:lnTo>
                  <a:pt x="6127" y="69850"/>
                </a:lnTo>
                <a:lnTo>
                  <a:pt x="5365" y="73152"/>
                </a:lnTo>
                <a:lnTo>
                  <a:pt x="4476" y="76708"/>
                </a:lnTo>
                <a:lnTo>
                  <a:pt x="3714" y="80137"/>
                </a:lnTo>
                <a:lnTo>
                  <a:pt x="2952" y="83439"/>
                </a:lnTo>
                <a:lnTo>
                  <a:pt x="2190" y="86487"/>
                </a:lnTo>
                <a:lnTo>
                  <a:pt x="1555" y="89662"/>
                </a:lnTo>
                <a:lnTo>
                  <a:pt x="926" y="93218"/>
                </a:lnTo>
                <a:lnTo>
                  <a:pt x="539" y="95250"/>
                </a:lnTo>
                <a:lnTo>
                  <a:pt x="158" y="97917"/>
                </a:lnTo>
                <a:lnTo>
                  <a:pt x="59" y="98806"/>
                </a:lnTo>
                <a:lnTo>
                  <a:pt x="0" y="104648"/>
                </a:lnTo>
                <a:lnTo>
                  <a:pt x="285" y="106172"/>
                </a:lnTo>
                <a:lnTo>
                  <a:pt x="11461" y="117221"/>
                </a:lnTo>
                <a:lnTo>
                  <a:pt x="15779" y="117221"/>
                </a:lnTo>
                <a:lnTo>
                  <a:pt x="35625" y="106172"/>
                </a:lnTo>
                <a:lnTo>
                  <a:pt x="18827" y="106172"/>
                </a:lnTo>
                <a:lnTo>
                  <a:pt x="17557" y="105791"/>
                </a:lnTo>
                <a:lnTo>
                  <a:pt x="15906" y="103886"/>
                </a:lnTo>
                <a:lnTo>
                  <a:pt x="15398" y="102362"/>
                </a:lnTo>
                <a:lnTo>
                  <a:pt x="15519" y="97917"/>
                </a:lnTo>
                <a:lnTo>
                  <a:pt x="16160" y="93218"/>
                </a:lnTo>
                <a:lnTo>
                  <a:pt x="16795" y="90678"/>
                </a:lnTo>
                <a:lnTo>
                  <a:pt x="17557" y="87503"/>
                </a:lnTo>
                <a:lnTo>
                  <a:pt x="29622" y="32893"/>
                </a:lnTo>
                <a:close/>
              </a:path>
              <a:path w="115570" h="117475">
                <a:moveTo>
                  <a:pt x="34829" y="96012"/>
                </a:moveTo>
                <a:lnTo>
                  <a:pt x="31654" y="99441"/>
                </a:lnTo>
                <a:lnTo>
                  <a:pt x="30257" y="100711"/>
                </a:lnTo>
                <a:lnTo>
                  <a:pt x="28987" y="101981"/>
                </a:lnTo>
                <a:lnTo>
                  <a:pt x="21494" y="106172"/>
                </a:lnTo>
                <a:lnTo>
                  <a:pt x="35625" y="106172"/>
                </a:lnTo>
                <a:lnTo>
                  <a:pt x="37496" y="104394"/>
                </a:lnTo>
                <a:lnTo>
                  <a:pt x="40290" y="101473"/>
                </a:lnTo>
                <a:lnTo>
                  <a:pt x="34829" y="96012"/>
                </a:lnTo>
                <a:close/>
              </a:path>
              <a:path w="115570" h="117475">
                <a:moveTo>
                  <a:pt x="85756" y="42925"/>
                </a:moveTo>
                <a:lnTo>
                  <a:pt x="69881" y="42925"/>
                </a:lnTo>
                <a:lnTo>
                  <a:pt x="60229" y="85344"/>
                </a:lnTo>
                <a:lnTo>
                  <a:pt x="59594" y="87630"/>
                </a:lnTo>
                <a:lnTo>
                  <a:pt x="59213" y="90043"/>
                </a:lnTo>
                <a:lnTo>
                  <a:pt x="58959" y="92456"/>
                </a:lnTo>
                <a:lnTo>
                  <a:pt x="58578" y="94869"/>
                </a:lnTo>
                <a:lnTo>
                  <a:pt x="71278" y="117221"/>
                </a:lnTo>
                <a:lnTo>
                  <a:pt x="80295" y="117221"/>
                </a:lnTo>
                <a:lnTo>
                  <a:pt x="101415" y="106172"/>
                </a:lnTo>
                <a:lnTo>
                  <a:pt x="80295" y="106172"/>
                </a:lnTo>
                <a:lnTo>
                  <a:pt x="78009" y="105283"/>
                </a:lnTo>
                <a:lnTo>
                  <a:pt x="76512" y="103250"/>
                </a:lnTo>
                <a:lnTo>
                  <a:pt x="75215" y="101600"/>
                </a:lnTo>
                <a:lnTo>
                  <a:pt x="74580" y="99060"/>
                </a:lnTo>
                <a:lnTo>
                  <a:pt x="74695" y="92456"/>
                </a:lnTo>
                <a:lnTo>
                  <a:pt x="74961" y="89789"/>
                </a:lnTo>
                <a:lnTo>
                  <a:pt x="75215" y="88392"/>
                </a:lnTo>
                <a:lnTo>
                  <a:pt x="75342" y="86868"/>
                </a:lnTo>
                <a:lnTo>
                  <a:pt x="75723" y="85217"/>
                </a:lnTo>
                <a:lnTo>
                  <a:pt x="75977" y="83439"/>
                </a:lnTo>
                <a:lnTo>
                  <a:pt x="76358" y="81534"/>
                </a:lnTo>
                <a:lnTo>
                  <a:pt x="76866" y="79502"/>
                </a:lnTo>
                <a:lnTo>
                  <a:pt x="77374" y="77216"/>
                </a:lnTo>
                <a:lnTo>
                  <a:pt x="85756" y="42925"/>
                </a:lnTo>
                <a:close/>
              </a:path>
              <a:path w="115570" h="117475">
                <a:moveTo>
                  <a:pt x="101758" y="94107"/>
                </a:moveTo>
                <a:lnTo>
                  <a:pt x="97948" y="98298"/>
                </a:lnTo>
                <a:lnTo>
                  <a:pt x="94646" y="101346"/>
                </a:lnTo>
                <a:lnTo>
                  <a:pt x="91725" y="103250"/>
                </a:lnTo>
                <a:lnTo>
                  <a:pt x="88804" y="105283"/>
                </a:lnTo>
                <a:lnTo>
                  <a:pt x="86010" y="106172"/>
                </a:lnTo>
                <a:lnTo>
                  <a:pt x="101415" y="106172"/>
                </a:lnTo>
                <a:lnTo>
                  <a:pt x="102012" y="105664"/>
                </a:lnTo>
                <a:lnTo>
                  <a:pt x="104679" y="102997"/>
                </a:lnTo>
                <a:lnTo>
                  <a:pt x="107473" y="99949"/>
                </a:lnTo>
                <a:lnTo>
                  <a:pt x="101758" y="94107"/>
                </a:lnTo>
                <a:close/>
              </a:path>
              <a:path w="115570" h="117475">
                <a:moveTo>
                  <a:pt x="92233" y="13081"/>
                </a:moveTo>
                <a:lnTo>
                  <a:pt x="79406" y="13081"/>
                </a:lnTo>
                <a:lnTo>
                  <a:pt x="78390" y="16002"/>
                </a:lnTo>
                <a:lnTo>
                  <a:pt x="77501" y="18415"/>
                </a:lnTo>
                <a:lnTo>
                  <a:pt x="72167" y="30225"/>
                </a:lnTo>
                <a:lnTo>
                  <a:pt x="71405" y="31369"/>
                </a:lnTo>
                <a:lnTo>
                  <a:pt x="60737" y="36575"/>
                </a:lnTo>
                <a:lnTo>
                  <a:pt x="57435" y="36575"/>
                </a:lnTo>
                <a:lnTo>
                  <a:pt x="55911" y="42925"/>
                </a:lnTo>
                <a:lnTo>
                  <a:pt x="113442" y="42925"/>
                </a:lnTo>
                <a:lnTo>
                  <a:pt x="115347" y="33782"/>
                </a:lnTo>
                <a:lnTo>
                  <a:pt x="87534" y="33782"/>
                </a:lnTo>
                <a:lnTo>
                  <a:pt x="92233" y="13081"/>
                </a:lnTo>
                <a:close/>
              </a:path>
              <a:path w="115570" h="117475">
                <a:moveTo>
                  <a:pt x="37242" y="0"/>
                </a:moveTo>
                <a:lnTo>
                  <a:pt x="20859" y="0"/>
                </a:lnTo>
                <a:lnTo>
                  <a:pt x="17049" y="17525"/>
                </a:lnTo>
                <a:lnTo>
                  <a:pt x="33178" y="17525"/>
                </a:lnTo>
                <a:lnTo>
                  <a:pt x="372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180204" y="2482723"/>
            <a:ext cx="40640" cy="84455"/>
          </a:xfrm>
          <a:custGeom>
            <a:avLst/>
            <a:gdLst/>
            <a:ahLst/>
            <a:cxnLst/>
            <a:rect l="l" t="t" r="r" b="b"/>
            <a:pathLst>
              <a:path w="40639" h="84455">
                <a:moveTo>
                  <a:pt x="25654" y="0"/>
                </a:moveTo>
                <a:lnTo>
                  <a:pt x="29718" y="0"/>
                </a:lnTo>
                <a:lnTo>
                  <a:pt x="17653" y="54610"/>
                </a:lnTo>
                <a:lnTo>
                  <a:pt x="16891" y="57785"/>
                </a:lnTo>
                <a:lnTo>
                  <a:pt x="16256" y="60325"/>
                </a:lnTo>
                <a:lnTo>
                  <a:pt x="16002" y="62229"/>
                </a:lnTo>
                <a:lnTo>
                  <a:pt x="15748" y="64135"/>
                </a:lnTo>
                <a:lnTo>
                  <a:pt x="15494" y="65912"/>
                </a:lnTo>
                <a:lnTo>
                  <a:pt x="15494" y="67437"/>
                </a:lnTo>
                <a:lnTo>
                  <a:pt x="15494" y="69468"/>
                </a:lnTo>
                <a:lnTo>
                  <a:pt x="16002" y="70992"/>
                </a:lnTo>
                <a:lnTo>
                  <a:pt x="16764" y="71881"/>
                </a:lnTo>
                <a:lnTo>
                  <a:pt x="17653" y="72898"/>
                </a:lnTo>
                <a:lnTo>
                  <a:pt x="18923" y="73278"/>
                </a:lnTo>
                <a:lnTo>
                  <a:pt x="20574" y="73278"/>
                </a:lnTo>
                <a:lnTo>
                  <a:pt x="21590" y="73278"/>
                </a:lnTo>
                <a:lnTo>
                  <a:pt x="30353" y="67817"/>
                </a:lnTo>
                <a:lnTo>
                  <a:pt x="31750" y="66548"/>
                </a:lnTo>
                <a:lnTo>
                  <a:pt x="33274" y="64897"/>
                </a:lnTo>
                <a:lnTo>
                  <a:pt x="34925" y="63118"/>
                </a:lnTo>
                <a:lnTo>
                  <a:pt x="40386" y="68579"/>
                </a:lnTo>
                <a:lnTo>
                  <a:pt x="15875" y="84327"/>
                </a:lnTo>
                <a:lnTo>
                  <a:pt x="13716" y="84327"/>
                </a:lnTo>
                <a:lnTo>
                  <a:pt x="11557" y="84327"/>
                </a:lnTo>
                <a:lnTo>
                  <a:pt x="3810" y="80010"/>
                </a:lnTo>
                <a:lnTo>
                  <a:pt x="2540" y="78612"/>
                </a:lnTo>
                <a:lnTo>
                  <a:pt x="1650" y="77088"/>
                </a:lnTo>
                <a:lnTo>
                  <a:pt x="1016" y="75184"/>
                </a:lnTo>
                <a:lnTo>
                  <a:pt x="381" y="73278"/>
                </a:lnTo>
                <a:lnTo>
                  <a:pt x="0" y="71247"/>
                </a:lnTo>
                <a:lnTo>
                  <a:pt x="0" y="69087"/>
                </a:lnTo>
                <a:lnTo>
                  <a:pt x="0" y="67310"/>
                </a:lnTo>
                <a:lnTo>
                  <a:pt x="254" y="65024"/>
                </a:lnTo>
                <a:lnTo>
                  <a:pt x="635" y="62356"/>
                </a:lnTo>
                <a:lnTo>
                  <a:pt x="1143" y="59689"/>
                </a:lnTo>
                <a:lnTo>
                  <a:pt x="1650" y="56768"/>
                </a:lnTo>
                <a:lnTo>
                  <a:pt x="2286" y="53593"/>
                </a:lnTo>
                <a:lnTo>
                  <a:pt x="3048" y="50546"/>
                </a:lnTo>
                <a:lnTo>
                  <a:pt x="3810" y="47243"/>
                </a:lnTo>
                <a:lnTo>
                  <a:pt x="4572" y="43814"/>
                </a:lnTo>
                <a:lnTo>
                  <a:pt x="5461" y="40259"/>
                </a:lnTo>
                <a:lnTo>
                  <a:pt x="6223" y="36956"/>
                </a:lnTo>
                <a:lnTo>
                  <a:pt x="6985" y="33527"/>
                </a:lnTo>
                <a:lnTo>
                  <a:pt x="7747" y="30099"/>
                </a:lnTo>
                <a:lnTo>
                  <a:pt x="8509" y="26924"/>
                </a:lnTo>
                <a:lnTo>
                  <a:pt x="9144" y="23749"/>
                </a:lnTo>
                <a:lnTo>
                  <a:pt x="9779" y="20574"/>
                </a:lnTo>
                <a:lnTo>
                  <a:pt x="10160" y="17779"/>
                </a:lnTo>
                <a:lnTo>
                  <a:pt x="10541" y="15239"/>
                </a:lnTo>
                <a:lnTo>
                  <a:pt x="10541" y="14731"/>
                </a:lnTo>
                <a:lnTo>
                  <a:pt x="10668" y="14350"/>
                </a:lnTo>
                <a:lnTo>
                  <a:pt x="10668" y="13969"/>
                </a:lnTo>
                <a:lnTo>
                  <a:pt x="10668" y="13462"/>
                </a:lnTo>
                <a:lnTo>
                  <a:pt x="10668" y="13207"/>
                </a:lnTo>
                <a:lnTo>
                  <a:pt x="10668" y="12826"/>
                </a:lnTo>
                <a:lnTo>
                  <a:pt x="10541" y="10667"/>
                </a:lnTo>
                <a:lnTo>
                  <a:pt x="9779" y="9143"/>
                </a:lnTo>
                <a:lnTo>
                  <a:pt x="8382" y="8127"/>
                </a:lnTo>
                <a:lnTo>
                  <a:pt x="6985" y="7112"/>
                </a:lnTo>
                <a:lnTo>
                  <a:pt x="4572" y="6603"/>
                </a:lnTo>
                <a:lnTo>
                  <a:pt x="1016" y="6476"/>
                </a:lnTo>
                <a:lnTo>
                  <a:pt x="1905" y="888"/>
                </a:lnTo>
                <a:lnTo>
                  <a:pt x="2565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236211" y="2462910"/>
            <a:ext cx="59690" cy="104139"/>
          </a:xfrm>
          <a:custGeom>
            <a:avLst/>
            <a:gdLst/>
            <a:ahLst/>
            <a:cxnLst/>
            <a:rect l="l" t="t" r="r" b="b"/>
            <a:pathLst>
              <a:path w="59689" h="104139">
                <a:moveTo>
                  <a:pt x="23495" y="0"/>
                </a:moveTo>
                <a:lnTo>
                  <a:pt x="36322" y="0"/>
                </a:lnTo>
                <a:lnTo>
                  <a:pt x="31623" y="20700"/>
                </a:lnTo>
                <a:lnTo>
                  <a:pt x="59436" y="20700"/>
                </a:lnTo>
                <a:lnTo>
                  <a:pt x="57530" y="29844"/>
                </a:lnTo>
                <a:lnTo>
                  <a:pt x="29845" y="29844"/>
                </a:lnTo>
                <a:lnTo>
                  <a:pt x="21462" y="64135"/>
                </a:lnTo>
                <a:lnTo>
                  <a:pt x="20954" y="66421"/>
                </a:lnTo>
                <a:lnTo>
                  <a:pt x="20447" y="68452"/>
                </a:lnTo>
                <a:lnTo>
                  <a:pt x="20065" y="70358"/>
                </a:lnTo>
                <a:lnTo>
                  <a:pt x="19812" y="72136"/>
                </a:lnTo>
                <a:lnTo>
                  <a:pt x="19430" y="73787"/>
                </a:lnTo>
                <a:lnTo>
                  <a:pt x="19303" y="75311"/>
                </a:lnTo>
                <a:lnTo>
                  <a:pt x="19050" y="76708"/>
                </a:lnTo>
                <a:lnTo>
                  <a:pt x="18923" y="78104"/>
                </a:lnTo>
                <a:lnTo>
                  <a:pt x="18796" y="79248"/>
                </a:lnTo>
                <a:lnTo>
                  <a:pt x="18668" y="80517"/>
                </a:lnTo>
                <a:lnTo>
                  <a:pt x="18668" y="81661"/>
                </a:lnTo>
                <a:lnTo>
                  <a:pt x="18668" y="82676"/>
                </a:lnTo>
                <a:lnTo>
                  <a:pt x="18668" y="85978"/>
                </a:lnTo>
                <a:lnTo>
                  <a:pt x="19303" y="88518"/>
                </a:lnTo>
                <a:lnTo>
                  <a:pt x="20700" y="90297"/>
                </a:lnTo>
                <a:lnTo>
                  <a:pt x="22098" y="92201"/>
                </a:lnTo>
                <a:lnTo>
                  <a:pt x="24384" y="93090"/>
                </a:lnTo>
                <a:lnTo>
                  <a:pt x="27432" y="93090"/>
                </a:lnTo>
                <a:lnTo>
                  <a:pt x="30099" y="93090"/>
                </a:lnTo>
                <a:lnTo>
                  <a:pt x="32892" y="92201"/>
                </a:lnTo>
                <a:lnTo>
                  <a:pt x="35813" y="90169"/>
                </a:lnTo>
                <a:lnTo>
                  <a:pt x="38735" y="88264"/>
                </a:lnTo>
                <a:lnTo>
                  <a:pt x="42037" y="85216"/>
                </a:lnTo>
                <a:lnTo>
                  <a:pt x="45847" y="81025"/>
                </a:lnTo>
                <a:lnTo>
                  <a:pt x="51562" y="86867"/>
                </a:lnTo>
                <a:lnTo>
                  <a:pt x="48767" y="89915"/>
                </a:lnTo>
                <a:lnTo>
                  <a:pt x="46100" y="92583"/>
                </a:lnTo>
                <a:lnTo>
                  <a:pt x="43561" y="94741"/>
                </a:lnTo>
                <a:lnTo>
                  <a:pt x="41021" y="96900"/>
                </a:lnTo>
                <a:lnTo>
                  <a:pt x="38608" y="98678"/>
                </a:lnTo>
                <a:lnTo>
                  <a:pt x="36195" y="100075"/>
                </a:lnTo>
                <a:lnTo>
                  <a:pt x="33782" y="101473"/>
                </a:lnTo>
                <a:lnTo>
                  <a:pt x="31368" y="102488"/>
                </a:lnTo>
                <a:lnTo>
                  <a:pt x="29083" y="103124"/>
                </a:lnTo>
                <a:lnTo>
                  <a:pt x="26797" y="103759"/>
                </a:lnTo>
                <a:lnTo>
                  <a:pt x="24384" y="104139"/>
                </a:lnTo>
                <a:lnTo>
                  <a:pt x="21843" y="104139"/>
                </a:lnTo>
                <a:lnTo>
                  <a:pt x="15366" y="104139"/>
                </a:lnTo>
                <a:lnTo>
                  <a:pt x="10540" y="102615"/>
                </a:lnTo>
                <a:lnTo>
                  <a:pt x="7365" y="99567"/>
                </a:lnTo>
                <a:lnTo>
                  <a:pt x="4190" y="96392"/>
                </a:lnTo>
                <a:lnTo>
                  <a:pt x="2539" y="91948"/>
                </a:lnTo>
                <a:lnTo>
                  <a:pt x="2539" y="85978"/>
                </a:lnTo>
                <a:lnTo>
                  <a:pt x="2539" y="83947"/>
                </a:lnTo>
                <a:lnTo>
                  <a:pt x="2666" y="81787"/>
                </a:lnTo>
                <a:lnTo>
                  <a:pt x="3048" y="79375"/>
                </a:lnTo>
                <a:lnTo>
                  <a:pt x="3301" y="76962"/>
                </a:lnTo>
                <a:lnTo>
                  <a:pt x="3683" y="74549"/>
                </a:lnTo>
                <a:lnTo>
                  <a:pt x="4317" y="72262"/>
                </a:lnTo>
                <a:lnTo>
                  <a:pt x="13970" y="29844"/>
                </a:lnTo>
                <a:lnTo>
                  <a:pt x="0" y="29844"/>
                </a:lnTo>
                <a:lnTo>
                  <a:pt x="1524" y="23494"/>
                </a:lnTo>
                <a:lnTo>
                  <a:pt x="4825" y="23494"/>
                </a:lnTo>
                <a:lnTo>
                  <a:pt x="7365" y="23240"/>
                </a:lnTo>
                <a:lnTo>
                  <a:pt x="16255" y="17144"/>
                </a:lnTo>
                <a:lnTo>
                  <a:pt x="17017" y="16128"/>
                </a:lnTo>
                <a:lnTo>
                  <a:pt x="20827" y="7492"/>
                </a:lnTo>
                <a:lnTo>
                  <a:pt x="21589" y="5334"/>
                </a:lnTo>
                <a:lnTo>
                  <a:pt x="22478" y="2921"/>
                </a:lnTo>
                <a:lnTo>
                  <a:pt x="234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197350" y="2449829"/>
            <a:ext cx="20320" cy="17780"/>
          </a:xfrm>
          <a:custGeom>
            <a:avLst/>
            <a:gdLst/>
            <a:ahLst/>
            <a:cxnLst/>
            <a:rect l="l" t="t" r="r" b="b"/>
            <a:pathLst>
              <a:path w="20320" h="17780">
                <a:moveTo>
                  <a:pt x="3810" y="0"/>
                </a:moveTo>
                <a:lnTo>
                  <a:pt x="20192" y="0"/>
                </a:lnTo>
                <a:lnTo>
                  <a:pt x="16128" y="17525"/>
                </a:lnTo>
                <a:lnTo>
                  <a:pt x="0" y="17525"/>
                </a:lnTo>
                <a:lnTo>
                  <a:pt x="381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309871" y="2414074"/>
            <a:ext cx="154660" cy="5861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325365" y="2433447"/>
            <a:ext cx="135255" cy="39370"/>
          </a:xfrm>
          <a:custGeom>
            <a:avLst/>
            <a:gdLst/>
            <a:ahLst/>
            <a:cxnLst/>
            <a:rect l="l" t="t" r="r" b="b"/>
            <a:pathLst>
              <a:path w="135254" h="39369">
                <a:moveTo>
                  <a:pt x="75622" y="15493"/>
                </a:moveTo>
                <a:lnTo>
                  <a:pt x="33782" y="15493"/>
                </a:lnTo>
                <a:lnTo>
                  <a:pt x="39185" y="16230"/>
                </a:lnTo>
                <a:lnTo>
                  <a:pt x="45672" y="18430"/>
                </a:lnTo>
                <a:lnTo>
                  <a:pt x="53254" y="22098"/>
                </a:lnTo>
                <a:lnTo>
                  <a:pt x="61849" y="27177"/>
                </a:lnTo>
                <a:lnTo>
                  <a:pt x="70806" y="32345"/>
                </a:lnTo>
                <a:lnTo>
                  <a:pt x="79216" y="36036"/>
                </a:lnTo>
                <a:lnTo>
                  <a:pt x="87102" y="38250"/>
                </a:lnTo>
                <a:lnTo>
                  <a:pt x="94487" y="38988"/>
                </a:lnTo>
                <a:lnTo>
                  <a:pt x="101633" y="38348"/>
                </a:lnTo>
                <a:lnTo>
                  <a:pt x="108219" y="36433"/>
                </a:lnTo>
                <a:lnTo>
                  <a:pt x="114258" y="33256"/>
                </a:lnTo>
                <a:lnTo>
                  <a:pt x="119761" y="28828"/>
                </a:lnTo>
                <a:lnTo>
                  <a:pt x="125195" y="23494"/>
                </a:lnTo>
                <a:lnTo>
                  <a:pt x="97282" y="23494"/>
                </a:lnTo>
                <a:lnTo>
                  <a:pt x="91949" y="22756"/>
                </a:lnTo>
                <a:lnTo>
                  <a:pt x="85486" y="20542"/>
                </a:lnTo>
                <a:lnTo>
                  <a:pt x="77904" y="16851"/>
                </a:lnTo>
                <a:lnTo>
                  <a:pt x="75622" y="15493"/>
                </a:lnTo>
                <a:close/>
              </a:path>
              <a:path w="135254" h="39369">
                <a:moveTo>
                  <a:pt x="37211" y="0"/>
                </a:moveTo>
                <a:lnTo>
                  <a:pt x="28701" y="0"/>
                </a:lnTo>
                <a:lnTo>
                  <a:pt x="21319" y="2936"/>
                </a:lnTo>
                <a:lnTo>
                  <a:pt x="0" y="30733"/>
                </a:lnTo>
                <a:lnTo>
                  <a:pt x="8636" y="35560"/>
                </a:lnTo>
                <a:lnTo>
                  <a:pt x="11811" y="29082"/>
                </a:lnTo>
                <a:lnTo>
                  <a:pt x="15367" y="24129"/>
                </a:lnTo>
                <a:lnTo>
                  <a:pt x="19558" y="20700"/>
                </a:lnTo>
                <a:lnTo>
                  <a:pt x="23622" y="17272"/>
                </a:lnTo>
                <a:lnTo>
                  <a:pt x="28321" y="15493"/>
                </a:lnTo>
                <a:lnTo>
                  <a:pt x="75622" y="15493"/>
                </a:lnTo>
                <a:lnTo>
                  <a:pt x="69214" y="11683"/>
                </a:lnTo>
                <a:lnTo>
                  <a:pt x="60285" y="6590"/>
                </a:lnTo>
                <a:lnTo>
                  <a:pt x="51919" y="2920"/>
                </a:lnTo>
                <a:lnTo>
                  <a:pt x="44283" y="736"/>
                </a:lnTo>
                <a:lnTo>
                  <a:pt x="37211" y="0"/>
                </a:lnTo>
                <a:close/>
              </a:path>
              <a:path w="135254" h="39369">
                <a:moveTo>
                  <a:pt x="125984" y="2793"/>
                </a:moveTo>
                <a:lnTo>
                  <a:pt x="121666" y="9905"/>
                </a:lnTo>
                <a:lnTo>
                  <a:pt x="117348" y="15112"/>
                </a:lnTo>
                <a:lnTo>
                  <a:pt x="108966" y="21716"/>
                </a:lnTo>
                <a:lnTo>
                  <a:pt x="103632" y="23494"/>
                </a:lnTo>
                <a:lnTo>
                  <a:pt x="125195" y="23494"/>
                </a:lnTo>
                <a:lnTo>
                  <a:pt x="126629" y="22084"/>
                </a:lnTo>
                <a:lnTo>
                  <a:pt x="131699" y="15493"/>
                </a:lnTo>
                <a:lnTo>
                  <a:pt x="134874" y="8762"/>
                </a:lnTo>
                <a:lnTo>
                  <a:pt x="125984" y="279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325365" y="2433447"/>
            <a:ext cx="135255" cy="39370"/>
          </a:xfrm>
          <a:custGeom>
            <a:avLst/>
            <a:gdLst/>
            <a:ahLst/>
            <a:cxnLst/>
            <a:rect l="l" t="t" r="r" b="b"/>
            <a:pathLst>
              <a:path w="135254" h="39369">
                <a:moveTo>
                  <a:pt x="37211" y="0"/>
                </a:moveTo>
                <a:lnTo>
                  <a:pt x="77904" y="16851"/>
                </a:lnTo>
                <a:lnTo>
                  <a:pt x="85486" y="20542"/>
                </a:lnTo>
                <a:lnTo>
                  <a:pt x="91949" y="22756"/>
                </a:lnTo>
                <a:lnTo>
                  <a:pt x="97282" y="23494"/>
                </a:lnTo>
                <a:lnTo>
                  <a:pt x="103632" y="23494"/>
                </a:lnTo>
                <a:lnTo>
                  <a:pt x="108966" y="21716"/>
                </a:lnTo>
                <a:lnTo>
                  <a:pt x="113157" y="18414"/>
                </a:lnTo>
                <a:lnTo>
                  <a:pt x="117348" y="15112"/>
                </a:lnTo>
                <a:lnTo>
                  <a:pt x="121666" y="9905"/>
                </a:lnTo>
                <a:lnTo>
                  <a:pt x="125984" y="2793"/>
                </a:lnTo>
                <a:lnTo>
                  <a:pt x="134874" y="8762"/>
                </a:lnTo>
                <a:lnTo>
                  <a:pt x="108219" y="36433"/>
                </a:lnTo>
                <a:lnTo>
                  <a:pt x="94487" y="38988"/>
                </a:lnTo>
                <a:lnTo>
                  <a:pt x="87102" y="38250"/>
                </a:lnTo>
                <a:lnTo>
                  <a:pt x="79216" y="36036"/>
                </a:lnTo>
                <a:lnTo>
                  <a:pt x="70806" y="32345"/>
                </a:lnTo>
                <a:lnTo>
                  <a:pt x="61849" y="27177"/>
                </a:lnTo>
                <a:lnTo>
                  <a:pt x="53230" y="22084"/>
                </a:lnTo>
                <a:lnTo>
                  <a:pt x="45672" y="18430"/>
                </a:lnTo>
                <a:lnTo>
                  <a:pt x="39185" y="16230"/>
                </a:lnTo>
                <a:lnTo>
                  <a:pt x="33782" y="15493"/>
                </a:lnTo>
                <a:lnTo>
                  <a:pt x="28321" y="15493"/>
                </a:lnTo>
                <a:lnTo>
                  <a:pt x="23622" y="17272"/>
                </a:lnTo>
                <a:lnTo>
                  <a:pt x="19558" y="20700"/>
                </a:lnTo>
                <a:lnTo>
                  <a:pt x="15367" y="24129"/>
                </a:lnTo>
                <a:lnTo>
                  <a:pt x="11811" y="29082"/>
                </a:lnTo>
                <a:lnTo>
                  <a:pt x="8636" y="35560"/>
                </a:lnTo>
                <a:lnTo>
                  <a:pt x="0" y="30733"/>
                </a:lnTo>
                <a:lnTo>
                  <a:pt x="28701" y="0"/>
                </a:lnTo>
                <a:lnTo>
                  <a:pt x="3721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474464" y="2345410"/>
            <a:ext cx="139446" cy="17452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489577" y="2364104"/>
            <a:ext cx="120014" cy="156210"/>
          </a:xfrm>
          <a:custGeom>
            <a:avLst/>
            <a:gdLst/>
            <a:ahLst/>
            <a:cxnLst/>
            <a:rect l="l" t="t" r="r" b="b"/>
            <a:pathLst>
              <a:path w="120014" h="156210">
                <a:moveTo>
                  <a:pt x="90788" y="147320"/>
                </a:moveTo>
                <a:lnTo>
                  <a:pt x="74802" y="147320"/>
                </a:lnTo>
                <a:lnTo>
                  <a:pt x="80518" y="156083"/>
                </a:lnTo>
                <a:lnTo>
                  <a:pt x="89408" y="153670"/>
                </a:lnTo>
                <a:lnTo>
                  <a:pt x="90788" y="147320"/>
                </a:lnTo>
                <a:close/>
              </a:path>
              <a:path w="120014" h="156210">
                <a:moveTo>
                  <a:pt x="88011" y="0"/>
                </a:moveTo>
                <a:lnTo>
                  <a:pt x="81025" y="0"/>
                </a:lnTo>
                <a:lnTo>
                  <a:pt x="72074" y="569"/>
                </a:lnTo>
                <a:lnTo>
                  <a:pt x="33528" y="19843"/>
                </a:lnTo>
                <a:lnTo>
                  <a:pt x="12414" y="51720"/>
                </a:lnTo>
                <a:lnTo>
                  <a:pt x="1394" y="90805"/>
                </a:lnTo>
                <a:lnTo>
                  <a:pt x="0" y="108585"/>
                </a:lnTo>
                <a:lnTo>
                  <a:pt x="670" y="119512"/>
                </a:lnTo>
                <a:lnTo>
                  <a:pt x="24336" y="152923"/>
                </a:lnTo>
                <a:lnTo>
                  <a:pt x="42799" y="155956"/>
                </a:lnTo>
                <a:lnTo>
                  <a:pt x="47371" y="155956"/>
                </a:lnTo>
                <a:lnTo>
                  <a:pt x="51943" y="155448"/>
                </a:lnTo>
                <a:lnTo>
                  <a:pt x="56387" y="154305"/>
                </a:lnTo>
                <a:lnTo>
                  <a:pt x="60960" y="153289"/>
                </a:lnTo>
                <a:lnTo>
                  <a:pt x="67056" y="150875"/>
                </a:lnTo>
                <a:lnTo>
                  <a:pt x="74802" y="147320"/>
                </a:lnTo>
                <a:lnTo>
                  <a:pt x="90788" y="147320"/>
                </a:lnTo>
                <a:lnTo>
                  <a:pt x="91009" y="146304"/>
                </a:lnTo>
                <a:lnTo>
                  <a:pt x="36957" y="146304"/>
                </a:lnTo>
                <a:lnTo>
                  <a:pt x="30734" y="143637"/>
                </a:lnTo>
                <a:lnTo>
                  <a:pt x="20827" y="112903"/>
                </a:lnTo>
                <a:lnTo>
                  <a:pt x="21067" y="105537"/>
                </a:lnTo>
                <a:lnTo>
                  <a:pt x="27924" y="67865"/>
                </a:lnTo>
                <a:lnTo>
                  <a:pt x="46355" y="28956"/>
                </a:lnTo>
                <a:lnTo>
                  <a:pt x="73025" y="9906"/>
                </a:lnTo>
                <a:lnTo>
                  <a:pt x="118860" y="9906"/>
                </a:lnTo>
                <a:lnTo>
                  <a:pt x="119761" y="5969"/>
                </a:lnTo>
                <a:lnTo>
                  <a:pt x="112775" y="3683"/>
                </a:lnTo>
                <a:lnTo>
                  <a:pt x="106299" y="2159"/>
                </a:lnTo>
                <a:lnTo>
                  <a:pt x="100457" y="1270"/>
                </a:lnTo>
                <a:lnTo>
                  <a:pt x="94487" y="508"/>
                </a:lnTo>
                <a:lnTo>
                  <a:pt x="88011" y="0"/>
                </a:lnTo>
                <a:close/>
              </a:path>
              <a:path w="120014" h="156210">
                <a:moveTo>
                  <a:pt x="114553" y="85344"/>
                </a:moveTo>
                <a:lnTo>
                  <a:pt x="69976" y="85344"/>
                </a:lnTo>
                <a:lnTo>
                  <a:pt x="68707" y="90805"/>
                </a:lnTo>
                <a:lnTo>
                  <a:pt x="72517" y="91059"/>
                </a:lnTo>
                <a:lnTo>
                  <a:pt x="75311" y="91821"/>
                </a:lnTo>
                <a:lnTo>
                  <a:pt x="77088" y="93218"/>
                </a:lnTo>
                <a:lnTo>
                  <a:pt x="78739" y="94615"/>
                </a:lnTo>
                <a:lnTo>
                  <a:pt x="79628" y="97028"/>
                </a:lnTo>
                <a:lnTo>
                  <a:pt x="79531" y="106299"/>
                </a:lnTo>
                <a:lnTo>
                  <a:pt x="78867" y="111506"/>
                </a:lnTo>
                <a:lnTo>
                  <a:pt x="77185" y="118618"/>
                </a:lnTo>
                <a:lnTo>
                  <a:pt x="75946" y="123698"/>
                </a:lnTo>
                <a:lnTo>
                  <a:pt x="75057" y="128143"/>
                </a:lnTo>
                <a:lnTo>
                  <a:pt x="54863" y="145161"/>
                </a:lnTo>
                <a:lnTo>
                  <a:pt x="51688" y="145923"/>
                </a:lnTo>
                <a:lnTo>
                  <a:pt x="48513" y="146304"/>
                </a:lnTo>
                <a:lnTo>
                  <a:pt x="91009" y="146304"/>
                </a:lnTo>
                <a:lnTo>
                  <a:pt x="97056" y="118491"/>
                </a:lnTo>
                <a:lnTo>
                  <a:pt x="98678" y="111379"/>
                </a:lnTo>
                <a:lnTo>
                  <a:pt x="107187" y="92837"/>
                </a:lnTo>
                <a:lnTo>
                  <a:pt x="108458" y="92075"/>
                </a:lnTo>
                <a:lnTo>
                  <a:pt x="110489" y="91312"/>
                </a:lnTo>
                <a:lnTo>
                  <a:pt x="113411" y="90805"/>
                </a:lnTo>
                <a:lnTo>
                  <a:pt x="114553" y="85344"/>
                </a:lnTo>
                <a:close/>
              </a:path>
              <a:path w="120014" h="156210">
                <a:moveTo>
                  <a:pt x="118860" y="9906"/>
                </a:moveTo>
                <a:lnTo>
                  <a:pt x="86995" y="9906"/>
                </a:lnTo>
                <a:lnTo>
                  <a:pt x="92583" y="11937"/>
                </a:lnTo>
                <a:lnTo>
                  <a:pt x="96012" y="15875"/>
                </a:lnTo>
                <a:lnTo>
                  <a:pt x="99440" y="19939"/>
                </a:lnTo>
                <a:lnTo>
                  <a:pt x="101473" y="26670"/>
                </a:lnTo>
                <a:lnTo>
                  <a:pt x="102235" y="35941"/>
                </a:lnTo>
                <a:lnTo>
                  <a:pt x="112902" y="35941"/>
                </a:lnTo>
                <a:lnTo>
                  <a:pt x="118860" y="990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489577" y="2364104"/>
            <a:ext cx="120014" cy="156210"/>
          </a:xfrm>
          <a:custGeom>
            <a:avLst/>
            <a:gdLst/>
            <a:ahLst/>
            <a:cxnLst/>
            <a:rect l="l" t="t" r="r" b="b"/>
            <a:pathLst>
              <a:path w="120014" h="156210">
                <a:moveTo>
                  <a:pt x="81025" y="0"/>
                </a:moveTo>
                <a:lnTo>
                  <a:pt x="88011" y="0"/>
                </a:lnTo>
                <a:lnTo>
                  <a:pt x="94487" y="508"/>
                </a:lnTo>
                <a:lnTo>
                  <a:pt x="100457" y="1270"/>
                </a:lnTo>
                <a:lnTo>
                  <a:pt x="106299" y="2159"/>
                </a:lnTo>
                <a:lnTo>
                  <a:pt x="112775" y="3683"/>
                </a:lnTo>
                <a:lnTo>
                  <a:pt x="119761" y="5969"/>
                </a:lnTo>
                <a:lnTo>
                  <a:pt x="112902" y="35941"/>
                </a:lnTo>
                <a:lnTo>
                  <a:pt x="102235" y="35941"/>
                </a:lnTo>
                <a:lnTo>
                  <a:pt x="101473" y="26670"/>
                </a:lnTo>
                <a:lnTo>
                  <a:pt x="99440" y="19939"/>
                </a:lnTo>
                <a:lnTo>
                  <a:pt x="96012" y="15875"/>
                </a:lnTo>
                <a:lnTo>
                  <a:pt x="92583" y="11937"/>
                </a:lnTo>
                <a:lnTo>
                  <a:pt x="86995" y="9906"/>
                </a:lnTo>
                <a:lnTo>
                  <a:pt x="79375" y="9906"/>
                </a:lnTo>
                <a:lnTo>
                  <a:pt x="73025" y="9906"/>
                </a:lnTo>
                <a:lnTo>
                  <a:pt x="42755" y="34047"/>
                </a:lnTo>
                <a:lnTo>
                  <a:pt x="25842" y="75499"/>
                </a:lnTo>
                <a:lnTo>
                  <a:pt x="20827" y="112903"/>
                </a:lnTo>
                <a:lnTo>
                  <a:pt x="21207" y="120997"/>
                </a:lnTo>
                <a:lnTo>
                  <a:pt x="36957" y="146304"/>
                </a:lnTo>
                <a:lnTo>
                  <a:pt x="45465" y="146304"/>
                </a:lnTo>
                <a:lnTo>
                  <a:pt x="48513" y="146304"/>
                </a:lnTo>
                <a:lnTo>
                  <a:pt x="51688" y="145923"/>
                </a:lnTo>
                <a:lnTo>
                  <a:pt x="54863" y="145161"/>
                </a:lnTo>
                <a:lnTo>
                  <a:pt x="58038" y="144525"/>
                </a:lnTo>
                <a:lnTo>
                  <a:pt x="71247" y="134620"/>
                </a:lnTo>
                <a:lnTo>
                  <a:pt x="73406" y="131699"/>
                </a:lnTo>
                <a:lnTo>
                  <a:pt x="75057" y="128143"/>
                </a:lnTo>
                <a:lnTo>
                  <a:pt x="75946" y="123698"/>
                </a:lnTo>
                <a:lnTo>
                  <a:pt x="77215" y="118491"/>
                </a:lnTo>
                <a:lnTo>
                  <a:pt x="78867" y="111506"/>
                </a:lnTo>
                <a:lnTo>
                  <a:pt x="79628" y="105537"/>
                </a:lnTo>
                <a:lnTo>
                  <a:pt x="79628" y="100457"/>
                </a:lnTo>
                <a:lnTo>
                  <a:pt x="79628" y="97028"/>
                </a:lnTo>
                <a:lnTo>
                  <a:pt x="68707" y="90805"/>
                </a:lnTo>
                <a:lnTo>
                  <a:pt x="69976" y="85344"/>
                </a:lnTo>
                <a:lnTo>
                  <a:pt x="114553" y="85344"/>
                </a:lnTo>
                <a:lnTo>
                  <a:pt x="113411" y="90805"/>
                </a:lnTo>
                <a:lnTo>
                  <a:pt x="110489" y="91312"/>
                </a:lnTo>
                <a:lnTo>
                  <a:pt x="108458" y="92075"/>
                </a:lnTo>
                <a:lnTo>
                  <a:pt x="107187" y="92837"/>
                </a:lnTo>
                <a:lnTo>
                  <a:pt x="105918" y="93472"/>
                </a:lnTo>
                <a:lnTo>
                  <a:pt x="104775" y="94615"/>
                </a:lnTo>
                <a:lnTo>
                  <a:pt x="89408" y="153670"/>
                </a:lnTo>
                <a:lnTo>
                  <a:pt x="80518" y="156083"/>
                </a:lnTo>
                <a:lnTo>
                  <a:pt x="74802" y="147320"/>
                </a:lnTo>
                <a:lnTo>
                  <a:pt x="67056" y="150875"/>
                </a:lnTo>
                <a:lnTo>
                  <a:pt x="60960" y="153289"/>
                </a:lnTo>
                <a:lnTo>
                  <a:pt x="56387" y="154305"/>
                </a:lnTo>
                <a:lnTo>
                  <a:pt x="51943" y="155448"/>
                </a:lnTo>
                <a:lnTo>
                  <a:pt x="47371" y="155956"/>
                </a:lnTo>
                <a:lnTo>
                  <a:pt x="42799" y="155956"/>
                </a:lnTo>
                <a:lnTo>
                  <a:pt x="32942" y="155195"/>
                </a:lnTo>
                <a:lnTo>
                  <a:pt x="2698" y="129047"/>
                </a:lnTo>
                <a:lnTo>
                  <a:pt x="0" y="108585"/>
                </a:lnTo>
                <a:lnTo>
                  <a:pt x="337" y="100036"/>
                </a:lnTo>
                <a:lnTo>
                  <a:pt x="8679" y="61221"/>
                </a:lnTo>
                <a:lnTo>
                  <a:pt x="27336" y="26626"/>
                </a:lnTo>
                <a:lnTo>
                  <a:pt x="63515" y="2270"/>
                </a:lnTo>
                <a:lnTo>
                  <a:pt x="72074" y="569"/>
                </a:lnTo>
                <a:lnTo>
                  <a:pt x="810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608576" y="2439949"/>
            <a:ext cx="92237" cy="1272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623434" y="2459482"/>
            <a:ext cx="73660" cy="107950"/>
          </a:xfrm>
          <a:custGeom>
            <a:avLst/>
            <a:gdLst/>
            <a:ahLst/>
            <a:cxnLst/>
            <a:rect l="l" t="t" r="r" b="b"/>
            <a:pathLst>
              <a:path w="73660" h="107950">
                <a:moveTo>
                  <a:pt x="43561" y="0"/>
                </a:moveTo>
                <a:lnTo>
                  <a:pt x="31623" y="0"/>
                </a:lnTo>
                <a:lnTo>
                  <a:pt x="26669" y="1142"/>
                </a:lnTo>
                <a:lnTo>
                  <a:pt x="22098" y="3301"/>
                </a:lnTo>
                <a:lnTo>
                  <a:pt x="17652" y="5587"/>
                </a:lnTo>
                <a:lnTo>
                  <a:pt x="13715" y="8889"/>
                </a:lnTo>
                <a:lnTo>
                  <a:pt x="10413" y="13462"/>
                </a:lnTo>
                <a:lnTo>
                  <a:pt x="7112" y="17906"/>
                </a:lnTo>
                <a:lnTo>
                  <a:pt x="0" y="54609"/>
                </a:lnTo>
                <a:lnTo>
                  <a:pt x="547" y="67182"/>
                </a:lnTo>
                <a:lnTo>
                  <a:pt x="20002" y="104505"/>
                </a:lnTo>
                <a:lnTo>
                  <a:pt x="35813" y="107822"/>
                </a:lnTo>
                <a:lnTo>
                  <a:pt x="44432" y="106943"/>
                </a:lnTo>
                <a:lnTo>
                  <a:pt x="51990" y="104314"/>
                </a:lnTo>
                <a:lnTo>
                  <a:pt x="58477" y="99947"/>
                </a:lnTo>
                <a:lnTo>
                  <a:pt x="58926" y="99440"/>
                </a:lnTo>
                <a:lnTo>
                  <a:pt x="33527" y="99440"/>
                </a:lnTo>
                <a:lnTo>
                  <a:pt x="30606" y="98551"/>
                </a:lnTo>
                <a:lnTo>
                  <a:pt x="25526" y="94995"/>
                </a:lnTo>
                <a:lnTo>
                  <a:pt x="23494" y="92201"/>
                </a:lnTo>
                <a:lnTo>
                  <a:pt x="21843" y="88391"/>
                </a:lnTo>
                <a:lnTo>
                  <a:pt x="20065" y="84581"/>
                </a:lnTo>
                <a:lnTo>
                  <a:pt x="18923" y="79628"/>
                </a:lnTo>
                <a:lnTo>
                  <a:pt x="18161" y="73787"/>
                </a:lnTo>
                <a:lnTo>
                  <a:pt x="17272" y="67817"/>
                </a:lnTo>
                <a:lnTo>
                  <a:pt x="16890" y="60832"/>
                </a:lnTo>
                <a:lnTo>
                  <a:pt x="16960" y="44450"/>
                </a:lnTo>
                <a:lnTo>
                  <a:pt x="17272" y="39369"/>
                </a:lnTo>
                <a:lnTo>
                  <a:pt x="32892" y="8000"/>
                </a:lnTo>
                <a:lnTo>
                  <a:pt x="60409" y="8000"/>
                </a:lnTo>
                <a:lnTo>
                  <a:pt x="58292" y="6095"/>
                </a:lnTo>
                <a:lnTo>
                  <a:pt x="49149" y="1269"/>
                </a:lnTo>
                <a:lnTo>
                  <a:pt x="43561" y="0"/>
                </a:lnTo>
                <a:close/>
              </a:path>
              <a:path w="73660" h="107950">
                <a:moveTo>
                  <a:pt x="60409" y="8000"/>
                </a:moveTo>
                <a:lnTo>
                  <a:pt x="40004" y="8000"/>
                </a:lnTo>
                <a:lnTo>
                  <a:pt x="42799" y="8889"/>
                </a:lnTo>
                <a:lnTo>
                  <a:pt x="45338" y="10794"/>
                </a:lnTo>
                <a:lnTo>
                  <a:pt x="47751" y="12572"/>
                </a:lnTo>
                <a:lnTo>
                  <a:pt x="49784" y="15493"/>
                </a:lnTo>
                <a:lnTo>
                  <a:pt x="51545" y="19684"/>
                </a:lnTo>
                <a:lnTo>
                  <a:pt x="53086" y="23240"/>
                </a:lnTo>
                <a:lnTo>
                  <a:pt x="54355" y="28320"/>
                </a:lnTo>
                <a:lnTo>
                  <a:pt x="56134" y="40385"/>
                </a:lnTo>
                <a:lnTo>
                  <a:pt x="56419" y="44450"/>
                </a:lnTo>
                <a:lnTo>
                  <a:pt x="56532" y="65367"/>
                </a:lnTo>
                <a:lnTo>
                  <a:pt x="56261" y="69976"/>
                </a:lnTo>
                <a:lnTo>
                  <a:pt x="55372" y="75437"/>
                </a:lnTo>
                <a:lnTo>
                  <a:pt x="54610" y="80898"/>
                </a:lnTo>
                <a:lnTo>
                  <a:pt x="53339" y="85470"/>
                </a:lnTo>
                <a:lnTo>
                  <a:pt x="51688" y="89026"/>
                </a:lnTo>
                <a:lnTo>
                  <a:pt x="50164" y="92582"/>
                </a:lnTo>
                <a:lnTo>
                  <a:pt x="48132" y="95250"/>
                </a:lnTo>
                <a:lnTo>
                  <a:pt x="45592" y="96900"/>
                </a:lnTo>
                <a:lnTo>
                  <a:pt x="43179" y="98678"/>
                </a:lnTo>
                <a:lnTo>
                  <a:pt x="40386" y="99440"/>
                </a:lnTo>
                <a:lnTo>
                  <a:pt x="58926" y="99440"/>
                </a:lnTo>
                <a:lnTo>
                  <a:pt x="73435" y="54609"/>
                </a:lnTo>
                <a:lnTo>
                  <a:pt x="73532" y="44450"/>
                </a:lnTo>
                <a:lnTo>
                  <a:pt x="72770" y="37083"/>
                </a:lnTo>
                <a:lnTo>
                  <a:pt x="71324" y="30352"/>
                </a:lnTo>
                <a:lnTo>
                  <a:pt x="70103" y="24129"/>
                </a:lnTo>
                <a:lnTo>
                  <a:pt x="67944" y="18541"/>
                </a:lnTo>
                <a:lnTo>
                  <a:pt x="65024" y="14096"/>
                </a:lnTo>
                <a:lnTo>
                  <a:pt x="62102" y="9525"/>
                </a:lnTo>
                <a:lnTo>
                  <a:pt x="60409" y="80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640326" y="2467482"/>
            <a:ext cx="40005" cy="91440"/>
          </a:xfrm>
          <a:custGeom>
            <a:avLst/>
            <a:gdLst/>
            <a:ahLst/>
            <a:cxnLst/>
            <a:rect l="l" t="t" r="r" b="b"/>
            <a:pathLst>
              <a:path w="40004" h="91439">
                <a:moveTo>
                  <a:pt x="19812" y="0"/>
                </a:moveTo>
                <a:lnTo>
                  <a:pt x="16001" y="0"/>
                </a:lnTo>
                <a:lnTo>
                  <a:pt x="12826" y="1015"/>
                </a:lnTo>
                <a:lnTo>
                  <a:pt x="0" y="37591"/>
                </a:lnTo>
                <a:lnTo>
                  <a:pt x="0" y="44703"/>
                </a:lnTo>
                <a:lnTo>
                  <a:pt x="0" y="52831"/>
                </a:lnTo>
                <a:lnTo>
                  <a:pt x="381" y="59816"/>
                </a:lnTo>
                <a:lnTo>
                  <a:pt x="1270" y="65786"/>
                </a:lnTo>
                <a:lnTo>
                  <a:pt x="2032" y="71627"/>
                </a:lnTo>
                <a:lnTo>
                  <a:pt x="3175" y="76580"/>
                </a:lnTo>
                <a:lnTo>
                  <a:pt x="4952" y="80390"/>
                </a:lnTo>
                <a:lnTo>
                  <a:pt x="6603" y="84200"/>
                </a:lnTo>
                <a:lnTo>
                  <a:pt x="8636" y="86994"/>
                </a:lnTo>
                <a:lnTo>
                  <a:pt x="11175" y="88772"/>
                </a:lnTo>
                <a:lnTo>
                  <a:pt x="13715" y="90550"/>
                </a:lnTo>
                <a:lnTo>
                  <a:pt x="16637" y="91439"/>
                </a:lnTo>
                <a:lnTo>
                  <a:pt x="20193" y="91439"/>
                </a:lnTo>
                <a:lnTo>
                  <a:pt x="23495" y="91439"/>
                </a:lnTo>
                <a:lnTo>
                  <a:pt x="26288" y="90677"/>
                </a:lnTo>
                <a:lnTo>
                  <a:pt x="28701" y="88900"/>
                </a:lnTo>
                <a:lnTo>
                  <a:pt x="31241" y="87249"/>
                </a:lnTo>
                <a:lnTo>
                  <a:pt x="33274" y="84581"/>
                </a:lnTo>
                <a:lnTo>
                  <a:pt x="34798" y="81025"/>
                </a:lnTo>
                <a:lnTo>
                  <a:pt x="36449" y="77469"/>
                </a:lnTo>
                <a:lnTo>
                  <a:pt x="37719" y="72897"/>
                </a:lnTo>
                <a:lnTo>
                  <a:pt x="38481" y="67437"/>
                </a:lnTo>
                <a:lnTo>
                  <a:pt x="39370" y="61975"/>
                </a:lnTo>
                <a:lnTo>
                  <a:pt x="39750" y="55499"/>
                </a:lnTo>
                <a:lnTo>
                  <a:pt x="39750" y="48005"/>
                </a:lnTo>
                <a:lnTo>
                  <a:pt x="39750" y="39624"/>
                </a:lnTo>
                <a:lnTo>
                  <a:pt x="34544" y="11429"/>
                </a:lnTo>
                <a:lnTo>
                  <a:pt x="32893" y="7492"/>
                </a:lnTo>
                <a:lnTo>
                  <a:pt x="30861" y="4571"/>
                </a:lnTo>
                <a:lnTo>
                  <a:pt x="28448" y="2793"/>
                </a:lnTo>
                <a:lnTo>
                  <a:pt x="25908" y="888"/>
                </a:lnTo>
                <a:lnTo>
                  <a:pt x="23113" y="0"/>
                </a:lnTo>
                <a:lnTo>
                  <a:pt x="198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623434" y="2459482"/>
            <a:ext cx="73660" cy="107950"/>
          </a:xfrm>
          <a:custGeom>
            <a:avLst/>
            <a:gdLst/>
            <a:ahLst/>
            <a:cxnLst/>
            <a:rect l="l" t="t" r="r" b="b"/>
            <a:pathLst>
              <a:path w="73660" h="107950">
                <a:moveTo>
                  <a:pt x="37084" y="0"/>
                </a:moveTo>
                <a:lnTo>
                  <a:pt x="43561" y="0"/>
                </a:lnTo>
                <a:lnTo>
                  <a:pt x="49149" y="1269"/>
                </a:lnTo>
                <a:lnTo>
                  <a:pt x="53720" y="3682"/>
                </a:lnTo>
                <a:lnTo>
                  <a:pt x="58292" y="6095"/>
                </a:lnTo>
                <a:lnTo>
                  <a:pt x="62102" y="9525"/>
                </a:lnTo>
                <a:lnTo>
                  <a:pt x="65024" y="14096"/>
                </a:lnTo>
                <a:lnTo>
                  <a:pt x="67944" y="18541"/>
                </a:lnTo>
                <a:lnTo>
                  <a:pt x="70103" y="24129"/>
                </a:lnTo>
                <a:lnTo>
                  <a:pt x="71374" y="30606"/>
                </a:lnTo>
                <a:lnTo>
                  <a:pt x="72770" y="37083"/>
                </a:lnTo>
                <a:lnTo>
                  <a:pt x="73532" y="44450"/>
                </a:lnTo>
                <a:lnTo>
                  <a:pt x="73532" y="52577"/>
                </a:lnTo>
                <a:lnTo>
                  <a:pt x="63880" y="93852"/>
                </a:lnTo>
                <a:lnTo>
                  <a:pt x="35813" y="107822"/>
                </a:lnTo>
                <a:lnTo>
                  <a:pt x="27336" y="106991"/>
                </a:lnTo>
                <a:lnTo>
                  <a:pt x="2190" y="78041"/>
                </a:lnTo>
                <a:lnTo>
                  <a:pt x="0" y="54609"/>
                </a:lnTo>
                <a:lnTo>
                  <a:pt x="0" y="45338"/>
                </a:lnTo>
                <a:lnTo>
                  <a:pt x="10413" y="13462"/>
                </a:lnTo>
                <a:lnTo>
                  <a:pt x="13715" y="8889"/>
                </a:lnTo>
                <a:lnTo>
                  <a:pt x="17652" y="5587"/>
                </a:lnTo>
                <a:lnTo>
                  <a:pt x="22098" y="3301"/>
                </a:lnTo>
                <a:lnTo>
                  <a:pt x="26669" y="1142"/>
                </a:lnTo>
                <a:lnTo>
                  <a:pt x="31623" y="0"/>
                </a:lnTo>
                <a:lnTo>
                  <a:pt x="370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782311" y="2389657"/>
            <a:ext cx="232397" cy="13180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792853" y="2404364"/>
            <a:ext cx="222504" cy="1224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058155" y="2342400"/>
            <a:ext cx="166877" cy="22325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073015" y="2361819"/>
            <a:ext cx="147955" cy="204470"/>
          </a:xfrm>
          <a:custGeom>
            <a:avLst/>
            <a:gdLst/>
            <a:ahLst/>
            <a:cxnLst/>
            <a:rect l="l" t="t" r="r" b="b"/>
            <a:pathLst>
              <a:path w="147954" h="204469">
                <a:moveTo>
                  <a:pt x="44329" y="60832"/>
                </a:moveTo>
                <a:lnTo>
                  <a:pt x="21209" y="60832"/>
                </a:lnTo>
                <a:lnTo>
                  <a:pt x="22733" y="61467"/>
                </a:lnTo>
                <a:lnTo>
                  <a:pt x="23875" y="62737"/>
                </a:lnTo>
                <a:lnTo>
                  <a:pt x="24892" y="64007"/>
                </a:lnTo>
                <a:lnTo>
                  <a:pt x="25400" y="66039"/>
                </a:lnTo>
                <a:lnTo>
                  <a:pt x="25400" y="72262"/>
                </a:lnTo>
                <a:lnTo>
                  <a:pt x="24511" y="77596"/>
                </a:lnTo>
                <a:lnTo>
                  <a:pt x="22733" y="84962"/>
                </a:lnTo>
                <a:lnTo>
                  <a:pt x="19127" y="99012"/>
                </a:lnTo>
                <a:lnTo>
                  <a:pt x="16763" y="108965"/>
                </a:lnTo>
                <a:lnTo>
                  <a:pt x="15494" y="116712"/>
                </a:lnTo>
                <a:lnTo>
                  <a:pt x="15494" y="122300"/>
                </a:lnTo>
                <a:lnTo>
                  <a:pt x="18111" y="136302"/>
                </a:lnTo>
                <a:lnTo>
                  <a:pt x="25955" y="146875"/>
                </a:lnTo>
                <a:lnTo>
                  <a:pt x="39014" y="154019"/>
                </a:lnTo>
                <a:lnTo>
                  <a:pt x="57276" y="157733"/>
                </a:lnTo>
                <a:lnTo>
                  <a:pt x="46989" y="204469"/>
                </a:lnTo>
                <a:lnTo>
                  <a:pt x="64643" y="204469"/>
                </a:lnTo>
                <a:lnTo>
                  <a:pt x="74930" y="157987"/>
                </a:lnTo>
                <a:lnTo>
                  <a:pt x="85474" y="157013"/>
                </a:lnTo>
                <a:lnTo>
                  <a:pt x="95376" y="154670"/>
                </a:lnTo>
                <a:lnTo>
                  <a:pt x="104612" y="150969"/>
                </a:lnTo>
                <a:lnTo>
                  <a:pt x="109501" y="148081"/>
                </a:lnTo>
                <a:lnTo>
                  <a:pt x="59562" y="148081"/>
                </a:lnTo>
                <a:lnTo>
                  <a:pt x="51308" y="147319"/>
                </a:lnTo>
                <a:lnTo>
                  <a:pt x="44958" y="144906"/>
                </a:lnTo>
                <a:lnTo>
                  <a:pt x="40767" y="140969"/>
                </a:lnTo>
                <a:lnTo>
                  <a:pt x="36575" y="137159"/>
                </a:lnTo>
                <a:lnTo>
                  <a:pt x="34417" y="131190"/>
                </a:lnTo>
                <a:lnTo>
                  <a:pt x="34417" y="120650"/>
                </a:lnTo>
                <a:lnTo>
                  <a:pt x="34671" y="117220"/>
                </a:lnTo>
                <a:lnTo>
                  <a:pt x="35433" y="112902"/>
                </a:lnTo>
                <a:lnTo>
                  <a:pt x="36068" y="108711"/>
                </a:lnTo>
                <a:lnTo>
                  <a:pt x="36830" y="105028"/>
                </a:lnTo>
                <a:lnTo>
                  <a:pt x="37464" y="102107"/>
                </a:lnTo>
                <a:lnTo>
                  <a:pt x="41656" y="85597"/>
                </a:lnTo>
                <a:lnTo>
                  <a:pt x="43561" y="77977"/>
                </a:lnTo>
                <a:lnTo>
                  <a:pt x="44412" y="72262"/>
                </a:lnTo>
                <a:lnTo>
                  <a:pt x="44329" y="60832"/>
                </a:lnTo>
                <a:close/>
              </a:path>
              <a:path w="147954" h="204469">
                <a:moveTo>
                  <a:pt x="109600" y="0"/>
                </a:moveTo>
                <a:lnTo>
                  <a:pt x="91948" y="0"/>
                </a:lnTo>
                <a:lnTo>
                  <a:pt x="59562" y="148081"/>
                </a:lnTo>
                <a:lnTo>
                  <a:pt x="109501" y="148081"/>
                </a:lnTo>
                <a:lnTo>
                  <a:pt x="109931" y="147827"/>
                </a:lnTo>
                <a:lnTo>
                  <a:pt x="77088" y="147827"/>
                </a:lnTo>
                <a:lnTo>
                  <a:pt x="109600" y="0"/>
                </a:lnTo>
                <a:close/>
              </a:path>
              <a:path w="147954" h="204469">
                <a:moveTo>
                  <a:pt x="145923" y="49783"/>
                </a:moveTo>
                <a:lnTo>
                  <a:pt x="126111" y="49783"/>
                </a:lnTo>
                <a:lnTo>
                  <a:pt x="124840" y="55371"/>
                </a:lnTo>
                <a:lnTo>
                  <a:pt x="126601" y="61777"/>
                </a:lnTo>
                <a:lnTo>
                  <a:pt x="127873" y="68230"/>
                </a:lnTo>
                <a:lnTo>
                  <a:pt x="128645" y="74731"/>
                </a:lnTo>
                <a:lnTo>
                  <a:pt x="128905" y="81279"/>
                </a:lnTo>
                <a:lnTo>
                  <a:pt x="128502" y="90378"/>
                </a:lnTo>
                <a:lnTo>
                  <a:pt x="114808" y="128190"/>
                </a:lnTo>
                <a:lnTo>
                  <a:pt x="77088" y="147827"/>
                </a:lnTo>
                <a:lnTo>
                  <a:pt x="109931" y="147827"/>
                </a:lnTo>
                <a:lnTo>
                  <a:pt x="138684" y="114172"/>
                </a:lnTo>
                <a:lnTo>
                  <a:pt x="147574" y="68706"/>
                </a:lnTo>
                <a:lnTo>
                  <a:pt x="147522" y="60832"/>
                </a:lnTo>
                <a:lnTo>
                  <a:pt x="147065" y="55244"/>
                </a:lnTo>
                <a:lnTo>
                  <a:pt x="145923" y="49783"/>
                </a:lnTo>
                <a:close/>
              </a:path>
              <a:path w="147954" h="204469">
                <a:moveTo>
                  <a:pt x="32638" y="48005"/>
                </a:moveTo>
                <a:lnTo>
                  <a:pt x="22860" y="48005"/>
                </a:lnTo>
                <a:lnTo>
                  <a:pt x="18669" y="49021"/>
                </a:lnTo>
                <a:lnTo>
                  <a:pt x="14605" y="51180"/>
                </a:lnTo>
                <a:lnTo>
                  <a:pt x="10413" y="53339"/>
                </a:lnTo>
                <a:lnTo>
                  <a:pt x="5587" y="57022"/>
                </a:lnTo>
                <a:lnTo>
                  <a:pt x="0" y="62356"/>
                </a:lnTo>
                <a:lnTo>
                  <a:pt x="6096" y="68452"/>
                </a:lnTo>
                <a:lnTo>
                  <a:pt x="8255" y="66293"/>
                </a:lnTo>
                <a:lnTo>
                  <a:pt x="10413" y="64388"/>
                </a:lnTo>
                <a:lnTo>
                  <a:pt x="12573" y="62991"/>
                </a:lnTo>
                <a:lnTo>
                  <a:pt x="14732" y="61467"/>
                </a:lnTo>
                <a:lnTo>
                  <a:pt x="16890" y="60832"/>
                </a:lnTo>
                <a:lnTo>
                  <a:pt x="44329" y="60832"/>
                </a:lnTo>
                <a:lnTo>
                  <a:pt x="42925" y="56387"/>
                </a:lnTo>
                <a:lnTo>
                  <a:pt x="36957" y="49656"/>
                </a:lnTo>
                <a:lnTo>
                  <a:pt x="32638" y="4800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073015" y="2361819"/>
            <a:ext cx="147955" cy="204470"/>
          </a:xfrm>
          <a:custGeom>
            <a:avLst/>
            <a:gdLst/>
            <a:ahLst/>
            <a:cxnLst/>
            <a:rect l="l" t="t" r="r" b="b"/>
            <a:pathLst>
              <a:path w="147954" h="204469">
                <a:moveTo>
                  <a:pt x="91948" y="0"/>
                </a:moveTo>
                <a:lnTo>
                  <a:pt x="109600" y="0"/>
                </a:lnTo>
                <a:lnTo>
                  <a:pt x="77088" y="147827"/>
                </a:lnTo>
                <a:lnTo>
                  <a:pt x="84659" y="146875"/>
                </a:lnTo>
                <a:lnTo>
                  <a:pt x="119002" y="121961"/>
                </a:lnTo>
                <a:lnTo>
                  <a:pt x="128905" y="81279"/>
                </a:lnTo>
                <a:lnTo>
                  <a:pt x="128645" y="74731"/>
                </a:lnTo>
                <a:lnTo>
                  <a:pt x="127873" y="68230"/>
                </a:lnTo>
                <a:lnTo>
                  <a:pt x="126601" y="61777"/>
                </a:lnTo>
                <a:lnTo>
                  <a:pt x="124840" y="55371"/>
                </a:lnTo>
                <a:lnTo>
                  <a:pt x="126111" y="49783"/>
                </a:lnTo>
                <a:lnTo>
                  <a:pt x="145923" y="49783"/>
                </a:lnTo>
                <a:lnTo>
                  <a:pt x="147065" y="55244"/>
                </a:lnTo>
                <a:lnTo>
                  <a:pt x="147574" y="61467"/>
                </a:lnTo>
                <a:lnTo>
                  <a:pt x="147574" y="68706"/>
                </a:lnTo>
                <a:lnTo>
                  <a:pt x="138684" y="114172"/>
                </a:lnTo>
                <a:lnTo>
                  <a:pt x="113157" y="145922"/>
                </a:lnTo>
                <a:lnTo>
                  <a:pt x="74930" y="157987"/>
                </a:lnTo>
                <a:lnTo>
                  <a:pt x="64643" y="204469"/>
                </a:lnTo>
                <a:lnTo>
                  <a:pt x="46989" y="204469"/>
                </a:lnTo>
                <a:lnTo>
                  <a:pt x="57276" y="157733"/>
                </a:lnTo>
                <a:lnTo>
                  <a:pt x="39014" y="154019"/>
                </a:lnTo>
                <a:lnTo>
                  <a:pt x="25955" y="146875"/>
                </a:lnTo>
                <a:lnTo>
                  <a:pt x="18111" y="136302"/>
                </a:lnTo>
                <a:lnTo>
                  <a:pt x="15494" y="122300"/>
                </a:lnTo>
                <a:lnTo>
                  <a:pt x="15494" y="116712"/>
                </a:lnTo>
                <a:lnTo>
                  <a:pt x="16763" y="108965"/>
                </a:lnTo>
                <a:lnTo>
                  <a:pt x="19176" y="98805"/>
                </a:lnTo>
                <a:lnTo>
                  <a:pt x="22733" y="84962"/>
                </a:lnTo>
                <a:lnTo>
                  <a:pt x="24511" y="77596"/>
                </a:lnTo>
                <a:lnTo>
                  <a:pt x="25400" y="72262"/>
                </a:lnTo>
                <a:lnTo>
                  <a:pt x="25400" y="69087"/>
                </a:lnTo>
                <a:lnTo>
                  <a:pt x="25400" y="66039"/>
                </a:lnTo>
                <a:lnTo>
                  <a:pt x="24892" y="64007"/>
                </a:lnTo>
                <a:lnTo>
                  <a:pt x="23875" y="62737"/>
                </a:lnTo>
                <a:lnTo>
                  <a:pt x="22733" y="61467"/>
                </a:lnTo>
                <a:lnTo>
                  <a:pt x="21209" y="60832"/>
                </a:lnTo>
                <a:lnTo>
                  <a:pt x="19176" y="60832"/>
                </a:lnTo>
                <a:lnTo>
                  <a:pt x="16890" y="60832"/>
                </a:lnTo>
                <a:lnTo>
                  <a:pt x="14732" y="61467"/>
                </a:lnTo>
                <a:lnTo>
                  <a:pt x="12573" y="62991"/>
                </a:lnTo>
                <a:lnTo>
                  <a:pt x="10413" y="64388"/>
                </a:lnTo>
                <a:lnTo>
                  <a:pt x="8255" y="66293"/>
                </a:lnTo>
                <a:lnTo>
                  <a:pt x="6096" y="68452"/>
                </a:lnTo>
                <a:lnTo>
                  <a:pt x="0" y="62356"/>
                </a:lnTo>
                <a:lnTo>
                  <a:pt x="5587" y="57022"/>
                </a:lnTo>
                <a:lnTo>
                  <a:pt x="10413" y="53339"/>
                </a:lnTo>
                <a:lnTo>
                  <a:pt x="14605" y="51180"/>
                </a:lnTo>
                <a:lnTo>
                  <a:pt x="18669" y="49021"/>
                </a:lnTo>
                <a:lnTo>
                  <a:pt x="22860" y="48005"/>
                </a:lnTo>
                <a:lnTo>
                  <a:pt x="27050" y="48005"/>
                </a:lnTo>
                <a:lnTo>
                  <a:pt x="32638" y="48005"/>
                </a:lnTo>
                <a:lnTo>
                  <a:pt x="36957" y="49656"/>
                </a:lnTo>
                <a:lnTo>
                  <a:pt x="39877" y="52958"/>
                </a:lnTo>
                <a:lnTo>
                  <a:pt x="42925" y="56387"/>
                </a:lnTo>
                <a:lnTo>
                  <a:pt x="44450" y="61213"/>
                </a:lnTo>
                <a:lnTo>
                  <a:pt x="44450" y="67563"/>
                </a:lnTo>
                <a:lnTo>
                  <a:pt x="44450" y="72008"/>
                </a:lnTo>
                <a:lnTo>
                  <a:pt x="43561" y="77977"/>
                </a:lnTo>
                <a:lnTo>
                  <a:pt x="41656" y="85597"/>
                </a:lnTo>
                <a:lnTo>
                  <a:pt x="37464" y="102107"/>
                </a:lnTo>
                <a:lnTo>
                  <a:pt x="36830" y="105028"/>
                </a:lnTo>
                <a:lnTo>
                  <a:pt x="36068" y="108711"/>
                </a:lnTo>
                <a:lnTo>
                  <a:pt x="35433" y="112902"/>
                </a:lnTo>
                <a:lnTo>
                  <a:pt x="34671" y="117220"/>
                </a:lnTo>
                <a:lnTo>
                  <a:pt x="34417" y="120650"/>
                </a:lnTo>
                <a:lnTo>
                  <a:pt x="34417" y="123316"/>
                </a:lnTo>
                <a:lnTo>
                  <a:pt x="34417" y="131190"/>
                </a:lnTo>
                <a:lnTo>
                  <a:pt x="36575" y="137159"/>
                </a:lnTo>
                <a:lnTo>
                  <a:pt x="40767" y="140969"/>
                </a:lnTo>
                <a:lnTo>
                  <a:pt x="44958" y="144906"/>
                </a:lnTo>
                <a:lnTo>
                  <a:pt x="51308" y="147319"/>
                </a:lnTo>
                <a:lnTo>
                  <a:pt x="59562" y="148081"/>
                </a:lnTo>
                <a:lnTo>
                  <a:pt x="91948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230367" y="2430805"/>
            <a:ext cx="136372" cy="13637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245576" y="2449829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29622" y="32893"/>
                </a:moveTo>
                <a:lnTo>
                  <a:pt x="25558" y="32893"/>
                </a:lnTo>
                <a:lnTo>
                  <a:pt x="1809" y="33782"/>
                </a:lnTo>
                <a:lnTo>
                  <a:pt x="920" y="39370"/>
                </a:lnTo>
                <a:lnTo>
                  <a:pt x="4476" y="39497"/>
                </a:lnTo>
                <a:lnTo>
                  <a:pt x="6889" y="40005"/>
                </a:lnTo>
                <a:lnTo>
                  <a:pt x="9683" y="42037"/>
                </a:lnTo>
                <a:lnTo>
                  <a:pt x="10445" y="43561"/>
                </a:lnTo>
                <a:lnTo>
                  <a:pt x="10445" y="47625"/>
                </a:lnTo>
                <a:lnTo>
                  <a:pt x="10318" y="48133"/>
                </a:lnTo>
                <a:lnTo>
                  <a:pt x="10064" y="50673"/>
                </a:lnTo>
                <a:lnTo>
                  <a:pt x="9683" y="53467"/>
                </a:lnTo>
                <a:lnTo>
                  <a:pt x="8413" y="59817"/>
                </a:lnTo>
                <a:lnTo>
                  <a:pt x="7651" y="62992"/>
                </a:lnTo>
                <a:lnTo>
                  <a:pt x="6127" y="69850"/>
                </a:lnTo>
                <a:lnTo>
                  <a:pt x="5365" y="73152"/>
                </a:lnTo>
                <a:lnTo>
                  <a:pt x="4476" y="76708"/>
                </a:lnTo>
                <a:lnTo>
                  <a:pt x="3714" y="80137"/>
                </a:lnTo>
                <a:lnTo>
                  <a:pt x="2952" y="83439"/>
                </a:lnTo>
                <a:lnTo>
                  <a:pt x="2190" y="86487"/>
                </a:lnTo>
                <a:lnTo>
                  <a:pt x="1555" y="89662"/>
                </a:lnTo>
                <a:lnTo>
                  <a:pt x="926" y="93218"/>
                </a:lnTo>
                <a:lnTo>
                  <a:pt x="539" y="95250"/>
                </a:lnTo>
                <a:lnTo>
                  <a:pt x="158" y="97917"/>
                </a:lnTo>
                <a:lnTo>
                  <a:pt x="59" y="98806"/>
                </a:lnTo>
                <a:lnTo>
                  <a:pt x="0" y="104648"/>
                </a:lnTo>
                <a:lnTo>
                  <a:pt x="285" y="106172"/>
                </a:lnTo>
                <a:lnTo>
                  <a:pt x="11461" y="117221"/>
                </a:lnTo>
                <a:lnTo>
                  <a:pt x="15779" y="117221"/>
                </a:lnTo>
                <a:lnTo>
                  <a:pt x="35625" y="106172"/>
                </a:lnTo>
                <a:lnTo>
                  <a:pt x="18827" y="106172"/>
                </a:lnTo>
                <a:lnTo>
                  <a:pt x="17557" y="105791"/>
                </a:lnTo>
                <a:lnTo>
                  <a:pt x="15906" y="103886"/>
                </a:lnTo>
                <a:lnTo>
                  <a:pt x="15398" y="102362"/>
                </a:lnTo>
                <a:lnTo>
                  <a:pt x="15519" y="97917"/>
                </a:lnTo>
                <a:lnTo>
                  <a:pt x="16160" y="93218"/>
                </a:lnTo>
                <a:lnTo>
                  <a:pt x="16795" y="90678"/>
                </a:lnTo>
                <a:lnTo>
                  <a:pt x="17557" y="87503"/>
                </a:lnTo>
                <a:lnTo>
                  <a:pt x="29622" y="32893"/>
                </a:lnTo>
                <a:close/>
              </a:path>
              <a:path w="117475" h="117475">
                <a:moveTo>
                  <a:pt x="34829" y="96012"/>
                </a:moveTo>
                <a:lnTo>
                  <a:pt x="31654" y="99441"/>
                </a:lnTo>
                <a:lnTo>
                  <a:pt x="30257" y="100711"/>
                </a:lnTo>
                <a:lnTo>
                  <a:pt x="28987" y="101981"/>
                </a:lnTo>
                <a:lnTo>
                  <a:pt x="21494" y="106172"/>
                </a:lnTo>
                <a:lnTo>
                  <a:pt x="35625" y="106172"/>
                </a:lnTo>
                <a:lnTo>
                  <a:pt x="37496" y="104394"/>
                </a:lnTo>
                <a:lnTo>
                  <a:pt x="40290" y="101473"/>
                </a:lnTo>
                <a:lnTo>
                  <a:pt x="34829" y="96012"/>
                </a:lnTo>
                <a:close/>
              </a:path>
              <a:path w="117475" h="117475">
                <a:moveTo>
                  <a:pt x="87280" y="42925"/>
                </a:moveTo>
                <a:lnTo>
                  <a:pt x="71405" y="42925"/>
                </a:lnTo>
                <a:lnTo>
                  <a:pt x="61753" y="85344"/>
                </a:lnTo>
                <a:lnTo>
                  <a:pt x="61118" y="87630"/>
                </a:lnTo>
                <a:lnTo>
                  <a:pt x="60737" y="90043"/>
                </a:lnTo>
                <a:lnTo>
                  <a:pt x="60483" y="92456"/>
                </a:lnTo>
                <a:lnTo>
                  <a:pt x="60102" y="94869"/>
                </a:lnTo>
                <a:lnTo>
                  <a:pt x="72802" y="117221"/>
                </a:lnTo>
                <a:lnTo>
                  <a:pt x="81819" y="117221"/>
                </a:lnTo>
                <a:lnTo>
                  <a:pt x="102939" y="106172"/>
                </a:lnTo>
                <a:lnTo>
                  <a:pt x="81819" y="106172"/>
                </a:lnTo>
                <a:lnTo>
                  <a:pt x="79533" y="105283"/>
                </a:lnTo>
                <a:lnTo>
                  <a:pt x="78036" y="103250"/>
                </a:lnTo>
                <a:lnTo>
                  <a:pt x="76739" y="101600"/>
                </a:lnTo>
                <a:lnTo>
                  <a:pt x="76104" y="99060"/>
                </a:lnTo>
                <a:lnTo>
                  <a:pt x="76219" y="92456"/>
                </a:lnTo>
                <a:lnTo>
                  <a:pt x="76485" y="89789"/>
                </a:lnTo>
                <a:lnTo>
                  <a:pt x="76739" y="88392"/>
                </a:lnTo>
                <a:lnTo>
                  <a:pt x="76866" y="86868"/>
                </a:lnTo>
                <a:lnTo>
                  <a:pt x="77247" y="85217"/>
                </a:lnTo>
                <a:lnTo>
                  <a:pt x="77501" y="83439"/>
                </a:lnTo>
                <a:lnTo>
                  <a:pt x="77882" y="81534"/>
                </a:lnTo>
                <a:lnTo>
                  <a:pt x="78390" y="79502"/>
                </a:lnTo>
                <a:lnTo>
                  <a:pt x="78898" y="77216"/>
                </a:lnTo>
                <a:lnTo>
                  <a:pt x="87280" y="42925"/>
                </a:lnTo>
                <a:close/>
              </a:path>
              <a:path w="117475" h="117475">
                <a:moveTo>
                  <a:pt x="103282" y="94107"/>
                </a:moveTo>
                <a:lnTo>
                  <a:pt x="99472" y="98298"/>
                </a:lnTo>
                <a:lnTo>
                  <a:pt x="96170" y="101346"/>
                </a:lnTo>
                <a:lnTo>
                  <a:pt x="93249" y="103250"/>
                </a:lnTo>
                <a:lnTo>
                  <a:pt x="90328" y="105283"/>
                </a:lnTo>
                <a:lnTo>
                  <a:pt x="87534" y="106172"/>
                </a:lnTo>
                <a:lnTo>
                  <a:pt x="102939" y="106172"/>
                </a:lnTo>
                <a:lnTo>
                  <a:pt x="103536" y="105664"/>
                </a:lnTo>
                <a:lnTo>
                  <a:pt x="106203" y="102997"/>
                </a:lnTo>
                <a:lnTo>
                  <a:pt x="108997" y="99949"/>
                </a:lnTo>
                <a:lnTo>
                  <a:pt x="103282" y="94107"/>
                </a:lnTo>
                <a:close/>
              </a:path>
              <a:path w="117475" h="117475">
                <a:moveTo>
                  <a:pt x="93757" y="13081"/>
                </a:moveTo>
                <a:lnTo>
                  <a:pt x="80930" y="13081"/>
                </a:lnTo>
                <a:lnTo>
                  <a:pt x="79914" y="16002"/>
                </a:lnTo>
                <a:lnTo>
                  <a:pt x="79025" y="18415"/>
                </a:lnTo>
                <a:lnTo>
                  <a:pt x="73691" y="30225"/>
                </a:lnTo>
                <a:lnTo>
                  <a:pt x="72929" y="31369"/>
                </a:lnTo>
                <a:lnTo>
                  <a:pt x="62261" y="36575"/>
                </a:lnTo>
                <a:lnTo>
                  <a:pt x="58959" y="36575"/>
                </a:lnTo>
                <a:lnTo>
                  <a:pt x="57435" y="42925"/>
                </a:lnTo>
                <a:lnTo>
                  <a:pt x="114966" y="42925"/>
                </a:lnTo>
                <a:lnTo>
                  <a:pt x="116871" y="33782"/>
                </a:lnTo>
                <a:lnTo>
                  <a:pt x="89058" y="33782"/>
                </a:lnTo>
                <a:lnTo>
                  <a:pt x="93757" y="13081"/>
                </a:lnTo>
                <a:close/>
              </a:path>
              <a:path w="117475" h="117475">
                <a:moveTo>
                  <a:pt x="37242" y="0"/>
                </a:moveTo>
                <a:lnTo>
                  <a:pt x="20859" y="0"/>
                </a:lnTo>
                <a:lnTo>
                  <a:pt x="17049" y="17525"/>
                </a:lnTo>
                <a:lnTo>
                  <a:pt x="33178" y="17525"/>
                </a:lnTo>
                <a:lnTo>
                  <a:pt x="372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245480" y="2482723"/>
            <a:ext cx="40640" cy="84455"/>
          </a:xfrm>
          <a:custGeom>
            <a:avLst/>
            <a:gdLst/>
            <a:ahLst/>
            <a:cxnLst/>
            <a:rect l="l" t="t" r="r" b="b"/>
            <a:pathLst>
              <a:path w="40639" h="84455">
                <a:moveTo>
                  <a:pt x="25654" y="0"/>
                </a:moveTo>
                <a:lnTo>
                  <a:pt x="29718" y="0"/>
                </a:lnTo>
                <a:lnTo>
                  <a:pt x="17653" y="54610"/>
                </a:lnTo>
                <a:lnTo>
                  <a:pt x="16891" y="57785"/>
                </a:lnTo>
                <a:lnTo>
                  <a:pt x="16256" y="60325"/>
                </a:lnTo>
                <a:lnTo>
                  <a:pt x="16002" y="62229"/>
                </a:lnTo>
                <a:lnTo>
                  <a:pt x="15748" y="64135"/>
                </a:lnTo>
                <a:lnTo>
                  <a:pt x="15494" y="65912"/>
                </a:lnTo>
                <a:lnTo>
                  <a:pt x="15494" y="67437"/>
                </a:lnTo>
                <a:lnTo>
                  <a:pt x="15494" y="69468"/>
                </a:lnTo>
                <a:lnTo>
                  <a:pt x="16002" y="70992"/>
                </a:lnTo>
                <a:lnTo>
                  <a:pt x="16764" y="71881"/>
                </a:lnTo>
                <a:lnTo>
                  <a:pt x="17653" y="72898"/>
                </a:lnTo>
                <a:lnTo>
                  <a:pt x="18923" y="73278"/>
                </a:lnTo>
                <a:lnTo>
                  <a:pt x="20574" y="73278"/>
                </a:lnTo>
                <a:lnTo>
                  <a:pt x="21590" y="73278"/>
                </a:lnTo>
                <a:lnTo>
                  <a:pt x="30353" y="67817"/>
                </a:lnTo>
                <a:lnTo>
                  <a:pt x="31750" y="66548"/>
                </a:lnTo>
                <a:lnTo>
                  <a:pt x="33274" y="64897"/>
                </a:lnTo>
                <a:lnTo>
                  <a:pt x="34925" y="63118"/>
                </a:lnTo>
                <a:lnTo>
                  <a:pt x="40386" y="68579"/>
                </a:lnTo>
                <a:lnTo>
                  <a:pt x="15875" y="84327"/>
                </a:lnTo>
                <a:lnTo>
                  <a:pt x="13716" y="84327"/>
                </a:lnTo>
                <a:lnTo>
                  <a:pt x="11557" y="84327"/>
                </a:lnTo>
                <a:lnTo>
                  <a:pt x="3810" y="80010"/>
                </a:lnTo>
                <a:lnTo>
                  <a:pt x="2540" y="78612"/>
                </a:lnTo>
                <a:lnTo>
                  <a:pt x="1651" y="77088"/>
                </a:lnTo>
                <a:lnTo>
                  <a:pt x="1016" y="75184"/>
                </a:lnTo>
                <a:lnTo>
                  <a:pt x="381" y="73278"/>
                </a:lnTo>
                <a:lnTo>
                  <a:pt x="0" y="71247"/>
                </a:lnTo>
                <a:lnTo>
                  <a:pt x="0" y="69087"/>
                </a:lnTo>
                <a:lnTo>
                  <a:pt x="0" y="67310"/>
                </a:lnTo>
                <a:lnTo>
                  <a:pt x="254" y="65024"/>
                </a:lnTo>
                <a:lnTo>
                  <a:pt x="635" y="62356"/>
                </a:lnTo>
                <a:lnTo>
                  <a:pt x="1143" y="59689"/>
                </a:lnTo>
                <a:lnTo>
                  <a:pt x="1651" y="56768"/>
                </a:lnTo>
                <a:lnTo>
                  <a:pt x="2286" y="53593"/>
                </a:lnTo>
                <a:lnTo>
                  <a:pt x="3048" y="50546"/>
                </a:lnTo>
                <a:lnTo>
                  <a:pt x="3810" y="47243"/>
                </a:lnTo>
                <a:lnTo>
                  <a:pt x="4572" y="43814"/>
                </a:lnTo>
                <a:lnTo>
                  <a:pt x="5461" y="40259"/>
                </a:lnTo>
                <a:lnTo>
                  <a:pt x="6223" y="36956"/>
                </a:lnTo>
                <a:lnTo>
                  <a:pt x="6985" y="33527"/>
                </a:lnTo>
                <a:lnTo>
                  <a:pt x="7747" y="30099"/>
                </a:lnTo>
                <a:lnTo>
                  <a:pt x="8509" y="26924"/>
                </a:lnTo>
                <a:lnTo>
                  <a:pt x="9144" y="23749"/>
                </a:lnTo>
                <a:lnTo>
                  <a:pt x="9779" y="20574"/>
                </a:lnTo>
                <a:lnTo>
                  <a:pt x="10160" y="17779"/>
                </a:lnTo>
                <a:lnTo>
                  <a:pt x="10414" y="15239"/>
                </a:lnTo>
                <a:lnTo>
                  <a:pt x="10541" y="14731"/>
                </a:lnTo>
                <a:lnTo>
                  <a:pt x="10668" y="14350"/>
                </a:lnTo>
                <a:lnTo>
                  <a:pt x="10668" y="13969"/>
                </a:lnTo>
                <a:lnTo>
                  <a:pt x="10668" y="13462"/>
                </a:lnTo>
                <a:lnTo>
                  <a:pt x="10668" y="13207"/>
                </a:lnTo>
                <a:lnTo>
                  <a:pt x="10668" y="12826"/>
                </a:lnTo>
                <a:lnTo>
                  <a:pt x="10541" y="10667"/>
                </a:lnTo>
                <a:lnTo>
                  <a:pt x="9779" y="9143"/>
                </a:lnTo>
                <a:lnTo>
                  <a:pt x="8382" y="8127"/>
                </a:lnTo>
                <a:lnTo>
                  <a:pt x="6985" y="7112"/>
                </a:lnTo>
                <a:lnTo>
                  <a:pt x="4572" y="6603"/>
                </a:lnTo>
                <a:lnTo>
                  <a:pt x="1016" y="6476"/>
                </a:lnTo>
                <a:lnTo>
                  <a:pt x="1905" y="888"/>
                </a:lnTo>
                <a:lnTo>
                  <a:pt x="2565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303011" y="2462910"/>
            <a:ext cx="59690" cy="104139"/>
          </a:xfrm>
          <a:custGeom>
            <a:avLst/>
            <a:gdLst/>
            <a:ahLst/>
            <a:cxnLst/>
            <a:rect l="l" t="t" r="r" b="b"/>
            <a:pathLst>
              <a:path w="59689" h="104139">
                <a:moveTo>
                  <a:pt x="23495" y="0"/>
                </a:moveTo>
                <a:lnTo>
                  <a:pt x="36322" y="0"/>
                </a:lnTo>
                <a:lnTo>
                  <a:pt x="31623" y="20700"/>
                </a:lnTo>
                <a:lnTo>
                  <a:pt x="59436" y="20700"/>
                </a:lnTo>
                <a:lnTo>
                  <a:pt x="57530" y="29844"/>
                </a:lnTo>
                <a:lnTo>
                  <a:pt x="29845" y="29844"/>
                </a:lnTo>
                <a:lnTo>
                  <a:pt x="21462" y="64135"/>
                </a:lnTo>
                <a:lnTo>
                  <a:pt x="20954" y="66421"/>
                </a:lnTo>
                <a:lnTo>
                  <a:pt x="20447" y="68452"/>
                </a:lnTo>
                <a:lnTo>
                  <a:pt x="20065" y="70358"/>
                </a:lnTo>
                <a:lnTo>
                  <a:pt x="19812" y="72136"/>
                </a:lnTo>
                <a:lnTo>
                  <a:pt x="19430" y="73787"/>
                </a:lnTo>
                <a:lnTo>
                  <a:pt x="19303" y="75311"/>
                </a:lnTo>
                <a:lnTo>
                  <a:pt x="19050" y="76708"/>
                </a:lnTo>
                <a:lnTo>
                  <a:pt x="18923" y="78104"/>
                </a:lnTo>
                <a:lnTo>
                  <a:pt x="18796" y="79248"/>
                </a:lnTo>
                <a:lnTo>
                  <a:pt x="18668" y="80517"/>
                </a:lnTo>
                <a:lnTo>
                  <a:pt x="18668" y="81661"/>
                </a:lnTo>
                <a:lnTo>
                  <a:pt x="18668" y="82676"/>
                </a:lnTo>
                <a:lnTo>
                  <a:pt x="18668" y="85978"/>
                </a:lnTo>
                <a:lnTo>
                  <a:pt x="19303" y="88518"/>
                </a:lnTo>
                <a:lnTo>
                  <a:pt x="20700" y="90297"/>
                </a:lnTo>
                <a:lnTo>
                  <a:pt x="22098" y="92201"/>
                </a:lnTo>
                <a:lnTo>
                  <a:pt x="24384" y="93090"/>
                </a:lnTo>
                <a:lnTo>
                  <a:pt x="27432" y="93090"/>
                </a:lnTo>
                <a:lnTo>
                  <a:pt x="30099" y="93090"/>
                </a:lnTo>
                <a:lnTo>
                  <a:pt x="32892" y="92201"/>
                </a:lnTo>
                <a:lnTo>
                  <a:pt x="35813" y="90169"/>
                </a:lnTo>
                <a:lnTo>
                  <a:pt x="38735" y="88264"/>
                </a:lnTo>
                <a:lnTo>
                  <a:pt x="42037" y="85216"/>
                </a:lnTo>
                <a:lnTo>
                  <a:pt x="45847" y="81025"/>
                </a:lnTo>
                <a:lnTo>
                  <a:pt x="51562" y="86867"/>
                </a:lnTo>
                <a:lnTo>
                  <a:pt x="48767" y="89915"/>
                </a:lnTo>
                <a:lnTo>
                  <a:pt x="46100" y="92583"/>
                </a:lnTo>
                <a:lnTo>
                  <a:pt x="43561" y="94741"/>
                </a:lnTo>
                <a:lnTo>
                  <a:pt x="41021" y="96900"/>
                </a:lnTo>
                <a:lnTo>
                  <a:pt x="38608" y="98678"/>
                </a:lnTo>
                <a:lnTo>
                  <a:pt x="36195" y="100075"/>
                </a:lnTo>
                <a:lnTo>
                  <a:pt x="33782" y="101473"/>
                </a:lnTo>
                <a:lnTo>
                  <a:pt x="31368" y="102488"/>
                </a:lnTo>
                <a:lnTo>
                  <a:pt x="29083" y="103124"/>
                </a:lnTo>
                <a:lnTo>
                  <a:pt x="26797" y="103759"/>
                </a:lnTo>
                <a:lnTo>
                  <a:pt x="24384" y="104139"/>
                </a:lnTo>
                <a:lnTo>
                  <a:pt x="21843" y="104139"/>
                </a:lnTo>
                <a:lnTo>
                  <a:pt x="15366" y="104139"/>
                </a:lnTo>
                <a:lnTo>
                  <a:pt x="10540" y="102615"/>
                </a:lnTo>
                <a:lnTo>
                  <a:pt x="7365" y="99567"/>
                </a:lnTo>
                <a:lnTo>
                  <a:pt x="4190" y="96392"/>
                </a:lnTo>
                <a:lnTo>
                  <a:pt x="2539" y="91948"/>
                </a:lnTo>
                <a:lnTo>
                  <a:pt x="2539" y="85978"/>
                </a:lnTo>
                <a:lnTo>
                  <a:pt x="2539" y="83947"/>
                </a:lnTo>
                <a:lnTo>
                  <a:pt x="2666" y="81787"/>
                </a:lnTo>
                <a:lnTo>
                  <a:pt x="3048" y="79375"/>
                </a:lnTo>
                <a:lnTo>
                  <a:pt x="3301" y="76962"/>
                </a:lnTo>
                <a:lnTo>
                  <a:pt x="3683" y="74549"/>
                </a:lnTo>
                <a:lnTo>
                  <a:pt x="4317" y="72262"/>
                </a:lnTo>
                <a:lnTo>
                  <a:pt x="13970" y="29844"/>
                </a:lnTo>
                <a:lnTo>
                  <a:pt x="0" y="29844"/>
                </a:lnTo>
                <a:lnTo>
                  <a:pt x="1524" y="23494"/>
                </a:lnTo>
                <a:lnTo>
                  <a:pt x="4825" y="23494"/>
                </a:lnTo>
                <a:lnTo>
                  <a:pt x="7365" y="23240"/>
                </a:lnTo>
                <a:lnTo>
                  <a:pt x="16255" y="17144"/>
                </a:lnTo>
                <a:lnTo>
                  <a:pt x="17017" y="16128"/>
                </a:lnTo>
                <a:lnTo>
                  <a:pt x="20827" y="7492"/>
                </a:lnTo>
                <a:lnTo>
                  <a:pt x="21589" y="5334"/>
                </a:lnTo>
                <a:lnTo>
                  <a:pt x="22478" y="2921"/>
                </a:lnTo>
                <a:lnTo>
                  <a:pt x="234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262626" y="2449829"/>
            <a:ext cx="20320" cy="17780"/>
          </a:xfrm>
          <a:custGeom>
            <a:avLst/>
            <a:gdLst/>
            <a:ahLst/>
            <a:cxnLst/>
            <a:rect l="l" t="t" r="r" b="b"/>
            <a:pathLst>
              <a:path w="20320" h="17780">
                <a:moveTo>
                  <a:pt x="3810" y="0"/>
                </a:moveTo>
                <a:lnTo>
                  <a:pt x="20193" y="0"/>
                </a:lnTo>
                <a:lnTo>
                  <a:pt x="16128" y="17525"/>
                </a:lnTo>
                <a:lnTo>
                  <a:pt x="0" y="17525"/>
                </a:lnTo>
                <a:lnTo>
                  <a:pt x="381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378196" y="2336292"/>
            <a:ext cx="1475104" cy="19050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03719" y="2342400"/>
            <a:ext cx="153161" cy="22325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919351" y="2361819"/>
            <a:ext cx="134620" cy="204470"/>
          </a:xfrm>
          <a:custGeom>
            <a:avLst/>
            <a:gdLst/>
            <a:ahLst/>
            <a:cxnLst/>
            <a:rect l="l" t="t" r="r" b="b"/>
            <a:pathLst>
              <a:path w="134620" h="204469">
                <a:moveTo>
                  <a:pt x="98414" y="0"/>
                </a:moveTo>
                <a:lnTo>
                  <a:pt x="80761" y="0"/>
                </a:lnTo>
                <a:lnTo>
                  <a:pt x="70474" y="47878"/>
                </a:lnTo>
                <a:lnTo>
                  <a:pt x="59925" y="48617"/>
                </a:lnTo>
                <a:lnTo>
                  <a:pt x="19230" y="68056"/>
                </a:lnTo>
                <a:lnTo>
                  <a:pt x="537" y="105181"/>
                </a:lnTo>
                <a:lnTo>
                  <a:pt x="0" y="113664"/>
                </a:lnTo>
                <a:lnTo>
                  <a:pt x="730" y="122866"/>
                </a:lnTo>
                <a:lnTo>
                  <a:pt x="26310" y="153908"/>
                </a:lnTo>
                <a:lnTo>
                  <a:pt x="45836" y="157987"/>
                </a:lnTo>
                <a:lnTo>
                  <a:pt x="35676" y="204469"/>
                </a:lnTo>
                <a:lnTo>
                  <a:pt x="53329" y="204469"/>
                </a:lnTo>
                <a:lnTo>
                  <a:pt x="63489" y="157987"/>
                </a:lnTo>
                <a:lnTo>
                  <a:pt x="71467" y="157724"/>
                </a:lnTo>
                <a:lnTo>
                  <a:pt x="101357" y="149097"/>
                </a:lnTo>
                <a:lnTo>
                  <a:pt x="47995" y="149097"/>
                </a:lnTo>
                <a:lnTo>
                  <a:pt x="39359" y="148335"/>
                </a:lnTo>
                <a:lnTo>
                  <a:pt x="19674" y="113664"/>
                </a:lnTo>
                <a:lnTo>
                  <a:pt x="20579" y="102401"/>
                </a:lnTo>
                <a:lnTo>
                  <a:pt x="41651" y="66970"/>
                </a:lnTo>
                <a:lnTo>
                  <a:pt x="68315" y="57022"/>
                </a:lnTo>
                <a:lnTo>
                  <a:pt x="85912" y="57022"/>
                </a:lnTo>
                <a:lnTo>
                  <a:pt x="85968" y="56768"/>
                </a:lnTo>
                <a:lnTo>
                  <a:pt x="116803" y="56768"/>
                </a:lnTo>
                <a:lnTo>
                  <a:pt x="115718" y="55915"/>
                </a:lnTo>
                <a:lnTo>
                  <a:pt x="107812" y="52006"/>
                </a:lnTo>
                <a:lnTo>
                  <a:pt x="98573" y="49335"/>
                </a:lnTo>
                <a:lnTo>
                  <a:pt x="88000" y="47878"/>
                </a:lnTo>
                <a:lnTo>
                  <a:pt x="98414" y="0"/>
                </a:lnTo>
                <a:close/>
              </a:path>
              <a:path w="134620" h="204469">
                <a:moveTo>
                  <a:pt x="85912" y="57022"/>
                </a:moveTo>
                <a:lnTo>
                  <a:pt x="68315" y="57022"/>
                </a:lnTo>
                <a:lnTo>
                  <a:pt x="47995" y="149097"/>
                </a:lnTo>
                <a:lnTo>
                  <a:pt x="101357" y="149097"/>
                </a:lnTo>
                <a:lnTo>
                  <a:pt x="101589" y="148970"/>
                </a:lnTo>
                <a:lnTo>
                  <a:pt x="65648" y="148970"/>
                </a:lnTo>
                <a:lnTo>
                  <a:pt x="85912" y="57022"/>
                </a:lnTo>
                <a:close/>
              </a:path>
              <a:path w="134620" h="204469">
                <a:moveTo>
                  <a:pt x="116803" y="56768"/>
                </a:moveTo>
                <a:lnTo>
                  <a:pt x="85968" y="56768"/>
                </a:lnTo>
                <a:lnTo>
                  <a:pt x="91937" y="57403"/>
                </a:lnTo>
                <a:lnTo>
                  <a:pt x="97144" y="59308"/>
                </a:lnTo>
                <a:lnTo>
                  <a:pt x="101462" y="62737"/>
                </a:lnTo>
                <a:lnTo>
                  <a:pt x="105907" y="66166"/>
                </a:lnTo>
                <a:lnTo>
                  <a:pt x="109082" y="70357"/>
                </a:lnTo>
                <a:lnTo>
                  <a:pt x="111114" y="75564"/>
                </a:lnTo>
                <a:lnTo>
                  <a:pt x="113273" y="80644"/>
                </a:lnTo>
                <a:lnTo>
                  <a:pt x="114289" y="86232"/>
                </a:lnTo>
                <a:lnTo>
                  <a:pt x="114289" y="92201"/>
                </a:lnTo>
                <a:lnTo>
                  <a:pt x="113887" y="99605"/>
                </a:lnTo>
                <a:lnTo>
                  <a:pt x="95724" y="136699"/>
                </a:lnTo>
                <a:lnTo>
                  <a:pt x="65648" y="148970"/>
                </a:lnTo>
                <a:lnTo>
                  <a:pt x="101589" y="148970"/>
                </a:lnTo>
                <a:lnTo>
                  <a:pt x="128767" y="119125"/>
                </a:lnTo>
                <a:lnTo>
                  <a:pt x="134101" y="92201"/>
                </a:lnTo>
                <a:lnTo>
                  <a:pt x="133363" y="82893"/>
                </a:lnTo>
                <a:lnTo>
                  <a:pt x="131149" y="74596"/>
                </a:lnTo>
                <a:lnTo>
                  <a:pt x="127458" y="67323"/>
                </a:lnTo>
                <a:lnTo>
                  <a:pt x="122290" y="61086"/>
                </a:lnTo>
                <a:lnTo>
                  <a:pt x="116803" y="5676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939026" y="2418842"/>
            <a:ext cx="48895" cy="92075"/>
          </a:xfrm>
          <a:custGeom>
            <a:avLst/>
            <a:gdLst/>
            <a:ahLst/>
            <a:cxnLst/>
            <a:rect l="l" t="t" r="r" b="b"/>
            <a:pathLst>
              <a:path w="48895" h="92075">
                <a:moveTo>
                  <a:pt x="48641" y="0"/>
                </a:moveTo>
                <a:lnTo>
                  <a:pt x="14477" y="17018"/>
                </a:lnTo>
                <a:lnTo>
                  <a:pt x="0" y="56642"/>
                </a:lnTo>
                <a:lnTo>
                  <a:pt x="476" y="63648"/>
                </a:lnTo>
                <a:lnTo>
                  <a:pt x="28321" y="92075"/>
                </a:lnTo>
                <a:lnTo>
                  <a:pt x="4864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985000" y="2418588"/>
            <a:ext cx="48895" cy="92710"/>
          </a:xfrm>
          <a:custGeom>
            <a:avLst/>
            <a:gdLst/>
            <a:ahLst/>
            <a:cxnLst/>
            <a:rect l="l" t="t" r="r" b="b"/>
            <a:pathLst>
              <a:path w="48895" h="92710">
                <a:moveTo>
                  <a:pt x="20320" y="0"/>
                </a:moveTo>
                <a:lnTo>
                  <a:pt x="0" y="92201"/>
                </a:lnTo>
                <a:lnTo>
                  <a:pt x="6619" y="91485"/>
                </a:lnTo>
                <a:lnTo>
                  <a:pt x="12953" y="89900"/>
                </a:lnTo>
                <a:lnTo>
                  <a:pt x="42291" y="63500"/>
                </a:lnTo>
                <a:lnTo>
                  <a:pt x="48641" y="35433"/>
                </a:lnTo>
                <a:lnTo>
                  <a:pt x="48641" y="29463"/>
                </a:lnTo>
                <a:lnTo>
                  <a:pt x="47625" y="23875"/>
                </a:lnTo>
                <a:lnTo>
                  <a:pt x="45466" y="18796"/>
                </a:lnTo>
                <a:lnTo>
                  <a:pt x="43433" y="13588"/>
                </a:lnTo>
                <a:lnTo>
                  <a:pt x="40258" y="9398"/>
                </a:lnTo>
                <a:lnTo>
                  <a:pt x="35814" y="5969"/>
                </a:lnTo>
                <a:lnTo>
                  <a:pt x="31496" y="2539"/>
                </a:lnTo>
                <a:lnTo>
                  <a:pt x="26289" y="635"/>
                </a:lnTo>
                <a:lnTo>
                  <a:pt x="2032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919341" y="2361819"/>
            <a:ext cx="134620" cy="204470"/>
          </a:xfrm>
          <a:custGeom>
            <a:avLst/>
            <a:gdLst/>
            <a:ahLst/>
            <a:cxnLst/>
            <a:rect l="l" t="t" r="r" b="b"/>
            <a:pathLst>
              <a:path w="134620" h="204469">
                <a:moveTo>
                  <a:pt x="80772" y="0"/>
                </a:moveTo>
                <a:lnTo>
                  <a:pt x="98425" y="0"/>
                </a:lnTo>
                <a:lnTo>
                  <a:pt x="88010" y="47878"/>
                </a:lnTo>
                <a:lnTo>
                  <a:pt x="98583" y="49335"/>
                </a:lnTo>
                <a:lnTo>
                  <a:pt x="131159" y="74596"/>
                </a:lnTo>
                <a:lnTo>
                  <a:pt x="134111" y="92201"/>
                </a:lnTo>
                <a:lnTo>
                  <a:pt x="133778" y="99444"/>
                </a:lnTo>
                <a:lnTo>
                  <a:pt x="118169" y="135592"/>
                </a:lnTo>
                <a:lnTo>
                  <a:pt x="85574" y="155576"/>
                </a:lnTo>
                <a:lnTo>
                  <a:pt x="63500" y="157987"/>
                </a:lnTo>
                <a:lnTo>
                  <a:pt x="53339" y="204469"/>
                </a:lnTo>
                <a:lnTo>
                  <a:pt x="35686" y="204469"/>
                </a:lnTo>
                <a:lnTo>
                  <a:pt x="45847" y="157987"/>
                </a:lnTo>
                <a:lnTo>
                  <a:pt x="35440" y="156585"/>
                </a:lnTo>
                <a:lnTo>
                  <a:pt x="2968" y="131206"/>
                </a:lnTo>
                <a:lnTo>
                  <a:pt x="0" y="113537"/>
                </a:lnTo>
                <a:lnTo>
                  <a:pt x="547" y="105181"/>
                </a:lnTo>
                <a:lnTo>
                  <a:pt x="19240" y="68056"/>
                </a:lnTo>
                <a:lnTo>
                  <a:pt x="59936" y="48617"/>
                </a:lnTo>
                <a:lnTo>
                  <a:pt x="70484" y="47878"/>
                </a:lnTo>
                <a:lnTo>
                  <a:pt x="8077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057643" y="2433802"/>
            <a:ext cx="105949" cy="13337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073265" y="2453767"/>
            <a:ext cx="86995" cy="113664"/>
          </a:xfrm>
          <a:custGeom>
            <a:avLst/>
            <a:gdLst/>
            <a:ahLst/>
            <a:cxnLst/>
            <a:rect l="l" t="t" r="r" b="b"/>
            <a:pathLst>
              <a:path w="86995" h="113664">
                <a:moveTo>
                  <a:pt x="51307" y="70612"/>
                </a:moveTo>
                <a:lnTo>
                  <a:pt x="31241" y="70612"/>
                </a:lnTo>
                <a:lnTo>
                  <a:pt x="32257" y="70738"/>
                </a:lnTo>
                <a:lnTo>
                  <a:pt x="33908" y="70993"/>
                </a:lnTo>
                <a:lnTo>
                  <a:pt x="34543" y="71247"/>
                </a:lnTo>
                <a:lnTo>
                  <a:pt x="35051" y="71628"/>
                </a:lnTo>
                <a:lnTo>
                  <a:pt x="35686" y="72009"/>
                </a:lnTo>
                <a:lnTo>
                  <a:pt x="39115" y="82169"/>
                </a:lnTo>
                <a:lnTo>
                  <a:pt x="40639" y="87122"/>
                </a:lnTo>
                <a:lnTo>
                  <a:pt x="51307" y="110617"/>
                </a:lnTo>
                <a:lnTo>
                  <a:pt x="53339" y="112395"/>
                </a:lnTo>
                <a:lnTo>
                  <a:pt x="56133" y="113284"/>
                </a:lnTo>
                <a:lnTo>
                  <a:pt x="61467" y="113284"/>
                </a:lnTo>
                <a:lnTo>
                  <a:pt x="79501" y="102997"/>
                </a:lnTo>
                <a:lnTo>
                  <a:pt x="80353" y="102235"/>
                </a:lnTo>
                <a:lnTo>
                  <a:pt x="64896" y="102235"/>
                </a:lnTo>
                <a:lnTo>
                  <a:pt x="63880" y="101981"/>
                </a:lnTo>
                <a:lnTo>
                  <a:pt x="63118" y="101473"/>
                </a:lnTo>
                <a:lnTo>
                  <a:pt x="62356" y="101092"/>
                </a:lnTo>
                <a:lnTo>
                  <a:pt x="61721" y="100330"/>
                </a:lnTo>
                <a:lnTo>
                  <a:pt x="61086" y="99313"/>
                </a:lnTo>
                <a:lnTo>
                  <a:pt x="60325" y="98298"/>
                </a:lnTo>
                <a:lnTo>
                  <a:pt x="59816" y="96900"/>
                </a:lnTo>
                <a:lnTo>
                  <a:pt x="59181" y="95377"/>
                </a:lnTo>
                <a:lnTo>
                  <a:pt x="58674" y="93725"/>
                </a:lnTo>
                <a:lnTo>
                  <a:pt x="58003" y="91694"/>
                </a:lnTo>
                <a:lnTo>
                  <a:pt x="57403" y="89535"/>
                </a:lnTo>
                <a:lnTo>
                  <a:pt x="54609" y="81153"/>
                </a:lnTo>
                <a:lnTo>
                  <a:pt x="53138" y="76581"/>
                </a:lnTo>
                <a:lnTo>
                  <a:pt x="51942" y="72517"/>
                </a:lnTo>
                <a:lnTo>
                  <a:pt x="51307" y="70612"/>
                </a:lnTo>
                <a:close/>
              </a:path>
              <a:path w="86995" h="113664">
                <a:moveTo>
                  <a:pt x="40512" y="0"/>
                </a:moveTo>
                <a:lnTo>
                  <a:pt x="34670" y="0"/>
                </a:lnTo>
                <a:lnTo>
                  <a:pt x="12191" y="1016"/>
                </a:lnTo>
                <a:lnTo>
                  <a:pt x="10921" y="6604"/>
                </a:lnTo>
                <a:lnTo>
                  <a:pt x="12953" y="6604"/>
                </a:lnTo>
                <a:lnTo>
                  <a:pt x="14604" y="6731"/>
                </a:lnTo>
                <a:lnTo>
                  <a:pt x="21462" y="10668"/>
                </a:lnTo>
                <a:lnTo>
                  <a:pt x="21462" y="15367"/>
                </a:lnTo>
                <a:lnTo>
                  <a:pt x="20954" y="18669"/>
                </a:lnTo>
                <a:lnTo>
                  <a:pt x="19811" y="23875"/>
                </a:lnTo>
                <a:lnTo>
                  <a:pt x="0" y="111760"/>
                </a:lnTo>
                <a:lnTo>
                  <a:pt x="15748" y="111760"/>
                </a:lnTo>
                <a:lnTo>
                  <a:pt x="24637" y="70612"/>
                </a:lnTo>
                <a:lnTo>
                  <a:pt x="51307" y="70612"/>
                </a:lnTo>
                <a:lnTo>
                  <a:pt x="50545" y="68325"/>
                </a:lnTo>
                <a:lnTo>
                  <a:pt x="49275" y="64262"/>
                </a:lnTo>
                <a:lnTo>
                  <a:pt x="49944" y="63754"/>
                </a:lnTo>
                <a:lnTo>
                  <a:pt x="26161" y="63754"/>
                </a:lnTo>
                <a:lnTo>
                  <a:pt x="40512" y="0"/>
                </a:lnTo>
                <a:close/>
              </a:path>
              <a:path w="86995" h="113664">
                <a:moveTo>
                  <a:pt x="78866" y="92837"/>
                </a:moveTo>
                <a:lnTo>
                  <a:pt x="71119" y="100330"/>
                </a:lnTo>
                <a:lnTo>
                  <a:pt x="70103" y="101092"/>
                </a:lnTo>
                <a:lnTo>
                  <a:pt x="69087" y="101600"/>
                </a:lnTo>
                <a:lnTo>
                  <a:pt x="67563" y="102108"/>
                </a:lnTo>
                <a:lnTo>
                  <a:pt x="66675" y="102235"/>
                </a:lnTo>
                <a:lnTo>
                  <a:pt x="80353" y="102235"/>
                </a:lnTo>
                <a:lnTo>
                  <a:pt x="81914" y="100837"/>
                </a:lnTo>
                <a:lnTo>
                  <a:pt x="84454" y="98171"/>
                </a:lnTo>
                <a:lnTo>
                  <a:pt x="78866" y="92837"/>
                </a:lnTo>
                <a:close/>
              </a:path>
              <a:path w="86995" h="113664">
                <a:moveTo>
                  <a:pt x="84835" y="29845"/>
                </a:moveTo>
                <a:lnTo>
                  <a:pt x="55244" y="29845"/>
                </a:lnTo>
                <a:lnTo>
                  <a:pt x="54355" y="35179"/>
                </a:lnTo>
                <a:lnTo>
                  <a:pt x="56641" y="35433"/>
                </a:lnTo>
                <a:lnTo>
                  <a:pt x="58165" y="35941"/>
                </a:lnTo>
                <a:lnTo>
                  <a:pt x="59054" y="36830"/>
                </a:lnTo>
                <a:lnTo>
                  <a:pt x="59943" y="37592"/>
                </a:lnTo>
                <a:lnTo>
                  <a:pt x="60325" y="38608"/>
                </a:lnTo>
                <a:lnTo>
                  <a:pt x="60325" y="41021"/>
                </a:lnTo>
                <a:lnTo>
                  <a:pt x="59943" y="42418"/>
                </a:lnTo>
                <a:lnTo>
                  <a:pt x="58927" y="43942"/>
                </a:lnTo>
                <a:lnTo>
                  <a:pt x="57911" y="45593"/>
                </a:lnTo>
                <a:lnTo>
                  <a:pt x="42290" y="59055"/>
                </a:lnTo>
                <a:lnTo>
                  <a:pt x="40004" y="60452"/>
                </a:lnTo>
                <a:lnTo>
                  <a:pt x="37591" y="61468"/>
                </a:lnTo>
                <a:lnTo>
                  <a:pt x="32765" y="63246"/>
                </a:lnTo>
                <a:lnTo>
                  <a:pt x="30479" y="63754"/>
                </a:lnTo>
                <a:lnTo>
                  <a:pt x="49944" y="63754"/>
                </a:lnTo>
                <a:lnTo>
                  <a:pt x="52450" y="61849"/>
                </a:lnTo>
                <a:lnTo>
                  <a:pt x="55499" y="59436"/>
                </a:lnTo>
                <a:lnTo>
                  <a:pt x="58546" y="57277"/>
                </a:lnTo>
                <a:lnTo>
                  <a:pt x="64642" y="52705"/>
                </a:lnTo>
                <a:lnTo>
                  <a:pt x="67563" y="50419"/>
                </a:lnTo>
                <a:lnTo>
                  <a:pt x="73786" y="45720"/>
                </a:lnTo>
                <a:lnTo>
                  <a:pt x="83438" y="37973"/>
                </a:lnTo>
                <a:lnTo>
                  <a:pt x="86867" y="34925"/>
                </a:lnTo>
                <a:lnTo>
                  <a:pt x="84835" y="2984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073265" y="2453767"/>
            <a:ext cx="86995" cy="113664"/>
          </a:xfrm>
          <a:custGeom>
            <a:avLst/>
            <a:gdLst/>
            <a:ahLst/>
            <a:cxnLst/>
            <a:rect l="l" t="t" r="r" b="b"/>
            <a:pathLst>
              <a:path w="86995" h="113664">
                <a:moveTo>
                  <a:pt x="34670" y="0"/>
                </a:moveTo>
                <a:lnTo>
                  <a:pt x="40512" y="0"/>
                </a:lnTo>
                <a:lnTo>
                  <a:pt x="26161" y="63754"/>
                </a:lnTo>
                <a:lnTo>
                  <a:pt x="28448" y="63754"/>
                </a:lnTo>
                <a:lnTo>
                  <a:pt x="30479" y="63754"/>
                </a:lnTo>
                <a:lnTo>
                  <a:pt x="32765" y="63246"/>
                </a:lnTo>
                <a:lnTo>
                  <a:pt x="35178" y="62357"/>
                </a:lnTo>
                <a:lnTo>
                  <a:pt x="37591" y="61468"/>
                </a:lnTo>
                <a:lnTo>
                  <a:pt x="40004" y="60452"/>
                </a:lnTo>
                <a:lnTo>
                  <a:pt x="42290" y="59055"/>
                </a:lnTo>
                <a:lnTo>
                  <a:pt x="44703" y="57658"/>
                </a:lnTo>
                <a:lnTo>
                  <a:pt x="58927" y="43942"/>
                </a:lnTo>
                <a:lnTo>
                  <a:pt x="59943" y="42418"/>
                </a:lnTo>
                <a:lnTo>
                  <a:pt x="60325" y="41021"/>
                </a:lnTo>
                <a:lnTo>
                  <a:pt x="60325" y="40005"/>
                </a:lnTo>
                <a:lnTo>
                  <a:pt x="60325" y="38608"/>
                </a:lnTo>
                <a:lnTo>
                  <a:pt x="59943" y="37592"/>
                </a:lnTo>
                <a:lnTo>
                  <a:pt x="59054" y="36830"/>
                </a:lnTo>
                <a:lnTo>
                  <a:pt x="58165" y="35941"/>
                </a:lnTo>
                <a:lnTo>
                  <a:pt x="56641" y="35433"/>
                </a:lnTo>
                <a:lnTo>
                  <a:pt x="54355" y="35179"/>
                </a:lnTo>
                <a:lnTo>
                  <a:pt x="55244" y="29845"/>
                </a:lnTo>
                <a:lnTo>
                  <a:pt x="84835" y="29845"/>
                </a:lnTo>
                <a:lnTo>
                  <a:pt x="86867" y="34925"/>
                </a:lnTo>
                <a:lnTo>
                  <a:pt x="83438" y="37973"/>
                </a:lnTo>
                <a:lnTo>
                  <a:pt x="80136" y="40640"/>
                </a:lnTo>
                <a:lnTo>
                  <a:pt x="76961" y="43180"/>
                </a:lnTo>
                <a:lnTo>
                  <a:pt x="73786" y="45720"/>
                </a:lnTo>
                <a:lnTo>
                  <a:pt x="70611" y="48133"/>
                </a:lnTo>
                <a:lnTo>
                  <a:pt x="67563" y="50419"/>
                </a:lnTo>
                <a:lnTo>
                  <a:pt x="64642" y="52705"/>
                </a:lnTo>
                <a:lnTo>
                  <a:pt x="61594" y="54991"/>
                </a:lnTo>
                <a:lnTo>
                  <a:pt x="58546" y="57277"/>
                </a:lnTo>
                <a:lnTo>
                  <a:pt x="55499" y="59436"/>
                </a:lnTo>
                <a:lnTo>
                  <a:pt x="52450" y="61849"/>
                </a:lnTo>
                <a:lnTo>
                  <a:pt x="49275" y="64262"/>
                </a:lnTo>
                <a:lnTo>
                  <a:pt x="50545" y="68325"/>
                </a:lnTo>
                <a:lnTo>
                  <a:pt x="51942" y="72517"/>
                </a:lnTo>
                <a:lnTo>
                  <a:pt x="53212" y="76835"/>
                </a:lnTo>
                <a:lnTo>
                  <a:pt x="54609" y="81153"/>
                </a:lnTo>
                <a:lnTo>
                  <a:pt x="56006" y="85344"/>
                </a:lnTo>
                <a:lnTo>
                  <a:pt x="57403" y="89535"/>
                </a:lnTo>
                <a:lnTo>
                  <a:pt x="58038" y="91821"/>
                </a:lnTo>
                <a:lnTo>
                  <a:pt x="58674" y="93725"/>
                </a:lnTo>
                <a:lnTo>
                  <a:pt x="59181" y="95377"/>
                </a:lnTo>
                <a:lnTo>
                  <a:pt x="59816" y="96900"/>
                </a:lnTo>
                <a:lnTo>
                  <a:pt x="60325" y="98298"/>
                </a:lnTo>
                <a:lnTo>
                  <a:pt x="61086" y="99313"/>
                </a:lnTo>
                <a:lnTo>
                  <a:pt x="61721" y="100330"/>
                </a:lnTo>
                <a:lnTo>
                  <a:pt x="62356" y="101092"/>
                </a:lnTo>
                <a:lnTo>
                  <a:pt x="63118" y="101473"/>
                </a:lnTo>
                <a:lnTo>
                  <a:pt x="63880" y="101981"/>
                </a:lnTo>
                <a:lnTo>
                  <a:pt x="64896" y="102235"/>
                </a:lnTo>
                <a:lnTo>
                  <a:pt x="65912" y="102235"/>
                </a:lnTo>
                <a:lnTo>
                  <a:pt x="66675" y="102235"/>
                </a:lnTo>
                <a:lnTo>
                  <a:pt x="71119" y="100330"/>
                </a:lnTo>
                <a:lnTo>
                  <a:pt x="72008" y="99695"/>
                </a:lnTo>
                <a:lnTo>
                  <a:pt x="78866" y="92837"/>
                </a:lnTo>
                <a:lnTo>
                  <a:pt x="84454" y="98171"/>
                </a:lnTo>
                <a:lnTo>
                  <a:pt x="81914" y="100837"/>
                </a:lnTo>
                <a:lnTo>
                  <a:pt x="79501" y="102997"/>
                </a:lnTo>
                <a:lnTo>
                  <a:pt x="77342" y="105029"/>
                </a:lnTo>
                <a:lnTo>
                  <a:pt x="61467" y="113284"/>
                </a:lnTo>
                <a:lnTo>
                  <a:pt x="59562" y="113284"/>
                </a:lnTo>
                <a:lnTo>
                  <a:pt x="56133" y="113284"/>
                </a:lnTo>
                <a:lnTo>
                  <a:pt x="53339" y="112395"/>
                </a:lnTo>
                <a:lnTo>
                  <a:pt x="51307" y="110617"/>
                </a:lnTo>
                <a:lnTo>
                  <a:pt x="49149" y="108966"/>
                </a:lnTo>
                <a:lnTo>
                  <a:pt x="40639" y="87122"/>
                </a:lnTo>
                <a:lnTo>
                  <a:pt x="39115" y="82169"/>
                </a:lnTo>
                <a:lnTo>
                  <a:pt x="35051" y="71628"/>
                </a:lnTo>
                <a:lnTo>
                  <a:pt x="34543" y="71247"/>
                </a:lnTo>
                <a:lnTo>
                  <a:pt x="33908" y="70993"/>
                </a:lnTo>
                <a:lnTo>
                  <a:pt x="33019" y="70866"/>
                </a:lnTo>
                <a:lnTo>
                  <a:pt x="32257" y="70738"/>
                </a:lnTo>
                <a:lnTo>
                  <a:pt x="31241" y="70612"/>
                </a:lnTo>
                <a:lnTo>
                  <a:pt x="29971" y="70612"/>
                </a:lnTo>
                <a:lnTo>
                  <a:pt x="24637" y="70612"/>
                </a:lnTo>
                <a:lnTo>
                  <a:pt x="15748" y="111760"/>
                </a:lnTo>
                <a:lnTo>
                  <a:pt x="0" y="111760"/>
                </a:lnTo>
                <a:lnTo>
                  <a:pt x="19811" y="23875"/>
                </a:lnTo>
                <a:lnTo>
                  <a:pt x="20446" y="20955"/>
                </a:lnTo>
                <a:lnTo>
                  <a:pt x="20954" y="18669"/>
                </a:lnTo>
                <a:lnTo>
                  <a:pt x="21208" y="17018"/>
                </a:lnTo>
                <a:lnTo>
                  <a:pt x="21462" y="15367"/>
                </a:lnTo>
                <a:lnTo>
                  <a:pt x="21589" y="13843"/>
                </a:lnTo>
                <a:lnTo>
                  <a:pt x="21589" y="12573"/>
                </a:lnTo>
                <a:lnTo>
                  <a:pt x="21589" y="11557"/>
                </a:lnTo>
                <a:lnTo>
                  <a:pt x="21462" y="10668"/>
                </a:lnTo>
                <a:lnTo>
                  <a:pt x="21081" y="9906"/>
                </a:lnTo>
                <a:lnTo>
                  <a:pt x="20700" y="9144"/>
                </a:lnTo>
                <a:lnTo>
                  <a:pt x="16001" y="6985"/>
                </a:lnTo>
                <a:lnTo>
                  <a:pt x="14604" y="6731"/>
                </a:lnTo>
                <a:lnTo>
                  <a:pt x="12953" y="6604"/>
                </a:lnTo>
                <a:lnTo>
                  <a:pt x="10921" y="6604"/>
                </a:lnTo>
                <a:lnTo>
                  <a:pt x="12191" y="1016"/>
                </a:lnTo>
                <a:lnTo>
                  <a:pt x="3467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228331" y="2336292"/>
            <a:ext cx="2119503" cy="19050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1887200" y="6553199"/>
            <a:ext cx="304799" cy="29489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0936223" y="725423"/>
            <a:ext cx="398145" cy="358140"/>
          </a:xfrm>
          <a:custGeom>
            <a:avLst/>
            <a:gdLst/>
            <a:ahLst/>
            <a:cxnLst/>
            <a:rect l="l" t="t" r="r" b="b"/>
            <a:pathLst>
              <a:path w="398145" h="358140">
                <a:moveTo>
                  <a:pt x="0" y="179070"/>
                </a:moveTo>
                <a:lnTo>
                  <a:pt x="7103" y="131453"/>
                </a:lnTo>
                <a:lnTo>
                  <a:pt x="27149" y="88674"/>
                </a:lnTo>
                <a:lnTo>
                  <a:pt x="58245" y="52435"/>
                </a:lnTo>
                <a:lnTo>
                  <a:pt x="98495" y="24440"/>
                </a:lnTo>
                <a:lnTo>
                  <a:pt x="146005" y="6394"/>
                </a:lnTo>
                <a:lnTo>
                  <a:pt x="198881" y="0"/>
                </a:lnTo>
                <a:lnTo>
                  <a:pt x="251758" y="6394"/>
                </a:lnTo>
                <a:lnTo>
                  <a:pt x="299268" y="24440"/>
                </a:lnTo>
                <a:lnTo>
                  <a:pt x="339518" y="52435"/>
                </a:lnTo>
                <a:lnTo>
                  <a:pt x="370614" y="88674"/>
                </a:lnTo>
                <a:lnTo>
                  <a:pt x="390660" y="131453"/>
                </a:lnTo>
                <a:lnTo>
                  <a:pt x="397764" y="179070"/>
                </a:lnTo>
                <a:lnTo>
                  <a:pt x="390660" y="226686"/>
                </a:lnTo>
                <a:lnTo>
                  <a:pt x="370614" y="269465"/>
                </a:lnTo>
                <a:lnTo>
                  <a:pt x="339518" y="305704"/>
                </a:lnTo>
                <a:lnTo>
                  <a:pt x="299268" y="333699"/>
                </a:lnTo>
                <a:lnTo>
                  <a:pt x="251758" y="351745"/>
                </a:lnTo>
                <a:lnTo>
                  <a:pt x="198881" y="358139"/>
                </a:lnTo>
                <a:lnTo>
                  <a:pt x="146005" y="351745"/>
                </a:lnTo>
                <a:lnTo>
                  <a:pt x="98495" y="333699"/>
                </a:lnTo>
                <a:lnTo>
                  <a:pt x="58245" y="305704"/>
                </a:lnTo>
                <a:lnTo>
                  <a:pt x="27149" y="269465"/>
                </a:lnTo>
                <a:lnTo>
                  <a:pt x="7103" y="226686"/>
                </a:lnTo>
                <a:lnTo>
                  <a:pt x="0" y="179070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 txBox="1"/>
          <p:nvPr/>
        </p:nvSpPr>
        <p:spPr>
          <a:xfrm>
            <a:off x="10980166" y="762761"/>
            <a:ext cx="2495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EAEAEA"/>
                </a:solidFill>
                <a:latin typeface="Cambria Math"/>
                <a:cs typeface="Cambria Math"/>
              </a:rPr>
              <a:t>𝑮</a:t>
            </a:r>
            <a:r>
              <a:rPr sz="1725" spc="7" baseline="-14492" dirty="0">
                <a:solidFill>
                  <a:srgbClr val="EAEAEA"/>
                </a:solidFill>
                <a:latin typeface="Cambria Math"/>
                <a:cs typeface="Cambria Math"/>
              </a:rPr>
              <a:t>𝟎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10936223" y="1293875"/>
            <a:ext cx="398145" cy="358140"/>
          </a:xfrm>
          <a:custGeom>
            <a:avLst/>
            <a:gdLst/>
            <a:ahLst/>
            <a:cxnLst/>
            <a:rect l="l" t="t" r="r" b="b"/>
            <a:pathLst>
              <a:path w="398145" h="358139">
                <a:moveTo>
                  <a:pt x="0" y="179070"/>
                </a:moveTo>
                <a:lnTo>
                  <a:pt x="7103" y="131453"/>
                </a:lnTo>
                <a:lnTo>
                  <a:pt x="27149" y="88674"/>
                </a:lnTo>
                <a:lnTo>
                  <a:pt x="58245" y="52435"/>
                </a:lnTo>
                <a:lnTo>
                  <a:pt x="98495" y="24440"/>
                </a:lnTo>
                <a:lnTo>
                  <a:pt x="146005" y="6394"/>
                </a:lnTo>
                <a:lnTo>
                  <a:pt x="198881" y="0"/>
                </a:lnTo>
                <a:lnTo>
                  <a:pt x="251758" y="6394"/>
                </a:lnTo>
                <a:lnTo>
                  <a:pt x="299268" y="24440"/>
                </a:lnTo>
                <a:lnTo>
                  <a:pt x="339518" y="52435"/>
                </a:lnTo>
                <a:lnTo>
                  <a:pt x="370614" y="88674"/>
                </a:lnTo>
                <a:lnTo>
                  <a:pt x="390660" y="131453"/>
                </a:lnTo>
                <a:lnTo>
                  <a:pt x="397764" y="179070"/>
                </a:lnTo>
                <a:lnTo>
                  <a:pt x="390660" y="226686"/>
                </a:lnTo>
                <a:lnTo>
                  <a:pt x="370614" y="269465"/>
                </a:lnTo>
                <a:lnTo>
                  <a:pt x="339518" y="305704"/>
                </a:lnTo>
                <a:lnTo>
                  <a:pt x="299268" y="333699"/>
                </a:lnTo>
                <a:lnTo>
                  <a:pt x="251758" y="351745"/>
                </a:lnTo>
                <a:lnTo>
                  <a:pt x="198881" y="358139"/>
                </a:lnTo>
                <a:lnTo>
                  <a:pt x="146005" y="351745"/>
                </a:lnTo>
                <a:lnTo>
                  <a:pt x="98495" y="333699"/>
                </a:lnTo>
                <a:lnTo>
                  <a:pt x="58245" y="305704"/>
                </a:lnTo>
                <a:lnTo>
                  <a:pt x="27149" y="269465"/>
                </a:lnTo>
                <a:lnTo>
                  <a:pt x="7103" y="226686"/>
                </a:lnTo>
                <a:lnTo>
                  <a:pt x="0" y="179070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 txBox="1"/>
          <p:nvPr/>
        </p:nvSpPr>
        <p:spPr>
          <a:xfrm>
            <a:off x="11012169" y="1332356"/>
            <a:ext cx="2114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EAEAEA"/>
                </a:solidFill>
                <a:latin typeface="Cambria Math"/>
                <a:cs typeface="Cambria Math"/>
              </a:rPr>
              <a:t>𝑮</a:t>
            </a:r>
            <a:r>
              <a:rPr sz="1575" spc="15" baseline="-21164" dirty="0">
                <a:solidFill>
                  <a:srgbClr val="EAEAEA"/>
                </a:solidFill>
                <a:latin typeface="Cambria Math"/>
                <a:cs typeface="Cambria Math"/>
              </a:rPr>
              <a:t>𝒊</a:t>
            </a:r>
            <a:endParaRPr sz="1575" baseline="-21164">
              <a:latin typeface="Cambria Math"/>
              <a:cs typeface="Cambria Math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10794492" y="1856232"/>
            <a:ext cx="692150" cy="1407160"/>
          </a:xfrm>
          <a:custGeom>
            <a:avLst/>
            <a:gdLst/>
            <a:ahLst/>
            <a:cxnLst/>
            <a:rect l="l" t="t" r="r" b="b"/>
            <a:pathLst>
              <a:path w="692150" h="1407160">
                <a:moveTo>
                  <a:pt x="0" y="1406652"/>
                </a:moveTo>
                <a:lnTo>
                  <a:pt x="691896" y="1406652"/>
                </a:lnTo>
                <a:lnTo>
                  <a:pt x="691896" y="0"/>
                </a:lnTo>
                <a:lnTo>
                  <a:pt x="0" y="0"/>
                </a:lnTo>
                <a:lnTo>
                  <a:pt x="0" y="1406652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0939271" y="2695955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39">
                <a:moveTo>
                  <a:pt x="199644" y="0"/>
                </a:moveTo>
                <a:lnTo>
                  <a:pt x="146579" y="6394"/>
                </a:lnTo>
                <a:lnTo>
                  <a:pt x="98890" y="24440"/>
                </a:lnTo>
                <a:lnTo>
                  <a:pt x="58483" y="52435"/>
                </a:lnTo>
                <a:lnTo>
                  <a:pt x="27262" y="88674"/>
                </a:lnTo>
                <a:lnTo>
                  <a:pt x="7133" y="131453"/>
                </a:lnTo>
                <a:lnTo>
                  <a:pt x="0" y="179070"/>
                </a:lnTo>
                <a:lnTo>
                  <a:pt x="7133" y="226686"/>
                </a:lnTo>
                <a:lnTo>
                  <a:pt x="27262" y="269465"/>
                </a:lnTo>
                <a:lnTo>
                  <a:pt x="58483" y="305704"/>
                </a:lnTo>
                <a:lnTo>
                  <a:pt x="98890" y="333699"/>
                </a:lnTo>
                <a:lnTo>
                  <a:pt x="146579" y="351745"/>
                </a:lnTo>
                <a:lnTo>
                  <a:pt x="199644" y="358140"/>
                </a:lnTo>
                <a:lnTo>
                  <a:pt x="252708" y="351745"/>
                </a:lnTo>
                <a:lnTo>
                  <a:pt x="300397" y="333699"/>
                </a:lnTo>
                <a:lnTo>
                  <a:pt x="340804" y="305704"/>
                </a:lnTo>
                <a:lnTo>
                  <a:pt x="372025" y="269465"/>
                </a:lnTo>
                <a:lnTo>
                  <a:pt x="392154" y="226686"/>
                </a:lnTo>
                <a:lnTo>
                  <a:pt x="399287" y="179070"/>
                </a:lnTo>
                <a:lnTo>
                  <a:pt x="392154" y="131453"/>
                </a:lnTo>
                <a:lnTo>
                  <a:pt x="372025" y="88674"/>
                </a:lnTo>
                <a:lnTo>
                  <a:pt x="340804" y="52435"/>
                </a:lnTo>
                <a:lnTo>
                  <a:pt x="300397" y="24440"/>
                </a:lnTo>
                <a:lnTo>
                  <a:pt x="252708" y="6394"/>
                </a:lnTo>
                <a:lnTo>
                  <a:pt x="199644" y="0"/>
                </a:lnTo>
                <a:close/>
              </a:path>
            </a:pathLst>
          </a:custGeom>
          <a:solidFill>
            <a:srgbClr val="8D3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0939271" y="2695955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39">
                <a:moveTo>
                  <a:pt x="0" y="179070"/>
                </a:moveTo>
                <a:lnTo>
                  <a:pt x="7133" y="131453"/>
                </a:lnTo>
                <a:lnTo>
                  <a:pt x="27262" y="88674"/>
                </a:lnTo>
                <a:lnTo>
                  <a:pt x="58483" y="52435"/>
                </a:lnTo>
                <a:lnTo>
                  <a:pt x="98890" y="24440"/>
                </a:lnTo>
                <a:lnTo>
                  <a:pt x="146579" y="6394"/>
                </a:lnTo>
                <a:lnTo>
                  <a:pt x="199644" y="0"/>
                </a:lnTo>
                <a:lnTo>
                  <a:pt x="252708" y="6394"/>
                </a:lnTo>
                <a:lnTo>
                  <a:pt x="300397" y="24440"/>
                </a:lnTo>
                <a:lnTo>
                  <a:pt x="340804" y="52435"/>
                </a:lnTo>
                <a:lnTo>
                  <a:pt x="372025" y="88674"/>
                </a:lnTo>
                <a:lnTo>
                  <a:pt x="392154" y="131453"/>
                </a:lnTo>
                <a:lnTo>
                  <a:pt x="399287" y="179070"/>
                </a:lnTo>
                <a:lnTo>
                  <a:pt x="392154" y="226686"/>
                </a:lnTo>
                <a:lnTo>
                  <a:pt x="372025" y="269465"/>
                </a:lnTo>
                <a:lnTo>
                  <a:pt x="340804" y="305704"/>
                </a:lnTo>
                <a:lnTo>
                  <a:pt x="300397" y="333699"/>
                </a:lnTo>
                <a:lnTo>
                  <a:pt x="252708" y="351745"/>
                </a:lnTo>
                <a:lnTo>
                  <a:pt x="199644" y="358140"/>
                </a:lnTo>
                <a:lnTo>
                  <a:pt x="146579" y="351745"/>
                </a:lnTo>
                <a:lnTo>
                  <a:pt x="98890" y="333699"/>
                </a:lnTo>
                <a:lnTo>
                  <a:pt x="58483" y="305704"/>
                </a:lnTo>
                <a:lnTo>
                  <a:pt x="27262" y="269465"/>
                </a:lnTo>
                <a:lnTo>
                  <a:pt x="7133" y="226686"/>
                </a:lnTo>
                <a:lnTo>
                  <a:pt x="0" y="179070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0939271" y="2008632"/>
            <a:ext cx="399415" cy="360045"/>
          </a:xfrm>
          <a:custGeom>
            <a:avLst/>
            <a:gdLst/>
            <a:ahLst/>
            <a:cxnLst/>
            <a:rect l="l" t="t" r="r" b="b"/>
            <a:pathLst>
              <a:path w="399415" h="360044">
                <a:moveTo>
                  <a:pt x="0" y="179831"/>
                </a:moveTo>
                <a:lnTo>
                  <a:pt x="7133" y="132027"/>
                </a:lnTo>
                <a:lnTo>
                  <a:pt x="27262" y="89069"/>
                </a:lnTo>
                <a:lnTo>
                  <a:pt x="58483" y="52673"/>
                </a:lnTo>
                <a:lnTo>
                  <a:pt x="98890" y="24553"/>
                </a:lnTo>
                <a:lnTo>
                  <a:pt x="146579" y="6424"/>
                </a:lnTo>
                <a:lnTo>
                  <a:pt x="199644" y="0"/>
                </a:lnTo>
                <a:lnTo>
                  <a:pt x="252708" y="6424"/>
                </a:lnTo>
                <a:lnTo>
                  <a:pt x="300397" y="24553"/>
                </a:lnTo>
                <a:lnTo>
                  <a:pt x="340804" y="52673"/>
                </a:lnTo>
                <a:lnTo>
                  <a:pt x="372025" y="89069"/>
                </a:lnTo>
                <a:lnTo>
                  <a:pt x="392154" y="132027"/>
                </a:lnTo>
                <a:lnTo>
                  <a:pt x="399287" y="179831"/>
                </a:lnTo>
                <a:lnTo>
                  <a:pt x="392154" y="227636"/>
                </a:lnTo>
                <a:lnTo>
                  <a:pt x="372025" y="270594"/>
                </a:lnTo>
                <a:lnTo>
                  <a:pt x="340804" y="306990"/>
                </a:lnTo>
                <a:lnTo>
                  <a:pt x="300397" y="335110"/>
                </a:lnTo>
                <a:lnTo>
                  <a:pt x="252708" y="353239"/>
                </a:lnTo>
                <a:lnTo>
                  <a:pt x="199644" y="359663"/>
                </a:lnTo>
                <a:lnTo>
                  <a:pt x="146579" y="353239"/>
                </a:lnTo>
                <a:lnTo>
                  <a:pt x="98890" y="335110"/>
                </a:lnTo>
                <a:lnTo>
                  <a:pt x="58483" y="306990"/>
                </a:lnTo>
                <a:lnTo>
                  <a:pt x="27262" y="270594"/>
                </a:lnTo>
                <a:lnTo>
                  <a:pt x="7133" y="227636"/>
                </a:lnTo>
                <a:lnTo>
                  <a:pt x="0" y="179831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 txBox="1"/>
          <p:nvPr/>
        </p:nvSpPr>
        <p:spPr>
          <a:xfrm>
            <a:off x="11044555" y="2047697"/>
            <a:ext cx="192405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endParaRPr sz="16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EAEAEA"/>
                </a:solidFill>
                <a:latin typeface="Calisto MT"/>
                <a:cs typeface="Calisto MT"/>
              </a:rPr>
              <a:t>w</a:t>
            </a:r>
            <a:endParaRPr sz="1600">
              <a:latin typeface="Calisto MT"/>
              <a:cs typeface="Calisto MT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11082528" y="2350007"/>
            <a:ext cx="114300" cy="346710"/>
          </a:xfrm>
          <a:custGeom>
            <a:avLst/>
            <a:gdLst/>
            <a:ahLst/>
            <a:cxnLst/>
            <a:rect l="l" t="t" r="r" b="b"/>
            <a:pathLst>
              <a:path w="114300" h="346710">
                <a:moveTo>
                  <a:pt x="38100" y="232155"/>
                </a:moveTo>
                <a:lnTo>
                  <a:pt x="0" y="232155"/>
                </a:lnTo>
                <a:lnTo>
                  <a:pt x="57150" y="346455"/>
                </a:lnTo>
                <a:lnTo>
                  <a:pt x="95250" y="270255"/>
                </a:lnTo>
                <a:lnTo>
                  <a:pt x="57150" y="270255"/>
                </a:lnTo>
                <a:lnTo>
                  <a:pt x="49726" y="268761"/>
                </a:lnTo>
                <a:lnTo>
                  <a:pt x="43672" y="264683"/>
                </a:lnTo>
                <a:lnTo>
                  <a:pt x="39594" y="258629"/>
                </a:lnTo>
                <a:lnTo>
                  <a:pt x="38100" y="251205"/>
                </a:lnTo>
                <a:lnTo>
                  <a:pt x="38100" y="232155"/>
                </a:lnTo>
                <a:close/>
              </a:path>
              <a:path w="114300" h="346710">
                <a:moveTo>
                  <a:pt x="57150" y="0"/>
                </a:moveTo>
                <a:lnTo>
                  <a:pt x="49726" y="1494"/>
                </a:lnTo>
                <a:lnTo>
                  <a:pt x="43672" y="5572"/>
                </a:lnTo>
                <a:lnTo>
                  <a:pt x="39594" y="11626"/>
                </a:lnTo>
                <a:lnTo>
                  <a:pt x="38100" y="19050"/>
                </a:lnTo>
                <a:lnTo>
                  <a:pt x="38100" y="251205"/>
                </a:lnTo>
                <a:lnTo>
                  <a:pt x="39594" y="258629"/>
                </a:lnTo>
                <a:lnTo>
                  <a:pt x="43672" y="264683"/>
                </a:lnTo>
                <a:lnTo>
                  <a:pt x="49726" y="268761"/>
                </a:lnTo>
                <a:lnTo>
                  <a:pt x="57150" y="270255"/>
                </a:lnTo>
                <a:lnTo>
                  <a:pt x="64573" y="268761"/>
                </a:lnTo>
                <a:lnTo>
                  <a:pt x="70627" y="264683"/>
                </a:lnTo>
                <a:lnTo>
                  <a:pt x="74705" y="258629"/>
                </a:lnTo>
                <a:lnTo>
                  <a:pt x="76200" y="251205"/>
                </a:lnTo>
                <a:lnTo>
                  <a:pt x="76200" y="19050"/>
                </a:lnTo>
                <a:lnTo>
                  <a:pt x="74705" y="11626"/>
                </a:lnTo>
                <a:lnTo>
                  <a:pt x="70627" y="5572"/>
                </a:lnTo>
                <a:lnTo>
                  <a:pt x="64573" y="1494"/>
                </a:lnTo>
                <a:lnTo>
                  <a:pt x="57150" y="0"/>
                </a:lnTo>
                <a:close/>
              </a:path>
              <a:path w="114300" h="346710">
                <a:moveTo>
                  <a:pt x="114300" y="232155"/>
                </a:moveTo>
                <a:lnTo>
                  <a:pt x="76200" y="232155"/>
                </a:lnTo>
                <a:lnTo>
                  <a:pt x="76200" y="251205"/>
                </a:lnTo>
                <a:lnTo>
                  <a:pt x="74705" y="258629"/>
                </a:lnTo>
                <a:lnTo>
                  <a:pt x="70627" y="264683"/>
                </a:lnTo>
                <a:lnTo>
                  <a:pt x="64573" y="268761"/>
                </a:lnTo>
                <a:lnTo>
                  <a:pt x="57150" y="270255"/>
                </a:lnTo>
                <a:lnTo>
                  <a:pt x="95250" y="270255"/>
                </a:lnTo>
                <a:lnTo>
                  <a:pt x="114300" y="23215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1077956" y="1065275"/>
            <a:ext cx="114300" cy="22834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1081004" y="1633727"/>
            <a:ext cx="114300" cy="375920"/>
          </a:xfrm>
          <a:custGeom>
            <a:avLst/>
            <a:gdLst/>
            <a:ahLst/>
            <a:cxnLst/>
            <a:rect l="l" t="t" r="r" b="b"/>
            <a:pathLst>
              <a:path w="114300" h="375919">
                <a:moveTo>
                  <a:pt x="38113" y="261535"/>
                </a:moveTo>
                <a:lnTo>
                  <a:pt x="0" y="262000"/>
                </a:lnTo>
                <a:lnTo>
                  <a:pt x="58547" y="375538"/>
                </a:lnTo>
                <a:lnTo>
                  <a:pt x="95510" y="299338"/>
                </a:lnTo>
                <a:lnTo>
                  <a:pt x="57530" y="299338"/>
                </a:lnTo>
                <a:lnTo>
                  <a:pt x="50159" y="297938"/>
                </a:lnTo>
                <a:lnTo>
                  <a:pt x="44084" y="293941"/>
                </a:lnTo>
                <a:lnTo>
                  <a:pt x="39939" y="287944"/>
                </a:lnTo>
                <a:lnTo>
                  <a:pt x="38353" y="280543"/>
                </a:lnTo>
                <a:lnTo>
                  <a:pt x="38113" y="261535"/>
                </a:lnTo>
                <a:close/>
              </a:path>
              <a:path w="114300" h="375919">
                <a:moveTo>
                  <a:pt x="76214" y="261069"/>
                </a:moveTo>
                <a:lnTo>
                  <a:pt x="38113" y="261535"/>
                </a:lnTo>
                <a:lnTo>
                  <a:pt x="38353" y="280543"/>
                </a:lnTo>
                <a:lnTo>
                  <a:pt x="39939" y="287944"/>
                </a:lnTo>
                <a:lnTo>
                  <a:pt x="44084" y="293941"/>
                </a:lnTo>
                <a:lnTo>
                  <a:pt x="50159" y="297938"/>
                </a:lnTo>
                <a:lnTo>
                  <a:pt x="57530" y="299338"/>
                </a:lnTo>
                <a:lnTo>
                  <a:pt x="64952" y="297751"/>
                </a:lnTo>
                <a:lnTo>
                  <a:pt x="70992" y="293592"/>
                </a:lnTo>
                <a:lnTo>
                  <a:pt x="75033" y="287480"/>
                </a:lnTo>
                <a:lnTo>
                  <a:pt x="76453" y="280035"/>
                </a:lnTo>
                <a:lnTo>
                  <a:pt x="76214" y="261069"/>
                </a:lnTo>
                <a:close/>
              </a:path>
              <a:path w="114300" h="375919">
                <a:moveTo>
                  <a:pt x="114300" y="260604"/>
                </a:moveTo>
                <a:lnTo>
                  <a:pt x="76214" y="261069"/>
                </a:lnTo>
                <a:lnTo>
                  <a:pt x="76453" y="280035"/>
                </a:lnTo>
                <a:lnTo>
                  <a:pt x="75033" y="287480"/>
                </a:lnTo>
                <a:lnTo>
                  <a:pt x="70992" y="293592"/>
                </a:lnTo>
                <a:lnTo>
                  <a:pt x="64952" y="297751"/>
                </a:lnTo>
                <a:lnTo>
                  <a:pt x="57530" y="299338"/>
                </a:lnTo>
                <a:lnTo>
                  <a:pt x="95510" y="299338"/>
                </a:lnTo>
                <a:lnTo>
                  <a:pt x="114300" y="260604"/>
                </a:lnTo>
                <a:close/>
              </a:path>
              <a:path w="114300" h="375919">
                <a:moveTo>
                  <a:pt x="53848" y="0"/>
                </a:moveTo>
                <a:lnTo>
                  <a:pt x="46446" y="1587"/>
                </a:lnTo>
                <a:lnTo>
                  <a:pt x="40449" y="5746"/>
                </a:lnTo>
                <a:lnTo>
                  <a:pt x="36452" y="11858"/>
                </a:lnTo>
                <a:lnTo>
                  <a:pt x="35051" y="19304"/>
                </a:lnTo>
                <a:lnTo>
                  <a:pt x="38113" y="261535"/>
                </a:lnTo>
                <a:lnTo>
                  <a:pt x="76214" y="261069"/>
                </a:lnTo>
                <a:lnTo>
                  <a:pt x="73151" y="18796"/>
                </a:lnTo>
                <a:lnTo>
                  <a:pt x="71564" y="11394"/>
                </a:lnTo>
                <a:lnTo>
                  <a:pt x="67405" y="5397"/>
                </a:lnTo>
                <a:lnTo>
                  <a:pt x="61293" y="1400"/>
                </a:lnTo>
                <a:lnTo>
                  <a:pt x="5384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0102595" y="1293875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39">
                <a:moveTo>
                  <a:pt x="199644" y="0"/>
                </a:moveTo>
                <a:lnTo>
                  <a:pt x="146579" y="6394"/>
                </a:lnTo>
                <a:lnTo>
                  <a:pt x="98890" y="24440"/>
                </a:lnTo>
                <a:lnTo>
                  <a:pt x="58483" y="52435"/>
                </a:lnTo>
                <a:lnTo>
                  <a:pt x="27262" y="88674"/>
                </a:lnTo>
                <a:lnTo>
                  <a:pt x="7133" y="131453"/>
                </a:lnTo>
                <a:lnTo>
                  <a:pt x="0" y="179070"/>
                </a:lnTo>
                <a:lnTo>
                  <a:pt x="7133" y="226686"/>
                </a:lnTo>
                <a:lnTo>
                  <a:pt x="27262" y="269465"/>
                </a:lnTo>
                <a:lnTo>
                  <a:pt x="58483" y="305704"/>
                </a:lnTo>
                <a:lnTo>
                  <a:pt x="98890" y="333699"/>
                </a:lnTo>
                <a:lnTo>
                  <a:pt x="146579" y="351745"/>
                </a:lnTo>
                <a:lnTo>
                  <a:pt x="199644" y="358139"/>
                </a:lnTo>
                <a:lnTo>
                  <a:pt x="252708" y="351745"/>
                </a:lnTo>
                <a:lnTo>
                  <a:pt x="300397" y="333699"/>
                </a:lnTo>
                <a:lnTo>
                  <a:pt x="340804" y="305704"/>
                </a:lnTo>
                <a:lnTo>
                  <a:pt x="372025" y="269465"/>
                </a:lnTo>
                <a:lnTo>
                  <a:pt x="392154" y="226686"/>
                </a:lnTo>
                <a:lnTo>
                  <a:pt x="399287" y="179070"/>
                </a:lnTo>
                <a:lnTo>
                  <a:pt x="392154" y="131453"/>
                </a:lnTo>
                <a:lnTo>
                  <a:pt x="372025" y="88674"/>
                </a:lnTo>
                <a:lnTo>
                  <a:pt x="340804" y="52435"/>
                </a:lnTo>
                <a:lnTo>
                  <a:pt x="300397" y="24440"/>
                </a:lnTo>
                <a:lnTo>
                  <a:pt x="252708" y="6394"/>
                </a:lnTo>
                <a:lnTo>
                  <a:pt x="199644" y="0"/>
                </a:lnTo>
                <a:close/>
              </a:path>
            </a:pathLst>
          </a:custGeom>
          <a:solidFill>
            <a:srgbClr val="D2B9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0102595" y="1293875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39">
                <a:moveTo>
                  <a:pt x="0" y="179070"/>
                </a:moveTo>
                <a:lnTo>
                  <a:pt x="7133" y="131453"/>
                </a:lnTo>
                <a:lnTo>
                  <a:pt x="27262" y="88674"/>
                </a:lnTo>
                <a:lnTo>
                  <a:pt x="58483" y="52435"/>
                </a:lnTo>
                <a:lnTo>
                  <a:pt x="98890" y="24440"/>
                </a:lnTo>
                <a:lnTo>
                  <a:pt x="146579" y="6394"/>
                </a:lnTo>
                <a:lnTo>
                  <a:pt x="199644" y="0"/>
                </a:lnTo>
                <a:lnTo>
                  <a:pt x="252708" y="6394"/>
                </a:lnTo>
                <a:lnTo>
                  <a:pt x="300397" y="24440"/>
                </a:lnTo>
                <a:lnTo>
                  <a:pt x="340804" y="52435"/>
                </a:lnTo>
                <a:lnTo>
                  <a:pt x="372025" y="88674"/>
                </a:lnTo>
                <a:lnTo>
                  <a:pt x="392154" y="131453"/>
                </a:lnTo>
                <a:lnTo>
                  <a:pt x="399287" y="179070"/>
                </a:lnTo>
                <a:lnTo>
                  <a:pt x="392154" y="226686"/>
                </a:lnTo>
                <a:lnTo>
                  <a:pt x="372025" y="269465"/>
                </a:lnTo>
                <a:lnTo>
                  <a:pt x="340804" y="305704"/>
                </a:lnTo>
                <a:lnTo>
                  <a:pt x="300397" y="333699"/>
                </a:lnTo>
                <a:lnTo>
                  <a:pt x="252708" y="351745"/>
                </a:lnTo>
                <a:lnTo>
                  <a:pt x="199644" y="358139"/>
                </a:lnTo>
                <a:lnTo>
                  <a:pt x="146579" y="351745"/>
                </a:lnTo>
                <a:lnTo>
                  <a:pt x="98890" y="333699"/>
                </a:lnTo>
                <a:lnTo>
                  <a:pt x="58483" y="305704"/>
                </a:lnTo>
                <a:lnTo>
                  <a:pt x="27262" y="269465"/>
                </a:lnTo>
                <a:lnTo>
                  <a:pt x="7133" y="226686"/>
                </a:lnTo>
                <a:lnTo>
                  <a:pt x="0" y="179070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 txBox="1"/>
          <p:nvPr/>
        </p:nvSpPr>
        <p:spPr>
          <a:xfrm>
            <a:off x="10147554" y="1331213"/>
            <a:ext cx="250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EAEAEA"/>
                </a:solidFill>
                <a:latin typeface="Cambria Math"/>
                <a:cs typeface="Cambria Math"/>
              </a:rPr>
              <a:t>𝜶</a:t>
            </a:r>
            <a:r>
              <a:rPr sz="1725" spc="7" baseline="-14492" dirty="0">
                <a:solidFill>
                  <a:srgbClr val="EAEAEA"/>
                </a:solidFill>
                <a:latin typeface="Cambria Math"/>
                <a:cs typeface="Cambria Math"/>
              </a:rPr>
              <a:t>𝟎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10483595" y="1417319"/>
            <a:ext cx="453390" cy="114300"/>
          </a:xfrm>
          <a:custGeom>
            <a:avLst/>
            <a:gdLst/>
            <a:ahLst/>
            <a:cxnLst/>
            <a:rect l="l" t="t" r="r" b="b"/>
            <a:pathLst>
              <a:path w="453390" h="114300">
                <a:moveTo>
                  <a:pt x="338581" y="0"/>
                </a:moveTo>
                <a:lnTo>
                  <a:pt x="338581" y="114300"/>
                </a:lnTo>
                <a:lnTo>
                  <a:pt x="414781" y="76200"/>
                </a:lnTo>
                <a:lnTo>
                  <a:pt x="357631" y="76200"/>
                </a:lnTo>
                <a:lnTo>
                  <a:pt x="365055" y="74705"/>
                </a:lnTo>
                <a:lnTo>
                  <a:pt x="371109" y="70627"/>
                </a:lnTo>
                <a:lnTo>
                  <a:pt x="375187" y="64573"/>
                </a:lnTo>
                <a:lnTo>
                  <a:pt x="376681" y="57150"/>
                </a:lnTo>
                <a:lnTo>
                  <a:pt x="375187" y="49726"/>
                </a:lnTo>
                <a:lnTo>
                  <a:pt x="371109" y="43672"/>
                </a:lnTo>
                <a:lnTo>
                  <a:pt x="365055" y="39594"/>
                </a:lnTo>
                <a:lnTo>
                  <a:pt x="357631" y="38100"/>
                </a:lnTo>
                <a:lnTo>
                  <a:pt x="414781" y="38100"/>
                </a:lnTo>
                <a:lnTo>
                  <a:pt x="338581" y="0"/>
                </a:lnTo>
                <a:close/>
              </a:path>
              <a:path w="453390" h="114300">
                <a:moveTo>
                  <a:pt x="338581" y="38100"/>
                </a:moveTo>
                <a:lnTo>
                  <a:pt x="19050" y="38100"/>
                </a:lnTo>
                <a:lnTo>
                  <a:pt x="11626" y="39594"/>
                </a:lnTo>
                <a:lnTo>
                  <a:pt x="5572" y="43672"/>
                </a:lnTo>
                <a:lnTo>
                  <a:pt x="1494" y="49726"/>
                </a:lnTo>
                <a:lnTo>
                  <a:pt x="0" y="57150"/>
                </a:lnTo>
                <a:lnTo>
                  <a:pt x="1494" y="64573"/>
                </a:lnTo>
                <a:lnTo>
                  <a:pt x="5572" y="70627"/>
                </a:lnTo>
                <a:lnTo>
                  <a:pt x="11626" y="74705"/>
                </a:lnTo>
                <a:lnTo>
                  <a:pt x="19050" y="76200"/>
                </a:lnTo>
                <a:lnTo>
                  <a:pt x="338581" y="76200"/>
                </a:lnTo>
                <a:lnTo>
                  <a:pt x="338581" y="38100"/>
                </a:lnTo>
                <a:close/>
              </a:path>
              <a:path w="453390" h="114300">
                <a:moveTo>
                  <a:pt x="414781" y="38100"/>
                </a:moveTo>
                <a:lnTo>
                  <a:pt x="357631" y="38100"/>
                </a:lnTo>
                <a:lnTo>
                  <a:pt x="365055" y="39594"/>
                </a:lnTo>
                <a:lnTo>
                  <a:pt x="371109" y="43672"/>
                </a:lnTo>
                <a:lnTo>
                  <a:pt x="375187" y="49726"/>
                </a:lnTo>
                <a:lnTo>
                  <a:pt x="376681" y="57150"/>
                </a:lnTo>
                <a:lnTo>
                  <a:pt x="375187" y="64573"/>
                </a:lnTo>
                <a:lnTo>
                  <a:pt x="371109" y="70627"/>
                </a:lnTo>
                <a:lnTo>
                  <a:pt x="365055" y="74705"/>
                </a:lnTo>
                <a:lnTo>
                  <a:pt x="357631" y="76200"/>
                </a:lnTo>
                <a:lnTo>
                  <a:pt x="414781" y="76200"/>
                </a:lnTo>
                <a:lnTo>
                  <a:pt x="452881" y="57150"/>
                </a:lnTo>
                <a:lnTo>
                  <a:pt x="414781" y="381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0934700" y="126492"/>
            <a:ext cx="398145" cy="358140"/>
          </a:xfrm>
          <a:custGeom>
            <a:avLst/>
            <a:gdLst/>
            <a:ahLst/>
            <a:cxnLst/>
            <a:rect l="l" t="t" r="r" b="b"/>
            <a:pathLst>
              <a:path w="398145" h="358140">
                <a:moveTo>
                  <a:pt x="198881" y="0"/>
                </a:moveTo>
                <a:lnTo>
                  <a:pt x="146005" y="6394"/>
                </a:lnTo>
                <a:lnTo>
                  <a:pt x="98495" y="24440"/>
                </a:lnTo>
                <a:lnTo>
                  <a:pt x="58245" y="52435"/>
                </a:lnTo>
                <a:lnTo>
                  <a:pt x="27149" y="88674"/>
                </a:lnTo>
                <a:lnTo>
                  <a:pt x="7103" y="131453"/>
                </a:lnTo>
                <a:lnTo>
                  <a:pt x="0" y="179069"/>
                </a:lnTo>
                <a:lnTo>
                  <a:pt x="7103" y="226686"/>
                </a:lnTo>
                <a:lnTo>
                  <a:pt x="27149" y="269465"/>
                </a:lnTo>
                <a:lnTo>
                  <a:pt x="58245" y="305704"/>
                </a:lnTo>
                <a:lnTo>
                  <a:pt x="98495" y="333699"/>
                </a:lnTo>
                <a:lnTo>
                  <a:pt x="146005" y="351745"/>
                </a:lnTo>
                <a:lnTo>
                  <a:pt x="198881" y="358139"/>
                </a:lnTo>
                <a:lnTo>
                  <a:pt x="251758" y="351745"/>
                </a:lnTo>
                <a:lnTo>
                  <a:pt x="299268" y="333699"/>
                </a:lnTo>
                <a:lnTo>
                  <a:pt x="339518" y="305704"/>
                </a:lnTo>
                <a:lnTo>
                  <a:pt x="370614" y="269465"/>
                </a:lnTo>
                <a:lnTo>
                  <a:pt x="390660" y="226686"/>
                </a:lnTo>
                <a:lnTo>
                  <a:pt x="397764" y="179069"/>
                </a:lnTo>
                <a:lnTo>
                  <a:pt x="390660" y="131453"/>
                </a:lnTo>
                <a:lnTo>
                  <a:pt x="370614" y="88674"/>
                </a:lnTo>
                <a:lnTo>
                  <a:pt x="339518" y="52435"/>
                </a:lnTo>
                <a:lnTo>
                  <a:pt x="299268" y="24440"/>
                </a:lnTo>
                <a:lnTo>
                  <a:pt x="251758" y="6394"/>
                </a:lnTo>
                <a:lnTo>
                  <a:pt x="198881" y="0"/>
                </a:lnTo>
                <a:close/>
              </a:path>
            </a:pathLst>
          </a:custGeom>
          <a:solidFill>
            <a:srgbClr val="D2B9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0934700" y="126492"/>
            <a:ext cx="398145" cy="358140"/>
          </a:xfrm>
          <a:custGeom>
            <a:avLst/>
            <a:gdLst/>
            <a:ahLst/>
            <a:cxnLst/>
            <a:rect l="l" t="t" r="r" b="b"/>
            <a:pathLst>
              <a:path w="398145" h="358140">
                <a:moveTo>
                  <a:pt x="0" y="179069"/>
                </a:moveTo>
                <a:lnTo>
                  <a:pt x="7103" y="131453"/>
                </a:lnTo>
                <a:lnTo>
                  <a:pt x="27149" y="88674"/>
                </a:lnTo>
                <a:lnTo>
                  <a:pt x="58245" y="52435"/>
                </a:lnTo>
                <a:lnTo>
                  <a:pt x="98495" y="24440"/>
                </a:lnTo>
                <a:lnTo>
                  <a:pt x="146005" y="6394"/>
                </a:lnTo>
                <a:lnTo>
                  <a:pt x="198881" y="0"/>
                </a:lnTo>
                <a:lnTo>
                  <a:pt x="251758" y="6394"/>
                </a:lnTo>
                <a:lnTo>
                  <a:pt x="299268" y="24440"/>
                </a:lnTo>
                <a:lnTo>
                  <a:pt x="339518" y="52435"/>
                </a:lnTo>
                <a:lnTo>
                  <a:pt x="370614" y="88674"/>
                </a:lnTo>
                <a:lnTo>
                  <a:pt x="390660" y="131453"/>
                </a:lnTo>
                <a:lnTo>
                  <a:pt x="397764" y="179069"/>
                </a:lnTo>
                <a:lnTo>
                  <a:pt x="390660" y="226686"/>
                </a:lnTo>
                <a:lnTo>
                  <a:pt x="370614" y="269465"/>
                </a:lnTo>
                <a:lnTo>
                  <a:pt x="339518" y="305704"/>
                </a:lnTo>
                <a:lnTo>
                  <a:pt x="299268" y="333699"/>
                </a:lnTo>
                <a:lnTo>
                  <a:pt x="251758" y="351745"/>
                </a:lnTo>
                <a:lnTo>
                  <a:pt x="198881" y="358139"/>
                </a:lnTo>
                <a:lnTo>
                  <a:pt x="146005" y="351745"/>
                </a:lnTo>
                <a:lnTo>
                  <a:pt x="98495" y="333699"/>
                </a:lnTo>
                <a:lnTo>
                  <a:pt x="58245" y="305704"/>
                </a:lnTo>
                <a:lnTo>
                  <a:pt x="27149" y="269465"/>
                </a:lnTo>
                <a:lnTo>
                  <a:pt x="7103" y="226686"/>
                </a:lnTo>
                <a:lnTo>
                  <a:pt x="0" y="179069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 txBox="1"/>
          <p:nvPr/>
        </p:nvSpPr>
        <p:spPr>
          <a:xfrm>
            <a:off x="11015598" y="163448"/>
            <a:ext cx="1854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𝑯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10102595" y="725423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40">
                <a:moveTo>
                  <a:pt x="199644" y="0"/>
                </a:moveTo>
                <a:lnTo>
                  <a:pt x="146579" y="6394"/>
                </a:lnTo>
                <a:lnTo>
                  <a:pt x="98890" y="24440"/>
                </a:lnTo>
                <a:lnTo>
                  <a:pt x="58483" y="52435"/>
                </a:lnTo>
                <a:lnTo>
                  <a:pt x="27262" y="88674"/>
                </a:lnTo>
                <a:lnTo>
                  <a:pt x="7133" y="131453"/>
                </a:lnTo>
                <a:lnTo>
                  <a:pt x="0" y="179070"/>
                </a:lnTo>
                <a:lnTo>
                  <a:pt x="7133" y="226686"/>
                </a:lnTo>
                <a:lnTo>
                  <a:pt x="27262" y="269465"/>
                </a:lnTo>
                <a:lnTo>
                  <a:pt x="58483" y="305704"/>
                </a:lnTo>
                <a:lnTo>
                  <a:pt x="98890" y="333699"/>
                </a:lnTo>
                <a:lnTo>
                  <a:pt x="146579" y="351745"/>
                </a:lnTo>
                <a:lnTo>
                  <a:pt x="199644" y="358139"/>
                </a:lnTo>
                <a:lnTo>
                  <a:pt x="252708" y="351745"/>
                </a:lnTo>
                <a:lnTo>
                  <a:pt x="300397" y="333699"/>
                </a:lnTo>
                <a:lnTo>
                  <a:pt x="340804" y="305704"/>
                </a:lnTo>
                <a:lnTo>
                  <a:pt x="372025" y="269465"/>
                </a:lnTo>
                <a:lnTo>
                  <a:pt x="392154" y="226686"/>
                </a:lnTo>
                <a:lnTo>
                  <a:pt x="399287" y="179070"/>
                </a:lnTo>
                <a:lnTo>
                  <a:pt x="392154" y="131453"/>
                </a:lnTo>
                <a:lnTo>
                  <a:pt x="372025" y="88674"/>
                </a:lnTo>
                <a:lnTo>
                  <a:pt x="340804" y="52435"/>
                </a:lnTo>
                <a:lnTo>
                  <a:pt x="300397" y="24440"/>
                </a:lnTo>
                <a:lnTo>
                  <a:pt x="252708" y="6394"/>
                </a:lnTo>
                <a:lnTo>
                  <a:pt x="199644" y="0"/>
                </a:lnTo>
                <a:close/>
              </a:path>
            </a:pathLst>
          </a:custGeom>
          <a:solidFill>
            <a:srgbClr val="D2B9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0102595" y="725423"/>
            <a:ext cx="399415" cy="358140"/>
          </a:xfrm>
          <a:custGeom>
            <a:avLst/>
            <a:gdLst/>
            <a:ahLst/>
            <a:cxnLst/>
            <a:rect l="l" t="t" r="r" b="b"/>
            <a:pathLst>
              <a:path w="399415" h="358140">
                <a:moveTo>
                  <a:pt x="0" y="179070"/>
                </a:moveTo>
                <a:lnTo>
                  <a:pt x="7133" y="131453"/>
                </a:lnTo>
                <a:lnTo>
                  <a:pt x="27262" y="88674"/>
                </a:lnTo>
                <a:lnTo>
                  <a:pt x="58483" y="52435"/>
                </a:lnTo>
                <a:lnTo>
                  <a:pt x="98890" y="24440"/>
                </a:lnTo>
                <a:lnTo>
                  <a:pt x="146579" y="6394"/>
                </a:lnTo>
                <a:lnTo>
                  <a:pt x="199644" y="0"/>
                </a:lnTo>
                <a:lnTo>
                  <a:pt x="252708" y="6394"/>
                </a:lnTo>
                <a:lnTo>
                  <a:pt x="300397" y="24440"/>
                </a:lnTo>
                <a:lnTo>
                  <a:pt x="340804" y="52435"/>
                </a:lnTo>
                <a:lnTo>
                  <a:pt x="372025" y="88674"/>
                </a:lnTo>
                <a:lnTo>
                  <a:pt x="392154" y="131453"/>
                </a:lnTo>
                <a:lnTo>
                  <a:pt x="399287" y="179070"/>
                </a:lnTo>
                <a:lnTo>
                  <a:pt x="392154" y="226686"/>
                </a:lnTo>
                <a:lnTo>
                  <a:pt x="372025" y="269465"/>
                </a:lnTo>
                <a:lnTo>
                  <a:pt x="340804" y="305704"/>
                </a:lnTo>
                <a:lnTo>
                  <a:pt x="300397" y="333699"/>
                </a:lnTo>
                <a:lnTo>
                  <a:pt x="252708" y="351745"/>
                </a:lnTo>
                <a:lnTo>
                  <a:pt x="199644" y="358139"/>
                </a:lnTo>
                <a:lnTo>
                  <a:pt x="146579" y="351745"/>
                </a:lnTo>
                <a:lnTo>
                  <a:pt x="98890" y="333699"/>
                </a:lnTo>
                <a:lnTo>
                  <a:pt x="58483" y="305704"/>
                </a:lnTo>
                <a:lnTo>
                  <a:pt x="27262" y="269465"/>
                </a:lnTo>
                <a:lnTo>
                  <a:pt x="7133" y="226686"/>
                </a:lnTo>
                <a:lnTo>
                  <a:pt x="0" y="179070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 txBox="1"/>
          <p:nvPr/>
        </p:nvSpPr>
        <p:spPr>
          <a:xfrm>
            <a:off x="10203560" y="7627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𝜸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11077193" y="466344"/>
            <a:ext cx="114300" cy="259079"/>
          </a:xfrm>
          <a:custGeom>
            <a:avLst/>
            <a:gdLst/>
            <a:ahLst/>
            <a:cxnLst/>
            <a:rect l="l" t="t" r="r" b="b"/>
            <a:pathLst>
              <a:path w="114300" h="259079">
                <a:moveTo>
                  <a:pt x="38109" y="144652"/>
                </a:moveTo>
                <a:lnTo>
                  <a:pt x="0" y="144906"/>
                </a:lnTo>
                <a:lnTo>
                  <a:pt x="57784" y="258825"/>
                </a:lnTo>
                <a:lnTo>
                  <a:pt x="95336" y="182625"/>
                </a:lnTo>
                <a:lnTo>
                  <a:pt x="57276" y="182625"/>
                </a:lnTo>
                <a:lnTo>
                  <a:pt x="49907" y="181205"/>
                </a:lnTo>
                <a:lnTo>
                  <a:pt x="43846" y="177164"/>
                </a:lnTo>
                <a:lnTo>
                  <a:pt x="39739" y="171124"/>
                </a:lnTo>
                <a:lnTo>
                  <a:pt x="38226" y="163702"/>
                </a:lnTo>
                <a:lnTo>
                  <a:pt x="38109" y="144652"/>
                </a:lnTo>
                <a:close/>
              </a:path>
              <a:path w="114300" h="259079">
                <a:moveTo>
                  <a:pt x="76209" y="144398"/>
                </a:moveTo>
                <a:lnTo>
                  <a:pt x="38109" y="144652"/>
                </a:lnTo>
                <a:lnTo>
                  <a:pt x="38226" y="163702"/>
                </a:lnTo>
                <a:lnTo>
                  <a:pt x="39739" y="171124"/>
                </a:lnTo>
                <a:lnTo>
                  <a:pt x="43846" y="177164"/>
                </a:lnTo>
                <a:lnTo>
                  <a:pt x="49907" y="181205"/>
                </a:lnTo>
                <a:lnTo>
                  <a:pt x="57276" y="182625"/>
                </a:lnTo>
                <a:lnTo>
                  <a:pt x="64700" y="181111"/>
                </a:lnTo>
                <a:lnTo>
                  <a:pt x="70754" y="176990"/>
                </a:lnTo>
                <a:lnTo>
                  <a:pt x="74832" y="170892"/>
                </a:lnTo>
                <a:lnTo>
                  <a:pt x="76276" y="163702"/>
                </a:lnTo>
                <a:lnTo>
                  <a:pt x="76209" y="144398"/>
                </a:lnTo>
                <a:close/>
              </a:path>
              <a:path w="114300" h="259079">
                <a:moveTo>
                  <a:pt x="114300" y="144144"/>
                </a:moveTo>
                <a:lnTo>
                  <a:pt x="76209" y="144398"/>
                </a:lnTo>
                <a:lnTo>
                  <a:pt x="76276" y="163702"/>
                </a:lnTo>
                <a:lnTo>
                  <a:pt x="74832" y="170892"/>
                </a:lnTo>
                <a:lnTo>
                  <a:pt x="70754" y="176990"/>
                </a:lnTo>
                <a:lnTo>
                  <a:pt x="64700" y="181111"/>
                </a:lnTo>
                <a:lnTo>
                  <a:pt x="57276" y="182625"/>
                </a:lnTo>
                <a:lnTo>
                  <a:pt x="95336" y="182625"/>
                </a:lnTo>
                <a:lnTo>
                  <a:pt x="114300" y="144144"/>
                </a:lnTo>
                <a:close/>
              </a:path>
              <a:path w="114300" h="259079">
                <a:moveTo>
                  <a:pt x="56260" y="0"/>
                </a:moveTo>
                <a:lnTo>
                  <a:pt x="48857" y="1514"/>
                </a:lnTo>
                <a:lnTo>
                  <a:pt x="42846" y="5635"/>
                </a:lnTo>
                <a:lnTo>
                  <a:pt x="38812" y="11733"/>
                </a:lnTo>
                <a:lnTo>
                  <a:pt x="37337" y="19176"/>
                </a:lnTo>
                <a:lnTo>
                  <a:pt x="38109" y="144652"/>
                </a:lnTo>
                <a:lnTo>
                  <a:pt x="76209" y="144398"/>
                </a:lnTo>
                <a:lnTo>
                  <a:pt x="75437" y="18922"/>
                </a:lnTo>
                <a:lnTo>
                  <a:pt x="73923" y="11519"/>
                </a:lnTo>
                <a:lnTo>
                  <a:pt x="69802" y="5508"/>
                </a:lnTo>
                <a:lnTo>
                  <a:pt x="63704" y="1474"/>
                </a:lnTo>
                <a:lnTo>
                  <a:pt x="562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0483595" y="848867"/>
            <a:ext cx="453390" cy="114300"/>
          </a:xfrm>
          <a:custGeom>
            <a:avLst/>
            <a:gdLst/>
            <a:ahLst/>
            <a:cxnLst/>
            <a:rect l="l" t="t" r="r" b="b"/>
            <a:pathLst>
              <a:path w="453390" h="114300">
                <a:moveTo>
                  <a:pt x="338581" y="0"/>
                </a:moveTo>
                <a:lnTo>
                  <a:pt x="338581" y="114300"/>
                </a:lnTo>
                <a:lnTo>
                  <a:pt x="414781" y="76200"/>
                </a:lnTo>
                <a:lnTo>
                  <a:pt x="357631" y="76200"/>
                </a:lnTo>
                <a:lnTo>
                  <a:pt x="365055" y="74705"/>
                </a:lnTo>
                <a:lnTo>
                  <a:pt x="371109" y="70627"/>
                </a:lnTo>
                <a:lnTo>
                  <a:pt x="375187" y="64573"/>
                </a:lnTo>
                <a:lnTo>
                  <a:pt x="376681" y="57150"/>
                </a:lnTo>
                <a:lnTo>
                  <a:pt x="375187" y="49726"/>
                </a:lnTo>
                <a:lnTo>
                  <a:pt x="371109" y="43672"/>
                </a:lnTo>
                <a:lnTo>
                  <a:pt x="365055" y="39594"/>
                </a:lnTo>
                <a:lnTo>
                  <a:pt x="357631" y="38100"/>
                </a:lnTo>
                <a:lnTo>
                  <a:pt x="414781" y="38100"/>
                </a:lnTo>
                <a:lnTo>
                  <a:pt x="338581" y="0"/>
                </a:lnTo>
                <a:close/>
              </a:path>
              <a:path w="453390" h="114300">
                <a:moveTo>
                  <a:pt x="338581" y="38100"/>
                </a:moveTo>
                <a:lnTo>
                  <a:pt x="19050" y="38100"/>
                </a:lnTo>
                <a:lnTo>
                  <a:pt x="11626" y="39594"/>
                </a:lnTo>
                <a:lnTo>
                  <a:pt x="5572" y="43672"/>
                </a:lnTo>
                <a:lnTo>
                  <a:pt x="1494" y="49726"/>
                </a:lnTo>
                <a:lnTo>
                  <a:pt x="0" y="57150"/>
                </a:lnTo>
                <a:lnTo>
                  <a:pt x="1494" y="64573"/>
                </a:lnTo>
                <a:lnTo>
                  <a:pt x="5572" y="70627"/>
                </a:lnTo>
                <a:lnTo>
                  <a:pt x="11626" y="74705"/>
                </a:lnTo>
                <a:lnTo>
                  <a:pt x="19050" y="76200"/>
                </a:lnTo>
                <a:lnTo>
                  <a:pt x="338581" y="76200"/>
                </a:lnTo>
                <a:lnTo>
                  <a:pt x="338581" y="38100"/>
                </a:lnTo>
                <a:close/>
              </a:path>
              <a:path w="453390" h="114300">
                <a:moveTo>
                  <a:pt x="414781" y="38100"/>
                </a:moveTo>
                <a:lnTo>
                  <a:pt x="357631" y="38100"/>
                </a:lnTo>
                <a:lnTo>
                  <a:pt x="365055" y="39594"/>
                </a:lnTo>
                <a:lnTo>
                  <a:pt x="371109" y="43672"/>
                </a:lnTo>
                <a:lnTo>
                  <a:pt x="375187" y="49726"/>
                </a:lnTo>
                <a:lnTo>
                  <a:pt x="376681" y="57150"/>
                </a:lnTo>
                <a:lnTo>
                  <a:pt x="375187" y="64573"/>
                </a:lnTo>
                <a:lnTo>
                  <a:pt x="371109" y="70627"/>
                </a:lnTo>
                <a:lnTo>
                  <a:pt x="365055" y="74705"/>
                </a:lnTo>
                <a:lnTo>
                  <a:pt x="357631" y="76200"/>
                </a:lnTo>
                <a:lnTo>
                  <a:pt x="414781" y="76200"/>
                </a:lnTo>
                <a:lnTo>
                  <a:pt x="452881" y="57150"/>
                </a:lnTo>
                <a:lnTo>
                  <a:pt x="414781" y="381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0657331" y="1136903"/>
            <a:ext cx="1021080" cy="2254250"/>
          </a:xfrm>
          <a:custGeom>
            <a:avLst/>
            <a:gdLst/>
            <a:ahLst/>
            <a:cxnLst/>
            <a:rect l="l" t="t" r="r" b="b"/>
            <a:pathLst>
              <a:path w="1021079" h="2254250">
                <a:moveTo>
                  <a:pt x="0" y="2253996"/>
                </a:moveTo>
                <a:lnTo>
                  <a:pt x="1021079" y="2253996"/>
                </a:lnTo>
                <a:lnTo>
                  <a:pt x="1021079" y="0"/>
                </a:lnTo>
                <a:lnTo>
                  <a:pt x="0" y="0"/>
                </a:lnTo>
                <a:lnTo>
                  <a:pt x="0" y="2253996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11250548" y="2974593"/>
            <a:ext cx="444500" cy="426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580"/>
              </a:lnSpc>
              <a:spcBef>
                <a:spcPts val="95"/>
              </a:spcBef>
            </a:pPr>
            <a:r>
              <a:rPr sz="1600" spc="-5" dirty="0">
                <a:solidFill>
                  <a:srgbClr val="EAEAEA"/>
                </a:solidFill>
                <a:latin typeface="Calisto MT"/>
                <a:cs typeface="Calisto MT"/>
              </a:rPr>
              <a:t>N</a:t>
            </a:r>
            <a:endParaRPr sz="1600">
              <a:latin typeface="Calisto MT"/>
              <a:cs typeface="Calisto MT"/>
            </a:endParaRPr>
          </a:p>
          <a:p>
            <a:pPr marL="266065">
              <a:lnSpc>
                <a:spcPts val="1580"/>
              </a:lnSpc>
            </a:pPr>
            <a:r>
              <a:rPr sz="1600" spc="-5" dirty="0">
                <a:solidFill>
                  <a:srgbClr val="EAEAEA"/>
                </a:solidFill>
                <a:latin typeface="Calisto MT"/>
                <a:cs typeface="Calisto MT"/>
              </a:rPr>
              <a:t>D</a:t>
            </a:r>
            <a:endParaRPr sz="1600">
              <a:latin typeface="Calisto MT"/>
              <a:cs typeface="Calisto MT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11324590" y="3387674"/>
            <a:ext cx="1905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AEAEA"/>
                </a:solidFill>
                <a:latin typeface="Calisto MT"/>
                <a:cs typeface="Calisto MT"/>
              </a:rPr>
              <a:t>D</a:t>
            </a:r>
            <a:endParaRPr sz="1600">
              <a:latin typeface="Calisto MT"/>
              <a:cs typeface="Calisto MT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3564635" y="3473196"/>
            <a:ext cx="988060" cy="741045"/>
          </a:xfrm>
          <a:custGeom>
            <a:avLst/>
            <a:gdLst/>
            <a:ahLst/>
            <a:cxnLst/>
            <a:rect l="l" t="t" r="r" b="b"/>
            <a:pathLst>
              <a:path w="988060" h="741045">
                <a:moveTo>
                  <a:pt x="0" y="370331"/>
                </a:moveTo>
                <a:lnTo>
                  <a:pt x="2897" y="329990"/>
                </a:lnTo>
                <a:lnTo>
                  <a:pt x="11390" y="290904"/>
                </a:lnTo>
                <a:lnTo>
                  <a:pt x="25176" y="253300"/>
                </a:lnTo>
                <a:lnTo>
                  <a:pt x="43954" y="217405"/>
                </a:lnTo>
                <a:lnTo>
                  <a:pt x="67422" y="183444"/>
                </a:lnTo>
                <a:lnTo>
                  <a:pt x="95280" y="151644"/>
                </a:lnTo>
                <a:lnTo>
                  <a:pt x="127225" y="122230"/>
                </a:lnTo>
                <a:lnTo>
                  <a:pt x="162957" y="95430"/>
                </a:lnTo>
                <a:lnTo>
                  <a:pt x="202173" y="71469"/>
                </a:lnTo>
                <a:lnTo>
                  <a:pt x="244573" y="50574"/>
                </a:lnTo>
                <a:lnTo>
                  <a:pt x="289855" y="32970"/>
                </a:lnTo>
                <a:lnTo>
                  <a:pt x="337718" y="18885"/>
                </a:lnTo>
                <a:lnTo>
                  <a:pt x="387860" y="8544"/>
                </a:lnTo>
                <a:lnTo>
                  <a:pt x="439979" y="2173"/>
                </a:lnTo>
                <a:lnTo>
                  <a:pt x="493775" y="0"/>
                </a:lnTo>
                <a:lnTo>
                  <a:pt x="547572" y="2173"/>
                </a:lnTo>
                <a:lnTo>
                  <a:pt x="599691" y="8544"/>
                </a:lnTo>
                <a:lnTo>
                  <a:pt x="649833" y="18885"/>
                </a:lnTo>
                <a:lnTo>
                  <a:pt x="697696" y="32970"/>
                </a:lnTo>
                <a:lnTo>
                  <a:pt x="742978" y="50574"/>
                </a:lnTo>
                <a:lnTo>
                  <a:pt x="785378" y="71469"/>
                </a:lnTo>
                <a:lnTo>
                  <a:pt x="824594" y="95430"/>
                </a:lnTo>
                <a:lnTo>
                  <a:pt x="860326" y="122230"/>
                </a:lnTo>
                <a:lnTo>
                  <a:pt x="892271" y="151644"/>
                </a:lnTo>
                <a:lnTo>
                  <a:pt x="920129" y="183444"/>
                </a:lnTo>
                <a:lnTo>
                  <a:pt x="943597" y="217405"/>
                </a:lnTo>
                <a:lnTo>
                  <a:pt x="962375" y="253300"/>
                </a:lnTo>
                <a:lnTo>
                  <a:pt x="976161" y="290904"/>
                </a:lnTo>
                <a:lnTo>
                  <a:pt x="984654" y="329990"/>
                </a:lnTo>
                <a:lnTo>
                  <a:pt x="987551" y="370331"/>
                </a:lnTo>
                <a:lnTo>
                  <a:pt x="984654" y="410673"/>
                </a:lnTo>
                <a:lnTo>
                  <a:pt x="976161" y="449759"/>
                </a:lnTo>
                <a:lnTo>
                  <a:pt x="962375" y="487363"/>
                </a:lnTo>
                <a:lnTo>
                  <a:pt x="943597" y="523258"/>
                </a:lnTo>
                <a:lnTo>
                  <a:pt x="920129" y="557219"/>
                </a:lnTo>
                <a:lnTo>
                  <a:pt x="892271" y="589019"/>
                </a:lnTo>
                <a:lnTo>
                  <a:pt x="860326" y="618433"/>
                </a:lnTo>
                <a:lnTo>
                  <a:pt x="824594" y="645233"/>
                </a:lnTo>
                <a:lnTo>
                  <a:pt x="785378" y="669194"/>
                </a:lnTo>
                <a:lnTo>
                  <a:pt x="742978" y="690089"/>
                </a:lnTo>
                <a:lnTo>
                  <a:pt x="697696" y="707693"/>
                </a:lnTo>
                <a:lnTo>
                  <a:pt x="649833" y="721778"/>
                </a:lnTo>
                <a:lnTo>
                  <a:pt x="599691" y="732119"/>
                </a:lnTo>
                <a:lnTo>
                  <a:pt x="547572" y="738490"/>
                </a:lnTo>
                <a:lnTo>
                  <a:pt x="493775" y="740663"/>
                </a:lnTo>
                <a:lnTo>
                  <a:pt x="439979" y="738490"/>
                </a:lnTo>
                <a:lnTo>
                  <a:pt x="387860" y="732119"/>
                </a:lnTo>
                <a:lnTo>
                  <a:pt x="337718" y="721778"/>
                </a:lnTo>
                <a:lnTo>
                  <a:pt x="289855" y="707693"/>
                </a:lnTo>
                <a:lnTo>
                  <a:pt x="244573" y="690089"/>
                </a:lnTo>
                <a:lnTo>
                  <a:pt x="202173" y="669194"/>
                </a:lnTo>
                <a:lnTo>
                  <a:pt x="162957" y="645233"/>
                </a:lnTo>
                <a:lnTo>
                  <a:pt x="127225" y="618433"/>
                </a:lnTo>
                <a:lnTo>
                  <a:pt x="95280" y="589019"/>
                </a:lnTo>
                <a:lnTo>
                  <a:pt x="67422" y="557219"/>
                </a:lnTo>
                <a:lnTo>
                  <a:pt x="43954" y="523258"/>
                </a:lnTo>
                <a:lnTo>
                  <a:pt x="25176" y="487363"/>
                </a:lnTo>
                <a:lnTo>
                  <a:pt x="11390" y="449759"/>
                </a:lnTo>
                <a:lnTo>
                  <a:pt x="2897" y="410673"/>
                </a:lnTo>
                <a:lnTo>
                  <a:pt x="0" y="370331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 txBox="1"/>
          <p:nvPr/>
        </p:nvSpPr>
        <p:spPr>
          <a:xfrm>
            <a:off x="3815460" y="3622040"/>
            <a:ext cx="441325" cy="46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45"/>
              </a:lnSpc>
              <a:spcBef>
                <a:spcPts val="95"/>
              </a:spcBef>
            </a:pPr>
            <a:r>
              <a:rPr sz="2400" spc="0" baseline="10416" dirty="0">
                <a:solidFill>
                  <a:srgbClr val="EAEAEA"/>
                </a:solidFill>
                <a:latin typeface="Cambria Math"/>
                <a:cs typeface="Cambria Math"/>
              </a:rPr>
              <a:t>𝜓</a:t>
            </a:r>
            <a:r>
              <a:rPr sz="1150" spc="0" dirty="0">
                <a:solidFill>
                  <a:srgbClr val="EAEAEA"/>
                </a:solidFill>
                <a:latin typeface="Cambria Math"/>
                <a:cs typeface="Cambria Math"/>
              </a:rPr>
              <a:t>11</a:t>
            </a:r>
            <a:endParaRPr sz="1150">
              <a:latin typeface="Cambria Math"/>
              <a:cs typeface="Cambria Math"/>
            </a:endParaRPr>
          </a:p>
          <a:p>
            <a:pPr>
              <a:lnSpc>
                <a:spcPts val="1745"/>
              </a:lnSpc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600" spc="1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𝜙</a:t>
            </a:r>
            <a:r>
              <a:rPr sz="1725" spc="-7" baseline="-14492" dirty="0">
                <a:solidFill>
                  <a:srgbClr val="EAEAEA"/>
                </a:solidFill>
                <a:latin typeface="Cambria Math"/>
                <a:cs typeface="Cambria Math"/>
              </a:rPr>
              <a:t>1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4986528" y="3473196"/>
            <a:ext cx="986155" cy="741045"/>
          </a:xfrm>
          <a:custGeom>
            <a:avLst/>
            <a:gdLst/>
            <a:ahLst/>
            <a:cxnLst/>
            <a:rect l="l" t="t" r="r" b="b"/>
            <a:pathLst>
              <a:path w="986154" h="741045">
                <a:moveTo>
                  <a:pt x="0" y="370331"/>
                </a:moveTo>
                <a:lnTo>
                  <a:pt x="2892" y="329990"/>
                </a:lnTo>
                <a:lnTo>
                  <a:pt x="11371" y="290904"/>
                </a:lnTo>
                <a:lnTo>
                  <a:pt x="25133" y="253300"/>
                </a:lnTo>
                <a:lnTo>
                  <a:pt x="43880" y="217405"/>
                </a:lnTo>
                <a:lnTo>
                  <a:pt x="67310" y="183444"/>
                </a:lnTo>
                <a:lnTo>
                  <a:pt x="95121" y="151644"/>
                </a:lnTo>
                <a:lnTo>
                  <a:pt x="127015" y="122230"/>
                </a:lnTo>
                <a:lnTo>
                  <a:pt x="162690" y="95430"/>
                </a:lnTo>
                <a:lnTo>
                  <a:pt x="201844" y="71469"/>
                </a:lnTo>
                <a:lnTo>
                  <a:pt x="244178" y="50574"/>
                </a:lnTo>
                <a:lnTo>
                  <a:pt x="289391" y="32970"/>
                </a:lnTo>
                <a:lnTo>
                  <a:pt x="337181" y="18885"/>
                </a:lnTo>
                <a:lnTo>
                  <a:pt x="387249" y="8544"/>
                </a:lnTo>
                <a:lnTo>
                  <a:pt x="439294" y="2173"/>
                </a:lnTo>
                <a:lnTo>
                  <a:pt x="493013" y="0"/>
                </a:lnTo>
                <a:lnTo>
                  <a:pt x="546733" y="2173"/>
                </a:lnTo>
                <a:lnTo>
                  <a:pt x="598778" y="8544"/>
                </a:lnTo>
                <a:lnTo>
                  <a:pt x="648846" y="18885"/>
                </a:lnTo>
                <a:lnTo>
                  <a:pt x="696636" y="32970"/>
                </a:lnTo>
                <a:lnTo>
                  <a:pt x="741849" y="50574"/>
                </a:lnTo>
                <a:lnTo>
                  <a:pt x="784183" y="71469"/>
                </a:lnTo>
                <a:lnTo>
                  <a:pt x="823337" y="95430"/>
                </a:lnTo>
                <a:lnTo>
                  <a:pt x="859012" y="122230"/>
                </a:lnTo>
                <a:lnTo>
                  <a:pt x="890906" y="151644"/>
                </a:lnTo>
                <a:lnTo>
                  <a:pt x="918717" y="183444"/>
                </a:lnTo>
                <a:lnTo>
                  <a:pt x="942147" y="217405"/>
                </a:lnTo>
                <a:lnTo>
                  <a:pt x="960894" y="253300"/>
                </a:lnTo>
                <a:lnTo>
                  <a:pt x="974656" y="290904"/>
                </a:lnTo>
                <a:lnTo>
                  <a:pt x="983135" y="329990"/>
                </a:lnTo>
                <a:lnTo>
                  <a:pt x="986027" y="370331"/>
                </a:lnTo>
                <a:lnTo>
                  <a:pt x="983135" y="410673"/>
                </a:lnTo>
                <a:lnTo>
                  <a:pt x="974656" y="449759"/>
                </a:lnTo>
                <a:lnTo>
                  <a:pt x="960894" y="487363"/>
                </a:lnTo>
                <a:lnTo>
                  <a:pt x="942147" y="523258"/>
                </a:lnTo>
                <a:lnTo>
                  <a:pt x="918717" y="557219"/>
                </a:lnTo>
                <a:lnTo>
                  <a:pt x="890906" y="589019"/>
                </a:lnTo>
                <a:lnTo>
                  <a:pt x="859012" y="618433"/>
                </a:lnTo>
                <a:lnTo>
                  <a:pt x="823337" y="645233"/>
                </a:lnTo>
                <a:lnTo>
                  <a:pt x="784183" y="669194"/>
                </a:lnTo>
                <a:lnTo>
                  <a:pt x="741849" y="690089"/>
                </a:lnTo>
                <a:lnTo>
                  <a:pt x="696636" y="707693"/>
                </a:lnTo>
                <a:lnTo>
                  <a:pt x="648846" y="721778"/>
                </a:lnTo>
                <a:lnTo>
                  <a:pt x="598778" y="732119"/>
                </a:lnTo>
                <a:lnTo>
                  <a:pt x="546733" y="738490"/>
                </a:lnTo>
                <a:lnTo>
                  <a:pt x="493013" y="740663"/>
                </a:lnTo>
                <a:lnTo>
                  <a:pt x="439294" y="738490"/>
                </a:lnTo>
                <a:lnTo>
                  <a:pt x="387249" y="732119"/>
                </a:lnTo>
                <a:lnTo>
                  <a:pt x="337181" y="721778"/>
                </a:lnTo>
                <a:lnTo>
                  <a:pt x="289391" y="707693"/>
                </a:lnTo>
                <a:lnTo>
                  <a:pt x="244178" y="690089"/>
                </a:lnTo>
                <a:lnTo>
                  <a:pt x="201844" y="669194"/>
                </a:lnTo>
                <a:lnTo>
                  <a:pt x="162690" y="645233"/>
                </a:lnTo>
                <a:lnTo>
                  <a:pt x="127015" y="618433"/>
                </a:lnTo>
                <a:lnTo>
                  <a:pt x="95121" y="589019"/>
                </a:lnTo>
                <a:lnTo>
                  <a:pt x="67310" y="557219"/>
                </a:lnTo>
                <a:lnTo>
                  <a:pt x="43880" y="523258"/>
                </a:lnTo>
                <a:lnTo>
                  <a:pt x="25133" y="487363"/>
                </a:lnTo>
                <a:lnTo>
                  <a:pt x="11371" y="449759"/>
                </a:lnTo>
                <a:lnTo>
                  <a:pt x="2892" y="410673"/>
                </a:lnTo>
                <a:lnTo>
                  <a:pt x="0" y="370331"/>
                </a:lnTo>
                <a:close/>
              </a:path>
            </a:pathLst>
          </a:custGeom>
          <a:ln w="15239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 txBox="1"/>
          <p:nvPr/>
        </p:nvSpPr>
        <p:spPr>
          <a:xfrm>
            <a:off x="5233415" y="3622675"/>
            <a:ext cx="446405" cy="46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45"/>
              </a:lnSpc>
              <a:spcBef>
                <a:spcPts val="95"/>
              </a:spcBef>
            </a:pPr>
            <a:r>
              <a:rPr sz="2400" spc="7" baseline="10416" dirty="0">
                <a:solidFill>
                  <a:srgbClr val="EAEAEA"/>
                </a:solidFill>
                <a:latin typeface="Cambria Math"/>
                <a:cs typeface="Cambria Math"/>
              </a:rPr>
              <a:t>𝜓</a:t>
            </a:r>
            <a:r>
              <a:rPr sz="1150" spc="5" dirty="0">
                <a:solidFill>
                  <a:srgbClr val="EAEAEA"/>
                </a:solidFill>
                <a:latin typeface="Cambria Math"/>
                <a:cs typeface="Cambria Math"/>
              </a:rPr>
              <a:t>12</a:t>
            </a:r>
            <a:endParaRPr sz="1150">
              <a:latin typeface="Cambria Math"/>
              <a:cs typeface="Cambria Math"/>
            </a:endParaRPr>
          </a:p>
          <a:p>
            <a:pPr>
              <a:lnSpc>
                <a:spcPts val="1745"/>
              </a:lnSpc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600" spc="1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600" spc="10" dirty="0">
                <a:solidFill>
                  <a:srgbClr val="EAEAEA"/>
                </a:solidFill>
                <a:latin typeface="Cambria Math"/>
                <a:cs typeface="Cambria Math"/>
              </a:rPr>
              <a:t>𝜙</a:t>
            </a:r>
            <a:r>
              <a:rPr sz="1725" spc="15" baseline="-14492" dirty="0">
                <a:solidFill>
                  <a:srgbClr val="EAEAEA"/>
                </a:solidFill>
                <a:latin typeface="Cambria Math"/>
                <a:cs typeface="Cambria Math"/>
              </a:rPr>
              <a:t>3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3621023" y="3144011"/>
            <a:ext cx="231648" cy="32918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3241548" y="3771900"/>
            <a:ext cx="231648" cy="32918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204715" y="4166615"/>
            <a:ext cx="231648" cy="32918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170932" y="3105911"/>
            <a:ext cx="231648" cy="32918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431279" y="3474720"/>
            <a:ext cx="988060" cy="741045"/>
          </a:xfrm>
          <a:custGeom>
            <a:avLst/>
            <a:gdLst/>
            <a:ahLst/>
            <a:cxnLst/>
            <a:rect l="l" t="t" r="r" b="b"/>
            <a:pathLst>
              <a:path w="988059" h="741045">
                <a:moveTo>
                  <a:pt x="0" y="370331"/>
                </a:moveTo>
                <a:lnTo>
                  <a:pt x="2897" y="329990"/>
                </a:lnTo>
                <a:lnTo>
                  <a:pt x="11390" y="290904"/>
                </a:lnTo>
                <a:lnTo>
                  <a:pt x="25176" y="253300"/>
                </a:lnTo>
                <a:lnTo>
                  <a:pt x="43954" y="217405"/>
                </a:lnTo>
                <a:lnTo>
                  <a:pt x="67422" y="183444"/>
                </a:lnTo>
                <a:lnTo>
                  <a:pt x="95280" y="151644"/>
                </a:lnTo>
                <a:lnTo>
                  <a:pt x="127225" y="122230"/>
                </a:lnTo>
                <a:lnTo>
                  <a:pt x="162957" y="95430"/>
                </a:lnTo>
                <a:lnTo>
                  <a:pt x="202173" y="71469"/>
                </a:lnTo>
                <a:lnTo>
                  <a:pt x="244573" y="50574"/>
                </a:lnTo>
                <a:lnTo>
                  <a:pt x="289855" y="32970"/>
                </a:lnTo>
                <a:lnTo>
                  <a:pt x="337718" y="18885"/>
                </a:lnTo>
                <a:lnTo>
                  <a:pt x="387860" y="8544"/>
                </a:lnTo>
                <a:lnTo>
                  <a:pt x="439979" y="2173"/>
                </a:lnTo>
                <a:lnTo>
                  <a:pt x="493775" y="0"/>
                </a:lnTo>
                <a:lnTo>
                  <a:pt x="547572" y="2173"/>
                </a:lnTo>
                <a:lnTo>
                  <a:pt x="599691" y="8544"/>
                </a:lnTo>
                <a:lnTo>
                  <a:pt x="649833" y="18885"/>
                </a:lnTo>
                <a:lnTo>
                  <a:pt x="697696" y="32970"/>
                </a:lnTo>
                <a:lnTo>
                  <a:pt x="742978" y="50574"/>
                </a:lnTo>
                <a:lnTo>
                  <a:pt x="785378" y="71469"/>
                </a:lnTo>
                <a:lnTo>
                  <a:pt x="824594" y="95430"/>
                </a:lnTo>
                <a:lnTo>
                  <a:pt x="860326" y="122230"/>
                </a:lnTo>
                <a:lnTo>
                  <a:pt x="892271" y="151644"/>
                </a:lnTo>
                <a:lnTo>
                  <a:pt x="920129" y="183444"/>
                </a:lnTo>
                <a:lnTo>
                  <a:pt x="943597" y="217405"/>
                </a:lnTo>
                <a:lnTo>
                  <a:pt x="962375" y="253300"/>
                </a:lnTo>
                <a:lnTo>
                  <a:pt x="976161" y="290904"/>
                </a:lnTo>
                <a:lnTo>
                  <a:pt x="984654" y="329990"/>
                </a:lnTo>
                <a:lnTo>
                  <a:pt x="987551" y="370331"/>
                </a:lnTo>
                <a:lnTo>
                  <a:pt x="984654" y="410673"/>
                </a:lnTo>
                <a:lnTo>
                  <a:pt x="976161" y="449759"/>
                </a:lnTo>
                <a:lnTo>
                  <a:pt x="962375" y="487363"/>
                </a:lnTo>
                <a:lnTo>
                  <a:pt x="943597" y="523258"/>
                </a:lnTo>
                <a:lnTo>
                  <a:pt x="920129" y="557219"/>
                </a:lnTo>
                <a:lnTo>
                  <a:pt x="892271" y="589019"/>
                </a:lnTo>
                <a:lnTo>
                  <a:pt x="860326" y="618433"/>
                </a:lnTo>
                <a:lnTo>
                  <a:pt x="824594" y="645233"/>
                </a:lnTo>
                <a:lnTo>
                  <a:pt x="785378" y="669194"/>
                </a:lnTo>
                <a:lnTo>
                  <a:pt x="742978" y="690089"/>
                </a:lnTo>
                <a:lnTo>
                  <a:pt x="697696" y="707693"/>
                </a:lnTo>
                <a:lnTo>
                  <a:pt x="649833" y="721778"/>
                </a:lnTo>
                <a:lnTo>
                  <a:pt x="599691" y="732119"/>
                </a:lnTo>
                <a:lnTo>
                  <a:pt x="547572" y="738490"/>
                </a:lnTo>
                <a:lnTo>
                  <a:pt x="493775" y="740663"/>
                </a:lnTo>
                <a:lnTo>
                  <a:pt x="439979" y="738490"/>
                </a:lnTo>
                <a:lnTo>
                  <a:pt x="387860" y="732119"/>
                </a:lnTo>
                <a:lnTo>
                  <a:pt x="337718" y="721778"/>
                </a:lnTo>
                <a:lnTo>
                  <a:pt x="289855" y="707693"/>
                </a:lnTo>
                <a:lnTo>
                  <a:pt x="244573" y="690089"/>
                </a:lnTo>
                <a:lnTo>
                  <a:pt x="202173" y="669194"/>
                </a:lnTo>
                <a:lnTo>
                  <a:pt x="162957" y="645233"/>
                </a:lnTo>
                <a:lnTo>
                  <a:pt x="127225" y="618433"/>
                </a:lnTo>
                <a:lnTo>
                  <a:pt x="95280" y="589019"/>
                </a:lnTo>
                <a:lnTo>
                  <a:pt x="67422" y="557219"/>
                </a:lnTo>
                <a:lnTo>
                  <a:pt x="43954" y="523258"/>
                </a:lnTo>
                <a:lnTo>
                  <a:pt x="25176" y="487363"/>
                </a:lnTo>
                <a:lnTo>
                  <a:pt x="11390" y="449759"/>
                </a:lnTo>
                <a:lnTo>
                  <a:pt x="2897" y="410673"/>
                </a:lnTo>
                <a:lnTo>
                  <a:pt x="0" y="370331"/>
                </a:lnTo>
                <a:close/>
              </a:path>
            </a:pathLst>
          </a:custGeom>
          <a:ln w="15240">
            <a:solidFill>
              <a:srgbClr val="F8F8F8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 txBox="1"/>
          <p:nvPr/>
        </p:nvSpPr>
        <p:spPr>
          <a:xfrm>
            <a:off x="6792721" y="3625722"/>
            <a:ext cx="322580" cy="46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45"/>
              </a:lnSpc>
              <a:spcBef>
                <a:spcPts val="95"/>
              </a:spcBef>
            </a:pPr>
            <a:r>
              <a:rPr sz="2400" spc="-60" baseline="10416" dirty="0">
                <a:solidFill>
                  <a:srgbClr val="EAEAEA"/>
                </a:solidFill>
                <a:latin typeface="Cambria Math"/>
                <a:cs typeface="Cambria Math"/>
              </a:rPr>
              <a:t>𝜓</a:t>
            </a:r>
            <a:r>
              <a:rPr sz="1150" spc="25" dirty="0">
                <a:solidFill>
                  <a:srgbClr val="EAEAEA"/>
                </a:solidFill>
                <a:latin typeface="Cambria Math"/>
                <a:cs typeface="Cambria Math"/>
              </a:rPr>
              <a:t>1</a:t>
            </a:r>
            <a:r>
              <a:rPr sz="1150" spc="30" dirty="0">
                <a:solidFill>
                  <a:srgbClr val="EAEAEA"/>
                </a:solidFill>
                <a:latin typeface="Cambria Math"/>
                <a:cs typeface="Cambria Math"/>
              </a:rPr>
              <a:t>3</a:t>
            </a:r>
            <a:endParaRPr sz="1150">
              <a:latin typeface="Cambria Math"/>
              <a:cs typeface="Cambria Math"/>
            </a:endParaRPr>
          </a:p>
          <a:p>
            <a:pPr marL="43815">
              <a:lnSpc>
                <a:spcPts val="1745"/>
              </a:lnSpc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600" spc="-5" dirty="0">
                <a:solidFill>
                  <a:srgbClr val="EAEAEA"/>
                </a:solidFill>
                <a:latin typeface="Calisto MT"/>
                <a:cs typeface="Calisto MT"/>
              </a:rPr>
              <a:t>?</a:t>
            </a:r>
            <a:endParaRPr sz="1600">
              <a:latin typeface="Calisto MT"/>
              <a:cs typeface="Calisto MT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3292475" y="3089275"/>
            <a:ext cx="323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700" spc="-157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11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99" name="object 199"/>
          <p:cNvSpPr txBox="1"/>
          <p:nvPr/>
        </p:nvSpPr>
        <p:spPr>
          <a:xfrm>
            <a:off x="2903220" y="4005453"/>
            <a:ext cx="323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700" spc="-157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12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00" name="object 200"/>
          <p:cNvSpPr txBox="1"/>
          <p:nvPr/>
        </p:nvSpPr>
        <p:spPr>
          <a:xfrm>
            <a:off x="3840226" y="4371213"/>
            <a:ext cx="323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700" spc="-157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14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01" name="object 201"/>
          <p:cNvSpPr txBox="1"/>
          <p:nvPr/>
        </p:nvSpPr>
        <p:spPr>
          <a:xfrm>
            <a:off x="4801234" y="3067050"/>
            <a:ext cx="323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700" spc="-157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13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2464307" y="2951988"/>
            <a:ext cx="5374005" cy="1716405"/>
          </a:xfrm>
          <a:custGeom>
            <a:avLst/>
            <a:gdLst/>
            <a:ahLst/>
            <a:cxnLst/>
            <a:rect l="l" t="t" r="r" b="b"/>
            <a:pathLst>
              <a:path w="5374005" h="1716404">
                <a:moveTo>
                  <a:pt x="0" y="1716024"/>
                </a:moveTo>
                <a:lnTo>
                  <a:pt x="5373624" y="1716024"/>
                </a:lnTo>
                <a:lnTo>
                  <a:pt x="5373624" y="0"/>
                </a:lnTo>
                <a:lnTo>
                  <a:pt x="0" y="0"/>
                </a:lnTo>
                <a:lnTo>
                  <a:pt x="0" y="1716024"/>
                </a:lnTo>
                <a:close/>
              </a:path>
            </a:pathLst>
          </a:custGeom>
          <a:ln w="15239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 txBox="1"/>
          <p:nvPr/>
        </p:nvSpPr>
        <p:spPr>
          <a:xfrm>
            <a:off x="7347457" y="4323969"/>
            <a:ext cx="467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D=1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204" name="object 204"/>
          <p:cNvSpPr/>
          <p:nvPr/>
        </p:nvSpPr>
        <p:spPr>
          <a:xfrm>
            <a:off x="2670048" y="5283708"/>
            <a:ext cx="986155" cy="741045"/>
          </a:xfrm>
          <a:custGeom>
            <a:avLst/>
            <a:gdLst/>
            <a:ahLst/>
            <a:cxnLst/>
            <a:rect l="l" t="t" r="r" b="b"/>
            <a:pathLst>
              <a:path w="986154" h="741045">
                <a:moveTo>
                  <a:pt x="0" y="370331"/>
                </a:moveTo>
                <a:lnTo>
                  <a:pt x="2892" y="329990"/>
                </a:lnTo>
                <a:lnTo>
                  <a:pt x="11371" y="290904"/>
                </a:lnTo>
                <a:lnTo>
                  <a:pt x="25133" y="253300"/>
                </a:lnTo>
                <a:lnTo>
                  <a:pt x="43880" y="217405"/>
                </a:lnTo>
                <a:lnTo>
                  <a:pt x="67310" y="183444"/>
                </a:lnTo>
                <a:lnTo>
                  <a:pt x="95121" y="151644"/>
                </a:lnTo>
                <a:lnTo>
                  <a:pt x="127015" y="122230"/>
                </a:lnTo>
                <a:lnTo>
                  <a:pt x="162690" y="95430"/>
                </a:lnTo>
                <a:lnTo>
                  <a:pt x="201844" y="71469"/>
                </a:lnTo>
                <a:lnTo>
                  <a:pt x="244178" y="50574"/>
                </a:lnTo>
                <a:lnTo>
                  <a:pt x="289391" y="32970"/>
                </a:lnTo>
                <a:lnTo>
                  <a:pt x="337181" y="18885"/>
                </a:lnTo>
                <a:lnTo>
                  <a:pt x="387249" y="8544"/>
                </a:lnTo>
                <a:lnTo>
                  <a:pt x="439294" y="2173"/>
                </a:lnTo>
                <a:lnTo>
                  <a:pt x="493013" y="0"/>
                </a:lnTo>
                <a:lnTo>
                  <a:pt x="546733" y="2173"/>
                </a:lnTo>
                <a:lnTo>
                  <a:pt x="598778" y="8544"/>
                </a:lnTo>
                <a:lnTo>
                  <a:pt x="648846" y="18885"/>
                </a:lnTo>
                <a:lnTo>
                  <a:pt x="696636" y="32970"/>
                </a:lnTo>
                <a:lnTo>
                  <a:pt x="741849" y="50574"/>
                </a:lnTo>
                <a:lnTo>
                  <a:pt x="784183" y="71469"/>
                </a:lnTo>
                <a:lnTo>
                  <a:pt x="823337" y="95430"/>
                </a:lnTo>
                <a:lnTo>
                  <a:pt x="859012" y="122230"/>
                </a:lnTo>
                <a:lnTo>
                  <a:pt x="890906" y="151644"/>
                </a:lnTo>
                <a:lnTo>
                  <a:pt x="918717" y="183444"/>
                </a:lnTo>
                <a:lnTo>
                  <a:pt x="942147" y="217405"/>
                </a:lnTo>
                <a:lnTo>
                  <a:pt x="960894" y="253300"/>
                </a:lnTo>
                <a:lnTo>
                  <a:pt x="974656" y="290904"/>
                </a:lnTo>
                <a:lnTo>
                  <a:pt x="983135" y="329990"/>
                </a:lnTo>
                <a:lnTo>
                  <a:pt x="986027" y="370331"/>
                </a:lnTo>
                <a:lnTo>
                  <a:pt x="983135" y="410684"/>
                </a:lnTo>
                <a:lnTo>
                  <a:pt x="974656" y="449778"/>
                </a:lnTo>
                <a:lnTo>
                  <a:pt x="960894" y="487387"/>
                </a:lnTo>
                <a:lnTo>
                  <a:pt x="942147" y="523285"/>
                </a:lnTo>
                <a:lnTo>
                  <a:pt x="918717" y="557247"/>
                </a:lnTo>
                <a:lnTo>
                  <a:pt x="890906" y="589047"/>
                </a:lnTo>
                <a:lnTo>
                  <a:pt x="859012" y="618458"/>
                </a:lnTo>
                <a:lnTo>
                  <a:pt x="823337" y="645255"/>
                </a:lnTo>
                <a:lnTo>
                  <a:pt x="784183" y="669212"/>
                </a:lnTo>
                <a:lnTo>
                  <a:pt x="741849" y="690103"/>
                </a:lnTo>
                <a:lnTo>
                  <a:pt x="696636" y="707703"/>
                </a:lnTo>
                <a:lnTo>
                  <a:pt x="648846" y="721784"/>
                </a:lnTo>
                <a:lnTo>
                  <a:pt x="598778" y="732122"/>
                </a:lnTo>
                <a:lnTo>
                  <a:pt x="546733" y="738491"/>
                </a:lnTo>
                <a:lnTo>
                  <a:pt x="493013" y="740663"/>
                </a:lnTo>
                <a:lnTo>
                  <a:pt x="439294" y="738491"/>
                </a:lnTo>
                <a:lnTo>
                  <a:pt x="387249" y="732122"/>
                </a:lnTo>
                <a:lnTo>
                  <a:pt x="337181" y="721784"/>
                </a:lnTo>
                <a:lnTo>
                  <a:pt x="289391" y="707703"/>
                </a:lnTo>
                <a:lnTo>
                  <a:pt x="244178" y="690103"/>
                </a:lnTo>
                <a:lnTo>
                  <a:pt x="201844" y="669212"/>
                </a:lnTo>
                <a:lnTo>
                  <a:pt x="162690" y="645255"/>
                </a:lnTo>
                <a:lnTo>
                  <a:pt x="127015" y="618458"/>
                </a:lnTo>
                <a:lnTo>
                  <a:pt x="95121" y="589047"/>
                </a:lnTo>
                <a:lnTo>
                  <a:pt x="67310" y="557247"/>
                </a:lnTo>
                <a:lnTo>
                  <a:pt x="43880" y="523285"/>
                </a:lnTo>
                <a:lnTo>
                  <a:pt x="25133" y="487387"/>
                </a:lnTo>
                <a:lnTo>
                  <a:pt x="11371" y="449778"/>
                </a:lnTo>
                <a:lnTo>
                  <a:pt x="2892" y="410684"/>
                </a:lnTo>
                <a:lnTo>
                  <a:pt x="0" y="370331"/>
                </a:lnTo>
                <a:close/>
              </a:path>
            </a:pathLst>
          </a:custGeom>
          <a:ln w="15239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 txBox="1"/>
          <p:nvPr/>
        </p:nvSpPr>
        <p:spPr>
          <a:xfrm>
            <a:off x="2916935" y="5433771"/>
            <a:ext cx="445770" cy="46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45"/>
              </a:lnSpc>
              <a:spcBef>
                <a:spcPts val="95"/>
              </a:spcBef>
            </a:pPr>
            <a:r>
              <a:rPr sz="2400" spc="22" baseline="10416" dirty="0">
                <a:solidFill>
                  <a:srgbClr val="EAEAEA"/>
                </a:solidFill>
                <a:latin typeface="Cambria Math"/>
                <a:cs typeface="Cambria Math"/>
              </a:rPr>
              <a:t>𝜓</a:t>
            </a:r>
            <a:r>
              <a:rPr sz="1150" spc="15" dirty="0">
                <a:solidFill>
                  <a:srgbClr val="EAEAEA"/>
                </a:solidFill>
                <a:latin typeface="Cambria Math"/>
                <a:cs typeface="Cambria Math"/>
              </a:rPr>
              <a:t>21</a:t>
            </a:r>
            <a:endParaRPr sz="1150">
              <a:latin typeface="Cambria Math"/>
              <a:cs typeface="Cambria Math"/>
            </a:endParaRPr>
          </a:p>
          <a:p>
            <a:pPr>
              <a:lnSpc>
                <a:spcPts val="1745"/>
              </a:lnSpc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600" spc="1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600" spc="10" dirty="0">
                <a:solidFill>
                  <a:srgbClr val="EAEAEA"/>
                </a:solidFill>
                <a:latin typeface="Cambria Math"/>
                <a:cs typeface="Cambria Math"/>
              </a:rPr>
              <a:t>𝜙</a:t>
            </a:r>
            <a:r>
              <a:rPr sz="1725" spc="15" baseline="-16908" dirty="0">
                <a:solidFill>
                  <a:srgbClr val="EAEAEA"/>
                </a:solidFill>
                <a:latin typeface="Cambria Math"/>
                <a:cs typeface="Cambria Math"/>
              </a:rPr>
              <a:t>2</a:t>
            </a:r>
            <a:endParaRPr sz="1725" baseline="-16908">
              <a:latin typeface="Cambria Math"/>
              <a:cs typeface="Cambria Math"/>
            </a:endParaRPr>
          </a:p>
        </p:txBody>
      </p:sp>
      <p:sp>
        <p:nvSpPr>
          <p:cNvPr id="206" name="object 206"/>
          <p:cNvSpPr/>
          <p:nvPr/>
        </p:nvSpPr>
        <p:spPr>
          <a:xfrm>
            <a:off x="3989832" y="5285232"/>
            <a:ext cx="988060" cy="741045"/>
          </a:xfrm>
          <a:custGeom>
            <a:avLst/>
            <a:gdLst/>
            <a:ahLst/>
            <a:cxnLst/>
            <a:rect l="l" t="t" r="r" b="b"/>
            <a:pathLst>
              <a:path w="988060" h="741045">
                <a:moveTo>
                  <a:pt x="0" y="370332"/>
                </a:moveTo>
                <a:lnTo>
                  <a:pt x="2897" y="329990"/>
                </a:lnTo>
                <a:lnTo>
                  <a:pt x="11390" y="290904"/>
                </a:lnTo>
                <a:lnTo>
                  <a:pt x="25176" y="253300"/>
                </a:lnTo>
                <a:lnTo>
                  <a:pt x="43954" y="217405"/>
                </a:lnTo>
                <a:lnTo>
                  <a:pt x="67422" y="183444"/>
                </a:lnTo>
                <a:lnTo>
                  <a:pt x="95280" y="151644"/>
                </a:lnTo>
                <a:lnTo>
                  <a:pt x="127225" y="122230"/>
                </a:lnTo>
                <a:lnTo>
                  <a:pt x="162957" y="95430"/>
                </a:lnTo>
                <a:lnTo>
                  <a:pt x="202173" y="71469"/>
                </a:lnTo>
                <a:lnTo>
                  <a:pt x="244573" y="50574"/>
                </a:lnTo>
                <a:lnTo>
                  <a:pt x="289855" y="32970"/>
                </a:lnTo>
                <a:lnTo>
                  <a:pt x="337718" y="18885"/>
                </a:lnTo>
                <a:lnTo>
                  <a:pt x="387860" y="8544"/>
                </a:lnTo>
                <a:lnTo>
                  <a:pt x="439979" y="2173"/>
                </a:lnTo>
                <a:lnTo>
                  <a:pt x="493775" y="0"/>
                </a:lnTo>
                <a:lnTo>
                  <a:pt x="547572" y="2173"/>
                </a:lnTo>
                <a:lnTo>
                  <a:pt x="599691" y="8544"/>
                </a:lnTo>
                <a:lnTo>
                  <a:pt x="649833" y="18885"/>
                </a:lnTo>
                <a:lnTo>
                  <a:pt x="697696" y="32970"/>
                </a:lnTo>
                <a:lnTo>
                  <a:pt x="742978" y="50574"/>
                </a:lnTo>
                <a:lnTo>
                  <a:pt x="785378" y="71469"/>
                </a:lnTo>
                <a:lnTo>
                  <a:pt x="824594" y="95430"/>
                </a:lnTo>
                <a:lnTo>
                  <a:pt x="860326" y="122230"/>
                </a:lnTo>
                <a:lnTo>
                  <a:pt x="892271" y="151644"/>
                </a:lnTo>
                <a:lnTo>
                  <a:pt x="920129" y="183444"/>
                </a:lnTo>
                <a:lnTo>
                  <a:pt x="943597" y="217405"/>
                </a:lnTo>
                <a:lnTo>
                  <a:pt x="962375" y="253300"/>
                </a:lnTo>
                <a:lnTo>
                  <a:pt x="976161" y="290904"/>
                </a:lnTo>
                <a:lnTo>
                  <a:pt x="984654" y="329990"/>
                </a:lnTo>
                <a:lnTo>
                  <a:pt x="987551" y="370332"/>
                </a:lnTo>
                <a:lnTo>
                  <a:pt x="984654" y="410684"/>
                </a:lnTo>
                <a:lnTo>
                  <a:pt x="976161" y="449778"/>
                </a:lnTo>
                <a:lnTo>
                  <a:pt x="962375" y="487387"/>
                </a:lnTo>
                <a:lnTo>
                  <a:pt x="943597" y="523285"/>
                </a:lnTo>
                <a:lnTo>
                  <a:pt x="920129" y="557247"/>
                </a:lnTo>
                <a:lnTo>
                  <a:pt x="892271" y="589047"/>
                </a:lnTo>
                <a:lnTo>
                  <a:pt x="860326" y="618458"/>
                </a:lnTo>
                <a:lnTo>
                  <a:pt x="824594" y="645255"/>
                </a:lnTo>
                <a:lnTo>
                  <a:pt x="785378" y="669212"/>
                </a:lnTo>
                <a:lnTo>
                  <a:pt x="742978" y="690103"/>
                </a:lnTo>
                <a:lnTo>
                  <a:pt x="697696" y="707703"/>
                </a:lnTo>
                <a:lnTo>
                  <a:pt x="649833" y="721784"/>
                </a:lnTo>
                <a:lnTo>
                  <a:pt x="599691" y="732122"/>
                </a:lnTo>
                <a:lnTo>
                  <a:pt x="547572" y="738491"/>
                </a:lnTo>
                <a:lnTo>
                  <a:pt x="493775" y="740664"/>
                </a:lnTo>
                <a:lnTo>
                  <a:pt x="439979" y="738491"/>
                </a:lnTo>
                <a:lnTo>
                  <a:pt x="387860" y="732122"/>
                </a:lnTo>
                <a:lnTo>
                  <a:pt x="337718" y="721784"/>
                </a:lnTo>
                <a:lnTo>
                  <a:pt x="289855" y="707703"/>
                </a:lnTo>
                <a:lnTo>
                  <a:pt x="244573" y="690103"/>
                </a:lnTo>
                <a:lnTo>
                  <a:pt x="202173" y="669212"/>
                </a:lnTo>
                <a:lnTo>
                  <a:pt x="162957" y="645255"/>
                </a:lnTo>
                <a:lnTo>
                  <a:pt x="127225" y="618458"/>
                </a:lnTo>
                <a:lnTo>
                  <a:pt x="95280" y="589047"/>
                </a:lnTo>
                <a:lnTo>
                  <a:pt x="67422" y="557247"/>
                </a:lnTo>
                <a:lnTo>
                  <a:pt x="43954" y="523285"/>
                </a:lnTo>
                <a:lnTo>
                  <a:pt x="25176" y="487387"/>
                </a:lnTo>
                <a:lnTo>
                  <a:pt x="11390" y="449778"/>
                </a:lnTo>
                <a:lnTo>
                  <a:pt x="2897" y="410684"/>
                </a:lnTo>
                <a:lnTo>
                  <a:pt x="0" y="370332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 txBox="1"/>
          <p:nvPr/>
        </p:nvSpPr>
        <p:spPr>
          <a:xfrm>
            <a:off x="4237354" y="5434076"/>
            <a:ext cx="445770" cy="469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45"/>
              </a:lnSpc>
              <a:spcBef>
                <a:spcPts val="95"/>
              </a:spcBef>
            </a:pPr>
            <a:r>
              <a:rPr sz="2400" spc="22" baseline="10416" dirty="0">
                <a:solidFill>
                  <a:srgbClr val="EAEAEA"/>
                </a:solidFill>
                <a:latin typeface="Cambria Math"/>
                <a:cs typeface="Cambria Math"/>
              </a:rPr>
              <a:t>𝜓</a:t>
            </a:r>
            <a:r>
              <a:rPr sz="1150" spc="15" dirty="0">
                <a:solidFill>
                  <a:srgbClr val="EAEAEA"/>
                </a:solidFill>
                <a:latin typeface="Cambria Math"/>
                <a:cs typeface="Cambria Math"/>
              </a:rPr>
              <a:t>22</a:t>
            </a:r>
            <a:endParaRPr sz="1150">
              <a:latin typeface="Cambria Math"/>
              <a:cs typeface="Cambria Math"/>
            </a:endParaRPr>
          </a:p>
          <a:p>
            <a:pPr>
              <a:lnSpc>
                <a:spcPts val="1745"/>
              </a:lnSpc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600" spc="10" dirty="0">
                <a:solidFill>
                  <a:srgbClr val="EAEAEA"/>
                </a:solidFill>
                <a:latin typeface="Cambria Math"/>
                <a:cs typeface="Cambria Math"/>
              </a:rPr>
              <a:t> 𝜙</a:t>
            </a:r>
            <a:r>
              <a:rPr sz="1725" spc="15" baseline="-14492" dirty="0">
                <a:solidFill>
                  <a:srgbClr val="EAEAEA"/>
                </a:solidFill>
                <a:latin typeface="Cambria Math"/>
                <a:cs typeface="Cambria Math"/>
              </a:rPr>
              <a:t>3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208" name="object 208"/>
          <p:cNvSpPr/>
          <p:nvPr/>
        </p:nvSpPr>
        <p:spPr>
          <a:xfrm>
            <a:off x="2953511" y="4954523"/>
            <a:ext cx="231648" cy="32918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922520" y="5897879"/>
            <a:ext cx="233172" cy="32918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724144" y="4884420"/>
            <a:ext cx="231648" cy="32918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174235" y="4917947"/>
            <a:ext cx="233172" cy="32918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381244" y="5279135"/>
            <a:ext cx="988060" cy="741045"/>
          </a:xfrm>
          <a:custGeom>
            <a:avLst/>
            <a:gdLst/>
            <a:ahLst/>
            <a:cxnLst/>
            <a:rect l="l" t="t" r="r" b="b"/>
            <a:pathLst>
              <a:path w="988060" h="741045">
                <a:moveTo>
                  <a:pt x="0" y="370331"/>
                </a:moveTo>
                <a:lnTo>
                  <a:pt x="2897" y="329990"/>
                </a:lnTo>
                <a:lnTo>
                  <a:pt x="11390" y="290904"/>
                </a:lnTo>
                <a:lnTo>
                  <a:pt x="25176" y="253300"/>
                </a:lnTo>
                <a:lnTo>
                  <a:pt x="43954" y="217405"/>
                </a:lnTo>
                <a:lnTo>
                  <a:pt x="67422" y="183444"/>
                </a:lnTo>
                <a:lnTo>
                  <a:pt x="95280" y="151644"/>
                </a:lnTo>
                <a:lnTo>
                  <a:pt x="127225" y="122230"/>
                </a:lnTo>
                <a:lnTo>
                  <a:pt x="162957" y="95430"/>
                </a:lnTo>
                <a:lnTo>
                  <a:pt x="202173" y="71469"/>
                </a:lnTo>
                <a:lnTo>
                  <a:pt x="244573" y="50574"/>
                </a:lnTo>
                <a:lnTo>
                  <a:pt x="289855" y="32970"/>
                </a:lnTo>
                <a:lnTo>
                  <a:pt x="337718" y="18885"/>
                </a:lnTo>
                <a:lnTo>
                  <a:pt x="387860" y="8544"/>
                </a:lnTo>
                <a:lnTo>
                  <a:pt x="439979" y="2173"/>
                </a:lnTo>
                <a:lnTo>
                  <a:pt x="493775" y="0"/>
                </a:lnTo>
                <a:lnTo>
                  <a:pt x="547572" y="2173"/>
                </a:lnTo>
                <a:lnTo>
                  <a:pt x="599691" y="8544"/>
                </a:lnTo>
                <a:lnTo>
                  <a:pt x="649833" y="18885"/>
                </a:lnTo>
                <a:lnTo>
                  <a:pt x="697696" y="32970"/>
                </a:lnTo>
                <a:lnTo>
                  <a:pt x="742978" y="50574"/>
                </a:lnTo>
                <a:lnTo>
                  <a:pt x="785378" y="71469"/>
                </a:lnTo>
                <a:lnTo>
                  <a:pt x="824594" y="95430"/>
                </a:lnTo>
                <a:lnTo>
                  <a:pt x="860326" y="122230"/>
                </a:lnTo>
                <a:lnTo>
                  <a:pt x="892271" y="151644"/>
                </a:lnTo>
                <a:lnTo>
                  <a:pt x="920129" y="183444"/>
                </a:lnTo>
                <a:lnTo>
                  <a:pt x="943597" y="217405"/>
                </a:lnTo>
                <a:lnTo>
                  <a:pt x="962375" y="253300"/>
                </a:lnTo>
                <a:lnTo>
                  <a:pt x="976161" y="290904"/>
                </a:lnTo>
                <a:lnTo>
                  <a:pt x="984654" y="329990"/>
                </a:lnTo>
                <a:lnTo>
                  <a:pt x="987551" y="370331"/>
                </a:lnTo>
                <a:lnTo>
                  <a:pt x="984654" y="410684"/>
                </a:lnTo>
                <a:lnTo>
                  <a:pt x="976161" y="449778"/>
                </a:lnTo>
                <a:lnTo>
                  <a:pt x="962375" y="487387"/>
                </a:lnTo>
                <a:lnTo>
                  <a:pt x="943597" y="523285"/>
                </a:lnTo>
                <a:lnTo>
                  <a:pt x="920129" y="557247"/>
                </a:lnTo>
                <a:lnTo>
                  <a:pt x="892271" y="589047"/>
                </a:lnTo>
                <a:lnTo>
                  <a:pt x="860326" y="618458"/>
                </a:lnTo>
                <a:lnTo>
                  <a:pt x="824594" y="645255"/>
                </a:lnTo>
                <a:lnTo>
                  <a:pt x="785378" y="669212"/>
                </a:lnTo>
                <a:lnTo>
                  <a:pt x="742978" y="690103"/>
                </a:lnTo>
                <a:lnTo>
                  <a:pt x="697696" y="707703"/>
                </a:lnTo>
                <a:lnTo>
                  <a:pt x="649833" y="721784"/>
                </a:lnTo>
                <a:lnTo>
                  <a:pt x="599691" y="732122"/>
                </a:lnTo>
                <a:lnTo>
                  <a:pt x="547572" y="738491"/>
                </a:lnTo>
                <a:lnTo>
                  <a:pt x="493775" y="740663"/>
                </a:lnTo>
                <a:lnTo>
                  <a:pt x="439979" y="738491"/>
                </a:lnTo>
                <a:lnTo>
                  <a:pt x="387860" y="732122"/>
                </a:lnTo>
                <a:lnTo>
                  <a:pt x="337718" y="721784"/>
                </a:lnTo>
                <a:lnTo>
                  <a:pt x="289855" y="707703"/>
                </a:lnTo>
                <a:lnTo>
                  <a:pt x="244573" y="690103"/>
                </a:lnTo>
                <a:lnTo>
                  <a:pt x="202173" y="669212"/>
                </a:lnTo>
                <a:lnTo>
                  <a:pt x="162957" y="645255"/>
                </a:lnTo>
                <a:lnTo>
                  <a:pt x="127225" y="618458"/>
                </a:lnTo>
                <a:lnTo>
                  <a:pt x="95280" y="589047"/>
                </a:lnTo>
                <a:lnTo>
                  <a:pt x="67422" y="557247"/>
                </a:lnTo>
                <a:lnTo>
                  <a:pt x="43954" y="523285"/>
                </a:lnTo>
                <a:lnTo>
                  <a:pt x="25176" y="487387"/>
                </a:lnTo>
                <a:lnTo>
                  <a:pt x="11390" y="449778"/>
                </a:lnTo>
                <a:lnTo>
                  <a:pt x="2897" y="410684"/>
                </a:lnTo>
                <a:lnTo>
                  <a:pt x="0" y="370331"/>
                </a:lnTo>
                <a:close/>
              </a:path>
            </a:pathLst>
          </a:custGeom>
          <a:ln w="1524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 txBox="1"/>
          <p:nvPr/>
        </p:nvSpPr>
        <p:spPr>
          <a:xfrm>
            <a:off x="5631434" y="5431637"/>
            <a:ext cx="441959" cy="46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45"/>
              </a:lnSpc>
              <a:spcBef>
                <a:spcPts val="95"/>
              </a:spcBef>
            </a:pPr>
            <a:r>
              <a:rPr sz="2400" spc="22" baseline="10416" dirty="0">
                <a:solidFill>
                  <a:srgbClr val="EAEAEA"/>
                </a:solidFill>
                <a:latin typeface="Cambria Math"/>
                <a:cs typeface="Cambria Math"/>
              </a:rPr>
              <a:t>𝜓</a:t>
            </a:r>
            <a:r>
              <a:rPr sz="1150" spc="15" dirty="0">
                <a:solidFill>
                  <a:srgbClr val="EAEAEA"/>
                </a:solidFill>
                <a:latin typeface="Cambria Math"/>
                <a:cs typeface="Cambria Math"/>
              </a:rPr>
              <a:t>23</a:t>
            </a:r>
            <a:endParaRPr sz="1150">
              <a:latin typeface="Cambria Math"/>
              <a:cs typeface="Cambria Math"/>
            </a:endParaRPr>
          </a:p>
          <a:p>
            <a:pPr>
              <a:lnSpc>
                <a:spcPts val="1745"/>
              </a:lnSpc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600" spc="25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𝜙</a:t>
            </a:r>
            <a:r>
              <a:rPr sz="1725" spc="-7" baseline="-14492" dirty="0">
                <a:solidFill>
                  <a:srgbClr val="EAEAEA"/>
                </a:solidFill>
                <a:latin typeface="Cambria Math"/>
                <a:cs typeface="Cambria Math"/>
              </a:rPr>
              <a:t>1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2624073" y="4900929"/>
            <a:ext cx="32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700" spc="-97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21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15" name="object 215"/>
          <p:cNvSpPr txBox="1"/>
          <p:nvPr/>
        </p:nvSpPr>
        <p:spPr>
          <a:xfrm>
            <a:off x="4582033" y="6132982"/>
            <a:ext cx="32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700" spc="-97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22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16" name="object 216"/>
          <p:cNvSpPr txBox="1"/>
          <p:nvPr/>
        </p:nvSpPr>
        <p:spPr>
          <a:xfrm>
            <a:off x="6048502" y="497992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6168897" y="5088127"/>
            <a:ext cx="20827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24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3805173" y="4878704"/>
            <a:ext cx="32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700" spc="-97" baseline="10802" dirty="0">
                <a:solidFill>
                  <a:srgbClr val="EAEAEA"/>
                </a:solidFill>
                <a:latin typeface="Cambria Math"/>
                <a:cs typeface="Cambria Math"/>
              </a:rPr>
              <a:t>𝜃</a:t>
            </a:r>
            <a:r>
              <a:rPr sz="1300" spc="35" dirty="0">
                <a:solidFill>
                  <a:srgbClr val="EAEAEA"/>
                </a:solidFill>
                <a:latin typeface="Cambria Math"/>
                <a:cs typeface="Cambria Math"/>
              </a:rPr>
              <a:t>23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2464307" y="4779264"/>
            <a:ext cx="5374005" cy="1717675"/>
          </a:xfrm>
          <a:custGeom>
            <a:avLst/>
            <a:gdLst/>
            <a:ahLst/>
            <a:cxnLst/>
            <a:rect l="l" t="t" r="r" b="b"/>
            <a:pathLst>
              <a:path w="5374005" h="1717675">
                <a:moveTo>
                  <a:pt x="0" y="1717548"/>
                </a:moveTo>
                <a:lnTo>
                  <a:pt x="5373624" y="1717548"/>
                </a:lnTo>
                <a:lnTo>
                  <a:pt x="5373624" y="0"/>
                </a:lnTo>
                <a:lnTo>
                  <a:pt x="0" y="0"/>
                </a:lnTo>
                <a:lnTo>
                  <a:pt x="0" y="1717548"/>
                </a:lnTo>
                <a:close/>
              </a:path>
            </a:pathLst>
          </a:custGeom>
          <a:ln w="1524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 txBox="1"/>
          <p:nvPr/>
        </p:nvSpPr>
        <p:spPr>
          <a:xfrm>
            <a:off x="7347457" y="6153099"/>
            <a:ext cx="467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listo MT"/>
                <a:cs typeface="Calisto MT"/>
              </a:rPr>
              <a:t>D=2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222" name="object 222"/>
          <p:cNvSpPr/>
          <p:nvPr/>
        </p:nvSpPr>
        <p:spPr>
          <a:xfrm>
            <a:off x="6626352" y="5283708"/>
            <a:ext cx="988060" cy="741045"/>
          </a:xfrm>
          <a:custGeom>
            <a:avLst/>
            <a:gdLst/>
            <a:ahLst/>
            <a:cxnLst/>
            <a:rect l="l" t="t" r="r" b="b"/>
            <a:pathLst>
              <a:path w="988059" h="741045">
                <a:moveTo>
                  <a:pt x="0" y="370331"/>
                </a:moveTo>
                <a:lnTo>
                  <a:pt x="2897" y="329990"/>
                </a:lnTo>
                <a:lnTo>
                  <a:pt x="11390" y="290904"/>
                </a:lnTo>
                <a:lnTo>
                  <a:pt x="25176" y="253300"/>
                </a:lnTo>
                <a:lnTo>
                  <a:pt x="43954" y="217405"/>
                </a:lnTo>
                <a:lnTo>
                  <a:pt x="67422" y="183444"/>
                </a:lnTo>
                <a:lnTo>
                  <a:pt x="95280" y="151644"/>
                </a:lnTo>
                <a:lnTo>
                  <a:pt x="127225" y="122230"/>
                </a:lnTo>
                <a:lnTo>
                  <a:pt x="162957" y="95430"/>
                </a:lnTo>
                <a:lnTo>
                  <a:pt x="202173" y="71469"/>
                </a:lnTo>
                <a:lnTo>
                  <a:pt x="244573" y="50574"/>
                </a:lnTo>
                <a:lnTo>
                  <a:pt x="289855" y="32970"/>
                </a:lnTo>
                <a:lnTo>
                  <a:pt x="337718" y="18885"/>
                </a:lnTo>
                <a:lnTo>
                  <a:pt x="387860" y="8544"/>
                </a:lnTo>
                <a:lnTo>
                  <a:pt x="439979" y="2173"/>
                </a:lnTo>
                <a:lnTo>
                  <a:pt x="493775" y="0"/>
                </a:lnTo>
                <a:lnTo>
                  <a:pt x="547572" y="2173"/>
                </a:lnTo>
                <a:lnTo>
                  <a:pt x="599691" y="8544"/>
                </a:lnTo>
                <a:lnTo>
                  <a:pt x="649833" y="18885"/>
                </a:lnTo>
                <a:lnTo>
                  <a:pt x="697696" y="32970"/>
                </a:lnTo>
                <a:lnTo>
                  <a:pt x="742978" y="50574"/>
                </a:lnTo>
                <a:lnTo>
                  <a:pt x="785378" y="71469"/>
                </a:lnTo>
                <a:lnTo>
                  <a:pt x="824594" y="95430"/>
                </a:lnTo>
                <a:lnTo>
                  <a:pt x="860326" y="122230"/>
                </a:lnTo>
                <a:lnTo>
                  <a:pt x="892271" y="151644"/>
                </a:lnTo>
                <a:lnTo>
                  <a:pt x="920129" y="183444"/>
                </a:lnTo>
                <a:lnTo>
                  <a:pt x="943597" y="217405"/>
                </a:lnTo>
                <a:lnTo>
                  <a:pt x="962375" y="253300"/>
                </a:lnTo>
                <a:lnTo>
                  <a:pt x="976161" y="290904"/>
                </a:lnTo>
                <a:lnTo>
                  <a:pt x="984654" y="329990"/>
                </a:lnTo>
                <a:lnTo>
                  <a:pt x="987551" y="370331"/>
                </a:lnTo>
                <a:lnTo>
                  <a:pt x="984654" y="410684"/>
                </a:lnTo>
                <a:lnTo>
                  <a:pt x="976161" y="449778"/>
                </a:lnTo>
                <a:lnTo>
                  <a:pt x="962375" y="487387"/>
                </a:lnTo>
                <a:lnTo>
                  <a:pt x="943597" y="523285"/>
                </a:lnTo>
                <a:lnTo>
                  <a:pt x="920129" y="557247"/>
                </a:lnTo>
                <a:lnTo>
                  <a:pt x="892271" y="589047"/>
                </a:lnTo>
                <a:lnTo>
                  <a:pt x="860326" y="618458"/>
                </a:lnTo>
                <a:lnTo>
                  <a:pt x="824594" y="645255"/>
                </a:lnTo>
                <a:lnTo>
                  <a:pt x="785378" y="669212"/>
                </a:lnTo>
                <a:lnTo>
                  <a:pt x="742978" y="690103"/>
                </a:lnTo>
                <a:lnTo>
                  <a:pt x="697696" y="707703"/>
                </a:lnTo>
                <a:lnTo>
                  <a:pt x="649833" y="721784"/>
                </a:lnTo>
                <a:lnTo>
                  <a:pt x="599691" y="732122"/>
                </a:lnTo>
                <a:lnTo>
                  <a:pt x="547572" y="738491"/>
                </a:lnTo>
                <a:lnTo>
                  <a:pt x="493775" y="740663"/>
                </a:lnTo>
                <a:lnTo>
                  <a:pt x="439979" y="738491"/>
                </a:lnTo>
                <a:lnTo>
                  <a:pt x="387860" y="732122"/>
                </a:lnTo>
                <a:lnTo>
                  <a:pt x="337718" y="721784"/>
                </a:lnTo>
                <a:lnTo>
                  <a:pt x="289855" y="707703"/>
                </a:lnTo>
                <a:lnTo>
                  <a:pt x="244573" y="690103"/>
                </a:lnTo>
                <a:lnTo>
                  <a:pt x="202173" y="669212"/>
                </a:lnTo>
                <a:lnTo>
                  <a:pt x="162957" y="645255"/>
                </a:lnTo>
                <a:lnTo>
                  <a:pt x="127225" y="618458"/>
                </a:lnTo>
                <a:lnTo>
                  <a:pt x="95280" y="589047"/>
                </a:lnTo>
                <a:lnTo>
                  <a:pt x="67422" y="557247"/>
                </a:lnTo>
                <a:lnTo>
                  <a:pt x="43954" y="523285"/>
                </a:lnTo>
                <a:lnTo>
                  <a:pt x="25176" y="487387"/>
                </a:lnTo>
                <a:lnTo>
                  <a:pt x="11390" y="449778"/>
                </a:lnTo>
                <a:lnTo>
                  <a:pt x="2897" y="410684"/>
                </a:lnTo>
                <a:lnTo>
                  <a:pt x="0" y="370331"/>
                </a:lnTo>
                <a:close/>
              </a:path>
            </a:pathLst>
          </a:custGeom>
          <a:ln w="15240">
            <a:solidFill>
              <a:srgbClr val="F8F8F8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 txBox="1"/>
          <p:nvPr/>
        </p:nvSpPr>
        <p:spPr>
          <a:xfrm>
            <a:off x="6987793" y="5435600"/>
            <a:ext cx="322580" cy="46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1745"/>
              </a:lnSpc>
              <a:spcBef>
                <a:spcPts val="95"/>
              </a:spcBef>
            </a:pPr>
            <a:r>
              <a:rPr sz="2400" spc="-60" baseline="10416" dirty="0">
                <a:solidFill>
                  <a:srgbClr val="EAEAEA"/>
                </a:solidFill>
                <a:latin typeface="Cambria Math"/>
                <a:cs typeface="Cambria Math"/>
              </a:rPr>
              <a:t>𝜓</a:t>
            </a:r>
            <a:r>
              <a:rPr sz="1150" spc="25" dirty="0">
                <a:solidFill>
                  <a:srgbClr val="EAEAEA"/>
                </a:solidFill>
                <a:latin typeface="Cambria Math"/>
                <a:cs typeface="Cambria Math"/>
              </a:rPr>
              <a:t>1</a:t>
            </a:r>
            <a:r>
              <a:rPr sz="1150" spc="30" dirty="0">
                <a:solidFill>
                  <a:srgbClr val="EAEAEA"/>
                </a:solidFill>
                <a:latin typeface="Cambria Math"/>
                <a:cs typeface="Cambria Math"/>
              </a:rPr>
              <a:t>3</a:t>
            </a:r>
            <a:endParaRPr sz="1150">
              <a:latin typeface="Cambria Math"/>
              <a:cs typeface="Cambria Math"/>
            </a:endParaRPr>
          </a:p>
          <a:p>
            <a:pPr marL="43815">
              <a:lnSpc>
                <a:spcPts val="1745"/>
              </a:lnSpc>
            </a:pPr>
            <a:r>
              <a:rPr sz="1600" spc="-5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600" spc="-5" dirty="0">
                <a:solidFill>
                  <a:srgbClr val="EAEAEA"/>
                </a:solidFill>
                <a:latin typeface="Calisto MT"/>
                <a:cs typeface="Calisto MT"/>
              </a:rPr>
              <a:t>?</a:t>
            </a:r>
            <a:endParaRPr sz="1600">
              <a:latin typeface="Calisto MT"/>
              <a:cs typeface="Calisto MT"/>
            </a:endParaRPr>
          </a:p>
        </p:txBody>
      </p:sp>
      <p:sp>
        <p:nvSpPr>
          <p:cNvPr id="250" name="object 2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04003" y="124980"/>
            <a:ext cx="7102602" cy="456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29911" y="169151"/>
            <a:ext cx="1501902" cy="3756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5659" y="193675"/>
            <a:ext cx="1485900" cy="3592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51447" y="150888"/>
            <a:ext cx="5429250" cy="396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68465" y="174625"/>
            <a:ext cx="5411851" cy="3812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17760" y="733996"/>
            <a:ext cx="8803386" cy="55801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23972" y="1013434"/>
            <a:ext cx="157733" cy="1562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35020" y="1027938"/>
            <a:ext cx="147447" cy="1474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21151" y="970775"/>
            <a:ext cx="8455152" cy="2482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21151" y="1231404"/>
            <a:ext cx="3578987" cy="2014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35451" y="1693138"/>
            <a:ext cx="142519" cy="1425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46373" y="1708023"/>
            <a:ext cx="132588" cy="1324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00628" y="1665732"/>
            <a:ext cx="137947" cy="16230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10915" y="1679955"/>
            <a:ext cx="127889" cy="1534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51503" y="1647431"/>
            <a:ext cx="282689" cy="22023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65728" y="1667001"/>
            <a:ext cx="264160" cy="200660"/>
          </a:xfrm>
          <a:custGeom>
            <a:avLst/>
            <a:gdLst/>
            <a:ahLst/>
            <a:cxnLst/>
            <a:rect l="l" t="t" r="r" b="b"/>
            <a:pathLst>
              <a:path w="264160" h="200660">
                <a:moveTo>
                  <a:pt x="199644" y="0"/>
                </a:moveTo>
                <a:lnTo>
                  <a:pt x="196850" y="8127"/>
                </a:lnTo>
                <a:lnTo>
                  <a:pt x="208422" y="13124"/>
                </a:lnTo>
                <a:lnTo>
                  <a:pt x="218376" y="20097"/>
                </a:lnTo>
                <a:lnTo>
                  <a:pt x="238666" y="52449"/>
                </a:lnTo>
                <a:lnTo>
                  <a:pt x="245363" y="99187"/>
                </a:lnTo>
                <a:lnTo>
                  <a:pt x="244605" y="116855"/>
                </a:lnTo>
                <a:lnTo>
                  <a:pt x="233425" y="160147"/>
                </a:lnTo>
                <a:lnTo>
                  <a:pt x="197104" y="192277"/>
                </a:lnTo>
                <a:lnTo>
                  <a:pt x="199644" y="200406"/>
                </a:lnTo>
                <a:lnTo>
                  <a:pt x="237970" y="177617"/>
                </a:lnTo>
                <a:lnTo>
                  <a:pt x="259492" y="135636"/>
                </a:lnTo>
                <a:lnTo>
                  <a:pt x="263651" y="100202"/>
                </a:lnTo>
                <a:lnTo>
                  <a:pt x="262606" y="81843"/>
                </a:lnTo>
                <a:lnTo>
                  <a:pt x="247014" y="35051"/>
                </a:lnTo>
                <a:lnTo>
                  <a:pt x="214189" y="5208"/>
                </a:lnTo>
                <a:lnTo>
                  <a:pt x="199644" y="0"/>
                </a:lnTo>
                <a:close/>
              </a:path>
              <a:path w="264160" h="200660">
                <a:moveTo>
                  <a:pt x="63881" y="0"/>
                </a:moveTo>
                <a:lnTo>
                  <a:pt x="25679" y="22770"/>
                </a:lnTo>
                <a:lnTo>
                  <a:pt x="4111" y="64865"/>
                </a:lnTo>
                <a:lnTo>
                  <a:pt x="0" y="100202"/>
                </a:lnTo>
                <a:lnTo>
                  <a:pt x="1025" y="118633"/>
                </a:lnTo>
                <a:lnTo>
                  <a:pt x="16510" y="165353"/>
                </a:lnTo>
                <a:lnTo>
                  <a:pt x="49335" y="195143"/>
                </a:lnTo>
                <a:lnTo>
                  <a:pt x="63881" y="200406"/>
                </a:lnTo>
                <a:lnTo>
                  <a:pt x="66421" y="192277"/>
                </a:lnTo>
                <a:lnTo>
                  <a:pt x="55012" y="187203"/>
                </a:lnTo>
                <a:lnTo>
                  <a:pt x="45164" y="180165"/>
                </a:lnTo>
                <a:lnTo>
                  <a:pt x="24931" y="147335"/>
                </a:lnTo>
                <a:lnTo>
                  <a:pt x="18287" y="99187"/>
                </a:lnTo>
                <a:lnTo>
                  <a:pt x="19026" y="82115"/>
                </a:lnTo>
                <a:lnTo>
                  <a:pt x="30099" y="39877"/>
                </a:lnTo>
                <a:lnTo>
                  <a:pt x="66801" y="8127"/>
                </a:lnTo>
                <a:lnTo>
                  <a:pt x="6388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62578" y="1667001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794" y="0"/>
                </a:moveTo>
                <a:lnTo>
                  <a:pt x="41048" y="22770"/>
                </a:lnTo>
                <a:lnTo>
                  <a:pt x="62626" y="64865"/>
                </a:lnTo>
                <a:lnTo>
                  <a:pt x="66801" y="100202"/>
                </a:lnTo>
                <a:lnTo>
                  <a:pt x="65758" y="118633"/>
                </a:lnTo>
                <a:lnTo>
                  <a:pt x="50292" y="165353"/>
                </a:lnTo>
                <a:lnTo>
                  <a:pt x="17395" y="195143"/>
                </a:lnTo>
                <a:lnTo>
                  <a:pt x="2794" y="200406"/>
                </a:lnTo>
                <a:lnTo>
                  <a:pt x="254" y="192277"/>
                </a:lnTo>
                <a:lnTo>
                  <a:pt x="11680" y="187203"/>
                </a:lnTo>
                <a:lnTo>
                  <a:pt x="21558" y="180165"/>
                </a:lnTo>
                <a:lnTo>
                  <a:pt x="41763" y="147335"/>
                </a:lnTo>
                <a:lnTo>
                  <a:pt x="48513" y="99187"/>
                </a:lnTo>
                <a:lnTo>
                  <a:pt x="47773" y="82115"/>
                </a:lnTo>
                <a:lnTo>
                  <a:pt x="36575" y="39877"/>
                </a:lnTo>
                <a:lnTo>
                  <a:pt x="0" y="8127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61155" y="1662429"/>
            <a:ext cx="192303" cy="2095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8120" y="1719116"/>
            <a:ext cx="150088" cy="7691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23614" y="1781936"/>
            <a:ext cx="130175" cy="13970"/>
          </a:xfrm>
          <a:custGeom>
            <a:avLst/>
            <a:gdLst/>
            <a:ahLst/>
            <a:cxnLst/>
            <a:rect l="l" t="t" r="r" b="b"/>
            <a:pathLst>
              <a:path w="130175" h="13969">
                <a:moveTo>
                  <a:pt x="0" y="13970"/>
                </a:moveTo>
                <a:lnTo>
                  <a:pt x="130175" y="13970"/>
                </a:lnTo>
                <a:lnTo>
                  <a:pt x="13017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23614" y="1737995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5">
                <a:moveTo>
                  <a:pt x="0" y="14096"/>
                </a:moveTo>
                <a:lnTo>
                  <a:pt x="130175" y="14096"/>
                </a:lnTo>
                <a:lnTo>
                  <a:pt x="130175" y="0"/>
                </a:lnTo>
                <a:lnTo>
                  <a:pt x="0" y="0"/>
                </a:lnTo>
                <a:lnTo>
                  <a:pt x="0" y="1409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19041" y="1777364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4">
                <a:moveTo>
                  <a:pt x="0" y="23114"/>
                </a:moveTo>
                <a:lnTo>
                  <a:pt x="139319" y="23114"/>
                </a:lnTo>
                <a:lnTo>
                  <a:pt x="139319" y="0"/>
                </a:lnTo>
                <a:lnTo>
                  <a:pt x="0" y="0"/>
                </a:lnTo>
                <a:lnTo>
                  <a:pt x="0" y="2311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19041" y="1733423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4">
                <a:moveTo>
                  <a:pt x="0" y="23240"/>
                </a:moveTo>
                <a:lnTo>
                  <a:pt x="139319" y="23240"/>
                </a:lnTo>
                <a:lnTo>
                  <a:pt x="139319" y="0"/>
                </a:lnTo>
                <a:lnTo>
                  <a:pt x="0" y="0"/>
                </a:lnTo>
                <a:lnTo>
                  <a:pt x="0" y="2324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16908" y="1648955"/>
            <a:ext cx="156235" cy="21565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31640" y="1668398"/>
            <a:ext cx="137160" cy="196850"/>
          </a:xfrm>
          <a:custGeom>
            <a:avLst/>
            <a:gdLst/>
            <a:ahLst/>
            <a:cxnLst/>
            <a:rect l="l" t="t" r="r" b="b"/>
            <a:pathLst>
              <a:path w="137160" h="196850">
                <a:moveTo>
                  <a:pt x="134493" y="0"/>
                </a:moveTo>
                <a:lnTo>
                  <a:pt x="3937" y="0"/>
                </a:lnTo>
                <a:lnTo>
                  <a:pt x="3937" y="6096"/>
                </a:lnTo>
                <a:lnTo>
                  <a:pt x="65277" y="101091"/>
                </a:lnTo>
                <a:lnTo>
                  <a:pt x="0" y="190753"/>
                </a:lnTo>
                <a:lnTo>
                  <a:pt x="0" y="196723"/>
                </a:lnTo>
                <a:lnTo>
                  <a:pt x="133985" y="196723"/>
                </a:lnTo>
                <a:lnTo>
                  <a:pt x="135186" y="176402"/>
                </a:lnTo>
                <a:lnTo>
                  <a:pt x="28067" y="176402"/>
                </a:lnTo>
                <a:lnTo>
                  <a:pt x="85725" y="97154"/>
                </a:lnTo>
                <a:lnTo>
                  <a:pt x="85725" y="89153"/>
                </a:lnTo>
                <a:lnTo>
                  <a:pt x="34289" y="11049"/>
                </a:lnTo>
                <a:lnTo>
                  <a:pt x="134493" y="11049"/>
                </a:lnTo>
                <a:lnTo>
                  <a:pt x="134493" y="0"/>
                </a:lnTo>
                <a:close/>
              </a:path>
              <a:path w="137160" h="196850">
                <a:moveTo>
                  <a:pt x="137033" y="145161"/>
                </a:moveTo>
                <a:lnTo>
                  <a:pt x="124587" y="145161"/>
                </a:lnTo>
                <a:lnTo>
                  <a:pt x="123571" y="151002"/>
                </a:lnTo>
                <a:lnTo>
                  <a:pt x="122427" y="155828"/>
                </a:lnTo>
                <a:lnTo>
                  <a:pt x="121285" y="159512"/>
                </a:lnTo>
                <a:lnTo>
                  <a:pt x="120014" y="163195"/>
                </a:lnTo>
                <a:lnTo>
                  <a:pt x="118872" y="165988"/>
                </a:lnTo>
                <a:lnTo>
                  <a:pt x="117475" y="168148"/>
                </a:lnTo>
                <a:lnTo>
                  <a:pt x="116205" y="170179"/>
                </a:lnTo>
                <a:lnTo>
                  <a:pt x="114808" y="171830"/>
                </a:lnTo>
                <a:lnTo>
                  <a:pt x="113157" y="172974"/>
                </a:lnTo>
                <a:lnTo>
                  <a:pt x="111633" y="174116"/>
                </a:lnTo>
                <a:lnTo>
                  <a:pt x="109727" y="175005"/>
                </a:lnTo>
                <a:lnTo>
                  <a:pt x="107442" y="175513"/>
                </a:lnTo>
                <a:lnTo>
                  <a:pt x="105283" y="176149"/>
                </a:lnTo>
                <a:lnTo>
                  <a:pt x="101981" y="176402"/>
                </a:lnTo>
                <a:lnTo>
                  <a:pt x="135186" y="176402"/>
                </a:lnTo>
                <a:lnTo>
                  <a:pt x="137033" y="145161"/>
                </a:lnTo>
                <a:close/>
              </a:path>
              <a:path w="137160" h="196850">
                <a:moveTo>
                  <a:pt x="134493" y="11049"/>
                </a:moveTo>
                <a:lnTo>
                  <a:pt x="96900" y="11049"/>
                </a:lnTo>
                <a:lnTo>
                  <a:pt x="99949" y="11429"/>
                </a:lnTo>
                <a:lnTo>
                  <a:pt x="102108" y="12064"/>
                </a:lnTo>
                <a:lnTo>
                  <a:pt x="104394" y="12700"/>
                </a:lnTo>
                <a:lnTo>
                  <a:pt x="106425" y="13715"/>
                </a:lnTo>
                <a:lnTo>
                  <a:pt x="108076" y="14986"/>
                </a:lnTo>
                <a:lnTo>
                  <a:pt x="109855" y="16255"/>
                </a:lnTo>
                <a:lnTo>
                  <a:pt x="111506" y="18161"/>
                </a:lnTo>
                <a:lnTo>
                  <a:pt x="113157" y="20700"/>
                </a:lnTo>
                <a:lnTo>
                  <a:pt x="114808" y="23113"/>
                </a:lnTo>
                <a:lnTo>
                  <a:pt x="116459" y="26415"/>
                </a:lnTo>
                <a:lnTo>
                  <a:pt x="117983" y="30734"/>
                </a:lnTo>
                <a:lnTo>
                  <a:pt x="119634" y="34925"/>
                </a:lnTo>
                <a:lnTo>
                  <a:pt x="121285" y="40386"/>
                </a:lnTo>
                <a:lnTo>
                  <a:pt x="123062" y="47116"/>
                </a:lnTo>
                <a:lnTo>
                  <a:pt x="134493" y="47116"/>
                </a:lnTo>
                <a:lnTo>
                  <a:pt x="134493" y="1104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31640" y="1668398"/>
            <a:ext cx="137160" cy="196850"/>
          </a:xfrm>
          <a:custGeom>
            <a:avLst/>
            <a:gdLst/>
            <a:ahLst/>
            <a:cxnLst/>
            <a:rect l="l" t="t" r="r" b="b"/>
            <a:pathLst>
              <a:path w="137160" h="196850">
                <a:moveTo>
                  <a:pt x="3937" y="0"/>
                </a:moveTo>
                <a:lnTo>
                  <a:pt x="134493" y="0"/>
                </a:lnTo>
                <a:lnTo>
                  <a:pt x="134493" y="47116"/>
                </a:lnTo>
                <a:lnTo>
                  <a:pt x="123062" y="47116"/>
                </a:lnTo>
                <a:lnTo>
                  <a:pt x="121285" y="40386"/>
                </a:lnTo>
                <a:lnTo>
                  <a:pt x="119634" y="34925"/>
                </a:lnTo>
                <a:lnTo>
                  <a:pt x="117983" y="30734"/>
                </a:lnTo>
                <a:lnTo>
                  <a:pt x="116459" y="26415"/>
                </a:lnTo>
                <a:lnTo>
                  <a:pt x="114808" y="23113"/>
                </a:lnTo>
                <a:lnTo>
                  <a:pt x="113157" y="20700"/>
                </a:lnTo>
                <a:lnTo>
                  <a:pt x="111506" y="18161"/>
                </a:lnTo>
                <a:lnTo>
                  <a:pt x="109855" y="16255"/>
                </a:lnTo>
                <a:lnTo>
                  <a:pt x="108076" y="14986"/>
                </a:lnTo>
                <a:lnTo>
                  <a:pt x="106425" y="13715"/>
                </a:lnTo>
                <a:lnTo>
                  <a:pt x="104394" y="12700"/>
                </a:lnTo>
                <a:lnTo>
                  <a:pt x="102108" y="12064"/>
                </a:lnTo>
                <a:lnTo>
                  <a:pt x="99949" y="11429"/>
                </a:lnTo>
                <a:lnTo>
                  <a:pt x="96900" y="11049"/>
                </a:lnTo>
                <a:lnTo>
                  <a:pt x="93218" y="11049"/>
                </a:lnTo>
                <a:lnTo>
                  <a:pt x="34289" y="11049"/>
                </a:lnTo>
                <a:lnTo>
                  <a:pt x="85725" y="89153"/>
                </a:lnTo>
                <a:lnTo>
                  <a:pt x="85725" y="97154"/>
                </a:lnTo>
                <a:lnTo>
                  <a:pt x="28067" y="176402"/>
                </a:lnTo>
                <a:lnTo>
                  <a:pt x="97536" y="176402"/>
                </a:lnTo>
                <a:lnTo>
                  <a:pt x="101981" y="176402"/>
                </a:lnTo>
                <a:lnTo>
                  <a:pt x="105283" y="176149"/>
                </a:lnTo>
                <a:lnTo>
                  <a:pt x="107442" y="175513"/>
                </a:lnTo>
                <a:lnTo>
                  <a:pt x="109727" y="175005"/>
                </a:lnTo>
                <a:lnTo>
                  <a:pt x="111633" y="174116"/>
                </a:lnTo>
                <a:lnTo>
                  <a:pt x="113157" y="172974"/>
                </a:lnTo>
                <a:lnTo>
                  <a:pt x="114808" y="171830"/>
                </a:lnTo>
                <a:lnTo>
                  <a:pt x="116205" y="170179"/>
                </a:lnTo>
                <a:lnTo>
                  <a:pt x="117475" y="168148"/>
                </a:lnTo>
                <a:lnTo>
                  <a:pt x="118872" y="165988"/>
                </a:lnTo>
                <a:lnTo>
                  <a:pt x="124587" y="145161"/>
                </a:lnTo>
                <a:lnTo>
                  <a:pt x="137033" y="145161"/>
                </a:lnTo>
                <a:lnTo>
                  <a:pt x="133985" y="196723"/>
                </a:lnTo>
                <a:lnTo>
                  <a:pt x="0" y="196723"/>
                </a:lnTo>
                <a:lnTo>
                  <a:pt x="0" y="190753"/>
                </a:lnTo>
                <a:lnTo>
                  <a:pt x="65277" y="101091"/>
                </a:lnTo>
                <a:lnTo>
                  <a:pt x="3937" y="6096"/>
                </a:lnTo>
                <a:lnTo>
                  <a:pt x="39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76928" y="1755648"/>
            <a:ext cx="101379" cy="1257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91786" y="1774951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448" y="66801"/>
                </a:moveTo>
                <a:lnTo>
                  <a:pt x="30479" y="66801"/>
                </a:lnTo>
                <a:lnTo>
                  <a:pt x="32003" y="67056"/>
                </a:lnTo>
                <a:lnTo>
                  <a:pt x="32638" y="67310"/>
                </a:lnTo>
                <a:lnTo>
                  <a:pt x="33654" y="68072"/>
                </a:lnTo>
                <a:lnTo>
                  <a:pt x="34162" y="68707"/>
                </a:lnTo>
                <a:lnTo>
                  <a:pt x="34416" y="69469"/>
                </a:lnTo>
                <a:lnTo>
                  <a:pt x="34798" y="70103"/>
                </a:lnTo>
                <a:lnTo>
                  <a:pt x="35178" y="71120"/>
                </a:lnTo>
                <a:lnTo>
                  <a:pt x="35433" y="72389"/>
                </a:lnTo>
                <a:lnTo>
                  <a:pt x="37084" y="77597"/>
                </a:lnTo>
                <a:lnTo>
                  <a:pt x="48513" y="104648"/>
                </a:lnTo>
                <a:lnTo>
                  <a:pt x="50418" y="106299"/>
                </a:lnTo>
                <a:lnTo>
                  <a:pt x="53086" y="107061"/>
                </a:lnTo>
                <a:lnTo>
                  <a:pt x="58165" y="107061"/>
                </a:lnTo>
                <a:lnTo>
                  <a:pt x="67055" y="103632"/>
                </a:lnTo>
                <a:lnTo>
                  <a:pt x="68961" y="102488"/>
                </a:lnTo>
                <a:lnTo>
                  <a:pt x="70992" y="101092"/>
                </a:lnTo>
                <a:lnTo>
                  <a:pt x="73025" y="99187"/>
                </a:lnTo>
                <a:lnTo>
                  <a:pt x="75184" y="97409"/>
                </a:lnTo>
                <a:lnTo>
                  <a:pt x="75990" y="96647"/>
                </a:lnTo>
                <a:lnTo>
                  <a:pt x="61340" y="96647"/>
                </a:lnTo>
                <a:lnTo>
                  <a:pt x="60451" y="96393"/>
                </a:lnTo>
                <a:lnTo>
                  <a:pt x="59689" y="96012"/>
                </a:lnTo>
                <a:lnTo>
                  <a:pt x="58927" y="95503"/>
                </a:lnTo>
                <a:lnTo>
                  <a:pt x="58292" y="94869"/>
                </a:lnTo>
                <a:lnTo>
                  <a:pt x="57658" y="93852"/>
                </a:lnTo>
                <a:lnTo>
                  <a:pt x="57023" y="92963"/>
                </a:lnTo>
                <a:lnTo>
                  <a:pt x="56514" y="91694"/>
                </a:lnTo>
                <a:lnTo>
                  <a:pt x="56007" y="90170"/>
                </a:lnTo>
                <a:lnTo>
                  <a:pt x="55372" y="88646"/>
                </a:lnTo>
                <a:lnTo>
                  <a:pt x="54228" y="84709"/>
                </a:lnTo>
                <a:lnTo>
                  <a:pt x="52959" y="80772"/>
                </a:lnTo>
                <a:lnTo>
                  <a:pt x="51688" y="76708"/>
                </a:lnTo>
                <a:lnTo>
                  <a:pt x="50212" y="72389"/>
                </a:lnTo>
                <a:lnTo>
                  <a:pt x="48448" y="66801"/>
                </a:lnTo>
                <a:close/>
              </a:path>
              <a:path w="82550" h="107314">
                <a:moveTo>
                  <a:pt x="38353" y="0"/>
                </a:moveTo>
                <a:lnTo>
                  <a:pt x="32765" y="0"/>
                </a:lnTo>
                <a:lnTo>
                  <a:pt x="11557" y="1015"/>
                </a:lnTo>
                <a:lnTo>
                  <a:pt x="10287" y="6223"/>
                </a:lnTo>
                <a:lnTo>
                  <a:pt x="12191" y="6223"/>
                </a:lnTo>
                <a:lnTo>
                  <a:pt x="13842" y="6350"/>
                </a:lnTo>
                <a:lnTo>
                  <a:pt x="16383" y="6858"/>
                </a:lnTo>
                <a:lnTo>
                  <a:pt x="17399" y="7112"/>
                </a:lnTo>
                <a:lnTo>
                  <a:pt x="18287" y="7620"/>
                </a:lnTo>
                <a:lnTo>
                  <a:pt x="19050" y="8000"/>
                </a:lnTo>
                <a:lnTo>
                  <a:pt x="19558" y="8636"/>
                </a:lnTo>
                <a:lnTo>
                  <a:pt x="19938" y="9271"/>
                </a:lnTo>
                <a:lnTo>
                  <a:pt x="20192" y="10033"/>
                </a:lnTo>
                <a:lnTo>
                  <a:pt x="20447" y="10922"/>
                </a:lnTo>
                <a:lnTo>
                  <a:pt x="20320" y="14477"/>
                </a:lnTo>
                <a:lnTo>
                  <a:pt x="19812" y="17652"/>
                </a:lnTo>
                <a:lnTo>
                  <a:pt x="19303" y="19812"/>
                </a:lnTo>
                <a:lnTo>
                  <a:pt x="0" y="105663"/>
                </a:lnTo>
                <a:lnTo>
                  <a:pt x="14859" y="105663"/>
                </a:lnTo>
                <a:lnTo>
                  <a:pt x="23367" y="66801"/>
                </a:lnTo>
                <a:lnTo>
                  <a:pt x="48448" y="66801"/>
                </a:lnTo>
                <a:lnTo>
                  <a:pt x="47751" y="64643"/>
                </a:lnTo>
                <a:lnTo>
                  <a:pt x="46609" y="60706"/>
                </a:lnTo>
                <a:lnTo>
                  <a:pt x="47258" y="60198"/>
                </a:lnTo>
                <a:lnTo>
                  <a:pt x="24764" y="60198"/>
                </a:lnTo>
                <a:lnTo>
                  <a:pt x="38353" y="0"/>
                </a:lnTo>
                <a:close/>
              </a:path>
              <a:path w="82550" h="107314">
                <a:moveTo>
                  <a:pt x="74549" y="87757"/>
                </a:moveTo>
                <a:lnTo>
                  <a:pt x="67183" y="94869"/>
                </a:lnTo>
                <a:lnTo>
                  <a:pt x="66166" y="95631"/>
                </a:lnTo>
                <a:lnTo>
                  <a:pt x="65404" y="96012"/>
                </a:lnTo>
                <a:lnTo>
                  <a:pt x="64642" y="96265"/>
                </a:lnTo>
                <a:lnTo>
                  <a:pt x="63753" y="96520"/>
                </a:lnTo>
                <a:lnTo>
                  <a:pt x="63118" y="96647"/>
                </a:lnTo>
                <a:lnTo>
                  <a:pt x="75990" y="96647"/>
                </a:lnTo>
                <a:lnTo>
                  <a:pt x="77470" y="95250"/>
                </a:lnTo>
                <a:lnTo>
                  <a:pt x="79883" y="92837"/>
                </a:lnTo>
                <a:lnTo>
                  <a:pt x="74549" y="87757"/>
                </a:lnTo>
                <a:close/>
              </a:path>
              <a:path w="82550" h="107314">
                <a:moveTo>
                  <a:pt x="80137" y="28321"/>
                </a:moveTo>
                <a:lnTo>
                  <a:pt x="52324" y="28321"/>
                </a:lnTo>
                <a:lnTo>
                  <a:pt x="51308" y="33274"/>
                </a:lnTo>
                <a:lnTo>
                  <a:pt x="53466" y="33527"/>
                </a:lnTo>
                <a:lnTo>
                  <a:pt x="54990" y="34036"/>
                </a:lnTo>
                <a:lnTo>
                  <a:pt x="55879" y="34798"/>
                </a:lnTo>
                <a:lnTo>
                  <a:pt x="56641" y="35560"/>
                </a:lnTo>
                <a:lnTo>
                  <a:pt x="57023" y="36575"/>
                </a:lnTo>
                <a:lnTo>
                  <a:pt x="57023" y="38862"/>
                </a:lnTo>
                <a:lnTo>
                  <a:pt x="56641" y="40132"/>
                </a:lnTo>
                <a:lnTo>
                  <a:pt x="55625" y="41528"/>
                </a:lnTo>
                <a:lnTo>
                  <a:pt x="54737" y="43052"/>
                </a:lnTo>
                <a:lnTo>
                  <a:pt x="40004" y="55752"/>
                </a:lnTo>
                <a:lnTo>
                  <a:pt x="37718" y="57150"/>
                </a:lnTo>
                <a:lnTo>
                  <a:pt x="35560" y="58165"/>
                </a:lnTo>
                <a:lnTo>
                  <a:pt x="33274" y="59055"/>
                </a:lnTo>
                <a:lnTo>
                  <a:pt x="30987" y="59817"/>
                </a:lnTo>
                <a:lnTo>
                  <a:pt x="28828" y="60198"/>
                </a:lnTo>
                <a:lnTo>
                  <a:pt x="47258" y="60198"/>
                </a:lnTo>
                <a:lnTo>
                  <a:pt x="49529" y="58420"/>
                </a:lnTo>
                <a:lnTo>
                  <a:pt x="55372" y="54101"/>
                </a:lnTo>
                <a:lnTo>
                  <a:pt x="58165" y="51943"/>
                </a:lnTo>
                <a:lnTo>
                  <a:pt x="61087" y="49911"/>
                </a:lnTo>
                <a:lnTo>
                  <a:pt x="63880" y="47625"/>
                </a:lnTo>
                <a:lnTo>
                  <a:pt x="66801" y="45465"/>
                </a:lnTo>
                <a:lnTo>
                  <a:pt x="75691" y="38481"/>
                </a:lnTo>
                <a:lnTo>
                  <a:pt x="78866" y="35813"/>
                </a:lnTo>
                <a:lnTo>
                  <a:pt x="82041" y="33020"/>
                </a:lnTo>
                <a:lnTo>
                  <a:pt x="80137" y="283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91786" y="1774951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5" y="0"/>
                </a:moveTo>
                <a:lnTo>
                  <a:pt x="38353" y="0"/>
                </a:lnTo>
                <a:lnTo>
                  <a:pt x="24764" y="60198"/>
                </a:lnTo>
                <a:lnTo>
                  <a:pt x="26924" y="60198"/>
                </a:lnTo>
                <a:lnTo>
                  <a:pt x="28828" y="60198"/>
                </a:lnTo>
                <a:lnTo>
                  <a:pt x="30987" y="59817"/>
                </a:lnTo>
                <a:lnTo>
                  <a:pt x="33274" y="59055"/>
                </a:lnTo>
                <a:lnTo>
                  <a:pt x="35560" y="58165"/>
                </a:lnTo>
                <a:lnTo>
                  <a:pt x="37718" y="57150"/>
                </a:lnTo>
                <a:lnTo>
                  <a:pt x="40004" y="55752"/>
                </a:lnTo>
                <a:lnTo>
                  <a:pt x="42290" y="54483"/>
                </a:lnTo>
                <a:lnTo>
                  <a:pt x="55625" y="41528"/>
                </a:lnTo>
                <a:lnTo>
                  <a:pt x="56641" y="40132"/>
                </a:lnTo>
                <a:lnTo>
                  <a:pt x="57023" y="38862"/>
                </a:lnTo>
                <a:lnTo>
                  <a:pt x="57023" y="37846"/>
                </a:lnTo>
                <a:lnTo>
                  <a:pt x="57023" y="36575"/>
                </a:lnTo>
                <a:lnTo>
                  <a:pt x="51308" y="33274"/>
                </a:lnTo>
                <a:lnTo>
                  <a:pt x="52324" y="28321"/>
                </a:lnTo>
                <a:lnTo>
                  <a:pt x="80137" y="28321"/>
                </a:lnTo>
                <a:lnTo>
                  <a:pt x="82041" y="33020"/>
                </a:lnTo>
                <a:lnTo>
                  <a:pt x="78866" y="35813"/>
                </a:lnTo>
                <a:lnTo>
                  <a:pt x="75691" y="38481"/>
                </a:lnTo>
                <a:lnTo>
                  <a:pt x="72771" y="40767"/>
                </a:lnTo>
                <a:lnTo>
                  <a:pt x="69723" y="43180"/>
                </a:lnTo>
                <a:lnTo>
                  <a:pt x="66801" y="45465"/>
                </a:lnTo>
                <a:lnTo>
                  <a:pt x="63880" y="47625"/>
                </a:lnTo>
                <a:lnTo>
                  <a:pt x="61087" y="49911"/>
                </a:lnTo>
                <a:lnTo>
                  <a:pt x="58165" y="51943"/>
                </a:lnTo>
                <a:lnTo>
                  <a:pt x="55372" y="54101"/>
                </a:lnTo>
                <a:lnTo>
                  <a:pt x="52450" y="56261"/>
                </a:lnTo>
                <a:lnTo>
                  <a:pt x="49529" y="58420"/>
                </a:lnTo>
                <a:lnTo>
                  <a:pt x="46609" y="60706"/>
                </a:lnTo>
                <a:lnTo>
                  <a:pt x="47751" y="64643"/>
                </a:lnTo>
                <a:lnTo>
                  <a:pt x="49022" y="68580"/>
                </a:lnTo>
                <a:lnTo>
                  <a:pt x="50291" y="72644"/>
                </a:lnTo>
                <a:lnTo>
                  <a:pt x="51688" y="76708"/>
                </a:lnTo>
                <a:lnTo>
                  <a:pt x="52959" y="80772"/>
                </a:lnTo>
                <a:lnTo>
                  <a:pt x="54228" y="84709"/>
                </a:lnTo>
                <a:lnTo>
                  <a:pt x="54863" y="86868"/>
                </a:lnTo>
                <a:lnTo>
                  <a:pt x="55372" y="88646"/>
                </a:lnTo>
                <a:lnTo>
                  <a:pt x="56007" y="90170"/>
                </a:lnTo>
                <a:lnTo>
                  <a:pt x="56514" y="91694"/>
                </a:lnTo>
                <a:lnTo>
                  <a:pt x="57023" y="92963"/>
                </a:lnTo>
                <a:lnTo>
                  <a:pt x="57658" y="93852"/>
                </a:lnTo>
                <a:lnTo>
                  <a:pt x="58292" y="94869"/>
                </a:lnTo>
                <a:lnTo>
                  <a:pt x="58927" y="95503"/>
                </a:lnTo>
                <a:lnTo>
                  <a:pt x="59689" y="96012"/>
                </a:lnTo>
                <a:lnTo>
                  <a:pt x="60451" y="96393"/>
                </a:lnTo>
                <a:lnTo>
                  <a:pt x="61340" y="96647"/>
                </a:lnTo>
                <a:lnTo>
                  <a:pt x="62357" y="96647"/>
                </a:lnTo>
                <a:lnTo>
                  <a:pt x="63118" y="96647"/>
                </a:lnTo>
                <a:lnTo>
                  <a:pt x="67183" y="94869"/>
                </a:lnTo>
                <a:lnTo>
                  <a:pt x="68199" y="94234"/>
                </a:lnTo>
                <a:lnTo>
                  <a:pt x="74549" y="87757"/>
                </a:lnTo>
                <a:lnTo>
                  <a:pt x="79883" y="92837"/>
                </a:lnTo>
                <a:lnTo>
                  <a:pt x="77470" y="95250"/>
                </a:lnTo>
                <a:lnTo>
                  <a:pt x="75184" y="97409"/>
                </a:lnTo>
                <a:lnTo>
                  <a:pt x="73025" y="99187"/>
                </a:lnTo>
                <a:lnTo>
                  <a:pt x="70992" y="101092"/>
                </a:lnTo>
                <a:lnTo>
                  <a:pt x="68961" y="102488"/>
                </a:lnTo>
                <a:lnTo>
                  <a:pt x="67055" y="103632"/>
                </a:lnTo>
                <a:lnTo>
                  <a:pt x="65277" y="104901"/>
                </a:lnTo>
                <a:lnTo>
                  <a:pt x="63373" y="105663"/>
                </a:lnTo>
                <a:lnTo>
                  <a:pt x="61595" y="106299"/>
                </a:lnTo>
                <a:lnTo>
                  <a:pt x="59943" y="106807"/>
                </a:lnTo>
                <a:lnTo>
                  <a:pt x="58165" y="107061"/>
                </a:lnTo>
                <a:lnTo>
                  <a:pt x="56261" y="107061"/>
                </a:lnTo>
                <a:lnTo>
                  <a:pt x="53086" y="107061"/>
                </a:lnTo>
                <a:lnTo>
                  <a:pt x="50418" y="106299"/>
                </a:lnTo>
                <a:lnTo>
                  <a:pt x="48513" y="104648"/>
                </a:lnTo>
                <a:lnTo>
                  <a:pt x="46482" y="102997"/>
                </a:lnTo>
                <a:lnTo>
                  <a:pt x="44830" y="100711"/>
                </a:lnTo>
                <a:lnTo>
                  <a:pt x="43434" y="97662"/>
                </a:lnTo>
                <a:lnTo>
                  <a:pt x="42037" y="94614"/>
                </a:lnTo>
                <a:lnTo>
                  <a:pt x="40766" y="90932"/>
                </a:lnTo>
                <a:lnTo>
                  <a:pt x="39497" y="86740"/>
                </a:lnTo>
                <a:lnTo>
                  <a:pt x="38353" y="82423"/>
                </a:lnTo>
                <a:lnTo>
                  <a:pt x="37084" y="77597"/>
                </a:lnTo>
                <a:lnTo>
                  <a:pt x="35433" y="72389"/>
                </a:lnTo>
                <a:lnTo>
                  <a:pt x="35178" y="71120"/>
                </a:lnTo>
                <a:lnTo>
                  <a:pt x="34798" y="70103"/>
                </a:lnTo>
                <a:lnTo>
                  <a:pt x="34416" y="69469"/>
                </a:lnTo>
                <a:lnTo>
                  <a:pt x="34162" y="68707"/>
                </a:lnTo>
                <a:lnTo>
                  <a:pt x="30479" y="66801"/>
                </a:lnTo>
                <a:lnTo>
                  <a:pt x="29463" y="66801"/>
                </a:lnTo>
                <a:lnTo>
                  <a:pt x="28321" y="66801"/>
                </a:lnTo>
                <a:lnTo>
                  <a:pt x="23367" y="66801"/>
                </a:lnTo>
                <a:lnTo>
                  <a:pt x="14859" y="105663"/>
                </a:lnTo>
                <a:lnTo>
                  <a:pt x="0" y="105663"/>
                </a:lnTo>
                <a:lnTo>
                  <a:pt x="18668" y="22606"/>
                </a:lnTo>
                <a:lnTo>
                  <a:pt x="19303" y="19812"/>
                </a:lnTo>
                <a:lnTo>
                  <a:pt x="19812" y="17652"/>
                </a:lnTo>
                <a:lnTo>
                  <a:pt x="20065" y="16128"/>
                </a:lnTo>
                <a:lnTo>
                  <a:pt x="20320" y="14477"/>
                </a:lnTo>
                <a:lnTo>
                  <a:pt x="20447" y="13081"/>
                </a:lnTo>
                <a:lnTo>
                  <a:pt x="20447" y="11811"/>
                </a:lnTo>
                <a:lnTo>
                  <a:pt x="20447" y="10922"/>
                </a:lnTo>
                <a:lnTo>
                  <a:pt x="18287" y="7620"/>
                </a:lnTo>
                <a:lnTo>
                  <a:pt x="17399" y="7112"/>
                </a:lnTo>
                <a:lnTo>
                  <a:pt x="16383" y="6858"/>
                </a:lnTo>
                <a:lnTo>
                  <a:pt x="15112" y="6603"/>
                </a:lnTo>
                <a:lnTo>
                  <a:pt x="13842" y="6350"/>
                </a:lnTo>
                <a:lnTo>
                  <a:pt x="12191" y="6223"/>
                </a:lnTo>
                <a:lnTo>
                  <a:pt x="10287" y="6223"/>
                </a:lnTo>
                <a:lnTo>
                  <a:pt x="11557" y="1015"/>
                </a:lnTo>
                <a:lnTo>
                  <a:pt x="327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80559" y="1793697"/>
            <a:ext cx="107441" cy="648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94910" y="1846198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5" h="12064">
                <a:moveTo>
                  <a:pt x="0" y="11938"/>
                </a:moveTo>
                <a:lnTo>
                  <a:pt x="89153" y="11938"/>
                </a:lnTo>
                <a:lnTo>
                  <a:pt x="89153" y="0"/>
                </a:lnTo>
                <a:lnTo>
                  <a:pt x="0" y="0"/>
                </a:lnTo>
                <a:lnTo>
                  <a:pt x="0" y="119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94910" y="1812544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5" h="12064">
                <a:moveTo>
                  <a:pt x="0" y="11938"/>
                </a:moveTo>
                <a:lnTo>
                  <a:pt x="89153" y="11938"/>
                </a:lnTo>
                <a:lnTo>
                  <a:pt x="89153" y="0"/>
                </a:lnTo>
                <a:lnTo>
                  <a:pt x="0" y="0"/>
                </a:lnTo>
                <a:lnTo>
                  <a:pt x="0" y="119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90339" y="1841626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89">
                <a:moveTo>
                  <a:pt x="0" y="21082"/>
                </a:moveTo>
                <a:lnTo>
                  <a:pt x="98298" y="21082"/>
                </a:lnTo>
                <a:lnTo>
                  <a:pt x="98298" y="0"/>
                </a:lnTo>
                <a:lnTo>
                  <a:pt x="0" y="0"/>
                </a:lnTo>
                <a:lnTo>
                  <a:pt x="0" y="2108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90339" y="1807972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89">
                <a:moveTo>
                  <a:pt x="0" y="21082"/>
                </a:moveTo>
                <a:lnTo>
                  <a:pt x="98298" y="21082"/>
                </a:lnTo>
                <a:lnTo>
                  <a:pt x="98298" y="0"/>
                </a:lnTo>
                <a:lnTo>
                  <a:pt x="0" y="0"/>
                </a:lnTo>
                <a:lnTo>
                  <a:pt x="0" y="2108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596384" y="1761773"/>
            <a:ext cx="84582" cy="1180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11878" y="1780920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4">
                <a:moveTo>
                  <a:pt x="42418" y="18287"/>
                </a:moveTo>
                <a:lnTo>
                  <a:pt x="24384" y="18287"/>
                </a:lnTo>
                <a:lnTo>
                  <a:pt x="25526" y="18668"/>
                </a:lnTo>
                <a:lnTo>
                  <a:pt x="26288" y="19557"/>
                </a:lnTo>
                <a:lnTo>
                  <a:pt x="27050" y="20319"/>
                </a:lnTo>
                <a:lnTo>
                  <a:pt x="27224" y="20954"/>
                </a:lnTo>
                <a:lnTo>
                  <a:pt x="27305" y="82550"/>
                </a:lnTo>
                <a:lnTo>
                  <a:pt x="27177" y="83692"/>
                </a:lnTo>
                <a:lnTo>
                  <a:pt x="4191" y="92963"/>
                </a:lnTo>
                <a:lnTo>
                  <a:pt x="4191" y="99694"/>
                </a:lnTo>
                <a:lnTo>
                  <a:pt x="65532" y="99694"/>
                </a:lnTo>
                <a:lnTo>
                  <a:pt x="65532" y="92963"/>
                </a:lnTo>
                <a:lnTo>
                  <a:pt x="62484" y="92963"/>
                </a:lnTo>
                <a:lnTo>
                  <a:pt x="59689" y="92837"/>
                </a:lnTo>
                <a:lnTo>
                  <a:pt x="55245" y="92582"/>
                </a:lnTo>
                <a:lnTo>
                  <a:pt x="53339" y="92328"/>
                </a:lnTo>
                <a:lnTo>
                  <a:pt x="51688" y="92201"/>
                </a:lnTo>
                <a:lnTo>
                  <a:pt x="42447" y="82550"/>
                </a:lnTo>
                <a:lnTo>
                  <a:pt x="42418" y="18287"/>
                </a:lnTo>
                <a:close/>
              </a:path>
              <a:path w="66039" h="99694">
                <a:moveTo>
                  <a:pt x="42799" y="0"/>
                </a:moveTo>
                <a:lnTo>
                  <a:pt x="37973" y="0"/>
                </a:lnTo>
                <a:lnTo>
                  <a:pt x="31623" y="3428"/>
                </a:lnTo>
                <a:lnTo>
                  <a:pt x="25273" y="6984"/>
                </a:lnTo>
                <a:lnTo>
                  <a:pt x="18923" y="10413"/>
                </a:lnTo>
                <a:lnTo>
                  <a:pt x="12700" y="13969"/>
                </a:lnTo>
                <a:lnTo>
                  <a:pt x="6350" y="17399"/>
                </a:lnTo>
                <a:lnTo>
                  <a:pt x="0" y="20954"/>
                </a:lnTo>
                <a:lnTo>
                  <a:pt x="635" y="22351"/>
                </a:lnTo>
                <a:lnTo>
                  <a:pt x="1143" y="23367"/>
                </a:lnTo>
                <a:lnTo>
                  <a:pt x="1777" y="24511"/>
                </a:lnTo>
                <a:lnTo>
                  <a:pt x="2286" y="25780"/>
                </a:lnTo>
                <a:lnTo>
                  <a:pt x="3556" y="28066"/>
                </a:lnTo>
                <a:lnTo>
                  <a:pt x="12700" y="22351"/>
                </a:lnTo>
                <a:lnTo>
                  <a:pt x="15748" y="20700"/>
                </a:lnTo>
                <a:lnTo>
                  <a:pt x="18923" y="19050"/>
                </a:lnTo>
                <a:lnTo>
                  <a:pt x="21336" y="18287"/>
                </a:lnTo>
                <a:lnTo>
                  <a:pt x="42418" y="18287"/>
                </a:lnTo>
                <a:lnTo>
                  <a:pt x="42545" y="5333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11878" y="1780920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4">
                <a:moveTo>
                  <a:pt x="37973" y="0"/>
                </a:moveTo>
                <a:lnTo>
                  <a:pt x="42799" y="0"/>
                </a:lnTo>
                <a:lnTo>
                  <a:pt x="42672" y="2793"/>
                </a:lnTo>
                <a:lnTo>
                  <a:pt x="42545" y="5333"/>
                </a:lnTo>
                <a:lnTo>
                  <a:pt x="42545" y="7619"/>
                </a:lnTo>
                <a:lnTo>
                  <a:pt x="42418" y="9905"/>
                </a:lnTo>
                <a:lnTo>
                  <a:pt x="42418" y="12064"/>
                </a:lnTo>
                <a:lnTo>
                  <a:pt x="42418" y="14224"/>
                </a:lnTo>
                <a:lnTo>
                  <a:pt x="42418" y="82295"/>
                </a:lnTo>
                <a:lnTo>
                  <a:pt x="42545" y="83438"/>
                </a:lnTo>
                <a:lnTo>
                  <a:pt x="42672" y="84581"/>
                </a:lnTo>
                <a:lnTo>
                  <a:pt x="42799" y="85598"/>
                </a:lnTo>
                <a:lnTo>
                  <a:pt x="43052" y="86359"/>
                </a:lnTo>
                <a:lnTo>
                  <a:pt x="43307" y="87121"/>
                </a:lnTo>
                <a:lnTo>
                  <a:pt x="43561" y="87883"/>
                </a:lnTo>
                <a:lnTo>
                  <a:pt x="43942" y="88391"/>
                </a:lnTo>
                <a:lnTo>
                  <a:pt x="44323" y="88900"/>
                </a:lnTo>
                <a:lnTo>
                  <a:pt x="44831" y="89407"/>
                </a:lnTo>
                <a:lnTo>
                  <a:pt x="53339" y="92328"/>
                </a:lnTo>
                <a:lnTo>
                  <a:pt x="55245" y="92582"/>
                </a:lnTo>
                <a:lnTo>
                  <a:pt x="57531" y="92709"/>
                </a:lnTo>
                <a:lnTo>
                  <a:pt x="59689" y="92837"/>
                </a:lnTo>
                <a:lnTo>
                  <a:pt x="62484" y="92963"/>
                </a:lnTo>
                <a:lnTo>
                  <a:pt x="65532" y="92963"/>
                </a:lnTo>
                <a:lnTo>
                  <a:pt x="65532" y="99694"/>
                </a:lnTo>
                <a:lnTo>
                  <a:pt x="4191" y="99694"/>
                </a:lnTo>
                <a:lnTo>
                  <a:pt x="4191" y="92963"/>
                </a:lnTo>
                <a:lnTo>
                  <a:pt x="7238" y="92837"/>
                </a:lnTo>
                <a:lnTo>
                  <a:pt x="9779" y="92709"/>
                </a:lnTo>
                <a:lnTo>
                  <a:pt x="11937" y="92582"/>
                </a:lnTo>
                <a:lnTo>
                  <a:pt x="14097" y="92455"/>
                </a:lnTo>
                <a:lnTo>
                  <a:pt x="15875" y="92328"/>
                </a:lnTo>
                <a:lnTo>
                  <a:pt x="27432" y="81025"/>
                </a:lnTo>
                <a:lnTo>
                  <a:pt x="27432" y="79248"/>
                </a:lnTo>
                <a:lnTo>
                  <a:pt x="27432" y="23749"/>
                </a:lnTo>
                <a:lnTo>
                  <a:pt x="27432" y="21716"/>
                </a:lnTo>
                <a:lnTo>
                  <a:pt x="27050" y="20319"/>
                </a:lnTo>
                <a:lnTo>
                  <a:pt x="26288" y="19557"/>
                </a:lnTo>
                <a:lnTo>
                  <a:pt x="25526" y="18668"/>
                </a:lnTo>
                <a:lnTo>
                  <a:pt x="24384" y="18287"/>
                </a:lnTo>
                <a:lnTo>
                  <a:pt x="22987" y="18287"/>
                </a:lnTo>
                <a:lnTo>
                  <a:pt x="21336" y="18287"/>
                </a:lnTo>
                <a:lnTo>
                  <a:pt x="3556" y="28066"/>
                </a:lnTo>
                <a:lnTo>
                  <a:pt x="2921" y="26924"/>
                </a:lnTo>
                <a:lnTo>
                  <a:pt x="2286" y="25780"/>
                </a:lnTo>
                <a:lnTo>
                  <a:pt x="1777" y="24511"/>
                </a:lnTo>
                <a:lnTo>
                  <a:pt x="1143" y="23367"/>
                </a:lnTo>
                <a:lnTo>
                  <a:pt x="508" y="22098"/>
                </a:lnTo>
                <a:lnTo>
                  <a:pt x="0" y="20954"/>
                </a:lnTo>
                <a:lnTo>
                  <a:pt x="6350" y="17399"/>
                </a:lnTo>
                <a:lnTo>
                  <a:pt x="12700" y="13969"/>
                </a:lnTo>
                <a:lnTo>
                  <a:pt x="18923" y="10413"/>
                </a:lnTo>
                <a:lnTo>
                  <a:pt x="25273" y="6984"/>
                </a:lnTo>
                <a:lnTo>
                  <a:pt x="31623" y="3428"/>
                </a:lnTo>
                <a:lnTo>
                  <a:pt x="3797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72355" y="1623032"/>
            <a:ext cx="127635" cy="1249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13732" y="1665732"/>
            <a:ext cx="137947" cy="16230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724019" y="1679955"/>
            <a:ext cx="127889" cy="1534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66132" y="1647431"/>
            <a:ext cx="371106" cy="22023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80355" y="1667001"/>
            <a:ext cx="352425" cy="200660"/>
          </a:xfrm>
          <a:custGeom>
            <a:avLst/>
            <a:gdLst/>
            <a:ahLst/>
            <a:cxnLst/>
            <a:rect l="l" t="t" r="r" b="b"/>
            <a:pathLst>
              <a:path w="352425" h="200660">
                <a:moveTo>
                  <a:pt x="288036" y="0"/>
                </a:moveTo>
                <a:lnTo>
                  <a:pt x="285242" y="8127"/>
                </a:lnTo>
                <a:lnTo>
                  <a:pt x="296814" y="13124"/>
                </a:lnTo>
                <a:lnTo>
                  <a:pt x="306768" y="20097"/>
                </a:lnTo>
                <a:lnTo>
                  <a:pt x="327058" y="52449"/>
                </a:lnTo>
                <a:lnTo>
                  <a:pt x="333756" y="99187"/>
                </a:lnTo>
                <a:lnTo>
                  <a:pt x="332997" y="116855"/>
                </a:lnTo>
                <a:lnTo>
                  <a:pt x="321818" y="160147"/>
                </a:lnTo>
                <a:lnTo>
                  <a:pt x="285496" y="192277"/>
                </a:lnTo>
                <a:lnTo>
                  <a:pt x="288036" y="200406"/>
                </a:lnTo>
                <a:lnTo>
                  <a:pt x="326362" y="177617"/>
                </a:lnTo>
                <a:lnTo>
                  <a:pt x="347884" y="135636"/>
                </a:lnTo>
                <a:lnTo>
                  <a:pt x="352044" y="100202"/>
                </a:lnTo>
                <a:lnTo>
                  <a:pt x="350998" y="81843"/>
                </a:lnTo>
                <a:lnTo>
                  <a:pt x="335407" y="35051"/>
                </a:lnTo>
                <a:lnTo>
                  <a:pt x="302581" y="5208"/>
                </a:lnTo>
                <a:lnTo>
                  <a:pt x="288036" y="0"/>
                </a:lnTo>
                <a:close/>
              </a:path>
              <a:path w="352425" h="200660">
                <a:moveTo>
                  <a:pt x="63881" y="0"/>
                </a:moveTo>
                <a:lnTo>
                  <a:pt x="25679" y="22770"/>
                </a:lnTo>
                <a:lnTo>
                  <a:pt x="4111" y="64865"/>
                </a:lnTo>
                <a:lnTo>
                  <a:pt x="0" y="100202"/>
                </a:lnTo>
                <a:lnTo>
                  <a:pt x="1025" y="118633"/>
                </a:lnTo>
                <a:lnTo>
                  <a:pt x="16510" y="165353"/>
                </a:lnTo>
                <a:lnTo>
                  <a:pt x="49335" y="195143"/>
                </a:lnTo>
                <a:lnTo>
                  <a:pt x="63881" y="200406"/>
                </a:lnTo>
                <a:lnTo>
                  <a:pt x="66421" y="192277"/>
                </a:lnTo>
                <a:lnTo>
                  <a:pt x="55012" y="187203"/>
                </a:lnTo>
                <a:lnTo>
                  <a:pt x="45164" y="180165"/>
                </a:lnTo>
                <a:lnTo>
                  <a:pt x="24931" y="147335"/>
                </a:lnTo>
                <a:lnTo>
                  <a:pt x="18288" y="99187"/>
                </a:lnTo>
                <a:lnTo>
                  <a:pt x="19026" y="82115"/>
                </a:lnTo>
                <a:lnTo>
                  <a:pt x="30099" y="39877"/>
                </a:lnTo>
                <a:lnTo>
                  <a:pt x="66802" y="8127"/>
                </a:lnTo>
                <a:lnTo>
                  <a:pt x="6388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165597" y="1667001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793" y="0"/>
                </a:moveTo>
                <a:lnTo>
                  <a:pt x="41048" y="22770"/>
                </a:lnTo>
                <a:lnTo>
                  <a:pt x="62626" y="64865"/>
                </a:lnTo>
                <a:lnTo>
                  <a:pt x="66801" y="100202"/>
                </a:lnTo>
                <a:lnTo>
                  <a:pt x="65758" y="118633"/>
                </a:lnTo>
                <a:lnTo>
                  <a:pt x="50291" y="165353"/>
                </a:lnTo>
                <a:lnTo>
                  <a:pt x="17395" y="195143"/>
                </a:lnTo>
                <a:lnTo>
                  <a:pt x="2793" y="200406"/>
                </a:lnTo>
                <a:lnTo>
                  <a:pt x="253" y="192277"/>
                </a:lnTo>
                <a:lnTo>
                  <a:pt x="11680" y="187203"/>
                </a:lnTo>
                <a:lnTo>
                  <a:pt x="21558" y="180165"/>
                </a:lnTo>
                <a:lnTo>
                  <a:pt x="41763" y="147335"/>
                </a:lnTo>
                <a:lnTo>
                  <a:pt x="48513" y="99187"/>
                </a:lnTo>
                <a:lnTo>
                  <a:pt x="47773" y="82115"/>
                </a:lnTo>
                <a:lnTo>
                  <a:pt x="36575" y="39877"/>
                </a:lnTo>
                <a:lnTo>
                  <a:pt x="0" y="8127"/>
                </a:lnTo>
                <a:lnTo>
                  <a:pt x="27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880355" y="1667001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63881" y="0"/>
                </a:moveTo>
                <a:lnTo>
                  <a:pt x="66802" y="8127"/>
                </a:lnTo>
                <a:lnTo>
                  <a:pt x="55227" y="13124"/>
                </a:lnTo>
                <a:lnTo>
                  <a:pt x="45259" y="20097"/>
                </a:lnTo>
                <a:lnTo>
                  <a:pt x="24931" y="52449"/>
                </a:lnTo>
                <a:lnTo>
                  <a:pt x="18288" y="99187"/>
                </a:lnTo>
                <a:lnTo>
                  <a:pt x="19026" y="116855"/>
                </a:lnTo>
                <a:lnTo>
                  <a:pt x="30099" y="160147"/>
                </a:lnTo>
                <a:lnTo>
                  <a:pt x="66421" y="192277"/>
                </a:lnTo>
                <a:lnTo>
                  <a:pt x="63881" y="200406"/>
                </a:lnTo>
                <a:lnTo>
                  <a:pt x="25626" y="177617"/>
                </a:lnTo>
                <a:lnTo>
                  <a:pt x="4111" y="135636"/>
                </a:lnTo>
                <a:lnTo>
                  <a:pt x="0" y="100202"/>
                </a:lnTo>
                <a:lnTo>
                  <a:pt x="1025" y="81843"/>
                </a:lnTo>
                <a:lnTo>
                  <a:pt x="16510" y="35051"/>
                </a:lnTo>
                <a:lnTo>
                  <a:pt x="49353" y="5208"/>
                </a:lnTo>
                <a:lnTo>
                  <a:pt x="638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39284" y="1708376"/>
            <a:ext cx="118080" cy="1196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53889" y="1727835"/>
            <a:ext cx="99695" cy="100965"/>
          </a:xfrm>
          <a:custGeom>
            <a:avLst/>
            <a:gdLst/>
            <a:ahLst/>
            <a:cxnLst/>
            <a:rect l="l" t="t" r="r" b="b"/>
            <a:pathLst>
              <a:path w="99695" h="100964">
                <a:moveTo>
                  <a:pt x="96439" y="8509"/>
                </a:moveTo>
                <a:lnTo>
                  <a:pt x="75057" y="8509"/>
                </a:lnTo>
                <a:lnTo>
                  <a:pt x="75691" y="9270"/>
                </a:lnTo>
                <a:lnTo>
                  <a:pt x="72429" y="12725"/>
                </a:lnTo>
                <a:lnTo>
                  <a:pt x="68357" y="17192"/>
                </a:lnTo>
                <a:lnTo>
                  <a:pt x="63476" y="22683"/>
                </a:lnTo>
                <a:lnTo>
                  <a:pt x="0" y="95757"/>
                </a:lnTo>
                <a:lnTo>
                  <a:pt x="2032" y="100964"/>
                </a:lnTo>
                <a:lnTo>
                  <a:pt x="78486" y="100964"/>
                </a:lnTo>
                <a:lnTo>
                  <a:pt x="80340" y="92455"/>
                </a:lnTo>
                <a:lnTo>
                  <a:pt x="24130" y="92455"/>
                </a:lnTo>
                <a:lnTo>
                  <a:pt x="23495" y="91693"/>
                </a:lnTo>
                <a:lnTo>
                  <a:pt x="35194" y="78644"/>
                </a:lnTo>
                <a:lnTo>
                  <a:pt x="41800" y="71191"/>
                </a:lnTo>
                <a:lnTo>
                  <a:pt x="48895" y="63118"/>
                </a:lnTo>
                <a:lnTo>
                  <a:pt x="96439" y="8509"/>
                </a:lnTo>
                <a:close/>
              </a:path>
              <a:path w="99695" h="100964">
                <a:moveTo>
                  <a:pt x="84962" y="71247"/>
                </a:moveTo>
                <a:lnTo>
                  <a:pt x="75564" y="71247"/>
                </a:lnTo>
                <a:lnTo>
                  <a:pt x="72898" y="76707"/>
                </a:lnTo>
                <a:lnTo>
                  <a:pt x="70612" y="80772"/>
                </a:lnTo>
                <a:lnTo>
                  <a:pt x="68834" y="83312"/>
                </a:lnTo>
                <a:lnTo>
                  <a:pt x="67056" y="85978"/>
                </a:lnTo>
                <a:lnTo>
                  <a:pt x="65277" y="87884"/>
                </a:lnTo>
                <a:lnTo>
                  <a:pt x="63626" y="89153"/>
                </a:lnTo>
                <a:lnTo>
                  <a:pt x="61849" y="90424"/>
                </a:lnTo>
                <a:lnTo>
                  <a:pt x="59944" y="91312"/>
                </a:lnTo>
                <a:lnTo>
                  <a:pt x="57658" y="91693"/>
                </a:lnTo>
                <a:lnTo>
                  <a:pt x="55372" y="92201"/>
                </a:lnTo>
                <a:lnTo>
                  <a:pt x="52197" y="92455"/>
                </a:lnTo>
                <a:lnTo>
                  <a:pt x="80340" y="92455"/>
                </a:lnTo>
                <a:lnTo>
                  <a:pt x="84962" y="71247"/>
                </a:lnTo>
                <a:close/>
              </a:path>
              <a:path w="99695" h="100964">
                <a:moveTo>
                  <a:pt x="97282" y="0"/>
                </a:moveTo>
                <a:lnTo>
                  <a:pt x="22225" y="0"/>
                </a:lnTo>
                <a:lnTo>
                  <a:pt x="15875" y="27686"/>
                </a:lnTo>
                <a:lnTo>
                  <a:pt x="25400" y="27686"/>
                </a:lnTo>
                <a:lnTo>
                  <a:pt x="27686" y="23240"/>
                </a:lnTo>
                <a:lnTo>
                  <a:pt x="29845" y="19812"/>
                </a:lnTo>
                <a:lnTo>
                  <a:pt x="33782" y="14859"/>
                </a:lnTo>
                <a:lnTo>
                  <a:pt x="35560" y="13080"/>
                </a:lnTo>
                <a:lnTo>
                  <a:pt x="37337" y="11811"/>
                </a:lnTo>
                <a:lnTo>
                  <a:pt x="38988" y="10540"/>
                </a:lnTo>
                <a:lnTo>
                  <a:pt x="40639" y="9778"/>
                </a:lnTo>
                <a:lnTo>
                  <a:pt x="42418" y="9270"/>
                </a:lnTo>
                <a:lnTo>
                  <a:pt x="44069" y="8762"/>
                </a:lnTo>
                <a:lnTo>
                  <a:pt x="46736" y="8509"/>
                </a:lnTo>
                <a:lnTo>
                  <a:pt x="96439" y="8509"/>
                </a:lnTo>
                <a:lnTo>
                  <a:pt x="99313" y="5206"/>
                </a:lnTo>
                <a:lnTo>
                  <a:pt x="9728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53889" y="1727835"/>
            <a:ext cx="99695" cy="100965"/>
          </a:xfrm>
          <a:custGeom>
            <a:avLst/>
            <a:gdLst/>
            <a:ahLst/>
            <a:cxnLst/>
            <a:rect l="l" t="t" r="r" b="b"/>
            <a:pathLst>
              <a:path w="99695" h="100964">
                <a:moveTo>
                  <a:pt x="22225" y="0"/>
                </a:moveTo>
                <a:lnTo>
                  <a:pt x="97282" y="0"/>
                </a:lnTo>
                <a:lnTo>
                  <a:pt x="99313" y="5206"/>
                </a:lnTo>
                <a:lnTo>
                  <a:pt x="48895" y="63118"/>
                </a:lnTo>
                <a:lnTo>
                  <a:pt x="23495" y="91693"/>
                </a:lnTo>
                <a:lnTo>
                  <a:pt x="24130" y="92455"/>
                </a:lnTo>
                <a:lnTo>
                  <a:pt x="48006" y="92455"/>
                </a:lnTo>
                <a:lnTo>
                  <a:pt x="52197" y="92455"/>
                </a:lnTo>
                <a:lnTo>
                  <a:pt x="55372" y="92201"/>
                </a:lnTo>
                <a:lnTo>
                  <a:pt x="57658" y="91693"/>
                </a:lnTo>
                <a:lnTo>
                  <a:pt x="59944" y="91312"/>
                </a:lnTo>
                <a:lnTo>
                  <a:pt x="61849" y="90424"/>
                </a:lnTo>
                <a:lnTo>
                  <a:pt x="63626" y="89153"/>
                </a:lnTo>
                <a:lnTo>
                  <a:pt x="65277" y="87884"/>
                </a:lnTo>
                <a:lnTo>
                  <a:pt x="67056" y="85978"/>
                </a:lnTo>
                <a:lnTo>
                  <a:pt x="68834" y="83312"/>
                </a:lnTo>
                <a:lnTo>
                  <a:pt x="70612" y="80772"/>
                </a:lnTo>
                <a:lnTo>
                  <a:pt x="72898" y="76707"/>
                </a:lnTo>
                <a:lnTo>
                  <a:pt x="75564" y="71247"/>
                </a:lnTo>
                <a:lnTo>
                  <a:pt x="84962" y="71247"/>
                </a:lnTo>
                <a:lnTo>
                  <a:pt x="78486" y="100964"/>
                </a:lnTo>
                <a:lnTo>
                  <a:pt x="2032" y="100964"/>
                </a:lnTo>
                <a:lnTo>
                  <a:pt x="0" y="95757"/>
                </a:lnTo>
                <a:lnTo>
                  <a:pt x="57785" y="29210"/>
                </a:lnTo>
                <a:lnTo>
                  <a:pt x="63476" y="22683"/>
                </a:lnTo>
                <a:lnTo>
                  <a:pt x="68357" y="17192"/>
                </a:lnTo>
                <a:lnTo>
                  <a:pt x="72429" y="12725"/>
                </a:lnTo>
                <a:lnTo>
                  <a:pt x="75691" y="9270"/>
                </a:lnTo>
                <a:lnTo>
                  <a:pt x="75057" y="8509"/>
                </a:lnTo>
                <a:lnTo>
                  <a:pt x="50419" y="8509"/>
                </a:lnTo>
                <a:lnTo>
                  <a:pt x="46736" y="8509"/>
                </a:lnTo>
                <a:lnTo>
                  <a:pt x="44069" y="8762"/>
                </a:lnTo>
                <a:lnTo>
                  <a:pt x="42418" y="9270"/>
                </a:lnTo>
                <a:lnTo>
                  <a:pt x="40639" y="9778"/>
                </a:lnTo>
                <a:lnTo>
                  <a:pt x="38988" y="10540"/>
                </a:lnTo>
                <a:lnTo>
                  <a:pt x="37337" y="11811"/>
                </a:lnTo>
                <a:lnTo>
                  <a:pt x="35560" y="13080"/>
                </a:lnTo>
                <a:lnTo>
                  <a:pt x="33782" y="14859"/>
                </a:lnTo>
                <a:lnTo>
                  <a:pt x="31876" y="17272"/>
                </a:lnTo>
                <a:lnTo>
                  <a:pt x="29845" y="19812"/>
                </a:lnTo>
                <a:lnTo>
                  <a:pt x="27686" y="23240"/>
                </a:lnTo>
                <a:lnTo>
                  <a:pt x="25400" y="27686"/>
                </a:lnTo>
                <a:lnTo>
                  <a:pt x="15875" y="27686"/>
                </a:lnTo>
                <a:lnTo>
                  <a:pt x="222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045964" y="1748027"/>
            <a:ext cx="101379" cy="1257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060822" y="1767332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448" y="66801"/>
                </a:moveTo>
                <a:lnTo>
                  <a:pt x="30479" y="66801"/>
                </a:lnTo>
                <a:lnTo>
                  <a:pt x="32003" y="67055"/>
                </a:lnTo>
                <a:lnTo>
                  <a:pt x="32638" y="67309"/>
                </a:lnTo>
                <a:lnTo>
                  <a:pt x="33654" y="68071"/>
                </a:lnTo>
                <a:lnTo>
                  <a:pt x="34162" y="68706"/>
                </a:lnTo>
                <a:lnTo>
                  <a:pt x="34416" y="69468"/>
                </a:lnTo>
                <a:lnTo>
                  <a:pt x="34798" y="70103"/>
                </a:lnTo>
                <a:lnTo>
                  <a:pt x="35178" y="71119"/>
                </a:lnTo>
                <a:lnTo>
                  <a:pt x="35432" y="72389"/>
                </a:lnTo>
                <a:lnTo>
                  <a:pt x="37084" y="77596"/>
                </a:lnTo>
                <a:lnTo>
                  <a:pt x="48513" y="104647"/>
                </a:lnTo>
                <a:lnTo>
                  <a:pt x="50418" y="106298"/>
                </a:lnTo>
                <a:lnTo>
                  <a:pt x="53086" y="107060"/>
                </a:lnTo>
                <a:lnTo>
                  <a:pt x="58165" y="107060"/>
                </a:lnTo>
                <a:lnTo>
                  <a:pt x="67055" y="103631"/>
                </a:lnTo>
                <a:lnTo>
                  <a:pt x="68961" y="102488"/>
                </a:lnTo>
                <a:lnTo>
                  <a:pt x="70992" y="101091"/>
                </a:lnTo>
                <a:lnTo>
                  <a:pt x="73025" y="99187"/>
                </a:lnTo>
                <a:lnTo>
                  <a:pt x="75184" y="97408"/>
                </a:lnTo>
                <a:lnTo>
                  <a:pt x="75990" y="96646"/>
                </a:lnTo>
                <a:lnTo>
                  <a:pt x="61340" y="96646"/>
                </a:lnTo>
                <a:lnTo>
                  <a:pt x="60451" y="96392"/>
                </a:lnTo>
                <a:lnTo>
                  <a:pt x="59689" y="96012"/>
                </a:lnTo>
                <a:lnTo>
                  <a:pt x="58927" y="95503"/>
                </a:lnTo>
                <a:lnTo>
                  <a:pt x="58292" y="94868"/>
                </a:lnTo>
                <a:lnTo>
                  <a:pt x="57657" y="93852"/>
                </a:lnTo>
                <a:lnTo>
                  <a:pt x="57023" y="92963"/>
                </a:lnTo>
                <a:lnTo>
                  <a:pt x="56514" y="91693"/>
                </a:lnTo>
                <a:lnTo>
                  <a:pt x="56006" y="90169"/>
                </a:lnTo>
                <a:lnTo>
                  <a:pt x="55372" y="88645"/>
                </a:lnTo>
                <a:lnTo>
                  <a:pt x="54228" y="84708"/>
                </a:lnTo>
                <a:lnTo>
                  <a:pt x="52959" y="80771"/>
                </a:lnTo>
                <a:lnTo>
                  <a:pt x="51688" y="76707"/>
                </a:lnTo>
                <a:lnTo>
                  <a:pt x="50212" y="72389"/>
                </a:lnTo>
                <a:lnTo>
                  <a:pt x="48448" y="66801"/>
                </a:lnTo>
                <a:close/>
              </a:path>
              <a:path w="82550" h="107314">
                <a:moveTo>
                  <a:pt x="38353" y="0"/>
                </a:moveTo>
                <a:lnTo>
                  <a:pt x="32765" y="0"/>
                </a:lnTo>
                <a:lnTo>
                  <a:pt x="11556" y="1015"/>
                </a:lnTo>
                <a:lnTo>
                  <a:pt x="10287" y="6222"/>
                </a:lnTo>
                <a:lnTo>
                  <a:pt x="12191" y="6222"/>
                </a:lnTo>
                <a:lnTo>
                  <a:pt x="13842" y="6350"/>
                </a:lnTo>
                <a:lnTo>
                  <a:pt x="16382" y="6857"/>
                </a:lnTo>
                <a:lnTo>
                  <a:pt x="17399" y="7112"/>
                </a:lnTo>
                <a:lnTo>
                  <a:pt x="18287" y="7619"/>
                </a:lnTo>
                <a:lnTo>
                  <a:pt x="19050" y="8000"/>
                </a:lnTo>
                <a:lnTo>
                  <a:pt x="19557" y="8635"/>
                </a:lnTo>
                <a:lnTo>
                  <a:pt x="19938" y="9270"/>
                </a:lnTo>
                <a:lnTo>
                  <a:pt x="20192" y="10032"/>
                </a:lnTo>
                <a:lnTo>
                  <a:pt x="20447" y="10921"/>
                </a:lnTo>
                <a:lnTo>
                  <a:pt x="20447" y="13080"/>
                </a:lnTo>
                <a:lnTo>
                  <a:pt x="20319" y="14477"/>
                </a:lnTo>
                <a:lnTo>
                  <a:pt x="19812" y="17652"/>
                </a:lnTo>
                <a:lnTo>
                  <a:pt x="19303" y="19812"/>
                </a:lnTo>
                <a:lnTo>
                  <a:pt x="0" y="105663"/>
                </a:lnTo>
                <a:lnTo>
                  <a:pt x="14859" y="105663"/>
                </a:lnTo>
                <a:lnTo>
                  <a:pt x="23367" y="66801"/>
                </a:lnTo>
                <a:lnTo>
                  <a:pt x="48448" y="66801"/>
                </a:lnTo>
                <a:lnTo>
                  <a:pt x="47751" y="64642"/>
                </a:lnTo>
                <a:lnTo>
                  <a:pt x="46609" y="60705"/>
                </a:lnTo>
                <a:lnTo>
                  <a:pt x="47258" y="60197"/>
                </a:lnTo>
                <a:lnTo>
                  <a:pt x="24764" y="60197"/>
                </a:lnTo>
                <a:lnTo>
                  <a:pt x="38353" y="0"/>
                </a:lnTo>
                <a:close/>
              </a:path>
              <a:path w="82550" h="107314">
                <a:moveTo>
                  <a:pt x="74549" y="87756"/>
                </a:moveTo>
                <a:lnTo>
                  <a:pt x="67182" y="94868"/>
                </a:lnTo>
                <a:lnTo>
                  <a:pt x="66166" y="95630"/>
                </a:lnTo>
                <a:lnTo>
                  <a:pt x="65404" y="96012"/>
                </a:lnTo>
                <a:lnTo>
                  <a:pt x="64642" y="96265"/>
                </a:lnTo>
                <a:lnTo>
                  <a:pt x="63753" y="96519"/>
                </a:lnTo>
                <a:lnTo>
                  <a:pt x="63118" y="96646"/>
                </a:lnTo>
                <a:lnTo>
                  <a:pt x="75990" y="96646"/>
                </a:lnTo>
                <a:lnTo>
                  <a:pt x="77469" y="95250"/>
                </a:lnTo>
                <a:lnTo>
                  <a:pt x="79882" y="92837"/>
                </a:lnTo>
                <a:lnTo>
                  <a:pt x="74549" y="87756"/>
                </a:lnTo>
                <a:close/>
              </a:path>
              <a:path w="82550" h="107314">
                <a:moveTo>
                  <a:pt x="80137" y="28320"/>
                </a:moveTo>
                <a:lnTo>
                  <a:pt x="52324" y="28320"/>
                </a:lnTo>
                <a:lnTo>
                  <a:pt x="51307" y="33273"/>
                </a:lnTo>
                <a:lnTo>
                  <a:pt x="53466" y="33527"/>
                </a:lnTo>
                <a:lnTo>
                  <a:pt x="54990" y="34035"/>
                </a:lnTo>
                <a:lnTo>
                  <a:pt x="55879" y="34797"/>
                </a:lnTo>
                <a:lnTo>
                  <a:pt x="56641" y="35559"/>
                </a:lnTo>
                <a:lnTo>
                  <a:pt x="57023" y="36575"/>
                </a:lnTo>
                <a:lnTo>
                  <a:pt x="57023" y="38862"/>
                </a:lnTo>
                <a:lnTo>
                  <a:pt x="56641" y="40131"/>
                </a:lnTo>
                <a:lnTo>
                  <a:pt x="55625" y="41528"/>
                </a:lnTo>
                <a:lnTo>
                  <a:pt x="54737" y="43052"/>
                </a:lnTo>
                <a:lnTo>
                  <a:pt x="40004" y="55752"/>
                </a:lnTo>
                <a:lnTo>
                  <a:pt x="37718" y="57150"/>
                </a:lnTo>
                <a:lnTo>
                  <a:pt x="35560" y="58165"/>
                </a:lnTo>
                <a:lnTo>
                  <a:pt x="33274" y="59054"/>
                </a:lnTo>
                <a:lnTo>
                  <a:pt x="30987" y="59816"/>
                </a:lnTo>
                <a:lnTo>
                  <a:pt x="28828" y="60197"/>
                </a:lnTo>
                <a:lnTo>
                  <a:pt x="47258" y="60197"/>
                </a:lnTo>
                <a:lnTo>
                  <a:pt x="49529" y="58419"/>
                </a:lnTo>
                <a:lnTo>
                  <a:pt x="55372" y="54101"/>
                </a:lnTo>
                <a:lnTo>
                  <a:pt x="58165" y="51942"/>
                </a:lnTo>
                <a:lnTo>
                  <a:pt x="61087" y="49910"/>
                </a:lnTo>
                <a:lnTo>
                  <a:pt x="63880" y="47625"/>
                </a:lnTo>
                <a:lnTo>
                  <a:pt x="66801" y="45465"/>
                </a:lnTo>
                <a:lnTo>
                  <a:pt x="75691" y="38480"/>
                </a:lnTo>
                <a:lnTo>
                  <a:pt x="78866" y="35813"/>
                </a:lnTo>
                <a:lnTo>
                  <a:pt x="82041" y="33019"/>
                </a:lnTo>
                <a:lnTo>
                  <a:pt x="80137" y="283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060822" y="1767332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5" y="0"/>
                </a:moveTo>
                <a:lnTo>
                  <a:pt x="38353" y="0"/>
                </a:lnTo>
                <a:lnTo>
                  <a:pt x="24764" y="60197"/>
                </a:lnTo>
                <a:lnTo>
                  <a:pt x="26924" y="60197"/>
                </a:lnTo>
                <a:lnTo>
                  <a:pt x="28828" y="60197"/>
                </a:lnTo>
                <a:lnTo>
                  <a:pt x="30987" y="59816"/>
                </a:lnTo>
                <a:lnTo>
                  <a:pt x="33274" y="59054"/>
                </a:lnTo>
                <a:lnTo>
                  <a:pt x="35560" y="58165"/>
                </a:lnTo>
                <a:lnTo>
                  <a:pt x="37718" y="57150"/>
                </a:lnTo>
                <a:lnTo>
                  <a:pt x="40004" y="55752"/>
                </a:lnTo>
                <a:lnTo>
                  <a:pt x="42290" y="54482"/>
                </a:lnTo>
                <a:lnTo>
                  <a:pt x="44450" y="52958"/>
                </a:lnTo>
                <a:lnTo>
                  <a:pt x="46481" y="51307"/>
                </a:lnTo>
                <a:lnTo>
                  <a:pt x="48513" y="49656"/>
                </a:lnTo>
                <a:lnTo>
                  <a:pt x="50418" y="48005"/>
                </a:lnTo>
                <a:lnTo>
                  <a:pt x="51942" y="46354"/>
                </a:lnTo>
                <a:lnTo>
                  <a:pt x="53466" y="44703"/>
                </a:lnTo>
                <a:lnTo>
                  <a:pt x="54737" y="43052"/>
                </a:lnTo>
                <a:lnTo>
                  <a:pt x="55625" y="41528"/>
                </a:lnTo>
                <a:lnTo>
                  <a:pt x="56641" y="40131"/>
                </a:lnTo>
                <a:lnTo>
                  <a:pt x="57023" y="38862"/>
                </a:lnTo>
                <a:lnTo>
                  <a:pt x="57023" y="37845"/>
                </a:lnTo>
                <a:lnTo>
                  <a:pt x="57023" y="36575"/>
                </a:lnTo>
                <a:lnTo>
                  <a:pt x="51307" y="33273"/>
                </a:lnTo>
                <a:lnTo>
                  <a:pt x="52324" y="28320"/>
                </a:lnTo>
                <a:lnTo>
                  <a:pt x="80137" y="28320"/>
                </a:lnTo>
                <a:lnTo>
                  <a:pt x="82041" y="33019"/>
                </a:lnTo>
                <a:lnTo>
                  <a:pt x="78866" y="35813"/>
                </a:lnTo>
                <a:lnTo>
                  <a:pt x="75691" y="38480"/>
                </a:lnTo>
                <a:lnTo>
                  <a:pt x="72771" y="40766"/>
                </a:lnTo>
                <a:lnTo>
                  <a:pt x="69723" y="43179"/>
                </a:lnTo>
                <a:lnTo>
                  <a:pt x="66801" y="45465"/>
                </a:lnTo>
                <a:lnTo>
                  <a:pt x="63880" y="47625"/>
                </a:lnTo>
                <a:lnTo>
                  <a:pt x="61087" y="49910"/>
                </a:lnTo>
                <a:lnTo>
                  <a:pt x="58165" y="51942"/>
                </a:lnTo>
                <a:lnTo>
                  <a:pt x="55372" y="54101"/>
                </a:lnTo>
                <a:lnTo>
                  <a:pt x="52450" y="56260"/>
                </a:lnTo>
                <a:lnTo>
                  <a:pt x="49529" y="58419"/>
                </a:lnTo>
                <a:lnTo>
                  <a:pt x="46609" y="60705"/>
                </a:lnTo>
                <a:lnTo>
                  <a:pt x="47751" y="64642"/>
                </a:lnTo>
                <a:lnTo>
                  <a:pt x="49022" y="68579"/>
                </a:lnTo>
                <a:lnTo>
                  <a:pt x="50291" y="72643"/>
                </a:lnTo>
                <a:lnTo>
                  <a:pt x="51688" y="76707"/>
                </a:lnTo>
                <a:lnTo>
                  <a:pt x="52959" y="80771"/>
                </a:lnTo>
                <a:lnTo>
                  <a:pt x="54228" y="84708"/>
                </a:lnTo>
                <a:lnTo>
                  <a:pt x="54863" y="86867"/>
                </a:lnTo>
                <a:lnTo>
                  <a:pt x="55372" y="88645"/>
                </a:lnTo>
                <a:lnTo>
                  <a:pt x="56006" y="90169"/>
                </a:lnTo>
                <a:lnTo>
                  <a:pt x="56514" y="91693"/>
                </a:lnTo>
                <a:lnTo>
                  <a:pt x="57023" y="92963"/>
                </a:lnTo>
                <a:lnTo>
                  <a:pt x="57657" y="93852"/>
                </a:lnTo>
                <a:lnTo>
                  <a:pt x="58292" y="94868"/>
                </a:lnTo>
                <a:lnTo>
                  <a:pt x="58927" y="95503"/>
                </a:lnTo>
                <a:lnTo>
                  <a:pt x="59689" y="96012"/>
                </a:lnTo>
                <a:lnTo>
                  <a:pt x="60451" y="96392"/>
                </a:lnTo>
                <a:lnTo>
                  <a:pt x="61340" y="96646"/>
                </a:lnTo>
                <a:lnTo>
                  <a:pt x="62356" y="96646"/>
                </a:lnTo>
                <a:lnTo>
                  <a:pt x="63118" y="96646"/>
                </a:lnTo>
                <a:lnTo>
                  <a:pt x="67182" y="94868"/>
                </a:lnTo>
                <a:lnTo>
                  <a:pt x="68199" y="94233"/>
                </a:lnTo>
                <a:lnTo>
                  <a:pt x="74549" y="87756"/>
                </a:lnTo>
                <a:lnTo>
                  <a:pt x="79882" y="92837"/>
                </a:lnTo>
                <a:lnTo>
                  <a:pt x="77469" y="95250"/>
                </a:lnTo>
                <a:lnTo>
                  <a:pt x="75184" y="97408"/>
                </a:lnTo>
                <a:lnTo>
                  <a:pt x="73025" y="99187"/>
                </a:lnTo>
                <a:lnTo>
                  <a:pt x="70992" y="101091"/>
                </a:lnTo>
                <a:lnTo>
                  <a:pt x="68961" y="102488"/>
                </a:lnTo>
                <a:lnTo>
                  <a:pt x="67055" y="103631"/>
                </a:lnTo>
                <a:lnTo>
                  <a:pt x="65277" y="104901"/>
                </a:lnTo>
                <a:lnTo>
                  <a:pt x="63373" y="105663"/>
                </a:lnTo>
                <a:lnTo>
                  <a:pt x="61594" y="106298"/>
                </a:lnTo>
                <a:lnTo>
                  <a:pt x="59943" y="106806"/>
                </a:lnTo>
                <a:lnTo>
                  <a:pt x="58165" y="107060"/>
                </a:lnTo>
                <a:lnTo>
                  <a:pt x="56261" y="107060"/>
                </a:lnTo>
                <a:lnTo>
                  <a:pt x="53086" y="107060"/>
                </a:lnTo>
                <a:lnTo>
                  <a:pt x="50418" y="106298"/>
                </a:lnTo>
                <a:lnTo>
                  <a:pt x="48513" y="104647"/>
                </a:lnTo>
                <a:lnTo>
                  <a:pt x="46481" y="102996"/>
                </a:lnTo>
                <a:lnTo>
                  <a:pt x="44830" y="100710"/>
                </a:lnTo>
                <a:lnTo>
                  <a:pt x="43434" y="97662"/>
                </a:lnTo>
                <a:lnTo>
                  <a:pt x="42037" y="94614"/>
                </a:lnTo>
                <a:lnTo>
                  <a:pt x="40766" y="90931"/>
                </a:lnTo>
                <a:lnTo>
                  <a:pt x="39497" y="86740"/>
                </a:lnTo>
                <a:lnTo>
                  <a:pt x="38353" y="82422"/>
                </a:lnTo>
                <a:lnTo>
                  <a:pt x="37084" y="77596"/>
                </a:lnTo>
                <a:lnTo>
                  <a:pt x="35432" y="72389"/>
                </a:lnTo>
                <a:lnTo>
                  <a:pt x="35178" y="71119"/>
                </a:lnTo>
                <a:lnTo>
                  <a:pt x="34798" y="70103"/>
                </a:lnTo>
                <a:lnTo>
                  <a:pt x="34416" y="69468"/>
                </a:lnTo>
                <a:lnTo>
                  <a:pt x="34162" y="68706"/>
                </a:lnTo>
                <a:lnTo>
                  <a:pt x="33654" y="68071"/>
                </a:lnTo>
                <a:lnTo>
                  <a:pt x="33147" y="67690"/>
                </a:lnTo>
                <a:lnTo>
                  <a:pt x="32638" y="67309"/>
                </a:lnTo>
                <a:lnTo>
                  <a:pt x="32003" y="67055"/>
                </a:lnTo>
                <a:lnTo>
                  <a:pt x="31241" y="66928"/>
                </a:lnTo>
                <a:lnTo>
                  <a:pt x="30479" y="66801"/>
                </a:lnTo>
                <a:lnTo>
                  <a:pt x="29463" y="66801"/>
                </a:lnTo>
                <a:lnTo>
                  <a:pt x="28321" y="66801"/>
                </a:lnTo>
                <a:lnTo>
                  <a:pt x="23367" y="66801"/>
                </a:lnTo>
                <a:lnTo>
                  <a:pt x="14859" y="105663"/>
                </a:lnTo>
                <a:lnTo>
                  <a:pt x="0" y="105663"/>
                </a:lnTo>
                <a:lnTo>
                  <a:pt x="18668" y="22605"/>
                </a:lnTo>
                <a:lnTo>
                  <a:pt x="19303" y="19812"/>
                </a:lnTo>
                <a:lnTo>
                  <a:pt x="19812" y="17652"/>
                </a:lnTo>
                <a:lnTo>
                  <a:pt x="20065" y="16128"/>
                </a:lnTo>
                <a:lnTo>
                  <a:pt x="20319" y="14477"/>
                </a:lnTo>
                <a:lnTo>
                  <a:pt x="20447" y="13080"/>
                </a:lnTo>
                <a:lnTo>
                  <a:pt x="20447" y="11810"/>
                </a:lnTo>
                <a:lnTo>
                  <a:pt x="20447" y="10921"/>
                </a:lnTo>
                <a:lnTo>
                  <a:pt x="18287" y="7619"/>
                </a:lnTo>
                <a:lnTo>
                  <a:pt x="17399" y="7112"/>
                </a:lnTo>
                <a:lnTo>
                  <a:pt x="16382" y="6857"/>
                </a:lnTo>
                <a:lnTo>
                  <a:pt x="15112" y="6603"/>
                </a:lnTo>
                <a:lnTo>
                  <a:pt x="13842" y="6350"/>
                </a:lnTo>
                <a:lnTo>
                  <a:pt x="12191" y="6222"/>
                </a:lnTo>
                <a:lnTo>
                  <a:pt x="10287" y="6222"/>
                </a:lnTo>
                <a:lnTo>
                  <a:pt x="11556" y="1015"/>
                </a:lnTo>
                <a:lnTo>
                  <a:pt x="327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41035" y="1665732"/>
            <a:ext cx="137947" cy="16230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255895" y="1684527"/>
            <a:ext cx="118745" cy="144780"/>
          </a:xfrm>
          <a:custGeom>
            <a:avLst/>
            <a:gdLst/>
            <a:ahLst/>
            <a:cxnLst/>
            <a:rect l="l" t="t" r="r" b="b"/>
            <a:pathLst>
              <a:path w="118745" h="144780">
                <a:moveTo>
                  <a:pt x="82676" y="0"/>
                </a:moveTo>
                <a:lnTo>
                  <a:pt x="27685" y="0"/>
                </a:lnTo>
                <a:lnTo>
                  <a:pt x="26542" y="5207"/>
                </a:lnTo>
                <a:lnTo>
                  <a:pt x="30225" y="5461"/>
                </a:lnTo>
                <a:lnTo>
                  <a:pt x="32892" y="6223"/>
                </a:lnTo>
                <a:lnTo>
                  <a:pt x="34543" y="7493"/>
                </a:lnTo>
                <a:lnTo>
                  <a:pt x="36067" y="8889"/>
                </a:lnTo>
                <a:lnTo>
                  <a:pt x="36910" y="11175"/>
                </a:lnTo>
                <a:lnTo>
                  <a:pt x="36956" y="18796"/>
                </a:lnTo>
                <a:lnTo>
                  <a:pt x="36194" y="24384"/>
                </a:lnTo>
                <a:lnTo>
                  <a:pt x="34670" y="31369"/>
                </a:lnTo>
                <a:lnTo>
                  <a:pt x="16637" y="112775"/>
                </a:lnTo>
                <a:lnTo>
                  <a:pt x="15112" y="119761"/>
                </a:lnTo>
                <a:lnTo>
                  <a:pt x="7238" y="137033"/>
                </a:lnTo>
                <a:lnTo>
                  <a:pt x="5968" y="137922"/>
                </a:lnTo>
                <a:lnTo>
                  <a:pt x="3937" y="138684"/>
                </a:lnTo>
                <a:lnTo>
                  <a:pt x="1269" y="139064"/>
                </a:lnTo>
                <a:lnTo>
                  <a:pt x="0" y="144272"/>
                </a:lnTo>
                <a:lnTo>
                  <a:pt x="43433" y="144272"/>
                </a:lnTo>
                <a:lnTo>
                  <a:pt x="44703" y="139064"/>
                </a:lnTo>
                <a:lnTo>
                  <a:pt x="41147" y="138811"/>
                </a:lnTo>
                <a:lnTo>
                  <a:pt x="38734" y="138430"/>
                </a:lnTo>
                <a:lnTo>
                  <a:pt x="37337" y="137795"/>
                </a:lnTo>
                <a:lnTo>
                  <a:pt x="35940" y="137287"/>
                </a:lnTo>
                <a:lnTo>
                  <a:pt x="34925" y="136398"/>
                </a:lnTo>
                <a:lnTo>
                  <a:pt x="34162" y="135127"/>
                </a:lnTo>
                <a:lnTo>
                  <a:pt x="33527" y="133858"/>
                </a:lnTo>
                <a:lnTo>
                  <a:pt x="33146" y="132207"/>
                </a:lnTo>
                <a:lnTo>
                  <a:pt x="33146" y="128650"/>
                </a:lnTo>
                <a:lnTo>
                  <a:pt x="33527" y="123444"/>
                </a:lnTo>
                <a:lnTo>
                  <a:pt x="33781" y="121666"/>
                </a:lnTo>
                <a:lnTo>
                  <a:pt x="34670" y="116459"/>
                </a:lnTo>
                <a:lnTo>
                  <a:pt x="42163" y="82423"/>
                </a:lnTo>
                <a:lnTo>
                  <a:pt x="69874" y="82423"/>
                </a:lnTo>
                <a:lnTo>
                  <a:pt x="76739" y="81518"/>
                </a:lnTo>
                <a:lnTo>
                  <a:pt x="84145" y="79769"/>
                </a:lnTo>
                <a:lnTo>
                  <a:pt x="90931" y="77343"/>
                </a:lnTo>
                <a:lnTo>
                  <a:pt x="96982" y="74219"/>
                </a:lnTo>
                <a:lnTo>
                  <a:pt x="97764" y="73660"/>
                </a:lnTo>
                <a:lnTo>
                  <a:pt x="43941" y="73660"/>
                </a:lnTo>
                <a:lnTo>
                  <a:pt x="58292" y="9651"/>
                </a:lnTo>
                <a:lnTo>
                  <a:pt x="63118" y="9398"/>
                </a:lnTo>
                <a:lnTo>
                  <a:pt x="67690" y="9271"/>
                </a:lnTo>
                <a:lnTo>
                  <a:pt x="109963" y="9271"/>
                </a:lnTo>
                <a:lnTo>
                  <a:pt x="108330" y="8000"/>
                </a:lnTo>
                <a:lnTo>
                  <a:pt x="104775" y="5334"/>
                </a:lnTo>
                <a:lnTo>
                  <a:pt x="100456" y="3301"/>
                </a:lnTo>
                <a:lnTo>
                  <a:pt x="94995" y="2032"/>
                </a:lnTo>
                <a:lnTo>
                  <a:pt x="89662" y="635"/>
                </a:lnTo>
                <a:lnTo>
                  <a:pt x="82676" y="0"/>
                </a:lnTo>
                <a:close/>
              </a:path>
              <a:path w="118745" h="144780">
                <a:moveTo>
                  <a:pt x="69874" y="82423"/>
                </a:moveTo>
                <a:lnTo>
                  <a:pt x="42163" y="82423"/>
                </a:lnTo>
                <a:lnTo>
                  <a:pt x="46862" y="82676"/>
                </a:lnTo>
                <a:lnTo>
                  <a:pt x="52958" y="82931"/>
                </a:lnTo>
                <a:lnTo>
                  <a:pt x="60070" y="82931"/>
                </a:lnTo>
                <a:lnTo>
                  <a:pt x="68714" y="82575"/>
                </a:lnTo>
                <a:lnTo>
                  <a:pt x="69874" y="82423"/>
                </a:lnTo>
                <a:close/>
              </a:path>
              <a:path w="118745" h="144780">
                <a:moveTo>
                  <a:pt x="109963" y="9271"/>
                </a:moveTo>
                <a:lnTo>
                  <a:pt x="81660" y="9271"/>
                </a:lnTo>
                <a:lnTo>
                  <a:pt x="88518" y="11175"/>
                </a:lnTo>
                <a:lnTo>
                  <a:pt x="96900" y="18796"/>
                </a:lnTo>
                <a:lnTo>
                  <a:pt x="98932" y="24892"/>
                </a:lnTo>
                <a:lnTo>
                  <a:pt x="98932" y="39116"/>
                </a:lnTo>
                <a:lnTo>
                  <a:pt x="88391" y="62864"/>
                </a:lnTo>
                <a:lnTo>
                  <a:pt x="85089" y="66548"/>
                </a:lnTo>
                <a:lnTo>
                  <a:pt x="80771" y="69342"/>
                </a:lnTo>
                <a:lnTo>
                  <a:pt x="75564" y="70993"/>
                </a:lnTo>
                <a:lnTo>
                  <a:pt x="70357" y="72771"/>
                </a:lnTo>
                <a:lnTo>
                  <a:pt x="63372" y="73660"/>
                </a:lnTo>
                <a:lnTo>
                  <a:pt x="97764" y="73660"/>
                </a:lnTo>
                <a:lnTo>
                  <a:pt x="118270" y="40429"/>
                </a:lnTo>
                <a:lnTo>
                  <a:pt x="118744" y="32766"/>
                </a:lnTo>
                <a:lnTo>
                  <a:pt x="118744" y="27305"/>
                </a:lnTo>
                <a:lnTo>
                  <a:pt x="117855" y="22479"/>
                </a:lnTo>
                <a:lnTo>
                  <a:pt x="116077" y="18287"/>
                </a:lnTo>
                <a:lnTo>
                  <a:pt x="114426" y="14097"/>
                </a:lnTo>
                <a:lnTo>
                  <a:pt x="111759" y="10668"/>
                </a:lnTo>
                <a:lnTo>
                  <a:pt x="109963" y="92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299836" y="1693798"/>
            <a:ext cx="55244" cy="64769"/>
          </a:xfrm>
          <a:custGeom>
            <a:avLst/>
            <a:gdLst/>
            <a:ahLst/>
            <a:cxnLst/>
            <a:rect l="l" t="t" r="r" b="b"/>
            <a:pathLst>
              <a:path w="55245" h="64769">
                <a:moveTo>
                  <a:pt x="28066" y="0"/>
                </a:moveTo>
                <a:lnTo>
                  <a:pt x="23749" y="0"/>
                </a:lnTo>
                <a:lnTo>
                  <a:pt x="19176" y="126"/>
                </a:lnTo>
                <a:lnTo>
                  <a:pt x="14350" y="380"/>
                </a:lnTo>
                <a:lnTo>
                  <a:pt x="0" y="64388"/>
                </a:lnTo>
                <a:lnTo>
                  <a:pt x="10922" y="64388"/>
                </a:lnTo>
                <a:lnTo>
                  <a:pt x="19430" y="64388"/>
                </a:lnTo>
                <a:lnTo>
                  <a:pt x="26415" y="63500"/>
                </a:lnTo>
                <a:lnTo>
                  <a:pt x="31623" y="61722"/>
                </a:lnTo>
                <a:lnTo>
                  <a:pt x="36829" y="60071"/>
                </a:lnTo>
                <a:lnTo>
                  <a:pt x="41148" y="57276"/>
                </a:lnTo>
                <a:lnTo>
                  <a:pt x="44450" y="53593"/>
                </a:lnTo>
                <a:lnTo>
                  <a:pt x="47878" y="49911"/>
                </a:lnTo>
                <a:lnTo>
                  <a:pt x="50418" y="45465"/>
                </a:lnTo>
                <a:lnTo>
                  <a:pt x="52324" y="40386"/>
                </a:lnTo>
                <a:lnTo>
                  <a:pt x="54101" y="35305"/>
                </a:lnTo>
                <a:lnTo>
                  <a:pt x="54990" y="29845"/>
                </a:lnTo>
                <a:lnTo>
                  <a:pt x="54990" y="23749"/>
                </a:lnTo>
                <a:lnTo>
                  <a:pt x="54990" y="15621"/>
                </a:lnTo>
                <a:lnTo>
                  <a:pt x="52959" y="9525"/>
                </a:lnTo>
                <a:lnTo>
                  <a:pt x="48767" y="5714"/>
                </a:lnTo>
                <a:lnTo>
                  <a:pt x="44576" y="1904"/>
                </a:lnTo>
                <a:lnTo>
                  <a:pt x="37718" y="0"/>
                </a:lnTo>
                <a:lnTo>
                  <a:pt x="280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55895" y="1684527"/>
            <a:ext cx="118745" cy="144780"/>
          </a:xfrm>
          <a:custGeom>
            <a:avLst/>
            <a:gdLst/>
            <a:ahLst/>
            <a:cxnLst/>
            <a:rect l="l" t="t" r="r" b="b"/>
            <a:pathLst>
              <a:path w="118745" h="144780">
                <a:moveTo>
                  <a:pt x="27685" y="0"/>
                </a:moveTo>
                <a:lnTo>
                  <a:pt x="74294" y="0"/>
                </a:lnTo>
                <a:lnTo>
                  <a:pt x="82676" y="0"/>
                </a:lnTo>
                <a:lnTo>
                  <a:pt x="89662" y="635"/>
                </a:lnTo>
                <a:lnTo>
                  <a:pt x="94995" y="2032"/>
                </a:lnTo>
                <a:lnTo>
                  <a:pt x="100456" y="3301"/>
                </a:lnTo>
                <a:lnTo>
                  <a:pt x="104775" y="5334"/>
                </a:lnTo>
                <a:lnTo>
                  <a:pt x="108330" y="8000"/>
                </a:lnTo>
                <a:lnTo>
                  <a:pt x="111759" y="10668"/>
                </a:lnTo>
                <a:lnTo>
                  <a:pt x="114426" y="14097"/>
                </a:lnTo>
                <a:lnTo>
                  <a:pt x="116077" y="18287"/>
                </a:lnTo>
                <a:lnTo>
                  <a:pt x="117855" y="22479"/>
                </a:lnTo>
                <a:lnTo>
                  <a:pt x="118744" y="27305"/>
                </a:lnTo>
                <a:lnTo>
                  <a:pt x="118744" y="32766"/>
                </a:lnTo>
                <a:lnTo>
                  <a:pt x="102377" y="70358"/>
                </a:lnTo>
                <a:lnTo>
                  <a:pt x="60070" y="82931"/>
                </a:lnTo>
                <a:lnTo>
                  <a:pt x="52958" y="82931"/>
                </a:lnTo>
                <a:lnTo>
                  <a:pt x="46862" y="82676"/>
                </a:lnTo>
                <a:lnTo>
                  <a:pt x="42163" y="82423"/>
                </a:lnTo>
                <a:lnTo>
                  <a:pt x="35305" y="113537"/>
                </a:lnTo>
                <a:lnTo>
                  <a:pt x="33400" y="125222"/>
                </a:lnTo>
                <a:lnTo>
                  <a:pt x="33274" y="127000"/>
                </a:lnTo>
                <a:lnTo>
                  <a:pt x="33146" y="128650"/>
                </a:lnTo>
                <a:lnTo>
                  <a:pt x="33146" y="130048"/>
                </a:lnTo>
                <a:lnTo>
                  <a:pt x="33146" y="132207"/>
                </a:lnTo>
                <a:lnTo>
                  <a:pt x="37337" y="137795"/>
                </a:lnTo>
                <a:lnTo>
                  <a:pt x="38734" y="138430"/>
                </a:lnTo>
                <a:lnTo>
                  <a:pt x="41147" y="138811"/>
                </a:lnTo>
                <a:lnTo>
                  <a:pt x="44703" y="139064"/>
                </a:lnTo>
                <a:lnTo>
                  <a:pt x="43433" y="144272"/>
                </a:lnTo>
                <a:lnTo>
                  <a:pt x="0" y="144272"/>
                </a:lnTo>
                <a:lnTo>
                  <a:pt x="1269" y="139064"/>
                </a:lnTo>
                <a:lnTo>
                  <a:pt x="3937" y="138684"/>
                </a:lnTo>
                <a:lnTo>
                  <a:pt x="5968" y="137922"/>
                </a:lnTo>
                <a:lnTo>
                  <a:pt x="7238" y="137033"/>
                </a:lnTo>
                <a:lnTo>
                  <a:pt x="8635" y="136144"/>
                </a:lnTo>
                <a:lnTo>
                  <a:pt x="9651" y="134747"/>
                </a:lnTo>
                <a:lnTo>
                  <a:pt x="10667" y="133096"/>
                </a:lnTo>
                <a:lnTo>
                  <a:pt x="11556" y="131318"/>
                </a:lnTo>
                <a:lnTo>
                  <a:pt x="12445" y="129286"/>
                </a:lnTo>
                <a:lnTo>
                  <a:pt x="13207" y="126873"/>
                </a:lnTo>
                <a:lnTo>
                  <a:pt x="13969" y="124460"/>
                </a:lnTo>
                <a:lnTo>
                  <a:pt x="15112" y="119761"/>
                </a:lnTo>
                <a:lnTo>
                  <a:pt x="16637" y="112775"/>
                </a:lnTo>
                <a:lnTo>
                  <a:pt x="34670" y="31369"/>
                </a:lnTo>
                <a:lnTo>
                  <a:pt x="36194" y="24384"/>
                </a:lnTo>
                <a:lnTo>
                  <a:pt x="36956" y="18796"/>
                </a:lnTo>
                <a:lnTo>
                  <a:pt x="36956" y="14732"/>
                </a:lnTo>
                <a:lnTo>
                  <a:pt x="36956" y="11302"/>
                </a:lnTo>
                <a:lnTo>
                  <a:pt x="26542" y="5207"/>
                </a:lnTo>
                <a:lnTo>
                  <a:pt x="2768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91911" y="1656575"/>
            <a:ext cx="84582" cy="22023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401564" y="1658099"/>
            <a:ext cx="242474" cy="2230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623559" y="1677619"/>
            <a:ext cx="16510" cy="196850"/>
          </a:xfrm>
          <a:custGeom>
            <a:avLst/>
            <a:gdLst/>
            <a:ahLst/>
            <a:cxnLst/>
            <a:rect l="l" t="t" r="r" b="b"/>
            <a:pathLst>
              <a:path w="16510" h="196850">
                <a:moveTo>
                  <a:pt x="0" y="196646"/>
                </a:moveTo>
                <a:lnTo>
                  <a:pt x="16272" y="196646"/>
                </a:lnTo>
                <a:lnTo>
                  <a:pt x="16272" y="0"/>
                </a:lnTo>
                <a:lnTo>
                  <a:pt x="0" y="0"/>
                </a:lnTo>
                <a:lnTo>
                  <a:pt x="0" y="1966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18988" y="1673047"/>
            <a:ext cx="26034" cy="206375"/>
          </a:xfrm>
          <a:custGeom>
            <a:avLst/>
            <a:gdLst/>
            <a:ahLst/>
            <a:cxnLst/>
            <a:rect l="l" t="t" r="r" b="b"/>
            <a:pathLst>
              <a:path w="26035" h="206375">
                <a:moveTo>
                  <a:pt x="0" y="205790"/>
                </a:moveTo>
                <a:lnTo>
                  <a:pt x="25416" y="205790"/>
                </a:lnTo>
                <a:lnTo>
                  <a:pt x="25416" y="0"/>
                </a:lnTo>
                <a:lnTo>
                  <a:pt x="0" y="0"/>
                </a:lnTo>
                <a:lnTo>
                  <a:pt x="0" y="2057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654040" y="1708376"/>
            <a:ext cx="118080" cy="1196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668645" y="1727835"/>
            <a:ext cx="99695" cy="100965"/>
          </a:xfrm>
          <a:custGeom>
            <a:avLst/>
            <a:gdLst/>
            <a:ahLst/>
            <a:cxnLst/>
            <a:rect l="l" t="t" r="r" b="b"/>
            <a:pathLst>
              <a:path w="99695" h="100964">
                <a:moveTo>
                  <a:pt x="96439" y="8509"/>
                </a:moveTo>
                <a:lnTo>
                  <a:pt x="75056" y="8509"/>
                </a:lnTo>
                <a:lnTo>
                  <a:pt x="75691" y="9270"/>
                </a:lnTo>
                <a:lnTo>
                  <a:pt x="72429" y="12725"/>
                </a:lnTo>
                <a:lnTo>
                  <a:pt x="68357" y="17192"/>
                </a:lnTo>
                <a:lnTo>
                  <a:pt x="63476" y="22683"/>
                </a:lnTo>
                <a:lnTo>
                  <a:pt x="0" y="95757"/>
                </a:lnTo>
                <a:lnTo>
                  <a:pt x="2031" y="100964"/>
                </a:lnTo>
                <a:lnTo>
                  <a:pt x="78485" y="100964"/>
                </a:lnTo>
                <a:lnTo>
                  <a:pt x="80340" y="92455"/>
                </a:lnTo>
                <a:lnTo>
                  <a:pt x="24129" y="92455"/>
                </a:lnTo>
                <a:lnTo>
                  <a:pt x="23494" y="91693"/>
                </a:lnTo>
                <a:lnTo>
                  <a:pt x="35194" y="78644"/>
                </a:lnTo>
                <a:lnTo>
                  <a:pt x="41800" y="71191"/>
                </a:lnTo>
                <a:lnTo>
                  <a:pt x="48894" y="63118"/>
                </a:lnTo>
                <a:lnTo>
                  <a:pt x="96439" y="8509"/>
                </a:lnTo>
                <a:close/>
              </a:path>
              <a:path w="99695" h="100964">
                <a:moveTo>
                  <a:pt x="84962" y="71247"/>
                </a:moveTo>
                <a:lnTo>
                  <a:pt x="75564" y="71247"/>
                </a:lnTo>
                <a:lnTo>
                  <a:pt x="72897" y="76707"/>
                </a:lnTo>
                <a:lnTo>
                  <a:pt x="70612" y="80772"/>
                </a:lnTo>
                <a:lnTo>
                  <a:pt x="68833" y="83312"/>
                </a:lnTo>
                <a:lnTo>
                  <a:pt x="67055" y="85978"/>
                </a:lnTo>
                <a:lnTo>
                  <a:pt x="65277" y="87884"/>
                </a:lnTo>
                <a:lnTo>
                  <a:pt x="63626" y="89153"/>
                </a:lnTo>
                <a:lnTo>
                  <a:pt x="61849" y="90424"/>
                </a:lnTo>
                <a:lnTo>
                  <a:pt x="59943" y="91312"/>
                </a:lnTo>
                <a:lnTo>
                  <a:pt x="57657" y="91693"/>
                </a:lnTo>
                <a:lnTo>
                  <a:pt x="55371" y="92201"/>
                </a:lnTo>
                <a:lnTo>
                  <a:pt x="52196" y="92455"/>
                </a:lnTo>
                <a:lnTo>
                  <a:pt x="80340" y="92455"/>
                </a:lnTo>
                <a:lnTo>
                  <a:pt x="84962" y="71247"/>
                </a:lnTo>
                <a:close/>
              </a:path>
              <a:path w="99695" h="100964">
                <a:moveTo>
                  <a:pt x="97281" y="0"/>
                </a:moveTo>
                <a:lnTo>
                  <a:pt x="22225" y="0"/>
                </a:lnTo>
                <a:lnTo>
                  <a:pt x="15875" y="27686"/>
                </a:lnTo>
                <a:lnTo>
                  <a:pt x="25400" y="27686"/>
                </a:lnTo>
                <a:lnTo>
                  <a:pt x="27685" y="23240"/>
                </a:lnTo>
                <a:lnTo>
                  <a:pt x="29844" y="19812"/>
                </a:lnTo>
                <a:lnTo>
                  <a:pt x="33781" y="14859"/>
                </a:lnTo>
                <a:lnTo>
                  <a:pt x="35559" y="13080"/>
                </a:lnTo>
                <a:lnTo>
                  <a:pt x="37337" y="11811"/>
                </a:lnTo>
                <a:lnTo>
                  <a:pt x="38988" y="10540"/>
                </a:lnTo>
                <a:lnTo>
                  <a:pt x="40639" y="9778"/>
                </a:lnTo>
                <a:lnTo>
                  <a:pt x="42417" y="9270"/>
                </a:lnTo>
                <a:lnTo>
                  <a:pt x="44068" y="8762"/>
                </a:lnTo>
                <a:lnTo>
                  <a:pt x="46735" y="8509"/>
                </a:lnTo>
                <a:lnTo>
                  <a:pt x="96439" y="8509"/>
                </a:lnTo>
                <a:lnTo>
                  <a:pt x="99313" y="5206"/>
                </a:lnTo>
                <a:lnTo>
                  <a:pt x="9728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668645" y="1727835"/>
            <a:ext cx="99695" cy="100965"/>
          </a:xfrm>
          <a:custGeom>
            <a:avLst/>
            <a:gdLst/>
            <a:ahLst/>
            <a:cxnLst/>
            <a:rect l="l" t="t" r="r" b="b"/>
            <a:pathLst>
              <a:path w="99695" h="100964">
                <a:moveTo>
                  <a:pt x="22225" y="0"/>
                </a:moveTo>
                <a:lnTo>
                  <a:pt x="97281" y="0"/>
                </a:lnTo>
                <a:lnTo>
                  <a:pt x="99313" y="5206"/>
                </a:lnTo>
                <a:lnTo>
                  <a:pt x="48894" y="63118"/>
                </a:lnTo>
                <a:lnTo>
                  <a:pt x="23494" y="91693"/>
                </a:lnTo>
                <a:lnTo>
                  <a:pt x="24129" y="92455"/>
                </a:lnTo>
                <a:lnTo>
                  <a:pt x="48005" y="92455"/>
                </a:lnTo>
                <a:lnTo>
                  <a:pt x="52196" y="92455"/>
                </a:lnTo>
                <a:lnTo>
                  <a:pt x="55371" y="92201"/>
                </a:lnTo>
                <a:lnTo>
                  <a:pt x="57657" y="91693"/>
                </a:lnTo>
                <a:lnTo>
                  <a:pt x="59943" y="91312"/>
                </a:lnTo>
                <a:lnTo>
                  <a:pt x="61849" y="90424"/>
                </a:lnTo>
                <a:lnTo>
                  <a:pt x="63626" y="89153"/>
                </a:lnTo>
                <a:lnTo>
                  <a:pt x="65277" y="87884"/>
                </a:lnTo>
                <a:lnTo>
                  <a:pt x="67055" y="85978"/>
                </a:lnTo>
                <a:lnTo>
                  <a:pt x="68833" y="83312"/>
                </a:lnTo>
                <a:lnTo>
                  <a:pt x="70612" y="80772"/>
                </a:lnTo>
                <a:lnTo>
                  <a:pt x="72897" y="76707"/>
                </a:lnTo>
                <a:lnTo>
                  <a:pt x="75564" y="71247"/>
                </a:lnTo>
                <a:lnTo>
                  <a:pt x="84962" y="71247"/>
                </a:lnTo>
                <a:lnTo>
                  <a:pt x="78485" y="100964"/>
                </a:lnTo>
                <a:lnTo>
                  <a:pt x="2031" y="100964"/>
                </a:lnTo>
                <a:lnTo>
                  <a:pt x="0" y="95757"/>
                </a:lnTo>
                <a:lnTo>
                  <a:pt x="57784" y="29210"/>
                </a:lnTo>
                <a:lnTo>
                  <a:pt x="63476" y="22683"/>
                </a:lnTo>
                <a:lnTo>
                  <a:pt x="68357" y="17192"/>
                </a:lnTo>
                <a:lnTo>
                  <a:pt x="72429" y="12725"/>
                </a:lnTo>
                <a:lnTo>
                  <a:pt x="75691" y="9270"/>
                </a:lnTo>
                <a:lnTo>
                  <a:pt x="75056" y="8509"/>
                </a:lnTo>
                <a:lnTo>
                  <a:pt x="50418" y="8509"/>
                </a:lnTo>
                <a:lnTo>
                  <a:pt x="46735" y="8509"/>
                </a:lnTo>
                <a:lnTo>
                  <a:pt x="44068" y="8762"/>
                </a:lnTo>
                <a:lnTo>
                  <a:pt x="42417" y="9270"/>
                </a:lnTo>
                <a:lnTo>
                  <a:pt x="40639" y="9778"/>
                </a:lnTo>
                <a:lnTo>
                  <a:pt x="38988" y="10540"/>
                </a:lnTo>
                <a:lnTo>
                  <a:pt x="37337" y="11811"/>
                </a:lnTo>
                <a:lnTo>
                  <a:pt x="35559" y="13080"/>
                </a:lnTo>
                <a:lnTo>
                  <a:pt x="33781" y="14859"/>
                </a:lnTo>
                <a:lnTo>
                  <a:pt x="31876" y="17272"/>
                </a:lnTo>
                <a:lnTo>
                  <a:pt x="29844" y="19812"/>
                </a:lnTo>
                <a:lnTo>
                  <a:pt x="27685" y="23240"/>
                </a:lnTo>
                <a:lnTo>
                  <a:pt x="25400" y="27686"/>
                </a:lnTo>
                <a:lnTo>
                  <a:pt x="15875" y="27686"/>
                </a:lnTo>
                <a:lnTo>
                  <a:pt x="222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63767" y="1656575"/>
            <a:ext cx="86065" cy="22023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778246" y="1676145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793" y="0"/>
                </a:moveTo>
                <a:lnTo>
                  <a:pt x="0" y="8127"/>
                </a:lnTo>
                <a:lnTo>
                  <a:pt x="11572" y="13124"/>
                </a:lnTo>
                <a:lnTo>
                  <a:pt x="21526" y="20097"/>
                </a:lnTo>
                <a:lnTo>
                  <a:pt x="41816" y="52449"/>
                </a:lnTo>
                <a:lnTo>
                  <a:pt x="48513" y="99187"/>
                </a:lnTo>
                <a:lnTo>
                  <a:pt x="47755" y="116855"/>
                </a:lnTo>
                <a:lnTo>
                  <a:pt x="36575" y="160146"/>
                </a:lnTo>
                <a:lnTo>
                  <a:pt x="253" y="192277"/>
                </a:lnTo>
                <a:lnTo>
                  <a:pt x="2793" y="200405"/>
                </a:lnTo>
                <a:lnTo>
                  <a:pt x="41120" y="177617"/>
                </a:lnTo>
                <a:lnTo>
                  <a:pt x="62642" y="135636"/>
                </a:lnTo>
                <a:lnTo>
                  <a:pt x="66801" y="100202"/>
                </a:lnTo>
                <a:lnTo>
                  <a:pt x="65756" y="81843"/>
                </a:lnTo>
                <a:lnTo>
                  <a:pt x="50164" y="35051"/>
                </a:lnTo>
                <a:lnTo>
                  <a:pt x="17339" y="5208"/>
                </a:lnTo>
                <a:lnTo>
                  <a:pt x="279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778246" y="1676145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793" y="0"/>
                </a:moveTo>
                <a:lnTo>
                  <a:pt x="41048" y="22770"/>
                </a:lnTo>
                <a:lnTo>
                  <a:pt x="62626" y="64865"/>
                </a:lnTo>
                <a:lnTo>
                  <a:pt x="66801" y="100202"/>
                </a:lnTo>
                <a:lnTo>
                  <a:pt x="65758" y="118633"/>
                </a:lnTo>
                <a:lnTo>
                  <a:pt x="50291" y="165353"/>
                </a:lnTo>
                <a:lnTo>
                  <a:pt x="17395" y="195143"/>
                </a:lnTo>
                <a:lnTo>
                  <a:pt x="2793" y="200405"/>
                </a:lnTo>
                <a:lnTo>
                  <a:pt x="253" y="192277"/>
                </a:lnTo>
                <a:lnTo>
                  <a:pt x="11680" y="187203"/>
                </a:lnTo>
                <a:lnTo>
                  <a:pt x="21558" y="180165"/>
                </a:lnTo>
                <a:lnTo>
                  <a:pt x="41763" y="147335"/>
                </a:lnTo>
                <a:lnTo>
                  <a:pt x="48513" y="99187"/>
                </a:lnTo>
                <a:lnTo>
                  <a:pt x="47773" y="82115"/>
                </a:lnTo>
                <a:lnTo>
                  <a:pt x="36575" y="39877"/>
                </a:lnTo>
                <a:lnTo>
                  <a:pt x="0" y="8127"/>
                </a:lnTo>
                <a:lnTo>
                  <a:pt x="27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971032" y="1719116"/>
            <a:ext cx="150088" cy="7691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86526" y="1781936"/>
            <a:ext cx="130175" cy="13970"/>
          </a:xfrm>
          <a:custGeom>
            <a:avLst/>
            <a:gdLst/>
            <a:ahLst/>
            <a:cxnLst/>
            <a:rect l="l" t="t" r="r" b="b"/>
            <a:pathLst>
              <a:path w="130175" h="13969">
                <a:moveTo>
                  <a:pt x="0" y="13970"/>
                </a:moveTo>
                <a:lnTo>
                  <a:pt x="130175" y="13970"/>
                </a:lnTo>
                <a:lnTo>
                  <a:pt x="13017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986526" y="1737995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5">
                <a:moveTo>
                  <a:pt x="0" y="14096"/>
                </a:moveTo>
                <a:lnTo>
                  <a:pt x="130175" y="14096"/>
                </a:lnTo>
                <a:lnTo>
                  <a:pt x="130175" y="0"/>
                </a:lnTo>
                <a:lnTo>
                  <a:pt x="0" y="0"/>
                </a:lnTo>
                <a:lnTo>
                  <a:pt x="0" y="1409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1953" y="1777364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4">
                <a:moveTo>
                  <a:pt x="0" y="23114"/>
                </a:moveTo>
                <a:lnTo>
                  <a:pt x="139319" y="23114"/>
                </a:lnTo>
                <a:lnTo>
                  <a:pt x="139319" y="0"/>
                </a:lnTo>
                <a:lnTo>
                  <a:pt x="0" y="0"/>
                </a:lnTo>
                <a:lnTo>
                  <a:pt x="0" y="2311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981953" y="1733423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4">
                <a:moveTo>
                  <a:pt x="0" y="23240"/>
                </a:moveTo>
                <a:lnTo>
                  <a:pt x="139319" y="23240"/>
                </a:lnTo>
                <a:lnTo>
                  <a:pt x="139319" y="0"/>
                </a:lnTo>
                <a:lnTo>
                  <a:pt x="0" y="0"/>
                </a:lnTo>
                <a:lnTo>
                  <a:pt x="0" y="2324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179820" y="1648955"/>
            <a:ext cx="156235" cy="21565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194552" y="1668398"/>
            <a:ext cx="137160" cy="196850"/>
          </a:xfrm>
          <a:custGeom>
            <a:avLst/>
            <a:gdLst/>
            <a:ahLst/>
            <a:cxnLst/>
            <a:rect l="l" t="t" r="r" b="b"/>
            <a:pathLst>
              <a:path w="137160" h="196850">
                <a:moveTo>
                  <a:pt x="134493" y="0"/>
                </a:moveTo>
                <a:lnTo>
                  <a:pt x="3937" y="0"/>
                </a:lnTo>
                <a:lnTo>
                  <a:pt x="3937" y="6096"/>
                </a:lnTo>
                <a:lnTo>
                  <a:pt x="65277" y="101091"/>
                </a:lnTo>
                <a:lnTo>
                  <a:pt x="0" y="190753"/>
                </a:lnTo>
                <a:lnTo>
                  <a:pt x="0" y="196723"/>
                </a:lnTo>
                <a:lnTo>
                  <a:pt x="133985" y="196723"/>
                </a:lnTo>
                <a:lnTo>
                  <a:pt x="135186" y="176402"/>
                </a:lnTo>
                <a:lnTo>
                  <a:pt x="28067" y="176402"/>
                </a:lnTo>
                <a:lnTo>
                  <a:pt x="85725" y="97154"/>
                </a:lnTo>
                <a:lnTo>
                  <a:pt x="85725" y="89153"/>
                </a:lnTo>
                <a:lnTo>
                  <a:pt x="34289" y="11049"/>
                </a:lnTo>
                <a:lnTo>
                  <a:pt x="134493" y="11049"/>
                </a:lnTo>
                <a:lnTo>
                  <a:pt x="134493" y="0"/>
                </a:lnTo>
                <a:close/>
              </a:path>
              <a:path w="137160" h="196850">
                <a:moveTo>
                  <a:pt x="137033" y="145161"/>
                </a:moveTo>
                <a:lnTo>
                  <a:pt x="124587" y="145161"/>
                </a:lnTo>
                <a:lnTo>
                  <a:pt x="123571" y="151002"/>
                </a:lnTo>
                <a:lnTo>
                  <a:pt x="122427" y="155828"/>
                </a:lnTo>
                <a:lnTo>
                  <a:pt x="121285" y="159512"/>
                </a:lnTo>
                <a:lnTo>
                  <a:pt x="120014" y="163195"/>
                </a:lnTo>
                <a:lnTo>
                  <a:pt x="118872" y="165988"/>
                </a:lnTo>
                <a:lnTo>
                  <a:pt x="117475" y="168148"/>
                </a:lnTo>
                <a:lnTo>
                  <a:pt x="116205" y="170179"/>
                </a:lnTo>
                <a:lnTo>
                  <a:pt x="114808" y="171830"/>
                </a:lnTo>
                <a:lnTo>
                  <a:pt x="113157" y="172974"/>
                </a:lnTo>
                <a:lnTo>
                  <a:pt x="111633" y="174116"/>
                </a:lnTo>
                <a:lnTo>
                  <a:pt x="109727" y="175005"/>
                </a:lnTo>
                <a:lnTo>
                  <a:pt x="107442" y="175513"/>
                </a:lnTo>
                <a:lnTo>
                  <a:pt x="105283" y="176149"/>
                </a:lnTo>
                <a:lnTo>
                  <a:pt x="101981" y="176402"/>
                </a:lnTo>
                <a:lnTo>
                  <a:pt x="135186" y="176402"/>
                </a:lnTo>
                <a:lnTo>
                  <a:pt x="137033" y="145161"/>
                </a:lnTo>
                <a:close/>
              </a:path>
              <a:path w="137160" h="196850">
                <a:moveTo>
                  <a:pt x="134493" y="11049"/>
                </a:moveTo>
                <a:lnTo>
                  <a:pt x="96900" y="11049"/>
                </a:lnTo>
                <a:lnTo>
                  <a:pt x="99949" y="11429"/>
                </a:lnTo>
                <a:lnTo>
                  <a:pt x="102108" y="12064"/>
                </a:lnTo>
                <a:lnTo>
                  <a:pt x="104394" y="12700"/>
                </a:lnTo>
                <a:lnTo>
                  <a:pt x="106425" y="13715"/>
                </a:lnTo>
                <a:lnTo>
                  <a:pt x="108076" y="14986"/>
                </a:lnTo>
                <a:lnTo>
                  <a:pt x="109855" y="16255"/>
                </a:lnTo>
                <a:lnTo>
                  <a:pt x="111506" y="18161"/>
                </a:lnTo>
                <a:lnTo>
                  <a:pt x="113157" y="20700"/>
                </a:lnTo>
                <a:lnTo>
                  <a:pt x="114808" y="23113"/>
                </a:lnTo>
                <a:lnTo>
                  <a:pt x="116459" y="26415"/>
                </a:lnTo>
                <a:lnTo>
                  <a:pt x="117983" y="30734"/>
                </a:lnTo>
                <a:lnTo>
                  <a:pt x="119634" y="34925"/>
                </a:lnTo>
                <a:lnTo>
                  <a:pt x="121285" y="40386"/>
                </a:lnTo>
                <a:lnTo>
                  <a:pt x="123062" y="47116"/>
                </a:lnTo>
                <a:lnTo>
                  <a:pt x="134493" y="47116"/>
                </a:lnTo>
                <a:lnTo>
                  <a:pt x="134493" y="1104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194552" y="1668398"/>
            <a:ext cx="137160" cy="196850"/>
          </a:xfrm>
          <a:custGeom>
            <a:avLst/>
            <a:gdLst/>
            <a:ahLst/>
            <a:cxnLst/>
            <a:rect l="l" t="t" r="r" b="b"/>
            <a:pathLst>
              <a:path w="137160" h="196850">
                <a:moveTo>
                  <a:pt x="3937" y="0"/>
                </a:moveTo>
                <a:lnTo>
                  <a:pt x="134493" y="0"/>
                </a:lnTo>
                <a:lnTo>
                  <a:pt x="134493" y="47116"/>
                </a:lnTo>
                <a:lnTo>
                  <a:pt x="123062" y="47116"/>
                </a:lnTo>
                <a:lnTo>
                  <a:pt x="121285" y="40386"/>
                </a:lnTo>
                <a:lnTo>
                  <a:pt x="119634" y="34925"/>
                </a:lnTo>
                <a:lnTo>
                  <a:pt x="117983" y="30734"/>
                </a:lnTo>
                <a:lnTo>
                  <a:pt x="116459" y="26415"/>
                </a:lnTo>
                <a:lnTo>
                  <a:pt x="114808" y="23113"/>
                </a:lnTo>
                <a:lnTo>
                  <a:pt x="113157" y="20700"/>
                </a:lnTo>
                <a:lnTo>
                  <a:pt x="111506" y="18161"/>
                </a:lnTo>
                <a:lnTo>
                  <a:pt x="109855" y="16255"/>
                </a:lnTo>
                <a:lnTo>
                  <a:pt x="108076" y="14986"/>
                </a:lnTo>
                <a:lnTo>
                  <a:pt x="106425" y="13715"/>
                </a:lnTo>
                <a:lnTo>
                  <a:pt x="104394" y="12700"/>
                </a:lnTo>
                <a:lnTo>
                  <a:pt x="102108" y="12064"/>
                </a:lnTo>
                <a:lnTo>
                  <a:pt x="99949" y="11429"/>
                </a:lnTo>
                <a:lnTo>
                  <a:pt x="96900" y="11049"/>
                </a:lnTo>
                <a:lnTo>
                  <a:pt x="93218" y="11049"/>
                </a:lnTo>
                <a:lnTo>
                  <a:pt x="34289" y="11049"/>
                </a:lnTo>
                <a:lnTo>
                  <a:pt x="85725" y="89153"/>
                </a:lnTo>
                <a:lnTo>
                  <a:pt x="85725" y="97154"/>
                </a:lnTo>
                <a:lnTo>
                  <a:pt x="28067" y="176402"/>
                </a:lnTo>
                <a:lnTo>
                  <a:pt x="97536" y="176402"/>
                </a:lnTo>
                <a:lnTo>
                  <a:pt x="101981" y="176402"/>
                </a:lnTo>
                <a:lnTo>
                  <a:pt x="105283" y="176149"/>
                </a:lnTo>
                <a:lnTo>
                  <a:pt x="107442" y="175513"/>
                </a:lnTo>
                <a:lnTo>
                  <a:pt x="109727" y="175005"/>
                </a:lnTo>
                <a:lnTo>
                  <a:pt x="111633" y="174116"/>
                </a:lnTo>
                <a:lnTo>
                  <a:pt x="113157" y="172974"/>
                </a:lnTo>
                <a:lnTo>
                  <a:pt x="114808" y="171830"/>
                </a:lnTo>
                <a:lnTo>
                  <a:pt x="116205" y="170179"/>
                </a:lnTo>
                <a:lnTo>
                  <a:pt x="117475" y="168148"/>
                </a:lnTo>
                <a:lnTo>
                  <a:pt x="118872" y="165988"/>
                </a:lnTo>
                <a:lnTo>
                  <a:pt x="124587" y="145161"/>
                </a:lnTo>
                <a:lnTo>
                  <a:pt x="137033" y="145161"/>
                </a:lnTo>
                <a:lnTo>
                  <a:pt x="133985" y="196723"/>
                </a:lnTo>
                <a:lnTo>
                  <a:pt x="0" y="196723"/>
                </a:lnTo>
                <a:lnTo>
                  <a:pt x="0" y="190753"/>
                </a:lnTo>
                <a:lnTo>
                  <a:pt x="65277" y="101091"/>
                </a:lnTo>
                <a:lnTo>
                  <a:pt x="3937" y="6096"/>
                </a:lnTo>
                <a:lnTo>
                  <a:pt x="39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339840" y="1755648"/>
            <a:ext cx="101379" cy="1257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354698" y="1774951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448" y="66801"/>
                </a:moveTo>
                <a:lnTo>
                  <a:pt x="30479" y="66801"/>
                </a:lnTo>
                <a:lnTo>
                  <a:pt x="32003" y="67056"/>
                </a:lnTo>
                <a:lnTo>
                  <a:pt x="32638" y="67310"/>
                </a:lnTo>
                <a:lnTo>
                  <a:pt x="33654" y="68072"/>
                </a:lnTo>
                <a:lnTo>
                  <a:pt x="34162" y="68707"/>
                </a:lnTo>
                <a:lnTo>
                  <a:pt x="34416" y="69469"/>
                </a:lnTo>
                <a:lnTo>
                  <a:pt x="34798" y="70103"/>
                </a:lnTo>
                <a:lnTo>
                  <a:pt x="35178" y="71120"/>
                </a:lnTo>
                <a:lnTo>
                  <a:pt x="35433" y="72389"/>
                </a:lnTo>
                <a:lnTo>
                  <a:pt x="37084" y="77597"/>
                </a:lnTo>
                <a:lnTo>
                  <a:pt x="48513" y="104648"/>
                </a:lnTo>
                <a:lnTo>
                  <a:pt x="50418" y="106299"/>
                </a:lnTo>
                <a:lnTo>
                  <a:pt x="53086" y="107061"/>
                </a:lnTo>
                <a:lnTo>
                  <a:pt x="58165" y="107061"/>
                </a:lnTo>
                <a:lnTo>
                  <a:pt x="67055" y="103632"/>
                </a:lnTo>
                <a:lnTo>
                  <a:pt x="68961" y="102488"/>
                </a:lnTo>
                <a:lnTo>
                  <a:pt x="70992" y="101092"/>
                </a:lnTo>
                <a:lnTo>
                  <a:pt x="73025" y="99187"/>
                </a:lnTo>
                <a:lnTo>
                  <a:pt x="75184" y="97409"/>
                </a:lnTo>
                <a:lnTo>
                  <a:pt x="75990" y="96647"/>
                </a:lnTo>
                <a:lnTo>
                  <a:pt x="61340" y="96647"/>
                </a:lnTo>
                <a:lnTo>
                  <a:pt x="60451" y="96393"/>
                </a:lnTo>
                <a:lnTo>
                  <a:pt x="59689" y="96012"/>
                </a:lnTo>
                <a:lnTo>
                  <a:pt x="58927" y="95503"/>
                </a:lnTo>
                <a:lnTo>
                  <a:pt x="58292" y="94869"/>
                </a:lnTo>
                <a:lnTo>
                  <a:pt x="57658" y="93852"/>
                </a:lnTo>
                <a:lnTo>
                  <a:pt x="57023" y="92963"/>
                </a:lnTo>
                <a:lnTo>
                  <a:pt x="56514" y="91694"/>
                </a:lnTo>
                <a:lnTo>
                  <a:pt x="56006" y="90170"/>
                </a:lnTo>
                <a:lnTo>
                  <a:pt x="55372" y="88646"/>
                </a:lnTo>
                <a:lnTo>
                  <a:pt x="54228" y="84709"/>
                </a:lnTo>
                <a:lnTo>
                  <a:pt x="52959" y="80772"/>
                </a:lnTo>
                <a:lnTo>
                  <a:pt x="51688" y="76708"/>
                </a:lnTo>
                <a:lnTo>
                  <a:pt x="50212" y="72389"/>
                </a:lnTo>
                <a:lnTo>
                  <a:pt x="48448" y="66801"/>
                </a:lnTo>
                <a:close/>
              </a:path>
              <a:path w="82550" h="107314">
                <a:moveTo>
                  <a:pt x="38353" y="0"/>
                </a:moveTo>
                <a:lnTo>
                  <a:pt x="32765" y="0"/>
                </a:lnTo>
                <a:lnTo>
                  <a:pt x="11556" y="1015"/>
                </a:lnTo>
                <a:lnTo>
                  <a:pt x="10287" y="6223"/>
                </a:lnTo>
                <a:lnTo>
                  <a:pt x="12191" y="6223"/>
                </a:lnTo>
                <a:lnTo>
                  <a:pt x="13842" y="6350"/>
                </a:lnTo>
                <a:lnTo>
                  <a:pt x="16383" y="6858"/>
                </a:lnTo>
                <a:lnTo>
                  <a:pt x="17399" y="7112"/>
                </a:lnTo>
                <a:lnTo>
                  <a:pt x="18287" y="7620"/>
                </a:lnTo>
                <a:lnTo>
                  <a:pt x="19050" y="8000"/>
                </a:lnTo>
                <a:lnTo>
                  <a:pt x="19558" y="8636"/>
                </a:lnTo>
                <a:lnTo>
                  <a:pt x="19938" y="9271"/>
                </a:lnTo>
                <a:lnTo>
                  <a:pt x="20192" y="10033"/>
                </a:lnTo>
                <a:lnTo>
                  <a:pt x="20447" y="10922"/>
                </a:lnTo>
                <a:lnTo>
                  <a:pt x="20320" y="14477"/>
                </a:lnTo>
                <a:lnTo>
                  <a:pt x="19812" y="17652"/>
                </a:lnTo>
                <a:lnTo>
                  <a:pt x="19303" y="19812"/>
                </a:lnTo>
                <a:lnTo>
                  <a:pt x="0" y="105663"/>
                </a:lnTo>
                <a:lnTo>
                  <a:pt x="14859" y="105663"/>
                </a:lnTo>
                <a:lnTo>
                  <a:pt x="23367" y="66801"/>
                </a:lnTo>
                <a:lnTo>
                  <a:pt x="48448" y="66801"/>
                </a:lnTo>
                <a:lnTo>
                  <a:pt x="47751" y="64643"/>
                </a:lnTo>
                <a:lnTo>
                  <a:pt x="46609" y="60706"/>
                </a:lnTo>
                <a:lnTo>
                  <a:pt x="47258" y="60198"/>
                </a:lnTo>
                <a:lnTo>
                  <a:pt x="24764" y="60198"/>
                </a:lnTo>
                <a:lnTo>
                  <a:pt x="38353" y="0"/>
                </a:lnTo>
                <a:close/>
              </a:path>
              <a:path w="82550" h="107314">
                <a:moveTo>
                  <a:pt x="74549" y="87757"/>
                </a:moveTo>
                <a:lnTo>
                  <a:pt x="67183" y="94869"/>
                </a:lnTo>
                <a:lnTo>
                  <a:pt x="66166" y="95631"/>
                </a:lnTo>
                <a:lnTo>
                  <a:pt x="65404" y="96012"/>
                </a:lnTo>
                <a:lnTo>
                  <a:pt x="64642" y="96265"/>
                </a:lnTo>
                <a:lnTo>
                  <a:pt x="63753" y="96520"/>
                </a:lnTo>
                <a:lnTo>
                  <a:pt x="63118" y="96647"/>
                </a:lnTo>
                <a:lnTo>
                  <a:pt x="75990" y="96647"/>
                </a:lnTo>
                <a:lnTo>
                  <a:pt x="77470" y="95250"/>
                </a:lnTo>
                <a:lnTo>
                  <a:pt x="79883" y="92837"/>
                </a:lnTo>
                <a:lnTo>
                  <a:pt x="74549" y="87757"/>
                </a:lnTo>
                <a:close/>
              </a:path>
              <a:path w="82550" h="107314">
                <a:moveTo>
                  <a:pt x="80137" y="28321"/>
                </a:moveTo>
                <a:lnTo>
                  <a:pt x="52324" y="28321"/>
                </a:lnTo>
                <a:lnTo>
                  <a:pt x="51308" y="33274"/>
                </a:lnTo>
                <a:lnTo>
                  <a:pt x="53466" y="33527"/>
                </a:lnTo>
                <a:lnTo>
                  <a:pt x="54990" y="34036"/>
                </a:lnTo>
                <a:lnTo>
                  <a:pt x="55879" y="34798"/>
                </a:lnTo>
                <a:lnTo>
                  <a:pt x="56641" y="35560"/>
                </a:lnTo>
                <a:lnTo>
                  <a:pt x="57023" y="36575"/>
                </a:lnTo>
                <a:lnTo>
                  <a:pt x="57023" y="38862"/>
                </a:lnTo>
                <a:lnTo>
                  <a:pt x="56641" y="40132"/>
                </a:lnTo>
                <a:lnTo>
                  <a:pt x="55625" y="41528"/>
                </a:lnTo>
                <a:lnTo>
                  <a:pt x="54737" y="43052"/>
                </a:lnTo>
                <a:lnTo>
                  <a:pt x="40004" y="55752"/>
                </a:lnTo>
                <a:lnTo>
                  <a:pt x="37718" y="57150"/>
                </a:lnTo>
                <a:lnTo>
                  <a:pt x="35560" y="58165"/>
                </a:lnTo>
                <a:lnTo>
                  <a:pt x="33274" y="59055"/>
                </a:lnTo>
                <a:lnTo>
                  <a:pt x="30987" y="59817"/>
                </a:lnTo>
                <a:lnTo>
                  <a:pt x="28828" y="60198"/>
                </a:lnTo>
                <a:lnTo>
                  <a:pt x="47258" y="60198"/>
                </a:lnTo>
                <a:lnTo>
                  <a:pt x="49529" y="58420"/>
                </a:lnTo>
                <a:lnTo>
                  <a:pt x="55372" y="54101"/>
                </a:lnTo>
                <a:lnTo>
                  <a:pt x="58165" y="51943"/>
                </a:lnTo>
                <a:lnTo>
                  <a:pt x="61087" y="49911"/>
                </a:lnTo>
                <a:lnTo>
                  <a:pt x="63880" y="47625"/>
                </a:lnTo>
                <a:lnTo>
                  <a:pt x="66801" y="45465"/>
                </a:lnTo>
                <a:lnTo>
                  <a:pt x="75691" y="38481"/>
                </a:lnTo>
                <a:lnTo>
                  <a:pt x="78866" y="35813"/>
                </a:lnTo>
                <a:lnTo>
                  <a:pt x="82041" y="33020"/>
                </a:lnTo>
                <a:lnTo>
                  <a:pt x="80137" y="283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354698" y="1774951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5" y="0"/>
                </a:moveTo>
                <a:lnTo>
                  <a:pt x="38353" y="0"/>
                </a:lnTo>
                <a:lnTo>
                  <a:pt x="24764" y="60198"/>
                </a:lnTo>
                <a:lnTo>
                  <a:pt x="26924" y="60198"/>
                </a:lnTo>
                <a:lnTo>
                  <a:pt x="28828" y="60198"/>
                </a:lnTo>
                <a:lnTo>
                  <a:pt x="30987" y="59817"/>
                </a:lnTo>
                <a:lnTo>
                  <a:pt x="33274" y="59055"/>
                </a:lnTo>
                <a:lnTo>
                  <a:pt x="35560" y="58165"/>
                </a:lnTo>
                <a:lnTo>
                  <a:pt x="37718" y="57150"/>
                </a:lnTo>
                <a:lnTo>
                  <a:pt x="40004" y="55752"/>
                </a:lnTo>
                <a:lnTo>
                  <a:pt x="42290" y="54483"/>
                </a:lnTo>
                <a:lnTo>
                  <a:pt x="44450" y="52959"/>
                </a:lnTo>
                <a:lnTo>
                  <a:pt x="46481" y="51308"/>
                </a:lnTo>
                <a:lnTo>
                  <a:pt x="48513" y="49657"/>
                </a:lnTo>
                <a:lnTo>
                  <a:pt x="55625" y="41528"/>
                </a:lnTo>
                <a:lnTo>
                  <a:pt x="56641" y="40132"/>
                </a:lnTo>
                <a:lnTo>
                  <a:pt x="57023" y="38862"/>
                </a:lnTo>
                <a:lnTo>
                  <a:pt x="57023" y="37846"/>
                </a:lnTo>
                <a:lnTo>
                  <a:pt x="57023" y="36575"/>
                </a:lnTo>
                <a:lnTo>
                  <a:pt x="51308" y="33274"/>
                </a:lnTo>
                <a:lnTo>
                  <a:pt x="52324" y="28321"/>
                </a:lnTo>
                <a:lnTo>
                  <a:pt x="80137" y="28321"/>
                </a:lnTo>
                <a:lnTo>
                  <a:pt x="82041" y="33020"/>
                </a:lnTo>
                <a:lnTo>
                  <a:pt x="78866" y="35813"/>
                </a:lnTo>
                <a:lnTo>
                  <a:pt x="75691" y="38481"/>
                </a:lnTo>
                <a:lnTo>
                  <a:pt x="72771" y="40767"/>
                </a:lnTo>
                <a:lnTo>
                  <a:pt x="69723" y="43180"/>
                </a:lnTo>
                <a:lnTo>
                  <a:pt x="66801" y="45465"/>
                </a:lnTo>
                <a:lnTo>
                  <a:pt x="63880" y="47625"/>
                </a:lnTo>
                <a:lnTo>
                  <a:pt x="61087" y="49911"/>
                </a:lnTo>
                <a:lnTo>
                  <a:pt x="58165" y="51943"/>
                </a:lnTo>
                <a:lnTo>
                  <a:pt x="55372" y="54101"/>
                </a:lnTo>
                <a:lnTo>
                  <a:pt x="52450" y="56261"/>
                </a:lnTo>
                <a:lnTo>
                  <a:pt x="49529" y="58420"/>
                </a:lnTo>
                <a:lnTo>
                  <a:pt x="46609" y="60706"/>
                </a:lnTo>
                <a:lnTo>
                  <a:pt x="47751" y="64643"/>
                </a:lnTo>
                <a:lnTo>
                  <a:pt x="49022" y="68580"/>
                </a:lnTo>
                <a:lnTo>
                  <a:pt x="50291" y="72644"/>
                </a:lnTo>
                <a:lnTo>
                  <a:pt x="51688" y="76708"/>
                </a:lnTo>
                <a:lnTo>
                  <a:pt x="52959" y="80772"/>
                </a:lnTo>
                <a:lnTo>
                  <a:pt x="54228" y="84709"/>
                </a:lnTo>
                <a:lnTo>
                  <a:pt x="54863" y="86868"/>
                </a:lnTo>
                <a:lnTo>
                  <a:pt x="55372" y="88646"/>
                </a:lnTo>
                <a:lnTo>
                  <a:pt x="56006" y="90170"/>
                </a:lnTo>
                <a:lnTo>
                  <a:pt x="56514" y="91694"/>
                </a:lnTo>
                <a:lnTo>
                  <a:pt x="57023" y="92963"/>
                </a:lnTo>
                <a:lnTo>
                  <a:pt x="57658" y="93852"/>
                </a:lnTo>
                <a:lnTo>
                  <a:pt x="58292" y="94869"/>
                </a:lnTo>
                <a:lnTo>
                  <a:pt x="58927" y="95503"/>
                </a:lnTo>
                <a:lnTo>
                  <a:pt x="59689" y="96012"/>
                </a:lnTo>
                <a:lnTo>
                  <a:pt x="60451" y="96393"/>
                </a:lnTo>
                <a:lnTo>
                  <a:pt x="61340" y="96647"/>
                </a:lnTo>
                <a:lnTo>
                  <a:pt x="62356" y="96647"/>
                </a:lnTo>
                <a:lnTo>
                  <a:pt x="63118" y="96647"/>
                </a:lnTo>
                <a:lnTo>
                  <a:pt x="67183" y="94869"/>
                </a:lnTo>
                <a:lnTo>
                  <a:pt x="68199" y="94234"/>
                </a:lnTo>
                <a:lnTo>
                  <a:pt x="74549" y="87757"/>
                </a:lnTo>
                <a:lnTo>
                  <a:pt x="79883" y="92837"/>
                </a:lnTo>
                <a:lnTo>
                  <a:pt x="77470" y="95250"/>
                </a:lnTo>
                <a:lnTo>
                  <a:pt x="75184" y="97409"/>
                </a:lnTo>
                <a:lnTo>
                  <a:pt x="73025" y="99187"/>
                </a:lnTo>
                <a:lnTo>
                  <a:pt x="70992" y="101092"/>
                </a:lnTo>
                <a:lnTo>
                  <a:pt x="68961" y="102488"/>
                </a:lnTo>
                <a:lnTo>
                  <a:pt x="67055" y="103632"/>
                </a:lnTo>
                <a:lnTo>
                  <a:pt x="65277" y="104901"/>
                </a:lnTo>
                <a:lnTo>
                  <a:pt x="63373" y="105663"/>
                </a:lnTo>
                <a:lnTo>
                  <a:pt x="61595" y="106299"/>
                </a:lnTo>
                <a:lnTo>
                  <a:pt x="59943" y="106807"/>
                </a:lnTo>
                <a:lnTo>
                  <a:pt x="58165" y="107061"/>
                </a:lnTo>
                <a:lnTo>
                  <a:pt x="56261" y="107061"/>
                </a:lnTo>
                <a:lnTo>
                  <a:pt x="53086" y="107061"/>
                </a:lnTo>
                <a:lnTo>
                  <a:pt x="50418" y="106299"/>
                </a:lnTo>
                <a:lnTo>
                  <a:pt x="48513" y="104648"/>
                </a:lnTo>
                <a:lnTo>
                  <a:pt x="46481" y="102997"/>
                </a:lnTo>
                <a:lnTo>
                  <a:pt x="44830" y="100711"/>
                </a:lnTo>
                <a:lnTo>
                  <a:pt x="43434" y="97662"/>
                </a:lnTo>
                <a:lnTo>
                  <a:pt x="42037" y="94614"/>
                </a:lnTo>
                <a:lnTo>
                  <a:pt x="40766" y="90932"/>
                </a:lnTo>
                <a:lnTo>
                  <a:pt x="39497" y="86740"/>
                </a:lnTo>
                <a:lnTo>
                  <a:pt x="38353" y="82423"/>
                </a:lnTo>
                <a:lnTo>
                  <a:pt x="37084" y="77597"/>
                </a:lnTo>
                <a:lnTo>
                  <a:pt x="35433" y="72389"/>
                </a:lnTo>
                <a:lnTo>
                  <a:pt x="35178" y="71120"/>
                </a:lnTo>
                <a:lnTo>
                  <a:pt x="34798" y="70103"/>
                </a:lnTo>
                <a:lnTo>
                  <a:pt x="34416" y="69469"/>
                </a:lnTo>
                <a:lnTo>
                  <a:pt x="34162" y="68707"/>
                </a:lnTo>
                <a:lnTo>
                  <a:pt x="30479" y="66801"/>
                </a:lnTo>
                <a:lnTo>
                  <a:pt x="29463" y="66801"/>
                </a:lnTo>
                <a:lnTo>
                  <a:pt x="28321" y="66801"/>
                </a:lnTo>
                <a:lnTo>
                  <a:pt x="23367" y="66801"/>
                </a:lnTo>
                <a:lnTo>
                  <a:pt x="14859" y="105663"/>
                </a:lnTo>
                <a:lnTo>
                  <a:pt x="0" y="105663"/>
                </a:lnTo>
                <a:lnTo>
                  <a:pt x="18668" y="22606"/>
                </a:lnTo>
                <a:lnTo>
                  <a:pt x="19303" y="19812"/>
                </a:lnTo>
                <a:lnTo>
                  <a:pt x="19812" y="17652"/>
                </a:lnTo>
                <a:lnTo>
                  <a:pt x="20065" y="16128"/>
                </a:lnTo>
                <a:lnTo>
                  <a:pt x="20320" y="14477"/>
                </a:lnTo>
                <a:lnTo>
                  <a:pt x="20447" y="13081"/>
                </a:lnTo>
                <a:lnTo>
                  <a:pt x="20447" y="11811"/>
                </a:lnTo>
                <a:lnTo>
                  <a:pt x="20447" y="10922"/>
                </a:lnTo>
                <a:lnTo>
                  <a:pt x="18287" y="7620"/>
                </a:lnTo>
                <a:lnTo>
                  <a:pt x="17399" y="7112"/>
                </a:lnTo>
                <a:lnTo>
                  <a:pt x="16383" y="6858"/>
                </a:lnTo>
                <a:lnTo>
                  <a:pt x="15112" y="6603"/>
                </a:lnTo>
                <a:lnTo>
                  <a:pt x="13842" y="6350"/>
                </a:lnTo>
                <a:lnTo>
                  <a:pt x="12191" y="6223"/>
                </a:lnTo>
                <a:lnTo>
                  <a:pt x="10287" y="6223"/>
                </a:lnTo>
                <a:lnTo>
                  <a:pt x="11556" y="1015"/>
                </a:lnTo>
                <a:lnTo>
                  <a:pt x="327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443471" y="1793697"/>
            <a:ext cx="107442" cy="648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457822" y="1846198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4" h="12064">
                <a:moveTo>
                  <a:pt x="0" y="11938"/>
                </a:moveTo>
                <a:lnTo>
                  <a:pt x="89153" y="11938"/>
                </a:lnTo>
                <a:lnTo>
                  <a:pt x="89153" y="0"/>
                </a:lnTo>
                <a:lnTo>
                  <a:pt x="0" y="0"/>
                </a:lnTo>
                <a:lnTo>
                  <a:pt x="0" y="119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457822" y="1812544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4" h="12064">
                <a:moveTo>
                  <a:pt x="0" y="11938"/>
                </a:moveTo>
                <a:lnTo>
                  <a:pt x="89153" y="11938"/>
                </a:lnTo>
                <a:lnTo>
                  <a:pt x="89153" y="0"/>
                </a:lnTo>
                <a:lnTo>
                  <a:pt x="0" y="0"/>
                </a:lnTo>
                <a:lnTo>
                  <a:pt x="0" y="119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453251" y="1841626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89">
                <a:moveTo>
                  <a:pt x="0" y="21082"/>
                </a:moveTo>
                <a:lnTo>
                  <a:pt x="98298" y="21082"/>
                </a:lnTo>
                <a:lnTo>
                  <a:pt x="98298" y="0"/>
                </a:lnTo>
                <a:lnTo>
                  <a:pt x="0" y="0"/>
                </a:lnTo>
                <a:lnTo>
                  <a:pt x="0" y="2108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453251" y="1807972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89">
                <a:moveTo>
                  <a:pt x="0" y="21082"/>
                </a:moveTo>
                <a:lnTo>
                  <a:pt x="98298" y="21082"/>
                </a:lnTo>
                <a:lnTo>
                  <a:pt x="98298" y="0"/>
                </a:lnTo>
                <a:lnTo>
                  <a:pt x="0" y="0"/>
                </a:lnTo>
                <a:lnTo>
                  <a:pt x="0" y="2108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559295" y="1761773"/>
            <a:ext cx="84581" cy="1180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574790" y="1780920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40" h="99694">
                <a:moveTo>
                  <a:pt x="42417" y="18287"/>
                </a:moveTo>
                <a:lnTo>
                  <a:pt x="24383" y="18287"/>
                </a:lnTo>
                <a:lnTo>
                  <a:pt x="25526" y="18668"/>
                </a:lnTo>
                <a:lnTo>
                  <a:pt x="26288" y="19557"/>
                </a:lnTo>
                <a:lnTo>
                  <a:pt x="27050" y="20319"/>
                </a:lnTo>
                <a:lnTo>
                  <a:pt x="27224" y="20954"/>
                </a:lnTo>
                <a:lnTo>
                  <a:pt x="27304" y="82550"/>
                </a:lnTo>
                <a:lnTo>
                  <a:pt x="27177" y="83692"/>
                </a:lnTo>
                <a:lnTo>
                  <a:pt x="4190" y="92963"/>
                </a:lnTo>
                <a:lnTo>
                  <a:pt x="4190" y="99694"/>
                </a:lnTo>
                <a:lnTo>
                  <a:pt x="65531" y="99694"/>
                </a:lnTo>
                <a:lnTo>
                  <a:pt x="65531" y="92963"/>
                </a:lnTo>
                <a:lnTo>
                  <a:pt x="62483" y="92963"/>
                </a:lnTo>
                <a:lnTo>
                  <a:pt x="59689" y="92837"/>
                </a:lnTo>
                <a:lnTo>
                  <a:pt x="55244" y="92582"/>
                </a:lnTo>
                <a:lnTo>
                  <a:pt x="53339" y="92328"/>
                </a:lnTo>
                <a:lnTo>
                  <a:pt x="51688" y="92201"/>
                </a:lnTo>
                <a:lnTo>
                  <a:pt x="42447" y="82550"/>
                </a:lnTo>
                <a:lnTo>
                  <a:pt x="42417" y="18287"/>
                </a:lnTo>
                <a:close/>
              </a:path>
              <a:path w="66040" h="99694">
                <a:moveTo>
                  <a:pt x="42799" y="0"/>
                </a:moveTo>
                <a:lnTo>
                  <a:pt x="37973" y="0"/>
                </a:lnTo>
                <a:lnTo>
                  <a:pt x="31623" y="3428"/>
                </a:lnTo>
                <a:lnTo>
                  <a:pt x="25273" y="6984"/>
                </a:lnTo>
                <a:lnTo>
                  <a:pt x="18923" y="10413"/>
                </a:lnTo>
                <a:lnTo>
                  <a:pt x="12700" y="13969"/>
                </a:lnTo>
                <a:lnTo>
                  <a:pt x="6350" y="17399"/>
                </a:lnTo>
                <a:lnTo>
                  <a:pt x="0" y="20954"/>
                </a:lnTo>
                <a:lnTo>
                  <a:pt x="634" y="22351"/>
                </a:lnTo>
                <a:lnTo>
                  <a:pt x="1142" y="23367"/>
                </a:lnTo>
                <a:lnTo>
                  <a:pt x="1777" y="24511"/>
                </a:lnTo>
                <a:lnTo>
                  <a:pt x="2285" y="25780"/>
                </a:lnTo>
                <a:lnTo>
                  <a:pt x="3555" y="28066"/>
                </a:lnTo>
                <a:lnTo>
                  <a:pt x="12700" y="22351"/>
                </a:lnTo>
                <a:lnTo>
                  <a:pt x="15748" y="20700"/>
                </a:lnTo>
                <a:lnTo>
                  <a:pt x="18923" y="19050"/>
                </a:lnTo>
                <a:lnTo>
                  <a:pt x="21335" y="18287"/>
                </a:lnTo>
                <a:lnTo>
                  <a:pt x="42417" y="18287"/>
                </a:lnTo>
                <a:lnTo>
                  <a:pt x="42544" y="5333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574790" y="1780920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40" h="99694">
                <a:moveTo>
                  <a:pt x="37973" y="0"/>
                </a:moveTo>
                <a:lnTo>
                  <a:pt x="42799" y="0"/>
                </a:lnTo>
                <a:lnTo>
                  <a:pt x="42671" y="2793"/>
                </a:lnTo>
                <a:lnTo>
                  <a:pt x="42544" y="5333"/>
                </a:lnTo>
                <a:lnTo>
                  <a:pt x="42544" y="7619"/>
                </a:lnTo>
                <a:lnTo>
                  <a:pt x="42417" y="9905"/>
                </a:lnTo>
                <a:lnTo>
                  <a:pt x="42417" y="12064"/>
                </a:lnTo>
                <a:lnTo>
                  <a:pt x="42417" y="14224"/>
                </a:lnTo>
                <a:lnTo>
                  <a:pt x="42417" y="82295"/>
                </a:lnTo>
                <a:lnTo>
                  <a:pt x="42544" y="83438"/>
                </a:lnTo>
                <a:lnTo>
                  <a:pt x="42671" y="84581"/>
                </a:lnTo>
                <a:lnTo>
                  <a:pt x="42799" y="85598"/>
                </a:lnTo>
                <a:lnTo>
                  <a:pt x="43052" y="86359"/>
                </a:lnTo>
                <a:lnTo>
                  <a:pt x="43306" y="87121"/>
                </a:lnTo>
                <a:lnTo>
                  <a:pt x="43560" y="87883"/>
                </a:lnTo>
                <a:lnTo>
                  <a:pt x="43941" y="88391"/>
                </a:lnTo>
                <a:lnTo>
                  <a:pt x="44323" y="88900"/>
                </a:lnTo>
                <a:lnTo>
                  <a:pt x="44830" y="89407"/>
                </a:lnTo>
                <a:lnTo>
                  <a:pt x="45338" y="89915"/>
                </a:lnTo>
                <a:lnTo>
                  <a:pt x="53339" y="92328"/>
                </a:lnTo>
                <a:lnTo>
                  <a:pt x="55244" y="92582"/>
                </a:lnTo>
                <a:lnTo>
                  <a:pt x="57530" y="92709"/>
                </a:lnTo>
                <a:lnTo>
                  <a:pt x="59689" y="92837"/>
                </a:lnTo>
                <a:lnTo>
                  <a:pt x="62483" y="92963"/>
                </a:lnTo>
                <a:lnTo>
                  <a:pt x="65531" y="92963"/>
                </a:lnTo>
                <a:lnTo>
                  <a:pt x="65531" y="99694"/>
                </a:lnTo>
                <a:lnTo>
                  <a:pt x="4190" y="99694"/>
                </a:lnTo>
                <a:lnTo>
                  <a:pt x="4190" y="92963"/>
                </a:lnTo>
                <a:lnTo>
                  <a:pt x="7238" y="92837"/>
                </a:lnTo>
                <a:lnTo>
                  <a:pt x="9778" y="92709"/>
                </a:lnTo>
                <a:lnTo>
                  <a:pt x="11937" y="92582"/>
                </a:lnTo>
                <a:lnTo>
                  <a:pt x="14096" y="92455"/>
                </a:lnTo>
                <a:lnTo>
                  <a:pt x="15875" y="92328"/>
                </a:lnTo>
                <a:lnTo>
                  <a:pt x="25145" y="88773"/>
                </a:lnTo>
                <a:lnTo>
                  <a:pt x="25653" y="88264"/>
                </a:lnTo>
                <a:lnTo>
                  <a:pt x="27431" y="81025"/>
                </a:lnTo>
                <a:lnTo>
                  <a:pt x="27431" y="79248"/>
                </a:lnTo>
                <a:lnTo>
                  <a:pt x="27431" y="23749"/>
                </a:lnTo>
                <a:lnTo>
                  <a:pt x="27431" y="21716"/>
                </a:lnTo>
                <a:lnTo>
                  <a:pt x="27050" y="20319"/>
                </a:lnTo>
                <a:lnTo>
                  <a:pt x="26288" y="19557"/>
                </a:lnTo>
                <a:lnTo>
                  <a:pt x="25526" y="18668"/>
                </a:lnTo>
                <a:lnTo>
                  <a:pt x="24383" y="18287"/>
                </a:lnTo>
                <a:lnTo>
                  <a:pt x="22986" y="18287"/>
                </a:lnTo>
                <a:lnTo>
                  <a:pt x="21335" y="18287"/>
                </a:lnTo>
                <a:lnTo>
                  <a:pt x="3555" y="28066"/>
                </a:lnTo>
                <a:lnTo>
                  <a:pt x="2920" y="26924"/>
                </a:lnTo>
                <a:lnTo>
                  <a:pt x="2285" y="25780"/>
                </a:lnTo>
                <a:lnTo>
                  <a:pt x="1777" y="24511"/>
                </a:lnTo>
                <a:lnTo>
                  <a:pt x="1142" y="23367"/>
                </a:lnTo>
                <a:lnTo>
                  <a:pt x="507" y="22098"/>
                </a:lnTo>
                <a:lnTo>
                  <a:pt x="0" y="20954"/>
                </a:lnTo>
                <a:lnTo>
                  <a:pt x="6350" y="17399"/>
                </a:lnTo>
                <a:lnTo>
                  <a:pt x="12700" y="13969"/>
                </a:lnTo>
                <a:lnTo>
                  <a:pt x="18923" y="10413"/>
                </a:lnTo>
                <a:lnTo>
                  <a:pt x="25273" y="6984"/>
                </a:lnTo>
                <a:lnTo>
                  <a:pt x="31623" y="3428"/>
                </a:lnTo>
                <a:lnTo>
                  <a:pt x="3797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335267" y="1623032"/>
            <a:ext cx="127635" cy="12499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73595" y="1708404"/>
            <a:ext cx="142519" cy="12115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689217" y="1727835"/>
            <a:ext cx="123189" cy="102870"/>
          </a:xfrm>
          <a:custGeom>
            <a:avLst/>
            <a:gdLst/>
            <a:ahLst/>
            <a:cxnLst/>
            <a:rect l="l" t="t" r="r" b="b"/>
            <a:pathLst>
              <a:path w="123190" h="102869">
                <a:moveTo>
                  <a:pt x="94868" y="13842"/>
                </a:moveTo>
                <a:lnTo>
                  <a:pt x="78739" y="13842"/>
                </a:lnTo>
                <a:lnTo>
                  <a:pt x="79248" y="14859"/>
                </a:lnTo>
                <a:lnTo>
                  <a:pt x="77597" y="19176"/>
                </a:lnTo>
                <a:lnTo>
                  <a:pt x="75691" y="25273"/>
                </a:lnTo>
                <a:lnTo>
                  <a:pt x="73532" y="33274"/>
                </a:lnTo>
                <a:lnTo>
                  <a:pt x="71247" y="41148"/>
                </a:lnTo>
                <a:lnTo>
                  <a:pt x="69596" y="48005"/>
                </a:lnTo>
                <a:lnTo>
                  <a:pt x="68452" y="53593"/>
                </a:lnTo>
                <a:lnTo>
                  <a:pt x="66039" y="64262"/>
                </a:lnTo>
                <a:lnTo>
                  <a:pt x="64134" y="73278"/>
                </a:lnTo>
                <a:lnTo>
                  <a:pt x="63325" y="78739"/>
                </a:lnTo>
                <a:lnTo>
                  <a:pt x="63242" y="90550"/>
                </a:lnTo>
                <a:lnTo>
                  <a:pt x="64515" y="94487"/>
                </a:lnTo>
                <a:lnTo>
                  <a:pt x="67182" y="97789"/>
                </a:lnTo>
                <a:lnTo>
                  <a:pt x="69976" y="100964"/>
                </a:lnTo>
                <a:lnTo>
                  <a:pt x="73786" y="102615"/>
                </a:lnTo>
                <a:lnTo>
                  <a:pt x="83565" y="102615"/>
                </a:lnTo>
                <a:lnTo>
                  <a:pt x="103256" y="90550"/>
                </a:lnTo>
                <a:lnTo>
                  <a:pt x="84327" y="90550"/>
                </a:lnTo>
                <a:lnTo>
                  <a:pt x="82803" y="89915"/>
                </a:lnTo>
                <a:lnTo>
                  <a:pt x="81025" y="87375"/>
                </a:lnTo>
                <a:lnTo>
                  <a:pt x="80517" y="85343"/>
                </a:lnTo>
                <a:lnTo>
                  <a:pt x="80555" y="78739"/>
                </a:lnTo>
                <a:lnTo>
                  <a:pt x="81279" y="73787"/>
                </a:lnTo>
                <a:lnTo>
                  <a:pt x="82803" y="66801"/>
                </a:lnTo>
                <a:lnTo>
                  <a:pt x="94868" y="13842"/>
                </a:lnTo>
                <a:close/>
              </a:path>
              <a:path w="123190" h="102869">
                <a:moveTo>
                  <a:pt x="47625" y="13842"/>
                </a:moveTo>
                <a:lnTo>
                  <a:pt x="34035" y="13842"/>
                </a:lnTo>
                <a:lnTo>
                  <a:pt x="27050" y="43814"/>
                </a:lnTo>
                <a:lnTo>
                  <a:pt x="22191" y="62414"/>
                </a:lnTo>
                <a:lnTo>
                  <a:pt x="17129" y="77263"/>
                </a:lnTo>
                <a:lnTo>
                  <a:pt x="11852" y="88374"/>
                </a:lnTo>
                <a:lnTo>
                  <a:pt x="6350" y="95757"/>
                </a:lnTo>
                <a:lnTo>
                  <a:pt x="5333" y="100964"/>
                </a:lnTo>
                <a:lnTo>
                  <a:pt x="27685" y="100964"/>
                </a:lnTo>
                <a:lnTo>
                  <a:pt x="28448" y="98678"/>
                </a:lnTo>
                <a:lnTo>
                  <a:pt x="29655" y="94487"/>
                </a:lnTo>
                <a:lnTo>
                  <a:pt x="32384" y="83819"/>
                </a:lnTo>
                <a:lnTo>
                  <a:pt x="33654" y="78739"/>
                </a:lnTo>
                <a:lnTo>
                  <a:pt x="47625" y="13842"/>
                </a:lnTo>
                <a:close/>
              </a:path>
              <a:path w="123190" h="102869">
                <a:moveTo>
                  <a:pt x="101091" y="80390"/>
                </a:moveTo>
                <a:lnTo>
                  <a:pt x="95503" y="87122"/>
                </a:lnTo>
                <a:lnTo>
                  <a:pt x="90424" y="90550"/>
                </a:lnTo>
                <a:lnTo>
                  <a:pt x="103256" y="90550"/>
                </a:lnTo>
                <a:lnTo>
                  <a:pt x="107314" y="86105"/>
                </a:lnTo>
                <a:lnTo>
                  <a:pt x="101091" y="80390"/>
                </a:lnTo>
                <a:close/>
              </a:path>
              <a:path w="123190" h="102869">
                <a:moveTo>
                  <a:pt x="123062" y="0"/>
                </a:moveTo>
                <a:lnTo>
                  <a:pt x="32003" y="0"/>
                </a:lnTo>
                <a:lnTo>
                  <a:pt x="28193" y="380"/>
                </a:lnTo>
                <a:lnTo>
                  <a:pt x="25018" y="1269"/>
                </a:lnTo>
                <a:lnTo>
                  <a:pt x="21843" y="2031"/>
                </a:lnTo>
                <a:lnTo>
                  <a:pt x="18923" y="3301"/>
                </a:lnTo>
                <a:lnTo>
                  <a:pt x="16382" y="4952"/>
                </a:lnTo>
                <a:lnTo>
                  <a:pt x="13715" y="6476"/>
                </a:lnTo>
                <a:lnTo>
                  <a:pt x="0" y="20954"/>
                </a:lnTo>
                <a:lnTo>
                  <a:pt x="6730" y="26542"/>
                </a:lnTo>
                <a:lnTo>
                  <a:pt x="10794" y="21462"/>
                </a:lnTo>
                <a:lnTo>
                  <a:pt x="14477" y="18161"/>
                </a:lnTo>
                <a:lnTo>
                  <a:pt x="18033" y="16382"/>
                </a:lnTo>
                <a:lnTo>
                  <a:pt x="21462" y="14731"/>
                </a:lnTo>
                <a:lnTo>
                  <a:pt x="25653" y="13842"/>
                </a:lnTo>
                <a:lnTo>
                  <a:pt x="120014" y="13842"/>
                </a:lnTo>
                <a:lnTo>
                  <a:pt x="12306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689217" y="1727835"/>
            <a:ext cx="123189" cy="102870"/>
          </a:xfrm>
          <a:custGeom>
            <a:avLst/>
            <a:gdLst/>
            <a:ahLst/>
            <a:cxnLst/>
            <a:rect l="l" t="t" r="r" b="b"/>
            <a:pathLst>
              <a:path w="123190" h="102869">
                <a:moveTo>
                  <a:pt x="36322" y="0"/>
                </a:moveTo>
                <a:lnTo>
                  <a:pt x="123062" y="0"/>
                </a:lnTo>
                <a:lnTo>
                  <a:pt x="120014" y="13842"/>
                </a:lnTo>
                <a:lnTo>
                  <a:pt x="94868" y="13842"/>
                </a:lnTo>
                <a:lnTo>
                  <a:pt x="82803" y="66801"/>
                </a:lnTo>
                <a:lnTo>
                  <a:pt x="81279" y="73787"/>
                </a:lnTo>
                <a:lnTo>
                  <a:pt x="80517" y="78993"/>
                </a:lnTo>
                <a:lnTo>
                  <a:pt x="80517" y="82423"/>
                </a:lnTo>
                <a:lnTo>
                  <a:pt x="80517" y="85343"/>
                </a:lnTo>
                <a:lnTo>
                  <a:pt x="81025" y="87375"/>
                </a:lnTo>
                <a:lnTo>
                  <a:pt x="81914" y="88645"/>
                </a:lnTo>
                <a:lnTo>
                  <a:pt x="82803" y="89915"/>
                </a:lnTo>
                <a:lnTo>
                  <a:pt x="84327" y="90550"/>
                </a:lnTo>
                <a:lnTo>
                  <a:pt x="86232" y="90550"/>
                </a:lnTo>
                <a:lnTo>
                  <a:pt x="90424" y="90550"/>
                </a:lnTo>
                <a:lnTo>
                  <a:pt x="95503" y="87122"/>
                </a:lnTo>
                <a:lnTo>
                  <a:pt x="101091" y="80390"/>
                </a:lnTo>
                <a:lnTo>
                  <a:pt x="107314" y="86105"/>
                </a:lnTo>
                <a:lnTo>
                  <a:pt x="83565" y="102615"/>
                </a:lnTo>
                <a:lnTo>
                  <a:pt x="78485" y="102615"/>
                </a:lnTo>
                <a:lnTo>
                  <a:pt x="73786" y="102615"/>
                </a:lnTo>
                <a:lnTo>
                  <a:pt x="69976" y="100964"/>
                </a:lnTo>
                <a:lnTo>
                  <a:pt x="67182" y="97789"/>
                </a:lnTo>
                <a:lnTo>
                  <a:pt x="64515" y="94487"/>
                </a:lnTo>
                <a:lnTo>
                  <a:pt x="63118" y="90169"/>
                </a:lnTo>
                <a:lnTo>
                  <a:pt x="63118" y="84836"/>
                </a:lnTo>
                <a:lnTo>
                  <a:pt x="63118" y="80137"/>
                </a:lnTo>
                <a:lnTo>
                  <a:pt x="64134" y="73278"/>
                </a:lnTo>
                <a:lnTo>
                  <a:pt x="66039" y="64262"/>
                </a:lnTo>
                <a:lnTo>
                  <a:pt x="68452" y="53593"/>
                </a:lnTo>
                <a:lnTo>
                  <a:pt x="69596" y="48005"/>
                </a:lnTo>
                <a:lnTo>
                  <a:pt x="71247" y="41148"/>
                </a:lnTo>
                <a:lnTo>
                  <a:pt x="73532" y="33274"/>
                </a:lnTo>
                <a:lnTo>
                  <a:pt x="75691" y="25273"/>
                </a:lnTo>
                <a:lnTo>
                  <a:pt x="77597" y="19176"/>
                </a:lnTo>
                <a:lnTo>
                  <a:pt x="79248" y="14859"/>
                </a:lnTo>
                <a:lnTo>
                  <a:pt x="78739" y="13842"/>
                </a:lnTo>
                <a:lnTo>
                  <a:pt x="47625" y="13842"/>
                </a:lnTo>
                <a:lnTo>
                  <a:pt x="34671" y="74040"/>
                </a:lnTo>
                <a:lnTo>
                  <a:pt x="33654" y="78739"/>
                </a:lnTo>
                <a:lnTo>
                  <a:pt x="32384" y="83819"/>
                </a:lnTo>
                <a:lnTo>
                  <a:pt x="30987" y="89280"/>
                </a:lnTo>
                <a:lnTo>
                  <a:pt x="29590" y="94741"/>
                </a:lnTo>
                <a:lnTo>
                  <a:pt x="28448" y="98678"/>
                </a:lnTo>
                <a:lnTo>
                  <a:pt x="27685" y="100964"/>
                </a:lnTo>
                <a:lnTo>
                  <a:pt x="5333" y="100964"/>
                </a:lnTo>
                <a:lnTo>
                  <a:pt x="6350" y="95757"/>
                </a:lnTo>
                <a:lnTo>
                  <a:pt x="11852" y="88374"/>
                </a:lnTo>
                <a:lnTo>
                  <a:pt x="17129" y="77263"/>
                </a:lnTo>
                <a:lnTo>
                  <a:pt x="22191" y="62414"/>
                </a:lnTo>
                <a:lnTo>
                  <a:pt x="27050" y="43814"/>
                </a:lnTo>
                <a:lnTo>
                  <a:pt x="34035" y="13842"/>
                </a:lnTo>
                <a:lnTo>
                  <a:pt x="30606" y="13842"/>
                </a:lnTo>
                <a:lnTo>
                  <a:pt x="25653" y="13842"/>
                </a:lnTo>
                <a:lnTo>
                  <a:pt x="6730" y="26542"/>
                </a:lnTo>
                <a:lnTo>
                  <a:pt x="0" y="20954"/>
                </a:lnTo>
                <a:lnTo>
                  <a:pt x="16382" y="4952"/>
                </a:lnTo>
                <a:lnTo>
                  <a:pt x="18923" y="3301"/>
                </a:lnTo>
                <a:lnTo>
                  <a:pt x="21843" y="2031"/>
                </a:lnTo>
                <a:lnTo>
                  <a:pt x="25018" y="1269"/>
                </a:lnTo>
                <a:lnTo>
                  <a:pt x="28193" y="380"/>
                </a:lnTo>
                <a:lnTo>
                  <a:pt x="32003" y="0"/>
                </a:lnTo>
                <a:lnTo>
                  <a:pt x="3632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807707" y="1748027"/>
            <a:ext cx="101379" cy="1257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822567" y="1767332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448" y="66801"/>
                </a:moveTo>
                <a:lnTo>
                  <a:pt x="30479" y="66801"/>
                </a:lnTo>
                <a:lnTo>
                  <a:pt x="32003" y="67055"/>
                </a:lnTo>
                <a:lnTo>
                  <a:pt x="32638" y="67309"/>
                </a:lnTo>
                <a:lnTo>
                  <a:pt x="33654" y="68071"/>
                </a:lnTo>
                <a:lnTo>
                  <a:pt x="34162" y="68706"/>
                </a:lnTo>
                <a:lnTo>
                  <a:pt x="34416" y="69468"/>
                </a:lnTo>
                <a:lnTo>
                  <a:pt x="34798" y="70103"/>
                </a:lnTo>
                <a:lnTo>
                  <a:pt x="35178" y="71119"/>
                </a:lnTo>
                <a:lnTo>
                  <a:pt x="35432" y="72389"/>
                </a:lnTo>
                <a:lnTo>
                  <a:pt x="37083" y="77596"/>
                </a:lnTo>
                <a:lnTo>
                  <a:pt x="48513" y="104647"/>
                </a:lnTo>
                <a:lnTo>
                  <a:pt x="50418" y="106298"/>
                </a:lnTo>
                <a:lnTo>
                  <a:pt x="53085" y="107060"/>
                </a:lnTo>
                <a:lnTo>
                  <a:pt x="58165" y="107060"/>
                </a:lnTo>
                <a:lnTo>
                  <a:pt x="67055" y="103631"/>
                </a:lnTo>
                <a:lnTo>
                  <a:pt x="68960" y="102488"/>
                </a:lnTo>
                <a:lnTo>
                  <a:pt x="70992" y="101091"/>
                </a:lnTo>
                <a:lnTo>
                  <a:pt x="73025" y="99187"/>
                </a:lnTo>
                <a:lnTo>
                  <a:pt x="75183" y="97408"/>
                </a:lnTo>
                <a:lnTo>
                  <a:pt x="75990" y="96646"/>
                </a:lnTo>
                <a:lnTo>
                  <a:pt x="61340" y="96646"/>
                </a:lnTo>
                <a:lnTo>
                  <a:pt x="60451" y="96392"/>
                </a:lnTo>
                <a:lnTo>
                  <a:pt x="59689" y="96012"/>
                </a:lnTo>
                <a:lnTo>
                  <a:pt x="58927" y="95503"/>
                </a:lnTo>
                <a:lnTo>
                  <a:pt x="58292" y="94868"/>
                </a:lnTo>
                <a:lnTo>
                  <a:pt x="57657" y="93852"/>
                </a:lnTo>
                <a:lnTo>
                  <a:pt x="57023" y="92963"/>
                </a:lnTo>
                <a:lnTo>
                  <a:pt x="56514" y="91693"/>
                </a:lnTo>
                <a:lnTo>
                  <a:pt x="56006" y="90169"/>
                </a:lnTo>
                <a:lnTo>
                  <a:pt x="55372" y="88645"/>
                </a:lnTo>
                <a:lnTo>
                  <a:pt x="54228" y="84708"/>
                </a:lnTo>
                <a:lnTo>
                  <a:pt x="52958" y="80771"/>
                </a:lnTo>
                <a:lnTo>
                  <a:pt x="51688" y="76707"/>
                </a:lnTo>
                <a:lnTo>
                  <a:pt x="50212" y="72389"/>
                </a:lnTo>
                <a:lnTo>
                  <a:pt x="48448" y="66801"/>
                </a:lnTo>
                <a:close/>
              </a:path>
              <a:path w="82550" h="107314">
                <a:moveTo>
                  <a:pt x="38353" y="0"/>
                </a:moveTo>
                <a:lnTo>
                  <a:pt x="32765" y="0"/>
                </a:lnTo>
                <a:lnTo>
                  <a:pt x="11556" y="1015"/>
                </a:lnTo>
                <a:lnTo>
                  <a:pt x="10286" y="6222"/>
                </a:lnTo>
                <a:lnTo>
                  <a:pt x="12191" y="6222"/>
                </a:lnTo>
                <a:lnTo>
                  <a:pt x="13842" y="6350"/>
                </a:lnTo>
                <a:lnTo>
                  <a:pt x="16382" y="6857"/>
                </a:lnTo>
                <a:lnTo>
                  <a:pt x="17399" y="7112"/>
                </a:lnTo>
                <a:lnTo>
                  <a:pt x="18287" y="7619"/>
                </a:lnTo>
                <a:lnTo>
                  <a:pt x="19050" y="8000"/>
                </a:lnTo>
                <a:lnTo>
                  <a:pt x="19557" y="8635"/>
                </a:lnTo>
                <a:lnTo>
                  <a:pt x="19938" y="9270"/>
                </a:lnTo>
                <a:lnTo>
                  <a:pt x="20192" y="10032"/>
                </a:lnTo>
                <a:lnTo>
                  <a:pt x="20447" y="10921"/>
                </a:lnTo>
                <a:lnTo>
                  <a:pt x="20447" y="13080"/>
                </a:lnTo>
                <a:lnTo>
                  <a:pt x="20319" y="14477"/>
                </a:lnTo>
                <a:lnTo>
                  <a:pt x="19811" y="17652"/>
                </a:lnTo>
                <a:lnTo>
                  <a:pt x="19303" y="19812"/>
                </a:lnTo>
                <a:lnTo>
                  <a:pt x="0" y="105663"/>
                </a:lnTo>
                <a:lnTo>
                  <a:pt x="14858" y="105663"/>
                </a:lnTo>
                <a:lnTo>
                  <a:pt x="23367" y="66801"/>
                </a:lnTo>
                <a:lnTo>
                  <a:pt x="48448" y="66801"/>
                </a:lnTo>
                <a:lnTo>
                  <a:pt x="47751" y="64642"/>
                </a:lnTo>
                <a:lnTo>
                  <a:pt x="46608" y="60705"/>
                </a:lnTo>
                <a:lnTo>
                  <a:pt x="47258" y="60197"/>
                </a:lnTo>
                <a:lnTo>
                  <a:pt x="24764" y="60197"/>
                </a:lnTo>
                <a:lnTo>
                  <a:pt x="38353" y="0"/>
                </a:lnTo>
                <a:close/>
              </a:path>
              <a:path w="82550" h="107314">
                <a:moveTo>
                  <a:pt x="74549" y="87756"/>
                </a:moveTo>
                <a:lnTo>
                  <a:pt x="67182" y="94868"/>
                </a:lnTo>
                <a:lnTo>
                  <a:pt x="66166" y="95630"/>
                </a:lnTo>
                <a:lnTo>
                  <a:pt x="65404" y="96012"/>
                </a:lnTo>
                <a:lnTo>
                  <a:pt x="64642" y="96265"/>
                </a:lnTo>
                <a:lnTo>
                  <a:pt x="63753" y="96519"/>
                </a:lnTo>
                <a:lnTo>
                  <a:pt x="63118" y="96646"/>
                </a:lnTo>
                <a:lnTo>
                  <a:pt x="75990" y="96646"/>
                </a:lnTo>
                <a:lnTo>
                  <a:pt x="77469" y="95250"/>
                </a:lnTo>
                <a:lnTo>
                  <a:pt x="79882" y="92837"/>
                </a:lnTo>
                <a:lnTo>
                  <a:pt x="74549" y="87756"/>
                </a:lnTo>
                <a:close/>
              </a:path>
              <a:path w="82550" h="107314">
                <a:moveTo>
                  <a:pt x="80136" y="28320"/>
                </a:moveTo>
                <a:lnTo>
                  <a:pt x="52324" y="28320"/>
                </a:lnTo>
                <a:lnTo>
                  <a:pt x="51307" y="33273"/>
                </a:lnTo>
                <a:lnTo>
                  <a:pt x="53466" y="33527"/>
                </a:lnTo>
                <a:lnTo>
                  <a:pt x="54990" y="34035"/>
                </a:lnTo>
                <a:lnTo>
                  <a:pt x="55879" y="34797"/>
                </a:lnTo>
                <a:lnTo>
                  <a:pt x="56641" y="35559"/>
                </a:lnTo>
                <a:lnTo>
                  <a:pt x="57023" y="36575"/>
                </a:lnTo>
                <a:lnTo>
                  <a:pt x="57023" y="38862"/>
                </a:lnTo>
                <a:lnTo>
                  <a:pt x="56641" y="40131"/>
                </a:lnTo>
                <a:lnTo>
                  <a:pt x="55625" y="41528"/>
                </a:lnTo>
                <a:lnTo>
                  <a:pt x="54736" y="43052"/>
                </a:lnTo>
                <a:lnTo>
                  <a:pt x="40004" y="55752"/>
                </a:lnTo>
                <a:lnTo>
                  <a:pt x="37718" y="57150"/>
                </a:lnTo>
                <a:lnTo>
                  <a:pt x="35559" y="58165"/>
                </a:lnTo>
                <a:lnTo>
                  <a:pt x="33274" y="59054"/>
                </a:lnTo>
                <a:lnTo>
                  <a:pt x="30987" y="59816"/>
                </a:lnTo>
                <a:lnTo>
                  <a:pt x="28828" y="60197"/>
                </a:lnTo>
                <a:lnTo>
                  <a:pt x="47258" y="60197"/>
                </a:lnTo>
                <a:lnTo>
                  <a:pt x="49529" y="58419"/>
                </a:lnTo>
                <a:lnTo>
                  <a:pt x="55372" y="54101"/>
                </a:lnTo>
                <a:lnTo>
                  <a:pt x="58165" y="51942"/>
                </a:lnTo>
                <a:lnTo>
                  <a:pt x="61086" y="49910"/>
                </a:lnTo>
                <a:lnTo>
                  <a:pt x="63880" y="47625"/>
                </a:lnTo>
                <a:lnTo>
                  <a:pt x="66801" y="45465"/>
                </a:lnTo>
                <a:lnTo>
                  <a:pt x="75691" y="38480"/>
                </a:lnTo>
                <a:lnTo>
                  <a:pt x="78866" y="35813"/>
                </a:lnTo>
                <a:lnTo>
                  <a:pt x="82041" y="33019"/>
                </a:lnTo>
                <a:lnTo>
                  <a:pt x="80136" y="283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822567" y="1767332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5" y="0"/>
                </a:moveTo>
                <a:lnTo>
                  <a:pt x="38353" y="0"/>
                </a:lnTo>
                <a:lnTo>
                  <a:pt x="24764" y="60197"/>
                </a:lnTo>
                <a:lnTo>
                  <a:pt x="26924" y="60197"/>
                </a:lnTo>
                <a:lnTo>
                  <a:pt x="28828" y="60197"/>
                </a:lnTo>
                <a:lnTo>
                  <a:pt x="30987" y="59816"/>
                </a:lnTo>
                <a:lnTo>
                  <a:pt x="33274" y="59054"/>
                </a:lnTo>
                <a:lnTo>
                  <a:pt x="35559" y="58165"/>
                </a:lnTo>
                <a:lnTo>
                  <a:pt x="37718" y="57150"/>
                </a:lnTo>
                <a:lnTo>
                  <a:pt x="40004" y="55752"/>
                </a:lnTo>
                <a:lnTo>
                  <a:pt x="42290" y="54482"/>
                </a:lnTo>
                <a:lnTo>
                  <a:pt x="44450" y="52958"/>
                </a:lnTo>
                <a:lnTo>
                  <a:pt x="46481" y="51307"/>
                </a:lnTo>
                <a:lnTo>
                  <a:pt x="48513" y="49656"/>
                </a:lnTo>
                <a:lnTo>
                  <a:pt x="50418" y="48005"/>
                </a:lnTo>
                <a:lnTo>
                  <a:pt x="51942" y="46354"/>
                </a:lnTo>
                <a:lnTo>
                  <a:pt x="53466" y="44703"/>
                </a:lnTo>
                <a:lnTo>
                  <a:pt x="54736" y="43052"/>
                </a:lnTo>
                <a:lnTo>
                  <a:pt x="55625" y="41528"/>
                </a:lnTo>
                <a:lnTo>
                  <a:pt x="56641" y="40131"/>
                </a:lnTo>
                <a:lnTo>
                  <a:pt x="57023" y="38862"/>
                </a:lnTo>
                <a:lnTo>
                  <a:pt x="57023" y="37845"/>
                </a:lnTo>
                <a:lnTo>
                  <a:pt x="57023" y="36575"/>
                </a:lnTo>
                <a:lnTo>
                  <a:pt x="51307" y="33273"/>
                </a:lnTo>
                <a:lnTo>
                  <a:pt x="52324" y="28320"/>
                </a:lnTo>
                <a:lnTo>
                  <a:pt x="80136" y="28320"/>
                </a:lnTo>
                <a:lnTo>
                  <a:pt x="82041" y="33019"/>
                </a:lnTo>
                <a:lnTo>
                  <a:pt x="78866" y="35813"/>
                </a:lnTo>
                <a:lnTo>
                  <a:pt x="75691" y="38480"/>
                </a:lnTo>
                <a:lnTo>
                  <a:pt x="72771" y="40766"/>
                </a:lnTo>
                <a:lnTo>
                  <a:pt x="69723" y="43179"/>
                </a:lnTo>
                <a:lnTo>
                  <a:pt x="66801" y="45465"/>
                </a:lnTo>
                <a:lnTo>
                  <a:pt x="63880" y="47625"/>
                </a:lnTo>
                <a:lnTo>
                  <a:pt x="61086" y="49910"/>
                </a:lnTo>
                <a:lnTo>
                  <a:pt x="58165" y="51942"/>
                </a:lnTo>
                <a:lnTo>
                  <a:pt x="55372" y="54101"/>
                </a:lnTo>
                <a:lnTo>
                  <a:pt x="52450" y="56260"/>
                </a:lnTo>
                <a:lnTo>
                  <a:pt x="49529" y="58419"/>
                </a:lnTo>
                <a:lnTo>
                  <a:pt x="46608" y="60705"/>
                </a:lnTo>
                <a:lnTo>
                  <a:pt x="47751" y="64642"/>
                </a:lnTo>
                <a:lnTo>
                  <a:pt x="49022" y="68579"/>
                </a:lnTo>
                <a:lnTo>
                  <a:pt x="50291" y="72643"/>
                </a:lnTo>
                <a:lnTo>
                  <a:pt x="51688" y="76707"/>
                </a:lnTo>
                <a:lnTo>
                  <a:pt x="52958" y="80771"/>
                </a:lnTo>
                <a:lnTo>
                  <a:pt x="54228" y="84708"/>
                </a:lnTo>
                <a:lnTo>
                  <a:pt x="54863" y="86867"/>
                </a:lnTo>
                <a:lnTo>
                  <a:pt x="55372" y="88645"/>
                </a:lnTo>
                <a:lnTo>
                  <a:pt x="56006" y="90169"/>
                </a:lnTo>
                <a:lnTo>
                  <a:pt x="56514" y="91693"/>
                </a:lnTo>
                <a:lnTo>
                  <a:pt x="57023" y="92963"/>
                </a:lnTo>
                <a:lnTo>
                  <a:pt x="57657" y="93852"/>
                </a:lnTo>
                <a:lnTo>
                  <a:pt x="58292" y="94868"/>
                </a:lnTo>
                <a:lnTo>
                  <a:pt x="58927" y="95503"/>
                </a:lnTo>
                <a:lnTo>
                  <a:pt x="59689" y="96012"/>
                </a:lnTo>
                <a:lnTo>
                  <a:pt x="60451" y="96392"/>
                </a:lnTo>
                <a:lnTo>
                  <a:pt x="61340" y="96646"/>
                </a:lnTo>
                <a:lnTo>
                  <a:pt x="62356" y="96646"/>
                </a:lnTo>
                <a:lnTo>
                  <a:pt x="63118" y="96646"/>
                </a:lnTo>
                <a:lnTo>
                  <a:pt x="67182" y="94868"/>
                </a:lnTo>
                <a:lnTo>
                  <a:pt x="68199" y="94233"/>
                </a:lnTo>
                <a:lnTo>
                  <a:pt x="74549" y="87756"/>
                </a:lnTo>
                <a:lnTo>
                  <a:pt x="79882" y="92837"/>
                </a:lnTo>
                <a:lnTo>
                  <a:pt x="77469" y="95250"/>
                </a:lnTo>
                <a:lnTo>
                  <a:pt x="75183" y="97408"/>
                </a:lnTo>
                <a:lnTo>
                  <a:pt x="73025" y="99187"/>
                </a:lnTo>
                <a:lnTo>
                  <a:pt x="70992" y="101091"/>
                </a:lnTo>
                <a:lnTo>
                  <a:pt x="68960" y="102488"/>
                </a:lnTo>
                <a:lnTo>
                  <a:pt x="67055" y="103631"/>
                </a:lnTo>
                <a:lnTo>
                  <a:pt x="65277" y="104901"/>
                </a:lnTo>
                <a:lnTo>
                  <a:pt x="63373" y="105663"/>
                </a:lnTo>
                <a:lnTo>
                  <a:pt x="61594" y="106298"/>
                </a:lnTo>
                <a:lnTo>
                  <a:pt x="59943" y="106806"/>
                </a:lnTo>
                <a:lnTo>
                  <a:pt x="58165" y="107060"/>
                </a:lnTo>
                <a:lnTo>
                  <a:pt x="56260" y="107060"/>
                </a:lnTo>
                <a:lnTo>
                  <a:pt x="53085" y="107060"/>
                </a:lnTo>
                <a:lnTo>
                  <a:pt x="50418" y="106298"/>
                </a:lnTo>
                <a:lnTo>
                  <a:pt x="48513" y="104647"/>
                </a:lnTo>
                <a:lnTo>
                  <a:pt x="46481" y="102996"/>
                </a:lnTo>
                <a:lnTo>
                  <a:pt x="37083" y="77596"/>
                </a:lnTo>
                <a:lnTo>
                  <a:pt x="35432" y="72389"/>
                </a:lnTo>
                <a:lnTo>
                  <a:pt x="35178" y="71119"/>
                </a:lnTo>
                <a:lnTo>
                  <a:pt x="34798" y="70103"/>
                </a:lnTo>
                <a:lnTo>
                  <a:pt x="34416" y="69468"/>
                </a:lnTo>
                <a:lnTo>
                  <a:pt x="34162" y="68706"/>
                </a:lnTo>
                <a:lnTo>
                  <a:pt x="31241" y="66928"/>
                </a:lnTo>
                <a:lnTo>
                  <a:pt x="30479" y="66801"/>
                </a:lnTo>
                <a:lnTo>
                  <a:pt x="29463" y="66801"/>
                </a:lnTo>
                <a:lnTo>
                  <a:pt x="28321" y="66801"/>
                </a:lnTo>
                <a:lnTo>
                  <a:pt x="23367" y="66801"/>
                </a:lnTo>
                <a:lnTo>
                  <a:pt x="14858" y="105663"/>
                </a:lnTo>
                <a:lnTo>
                  <a:pt x="0" y="105663"/>
                </a:lnTo>
                <a:lnTo>
                  <a:pt x="18668" y="22605"/>
                </a:lnTo>
                <a:lnTo>
                  <a:pt x="19303" y="19812"/>
                </a:lnTo>
                <a:lnTo>
                  <a:pt x="19811" y="17652"/>
                </a:lnTo>
                <a:lnTo>
                  <a:pt x="20065" y="16128"/>
                </a:lnTo>
                <a:lnTo>
                  <a:pt x="20319" y="14477"/>
                </a:lnTo>
                <a:lnTo>
                  <a:pt x="20447" y="13080"/>
                </a:lnTo>
                <a:lnTo>
                  <a:pt x="20447" y="11810"/>
                </a:lnTo>
                <a:lnTo>
                  <a:pt x="20447" y="10921"/>
                </a:lnTo>
                <a:lnTo>
                  <a:pt x="18287" y="7619"/>
                </a:lnTo>
                <a:lnTo>
                  <a:pt x="17399" y="7112"/>
                </a:lnTo>
                <a:lnTo>
                  <a:pt x="16382" y="6857"/>
                </a:lnTo>
                <a:lnTo>
                  <a:pt x="15112" y="6603"/>
                </a:lnTo>
                <a:lnTo>
                  <a:pt x="13842" y="6350"/>
                </a:lnTo>
                <a:lnTo>
                  <a:pt x="12191" y="6222"/>
                </a:lnTo>
                <a:lnTo>
                  <a:pt x="10286" y="6222"/>
                </a:lnTo>
                <a:lnTo>
                  <a:pt x="11556" y="1015"/>
                </a:lnTo>
                <a:lnTo>
                  <a:pt x="327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914388" y="1665732"/>
            <a:ext cx="165379" cy="16230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929119" y="1684527"/>
            <a:ext cx="146685" cy="144780"/>
          </a:xfrm>
          <a:custGeom>
            <a:avLst/>
            <a:gdLst/>
            <a:ahLst/>
            <a:cxnLst/>
            <a:rect l="l" t="t" r="r" b="b"/>
            <a:pathLst>
              <a:path w="146684" h="144780">
                <a:moveTo>
                  <a:pt x="61340" y="0"/>
                </a:moveTo>
                <a:lnTo>
                  <a:pt x="27685" y="0"/>
                </a:lnTo>
                <a:lnTo>
                  <a:pt x="26543" y="5207"/>
                </a:lnTo>
                <a:lnTo>
                  <a:pt x="30099" y="5461"/>
                </a:lnTo>
                <a:lnTo>
                  <a:pt x="32765" y="6223"/>
                </a:lnTo>
                <a:lnTo>
                  <a:pt x="36068" y="8762"/>
                </a:lnTo>
                <a:lnTo>
                  <a:pt x="36575" y="10287"/>
                </a:lnTo>
                <a:lnTo>
                  <a:pt x="36702" y="20066"/>
                </a:lnTo>
                <a:lnTo>
                  <a:pt x="36195" y="22733"/>
                </a:lnTo>
                <a:lnTo>
                  <a:pt x="35813" y="25526"/>
                </a:lnTo>
                <a:lnTo>
                  <a:pt x="14862" y="120269"/>
                </a:lnTo>
                <a:lnTo>
                  <a:pt x="7111" y="137033"/>
                </a:lnTo>
                <a:lnTo>
                  <a:pt x="5841" y="137922"/>
                </a:lnTo>
                <a:lnTo>
                  <a:pt x="3809" y="138684"/>
                </a:lnTo>
                <a:lnTo>
                  <a:pt x="1143" y="139064"/>
                </a:lnTo>
                <a:lnTo>
                  <a:pt x="0" y="144272"/>
                </a:lnTo>
                <a:lnTo>
                  <a:pt x="36956" y="144272"/>
                </a:lnTo>
                <a:lnTo>
                  <a:pt x="38100" y="139064"/>
                </a:lnTo>
                <a:lnTo>
                  <a:pt x="34416" y="138811"/>
                </a:lnTo>
                <a:lnTo>
                  <a:pt x="31750" y="138049"/>
                </a:lnTo>
                <a:lnTo>
                  <a:pt x="30099" y="136779"/>
                </a:lnTo>
                <a:lnTo>
                  <a:pt x="28575" y="135382"/>
                </a:lnTo>
                <a:lnTo>
                  <a:pt x="27812" y="133223"/>
                </a:lnTo>
                <a:lnTo>
                  <a:pt x="27812" y="125730"/>
                </a:lnTo>
                <a:lnTo>
                  <a:pt x="28448" y="120269"/>
                </a:lnTo>
                <a:lnTo>
                  <a:pt x="30223" y="112395"/>
                </a:lnTo>
                <a:lnTo>
                  <a:pt x="40838" y="64089"/>
                </a:lnTo>
                <a:lnTo>
                  <a:pt x="48386" y="24764"/>
                </a:lnTo>
                <a:lnTo>
                  <a:pt x="48768" y="21209"/>
                </a:lnTo>
                <a:lnTo>
                  <a:pt x="68541" y="21209"/>
                </a:lnTo>
                <a:lnTo>
                  <a:pt x="61340" y="0"/>
                </a:lnTo>
                <a:close/>
              </a:path>
              <a:path w="146684" h="144780">
                <a:moveTo>
                  <a:pt x="68541" y="21209"/>
                </a:moveTo>
                <a:lnTo>
                  <a:pt x="50164" y="21209"/>
                </a:lnTo>
                <a:lnTo>
                  <a:pt x="52353" y="29305"/>
                </a:lnTo>
                <a:lnTo>
                  <a:pt x="54721" y="37401"/>
                </a:lnTo>
                <a:lnTo>
                  <a:pt x="57255" y="45497"/>
                </a:lnTo>
                <a:lnTo>
                  <a:pt x="59944" y="53594"/>
                </a:lnTo>
                <a:lnTo>
                  <a:pt x="90804" y="144272"/>
                </a:lnTo>
                <a:lnTo>
                  <a:pt x="105282" y="144272"/>
                </a:lnTo>
                <a:lnTo>
                  <a:pt x="112283" y="112395"/>
                </a:lnTo>
                <a:lnTo>
                  <a:pt x="98551" y="112395"/>
                </a:lnTo>
                <a:lnTo>
                  <a:pt x="96764" y="105888"/>
                </a:lnTo>
                <a:lnTo>
                  <a:pt x="94630" y="98726"/>
                </a:lnTo>
                <a:lnTo>
                  <a:pt x="92140" y="90874"/>
                </a:lnTo>
                <a:lnTo>
                  <a:pt x="89280" y="82296"/>
                </a:lnTo>
                <a:lnTo>
                  <a:pt x="68541" y="21209"/>
                </a:lnTo>
                <a:close/>
              </a:path>
              <a:path w="146684" h="144780">
                <a:moveTo>
                  <a:pt x="146684" y="0"/>
                </a:moveTo>
                <a:lnTo>
                  <a:pt x="109600" y="0"/>
                </a:lnTo>
                <a:lnTo>
                  <a:pt x="108457" y="5207"/>
                </a:lnTo>
                <a:lnTo>
                  <a:pt x="112140" y="5461"/>
                </a:lnTo>
                <a:lnTo>
                  <a:pt x="114680" y="6223"/>
                </a:lnTo>
                <a:lnTo>
                  <a:pt x="117982" y="8762"/>
                </a:lnTo>
                <a:lnTo>
                  <a:pt x="118872" y="11049"/>
                </a:lnTo>
                <a:lnTo>
                  <a:pt x="118872" y="18796"/>
                </a:lnTo>
                <a:lnTo>
                  <a:pt x="118109" y="24384"/>
                </a:lnTo>
                <a:lnTo>
                  <a:pt x="116528" y="31623"/>
                </a:lnTo>
                <a:lnTo>
                  <a:pt x="109093" y="64643"/>
                </a:lnTo>
                <a:lnTo>
                  <a:pt x="107811" y="70500"/>
                </a:lnTo>
                <a:lnTo>
                  <a:pt x="106457" y="76835"/>
                </a:lnTo>
                <a:lnTo>
                  <a:pt x="105056" y="83645"/>
                </a:lnTo>
                <a:lnTo>
                  <a:pt x="103631" y="90932"/>
                </a:lnTo>
                <a:lnTo>
                  <a:pt x="101600" y="100964"/>
                </a:lnTo>
                <a:lnTo>
                  <a:pt x="100329" y="108076"/>
                </a:lnTo>
                <a:lnTo>
                  <a:pt x="99695" y="112395"/>
                </a:lnTo>
                <a:lnTo>
                  <a:pt x="112283" y="112395"/>
                </a:lnTo>
                <a:lnTo>
                  <a:pt x="130076" y="31369"/>
                </a:lnTo>
                <a:lnTo>
                  <a:pt x="131662" y="24384"/>
                </a:lnTo>
                <a:lnTo>
                  <a:pt x="132714" y="19938"/>
                </a:lnTo>
                <a:lnTo>
                  <a:pt x="134747" y="13843"/>
                </a:lnTo>
                <a:lnTo>
                  <a:pt x="135635" y="11684"/>
                </a:lnTo>
                <a:lnTo>
                  <a:pt x="136651" y="10287"/>
                </a:lnTo>
                <a:lnTo>
                  <a:pt x="137540" y="8889"/>
                </a:lnTo>
                <a:lnTo>
                  <a:pt x="138556" y="7874"/>
                </a:lnTo>
                <a:lnTo>
                  <a:pt x="140843" y="6350"/>
                </a:lnTo>
                <a:lnTo>
                  <a:pt x="142748" y="5714"/>
                </a:lnTo>
                <a:lnTo>
                  <a:pt x="145541" y="5207"/>
                </a:lnTo>
                <a:lnTo>
                  <a:pt x="14668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929119" y="1684527"/>
            <a:ext cx="146685" cy="144780"/>
          </a:xfrm>
          <a:custGeom>
            <a:avLst/>
            <a:gdLst/>
            <a:ahLst/>
            <a:cxnLst/>
            <a:rect l="l" t="t" r="r" b="b"/>
            <a:pathLst>
              <a:path w="146684" h="144780">
                <a:moveTo>
                  <a:pt x="27685" y="0"/>
                </a:moveTo>
                <a:lnTo>
                  <a:pt x="61340" y="0"/>
                </a:lnTo>
                <a:lnTo>
                  <a:pt x="89280" y="82296"/>
                </a:lnTo>
                <a:lnTo>
                  <a:pt x="92140" y="90874"/>
                </a:lnTo>
                <a:lnTo>
                  <a:pt x="94630" y="98726"/>
                </a:lnTo>
                <a:lnTo>
                  <a:pt x="96764" y="105888"/>
                </a:lnTo>
                <a:lnTo>
                  <a:pt x="98551" y="112395"/>
                </a:lnTo>
                <a:lnTo>
                  <a:pt x="99695" y="112395"/>
                </a:lnTo>
                <a:lnTo>
                  <a:pt x="100329" y="108076"/>
                </a:lnTo>
                <a:lnTo>
                  <a:pt x="101600" y="100964"/>
                </a:lnTo>
                <a:lnTo>
                  <a:pt x="103631" y="90932"/>
                </a:lnTo>
                <a:lnTo>
                  <a:pt x="105056" y="83645"/>
                </a:lnTo>
                <a:lnTo>
                  <a:pt x="106457" y="76835"/>
                </a:lnTo>
                <a:lnTo>
                  <a:pt x="107811" y="70500"/>
                </a:lnTo>
                <a:lnTo>
                  <a:pt x="109093" y="64643"/>
                </a:lnTo>
                <a:lnTo>
                  <a:pt x="116585" y="31369"/>
                </a:lnTo>
                <a:lnTo>
                  <a:pt x="118109" y="24384"/>
                </a:lnTo>
                <a:lnTo>
                  <a:pt x="118872" y="18796"/>
                </a:lnTo>
                <a:lnTo>
                  <a:pt x="118872" y="14350"/>
                </a:lnTo>
                <a:lnTo>
                  <a:pt x="118872" y="11049"/>
                </a:lnTo>
                <a:lnTo>
                  <a:pt x="117982" y="8762"/>
                </a:lnTo>
                <a:lnTo>
                  <a:pt x="116331" y="7493"/>
                </a:lnTo>
                <a:lnTo>
                  <a:pt x="114680" y="6223"/>
                </a:lnTo>
                <a:lnTo>
                  <a:pt x="112140" y="5461"/>
                </a:lnTo>
                <a:lnTo>
                  <a:pt x="108457" y="5207"/>
                </a:lnTo>
                <a:lnTo>
                  <a:pt x="109600" y="0"/>
                </a:lnTo>
                <a:lnTo>
                  <a:pt x="146684" y="0"/>
                </a:lnTo>
                <a:lnTo>
                  <a:pt x="145541" y="5207"/>
                </a:lnTo>
                <a:lnTo>
                  <a:pt x="142748" y="5714"/>
                </a:lnTo>
                <a:lnTo>
                  <a:pt x="140843" y="6350"/>
                </a:lnTo>
                <a:lnTo>
                  <a:pt x="139700" y="7112"/>
                </a:lnTo>
                <a:lnTo>
                  <a:pt x="138556" y="7874"/>
                </a:lnTo>
                <a:lnTo>
                  <a:pt x="137540" y="8889"/>
                </a:lnTo>
                <a:lnTo>
                  <a:pt x="136651" y="10287"/>
                </a:lnTo>
                <a:lnTo>
                  <a:pt x="135635" y="11684"/>
                </a:lnTo>
                <a:lnTo>
                  <a:pt x="134747" y="13843"/>
                </a:lnTo>
                <a:lnTo>
                  <a:pt x="133730" y="16891"/>
                </a:lnTo>
                <a:lnTo>
                  <a:pt x="132714" y="19938"/>
                </a:lnTo>
                <a:lnTo>
                  <a:pt x="131572" y="24764"/>
                </a:lnTo>
                <a:lnTo>
                  <a:pt x="130048" y="31496"/>
                </a:lnTo>
                <a:lnTo>
                  <a:pt x="105282" y="144272"/>
                </a:lnTo>
                <a:lnTo>
                  <a:pt x="90804" y="144272"/>
                </a:lnTo>
                <a:lnTo>
                  <a:pt x="59944" y="53594"/>
                </a:lnTo>
                <a:lnTo>
                  <a:pt x="50164" y="21209"/>
                </a:lnTo>
                <a:lnTo>
                  <a:pt x="48768" y="21209"/>
                </a:lnTo>
                <a:lnTo>
                  <a:pt x="40838" y="64089"/>
                </a:lnTo>
                <a:lnTo>
                  <a:pt x="29972" y="113537"/>
                </a:lnTo>
                <a:lnTo>
                  <a:pt x="28448" y="120269"/>
                </a:lnTo>
                <a:lnTo>
                  <a:pt x="27812" y="125730"/>
                </a:lnTo>
                <a:lnTo>
                  <a:pt x="27812" y="130048"/>
                </a:lnTo>
                <a:lnTo>
                  <a:pt x="27812" y="133223"/>
                </a:lnTo>
                <a:lnTo>
                  <a:pt x="28575" y="135382"/>
                </a:lnTo>
                <a:lnTo>
                  <a:pt x="30099" y="136779"/>
                </a:lnTo>
                <a:lnTo>
                  <a:pt x="31750" y="138049"/>
                </a:lnTo>
                <a:lnTo>
                  <a:pt x="34416" y="138811"/>
                </a:lnTo>
                <a:lnTo>
                  <a:pt x="38100" y="139064"/>
                </a:lnTo>
                <a:lnTo>
                  <a:pt x="36956" y="144272"/>
                </a:lnTo>
                <a:lnTo>
                  <a:pt x="0" y="144272"/>
                </a:lnTo>
                <a:lnTo>
                  <a:pt x="1143" y="139064"/>
                </a:lnTo>
                <a:lnTo>
                  <a:pt x="3809" y="138684"/>
                </a:lnTo>
                <a:lnTo>
                  <a:pt x="5841" y="137922"/>
                </a:lnTo>
                <a:lnTo>
                  <a:pt x="7111" y="137033"/>
                </a:lnTo>
                <a:lnTo>
                  <a:pt x="8508" y="136144"/>
                </a:lnTo>
                <a:lnTo>
                  <a:pt x="9651" y="134747"/>
                </a:lnTo>
                <a:lnTo>
                  <a:pt x="10540" y="133096"/>
                </a:lnTo>
                <a:lnTo>
                  <a:pt x="11429" y="131318"/>
                </a:lnTo>
                <a:lnTo>
                  <a:pt x="12319" y="129286"/>
                </a:lnTo>
                <a:lnTo>
                  <a:pt x="13080" y="126873"/>
                </a:lnTo>
                <a:lnTo>
                  <a:pt x="13843" y="124460"/>
                </a:lnTo>
                <a:lnTo>
                  <a:pt x="14985" y="119761"/>
                </a:lnTo>
                <a:lnTo>
                  <a:pt x="16509" y="112775"/>
                </a:lnTo>
                <a:lnTo>
                  <a:pt x="34544" y="31369"/>
                </a:lnTo>
                <a:lnTo>
                  <a:pt x="35178" y="28448"/>
                </a:lnTo>
                <a:lnTo>
                  <a:pt x="35813" y="25526"/>
                </a:lnTo>
                <a:lnTo>
                  <a:pt x="36195" y="22733"/>
                </a:lnTo>
                <a:lnTo>
                  <a:pt x="36702" y="20066"/>
                </a:lnTo>
                <a:lnTo>
                  <a:pt x="36829" y="17272"/>
                </a:lnTo>
                <a:lnTo>
                  <a:pt x="36829" y="14350"/>
                </a:lnTo>
                <a:lnTo>
                  <a:pt x="36829" y="11049"/>
                </a:lnTo>
                <a:lnTo>
                  <a:pt x="36068" y="8762"/>
                </a:lnTo>
                <a:lnTo>
                  <a:pt x="34416" y="7493"/>
                </a:lnTo>
                <a:lnTo>
                  <a:pt x="32765" y="6223"/>
                </a:lnTo>
                <a:lnTo>
                  <a:pt x="30099" y="5461"/>
                </a:lnTo>
                <a:lnTo>
                  <a:pt x="26543" y="5207"/>
                </a:lnTo>
                <a:lnTo>
                  <a:pt x="2768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092695" y="1656575"/>
            <a:ext cx="84581" cy="22023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102347" y="1658099"/>
            <a:ext cx="240949" cy="22302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318247" y="1673047"/>
            <a:ext cx="166903" cy="20579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366889" y="1727835"/>
            <a:ext cx="114935" cy="143510"/>
          </a:xfrm>
          <a:custGeom>
            <a:avLst/>
            <a:gdLst/>
            <a:ahLst/>
            <a:cxnLst/>
            <a:rect l="l" t="t" r="r" b="b"/>
            <a:pathLst>
              <a:path w="114934" h="143510">
                <a:moveTo>
                  <a:pt x="49021" y="0"/>
                </a:moveTo>
                <a:lnTo>
                  <a:pt x="31241" y="0"/>
                </a:lnTo>
                <a:lnTo>
                  <a:pt x="8391" y="102615"/>
                </a:lnTo>
                <a:lnTo>
                  <a:pt x="6697" y="110154"/>
                </a:lnTo>
                <a:lnTo>
                  <a:pt x="4524" y="119237"/>
                </a:lnTo>
                <a:lnTo>
                  <a:pt x="2280" y="128200"/>
                </a:lnTo>
                <a:lnTo>
                  <a:pt x="0" y="137032"/>
                </a:lnTo>
                <a:lnTo>
                  <a:pt x="5079" y="143382"/>
                </a:lnTo>
                <a:lnTo>
                  <a:pt x="18795" y="143382"/>
                </a:lnTo>
                <a:lnTo>
                  <a:pt x="20319" y="136270"/>
                </a:lnTo>
                <a:lnTo>
                  <a:pt x="20192" y="135000"/>
                </a:lnTo>
                <a:lnTo>
                  <a:pt x="20065" y="125475"/>
                </a:lnTo>
                <a:lnTo>
                  <a:pt x="23367" y="94868"/>
                </a:lnTo>
                <a:lnTo>
                  <a:pt x="56546" y="94868"/>
                </a:lnTo>
                <a:lnTo>
                  <a:pt x="60545" y="91309"/>
                </a:lnTo>
                <a:lnTo>
                  <a:pt x="61606" y="90169"/>
                </a:lnTo>
                <a:lnTo>
                  <a:pt x="40258" y="90169"/>
                </a:lnTo>
                <a:lnTo>
                  <a:pt x="37464" y="89280"/>
                </a:lnTo>
                <a:lnTo>
                  <a:pt x="35559" y="87375"/>
                </a:lnTo>
                <a:lnTo>
                  <a:pt x="33527" y="85470"/>
                </a:lnTo>
                <a:lnTo>
                  <a:pt x="32638" y="82676"/>
                </a:lnTo>
                <a:lnTo>
                  <a:pt x="32638" y="76200"/>
                </a:lnTo>
                <a:lnTo>
                  <a:pt x="32892" y="73025"/>
                </a:lnTo>
                <a:lnTo>
                  <a:pt x="33527" y="69595"/>
                </a:lnTo>
                <a:lnTo>
                  <a:pt x="34035" y="66166"/>
                </a:lnTo>
                <a:lnTo>
                  <a:pt x="34925" y="62229"/>
                </a:lnTo>
                <a:lnTo>
                  <a:pt x="35940" y="57530"/>
                </a:lnTo>
                <a:lnTo>
                  <a:pt x="49021" y="0"/>
                </a:lnTo>
                <a:close/>
              </a:path>
              <a:path w="114934" h="143510">
                <a:moveTo>
                  <a:pt x="90198" y="73913"/>
                </a:moveTo>
                <a:lnTo>
                  <a:pt x="74421" y="73913"/>
                </a:lnTo>
                <a:lnTo>
                  <a:pt x="75564" y="74549"/>
                </a:lnTo>
                <a:lnTo>
                  <a:pt x="73786" y="78993"/>
                </a:lnTo>
                <a:lnTo>
                  <a:pt x="72897" y="83312"/>
                </a:lnTo>
                <a:lnTo>
                  <a:pt x="72897" y="92075"/>
                </a:lnTo>
                <a:lnTo>
                  <a:pt x="74167" y="95885"/>
                </a:lnTo>
                <a:lnTo>
                  <a:pt x="77516" y="99440"/>
                </a:lnTo>
                <a:lnTo>
                  <a:pt x="79247" y="101345"/>
                </a:lnTo>
                <a:lnTo>
                  <a:pt x="82803" y="102615"/>
                </a:lnTo>
                <a:lnTo>
                  <a:pt x="90296" y="102615"/>
                </a:lnTo>
                <a:lnTo>
                  <a:pt x="111671" y="90550"/>
                </a:lnTo>
                <a:lnTo>
                  <a:pt x="93090" y="90550"/>
                </a:lnTo>
                <a:lnTo>
                  <a:pt x="91566" y="89915"/>
                </a:lnTo>
                <a:lnTo>
                  <a:pt x="89788" y="87375"/>
                </a:lnTo>
                <a:lnTo>
                  <a:pt x="89312" y="85470"/>
                </a:lnTo>
                <a:lnTo>
                  <a:pt x="89324" y="78993"/>
                </a:lnTo>
                <a:lnTo>
                  <a:pt x="90198" y="73913"/>
                </a:lnTo>
                <a:close/>
              </a:path>
              <a:path w="114934" h="143510">
                <a:moveTo>
                  <a:pt x="56546" y="94868"/>
                </a:moveTo>
                <a:lnTo>
                  <a:pt x="23367" y="94868"/>
                </a:lnTo>
                <a:lnTo>
                  <a:pt x="26034" y="97536"/>
                </a:lnTo>
                <a:lnTo>
                  <a:pt x="28575" y="99313"/>
                </a:lnTo>
                <a:lnTo>
                  <a:pt x="30987" y="100329"/>
                </a:lnTo>
                <a:lnTo>
                  <a:pt x="33400" y="101218"/>
                </a:lnTo>
                <a:lnTo>
                  <a:pt x="36067" y="101726"/>
                </a:lnTo>
                <a:lnTo>
                  <a:pt x="44957" y="101726"/>
                </a:lnTo>
                <a:lnTo>
                  <a:pt x="50672" y="99440"/>
                </a:lnTo>
                <a:lnTo>
                  <a:pt x="56260" y="95123"/>
                </a:lnTo>
                <a:lnTo>
                  <a:pt x="56546" y="94868"/>
                </a:lnTo>
                <a:close/>
              </a:path>
              <a:path w="114934" h="143510">
                <a:moveTo>
                  <a:pt x="108584" y="81914"/>
                </a:moveTo>
                <a:lnTo>
                  <a:pt x="105790" y="85089"/>
                </a:lnTo>
                <a:lnTo>
                  <a:pt x="103250" y="87375"/>
                </a:lnTo>
                <a:lnTo>
                  <a:pt x="98678" y="89915"/>
                </a:lnTo>
                <a:lnTo>
                  <a:pt x="96646" y="90550"/>
                </a:lnTo>
                <a:lnTo>
                  <a:pt x="111671" y="90550"/>
                </a:lnTo>
                <a:lnTo>
                  <a:pt x="114426" y="87884"/>
                </a:lnTo>
                <a:lnTo>
                  <a:pt x="108584" y="81914"/>
                </a:lnTo>
                <a:close/>
              </a:path>
              <a:path w="114934" h="143510">
                <a:moveTo>
                  <a:pt x="106806" y="0"/>
                </a:moveTo>
                <a:lnTo>
                  <a:pt x="88518" y="0"/>
                </a:lnTo>
                <a:lnTo>
                  <a:pt x="77977" y="49022"/>
                </a:lnTo>
                <a:lnTo>
                  <a:pt x="76961" y="54228"/>
                </a:lnTo>
                <a:lnTo>
                  <a:pt x="74421" y="60198"/>
                </a:lnTo>
                <a:lnTo>
                  <a:pt x="70484" y="66801"/>
                </a:lnTo>
                <a:lnTo>
                  <a:pt x="66675" y="73532"/>
                </a:lnTo>
                <a:lnTo>
                  <a:pt x="62229" y="79120"/>
                </a:lnTo>
                <a:lnTo>
                  <a:pt x="57403" y="83565"/>
                </a:lnTo>
                <a:lnTo>
                  <a:pt x="52450" y="88011"/>
                </a:lnTo>
                <a:lnTo>
                  <a:pt x="48005" y="90169"/>
                </a:lnTo>
                <a:lnTo>
                  <a:pt x="61606" y="90169"/>
                </a:lnTo>
                <a:lnTo>
                  <a:pt x="65008" y="86518"/>
                </a:lnTo>
                <a:lnTo>
                  <a:pt x="69637" y="80728"/>
                </a:lnTo>
                <a:lnTo>
                  <a:pt x="74421" y="73913"/>
                </a:lnTo>
                <a:lnTo>
                  <a:pt x="90198" y="73913"/>
                </a:lnTo>
                <a:lnTo>
                  <a:pt x="91820" y="66801"/>
                </a:lnTo>
                <a:lnTo>
                  <a:pt x="10680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366889" y="1727835"/>
            <a:ext cx="114935" cy="143510"/>
          </a:xfrm>
          <a:custGeom>
            <a:avLst/>
            <a:gdLst/>
            <a:ahLst/>
            <a:cxnLst/>
            <a:rect l="l" t="t" r="r" b="b"/>
            <a:pathLst>
              <a:path w="114934" h="143510">
                <a:moveTo>
                  <a:pt x="31241" y="0"/>
                </a:moveTo>
                <a:lnTo>
                  <a:pt x="49021" y="0"/>
                </a:lnTo>
                <a:lnTo>
                  <a:pt x="35940" y="57530"/>
                </a:lnTo>
                <a:lnTo>
                  <a:pt x="34925" y="62229"/>
                </a:lnTo>
                <a:lnTo>
                  <a:pt x="34035" y="66166"/>
                </a:lnTo>
                <a:lnTo>
                  <a:pt x="33527" y="69595"/>
                </a:lnTo>
                <a:lnTo>
                  <a:pt x="32892" y="73025"/>
                </a:lnTo>
                <a:lnTo>
                  <a:pt x="32638" y="76200"/>
                </a:lnTo>
                <a:lnTo>
                  <a:pt x="32638" y="78993"/>
                </a:lnTo>
                <a:lnTo>
                  <a:pt x="32638" y="82676"/>
                </a:lnTo>
                <a:lnTo>
                  <a:pt x="33527" y="85470"/>
                </a:lnTo>
                <a:lnTo>
                  <a:pt x="35559" y="87375"/>
                </a:lnTo>
                <a:lnTo>
                  <a:pt x="37464" y="89280"/>
                </a:lnTo>
                <a:lnTo>
                  <a:pt x="40258" y="90169"/>
                </a:lnTo>
                <a:lnTo>
                  <a:pt x="43814" y="90169"/>
                </a:lnTo>
                <a:lnTo>
                  <a:pt x="48005" y="90169"/>
                </a:lnTo>
                <a:lnTo>
                  <a:pt x="70484" y="66801"/>
                </a:lnTo>
                <a:lnTo>
                  <a:pt x="74421" y="60198"/>
                </a:lnTo>
                <a:lnTo>
                  <a:pt x="76961" y="54228"/>
                </a:lnTo>
                <a:lnTo>
                  <a:pt x="77977" y="49022"/>
                </a:lnTo>
                <a:lnTo>
                  <a:pt x="88518" y="0"/>
                </a:lnTo>
                <a:lnTo>
                  <a:pt x="106806" y="0"/>
                </a:lnTo>
                <a:lnTo>
                  <a:pt x="91820" y="66801"/>
                </a:lnTo>
                <a:lnTo>
                  <a:pt x="90169" y="74040"/>
                </a:lnTo>
                <a:lnTo>
                  <a:pt x="89280" y="79248"/>
                </a:lnTo>
                <a:lnTo>
                  <a:pt x="89280" y="82423"/>
                </a:lnTo>
                <a:lnTo>
                  <a:pt x="89280" y="85343"/>
                </a:lnTo>
                <a:lnTo>
                  <a:pt x="89788" y="87375"/>
                </a:lnTo>
                <a:lnTo>
                  <a:pt x="90677" y="88645"/>
                </a:lnTo>
                <a:lnTo>
                  <a:pt x="91566" y="89915"/>
                </a:lnTo>
                <a:lnTo>
                  <a:pt x="93090" y="90550"/>
                </a:lnTo>
                <a:lnTo>
                  <a:pt x="94995" y="90550"/>
                </a:lnTo>
                <a:lnTo>
                  <a:pt x="96646" y="90550"/>
                </a:lnTo>
                <a:lnTo>
                  <a:pt x="98678" y="89915"/>
                </a:lnTo>
                <a:lnTo>
                  <a:pt x="100964" y="88645"/>
                </a:lnTo>
                <a:lnTo>
                  <a:pt x="103250" y="87375"/>
                </a:lnTo>
                <a:lnTo>
                  <a:pt x="105790" y="85089"/>
                </a:lnTo>
                <a:lnTo>
                  <a:pt x="108584" y="81914"/>
                </a:lnTo>
                <a:lnTo>
                  <a:pt x="114426" y="87884"/>
                </a:lnTo>
                <a:lnTo>
                  <a:pt x="110489" y="91693"/>
                </a:lnTo>
                <a:lnTo>
                  <a:pt x="90296" y="102615"/>
                </a:lnTo>
                <a:lnTo>
                  <a:pt x="87375" y="102615"/>
                </a:lnTo>
                <a:lnTo>
                  <a:pt x="82803" y="102615"/>
                </a:lnTo>
                <a:lnTo>
                  <a:pt x="79247" y="101345"/>
                </a:lnTo>
                <a:lnTo>
                  <a:pt x="76707" y="98551"/>
                </a:lnTo>
                <a:lnTo>
                  <a:pt x="74167" y="95885"/>
                </a:lnTo>
                <a:lnTo>
                  <a:pt x="72897" y="92075"/>
                </a:lnTo>
                <a:lnTo>
                  <a:pt x="72897" y="87249"/>
                </a:lnTo>
                <a:lnTo>
                  <a:pt x="72897" y="83312"/>
                </a:lnTo>
                <a:lnTo>
                  <a:pt x="73786" y="78993"/>
                </a:lnTo>
                <a:lnTo>
                  <a:pt x="75564" y="74549"/>
                </a:lnTo>
                <a:lnTo>
                  <a:pt x="74421" y="73913"/>
                </a:lnTo>
                <a:lnTo>
                  <a:pt x="44957" y="101726"/>
                </a:lnTo>
                <a:lnTo>
                  <a:pt x="38988" y="101726"/>
                </a:lnTo>
                <a:lnTo>
                  <a:pt x="36067" y="101726"/>
                </a:lnTo>
                <a:lnTo>
                  <a:pt x="23367" y="94868"/>
                </a:lnTo>
                <a:lnTo>
                  <a:pt x="22605" y="99060"/>
                </a:lnTo>
                <a:lnTo>
                  <a:pt x="21843" y="104775"/>
                </a:lnTo>
                <a:lnTo>
                  <a:pt x="21081" y="111887"/>
                </a:lnTo>
                <a:lnTo>
                  <a:pt x="20446" y="118999"/>
                </a:lnTo>
                <a:lnTo>
                  <a:pt x="20065" y="125475"/>
                </a:lnTo>
                <a:lnTo>
                  <a:pt x="20065" y="131190"/>
                </a:lnTo>
                <a:lnTo>
                  <a:pt x="20065" y="133350"/>
                </a:lnTo>
                <a:lnTo>
                  <a:pt x="20192" y="135000"/>
                </a:lnTo>
                <a:lnTo>
                  <a:pt x="20319" y="136270"/>
                </a:lnTo>
                <a:lnTo>
                  <a:pt x="18795" y="143382"/>
                </a:lnTo>
                <a:lnTo>
                  <a:pt x="5079" y="143382"/>
                </a:lnTo>
                <a:lnTo>
                  <a:pt x="0" y="137032"/>
                </a:lnTo>
                <a:lnTo>
                  <a:pt x="2280" y="128200"/>
                </a:lnTo>
                <a:lnTo>
                  <a:pt x="4524" y="119237"/>
                </a:lnTo>
                <a:lnTo>
                  <a:pt x="6697" y="110154"/>
                </a:lnTo>
                <a:lnTo>
                  <a:pt x="8762" y="100964"/>
                </a:lnTo>
                <a:lnTo>
                  <a:pt x="3124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478268" y="1748027"/>
            <a:ext cx="101379" cy="1257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493127" y="1767332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448" y="66801"/>
                </a:moveTo>
                <a:lnTo>
                  <a:pt x="30479" y="66801"/>
                </a:lnTo>
                <a:lnTo>
                  <a:pt x="32003" y="67055"/>
                </a:lnTo>
                <a:lnTo>
                  <a:pt x="32639" y="67309"/>
                </a:lnTo>
                <a:lnTo>
                  <a:pt x="33654" y="68071"/>
                </a:lnTo>
                <a:lnTo>
                  <a:pt x="34163" y="68706"/>
                </a:lnTo>
                <a:lnTo>
                  <a:pt x="34417" y="69468"/>
                </a:lnTo>
                <a:lnTo>
                  <a:pt x="34798" y="70103"/>
                </a:lnTo>
                <a:lnTo>
                  <a:pt x="35178" y="71119"/>
                </a:lnTo>
                <a:lnTo>
                  <a:pt x="35432" y="72389"/>
                </a:lnTo>
                <a:lnTo>
                  <a:pt x="37083" y="77596"/>
                </a:lnTo>
                <a:lnTo>
                  <a:pt x="48514" y="104647"/>
                </a:lnTo>
                <a:lnTo>
                  <a:pt x="50419" y="106298"/>
                </a:lnTo>
                <a:lnTo>
                  <a:pt x="53086" y="107060"/>
                </a:lnTo>
                <a:lnTo>
                  <a:pt x="58166" y="107060"/>
                </a:lnTo>
                <a:lnTo>
                  <a:pt x="67055" y="103631"/>
                </a:lnTo>
                <a:lnTo>
                  <a:pt x="68961" y="102488"/>
                </a:lnTo>
                <a:lnTo>
                  <a:pt x="70993" y="101091"/>
                </a:lnTo>
                <a:lnTo>
                  <a:pt x="73025" y="99187"/>
                </a:lnTo>
                <a:lnTo>
                  <a:pt x="75183" y="97408"/>
                </a:lnTo>
                <a:lnTo>
                  <a:pt x="75990" y="96646"/>
                </a:lnTo>
                <a:lnTo>
                  <a:pt x="61341" y="96646"/>
                </a:lnTo>
                <a:lnTo>
                  <a:pt x="60451" y="96392"/>
                </a:lnTo>
                <a:lnTo>
                  <a:pt x="59690" y="96012"/>
                </a:lnTo>
                <a:lnTo>
                  <a:pt x="58927" y="95503"/>
                </a:lnTo>
                <a:lnTo>
                  <a:pt x="58293" y="94868"/>
                </a:lnTo>
                <a:lnTo>
                  <a:pt x="57657" y="93852"/>
                </a:lnTo>
                <a:lnTo>
                  <a:pt x="57023" y="92963"/>
                </a:lnTo>
                <a:lnTo>
                  <a:pt x="56515" y="91693"/>
                </a:lnTo>
                <a:lnTo>
                  <a:pt x="56006" y="90169"/>
                </a:lnTo>
                <a:lnTo>
                  <a:pt x="55372" y="88645"/>
                </a:lnTo>
                <a:lnTo>
                  <a:pt x="54228" y="84708"/>
                </a:lnTo>
                <a:lnTo>
                  <a:pt x="52958" y="80771"/>
                </a:lnTo>
                <a:lnTo>
                  <a:pt x="51689" y="76707"/>
                </a:lnTo>
                <a:lnTo>
                  <a:pt x="50212" y="72389"/>
                </a:lnTo>
                <a:lnTo>
                  <a:pt x="48448" y="66801"/>
                </a:lnTo>
                <a:close/>
              </a:path>
              <a:path w="82550" h="107314">
                <a:moveTo>
                  <a:pt x="38353" y="0"/>
                </a:moveTo>
                <a:lnTo>
                  <a:pt x="32766" y="0"/>
                </a:lnTo>
                <a:lnTo>
                  <a:pt x="11556" y="1015"/>
                </a:lnTo>
                <a:lnTo>
                  <a:pt x="10287" y="6222"/>
                </a:lnTo>
                <a:lnTo>
                  <a:pt x="12192" y="6222"/>
                </a:lnTo>
                <a:lnTo>
                  <a:pt x="13843" y="6350"/>
                </a:lnTo>
                <a:lnTo>
                  <a:pt x="16382" y="6857"/>
                </a:lnTo>
                <a:lnTo>
                  <a:pt x="17399" y="7112"/>
                </a:lnTo>
                <a:lnTo>
                  <a:pt x="18288" y="7619"/>
                </a:lnTo>
                <a:lnTo>
                  <a:pt x="19050" y="8000"/>
                </a:lnTo>
                <a:lnTo>
                  <a:pt x="19557" y="8635"/>
                </a:lnTo>
                <a:lnTo>
                  <a:pt x="19939" y="9270"/>
                </a:lnTo>
                <a:lnTo>
                  <a:pt x="20193" y="10032"/>
                </a:lnTo>
                <a:lnTo>
                  <a:pt x="20320" y="14477"/>
                </a:lnTo>
                <a:lnTo>
                  <a:pt x="19812" y="17652"/>
                </a:lnTo>
                <a:lnTo>
                  <a:pt x="19303" y="19812"/>
                </a:lnTo>
                <a:lnTo>
                  <a:pt x="0" y="105663"/>
                </a:lnTo>
                <a:lnTo>
                  <a:pt x="14858" y="105663"/>
                </a:lnTo>
                <a:lnTo>
                  <a:pt x="23368" y="66801"/>
                </a:lnTo>
                <a:lnTo>
                  <a:pt x="48448" y="66801"/>
                </a:lnTo>
                <a:lnTo>
                  <a:pt x="47751" y="64642"/>
                </a:lnTo>
                <a:lnTo>
                  <a:pt x="46608" y="60705"/>
                </a:lnTo>
                <a:lnTo>
                  <a:pt x="47258" y="60197"/>
                </a:lnTo>
                <a:lnTo>
                  <a:pt x="24765" y="60197"/>
                </a:lnTo>
                <a:lnTo>
                  <a:pt x="38353" y="0"/>
                </a:lnTo>
                <a:close/>
              </a:path>
              <a:path w="82550" h="107314">
                <a:moveTo>
                  <a:pt x="74549" y="87756"/>
                </a:moveTo>
                <a:lnTo>
                  <a:pt x="67182" y="94868"/>
                </a:lnTo>
                <a:lnTo>
                  <a:pt x="66167" y="95630"/>
                </a:lnTo>
                <a:lnTo>
                  <a:pt x="65404" y="96012"/>
                </a:lnTo>
                <a:lnTo>
                  <a:pt x="64643" y="96265"/>
                </a:lnTo>
                <a:lnTo>
                  <a:pt x="63753" y="96519"/>
                </a:lnTo>
                <a:lnTo>
                  <a:pt x="63119" y="96646"/>
                </a:lnTo>
                <a:lnTo>
                  <a:pt x="75990" y="96646"/>
                </a:lnTo>
                <a:lnTo>
                  <a:pt x="77470" y="95250"/>
                </a:lnTo>
                <a:lnTo>
                  <a:pt x="79882" y="92837"/>
                </a:lnTo>
                <a:lnTo>
                  <a:pt x="74549" y="87756"/>
                </a:lnTo>
                <a:close/>
              </a:path>
              <a:path w="82550" h="107314">
                <a:moveTo>
                  <a:pt x="80137" y="28320"/>
                </a:moveTo>
                <a:lnTo>
                  <a:pt x="52324" y="28320"/>
                </a:lnTo>
                <a:lnTo>
                  <a:pt x="51307" y="33273"/>
                </a:lnTo>
                <a:lnTo>
                  <a:pt x="53467" y="33527"/>
                </a:lnTo>
                <a:lnTo>
                  <a:pt x="54991" y="34035"/>
                </a:lnTo>
                <a:lnTo>
                  <a:pt x="55879" y="34797"/>
                </a:lnTo>
                <a:lnTo>
                  <a:pt x="56642" y="35559"/>
                </a:lnTo>
                <a:lnTo>
                  <a:pt x="57023" y="36575"/>
                </a:lnTo>
                <a:lnTo>
                  <a:pt x="57023" y="38862"/>
                </a:lnTo>
                <a:lnTo>
                  <a:pt x="56642" y="40131"/>
                </a:lnTo>
                <a:lnTo>
                  <a:pt x="55625" y="41528"/>
                </a:lnTo>
                <a:lnTo>
                  <a:pt x="54737" y="43052"/>
                </a:lnTo>
                <a:lnTo>
                  <a:pt x="40004" y="55752"/>
                </a:lnTo>
                <a:lnTo>
                  <a:pt x="37719" y="57150"/>
                </a:lnTo>
                <a:lnTo>
                  <a:pt x="35559" y="58165"/>
                </a:lnTo>
                <a:lnTo>
                  <a:pt x="33274" y="59054"/>
                </a:lnTo>
                <a:lnTo>
                  <a:pt x="30988" y="59816"/>
                </a:lnTo>
                <a:lnTo>
                  <a:pt x="28828" y="60197"/>
                </a:lnTo>
                <a:lnTo>
                  <a:pt x="47258" y="60197"/>
                </a:lnTo>
                <a:lnTo>
                  <a:pt x="49529" y="58419"/>
                </a:lnTo>
                <a:lnTo>
                  <a:pt x="55372" y="54101"/>
                </a:lnTo>
                <a:lnTo>
                  <a:pt x="58166" y="51942"/>
                </a:lnTo>
                <a:lnTo>
                  <a:pt x="61087" y="49910"/>
                </a:lnTo>
                <a:lnTo>
                  <a:pt x="63880" y="47625"/>
                </a:lnTo>
                <a:lnTo>
                  <a:pt x="66801" y="45465"/>
                </a:lnTo>
                <a:lnTo>
                  <a:pt x="75692" y="38480"/>
                </a:lnTo>
                <a:lnTo>
                  <a:pt x="78867" y="35813"/>
                </a:lnTo>
                <a:lnTo>
                  <a:pt x="82042" y="33019"/>
                </a:lnTo>
                <a:lnTo>
                  <a:pt x="80137" y="283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493127" y="1767332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6" y="0"/>
                </a:moveTo>
                <a:lnTo>
                  <a:pt x="38353" y="0"/>
                </a:lnTo>
                <a:lnTo>
                  <a:pt x="24765" y="60197"/>
                </a:lnTo>
                <a:lnTo>
                  <a:pt x="26924" y="60197"/>
                </a:lnTo>
                <a:lnTo>
                  <a:pt x="28828" y="60197"/>
                </a:lnTo>
                <a:lnTo>
                  <a:pt x="30988" y="59816"/>
                </a:lnTo>
                <a:lnTo>
                  <a:pt x="33274" y="59054"/>
                </a:lnTo>
                <a:lnTo>
                  <a:pt x="35559" y="58165"/>
                </a:lnTo>
                <a:lnTo>
                  <a:pt x="37719" y="57150"/>
                </a:lnTo>
                <a:lnTo>
                  <a:pt x="40004" y="55752"/>
                </a:lnTo>
                <a:lnTo>
                  <a:pt x="42291" y="54482"/>
                </a:lnTo>
                <a:lnTo>
                  <a:pt x="44450" y="52958"/>
                </a:lnTo>
                <a:lnTo>
                  <a:pt x="46481" y="51307"/>
                </a:lnTo>
                <a:lnTo>
                  <a:pt x="48514" y="49656"/>
                </a:lnTo>
                <a:lnTo>
                  <a:pt x="50419" y="48005"/>
                </a:lnTo>
                <a:lnTo>
                  <a:pt x="51943" y="46354"/>
                </a:lnTo>
                <a:lnTo>
                  <a:pt x="53467" y="44703"/>
                </a:lnTo>
                <a:lnTo>
                  <a:pt x="54737" y="43052"/>
                </a:lnTo>
                <a:lnTo>
                  <a:pt x="55625" y="41528"/>
                </a:lnTo>
                <a:lnTo>
                  <a:pt x="56642" y="40131"/>
                </a:lnTo>
                <a:lnTo>
                  <a:pt x="57023" y="38862"/>
                </a:lnTo>
                <a:lnTo>
                  <a:pt x="57023" y="37845"/>
                </a:lnTo>
                <a:lnTo>
                  <a:pt x="57023" y="36575"/>
                </a:lnTo>
                <a:lnTo>
                  <a:pt x="51307" y="33273"/>
                </a:lnTo>
                <a:lnTo>
                  <a:pt x="52324" y="28320"/>
                </a:lnTo>
                <a:lnTo>
                  <a:pt x="80137" y="28320"/>
                </a:lnTo>
                <a:lnTo>
                  <a:pt x="82042" y="33019"/>
                </a:lnTo>
                <a:lnTo>
                  <a:pt x="78867" y="35813"/>
                </a:lnTo>
                <a:lnTo>
                  <a:pt x="75692" y="38480"/>
                </a:lnTo>
                <a:lnTo>
                  <a:pt x="72771" y="40766"/>
                </a:lnTo>
                <a:lnTo>
                  <a:pt x="69723" y="43179"/>
                </a:lnTo>
                <a:lnTo>
                  <a:pt x="66801" y="45465"/>
                </a:lnTo>
                <a:lnTo>
                  <a:pt x="63880" y="47625"/>
                </a:lnTo>
                <a:lnTo>
                  <a:pt x="61087" y="49910"/>
                </a:lnTo>
                <a:lnTo>
                  <a:pt x="58166" y="51942"/>
                </a:lnTo>
                <a:lnTo>
                  <a:pt x="55372" y="54101"/>
                </a:lnTo>
                <a:lnTo>
                  <a:pt x="52450" y="56260"/>
                </a:lnTo>
                <a:lnTo>
                  <a:pt x="49529" y="58419"/>
                </a:lnTo>
                <a:lnTo>
                  <a:pt x="46608" y="60705"/>
                </a:lnTo>
                <a:lnTo>
                  <a:pt x="47751" y="64642"/>
                </a:lnTo>
                <a:lnTo>
                  <a:pt x="49022" y="68579"/>
                </a:lnTo>
                <a:lnTo>
                  <a:pt x="50292" y="72643"/>
                </a:lnTo>
                <a:lnTo>
                  <a:pt x="51689" y="76707"/>
                </a:lnTo>
                <a:lnTo>
                  <a:pt x="52958" y="80771"/>
                </a:lnTo>
                <a:lnTo>
                  <a:pt x="54228" y="84708"/>
                </a:lnTo>
                <a:lnTo>
                  <a:pt x="54864" y="86867"/>
                </a:lnTo>
                <a:lnTo>
                  <a:pt x="55372" y="88645"/>
                </a:lnTo>
                <a:lnTo>
                  <a:pt x="56006" y="90169"/>
                </a:lnTo>
                <a:lnTo>
                  <a:pt x="56515" y="91693"/>
                </a:lnTo>
                <a:lnTo>
                  <a:pt x="57023" y="92963"/>
                </a:lnTo>
                <a:lnTo>
                  <a:pt x="57657" y="93852"/>
                </a:lnTo>
                <a:lnTo>
                  <a:pt x="58293" y="94868"/>
                </a:lnTo>
                <a:lnTo>
                  <a:pt x="58927" y="95503"/>
                </a:lnTo>
                <a:lnTo>
                  <a:pt x="59690" y="96012"/>
                </a:lnTo>
                <a:lnTo>
                  <a:pt x="60451" y="96392"/>
                </a:lnTo>
                <a:lnTo>
                  <a:pt x="61341" y="96646"/>
                </a:lnTo>
                <a:lnTo>
                  <a:pt x="62356" y="96646"/>
                </a:lnTo>
                <a:lnTo>
                  <a:pt x="63119" y="96646"/>
                </a:lnTo>
                <a:lnTo>
                  <a:pt x="67182" y="94868"/>
                </a:lnTo>
                <a:lnTo>
                  <a:pt x="68199" y="94233"/>
                </a:lnTo>
                <a:lnTo>
                  <a:pt x="74549" y="87756"/>
                </a:lnTo>
                <a:lnTo>
                  <a:pt x="79882" y="92837"/>
                </a:lnTo>
                <a:lnTo>
                  <a:pt x="77470" y="95250"/>
                </a:lnTo>
                <a:lnTo>
                  <a:pt x="75183" y="97408"/>
                </a:lnTo>
                <a:lnTo>
                  <a:pt x="73025" y="99187"/>
                </a:lnTo>
                <a:lnTo>
                  <a:pt x="70993" y="101091"/>
                </a:lnTo>
                <a:lnTo>
                  <a:pt x="68961" y="102488"/>
                </a:lnTo>
                <a:lnTo>
                  <a:pt x="67055" y="103631"/>
                </a:lnTo>
                <a:lnTo>
                  <a:pt x="65277" y="104901"/>
                </a:lnTo>
                <a:lnTo>
                  <a:pt x="63373" y="105663"/>
                </a:lnTo>
                <a:lnTo>
                  <a:pt x="61595" y="106298"/>
                </a:lnTo>
                <a:lnTo>
                  <a:pt x="59944" y="106806"/>
                </a:lnTo>
                <a:lnTo>
                  <a:pt x="58166" y="107060"/>
                </a:lnTo>
                <a:lnTo>
                  <a:pt x="56261" y="107060"/>
                </a:lnTo>
                <a:lnTo>
                  <a:pt x="53086" y="107060"/>
                </a:lnTo>
                <a:lnTo>
                  <a:pt x="50419" y="106298"/>
                </a:lnTo>
                <a:lnTo>
                  <a:pt x="48514" y="104647"/>
                </a:lnTo>
                <a:lnTo>
                  <a:pt x="46481" y="102996"/>
                </a:lnTo>
                <a:lnTo>
                  <a:pt x="37083" y="77596"/>
                </a:lnTo>
                <a:lnTo>
                  <a:pt x="35432" y="72389"/>
                </a:lnTo>
                <a:lnTo>
                  <a:pt x="35178" y="71119"/>
                </a:lnTo>
                <a:lnTo>
                  <a:pt x="34798" y="70103"/>
                </a:lnTo>
                <a:lnTo>
                  <a:pt x="34417" y="69468"/>
                </a:lnTo>
                <a:lnTo>
                  <a:pt x="34163" y="68706"/>
                </a:lnTo>
                <a:lnTo>
                  <a:pt x="33654" y="68071"/>
                </a:lnTo>
                <a:lnTo>
                  <a:pt x="33147" y="67690"/>
                </a:lnTo>
                <a:lnTo>
                  <a:pt x="32639" y="67309"/>
                </a:lnTo>
                <a:lnTo>
                  <a:pt x="32003" y="67055"/>
                </a:lnTo>
                <a:lnTo>
                  <a:pt x="31242" y="66928"/>
                </a:lnTo>
                <a:lnTo>
                  <a:pt x="30479" y="66801"/>
                </a:lnTo>
                <a:lnTo>
                  <a:pt x="29464" y="66801"/>
                </a:lnTo>
                <a:lnTo>
                  <a:pt x="28321" y="66801"/>
                </a:lnTo>
                <a:lnTo>
                  <a:pt x="23368" y="66801"/>
                </a:lnTo>
                <a:lnTo>
                  <a:pt x="14858" y="105663"/>
                </a:lnTo>
                <a:lnTo>
                  <a:pt x="0" y="105663"/>
                </a:lnTo>
                <a:lnTo>
                  <a:pt x="18669" y="22605"/>
                </a:lnTo>
                <a:lnTo>
                  <a:pt x="19303" y="19812"/>
                </a:lnTo>
                <a:lnTo>
                  <a:pt x="19812" y="17652"/>
                </a:lnTo>
                <a:lnTo>
                  <a:pt x="20066" y="16128"/>
                </a:lnTo>
                <a:lnTo>
                  <a:pt x="20320" y="14477"/>
                </a:lnTo>
                <a:lnTo>
                  <a:pt x="20447" y="13080"/>
                </a:lnTo>
                <a:lnTo>
                  <a:pt x="20447" y="11810"/>
                </a:lnTo>
                <a:lnTo>
                  <a:pt x="20447" y="10921"/>
                </a:lnTo>
                <a:lnTo>
                  <a:pt x="18288" y="7619"/>
                </a:lnTo>
                <a:lnTo>
                  <a:pt x="17399" y="7112"/>
                </a:lnTo>
                <a:lnTo>
                  <a:pt x="16382" y="6857"/>
                </a:lnTo>
                <a:lnTo>
                  <a:pt x="15113" y="6603"/>
                </a:lnTo>
                <a:lnTo>
                  <a:pt x="13843" y="6350"/>
                </a:lnTo>
                <a:lnTo>
                  <a:pt x="12192" y="6222"/>
                </a:lnTo>
                <a:lnTo>
                  <a:pt x="10287" y="6222"/>
                </a:lnTo>
                <a:lnTo>
                  <a:pt x="11556" y="1015"/>
                </a:lnTo>
                <a:lnTo>
                  <a:pt x="32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581900" y="1784650"/>
            <a:ext cx="49460" cy="7234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596378" y="1804289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3" y="0"/>
                </a:lnTo>
                <a:lnTo>
                  <a:pt x="12065" y="5207"/>
                </a:lnTo>
                <a:lnTo>
                  <a:pt x="12282" y="9778"/>
                </a:lnTo>
                <a:lnTo>
                  <a:pt x="12319" y="21082"/>
                </a:lnTo>
                <a:lnTo>
                  <a:pt x="12065" y="25400"/>
                </a:lnTo>
                <a:lnTo>
                  <a:pt x="11302" y="28828"/>
                </a:lnTo>
                <a:lnTo>
                  <a:pt x="10668" y="32258"/>
                </a:lnTo>
                <a:lnTo>
                  <a:pt x="0" y="47244"/>
                </a:lnTo>
                <a:lnTo>
                  <a:pt x="5715" y="53721"/>
                </a:lnTo>
                <a:lnTo>
                  <a:pt x="30733" y="24002"/>
                </a:lnTo>
                <a:lnTo>
                  <a:pt x="31623" y="19558"/>
                </a:lnTo>
                <a:lnTo>
                  <a:pt x="31623" y="9778"/>
                </a:lnTo>
                <a:lnTo>
                  <a:pt x="31115" y="4952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596378" y="1804289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3" y="0"/>
                </a:moveTo>
                <a:lnTo>
                  <a:pt x="30099" y="0"/>
                </a:lnTo>
                <a:lnTo>
                  <a:pt x="31115" y="4952"/>
                </a:lnTo>
                <a:lnTo>
                  <a:pt x="31623" y="9778"/>
                </a:lnTo>
                <a:lnTo>
                  <a:pt x="31623" y="14605"/>
                </a:lnTo>
                <a:lnTo>
                  <a:pt x="31623" y="19558"/>
                </a:lnTo>
                <a:lnTo>
                  <a:pt x="30733" y="24002"/>
                </a:lnTo>
                <a:lnTo>
                  <a:pt x="29082" y="28066"/>
                </a:lnTo>
                <a:lnTo>
                  <a:pt x="27431" y="32131"/>
                </a:lnTo>
                <a:lnTo>
                  <a:pt x="24638" y="36195"/>
                </a:lnTo>
                <a:lnTo>
                  <a:pt x="20954" y="40259"/>
                </a:lnTo>
                <a:lnTo>
                  <a:pt x="17272" y="44323"/>
                </a:lnTo>
                <a:lnTo>
                  <a:pt x="12192" y="48768"/>
                </a:lnTo>
                <a:lnTo>
                  <a:pt x="5715" y="53721"/>
                </a:lnTo>
                <a:lnTo>
                  <a:pt x="0" y="47244"/>
                </a:lnTo>
                <a:lnTo>
                  <a:pt x="3555" y="43814"/>
                </a:lnTo>
                <a:lnTo>
                  <a:pt x="6223" y="40766"/>
                </a:lnTo>
                <a:lnTo>
                  <a:pt x="7874" y="38100"/>
                </a:lnTo>
                <a:lnTo>
                  <a:pt x="9398" y="35433"/>
                </a:lnTo>
                <a:lnTo>
                  <a:pt x="10668" y="32258"/>
                </a:lnTo>
                <a:lnTo>
                  <a:pt x="11302" y="28828"/>
                </a:lnTo>
                <a:lnTo>
                  <a:pt x="12065" y="25400"/>
                </a:lnTo>
                <a:lnTo>
                  <a:pt x="12319" y="21082"/>
                </a:lnTo>
                <a:lnTo>
                  <a:pt x="12319" y="15875"/>
                </a:lnTo>
                <a:lnTo>
                  <a:pt x="12319" y="10540"/>
                </a:lnTo>
                <a:lnTo>
                  <a:pt x="12065" y="5207"/>
                </a:lnTo>
                <a:lnTo>
                  <a:pt x="116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664195" y="1665732"/>
            <a:ext cx="122652" cy="16230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679690" y="1684527"/>
            <a:ext cx="102870" cy="144780"/>
          </a:xfrm>
          <a:custGeom>
            <a:avLst/>
            <a:gdLst/>
            <a:ahLst/>
            <a:cxnLst/>
            <a:rect l="l" t="t" r="r" b="b"/>
            <a:pathLst>
              <a:path w="102870" h="144780">
                <a:moveTo>
                  <a:pt x="100583" y="0"/>
                </a:moveTo>
                <a:lnTo>
                  <a:pt x="2920" y="0"/>
                </a:lnTo>
                <a:lnTo>
                  <a:pt x="2920" y="5207"/>
                </a:lnTo>
                <a:lnTo>
                  <a:pt x="47370" y="74041"/>
                </a:lnTo>
                <a:lnTo>
                  <a:pt x="0" y="139064"/>
                </a:lnTo>
                <a:lnTo>
                  <a:pt x="0" y="144272"/>
                </a:lnTo>
                <a:lnTo>
                  <a:pt x="100202" y="144272"/>
                </a:lnTo>
                <a:lnTo>
                  <a:pt x="101190" y="126873"/>
                </a:lnTo>
                <a:lnTo>
                  <a:pt x="24002" y="126873"/>
                </a:lnTo>
                <a:lnTo>
                  <a:pt x="64642" y="70738"/>
                </a:lnTo>
                <a:lnTo>
                  <a:pt x="64642" y="64516"/>
                </a:lnTo>
                <a:lnTo>
                  <a:pt x="28448" y="9779"/>
                </a:lnTo>
                <a:lnTo>
                  <a:pt x="100583" y="9779"/>
                </a:lnTo>
                <a:lnTo>
                  <a:pt x="100583" y="0"/>
                </a:lnTo>
                <a:close/>
              </a:path>
              <a:path w="102870" h="144780">
                <a:moveTo>
                  <a:pt x="102488" y="104012"/>
                </a:moveTo>
                <a:lnTo>
                  <a:pt x="91948" y="104012"/>
                </a:lnTo>
                <a:lnTo>
                  <a:pt x="90169" y="113792"/>
                </a:lnTo>
                <a:lnTo>
                  <a:pt x="87883" y="120014"/>
                </a:lnTo>
                <a:lnTo>
                  <a:pt x="82423" y="125475"/>
                </a:lnTo>
                <a:lnTo>
                  <a:pt x="77977" y="126873"/>
                </a:lnTo>
                <a:lnTo>
                  <a:pt x="101190" y="126873"/>
                </a:lnTo>
                <a:lnTo>
                  <a:pt x="102488" y="104012"/>
                </a:lnTo>
                <a:close/>
              </a:path>
              <a:path w="102870" h="144780">
                <a:moveTo>
                  <a:pt x="100583" y="9779"/>
                </a:moveTo>
                <a:lnTo>
                  <a:pt x="74294" y="9779"/>
                </a:lnTo>
                <a:lnTo>
                  <a:pt x="78612" y="11430"/>
                </a:lnTo>
                <a:lnTo>
                  <a:pt x="84835" y="18161"/>
                </a:lnTo>
                <a:lnTo>
                  <a:pt x="87756" y="25526"/>
                </a:lnTo>
                <a:lnTo>
                  <a:pt x="90677" y="36957"/>
                </a:lnTo>
                <a:lnTo>
                  <a:pt x="100583" y="36957"/>
                </a:lnTo>
                <a:lnTo>
                  <a:pt x="100583" y="977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679690" y="1684527"/>
            <a:ext cx="102870" cy="144780"/>
          </a:xfrm>
          <a:custGeom>
            <a:avLst/>
            <a:gdLst/>
            <a:ahLst/>
            <a:cxnLst/>
            <a:rect l="l" t="t" r="r" b="b"/>
            <a:pathLst>
              <a:path w="102870" h="144780">
                <a:moveTo>
                  <a:pt x="2920" y="0"/>
                </a:moveTo>
                <a:lnTo>
                  <a:pt x="100583" y="0"/>
                </a:lnTo>
                <a:lnTo>
                  <a:pt x="100583" y="36957"/>
                </a:lnTo>
                <a:lnTo>
                  <a:pt x="90677" y="36957"/>
                </a:lnTo>
                <a:lnTo>
                  <a:pt x="87756" y="25526"/>
                </a:lnTo>
                <a:lnTo>
                  <a:pt x="84835" y="18161"/>
                </a:lnTo>
                <a:lnTo>
                  <a:pt x="81787" y="14859"/>
                </a:lnTo>
                <a:lnTo>
                  <a:pt x="78612" y="11430"/>
                </a:lnTo>
                <a:lnTo>
                  <a:pt x="74294" y="9779"/>
                </a:lnTo>
                <a:lnTo>
                  <a:pt x="68452" y="9779"/>
                </a:lnTo>
                <a:lnTo>
                  <a:pt x="28448" y="9779"/>
                </a:lnTo>
                <a:lnTo>
                  <a:pt x="64642" y="64516"/>
                </a:lnTo>
                <a:lnTo>
                  <a:pt x="64642" y="70738"/>
                </a:lnTo>
                <a:lnTo>
                  <a:pt x="24002" y="126873"/>
                </a:lnTo>
                <a:lnTo>
                  <a:pt x="71881" y="126873"/>
                </a:lnTo>
                <a:lnTo>
                  <a:pt x="77977" y="126873"/>
                </a:lnTo>
                <a:lnTo>
                  <a:pt x="82423" y="125475"/>
                </a:lnTo>
                <a:lnTo>
                  <a:pt x="85216" y="122682"/>
                </a:lnTo>
                <a:lnTo>
                  <a:pt x="87883" y="120014"/>
                </a:lnTo>
                <a:lnTo>
                  <a:pt x="90169" y="113792"/>
                </a:lnTo>
                <a:lnTo>
                  <a:pt x="91948" y="104012"/>
                </a:lnTo>
                <a:lnTo>
                  <a:pt x="102488" y="104012"/>
                </a:lnTo>
                <a:lnTo>
                  <a:pt x="100202" y="144272"/>
                </a:lnTo>
                <a:lnTo>
                  <a:pt x="0" y="144272"/>
                </a:lnTo>
                <a:lnTo>
                  <a:pt x="0" y="139064"/>
                </a:lnTo>
                <a:lnTo>
                  <a:pt x="47370" y="74041"/>
                </a:lnTo>
                <a:lnTo>
                  <a:pt x="2920" y="5207"/>
                </a:lnTo>
                <a:lnTo>
                  <a:pt x="292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787640" y="1748027"/>
            <a:ext cx="101379" cy="1257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02498" y="1767332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448" y="66801"/>
                </a:moveTo>
                <a:lnTo>
                  <a:pt x="30479" y="66801"/>
                </a:lnTo>
                <a:lnTo>
                  <a:pt x="32003" y="67055"/>
                </a:lnTo>
                <a:lnTo>
                  <a:pt x="32639" y="67309"/>
                </a:lnTo>
                <a:lnTo>
                  <a:pt x="33654" y="68071"/>
                </a:lnTo>
                <a:lnTo>
                  <a:pt x="34162" y="68706"/>
                </a:lnTo>
                <a:lnTo>
                  <a:pt x="34417" y="69468"/>
                </a:lnTo>
                <a:lnTo>
                  <a:pt x="34798" y="70103"/>
                </a:lnTo>
                <a:lnTo>
                  <a:pt x="35178" y="71119"/>
                </a:lnTo>
                <a:lnTo>
                  <a:pt x="35432" y="72389"/>
                </a:lnTo>
                <a:lnTo>
                  <a:pt x="37083" y="77596"/>
                </a:lnTo>
                <a:lnTo>
                  <a:pt x="48514" y="104647"/>
                </a:lnTo>
                <a:lnTo>
                  <a:pt x="50419" y="106298"/>
                </a:lnTo>
                <a:lnTo>
                  <a:pt x="53085" y="107060"/>
                </a:lnTo>
                <a:lnTo>
                  <a:pt x="58166" y="107060"/>
                </a:lnTo>
                <a:lnTo>
                  <a:pt x="67055" y="103631"/>
                </a:lnTo>
                <a:lnTo>
                  <a:pt x="68960" y="102488"/>
                </a:lnTo>
                <a:lnTo>
                  <a:pt x="70993" y="101091"/>
                </a:lnTo>
                <a:lnTo>
                  <a:pt x="73025" y="99187"/>
                </a:lnTo>
                <a:lnTo>
                  <a:pt x="75183" y="97408"/>
                </a:lnTo>
                <a:lnTo>
                  <a:pt x="75990" y="96646"/>
                </a:lnTo>
                <a:lnTo>
                  <a:pt x="61341" y="96646"/>
                </a:lnTo>
                <a:lnTo>
                  <a:pt x="60451" y="96392"/>
                </a:lnTo>
                <a:lnTo>
                  <a:pt x="59690" y="96012"/>
                </a:lnTo>
                <a:lnTo>
                  <a:pt x="58927" y="95503"/>
                </a:lnTo>
                <a:lnTo>
                  <a:pt x="58293" y="94868"/>
                </a:lnTo>
                <a:lnTo>
                  <a:pt x="57657" y="93852"/>
                </a:lnTo>
                <a:lnTo>
                  <a:pt x="57023" y="92963"/>
                </a:lnTo>
                <a:lnTo>
                  <a:pt x="56515" y="91693"/>
                </a:lnTo>
                <a:lnTo>
                  <a:pt x="56006" y="90169"/>
                </a:lnTo>
                <a:lnTo>
                  <a:pt x="55372" y="88645"/>
                </a:lnTo>
                <a:lnTo>
                  <a:pt x="54228" y="84708"/>
                </a:lnTo>
                <a:lnTo>
                  <a:pt x="52958" y="80771"/>
                </a:lnTo>
                <a:lnTo>
                  <a:pt x="51689" y="76707"/>
                </a:lnTo>
                <a:lnTo>
                  <a:pt x="50212" y="72389"/>
                </a:lnTo>
                <a:lnTo>
                  <a:pt x="48448" y="66801"/>
                </a:lnTo>
                <a:close/>
              </a:path>
              <a:path w="82550" h="107314">
                <a:moveTo>
                  <a:pt x="38353" y="0"/>
                </a:moveTo>
                <a:lnTo>
                  <a:pt x="32766" y="0"/>
                </a:lnTo>
                <a:lnTo>
                  <a:pt x="11556" y="1015"/>
                </a:lnTo>
                <a:lnTo>
                  <a:pt x="10286" y="6222"/>
                </a:lnTo>
                <a:lnTo>
                  <a:pt x="12192" y="6222"/>
                </a:lnTo>
                <a:lnTo>
                  <a:pt x="13843" y="6350"/>
                </a:lnTo>
                <a:lnTo>
                  <a:pt x="16382" y="6857"/>
                </a:lnTo>
                <a:lnTo>
                  <a:pt x="17399" y="7112"/>
                </a:lnTo>
                <a:lnTo>
                  <a:pt x="18287" y="7619"/>
                </a:lnTo>
                <a:lnTo>
                  <a:pt x="19050" y="8000"/>
                </a:lnTo>
                <a:lnTo>
                  <a:pt x="19557" y="8635"/>
                </a:lnTo>
                <a:lnTo>
                  <a:pt x="19939" y="9270"/>
                </a:lnTo>
                <a:lnTo>
                  <a:pt x="20193" y="10032"/>
                </a:lnTo>
                <a:lnTo>
                  <a:pt x="20320" y="14477"/>
                </a:lnTo>
                <a:lnTo>
                  <a:pt x="19811" y="17652"/>
                </a:lnTo>
                <a:lnTo>
                  <a:pt x="19303" y="19812"/>
                </a:lnTo>
                <a:lnTo>
                  <a:pt x="0" y="105663"/>
                </a:lnTo>
                <a:lnTo>
                  <a:pt x="14858" y="105663"/>
                </a:lnTo>
                <a:lnTo>
                  <a:pt x="23368" y="66801"/>
                </a:lnTo>
                <a:lnTo>
                  <a:pt x="48448" y="66801"/>
                </a:lnTo>
                <a:lnTo>
                  <a:pt x="47751" y="64642"/>
                </a:lnTo>
                <a:lnTo>
                  <a:pt x="46608" y="60705"/>
                </a:lnTo>
                <a:lnTo>
                  <a:pt x="47258" y="60197"/>
                </a:lnTo>
                <a:lnTo>
                  <a:pt x="24765" y="60197"/>
                </a:lnTo>
                <a:lnTo>
                  <a:pt x="38353" y="0"/>
                </a:lnTo>
                <a:close/>
              </a:path>
              <a:path w="82550" h="107314">
                <a:moveTo>
                  <a:pt x="74549" y="87756"/>
                </a:moveTo>
                <a:lnTo>
                  <a:pt x="67182" y="94868"/>
                </a:lnTo>
                <a:lnTo>
                  <a:pt x="66167" y="95630"/>
                </a:lnTo>
                <a:lnTo>
                  <a:pt x="65404" y="96012"/>
                </a:lnTo>
                <a:lnTo>
                  <a:pt x="64643" y="96265"/>
                </a:lnTo>
                <a:lnTo>
                  <a:pt x="63753" y="96519"/>
                </a:lnTo>
                <a:lnTo>
                  <a:pt x="63119" y="96646"/>
                </a:lnTo>
                <a:lnTo>
                  <a:pt x="75990" y="96646"/>
                </a:lnTo>
                <a:lnTo>
                  <a:pt x="77470" y="95250"/>
                </a:lnTo>
                <a:lnTo>
                  <a:pt x="79882" y="92837"/>
                </a:lnTo>
                <a:lnTo>
                  <a:pt x="74549" y="87756"/>
                </a:lnTo>
                <a:close/>
              </a:path>
              <a:path w="82550" h="107314">
                <a:moveTo>
                  <a:pt x="80136" y="28320"/>
                </a:moveTo>
                <a:lnTo>
                  <a:pt x="52324" y="28320"/>
                </a:lnTo>
                <a:lnTo>
                  <a:pt x="51307" y="33273"/>
                </a:lnTo>
                <a:lnTo>
                  <a:pt x="53467" y="33527"/>
                </a:lnTo>
                <a:lnTo>
                  <a:pt x="54991" y="34035"/>
                </a:lnTo>
                <a:lnTo>
                  <a:pt x="55879" y="34797"/>
                </a:lnTo>
                <a:lnTo>
                  <a:pt x="56642" y="35559"/>
                </a:lnTo>
                <a:lnTo>
                  <a:pt x="57023" y="36575"/>
                </a:lnTo>
                <a:lnTo>
                  <a:pt x="57023" y="38862"/>
                </a:lnTo>
                <a:lnTo>
                  <a:pt x="56642" y="40131"/>
                </a:lnTo>
                <a:lnTo>
                  <a:pt x="55625" y="41528"/>
                </a:lnTo>
                <a:lnTo>
                  <a:pt x="54736" y="43052"/>
                </a:lnTo>
                <a:lnTo>
                  <a:pt x="40004" y="55752"/>
                </a:lnTo>
                <a:lnTo>
                  <a:pt x="37719" y="57150"/>
                </a:lnTo>
                <a:lnTo>
                  <a:pt x="35559" y="58165"/>
                </a:lnTo>
                <a:lnTo>
                  <a:pt x="33274" y="59054"/>
                </a:lnTo>
                <a:lnTo>
                  <a:pt x="30987" y="59816"/>
                </a:lnTo>
                <a:lnTo>
                  <a:pt x="28828" y="60197"/>
                </a:lnTo>
                <a:lnTo>
                  <a:pt x="47258" y="60197"/>
                </a:lnTo>
                <a:lnTo>
                  <a:pt x="49529" y="58419"/>
                </a:lnTo>
                <a:lnTo>
                  <a:pt x="55372" y="54101"/>
                </a:lnTo>
                <a:lnTo>
                  <a:pt x="58166" y="51942"/>
                </a:lnTo>
                <a:lnTo>
                  <a:pt x="61086" y="49910"/>
                </a:lnTo>
                <a:lnTo>
                  <a:pt x="63880" y="47625"/>
                </a:lnTo>
                <a:lnTo>
                  <a:pt x="66801" y="45465"/>
                </a:lnTo>
                <a:lnTo>
                  <a:pt x="75692" y="38480"/>
                </a:lnTo>
                <a:lnTo>
                  <a:pt x="78867" y="35813"/>
                </a:lnTo>
                <a:lnTo>
                  <a:pt x="82042" y="33019"/>
                </a:lnTo>
                <a:lnTo>
                  <a:pt x="80136" y="283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802498" y="1767332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6" y="0"/>
                </a:moveTo>
                <a:lnTo>
                  <a:pt x="38353" y="0"/>
                </a:lnTo>
                <a:lnTo>
                  <a:pt x="24765" y="60197"/>
                </a:lnTo>
                <a:lnTo>
                  <a:pt x="26924" y="60197"/>
                </a:lnTo>
                <a:lnTo>
                  <a:pt x="28828" y="60197"/>
                </a:lnTo>
                <a:lnTo>
                  <a:pt x="30987" y="59816"/>
                </a:lnTo>
                <a:lnTo>
                  <a:pt x="33274" y="59054"/>
                </a:lnTo>
                <a:lnTo>
                  <a:pt x="35559" y="58165"/>
                </a:lnTo>
                <a:lnTo>
                  <a:pt x="37719" y="57150"/>
                </a:lnTo>
                <a:lnTo>
                  <a:pt x="40004" y="55752"/>
                </a:lnTo>
                <a:lnTo>
                  <a:pt x="42291" y="54482"/>
                </a:lnTo>
                <a:lnTo>
                  <a:pt x="44450" y="52958"/>
                </a:lnTo>
                <a:lnTo>
                  <a:pt x="46481" y="51307"/>
                </a:lnTo>
                <a:lnTo>
                  <a:pt x="48514" y="49656"/>
                </a:lnTo>
                <a:lnTo>
                  <a:pt x="50419" y="48005"/>
                </a:lnTo>
                <a:lnTo>
                  <a:pt x="51943" y="46354"/>
                </a:lnTo>
                <a:lnTo>
                  <a:pt x="53467" y="44703"/>
                </a:lnTo>
                <a:lnTo>
                  <a:pt x="54736" y="43052"/>
                </a:lnTo>
                <a:lnTo>
                  <a:pt x="55625" y="41528"/>
                </a:lnTo>
                <a:lnTo>
                  <a:pt x="56642" y="40131"/>
                </a:lnTo>
                <a:lnTo>
                  <a:pt x="57023" y="38862"/>
                </a:lnTo>
                <a:lnTo>
                  <a:pt x="57023" y="37845"/>
                </a:lnTo>
                <a:lnTo>
                  <a:pt x="57023" y="36575"/>
                </a:lnTo>
                <a:lnTo>
                  <a:pt x="51307" y="33273"/>
                </a:lnTo>
                <a:lnTo>
                  <a:pt x="52324" y="28320"/>
                </a:lnTo>
                <a:lnTo>
                  <a:pt x="80136" y="28320"/>
                </a:lnTo>
                <a:lnTo>
                  <a:pt x="82042" y="33019"/>
                </a:lnTo>
                <a:lnTo>
                  <a:pt x="78867" y="35813"/>
                </a:lnTo>
                <a:lnTo>
                  <a:pt x="75692" y="38480"/>
                </a:lnTo>
                <a:lnTo>
                  <a:pt x="72771" y="40766"/>
                </a:lnTo>
                <a:lnTo>
                  <a:pt x="69723" y="43179"/>
                </a:lnTo>
                <a:lnTo>
                  <a:pt x="66801" y="45465"/>
                </a:lnTo>
                <a:lnTo>
                  <a:pt x="63880" y="47625"/>
                </a:lnTo>
                <a:lnTo>
                  <a:pt x="61086" y="49910"/>
                </a:lnTo>
                <a:lnTo>
                  <a:pt x="58166" y="51942"/>
                </a:lnTo>
                <a:lnTo>
                  <a:pt x="55372" y="54101"/>
                </a:lnTo>
                <a:lnTo>
                  <a:pt x="52450" y="56260"/>
                </a:lnTo>
                <a:lnTo>
                  <a:pt x="49529" y="58419"/>
                </a:lnTo>
                <a:lnTo>
                  <a:pt x="46608" y="60705"/>
                </a:lnTo>
                <a:lnTo>
                  <a:pt x="47751" y="64642"/>
                </a:lnTo>
                <a:lnTo>
                  <a:pt x="49022" y="68579"/>
                </a:lnTo>
                <a:lnTo>
                  <a:pt x="50292" y="72643"/>
                </a:lnTo>
                <a:lnTo>
                  <a:pt x="51689" y="76707"/>
                </a:lnTo>
                <a:lnTo>
                  <a:pt x="52958" y="80771"/>
                </a:lnTo>
                <a:lnTo>
                  <a:pt x="54228" y="84708"/>
                </a:lnTo>
                <a:lnTo>
                  <a:pt x="54864" y="86867"/>
                </a:lnTo>
                <a:lnTo>
                  <a:pt x="55372" y="88645"/>
                </a:lnTo>
                <a:lnTo>
                  <a:pt x="56006" y="90169"/>
                </a:lnTo>
                <a:lnTo>
                  <a:pt x="56515" y="91693"/>
                </a:lnTo>
                <a:lnTo>
                  <a:pt x="57023" y="92963"/>
                </a:lnTo>
                <a:lnTo>
                  <a:pt x="57657" y="93852"/>
                </a:lnTo>
                <a:lnTo>
                  <a:pt x="58293" y="94868"/>
                </a:lnTo>
                <a:lnTo>
                  <a:pt x="58927" y="95503"/>
                </a:lnTo>
                <a:lnTo>
                  <a:pt x="59690" y="96012"/>
                </a:lnTo>
                <a:lnTo>
                  <a:pt x="60451" y="96392"/>
                </a:lnTo>
                <a:lnTo>
                  <a:pt x="61341" y="96646"/>
                </a:lnTo>
                <a:lnTo>
                  <a:pt x="62356" y="96646"/>
                </a:lnTo>
                <a:lnTo>
                  <a:pt x="63119" y="96646"/>
                </a:lnTo>
                <a:lnTo>
                  <a:pt x="67182" y="94868"/>
                </a:lnTo>
                <a:lnTo>
                  <a:pt x="68199" y="94233"/>
                </a:lnTo>
                <a:lnTo>
                  <a:pt x="74549" y="87756"/>
                </a:lnTo>
                <a:lnTo>
                  <a:pt x="79882" y="92837"/>
                </a:lnTo>
                <a:lnTo>
                  <a:pt x="77470" y="95250"/>
                </a:lnTo>
                <a:lnTo>
                  <a:pt x="75183" y="97408"/>
                </a:lnTo>
                <a:lnTo>
                  <a:pt x="73025" y="99187"/>
                </a:lnTo>
                <a:lnTo>
                  <a:pt x="70993" y="101091"/>
                </a:lnTo>
                <a:lnTo>
                  <a:pt x="68960" y="102488"/>
                </a:lnTo>
                <a:lnTo>
                  <a:pt x="67055" y="103631"/>
                </a:lnTo>
                <a:lnTo>
                  <a:pt x="65277" y="104901"/>
                </a:lnTo>
                <a:lnTo>
                  <a:pt x="63373" y="105663"/>
                </a:lnTo>
                <a:lnTo>
                  <a:pt x="61595" y="106298"/>
                </a:lnTo>
                <a:lnTo>
                  <a:pt x="59944" y="106806"/>
                </a:lnTo>
                <a:lnTo>
                  <a:pt x="58166" y="107060"/>
                </a:lnTo>
                <a:lnTo>
                  <a:pt x="56260" y="107060"/>
                </a:lnTo>
                <a:lnTo>
                  <a:pt x="53085" y="107060"/>
                </a:lnTo>
                <a:lnTo>
                  <a:pt x="50419" y="106298"/>
                </a:lnTo>
                <a:lnTo>
                  <a:pt x="48514" y="104647"/>
                </a:lnTo>
                <a:lnTo>
                  <a:pt x="46481" y="102996"/>
                </a:lnTo>
                <a:lnTo>
                  <a:pt x="37083" y="77596"/>
                </a:lnTo>
                <a:lnTo>
                  <a:pt x="35432" y="72389"/>
                </a:lnTo>
                <a:lnTo>
                  <a:pt x="35178" y="71119"/>
                </a:lnTo>
                <a:lnTo>
                  <a:pt x="34798" y="70103"/>
                </a:lnTo>
                <a:lnTo>
                  <a:pt x="34417" y="69468"/>
                </a:lnTo>
                <a:lnTo>
                  <a:pt x="34162" y="68706"/>
                </a:lnTo>
                <a:lnTo>
                  <a:pt x="33654" y="68071"/>
                </a:lnTo>
                <a:lnTo>
                  <a:pt x="33147" y="67690"/>
                </a:lnTo>
                <a:lnTo>
                  <a:pt x="32639" y="67309"/>
                </a:lnTo>
                <a:lnTo>
                  <a:pt x="32003" y="67055"/>
                </a:lnTo>
                <a:lnTo>
                  <a:pt x="31242" y="66928"/>
                </a:lnTo>
                <a:lnTo>
                  <a:pt x="30479" y="66801"/>
                </a:lnTo>
                <a:lnTo>
                  <a:pt x="29464" y="66801"/>
                </a:lnTo>
                <a:lnTo>
                  <a:pt x="28321" y="66801"/>
                </a:lnTo>
                <a:lnTo>
                  <a:pt x="23368" y="66801"/>
                </a:lnTo>
                <a:lnTo>
                  <a:pt x="14858" y="105663"/>
                </a:lnTo>
                <a:lnTo>
                  <a:pt x="0" y="105663"/>
                </a:lnTo>
                <a:lnTo>
                  <a:pt x="18669" y="22605"/>
                </a:lnTo>
                <a:lnTo>
                  <a:pt x="19303" y="19812"/>
                </a:lnTo>
                <a:lnTo>
                  <a:pt x="19811" y="17652"/>
                </a:lnTo>
                <a:lnTo>
                  <a:pt x="20066" y="16128"/>
                </a:lnTo>
                <a:lnTo>
                  <a:pt x="20320" y="14477"/>
                </a:lnTo>
                <a:lnTo>
                  <a:pt x="20447" y="13080"/>
                </a:lnTo>
                <a:lnTo>
                  <a:pt x="20447" y="11810"/>
                </a:lnTo>
                <a:lnTo>
                  <a:pt x="20447" y="10921"/>
                </a:lnTo>
                <a:lnTo>
                  <a:pt x="18287" y="7619"/>
                </a:lnTo>
                <a:lnTo>
                  <a:pt x="17399" y="7112"/>
                </a:lnTo>
                <a:lnTo>
                  <a:pt x="16382" y="6857"/>
                </a:lnTo>
                <a:lnTo>
                  <a:pt x="15112" y="6603"/>
                </a:lnTo>
                <a:lnTo>
                  <a:pt x="13843" y="6350"/>
                </a:lnTo>
                <a:lnTo>
                  <a:pt x="12192" y="6222"/>
                </a:lnTo>
                <a:lnTo>
                  <a:pt x="10286" y="6222"/>
                </a:lnTo>
                <a:lnTo>
                  <a:pt x="11556" y="1015"/>
                </a:lnTo>
                <a:lnTo>
                  <a:pt x="32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892795" y="1656575"/>
            <a:ext cx="86065" cy="22023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907273" y="1676145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2794" y="0"/>
                </a:moveTo>
                <a:lnTo>
                  <a:pt x="0" y="8127"/>
                </a:lnTo>
                <a:lnTo>
                  <a:pt x="11572" y="13124"/>
                </a:lnTo>
                <a:lnTo>
                  <a:pt x="21526" y="20097"/>
                </a:lnTo>
                <a:lnTo>
                  <a:pt x="41816" y="52449"/>
                </a:lnTo>
                <a:lnTo>
                  <a:pt x="48514" y="99187"/>
                </a:lnTo>
                <a:lnTo>
                  <a:pt x="47755" y="116855"/>
                </a:lnTo>
                <a:lnTo>
                  <a:pt x="36575" y="160146"/>
                </a:lnTo>
                <a:lnTo>
                  <a:pt x="253" y="192277"/>
                </a:lnTo>
                <a:lnTo>
                  <a:pt x="2794" y="200405"/>
                </a:lnTo>
                <a:lnTo>
                  <a:pt x="41120" y="177617"/>
                </a:lnTo>
                <a:lnTo>
                  <a:pt x="62642" y="135636"/>
                </a:lnTo>
                <a:lnTo>
                  <a:pt x="66801" y="100202"/>
                </a:lnTo>
                <a:lnTo>
                  <a:pt x="65756" y="81843"/>
                </a:lnTo>
                <a:lnTo>
                  <a:pt x="50165" y="35051"/>
                </a:lnTo>
                <a:lnTo>
                  <a:pt x="17321" y="5208"/>
                </a:lnTo>
                <a:lnTo>
                  <a:pt x="279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907273" y="1676145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2794" y="0"/>
                </a:moveTo>
                <a:lnTo>
                  <a:pt x="40995" y="22770"/>
                </a:lnTo>
                <a:lnTo>
                  <a:pt x="62626" y="64865"/>
                </a:lnTo>
                <a:lnTo>
                  <a:pt x="66801" y="100202"/>
                </a:lnTo>
                <a:lnTo>
                  <a:pt x="65758" y="118633"/>
                </a:lnTo>
                <a:lnTo>
                  <a:pt x="50292" y="165353"/>
                </a:lnTo>
                <a:lnTo>
                  <a:pt x="17395" y="195143"/>
                </a:lnTo>
                <a:lnTo>
                  <a:pt x="2794" y="200405"/>
                </a:lnTo>
                <a:lnTo>
                  <a:pt x="253" y="192277"/>
                </a:lnTo>
                <a:lnTo>
                  <a:pt x="11680" y="187203"/>
                </a:lnTo>
                <a:lnTo>
                  <a:pt x="21558" y="180165"/>
                </a:lnTo>
                <a:lnTo>
                  <a:pt x="41763" y="147335"/>
                </a:lnTo>
                <a:lnTo>
                  <a:pt x="48514" y="99187"/>
                </a:lnTo>
                <a:lnTo>
                  <a:pt x="47773" y="82115"/>
                </a:lnTo>
                <a:lnTo>
                  <a:pt x="36575" y="39877"/>
                </a:lnTo>
                <a:lnTo>
                  <a:pt x="0" y="8127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236976" y="2054326"/>
            <a:ext cx="140944" cy="14251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246373" y="2069210"/>
            <a:ext cx="132588" cy="13246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499103" y="2016277"/>
            <a:ext cx="2653284" cy="18196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596640" y="2401798"/>
            <a:ext cx="128803" cy="1288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606165" y="2415794"/>
            <a:ext cx="118872" cy="11887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800855" y="2369820"/>
            <a:ext cx="2548001" cy="19850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382511" y="2369820"/>
            <a:ext cx="688086" cy="16179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124700" y="2417095"/>
            <a:ext cx="98298" cy="10893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139305" y="2435732"/>
            <a:ext cx="79375" cy="89535"/>
          </a:xfrm>
          <a:custGeom>
            <a:avLst/>
            <a:gdLst/>
            <a:ahLst/>
            <a:cxnLst/>
            <a:rect l="l" t="t" r="r" b="b"/>
            <a:pathLst>
              <a:path w="79375" h="89535">
                <a:moveTo>
                  <a:pt x="76235" y="9525"/>
                </a:moveTo>
                <a:lnTo>
                  <a:pt x="57530" y="9525"/>
                </a:lnTo>
                <a:lnTo>
                  <a:pt x="15621" y="64007"/>
                </a:lnTo>
                <a:lnTo>
                  <a:pt x="0" y="83819"/>
                </a:lnTo>
                <a:lnTo>
                  <a:pt x="0" y="89026"/>
                </a:lnTo>
                <a:lnTo>
                  <a:pt x="38290" y="88080"/>
                </a:lnTo>
                <a:lnTo>
                  <a:pt x="44576" y="88011"/>
                </a:lnTo>
                <a:lnTo>
                  <a:pt x="75842" y="88011"/>
                </a:lnTo>
                <a:lnTo>
                  <a:pt x="76043" y="79375"/>
                </a:lnTo>
                <a:lnTo>
                  <a:pt x="21971" y="79375"/>
                </a:lnTo>
                <a:lnTo>
                  <a:pt x="29896" y="68516"/>
                </a:lnTo>
                <a:lnTo>
                  <a:pt x="42036" y="52704"/>
                </a:lnTo>
                <a:lnTo>
                  <a:pt x="58368" y="31940"/>
                </a:lnTo>
                <a:lnTo>
                  <a:pt x="76235" y="9525"/>
                </a:lnTo>
                <a:close/>
              </a:path>
              <a:path w="79375" h="89535">
                <a:moveTo>
                  <a:pt x="75842" y="88011"/>
                </a:moveTo>
                <a:lnTo>
                  <a:pt x="44576" y="88011"/>
                </a:lnTo>
                <a:lnTo>
                  <a:pt x="51619" y="88080"/>
                </a:lnTo>
                <a:lnTo>
                  <a:pt x="59197" y="88280"/>
                </a:lnTo>
                <a:lnTo>
                  <a:pt x="67276" y="88600"/>
                </a:lnTo>
                <a:lnTo>
                  <a:pt x="75819" y="89026"/>
                </a:lnTo>
                <a:lnTo>
                  <a:pt x="75842" y="88011"/>
                </a:lnTo>
                <a:close/>
              </a:path>
              <a:path w="79375" h="89535">
                <a:moveTo>
                  <a:pt x="77089" y="59308"/>
                </a:moveTo>
                <a:lnTo>
                  <a:pt x="70612" y="59308"/>
                </a:lnTo>
                <a:lnTo>
                  <a:pt x="70230" y="60578"/>
                </a:lnTo>
                <a:lnTo>
                  <a:pt x="69976" y="61594"/>
                </a:lnTo>
                <a:lnTo>
                  <a:pt x="69850" y="62356"/>
                </a:lnTo>
                <a:lnTo>
                  <a:pt x="68199" y="69976"/>
                </a:lnTo>
                <a:lnTo>
                  <a:pt x="21971" y="79375"/>
                </a:lnTo>
                <a:lnTo>
                  <a:pt x="76043" y="79375"/>
                </a:lnTo>
                <a:lnTo>
                  <a:pt x="76200" y="72643"/>
                </a:lnTo>
                <a:lnTo>
                  <a:pt x="77089" y="59308"/>
                </a:lnTo>
                <a:close/>
              </a:path>
              <a:path w="79375" h="89535">
                <a:moveTo>
                  <a:pt x="7366" y="0"/>
                </a:moveTo>
                <a:lnTo>
                  <a:pt x="7223" y="8213"/>
                </a:lnTo>
                <a:lnTo>
                  <a:pt x="6985" y="15509"/>
                </a:lnTo>
                <a:lnTo>
                  <a:pt x="6651" y="21877"/>
                </a:lnTo>
                <a:lnTo>
                  <a:pt x="6223" y="27304"/>
                </a:lnTo>
                <a:lnTo>
                  <a:pt x="12065" y="27304"/>
                </a:lnTo>
                <a:lnTo>
                  <a:pt x="12446" y="26034"/>
                </a:lnTo>
                <a:lnTo>
                  <a:pt x="12826" y="25018"/>
                </a:lnTo>
                <a:lnTo>
                  <a:pt x="12953" y="24383"/>
                </a:lnTo>
                <a:lnTo>
                  <a:pt x="14731" y="18414"/>
                </a:lnTo>
                <a:lnTo>
                  <a:pt x="16255" y="14858"/>
                </a:lnTo>
                <a:lnTo>
                  <a:pt x="17272" y="13715"/>
                </a:lnTo>
                <a:lnTo>
                  <a:pt x="18288" y="12445"/>
                </a:lnTo>
                <a:lnTo>
                  <a:pt x="19685" y="11683"/>
                </a:lnTo>
                <a:lnTo>
                  <a:pt x="21463" y="11175"/>
                </a:lnTo>
                <a:lnTo>
                  <a:pt x="23114" y="10667"/>
                </a:lnTo>
                <a:lnTo>
                  <a:pt x="27431" y="10287"/>
                </a:lnTo>
                <a:lnTo>
                  <a:pt x="57530" y="9525"/>
                </a:lnTo>
                <a:lnTo>
                  <a:pt x="76235" y="9525"/>
                </a:lnTo>
                <a:lnTo>
                  <a:pt x="78867" y="6222"/>
                </a:lnTo>
                <a:lnTo>
                  <a:pt x="78867" y="1015"/>
                </a:lnTo>
                <a:lnTo>
                  <a:pt x="44196" y="1015"/>
                </a:lnTo>
                <a:lnTo>
                  <a:pt x="34690" y="946"/>
                </a:lnTo>
                <a:lnTo>
                  <a:pt x="25400" y="746"/>
                </a:lnTo>
                <a:lnTo>
                  <a:pt x="16299" y="426"/>
                </a:lnTo>
                <a:lnTo>
                  <a:pt x="7366" y="0"/>
                </a:lnTo>
                <a:close/>
              </a:path>
              <a:path w="79375" h="89535">
                <a:moveTo>
                  <a:pt x="78867" y="0"/>
                </a:moveTo>
                <a:lnTo>
                  <a:pt x="70842" y="426"/>
                </a:lnTo>
                <a:lnTo>
                  <a:pt x="62388" y="746"/>
                </a:lnTo>
                <a:lnTo>
                  <a:pt x="53506" y="946"/>
                </a:lnTo>
                <a:lnTo>
                  <a:pt x="44196" y="1015"/>
                </a:lnTo>
                <a:lnTo>
                  <a:pt x="78867" y="1015"/>
                </a:lnTo>
                <a:lnTo>
                  <a:pt x="7886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139305" y="2435732"/>
            <a:ext cx="79375" cy="89535"/>
          </a:xfrm>
          <a:custGeom>
            <a:avLst/>
            <a:gdLst/>
            <a:ahLst/>
            <a:cxnLst/>
            <a:rect l="l" t="t" r="r" b="b"/>
            <a:pathLst>
              <a:path w="79375" h="89535">
                <a:moveTo>
                  <a:pt x="7366" y="0"/>
                </a:moveTo>
                <a:lnTo>
                  <a:pt x="16299" y="426"/>
                </a:lnTo>
                <a:lnTo>
                  <a:pt x="25400" y="746"/>
                </a:lnTo>
                <a:lnTo>
                  <a:pt x="34690" y="946"/>
                </a:lnTo>
                <a:lnTo>
                  <a:pt x="44196" y="1015"/>
                </a:lnTo>
                <a:lnTo>
                  <a:pt x="53506" y="946"/>
                </a:lnTo>
                <a:lnTo>
                  <a:pt x="62388" y="746"/>
                </a:lnTo>
                <a:lnTo>
                  <a:pt x="70842" y="426"/>
                </a:lnTo>
                <a:lnTo>
                  <a:pt x="78867" y="0"/>
                </a:lnTo>
                <a:lnTo>
                  <a:pt x="78867" y="6222"/>
                </a:lnTo>
                <a:lnTo>
                  <a:pt x="58368" y="31940"/>
                </a:lnTo>
                <a:lnTo>
                  <a:pt x="42036" y="52704"/>
                </a:lnTo>
                <a:lnTo>
                  <a:pt x="29896" y="68516"/>
                </a:lnTo>
                <a:lnTo>
                  <a:pt x="21971" y="79375"/>
                </a:lnTo>
                <a:lnTo>
                  <a:pt x="57912" y="78739"/>
                </a:lnTo>
                <a:lnTo>
                  <a:pt x="69976" y="61594"/>
                </a:lnTo>
                <a:lnTo>
                  <a:pt x="70230" y="60578"/>
                </a:lnTo>
                <a:lnTo>
                  <a:pt x="70612" y="59308"/>
                </a:lnTo>
                <a:lnTo>
                  <a:pt x="77089" y="59308"/>
                </a:lnTo>
                <a:lnTo>
                  <a:pt x="76200" y="72643"/>
                </a:lnTo>
                <a:lnTo>
                  <a:pt x="75819" y="89026"/>
                </a:lnTo>
                <a:lnTo>
                  <a:pt x="67276" y="88600"/>
                </a:lnTo>
                <a:lnTo>
                  <a:pt x="59197" y="88280"/>
                </a:lnTo>
                <a:lnTo>
                  <a:pt x="51619" y="88080"/>
                </a:lnTo>
                <a:lnTo>
                  <a:pt x="44576" y="88011"/>
                </a:lnTo>
                <a:lnTo>
                  <a:pt x="38290" y="88080"/>
                </a:lnTo>
                <a:lnTo>
                  <a:pt x="28765" y="88280"/>
                </a:lnTo>
                <a:lnTo>
                  <a:pt x="16001" y="88600"/>
                </a:lnTo>
                <a:lnTo>
                  <a:pt x="0" y="89026"/>
                </a:lnTo>
                <a:lnTo>
                  <a:pt x="0" y="83819"/>
                </a:lnTo>
                <a:lnTo>
                  <a:pt x="15621" y="64007"/>
                </a:lnTo>
                <a:lnTo>
                  <a:pt x="57530" y="9525"/>
                </a:lnTo>
                <a:lnTo>
                  <a:pt x="34163" y="10159"/>
                </a:lnTo>
                <a:lnTo>
                  <a:pt x="27431" y="10287"/>
                </a:lnTo>
                <a:lnTo>
                  <a:pt x="23114" y="10667"/>
                </a:lnTo>
                <a:lnTo>
                  <a:pt x="21463" y="11175"/>
                </a:lnTo>
                <a:lnTo>
                  <a:pt x="19685" y="11683"/>
                </a:lnTo>
                <a:lnTo>
                  <a:pt x="18288" y="12445"/>
                </a:lnTo>
                <a:lnTo>
                  <a:pt x="17272" y="13715"/>
                </a:lnTo>
                <a:lnTo>
                  <a:pt x="16255" y="14858"/>
                </a:lnTo>
                <a:lnTo>
                  <a:pt x="14731" y="18414"/>
                </a:lnTo>
                <a:lnTo>
                  <a:pt x="12953" y="24383"/>
                </a:lnTo>
                <a:lnTo>
                  <a:pt x="12826" y="25018"/>
                </a:lnTo>
                <a:lnTo>
                  <a:pt x="12446" y="26034"/>
                </a:lnTo>
                <a:lnTo>
                  <a:pt x="12065" y="27304"/>
                </a:lnTo>
                <a:lnTo>
                  <a:pt x="6223" y="27304"/>
                </a:lnTo>
                <a:lnTo>
                  <a:pt x="6651" y="21877"/>
                </a:lnTo>
                <a:lnTo>
                  <a:pt x="6985" y="15509"/>
                </a:lnTo>
                <a:lnTo>
                  <a:pt x="7223" y="8213"/>
                </a:lnTo>
                <a:lnTo>
                  <a:pt x="73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211568" y="2461291"/>
            <a:ext cx="83098" cy="10893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226427" y="2479548"/>
            <a:ext cx="64769" cy="90805"/>
          </a:xfrm>
          <a:custGeom>
            <a:avLst/>
            <a:gdLst/>
            <a:ahLst/>
            <a:cxnLst/>
            <a:rect l="l" t="t" r="r" b="b"/>
            <a:pathLst>
              <a:path w="64770" h="90805">
                <a:moveTo>
                  <a:pt x="20535" y="10922"/>
                </a:moveTo>
                <a:lnTo>
                  <a:pt x="7493" y="10922"/>
                </a:lnTo>
                <a:lnTo>
                  <a:pt x="8636" y="11429"/>
                </a:lnTo>
                <a:lnTo>
                  <a:pt x="9905" y="12953"/>
                </a:lnTo>
                <a:lnTo>
                  <a:pt x="10287" y="14986"/>
                </a:lnTo>
                <a:lnTo>
                  <a:pt x="10170" y="77724"/>
                </a:lnTo>
                <a:lnTo>
                  <a:pt x="10009" y="80517"/>
                </a:lnTo>
                <a:lnTo>
                  <a:pt x="634" y="87122"/>
                </a:lnTo>
                <a:lnTo>
                  <a:pt x="634" y="90550"/>
                </a:lnTo>
                <a:lnTo>
                  <a:pt x="14604" y="89915"/>
                </a:lnTo>
                <a:lnTo>
                  <a:pt x="30606" y="89915"/>
                </a:lnTo>
                <a:lnTo>
                  <a:pt x="30606" y="87122"/>
                </a:lnTo>
                <a:lnTo>
                  <a:pt x="29464" y="86740"/>
                </a:lnTo>
                <a:lnTo>
                  <a:pt x="28575" y="86487"/>
                </a:lnTo>
                <a:lnTo>
                  <a:pt x="24511" y="85598"/>
                </a:lnTo>
                <a:lnTo>
                  <a:pt x="22478" y="84836"/>
                </a:lnTo>
                <a:lnTo>
                  <a:pt x="20954" y="83312"/>
                </a:lnTo>
                <a:lnTo>
                  <a:pt x="20574" y="82168"/>
                </a:lnTo>
                <a:lnTo>
                  <a:pt x="20262" y="78486"/>
                </a:lnTo>
                <a:lnTo>
                  <a:pt x="20155" y="75564"/>
                </a:lnTo>
                <a:lnTo>
                  <a:pt x="20267" y="20574"/>
                </a:lnTo>
                <a:lnTo>
                  <a:pt x="20399" y="14986"/>
                </a:lnTo>
                <a:lnTo>
                  <a:pt x="20535" y="10922"/>
                </a:lnTo>
                <a:close/>
              </a:path>
              <a:path w="64770" h="90805">
                <a:moveTo>
                  <a:pt x="30606" y="89915"/>
                </a:moveTo>
                <a:lnTo>
                  <a:pt x="19684" y="89915"/>
                </a:lnTo>
                <a:lnTo>
                  <a:pt x="30606" y="90550"/>
                </a:lnTo>
                <a:lnTo>
                  <a:pt x="30606" y="89915"/>
                </a:lnTo>
                <a:close/>
              </a:path>
              <a:path w="64770" h="90805">
                <a:moveTo>
                  <a:pt x="36068" y="32003"/>
                </a:moveTo>
                <a:lnTo>
                  <a:pt x="36068" y="35432"/>
                </a:lnTo>
                <a:lnTo>
                  <a:pt x="37846" y="35560"/>
                </a:lnTo>
                <a:lnTo>
                  <a:pt x="38989" y="35940"/>
                </a:lnTo>
                <a:lnTo>
                  <a:pt x="40004" y="36702"/>
                </a:lnTo>
                <a:lnTo>
                  <a:pt x="40258" y="37084"/>
                </a:lnTo>
                <a:lnTo>
                  <a:pt x="40258" y="38100"/>
                </a:lnTo>
                <a:lnTo>
                  <a:pt x="20066" y="58165"/>
                </a:lnTo>
                <a:lnTo>
                  <a:pt x="33781" y="75564"/>
                </a:lnTo>
                <a:lnTo>
                  <a:pt x="37338" y="79882"/>
                </a:lnTo>
                <a:lnTo>
                  <a:pt x="39243" y="82550"/>
                </a:lnTo>
                <a:lnTo>
                  <a:pt x="39750" y="83312"/>
                </a:lnTo>
                <a:lnTo>
                  <a:pt x="40131" y="83947"/>
                </a:lnTo>
                <a:lnTo>
                  <a:pt x="40131" y="85725"/>
                </a:lnTo>
                <a:lnTo>
                  <a:pt x="39370" y="86232"/>
                </a:lnTo>
                <a:lnTo>
                  <a:pt x="38226" y="86613"/>
                </a:lnTo>
                <a:lnTo>
                  <a:pt x="36068" y="87122"/>
                </a:lnTo>
                <a:lnTo>
                  <a:pt x="36068" y="90550"/>
                </a:lnTo>
                <a:lnTo>
                  <a:pt x="49402" y="89915"/>
                </a:lnTo>
                <a:lnTo>
                  <a:pt x="64389" y="89915"/>
                </a:lnTo>
                <a:lnTo>
                  <a:pt x="64389" y="87375"/>
                </a:lnTo>
                <a:lnTo>
                  <a:pt x="59690" y="86232"/>
                </a:lnTo>
                <a:lnTo>
                  <a:pt x="56388" y="85089"/>
                </a:lnTo>
                <a:lnTo>
                  <a:pt x="54609" y="83947"/>
                </a:lnTo>
                <a:lnTo>
                  <a:pt x="52831" y="82930"/>
                </a:lnTo>
                <a:lnTo>
                  <a:pt x="50673" y="80772"/>
                </a:lnTo>
                <a:lnTo>
                  <a:pt x="30606" y="55752"/>
                </a:lnTo>
                <a:lnTo>
                  <a:pt x="41275" y="46354"/>
                </a:lnTo>
                <a:lnTo>
                  <a:pt x="45847" y="42163"/>
                </a:lnTo>
                <a:lnTo>
                  <a:pt x="49022" y="39497"/>
                </a:lnTo>
                <a:lnTo>
                  <a:pt x="50800" y="38607"/>
                </a:lnTo>
                <a:lnTo>
                  <a:pt x="52450" y="37718"/>
                </a:lnTo>
                <a:lnTo>
                  <a:pt x="56006" y="36702"/>
                </a:lnTo>
                <a:lnTo>
                  <a:pt x="61468" y="35432"/>
                </a:lnTo>
                <a:lnTo>
                  <a:pt x="61468" y="32638"/>
                </a:lnTo>
                <a:lnTo>
                  <a:pt x="45720" y="32638"/>
                </a:lnTo>
                <a:lnTo>
                  <a:pt x="36068" y="32003"/>
                </a:lnTo>
                <a:close/>
              </a:path>
              <a:path w="64770" h="90805">
                <a:moveTo>
                  <a:pt x="64389" y="89915"/>
                </a:moveTo>
                <a:lnTo>
                  <a:pt x="54355" y="89915"/>
                </a:lnTo>
                <a:lnTo>
                  <a:pt x="64389" y="90550"/>
                </a:lnTo>
                <a:lnTo>
                  <a:pt x="64389" y="89915"/>
                </a:lnTo>
                <a:close/>
              </a:path>
              <a:path w="64770" h="90805">
                <a:moveTo>
                  <a:pt x="61468" y="32003"/>
                </a:moveTo>
                <a:lnTo>
                  <a:pt x="50419" y="32638"/>
                </a:lnTo>
                <a:lnTo>
                  <a:pt x="61468" y="32638"/>
                </a:lnTo>
                <a:lnTo>
                  <a:pt x="61468" y="32003"/>
                </a:lnTo>
                <a:close/>
              </a:path>
              <a:path w="64770" h="90805">
                <a:moveTo>
                  <a:pt x="19684" y="0"/>
                </a:moveTo>
                <a:lnTo>
                  <a:pt x="14224" y="3048"/>
                </a:lnTo>
                <a:lnTo>
                  <a:pt x="7620" y="5714"/>
                </a:lnTo>
                <a:lnTo>
                  <a:pt x="0" y="8254"/>
                </a:lnTo>
                <a:lnTo>
                  <a:pt x="0" y="11556"/>
                </a:lnTo>
                <a:lnTo>
                  <a:pt x="2540" y="11175"/>
                </a:lnTo>
                <a:lnTo>
                  <a:pt x="4572" y="10922"/>
                </a:lnTo>
                <a:lnTo>
                  <a:pt x="20535" y="10922"/>
                </a:lnTo>
                <a:lnTo>
                  <a:pt x="20700" y="7112"/>
                </a:lnTo>
                <a:lnTo>
                  <a:pt x="21208" y="1269"/>
                </a:lnTo>
                <a:lnTo>
                  <a:pt x="1968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226427" y="2479548"/>
            <a:ext cx="64769" cy="90805"/>
          </a:xfrm>
          <a:custGeom>
            <a:avLst/>
            <a:gdLst/>
            <a:ahLst/>
            <a:cxnLst/>
            <a:rect l="l" t="t" r="r" b="b"/>
            <a:pathLst>
              <a:path w="64770" h="90805">
                <a:moveTo>
                  <a:pt x="19684" y="0"/>
                </a:moveTo>
                <a:lnTo>
                  <a:pt x="21208" y="1269"/>
                </a:lnTo>
                <a:lnTo>
                  <a:pt x="20700" y="7112"/>
                </a:lnTo>
                <a:lnTo>
                  <a:pt x="20447" y="12953"/>
                </a:lnTo>
                <a:lnTo>
                  <a:pt x="20320" y="18796"/>
                </a:lnTo>
                <a:lnTo>
                  <a:pt x="20173" y="24608"/>
                </a:lnTo>
                <a:lnTo>
                  <a:pt x="20097" y="33099"/>
                </a:lnTo>
                <a:lnTo>
                  <a:pt x="20069" y="44281"/>
                </a:lnTo>
                <a:lnTo>
                  <a:pt x="20066" y="58165"/>
                </a:lnTo>
                <a:lnTo>
                  <a:pt x="35051" y="43814"/>
                </a:lnTo>
                <a:lnTo>
                  <a:pt x="37592" y="41401"/>
                </a:lnTo>
                <a:lnTo>
                  <a:pt x="38989" y="39877"/>
                </a:lnTo>
                <a:lnTo>
                  <a:pt x="39624" y="39115"/>
                </a:lnTo>
                <a:lnTo>
                  <a:pt x="40004" y="38607"/>
                </a:lnTo>
                <a:lnTo>
                  <a:pt x="40258" y="38100"/>
                </a:lnTo>
                <a:lnTo>
                  <a:pt x="40258" y="37591"/>
                </a:lnTo>
                <a:lnTo>
                  <a:pt x="40258" y="37084"/>
                </a:lnTo>
                <a:lnTo>
                  <a:pt x="40004" y="36702"/>
                </a:lnTo>
                <a:lnTo>
                  <a:pt x="39497" y="36322"/>
                </a:lnTo>
                <a:lnTo>
                  <a:pt x="38989" y="35940"/>
                </a:lnTo>
                <a:lnTo>
                  <a:pt x="37846" y="35560"/>
                </a:lnTo>
                <a:lnTo>
                  <a:pt x="36068" y="35432"/>
                </a:lnTo>
                <a:lnTo>
                  <a:pt x="36068" y="32003"/>
                </a:lnTo>
                <a:lnTo>
                  <a:pt x="41528" y="32385"/>
                </a:lnTo>
                <a:lnTo>
                  <a:pt x="45720" y="32638"/>
                </a:lnTo>
                <a:lnTo>
                  <a:pt x="48387" y="32638"/>
                </a:lnTo>
                <a:lnTo>
                  <a:pt x="50419" y="32638"/>
                </a:lnTo>
                <a:lnTo>
                  <a:pt x="54737" y="32385"/>
                </a:lnTo>
                <a:lnTo>
                  <a:pt x="61468" y="32003"/>
                </a:lnTo>
                <a:lnTo>
                  <a:pt x="61468" y="35432"/>
                </a:lnTo>
                <a:lnTo>
                  <a:pt x="56006" y="36702"/>
                </a:lnTo>
                <a:lnTo>
                  <a:pt x="52450" y="37718"/>
                </a:lnTo>
                <a:lnTo>
                  <a:pt x="50800" y="38607"/>
                </a:lnTo>
                <a:lnTo>
                  <a:pt x="49022" y="39497"/>
                </a:lnTo>
                <a:lnTo>
                  <a:pt x="45847" y="42163"/>
                </a:lnTo>
                <a:lnTo>
                  <a:pt x="41275" y="46354"/>
                </a:lnTo>
                <a:lnTo>
                  <a:pt x="30606" y="55752"/>
                </a:lnTo>
                <a:lnTo>
                  <a:pt x="48132" y="77597"/>
                </a:lnTo>
                <a:lnTo>
                  <a:pt x="50673" y="80772"/>
                </a:lnTo>
                <a:lnTo>
                  <a:pt x="52831" y="82930"/>
                </a:lnTo>
                <a:lnTo>
                  <a:pt x="54609" y="83947"/>
                </a:lnTo>
                <a:lnTo>
                  <a:pt x="56388" y="85089"/>
                </a:lnTo>
                <a:lnTo>
                  <a:pt x="59690" y="86232"/>
                </a:lnTo>
                <a:lnTo>
                  <a:pt x="64389" y="87375"/>
                </a:lnTo>
                <a:lnTo>
                  <a:pt x="64389" y="90550"/>
                </a:lnTo>
                <a:lnTo>
                  <a:pt x="58674" y="90169"/>
                </a:lnTo>
                <a:lnTo>
                  <a:pt x="54355" y="89915"/>
                </a:lnTo>
                <a:lnTo>
                  <a:pt x="51434" y="89915"/>
                </a:lnTo>
                <a:lnTo>
                  <a:pt x="49402" y="89915"/>
                </a:lnTo>
                <a:lnTo>
                  <a:pt x="44196" y="90169"/>
                </a:lnTo>
                <a:lnTo>
                  <a:pt x="36068" y="90550"/>
                </a:lnTo>
                <a:lnTo>
                  <a:pt x="36068" y="87122"/>
                </a:lnTo>
                <a:lnTo>
                  <a:pt x="38226" y="86613"/>
                </a:lnTo>
                <a:lnTo>
                  <a:pt x="39370" y="86232"/>
                </a:lnTo>
                <a:lnTo>
                  <a:pt x="39750" y="85978"/>
                </a:lnTo>
                <a:lnTo>
                  <a:pt x="40131" y="85725"/>
                </a:lnTo>
                <a:lnTo>
                  <a:pt x="40258" y="85343"/>
                </a:lnTo>
                <a:lnTo>
                  <a:pt x="40258" y="84836"/>
                </a:lnTo>
                <a:lnTo>
                  <a:pt x="40258" y="84327"/>
                </a:lnTo>
                <a:lnTo>
                  <a:pt x="40131" y="83947"/>
                </a:lnTo>
                <a:lnTo>
                  <a:pt x="39750" y="83312"/>
                </a:lnTo>
                <a:lnTo>
                  <a:pt x="39243" y="82550"/>
                </a:lnTo>
                <a:lnTo>
                  <a:pt x="37338" y="79882"/>
                </a:lnTo>
                <a:lnTo>
                  <a:pt x="33781" y="75564"/>
                </a:lnTo>
                <a:lnTo>
                  <a:pt x="20066" y="58165"/>
                </a:lnTo>
                <a:lnTo>
                  <a:pt x="20066" y="70357"/>
                </a:lnTo>
                <a:lnTo>
                  <a:pt x="20193" y="77724"/>
                </a:lnTo>
                <a:lnTo>
                  <a:pt x="20447" y="80517"/>
                </a:lnTo>
                <a:lnTo>
                  <a:pt x="20574" y="82168"/>
                </a:lnTo>
                <a:lnTo>
                  <a:pt x="20954" y="83312"/>
                </a:lnTo>
                <a:lnTo>
                  <a:pt x="21717" y="84074"/>
                </a:lnTo>
                <a:lnTo>
                  <a:pt x="22478" y="84836"/>
                </a:lnTo>
                <a:lnTo>
                  <a:pt x="24511" y="85598"/>
                </a:lnTo>
                <a:lnTo>
                  <a:pt x="27940" y="86360"/>
                </a:lnTo>
                <a:lnTo>
                  <a:pt x="28575" y="86487"/>
                </a:lnTo>
                <a:lnTo>
                  <a:pt x="29464" y="86740"/>
                </a:lnTo>
                <a:lnTo>
                  <a:pt x="30606" y="87122"/>
                </a:lnTo>
                <a:lnTo>
                  <a:pt x="30606" y="90550"/>
                </a:lnTo>
                <a:lnTo>
                  <a:pt x="24383" y="90169"/>
                </a:lnTo>
                <a:lnTo>
                  <a:pt x="19684" y="89915"/>
                </a:lnTo>
                <a:lnTo>
                  <a:pt x="16637" y="89915"/>
                </a:lnTo>
                <a:lnTo>
                  <a:pt x="14604" y="89915"/>
                </a:lnTo>
                <a:lnTo>
                  <a:pt x="9144" y="90169"/>
                </a:lnTo>
                <a:lnTo>
                  <a:pt x="634" y="90550"/>
                </a:lnTo>
                <a:lnTo>
                  <a:pt x="634" y="87122"/>
                </a:lnTo>
                <a:lnTo>
                  <a:pt x="5461" y="86105"/>
                </a:lnTo>
                <a:lnTo>
                  <a:pt x="8254" y="85343"/>
                </a:lnTo>
                <a:lnTo>
                  <a:pt x="10287" y="38735"/>
                </a:lnTo>
                <a:lnTo>
                  <a:pt x="10159" y="21589"/>
                </a:lnTo>
                <a:lnTo>
                  <a:pt x="10159" y="21081"/>
                </a:lnTo>
                <a:lnTo>
                  <a:pt x="10287" y="20574"/>
                </a:lnTo>
                <a:lnTo>
                  <a:pt x="10287" y="19938"/>
                </a:lnTo>
                <a:lnTo>
                  <a:pt x="10287" y="19430"/>
                </a:lnTo>
                <a:lnTo>
                  <a:pt x="10287" y="18796"/>
                </a:lnTo>
                <a:lnTo>
                  <a:pt x="10287" y="18161"/>
                </a:lnTo>
                <a:lnTo>
                  <a:pt x="10287" y="14986"/>
                </a:lnTo>
                <a:lnTo>
                  <a:pt x="9905" y="12953"/>
                </a:lnTo>
                <a:lnTo>
                  <a:pt x="9271" y="12191"/>
                </a:lnTo>
                <a:lnTo>
                  <a:pt x="8636" y="11429"/>
                </a:lnTo>
                <a:lnTo>
                  <a:pt x="7493" y="10922"/>
                </a:lnTo>
                <a:lnTo>
                  <a:pt x="5842" y="10922"/>
                </a:lnTo>
                <a:lnTo>
                  <a:pt x="4572" y="10922"/>
                </a:lnTo>
                <a:lnTo>
                  <a:pt x="2540" y="11175"/>
                </a:lnTo>
                <a:lnTo>
                  <a:pt x="0" y="11556"/>
                </a:lnTo>
                <a:lnTo>
                  <a:pt x="0" y="8254"/>
                </a:lnTo>
                <a:lnTo>
                  <a:pt x="7620" y="5714"/>
                </a:lnTo>
                <a:lnTo>
                  <a:pt x="14224" y="3048"/>
                </a:lnTo>
                <a:lnTo>
                  <a:pt x="1968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954779" y="2717322"/>
            <a:ext cx="113507" cy="11350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964304" y="2730119"/>
            <a:ext cx="103886" cy="10388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165091" y="2688335"/>
            <a:ext cx="4838192" cy="14300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954779" y="3040410"/>
            <a:ext cx="113507" cy="11350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964304" y="3053207"/>
            <a:ext cx="103886" cy="10388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163567" y="3052608"/>
            <a:ext cx="93725" cy="9521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177538" y="3070225"/>
            <a:ext cx="75565" cy="76835"/>
          </a:xfrm>
          <a:custGeom>
            <a:avLst/>
            <a:gdLst/>
            <a:ahLst/>
            <a:cxnLst/>
            <a:rect l="l" t="t" r="r" b="b"/>
            <a:pathLst>
              <a:path w="75564" h="76835">
                <a:moveTo>
                  <a:pt x="73458" y="6476"/>
                </a:moveTo>
                <a:lnTo>
                  <a:pt x="57150" y="6476"/>
                </a:lnTo>
                <a:lnTo>
                  <a:pt x="57658" y="7112"/>
                </a:lnTo>
                <a:lnTo>
                  <a:pt x="54737" y="10033"/>
                </a:lnTo>
                <a:lnTo>
                  <a:pt x="50164" y="15112"/>
                </a:lnTo>
                <a:lnTo>
                  <a:pt x="43941" y="22225"/>
                </a:lnTo>
                <a:lnTo>
                  <a:pt x="0" y="72898"/>
                </a:lnTo>
                <a:lnTo>
                  <a:pt x="1524" y="76835"/>
                </a:lnTo>
                <a:lnTo>
                  <a:pt x="59689" y="76835"/>
                </a:lnTo>
                <a:lnTo>
                  <a:pt x="61109" y="70358"/>
                </a:lnTo>
                <a:lnTo>
                  <a:pt x="18287" y="70358"/>
                </a:lnTo>
                <a:lnTo>
                  <a:pt x="17779" y="69723"/>
                </a:lnTo>
                <a:lnTo>
                  <a:pt x="22066" y="65025"/>
                </a:lnTo>
                <a:lnTo>
                  <a:pt x="26733" y="59864"/>
                </a:lnTo>
                <a:lnTo>
                  <a:pt x="31781" y="54203"/>
                </a:lnTo>
                <a:lnTo>
                  <a:pt x="73458" y="6476"/>
                </a:lnTo>
                <a:close/>
              </a:path>
              <a:path w="75564" h="76835">
                <a:moveTo>
                  <a:pt x="64642" y="54228"/>
                </a:moveTo>
                <a:lnTo>
                  <a:pt x="57403" y="54228"/>
                </a:lnTo>
                <a:lnTo>
                  <a:pt x="55372" y="58420"/>
                </a:lnTo>
                <a:lnTo>
                  <a:pt x="53721" y="61467"/>
                </a:lnTo>
                <a:lnTo>
                  <a:pt x="52324" y="63500"/>
                </a:lnTo>
                <a:lnTo>
                  <a:pt x="50926" y="65404"/>
                </a:lnTo>
                <a:lnTo>
                  <a:pt x="49657" y="66928"/>
                </a:lnTo>
                <a:lnTo>
                  <a:pt x="48387" y="67817"/>
                </a:lnTo>
                <a:lnTo>
                  <a:pt x="47116" y="68834"/>
                </a:lnTo>
                <a:lnTo>
                  <a:pt x="45592" y="69469"/>
                </a:lnTo>
                <a:lnTo>
                  <a:pt x="43814" y="69850"/>
                </a:lnTo>
                <a:lnTo>
                  <a:pt x="42163" y="70103"/>
                </a:lnTo>
                <a:lnTo>
                  <a:pt x="39624" y="70358"/>
                </a:lnTo>
                <a:lnTo>
                  <a:pt x="61109" y="70358"/>
                </a:lnTo>
                <a:lnTo>
                  <a:pt x="64642" y="54228"/>
                </a:lnTo>
                <a:close/>
              </a:path>
              <a:path w="75564" h="76835">
                <a:moveTo>
                  <a:pt x="74040" y="0"/>
                </a:moveTo>
                <a:lnTo>
                  <a:pt x="16890" y="0"/>
                </a:lnTo>
                <a:lnTo>
                  <a:pt x="12064" y="21082"/>
                </a:lnTo>
                <a:lnTo>
                  <a:pt x="19303" y="21082"/>
                </a:lnTo>
                <a:lnTo>
                  <a:pt x="21082" y="17652"/>
                </a:lnTo>
                <a:lnTo>
                  <a:pt x="22733" y="15112"/>
                </a:lnTo>
                <a:lnTo>
                  <a:pt x="35560" y="6476"/>
                </a:lnTo>
                <a:lnTo>
                  <a:pt x="73458" y="6476"/>
                </a:lnTo>
                <a:lnTo>
                  <a:pt x="75564" y="4063"/>
                </a:lnTo>
                <a:lnTo>
                  <a:pt x="740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177538" y="3070225"/>
            <a:ext cx="75565" cy="76835"/>
          </a:xfrm>
          <a:custGeom>
            <a:avLst/>
            <a:gdLst/>
            <a:ahLst/>
            <a:cxnLst/>
            <a:rect l="l" t="t" r="r" b="b"/>
            <a:pathLst>
              <a:path w="75564" h="76835">
                <a:moveTo>
                  <a:pt x="16890" y="0"/>
                </a:moveTo>
                <a:lnTo>
                  <a:pt x="74040" y="0"/>
                </a:lnTo>
                <a:lnTo>
                  <a:pt x="75564" y="4063"/>
                </a:lnTo>
                <a:lnTo>
                  <a:pt x="37211" y="48005"/>
                </a:lnTo>
                <a:lnTo>
                  <a:pt x="17779" y="69723"/>
                </a:lnTo>
                <a:lnTo>
                  <a:pt x="18287" y="70358"/>
                </a:lnTo>
                <a:lnTo>
                  <a:pt x="36449" y="70358"/>
                </a:lnTo>
                <a:lnTo>
                  <a:pt x="39624" y="70358"/>
                </a:lnTo>
                <a:lnTo>
                  <a:pt x="42163" y="70103"/>
                </a:lnTo>
                <a:lnTo>
                  <a:pt x="43814" y="69850"/>
                </a:lnTo>
                <a:lnTo>
                  <a:pt x="45592" y="69469"/>
                </a:lnTo>
                <a:lnTo>
                  <a:pt x="47116" y="68834"/>
                </a:lnTo>
                <a:lnTo>
                  <a:pt x="48387" y="67817"/>
                </a:lnTo>
                <a:lnTo>
                  <a:pt x="49657" y="66928"/>
                </a:lnTo>
                <a:lnTo>
                  <a:pt x="57403" y="54228"/>
                </a:lnTo>
                <a:lnTo>
                  <a:pt x="64642" y="54228"/>
                </a:lnTo>
                <a:lnTo>
                  <a:pt x="59689" y="76835"/>
                </a:lnTo>
                <a:lnTo>
                  <a:pt x="1524" y="76835"/>
                </a:lnTo>
                <a:lnTo>
                  <a:pt x="0" y="72898"/>
                </a:lnTo>
                <a:lnTo>
                  <a:pt x="43941" y="22225"/>
                </a:lnTo>
                <a:lnTo>
                  <a:pt x="50164" y="15112"/>
                </a:lnTo>
                <a:lnTo>
                  <a:pt x="54737" y="10033"/>
                </a:lnTo>
                <a:lnTo>
                  <a:pt x="57658" y="7112"/>
                </a:lnTo>
                <a:lnTo>
                  <a:pt x="57150" y="6476"/>
                </a:lnTo>
                <a:lnTo>
                  <a:pt x="38353" y="6476"/>
                </a:lnTo>
                <a:lnTo>
                  <a:pt x="35560" y="6476"/>
                </a:lnTo>
                <a:lnTo>
                  <a:pt x="33527" y="6730"/>
                </a:lnTo>
                <a:lnTo>
                  <a:pt x="32258" y="7112"/>
                </a:lnTo>
                <a:lnTo>
                  <a:pt x="30987" y="7492"/>
                </a:lnTo>
                <a:lnTo>
                  <a:pt x="29590" y="8127"/>
                </a:lnTo>
                <a:lnTo>
                  <a:pt x="28321" y="9016"/>
                </a:lnTo>
                <a:lnTo>
                  <a:pt x="27050" y="10033"/>
                </a:lnTo>
                <a:lnTo>
                  <a:pt x="25653" y="11429"/>
                </a:lnTo>
                <a:lnTo>
                  <a:pt x="24257" y="13208"/>
                </a:lnTo>
                <a:lnTo>
                  <a:pt x="22733" y="15112"/>
                </a:lnTo>
                <a:lnTo>
                  <a:pt x="21082" y="17652"/>
                </a:lnTo>
                <a:lnTo>
                  <a:pt x="19303" y="21082"/>
                </a:lnTo>
                <a:lnTo>
                  <a:pt x="12064" y="21082"/>
                </a:lnTo>
                <a:lnTo>
                  <a:pt x="1689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242815" y="3083087"/>
            <a:ext cx="81492" cy="997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257040" y="3100323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36824" y="50800"/>
                </a:moveTo>
                <a:lnTo>
                  <a:pt x="23113" y="50800"/>
                </a:lnTo>
                <a:lnTo>
                  <a:pt x="23749" y="50926"/>
                </a:lnTo>
                <a:lnTo>
                  <a:pt x="24257" y="50926"/>
                </a:lnTo>
                <a:lnTo>
                  <a:pt x="24764" y="51180"/>
                </a:lnTo>
                <a:lnTo>
                  <a:pt x="28067" y="58927"/>
                </a:lnTo>
                <a:lnTo>
                  <a:pt x="29210" y="62611"/>
                </a:lnTo>
                <a:lnTo>
                  <a:pt x="30099" y="65912"/>
                </a:lnTo>
                <a:lnTo>
                  <a:pt x="30861" y="69087"/>
                </a:lnTo>
                <a:lnTo>
                  <a:pt x="31876" y="71881"/>
                </a:lnTo>
                <a:lnTo>
                  <a:pt x="40259" y="81279"/>
                </a:lnTo>
                <a:lnTo>
                  <a:pt x="44196" y="81279"/>
                </a:lnTo>
                <a:lnTo>
                  <a:pt x="45465" y="81152"/>
                </a:lnTo>
                <a:lnTo>
                  <a:pt x="46862" y="80645"/>
                </a:lnTo>
                <a:lnTo>
                  <a:pt x="48133" y="80263"/>
                </a:lnTo>
                <a:lnTo>
                  <a:pt x="49530" y="79628"/>
                </a:lnTo>
                <a:lnTo>
                  <a:pt x="50926" y="78739"/>
                </a:lnTo>
                <a:lnTo>
                  <a:pt x="52450" y="77850"/>
                </a:lnTo>
                <a:lnTo>
                  <a:pt x="53848" y="76708"/>
                </a:lnTo>
                <a:lnTo>
                  <a:pt x="55499" y="75437"/>
                </a:lnTo>
                <a:lnTo>
                  <a:pt x="57700" y="73405"/>
                </a:lnTo>
                <a:lnTo>
                  <a:pt x="46609" y="73405"/>
                </a:lnTo>
                <a:lnTo>
                  <a:pt x="45847" y="73278"/>
                </a:lnTo>
                <a:lnTo>
                  <a:pt x="44831" y="72516"/>
                </a:lnTo>
                <a:lnTo>
                  <a:pt x="44323" y="72009"/>
                </a:lnTo>
                <a:lnTo>
                  <a:pt x="43814" y="71247"/>
                </a:lnTo>
                <a:lnTo>
                  <a:pt x="43307" y="70612"/>
                </a:lnTo>
                <a:lnTo>
                  <a:pt x="42925" y="69596"/>
                </a:lnTo>
                <a:lnTo>
                  <a:pt x="42545" y="68452"/>
                </a:lnTo>
                <a:lnTo>
                  <a:pt x="42037" y="67310"/>
                </a:lnTo>
                <a:lnTo>
                  <a:pt x="41656" y="65912"/>
                </a:lnTo>
                <a:lnTo>
                  <a:pt x="41148" y="64388"/>
                </a:lnTo>
                <a:lnTo>
                  <a:pt x="40259" y="61340"/>
                </a:lnTo>
                <a:lnTo>
                  <a:pt x="38226" y="55245"/>
                </a:lnTo>
                <a:lnTo>
                  <a:pt x="36824" y="50800"/>
                </a:lnTo>
                <a:close/>
              </a:path>
              <a:path w="62864" h="81280">
                <a:moveTo>
                  <a:pt x="29083" y="0"/>
                </a:moveTo>
                <a:lnTo>
                  <a:pt x="24892" y="0"/>
                </a:lnTo>
                <a:lnTo>
                  <a:pt x="8762" y="762"/>
                </a:lnTo>
                <a:lnTo>
                  <a:pt x="7874" y="4699"/>
                </a:lnTo>
                <a:lnTo>
                  <a:pt x="9271" y="4699"/>
                </a:lnTo>
                <a:lnTo>
                  <a:pt x="10540" y="4825"/>
                </a:lnTo>
                <a:lnTo>
                  <a:pt x="15112" y="7112"/>
                </a:lnTo>
                <a:lnTo>
                  <a:pt x="15367" y="7620"/>
                </a:lnTo>
                <a:lnTo>
                  <a:pt x="15494" y="9905"/>
                </a:lnTo>
                <a:lnTo>
                  <a:pt x="15239" y="12191"/>
                </a:lnTo>
                <a:lnTo>
                  <a:pt x="14986" y="13462"/>
                </a:lnTo>
                <a:lnTo>
                  <a:pt x="14605" y="14986"/>
                </a:lnTo>
                <a:lnTo>
                  <a:pt x="14224" y="17145"/>
                </a:lnTo>
                <a:lnTo>
                  <a:pt x="0" y="80263"/>
                </a:lnTo>
                <a:lnTo>
                  <a:pt x="11302" y="80263"/>
                </a:lnTo>
                <a:lnTo>
                  <a:pt x="17780" y="50800"/>
                </a:lnTo>
                <a:lnTo>
                  <a:pt x="36824" y="50800"/>
                </a:lnTo>
                <a:lnTo>
                  <a:pt x="36322" y="49149"/>
                </a:lnTo>
                <a:lnTo>
                  <a:pt x="35306" y="46100"/>
                </a:lnTo>
                <a:lnTo>
                  <a:pt x="35795" y="45720"/>
                </a:lnTo>
                <a:lnTo>
                  <a:pt x="18796" y="45720"/>
                </a:lnTo>
                <a:lnTo>
                  <a:pt x="29083" y="0"/>
                </a:lnTo>
                <a:close/>
              </a:path>
              <a:path w="62864" h="81280">
                <a:moveTo>
                  <a:pt x="56642" y="66675"/>
                </a:moveTo>
                <a:lnTo>
                  <a:pt x="55499" y="68072"/>
                </a:lnTo>
                <a:lnTo>
                  <a:pt x="54356" y="69087"/>
                </a:lnTo>
                <a:lnTo>
                  <a:pt x="52577" y="70865"/>
                </a:lnTo>
                <a:lnTo>
                  <a:pt x="51688" y="71627"/>
                </a:lnTo>
                <a:lnTo>
                  <a:pt x="51054" y="72136"/>
                </a:lnTo>
                <a:lnTo>
                  <a:pt x="50292" y="72643"/>
                </a:lnTo>
                <a:lnTo>
                  <a:pt x="49022" y="73151"/>
                </a:lnTo>
                <a:lnTo>
                  <a:pt x="48513" y="73405"/>
                </a:lnTo>
                <a:lnTo>
                  <a:pt x="57700" y="73405"/>
                </a:lnTo>
                <a:lnTo>
                  <a:pt x="58800" y="72389"/>
                </a:lnTo>
                <a:lnTo>
                  <a:pt x="60579" y="70485"/>
                </a:lnTo>
                <a:lnTo>
                  <a:pt x="56642" y="66675"/>
                </a:lnTo>
                <a:close/>
              </a:path>
              <a:path w="62864" h="81280">
                <a:moveTo>
                  <a:pt x="60833" y="21462"/>
                </a:moveTo>
                <a:lnTo>
                  <a:pt x="39750" y="21462"/>
                </a:lnTo>
                <a:lnTo>
                  <a:pt x="38988" y="25273"/>
                </a:lnTo>
                <a:lnTo>
                  <a:pt x="40639" y="25400"/>
                </a:lnTo>
                <a:lnTo>
                  <a:pt x="41783" y="25780"/>
                </a:lnTo>
                <a:lnTo>
                  <a:pt x="43052" y="27050"/>
                </a:lnTo>
                <a:lnTo>
                  <a:pt x="43307" y="27812"/>
                </a:lnTo>
                <a:lnTo>
                  <a:pt x="43307" y="29463"/>
                </a:lnTo>
                <a:lnTo>
                  <a:pt x="30352" y="42417"/>
                </a:lnTo>
                <a:lnTo>
                  <a:pt x="28701" y="43434"/>
                </a:lnTo>
                <a:lnTo>
                  <a:pt x="26924" y="44196"/>
                </a:lnTo>
                <a:lnTo>
                  <a:pt x="25273" y="44830"/>
                </a:lnTo>
                <a:lnTo>
                  <a:pt x="23495" y="45465"/>
                </a:lnTo>
                <a:lnTo>
                  <a:pt x="21971" y="45720"/>
                </a:lnTo>
                <a:lnTo>
                  <a:pt x="35795" y="45720"/>
                </a:lnTo>
                <a:lnTo>
                  <a:pt x="37592" y="44323"/>
                </a:lnTo>
                <a:lnTo>
                  <a:pt x="39877" y="42672"/>
                </a:lnTo>
                <a:lnTo>
                  <a:pt x="42037" y="41148"/>
                </a:lnTo>
                <a:lnTo>
                  <a:pt x="50673" y="34543"/>
                </a:lnTo>
                <a:lnTo>
                  <a:pt x="57531" y="29210"/>
                </a:lnTo>
                <a:lnTo>
                  <a:pt x="59817" y="27177"/>
                </a:lnTo>
                <a:lnTo>
                  <a:pt x="62357" y="25146"/>
                </a:lnTo>
                <a:lnTo>
                  <a:pt x="60833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257040" y="3100323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24892" y="0"/>
                </a:moveTo>
                <a:lnTo>
                  <a:pt x="29083" y="0"/>
                </a:lnTo>
                <a:lnTo>
                  <a:pt x="18796" y="45720"/>
                </a:lnTo>
                <a:lnTo>
                  <a:pt x="20447" y="45720"/>
                </a:lnTo>
                <a:lnTo>
                  <a:pt x="21971" y="45720"/>
                </a:lnTo>
                <a:lnTo>
                  <a:pt x="23495" y="45465"/>
                </a:lnTo>
                <a:lnTo>
                  <a:pt x="25273" y="44830"/>
                </a:lnTo>
                <a:lnTo>
                  <a:pt x="26924" y="44196"/>
                </a:lnTo>
                <a:lnTo>
                  <a:pt x="28701" y="43434"/>
                </a:lnTo>
                <a:lnTo>
                  <a:pt x="30352" y="42417"/>
                </a:lnTo>
                <a:lnTo>
                  <a:pt x="32131" y="41401"/>
                </a:lnTo>
                <a:lnTo>
                  <a:pt x="33782" y="40259"/>
                </a:lnTo>
                <a:lnTo>
                  <a:pt x="35306" y="38988"/>
                </a:lnTo>
                <a:lnTo>
                  <a:pt x="36830" y="37718"/>
                </a:lnTo>
                <a:lnTo>
                  <a:pt x="42290" y="31623"/>
                </a:lnTo>
                <a:lnTo>
                  <a:pt x="43052" y="30479"/>
                </a:lnTo>
                <a:lnTo>
                  <a:pt x="43307" y="29463"/>
                </a:lnTo>
                <a:lnTo>
                  <a:pt x="43307" y="28701"/>
                </a:lnTo>
                <a:lnTo>
                  <a:pt x="43307" y="27812"/>
                </a:lnTo>
                <a:lnTo>
                  <a:pt x="38988" y="25273"/>
                </a:lnTo>
                <a:lnTo>
                  <a:pt x="39750" y="21462"/>
                </a:lnTo>
                <a:lnTo>
                  <a:pt x="60833" y="21462"/>
                </a:lnTo>
                <a:lnTo>
                  <a:pt x="62357" y="25146"/>
                </a:lnTo>
                <a:lnTo>
                  <a:pt x="59817" y="27177"/>
                </a:lnTo>
                <a:lnTo>
                  <a:pt x="57531" y="29210"/>
                </a:lnTo>
                <a:lnTo>
                  <a:pt x="55245" y="30987"/>
                </a:lnTo>
                <a:lnTo>
                  <a:pt x="52959" y="32765"/>
                </a:lnTo>
                <a:lnTo>
                  <a:pt x="50673" y="34543"/>
                </a:lnTo>
                <a:lnTo>
                  <a:pt x="48513" y="36195"/>
                </a:lnTo>
                <a:lnTo>
                  <a:pt x="46355" y="37846"/>
                </a:lnTo>
                <a:lnTo>
                  <a:pt x="44196" y="39497"/>
                </a:lnTo>
                <a:lnTo>
                  <a:pt x="42037" y="41148"/>
                </a:lnTo>
                <a:lnTo>
                  <a:pt x="39877" y="42672"/>
                </a:lnTo>
                <a:lnTo>
                  <a:pt x="37592" y="44323"/>
                </a:lnTo>
                <a:lnTo>
                  <a:pt x="35306" y="46100"/>
                </a:lnTo>
                <a:lnTo>
                  <a:pt x="36322" y="49149"/>
                </a:lnTo>
                <a:lnTo>
                  <a:pt x="37211" y="52070"/>
                </a:lnTo>
                <a:lnTo>
                  <a:pt x="38226" y="55245"/>
                </a:lnTo>
                <a:lnTo>
                  <a:pt x="39243" y="58292"/>
                </a:lnTo>
                <a:lnTo>
                  <a:pt x="40259" y="61340"/>
                </a:lnTo>
                <a:lnTo>
                  <a:pt x="41148" y="64388"/>
                </a:lnTo>
                <a:lnTo>
                  <a:pt x="41656" y="65912"/>
                </a:lnTo>
                <a:lnTo>
                  <a:pt x="42037" y="67310"/>
                </a:lnTo>
                <a:lnTo>
                  <a:pt x="42545" y="68452"/>
                </a:lnTo>
                <a:lnTo>
                  <a:pt x="42925" y="69596"/>
                </a:lnTo>
                <a:lnTo>
                  <a:pt x="43307" y="70612"/>
                </a:lnTo>
                <a:lnTo>
                  <a:pt x="43814" y="71247"/>
                </a:lnTo>
                <a:lnTo>
                  <a:pt x="44323" y="72009"/>
                </a:lnTo>
                <a:lnTo>
                  <a:pt x="44831" y="72516"/>
                </a:lnTo>
                <a:lnTo>
                  <a:pt x="45338" y="72898"/>
                </a:lnTo>
                <a:lnTo>
                  <a:pt x="45847" y="73278"/>
                </a:lnTo>
                <a:lnTo>
                  <a:pt x="46609" y="73405"/>
                </a:lnTo>
                <a:lnTo>
                  <a:pt x="47371" y="73405"/>
                </a:lnTo>
                <a:lnTo>
                  <a:pt x="47879" y="73405"/>
                </a:lnTo>
                <a:lnTo>
                  <a:pt x="48513" y="73405"/>
                </a:lnTo>
                <a:lnTo>
                  <a:pt x="49022" y="73151"/>
                </a:lnTo>
                <a:lnTo>
                  <a:pt x="49657" y="72898"/>
                </a:lnTo>
                <a:lnTo>
                  <a:pt x="54356" y="69087"/>
                </a:lnTo>
                <a:lnTo>
                  <a:pt x="55499" y="68072"/>
                </a:lnTo>
                <a:lnTo>
                  <a:pt x="56642" y="66675"/>
                </a:lnTo>
                <a:lnTo>
                  <a:pt x="60579" y="70485"/>
                </a:lnTo>
                <a:lnTo>
                  <a:pt x="58800" y="72389"/>
                </a:lnTo>
                <a:lnTo>
                  <a:pt x="57023" y="74040"/>
                </a:lnTo>
                <a:lnTo>
                  <a:pt x="55499" y="75437"/>
                </a:lnTo>
                <a:lnTo>
                  <a:pt x="53848" y="76708"/>
                </a:lnTo>
                <a:lnTo>
                  <a:pt x="52450" y="77850"/>
                </a:lnTo>
                <a:lnTo>
                  <a:pt x="50926" y="78739"/>
                </a:lnTo>
                <a:lnTo>
                  <a:pt x="49530" y="79628"/>
                </a:lnTo>
                <a:lnTo>
                  <a:pt x="48133" y="80263"/>
                </a:lnTo>
                <a:lnTo>
                  <a:pt x="46862" y="80645"/>
                </a:lnTo>
                <a:lnTo>
                  <a:pt x="45465" y="81152"/>
                </a:lnTo>
                <a:lnTo>
                  <a:pt x="44196" y="81279"/>
                </a:lnTo>
                <a:lnTo>
                  <a:pt x="42799" y="81279"/>
                </a:lnTo>
                <a:lnTo>
                  <a:pt x="40259" y="81279"/>
                </a:lnTo>
                <a:lnTo>
                  <a:pt x="38354" y="80645"/>
                </a:lnTo>
                <a:lnTo>
                  <a:pt x="30099" y="65912"/>
                </a:lnTo>
                <a:lnTo>
                  <a:pt x="29210" y="62611"/>
                </a:lnTo>
                <a:lnTo>
                  <a:pt x="28067" y="58927"/>
                </a:lnTo>
                <a:lnTo>
                  <a:pt x="26924" y="54990"/>
                </a:lnTo>
                <a:lnTo>
                  <a:pt x="26670" y="54101"/>
                </a:lnTo>
                <a:lnTo>
                  <a:pt x="26415" y="53339"/>
                </a:lnTo>
                <a:lnTo>
                  <a:pt x="26162" y="52704"/>
                </a:lnTo>
                <a:lnTo>
                  <a:pt x="25908" y="52197"/>
                </a:lnTo>
                <a:lnTo>
                  <a:pt x="25526" y="51688"/>
                </a:lnTo>
                <a:lnTo>
                  <a:pt x="25146" y="51435"/>
                </a:lnTo>
                <a:lnTo>
                  <a:pt x="24764" y="51180"/>
                </a:lnTo>
                <a:lnTo>
                  <a:pt x="24257" y="50926"/>
                </a:lnTo>
                <a:lnTo>
                  <a:pt x="23749" y="50926"/>
                </a:lnTo>
                <a:lnTo>
                  <a:pt x="23113" y="50800"/>
                </a:lnTo>
                <a:lnTo>
                  <a:pt x="22351" y="50800"/>
                </a:lnTo>
                <a:lnTo>
                  <a:pt x="21462" y="50800"/>
                </a:lnTo>
                <a:lnTo>
                  <a:pt x="17780" y="50800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145"/>
                </a:lnTo>
                <a:lnTo>
                  <a:pt x="14605" y="14986"/>
                </a:lnTo>
                <a:lnTo>
                  <a:pt x="14986" y="13462"/>
                </a:lnTo>
                <a:lnTo>
                  <a:pt x="15239" y="12191"/>
                </a:lnTo>
                <a:lnTo>
                  <a:pt x="15367" y="11049"/>
                </a:lnTo>
                <a:lnTo>
                  <a:pt x="15494" y="9905"/>
                </a:lnTo>
                <a:lnTo>
                  <a:pt x="15494" y="9016"/>
                </a:lnTo>
                <a:lnTo>
                  <a:pt x="15494" y="8254"/>
                </a:lnTo>
                <a:lnTo>
                  <a:pt x="15367" y="7620"/>
                </a:lnTo>
                <a:lnTo>
                  <a:pt x="15112" y="7112"/>
                </a:lnTo>
                <a:lnTo>
                  <a:pt x="14859" y="6476"/>
                </a:lnTo>
                <a:lnTo>
                  <a:pt x="9271" y="4699"/>
                </a:lnTo>
                <a:lnTo>
                  <a:pt x="7874" y="4699"/>
                </a:lnTo>
                <a:lnTo>
                  <a:pt x="8762" y="762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376928" y="3034314"/>
            <a:ext cx="98298" cy="11350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386834" y="3047873"/>
            <a:ext cx="88265" cy="10375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523232" y="3005327"/>
            <a:ext cx="346697" cy="17145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536694" y="3022980"/>
            <a:ext cx="328930" cy="153670"/>
          </a:xfrm>
          <a:custGeom>
            <a:avLst/>
            <a:gdLst/>
            <a:ahLst/>
            <a:cxnLst/>
            <a:rect l="l" t="t" r="r" b="b"/>
            <a:pathLst>
              <a:path w="328929" h="153669">
                <a:moveTo>
                  <a:pt x="279653" y="0"/>
                </a:moveTo>
                <a:lnTo>
                  <a:pt x="277621" y="0"/>
                </a:lnTo>
                <a:lnTo>
                  <a:pt x="277621" y="6096"/>
                </a:lnTo>
                <a:lnTo>
                  <a:pt x="286638" y="6096"/>
                </a:lnTo>
                <a:lnTo>
                  <a:pt x="292734" y="8128"/>
                </a:lnTo>
                <a:lnTo>
                  <a:pt x="297052" y="12192"/>
                </a:lnTo>
                <a:lnTo>
                  <a:pt x="301497" y="16256"/>
                </a:lnTo>
                <a:lnTo>
                  <a:pt x="303656" y="22860"/>
                </a:lnTo>
                <a:lnTo>
                  <a:pt x="303656" y="35941"/>
                </a:lnTo>
                <a:lnTo>
                  <a:pt x="303148" y="40640"/>
                </a:lnTo>
                <a:lnTo>
                  <a:pt x="302005" y="46101"/>
                </a:lnTo>
                <a:lnTo>
                  <a:pt x="300989" y="51689"/>
                </a:lnTo>
                <a:lnTo>
                  <a:pt x="300481" y="55626"/>
                </a:lnTo>
                <a:lnTo>
                  <a:pt x="300481" y="62484"/>
                </a:lnTo>
                <a:lnTo>
                  <a:pt x="301751" y="66294"/>
                </a:lnTo>
                <a:lnTo>
                  <a:pt x="307085" y="72136"/>
                </a:lnTo>
                <a:lnTo>
                  <a:pt x="310388" y="74295"/>
                </a:lnTo>
                <a:lnTo>
                  <a:pt x="314070" y="75692"/>
                </a:lnTo>
                <a:lnTo>
                  <a:pt x="314070" y="77089"/>
                </a:lnTo>
                <a:lnTo>
                  <a:pt x="310388" y="78486"/>
                </a:lnTo>
                <a:lnTo>
                  <a:pt x="307085" y="80645"/>
                </a:lnTo>
                <a:lnTo>
                  <a:pt x="301751" y="86487"/>
                </a:lnTo>
                <a:lnTo>
                  <a:pt x="300481" y="90170"/>
                </a:lnTo>
                <a:lnTo>
                  <a:pt x="300481" y="97155"/>
                </a:lnTo>
                <a:lnTo>
                  <a:pt x="300989" y="101092"/>
                </a:lnTo>
                <a:lnTo>
                  <a:pt x="302005" y="106553"/>
                </a:lnTo>
                <a:lnTo>
                  <a:pt x="303148" y="112141"/>
                </a:lnTo>
                <a:lnTo>
                  <a:pt x="303656" y="116713"/>
                </a:lnTo>
                <a:lnTo>
                  <a:pt x="303656" y="130175"/>
                </a:lnTo>
                <a:lnTo>
                  <a:pt x="301497" y="137033"/>
                </a:lnTo>
                <a:lnTo>
                  <a:pt x="297052" y="141097"/>
                </a:lnTo>
                <a:lnTo>
                  <a:pt x="292734" y="145161"/>
                </a:lnTo>
                <a:lnTo>
                  <a:pt x="286638" y="147193"/>
                </a:lnTo>
                <a:lnTo>
                  <a:pt x="277621" y="147193"/>
                </a:lnTo>
                <a:lnTo>
                  <a:pt x="277621" y="153289"/>
                </a:lnTo>
                <a:lnTo>
                  <a:pt x="279653" y="153289"/>
                </a:lnTo>
                <a:lnTo>
                  <a:pt x="288561" y="152600"/>
                </a:lnTo>
                <a:lnTo>
                  <a:pt x="317372" y="118999"/>
                </a:lnTo>
                <a:lnTo>
                  <a:pt x="317372" y="114554"/>
                </a:lnTo>
                <a:lnTo>
                  <a:pt x="316738" y="109474"/>
                </a:lnTo>
                <a:lnTo>
                  <a:pt x="315467" y="103886"/>
                </a:lnTo>
                <a:lnTo>
                  <a:pt x="314197" y="98171"/>
                </a:lnTo>
                <a:lnTo>
                  <a:pt x="313563" y="94361"/>
                </a:lnTo>
                <a:lnTo>
                  <a:pt x="313563" y="88773"/>
                </a:lnTo>
                <a:lnTo>
                  <a:pt x="314832" y="85725"/>
                </a:lnTo>
                <a:lnTo>
                  <a:pt x="317372" y="83439"/>
                </a:lnTo>
                <a:lnTo>
                  <a:pt x="319913" y="81026"/>
                </a:lnTo>
                <a:lnTo>
                  <a:pt x="323722" y="79756"/>
                </a:lnTo>
                <a:lnTo>
                  <a:pt x="328929" y="79629"/>
                </a:lnTo>
                <a:lnTo>
                  <a:pt x="328929" y="73025"/>
                </a:lnTo>
                <a:lnTo>
                  <a:pt x="323722" y="72898"/>
                </a:lnTo>
                <a:lnTo>
                  <a:pt x="319913" y="71628"/>
                </a:lnTo>
                <a:lnTo>
                  <a:pt x="314832" y="67056"/>
                </a:lnTo>
                <a:lnTo>
                  <a:pt x="313563" y="64008"/>
                </a:lnTo>
                <a:lnTo>
                  <a:pt x="313563" y="58293"/>
                </a:lnTo>
                <a:lnTo>
                  <a:pt x="314197" y="54610"/>
                </a:lnTo>
                <a:lnTo>
                  <a:pt x="316738" y="43180"/>
                </a:lnTo>
                <a:lnTo>
                  <a:pt x="317372" y="38100"/>
                </a:lnTo>
                <a:lnTo>
                  <a:pt x="317372" y="33655"/>
                </a:lnTo>
                <a:lnTo>
                  <a:pt x="316779" y="25816"/>
                </a:lnTo>
                <a:lnTo>
                  <a:pt x="288561" y="670"/>
                </a:lnTo>
                <a:lnTo>
                  <a:pt x="279653" y="0"/>
                </a:lnTo>
                <a:close/>
              </a:path>
              <a:path w="328929" h="153669">
                <a:moveTo>
                  <a:pt x="51307" y="0"/>
                </a:moveTo>
                <a:lnTo>
                  <a:pt x="49148" y="0"/>
                </a:lnTo>
                <a:lnTo>
                  <a:pt x="40314" y="670"/>
                </a:lnTo>
                <a:lnTo>
                  <a:pt x="11556" y="33655"/>
                </a:lnTo>
                <a:lnTo>
                  <a:pt x="11556" y="38100"/>
                </a:lnTo>
                <a:lnTo>
                  <a:pt x="12191" y="43053"/>
                </a:lnTo>
                <a:lnTo>
                  <a:pt x="14731" y="54483"/>
                </a:lnTo>
                <a:lnTo>
                  <a:pt x="15366" y="58293"/>
                </a:lnTo>
                <a:lnTo>
                  <a:pt x="15366" y="63881"/>
                </a:lnTo>
                <a:lnTo>
                  <a:pt x="14096" y="66929"/>
                </a:lnTo>
                <a:lnTo>
                  <a:pt x="11556" y="69215"/>
                </a:lnTo>
                <a:lnTo>
                  <a:pt x="9016" y="71628"/>
                </a:lnTo>
                <a:lnTo>
                  <a:pt x="5206" y="72771"/>
                </a:lnTo>
                <a:lnTo>
                  <a:pt x="0" y="73025"/>
                </a:lnTo>
                <a:lnTo>
                  <a:pt x="0" y="79629"/>
                </a:lnTo>
                <a:lnTo>
                  <a:pt x="5206" y="79756"/>
                </a:lnTo>
                <a:lnTo>
                  <a:pt x="9016" y="81026"/>
                </a:lnTo>
                <a:lnTo>
                  <a:pt x="14096" y="85598"/>
                </a:lnTo>
                <a:lnTo>
                  <a:pt x="15366" y="88646"/>
                </a:lnTo>
                <a:lnTo>
                  <a:pt x="15366" y="94234"/>
                </a:lnTo>
                <a:lnTo>
                  <a:pt x="14731" y="98044"/>
                </a:lnTo>
                <a:lnTo>
                  <a:pt x="12191" y="109474"/>
                </a:lnTo>
                <a:lnTo>
                  <a:pt x="11556" y="114554"/>
                </a:lnTo>
                <a:lnTo>
                  <a:pt x="11556" y="118999"/>
                </a:lnTo>
                <a:lnTo>
                  <a:pt x="12150" y="127097"/>
                </a:lnTo>
                <a:lnTo>
                  <a:pt x="49148" y="153289"/>
                </a:lnTo>
                <a:lnTo>
                  <a:pt x="51307" y="153289"/>
                </a:lnTo>
                <a:lnTo>
                  <a:pt x="51307" y="147193"/>
                </a:lnTo>
                <a:lnTo>
                  <a:pt x="42290" y="147193"/>
                </a:lnTo>
                <a:lnTo>
                  <a:pt x="36194" y="145161"/>
                </a:lnTo>
                <a:lnTo>
                  <a:pt x="31876" y="141097"/>
                </a:lnTo>
                <a:lnTo>
                  <a:pt x="27431" y="137033"/>
                </a:lnTo>
                <a:lnTo>
                  <a:pt x="25272" y="130175"/>
                </a:lnTo>
                <a:lnTo>
                  <a:pt x="25272" y="116586"/>
                </a:lnTo>
                <a:lnTo>
                  <a:pt x="25780" y="112014"/>
                </a:lnTo>
                <a:lnTo>
                  <a:pt x="26923" y="106553"/>
                </a:lnTo>
                <a:lnTo>
                  <a:pt x="27939" y="100965"/>
                </a:lnTo>
                <a:lnTo>
                  <a:pt x="28447" y="97028"/>
                </a:lnTo>
                <a:lnTo>
                  <a:pt x="28447" y="90170"/>
                </a:lnTo>
                <a:lnTo>
                  <a:pt x="14858" y="76962"/>
                </a:lnTo>
                <a:lnTo>
                  <a:pt x="14858" y="75565"/>
                </a:lnTo>
                <a:lnTo>
                  <a:pt x="28447" y="62484"/>
                </a:lnTo>
                <a:lnTo>
                  <a:pt x="28447" y="55499"/>
                </a:lnTo>
                <a:lnTo>
                  <a:pt x="27939" y="51562"/>
                </a:lnTo>
                <a:lnTo>
                  <a:pt x="26923" y="46101"/>
                </a:lnTo>
                <a:lnTo>
                  <a:pt x="25780" y="40513"/>
                </a:lnTo>
                <a:lnTo>
                  <a:pt x="25272" y="35941"/>
                </a:lnTo>
                <a:lnTo>
                  <a:pt x="25272" y="22860"/>
                </a:lnTo>
                <a:lnTo>
                  <a:pt x="27431" y="16256"/>
                </a:lnTo>
                <a:lnTo>
                  <a:pt x="31876" y="12192"/>
                </a:lnTo>
                <a:lnTo>
                  <a:pt x="36194" y="8128"/>
                </a:lnTo>
                <a:lnTo>
                  <a:pt x="42290" y="6096"/>
                </a:lnTo>
                <a:lnTo>
                  <a:pt x="51307" y="6096"/>
                </a:lnTo>
                <a:lnTo>
                  <a:pt x="5130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814315" y="3022980"/>
            <a:ext cx="51435" cy="153670"/>
          </a:xfrm>
          <a:custGeom>
            <a:avLst/>
            <a:gdLst/>
            <a:ahLst/>
            <a:cxnLst/>
            <a:rect l="l" t="t" r="r" b="b"/>
            <a:pathLst>
              <a:path w="51435" h="153669">
                <a:moveTo>
                  <a:pt x="0" y="0"/>
                </a:moveTo>
                <a:lnTo>
                  <a:pt x="2032" y="0"/>
                </a:lnTo>
                <a:lnTo>
                  <a:pt x="10939" y="670"/>
                </a:lnTo>
                <a:lnTo>
                  <a:pt x="39750" y="33655"/>
                </a:lnTo>
                <a:lnTo>
                  <a:pt x="39750" y="38100"/>
                </a:lnTo>
                <a:lnTo>
                  <a:pt x="39116" y="43180"/>
                </a:lnTo>
                <a:lnTo>
                  <a:pt x="37846" y="48895"/>
                </a:lnTo>
                <a:lnTo>
                  <a:pt x="36575" y="54610"/>
                </a:lnTo>
                <a:lnTo>
                  <a:pt x="35941" y="58293"/>
                </a:lnTo>
                <a:lnTo>
                  <a:pt x="35941" y="60325"/>
                </a:lnTo>
                <a:lnTo>
                  <a:pt x="35941" y="64008"/>
                </a:lnTo>
                <a:lnTo>
                  <a:pt x="51308" y="73025"/>
                </a:lnTo>
                <a:lnTo>
                  <a:pt x="51308" y="79629"/>
                </a:lnTo>
                <a:lnTo>
                  <a:pt x="46100" y="79756"/>
                </a:lnTo>
                <a:lnTo>
                  <a:pt x="42291" y="81026"/>
                </a:lnTo>
                <a:lnTo>
                  <a:pt x="39750" y="83439"/>
                </a:lnTo>
                <a:lnTo>
                  <a:pt x="37211" y="85725"/>
                </a:lnTo>
                <a:lnTo>
                  <a:pt x="35941" y="88773"/>
                </a:lnTo>
                <a:lnTo>
                  <a:pt x="35941" y="92456"/>
                </a:lnTo>
                <a:lnTo>
                  <a:pt x="35941" y="94361"/>
                </a:lnTo>
                <a:lnTo>
                  <a:pt x="36575" y="98171"/>
                </a:lnTo>
                <a:lnTo>
                  <a:pt x="37846" y="103886"/>
                </a:lnTo>
                <a:lnTo>
                  <a:pt x="39116" y="109474"/>
                </a:lnTo>
                <a:lnTo>
                  <a:pt x="39750" y="114554"/>
                </a:lnTo>
                <a:lnTo>
                  <a:pt x="39750" y="118999"/>
                </a:lnTo>
                <a:lnTo>
                  <a:pt x="39157" y="127097"/>
                </a:lnTo>
                <a:lnTo>
                  <a:pt x="2032" y="153289"/>
                </a:lnTo>
                <a:lnTo>
                  <a:pt x="0" y="153289"/>
                </a:lnTo>
                <a:lnTo>
                  <a:pt x="0" y="147193"/>
                </a:lnTo>
                <a:lnTo>
                  <a:pt x="1270" y="147193"/>
                </a:lnTo>
                <a:lnTo>
                  <a:pt x="9017" y="147193"/>
                </a:lnTo>
                <a:lnTo>
                  <a:pt x="15112" y="145161"/>
                </a:lnTo>
                <a:lnTo>
                  <a:pt x="19431" y="141097"/>
                </a:lnTo>
                <a:lnTo>
                  <a:pt x="23875" y="137033"/>
                </a:lnTo>
                <a:lnTo>
                  <a:pt x="26035" y="130175"/>
                </a:lnTo>
                <a:lnTo>
                  <a:pt x="26035" y="120523"/>
                </a:lnTo>
                <a:lnTo>
                  <a:pt x="26035" y="116713"/>
                </a:lnTo>
                <a:lnTo>
                  <a:pt x="25526" y="112141"/>
                </a:lnTo>
                <a:lnTo>
                  <a:pt x="24384" y="106553"/>
                </a:lnTo>
                <a:lnTo>
                  <a:pt x="23368" y="101092"/>
                </a:lnTo>
                <a:lnTo>
                  <a:pt x="22860" y="97155"/>
                </a:lnTo>
                <a:lnTo>
                  <a:pt x="22860" y="94742"/>
                </a:lnTo>
                <a:lnTo>
                  <a:pt x="22860" y="90170"/>
                </a:lnTo>
                <a:lnTo>
                  <a:pt x="24130" y="86487"/>
                </a:lnTo>
                <a:lnTo>
                  <a:pt x="26797" y="83566"/>
                </a:lnTo>
                <a:lnTo>
                  <a:pt x="29463" y="80645"/>
                </a:lnTo>
                <a:lnTo>
                  <a:pt x="32766" y="78486"/>
                </a:lnTo>
                <a:lnTo>
                  <a:pt x="36449" y="77089"/>
                </a:lnTo>
                <a:lnTo>
                  <a:pt x="36449" y="75692"/>
                </a:lnTo>
                <a:lnTo>
                  <a:pt x="22860" y="62484"/>
                </a:lnTo>
                <a:lnTo>
                  <a:pt x="22860" y="57912"/>
                </a:lnTo>
                <a:lnTo>
                  <a:pt x="22860" y="55626"/>
                </a:lnTo>
                <a:lnTo>
                  <a:pt x="23368" y="51689"/>
                </a:lnTo>
                <a:lnTo>
                  <a:pt x="24384" y="46101"/>
                </a:lnTo>
                <a:lnTo>
                  <a:pt x="25526" y="40640"/>
                </a:lnTo>
                <a:lnTo>
                  <a:pt x="26035" y="35941"/>
                </a:lnTo>
                <a:lnTo>
                  <a:pt x="26035" y="32258"/>
                </a:lnTo>
                <a:lnTo>
                  <a:pt x="26035" y="22860"/>
                </a:lnTo>
                <a:lnTo>
                  <a:pt x="23875" y="16256"/>
                </a:lnTo>
                <a:lnTo>
                  <a:pt x="19431" y="12192"/>
                </a:lnTo>
                <a:lnTo>
                  <a:pt x="15112" y="8128"/>
                </a:lnTo>
                <a:lnTo>
                  <a:pt x="9017" y="6096"/>
                </a:lnTo>
                <a:lnTo>
                  <a:pt x="1270" y="6096"/>
                </a:lnTo>
                <a:lnTo>
                  <a:pt x="0" y="609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532121" y="3017545"/>
            <a:ext cx="145795" cy="16329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603536" y="3036061"/>
            <a:ext cx="70485" cy="112395"/>
          </a:xfrm>
          <a:custGeom>
            <a:avLst/>
            <a:gdLst/>
            <a:ahLst/>
            <a:cxnLst/>
            <a:rect l="l" t="t" r="r" b="b"/>
            <a:pathLst>
              <a:path w="70485" h="112394">
                <a:moveTo>
                  <a:pt x="35519" y="0"/>
                </a:moveTo>
                <a:lnTo>
                  <a:pt x="30312" y="0"/>
                </a:lnTo>
                <a:lnTo>
                  <a:pt x="25486" y="1142"/>
                </a:lnTo>
                <a:lnTo>
                  <a:pt x="21168" y="3428"/>
                </a:lnTo>
                <a:lnTo>
                  <a:pt x="16723" y="5587"/>
                </a:lnTo>
                <a:lnTo>
                  <a:pt x="610" y="43338"/>
                </a:lnTo>
                <a:lnTo>
                  <a:pt x="0" y="58165"/>
                </a:lnTo>
                <a:lnTo>
                  <a:pt x="483" y="70175"/>
                </a:lnTo>
                <a:lnTo>
                  <a:pt x="19104" y="108854"/>
                </a:lnTo>
                <a:lnTo>
                  <a:pt x="34249" y="112267"/>
                </a:lnTo>
                <a:lnTo>
                  <a:pt x="42563" y="111361"/>
                </a:lnTo>
                <a:lnTo>
                  <a:pt x="49806" y="108632"/>
                </a:lnTo>
                <a:lnTo>
                  <a:pt x="54182" y="105410"/>
                </a:lnTo>
                <a:lnTo>
                  <a:pt x="28661" y="105410"/>
                </a:lnTo>
                <a:lnTo>
                  <a:pt x="23708" y="101346"/>
                </a:lnTo>
                <a:lnTo>
                  <a:pt x="15666" y="58165"/>
                </a:lnTo>
                <a:lnTo>
                  <a:pt x="15580" y="47243"/>
                </a:lnTo>
                <a:lnTo>
                  <a:pt x="15961" y="40639"/>
                </a:lnTo>
                <a:lnTo>
                  <a:pt x="25867" y="10160"/>
                </a:lnTo>
                <a:lnTo>
                  <a:pt x="28280" y="8000"/>
                </a:lnTo>
                <a:lnTo>
                  <a:pt x="31455" y="6858"/>
                </a:lnTo>
                <a:lnTo>
                  <a:pt x="55692" y="6858"/>
                </a:lnTo>
                <a:lnTo>
                  <a:pt x="50838" y="3413"/>
                </a:lnTo>
                <a:lnTo>
                  <a:pt x="43732" y="855"/>
                </a:lnTo>
                <a:lnTo>
                  <a:pt x="35519" y="0"/>
                </a:lnTo>
                <a:close/>
              </a:path>
              <a:path w="70485" h="112394">
                <a:moveTo>
                  <a:pt x="55692" y="6858"/>
                </a:moveTo>
                <a:lnTo>
                  <a:pt x="39202" y="6858"/>
                </a:lnTo>
                <a:lnTo>
                  <a:pt x="42631" y="8509"/>
                </a:lnTo>
                <a:lnTo>
                  <a:pt x="45552" y="11811"/>
                </a:lnTo>
                <a:lnTo>
                  <a:pt x="54533" y="49377"/>
                </a:lnTo>
                <a:lnTo>
                  <a:pt x="54696" y="58165"/>
                </a:lnTo>
                <a:lnTo>
                  <a:pt x="54430" y="68016"/>
                </a:lnTo>
                <a:lnTo>
                  <a:pt x="41996" y="105410"/>
                </a:lnTo>
                <a:lnTo>
                  <a:pt x="54182" y="105410"/>
                </a:lnTo>
                <a:lnTo>
                  <a:pt x="69745" y="68016"/>
                </a:lnTo>
                <a:lnTo>
                  <a:pt x="70317" y="54610"/>
                </a:lnTo>
                <a:lnTo>
                  <a:pt x="69838" y="43338"/>
                </a:lnTo>
                <a:lnTo>
                  <a:pt x="56825" y="7661"/>
                </a:lnTo>
                <a:lnTo>
                  <a:pt x="55692" y="685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619116" y="3042920"/>
            <a:ext cx="39370" cy="99060"/>
          </a:xfrm>
          <a:custGeom>
            <a:avLst/>
            <a:gdLst/>
            <a:ahLst/>
            <a:cxnLst/>
            <a:rect l="l" t="t" r="r" b="b"/>
            <a:pathLst>
              <a:path w="39370" h="99060">
                <a:moveTo>
                  <a:pt x="19558" y="0"/>
                </a:moveTo>
                <a:lnTo>
                  <a:pt x="15875" y="0"/>
                </a:lnTo>
                <a:lnTo>
                  <a:pt x="12700" y="1142"/>
                </a:lnTo>
                <a:lnTo>
                  <a:pt x="10287" y="3301"/>
                </a:lnTo>
                <a:lnTo>
                  <a:pt x="7747" y="5460"/>
                </a:lnTo>
                <a:lnTo>
                  <a:pt x="0" y="40385"/>
                </a:lnTo>
                <a:lnTo>
                  <a:pt x="0" y="47878"/>
                </a:lnTo>
                <a:lnTo>
                  <a:pt x="4825" y="86359"/>
                </a:lnTo>
                <a:lnTo>
                  <a:pt x="13081" y="98551"/>
                </a:lnTo>
                <a:lnTo>
                  <a:pt x="19938" y="98551"/>
                </a:lnTo>
                <a:lnTo>
                  <a:pt x="26416" y="98551"/>
                </a:lnTo>
                <a:lnTo>
                  <a:pt x="39116" y="51307"/>
                </a:lnTo>
                <a:lnTo>
                  <a:pt x="38953" y="42519"/>
                </a:lnTo>
                <a:lnTo>
                  <a:pt x="29972" y="4952"/>
                </a:lnTo>
                <a:lnTo>
                  <a:pt x="23622" y="0"/>
                </a:lnTo>
                <a:lnTo>
                  <a:pt x="19558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603496" y="3036061"/>
            <a:ext cx="70485" cy="112395"/>
          </a:xfrm>
          <a:custGeom>
            <a:avLst/>
            <a:gdLst/>
            <a:ahLst/>
            <a:cxnLst/>
            <a:rect l="l" t="t" r="r" b="b"/>
            <a:pathLst>
              <a:path w="70485" h="112394">
                <a:moveTo>
                  <a:pt x="35559" y="0"/>
                </a:moveTo>
                <a:lnTo>
                  <a:pt x="68183" y="30622"/>
                </a:lnTo>
                <a:lnTo>
                  <a:pt x="70357" y="54610"/>
                </a:lnTo>
                <a:lnTo>
                  <a:pt x="69786" y="68016"/>
                </a:lnTo>
                <a:lnTo>
                  <a:pt x="56042" y="104070"/>
                </a:lnTo>
                <a:lnTo>
                  <a:pt x="34289" y="112267"/>
                </a:lnTo>
                <a:lnTo>
                  <a:pt x="26169" y="111412"/>
                </a:lnTo>
                <a:lnTo>
                  <a:pt x="2095" y="81438"/>
                </a:lnTo>
                <a:lnTo>
                  <a:pt x="0" y="57150"/>
                </a:lnTo>
                <a:lnTo>
                  <a:pt x="164" y="49982"/>
                </a:lnTo>
                <a:lnTo>
                  <a:pt x="9905" y="13842"/>
                </a:lnTo>
                <a:lnTo>
                  <a:pt x="13080" y="9143"/>
                </a:lnTo>
                <a:lnTo>
                  <a:pt x="16763" y="5587"/>
                </a:lnTo>
                <a:lnTo>
                  <a:pt x="21208" y="3428"/>
                </a:lnTo>
                <a:lnTo>
                  <a:pt x="25526" y="1142"/>
                </a:lnTo>
                <a:lnTo>
                  <a:pt x="30352" y="0"/>
                </a:lnTo>
                <a:lnTo>
                  <a:pt x="355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672584" y="3110429"/>
            <a:ext cx="43434" cy="60252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686427" y="3128391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987" y="0"/>
                </a:moveTo>
                <a:lnTo>
                  <a:pt x="8889" y="0"/>
                </a:lnTo>
                <a:lnTo>
                  <a:pt x="9271" y="3937"/>
                </a:lnTo>
                <a:lnTo>
                  <a:pt x="9398" y="16001"/>
                </a:lnTo>
                <a:lnTo>
                  <a:pt x="9144" y="19304"/>
                </a:lnTo>
                <a:lnTo>
                  <a:pt x="8127" y="24637"/>
                </a:lnTo>
                <a:lnTo>
                  <a:pt x="7238" y="26924"/>
                </a:lnTo>
                <a:lnTo>
                  <a:pt x="5969" y="28956"/>
                </a:lnTo>
                <a:lnTo>
                  <a:pt x="4699" y="31114"/>
                </a:lnTo>
                <a:lnTo>
                  <a:pt x="2794" y="33400"/>
                </a:lnTo>
                <a:lnTo>
                  <a:pt x="0" y="35941"/>
                </a:lnTo>
                <a:lnTo>
                  <a:pt x="4318" y="40894"/>
                </a:lnTo>
                <a:lnTo>
                  <a:pt x="24002" y="14859"/>
                </a:lnTo>
                <a:lnTo>
                  <a:pt x="24002" y="7493"/>
                </a:lnTo>
                <a:lnTo>
                  <a:pt x="23749" y="3810"/>
                </a:lnTo>
                <a:lnTo>
                  <a:pt x="229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681854" y="3017520"/>
            <a:ext cx="119546" cy="156337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732401" y="3036061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41528" y="18668"/>
                </a:moveTo>
                <a:lnTo>
                  <a:pt x="24002" y="18668"/>
                </a:lnTo>
                <a:lnTo>
                  <a:pt x="25146" y="19176"/>
                </a:lnTo>
                <a:lnTo>
                  <a:pt x="25781" y="20192"/>
                </a:lnTo>
                <a:lnTo>
                  <a:pt x="26543" y="21082"/>
                </a:lnTo>
                <a:lnTo>
                  <a:pt x="26865" y="22478"/>
                </a:lnTo>
                <a:lnTo>
                  <a:pt x="26924" y="93725"/>
                </a:lnTo>
                <a:lnTo>
                  <a:pt x="26670" y="96520"/>
                </a:lnTo>
                <a:lnTo>
                  <a:pt x="17272" y="104012"/>
                </a:lnTo>
                <a:lnTo>
                  <a:pt x="14732" y="104521"/>
                </a:lnTo>
                <a:lnTo>
                  <a:pt x="10540" y="104901"/>
                </a:lnTo>
                <a:lnTo>
                  <a:pt x="4572" y="105155"/>
                </a:lnTo>
                <a:lnTo>
                  <a:pt x="4572" y="110998"/>
                </a:lnTo>
                <a:lnTo>
                  <a:pt x="63881" y="110998"/>
                </a:lnTo>
                <a:lnTo>
                  <a:pt x="63881" y="105155"/>
                </a:lnTo>
                <a:lnTo>
                  <a:pt x="59816" y="105028"/>
                </a:lnTo>
                <a:lnTo>
                  <a:pt x="56514" y="104775"/>
                </a:lnTo>
                <a:lnTo>
                  <a:pt x="41562" y="93725"/>
                </a:lnTo>
                <a:lnTo>
                  <a:pt x="41528" y="18668"/>
                </a:lnTo>
                <a:close/>
              </a:path>
              <a:path w="64135" h="111125">
                <a:moveTo>
                  <a:pt x="42037" y="0"/>
                </a:moveTo>
                <a:lnTo>
                  <a:pt x="37591" y="0"/>
                </a:lnTo>
                <a:lnTo>
                  <a:pt x="0" y="22478"/>
                </a:lnTo>
                <a:lnTo>
                  <a:pt x="3556" y="28575"/>
                </a:lnTo>
                <a:lnTo>
                  <a:pt x="8127" y="25526"/>
                </a:lnTo>
                <a:lnTo>
                  <a:pt x="12064" y="23113"/>
                </a:lnTo>
                <a:lnTo>
                  <a:pt x="18414" y="19558"/>
                </a:lnTo>
                <a:lnTo>
                  <a:pt x="20827" y="18668"/>
                </a:lnTo>
                <a:lnTo>
                  <a:pt x="41528" y="18668"/>
                </a:lnTo>
                <a:lnTo>
                  <a:pt x="41528" y="12318"/>
                </a:lnTo>
                <a:lnTo>
                  <a:pt x="41656" y="5207"/>
                </a:lnTo>
                <a:lnTo>
                  <a:pt x="420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732401" y="3036061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37591" y="0"/>
                </a:moveTo>
                <a:lnTo>
                  <a:pt x="42037" y="0"/>
                </a:lnTo>
                <a:lnTo>
                  <a:pt x="41656" y="5207"/>
                </a:lnTo>
                <a:lnTo>
                  <a:pt x="41528" y="12318"/>
                </a:lnTo>
                <a:lnTo>
                  <a:pt x="41528" y="21336"/>
                </a:lnTo>
                <a:lnTo>
                  <a:pt x="41528" y="90042"/>
                </a:lnTo>
                <a:lnTo>
                  <a:pt x="41528" y="93090"/>
                </a:lnTo>
                <a:lnTo>
                  <a:pt x="41656" y="95503"/>
                </a:lnTo>
                <a:lnTo>
                  <a:pt x="42037" y="97027"/>
                </a:lnTo>
                <a:lnTo>
                  <a:pt x="42418" y="98678"/>
                </a:lnTo>
                <a:lnTo>
                  <a:pt x="43052" y="99949"/>
                </a:lnTo>
                <a:lnTo>
                  <a:pt x="43941" y="100964"/>
                </a:lnTo>
                <a:lnTo>
                  <a:pt x="44703" y="101853"/>
                </a:lnTo>
                <a:lnTo>
                  <a:pt x="46100" y="102742"/>
                </a:lnTo>
                <a:lnTo>
                  <a:pt x="47751" y="103250"/>
                </a:lnTo>
                <a:lnTo>
                  <a:pt x="49402" y="103759"/>
                </a:lnTo>
                <a:lnTo>
                  <a:pt x="51435" y="104266"/>
                </a:lnTo>
                <a:lnTo>
                  <a:pt x="53975" y="104521"/>
                </a:lnTo>
                <a:lnTo>
                  <a:pt x="56514" y="104775"/>
                </a:lnTo>
                <a:lnTo>
                  <a:pt x="59816" y="105028"/>
                </a:lnTo>
                <a:lnTo>
                  <a:pt x="63881" y="105155"/>
                </a:lnTo>
                <a:lnTo>
                  <a:pt x="63881" y="110998"/>
                </a:lnTo>
                <a:lnTo>
                  <a:pt x="4572" y="110998"/>
                </a:lnTo>
                <a:lnTo>
                  <a:pt x="4572" y="105155"/>
                </a:lnTo>
                <a:lnTo>
                  <a:pt x="10540" y="104901"/>
                </a:lnTo>
                <a:lnTo>
                  <a:pt x="14732" y="104521"/>
                </a:lnTo>
                <a:lnTo>
                  <a:pt x="17272" y="104012"/>
                </a:lnTo>
                <a:lnTo>
                  <a:pt x="19812" y="103632"/>
                </a:lnTo>
                <a:lnTo>
                  <a:pt x="21716" y="102870"/>
                </a:lnTo>
                <a:lnTo>
                  <a:pt x="23113" y="101980"/>
                </a:lnTo>
                <a:lnTo>
                  <a:pt x="24384" y="101091"/>
                </a:lnTo>
                <a:lnTo>
                  <a:pt x="25400" y="99822"/>
                </a:lnTo>
                <a:lnTo>
                  <a:pt x="26035" y="98171"/>
                </a:lnTo>
                <a:lnTo>
                  <a:pt x="26670" y="96520"/>
                </a:lnTo>
                <a:lnTo>
                  <a:pt x="26924" y="93725"/>
                </a:lnTo>
                <a:lnTo>
                  <a:pt x="26924" y="90042"/>
                </a:lnTo>
                <a:lnTo>
                  <a:pt x="26924" y="24891"/>
                </a:lnTo>
                <a:lnTo>
                  <a:pt x="26924" y="22733"/>
                </a:lnTo>
                <a:lnTo>
                  <a:pt x="26543" y="21082"/>
                </a:lnTo>
                <a:lnTo>
                  <a:pt x="25781" y="20192"/>
                </a:lnTo>
                <a:lnTo>
                  <a:pt x="25146" y="19176"/>
                </a:lnTo>
                <a:lnTo>
                  <a:pt x="24002" y="18668"/>
                </a:lnTo>
                <a:lnTo>
                  <a:pt x="22606" y="18668"/>
                </a:lnTo>
                <a:lnTo>
                  <a:pt x="20827" y="18668"/>
                </a:lnTo>
                <a:lnTo>
                  <a:pt x="18414" y="19558"/>
                </a:lnTo>
                <a:lnTo>
                  <a:pt x="15239" y="21336"/>
                </a:lnTo>
                <a:lnTo>
                  <a:pt x="12064" y="23113"/>
                </a:lnTo>
                <a:lnTo>
                  <a:pt x="8127" y="25526"/>
                </a:lnTo>
                <a:lnTo>
                  <a:pt x="3556" y="28575"/>
                </a:lnTo>
                <a:lnTo>
                  <a:pt x="0" y="22478"/>
                </a:lnTo>
                <a:lnTo>
                  <a:pt x="375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861559" y="3110429"/>
            <a:ext cx="43434" cy="60252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875403" y="3128391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987" y="0"/>
                </a:moveTo>
                <a:lnTo>
                  <a:pt x="8889" y="0"/>
                </a:lnTo>
                <a:lnTo>
                  <a:pt x="9271" y="3937"/>
                </a:lnTo>
                <a:lnTo>
                  <a:pt x="9398" y="16001"/>
                </a:lnTo>
                <a:lnTo>
                  <a:pt x="9144" y="19304"/>
                </a:lnTo>
                <a:lnTo>
                  <a:pt x="8127" y="24637"/>
                </a:lnTo>
                <a:lnTo>
                  <a:pt x="7238" y="26924"/>
                </a:lnTo>
                <a:lnTo>
                  <a:pt x="5969" y="28956"/>
                </a:lnTo>
                <a:lnTo>
                  <a:pt x="4699" y="31114"/>
                </a:lnTo>
                <a:lnTo>
                  <a:pt x="2794" y="33400"/>
                </a:lnTo>
                <a:lnTo>
                  <a:pt x="0" y="35941"/>
                </a:lnTo>
                <a:lnTo>
                  <a:pt x="4318" y="40894"/>
                </a:lnTo>
                <a:lnTo>
                  <a:pt x="24002" y="14859"/>
                </a:lnTo>
                <a:lnTo>
                  <a:pt x="24002" y="7493"/>
                </a:lnTo>
                <a:lnTo>
                  <a:pt x="23749" y="3810"/>
                </a:lnTo>
                <a:lnTo>
                  <a:pt x="229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875403" y="3128391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8889" y="0"/>
                </a:moveTo>
                <a:lnTo>
                  <a:pt x="22987" y="0"/>
                </a:lnTo>
                <a:lnTo>
                  <a:pt x="23749" y="3810"/>
                </a:lnTo>
                <a:lnTo>
                  <a:pt x="24002" y="7493"/>
                </a:lnTo>
                <a:lnTo>
                  <a:pt x="24002" y="11175"/>
                </a:lnTo>
                <a:lnTo>
                  <a:pt x="24002" y="14859"/>
                </a:lnTo>
                <a:lnTo>
                  <a:pt x="4318" y="40894"/>
                </a:lnTo>
                <a:lnTo>
                  <a:pt x="0" y="35941"/>
                </a:lnTo>
                <a:lnTo>
                  <a:pt x="2794" y="33400"/>
                </a:lnTo>
                <a:lnTo>
                  <a:pt x="4699" y="31114"/>
                </a:lnTo>
                <a:lnTo>
                  <a:pt x="5969" y="28956"/>
                </a:lnTo>
                <a:lnTo>
                  <a:pt x="7238" y="26924"/>
                </a:lnTo>
                <a:lnTo>
                  <a:pt x="8127" y="24637"/>
                </a:lnTo>
                <a:lnTo>
                  <a:pt x="8636" y="21971"/>
                </a:lnTo>
                <a:lnTo>
                  <a:pt x="9144" y="19304"/>
                </a:lnTo>
                <a:lnTo>
                  <a:pt x="9398" y="16001"/>
                </a:lnTo>
                <a:lnTo>
                  <a:pt x="9398" y="12064"/>
                </a:lnTo>
                <a:lnTo>
                  <a:pt x="9398" y="8000"/>
                </a:lnTo>
                <a:lnTo>
                  <a:pt x="9271" y="3937"/>
                </a:lnTo>
                <a:lnTo>
                  <a:pt x="888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922520" y="3008401"/>
            <a:ext cx="122654" cy="168376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936616" y="3025901"/>
            <a:ext cx="104139" cy="149860"/>
          </a:xfrm>
          <a:custGeom>
            <a:avLst/>
            <a:gdLst/>
            <a:ahLst/>
            <a:cxnLst/>
            <a:rect l="l" t="t" r="r" b="b"/>
            <a:pathLst>
              <a:path w="104139" h="149860">
                <a:moveTo>
                  <a:pt x="102235" y="0"/>
                </a:moveTo>
                <a:lnTo>
                  <a:pt x="3048" y="0"/>
                </a:lnTo>
                <a:lnTo>
                  <a:pt x="3048" y="4699"/>
                </a:lnTo>
                <a:lnTo>
                  <a:pt x="49657" y="76835"/>
                </a:lnTo>
                <a:lnTo>
                  <a:pt x="0" y="145161"/>
                </a:lnTo>
                <a:lnTo>
                  <a:pt x="0" y="149606"/>
                </a:lnTo>
                <a:lnTo>
                  <a:pt x="101854" y="149606"/>
                </a:lnTo>
                <a:lnTo>
                  <a:pt x="102749" y="134238"/>
                </a:lnTo>
                <a:lnTo>
                  <a:pt x="21336" y="134238"/>
                </a:lnTo>
                <a:lnTo>
                  <a:pt x="65150" y="73913"/>
                </a:lnTo>
                <a:lnTo>
                  <a:pt x="65150" y="67818"/>
                </a:lnTo>
                <a:lnTo>
                  <a:pt x="26035" y="8382"/>
                </a:lnTo>
                <a:lnTo>
                  <a:pt x="102235" y="8382"/>
                </a:lnTo>
                <a:lnTo>
                  <a:pt x="102235" y="0"/>
                </a:lnTo>
                <a:close/>
              </a:path>
              <a:path w="104139" h="149860">
                <a:moveTo>
                  <a:pt x="104140" y="110362"/>
                </a:moveTo>
                <a:lnTo>
                  <a:pt x="94742" y="110362"/>
                </a:lnTo>
                <a:lnTo>
                  <a:pt x="93980" y="114935"/>
                </a:lnTo>
                <a:lnTo>
                  <a:pt x="93091" y="118490"/>
                </a:lnTo>
                <a:lnTo>
                  <a:pt x="77470" y="134238"/>
                </a:lnTo>
                <a:lnTo>
                  <a:pt x="102749" y="134238"/>
                </a:lnTo>
                <a:lnTo>
                  <a:pt x="104140" y="110362"/>
                </a:lnTo>
                <a:close/>
              </a:path>
              <a:path w="104139" h="149860">
                <a:moveTo>
                  <a:pt x="102235" y="8382"/>
                </a:moveTo>
                <a:lnTo>
                  <a:pt x="73660" y="8382"/>
                </a:lnTo>
                <a:lnTo>
                  <a:pt x="75946" y="8636"/>
                </a:lnTo>
                <a:lnTo>
                  <a:pt x="77597" y="9144"/>
                </a:lnTo>
                <a:lnTo>
                  <a:pt x="79375" y="9651"/>
                </a:lnTo>
                <a:lnTo>
                  <a:pt x="80899" y="10413"/>
                </a:lnTo>
                <a:lnTo>
                  <a:pt x="82169" y="11430"/>
                </a:lnTo>
                <a:lnTo>
                  <a:pt x="83566" y="12446"/>
                </a:lnTo>
                <a:lnTo>
                  <a:pt x="93599" y="35813"/>
                </a:lnTo>
                <a:lnTo>
                  <a:pt x="102235" y="35813"/>
                </a:lnTo>
                <a:lnTo>
                  <a:pt x="102235" y="838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936616" y="3025901"/>
            <a:ext cx="104139" cy="149860"/>
          </a:xfrm>
          <a:custGeom>
            <a:avLst/>
            <a:gdLst/>
            <a:ahLst/>
            <a:cxnLst/>
            <a:rect l="l" t="t" r="r" b="b"/>
            <a:pathLst>
              <a:path w="104139" h="149860">
                <a:moveTo>
                  <a:pt x="3048" y="0"/>
                </a:moveTo>
                <a:lnTo>
                  <a:pt x="102235" y="0"/>
                </a:lnTo>
                <a:lnTo>
                  <a:pt x="102235" y="35813"/>
                </a:lnTo>
                <a:lnTo>
                  <a:pt x="93599" y="35813"/>
                </a:lnTo>
                <a:lnTo>
                  <a:pt x="92202" y="30734"/>
                </a:lnTo>
                <a:lnTo>
                  <a:pt x="90932" y="26543"/>
                </a:lnTo>
                <a:lnTo>
                  <a:pt x="82169" y="11430"/>
                </a:lnTo>
                <a:lnTo>
                  <a:pt x="80899" y="10413"/>
                </a:lnTo>
                <a:lnTo>
                  <a:pt x="79375" y="9651"/>
                </a:lnTo>
                <a:lnTo>
                  <a:pt x="77597" y="9144"/>
                </a:lnTo>
                <a:lnTo>
                  <a:pt x="75946" y="8636"/>
                </a:lnTo>
                <a:lnTo>
                  <a:pt x="73660" y="8382"/>
                </a:lnTo>
                <a:lnTo>
                  <a:pt x="70866" y="8382"/>
                </a:lnTo>
                <a:lnTo>
                  <a:pt x="26035" y="8382"/>
                </a:lnTo>
                <a:lnTo>
                  <a:pt x="65150" y="67818"/>
                </a:lnTo>
                <a:lnTo>
                  <a:pt x="65150" y="73913"/>
                </a:lnTo>
                <a:lnTo>
                  <a:pt x="21336" y="134238"/>
                </a:lnTo>
                <a:lnTo>
                  <a:pt x="74168" y="134238"/>
                </a:lnTo>
                <a:lnTo>
                  <a:pt x="77470" y="134238"/>
                </a:lnTo>
                <a:lnTo>
                  <a:pt x="80010" y="133985"/>
                </a:lnTo>
                <a:lnTo>
                  <a:pt x="94742" y="110362"/>
                </a:lnTo>
                <a:lnTo>
                  <a:pt x="104140" y="110362"/>
                </a:lnTo>
                <a:lnTo>
                  <a:pt x="101854" y="149606"/>
                </a:lnTo>
                <a:lnTo>
                  <a:pt x="0" y="149606"/>
                </a:lnTo>
                <a:lnTo>
                  <a:pt x="0" y="145161"/>
                </a:lnTo>
                <a:lnTo>
                  <a:pt x="49657" y="76835"/>
                </a:lnTo>
                <a:lnTo>
                  <a:pt x="3048" y="4699"/>
                </a:lnTo>
                <a:lnTo>
                  <a:pt x="30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044440" y="3089182"/>
            <a:ext cx="81492" cy="9978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058664" y="3106420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36824" y="50800"/>
                </a:moveTo>
                <a:lnTo>
                  <a:pt x="23113" y="50800"/>
                </a:lnTo>
                <a:lnTo>
                  <a:pt x="23749" y="50926"/>
                </a:lnTo>
                <a:lnTo>
                  <a:pt x="24257" y="50926"/>
                </a:lnTo>
                <a:lnTo>
                  <a:pt x="24764" y="51180"/>
                </a:lnTo>
                <a:lnTo>
                  <a:pt x="28066" y="58927"/>
                </a:lnTo>
                <a:lnTo>
                  <a:pt x="29210" y="62610"/>
                </a:lnTo>
                <a:lnTo>
                  <a:pt x="30099" y="65912"/>
                </a:lnTo>
                <a:lnTo>
                  <a:pt x="30861" y="69087"/>
                </a:lnTo>
                <a:lnTo>
                  <a:pt x="31876" y="71881"/>
                </a:lnTo>
                <a:lnTo>
                  <a:pt x="40259" y="81279"/>
                </a:lnTo>
                <a:lnTo>
                  <a:pt x="44196" y="81279"/>
                </a:lnTo>
                <a:lnTo>
                  <a:pt x="45465" y="81152"/>
                </a:lnTo>
                <a:lnTo>
                  <a:pt x="46862" y="80644"/>
                </a:lnTo>
                <a:lnTo>
                  <a:pt x="48133" y="80263"/>
                </a:lnTo>
                <a:lnTo>
                  <a:pt x="49530" y="79628"/>
                </a:lnTo>
                <a:lnTo>
                  <a:pt x="50926" y="78739"/>
                </a:lnTo>
                <a:lnTo>
                  <a:pt x="52450" y="77850"/>
                </a:lnTo>
                <a:lnTo>
                  <a:pt x="53848" y="76707"/>
                </a:lnTo>
                <a:lnTo>
                  <a:pt x="55499" y="75437"/>
                </a:lnTo>
                <a:lnTo>
                  <a:pt x="57700" y="73405"/>
                </a:lnTo>
                <a:lnTo>
                  <a:pt x="46609" y="73405"/>
                </a:lnTo>
                <a:lnTo>
                  <a:pt x="45847" y="73278"/>
                </a:lnTo>
                <a:lnTo>
                  <a:pt x="44831" y="72516"/>
                </a:lnTo>
                <a:lnTo>
                  <a:pt x="44323" y="72008"/>
                </a:lnTo>
                <a:lnTo>
                  <a:pt x="43814" y="71246"/>
                </a:lnTo>
                <a:lnTo>
                  <a:pt x="43307" y="70612"/>
                </a:lnTo>
                <a:lnTo>
                  <a:pt x="42925" y="69595"/>
                </a:lnTo>
                <a:lnTo>
                  <a:pt x="42545" y="68452"/>
                </a:lnTo>
                <a:lnTo>
                  <a:pt x="42037" y="67309"/>
                </a:lnTo>
                <a:lnTo>
                  <a:pt x="41656" y="65912"/>
                </a:lnTo>
                <a:lnTo>
                  <a:pt x="41148" y="64388"/>
                </a:lnTo>
                <a:lnTo>
                  <a:pt x="40259" y="61340"/>
                </a:lnTo>
                <a:lnTo>
                  <a:pt x="38226" y="55244"/>
                </a:lnTo>
                <a:lnTo>
                  <a:pt x="36824" y="50800"/>
                </a:lnTo>
                <a:close/>
              </a:path>
              <a:path w="62864" h="81280">
                <a:moveTo>
                  <a:pt x="29083" y="0"/>
                </a:moveTo>
                <a:lnTo>
                  <a:pt x="24891" y="0"/>
                </a:lnTo>
                <a:lnTo>
                  <a:pt x="8762" y="762"/>
                </a:lnTo>
                <a:lnTo>
                  <a:pt x="7874" y="4699"/>
                </a:lnTo>
                <a:lnTo>
                  <a:pt x="9271" y="4699"/>
                </a:lnTo>
                <a:lnTo>
                  <a:pt x="10540" y="4825"/>
                </a:lnTo>
                <a:lnTo>
                  <a:pt x="15112" y="7112"/>
                </a:lnTo>
                <a:lnTo>
                  <a:pt x="15366" y="7619"/>
                </a:lnTo>
                <a:lnTo>
                  <a:pt x="15494" y="8254"/>
                </a:lnTo>
                <a:lnTo>
                  <a:pt x="15494" y="9905"/>
                </a:lnTo>
                <a:lnTo>
                  <a:pt x="15239" y="12191"/>
                </a:lnTo>
                <a:lnTo>
                  <a:pt x="14986" y="13462"/>
                </a:lnTo>
                <a:lnTo>
                  <a:pt x="14605" y="14985"/>
                </a:lnTo>
                <a:lnTo>
                  <a:pt x="14224" y="17144"/>
                </a:lnTo>
                <a:lnTo>
                  <a:pt x="0" y="80263"/>
                </a:lnTo>
                <a:lnTo>
                  <a:pt x="11302" y="80263"/>
                </a:lnTo>
                <a:lnTo>
                  <a:pt x="17780" y="50800"/>
                </a:lnTo>
                <a:lnTo>
                  <a:pt x="36824" y="50800"/>
                </a:lnTo>
                <a:lnTo>
                  <a:pt x="36322" y="49149"/>
                </a:lnTo>
                <a:lnTo>
                  <a:pt x="35306" y="46100"/>
                </a:lnTo>
                <a:lnTo>
                  <a:pt x="35795" y="45719"/>
                </a:lnTo>
                <a:lnTo>
                  <a:pt x="18796" y="45719"/>
                </a:lnTo>
                <a:lnTo>
                  <a:pt x="29083" y="0"/>
                </a:lnTo>
                <a:close/>
              </a:path>
              <a:path w="62864" h="81280">
                <a:moveTo>
                  <a:pt x="56641" y="66675"/>
                </a:moveTo>
                <a:lnTo>
                  <a:pt x="55499" y="68071"/>
                </a:lnTo>
                <a:lnTo>
                  <a:pt x="54356" y="69087"/>
                </a:lnTo>
                <a:lnTo>
                  <a:pt x="52577" y="70865"/>
                </a:lnTo>
                <a:lnTo>
                  <a:pt x="51688" y="71627"/>
                </a:lnTo>
                <a:lnTo>
                  <a:pt x="51053" y="72135"/>
                </a:lnTo>
                <a:lnTo>
                  <a:pt x="50291" y="72643"/>
                </a:lnTo>
                <a:lnTo>
                  <a:pt x="49022" y="73151"/>
                </a:lnTo>
                <a:lnTo>
                  <a:pt x="48513" y="73405"/>
                </a:lnTo>
                <a:lnTo>
                  <a:pt x="57700" y="73405"/>
                </a:lnTo>
                <a:lnTo>
                  <a:pt x="58800" y="72389"/>
                </a:lnTo>
                <a:lnTo>
                  <a:pt x="60578" y="70484"/>
                </a:lnTo>
                <a:lnTo>
                  <a:pt x="56641" y="66675"/>
                </a:lnTo>
                <a:close/>
              </a:path>
              <a:path w="62864" h="81280">
                <a:moveTo>
                  <a:pt x="60833" y="21462"/>
                </a:moveTo>
                <a:lnTo>
                  <a:pt x="39750" y="21462"/>
                </a:lnTo>
                <a:lnTo>
                  <a:pt x="38988" y="25272"/>
                </a:lnTo>
                <a:lnTo>
                  <a:pt x="40639" y="25400"/>
                </a:lnTo>
                <a:lnTo>
                  <a:pt x="41783" y="25780"/>
                </a:lnTo>
                <a:lnTo>
                  <a:pt x="43052" y="27050"/>
                </a:lnTo>
                <a:lnTo>
                  <a:pt x="43307" y="27812"/>
                </a:lnTo>
                <a:lnTo>
                  <a:pt x="43307" y="29463"/>
                </a:lnTo>
                <a:lnTo>
                  <a:pt x="30352" y="42417"/>
                </a:lnTo>
                <a:lnTo>
                  <a:pt x="28701" y="43433"/>
                </a:lnTo>
                <a:lnTo>
                  <a:pt x="26924" y="44195"/>
                </a:lnTo>
                <a:lnTo>
                  <a:pt x="25273" y="44830"/>
                </a:lnTo>
                <a:lnTo>
                  <a:pt x="23495" y="45465"/>
                </a:lnTo>
                <a:lnTo>
                  <a:pt x="21971" y="45719"/>
                </a:lnTo>
                <a:lnTo>
                  <a:pt x="35795" y="45719"/>
                </a:lnTo>
                <a:lnTo>
                  <a:pt x="37591" y="44322"/>
                </a:lnTo>
                <a:lnTo>
                  <a:pt x="39877" y="42671"/>
                </a:lnTo>
                <a:lnTo>
                  <a:pt x="42037" y="41147"/>
                </a:lnTo>
                <a:lnTo>
                  <a:pt x="50673" y="34543"/>
                </a:lnTo>
                <a:lnTo>
                  <a:pt x="57531" y="29209"/>
                </a:lnTo>
                <a:lnTo>
                  <a:pt x="59816" y="27177"/>
                </a:lnTo>
                <a:lnTo>
                  <a:pt x="62357" y="25145"/>
                </a:lnTo>
                <a:lnTo>
                  <a:pt x="60833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058664" y="3106420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24891" y="0"/>
                </a:moveTo>
                <a:lnTo>
                  <a:pt x="29083" y="0"/>
                </a:lnTo>
                <a:lnTo>
                  <a:pt x="18796" y="45719"/>
                </a:lnTo>
                <a:lnTo>
                  <a:pt x="20447" y="45719"/>
                </a:lnTo>
                <a:lnTo>
                  <a:pt x="21971" y="45719"/>
                </a:lnTo>
                <a:lnTo>
                  <a:pt x="23495" y="45465"/>
                </a:lnTo>
                <a:lnTo>
                  <a:pt x="25273" y="44830"/>
                </a:lnTo>
                <a:lnTo>
                  <a:pt x="26924" y="44195"/>
                </a:lnTo>
                <a:lnTo>
                  <a:pt x="28701" y="43433"/>
                </a:lnTo>
                <a:lnTo>
                  <a:pt x="30352" y="42417"/>
                </a:lnTo>
                <a:lnTo>
                  <a:pt x="32131" y="41401"/>
                </a:lnTo>
                <a:lnTo>
                  <a:pt x="42290" y="31622"/>
                </a:lnTo>
                <a:lnTo>
                  <a:pt x="43052" y="30479"/>
                </a:lnTo>
                <a:lnTo>
                  <a:pt x="43307" y="29463"/>
                </a:lnTo>
                <a:lnTo>
                  <a:pt x="43307" y="28701"/>
                </a:lnTo>
                <a:lnTo>
                  <a:pt x="43307" y="27812"/>
                </a:lnTo>
                <a:lnTo>
                  <a:pt x="38988" y="25272"/>
                </a:lnTo>
                <a:lnTo>
                  <a:pt x="39750" y="21462"/>
                </a:lnTo>
                <a:lnTo>
                  <a:pt x="60833" y="21462"/>
                </a:lnTo>
                <a:lnTo>
                  <a:pt x="62357" y="25145"/>
                </a:lnTo>
                <a:lnTo>
                  <a:pt x="59816" y="27177"/>
                </a:lnTo>
                <a:lnTo>
                  <a:pt x="57531" y="29209"/>
                </a:lnTo>
                <a:lnTo>
                  <a:pt x="55245" y="30987"/>
                </a:lnTo>
                <a:lnTo>
                  <a:pt x="52959" y="32765"/>
                </a:lnTo>
                <a:lnTo>
                  <a:pt x="50673" y="34543"/>
                </a:lnTo>
                <a:lnTo>
                  <a:pt x="48513" y="36194"/>
                </a:lnTo>
                <a:lnTo>
                  <a:pt x="46355" y="37845"/>
                </a:lnTo>
                <a:lnTo>
                  <a:pt x="44196" y="39496"/>
                </a:lnTo>
                <a:lnTo>
                  <a:pt x="42037" y="41147"/>
                </a:lnTo>
                <a:lnTo>
                  <a:pt x="39877" y="42671"/>
                </a:lnTo>
                <a:lnTo>
                  <a:pt x="37591" y="44322"/>
                </a:lnTo>
                <a:lnTo>
                  <a:pt x="35306" y="46100"/>
                </a:lnTo>
                <a:lnTo>
                  <a:pt x="36322" y="49149"/>
                </a:lnTo>
                <a:lnTo>
                  <a:pt x="37211" y="52069"/>
                </a:lnTo>
                <a:lnTo>
                  <a:pt x="38226" y="55244"/>
                </a:lnTo>
                <a:lnTo>
                  <a:pt x="39243" y="58292"/>
                </a:lnTo>
                <a:lnTo>
                  <a:pt x="40259" y="61340"/>
                </a:lnTo>
                <a:lnTo>
                  <a:pt x="41148" y="64388"/>
                </a:lnTo>
                <a:lnTo>
                  <a:pt x="41656" y="65912"/>
                </a:lnTo>
                <a:lnTo>
                  <a:pt x="42037" y="67309"/>
                </a:lnTo>
                <a:lnTo>
                  <a:pt x="42545" y="68452"/>
                </a:lnTo>
                <a:lnTo>
                  <a:pt x="42925" y="69595"/>
                </a:lnTo>
                <a:lnTo>
                  <a:pt x="43307" y="70612"/>
                </a:lnTo>
                <a:lnTo>
                  <a:pt x="43814" y="71246"/>
                </a:lnTo>
                <a:lnTo>
                  <a:pt x="44323" y="72008"/>
                </a:lnTo>
                <a:lnTo>
                  <a:pt x="44831" y="72516"/>
                </a:lnTo>
                <a:lnTo>
                  <a:pt x="45338" y="72897"/>
                </a:lnTo>
                <a:lnTo>
                  <a:pt x="45847" y="73278"/>
                </a:lnTo>
                <a:lnTo>
                  <a:pt x="46609" y="73405"/>
                </a:lnTo>
                <a:lnTo>
                  <a:pt x="47371" y="73405"/>
                </a:lnTo>
                <a:lnTo>
                  <a:pt x="47878" y="73405"/>
                </a:lnTo>
                <a:lnTo>
                  <a:pt x="48513" y="73405"/>
                </a:lnTo>
                <a:lnTo>
                  <a:pt x="49022" y="73151"/>
                </a:lnTo>
                <a:lnTo>
                  <a:pt x="49657" y="72897"/>
                </a:lnTo>
                <a:lnTo>
                  <a:pt x="50291" y="72643"/>
                </a:lnTo>
                <a:lnTo>
                  <a:pt x="51053" y="72135"/>
                </a:lnTo>
                <a:lnTo>
                  <a:pt x="51688" y="71627"/>
                </a:lnTo>
                <a:lnTo>
                  <a:pt x="52577" y="70865"/>
                </a:lnTo>
                <a:lnTo>
                  <a:pt x="53466" y="69976"/>
                </a:lnTo>
                <a:lnTo>
                  <a:pt x="54356" y="69087"/>
                </a:lnTo>
                <a:lnTo>
                  <a:pt x="55499" y="68071"/>
                </a:lnTo>
                <a:lnTo>
                  <a:pt x="56641" y="66675"/>
                </a:lnTo>
                <a:lnTo>
                  <a:pt x="60578" y="70484"/>
                </a:lnTo>
                <a:lnTo>
                  <a:pt x="58800" y="72389"/>
                </a:lnTo>
                <a:lnTo>
                  <a:pt x="57023" y="74040"/>
                </a:lnTo>
                <a:lnTo>
                  <a:pt x="55499" y="75437"/>
                </a:lnTo>
                <a:lnTo>
                  <a:pt x="53848" y="76707"/>
                </a:lnTo>
                <a:lnTo>
                  <a:pt x="52450" y="77850"/>
                </a:lnTo>
                <a:lnTo>
                  <a:pt x="50926" y="78739"/>
                </a:lnTo>
                <a:lnTo>
                  <a:pt x="49530" y="79628"/>
                </a:lnTo>
                <a:lnTo>
                  <a:pt x="48133" y="80263"/>
                </a:lnTo>
                <a:lnTo>
                  <a:pt x="46862" y="80644"/>
                </a:lnTo>
                <a:lnTo>
                  <a:pt x="45465" y="81152"/>
                </a:lnTo>
                <a:lnTo>
                  <a:pt x="44196" y="81279"/>
                </a:lnTo>
                <a:lnTo>
                  <a:pt x="42799" y="81279"/>
                </a:lnTo>
                <a:lnTo>
                  <a:pt x="40259" y="81279"/>
                </a:lnTo>
                <a:lnTo>
                  <a:pt x="38353" y="80644"/>
                </a:lnTo>
                <a:lnTo>
                  <a:pt x="30099" y="65912"/>
                </a:lnTo>
                <a:lnTo>
                  <a:pt x="29210" y="62610"/>
                </a:lnTo>
                <a:lnTo>
                  <a:pt x="28066" y="58927"/>
                </a:lnTo>
                <a:lnTo>
                  <a:pt x="26924" y="54990"/>
                </a:lnTo>
                <a:lnTo>
                  <a:pt x="26670" y="54101"/>
                </a:lnTo>
                <a:lnTo>
                  <a:pt x="26415" y="53339"/>
                </a:lnTo>
                <a:lnTo>
                  <a:pt x="24257" y="50926"/>
                </a:lnTo>
                <a:lnTo>
                  <a:pt x="23749" y="50926"/>
                </a:lnTo>
                <a:lnTo>
                  <a:pt x="23113" y="50800"/>
                </a:lnTo>
                <a:lnTo>
                  <a:pt x="22351" y="50800"/>
                </a:lnTo>
                <a:lnTo>
                  <a:pt x="21462" y="50800"/>
                </a:lnTo>
                <a:lnTo>
                  <a:pt x="17780" y="50800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144"/>
                </a:lnTo>
                <a:lnTo>
                  <a:pt x="14605" y="14985"/>
                </a:lnTo>
                <a:lnTo>
                  <a:pt x="14986" y="13462"/>
                </a:lnTo>
                <a:lnTo>
                  <a:pt x="15239" y="12191"/>
                </a:lnTo>
                <a:lnTo>
                  <a:pt x="15366" y="11049"/>
                </a:lnTo>
                <a:lnTo>
                  <a:pt x="15494" y="9905"/>
                </a:lnTo>
                <a:lnTo>
                  <a:pt x="15494" y="9016"/>
                </a:lnTo>
                <a:lnTo>
                  <a:pt x="15494" y="8254"/>
                </a:lnTo>
                <a:lnTo>
                  <a:pt x="15366" y="7619"/>
                </a:lnTo>
                <a:lnTo>
                  <a:pt x="15112" y="7112"/>
                </a:lnTo>
                <a:lnTo>
                  <a:pt x="14859" y="6476"/>
                </a:lnTo>
                <a:lnTo>
                  <a:pt x="14477" y="6095"/>
                </a:lnTo>
                <a:lnTo>
                  <a:pt x="9271" y="4699"/>
                </a:lnTo>
                <a:lnTo>
                  <a:pt x="7874" y="4699"/>
                </a:lnTo>
                <a:lnTo>
                  <a:pt x="8762" y="762"/>
                </a:lnTo>
                <a:lnTo>
                  <a:pt x="248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143500" y="3052608"/>
            <a:ext cx="93725" cy="9521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157470" y="3070225"/>
            <a:ext cx="75565" cy="76835"/>
          </a:xfrm>
          <a:custGeom>
            <a:avLst/>
            <a:gdLst/>
            <a:ahLst/>
            <a:cxnLst/>
            <a:rect l="l" t="t" r="r" b="b"/>
            <a:pathLst>
              <a:path w="75564" h="76835">
                <a:moveTo>
                  <a:pt x="73458" y="6476"/>
                </a:moveTo>
                <a:lnTo>
                  <a:pt x="57150" y="6476"/>
                </a:lnTo>
                <a:lnTo>
                  <a:pt x="57657" y="7112"/>
                </a:lnTo>
                <a:lnTo>
                  <a:pt x="54737" y="10033"/>
                </a:lnTo>
                <a:lnTo>
                  <a:pt x="50164" y="15112"/>
                </a:lnTo>
                <a:lnTo>
                  <a:pt x="43941" y="22225"/>
                </a:lnTo>
                <a:lnTo>
                  <a:pt x="0" y="72898"/>
                </a:lnTo>
                <a:lnTo>
                  <a:pt x="1524" y="76835"/>
                </a:lnTo>
                <a:lnTo>
                  <a:pt x="59689" y="76835"/>
                </a:lnTo>
                <a:lnTo>
                  <a:pt x="61109" y="70358"/>
                </a:lnTo>
                <a:lnTo>
                  <a:pt x="18287" y="70358"/>
                </a:lnTo>
                <a:lnTo>
                  <a:pt x="17779" y="69723"/>
                </a:lnTo>
                <a:lnTo>
                  <a:pt x="22066" y="65025"/>
                </a:lnTo>
                <a:lnTo>
                  <a:pt x="26733" y="59864"/>
                </a:lnTo>
                <a:lnTo>
                  <a:pt x="31781" y="54203"/>
                </a:lnTo>
                <a:lnTo>
                  <a:pt x="73458" y="6476"/>
                </a:lnTo>
                <a:close/>
              </a:path>
              <a:path w="75564" h="76835">
                <a:moveTo>
                  <a:pt x="64642" y="54228"/>
                </a:moveTo>
                <a:lnTo>
                  <a:pt x="57403" y="54228"/>
                </a:lnTo>
                <a:lnTo>
                  <a:pt x="55371" y="58420"/>
                </a:lnTo>
                <a:lnTo>
                  <a:pt x="53720" y="61467"/>
                </a:lnTo>
                <a:lnTo>
                  <a:pt x="52324" y="63500"/>
                </a:lnTo>
                <a:lnTo>
                  <a:pt x="50926" y="65404"/>
                </a:lnTo>
                <a:lnTo>
                  <a:pt x="49656" y="66928"/>
                </a:lnTo>
                <a:lnTo>
                  <a:pt x="48387" y="67817"/>
                </a:lnTo>
                <a:lnTo>
                  <a:pt x="47116" y="68834"/>
                </a:lnTo>
                <a:lnTo>
                  <a:pt x="45592" y="69469"/>
                </a:lnTo>
                <a:lnTo>
                  <a:pt x="43814" y="69850"/>
                </a:lnTo>
                <a:lnTo>
                  <a:pt x="42163" y="70103"/>
                </a:lnTo>
                <a:lnTo>
                  <a:pt x="39624" y="70358"/>
                </a:lnTo>
                <a:lnTo>
                  <a:pt x="61109" y="70358"/>
                </a:lnTo>
                <a:lnTo>
                  <a:pt x="64642" y="54228"/>
                </a:lnTo>
                <a:close/>
              </a:path>
              <a:path w="75564" h="76835">
                <a:moveTo>
                  <a:pt x="74040" y="0"/>
                </a:moveTo>
                <a:lnTo>
                  <a:pt x="16890" y="0"/>
                </a:lnTo>
                <a:lnTo>
                  <a:pt x="12064" y="21082"/>
                </a:lnTo>
                <a:lnTo>
                  <a:pt x="19303" y="21082"/>
                </a:lnTo>
                <a:lnTo>
                  <a:pt x="21081" y="17652"/>
                </a:lnTo>
                <a:lnTo>
                  <a:pt x="22732" y="15112"/>
                </a:lnTo>
                <a:lnTo>
                  <a:pt x="35559" y="6476"/>
                </a:lnTo>
                <a:lnTo>
                  <a:pt x="73458" y="6476"/>
                </a:lnTo>
                <a:lnTo>
                  <a:pt x="75564" y="4063"/>
                </a:lnTo>
                <a:lnTo>
                  <a:pt x="740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157470" y="3070225"/>
            <a:ext cx="75565" cy="76835"/>
          </a:xfrm>
          <a:custGeom>
            <a:avLst/>
            <a:gdLst/>
            <a:ahLst/>
            <a:cxnLst/>
            <a:rect l="l" t="t" r="r" b="b"/>
            <a:pathLst>
              <a:path w="75564" h="76835">
                <a:moveTo>
                  <a:pt x="16890" y="0"/>
                </a:moveTo>
                <a:lnTo>
                  <a:pt x="74040" y="0"/>
                </a:lnTo>
                <a:lnTo>
                  <a:pt x="75564" y="4063"/>
                </a:lnTo>
                <a:lnTo>
                  <a:pt x="37210" y="48005"/>
                </a:lnTo>
                <a:lnTo>
                  <a:pt x="17779" y="69723"/>
                </a:lnTo>
                <a:lnTo>
                  <a:pt x="18287" y="70358"/>
                </a:lnTo>
                <a:lnTo>
                  <a:pt x="36449" y="70358"/>
                </a:lnTo>
                <a:lnTo>
                  <a:pt x="39624" y="70358"/>
                </a:lnTo>
                <a:lnTo>
                  <a:pt x="42163" y="70103"/>
                </a:lnTo>
                <a:lnTo>
                  <a:pt x="43814" y="69850"/>
                </a:lnTo>
                <a:lnTo>
                  <a:pt x="45592" y="69469"/>
                </a:lnTo>
                <a:lnTo>
                  <a:pt x="47116" y="68834"/>
                </a:lnTo>
                <a:lnTo>
                  <a:pt x="48387" y="67817"/>
                </a:lnTo>
                <a:lnTo>
                  <a:pt x="49656" y="66928"/>
                </a:lnTo>
                <a:lnTo>
                  <a:pt x="57403" y="54228"/>
                </a:lnTo>
                <a:lnTo>
                  <a:pt x="64642" y="54228"/>
                </a:lnTo>
                <a:lnTo>
                  <a:pt x="59689" y="76835"/>
                </a:lnTo>
                <a:lnTo>
                  <a:pt x="1524" y="76835"/>
                </a:lnTo>
                <a:lnTo>
                  <a:pt x="0" y="72898"/>
                </a:lnTo>
                <a:lnTo>
                  <a:pt x="43941" y="22225"/>
                </a:lnTo>
                <a:lnTo>
                  <a:pt x="50164" y="15112"/>
                </a:lnTo>
                <a:lnTo>
                  <a:pt x="54737" y="10033"/>
                </a:lnTo>
                <a:lnTo>
                  <a:pt x="57657" y="7112"/>
                </a:lnTo>
                <a:lnTo>
                  <a:pt x="57150" y="6476"/>
                </a:lnTo>
                <a:lnTo>
                  <a:pt x="38353" y="6476"/>
                </a:lnTo>
                <a:lnTo>
                  <a:pt x="35559" y="6476"/>
                </a:lnTo>
                <a:lnTo>
                  <a:pt x="33527" y="6730"/>
                </a:lnTo>
                <a:lnTo>
                  <a:pt x="32257" y="7112"/>
                </a:lnTo>
                <a:lnTo>
                  <a:pt x="30987" y="7492"/>
                </a:lnTo>
                <a:lnTo>
                  <a:pt x="29590" y="8127"/>
                </a:lnTo>
                <a:lnTo>
                  <a:pt x="28320" y="9016"/>
                </a:lnTo>
                <a:lnTo>
                  <a:pt x="27050" y="10033"/>
                </a:lnTo>
                <a:lnTo>
                  <a:pt x="25653" y="11429"/>
                </a:lnTo>
                <a:lnTo>
                  <a:pt x="24256" y="13208"/>
                </a:lnTo>
                <a:lnTo>
                  <a:pt x="22732" y="15112"/>
                </a:lnTo>
                <a:lnTo>
                  <a:pt x="21081" y="17652"/>
                </a:lnTo>
                <a:lnTo>
                  <a:pt x="19303" y="21082"/>
                </a:lnTo>
                <a:lnTo>
                  <a:pt x="12064" y="21082"/>
                </a:lnTo>
                <a:lnTo>
                  <a:pt x="1689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222747" y="3083087"/>
            <a:ext cx="81492" cy="997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236971" y="3100323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36824" y="50800"/>
                </a:moveTo>
                <a:lnTo>
                  <a:pt x="23113" y="50800"/>
                </a:lnTo>
                <a:lnTo>
                  <a:pt x="23749" y="50926"/>
                </a:lnTo>
                <a:lnTo>
                  <a:pt x="24256" y="50926"/>
                </a:lnTo>
                <a:lnTo>
                  <a:pt x="24764" y="51180"/>
                </a:lnTo>
                <a:lnTo>
                  <a:pt x="28066" y="58927"/>
                </a:lnTo>
                <a:lnTo>
                  <a:pt x="29210" y="62611"/>
                </a:lnTo>
                <a:lnTo>
                  <a:pt x="30099" y="65912"/>
                </a:lnTo>
                <a:lnTo>
                  <a:pt x="30861" y="69087"/>
                </a:lnTo>
                <a:lnTo>
                  <a:pt x="31876" y="71881"/>
                </a:lnTo>
                <a:lnTo>
                  <a:pt x="40258" y="81279"/>
                </a:lnTo>
                <a:lnTo>
                  <a:pt x="44195" y="81279"/>
                </a:lnTo>
                <a:lnTo>
                  <a:pt x="45465" y="81152"/>
                </a:lnTo>
                <a:lnTo>
                  <a:pt x="46862" y="80645"/>
                </a:lnTo>
                <a:lnTo>
                  <a:pt x="48132" y="80263"/>
                </a:lnTo>
                <a:lnTo>
                  <a:pt x="49529" y="79628"/>
                </a:lnTo>
                <a:lnTo>
                  <a:pt x="50926" y="78739"/>
                </a:lnTo>
                <a:lnTo>
                  <a:pt x="52450" y="77850"/>
                </a:lnTo>
                <a:lnTo>
                  <a:pt x="53848" y="76708"/>
                </a:lnTo>
                <a:lnTo>
                  <a:pt x="55499" y="75437"/>
                </a:lnTo>
                <a:lnTo>
                  <a:pt x="57700" y="73405"/>
                </a:lnTo>
                <a:lnTo>
                  <a:pt x="46608" y="73405"/>
                </a:lnTo>
                <a:lnTo>
                  <a:pt x="45847" y="73278"/>
                </a:lnTo>
                <a:lnTo>
                  <a:pt x="44830" y="72516"/>
                </a:lnTo>
                <a:lnTo>
                  <a:pt x="44323" y="72009"/>
                </a:lnTo>
                <a:lnTo>
                  <a:pt x="43814" y="71247"/>
                </a:lnTo>
                <a:lnTo>
                  <a:pt x="43306" y="70612"/>
                </a:lnTo>
                <a:lnTo>
                  <a:pt x="42925" y="69596"/>
                </a:lnTo>
                <a:lnTo>
                  <a:pt x="42544" y="68452"/>
                </a:lnTo>
                <a:lnTo>
                  <a:pt x="42037" y="67310"/>
                </a:lnTo>
                <a:lnTo>
                  <a:pt x="41655" y="65912"/>
                </a:lnTo>
                <a:lnTo>
                  <a:pt x="41148" y="64388"/>
                </a:lnTo>
                <a:lnTo>
                  <a:pt x="40258" y="61340"/>
                </a:lnTo>
                <a:lnTo>
                  <a:pt x="38226" y="55245"/>
                </a:lnTo>
                <a:lnTo>
                  <a:pt x="36824" y="50800"/>
                </a:lnTo>
                <a:close/>
              </a:path>
              <a:path w="62864" h="81280">
                <a:moveTo>
                  <a:pt x="29082" y="0"/>
                </a:moveTo>
                <a:lnTo>
                  <a:pt x="24891" y="0"/>
                </a:lnTo>
                <a:lnTo>
                  <a:pt x="8762" y="762"/>
                </a:lnTo>
                <a:lnTo>
                  <a:pt x="7874" y="4699"/>
                </a:lnTo>
                <a:lnTo>
                  <a:pt x="9270" y="4699"/>
                </a:lnTo>
                <a:lnTo>
                  <a:pt x="10540" y="4825"/>
                </a:lnTo>
                <a:lnTo>
                  <a:pt x="15112" y="7112"/>
                </a:lnTo>
                <a:lnTo>
                  <a:pt x="15366" y="7620"/>
                </a:lnTo>
                <a:lnTo>
                  <a:pt x="15493" y="9905"/>
                </a:lnTo>
                <a:lnTo>
                  <a:pt x="15239" y="12191"/>
                </a:lnTo>
                <a:lnTo>
                  <a:pt x="14986" y="13462"/>
                </a:lnTo>
                <a:lnTo>
                  <a:pt x="14604" y="14986"/>
                </a:lnTo>
                <a:lnTo>
                  <a:pt x="14224" y="17145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800"/>
                </a:lnTo>
                <a:lnTo>
                  <a:pt x="36824" y="50800"/>
                </a:lnTo>
                <a:lnTo>
                  <a:pt x="36322" y="49149"/>
                </a:lnTo>
                <a:lnTo>
                  <a:pt x="35305" y="46100"/>
                </a:lnTo>
                <a:lnTo>
                  <a:pt x="35795" y="45720"/>
                </a:lnTo>
                <a:lnTo>
                  <a:pt x="18795" y="45720"/>
                </a:lnTo>
                <a:lnTo>
                  <a:pt x="29082" y="0"/>
                </a:lnTo>
                <a:close/>
              </a:path>
              <a:path w="62864" h="81280">
                <a:moveTo>
                  <a:pt x="56641" y="66675"/>
                </a:moveTo>
                <a:lnTo>
                  <a:pt x="55499" y="68072"/>
                </a:lnTo>
                <a:lnTo>
                  <a:pt x="54355" y="69087"/>
                </a:lnTo>
                <a:lnTo>
                  <a:pt x="52577" y="70865"/>
                </a:lnTo>
                <a:lnTo>
                  <a:pt x="51688" y="71627"/>
                </a:lnTo>
                <a:lnTo>
                  <a:pt x="51053" y="72136"/>
                </a:lnTo>
                <a:lnTo>
                  <a:pt x="50291" y="72643"/>
                </a:lnTo>
                <a:lnTo>
                  <a:pt x="49022" y="73151"/>
                </a:lnTo>
                <a:lnTo>
                  <a:pt x="48513" y="73405"/>
                </a:lnTo>
                <a:lnTo>
                  <a:pt x="57700" y="73405"/>
                </a:lnTo>
                <a:lnTo>
                  <a:pt x="58800" y="72389"/>
                </a:lnTo>
                <a:lnTo>
                  <a:pt x="60578" y="70485"/>
                </a:lnTo>
                <a:lnTo>
                  <a:pt x="56641" y="66675"/>
                </a:lnTo>
                <a:close/>
              </a:path>
              <a:path w="62864" h="81280">
                <a:moveTo>
                  <a:pt x="60832" y="21462"/>
                </a:moveTo>
                <a:lnTo>
                  <a:pt x="39750" y="21462"/>
                </a:lnTo>
                <a:lnTo>
                  <a:pt x="38988" y="25273"/>
                </a:lnTo>
                <a:lnTo>
                  <a:pt x="40639" y="25400"/>
                </a:lnTo>
                <a:lnTo>
                  <a:pt x="41782" y="25780"/>
                </a:lnTo>
                <a:lnTo>
                  <a:pt x="43052" y="27050"/>
                </a:lnTo>
                <a:lnTo>
                  <a:pt x="43306" y="27812"/>
                </a:lnTo>
                <a:lnTo>
                  <a:pt x="43306" y="29463"/>
                </a:lnTo>
                <a:lnTo>
                  <a:pt x="30352" y="42417"/>
                </a:lnTo>
                <a:lnTo>
                  <a:pt x="28701" y="43434"/>
                </a:lnTo>
                <a:lnTo>
                  <a:pt x="26924" y="44196"/>
                </a:lnTo>
                <a:lnTo>
                  <a:pt x="25273" y="44830"/>
                </a:lnTo>
                <a:lnTo>
                  <a:pt x="23494" y="45465"/>
                </a:lnTo>
                <a:lnTo>
                  <a:pt x="21970" y="45720"/>
                </a:lnTo>
                <a:lnTo>
                  <a:pt x="35795" y="45720"/>
                </a:lnTo>
                <a:lnTo>
                  <a:pt x="37591" y="44323"/>
                </a:lnTo>
                <a:lnTo>
                  <a:pt x="39877" y="42672"/>
                </a:lnTo>
                <a:lnTo>
                  <a:pt x="42037" y="41148"/>
                </a:lnTo>
                <a:lnTo>
                  <a:pt x="50673" y="34543"/>
                </a:lnTo>
                <a:lnTo>
                  <a:pt x="57530" y="29210"/>
                </a:lnTo>
                <a:lnTo>
                  <a:pt x="59816" y="27177"/>
                </a:lnTo>
                <a:lnTo>
                  <a:pt x="62356" y="25146"/>
                </a:lnTo>
                <a:lnTo>
                  <a:pt x="60832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236971" y="3100323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24891" y="0"/>
                </a:moveTo>
                <a:lnTo>
                  <a:pt x="29082" y="0"/>
                </a:lnTo>
                <a:lnTo>
                  <a:pt x="18795" y="45720"/>
                </a:lnTo>
                <a:lnTo>
                  <a:pt x="20447" y="45720"/>
                </a:lnTo>
                <a:lnTo>
                  <a:pt x="21970" y="45720"/>
                </a:lnTo>
                <a:lnTo>
                  <a:pt x="23494" y="45465"/>
                </a:lnTo>
                <a:lnTo>
                  <a:pt x="25273" y="44830"/>
                </a:lnTo>
                <a:lnTo>
                  <a:pt x="26924" y="44196"/>
                </a:lnTo>
                <a:lnTo>
                  <a:pt x="28701" y="43434"/>
                </a:lnTo>
                <a:lnTo>
                  <a:pt x="30352" y="42417"/>
                </a:lnTo>
                <a:lnTo>
                  <a:pt x="32130" y="41401"/>
                </a:lnTo>
                <a:lnTo>
                  <a:pt x="33781" y="40259"/>
                </a:lnTo>
                <a:lnTo>
                  <a:pt x="35305" y="38988"/>
                </a:lnTo>
                <a:lnTo>
                  <a:pt x="36829" y="37718"/>
                </a:lnTo>
                <a:lnTo>
                  <a:pt x="43306" y="29463"/>
                </a:lnTo>
                <a:lnTo>
                  <a:pt x="43306" y="28701"/>
                </a:lnTo>
                <a:lnTo>
                  <a:pt x="43306" y="27812"/>
                </a:lnTo>
                <a:lnTo>
                  <a:pt x="43052" y="27050"/>
                </a:lnTo>
                <a:lnTo>
                  <a:pt x="42417" y="26415"/>
                </a:lnTo>
                <a:lnTo>
                  <a:pt x="41782" y="25780"/>
                </a:lnTo>
                <a:lnTo>
                  <a:pt x="40639" y="25400"/>
                </a:lnTo>
                <a:lnTo>
                  <a:pt x="38988" y="25273"/>
                </a:lnTo>
                <a:lnTo>
                  <a:pt x="39750" y="21462"/>
                </a:lnTo>
                <a:lnTo>
                  <a:pt x="60832" y="21462"/>
                </a:lnTo>
                <a:lnTo>
                  <a:pt x="62356" y="25146"/>
                </a:lnTo>
                <a:lnTo>
                  <a:pt x="59816" y="27177"/>
                </a:lnTo>
                <a:lnTo>
                  <a:pt x="57530" y="29210"/>
                </a:lnTo>
                <a:lnTo>
                  <a:pt x="55244" y="30987"/>
                </a:lnTo>
                <a:lnTo>
                  <a:pt x="52958" y="32765"/>
                </a:lnTo>
                <a:lnTo>
                  <a:pt x="50673" y="34543"/>
                </a:lnTo>
                <a:lnTo>
                  <a:pt x="48513" y="36195"/>
                </a:lnTo>
                <a:lnTo>
                  <a:pt x="46354" y="37846"/>
                </a:lnTo>
                <a:lnTo>
                  <a:pt x="44195" y="39497"/>
                </a:lnTo>
                <a:lnTo>
                  <a:pt x="42037" y="41148"/>
                </a:lnTo>
                <a:lnTo>
                  <a:pt x="39877" y="42672"/>
                </a:lnTo>
                <a:lnTo>
                  <a:pt x="37591" y="44323"/>
                </a:lnTo>
                <a:lnTo>
                  <a:pt x="35305" y="46100"/>
                </a:lnTo>
                <a:lnTo>
                  <a:pt x="36322" y="49149"/>
                </a:lnTo>
                <a:lnTo>
                  <a:pt x="37211" y="52070"/>
                </a:lnTo>
                <a:lnTo>
                  <a:pt x="38226" y="55245"/>
                </a:lnTo>
                <a:lnTo>
                  <a:pt x="39242" y="58292"/>
                </a:lnTo>
                <a:lnTo>
                  <a:pt x="40258" y="61340"/>
                </a:lnTo>
                <a:lnTo>
                  <a:pt x="41148" y="64388"/>
                </a:lnTo>
                <a:lnTo>
                  <a:pt x="41655" y="65912"/>
                </a:lnTo>
                <a:lnTo>
                  <a:pt x="42037" y="67310"/>
                </a:lnTo>
                <a:lnTo>
                  <a:pt x="42544" y="68452"/>
                </a:lnTo>
                <a:lnTo>
                  <a:pt x="42925" y="69596"/>
                </a:lnTo>
                <a:lnTo>
                  <a:pt x="43306" y="70612"/>
                </a:lnTo>
                <a:lnTo>
                  <a:pt x="43814" y="71247"/>
                </a:lnTo>
                <a:lnTo>
                  <a:pt x="44323" y="72009"/>
                </a:lnTo>
                <a:lnTo>
                  <a:pt x="44830" y="72516"/>
                </a:lnTo>
                <a:lnTo>
                  <a:pt x="45338" y="72898"/>
                </a:lnTo>
                <a:lnTo>
                  <a:pt x="45847" y="73278"/>
                </a:lnTo>
                <a:lnTo>
                  <a:pt x="46608" y="73405"/>
                </a:lnTo>
                <a:lnTo>
                  <a:pt x="47370" y="73405"/>
                </a:lnTo>
                <a:lnTo>
                  <a:pt x="47878" y="73405"/>
                </a:lnTo>
                <a:lnTo>
                  <a:pt x="48513" y="73405"/>
                </a:lnTo>
                <a:lnTo>
                  <a:pt x="49022" y="73151"/>
                </a:lnTo>
                <a:lnTo>
                  <a:pt x="49656" y="72898"/>
                </a:lnTo>
                <a:lnTo>
                  <a:pt x="53466" y="69976"/>
                </a:lnTo>
                <a:lnTo>
                  <a:pt x="54355" y="69087"/>
                </a:lnTo>
                <a:lnTo>
                  <a:pt x="55499" y="68072"/>
                </a:lnTo>
                <a:lnTo>
                  <a:pt x="56641" y="66675"/>
                </a:lnTo>
                <a:lnTo>
                  <a:pt x="60578" y="70485"/>
                </a:lnTo>
                <a:lnTo>
                  <a:pt x="58800" y="72389"/>
                </a:lnTo>
                <a:lnTo>
                  <a:pt x="57023" y="74040"/>
                </a:lnTo>
                <a:lnTo>
                  <a:pt x="55499" y="75437"/>
                </a:lnTo>
                <a:lnTo>
                  <a:pt x="53848" y="76708"/>
                </a:lnTo>
                <a:lnTo>
                  <a:pt x="52450" y="77850"/>
                </a:lnTo>
                <a:lnTo>
                  <a:pt x="50926" y="78739"/>
                </a:lnTo>
                <a:lnTo>
                  <a:pt x="49529" y="79628"/>
                </a:lnTo>
                <a:lnTo>
                  <a:pt x="48132" y="80263"/>
                </a:lnTo>
                <a:lnTo>
                  <a:pt x="46862" y="80645"/>
                </a:lnTo>
                <a:lnTo>
                  <a:pt x="45465" y="81152"/>
                </a:lnTo>
                <a:lnTo>
                  <a:pt x="44195" y="81279"/>
                </a:lnTo>
                <a:lnTo>
                  <a:pt x="42799" y="81279"/>
                </a:lnTo>
                <a:lnTo>
                  <a:pt x="40258" y="81279"/>
                </a:lnTo>
                <a:lnTo>
                  <a:pt x="38353" y="80645"/>
                </a:lnTo>
                <a:lnTo>
                  <a:pt x="30099" y="65912"/>
                </a:lnTo>
                <a:lnTo>
                  <a:pt x="29210" y="62611"/>
                </a:lnTo>
                <a:lnTo>
                  <a:pt x="28066" y="58927"/>
                </a:lnTo>
                <a:lnTo>
                  <a:pt x="26924" y="54990"/>
                </a:lnTo>
                <a:lnTo>
                  <a:pt x="26669" y="54101"/>
                </a:lnTo>
                <a:lnTo>
                  <a:pt x="26415" y="53339"/>
                </a:lnTo>
                <a:lnTo>
                  <a:pt x="26162" y="52704"/>
                </a:lnTo>
                <a:lnTo>
                  <a:pt x="25907" y="52197"/>
                </a:lnTo>
                <a:lnTo>
                  <a:pt x="25526" y="51688"/>
                </a:lnTo>
                <a:lnTo>
                  <a:pt x="25145" y="51435"/>
                </a:lnTo>
                <a:lnTo>
                  <a:pt x="24764" y="51180"/>
                </a:lnTo>
                <a:lnTo>
                  <a:pt x="24256" y="50926"/>
                </a:lnTo>
                <a:lnTo>
                  <a:pt x="23749" y="50926"/>
                </a:lnTo>
                <a:lnTo>
                  <a:pt x="23113" y="50800"/>
                </a:lnTo>
                <a:lnTo>
                  <a:pt x="22351" y="50800"/>
                </a:lnTo>
                <a:lnTo>
                  <a:pt x="21462" y="50800"/>
                </a:lnTo>
                <a:lnTo>
                  <a:pt x="17779" y="50800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145"/>
                </a:lnTo>
                <a:lnTo>
                  <a:pt x="14604" y="14986"/>
                </a:lnTo>
                <a:lnTo>
                  <a:pt x="14986" y="13462"/>
                </a:lnTo>
                <a:lnTo>
                  <a:pt x="15239" y="12191"/>
                </a:lnTo>
                <a:lnTo>
                  <a:pt x="15366" y="11049"/>
                </a:lnTo>
                <a:lnTo>
                  <a:pt x="15493" y="9905"/>
                </a:lnTo>
                <a:lnTo>
                  <a:pt x="15493" y="9016"/>
                </a:lnTo>
                <a:lnTo>
                  <a:pt x="15493" y="8254"/>
                </a:lnTo>
                <a:lnTo>
                  <a:pt x="15366" y="7620"/>
                </a:lnTo>
                <a:lnTo>
                  <a:pt x="15112" y="7112"/>
                </a:lnTo>
                <a:lnTo>
                  <a:pt x="14858" y="6476"/>
                </a:lnTo>
                <a:lnTo>
                  <a:pt x="9270" y="4699"/>
                </a:lnTo>
                <a:lnTo>
                  <a:pt x="7874" y="4699"/>
                </a:lnTo>
                <a:lnTo>
                  <a:pt x="8762" y="762"/>
                </a:lnTo>
                <a:lnTo>
                  <a:pt x="248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56859" y="3060246"/>
            <a:ext cx="118080" cy="6319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71591" y="3116707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71591" y="3083369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10794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67020" y="3116707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204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67020" y="308336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204" y="0"/>
                </a:lnTo>
              </a:path>
            </a:pathLst>
          </a:custGeom>
          <a:ln w="1993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530596" y="3017520"/>
            <a:ext cx="83097" cy="13030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544692" y="3036061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41529" y="18668"/>
                </a:moveTo>
                <a:lnTo>
                  <a:pt x="24003" y="18668"/>
                </a:lnTo>
                <a:lnTo>
                  <a:pt x="25146" y="19176"/>
                </a:lnTo>
                <a:lnTo>
                  <a:pt x="25781" y="20192"/>
                </a:lnTo>
                <a:lnTo>
                  <a:pt x="26543" y="21082"/>
                </a:lnTo>
                <a:lnTo>
                  <a:pt x="26865" y="22478"/>
                </a:lnTo>
                <a:lnTo>
                  <a:pt x="26924" y="93725"/>
                </a:lnTo>
                <a:lnTo>
                  <a:pt x="26670" y="96520"/>
                </a:lnTo>
                <a:lnTo>
                  <a:pt x="17272" y="104012"/>
                </a:lnTo>
                <a:lnTo>
                  <a:pt x="14732" y="104521"/>
                </a:lnTo>
                <a:lnTo>
                  <a:pt x="10541" y="104901"/>
                </a:lnTo>
                <a:lnTo>
                  <a:pt x="4572" y="105155"/>
                </a:lnTo>
                <a:lnTo>
                  <a:pt x="4572" y="110998"/>
                </a:lnTo>
                <a:lnTo>
                  <a:pt x="63881" y="110998"/>
                </a:lnTo>
                <a:lnTo>
                  <a:pt x="63881" y="105155"/>
                </a:lnTo>
                <a:lnTo>
                  <a:pt x="59817" y="105028"/>
                </a:lnTo>
                <a:lnTo>
                  <a:pt x="56515" y="104775"/>
                </a:lnTo>
                <a:lnTo>
                  <a:pt x="41656" y="95503"/>
                </a:lnTo>
                <a:lnTo>
                  <a:pt x="41529" y="18668"/>
                </a:lnTo>
                <a:close/>
              </a:path>
              <a:path w="64135" h="111125">
                <a:moveTo>
                  <a:pt x="42037" y="0"/>
                </a:moveTo>
                <a:lnTo>
                  <a:pt x="37592" y="0"/>
                </a:lnTo>
                <a:lnTo>
                  <a:pt x="0" y="22478"/>
                </a:lnTo>
                <a:lnTo>
                  <a:pt x="3556" y="28575"/>
                </a:lnTo>
                <a:lnTo>
                  <a:pt x="8128" y="25526"/>
                </a:lnTo>
                <a:lnTo>
                  <a:pt x="12065" y="23113"/>
                </a:lnTo>
                <a:lnTo>
                  <a:pt x="18415" y="19558"/>
                </a:lnTo>
                <a:lnTo>
                  <a:pt x="20828" y="18668"/>
                </a:lnTo>
                <a:lnTo>
                  <a:pt x="41529" y="18668"/>
                </a:lnTo>
                <a:lnTo>
                  <a:pt x="41656" y="5207"/>
                </a:lnTo>
                <a:lnTo>
                  <a:pt x="420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544692" y="3036061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37592" y="0"/>
                </a:moveTo>
                <a:lnTo>
                  <a:pt x="42037" y="0"/>
                </a:lnTo>
                <a:lnTo>
                  <a:pt x="41656" y="5207"/>
                </a:lnTo>
                <a:lnTo>
                  <a:pt x="41529" y="12318"/>
                </a:lnTo>
                <a:lnTo>
                  <a:pt x="41529" y="21336"/>
                </a:lnTo>
                <a:lnTo>
                  <a:pt x="41529" y="90042"/>
                </a:lnTo>
                <a:lnTo>
                  <a:pt x="41529" y="93090"/>
                </a:lnTo>
                <a:lnTo>
                  <a:pt x="41656" y="95503"/>
                </a:lnTo>
                <a:lnTo>
                  <a:pt x="42037" y="97027"/>
                </a:lnTo>
                <a:lnTo>
                  <a:pt x="42418" y="98678"/>
                </a:lnTo>
                <a:lnTo>
                  <a:pt x="43053" y="99949"/>
                </a:lnTo>
                <a:lnTo>
                  <a:pt x="43942" y="100964"/>
                </a:lnTo>
                <a:lnTo>
                  <a:pt x="44704" y="101853"/>
                </a:lnTo>
                <a:lnTo>
                  <a:pt x="46101" y="102742"/>
                </a:lnTo>
                <a:lnTo>
                  <a:pt x="47752" y="103250"/>
                </a:lnTo>
                <a:lnTo>
                  <a:pt x="49403" y="103759"/>
                </a:lnTo>
                <a:lnTo>
                  <a:pt x="51435" y="104266"/>
                </a:lnTo>
                <a:lnTo>
                  <a:pt x="53975" y="104521"/>
                </a:lnTo>
                <a:lnTo>
                  <a:pt x="56515" y="104775"/>
                </a:lnTo>
                <a:lnTo>
                  <a:pt x="59817" y="105028"/>
                </a:lnTo>
                <a:lnTo>
                  <a:pt x="63881" y="105155"/>
                </a:lnTo>
                <a:lnTo>
                  <a:pt x="63881" y="110998"/>
                </a:lnTo>
                <a:lnTo>
                  <a:pt x="4572" y="110998"/>
                </a:lnTo>
                <a:lnTo>
                  <a:pt x="4572" y="105155"/>
                </a:lnTo>
                <a:lnTo>
                  <a:pt x="10541" y="104901"/>
                </a:lnTo>
                <a:lnTo>
                  <a:pt x="14732" y="104521"/>
                </a:lnTo>
                <a:lnTo>
                  <a:pt x="17272" y="104012"/>
                </a:lnTo>
                <a:lnTo>
                  <a:pt x="19812" y="103632"/>
                </a:lnTo>
                <a:lnTo>
                  <a:pt x="21717" y="102870"/>
                </a:lnTo>
                <a:lnTo>
                  <a:pt x="23114" y="101980"/>
                </a:lnTo>
                <a:lnTo>
                  <a:pt x="24384" y="101091"/>
                </a:lnTo>
                <a:lnTo>
                  <a:pt x="25400" y="99822"/>
                </a:lnTo>
                <a:lnTo>
                  <a:pt x="26035" y="98171"/>
                </a:lnTo>
                <a:lnTo>
                  <a:pt x="26670" y="96520"/>
                </a:lnTo>
                <a:lnTo>
                  <a:pt x="26924" y="93725"/>
                </a:lnTo>
                <a:lnTo>
                  <a:pt x="26924" y="90042"/>
                </a:lnTo>
                <a:lnTo>
                  <a:pt x="26924" y="24891"/>
                </a:lnTo>
                <a:lnTo>
                  <a:pt x="26924" y="22733"/>
                </a:lnTo>
                <a:lnTo>
                  <a:pt x="26543" y="21082"/>
                </a:lnTo>
                <a:lnTo>
                  <a:pt x="25781" y="20192"/>
                </a:lnTo>
                <a:lnTo>
                  <a:pt x="25146" y="19176"/>
                </a:lnTo>
                <a:lnTo>
                  <a:pt x="24003" y="18668"/>
                </a:lnTo>
                <a:lnTo>
                  <a:pt x="22606" y="18668"/>
                </a:lnTo>
                <a:lnTo>
                  <a:pt x="20828" y="18668"/>
                </a:lnTo>
                <a:lnTo>
                  <a:pt x="18415" y="19558"/>
                </a:lnTo>
                <a:lnTo>
                  <a:pt x="15240" y="21336"/>
                </a:lnTo>
                <a:lnTo>
                  <a:pt x="12065" y="23113"/>
                </a:lnTo>
                <a:lnTo>
                  <a:pt x="8128" y="25526"/>
                </a:lnTo>
                <a:lnTo>
                  <a:pt x="3556" y="28575"/>
                </a:lnTo>
                <a:lnTo>
                  <a:pt x="0" y="22478"/>
                </a:lnTo>
                <a:lnTo>
                  <a:pt x="375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609844" y="3110429"/>
            <a:ext cx="43434" cy="60252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623686" y="3128391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987" y="0"/>
                </a:moveTo>
                <a:lnTo>
                  <a:pt x="8889" y="0"/>
                </a:lnTo>
                <a:lnTo>
                  <a:pt x="9271" y="3937"/>
                </a:lnTo>
                <a:lnTo>
                  <a:pt x="9398" y="16001"/>
                </a:lnTo>
                <a:lnTo>
                  <a:pt x="9143" y="19304"/>
                </a:lnTo>
                <a:lnTo>
                  <a:pt x="8127" y="24637"/>
                </a:lnTo>
                <a:lnTo>
                  <a:pt x="7238" y="26924"/>
                </a:lnTo>
                <a:lnTo>
                  <a:pt x="5968" y="28956"/>
                </a:lnTo>
                <a:lnTo>
                  <a:pt x="4699" y="31114"/>
                </a:lnTo>
                <a:lnTo>
                  <a:pt x="2793" y="33400"/>
                </a:lnTo>
                <a:lnTo>
                  <a:pt x="0" y="35941"/>
                </a:lnTo>
                <a:lnTo>
                  <a:pt x="4317" y="40894"/>
                </a:lnTo>
                <a:lnTo>
                  <a:pt x="24002" y="14859"/>
                </a:lnTo>
                <a:lnTo>
                  <a:pt x="24002" y="7493"/>
                </a:lnTo>
                <a:lnTo>
                  <a:pt x="23749" y="3810"/>
                </a:lnTo>
                <a:lnTo>
                  <a:pt x="229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623686" y="3128391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8889" y="0"/>
                </a:moveTo>
                <a:lnTo>
                  <a:pt x="22987" y="0"/>
                </a:lnTo>
                <a:lnTo>
                  <a:pt x="23749" y="3810"/>
                </a:lnTo>
                <a:lnTo>
                  <a:pt x="24002" y="7493"/>
                </a:lnTo>
                <a:lnTo>
                  <a:pt x="24002" y="11175"/>
                </a:lnTo>
                <a:lnTo>
                  <a:pt x="24002" y="14859"/>
                </a:lnTo>
                <a:lnTo>
                  <a:pt x="4317" y="40894"/>
                </a:lnTo>
                <a:lnTo>
                  <a:pt x="0" y="35941"/>
                </a:lnTo>
                <a:lnTo>
                  <a:pt x="2793" y="33400"/>
                </a:lnTo>
                <a:lnTo>
                  <a:pt x="4699" y="31114"/>
                </a:lnTo>
                <a:lnTo>
                  <a:pt x="5968" y="28956"/>
                </a:lnTo>
                <a:lnTo>
                  <a:pt x="7238" y="26924"/>
                </a:lnTo>
                <a:lnTo>
                  <a:pt x="8127" y="24637"/>
                </a:lnTo>
                <a:lnTo>
                  <a:pt x="8636" y="21971"/>
                </a:lnTo>
                <a:lnTo>
                  <a:pt x="9143" y="19304"/>
                </a:lnTo>
                <a:lnTo>
                  <a:pt x="9398" y="16001"/>
                </a:lnTo>
                <a:lnTo>
                  <a:pt x="9398" y="12064"/>
                </a:lnTo>
                <a:lnTo>
                  <a:pt x="9398" y="8000"/>
                </a:lnTo>
                <a:lnTo>
                  <a:pt x="9271" y="3937"/>
                </a:lnTo>
                <a:lnTo>
                  <a:pt x="888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673852" y="3019018"/>
            <a:ext cx="108934" cy="12880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682741" y="3032760"/>
            <a:ext cx="99441" cy="118872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788152" y="3005327"/>
            <a:ext cx="593598" cy="17145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802376" y="3023361"/>
            <a:ext cx="574675" cy="152400"/>
          </a:xfrm>
          <a:custGeom>
            <a:avLst/>
            <a:gdLst/>
            <a:ahLst/>
            <a:cxnLst/>
            <a:rect l="l" t="t" r="r" b="b"/>
            <a:pathLst>
              <a:path w="574675" h="152400">
                <a:moveTo>
                  <a:pt x="525652" y="0"/>
                </a:moveTo>
                <a:lnTo>
                  <a:pt x="523494" y="6096"/>
                </a:lnTo>
                <a:lnTo>
                  <a:pt x="532306" y="9955"/>
                </a:lnTo>
                <a:lnTo>
                  <a:pt x="539892" y="15255"/>
                </a:lnTo>
                <a:lnTo>
                  <a:pt x="558180" y="50546"/>
                </a:lnTo>
                <a:lnTo>
                  <a:pt x="560451" y="75437"/>
                </a:lnTo>
                <a:lnTo>
                  <a:pt x="559879" y="88842"/>
                </a:lnTo>
                <a:lnTo>
                  <a:pt x="546215" y="130174"/>
                </a:lnTo>
                <a:lnTo>
                  <a:pt x="523748" y="146176"/>
                </a:lnTo>
                <a:lnTo>
                  <a:pt x="525652" y="152400"/>
                </a:lnTo>
                <a:lnTo>
                  <a:pt x="561721" y="125729"/>
                </a:lnTo>
                <a:lnTo>
                  <a:pt x="574294" y="76200"/>
                </a:lnTo>
                <a:lnTo>
                  <a:pt x="573508" y="62245"/>
                </a:lnTo>
                <a:lnTo>
                  <a:pt x="554745" y="17287"/>
                </a:lnTo>
                <a:lnTo>
                  <a:pt x="536700" y="3952"/>
                </a:lnTo>
                <a:lnTo>
                  <a:pt x="525652" y="0"/>
                </a:lnTo>
                <a:close/>
              </a:path>
              <a:path w="574675" h="152400">
                <a:moveTo>
                  <a:pt x="48640" y="0"/>
                </a:moveTo>
                <a:lnTo>
                  <a:pt x="12573" y="26670"/>
                </a:lnTo>
                <a:lnTo>
                  <a:pt x="0" y="76200"/>
                </a:lnTo>
                <a:lnTo>
                  <a:pt x="785" y="90225"/>
                </a:lnTo>
                <a:lnTo>
                  <a:pt x="19476" y="135112"/>
                </a:lnTo>
                <a:lnTo>
                  <a:pt x="48640" y="152400"/>
                </a:lnTo>
                <a:lnTo>
                  <a:pt x="50546" y="146176"/>
                </a:lnTo>
                <a:lnTo>
                  <a:pt x="41882" y="142367"/>
                </a:lnTo>
                <a:lnTo>
                  <a:pt x="34385" y="137033"/>
                </a:lnTo>
                <a:lnTo>
                  <a:pt x="16129" y="101044"/>
                </a:lnTo>
                <a:lnTo>
                  <a:pt x="13843" y="75437"/>
                </a:lnTo>
                <a:lnTo>
                  <a:pt x="14414" y="62408"/>
                </a:lnTo>
                <a:lnTo>
                  <a:pt x="28082" y="22008"/>
                </a:lnTo>
                <a:lnTo>
                  <a:pt x="50800" y="6096"/>
                </a:lnTo>
                <a:lnTo>
                  <a:pt x="486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325870" y="3023361"/>
            <a:ext cx="50800" cy="152400"/>
          </a:xfrm>
          <a:custGeom>
            <a:avLst/>
            <a:gdLst/>
            <a:ahLst/>
            <a:cxnLst/>
            <a:rect l="l" t="t" r="r" b="b"/>
            <a:pathLst>
              <a:path w="50800" h="152400">
                <a:moveTo>
                  <a:pt x="2158" y="0"/>
                </a:moveTo>
                <a:lnTo>
                  <a:pt x="38226" y="26670"/>
                </a:lnTo>
                <a:lnTo>
                  <a:pt x="50800" y="76200"/>
                </a:lnTo>
                <a:lnTo>
                  <a:pt x="50014" y="90225"/>
                </a:lnTo>
                <a:lnTo>
                  <a:pt x="31323" y="135112"/>
                </a:lnTo>
                <a:lnTo>
                  <a:pt x="2158" y="152400"/>
                </a:lnTo>
                <a:lnTo>
                  <a:pt x="253" y="146176"/>
                </a:lnTo>
                <a:lnTo>
                  <a:pt x="8917" y="142366"/>
                </a:lnTo>
                <a:lnTo>
                  <a:pt x="16414" y="137032"/>
                </a:lnTo>
                <a:lnTo>
                  <a:pt x="34670" y="101044"/>
                </a:lnTo>
                <a:lnTo>
                  <a:pt x="36956" y="75437"/>
                </a:lnTo>
                <a:lnTo>
                  <a:pt x="36387" y="62408"/>
                </a:lnTo>
                <a:lnTo>
                  <a:pt x="22770" y="22008"/>
                </a:lnTo>
                <a:lnTo>
                  <a:pt x="0" y="6096"/>
                </a:lnTo>
                <a:lnTo>
                  <a:pt x="21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797803" y="3018789"/>
            <a:ext cx="140462" cy="16154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858509" y="3070225"/>
            <a:ext cx="75565" cy="76835"/>
          </a:xfrm>
          <a:custGeom>
            <a:avLst/>
            <a:gdLst/>
            <a:ahLst/>
            <a:cxnLst/>
            <a:rect l="l" t="t" r="r" b="b"/>
            <a:pathLst>
              <a:path w="75564" h="76835">
                <a:moveTo>
                  <a:pt x="73458" y="6476"/>
                </a:moveTo>
                <a:lnTo>
                  <a:pt x="57150" y="6476"/>
                </a:lnTo>
                <a:lnTo>
                  <a:pt x="57657" y="7112"/>
                </a:lnTo>
                <a:lnTo>
                  <a:pt x="54737" y="10033"/>
                </a:lnTo>
                <a:lnTo>
                  <a:pt x="50164" y="15112"/>
                </a:lnTo>
                <a:lnTo>
                  <a:pt x="43941" y="22225"/>
                </a:lnTo>
                <a:lnTo>
                  <a:pt x="0" y="72898"/>
                </a:lnTo>
                <a:lnTo>
                  <a:pt x="1524" y="76835"/>
                </a:lnTo>
                <a:lnTo>
                  <a:pt x="59689" y="76835"/>
                </a:lnTo>
                <a:lnTo>
                  <a:pt x="61109" y="70358"/>
                </a:lnTo>
                <a:lnTo>
                  <a:pt x="18287" y="70358"/>
                </a:lnTo>
                <a:lnTo>
                  <a:pt x="17779" y="69723"/>
                </a:lnTo>
                <a:lnTo>
                  <a:pt x="22066" y="65025"/>
                </a:lnTo>
                <a:lnTo>
                  <a:pt x="26733" y="59864"/>
                </a:lnTo>
                <a:lnTo>
                  <a:pt x="31781" y="54203"/>
                </a:lnTo>
                <a:lnTo>
                  <a:pt x="73458" y="6476"/>
                </a:lnTo>
                <a:close/>
              </a:path>
              <a:path w="75564" h="76835">
                <a:moveTo>
                  <a:pt x="64642" y="54228"/>
                </a:moveTo>
                <a:lnTo>
                  <a:pt x="57403" y="54228"/>
                </a:lnTo>
                <a:lnTo>
                  <a:pt x="55372" y="58420"/>
                </a:lnTo>
                <a:lnTo>
                  <a:pt x="53720" y="61467"/>
                </a:lnTo>
                <a:lnTo>
                  <a:pt x="52324" y="63500"/>
                </a:lnTo>
                <a:lnTo>
                  <a:pt x="50926" y="65404"/>
                </a:lnTo>
                <a:lnTo>
                  <a:pt x="49656" y="66928"/>
                </a:lnTo>
                <a:lnTo>
                  <a:pt x="48387" y="67817"/>
                </a:lnTo>
                <a:lnTo>
                  <a:pt x="47116" y="68834"/>
                </a:lnTo>
                <a:lnTo>
                  <a:pt x="45592" y="69469"/>
                </a:lnTo>
                <a:lnTo>
                  <a:pt x="43814" y="69850"/>
                </a:lnTo>
                <a:lnTo>
                  <a:pt x="42163" y="70103"/>
                </a:lnTo>
                <a:lnTo>
                  <a:pt x="39624" y="70358"/>
                </a:lnTo>
                <a:lnTo>
                  <a:pt x="61109" y="70358"/>
                </a:lnTo>
                <a:lnTo>
                  <a:pt x="64642" y="54228"/>
                </a:lnTo>
                <a:close/>
              </a:path>
              <a:path w="75564" h="76835">
                <a:moveTo>
                  <a:pt x="74040" y="0"/>
                </a:moveTo>
                <a:lnTo>
                  <a:pt x="16890" y="0"/>
                </a:lnTo>
                <a:lnTo>
                  <a:pt x="12064" y="21082"/>
                </a:lnTo>
                <a:lnTo>
                  <a:pt x="19303" y="21082"/>
                </a:lnTo>
                <a:lnTo>
                  <a:pt x="21081" y="17652"/>
                </a:lnTo>
                <a:lnTo>
                  <a:pt x="22732" y="15112"/>
                </a:lnTo>
                <a:lnTo>
                  <a:pt x="35560" y="6476"/>
                </a:lnTo>
                <a:lnTo>
                  <a:pt x="73458" y="6476"/>
                </a:lnTo>
                <a:lnTo>
                  <a:pt x="75564" y="4063"/>
                </a:lnTo>
                <a:lnTo>
                  <a:pt x="740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858509" y="3070225"/>
            <a:ext cx="75565" cy="76835"/>
          </a:xfrm>
          <a:custGeom>
            <a:avLst/>
            <a:gdLst/>
            <a:ahLst/>
            <a:cxnLst/>
            <a:rect l="l" t="t" r="r" b="b"/>
            <a:pathLst>
              <a:path w="75564" h="76835">
                <a:moveTo>
                  <a:pt x="16890" y="0"/>
                </a:moveTo>
                <a:lnTo>
                  <a:pt x="74040" y="0"/>
                </a:lnTo>
                <a:lnTo>
                  <a:pt x="75564" y="4063"/>
                </a:lnTo>
                <a:lnTo>
                  <a:pt x="37211" y="48005"/>
                </a:lnTo>
                <a:lnTo>
                  <a:pt x="17779" y="69723"/>
                </a:lnTo>
                <a:lnTo>
                  <a:pt x="18287" y="70358"/>
                </a:lnTo>
                <a:lnTo>
                  <a:pt x="36449" y="70358"/>
                </a:lnTo>
                <a:lnTo>
                  <a:pt x="39624" y="70358"/>
                </a:lnTo>
                <a:lnTo>
                  <a:pt x="42163" y="70103"/>
                </a:lnTo>
                <a:lnTo>
                  <a:pt x="43814" y="69850"/>
                </a:lnTo>
                <a:lnTo>
                  <a:pt x="45592" y="69469"/>
                </a:lnTo>
                <a:lnTo>
                  <a:pt x="47116" y="68834"/>
                </a:lnTo>
                <a:lnTo>
                  <a:pt x="48387" y="67817"/>
                </a:lnTo>
                <a:lnTo>
                  <a:pt x="49656" y="66928"/>
                </a:lnTo>
                <a:lnTo>
                  <a:pt x="57403" y="54228"/>
                </a:lnTo>
                <a:lnTo>
                  <a:pt x="64642" y="54228"/>
                </a:lnTo>
                <a:lnTo>
                  <a:pt x="59689" y="76835"/>
                </a:lnTo>
                <a:lnTo>
                  <a:pt x="1524" y="76835"/>
                </a:lnTo>
                <a:lnTo>
                  <a:pt x="0" y="72898"/>
                </a:lnTo>
                <a:lnTo>
                  <a:pt x="43941" y="22225"/>
                </a:lnTo>
                <a:lnTo>
                  <a:pt x="50164" y="15112"/>
                </a:lnTo>
                <a:lnTo>
                  <a:pt x="54737" y="10033"/>
                </a:lnTo>
                <a:lnTo>
                  <a:pt x="57657" y="7112"/>
                </a:lnTo>
                <a:lnTo>
                  <a:pt x="57150" y="6476"/>
                </a:lnTo>
                <a:lnTo>
                  <a:pt x="38353" y="6476"/>
                </a:lnTo>
                <a:lnTo>
                  <a:pt x="35560" y="6476"/>
                </a:lnTo>
                <a:lnTo>
                  <a:pt x="33527" y="6730"/>
                </a:lnTo>
                <a:lnTo>
                  <a:pt x="32257" y="7112"/>
                </a:lnTo>
                <a:lnTo>
                  <a:pt x="30987" y="7492"/>
                </a:lnTo>
                <a:lnTo>
                  <a:pt x="29590" y="8127"/>
                </a:lnTo>
                <a:lnTo>
                  <a:pt x="28320" y="9016"/>
                </a:lnTo>
                <a:lnTo>
                  <a:pt x="27050" y="10033"/>
                </a:lnTo>
                <a:lnTo>
                  <a:pt x="25653" y="11429"/>
                </a:lnTo>
                <a:lnTo>
                  <a:pt x="24256" y="13208"/>
                </a:lnTo>
                <a:lnTo>
                  <a:pt x="22732" y="15112"/>
                </a:lnTo>
                <a:lnTo>
                  <a:pt x="21081" y="17652"/>
                </a:lnTo>
                <a:lnTo>
                  <a:pt x="19303" y="21082"/>
                </a:lnTo>
                <a:lnTo>
                  <a:pt x="12064" y="21082"/>
                </a:lnTo>
                <a:lnTo>
                  <a:pt x="1689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923788" y="3083087"/>
            <a:ext cx="81492" cy="997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938011" y="3100323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36824" y="50800"/>
                </a:moveTo>
                <a:lnTo>
                  <a:pt x="23113" y="50800"/>
                </a:lnTo>
                <a:lnTo>
                  <a:pt x="23749" y="50926"/>
                </a:lnTo>
                <a:lnTo>
                  <a:pt x="24257" y="50926"/>
                </a:lnTo>
                <a:lnTo>
                  <a:pt x="24764" y="51180"/>
                </a:lnTo>
                <a:lnTo>
                  <a:pt x="28066" y="58927"/>
                </a:lnTo>
                <a:lnTo>
                  <a:pt x="29210" y="62611"/>
                </a:lnTo>
                <a:lnTo>
                  <a:pt x="30099" y="65912"/>
                </a:lnTo>
                <a:lnTo>
                  <a:pt x="30861" y="69087"/>
                </a:lnTo>
                <a:lnTo>
                  <a:pt x="31876" y="71881"/>
                </a:lnTo>
                <a:lnTo>
                  <a:pt x="40259" y="81279"/>
                </a:lnTo>
                <a:lnTo>
                  <a:pt x="44196" y="81279"/>
                </a:lnTo>
                <a:lnTo>
                  <a:pt x="45465" y="81152"/>
                </a:lnTo>
                <a:lnTo>
                  <a:pt x="46862" y="80645"/>
                </a:lnTo>
                <a:lnTo>
                  <a:pt x="48133" y="80263"/>
                </a:lnTo>
                <a:lnTo>
                  <a:pt x="49529" y="79628"/>
                </a:lnTo>
                <a:lnTo>
                  <a:pt x="50926" y="78739"/>
                </a:lnTo>
                <a:lnTo>
                  <a:pt x="52450" y="77850"/>
                </a:lnTo>
                <a:lnTo>
                  <a:pt x="53848" y="76708"/>
                </a:lnTo>
                <a:lnTo>
                  <a:pt x="55499" y="75437"/>
                </a:lnTo>
                <a:lnTo>
                  <a:pt x="57700" y="73405"/>
                </a:lnTo>
                <a:lnTo>
                  <a:pt x="46609" y="73405"/>
                </a:lnTo>
                <a:lnTo>
                  <a:pt x="45847" y="73278"/>
                </a:lnTo>
                <a:lnTo>
                  <a:pt x="44830" y="72516"/>
                </a:lnTo>
                <a:lnTo>
                  <a:pt x="44323" y="72009"/>
                </a:lnTo>
                <a:lnTo>
                  <a:pt x="43814" y="71247"/>
                </a:lnTo>
                <a:lnTo>
                  <a:pt x="43307" y="70612"/>
                </a:lnTo>
                <a:lnTo>
                  <a:pt x="42925" y="69596"/>
                </a:lnTo>
                <a:lnTo>
                  <a:pt x="42545" y="68452"/>
                </a:lnTo>
                <a:lnTo>
                  <a:pt x="42037" y="67310"/>
                </a:lnTo>
                <a:lnTo>
                  <a:pt x="41655" y="65912"/>
                </a:lnTo>
                <a:lnTo>
                  <a:pt x="41148" y="64388"/>
                </a:lnTo>
                <a:lnTo>
                  <a:pt x="40259" y="61340"/>
                </a:lnTo>
                <a:lnTo>
                  <a:pt x="38226" y="55245"/>
                </a:lnTo>
                <a:lnTo>
                  <a:pt x="36824" y="50800"/>
                </a:lnTo>
                <a:close/>
              </a:path>
              <a:path w="62864" h="81280">
                <a:moveTo>
                  <a:pt x="29083" y="0"/>
                </a:moveTo>
                <a:lnTo>
                  <a:pt x="24891" y="0"/>
                </a:lnTo>
                <a:lnTo>
                  <a:pt x="8762" y="762"/>
                </a:lnTo>
                <a:lnTo>
                  <a:pt x="7874" y="4699"/>
                </a:lnTo>
                <a:lnTo>
                  <a:pt x="9271" y="4699"/>
                </a:lnTo>
                <a:lnTo>
                  <a:pt x="10540" y="4825"/>
                </a:lnTo>
                <a:lnTo>
                  <a:pt x="15112" y="7112"/>
                </a:lnTo>
                <a:lnTo>
                  <a:pt x="15366" y="7620"/>
                </a:lnTo>
                <a:lnTo>
                  <a:pt x="15493" y="9905"/>
                </a:lnTo>
                <a:lnTo>
                  <a:pt x="15239" y="12191"/>
                </a:lnTo>
                <a:lnTo>
                  <a:pt x="14986" y="13462"/>
                </a:lnTo>
                <a:lnTo>
                  <a:pt x="14604" y="14986"/>
                </a:lnTo>
                <a:lnTo>
                  <a:pt x="14224" y="17145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800"/>
                </a:lnTo>
                <a:lnTo>
                  <a:pt x="36824" y="50800"/>
                </a:lnTo>
                <a:lnTo>
                  <a:pt x="36322" y="49149"/>
                </a:lnTo>
                <a:lnTo>
                  <a:pt x="35305" y="46100"/>
                </a:lnTo>
                <a:lnTo>
                  <a:pt x="35795" y="45720"/>
                </a:lnTo>
                <a:lnTo>
                  <a:pt x="18796" y="45720"/>
                </a:lnTo>
                <a:lnTo>
                  <a:pt x="29083" y="0"/>
                </a:lnTo>
                <a:close/>
              </a:path>
              <a:path w="62864" h="81280">
                <a:moveTo>
                  <a:pt x="56641" y="66675"/>
                </a:moveTo>
                <a:lnTo>
                  <a:pt x="55499" y="68072"/>
                </a:lnTo>
                <a:lnTo>
                  <a:pt x="54355" y="69087"/>
                </a:lnTo>
                <a:lnTo>
                  <a:pt x="52577" y="70865"/>
                </a:lnTo>
                <a:lnTo>
                  <a:pt x="51688" y="71627"/>
                </a:lnTo>
                <a:lnTo>
                  <a:pt x="51053" y="72136"/>
                </a:lnTo>
                <a:lnTo>
                  <a:pt x="50291" y="72643"/>
                </a:lnTo>
                <a:lnTo>
                  <a:pt x="49022" y="73151"/>
                </a:lnTo>
                <a:lnTo>
                  <a:pt x="48513" y="73405"/>
                </a:lnTo>
                <a:lnTo>
                  <a:pt x="57700" y="73405"/>
                </a:lnTo>
                <a:lnTo>
                  <a:pt x="58800" y="72389"/>
                </a:lnTo>
                <a:lnTo>
                  <a:pt x="60578" y="70485"/>
                </a:lnTo>
                <a:lnTo>
                  <a:pt x="56641" y="66675"/>
                </a:lnTo>
                <a:close/>
              </a:path>
              <a:path w="62864" h="81280">
                <a:moveTo>
                  <a:pt x="60833" y="21462"/>
                </a:moveTo>
                <a:lnTo>
                  <a:pt x="39750" y="21462"/>
                </a:lnTo>
                <a:lnTo>
                  <a:pt x="38988" y="25273"/>
                </a:lnTo>
                <a:lnTo>
                  <a:pt x="40639" y="25400"/>
                </a:lnTo>
                <a:lnTo>
                  <a:pt x="41783" y="25780"/>
                </a:lnTo>
                <a:lnTo>
                  <a:pt x="43052" y="27050"/>
                </a:lnTo>
                <a:lnTo>
                  <a:pt x="43307" y="27812"/>
                </a:lnTo>
                <a:lnTo>
                  <a:pt x="43307" y="29463"/>
                </a:lnTo>
                <a:lnTo>
                  <a:pt x="30352" y="42417"/>
                </a:lnTo>
                <a:lnTo>
                  <a:pt x="28701" y="43434"/>
                </a:lnTo>
                <a:lnTo>
                  <a:pt x="26924" y="44196"/>
                </a:lnTo>
                <a:lnTo>
                  <a:pt x="25273" y="44830"/>
                </a:lnTo>
                <a:lnTo>
                  <a:pt x="23495" y="45465"/>
                </a:lnTo>
                <a:lnTo>
                  <a:pt x="21971" y="45720"/>
                </a:lnTo>
                <a:lnTo>
                  <a:pt x="35795" y="45720"/>
                </a:lnTo>
                <a:lnTo>
                  <a:pt x="37591" y="44323"/>
                </a:lnTo>
                <a:lnTo>
                  <a:pt x="39877" y="42672"/>
                </a:lnTo>
                <a:lnTo>
                  <a:pt x="42037" y="41148"/>
                </a:lnTo>
                <a:lnTo>
                  <a:pt x="50673" y="34543"/>
                </a:lnTo>
                <a:lnTo>
                  <a:pt x="57530" y="29210"/>
                </a:lnTo>
                <a:lnTo>
                  <a:pt x="59816" y="27177"/>
                </a:lnTo>
                <a:lnTo>
                  <a:pt x="62357" y="25146"/>
                </a:lnTo>
                <a:lnTo>
                  <a:pt x="60833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938011" y="3100323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80">
                <a:moveTo>
                  <a:pt x="24891" y="0"/>
                </a:moveTo>
                <a:lnTo>
                  <a:pt x="29083" y="0"/>
                </a:lnTo>
                <a:lnTo>
                  <a:pt x="18796" y="45720"/>
                </a:lnTo>
                <a:lnTo>
                  <a:pt x="20447" y="45720"/>
                </a:lnTo>
                <a:lnTo>
                  <a:pt x="21971" y="45720"/>
                </a:lnTo>
                <a:lnTo>
                  <a:pt x="23495" y="45465"/>
                </a:lnTo>
                <a:lnTo>
                  <a:pt x="25273" y="44830"/>
                </a:lnTo>
                <a:lnTo>
                  <a:pt x="26924" y="44196"/>
                </a:lnTo>
                <a:lnTo>
                  <a:pt x="28701" y="43434"/>
                </a:lnTo>
                <a:lnTo>
                  <a:pt x="30352" y="42417"/>
                </a:lnTo>
                <a:lnTo>
                  <a:pt x="32130" y="41401"/>
                </a:lnTo>
                <a:lnTo>
                  <a:pt x="33782" y="40259"/>
                </a:lnTo>
                <a:lnTo>
                  <a:pt x="35305" y="38988"/>
                </a:lnTo>
                <a:lnTo>
                  <a:pt x="36829" y="37718"/>
                </a:lnTo>
                <a:lnTo>
                  <a:pt x="43307" y="29463"/>
                </a:lnTo>
                <a:lnTo>
                  <a:pt x="43307" y="28701"/>
                </a:lnTo>
                <a:lnTo>
                  <a:pt x="43307" y="27812"/>
                </a:lnTo>
                <a:lnTo>
                  <a:pt x="43052" y="27050"/>
                </a:lnTo>
                <a:lnTo>
                  <a:pt x="42417" y="26415"/>
                </a:lnTo>
                <a:lnTo>
                  <a:pt x="41783" y="25780"/>
                </a:lnTo>
                <a:lnTo>
                  <a:pt x="40639" y="25400"/>
                </a:lnTo>
                <a:lnTo>
                  <a:pt x="38988" y="25273"/>
                </a:lnTo>
                <a:lnTo>
                  <a:pt x="39750" y="21462"/>
                </a:lnTo>
                <a:lnTo>
                  <a:pt x="60833" y="21462"/>
                </a:lnTo>
                <a:lnTo>
                  <a:pt x="62357" y="25146"/>
                </a:lnTo>
                <a:lnTo>
                  <a:pt x="59816" y="27177"/>
                </a:lnTo>
                <a:lnTo>
                  <a:pt x="57530" y="29210"/>
                </a:lnTo>
                <a:lnTo>
                  <a:pt x="55245" y="30987"/>
                </a:lnTo>
                <a:lnTo>
                  <a:pt x="52959" y="32765"/>
                </a:lnTo>
                <a:lnTo>
                  <a:pt x="50673" y="34543"/>
                </a:lnTo>
                <a:lnTo>
                  <a:pt x="48513" y="36195"/>
                </a:lnTo>
                <a:lnTo>
                  <a:pt x="46354" y="37846"/>
                </a:lnTo>
                <a:lnTo>
                  <a:pt x="44196" y="39497"/>
                </a:lnTo>
                <a:lnTo>
                  <a:pt x="42037" y="41148"/>
                </a:lnTo>
                <a:lnTo>
                  <a:pt x="39877" y="42672"/>
                </a:lnTo>
                <a:lnTo>
                  <a:pt x="37591" y="44323"/>
                </a:lnTo>
                <a:lnTo>
                  <a:pt x="35305" y="46100"/>
                </a:lnTo>
                <a:lnTo>
                  <a:pt x="36322" y="49149"/>
                </a:lnTo>
                <a:lnTo>
                  <a:pt x="37211" y="52070"/>
                </a:lnTo>
                <a:lnTo>
                  <a:pt x="38226" y="55245"/>
                </a:lnTo>
                <a:lnTo>
                  <a:pt x="39242" y="58292"/>
                </a:lnTo>
                <a:lnTo>
                  <a:pt x="40259" y="61340"/>
                </a:lnTo>
                <a:lnTo>
                  <a:pt x="41148" y="64388"/>
                </a:lnTo>
                <a:lnTo>
                  <a:pt x="41655" y="65912"/>
                </a:lnTo>
                <a:lnTo>
                  <a:pt x="42037" y="67310"/>
                </a:lnTo>
                <a:lnTo>
                  <a:pt x="42545" y="68452"/>
                </a:lnTo>
                <a:lnTo>
                  <a:pt x="42925" y="69596"/>
                </a:lnTo>
                <a:lnTo>
                  <a:pt x="43307" y="70612"/>
                </a:lnTo>
                <a:lnTo>
                  <a:pt x="43814" y="71247"/>
                </a:lnTo>
                <a:lnTo>
                  <a:pt x="44323" y="72009"/>
                </a:lnTo>
                <a:lnTo>
                  <a:pt x="44830" y="72516"/>
                </a:lnTo>
                <a:lnTo>
                  <a:pt x="45338" y="72898"/>
                </a:lnTo>
                <a:lnTo>
                  <a:pt x="45847" y="73278"/>
                </a:lnTo>
                <a:lnTo>
                  <a:pt x="46609" y="73405"/>
                </a:lnTo>
                <a:lnTo>
                  <a:pt x="47371" y="73405"/>
                </a:lnTo>
                <a:lnTo>
                  <a:pt x="47878" y="73405"/>
                </a:lnTo>
                <a:lnTo>
                  <a:pt x="48513" y="73405"/>
                </a:lnTo>
                <a:lnTo>
                  <a:pt x="49022" y="73151"/>
                </a:lnTo>
                <a:lnTo>
                  <a:pt x="49657" y="72898"/>
                </a:lnTo>
                <a:lnTo>
                  <a:pt x="53466" y="69976"/>
                </a:lnTo>
                <a:lnTo>
                  <a:pt x="54355" y="69087"/>
                </a:lnTo>
                <a:lnTo>
                  <a:pt x="55499" y="68072"/>
                </a:lnTo>
                <a:lnTo>
                  <a:pt x="56641" y="66675"/>
                </a:lnTo>
                <a:lnTo>
                  <a:pt x="60578" y="70485"/>
                </a:lnTo>
                <a:lnTo>
                  <a:pt x="58800" y="72389"/>
                </a:lnTo>
                <a:lnTo>
                  <a:pt x="57023" y="74040"/>
                </a:lnTo>
                <a:lnTo>
                  <a:pt x="55499" y="75437"/>
                </a:lnTo>
                <a:lnTo>
                  <a:pt x="53848" y="76708"/>
                </a:lnTo>
                <a:lnTo>
                  <a:pt x="52450" y="77850"/>
                </a:lnTo>
                <a:lnTo>
                  <a:pt x="50926" y="78739"/>
                </a:lnTo>
                <a:lnTo>
                  <a:pt x="49529" y="79628"/>
                </a:lnTo>
                <a:lnTo>
                  <a:pt x="48133" y="80263"/>
                </a:lnTo>
                <a:lnTo>
                  <a:pt x="46862" y="80645"/>
                </a:lnTo>
                <a:lnTo>
                  <a:pt x="45465" y="81152"/>
                </a:lnTo>
                <a:lnTo>
                  <a:pt x="44196" y="81279"/>
                </a:lnTo>
                <a:lnTo>
                  <a:pt x="42799" y="81279"/>
                </a:lnTo>
                <a:lnTo>
                  <a:pt x="40259" y="81279"/>
                </a:lnTo>
                <a:lnTo>
                  <a:pt x="38353" y="80645"/>
                </a:lnTo>
                <a:lnTo>
                  <a:pt x="30099" y="65912"/>
                </a:lnTo>
                <a:lnTo>
                  <a:pt x="29210" y="62611"/>
                </a:lnTo>
                <a:lnTo>
                  <a:pt x="28066" y="58927"/>
                </a:lnTo>
                <a:lnTo>
                  <a:pt x="26924" y="54990"/>
                </a:lnTo>
                <a:lnTo>
                  <a:pt x="26670" y="54101"/>
                </a:lnTo>
                <a:lnTo>
                  <a:pt x="26415" y="53339"/>
                </a:lnTo>
                <a:lnTo>
                  <a:pt x="26162" y="52704"/>
                </a:lnTo>
                <a:lnTo>
                  <a:pt x="25908" y="52197"/>
                </a:lnTo>
                <a:lnTo>
                  <a:pt x="25526" y="51688"/>
                </a:lnTo>
                <a:lnTo>
                  <a:pt x="25146" y="51435"/>
                </a:lnTo>
                <a:lnTo>
                  <a:pt x="24764" y="51180"/>
                </a:lnTo>
                <a:lnTo>
                  <a:pt x="24257" y="50926"/>
                </a:lnTo>
                <a:lnTo>
                  <a:pt x="23749" y="50926"/>
                </a:lnTo>
                <a:lnTo>
                  <a:pt x="23113" y="50800"/>
                </a:lnTo>
                <a:lnTo>
                  <a:pt x="22351" y="50800"/>
                </a:lnTo>
                <a:lnTo>
                  <a:pt x="21462" y="50800"/>
                </a:lnTo>
                <a:lnTo>
                  <a:pt x="17779" y="50800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145"/>
                </a:lnTo>
                <a:lnTo>
                  <a:pt x="14604" y="14986"/>
                </a:lnTo>
                <a:lnTo>
                  <a:pt x="14986" y="13462"/>
                </a:lnTo>
                <a:lnTo>
                  <a:pt x="15239" y="12191"/>
                </a:lnTo>
                <a:lnTo>
                  <a:pt x="15366" y="11049"/>
                </a:lnTo>
                <a:lnTo>
                  <a:pt x="15493" y="9905"/>
                </a:lnTo>
                <a:lnTo>
                  <a:pt x="15493" y="9016"/>
                </a:lnTo>
                <a:lnTo>
                  <a:pt x="15493" y="8254"/>
                </a:lnTo>
                <a:lnTo>
                  <a:pt x="15366" y="7620"/>
                </a:lnTo>
                <a:lnTo>
                  <a:pt x="15112" y="7112"/>
                </a:lnTo>
                <a:lnTo>
                  <a:pt x="14859" y="6476"/>
                </a:lnTo>
                <a:lnTo>
                  <a:pt x="9271" y="4699"/>
                </a:lnTo>
                <a:lnTo>
                  <a:pt x="7874" y="4699"/>
                </a:lnTo>
                <a:lnTo>
                  <a:pt x="8762" y="762"/>
                </a:lnTo>
                <a:lnTo>
                  <a:pt x="248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059423" y="3060246"/>
            <a:ext cx="118080" cy="6319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074155" y="3116707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074155" y="3083369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10794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069584" y="3116707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204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069584" y="308336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204" y="0"/>
                </a:lnTo>
              </a:path>
            </a:pathLst>
          </a:custGeom>
          <a:ln w="1993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231635" y="3017520"/>
            <a:ext cx="83097" cy="13030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245733" y="3036061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41528" y="18668"/>
                </a:moveTo>
                <a:lnTo>
                  <a:pt x="24002" y="18668"/>
                </a:lnTo>
                <a:lnTo>
                  <a:pt x="25145" y="19176"/>
                </a:lnTo>
                <a:lnTo>
                  <a:pt x="25780" y="20192"/>
                </a:lnTo>
                <a:lnTo>
                  <a:pt x="26542" y="21082"/>
                </a:lnTo>
                <a:lnTo>
                  <a:pt x="26865" y="22478"/>
                </a:lnTo>
                <a:lnTo>
                  <a:pt x="26924" y="93725"/>
                </a:lnTo>
                <a:lnTo>
                  <a:pt x="26669" y="96520"/>
                </a:lnTo>
                <a:lnTo>
                  <a:pt x="17271" y="104012"/>
                </a:lnTo>
                <a:lnTo>
                  <a:pt x="14731" y="104521"/>
                </a:lnTo>
                <a:lnTo>
                  <a:pt x="10540" y="104901"/>
                </a:lnTo>
                <a:lnTo>
                  <a:pt x="4571" y="105155"/>
                </a:lnTo>
                <a:lnTo>
                  <a:pt x="4571" y="110998"/>
                </a:lnTo>
                <a:lnTo>
                  <a:pt x="63880" y="110998"/>
                </a:lnTo>
                <a:lnTo>
                  <a:pt x="63880" y="105155"/>
                </a:lnTo>
                <a:lnTo>
                  <a:pt x="59816" y="105028"/>
                </a:lnTo>
                <a:lnTo>
                  <a:pt x="56514" y="104775"/>
                </a:lnTo>
                <a:lnTo>
                  <a:pt x="41655" y="95503"/>
                </a:lnTo>
                <a:lnTo>
                  <a:pt x="41528" y="18668"/>
                </a:lnTo>
                <a:close/>
              </a:path>
              <a:path w="64135" h="111125">
                <a:moveTo>
                  <a:pt x="42037" y="0"/>
                </a:moveTo>
                <a:lnTo>
                  <a:pt x="37591" y="0"/>
                </a:lnTo>
                <a:lnTo>
                  <a:pt x="0" y="22478"/>
                </a:lnTo>
                <a:lnTo>
                  <a:pt x="3555" y="28575"/>
                </a:lnTo>
                <a:lnTo>
                  <a:pt x="8127" y="25526"/>
                </a:lnTo>
                <a:lnTo>
                  <a:pt x="12064" y="23113"/>
                </a:lnTo>
                <a:lnTo>
                  <a:pt x="18414" y="19558"/>
                </a:lnTo>
                <a:lnTo>
                  <a:pt x="20827" y="18668"/>
                </a:lnTo>
                <a:lnTo>
                  <a:pt x="41528" y="18668"/>
                </a:lnTo>
                <a:lnTo>
                  <a:pt x="41655" y="5207"/>
                </a:lnTo>
                <a:lnTo>
                  <a:pt x="420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245733" y="3036061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37591" y="0"/>
                </a:moveTo>
                <a:lnTo>
                  <a:pt x="42037" y="0"/>
                </a:lnTo>
                <a:lnTo>
                  <a:pt x="41655" y="5207"/>
                </a:lnTo>
                <a:lnTo>
                  <a:pt x="41528" y="12318"/>
                </a:lnTo>
                <a:lnTo>
                  <a:pt x="41528" y="21336"/>
                </a:lnTo>
                <a:lnTo>
                  <a:pt x="41528" y="90042"/>
                </a:lnTo>
                <a:lnTo>
                  <a:pt x="41528" y="93090"/>
                </a:lnTo>
                <a:lnTo>
                  <a:pt x="41655" y="95503"/>
                </a:lnTo>
                <a:lnTo>
                  <a:pt x="42037" y="97027"/>
                </a:lnTo>
                <a:lnTo>
                  <a:pt x="42417" y="98678"/>
                </a:lnTo>
                <a:lnTo>
                  <a:pt x="43052" y="99949"/>
                </a:lnTo>
                <a:lnTo>
                  <a:pt x="43941" y="100964"/>
                </a:lnTo>
                <a:lnTo>
                  <a:pt x="44703" y="101853"/>
                </a:lnTo>
                <a:lnTo>
                  <a:pt x="46100" y="102742"/>
                </a:lnTo>
                <a:lnTo>
                  <a:pt x="47751" y="103250"/>
                </a:lnTo>
                <a:lnTo>
                  <a:pt x="49402" y="103759"/>
                </a:lnTo>
                <a:lnTo>
                  <a:pt x="51434" y="104266"/>
                </a:lnTo>
                <a:lnTo>
                  <a:pt x="53975" y="104521"/>
                </a:lnTo>
                <a:lnTo>
                  <a:pt x="56514" y="104775"/>
                </a:lnTo>
                <a:lnTo>
                  <a:pt x="59816" y="105028"/>
                </a:lnTo>
                <a:lnTo>
                  <a:pt x="63880" y="105155"/>
                </a:lnTo>
                <a:lnTo>
                  <a:pt x="63880" y="110998"/>
                </a:lnTo>
                <a:lnTo>
                  <a:pt x="4571" y="110998"/>
                </a:lnTo>
                <a:lnTo>
                  <a:pt x="4571" y="105155"/>
                </a:lnTo>
                <a:lnTo>
                  <a:pt x="10540" y="104901"/>
                </a:lnTo>
                <a:lnTo>
                  <a:pt x="14731" y="104521"/>
                </a:lnTo>
                <a:lnTo>
                  <a:pt x="17271" y="104012"/>
                </a:lnTo>
                <a:lnTo>
                  <a:pt x="19812" y="103632"/>
                </a:lnTo>
                <a:lnTo>
                  <a:pt x="21716" y="102870"/>
                </a:lnTo>
                <a:lnTo>
                  <a:pt x="23113" y="101980"/>
                </a:lnTo>
                <a:lnTo>
                  <a:pt x="24511" y="101091"/>
                </a:lnTo>
                <a:lnTo>
                  <a:pt x="25400" y="99822"/>
                </a:lnTo>
                <a:lnTo>
                  <a:pt x="26034" y="98171"/>
                </a:lnTo>
                <a:lnTo>
                  <a:pt x="26669" y="96520"/>
                </a:lnTo>
                <a:lnTo>
                  <a:pt x="26924" y="93725"/>
                </a:lnTo>
                <a:lnTo>
                  <a:pt x="26924" y="90042"/>
                </a:lnTo>
                <a:lnTo>
                  <a:pt x="26924" y="24891"/>
                </a:lnTo>
                <a:lnTo>
                  <a:pt x="26924" y="22733"/>
                </a:lnTo>
                <a:lnTo>
                  <a:pt x="26542" y="21082"/>
                </a:lnTo>
                <a:lnTo>
                  <a:pt x="25780" y="20192"/>
                </a:lnTo>
                <a:lnTo>
                  <a:pt x="25145" y="19176"/>
                </a:lnTo>
                <a:lnTo>
                  <a:pt x="24002" y="18668"/>
                </a:lnTo>
                <a:lnTo>
                  <a:pt x="22605" y="18668"/>
                </a:lnTo>
                <a:lnTo>
                  <a:pt x="20827" y="18668"/>
                </a:lnTo>
                <a:lnTo>
                  <a:pt x="18414" y="19558"/>
                </a:lnTo>
                <a:lnTo>
                  <a:pt x="15239" y="21336"/>
                </a:lnTo>
                <a:lnTo>
                  <a:pt x="12064" y="23113"/>
                </a:lnTo>
                <a:lnTo>
                  <a:pt x="8127" y="25526"/>
                </a:lnTo>
                <a:lnTo>
                  <a:pt x="3555" y="28575"/>
                </a:lnTo>
                <a:lnTo>
                  <a:pt x="0" y="22478"/>
                </a:lnTo>
                <a:lnTo>
                  <a:pt x="3759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434328" y="3060246"/>
            <a:ext cx="118079" cy="6319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449059" y="3116707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449059" y="3083369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10794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444488" y="3116707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204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444488" y="308336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204" y="0"/>
                </a:lnTo>
              </a:path>
            </a:pathLst>
          </a:custGeom>
          <a:ln w="1993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595871" y="3052537"/>
            <a:ext cx="113507" cy="96808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610604" y="3070225"/>
            <a:ext cx="93980" cy="78105"/>
          </a:xfrm>
          <a:custGeom>
            <a:avLst/>
            <a:gdLst/>
            <a:ahLst/>
            <a:cxnLst/>
            <a:rect l="l" t="t" r="r" b="b"/>
            <a:pathLst>
              <a:path w="93979" h="78105">
                <a:moveTo>
                  <a:pt x="72136" y="10667"/>
                </a:moveTo>
                <a:lnTo>
                  <a:pt x="59944" y="10667"/>
                </a:lnTo>
                <a:lnTo>
                  <a:pt x="60325" y="11302"/>
                </a:lnTo>
                <a:lnTo>
                  <a:pt x="59054" y="14604"/>
                </a:lnTo>
                <a:lnTo>
                  <a:pt x="55879" y="25273"/>
                </a:lnTo>
                <a:lnTo>
                  <a:pt x="54228" y="31369"/>
                </a:lnTo>
                <a:lnTo>
                  <a:pt x="52959" y="36575"/>
                </a:lnTo>
                <a:lnTo>
                  <a:pt x="52070" y="40766"/>
                </a:lnTo>
                <a:lnTo>
                  <a:pt x="48768" y="55752"/>
                </a:lnTo>
                <a:lnTo>
                  <a:pt x="48154" y="59944"/>
                </a:lnTo>
                <a:lnTo>
                  <a:pt x="48084" y="68834"/>
                </a:lnTo>
                <a:lnTo>
                  <a:pt x="49022" y="71882"/>
                </a:lnTo>
                <a:lnTo>
                  <a:pt x="53213" y="76835"/>
                </a:lnTo>
                <a:lnTo>
                  <a:pt x="56134" y="78104"/>
                </a:lnTo>
                <a:lnTo>
                  <a:pt x="63500" y="78104"/>
                </a:lnTo>
                <a:lnTo>
                  <a:pt x="78547" y="68834"/>
                </a:lnTo>
                <a:lnTo>
                  <a:pt x="64135" y="68834"/>
                </a:lnTo>
                <a:lnTo>
                  <a:pt x="62992" y="68452"/>
                </a:lnTo>
                <a:lnTo>
                  <a:pt x="62356" y="67437"/>
                </a:lnTo>
                <a:lnTo>
                  <a:pt x="61595" y="66421"/>
                </a:lnTo>
                <a:lnTo>
                  <a:pt x="61214" y="64897"/>
                </a:lnTo>
                <a:lnTo>
                  <a:pt x="61234" y="59944"/>
                </a:lnTo>
                <a:lnTo>
                  <a:pt x="61808" y="56387"/>
                </a:lnTo>
                <a:lnTo>
                  <a:pt x="61932" y="55752"/>
                </a:lnTo>
                <a:lnTo>
                  <a:pt x="62992" y="50926"/>
                </a:lnTo>
                <a:lnTo>
                  <a:pt x="72136" y="10667"/>
                </a:lnTo>
                <a:close/>
              </a:path>
              <a:path w="93979" h="78105">
                <a:moveTo>
                  <a:pt x="36322" y="10667"/>
                </a:moveTo>
                <a:lnTo>
                  <a:pt x="25907" y="10667"/>
                </a:lnTo>
                <a:lnTo>
                  <a:pt x="20574" y="33400"/>
                </a:lnTo>
                <a:lnTo>
                  <a:pt x="16881" y="47519"/>
                </a:lnTo>
                <a:lnTo>
                  <a:pt x="13033" y="58816"/>
                </a:lnTo>
                <a:lnTo>
                  <a:pt x="9018" y="67280"/>
                </a:lnTo>
                <a:lnTo>
                  <a:pt x="4825" y="72898"/>
                </a:lnTo>
                <a:lnTo>
                  <a:pt x="4064" y="76835"/>
                </a:lnTo>
                <a:lnTo>
                  <a:pt x="21081" y="76835"/>
                </a:lnTo>
                <a:lnTo>
                  <a:pt x="21717" y="75057"/>
                </a:lnTo>
                <a:lnTo>
                  <a:pt x="22548" y="71882"/>
                </a:lnTo>
                <a:lnTo>
                  <a:pt x="23622" y="67945"/>
                </a:lnTo>
                <a:lnTo>
                  <a:pt x="24638" y="63753"/>
                </a:lnTo>
                <a:lnTo>
                  <a:pt x="25526" y="59944"/>
                </a:lnTo>
                <a:lnTo>
                  <a:pt x="26553" y="55752"/>
                </a:lnTo>
                <a:lnTo>
                  <a:pt x="36322" y="10667"/>
                </a:lnTo>
                <a:close/>
              </a:path>
              <a:path w="93979" h="78105">
                <a:moveTo>
                  <a:pt x="76962" y="61213"/>
                </a:moveTo>
                <a:lnTo>
                  <a:pt x="72644" y="66294"/>
                </a:lnTo>
                <a:lnTo>
                  <a:pt x="68834" y="68834"/>
                </a:lnTo>
                <a:lnTo>
                  <a:pt x="78547" y="68834"/>
                </a:lnTo>
                <a:lnTo>
                  <a:pt x="81661" y="65532"/>
                </a:lnTo>
                <a:lnTo>
                  <a:pt x="76962" y="61213"/>
                </a:lnTo>
                <a:close/>
              </a:path>
              <a:path w="93979" h="78105">
                <a:moveTo>
                  <a:pt x="93599" y="0"/>
                </a:moveTo>
                <a:lnTo>
                  <a:pt x="24384" y="0"/>
                </a:lnTo>
                <a:lnTo>
                  <a:pt x="21463" y="380"/>
                </a:lnTo>
                <a:lnTo>
                  <a:pt x="16637" y="1650"/>
                </a:lnTo>
                <a:lnTo>
                  <a:pt x="14350" y="2539"/>
                </a:lnTo>
                <a:lnTo>
                  <a:pt x="12446" y="3810"/>
                </a:lnTo>
                <a:lnTo>
                  <a:pt x="10541" y="4952"/>
                </a:lnTo>
                <a:lnTo>
                  <a:pt x="8636" y="6476"/>
                </a:lnTo>
                <a:lnTo>
                  <a:pt x="5079" y="10033"/>
                </a:lnTo>
                <a:lnTo>
                  <a:pt x="2794" y="12573"/>
                </a:lnTo>
                <a:lnTo>
                  <a:pt x="0" y="16001"/>
                </a:lnTo>
                <a:lnTo>
                  <a:pt x="5079" y="20192"/>
                </a:lnTo>
                <a:lnTo>
                  <a:pt x="8254" y="16383"/>
                </a:lnTo>
                <a:lnTo>
                  <a:pt x="11049" y="13842"/>
                </a:lnTo>
                <a:lnTo>
                  <a:pt x="13716" y="12573"/>
                </a:lnTo>
                <a:lnTo>
                  <a:pt x="16255" y="11302"/>
                </a:lnTo>
                <a:lnTo>
                  <a:pt x="19557" y="10667"/>
                </a:lnTo>
                <a:lnTo>
                  <a:pt x="91186" y="10667"/>
                </a:lnTo>
                <a:lnTo>
                  <a:pt x="935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610604" y="3070225"/>
            <a:ext cx="93980" cy="78105"/>
          </a:xfrm>
          <a:custGeom>
            <a:avLst/>
            <a:gdLst/>
            <a:ahLst/>
            <a:cxnLst/>
            <a:rect l="l" t="t" r="r" b="b"/>
            <a:pathLst>
              <a:path w="93979" h="78105">
                <a:moveTo>
                  <a:pt x="27559" y="0"/>
                </a:moveTo>
                <a:lnTo>
                  <a:pt x="93599" y="0"/>
                </a:lnTo>
                <a:lnTo>
                  <a:pt x="91186" y="10667"/>
                </a:lnTo>
                <a:lnTo>
                  <a:pt x="72136" y="10667"/>
                </a:lnTo>
                <a:lnTo>
                  <a:pt x="62992" y="50926"/>
                </a:lnTo>
                <a:lnTo>
                  <a:pt x="61849" y="56134"/>
                </a:lnTo>
                <a:lnTo>
                  <a:pt x="61214" y="60071"/>
                </a:lnTo>
                <a:lnTo>
                  <a:pt x="61214" y="62737"/>
                </a:lnTo>
                <a:lnTo>
                  <a:pt x="61214" y="64897"/>
                </a:lnTo>
                <a:lnTo>
                  <a:pt x="61595" y="66421"/>
                </a:lnTo>
                <a:lnTo>
                  <a:pt x="62356" y="67437"/>
                </a:lnTo>
                <a:lnTo>
                  <a:pt x="62992" y="68452"/>
                </a:lnTo>
                <a:lnTo>
                  <a:pt x="64135" y="68834"/>
                </a:lnTo>
                <a:lnTo>
                  <a:pt x="65659" y="68834"/>
                </a:lnTo>
                <a:lnTo>
                  <a:pt x="68834" y="68834"/>
                </a:lnTo>
                <a:lnTo>
                  <a:pt x="72644" y="66294"/>
                </a:lnTo>
                <a:lnTo>
                  <a:pt x="76962" y="61213"/>
                </a:lnTo>
                <a:lnTo>
                  <a:pt x="81661" y="65532"/>
                </a:lnTo>
                <a:lnTo>
                  <a:pt x="63500" y="78104"/>
                </a:lnTo>
                <a:lnTo>
                  <a:pt x="59690" y="78104"/>
                </a:lnTo>
                <a:lnTo>
                  <a:pt x="56134" y="78104"/>
                </a:lnTo>
                <a:lnTo>
                  <a:pt x="53213" y="76835"/>
                </a:lnTo>
                <a:lnTo>
                  <a:pt x="51180" y="74422"/>
                </a:lnTo>
                <a:lnTo>
                  <a:pt x="49022" y="71882"/>
                </a:lnTo>
                <a:lnTo>
                  <a:pt x="48005" y="68579"/>
                </a:lnTo>
                <a:lnTo>
                  <a:pt x="48005" y="64515"/>
                </a:lnTo>
                <a:lnTo>
                  <a:pt x="48005" y="60960"/>
                </a:lnTo>
                <a:lnTo>
                  <a:pt x="48768" y="55752"/>
                </a:lnTo>
                <a:lnTo>
                  <a:pt x="50292" y="48895"/>
                </a:lnTo>
                <a:lnTo>
                  <a:pt x="52070" y="40766"/>
                </a:lnTo>
                <a:lnTo>
                  <a:pt x="52959" y="36575"/>
                </a:lnTo>
                <a:lnTo>
                  <a:pt x="54228" y="31369"/>
                </a:lnTo>
                <a:lnTo>
                  <a:pt x="55879" y="25273"/>
                </a:lnTo>
                <a:lnTo>
                  <a:pt x="57657" y="19303"/>
                </a:lnTo>
                <a:lnTo>
                  <a:pt x="59054" y="14604"/>
                </a:lnTo>
                <a:lnTo>
                  <a:pt x="60325" y="11302"/>
                </a:lnTo>
                <a:lnTo>
                  <a:pt x="59944" y="10667"/>
                </a:lnTo>
                <a:lnTo>
                  <a:pt x="36322" y="10667"/>
                </a:lnTo>
                <a:lnTo>
                  <a:pt x="26416" y="56387"/>
                </a:lnTo>
                <a:lnTo>
                  <a:pt x="25526" y="59944"/>
                </a:lnTo>
                <a:lnTo>
                  <a:pt x="24638" y="63753"/>
                </a:lnTo>
                <a:lnTo>
                  <a:pt x="23622" y="67945"/>
                </a:lnTo>
                <a:lnTo>
                  <a:pt x="22478" y="72136"/>
                </a:lnTo>
                <a:lnTo>
                  <a:pt x="21717" y="75057"/>
                </a:lnTo>
                <a:lnTo>
                  <a:pt x="21081" y="76835"/>
                </a:lnTo>
                <a:lnTo>
                  <a:pt x="4064" y="76835"/>
                </a:lnTo>
                <a:lnTo>
                  <a:pt x="4825" y="72898"/>
                </a:lnTo>
                <a:lnTo>
                  <a:pt x="9018" y="67280"/>
                </a:lnTo>
                <a:lnTo>
                  <a:pt x="13033" y="58816"/>
                </a:lnTo>
                <a:lnTo>
                  <a:pt x="16881" y="47519"/>
                </a:lnTo>
                <a:lnTo>
                  <a:pt x="20574" y="33400"/>
                </a:lnTo>
                <a:lnTo>
                  <a:pt x="25907" y="10667"/>
                </a:lnTo>
                <a:lnTo>
                  <a:pt x="23368" y="10667"/>
                </a:lnTo>
                <a:lnTo>
                  <a:pt x="19557" y="10667"/>
                </a:lnTo>
                <a:lnTo>
                  <a:pt x="16255" y="11302"/>
                </a:lnTo>
                <a:lnTo>
                  <a:pt x="13716" y="12573"/>
                </a:lnTo>
                <a:lnTo>
                  <a:pt x="11049" y="13842"/>
                </a:lnTo>
                <a:lnTo>
                  <a:pt x="8254" y="16383"/>
                </a:lnTo>
                <a:lnTo>
                  <a:pt x="5079" y="20192"/>
                </a:lnTo>
                <a:lnTo>
                  <a:pt x="0" y="16001"/>
                </a:lnTo>
                <a:lnTo>
                  <a:pt x="12446" y="3810"/>
                </a:lnTo>
                <a:lnTo>
                  <a:pt x="14350" y="2539"/>
                </a:lnTo>
                <a:lnTo>
                  <a:pt x="16637" y="1650"/>
                </a:lnTo>
                <a:lnTo>
                  <a:pt x="19050" y="1015"/>
                </a:lnTo>
                <a:lnTo>
                  <a:pt x="21463" y="380"/>
                </a:lnTo>
                <a:lnTo>
                  <a:pt x="24384" y="0"/>
                </a:lnTo>
                <a:lnTo>
                  <a:pt x="275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6697980" y="3083087"/>
            <a:ext cx="81490" cy="997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6712204" y="3100323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80">
                <a:moveTo>
                  <a:pt x="36824" y="50800"/>
                </a:moveTo>
                <a:lnTo>
                  <a:pt x="23114" y="50800"/>
                </a:lnTo>
                <a:lnTo>
                  <a:pt x="23749" y="50926"/>
                </a:lnTo>
                <a:lnTo>
                  <a:pt x="24256" y="50926"/>
                </a:lnTo>
                <a:lnTo>
                  <a:pt x="24765" y="51180"/>
                </a:lnTo>
                <a:lnTo>
                  <a:pt x="28067" y="58927"/>
                </a:lnTo>
                <a:lnTo>
                  <a:pt x="29210" y="62611"/>
                </a:lnTo>
                <a:lnTo>
                  <a:pt x="30099" y="65912"/>
                </a:lnTo>
                <a:lnTo>
                  <a:pt x="30861" y="69087"/>
                </a:lnTo>
                <a:lnTo>
                  <a:pt x="31876" y="71881"/>
                </a:lnTo>
                <a:lnTo>
                  <a:pt x="40259" y="81279"/>
                </a:lnTo>
                <a:lnTo>
                  <a:pt x="44196" y="81279"/>
                </a:lnTo>
                <a:lnTo>
                  <a:pt x="45466" y="81152"/>
                </a:lnTo>
                <a:lnTo>
                  <a:pt x="46863" y="80645"/>
                </a:lnTo>
                <a:lnTo>
                  <a:pt x="48132" y="80263"/>
                </a:lnTo>
                <a:lnTo>
                  <a:pt x="49529" y="79628"/>
                </a:lnTo>
                <a:lnTo>
                  <a:pt x="50926" y="78739"/>
                </a:lnTo>
                <a:lnTo>
                  <a:pt x="52450" y="77850"/>
                </a:lnTo>
                <a:lnTo>
                  <a:pt x="53848" y="76708"/>
                </a:lnTo>
                <a:lnTo>
                  <a:pt x="55499" y="75437"/>
                </a:lnTo>
                <a:lnTo>
                  <a:pt x="57700" y="73405"/>
                </a:lnTo>
                <a:lnTo>
                  <a:pt x="46609" y="73405"/>
                </a:lnTo>
                <a:lnTo>
                  <a:pt x="45847" y="73278"/>
                </a:lnTo>
                <a:lnTo>
                  <a:pt x="44830" y="72516"/>
                </a:lnTo>
                <a:lnTo>
                  <a:pt x="44323" y="72009"/>
                </a:lnTo>
                <a:lnTo>
                  <a:pt x="43815" y="71247"/>
                </a:lnTo>
                <a:lnTo>
                  <a:pt x="43306" y="70612"/>
                </a:lnTo>
                <a:lnTo>
                  <a:pt x="42925" y="69596"/>
                </a:lnTo>
                <a:lnTo>
                  <a:pt x="42545" y="68452"/>
                </a:lnTo>
                <a:lnTo>
                  <a:pt x="42037" y="67310"/>
                </a:lnTo>
                <a:lnTo>
                  <a:pt x="41655" y="65912"/>
                </a:lnTo>
                <a:lnTo>
                  <a:pt x="41148" y="64388"/>
                </a:lnTo>
                <a:lnTo>
                  <a:pt x="40259" y="61340"/>
                </a:lnTo>
                <a:lnTo>
                  <a:pt x="38226" y="55245"/>
                </a:lnTo>
                <a:lnTo>
                  <a:pt x="36824" y="50800"/>
                </a:lnTo>
                <a:close/>
              </a:path>
              <a:path w="62865" h="81280">
                <a:moveTo>
                  <a:pt x="29082" y="0"/>
                </a:moveTo>
                <a:lnTo>
                  <a:pt x="24892" y="0"/>
                </a:lnTo>
                <a:lnTo>
                  <a:pt x="8763" y="762"/>
                </a:lnTo>
                <a:lnTo>
                  <a:pt x="7874" y="4699"/>
                </a:lnTo>
                <a:lnTo>
                  <a:pt x="9271" y="4699"/>
                </a:lnTo>
                <a:lnTo>
                  <a:pt x="10541" y="4825"/>
                </a:lnTo>
                <a:lnTo>
                  <a:pt x="15113" y="7112"/>
                </a:lnTo>
                <a:lnTo>
                  <a:pt x="15367" y="7620"/>
                </a:lnTo>
                <a:lnTo>
                  <a:pt x="15494" y="9905"/>
                </a:lnTo>
                <a:lnTo>
                  <a:pt x="15240" y="12191"/>
                </a:lnTo>
                <a:lnTo>
                  <a:pt x="14986" y="13462"/>
                </a:lnTo>
                <a:lnTo>
                  <a:pt x="14604" y="14986"/>
                </a:lnTo>
                <a:lnTo>
                  <a:pt x="14224" y="17145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800"/>
                </a:lnTo>
                <a:lnTo>
                  <a:pt x="36824" y="50800"/>
                </a:lnTo>
                <a:lnTo>
                  <a:pt x="36322" y="49149"/>
                </a:lnTo>
                <a:lnTo>
                  <a:pt x="35305" y="46100"/>
                </a:lnTo>
                <a:lnTo>
                  <a:pt x="35795" y="45720"/>
                </a:lnTo>
                <a:lnTo>
                  <a:pt x="18796" y="45720"/>
                </a:lnTo>
                <a:lnTo>
                  <a:pt x="29082" y="0"/>
                </a:lnTo>
                <a:close/>
              </a:path>
              <a:path w="62865" h="81280">
                <a:moveTo>
                  <a:pt x="56642" y="66675"/>
                </a:moveTo>
                <a:lnTo>
                  <a:pt x="55499" y="68072"/>
                </a:lnTo>
                <a:lnTo>
                  <a:pt x="54355" y="69087"/>
                </a:lnTo>
                <a:lnTo>
                  <a:pt x="52577" y="70865"/>
                </a:lnTo>
                <a:lnTo>
                  <a:pt x="51689" y="71627"/>
                </a:lnTo>
                <a:lnTo>
                  <a:pt x="51053" y="72136"/>
                </a:lnTo>
                <a:lnTo>
                  <a:pt x="50292" y="72643"/>
                </a:lnTo>
                <a:lnTo>
                  <a:pt x="49022" y="73151"/>
                </a:lnTo>
                <a:lnTo>
                  <a:pt x="48514" y="73405"/>
                </a:lnTo>
                <a:lnTo>
                  <a:pt x="57700" y="73405"/>
                </a:lnTo>
                <a:lnTo>
                  <a:pt x="58800" y="72389"/>
                </a:lnTo>
                <a:lnTo>
                  <a:pt x="60578" y="70485"/>
                </a:lnTo>
                <a:lnTo>
                  <a:pt x="56642" y="66675"/>
                </a:lnTo>
                <a:close/>
              </a:path>
              <a:path w="62865" h="81280">
                <a:moveTo>
                  <a:pt x="60832" y="21462"/>
                </a:moveTo>
                <a:lnTo>
                  <a:pt x="39750" y="21462"/>
                </a:lnTo>
                <a:lnTo>
                  <a:pt x="38989" y="25273"/>
                </a:lnTo>
                <a:lnTo>
                  <a:pt x="40640" y="25400"/>
                </a:lnTo>
                <a:lnTo>
                  <a:pt x="41782" y="25780"/>
                </a:lnTo>
                <a:lnTo>
                  <a:pt x="43052" y="27050"/>
                </a:lnTo>
                <a:lnTo>
                  <a:pt x="43306" y="27812"/>
                </a:lnTo>
                <a:lnTo>
                  <a:pt x="43306" y="29463"/>
                </a:lnTo>
                <a:lnTo>
                  <a:pt x="30352" y="42417"/>
                </a:lnTo>
                <a:lnTo>
                  <a:pt x="28701" y="43434"/>
                </a:lnTo>
                <a:lnTo>
                  <a:pt x="26924" y="44196"/>
                </a:lnTo>
                <a:lnTo>
                  <a:pt x="25273" y="44830"/>
                </a:lnTo>
                <a:lnTo>
                  <a:pt x="23495" y="45465"/>
                </a:lnTo>
                <a:lnTo>
                  <a:pt x="21971" y="45720"/>
                </a:lnTo>
                <a:lnTo>
                  <a:pt x="35795" y="45720"/>
                </a:lnTo>
                <a:lnTo>
                  <a:pt x="37592" y="44323"/>
                </a:lnTo>
                <a:lnTo>
                  <a:pt x="39877" y="42672"/>
                </a:lnTo>
                <a:lnTo>
                  <a:pt x="42037" y="41148"/>
                </a:lnTo>
                <a:lnTo>
                  <a:pt x="50673" y="34543"/>
                </a:lnTo>
                <a:lnTo>
                  <a:pt x="57530" y="29210"/>
                </a:lnTo>
                <a:lnTo>
                  <a:pt x="59817" y="27177"/>
                </a:lnTo>
                <a:lnTo>
                  <a:pt x="62356" y="25146"/>
                </a:lnTo>
                <a:lnTo>
                  <a:pt x="60832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6712204" y="3100323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80">
                <a:moveTo>
                  <a:pt x="24892" y="0"/>
                </a:moveTo>
                <a:lnTo>
                  <a:pt x="29082" y="0"/>
                </a:lnTo>
                <a:lnTo>
                  <a:pt x="18796" y="45720"/>
                </a:lnTo>
                <a:lnTo>
                  <a:pt x="20447" y="45720"/>
                </a:lnTo>
                <a:lnTo>
                  <a:pt x="21971" y="45720"/>
                </a:lnTo>
                <a:lnTo>
                  <a:pt x="23495" y="45465"/>
                </a:lnTo>
                <a:lnTo>
                  <a:pt x="25273" y="44830"/>
                </a:lnTo>
                <a:lnTo>
                  <a:pt x="26924" y="44196"/>
                </a:lnTo>
                <a:lnTo>
                  <a:pt x="28701" y="43434"/>
                </a:lnTo>
                <a:lnTo>
                  <a:pt x="30352" y="42417"/>
                </a:lnTo>
                <a:lnTo>
                  <a:pt x="32130" y="41401"/>
                </a:lnTo>
                <a:lnTo>
                  <a:pt x="33781" y="40259"/>
                </a:lnTo>
                <a:lnTo>
                  <a:pt x="35305" y="38988"/>
                </a:lnTo>
                <a:lnTo>
                  <a:pt x="36829" y="37718"/>
                </a:lnTo>
                <a:lnTo>
                  <a:pt x="43306" y="29463"/>
                </a:lnTo>
                <a:lnTo>
                  <a:pt x="43306" y="28701"/>
                </a:lnTo>
                <a:lnTo>
                  <a:pt x="43306" y="27812"/>
                </a:lnTo>
                <a:lnTo>
                  <a:pt x="38989" y="25273"/>
                </a:lnTo>
                <a:lnTo>
                  <a:pt x="39750" y="21462"/>
                </a:lnTo>
                <a:lnTo>
                  <a:pt x="60832" y="21462"/>
                </a:lnTo>
                <a:lnTo>
                  <a:pt x="62356" y="25146"/>
                </a:lnTo>
                <a:lnTo>
                  <a:pt x="59817" y="27177"/>
                </a:lnTo>
                <a:lnTo>
                  <a:pt x="57530" y="29210"/>
                </a:lnTo>
                <a:lnTo>
                  <a:pt x="55245" y="30987"/>
                </a:lnTo>
                <a:lnTo>
                  <a:pt x="52959" y="32765"/>
                </a:lnTo>
                <a:lnTo>
                  <a:pt x="50673" y="34543"/>
                </a:lnTo>
                <a:lnTo>
                  <a:pt x="48514" y="36195"/>
                </a:lnTo>
                <a:lnTo>
                  <a:pt x="46354" y="37846"/>
                </a:lnTo>
                <a:lnTo>
                  <a:pt x="44196" y="39497"/>
                </a:lnTo>
                <a:lnTo>
                  <a:pt x="42037" y="41148"/>
                </a:lnTo>
                <a:lnTo>
                  <a:pt x="39877" y="42672"/>
                </a:lnTo>
                <a:lnTo>
                  <a:pt x="37592" y="44323"/>
                </a:lnTo>
                <a:lnTo>
                  <a:pt x="35305" y="46100"/>
                </a:lnTo>
                <a:lnTo>
                  <a:pt x="36322" y="49149"/>
                </a:lnTo>
                <a:lnTo>
                  <a:pt x="37211" y="52070"/>
                </a:lnTo>
                <a:lnTo>
                  <a:pt x="38226" y="55245"/>
                </a:lnTo>
                <a:lnTo>
                  <a:pt x="39243" y="58292"/>
                </a:lnTo>
                <a:lnTo>
                  <a:pt x="40259" y="61340"/>
                </a:lnTo>
                <a:lnTo>
                  <a:pt x="41148" y="64388"/>
                </a:lnTo>
                <a:lnTo>
                  <a:pt x="41655" y="65912"/>
                </a:lnTo>
                <a:lnTo>
                  <a:pt x="42037" y="67310"/>
                </a:lnTo>
                <a:lnTo>
                  <a:pt x="42545" y="68452"/>
                </a:lnTo>
                <a:lnTo>
                  <a:pt x="42925" y="69596"/>
                </a:lnTo>
                <a:lnTo>
                  <a:pt x="43306" y="70612"/>
                </a:lnTo>
                <a:lnTo>
                  <a:pt x="43815" y="71247"/>
                </a:lnTo>
                <a:lnTo>
                  <a:pt x="44323" y="72009"/>
                </a:lnTo>
                <a:lnTo>
                  <a:pt x="44830" y="72516"/>
                </a:lnTo>
                <a:lnTo>
                  <a:pt x="45339" y="72898"/>
                </a:lnTo>
                <a:lnTo>
                  <a:pt x="45847" y="73278"/>
                </a:lnTo>
                <a:lnTo>
                  <a:pt x="46609" y="73405"/>
                </a:lnTo>
                <a:lnTo>
                  <a:pt x="47371" y="73405"/>
                </a:lnTo>
                <a:lnTo>
                  <a:pt x="47878" y="73405"/>
                </a:lnTo>
                <a:lnTo>
                  <a:pt x="48514" y="73405"/>
                </a:lnTo>
                <a:lnTo>
                  <a:pt x="49022" y="73151"/>
                </a:lnTo>
                <a:lnTo>
                  <a:pt x="54355" y="69087"/>
                </a:lnTo>
                <a:lnTo>
                  <a:pt x="55499" y="68072"/>
                </a:lnTo>
                <a:lnTo>
                  <a:pt x="56642" y="66675"/>
                </a:lnTo>
                <a:lnTo>
                  <a:pt x="60578" y="70485"/>
                </a:lnTo>
                <a:lnTo>
                  <a:pt x="58800" y="72389"/>
                </a:lnTo>
                <a:lnTo>
                  <a:pt x="57023" y="74040"/>
                </a:lnTo>
                <a:lnTo>
                  <a:pt x="55499" y="75437"/>
                </a:lnTo>
                <a:lnTo>
                  <a:pt x="53848" y="76708"/>
                </a:lnTo>
                <a:lnTo>
                  <a:pt x="52450" y="77850"/>
                </a:lnTo>
                <a:lnTo>
                  <a:pt x="50926" y="78739"/>
                </a:lnTo>
                <a:lnTo>
                  <a:pt x="49529" y="79628"/>
                </a:lnTo>
                <a:lnTo>
                  <a:pt x="48132" y="80263"/>
                </a:lnTo>
                <a:lnTo>
                  <a:pt x="46863" y="80645"/>
                </a:lnTo>
                <a:lnTo>
                  <a:pt x="45466" y="81152"/>
                </a:lnTo>
                <a:lnTo>
                  <a:pt x="44196" y="81279"/>
                </a:lnTo>
                <a:lnTo>
                  <a:pt x="42799" y="81279"/>
                </a:lnTo>
                <a:lnTo>
                  <a:pt x="40259" y="81279"/>
                </a:lnTo>
                <a:lnTo>
                  <a:pt x="38353" y="80645"/>
                </a:lnTo>
                <a:lnTo>
                  <a:pt x="30099" y="65912"/>
                </a:lnTo>
                <a:lnTo>
                  <a:pt x="29210" y="62611"/>
                </a:lnTo>
                <a:lnTo>
                  <a:pt x="28067" y="58927"/>
                </a:lnTo>
                <a:lnTo>
                  <a:pt x="26924" y="54990"/>
                </a:lnTo>
                <a:lnTo>
                  <a:pt x="26670" y="54101"/>
                </a:lnTo>
                <a:lnTo>
                  <a:pt x="26416" y="53339"/>
                </a:lnTo>
                <a:lnTo>
                  <a:pt x="26162" y="52704"/>
                </a:lnTo>
                <a:lnTo>
                  <a:pt x="25907" y="52197"/>
                </a:lnTo>
                <a:lnTo>
                  <a:pt x="25526" y="51688"/>
                </a:lnTo>
                <a:lnTo>
                  <a:pt x="25146" y="51435"/>
                </a:lnTo>
                <a:lnTo>
                  <a:pt x="24765" y="51180"/>
                </a:lnTo>
                <a:lnTo>
                  <a:pt x="24256" y="50926"/>
                </a:lnTo>
                <a:lnTo>
                  <a:pt x="23749" y="50926"/>
                </a:lnTo>
                <a:lnTo>
                  <a:pt x="23114" y="50800"/>
                </a:lnTo>
                <a:lnTo>
                  <a:pt x="22351" y="50800"/>
                </a:lnTo>
                <a:lnTo>
                  <a:pt x="21463" y="50800"/>
                </a:lnTo>
                <a:lnTo>
                  <a:pt x="17779" y="50800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145"/>
                </a:lnTo>
                <a:lnTo>
                  <a:pt x="14604" y="14986"/>
                </a:lnTo>
                <a:lnTo>
                  <a:pt x="14986" y="13462"/>
                </a:lnTo>
                <a:lnTo>
                  <a:pt x="15240" y="12191"/>
                </a:lnTo>
                <a:lnTo>
                  <a:pt x="15367" y="11049"/>
                </a:lnTo>
                <a:lnTo>
                  <a:pt x="15494" y="9905"/>
                </a:lnTo>
                <a:lnTo>
                  <a:pt x="15494" y="9016"/>
                </a:lnTo>
                <a:lnTo>
                  <a:pt x="15494" y="8254"/>
                </a:lnTo>
                <a:lnTo>
                  <a:pt x="15367" y="7620"/>
                </a:lnTo>
                <a:lnTo>
                  <a:pt x="15113" y="7112"/>
                </a:lnTo>
                <a:lnTo>
                  <a:pt x="14859" y="6476"/>
                </a:lnTo>
                <a:lnTo>
                  <a:pt x="9271" y="4699"/>
                </a:lnTo>
                <a:lnTo>
                  <a:pt x="7874" y="4699"/>
                </a:lnTo>
                <a:lnTo>
                  <a:pt x="8763" y="762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6777228" y="3110429"/>
            <a:ext cx="43433" cy="60252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6791070" y="3128391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986" y="0"/>
                </a:moveTo>
                <a:lnTo>
                  <a:pt x="8889" y="0"/>
                </a:lnTo>
                <a:lnTo>
                  <a:pt x="9271" y="3937"/>
                </a:lnTo>
                <a:lnTo>
                  <a:pt x="9398" y="16001"/>
                </a:lnTo>
                <a:lnTo>
                  <a:pt x="9144" y="19304"/>
                </a:lnTo>
                <a:lnTo>
                  <a:pt x="8127" y="24637"/>
                </a:lnTo>
                <a:lnTo>
                  <a:pt x="7238" y="26924"/>
                </a:lnTo>
                <a:lnTo>
                  <a:pt x="5969" y="28956"/>
                </a:lnTo>
                <a:lnTo>
                  <a:pt x="4699" y="31114"/>
                </a:lnTo>
                <a:lnTo>
                  <a:pt x="2794" y="33400"/>
                </a:lnTo>
                <a:lnTo>
                  <a:pt x="0" y="35941"/>
                </a:lnTo>
                <a:lnTo>
                  <a:pt x="4318" y="40894"/>
                </a:lnTo>
                <a:lnTo>
                  <a:pt x="24002" y="14859"/>
                </a:lnTo>
                <a:lnTo>
                  <a:pt x="24002" y="7493"/>
                </a:lnTo>
                <a:lnTo>
                  <a:pt x="23749" y="3810"/>
                </a:lnTo>
                <a:lnTo>
                  <a:pt x="2298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6791070" y="3128391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8889" y="0"/>
                </a:moveTo>
                <a:lnTo>
                  <a:pt x="22986" y="0"/>
                </a:lnTo>
                <a:lnTo>
                  <a:pt x="23749" y="3810"/>
                </a:lnTo>
                <a:lnTo>
                  <a:pt x="24002" y="7493"/>
                </a:lnTo>
                <a:lnTo>
                  <a:pt x="24002" y="11175"/>
                </a:lnTo>
                <a:lnTo>
                  <a:pt x="24002" y="14859"/>
                </a:lnTo>
                <a:lnTo>
                  <a:pt x="4318" y="40894"/>
                </a:lnTo>
                <a:lnTo>
                  <a:pt x="0" y="35941"/>
                </a:lnTo>
                <a:lnTo>
                  <a:pt x="2794" y="33400"/>
                </a:lnTo>
                <a:lnTo>
                  <a:pt x="4699" y="31114"/>
                </a:lnTo>
                <a:lnTo>
                  <a:pt x="5969" y="28956"/>
                </a:lnTo>
                <a:lnTo>
                  <a:pt x="7238" y="26924"/>
                </a:lnTo>
                <a:lnTo>
                  <a:pt x="8127" y="24637"/>
                </a:lnTo>
                <a:lnTo>
                  <a:pt x="8635" y="21971"/>
                </a:lnTo>
                <a:lnTo>
                  <a:pt x="9144" y="19304"/>
                </a:lnTo>
                <a:lnTo>
                  <a:pt x="9398" y="16001"/>
                </a:lnTo>
                <a:lnTo>
                  <a:pt x="9398" y="12064"/>
                </a:lnTo>
                <a:lnTo>
                  <a:pt x="9398" y="8000"/>
                </a:lnTo>
                <a:lnTo>
                  <a:pt x="9271" y="3937"/>
                </a:lnTo>
                <a:lnTo>
                  <a:pt x="888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838188" y="3008401"/>
            <a:ext cx="122652" cy="168376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852284" y="3025901"/>
            <a:ext cx="104139" cy="149860"/>
          </a:xfrm>
          <a:custGeom>
            <a:avLst/>
            <a:gdLst/>
            <a:ahLst/>
            <a:cxnLst/>
            <a:rect l="l" t="t" r="r" b="b"/>
            <a:pathLst>
              <a:path w="104140" h="149860">
                <a:moveTo>
                  <a:pt x="102235" y="0"/>
                </a:moveTo>
                <a:lnTo>
                  <a:pt x="3048" y="0"/>
                </a:lnTo>
                <a:lnTo>
                  <a:pt x="3048" y="4699"/>
                </a:lnTo>
                <a:lnTo>
                  <a:pt x="49657" y="76835"/>
                </a:lnTo>
                <a:lnTo>
                  <a:pt x="0" y="145161"/>
                </a:lnTo>
                <a:lnTo>
                  <a:pt x="0" y="149606"/>
                </a:lnTo>
                <a:lnTo>
                  <a:pt x="101854" y="149606"/>
                </a:lnTo>
                <a:lnTo>
                  <a:pt x="102749" y="134238"/>
                </a:lnTo>
                <a:lnTo>
                  <a:pt x="21336" y="134238"/>
                </a:lnTo>
                <a:lnTo>
                  <a:pt x="65150" y="73913"/>
                </a:lnTo>
                <a:lnTo>
                  <a:pt x="65150" y="67818"/>
                </a:lnTo>
                <a:lnTo>
                  <a:pt x="26035" y="8382"/>
                </a:lnTo>
                <a:lnTo>
                  <a:pt x="102235" y="8382"/>
                </a:lnTo>
                <a:lnTo>
                  <a:pt x="102235" y="0"/>
                </a:lnTo>
                <a:close/>
              </a:path>
              <a:path w="104140" h="149860">
                <a:moveTo>
                  <a:pt x="104140" y="110362"/>
                </a:moveTo>
                <a:lnTo>
                  <a:pt x="94742" y="110362"/>
                </a:lnTo>
                <a:lnTo>
                  <a:pt x="93980" y="114935"/>
                </a:lnTo>
                <a:lnTo>
                  <a:pt x="93091" y="118490"/>
                </a:lnTo>
                <a:lnTo>
                  <a:pt x="77470" y="134238"/>
                </a:lnTo>
                <a:lnTo>
                  <a:pt x="102749" y="134238"/>
                </a:lnTo>
                <a:lnTo>
                  <a:pt x="104140" y="110362"/>
                </a:lnTo>
                <a:close/>
              </a:path>
              <a:path w="104140" h="149860">
                <a:moveTo>
                  <a:pt x="102235" y="8382"/>
                </a:moveTo>
                <a:lnTo>
                  <a:pt x="73660" y="8382"/>
                </a:lnTo>
                <a:lnTo>
                  <a:pt x="75946" y="8636"/>
                </a:lnTo>
                <a:lnTo>
                  <a:pt x="77597" y="9144"/>
                </a:lnTo>
                <a:lnTo>
                  <a:pt x="79375" y="9651"/>
                </a:lnTo>
                <a:lnTo>
                  <a:pt x="80899" y="10413"/>
                </a:lnTo>
                <a:lnTo>
                  <a:pt x="82169" y="11430"/>
                </a:lnTo>
                <a:lnTo>
                  <a:pt x="83566" y="12446"/>
                </a:lnTo>
                <a:lnTo>
                  <a:pt x="93599" y="35813"/>
                </a:lnTo>
                <a:lnTo>
                  <a:pt x="102235" y="35813"/>
                </a:lnTo>
                <a:lnTo>
                  <a:pt x="102235" y="838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852284" y="3025901"/>
            <a:ext cx="104139" cy="149860"/>
          </a:xfrm>
          <a:custGeom>
            <a:avLst/>
            <a:gdLst/>
            <a:ahLst/>
            <a:cxnLst/>
            <a:rect l="l" t="t" r="r" b="b"/>
            <a:pathLst>
              <a:path w="104140" h="149860">
                <a:moveTo>
                  <a:pt x="3048" y="0"/>
                </a:moveTo>
                <a:lnTo>
                  <a:pt x="102235" y="0"/>
                </a:lnTo>
                <a:lnTo>
                  <a:pt x="102235" y="35813"/>
                </a:lnTo>
                <a:lnTo>
                  <a:pt x="93599" y="35813"/>
                </a:lnTo>
                <a:lnTo>
                  <a:pt x="92201" y="30734"/>
                </a:lnTo>
                <a:lnTo>
                  <a:pt x="90932" y="26543"/>
                </a:lnTo>
                <a:lnTo>
                  <a:pt x="82169" y="11430"/>
                </a:lnTo>
                <a:lnTo>
                  <a:pt x="80899" y="10413"/>
                </a:lnTo>
                <a:lnTo>
                  <a:pt x="79375" y="9651"/>
                </a:lnTo>
                <a:lnTo>
                  <a:pt x="77597" y="9144"/>
                </a:lnTo>
                <a:lnTo>
                  <a:pt x="75946" y="8636"/>
                </a:lnTo>
                <a:lnTo>
                  <a:pt x="73660" y="8382"/>
                </a:lnTo>
                <a:lnTo>
                  <a:pt x="70866" y="8382"/>
                </a:lnTo>
                <a:lnTo>
                  <a:pt x="26035" y="8382"/>
                </a:lnTo>
                <a:lnTo>
                  <a:pt x="65150" y="67818"/>
                </a:lnTo>
                <a:lnTo>
                  <a:pt x="65150" y="73913"/>
                </a:lnTo>
                <a:lnTo>
                  <a:pt x="21336" y="134238"/>
                </a:lnTo>
                <a:lnTo>
                  <a:pt x="74168" y="134238"/>
                </a:lnTo>
                <a:lnTo>
                  <a:pt x="77470" y="134238"/>
                </a:lnTo>
                <a:lnTo>
                  <a:pt x="80010" y="133985"/>
                </a:lnTo>
                <a:lnTo>
                  <a:pt x="92201" y="121285"/>
                </a:lnTo>
                <a:lnTo>
                  <a:pt x="93091" y="118490"/>
                </a:lnTo>
                <a:lnTo>
                  <a:pt x="93980" y="114935"/>
                </a:lnTo>
                <a:lnTo>
                  <a:pt x="94742" y="110362"/>
                </a:lnTo>
                <a:lnTo>
                  <a:pt x="104140" y="110362"/>
                </a:lnTo>
                <a:lnTo>
                  <a:pt x="101854" y="149606"/>
                </a:lnTo>
                <a:lnTo>
                  <a:pt x="0" y="149606"/>
                </a:lnTo>
                <a:lnTo>
                  <a:pt x="0" y="145161"/>
                </a:lnTo>
                <a:lnTo>
                  <a:pt x="49657" y="76835"/>
                </a:lnTo>
                <a:lnTo>
                  <a:pt x="3048" y="4699"/>
                </a:lnTo>
                <a:lnTo>
                  <a:pt x="30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6960107" y="3089182"/>
            <a:ext cx="81490" cy="9978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6974331" y="3106420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80">
                <a:moveTo>
                  <a:pt x="36824" y="50800"/>
                </a:moveTo>
                <a:lnTo>
                  <a:pt x="23114" y="50800"/>
                </a:lnTo>
                <a:lnTo>
                  <a:pt x="23749" y="50926"/>
                </a:lnTo>
                <a:lnTo>
                  <a:pt x="24257" y="50926"/>
                </a:lnTo>
                <a:lnTo>
                  <a:pt x="24765" y="51180"/>
                </a:lnTo>
                <a:lnTo>
                  <a:pt x="28067" y="58927"/>
                </a:lnTo>
                <a:lnTo>
                  <a:pt x="29210" y="62610"/>
                </a:lnTo>
                <a:lnTo>
                  <a:pt x="30099" y="65912"/>
                </a:lnTo>
                <a:lnTo>
                  <a:pt x="30861" y="69087"/>
                </a:lnTo>
                <a:lnTo>
                  <a:pt x="31876" y="71881"/>
                </a:lnTo>
                <a:lnTo>
                  <a:pt x="40259" y="81279"/>
                </a:lnTo>
                <a:lnTo>
                  <a:pt x="44196" y="81279"/>
                </a:lnTo>
                <a:lnTo>
                  <a:pt x="45466" y="81152"/>
                </a:lnTo>
                <a:lnTo>
                  <a:pt x="46863" y="80644"/>
                </a:lnTo>
                <a:lnTo>
                  <a:pt x="48133" y="80263"/>
                </a:lnTo>
                <a:lnTo>
                  <a:pt x="49529" y="79628"/>
                </a:lnTo>
                <a:lnTo>
                  <a:pt x="50926" y="78739"/>
                </a:lnTo>
                <a:lnTo>
                  <a:pt x="52450" y="77850"/>
                </a:lnTo>
                <a:lnTo>
                  <a:pt x="53848" y="76707"/>
                </a:lnTo>
                <a:lnTo>
                  <a:pt x="55499" y="75437"/>
                </a:lnTo>
                <a:lnTo>
                  <a:pt x="57700" y="73405"/>
                </a:lnTo>
                <a:lnTo>
                  <a:pt x="46609" y="73405"/>
                </a:lnTo>
                <a:lnTo>
                  <a:pt x="45847" y="73278"/>
                </a:lnTo>
                <a:lnTo>
                  <a:pt x="44831" y="72516"/>
                </a:lnTo>
                <a:lnTo>
                  <a:pt x="44323" y="72008"/>
                </a:lnTo>
                <a:lnTo>
                  <a:pt x="43815" y="71246"/>
                </a:lnTo>
                <a:lnTo>
                  <a:pt x="43307" y="70612"/>
                </a:lnTo>
                <a:lnTo>
                  <a:pt x="42925" y="69595"/>
                </a:lnTo>
                <a:lnTo>
                  <a:pt x="42545" y="68452"/>
                </a:lnTo>
                <a:lnTo>
                  <a:pt x="42037" y="67309"/>
                </a:lnTo>
                <a:lnTo>
                  <a:pt x="41656" y="65912"/>
                </a:lnTo>
                <a:lnTo>
                  <a:pt x="41148" y="64388"/>
                </a:lnTo>
                <a:lnTo>
                  <a:pt x="40259" y="61340"/>
                </a:lnTo>
                <a:lnTo>
                  <a:pt x="38226" y="55244"/>
                </a:lnTo>
                <a:lnTo>
                  <a:pt x="36824" y="50800"/>
                </a:lnTo>
                <a:close/>
              </a:path>
              <a:path w="62865" h="81280">
                <a:moveTo>
                  <a:pt x="29083" y="0"/>
                </a:moveTo>
                <a:lnTo>
                  <a:pt x="24892" y="0"/>
                </a:lnTo>
                <a:lnTo>
                  <a:pt x="8763" y="762"/>
                </a:lnTo>
                <a:lnTo>
                  <a:pt x="7874" y="4699"/>
                </a:lnTo>
                <a:lnTo>
                  <a:pt x="9271" y="4699"/>
                </a:lnTo>
                <a:lnTo>
                  <a:pt x="10541" y="4825"/>
                </a:lnTo>
                <a:lnTo>
                  <a:pt x="15113" y="7112"/>
                </a:lnTo>
                <a:lnTo>
                  <a:pt x="15367" y="7619"/>
                </a:lnTo>
                <a:lnTo>
                  <a:pt x="15494" y="9905"/>
                </a:lnTo>
                <a:lnTo>
                  <a:pt x="15240" y="12191"/>
                </a:lnTo>
                <a:lnTo>
                  <a:pt x="14986" y="13462"/>
                </a:lnTo>
                <a:lnTo>
                  <a:pt x="14604" y="14985"/>
                </a:lnTo>
                <a:lnTo>
                  <a:pt x="14224" y="17144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800"/>
                </a:lnTo>
                <a:lnTo>
                  <a:pt x="36824" y="50800"/>
                </a:lnTo>
                <a:lnTo>
                  <a:pt x="36322" y="49149"/>
                </a:lnTo>
                <a:lnTo>
                  <a:pt x="35306" y="46100"/>
                </a:lnTo>
                <a:lnTo>
                  <a:pt x="35795" y="45719"/>
                </a:lnTo>
                <a:lnTo>
                  <a:pt x="18796" y="45719"/>
                </a:lnTo>
                <a:lnTo>
                  <a:pt x="29083" y="0"/>
                </a:lnTo>
                <a:close/>
              </a:path>
              <a:path w="62865" h="81280">
                <a:moveTo>
                  <a:pt x="56642" y="66675"/>
                </a:moveTo>
                <a:lnTo>
                  <a:pt x="55499" y="68071"/>
                </a:lnTo>
                <a:lnTo>
                  <a:pt x="54356" y="69087"/>
                </a:lnTo>
                <a:lnTo>
                  <a:pt x="52577" y="70865"/>
                </a:lnTo>
                <a:lnTo>
                  <a:pt x="51689" y="71627"/>
                </a:lnTo>
                <a:lnTo>
                  <a:pt x="51053" y="72135"/>
                </a:lnTo>
                <a:lnTo>
                  <a:pt x="50292" y="72643"/>
                </a:lnTo>
                <a:lnTo>
                  <a:pt x="49022" y="73151"/>
                </a:lnTo>
                <a:lnTo>
                  <a:pt x="48514" y="73405"/>
                </a:lnTo>
                <a:lnTo>
                  <a:pt x="57700" y="73405"/>
                </a:lnTo>
                <a:lnTo>
                  <a:pt x="58800" y="72389"/>
                </a:lnTo>
                <a:lnTo>
                  <a:pt x="60578" y="70484"/>
                </a:lnTo>
                <a:lnTo>
                  <a:pt x="56642" y="66675"/>
                </a:lnTo>
                <a:close/>
              </a:path>
              <a:path w="62865" h="81280">
                <a:moveTo>
                  <a:pt x="60833" y="21462"/>
                </a:moveTo>
                <a:lnTo>
                  <a:pt x="39750" y="21462"/>
                </a:lnTo>
                <a:lnTo>
                  <a:pt x="38989" y="25272"/>
                </a:lnTo>
                <a:lnTo>
                  <a:pt x="40640" y="25400"/>
                </a:lnTo>
                <a:lnTo>
                  <a:pt x="41783" y="25780"/>
                </a:lnTo>
                <a:lnTo>
                  <a:pt x="43052" y="27050"/>
                </a:lnTo>
                <a:lnTo>
                  <a:pt x="43307" y="27812"/>
                </a:lnTo>
                <a:lnTo>
                  <a:pt x="43307" y="29463"/>
                </a:lnTo>
                <a:lnTo>
                  <a:pt x="30352" y="42417"/>
                </a:lnTo>
                <a:lnTo>
                  <a:pt x="28701" y="43433"/>
                </a:lnTo>
                <a:lnTo>
                  <a:pt x="26924" y="44195"/>
                </a:lnTo>
                <a:lnTo>
                  <a:pt x="25273" y="44830"/>
                </a:lnTo>
                <a:lnTo>
                  <a:pt x="23495" y="45465"/>
                </a:lnTo>
                <a:lnTo>
                  <a:pt x="21971" y="45719"/>
                </a:lnTo>
                <a:lnTo>
                  <a:pt x="35795" y="45719"/>
                </a:lnTo>
                <a:lnTo>
                  <a:pt x="37592" y="44322"/>
                </a:lnTo>
                <a:lnTo>
                  <a:pt x="39877" y="42671"/>
                </a:lnTo>
                <a:lnTo>
                  <a:pt x="42037" y="41147"/>
                </a:lnTo>
                <a:lnTo>
                  <a:pt x="50673" y="34543"/>
                </a:lnTo>
                <a:lnTo>
                  <a:pt x="57531" y="29209"/>
                </a:lnTo>
                <a:lnTo>
                  <a:pt x="59817" y="27177"/>
                </a:lnTo>
                <a:lnTo>
                  <a:pt x="62357" y="25145"/>
                </a:lnTo>
                <a:lnTo>
                  <a:pt x="60833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974331" y="3106420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80">
                <a:moveTo>
                  <a:pt x="24892" y="0"/>
                </a:moveTo>
                <a:lnTo>
                  <a:pt x="29083" y="0"/>
                </a:lnTo>
                <a:lnTo>
                  <a:pt x="18796" y="45719"/>
                </a:lnTo>
                <a:lnTo>
                  <a:pt x="20447" y="45719"/>
                </a:lnTo>
                <a:lnTo>
                  <a:pt x="21971" y="45719"/>
                </a:lnTo>
                <a:lnTo>
                  <a:pt x="23495" y="45465"/>
                </a:lnTo>
                <a:lnTo>
                  <a:pt x="25273" y="44830"/>
                </a:lnTo>
                <a:lnTo>
                  <a:pt x="26924" y="44195"/>
                </a:lnTo>
                <a:lnTo>
                  <a:pt x="28701" y="43433"/>
                </a:lnTo>
                <a:lnTo>
                  <a:pt x="30352" y="42417"/>
                </a:lnTo>
                <a:lnTo>
                  <a:pt x="32131" y="41401"/>
                </a:lnTo>
                <a:lnTo>
                  <a:pt x="43307" y="29463"/>
                </a:lnTo>
                <a:lnTo>
                  <a:pt x="43307" y="28701"/>
                </a:lnTo>
                <a:lnTo>
                  <a:pt x="43307" y="27812"/>
                </a:lnTo>
                <a:lnTo>
                  <a:pt x="43052" y="27050"/>
                </a:lnTo>
                <a:lnTo>
                  <a:pt x="42418" y="26415"/>
                </a:lnTo>
                <a:lnTo>
                  <a:pt x="41783" y="25780"/>
                </a:lnTo>
                <a:lnTo>
                  <a:pt x="40640" y="25400"/>
                </a:lnTo>
                <a:lnTo>
                  <a:pt x="38989" y="25272"/>
                </a:lnTo>
                <a:lnTo>
                  <a:pt x="39750" y="21462"/>
                </a:lnTo>
                <a:lnTo>
                  <a:pt x="60833" y="21462"/>
                </a:lnTo>
                <a:lnTo>
                  <a:pt x="62357" y="25145"/>
                </a:lnTo>
                <a:lnTo>
                  <a:pt x="59817" y="27177"/>
                </a:lnTo>
                <a:lnTo>
                  <a:pt x="57531" y="29209"/>
                </a:lnTo>
                <a:lnTo>
                  <a:pt x="55245" y="30987"/>
                </a:lnTo>
                <a:lnTo>
                  <a:pt x="52959" y="32765"/>
                </a:lnTo>
                <a:lnTo>
                  <a:pt x="50673" y="34543"/>
                </a:lnTo>
                <a:lnTo>
                  <a:pt x="48514" y="36194"/>
                </a:lnTo>
                <a:lnTo>
                  <a:pt x="46354" y="37845"/>
                </a:lnTo>
                <a:lnTo>
                  <a:pt x="44196" y="39496"/>
                </a:lnTo>
                <a:lnTo>
                  <a:pt x="42037" y="41147"/>
                </a:lnTo>
                <a:lnTo>
                  <a:pt x="39877" y="42671"/>
                </a:lnTo>
                <a:lnTo>
                  <a:pt x="37592" y="44322"/>
                </a:lnTo>
                <a:lnTo>
                  <a:pt x="35306" y="46100"/>
                </a:lnTo>
                <a:lnTo>
                  <a:pt x="36322" y="49149"/>
                </a:lnTo>
                <a:lnTo>
                  <a:pt x="37211" y="52069"/>
                </a:lnTo>
                <a:lnTo>
                  <a:pt x="38226" y="55244"/>
                </a:lnTo>
                <a:lnTo>
                  <a:pt x="39243" y="58292"/>
                </a:lnTo>
                <a:lnTo>
                  <a:pt x="40259" y="61340"/>
                </a:lnTo>
                <a:lnTo>
                  <a:pt x="41148" y="64388"/>
                </a:lnTo>
                <a:lnTo>
                  <a:pt x="41656" y="65912"/>
                </a:lnTo>
                <a:lnTo>
                  <a:pt x="42037" y="67309"/>
                </a:lnTo>
                <a:lnTo>
                  <a:pt x="42545" y="68452"/>
                </a:lnTo>
                <a:lnTo>
                  <a:pt x="42925" y="69595"/>
                </a:lnTo>
                <a:lnTo>
                  <a:pt x="43307" y="70612"/>
                </a:lnTo>
                <a:lnTo>
                  <a:pt x="43815" y="71246"/>
                </a:lnTo>
                <a:lnTo>
                  <a:pt x="44323" y="72008"/>
                </a:lnTo>
                <a:lnTo>
                  <a:pt x="44831" y="72516"/>
                </a:lnTo>
                <a:lnTo>
                  <a:pt x="45339" y="72897"/>
                </a:lnTo>
                <a:lnTo>
                  <a:pt x="45847" y="73278"/>
                </a:lnTo>
                <a:lnTo>
                  <a:pt x="46609" y="73405"/>
                </a:lnTo>
                <a:lnTo>
                  <a:pt x="47371" y="73405"/>
                </a:lnTo>
                <a:lnTo>
                  <a:pt x="47878" y="73405"/>
                </a:lnTo>
                <a:lnTo>
                  <a:pt x="48514" y="73405"/>
                </a:lnTo>
                <a:lnTo>
                  <a:pt x="49022" y="73151"/>
                </a:lnTo>
                <a:lnTo>
                  <a:pt x="49657" y="72897"/>
                </a:lnTo>
                <a:lnTo>
                  <a:pt x="50292" y="72643"/>
                </a:lnTo>
                <a:lnTo>
                  <a:pt x="51053" y="72135"/>
                </a:lnTo>
                <a:lnTo>
                  <a:pt x="51689" y="71627"/>
                </a:lnTo>
                <a:lnTo>
                  <a:pt x="52577" y="70865"/>
                </a:lnTo>
                <a:lnTo>
                  <a:pt x="53467" y="69976"/>
                </a:lnTo>
                <a:lnTo>
                  <a:pt x="54356" y="69087"/>
                </a:lnTo>
                <a:lnTo>
                  <a:pt x="55499" y="68071"/>
                </a:lnTo>
                <a:lnTo>
                  <a:pt x="56642" y="66675"/>
                </a:lnTo>
                <a:lnTo>
                  <a:pt x="60578" y="70484"/>
                </a:lnTo>
                <a:lnTo>
                  <a:pt x="58800" y="72389"/>
                </a:lnTo>
                <a:lnTo>
                  <a:pt x="57023" y="74040"/>
                </a:lnTo>
                <a:lnTo>
                  <a:pt x="55499" y="75437"/>
                </a:lnTo>
                <a:lnTo>
                  <a:pt x="53848" y="76707"/>
                </a:lnTo>
                <a:lnTo>
                  <a:pt x="52450" y="77850"/>
                </a:lnTo>
                <a:lnTo>
                  <a:pt x="50926" y="78739"/>
                </a:lnTo>
                <a:lnTo>
                  <a:pt x="49529" y="79628"/>
                </a:lnTo>
                <a:lnTo>
                  <a:pt x="48133" y="80263"/>
                </a:lnTo>
                <a:lnTo>
                  <a:pt x="46863" y="80644"/>
                </a:lnTo>
                <a:lnTo>
                  <a:pt x="45466" y="81152"/>
                </a:lnTo>
                <a:lnTo>
                  <a:pt x="44196" y="81279"/>
                </a:lnTo>
                <a:lnTo>
                  <a:pt x="42799" y="81279"/>
                </a:lnTo>
                <a:lnTo>
                  <a:pt x="40259" y="81279"/>
                </a:lnTo>
                <a:lnTo>
                  <a:pt x="38353" y="80644"/>
                </a:lnTo>
                <a:lnTo>
                  <a:pt x="30099" y="65912"/>
                </a:lnTo>
                <a:lnTo>
                  <a:pt x="29210" y="62610"/>
                </a:lnTo>
                <a:lnTo>
                  <a:pt x="28067" y="58927"/>
                </a:lnTo>
                <a:lnTo>
                  <a:pt x="26924" y="54990"/>
                </a:lnTo>
                <a:lnTo>
                  <a:pt x="26670" y="54101"/>
                </a:lnTo>
                <a:lnTo>
                  <a:pt x="26416" y="53339"/>
                </a:lnTo>
                <a:lnTo>
                  <a:pt x="24257" y="50926"/>
                </a:lnTo>
                <a:lnTo>
                  <a:pt x="23749" y="50926"/>
                </a:lnTo>
                <a:lnTo>
                  <a:pt x="23114" y="50800"/>
                </a:lnTo>
                <a:lnTo>
                  <a:pt x="22351" y="50800"/>
                </a:lnTo>
                <a:lnTo>
                  <a:pt x="21463" y="50800"/>
                </a:lnTo>
                <a:lnTo>
                  <a:pt x="17779" y="50800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144"/>
                </a:lnTo>
                <a:lnTo>
                  <a:pt x="14604" y="14985"/>
                </a:lnTo>
                <a:lnTo>
                  <a:pt x="14986" y="13462"/>
                </a:lnTo>
                <a:lnTo>
                  <a:pt x="15240" y="12191"/>
                </a:lnTo>
                <a:lnTo>
                  <a:pt x="15367" y="11049"/>
                </a:lnTo>
                <a:lnTo>
                  <a:pt x="15494" y="9905"/>
                </a:lnTo>
                <a:lnTo>
                  <a:pt x="15494" y="9016"/>
                </a:lnTo>
                <a:lnTo>
                  <a:pt x="15494" y="8254"/>
                </a:lnTo>
                <a:lnTo>
                  <a:pt x="15367" y="7619"/>
                </a:lnTo>
                <a:lnTo>
                  <a:pt x="15113" y="7112"/>
                </a:lnTo>
                <a:lnTo>
                  <a:pt x="14859" y="6476"/>
                </a:lnTo>
                <a:lnTo>
                  <a:pt x="9271" y="4699"/>
                </a:lnTo>
                <a:lnTo>
                  <a:pt x="7874" y="4699"/>
                </a:lnTo>
                <a:lnTo>
                  <a:pt x="8763" y="762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7039356" y="3116516"/>
            <a:ext cx="86065" cy="5403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053580" y="3134995"/>
            <a:ext cx="67945" cy="34925"/>
          </a:xfrm>
          <a:custGeom>
            <a:avLst/>
            <a:gdLst/>
            <a:ahLst/>
            <a:cxnLst/>
            <a:rect l="l" t="t" r="r" b="b"/>
            <a:pathLst>
              <a:path w="67945" h="34925">
                <a:moveTo>
                  <a:pt x="67818" y="25526"/>
                </a:moveTo>
                <a:lnTo>
                  <a:pt x="0" y="25526"/>
                </a:lnTo>
                <a:lnTo>
                  <a:pt x="0" y="34543"/>
                </a:lnTo>
                <a:lnTo>
                  <a:pt x="67818" y="34543"/>
                </a:lnTo>
                <a:lnTo>
                  <a:pt x="67818" y="25526"/>
                </a:lnTo>
                <a:close/>
              </a:path>
              <a:path w="67945" h="34925">
                <a:moveTo>
                  <a:pt x="67818" y="0"/>
                </a:moveTo>
                <a:lnTo>
                  <a:pt x="0" y="0"/>
                </a:lnTo>
                <a:lnTo>
                  <a:pt x="0" y="9016"/>
                </a:lnTo>
                <a:lnTo>
                  <a:pt x="67818" y="9016"/>
                </a:lnTo>
                <a:lnTo>
                  <a:pt x="6781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053580" y="3160522"/>
            <a:ext cx="67945" cy="9525"/>
          </a:xfrm>
          <a:custGeom>
            <a:avLst/>
            <a:gdLst/>
            <a:ahLst/>
            <a:cxnLst/>
            <a:rect l="l" t="t" r="r" b="b"/>
            <a:pathLst>
              <a:path w="67945" h="9525">
                <a:moveTo>
                  <a:pt x="0" y="0"/>
                </a:moveTo>
                <a:lnTo>
                  <a:pt x="67818" y="0"/>
                </a:lnTo>
                <a:lnTo>
                  <a:pt x="67818" y="9016"/>
                </a:lnTo>
                <a:lnTo>
                  <a:pt x="0" y="9016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7053580" y="3134995"/>
            <a:ext cx="67945" cy="9525"/>
          </a:xfrm>
          <a:custGeom>
            <a:avLst/>
            <a:gdLst/>
            <a:ahLst/>
            <a:cxnLst/>
            <a:rect l="l" t="t" r="r" b="b"/>
            <a:pathLst>
              <a:path w="67945" h="9525">
                <a:moveTo>
                  <a:pt x="0" y="0"/>
                </a:moveTo>
                <a:lnTo>
                  <a:pt x="67818" y="0"/>
                </a:lnTo>
                <a:lnTo>
                  <a:pt x="67818" y="9016"/>
                </a:lnTo>
                <a:lnTo>
                  <a:pt x="0" y="9016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7127747" y="3093720"/>
            <a:ext cx="67765" cy="93725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141336" y="3110992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5" h="76200">
                <a:moveTo>
                  <a:pt x="32140" y="13843"/>
                </a:moveTo>
                <a:lnTo>
                  <a:pt x="18542" y="13843"/>
                </a:lnTo>
                <a:lnTo>
                  <a:pt x="19431" y="14224"/>
                </a:lnTo>
                <a:lnTo>
                  <a:pt x="20574" y="15367"/>
                </a:lnTo>
                <a:lnTo>
                  <a:pt x="20828" y="16510"/>
                </a:lnTo>
                <a:lnTo>
                  <a:pt x="20828" y="62611"/>
                </a:lnTo>
                <a:lnTo>
                  <a:pt x="20574" y="63500"/>
                </a:lnTo>
                <a:lnTo>
                  <a:pt x="20320" y="65150"/>
                </a:lnTo>
                <a:lnTo>
                  <a:pt x="15240" y="69469"/>
                </a:lnTo>
                <a:lnTo>
                  <a:pt x="14351" y="69723"/>
                </a:lnTo>
                <a:lnTo>
                  <a:pt x="13208" y="69850"/>
                </a:lnTo>
                <a:lnTo>
                  <a:pt x="12065" y="70104"/>
                </a:lnTo>
                <a:lnTo>
                  <a:pt x="9144" y="70358"/>
                </a:lnTo>
                <a:lnTo>
                  <a:pt x="7493" y="70358"/>
                </a:lnTo>
                <a:lnTo>
                  <a:pt x="3175" y="70612"/>
                </a:lnTo>
                <a:lnTo>
                  <a:pt x="3175" y="75692"/>
                </a:lnTo>
                <a:lnTo>
                  <a:pt x="49784" y="75692"/>
                </a:lnTo>
                <a:lnTo>
                  <a:pt x="49784" y="70612"/>
                </a:lnTo>
                <a:lnTo>
                  <a:pt x="47371" y="70485"/>
                </a:lnTo>
                <a:lnTo>
                  <a:pt x="45339" y="70485"/>
                </a:lnTo>
                <a:lnTo>
                  <a:pt x="41910" y="70231"/>
                </a:lnTo>
                <a:lnTo>
                  <a:pt x="39243" y="69977"/>
                </a:lnTo>
                <a:lnTo>
                  <a:pt x="38100" y="69723"/>
                </a:lnTo>
                <a:lnTo>
                  <a:pt x="37084" y="69596"/>
                </a:lnTo>
                <a:lnTo>
                  <a:pt x="35560" y="69087"/>
                </a:lnTo>
                <a:lnTo>
                  <a:pt x="34925" y="68707"/>
                </a:lnTo>
                <a:lnTo>
                  <a:pt x="34417" y="68199"/>
                </a:lnTo>
                <a:lnTo>
                  <a:pt x="34036" y="67945"/>
                </a:lnTo>
                <a:lnTo>
                  <a:pt x="33655" y="67563"/>
                </a:lnTo>
                <a:lnTo>
                  <a:pt x="33401" y="67056"/>
                </a:lnTo>
                <a:lnTo>
                  <a:pt x="33147" y="66675"/>
                </a:lnTo>
                <a:lnTo>
                  <a:pt x="32893" y="66167"/>
                </a:lnTo>
                <a:lnTo>
                  <a:pt x="32639" y="65532"/>
                </a:lnTo>
                <a:lnTo>
                  <a:pt x="32385" y="64262"/>
                </a:lnTo>
                <a:lnTo>
                  <a:pt x="32258" y="62484"/>
                </a:lnTo>
                <a:lnTo>
                  <a:pt x="32140" y="13843"/>
                </a:lnTo>
                <a:close/>
              </a:path>
              <a:path w="50165" h="76200">
                <a:moveTo>
                  <a:pt x="32512" y="0"/>
                </a:moveTo>
                <a:lnTo>
                  <a:pt x="28956" y="0"/>
                </a:lnTo>
                <a:lnTo>
                  <a:pt x="24003" y="2540"/>
                </a:lnTo>
                <a:lnTo>
                  <a:pt x="14351" y="7874"/>
                </a:lnTo>
                <a:lnTo>
                  <a:pt x="9652" y="10541"/>
                </a:lnTo>
                <a:lnTo>
                  <a:pt x="0" y="15875"/>
                </a:lnTo>
                <a:lnTo>
                  <a:pt x="381" y="16763"/>
                </a:lnTo>
                <a:lnTo>
                  <a:pt x="889" y="17653"/>
                </a:lnTo>
                <a:lnTo>
                  <a:pt x="1270" y="18669"/>
                </a:lnTo>
                <a:lnTo>
                  <a:pt x="2794" y="21336"/>
                </a:lnTo>
                <a:lnTo>
                  <a:pt x="6477" y="18796"/>
                </a:lnTo>
                <a:lnTo>
                  <a:pt x="9652" y="17018"/>
                </a:lnTo>
                <a:lnTo>
                  <a:pt x="12065" y="15748"/>
                </a:lnTo>
                <a:lnTo>
                  <a:pt x="14351" y="14478"/>
                </a:lnTo>
                <a:lnTo>
                  <a:pt x="16256" y="13843"/>
                </a:lnTo>
                <a:lnTo>
                  <a:pt x="32140" y="13843"/>
                </a:lnTo>
                <a:lnTo>
                  <a:pt x="32258" y="5715"/>
                </a:lnTo>
                <a:lnTo>
                  <a:pt x="32385" y="2159"/>
                </a:lnTo>
                <a:lnTo>
                  <a:pt x="325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141336" y="3110992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5" h="76200">
                <a:moveTo>
                  <a:pt x="28956" y="0"/>
                </a:moveTo>
                <a:lnTo>
                  <a:pt x="32512" y="0"/>
                </a:lnTo>
                <a:lnTo>
                  <a:pt x="32385" y="2159"/>
                </a:lnTo>
                <a:lnTo>
                  <a:pt x="32385" y="4063"/>
                </a:lnTo>
                <a:lnTo>
                  <a:pt x="32258" y="5715"/>
                </a:lnTo>
                <a:lnTo>
                  <a:pt x="32258" y="7493"/>
                </a:lnTo>
                <a:lnTo>
                  <a:pt x="32258" y="9144"/>
                </a:lnTo>
                <a:lnTo>
                  <a:pt x="32258" y="10795"/>
                </a:lnTo>
                <a:lnTo>
                  <a:pt x="32258" y="12319"/>
                </a:lnTo>
                <a:lnTo>
                  <a:pt x="32131" y="13970"/>
                </a:lnTo>
                <a:lnTo>
                  <a:pt x="32131" y="15494"/>
                </a:lnTo>
                <a:lnTo>
                  <a:pt x="32131" y="60198"/>
                </a:lnTo>
                <a:lnTo>
                  <a:pt x="32131" y="61341"/>
                </a:lnTo>
                <a:lnTo>
                  <a:pt x="32258" y="62484"/>
                </a:lnTo>
                <a:lnTo>
                  <a:pt x="32258" y="63373"/>
                </a:lnTo>
                <a:lnTo>
                  <a:pt x="32385" y="64262"/>
                </a:lnTo>
                <a:lnTo>
                  <a:pt x="32512" y="64897"/>
                </a:lnTo>
                <a:lnTo>
                  <a:pt x="32639" y="65532"/>
                </a:lnTo>
                <a:lnTo>
                  <a:pt x="32893" y="66167"/>
                </a:lnTo>
                <a:lnTo>
                  <a:pt x="33147" y="66675"/>
                </a:lnTo>
                <a:lnTo>
                  <a:pt x="33401" y="67056"/>
                </a:lnTo>
                <a:lnTo>
                  <a:pt x="33655" y="67563"/>
                </a:lnTo>
                <a:lnTo>
                  <a:pt x="34036" y="67945"/>
                </a:lnTo>
                <a:lnTo>
                  <a:pt x="34417" y="68199"/>
                </a:lnTo>
                <a:lnTo>
                  <a:pt x="34925" y="68707"/>
                </a:lnTo>
                <a:lnTo>
                  <a:pt x="35560" y="69087"/>
                </a:lnTo>
                <a:lnTo>
                  <a:pt x="36322" y="69342"/>
                </a:lnTo>
                <a:lnTo>
                  <a:pt x="37084" y="69596"/>
                </a:lnTo>
                <a:lnTo>
                  <a:pt x="38100" y="69723"/>
                </a:lnTo>
                <a:lnTo>
                  <a:pt x="39243" y="69977"/>
                </a:lnTo>
                <a:lnTo>
                  <a:pt x="40513" y="70104"/>
                </a:lnTo>
                <a:lnTo>
                  <a:pt x="41910" y="70231"/>
                </a:lnTo>
                <a:lnTo>
                  <a:pt x="43688" y="70358"/>
                </a:lnTo>
                <a:lnTo>
                  <a:pt x="45339" y="70485"/>
                </a:lnTo>
                <a:lnTo>
                  <a:pt x="47371" y="70485"/>
                </a:lnTo>
                <a:lnTo>
                  <a:pt x="49784" y="70612"/>
                </a:lnTo>
                <a:lnTo>
                  <a:pt x="49784" y="75692"/>
                </a:lnTo>
                <a:lnTo>
                  <a:pt x="3175" y="75692"/>
                </a:lnTo>
                <a:lnTo>
                  <a:pt x="3175" y="70612"/>
                </a:lnTo>
                <a:lnTo>
                  <a:pt x="5461" y="70485"/>
                </a:lnTo>
                <a:lnTo>
                  <a:pt x="7493" y="70358"/>
                </a:lnTo>
                <a:lnTo>
                  <a:pt x="9144" y="70358"/>
                </a:lnTo>
                <a:lnTo>
                  <a:pt x="10668" y="70231"/>
                </a:lnTo>
                <a:lnTo>
                  <a:pt x="12065" y="70104"/>
                </a:lnTo>
                <a:lnTo>
                  <a:pt x="13208" y="69850"/>
                </a:lnTo>
                <a:lnTo>
                  <a:pt x="14351" y="69723"/>
                </a:lnTo>
                <a:lnTo>
                  <a:pt x="15240" y="69469"/>
                </a:lnTo>
                <a:lnTo>
                  <a:pt x="15875" y="69342"/>
                </a:lnTo>
                <a:lnTo>
                  <a:pt x="16637" y="69087"/>
                </a:lnTo>
                <a:lnTo>
                  <a:pt x="17272" y="68834"/>
                </a:lnTo>
                <a:lnTo>
                  <a:pt x="17780" y="68580"/>
                </a:lnTo>
                <a:lnTo>
                  <a:pt x="18288" y="68199"/>
                </a:lnTo>
                <a:lnTo>
                  <a:pt x="18796" y="67818"/>
                </a:lnTo>
                <a:lnTo>
                  <a:pt x="19177" y="67437"/>
                </a:lnTo>
                <a:lnTo>
                  <a:pt x="19558" y="66929"/>
                </a:lnTo>
                <a:lnTo>
                  <a:pt x="19812" y="66421"/>
                </a:lnTo>
                <a:lnTo>
                  <a:pt x="20066" y="65786"/>
                </a:lnTo>
                <a:lnTo>
                  <a:pt x="20320" y="65150"/>
                </a:lnTo>
                <a:lnTo>
                  <a:pt x="20447" y="64388"/>
                </a:lnTo>
                <a:lnTo>
                  <a:pt x="20574" y="63500"/>
                </a:lnTo>
                <a:lnTo>
                  <a:pt x="20828" y="62611"/>
                </a:lnTo>
                <a:lnTo>
                  <a:pt x="20828" y="61468"/>
                </a:lnTo>
                <a:lnTo>
                  <a:pt x="20828" y="60198"/>
                </a:lnTo>
                <a:lnTo>
                  <a:pt x="20828" y="18034"/>
                </a:lnTo>
                <a:lnTo>
                  <a:pt x="20828" y="16510"/>
                </a:lnTo>
                <a:lnTo>
                  <a:pt x="20574" y="15367"/>
                </a:lnTo>
                <a:lnTo>
                  <a:pt x="19939" y="14732"/>
                </a:lnTo>
                <a:lnTo>
                  <a:pt x="19431" y="14224"/>
                </a:lnTo>
                <a:lnTo>
                  <a:pt x="18542" y="13843"/>
                </a:lnTo>
                <a:lnTo>
                  <a:pt x="17399" y="13843"/>
                </a:lnTo>
                <a:lnTo>
                  <a:pt x="16256" y="13843"/>
                </a:lnTo>
                <a:lnTo>
                  <a:pt x="14351" y="14478"/>
                </a:lnTo>
                <a:lnTo>
                  <a:pt x="12065" y="15748"/>
                </a:lnTo>
                <a:lnTo>
                  <a:pt x="9652" y="17018"/>
                </a:lnTo>
                <a:lnTo>
                  <a:pt x="6477" y="18796"/>
                </a:lnTo>
                <a:lnTo>
                  <a:pt x="2794" y="21336"/>
                </a:lnTo>
                <a:lnTo>
                  <a:pt x="2286" y="20447"/>
                </a:lnTo>
                <a:lnTo>
                  <a:pt x="1778" y="19558"/>
                </a:lnTo>
                <a:lnTo>
                  <a:pt x="1270" y="18669"/>
                </a:lnTo>
                <a:lnTo>
                  <a:pt x="889" y="17653"/>
                </a:lnTo>
                <a:lnTo>
                  <a:pt x="381" y="16763"/>
                </a:lnTo>
                <a:lnTo>
                  <a:pt x="0" y="15875"/>
                </a:lnTo>
                <a:lnTo>
                  <a:pt x="4826" y="13208"/>
                </a:lnTo>
                <a:lnTo>
                  <a:pt x="9652" y="10541"/>
                </a:lnTo>
                <a:lnTo>
                  <a:pt x="14351" y="7874"/>
                </a:lnTo>
                <a:lnTo>
                  <a:pt x="19177" y="5207"/>
                </a:lnTo>
                <a:lnTo>
                  <a:pt x="24003" y="2540"/>
                </a:lnTo>
                <a:lnTo>
                  <a:pt x="289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957059" y="2987076"/>
            <a:ext cx="101379" cy="99023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216140" y="3052537"/>
            <a:ext cx="113507" cy="96808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230871" y="3070225"/>
            <a:ext cx="93980" cy="78105"/>
          </a:xfrm>
          <a:custGeom>
            <a:avLst/>
            <a:gdLst/>
            <a:ahLst/>
            <a:cxnLst/>
            <a:rect l="l" t="t" r="r" b="b"/>
            <a:pathLst>
              <a:path w="93979" h="78105">
                <a:moveTo>
                  <a:pt x="72135" y="10667"/>
                </a:moveTo>
                <a:lnTo>
                  <a:pt x="59944" y="10667"/>
                </a:lnTo>
                <a:lnTo>
                  <a:pt x="60325" y="11302"/>
                </a:lnTo>
                <a:lnTo>
                  <a:pt x="59054" y="14604"/>
                </a:lnTo>
                <a:lnTo>
                  <a:pt x="55879" y="25273"/>
                </a:lnTo>
                <a:lnTo>
                  <a:pt x="54228" y="31369"/>
                </a:lnTo>
                <a:lnTo>
                  <a:pt x="52958" y="36575"/>
                </a:lnTo>
                <a:lnTo>
                  <a:pt x="52070" y="40766"/>
                </a:lnTo>
                <a:lnTo>
                  <a:pt x="48768" y="55752"/>
                </a:lnTo>
                <a:lnTo>
                  <a:pt x="48154" y="59944"/>
                </a:lnTo>
                <a:lnTo>
                  <a:pt x="48084" y="68834"/>
                </a:lnTo>
                <a:lnTo>
                  <a:pt x="49022" y="71882"/>
                </a:lnTo>
                <a:lnTo>
                  <a:pt x="53212" y="76835"/>
                </a:lnTo>
                <a:lnTo>
                  <a:pt x="56133" y="78104"/>
                </a:lnTo>
                <a:lnTo>
                  <a:pt x="63500" y="78104"/>
                </a:lnTo>
                <a:lnTo>
                  <a:pt x="78547" y="68834"/>
                </a:lnTo>
                <a:lnTo>
                  <a:pt x="64134" y="68834"/>
                </a:lnTo>
                <a:lnTo>
                  <a:pt x="62992" y="68452"/>
                </a:lnTo>
                <a:lnTo>
                  <a:pt x="62356" y="67437"/>
                </a:lnTo>
                <a:lnTo>
                  <a:pt x="61595" y="66421"/>
                </a:lnTo>
                <a:lnTo>
                  <a:pt x="61213" y="64897"/>
                </a:lnTo>
                <a:lnTo>
                  <a:pt x="61234" y="59944"/>
                </a:lnTo>
                <a:lnTo>
                  <a:pt x="61808" y="56387"/>
                </a:lnTo>
                <a:lnTo>
                  <a:pt x="61932" y="55752"/>
                </a:lnTo>
                <a:lnTo>
                  <a:pt x="62992" y="50926"/>
                </a:lnTo>
                <a:lnTo>
                  <a:pt x="72135" y="10667"/>
                </a:lnTo>
                <a:close/>
              </a:path>
              <a:path w="93979" h="78105">
                <a:moveTo>
                  <a:pt x="36322" y="10667"/>
                </a:moveTo>
                <a:lnTo>
                  <a:pt x="25907" y="10667"/>
                </a:lnTo>
                <a:lnTo>
                  <a:pt x="20574" y="33400"/>
                </a:lnTo>
                <a:lnTo>
                  <a:pt x="16881" y="47519"/>
                </a:lnTo>
                <a:lnTo>
                  <a:pt x="13033" y="58816"/>
                </a:lnTo>
                <a:lnTo>
                  <a:pt x="9018" y="67280"/>
                </a:lnTo>
                <a:lnTo>
                  <a:pt x="4825" y="72898"/>
                </a:lnTo>
                <a:lnTo>
                  <a:pt x="4063" y="76835"/>
                </a:lnTo>
                <a:lnTo>
                  <a:pt x="21081" y="76835"/>
                </a:lnTo>
                <a:lnTo>
                  <a:pt x="21717" y="75057"/>
                </a:lnTo>
                <a:lnTo>
                  <a:pt x="22548" y="71882"/>
                </a:lnTo>
                <a:lnTo>
                  <a:pt x="23622" y="67945"/>
                </a:lnTo>
                <a:lnTo>
                  <a:pt x="24637" y="63753"/>
                </a:lnTo>
                <a:lnTo>
                  <a:pt x="25526" y="59944"/>
                </a:lnTo>
                <a:lnTo>
                  <a:pt x="26553" y="55752"/>
                </a:lnTo>
                <a:lnTo>
                  <a:pt x="36322" y="10667"/>
                </a:lnTo>
                <a:close/>
              </a:path>
              <a:path w="93979" h="78105">
                <a:moveTo>
                  <a:pt x="76961" y="61213"/>
                </a:moveTo>
                <a:lnTo>
                  <a:pt x="72644" y="66294"/>
                </a:lnTo>
                <a:lnTo>
                  <a:pt x="68833" y="68834"/>
                </a:lnTo>
                <a:lnTo>
                  <a:pt x="78547" y="68834"/>
                </a:lnTo>
                <a:lnTo>
                  <a:pt x="81660" y="65532"/>
                </a:lnTo>
                <a:lnTo>
                  <a:pt x="76961" y="61213"/>
                </a:lnTo>
                <a:close/>
              </a:path>
              <a:path w="93979" h="78105">
                <a:moveTo>
                  <a:pt x="93599" y="0"/>
                </a:moveTo>
                <a:lnTo>
                  <a:pt x="24383" y="0"/>
                </a:lnTo>
                <a:lnTo>
                  <a:pt x="21462" y="380"/>
                </a:lnTo>
                <a:lnTo>
                  <a:pt x="16636" y="1650"/>
                </a:lnTo>
                <a:lnTo>
                  <a:pt x="14350" y="2539"/>
                </a:lnTo>
                <a:lnTo>
                  <a:pt x="12446" y="3810"/>
                </a:lnTo>
                <a:lnTo>
                  <a:pt x="10541" y="4952"/>
                </a:lnTo>
                <a:lnTo>
                  <a:pt x="8635" y="6476"/>
                </a:lnTo>
                <a:lnTo>
                  <a:pt x="5079" y="10033"/>
                </a:lnTo>
                <a:lnTo>
                  <a:pt x="2794" y="12573"/>
                </a:lnTo>
                <a:lnTo>
                  <a:pt x="0" y="16001"/>
                </a:lnTo>
                <a:lnTo>
                  <a:pt x="5079" y="20192"/>
                </a:lnTo>
                <a:lnTo>
                  <a:pt x="8254" y="16383"/>
                </a:lnTo>
                <a:lnTo>
                  <a:pt x="11049" y="13842"/>
                </a:lnTo>
                <a:lnTo>
                  <a:pt x="13716" y="12573"/>
                </a:lnTo>
                <a:lnTo>
                  <a:pt x="16255" y="11302"/>
                </a:lnTo>
                <a:lnTo>
                  <a:pt x="19557" y="10667"/>
                </a:lnTo>
                <a:lnTo>
                  <a:pt x="91185" y="10667"/>
                </a:lnTo>
                <a:lnTo>
                  <a:pt x="935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230871" y="3070225"/>
            <a:ext cx="93980" cy="78105"/>
          </a:xfrm>
          <a:custGeom>
            <a:avLst/>
            <a:gdLst/>
            <a:ahLst/>
            <a:cxnLst/>
            <a:rect l="l" t="t" r="r" b="b"/>
            <a:pathLst>
              <a:path w="93979" h="78105">
                <a:moveTo>
                  <a:pt x="27558" y="0"/>
                </a:moveTo>
                <a:lnTo>
                  <a:pt x="93599" y="0"/>
                </a:lnTo>
                <a:lnTo>
                  <a:pt x="91185" y="10667"/>
                </a:lnTo>
                <a:lnTo>
                  <a:pt x="72135" y="10667"/>
                </a:lnTo>
                <a:lnTo>
                  <a:pt x="62992" y="50926"/>
                </a:lnTo>
                <a:lnTo>
                  <a:pt x="61849" y="56134"/>
                </a:lnTo>
                <a:lnTo>
                  <a:pt x="61213" y="60071"/>
                </a:lnTo>
                <a:lnTo>
                  <a:pt x="61213" y="62737"/>
                </a:lnTo>
                <a:lnTo>
                  <a:pt x="61213" y="64897"/>
                </a:lnTo>
                <a:lnTo>
                  <a:pt x="61595" y="66421"/>
                </a:lnTo>
                <a:lnTo>
                  <a:pt x="62356" y="67437"/>
                </a:lnTo>
                <a:lnTo>
                  <a:pt x="62992" y="68452"/>
                </a:lnTo>
                <a:lnTo>
                  <a:pt x="64134" y="68834"/>
                </a:lnTo>
                <a:lnTo>
                  <a:pt x="65658" y="68834"/>
                </a:lnTo>
                <a:lnTo>
                  <a:pt x="68833" y="68834"/>
                </a:lnTo>
                <a:lnTo>
                  <a:pt x="72644" y="66294"/>
                </a:lnTo>
                <a:lnTo>
                  <a:pt x="76961" y="61213"/>
                </a:lnTo>
                <a:lnTo>
                  <a:pt x="81660" y="65532"/>
                </a:lnTo>
                <a:lnTo>
                  <a:pt x="63500" y="78104"/>
                </a:lnTo>
                <a:lnTo>
                  <a:pt x="59689" y="78104"/>
                </a:lnTo>
                <a:lnTo>
                  <a:pt x="56133" y="78104"/>
                </a:lnTo>
                <a:lnTo>
                  <a:pt x="53212" y="76835"/>
                </a:lnTo>
                <a:lnTo>
                  <a:pt x="51180" y="74422"/>
                </a:lnTo>
                <a:lnTo>
                  <a:pt x="49022" y="71882"/>
                </a:lnTo>
                <a:lnTo>
                  <a:pt x="48005" y="68579"/>
                </a:lnTo>
                <a:lnTo>
                  <a:pt x="48005" y="64515"/>
                </a:lnTo>
                <a:lnTo>
                  <a:pt x="48005" y="60960"/>
                </a:lnTo>
                <a:lnTo>
                  <a:pt x="48768" y="55752"/>
                </a:lnTo>
                <a:lnTo>
                  <a:pt x="50292" y="48895"/>
                </a:lnTo>
                <a:lnTo>
                  <a:pt x="52070" y="40766"/>
                </a:lnTo>
                <a:lnTo>
                  <a:pt x="52958" y="36575"/>
                </a:lnTo>
                <a:lnTo>
                  <a:pt x="54228" y="31369"/>
                </a:lnTo>
                <a:lnTo>
                  <a:pt x="55879" y="25273"/>
                </a:lnTo>
                <a:lnTo>
                  <a:pt x="57657" y="19303"/>
                </a:lnTo>
                <a:lnTo>
                  <a:pt x="59054" y="14604"/>
                </a:lnTo>
                <a:lnTo>
                  <a:pt x="60325" y="11302"/>
                </a:lnTo>
                <a:lnTo>
                  <a:pt x="59944" y="10667"/>
                </a:lnTo>
                <a:lnTo>
                  <a:pt x="36322" y="10667"/>
                </a:lnTo>
                <a:lnTo>
                  <a:pt x="26416" y="56387"/>
                </a:lnTo>
                <a:lnTo>
                  <a:pt x="25526" y="59944"/>
                </a:lnTo>
                <a:lnTo>
                  <a:pt x="24637" y="63753"/>
                </a:lnTo>
                <a:lnTo>
                  <a:pt x="23622" y="67945"/>
                </a:lnTo>
                <a:lnTo>
                  <a:pt x="22478" y="72136"/>
                </a:lnTo>
                <a:lnTo>
                  <a:pt x="21717" y="75057"/>
                </a:lnTo>
                <a:lnTo>
                  <a:pt x="21081" y="76835"/>
                </a:lnTo>
                <a:lnTo>
                  <a:pt x="4063" y="76835"/>
                </a:lnTo>
                <a:lnTo>
                  <a:pt x="4825" y="72898"/>
                </a:lnTo>
                <a:lnTo>
                  <a:pt x="9018" y="67280"/>
                </a:lnTo>
                <a:lnTo>
                  <a:pt x="13033" y="58816"/>
                </a:lnTo>
                <a:lnTo>
                  <a:pt x="16881" y="47519"/>
                </a:lnTo>
                <a:lnTo>
                  <a:pt x="20574" y="33400"/>
                </a:lnTo>
                <a:lnTo>
                  <a:pt x="25907" y="10667"/>
                </a:lnTo>
                <a:lnTo>
                  <a:pt x="23368" y="10667"/>
                </a:lnTo>
                <a:lnTo>
                  <a:pt x="19557" y="10667"/>
                </a:lnTo>
                <a:lnTo>
                  <a:pt x="16255" y="11302"/>
                </a:lnTo>
                <a:lnTo>
                  <a:pt x="13716" y="12573"/>
                </a:lnTo>
                <a:lnTo>
                  <a:pt x="11049" y="13842"/>
                </a:lnTo>
                <a:lnTo>
                  <a:pt x="8254" y="16383"/>
                </a:lnTo>
                <a:lnTo>
                  <a:pt x="5079" y="20192"/>
                </a:lnTo>
                <a:lnTo>
                  <a:pt x="0" y="16001"/>
                </a:lnTo>
                <a:lnTo>
                  <a:pt x="12446" y="3810"/>
                </a:lnTo>
                <a:lnTo>
                  <a:pt x="14350" y="2539"/>
                </a:lnTo>
                <a:lnTo>
                  <a:pt x="16636" y="1650"/>
                </a:lnTo>
                <a:lnTo>
                  <a:pt x="19050" y="1015"/>
                </a:lnTo>
                <a:lnTo>
                  <a:pt x="21462" y="380"/>
                </a:lnTo>
                <a:lnTo>
                  <a:pt x="24383" y="0"/>
                </a:lnTo>
                <a:lnTo>
                  <a:pt x="275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7318247" y="3083087"/>
            <a:ext cx="81490" cy="997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332471" y="3100323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80">
                <a:moveTo>
                  <a:pt x="36824" y="50800"/>
                </a:moveTo>
                <a:lnTo>
                  <a:pt x="23113" y="50800"/>
                </a:lnTo>
                <a:lnTo>
                  <a:pt x="23749" y="50926"/>
                </a:lnTo>
                <a:lnTo>
                  <a:pt x="24256" y="50926"/>
                </a:lnTo>
                <a:lnTo>
                  <a:pt x="24764" y="51180"/>
                </a:lnTo>
                <a:lnTo>
                  <a:pt x="28067" y="58927"/>
                </a:lnTo>
                <a:lnTo>
                  <a:pt x="29209" y="62611"/>
                </a:lnTo>
                <a:lnTo>
                  <a:pt x="30099" y="65912"/>
                </a:lnTo>
                <a:lnTo>
                  <a:pt x="30860" y="69087"/>
                </a:lnTo>
                <a:lnTo>
                  <a:pt x="31876" y="71881"/>
                </a:lnTo>
                <a:lnTo>
                  <a:pt x="40258" y="81279"/>
                </a:lnTo>
                <a:lnTo>
                  <a:pt x="44196" y="81279"/>
                </a:lnTo>
                <a:lnTo>
                  <a:pt x="45466" y="81152"/>
                </a:lnTo>
                <a:lnTo>
                  <a:pt x="46862" y="80645"/>
                </a:lnTo>
                <a:lnTo>
                  <a:pt x="48132" y="80263"/>
                </a:lnTo>
                <a:lnTo>
                  <a:pt x="49529" y="79628"/>
                </a:lnTo>
                <a:lnTo>
                  <a:pt x="50926" y="78739"/>
                </a:lnTo>
                <a:lnTo>
                  <a:pt x="52450" y="77850"/>
                </a:lnTo>
                <a:lnTo>
                  <a:pt x="53848" y="76708"/>
                </a:lnTo>
                <a:lnTo>
                  <a:pt x="55499" y="75437"/>
                </a:lnTo>
                <a:lnTo>
                  <a:pt x="57700" y="73405"/>
                </a:lnTo>
                <a:lnTo>
                  <a:pt x="46608" y="73405"/>
                </a:lnTo>
                <a:lnTo>
                  <a:pt x="45847" y="73278"/>
                </a:lnTo>
                <a:lnTo>
                  <a:pt x="44830" y="72516"/>
                </a:lnTo>
                <a:lnTo>
                  <a:pt x="44323" y="72009"/>
                </a:lnTo>
                <a:lnTo>
                  <a:pt x="43814" y="71247"/>
                </a:lnTo>
                <a:lnTo>
                  <a:pt x="43306" y="70612"/>
                </a:lnTo>
                <a:lnTo>
                  <a:pt x="42925" y="69596"/>
                </a:lnTo>
                <a:lnTo>
                  <a:pt x="42545" y="68452"/>
                </a:lnTo>
                <a:lnTo>
                  <a:pt x="42036" y="67310"/>
                </a:lnTo>
                <a:lnTo>
                  <a:pt x="41655" y="65912"/>
                </a:lnTo>
                <a:lnTo>
                  <a:pt x="41148" y="64388"/>
                </a:lnTo>
                <a:lnTo>
                  <a:pt x="40258" y="61340"/>
                </a:lnTo>
                <a:lnTo>
                  <a:pt x="38226" y="55245"/>
                </a:lnTo>
                <a:lnTo>
                  <a:pt x="36824" y="50800"/>
                </a:lnTo>
                <a:close/>
              </a:path>
              <a:path w="62865" h="81280">
                <a:moveTo>
                  <a:pt x="29082" y="0"/>
                </a:moveTo>
                <a:lnTo>
                  <a:pt x="24892" y="0"/>
                </a:lnTo>
                <a:lnTo>
                  <a:pt x="8762" y="762"/>
                </a:lnTo>
                <a:lnTo>
                  <a:pt x="7874" y="4699"/>
                </a:lnTo>
                <a:lnTo>
                  <a:pt x="9271" y="4699"/>
                </a:lnTo>
                <a:lnTo>
                  <a:pt x="10541" y="4825"/>
                </a:lnTo>
                <a:lnTo>
                  <a:pt x="15112" y="7112"/>
                </a:lnTo>
                <a:lnTo>
                  <a:pt x="15367" y="7620"/>
                </a:lnTo>
                <a:lnTo>
                  <a:pt x="15494" y="9905"/>
                </a:lnTo>
                <a:lnTo>
                  <a:pt x="15239" y="12191"/>
                </a:lnTo>
                <a:lnTo>
                  <a:pt x="14985" y="13462"/>
                </a:lnTo>
                <a:lnTo>
                  <a:pt x="14604" y="14986"/>
                </a:lnTo>
                <a:lnTo>
                  <a:pt x="14224" y="17145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800"/>
                </a:lnTo>
                <a:lnTo>
                  <a:pt x="36824" y="50800"/>
                </a:lnTo>
                <a:lnTo>
                  <a:pt x="36322" y="49149"/>
                </a:lnTo>
                <a:lnTo>
                  <a:pt x="35305" y="46100"/>
                </a:lnTo>
                <a:lnTo>
                  <a:pt x="35795" y="45720"/>
                </a:lnTo>
                <a:lnTo>
                  <a:pt x="18796" y="45720"/>
                </a:lnTo>
                <a:lnTo>
                  <a:pt x="29082" y="0"/>
                </a:lnTo>
                <a:close/>
              </a:path>
              <a:path w="62865" h="81280">
                <a:moveTo>
                  <a:pt x="56642" y="66675"/>
                </a:moveTo>
                <a:lnTo>
                  <a:pt x="55499" y="68072"/>
                </a:lnTo>
                <a:lnTo>
                  <a:pt x="54355" y="69087"/>
                </a:lnTo>
                <a:lnTo>
                  <a:pt x="52577" y="70865"/>
                </a:lnTo>
                <a:lnTo>
                  <a:pt x="51688" y="71627"/>
                </a:lnTo>
                <a:lnTo>
                  <a:pt x="51053" y="72136"/>
                </a:lnTo>
                <a:lnTo>
                  <a:pt x="50292" y="72643"/>
                </a:lnTo>
                <a:lnTo>
                  <a:pt x="49022" y="73151"/>
                </a:lnTo>
                <a:lnTo>
                  <a:pt x="48513" y="73405"/>
                </a:lnTo>
                <a:lnTo>
                  <a:pt x="57700" y="73405"/>
                </a:lnTo>
                <a:lnTo>
                  <a:pt x="58800" y="72389"/>
                </a:lnTo>
                <a:lnTo>
                  <a:pt x="60578" y="70485"/>
                </a:lnTo>
                <a:lnTo>
                  <a:pt x="56642" y="66675"/>
                </a:lnTo>
                <a:close/>
              </a:path>
              <a:path w="62865" h="81280">
                <a:moveTo>
                  <a:pt x="60832" y="21462"/>
                </a:moveTo>
                <a:lnTo>
                  <a:pt x="39750" y="21462"/>
                </a:lnTo>
                <a:lnTo>
                  <a:pt x="38988" y="25273"/>
                </a:lnTo>
                <a:lnTo>
                  <a:pt x="40639" y="25400"/>
                </a:lnTo>
                <a:lnTo>
                  <a:pt x="41782" y="25780"/>
                </a:lnTo>
                <a:lnTo>
                  <a:pt x="43052" y="27050"/>
                </a:lnTo>
                <a:lnTo>
                  <a:pt x="43306" y="27812"/>
                </a:lnTo>
                <a:lnTo>
                  <a:pt x="43306" y="29463"/>
                </a:lnTo>
                <a:lnTo>
                  <a:pt x="30352" y="42417"/>
                </a:lnTo>
                <a:lnTo>
                  <a:pt x="28701" y="43434"/>
                </a:lnTo>
                <a:lnTo>
                  <a:pt x="26924" y="44196"/>
                </a:lnTo>
                <a:lnTo>
                  <a:pt x="25273" y="44830"/>
                </a:lnTo>
                <a:lnTo>
                  <a:pt x="23495" y="45465"/>
                </a:lnTo>
                <a:lnTo>
                  <a:pt x="21971" y="45720"/>
                </a:lnTo>
                <a:lnTo>
                  <a:pt x="35795" y="45720"/>
                </a:lnTo>
                <a:lnTo>
                  <a:pt x="37592" y="44323"/>
                </a:lnTo>
                <a:lnTo>
                  <a:pt x="39877" y="42672"/>
                </a:lnTo>
                <a:lnTo>
                  <a:pt x="42036" y="41148"/>
                </a:lnTo>
                <a:lnTo>
                  <a:pt x="50673" y="34543"/>
                </a:lnTo>
                <a:lnTo>
                  <a:pt x="57530" y="29210"/>
                </a:lnTo>
                <a:lnTo>
                  <a:pt x="59817" y="27177"/>
                </a:lnTo>
                <a:lnTo>
                  <a:pt x="62356" y="25146"/>
                </a:lnTo>
                <a:lnTo>
                  <a:pt x="60832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7332471" y="3100323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80">
                <a:moveTo>
                  <a:pt x="24892" y="0"/>
                </a:moveTo>
                <a:lnTo>
                  <a:pt x="29082" y="0"/>
                </a:lnTo>
                <a:lnTo>
                  <a:pt x="18796" y="45720"/>
                </a:lnTo>
                <a:lnTo>
                  <a:pt x="20447" y="45720"/>
                </a:lnTo>
                <a:lnTo>
                  <a:pt x="21971" y="45720"/>
                </a:lnTo>
                <a:lnTo>
                  <a:pt x="23495" y="45465"/>
                </a:lnTo>
                <a:lnTo>
                  <a:pt x="25273" y="44830"/>
                </a:lnTo>
                <a:lnTo>
                  <a:pt x="26924" y="44196"/>
                </a:lnTo>
                <a:lnTo>
                  <a:pt x="28701" y="43434"/>
                </a:lnTo>
                <a:lnTo>
                  <a:pt x="30352" y="42417"/>
                </a:lnTo>
                <a:lnTo>
                  <a:pt x="32130" y="41401"/>
                </a:lnTo>
                <a:lnTo>
                  <a:pt x="33781" y="40259"/>
                </a:lnTo>
                <a:lnTo>
                  <a:pt x="35305" y="38988"/>
                </a:lnTo>
                <a:lnTo>
                  <a:pt x="36829" y="37718"/>
                </a:lnTo>
                <a:lnTo>
                  <a:pt x="43306" y="29463"/>
                </a:lnTo>
                <a:lnTo>
                  <a:pt x="43306" y="28701"/>
                </a:lnTo>
                <a:lnTo>
                  <a:pt x="43306" y="27812"/>
                </a:lnTo>
                <a:lnTo>
                  <a:pt x="38988" y="25273"/>
                </a:lnTo>
                <a:lnTo>
                  <a:pt x="39750" y="21462"/>
                </a:lnTo>
                <a:lnTo>
                  <a:pt x="60832" y="21462"/>
                </a:lnTo>
                <a:lnTo>
                  <a:pt x="62356" y="25146"/>
                </a:lnTo>
                <a:lnTo>
                  <a:pt x="59817" y="27177"/>
                </a:lnTo>
                <a:lnTo>
                  <a:pt x="57530" y="29210"/>
                </a:lnTo>
                <a:lnTo>
                  <a:pt x="55245" y="30987"/>
                </a:lnTo>
                <a:lnTo>
                  <a:pt x="52958" y="32765"/>
                </a:lnTo>
                <a:lnTo>
                  <a:pt x="50673" y="34543"/>
                </a:lnTo>
                <a:lnTo>
                  <a:pt x="48513" y="36195"/>
                </a:lnTo>
                <a:lnTo>
                  <a:pt x="46354" y="37846"/>
                </a:lnTo>
                <a:lnTo>
                  <a:pt x="44196" y="39497"/>
                </a:lnTo>
                <a:lnTo>
                  <a:pt x="42036" y="41148"/>
                </a:lnTo>
                <a:lnTo>
                  <a:pt x="39877" y="42672"/>
                </a:lnTo>
                <a:lnTo>
                  <a:pt x="37592" y="44323"/>
                </a:lnTo>
                <a:lnTo>
                  <a:pt x="35305" y="46100"/>
                </a:lnTo>
                <a:lnTo>
                  <a:pt x="36322" y="49149"/>
                </a:lnTo>
                <a:lnTo>
                  <a:pt x="37210" y="52070"/>
                </a:lnTo>
                <a:lnTo>
                  <a:pt x="38226" y="55245"/>
                </a:lnTo>
                <a:lnTo>
                  <a:pt x="39243" y="58292"/>
                </a:lnTo>
                <a:lnTo>
                  <a:pt x="40258" y="61340"/>
                </a:lnTo>
                <a:lnTo>
                  <a:pt x="41148" y="64388"/>
                </a:lnTo>
                <a:lnTo>
                  <a:pt x="41655" y="65912"/>
                </a:lnTo>
                <a:lnTo>
                  <a:pt x="42036" y="67310"/>
                </a:lnTo>
                <a:lnTo>
                  <a:pt x="42545" y="68452"/>
                </a:lnTo>
                <a:lnTo>
                  <a:pt x="42925" y="69596"/>
                </a:lnTo>
                <a:lnTo>
                  <a:pt x="43306" y="70612"/>
                </a:lnTo>
                <a:lnTo>
                  <a:pt x="43814" y="71247"/>
                </a:lnTo>
                <a:lnTo>
                  <a:pt x="44323" y="72009"/>
                </a:lnTo>
                <a:lnTo>
                  <a:pt x="44830" y="72516"/>
                </a:lnTo>
                <a:lnTo>
                  <a:pt x="45338" y="72898"/>
                </a:lnTo>
                <a:lnTo>
                  <a:pt x="45847" y="73278"/>
                </a:lnTo>
                <a:lnTo>
                  <a:pt x="46608" y="73405"/>
                </a:lnTo>
                <a:lnTo>
                  <a:pt x="47371" y="73405"/>
                </a:lnTo>
                <a:lnTo>
                  <a:pt x="47878" y="73405"/>
                </a:lnTo>
                <a:lnTo>
                  <a:pt x="48513" y="73405"/>
                </a:lnTo>
                <a:lnTo>
                  <a:pt x="49022" y="73151"/>
                </a:lnTo>
                <a:lnTo>
                  <a:pt x="49656" y="72898"/>
                </a:lnTo>
                <a:lnTo>
                  <a:pt x="54355" y="69087"/>
                </a:lnTo>
                <a:lnTo>
                  <a:pt x="55499" y="68072"/>
                </a:lnTo>
                <a:lnTo>
                  <a:pt x="56642" y="66675"/>
                </a:lnTo>
                <a:lnTo>
                  <a:pt x="60578" y="70485"/>
                </a:lnTo>
                <a:lnTo>
                  <a:pt x="58800" y="72389"/>
                </a:lnTo>
                <a:lnTo>
                  <a:pt x="57023" y="74040"/>
                </a:lnTo>
                <a:lnTo>
                  <a:pt x="55499" y="75437"/>
                </a:lnTo>
                <a:lnTo>
                  <a:pt x="53848" y="76708"/>
                </a:lnTo>
                <a:lnTo>
                  <a:pt x="52450" y="77850"/>
                </a:lnTo>
                <a:lnTo>
                  <a:pt x="50926" y="78739"/>
                </a:lnTo>
                <a:lnTo>
                  <a:pt x="49529" y="79628"/>
                </a:lnTo>
                <a:lnTo>
                  <a:pt x="48132" y="80263"/>
                </a:lnTo>
                <a:lnTo>
                  <a:pt x="46862" y="80645"/>
                </a:lnTo>
                <a:lnTo>
                  <a:pt x="45466" y="81152"/>
                </a:lnTo>
                <a:lnTo>
                  <a:pt x="44196" y="81279"/>
                </a:lnTo>
                <a:lnTo>
                  <a:pt x="42799" y="81279"/>
                </a:lnTo>
                <a:lnTo>
                  <a:pt x="40258" y="81279"/>
                </a:lnTo>
                <a:lnTo>
                  <a:pt x="38353" y="80645"/>
                </a:lnTo>
                <a:lnTo>
                  <a:pt x="30099" y="65912"/>
                </a:lnTo>
                <a:lnTo>
                  <a:pt x="29209" y="62611"/>
                </a:lnTo>
                <a:lnTo>
                  <a:pt x="28067" y="58927"/>
                </a:lnTo>
                <a:lnTo>
                  <a:pt x="26924" y="54990"/>
                </a:lnTo>
                <a:lnTo>
                  <a:pt x="26670" y="54101"/>
                </a:lnTo>
                <a:lnTo>
                  <a:pt x="26416" y="53339"/>
                </a:lnTo>
                <a:lnTo>
                  <a:pt x="24256" y="50926"/>
                </a:lnTo>
                <a:lnTo>
                  <a:pt x="23749" y="50926"/>
                </a:lnTo>
                <a:lnTo>
                  <a:pt x="23113" y="50800"/>
                </a:lnTo>
                <a:lnTo>
                  <a:pt x="22351" y="50800"/>
                </a:lnTo>
                <a:lnTo>
                  <a:pt x="21462" y="50800"/>
                </a:lnTo>
                <a:lnTo>
                  <a:pt x="17779" y="50800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145"/>
                </a:lnTo>
                <a:lnTo>
                  <a:pt x="14604" y="14986"/>
                </a:lnTo>
                <a:lnTo>
                  <a:pt x="14985" y="13462"/>
                </a:lnTo>
                <a:lnTo>
                  <a:pt x="15239" y="12191"/>
                </a:lnTo>
                <a:lnTo>
                  <a:pt x="15367" y="11049"/>
                </a:lnTo>
                <a:lnTo>
                  <a:pt x="15494" y="9905"/>
                </a:lnTo>
                <a:lnTo>
                  <a:pt x="15494" y="9016"/>
                </a:lnTo>
                <a:lnTo>
                  <a:pt x="15494" y="8254"/>
                </a:lnTo>
                <a:lnTo>
                  <a:pt x="15367" y="7620"/>
                </a:lnTo>
                <a:lnTo>
                  <a:pt x="15112" y="7112"/>
                </a:lnTo>
                <a:lnTo>
                  <a:pt x="14858" y="6476"/>
                </a:lnTo>
                <a:lnTo>
                  <a:pt x="9271" y="4699"/>
                </a:lnTo>
                <a:lnTo>
                  <a:pt x="7874" y="4699"/>
                </a:lnTo>
                <a:lnTo>
                  <a:pt x="8762" y="762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7452359" y="3060246"/>
            <a:ext cx="118080" cy="6319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7467092" y="3116707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9059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7467092" y="3083369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9059" y="0"/>
                </a:lnTo>
              </a:path>
            </a:pathLst>
          </a:custGeom>
          <a:ln w="10794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7462519" y="3116707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203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7462519" y="308336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203" y="0"/>
                </a:lnTo>
              </a:path>
            </a:pathLst>
          </a:custGeom>
          <a:ln w="1993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7626095" y="3017520"/>
            <a:ext cx="83098" cy="13030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7640193" y="3036061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4" h="111125">
                <a:moveTo>
                  <a:pt x="41528" y="18668"/>
                </a:moveTo>
                <a:lnTo>
                  <a:pt x="24002" y="18668"/>
                </a:lnTo>
                <a:lnTo>
                  <a:pt x="25146" y="19176"/>
                </a:lnTo>
                <a:lnTo>
                  <a:pt x="25780" y="20192"/>
                </a:lnTo>
                <a:lnTo>
                  <a:pt x="26542" y="21082"/>
                </a:lnTo>
                <a:lnTo>
                  <a:pt x="26865" y="22478"/>
                </a:lnTo>
                <a:lnTo>
                  <a:pt x="26924" y="93725"/>
                </a:lnTo>
                <a:lnTo>
                  <a:pt x="26670" y="96520"/>
                </a:lnTo>
                <a:lnTo>
                  <a:pt x="17272" y="104012"/>
                </a:lnTo>
                <a:lnTo>
                  <a:pt x="14731" y="104521"/>
                </a:lnTo>
                <a:lnTo>
                  <a:pt x="10540" y="104901"/>
                </a:lnTo>
                <a:lnTo>
                  <a:pt x="4572" y="105155"/>
                </a:lnTo>
                <a:lnTo>
                  <a:pt x="4572" y="110998"/>
                </a:lnTo>
                <a:lnTo>
                  <a:pt x="63880" y="110998"/>
                </a:lnTo>
                <a:lnTo>
                  <a:pt x="63880" y="105155"/>
                </a:lnTo>
                <a:lnTo>
                  <a:pt x="59816" y="105028"/>
                </a:lnTo>
                <a:lnTo>
                  <a:pt x="56514" y="104775"/>
                </a:lnTo>
                <a:lnTo>
                  <a:pt x="41655" y="95503"/>
                </a:lnTo>
                <a:lnTo>
                  <a:pt x="41528" y="18668"/>
                </a:lnTo>
                <a:close/>
              </a:path>
              <a:path w="64134" h="111125">
                <a:moveTo>
                  <a:pt x="42036" y="0"/>
                </a:moveTo>
                <a:lnTo>
                  <a:pt x="37591" y="0"/>
                </a:lnTo>
                <a:lnTo>
                  <a:pt x="0" y="22478"/>
                </a:lnTo>
                <a:lnTo>
                  <a:pt x="3555" y="28575"/>
                </a:lnTo>
                <a:lnTo>
                  <a:pt x="8127" y="25526"/>
                </a:lnTo>
                <a:lnTo>
                  <a:pt x="12064" y="23113"/>
                </a:lnTo>
                <a:lnTo>
                  <a:pt x="18414" y="19558"/>
                </a:lnTo>
                <a:lnTo>
                  <a:pt x="20827" y="18668"/>
                </a:lnTo>
                <a:lnTo>
                  <a:pt x="41528" y="18668"/>
                </a:lnTo>
                <a:lnTo>
                  <a:pt x="41655" y="5207"/>
                </a:lnTo>
                <a:lnTo>
                  <a:pt x="420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640193" y="3036061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4" h="111125">
                <a:moveTo>
                  <a:pt x="37591" y="0"/>
                </a:moveTo>
                <a:lnTo>
                  <a:pt x="42036" y="0"/>
                </a:lnTo>
                <a:lnTo>
                  <a:pt x="41655" y="5207"/>
                </a:lnTo>
                <a:lnTo>
                  <a:pt x="41528" y="12318"/>
                </a:lnTo>
                <a:lnTo>
                  <a:pt x="41528" y="21336"/>
                </a:lnTo>
                <a:lnTo>
                  <a:pt x="41528" y="90042"/>
                </a:lnTo>
                <a:lnTo>
                  <a:pt x="41528" y="93090"/>
                </a:lnTo>
                <a:lnTo>
                  <a:pt x="41655" y="95503"/>
                </a:lnTo>
                <a:lnTo>
                  <a:pt x="42036" y="97027"/>
                </a:lnTo>
                <a:lnTo>
                  <a:pt x="42417" y="98678"/>
                </a:lnTo>
                <a:lnTo>
                  <a:pt x="43052" y="99949"/>
                </a:lnTo>
                <a:lnTo>
                  <a:pt x="43941" y="100964"/>
                </a:lnTo>
                <a:lnTo>
                  <a:pt x="44703" y="101853"/>
                </a:lnTo>
                <a:lnTo>
                  <a:pt x="46100" y="102742"/>
                </a:lnTo>
                <a:lnTo>
                  <a:pt x="47751" y="103250"/>
                </a:lnTo>
                <a:lnTo>
                  <a:pt x="49402" y="103759"/>
                </a:lnTo>
                <a:lnTo>
                  <a:pt x="51434" y="104266"/>
                </a:lnTo>
                <a:lnTo>
                  <a:pt x="53975" y="104521"/>
                </a:lnTo>
                <a:lnTo>
                  <a:pt x="56514" y="104775"/>
                </a:lnTo>
                <a:lnTo>
                  <a:pt x="59816" y="105028"/>
                </a:lnTo>
                <a:lnTo>
                  <a:pt x="63880" y="105155"/>
                </a:lnTo>
                <a:lnTo>
                  <a:pt x="63880" y="110998"/>
                </a:lnTo>
                <a:lnTo>
                  <a:pt x="4572" y="110998"/>
                </a:lnTo>
                <a:lnTo>
                  <a:pt x="4572" y="105155"/>
                </a:lnTo>
                <a:lnTo>
                  <a:pt x="10540" y="104901"/>
                </a:lnTo>
                <a:lnTo>
                  <a:pt x="14731" y="104521"/>
                </a:lnTo>
                <a:lnTo>
                  <a:pt x="17272" y="104012"/>
                </a:lnTo>
                <a:lnTo>
                  <a:pt x="19811" y="103632"/>
                </a:lnTo>
                <a:lnTo>
                  <a:pt x="21716" y="102870"/>
                </a:lnTo>
                <a:lnTo>
                  <a:pt x="23113" y="101980"/>
                </a:lnTo>
                <a:lnTo>
                  <a:pt x="24383" y="101091"/>
                </a:lnTo>
                <a:lnTo>
                  <a:pt x="25400" y="99822"/>
                </a:lnTo>
                <a:lnTo>
                  <a:pt x="26034" y="98171"/>
                </a:lnTo>
                <a:lnTo>
                  <a:pt x="26670" y="96520"/>
                </a:lnTo>
                <a:lnTo>
                  <a:pt x="26924" y="93725"/>
                </a:lnTo>
                <a:lnTo>
                  <a:pt x="26924" y="90042"/>
                </a:lnTo>
                <a:lnTo>
                  <a:pt x="26924" y="24891"/>
                </a:lnTo>
                <a:lnTo>
                  <a:pt x="26924" y="22733"/>
                </a:lnTo>
                <a:lnTo>
                  <a:pt x="26542" y="21082"/>
                </a:lnTo>
                <a:lnTo>
                  <a:pt x="25780" y="20192"/>
                </a:lnTo>
                <a:lnTo>
                  <a:pt x="25146" y="19176"/>
                </a:lnTo>
                <a:lnTo>
                  <a:pt x="24002" y="18668"/>
                </a:lnTo>
                <a:lnTo>
                  <a:pt x="22605" y="18668"/>
                </a:lnTo>
                <a:lnTo>
                  <a:pt x="20827" y="18668"/>
                </a:lnTo>
                <a:lnTo>
                  <a:pt x="18414" y="19558"/>
                </a:lnTo>
                <a:lnTo>
                  <a:pt x="15239" y="21336"/>
                </a:lnTo>
                <a:lnTo>
                  <a:pt x="12064" y="23113"/>
                </a:lnTo>
                <a:lnTo>
                  <a:pt x="8127" y="25526"/>
                </a:lnTo>
                <a:lnTo>
                  <a:pt x="3555" y="28575"/>
                </a:lnTo>
                <a:lnTo>
                  <a:pt x="0" y="22478"/>
                </a:lnTo>
                <a:lnTo>
                  <a:pt x="3759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705343" y="3110429"/>
            <a:ext cx="43433" cy="60252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719186" y="3128391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987" y="0"/>
                </a:moveTo>
                <a:lnTo>
                  <a:pt x="8890" y="0"/>
                </a:lnTo>
                <a:lnTo>
                  <a:pt x="9271" y="3937"/>
                </a:lnTo>
                <a:lnTo>
                  <a:pt x="9398" y="16001"/>
                </a:lnTo>
                <a:lnTo>
                  <a:pt x="9144" y="19304"/>
                </a:lnTo>
                <a:lnTo>
                  <a:pt x="8128" y="24637"/>
                </a:lnTo>
                <a:lnTo>
                  <a:pt x="7239" y="26924"/>
                </a:lnTo>
                <a:lnTo>
                  <a:pt x="5969" y="28956"/>
                </a:lnTo>
                <a:lnTo>
                  <a:pt x="4699" y="31114"/>
                </a:lnTo>
                <a:lnTo>
                  <a:pt x="2794" y="33400"/>
                </a:lnTo>
                <a:lnTo>
                  <a:pt x="0" y="35941"/>
                </a:lnTo>
                <a:lnTo>
                  <a:pt x="4318" y="40894"/>
                </a:lnTo>
                <a:lnTo>
                  <a:pt x="24003" y="14859"/>
                </a:lnTo>
                <a:lnTo>
                  <a:pt x="24003" y="7493"/>
                </a:lnTo>
                <a:lnTo>
                  <a:pt x="23749" y="3810"/>
                </a:lnTo>
                <a:lnTo>
                  <a:pt x="229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714615" y="3017545"/>
            <a:ext cx="121031" cy="15631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761265" y="3036061"/>
            <a:ext cx="70485" cy="112395"/>
          </a:xfrm>
          <a:custGeom>
            <a:avLst/>
            <a:gdLst/>
            <a:ahLst/>
            <a:cxnLst/>
            <a:rect l="l" t="t" r="r" b="b"/>
            <a:pathLst>
              <a:path w="70484" h="112394">
                <a:moveTo>
                  <a:pt x="35519" y="0"/>
                </a:moveTo>
                <a:lnTo>
                  <a:pt x="30312" y="0"/>
                </a:lnTo>
                <a:lnTo>
                  <a:pt x="25486" y="1142"/>
                </a:lnTo>
                <a:lnTo>
                  <a:pt x="21168" y="3428"/>
                </a:lnTo>
                <a:lnTo>
                  <a:pt x="16723" y="5587"/>
                </a:lnTo>
                <a:lnTo>
                  <a:pt x="610" y="43338"/>
                </a:lnTo>
                <a:lnTo>
                  <a:pt x="0" y="58165"/>
                </a:lnTo>
                <a:lnTo>
                  <a:pt x="483" y="70175"/>
                </a:lnTo>
                <a:lnTo>
                  <a:pt x="19104" y="108854"/>
                </a:lnTo>
                <a:lnTo>
                  <a:pt x="34249" y="112267"/>
                </a:lnTo>
                <a:lnTo>
                  <a:pt x="42563" y="111361"/>
                </a:lnTo>
                <a:lnTo>
                  <a:pt x="49806" y="108632"/>
                </a:lnTo>
                <a:lnTo>
                  <a:pt x="54182" y="105410"/>
                </a:lnTo>
                <a:lnTo>
                  <a:pt x="28661" y="105410"/>
                </a:lnTo>
                <a:lnTo>
                  <a:pt x="23708" y="101346"/>
                </a:lnTo>
                <a:lnTo>
                  <a:pt x="15666" y="58165"/>
                </a:lnTo>
                <a:lnTo>
                  <a:pt x="15580" y="47243"/>
                </a:lnTo>
                <a:lnTo>
                  <a:pt x="15961" y="40639"/>
                </a:lnTo>
                <a:lnTo>
                  <a:pt x="25867" y="10160"/>
                </a:lnTo>
                <a:lnTo>
                  <a:pt x="28280" y="8000"/>
                </a:lnTo>
                <a:lnTo>
                  <a:pt x="31455" y="6858"/>
                </a:lnTo>
                <a:lnTo>
                  <a:pt x="55692" y="6858"/>
                </a:lnTo>
                <a:lnTo>
                  <a:pt x="50838" y="3413"/>
                </a:lnTo>
                <a:lnTo>
                  <a:pt x="43732" y="855"/>
                </a:lnTo>
                <a:lnTo>
                  <a:pt x="35519" y="0"/>
                </a:lnTo>
                <a:close/>
              </a:path>
              <a:path w="70484" h="112394">
                <a:moveTo>
                  <a:pt x="55692" y="6858"/>
                </a:moveTo>
                <a:lnTo>
                  <a:pt x="39202" y="6858"/>
                </a:lnTo>
                <a:lnTo>
                  <a:pt x="42631" y="8509"/>
                </a:lnTo>
                <a:lnTo>
                  <a:pt x="45552" y="11811"/>
                </a:lnTo>
                <a:lnTo>
                  <a:pt x="54533" y="49377"/>
                </a:lnTo>
                <a:lnTo>
                  <a:pt x="54696" y="58165"/>
                </a:lnTo>
                <a:lnTo>
                  <a:pt x="54430" y="68016"/>
                </a:lnTo>
                <a:lnTo>
                  <a:pt x="41996" y="105410"/>
                </a:lnTo>
                <a:lnTo>
                  <a:pt x="54182" y="105410"/>
                </a:lnTo>
                <a:lnTo>
                  <a:pt x="69745" y="68016"/>
                </a:lnTo>
                <a:lnTo>
                  <a:pt x="70317" y="54610"/>
                </a:lnTo>
                <a:lnTo>
                  <a:pt x="69838" y="43338"/>
                </a:lnTo>
                <a:lnTo>
                  <a:pt x="56825" y="7661"/>
                </a:lnTo>
                <a:lnTo>
                  <a:pt x="55692" y="685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776844" y="3042920"/>
            <a:ext cx="39370" cy="99060"/>
          </a:xfrm>
          <a:custGeom>
            <a:avLst/>
            <a:gdLst/>
            <a:ahLst/>
            <a:cxnLst/>
            <a:rect l="l" t="t" r="r" b="b"/>
            <a:pathLst>
              <a:path w="39370" h="99060">
                <a:moveTo>
                  <a:pt x="19557" y="0"/>
                </a:moveTo>
                <a:lnTo>
                  <a:pt x="15875" y="0"/>
                </a:lnTo>
                <a:lnTo>
                  <a:pt x="12700" y="1142"/>
                </a:lnTo>
                <a:lnTo>
                  <a:pt x="10286" y="3301"/>
                </a:lnTo>
                <a:lnTo>
                  <a:pt x="7747" y="5460"/>
                </a:lnTo>
                <a:lnTo>
                  <a:pt x="0" y="40385"/>
                </a:lnTo>
                <a:lnTo>
                  <a:pt x="0" y="47878"/>
                </a:lnTo>
                <a:lnTo>
                  <a:pt x="4825" y="86359"/>
                </a:lnTo>
                <a:lnTo>
                  <a:pt x="13080" y="98551"/>
                </a:lnTo>
                <a:lnTo>
                  <a:pt x="19938" y="98551"/>
                </a:lnTo>
                <a:lnTo>
                  <a:pt x="26415" y="98551"/>
                </a:lnTo>
                <a:lnTo>
                  <a:pt x="39115" y="51307"/>
                </a:lnTo>
                <a:lnTo>
                  <a:pt x="38953" y="42519"/>
                </a:lnTo>
                <a:lnTo>
                  <a:pt x="29972" y="4952"/>
                </a:lnTo>
                <a:lnTo>
                  <a:pt x="23622" y="0"/>
                </a:lnTo>
                <a:lnTo>
                  <a:pt x="1955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761223" y="3036061"/>
            <a:ext cx="70485" cy="112395"/>
          </a:xfrm>
          <a:custGeom>
            <a:avLst/>
            <a:gdLst/>
            <a:ahLst/>
            <a:cxnLst/>
            <a:rect l="l" t="t" r="r" b="b"/>
            <a:pathLst>
              <a:path w="70484" h="112394">
                <a:moveTo>
                  <a:pt x="35559" y="0"/>
                </a:moveTo>
                <a:lnTo>
                  <a:pt x="68183" y="30622"/>
                </a:lnTo>
                <a:lnTo>
                  <a:pt x="70357" y="54610"/>
                </a:lnTo>
                <a:lnTo>
                  <a:pt x="69786" y="68016"/>
                </a:lnTo>
                <a:lnTo>
                  <a:pt x="56042" y="104070"/>
                </a:lnTo>
                <a:lnTo>
                  <a:pt x="34290" y="112267"/>
                </a:lnTo>
                <a:lnTo>
                  <a:pt x="26169" y="111412"/>
                </a:lnTo>
                <a:lnTo>
                  <a:pt x="2095" y="81438"/>
                </a:lnTo>
                <a:lnTo>
                  <a:pt x="0" y="57150"/>
                </a:lnTo>
                <a:lnTo>
                  <a:pt x="164" y="49982"/>
                </a:lnTo>
                <a:lnTo>
                  <a:pt x="9905" y="13842"/>
                </a:lnTo>
                <a:lnTo>
                  <a:pt x="13080" y="9143"/>
                </a:lnTo>
                <a:lnTo>
                  <a:pt x="16764" y="5587"/>
                </a:lnTo>
                <a:lnTo>
                  <a:pt x="21208" y="3428"/>
                </a:lnTo>
                <a:lnTo>
                  <a:pt x="25526" y="1142"/>
                </a:lnTo>
                <a:lnTo>
                  <a:pt x="30352" y="0"/>
                </a:lnTo>
                <a:lnTo>
                  <a:pt x="355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886700" y="3026664"/>
            <a:ext cx="119661" cy="130301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896859" y="3039617"/>
            <a:ext cx="108585" cy="120904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8046719" y="3052537"/>
            <a:ext cx="113507" cy="96808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8061452" y="3070225"/>
            <a:ext cx="93980" cy="78105"/>
          </a:xfrm>
          <a:custGeom>
            <a:avLst/>
            <a:gdLst/>
            <a:ahLst/>
            <a:cxnLst/>
            <a:rect l="l" t="t" r="r" b="b"/>
            <a:pathLst>
              <a:path w="93979" h="78105">
                <a:moveTo>
                  <a:pt x="72136" y="10667"/>
                </a:moveTo>
                <a:lnTo>
                  <a:pt x="59944" y="10667"/>
                </a:lnTo>
                <a:lnTo>
                  <a:pt x="60325" y="11302"/>
                </a:lnTo>
                <a:lnTo>
                  <a:pt x="59054" y="14604"/>
                </a:lnTo>
                <a:lnTo>
                  <a:pt x="55879" y="25273"/>
                </a:lnTo>
                <a:lnTo>
                  <a:pt x="54228" y="31369"/>
                </a:lnTo>
                <a:lnTo>
                  <a:pt x="52958" y="36575"/>
                </a:lnTo>
                <a:lnTo>
                  <a:pt x="52070" y="40766"/>
                </a:lnTo>
                <a:lnTo>
                  <a:pt x="48768" y="55752"/>
                </a:lnTo>
                <a:lnTo>
                  <a:pt x="48154" y="59944"/>
                </a:lnTo>
                <a:lnTo>
                  <a:pt x="48084" y="68834"/>
                </a:lnTo>
                <a:lnTo>
                  <a:pt x="49022" y="71882"/>
                </a:lnTo>
                <a:lnTo>
                  <a:pt x="53213" y="76835"/>
                </a:lnTo>
                <a:lnTo>
                  <a:pt x="56133" y="78104"/>
                </a:lnTo>
                <a:lnTo>
                  <a:pt x="63500" y="78104"/>
                </a:lnTo>
                <a:lnTo>
                  <a:pt x="78547" y="68834"/>
                </a:lnTo>
                <a:lnTo>
                  <a:pt x="64134" y="68834"/>
                </a:lnTo>
                <a:lnTo>
                  <a:pt x="62992" y="68452"/>
                </a:lnTo>
                <a:lnTo>
                  <a:pt x="62356" y="67437"/>
                </a:lnTo>
                <a:lnTo>
                  <a:pt x="61595" y="66421"/>
                </a:lnTo>
                <a:lnTo>
                  <a:pt x="61214" y="64897"/>
                </a:lnTo>
                <a:lnTo>
                  <a:pt x="61234" y="59944"/>
                </a:lnTo>
                <a:lnTo>
                  <a:pt x="61808" y="56387"/>
                </a:lnTo>
                <a:lnTo>
                  <a:pt x="61932" y="55752"/>
                </a:lnTo>
                <a:lnTo>
                  <a:pt x="62992" y="50926"/>
                </a:lnTo>
                <a:lnTo>
                  <a:pt x="72136" y="10667"/>
                </a:lnTo>
                <a:close/>
              </a:path>
              <a:path w="93979" h="78105">
                <a:moveTo>
                  <a:pt x="36322" y="10667"/>
                </a:moveTo>
                <a:lnTo>
                  <a:pt x="25907" y="10667"/>
                </a:lnTo>
                <a:lnTo>
                  <a:pt x="20574" y="33400"/>
                </a:lnTo>
                <a:lnTo>
                  <a:pt x="16881" y="47519"/>
                </a:lnTo>
                <a:lnTo>
                  <a:pt x="13033" y="58816"/>
                </a:lnTo>
                <a:lnTo>
                  <a:pt x="9018" y="67280"/>
                </a:lnTo>
                <a:lnTo>
                  <a:pt x="4825" y="72898"/>
                </a:lnTo>
                <a:lnTo>
                  <a:pt x="4064" y="76835"/>
                </a:lnTo>
                <a:lnTo>
                  <a:pt x="21081" y="76835"/>
                </a:lnTo>
                <a:lnTo>
                  <a:pt x="21717" y="75057"/>
                </a:lnTo>
                <a:lnTo>
                  <a:pt x="22548" y="71882"/>
                </a:lnTo>
                <a:lnTo>
                  <a:pt x="23622" y="67945"/>
                </a:lnTo>
                <a:lnTo>
                  <a:pt x="24638" y="63753"/>
                </a:lnTo>
                <a:lnTo>
                  <a:pt x="25526" y="59944"/>
                </a:lnTo>
                <a:lnTo>
                  <a:pt x="26553" y="55752"/>
                </a:lnTo>
                <a:lnTo>
                  <a:pt x="36322" y="10667"/>
                </a:lnTo>
                <a:close/>
              </a:path>
              <a:path w="93979" h="78105">
                <a:moveTo>
                  <a:pt x="76962" y="61213"/>
                </a:moveTo>
                <a:lnTo>
                  <a:pt x="72644" y="66294"/>
                </a:lnTo>
                <a:lnTo>
                  <a:pt x="68833" y="68834"/>
                </a:lnTo>
                <a:lnTo>
                  <a:pt x="78547" y="68834"/>
                </a:lnTo>
                <a:lnTo>
                  <a:pt x="81661" y="65532"/>
                </a:lnTo>
                <a:lnTo>
                  <a:pt x="76962" y="61213"/>
                </a:lnTo>
                <a:close/>
              </a:path>
              <a:path w="93979" h="78105">
                <a:moveTo>
                  <a:pt x="93599" y="0"/>
                </a:moveTo>
                <a:lnTo>
                  <a:pt x="24383" y="0"/>
                </a:lnTo>
                <a:lnTo>
                  <a:pt x="21463" y="380"/>
                </a:lnTo>
                <a:lnTo>
                  <a:pt x="16637" y="1650"/>
                </a:lnTo>
                <a:lnTo>
                  <a:pt x="14350" y="2539"/>
                </a:lnTo>
                <a:lnTo>
                  <a:pt x="12446" y="3810"/>
                </a:lnTo>
                <a:lnTo>
                  <a:pt x="10541" y="4952"/>
                </a:lnTo>
                <a:lnTo>
                  <a:pt x="8636" y="6476"/>
                </a:lnTo>
                <a:lnTo>
                  <a:pt x="5079" y="10033"/>
                </a:lnTo>
                <a:lnTo>
                  <a:pt x="2794" y="12573"/>
                </a:lnTo>
                <a:lnTo>
                  <a:pt x="0" y="16001"/>
                </a:lnTo>
                <a:lnTo>
                  <a:pt x="5079" y="20192"/>
                </a:lnTo>
                <a:lnTo>
                  <a:pt x="8254" y="16383"/>
                </a:lnTo>
                <a:lnTo>
                  <a:pt x="11049" y="13842"/>
                </a:lnTo>
                <a:lnTo>
                  <a:pt x="13716" y="12573"/>
                </a:lnTo>
                <a:lnTo>
                  <a:pt x="16255" y="11302"/>
                </a:lnTo>
                <a:lnTo>
                  <a:pt x="19557" y="10667"/>
                </a:lnTo>
                <a:lnTo>
                  <a:pt x="91186" y="10667"/>
                </a:lnTo>
                <a:lnTo>
                  <a:pt x="935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8061452" y="3070225"/>
            <a:ext cx="93980" cy="78105"/>
          </a:xfrm>
          <a:custGeom>
            <a:avLst/>
            <a:gdLst/>
            <a:ahLst/>
            <a:cxnLst/>
            <a:rect l="l" t="t" r="r" b="b"/>
            <a:pathLst>
              <a:path w="93979" h="78105">
                <a:moveTo>
                  <a:pt x="27558" y="0"/>
                </a:moveTo>
                <a:lnTo>
                  <a:pt x="93599" y="0"/>
                </a:lnTo>
                <a:lnTo>
                  <a:pt x="91186" y="10667"/>
                </a:lnTo>
                <a:lnTo>
                  <a:pt x="72136" y="10667"/>
                </a:lnTo>
                <a:lnTo>
                  <a:pt x="62992" y="50926"/>
                </a:lnTo>
                <a:lnTo>
                  <a:pt x="61849" y="56134"/>
                </a:lnTo>
                <a:lnTo>
                  <a:pt x="61214" y="60071"/>
                </a:lnTo>
                <a:lnTo>
                  <a:pt x="61214" y="62737"/>
                </a:lnTo>
                <a:lnTo>
                  <a:pt x="61214" y="64897"/>
                </a:lnTo>
                <a:lnTo>
                  <a:pt x="61595" y="66421"/>
                </a:lnTo>
                <a:lnTo>
                  <a:pt x="62356" y="67437"/>
                </a:lnTo>
                <a:lnTo>
                  <a:pt x="62992" y="68452"/>
                </a:lnTo>
                <a:lnTo>
                  <a:pt x="64134" y="68834"/>
                </a:lnTo>
                <a:lnTo>
                  <a:pt x="65658" y="68834"/>
                </a:lnTo>
                <a:lnTo>
                  <a:pt x="68833" y="68834"/>
                </a:lnTo>
                <a:lnTo>
                  <a:pt x="72644" y="66294"/>
                </a:lnTo>
                <a:lnTo>
                  <a:pt x="76962" y="61213"/>
                </a:lnTo>
                <a:lnTo>
                  <a:pt x="81661" y="65532"/>
                </a:lnTo>
                <a:lnTo>
                  <a:pt x="63500" y="78104"/>
                </a:lnTo>
                <a:lnTo>
                  <a:pt x="59690" y="78104"/>
                </a:lnTo>
                <a:lnTo>
                  <a:pt x="56133" y="78104"/>
                </a:lnTo>
                <a:lnTo>
                  <a:pt x="53213" y="76835"/>
                </a:lnTo>
                <a:lnTo>
                  <a:pt x="51180" y="74422"/>
                </a:lnTo>
                <a:lnTo>
                  <a:pt x="49022" y="71882"/>
                </a:lnTo>
                <a:lnTo>
                  <a:pt x="48005" y="68579"/>
                </a:lnTo>
                <a:lnTo>
                  <a:pt x="48005" y="64515"/>
                </a:lnTo>
                <a:lnTo>
                  <a:pt x="48005" y="60960"/>
                </a:lnTo>
                <a:lnTo>
                  <a:pt x="48768" y="55752"/>
                </a:lnTo>
                <a:lnTo>
                  <a:pt x="50292" y="48895"/>
                </a:lnTo>
                <a:lnTo>
                  <a:pt x="52070" y="40766"/>
                </a:lnTo>
                <a:lnTo>
                  <a:pt x="52958" y="36575"/>
                </a:lnTo>
                <a:lnTo>
                  <a:pt x="54228" y="31369"/>
                </a:lnTo>
                <a:lnTo>
                  <a:pt x="55879" y="25273"/>
                </a:lnTo>
                <a:lnTo>
                  <a:pt x="57657" y="19303"/>
                </a:lnTo>
                <a:lnTo>
                  <a:pt x="59054" y="14604"/>
                </a:lnTo>
                <a:lnTo>
                  <a:pt x="60325" y="11302"/>
                </a:lnTo>
                <a:lnTo>
                  <a:pt x="59944" y="10667"/>
                </a:lnTo>
                <a:lnTo>
                  <a:pt x="36322" y="10667"/>
                </a:lnTo>
                <a:lnTo>
                  <a:pt x="26416" y="56387"/>
                </a:lnTo>
                <a:lnTo>
                  <a:pt x="25526" y="59944"/>
                </a:lnTo>
                <a:lnTo>
                  <a:pt x="24638" y="63753"/>
                </a:lnTo>
                <a:lnTo>
                  <a:pt x="23622" y="67945"/>
                </a:lnTo>
                <a:lnTo>
                  <a:pt x="22478" y="72136"/>
                </a:lnTo>
                <a:lnTo>
                  <a:pt x="21717" y="75057"/>
                </a:lnTo>
                <a:lnTo>
                  <a:pt x="21081" y="76835"/>
                </a:lnTo>
                <a:lnTo>
                  <a:pt x="4064" y="76835"/>
                </a:lnTo>
                <a:lnTo>
                  <a:pt x="4825" y="72898"/>
                </a:lnTo>
                <a:lnTo>
                  <a:pt x="9018" y="67280"/>
                </a:lnTo>
                <a:lnTo>
                  <a:pt x="13033" y="58816"/>
                </a:lnTo>
                <a:lnTo>
                  <a:pt x="16881" y="47519"/>
                </a:lnTo>
                <a:lnTo>
                  <a:pt x="20574" y="33400"/>
                </a:lnTo>
                <a:lnTo>
                  <a:pt x="25907" y="10667"/>
                </a:lnTo>
                <a:lnTo>
                  <a:pt x="23368" y="10667"/>
                </a:lnTo>
                <a:lnTo>
                  <a:pt x="19557" y="10667"/>
                </a:lnTo>
                <a:lnTo>
                  <a:pt x="16255" y="11302"/>
                </a:lnTo>
                <a:lnTo>
                  <a:pt x="13716" y="12573"/>
                </a:lnTo>
                <a:lnTo>
                  <a:pt x="11049" y="13842"/>
                </a:lnTo>
                <a:lnTo>
                  <a:pt x="8254" y="16383"/>
                </a:lnTo>
                <a:lnTo>
                  <a:pt x="5079" y="20192"/>
                </a:lnTo>
                <a:lnTo>
                  <a:pt x="0" y="16001"/>
                </a:lnTo>
                <a:lnTo>
                  <a:pt x="12446" y="3810"/>
                </a:lnTo>
                <a:lnTo>
                  <a:pt x="14350" y="2539"/>
                </a:lnTo>
                <a:lnTo>
                  <a:pt x="16637" y="1650"/>
                </a:lnTo>
                <a:lnTo>
                  <a:pt x="19050" y="1015"/>
                </a:lnTo>
                <a:lnTo>
                  <a:pt x="21463" y="380"/>
                </a:lnTo>
                <a:lnTo>
                  <a:pt x="24383" y="0"/>
                </a:lnTo>
                <a:lnTo>
                  <a:pt x="275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8148828" y="3083087"/>
            <a:ext cx="81490" cy="997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8163052" y="3100323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80">
                <a:moveTo>
                  <a:pt x="36824" y="50800"/>
                </a:moveTo>
                <a:lnTo>
                  <a:pt x="23114" y="50800"/>
                </a:lnTo>
                <a:lnTo>
                  <a:pt x="23749" y="50926"/>
                </a:lnTo>
                <a:lnTo>
                  <a:pt x="24256" y="50926"/>
                </a:lnTo>
                <a:lnTo>
                  <a:pt x="24765" y="51180"/>
                </a:lnTo>
                <a:lnTo>
                  <a:pt x="28067" y="58927"/>
                </a:lnTo>
                <a:lnTo>
                  <a:pt x="29209" y="62611"/>
                </a:lnTo>
                <a:lnTo>
                  <a:pt x="30099" y="65912"/>
                </a:lnTo>
                <a:lnTo>
                  <a:pt x="30861" y="69087"/>
                </a:lnTo>
                <a:lnTo>
                  <a:pt x="31876" y="71881"/>
                </a:lnTo>
                <a:lnTo>
                  <a:pt x="40258" y="81279"/>
                </a:lnTo>
                <a:lnTo>
                  <a:pt x="44196" y="81279"/>
                </a:lnTo>
                <a:lnTo>
                  <a:pt x="45466" y="81152"/>
                </a:lnTo>
                <a:lnTo>
                  <a:pt x="46863" y="80645"/>
                </a:lnTo>
                <a:lnTo>
                  <a:pt x="48132" y="80263"/>
                </a:lnTo>
                <a:lnTo>
                  <a:pt x="49529" y="79628"/>
                </a:lnTo>
                <a:lnTo>
                  <a:pt x="50926" y="78739"/>
                </a:lnTo>
                <a:lnTo>
                  <a:pt x="52450" y="77850"/>
                </a:lnTo>
                <a:lnTo>
                  <a:pt x="53848" y="76708"/>
                </a:lnTo>
                <a:lnTo>
                  <a:pt x="55499" y="75437"/>
                </a:lnTo>
                <a:lnTo>
                  <a:pt x="57700" y="73405"/>
                </a:lnTo>
                <a:lnTo>
                  <a:pt x="46608" y="73405"/>
                </a:lnTo>
                <a:lnTo>
                  <a:pt x="45847" y="73278"/>
                </a:lnTo>
                <a:lnTo>
                  <a:pt x="44830" y="72516"/>
                </a:lnTo>
                <a:lnTo>
                  <a:pt x="44323" y="72009"/>
                </a:lnTo>
                <a:lnTo>
                  <a:pt x="43815" y="71247"/>
                </a:lnTo>
                <a:lnTo>
                  <a:pt x="43306" y="70612"/>
                </a:lnTo>
                <a:lnTo>
                  <a:pt x="42925" y="69596"/>
                </a:lnTo>
                <a:lnTo>
                  <a:pt x="42545" y="68452"/>
                </a:lnTo>
                <a:lnTo>
                  <a:pt x="42037" y="67310"/>
                </a:lnTo>
                <a:lnTo>
                  <a:pt x="41655" y="65912"/>
                </a:lnTo>
                <a:lnTo>
                  <a:pt x="41148" y="64388"/>
                </a:lnTo>
                <a:lnTo>
                  <a:pt x="40258" y="61340"/>
                </a:lnTo>
                <a:lnTo>
                  <a:pt x="38226" y="55245"/>
                </a:lnTo>
                <a:lnTo>
                  <a:pt x="36824" y="50800"/>
                </a:lnTo>
                <a:close/>
              </a:path>
              <a:path w="62865" h="81280">
                <a:moveTo>
                  <a:pt x="29082" y="0"/>
                </a:moveTo>
                <a:lnTo>
                  <a:pt x="24892" y="0"/>
                </a:lnTo>
                <a:lnTo>
                  <a:pt x="8763" y="762"/>
                </a:lnTo>
                <a:lnTo>
                  <a:pt x="7874" y="4699"/>
                </a:lnTo>
                <a:lnTo>
                  <a:pt x="9271" y="4699"/>
                </a:lnTo>
                <a:lnTo>
                  <a:pt x="10541" y="4825"/>
                </a:lnTo>
                <a:lnTo>
                  <a:pt x="15113" y="7112"/>
                </a:lnTo>
                <a:lnTo>
                  <a:pt x="15367" y="7620"/>
                </a:lnTo>
                <a:lnTo>
                  <a:pt x="15494" y="9905"/>
                </a:lnTo>
                <a:lnTo>
                  <a:pt x="15240" y="12191"/>
                </a:lnTo>
                <a:lnTo>
                  <a:pt x="14986" y="13462"/>
                </a:lnTo>
                <a:lnTo>
                  <a:pt x="14604" y="14986"/>
                </a:lnTo>
                <a:lnTo>
                  <a:pt x="14224" y="17145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800"/>
                </a:lnTo>
                <a:lnTo>
                  <a:pt x="36824" y="50800"/>
                </a:lnTo>
                <a:lnTo>
                  <a:pt x="36322" y="49149"/>
                </a:lnTo>
                <a:lnTo>
                  <a:pt x="35305" y="46100"/>
                </a:lnTo>
                <a:lnTo>
                  <a:pt x="35795" y="45720"/>
                </a:lnTo>
                <a:lnTo>
                  <a:pt x="18796" y="45720"/>
                </a:lnTo>
                <a:lnTo>
                  <a:pt x="29082" y="0"/>
                </a:lnTo>
                <a:close/>
              </a:path>
              <a:path w="62865" h="81280">
                <a:moveTo>
                  <a:pt x="56642" y="66675"/>
                </a:moveTo>
                <a:lnTo>
                  <a:pt x="55499" y="68072"/>
                </a:lnTo>
                <a:lnTo>
                  <a:pt x="54355" y="69087"/>
                </a:lnTo>
                <a:lnTo>
                  <a:pt x="52577" y="70865"/>
                </a:lnTo>
                <a:lnTo>
                  <a:pt x="51689" y="71627"/>
                </a:lnTo>
                <a:lnTo>
                  <a:pt x="51053" y="72136"/>
                </a:lnTo>
                <a:lnTo>
                  <a:pt x="50292" y="72643"/>
                </a:lnTo>
                <a:lnTo>
                  <a:pt x="49022" y="73151"/>
                </a:lnTo>
                <a:lnTo>
                  <a:pt x="48514" y="73405"/>
                </a:lnTo>
                <a:lnTo>
                  <a:pt x="57700" y="73405"/>
                </a:lnTo>
                <a:lnTo>
                  <a:pt x="58800" y="72389"/>
                </a:lnTo>
                <a:lnTo>
                  <a:pt x="60578" y="70485"/>
                </a:lnTo>
                <a:lnTo>
                  <a:pt x="56642" y="66675"/>
                </a:lnTo>
                <a:close/>
              </a:path>
              <a:path w="62865" h="81280">
                <a:moveTo>
                  <a:pt x="60832" y="21462"/>
                </a:moveTo>
                <a:lnTo>
                  <a:pt x="39750" y="21462"/>
                </a:lnTo>
                <a:lnTo>
                  <a:pt x="38989" y="25273"/>
                </a:lnTo>
                <a:lnTo>
                  <a:pt x="40640" y="25400"/>
                </a:lnTo>
                <a:lnTo>
                  <a:pt x="41782" y="25780"/>
                </a:lnTo>
                <a:lnTo>
                  <a:pt x="43052" y="27050"/>
                </a:lnTo>
                <a:lnTo>
                  <a:pt x="43306" y="27812"/>
                </a:lnTo>
                <a:lnTo>
                  <a:pt x="43306" y="29463"/>
                </a:lnTo>
                <a:lnTo>
                  <a:pt x="30352" y="42417"/>
                </a:lnTo>
                <a:lnTo>
                  <a:pt x="28701" y="43434"/>
                </a:lnTo>
                <a:lnTo>
                  <a:pt x="26924" y="44196"/>
                </a:lnTo>
                <a:lnTo>
                  <a:pt x="25273" y="44830"/>
                </a:lnTo>
                <a:lnTo>
                  <a:pt x="23495" y="45465"/>
                </a:lnTo>
                <a:lnTo>
                  <a:pt x="21971" y="45720"/>
                </a:lnTo>
                <a:lnTo>
                  <a:pt x="35795" y="45720"/>
                </a:lnTo>
                <a:lnTo>
                  <a:pt x="37592" y="44323"/>
                </a:lnTo>
                <a:lnTo>
                  <a:pt x="39877" y="42672"/>
                </a:lnTo>
                <a:lnTo>
                  <a:pt x="42037" y="41148"/>
                </a:lnTo>
                <a:lnTo>
                  <a:pt x="50673" y="34543"/>
                </a:lnTo>
                <a:lnTo>
                  <a:pt x="57530" y="29210"/>
                </a:lnTo>
                <a:lnTo>
                  <a:pt x="59817" y="27177"/>
                </a:lnTo>
                <a:lnTo>
                  <a:pt x="62356" y="25146"/>
                </a:lnTo>
                <a:lnTo>
                  <a:pt x="60832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8163052" y="3100323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80">
                <a:moveTo>
                  <a:pt x="24892" y="0"/>
                </a:moveTo>
                <a:lnTo>
                  <a:pt x="29082" y="0"/>
                </a:lnTo>
                <a:lnTo>
                  <a:pt x="18796" y="45720"/>
                </a:lnTo>
                <a:lnTo>
                  <a:pt x="20447" y="45720"/>
                </a:lnTo>
                <a:lnTo>
                  <a:pt x="21971" y="45720"/>
                </a:lnTo>
                <a:lnTo>
                  <a:pt x="23495" y="45465"/>
                </a:lnTo>
                <a:lnTo>
                  <a:pt x="25273" y="44830"/>
                </a:lnTo>
                <a:lnTo>
                  <a:pt x="26924" y="44196"/>
                </a:lnTo>
                <a:lnTo>
                  <a:pt x="28701" y="43434"/>
                </a:lnTo>
                <a:lnTo>
                  <a:pt x="30352" y="42417"/>
                </a:lnTo>
                <a:lnTo>
                  <a:pt x="32130" y="41401"/>
                </a:lnTo>
                <a:lnTo>
                  <a:pt x="33781" y="40259"/>
                </a:lnTo>
                <a:lnTo>
                  <a:pt x="35305" y="38988"/>
                </a:lnTo>
                <a:lnTo>
                  <a:pt x="36829" y="37718"/>
                </a:lnTo>
                <a:lnTo>
                  <a:pt x="43306" y="29463"/>
                </a:lnTo>
                <a:lnTo>
                  <a:pt x="43306" y="28701"/>
                </a:lnTo>
                <a:lnTo>
                  <a:pt x="43306" y="27812"/>
                </a:lnTo>
                <a:lnTo>
                  <a:pt x="38989" y="25273"/>
                </a:lnTo>
                <a:lnTo>
                  <a:pt x="39750" y="21462"/>
                </a:lnTo>
                <a:lnTo>
                  <a:pt x="60832" y="21462"/>
                </a:lnTo>
                <a:lnTo>
                  <a:pt x="62356" y="25146"/>
                </a:lnTo>
                <a:lnTo>
                  <a:pt x="59817" y="27177"/>
                </a:lnTo>
                <a:lnTo>
                  <a:pt x="57530" y="29210"/>
                </a:lnTo>
                <a:lnTo>
                  <a:pt x="55245" y="30987"/>
                </a:lnTo>
                <a:lnTo>
                  <a:pt x="52958" y="32765"/>
                </a:lnTo>
                <a:lnTo>
                  <a:pt x="50673" y="34543"/>
                </a:lnTo>
                <a:lnTo>
                  <a:pt x="48514" y="36195"/>
                </a:lnTo>
                <a:lnTo>
                  <a:pt x="46354" y="37846"/>
                </a:lnTo>
                <a:lnTo>
                  <a:pt x="44196" y="39497"/>
                </a:lnTo>
                <a:lnTo>
                  <a:pt x="42037" y="41148"/>
                </a:lnTo>
                <a:lnTo>
                  <a:pt x="39877" y="42672"/>
                </a:lnTo>
                <a:lnTo>
                  <a:pt x="37592" y="44323"/>
                </a:lnTo>
                <a:lnTo>
                  <a:pt x="35305" y="46100"/>
                </a:lnTo>
                <a:lnTo>
                  <a:pt x="36322" y="49149"/>
                </a:lnTo>
                <a:lnTo>
                  <a:pt x="37211" y="52070"/>
                </a:lnTo>
                <a:lnTo>
                  <a:pt x="38226" y="55245"/>
                </a:lnTo>
                <a:lnTo>
                  <a:pt x="39243" y="58292"/>
                </a:lnTo>
                <a:lnTo>
                  <a:pt x="40258" y="61340"/>
                </a:lnTo>
                <a:lnTo>
                  <a:pt x="41148" y="64388"/>
                </a:lnTo>
                <a:lnTo>
                  <a:pt x="41655" y="65912"/>
                </a:lnTo>
                <a:lnTo>
                  <a:pt x="42037" y="67310"/>
                </a:lnTo>
                <a:lnTo>
                  <a:pt x="42545" y="68452"/>
                </a:lnTo>
                <a:lnTo>
                  <a:pt x="42925" y="69596"/>
                </a:lnTo>
                <a:lnTo>
                  <a:pt x="43306" y="70612"/>
                </a:lnTo>
                <a:lnTo>
                  <a:pt x="43815" y="71247"/>
                </a:lnTo>
                <a:lnTo>
                  <a:pt x="44323" y="72009"/>
                </a:lnTo>
                <a:lnTo>
                  <a:pt x="44830" y="72516"/>
                </a:lnTo>
                <a:lnTo>
                  <a:pt x="45339" y="72898"/>
                </a:lnTo>
                <a:lnTo>
                  <a:pt x="45847" y="73278"/>
                </a:lnTo>
                <a:lnTo>
                  <a:pt x="46608" y="73405"/>
                </a:lnTo>
                <a:lnTo>
                  <a:pt x="47371" y="73405"/>
                </a:lnTo>
                <a:lnTo>
                  <a:pt x="47878" y="73405"/>
                </a:lnTo>
                <a:lnTo>
                  <a:pt x="48514" y="73405"/>
                </a:lnTo>
                <a:lnTo>
                  <a:pt x="49022" y="73151"/>
                </a:lnTo>
                <a:lnTo>
                  <a:pt x="54355" y="69087"/>
                </a:lnTo>
                <a:lnTo>
                  <a:pt x="55499" y="68072"/>
                </a:lnTo>
                <a:lnTo>
                  <a:pt x="56642" y="66675"/>
                </a:lnTo>
                <a:lnTo>
                  <a:pt x="60578" y="70485"/>
                </a:lnTo>
                <a:lnTo>
                  <a:pt x="58800" y="72389"/>
                </a:lnTo>
                <a:lnTo>
                  <a:pt x="57023" y="74040"/>
                </a:lnTo>
                <a:lnTo>
                  <a:pt x="55499" y="75437"/>
                </a:lnTo>
                <a:lnTo>
                  <a:pt x="53848" y="76708"/>
                </a:lnTo>
                <a:lnTo>
                  <a:pt x="52450" y="77850"/>
                </a:lnTo>
                <a:lnTo>
                  <a:pt x="50926" y="78739"/>
                </a:lnTo>
                <a:lnTo>
                  <a:pt x="49529" y="79628"/>
                </a:lnTo>
                <a:lnTo>
                  <a:pt x="48132" y="80263"/>
                </a:lnTo>
                <a:lnTo>
                  <a:pt x="46863" y="80645"/>
                </a:lnTo>
                <a:lnTo>
                  <a:pt x="45466" y="81152"/>
                </a:lnTo>
                <a:lnTo>
                  <a:pt x="44196" y="81279"/>
                </a:lnTo>
                <a:lnTo>
                  <a:pt x="42799" y="81279"/>
                </a:lnTo>
                <a:lnTo>
                  <a:pt x="40258" y="81279"/>
                </a:lnTo>
                <a:lnTo>
                  <a:pt x="38353" y="80645"/>
                </a:lnTo>
                <a:lnTo>
                  <a:pt x="30099" y="65912"/>
                </a:lnTo>
                <a:lnTo>
                  <a:pt x="29209" y="62611"/>
                </a:lnTo>
                <a:lnTo>
                  <a:pt x="28067" y="58927"/>
                </a:lnTo>
                <a:lnTo>
                  <a:pt x="26924" y="54990"/>
                </a:lnTo>
                <a:lnTo>
                  <a:pt x="26670" y="54101"/>
                </a:lnTo>
                <a:lnTo>
                  <a:pt x="26416" y="53339"/>
                </a:lnTo>
                <a:lnTo>
                  <a:pt x="26162" y="52704"/>
                </a:lnTo>
                <a:lnTo>
                  <a:pt x="25907" y="52197"/>
                </a:lnTo>
                <a:lnTo>
                  <a:pt x="25526" y="51688"/>
                </a:lnTo>
                <a:lnTo>
                  <a:pt x="25146" y="51435"/>
                </a:lnTo>
                <a:lnTo>
                  <a:pt x="24765" y="51180"/>
                </a:lnTo>
                <a:lnTo>
                  <a:pt x="24256" y="50926"/>
                </a:lnTo>
                <a:lnTo>
                  <a:pt x="23749" y="50926"/>
                </a:lnTo>
                <a:lnTo>
                  <a:pt x="23114" y="50800"/>
                </a:lnTo>
                <a:lnTo>
                  <a:pt x="22351" y="50800"/>
                </a:lnTo>
                <a:lnTo>
                  <a:pt x="21463" y="50800"/>
                </a:lnTo>
                <a:lnTo>
                  <a:pt x="17779" y="50800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145"/>
                </a:lnTo>
                <a:lnTo>
                  <a:pt x="14604" y="14986"/>
                </a:lnTo>
                <a:lnTo>
                  <a:pt x="14986" y="13462"/>
                </a:lnTo>
                <a:lnTo>
                  <a:pt x="15240" y="12191"/>
                </a:lnTo>
                <a:lnTo>
                  <a:pt x="15367" y="11049"/>
                </a:lnTo>
                <a:lnTo>
                  <a:pt x="15494" y="9905"/>
                </a:lnTo>
                <a:lnTo>
                  <a:pt x="15494" y="9016"/>
                </a:lnTo>
                <a:lnTo>
                  <a:pt x="15494" y="8254"/>
                </a:lnTo>
                <a:lnTo>
                  <a:pt x="15367" y="7620"/>
                </a:lnTo>
                <a:lnTo>
                  <a:pt x="15113" y="7112"/>
                </a:lnTo>
                <a:lnTo>
                  <a:pt x="14858" y="6476"/>
                </a:lnTo>
                <a:lnTo>
                  <a:pt x="9271" y="4699"/>
                </a:lnTo>
                <a:lnTo>
                  <a:pt x="7874" y="4699"/>
                </a:lnTo>
                <a:lnTo>
                  <a:pt x="8763" y="762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8282940" y="3026664"/>
            <a:ext cx="119661" cy="130301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8293100" y="3039617"/>
            <a:ext cx="108585" cy="120904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8456676" y="3017520"/>
            <a:ext cx="83098" cy="13030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8466201" y="3031489"/>
            <a:ext cx="73025" cy="120142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3954779" y="3365022"/>
            <a:ext cx="113507" cy="11350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3964304" y="3377819"/>
            <a:ext cx="103886" cy="10388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4166615" y="3343630"/>
            <a:ext cx="108934" cy="12880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4180078" y="3361944"/>
            <a:ext cx="90805" cy="109855"/>
          </a:xfrm>
          <a:custGeom>
            <a:avLst/>
            <a:gdLst/>
            <a:ahLst/>
            <a:cxnLst/>
            <a:rect l="l" t="t" r="r" b="b"/>
            <a:pathLst>
              <a:path w="90804" h="109854">
                <a:moveTo>
                  <a:pt x="62864" y="0"/>
                </a:moveTo>
                <a:lnTo>
                  <a:pt x="21082" y="0"/>
                </a:lnTo>
                <a:lnTo>
                  <a:pt x="20193" y="3936"/>
                </a:lnTo>
                <a:lnTo>
                  <a:pt x="22987" y="4063"/>
                </a:lnTo>
                <a:lnTo>
                  <a:pt x="25019" y="4698"/>
                </a:lnTo>
                <a:lnTo>
                  <a:pt x="26162" y="5714"/>
                </a:lnTo>
                <a:lnTo>
                  <a:pt x="27432" y="6730"/>
                </a:lnTo>
                <a:lnTo>
                  <a:pt x="28067" y="8508"/>
                </a:lnTo>
                <a:lnTo>
                  <a:pt x="28067" y="14350"/>
                </a:lnTo>
                <a:lnTo>
                  <a:pt x="27432" y="18541"/>
                </a:lnTo>
                <a:lnTo>
                  <a:pt x="26288" y="23875"/>
                </a:lnTo>
                <a:lnTo>
                  <a:pt x="12573" y="85725"/>
                </a:lnTo>
                <a:lnTo>
                  <a:pt x="11334" y="91439"/>
                </a:lnTo>
                <a:lnTo>
                  <a:pt x="8000" y="101218"/>
                </a:lnTo>
                <a:lnTo>
                  <a:pt x="7366" y="102488"/>
                </a:lnTo>
                <a:lnTo>
                  <a:pt x="888" y="105790"/>
                </a:lnTo>
                <a:lnTo>
                  <a:pt x="0" y="109727"/>
                </a:lnTo>
                <a:lnTo>
                  <a:pt x="33020" y="109727"/>
                </a:lnTo>
                <a:lnTo>
                  <a:pt x="33909" y="105790"/>
                </a:lnTo>
                <a:lnTo>
                  <a:pt x="31369" y="105536"/>
                </a:lnTo>
                <a:lnTo>
                  <a:pt x="29463" y="105282"/>
                </a:lnTo>
                <a:lnTo>
                  <a:pt x="28448" y="104775"/>
                </a:lnTo>
                <a:lnTo>
                  <a:pt x="27305" y="104393"/>
                </a:lnTo>
                <a:lnTo>
                  <a:pt x="26543" y="103758"/>
                </a:lnTo>
                <a:lnTo>
                  <a:pt x="26035" y="102742"/>
                </a:lnTo>
                <a:lnTo>
                  <a:pt x="25400" y="101853"/>
                </a:lnTo>
                <a:lnTo>
                  <a:pt x="25273" y="101218"/>
                </a:lnTo>
                <a:lnTo>
                  <a:pt x="25284" y="96519"/>
                </a:lnTo>
                <a:lnTo>
                  <a:pt x="25654" y="92582"/>
                </a:lnTo>
                <a:lnTo>
                  <a:pt x="25908" y="91439"/>
                </a:lnTo>
                <a:lnTo>
                  <a:pt x="26035" y="90169"/>
                </a:lnTo>
                <a:lnTo>
                  <a:pt x="26416" y="88518"/>
                </a:lnTo>
                <a:lnTo>
                  <a:pt x="26797" y="86359"/>
                </a:lnTo>
                <a:lnTo>
                  <a:pt x="32004" y="62737"/>
                </a:lnTo>
                <a:lnTo>
                  <a:pt x="56168" y="62737"/>
                </a:lnTo>
                <a:lnTo>
                  <a:pt x="62611" y="61594"/>
                </a:lnTo>
                <a:lnTo>
                  <a:pt x="75564" y="56006"/>
                </a:lnTo>
                <a:lnTo>
                  <a:pt x="33400" y="56006"/>
                </a:lnTo>
                <a:lnTo>
                  <a:pt x="44323" y="7365"/>
                </a:lnTo>
                <a:lnTo>
                  <a:pt x="51435" y="7111"/>
                </a:lnTo>
                <a:lnTo>
                  <a:pt x="83629" y="7111"/>
                </a:lnTo>
                <a:lnTo>
                  <a:pt x="82296" y="6095"/>
                </a:lnTo>
                <a:lnTo>
                  <a:pt x="79756" y="4063"/>
                </a:lnTo>
                <a:lnTo>
                  <a:pt x="76326" y="2539"/>
                </a:lnTo>
                <a:lnTo>
                  <a:pt x="68072" y="507"/>
                </a:lnTo>
                <a:lnTo>
                  <a:pt x="62864" y="0"/>
                </a:lnTo>
                <a:close/>
              </a:path>
              <a:path w="90804" h="109854">
                <a:moveTo>
                  <a:pt x="56168" y="62737"/>
                </a:moveTo>
                <a:lnTo>
                  <a:pt x="32004" y="62737"/>
                </a:lnTo>
                <a:lnTo>
                  <a:pt x="40259" y="62991"/>
                </a:lnTo>
                <a:lnTo>
                  <a:pt x="54737" y="62991"/>
                </a:lnTo>
                <a:lnTo>
                  <a:pt x="56168" y="62737"/>
                </a:lnTo>
                <a:close/>
              </a:path>
              <a:path w="90804" h="109854">
                <a:moveTo>
                  <a:pt x="83629" y="7111"/>
                </a:moveTo>
                <a:lnTo>
                  <a:pt x="62102" y="7111"/>
                </a:lnTo>
                <a:lnTo>
                  <a:pt x="67310" y="8508"/>
                </a:lnTo>
                <a:lnTo>
                  <a:pt x="73660" y="14350"/>
                </a:lnTo>
                <a:lnTo>
                  <a:pt x="75057" y="18541"/>
                </a:lnTo>
                <a:lnTo>
                  <a:pt x="75184" y="29717"/>
                </a:lnTo>
                <a:lnTo>
                  <a:pt x="74549" y="33908"/>
                </a:lnTo>
                <a:lnTo>
                  <a:pt x="73151" y="37845"/>
                </a:lnTo>
                <a:lnTo>
                  <a:pt x="71755" y="41655"/>
                </a:lnTo>
                <a:lnTo>
                  <a:pt x="69850" y="44957"/>
                </a:lnTo>
                <a:lnTo>
                  <a:pt x="67183" y="47751"/>
                </a:lnTo>
                <a:lnTo>
                  <a:pt x="64643" y="50672"/>
                </a:lnTo>
                <a:lnTo>
                  <a:pt x="61468" y="52704"/>
                </a:lnTo>
                <a:lnTo>
                  <a:pt x="57404" y="53975"/>
                </a:lnTo>
                <a:lnTo>
                  <a:pt x="53467" y="55371"/>
                </a:lnTo>
                <a:lnTo>
                  <a:pt x="48260" y="56006"/>
                </a:lnTo>
                <a:lnTo>
                  <a:pt x="75564" y="56006"/>
                </a:lnTo>
                <a:lnTo>
                  <a:pt x="80772" y="51688"/>
                </a:lnTo>
                <a:lnTo>
                  <a:pt x="88392" y="40004"/>
                </a:lnTo>
                <a:lnTo>
                  <a:pt x="90297" y="33019"/>
                </a:lnTo>
                <a:lnTo>
                  <a:pt x="90297" y="20700"/>
                </a:lnTo>
                <a:lnTo>
                  <a:pt x="89662" y="17144"/>
                </a:lnTo>
                <a:lnTo>
                  <a:pt x="88264" y="13969"/>
                </a:lnTo>
                <a:lnTo>
                  <a:pt x="86995" y="10794"/>
                </a:lnTo>
                <a:lnTo>
                  <a:pt x="84962" y="8127"/>
                </a:lnTo>
                <a:lnTo>
                  <a:pt x="83629" y="711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4213478" y="3369055"/>
            <a:ext cx="41910" cy="48895"/>
          </a:xfrm>
          <a:custGeom>
            <a:avLst/>
            <a:gdLst/>
            <a:ahLst/>
            <a:cxnLst/>
            <a:rect l="l" t="t" r="r" b="b"/>
            <a:pathLst>
              <a:path w="41910" h="48895">
                <a:moveTo>
                  <a:pt x="21336" y="0"/>
                </a:moveTo>
                <a:lnTo>
                  <a:pt x="18034" y="0"/>
                </a:lnTo>
                <a:lnTo>
                  <a:pt x="14478" y="127"/>
                </a:lnTo>
                <a:lnTo>
                  <a:pt x="10922" y="254"/>
                </a:lnTo>
                <a:lnTo>
                  <a:pt x="0" y="48895"/>
                </a:lnTo>
                <a:lnTo>
                  <a:pt x="8382" y="48895"/>
                </a:lnTo>
                <a:lnTo>
                  <a:pt x="14859" y="48895"/>
                </a:lnTo>
                <a:lnTo>
                  <a:pt x="20066" y="48260"/>
                </a:lnTo>
                <a:lnTo>
                  <a:pt x="24003" y="46863"/>
                </a:lnTo>
                <a:lnTo>
                  <a:pt x="28067" y="45593"/>
                </a:lnTo>
                <a:lnTo>
                  <a:pt x="31242" y="43561"/>
                </a:lnTo>
                <a:lnTo>
                  <a:pt x="33782" y="40640"/>
                </a:lnTo>
                <a:lnTo>
                  <a:pt x="36449" y="37846"/>
                </a:lnTo>
                <a:lnTo>
                  <a:pt x="38354" y="34544"/>
                </a:lnTo>
                <a:lnTo>
                  <a:pt x="39750" y="30734"/>
                </a:lnTo>
                <a:lnTo>
                  <a:pt x="41148" y="26797"/>
                </a:lnTo>
                <a:lnTo>
                  <a:pt x="41783" y="22606"/>
                </a:lnTo>
                <a:lnTo>
                  <a:pt x="41783" y="18034"/>
                </a:lnTo>
                <a:lnTo>
                  <a:pt x="41783" y="11811"/>
                </a:lnTo>
                <a:lnTo>
                  <a:pt x="40259" y="7239"/>
                </a:lnTo>
                <a:lnTo>
                  <a:pt x="37084" y="4318"/>
                </a:lnTo>
                <a:lnTo>
                  <a:pt x="33909" y="1397"/>
                </a:lnTo>
                <a:lnTo>
                  <a:pt x="28701" y="0"/>
                </a:lnTo>
                <a:lnTo>
                  <a:pt x="21336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4180078" y="3361944"/>
            <a:ext cx="90805" cy="109855"/>
          </a:xfrm>
          <a:custGeom>
            <a:avLst/>
            <a:gdLst/>
            <a:ahLst/>
            <a:cxnLst/>
            <a:rect l="l" t="t" r="r" b="b"/>
            <a:pathLst>
              <a:path w="90804" h="109854">
                <a:moveTo>
                  <a:pt x="21082" y="0"/>
                </a:moveTo>
                <a:lnTo>
                  <a:pt x="56514" y="0"/>
                </a:lnTo>
                <a:lnTo>
                  <a:pt x="62864" y="0"/>
                </a:lnTo>
                <a:lnTo>
                  <a:pt x="68072" y="507"/>
                </a:lnTo>
                <a:lnTo>
                  <a:pt x="72262" y="1523"/>
                </a:lnTo>
                <a:lnTo>
                  <a:pt x="76326" y="2539"/>
                </a:lnTo>
                <a:lnTo>
                  <a:pt x="79756" y="4063"/>
                </a:lnTo>
                <a:lnTo>
                  <a:pt x="82296" y="6095"/>
                </a:lnTo>
                <a:lnTo>
                  <a:pt x="84962" y="8127"/>
                </a:lnTo>
                <a:lnTo>
                  <a:pt x="86995" y="10794"/>
                </a:lnTo>
                <a:lnTo>
                  <a:pt x="88264" y="13969"/>
                </a:lnTo>
                <a:lnTo>
                  <a:pt x="89662" y="17144"/>
                </a:lnTo>
                <a:lnTo>
                  <a:pt x="90297" y="20700"/>
                </a:lnTo>
                <a:lnTo>
                  <a:pt x="90297" y="24891"/>
                </a:lnTo>
                <a:lnTo>
                  <a:pt x="90297" y="33019"/>
                </a:lnTo>
                <a:lnTo>
                  <a:pt x="88392" y="40004"/>
                </a:lnTo>
                <a:lnTo>
                  <a:pt x="84582" y="45846"/>
                </a:lnTo>
                <a:lnTo>
                  <a:pt x="80772" y="51688"/>
                </a:lnTo>
                <a:lnTo>
                  <a:pt x="75564" y="56006"/>
                </a:lnTo>
                <a:lnTo>
                  <a:pt x="69087" y="58800"/>
                </a:lnTo>
                <a:lnTo>
                  <a:pt x="62611" y="61594"/>
                </a:lnTo>
                <a:lnTo>
                  <a:pt x="54737" y="62991"/>
                </a:lnTo>
                <a:lnTo>
                  <a:pt x="45720" y="62991"/>
                </a:lnTo>
                <a:lnTo>
                  <a:pt x="40259" y="62991"/>
                </a:lnTo>
                <a:lnTo>
                  <a:pt x="35687" y="62864"/>
                </a:lnTo>
                <a:lnTo>
                  <a:pt x="32004" y="62737"/>
                </a:lnTo>
                <a:lnTo>
                  <a:pt x="26797" y="86359"/>
                </a:lnTo>
                <a:lnTo>
                  <a:pt x="26416" y="88518"/>
                </a:lnTo>
                <a:lnTo>
                  <a:pt x="26035" y="90169"/>
                </a:lnTo>
                <a:lnTo>
                  <a:pt x="25908" y="91439"/>
                </a:lnTo>
                <a:lnTo>
                  <a:pt x="25654" y="92582"/>
                </a:lnTo>
                <a:lnTo>
                  <a:pt x="25526" y="93852"/>
                </a:lnTo>
                <a:lnTo>
                  <a:pt x="25400" y="95250"/>
                </a:lnTo>
                <a:lnTo>
                  <a:pt x="25273" y="96646"/>
                </a:lnTo>
                <a:lnTo>
                  <a:pt x="25146" y="97789"/>
                </a:lnTo>
                <a:lnTo>
                  <a:pt x="25146" y="98932"/>
                </a:lnTo>
                <a:lnTo>
                  <a:pt x="25146" y="100583"/>
                </a:lnTo>
                <a:lnTo>
                  <a:pt x="25400" y="101853"/>
                </a:lnTo>
                <a:lnTo>
                  <a:pt x="26035" y="102742"/>
                </a:lnTo>
                <a:lnTo>
                  <a:pt x="26543" y="103758"/>
                </a:lnTo>
                <a:lnTo>
                  <a:pt x="27305" y="104393"/>
                </a:lnTo>
                <a:lnTo>
                  <a:pt x="28448" y="104775"/>
                </a:lnTo>
                <a:lnTo>
                  <a:pt x="29463" y="105282"/>
                </a:lnTo>
                <a:lnTo>
                  <a:pt x="31369" y="105536"/>
                </a:lnTo>
                <a:lnTo>
                  <a:pt x="33909" y="105790"/>
                </a:lnTo>
                <a:lnTo>
                  <a:pt x="33020" y="109727"/>
                </a:lnTo>
                <a:lnTo>
                  <a:pt x="0" y="109727"/>
                </a:lnTo>
                <a:lnTo>
                  <a:pt x="888" y="105790"/>
                </a:lnTo>
                <a:lnTo>
                  <a:pt x="2921" y="105409"/>
                </a:lnTo>
                <a:lnTo>
                  <a:pt x="4445" y="104901"/>
                </a:lnTo>
                <a:lnTo>
                  <a:pt x="5461" y="104266"/>
                </a:lnTo>
                <a:lnTo>
                  <a:pt x="6476" y="103504"/>
                </a:lnTo>
                <a:lnTo>
                  <a:pt x="7366" y="102488"/>
                </a:lnTo>
                <a:lnTo>
                  <a:pt x="8000" y="101218"/>
                </a:lnTo>
                <a:lnTo>
                  <a:pt x="8762" y="99948"/>
                </a:lnTo>
                <a:lnTo>
                  <a:pt x="12573" y="85725"/>
                </a:lnTo>
                <a:lnTo>
                  <a:pt x="26288" y="23875"/>
                </a:lnTo>
                <a:lnTo>
                  <a:pt x="27432" y="18541"/>
                </a:lnTo>
                <a:lnTo>
                  <a:pt x="28067" y="14350"/>
                </a:lnTo>
                <a:lnTo>
                  <a:pt x="28067" y="11175"/>
                </a:lnTo>
                <a:lnTo>
                  <a:pt x="28067" y="8508"/>
                </a:lnTo>
                <a:lnTo>
                  <a:pt x="27432" y="6730"/>
                </a:lnTo>
                <a:lnTo>
                  <a:pt x="26162" y="5714"/>
                </a:lnTo>
                <a:lnTo>
                  <a:pt x="25019" y="4698"/>
                </a:lnTo>
                <a:lnTo>
                  <a:pt x="22987" y="4063"/>
                </a:lnTo>
                <a:lnTo>
                  <a:pt x="20193" y="3936"/>
                </a:lnTo>
                <a:lnTo>
                  <a:pt x="2108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4280915" y="3329940"/>
            <a:ext cx="229374" cy="171450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4290567" y="3343402"/>
            <a:ext cx="219202" cy="161544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4350003" y="3361944"/>
            <a:ext cx="94615" cy="109855"/>
          </a:xfrm>
          <a:custGeom>
            <a:avLst/>
            <a:gdLst/>
            <a:ahLst/>
            <a:cxnLst/>
            <a:rect l="l" t="t" r="r" b="b"/>
            <a:pathLst>
              <a:path w="94614" h="109854">
                <a:moveTo>
                  <a:pt x="90923" y="7365"/>
                </a:moveTo>
                <a:lnTo>
                  <a:pt x="73787" y="7365"/>
                </a:lnTo>
                <a:lnTo>
                  <a:pt x="888" y="105790"/>
                </a:lnTo>
                <a:lnTo>
                  <a:pt x="0" y="109727"/>
                </a:lnTo>
                <a:lnTo>
                  <a:pt x="71374" y="109727"/>
                </a:lnTo>
                <a:lnTo>
                  <a:pt x="72917" y="102361"/>
                </a:lnTo>
                <a:lnTo>
                  <a:pt x="20320" y="102361"/>
                </a:lnTo>
                <a:lnTo>
                  <a:pt x="90923" y="7365"/>
                </a:lnTo>
                <a:close/>
              </a:path>
              <a:path w="94614" h="109854">
                <a:moveTo>
                  <a:pt x="77470" y="80644"/>
                </a:moveTo>
                <a:lnTo>
                  <a:pt x="69850" y="80644"/>
                </a:lnTo>
                <a:lnTo>
                  <a:pt x="68072" y="84708"/>
                </a:lnTo>
                <a:lnTo>
                  <a:pt x="66421" y="87883"/>
                </a:lnTo>
                <a:lnTo>
                  <a:pt x="52705" y="101600"/>
                </a:lnTo>
                <a:lnTo>
                  <a:pt x="50926" y="102107"/>
                </a:lnTo>
                <a:lnTo>
                  <a:pt x="48768" y="102361"/>
                </a:lnTo>
                <a:lnTo>
                  <a:pt x="72917" y="102361"/>
                </a:lnTo>
                <a:lnTo>
                  <a:pt x="77470" y="80644"/>
                </a:lnTo>
                <a:close/>
              </a:path>
              <a:path w="94614" h="109854">
                <a:moveTo>
                  <a:pt x="94361" y="0"/>
                </a:moveTo>
                <a:lnTo>
                  <a:pt x="24765" y="0"/>
                </a:lnTo>
                <a:lnTo>
                  <a:pt x="18796" y="27177"/>
                </a:lnTo>
                <a:lnTo>
                  <a:pt x="26543" y="27177"/>
                </a:lnTo>
                <a:lnTo>
                  <a:pt x="28701" y="22732"/>
                </a:lnTo>
                <a:lnTo>
                  <a:pt x="30607" y="19176"/>
                </a:lnTo>
                <a:lnTo>
                  <a:pt x="46100" y="7365"/>
                </a:lnTo>
                <a:lnTo>
                  <a:pt x="90923" y="7365"/>
                </a:lnTo>
                <a:lnTo>
                  <a:pt x="93472" y="3936"/>
                </a:lnTo>
                <a:lnTo>
                  <a:pt x="9436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350003" y="3361944"/>
            <a:ext cx="94615" cy="109855"/>
          </a:xfrm>
          <a:custGeom>
            <a:avLst/>
            <a:gdLst/>
            <a:ahLst/>
            <a:cxnLst/>
            <a:rect l="l" t="t" r="r" b="b"/>
            <a:pathLst>
              <a:path w="94614" h="109854">
                <a:moveTo>
                  <a:pt x="24765" y="0"/>
                </a:moveTo>
                <a:lnTo>
                  <a:pt x="94361" y="0"/>
                </a:lnTo>
                <a:lnTo>
                  <a:pt x="93472" y="3936"/>
                </a:lnTo>
                <a:lnTo>
                  <a:pt x="20320" y="102361"/>
                </a:lnTo>
                <a:lnTo>
                  <a:pt x="45974" y="102361"/>
                </a:lnTo>
                <a:lnTo>
                  <a:pt x="48768" y="102361"/>
                </a:lnTo>
                <a:lnTo>
                  <a:pt x="50926" y="102107"/>
                </a:lnTo>
                <a:lnTo>
                  <a:pt x="52705" y="101600"/>
                </a:lnTo>
                <a:lnTo>
                  <a:pt x="54356" y="101218"/>
                </a:lnTo>
                <a:lnTo>
                  <a:pt x="55880" y="100456"/>
                </a:lnTo>
                <a:lnTo>
                  <a:pt x="57150" y="99567"/>
                </a:lnTo>
                <a:lnTo>
                  <a:pt x="58420" y="98678"/>
                </a:lnTo>
                <a:lnTo>
                  <a:pt x="69850" y="80644"/>
                </a:lnTo>
                <a:lnTo>
                  <a:pt x="77470" y="80644"/>
                </a:lnTo>
                <a:lnTo>
                  <a:pt x="71374" y="109727"/>
                </a:lnTo>
                <a:lnTo>
                  <a:pt x="0" y="109727"/>
                </a:lnTo>
                <a:lnTo>
                  <a:pt x="888" y="105790"/>
                </a:lnTo>
                <a:lnTo>
                  <a:pt x="73787" y="7365"/>
                </a:lnTo>
                <a:lnTo>
                  <a:pt x="49149" y="7365"/>
                </a:lnTo>
                <a:lnTo>
                  <a:pt x="46100" y="7365"/>
                </a:lnTo>
                <a:lnTo>
                  <a:pt x="43815" y="7746"/>
                </a:lnTo>
                <a:lnTo>
                  <a:pt x="32258" y="16763"/>
                </a:lnTo>
                <a:lnTo>
                  <a:pt x="30607" y="19176"/>
                </a:lnTo>
                <a:lnTo>
                  <a:pt x="28701" y="22732"/>
                </a:lnTo>
                <a:lnTo>
                  <a:pt x="26543" y="27177"/>
                </a:lnTo>
                <a:lnTo>
                  <a:pt x="18796" y="27177"/>
                </a:lnTo>
                <a:lnTo>
                  <a:pt x="247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4562855" y="3384858"/>
            <a:ext cx="118080" cy="6319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4577588" y="3441319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1066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4577588" y="3407981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10794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4573015" y="344131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204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4573015" y="3407981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204" y="0"/>
                </a:lnTo>
              </a:path>
            </a:pathLst>
          </a:custGeom>
          <a:ln w="1993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4727447" y="3333013"/>
            <a:ext cx="137947" cy="168376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4742179" y="3350514"/>
            <a:ext cx="119380" cy="149860"/>
          </a:xfrm>
          <a:custGeom>
            <a:avLst/>
            <a:gdLst/>
            <a:ahLst/>
            <a:cxnLst/>
            <a:rect l="l" t="t" r="r" b="b"/>
            <a:pathLst>
              <a:path w="119379" h="149860">
                <a:moveTo>
                  <a:pt x="118999" y="0"/>
                </a:moveTo>
                <a:lnTo>
                  <a:pt x="0" y="0"/>
                </a:lnTo>
                <a:lnTo>
                  <a:pt x="0" y="3937"/>
                </a:lnTo>
                <a:lnTo>
                  <a:pt x="3302" y="4952"/>
                </a:lnTo>
                <a:lnTo>
                  <a:pt x="5587" y="5714"/>
                </a:lnTo>
                <a:lnTo>
                  <a:pt x="6985" y="6603"/>
                </a:lnTo>
                <a:lnTo>
                  <a:pt x="8382" y="7365"/>
                </a:lnTo>
                <a:lnTo>
                  <a:pt x="9398" y="8382"/>
                </a:lnTo>
                <a:lnTo>
                  <a:pt x="12205" y="132207"/>
                </a:lnTo>
                <a:lnTo>
                  <a:pt x="12170" y="132714"/>
                </a:lnTo>
                <a:lnTo>
                  <a:pt x="0" y="145669"/>
                </a:lnTo>
                <a:lnTo>
                  <a:pt x="0" y="149606"/>
                </a:lnTo>
                <a:lnTo>
                  <a:pt x="42672" y="149606"/>
                </a:lnTo>
                <a:lnTo>
                  <a:pt x="42672" y="145669"/>
                </a:lnTo>
                <a:lnTo>
                  <a:pt x="39370" y="144780"/>
                </a:lnTo>
                <a:lnTo>
                  <a:pt x="37084" y="144018"/>
                </a:lnTo>
                <a:lnTo>
                  <a:pt x="35687" y="143128"/>
                </a:lnTo>
                <a:lnTo>
                  <a:pt x="34290" y="142366"/>
                </a:lnTo>
                <a:lnTo>
                  <a:pt x="33147" y="141350"/>
                </a:lnTo>
                <a:lnTo>
                  <a:pt x="32385" y="140208"/>
                </a:lnTo>
                <a:lnTo>
                  <a:pt x="31496" y="138937"/>
                </a:lnTo>
                <a:lnTo>
                  <a:pt x="30987" y="137287"/>
                </a:lnTo>
                <a:lnTo>
                  <a:pt x="30225" y="132714"/>
                </a:lnTo>
                <a:lnTo>
                  <a:pt x="30099" y="8636"/>
                </a:lnTo>
                <a:lnTo>
                  <a:pt x="109431" y="8636"/>
                </a:lnTo>
                <a:lnTo>
                  <a:pt x="109728" y="8255"/>
                </a:lnTo>
                <a:lnTo>
                  <a:pt x="118999" y="3937"/>
                </a:lnTo>
                <a:lnTo>
                  <a:pt x="118999" y="0"/>
                </a:lnTo>
                <a:close/>
              </a:path>
              <a:path w="119379" h="149860">
                <a:moveTo>
                  <a:pt x="109431" y="8636"/>
                </a:moveTo>
                <a:lnTo>
                  <a:pt x="88773" y="8636"/>
                </a:lnTo>
                <a:lnTo>
                  <a:pt x="88659" y="132207"/>
                </a:lnTo>
                <a:lnTo>
                  <a:pt x="88624" y="132714"/>
                </a:lnTo>
                <a:lnTo>
                  <a:pt x="87926" y="136906"/>
                </a:lnTo>
                <a:lnTo>
                  <a:pt x="87847" y="137287"/>
                </a:lnTo>
                <a:lnTo>
                  <a:pt x="87375" y="138937"/>
                </a:lnTo>
                <a:lnTo>
                  <a:pt x="86487" y="140208"/>
                </a:lnTo>
                <a:lnTo>
                  <a:pt x="85725" y="141477"/>
                </a:lnTo>
                <a:lnTo>
                  <a:pt x="76454" y="145669"/>
                </a:lnTo>
                <a:lnTo>
                  <a:pt x="76454" y="149606"/>
                </a:lnTo>
                <a:lnTo>
                  <a:pt x="118999" y="149606"/>
                </a:lnTo>
                <a:lnTo>
                  <a:pt x="118999" y="145669"/>
                </a:lnTo>
                <a:lnTo>
                  <a:pt x="115570" y="144780"/>
                </a:lnTo>
                <a:lnTo>
                  <a:pt x="113284" y="143890"/>
                </a:lnTo>
                <a:lnTo>
                  <a:pt x="106553" y="20700"/>
                </a:lnTo>
                <a:lnTo>
                  <a:pt x="106807" y="17018"/>
                </a:lnTo>
                <a:lnTo>
                  <a:pt x="107187" y="14732"/>
                </a:lnTo>
                <a:lnTo>
                  <a:pt x="107442" y="12319"/>
                </a:lnTo>
                <a:lnTo>
                  <a:pt x="108077" y="10668"/>
                </a:lnTo>
                <a:lnTo>
                  <a:pt x="108839" y="9398"/>
                </a:lnTo>
                <a:lnTo>
                  <a:pt x="109431" y="863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742179" y="3350514"/>
            <a:ext cx="119380" cy="149860"/>
          </a:xfrm>
          <a:custGeom>
            <a:avLst/>
            <a:gdLst/>
            <a:ahLst/>
            <a:cxnLst/>
            <a:rect l="l" t="t" r="r" b="b"/>
            <a:pathLst>
              <a:path w="119379" h="149860">
                <a:moveTo>
                  <a:pt x="0" y="0"/>
                </a:moveTo>
                <a:lnTo>
                  <a:pt x="118999" y="0"/>
                </a:lnTo>
                <a:lnTo>
                  <a:pt x="118999" y="3937"/>
                </a:lnTo>
                <a:lnTo>
                  <a:pt x="115824" y="4952"/>
                </a:lnTo>
                <a:lnTo>
                  <a:pt x="113537" y="5714"/>
                </a:lnTo>
                <a:lnTo>
                  <a:pt x="107187" y="14732"/>
                </a:lnTo>
                <a:lnTo>
                  <a:pt x="106807" y="17018"/>
                </a:lnTo>
                <a:lnTo>
                  <a:pt x="106553" y="20700"/>
                </a:lnTo>
                <a:lnTo>
                  <a:pt x="106553" y="25908"/>
                </a:lnTo>
                <a:lnTo>
                  <a:pt x="106553" y="123825"/>
                </a:lnTo>
                <a:lnTo>
                  <a:pt x="106553" y="128650"/>
                </a:lnTo>
                <a:lnTo>
                  <a:pt x="106807" y="132207"/>
                </a:lnTo>
                <a:lnTo>
                  <a:pt x="107061" y="134493"/>
                </a:lnTo>
                <a:lnTo>
                  <a:pt x="107442" y="136906"/>
                </a:lnTo>
                <a:lnTo>
                  <a:pt x="107950" y="138684"/>
                </a:lnTo>
                <a:lnTo>
                  <a:pt x="108712" y="139953"/>
                </a:lnTo>
                <a:lnTo>
                  <a:pt x="109474" y="141224"/>
                </a:lnTo>
                <a:lnTo>
                  <a:pt x="118999" y="145669"/>
                </a:lnTo>
                <a:lnTo>
                  <a:pt x="118999" y="149606"/>
                </a:lnTo>
                <a:lnTo>
                  <a:pt x="76454" y="149606"/>
                </a:lnTo>
                <a:lnTo>
                  <a:pt x="76454" y="145669"/>
                </a:lnTo>
                <a:lnTo>
                  <a:pt x="79629" y="144780"/>
                </a:lnTo>
                <a:lnTo>
                  <a:pt x="81915" y="144018"/>
                </a:lnTo>
                <a:lnTo>
                  <a:pt x="83312" y="143256"/>
                </a:lnTo>
                <a:lnTo>
                  <a:pt x="84582" y="142494"/>
                </a:lnTo>
                <a:lnTo>
                  <a:pt x="85725" y="141477"/>
                </a:lnTo>
                <a:lnTo>
                  <a:pt x="86487" y="140208"/>
                </a:lnTo>
                <a:lnTo>
                  <a:pt x="87375" y="138937"/>
                </a:lnTo>
                <a:lnTo>
                  <a:pt x="87884" y="137160"/>
                </a:lnTo>
                <a:lnTo>
                  <a:pt x="88265" y="134874"/>
                </a:lnTo>
                <a:lnTo>
                  <a:pt x="88646" y="132587"/>
                </a:lnTo>
                <a:lnTo>
                  <a:pt x="88773" y="128905"/>
                </a:lnTo>
                <a:lnTo>
                  <a:pt x="88773" y="123825"/>
                </a:lnTo>
                <a:lnTo>
                  <a:pt x="88773" y="8636"/>
                </a:lnTo>
                <a:lnTo>
                  <a:pt x="30099" y="8636"/>
                </a:lnTo>
                <a:lnTo>
                  <a:pt x="30099" y="123825"/>
                </a:lnTo>
                <a:lnTo>
                  <a:pt x="30099" y="129032"/>
                </a:lnTo>
                <a:lnTo>
                  <a:pt x="30225" y="132714"/>
                </a:lnTo>
                <a:lnTo>
                  <a:pt x="30607" y="135000"/>
                </a:lnTo>
                <a:lnTo>
                  <a:pt x="30987" y="137287"/>
                </a:lnTo>
                <a:lnTo>
                  <a:pt x="31496" y="138937"/>
                </a:lnTo>
                <a:lnTo>
                  <a:pt x="32385" y="140208"/>
                </a:lnTo>
                <a:lnTo>
                  <a:pt x="33147" y="141350"/>
                </a:lnTo>
                <a:lnTo>
                  <a:pt x="34290" y="142366"/>
                </a:lnTo>
                <a:lnTo>
                  <a:pt x="35687" y="143128"/>
                </a:lnTo>
                <a:lnTo>
                  <a:pt x="37084" y="144018"/>
                </a:lnTo>
                <a:lnTo>
                  <a:pt x="39370" y="144780"/>
                </a:lnTo>
                <a:lnTo>
                  <a:pt x="42672" y="145669"/>
                </a:lnTo>
                <a:lnTo>
                  <a:pt x="42672" y="149606"/>
                </a:lnTo>
                <a:lnTo>
                  <a:pt x="0" y="149606"/>
                </a:lnTo>
                <a:lnTo>
                  <a:pt x="0" y="145669"/>
                </a:lnTo>
                <a:lnTo>
                  <a:pt x="3175" y="144780"/>
                </a:lnTo>
                <a:lnTo>
                  <a:pt x="5461" y="144018"/>
                </a:lnTo>
                <a:lnTo>
                  <a:pt x="6858" y="143256"/>
                </a:lnTo>
                <a:lnTo>
                  <a:pt x="8255" y="142494"/>
                </a:lnTo>
                <a:lnTo>
                  <a:pt x="9398" y="141477"/>
                </a:lnTo>
                <a:lnTo>
                  <a:pt x="10160" y="140208"/>
                </a:lnTo>
                <a:lnTo>
                  <a:pt x="10922" y="138937"/>
                </a:lnTo>
                <a:lnTo>
                  <a:pt x="11430" y="137160"/>
                </a:lnTo>
                <a:lnTo>
                  <a:pt x="11811" y="134874"/>
                </a:lnTo>
                <a:lnTo>
                  <a:pt x="12192" y="132587"/>
                </a:lnTo>
                <a:lnTo>
                  <a:pt x="12319" y="128905"/>
                </a:lnTo>
                <a:lnTo>
                  <a:pt x="12319" y="123825"/>
                </a:lnTo>
                <a:lnTo>
                  <a:pt x="12319" y="25908"/>
                </a:lnTo>
                <a:lnTo>
                  <a:pt x="12319" y="20827"/>
                </a:lnTo>
                <a:lnTo>
                  <a:pt x="12192" y="17145"/>
                </a:lnTo>
                <a:lnTo>
                  <a:pt x="11811" y="14859"/>
                </a:lnTo>
                <a:lnTo>
                  <a:pt x="11430" y="12573"/>
                </a:lnTo>
                <a:lnTo>
                  <a:pt x="6985" y="6603"/>
                </a:lnTo>
                <a:lnTo>
                  <a:pt x="5587" y="5714"/>
                </a:lnTo>
                <a:lnTo>
                  <a:pt x="3302" y="4952"/>
                </a:lnTo>
                <a:lnTo>
                  <a:pt x="0" y="393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861559" y="3413795"/>
            <a:ext cx="81492" cy="997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4875784" y="3431032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36824" y="50800"/>
                </a:moveTo>
                <a:lnTo>
                  <a:pt x="23113" y="50800"/>
                </a:lnTo>
                <a:lnTo>
                  <a:pt x="23749" y="50926"/>
                </a:lnTo>
                <a:lnTo>
                  <a:pt x="24256" y="50926"/>
                </a:lnTo>
                <a:lnTo>
                  <a:pt x="24764" y="51180"/>
                </a:lnTo>
                <a:lnTo>
                  <a:pt x="28066" y="58927"/>
                </a:lnTo>
                <a:lnTo>
                  <a:pt x="29210" y="62610"/>
                </a:lnTo>
                <a:lnTo>
                  <a:pt x="30099" y="65912"/>
                </a:lnTo>
                <a:lnTo>
                  <a:pt x="30861" y="69087"/>
                </a:lnTo>
                <a:lnTo>
                  <a:pt x="31876" y="71881"/>
                </a:lnTo>
                <a:lnTo>
                  <a:pt x="40258" y="81279"/>
                </a:lnTo>
                <a:lnTo>
                  <a:pt x="44195" y="81279"/>
                </a:lnTo>
                <a:lnTo>
                  <a:pt x="45465" y="81152"/>
                </a:lnTo>
                <a:lnTo>
                  <a:pt x="46862" y="80644"/>
                </a:lnTo>
                <a:lnTo>
                  <a:pt x="48132" y="80263"/>
                </a:lnTo>
                <a:lnTo>
                  <a:pt x="49529" y="79628"/>
                </a:lnTo>
                <a:lnTo>
                  <a:pt x="50926" y="78739"/>
                </a:lnTo>
                <a:lnTo>
                  <a:pt x="52450" y="77850"/>
                </a:lnTo>
                <a:lnTo>
                  <a:pt x="53848" y="76707"/>
                </a:lnTo>
                <a:lnTo>
                  <a:pt x="55499" y="75437"/>
                </a:lnTo>
                <a:lnTo>
                  <a:pt x="57700" y="73405"/>
                </a:lnTo>
                <a:lnTo>
                  <a:pt x="46608" y="73405"/>
                </a:lnTo>
                <a:lnTo>
                  <a:pt x="45846" y="73278"/>
                </a:lnTo>
                <a:lnTo>
                  <a:pt x="44830" y="72516"/>
                </a:lnTo>
                <a:lnTo>
                  <a:pt x="44323" y="72008"/>
                </a:lnTo>
                <a:lnTo>
                  <a:pt x="43814" y="71246"/>
                </a:lnTo>
                <a:lnTo>
                  <a:pt x="43306" y="70612"/>
                </a:lnTo>
                <a:lnTo>
                  <a:pt x="42925" y="69595"/>
                </a:lnTo>
                <a:lnTo>
                  <a:pt x="42544" y="68452"/>
                </a:lnTo>
                <a:lnTo>
                  <a:pt x="42037" y="67309"/>
                </a:lnTo>
                <a:lnTo>
                  <a:pt x="41655" y="65912"/>
                </a:lnTo>
                <a:lnTo>
                  <a:pt x="41148" y="64388"/>
                </a:lnTo>
                <a:lnTo>
                  <a:pt x="40258" y="61340"/>
                </a:lnTo>
                <a:lnTo>
                  <a:pt x="38226" y="55244"/>
                </a:lnTo>
                <a:lnTo>
                  <a:pt x="36824" y="50800"/>
                </a:lnTo>
                <a:close/>
              </a:path>
              <a:path w="62864" h="81279">
                <a:moveTo>
                  <a:pt x="29082" y="0"/>
                </a:moveTo>
                <a:lnTo>
                  <a:pt x="24891" y="0"/>
                </a:lnTo>
                <a:lnTo>
                  <a:pt x="8762" y="762"/>
                </a:lnTo>
                <a:lnTo>
                  <a:pt x="7874" y="4698"/>
                </a:lnTo>
                <a:lnTo>
                  <a:pt x="9270" y="4698"/>
                </a:lnTo>
                <a:lnTo>
                  <a:pt x="10540" y="4825"/>
                </a:lnTo>
                <a:lnTo>
                  <a:pt x="15112" y="7112"/>
                </a:lnTo>
                <a:lnTo>
                  <a:pt x="15366" y="7619"/>
                </a:lnTo>
                <a:lnTo>
                  <a:pt x="15493" y="9905"/>
                </a:lnTo>
                <a:lnTo>
                  <a:pt x="15239" y="12191"/>
                </a:lnTo>
                <a:lnTo>
                  <a:pt x="14986" y="13462"/>
                </a:lnTo>
                <a:lnTo>
                  <a:pt x="14604" y="14985"/>
                </a:lnTo>
                <a:lnTo>
                  <a:pt x="14224" y="17144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800"/>
                </a:lnTo>
                <a:lnTo>
                  <a:pt x="36824" y="50800"/>
                </a:lnTo>
                <a:lnTo>
                  <a:pt x="36321" y="49148"/>
                </a:lnTo>
                <a:lnTo>
                  <a:pt x="35305" y="46100"/>
                </a:lnTo>
                <a:lnTo>
                  <a:pt x="35795" y="45719"/>
                </a:lnTo>
                <a:lnTo>
                  <a:pt x="18795" y="45719"/>
                </a:lnTo>
                <a:lnTo>
                  <a:pt x="29082" y="0"/>
                </a:lnTo>
                <a:close/>
              </a:path>
              <a:path w="62864" h="81279">
                <a:moveTo>
                  <a:pt x="56641" y="66675"/>
                </a:moveTo>
                <a:lnTo>
                  <a:pt x="55499" y="68071"/>
                </a:lnTo>
                <a:lnTo>
                  <a:pt x="54355" y="69087"/>
                </a:lnTo>
                <a:lnTo>
                  <a:pt x="52577" y="70865"/>
                </a:lnTo>
                <a:lnTo>
                  <a:pt x="51688" y="71627"/>
                </a:lnTo>
                <a:lnTo>
                  <a:pt x="51053" y="72135"/>
                </a:lnTo>
                <a:lnTo>
                  <a:pt x="50291" y="72643"/>
                </a:lnTo>
                <a:lnTo>
                  <a:pt x="49021" y="73151"/>
                </a:lnTo>
                <a:lnTo>
                  <a:pt x="48513" y="73405"/>
                </a:lnTo>
                <a:lnTo>
                  <a:pt x="57700" y="73405"/>
                </a:lnTo>
                <a:lnTo>
                  <a:pt x="58800" y="72389"/>
                </a:lnTo>
                <a:lnTo>
                  <a:pt x="60578" y="70484"/>
                </a:lnTo>
                <a:lnTo>
                  <a:pt x="56641" y="66675"/>
                </a:lnTo>
                <a:close/>
              </a:path>
              <a:path w="62864" h="81279">
                <a:moveTo>
                  <a:pt x="60832" y="21462"/>
                </a:moveTo>
                <a:lnTo>
                  <a:pt x="39750" y="21462"/>
                </a:lnTo>
                <a:lnTo>
                  <a:pt x="38988" y="25272"/>
                </a:lnTo>
                <a:lnTo>
                  <a:pt x="40639" y="25400"/>
                </a:lnTo>
                <a:lnTo>
                  <a:pt x="41782" y="25780"/>
                </a:lnTo>
                <a:lnTo>
                  <a:pt x="43052" y="27050"/>
                </a:lnTo>
                <a:lnTo>
                  <a:pt x="43306" y="27812"/>
                </a:lnTo>
                <a:lnTo>
                  <a:pt x="43306" y="29463"/>
                </a:lnTo>
                <a:lnTo>
                  <a:pt x="30352" y="42417"/>
                </a:lnTo>
                <a:lnTo>
                  <a:pt x="28701" y="43433"/>
                </a:lnTo>
                <a:lnTo>
                  <a:pt x="26924" y="44195"/>
                </a:lnTo>
                <a:lnTo>
                  <a:pt x="25273" y="44830"/>
                </a:lnTo>
                <a:lnTo>
                  <a:pt x="23494" y="45465"/>
                </a:lnTo>
                <a:lnTo>
                  <a:pt x="21970" y="45719"/>
                </a:lnTo>
                <a:lnTo>
                  <a:pt x="35795" y="45719"/>
                </a:lnTo>
                <a:lnTo>
                  <a:pt x="37591" y="44322"/>
                </a:lnTo>
                <a:lnTo>
                  <a:pt x="39877" y="42671"/>
                </a:lnTo>
                <a:lnTo>
                  <a:pt x="42037" y="41147"/>
                </a:lnTo>
                <a:lnTo>
                  <a:pt x="50673" y="34543"/>
                </a:lnTo>
                <a:lnTo>
                  <a:pt x="57530" y="29209"/>
                </a:lnTo>
                <a:lnTo>
                  <a:pt x="59816" y="27177"/>
                </a:lnTo>
                <a:lnTo>
                  <a:pt x="62356" y="25145"/>
                </a:lnTo>
                <a:lnTo>
                  <a:pt x="60832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4875784" y="3431032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24891" y="0"/>
                </a:moveTo>
                <a:lnTo>
                  <a:pt x="29082" y="0"/>
                </a:lnTo>
                <a:lnTo>
                  <a:pt x="18795" y="45719"/>
                </a:lnTo>
                <a:lnTo>
                  <a:pt x="20446" y="45719"/>
                </a:lnTo>
                <a:lnTo>
                  <a:pt x="21970" y="45719"/>
                </a:lnTo>
                <a:lnTo>
                  <a:pt x="23494" y="45465"/>
                </a:lnTo>
                <a:lnTo>
                  <a:pt x="25273" y="44830"/>
                </a:lnTo>
                <a:lnTo>
                  <a:pt x="26924" y="44195"/>
                </a:lnTo>
                <a:lnTo>
                  <a:pt x="28701" y="43433"/>
                </a:lnTo>
                <a:lnTo>
                  <a:pt x="30352" y="42417"/>
                </a:lnTo>
                <a:lnTo>
                  <a:pt x="32130" y="41401"/>
                </a:lnTo>
                <a:lnTo>
                  <a:pt x="42290" y="31622"/>
                </a:lnTo>
                <a:lnTo>
                  <a:pt x="43052" y="30479"/>
                </a:lnTo>
                <a:lnTo>
                  <a:pt x="43306" y="29463"/>
                </a:lnTo>
                <a:lnTo>
                  <a:pt x="43306" y="28701"/>
                </a:lnTo>
                <a:lnTo>
                  <a:pt x="43306" y="27812"/>
                </a:lnTo>
                <a:lnTo>
                  <a:pt x="43052" y="27050"/>
                </a:lnTo>
                <a:lnTo>
                  <a:pt x="42417" y="26415"/>
                </a:lnTo>
                <a:lnTo>
                  <a:pt x="41782" y="25780"/>
                </a:lnTo>
                <a:lnTo>
                  <a:pt x="40639" y="25400"/>
                </a:lnTo>
                <a:lnTo>
                  <a:pt x="38988" y="25272"/>
                </a:lnTo>
                <a:lnTo>
                  <a:pt x="39750" y="21462"/>
                </a:lnTo>
                <a:lnTo>
                  <a:pt x="60832" y="21462"/>
                </a:lnTo>
                <a:lnTo>
                  <a:pt x="62356" y="25145"/>
                </a:lnTo>
                <a:lnTo>
                  <a:pt x="59816" y="27177"/>
                </a:lnTo>
                <a:lnTo>
                  <a:pt x="57530" y="29209"/>
                </a:lnTo>
                <a:lnTo>
                  <a:pt x="55244" y="30987"/>
                </a:lnTo>
                <a:lnTo>
                  <a:pt x="52958" y="32765"/>
                </a:lnTo>
                <a:lnTo>
                  <a:pt x="50673" y="34543"/>
                </a:lnTo>
                <a:lnTo>
                  <a:pt x="48513" y="36194"/>
                </a:lnTo>
                <a:lnTo>
                  <a:pt x="46354" y="37845"/>
                </a:lnTo>
                <a:lnTo>
                  <a:pt x="44195" y="39496"/>
                </a:lnTo>
                <a:lnTo>
                  <a:pt x="42037" y="41147"/>
                </a:lnTo>
                <a:lnTo>
                  <a:pt x="39877" y="42671"/>
                </a:lnTo>
                <a:lnTo>
                  <a:pt x="37591" y="44322"/>
                </a:lnTo>
                <a:lnTo>
                  <a:pt x="35305" y="46100"/>
                </a:lnTo>
                <a:lnTo>
                  <a:pt x="36321" y="49148"/>
                </a:lnTo>
                <a:lnTo>
                  <a:pt x="37211" y="52069"/>
                </a:lnTo>
                <a:lnTo>
                  <a:pt x="38226" y="55244"/>
                </a:lnTo>
                <a:lnTo>
                  <a:pt x="39242" y="58292"/>
                </a:lnTo>
                <a:lnTo>
                  <a:pt x="40258" y="61340"/>
                </a:lnTo>
                <a:lnTo>
                  <a:pt x="41148" y="64388"/>
                </a:lnTo>
                <a:lnTo>
                  <a:pt x="41655" y="65912"/>
                </a:lnTo>
                <a:lnTo>
                  <a:pt x="42037" y="67309"/>
                </a:lnTo>
                <a:lnTo>
                  <a:pt x="42544" y="68452"/>
                </a:lnTo>
                <a:lnTo>
                  <a:pt x="42925" y="69595"/>
                </a:lnTo>
                <a:lnTo>
                  <a:pt x="43306" y="70612"/>
                </a:lnTo>
                <a:lnTo>
                  <a:pt x="43814" y="71246"/>
                </a:lnTo>
                <a:lnTo>
                  <a:pt x="44323" y="72008"/>
                </a:lnTo>
                <a:lnTo>
                  <a:pt x="44830" y="72516"/>
                </a:lnTo>
                <a:lnTo>
                  <a:pt x="45338" y="72897"/>
                </a:lnTo>
                <a:lnTo>
                  <a:pt x="45846" y="73278"/>
                </a:lnTo>
                <a:lnTo>
                  <a:pt x="46608" y="73405"/>
                </a:lnTo>
                <a:lnTo>
                  <a:pt x="47370" y="73405"/>
                </a:lnTo>
                <a:lnTo>
                  <a:pt x="47878" y="73405"/>
                </a:lnTo>
                <a:lnTo>
                  <a:pt x="48513" y="73405"/>
                </a:lnTo>
                <a:lnTo>
                  <a:pt x="49021" y="73151"/>
                </a:lnTo>
                <a:lnTo>
                  <a:pt x="49656" y="72897"/>
                </a:lnTo>
                <a:lnTo>
                  <a:pt x="50291" y="72643"/>
                </a:lnTo>
                <a:lnTo>
                  <a:pt x="51053" y="72135"/>
                </a:lnTo>
                <a:lnTo>
                  <a:pt x="51688" y="71627"/>
                </a:lnTo>
                <a:lnTo>
                  <a:pt x="52577" y="70865"/>
                </a:lnTo>
                <a:lnTo>
                  <a:pt x="53466" y="69976"/>
                </a:lnTo>
                <a:lnTo>
                  <a:pt x="54355" y="69087"/>
                </a:lnTo>
                <a:lnTo>
                  <a:pt x="55499" y="68071"/>
                </a:lnTo>
                <a:lnTo>
                  <a:pt x="56641" y="66675"/>
                </a:lnTo>
                <a:lnTo>
                  <a:pt x="60578" y="70484"/>
                </a:lnTo>
                <a:lnTo>
                  <a:pt x="58800" y="72389"/>
                </a:lnTo>
                <a:lnTo>
                  <a:pt x="57023" y="74040"/>
                </a:lnTo>
                <a:lnTo>
                  <a:pt x="55499" y="75437"/>
                </a:lnTo>
                <a:lnTo>
                  <a:pt x="53848" y="76707"/>
                </a:lnTo>
                <a:lnTo>
                  <a:pt x="52450" y="77850"/>
                </a:lnTo>
                <a:lnTo>
                  <a:pt x="50926" y="78739"/>
                </a:lnTo>
                <a:lnTo>
                  <a:pt x="49529" y="79628"/>
                </a:lnTo>
                <a:lnTo>
                  <a:pt x="48132" y="80263"/>
                </a:lnTo>
                <a:lnTo>
                  <a:pt x="46862" y="80644"/>
                </a:lnTo>
                <a:lnTo>
                  <a:pt x="45465" y="81152"/>
                </a:lnTo>
                <a:lnTo>
                  <a:pt x="44195" y="81279"/>
                </a:lnTo>
                <a:lnTo>
                  <a:pt x="42799" y="81279"/>
                </a:lnTo>
                <a:lnTo>
                  <a:pt x="40258" y="81279"/>
                </a:lnTo>
                <a:lnTo>
                  <a:pt x="38353" y="80644"/>
                </a:lnTo>
                <a:lnTo>
                  <a:pt x="30099" y="65912"/>
                </a:lnTo>
                <a:lnTo>
                  <a:pt x="29210" y="62610"/>
                </a:lnTo>
                <a:lnTo>
                  <a:pt x="28066" y="58927"/>
                </a:lnTo>
                <a:lnTo>
                  <a:pt x="26924" y="54990"/>
                </a:lnTo>
                <a:lnTo>
                  <a:pt x="26669" y="54101"/>
                </a:lnTo>
                <a:lnTo>
                  <a:pt x="26415" y="53339"/>
                </a:lnTo>
                <a:lnTo>
                  <a:pt x="24256" y="50926"/>
                </a:lnTo>
                <a:lnTo>
                  <a:pt x="23749" y="50926"/>
                </a:lnTo>
                <a:lnTo>
                  <a:pt x="23113" y="50800"/>
                </a:lnTo>
                <a:lnTo>
                  <a:pt x="22351" y="50800"/>
                </a:lnTo>
                <a:lnTo>
                  <a:pt x="21462" y="50800"/>
                </a:lnTo>
                <a:lnTo>
                  <a:pt x="17779" y="50800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144"/>
                </a:lnTo>
                <a:lnTo>
                  <a:pt x="14604" y="14985"/>
                </a:lnTo>
                <a:lnTo>
                  <a:pt x="14986" y="13462"/>
                </a:lnTo>
                <a:lnTo>
                  <a:pt x="15239" y="12191"/>
                </a:lnTo>
                <a:lnTo>
                  <a:pt x="15366" y="11048"/>
                </a:lnTo>
                <a:lnTo>
                  <a:pt x="15493" y="9905"/>
                </a:lnTo>
                <a:lnTo>
                  <a:pt x="15493" y="9016"/>
                </a:lnTo>
                <a:lnTo>
                  <a:pt x="15493" y="8254"/>
                </a:lnTo>
                <a:lnTo>
                  <a:pt x="15366" y="7619"/>
                </a:lnTo>
                <a:lnTo>
                  <a:pt x="15112" y="7112"/>
                </a:lnTo>
                <a:lnTo>
                  <a:pt x="14858" y="6476"/>
                </a:lnTo>
                <a:lnTo>
                  <a:pt x="14477" y="6095"/>
                </a:lnTo>
                <a:lnTo>
                  <a:pt x="9270" y="4698"/>
                </a:lnTo>
                <a:lnTo>
                  <a:pt x="7874" y="4698"/>
                </a:lnTo>
                <a:lnTo>
                  <a:pt x="8762" y="762"/>
                </a:lnTo>
                <a:lnTo>
                  <a:pt x="248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942332" y="3441128"/>
            <a:ext cx="86065" cy="5403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956555" y="3459607"/>
            <a:ext cx="67945" cy="34925"/>
          </a:xfrm>
          <a:custGeom>
            <a:avLst/>
            <a:gdLst/>
            <a:ahLst/>
            <a:cxnLst/>
            <a:rect l="l" t="t" r="r" b="b"/>
            <a:pathLst>
              <a:path w="67945" h="34925">
                <a:moveTo>
                  <a:pt x="67818" y="25526"/>
                </a:moveTo>
                <a:lnTo>
                  <a:pt x="0" y="25526"/>
                </a:lnTo>
                <a:lnTo>
                  <a:pt x="0" y="34543"/>
                </a:lnTo>
                <a:lnTo>
                  <a:pt x="67818" y="34543"/>
                </a:lnTo>
                <a:lnTo>
                  <a:pt x="67818" y="25526"/>
                </a:lnTo>
                <a:close/>
              </a:path>
              <a:path w="67945" h="34925">
                <a:moveTo>
                  <a:pt x="67818" y="0"/>
                </a:moveTo>
                <a:lnTo>
                  <a:pt x="0" y="0"/>
                </a:lnTo>
                <a:lnTo>
                  <a:pt x="0" y="9016"/>
                </a:lnTo>
                <a:lnTo>
                  <a:pt x="67818" y="9016"/>
                </a:lnTo>
                <a:lnTo>
                  <a:pt x="6781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4956555" y="3485134"/>
            <a:ext cx="67945" cy="9525"/>
          </a:xfrm>
          <a:custGeom>
            <a:avLst/>
            <a:gdLst/>
            <a:ahLst/>
            <a:cxnLst/>
            <a:rect l="l" t="t" r="r" b="b"/>
            <a:pathLst>
              <a:path w="67945" h="9525">
                <a:moveTo>
                  <a:pt x="0" y="0"/>
                </a:moveTo>
                <a:lnTo>
                  <a:pt x="67818" y="0"/>
                </a:lnTo>
                <a:lnTo>
                  <a:pt x="67818" y="9016"/>
                </a:lnTo>
                <a:lnTo>
                  <a:pt x="0" y="9016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4956555" y="3459607"/>
            <a:ext cx="67945" cy="9525"/>
          </a:xfrm>
          <a:custGeom>
            <a:avLst/>
            <a:gdLst/>
            <a:ahLst/>
            <a:cxnLst/>
            <a:rect l="l" t="t" r="r" b="b"/>
            <a:pathLst>
              <a:path w="67945" h="9525">
                <a:moveTo>
                  <a:pt x="0" y="0"/>
                </a:moveTo>
                <a:lnTo>
                  <a:pt x="67818" y="0"/>
                </a:lnTo>
                <a:lnTo>
                  <a:pt x="67818" y="9016"/>
                </a:lnTo>
                <a:lnTo>
                  <a:pt x="0" y="9016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030723" y="3418332"/>
            <a:ext cx="67767" cy="93725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044313" y="3435603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4" h="76200">
                <a:moveTo>
                  <a:pt x="32140" y="13843"/>
                </a:moveTo>
                <a:lnTo>
                  <a:pt x="18541" y="13843"/>
                </a:lnTo>
                <a:lnTo>
                  <a:pt x="19431" y="14224"/>
                </a:lnTo>
                <a:lnTo>
                  <a:pt x="20574" y="15367"/>
                </a:lnTo>
                <a:lnTo>
                  <a:pt x="20827" y="16510"/>
                </a:lnTo>
                <a:lnTo>
                  <a:pt x="20827" y="62611"/>
                </a:lnTo>
                <a:lnTo>
                  <a:pt x="20574" y="63500"/>
                </a:lnTo>
                <a:lnTo>
                  <a:pt x="20320" y="65150"/>
                </a:lnTo>
                <a:lnTo>
                  <a:pt x="19812" y="66421"/>
                </a:lnTo>
                <a:lnTo>
                  <a:pt x="19558" y="66929"/>
                </a:lnTo>
                <a:lnTo>
                  <a:pt x="19176" y="67310"/>
                </a:lnTo>
                <a:lnTo>
                  <a:pt x="18796" y="67818"/>
                </a:lnTo>
                <a:lnTo>
                  <a:pt x="15239" y="69469"/>
                </a:lnTo>
                <a:lnTo>
                  <a:pt x="14350" y="69723"/>
                </a:lnTo>
                <a:lnTo>
                  <a:pt x="13208" y="69850"/>
                </a:lnTo>
                <a:lnTo>
                  <a:pt x="12064" y="70104"/>
                </a:lnTo>
                <a:lnTo>
                  <a:pt x="9144" y="70358"/>
                </a:lnTo>
                <a:lnTo>
                  <a:pt x="7492" y="70358"/>
                </a:lnTo>
                <a:lnTo>
                  <a:pt x="3175" y="70612"/>
                </a:lnTo>
                <a:lnTo>
                  <a:pt x="3175" y="75692"/>
                </a:lnTo>
                <a:lnTo>
                  <a:pt x="49784" y="75692"/>
                </a:lnTo>
                <a:lnTo>
                  <a:pt x="49784" y="70612"/>
                </a:lnTo>
                <a:lnTo>
                  <a:pt x="47371" y="70485"/>
                </a:lnTo>
                <a:lnTo>
                  <a:pt x="45338" y="70485"/>
                </a:lnTo>
                <a:lnTo>
                  <a:pt x="42037" y="70231"/>
                </a:lnTo>
                <a:lnTo>
                  <a:pt x="39242" y="69976"/>
                </a:lnTo>
                <a:lnTo>
                  <a:pt x="38100" y="69723"/>
                </a:lnTo>
                <a:lnTo>
                  <a:pt x="37084" y="69596"/>
                </a:lnTo>
                <a:lnTo>
                  <a:pt x="35560" y="69087"/>
                </a:lnTo>
                <a:lnTo>
                  <a:pt x="34925" y="68707"/>
                </a:lnTo>
                <a:lnTo>
                  <a:pt x="34416" y="68199"/>
                </a:lnTo>
                <a:lnTo>
                  <a:pt x="34036" y="67945"/>
                </a:lnTo>
                <a:lnTo>
                  <a:pt x="33654" y="67563"/>
                </a:lnTo>
                <a:lnTo>
                  <a:pt x="33400" y="67056"/>
                </a:lnTo>
                <a:lnTo>
                  <a:pt x="33147" y="66675"/>
                </a:lnTo>
                <a:lnTo>
                  <a:pt x="32892" y="66167"/>
                </a:lnTo>
                <a:lnTo>
                  <a:pt x="32638" y="65532"/>
                </a:lnTo>
                <a:lnTo>
                  <a:pt x="32385" y="64262"/>
                </a:lnTo>
                <a:lnTo>
                  <a:pt x="32258" y="62484"/>
                </a:lnTo>
                <a:lnTo>
                  <a:pt x="32140" y="13843"/>
                </a:lnTo>
                <a:close/>
              </a:path>
              <a:path w="50164" h="76200">
                <a:moveTo>
                  <a:pt x="32512" y="0"/>
                </a:moveTo>
                <a:lnTo>
                  <a:pt x="28956" y="0"/>
                </a:lnTo>
                <a:lnTo>
                  <a:pt x="24002" y="2540"/>
                </a:lnTo>
                <a:lnTo>
                  <a:pt x="14350" y="7874"/>
                </a:lnTo>
                <a:lnTo>
                  <a:pt x="9651" y="10541"/>
                </a:lnTo>
                <a:lnTo>
                  <a:pt x="0" y="15875"/>
                </a:lnTo>
                <a:lnTo>
                  <a:pt x="381" y="16763"/>
                </a:lnTo>
                <a:lnTo>
                  <a:pt x="888" y="17653"/>
                </a:lnTo>
                <a:lnTo>
                  <a:pt x="1270" y="18669"/>
                </a:lnTo>
                <a:lnTo>
                  <a:pt x="2794" y="21336"/>
                </a:lnTo>
                <a:lnTo>
                  <a:pt x="6476" y="18796"/>
                </a:lnTo>
                <a:lnTo>
                  <a:pt x="9651" y="17018"/>
                </a:lnTo>
                <a:lnTo>
                  <a:pt x="12064" y="15748"/>
                </a:lnTo>
                <a:lnTo>
                  <a:pt x="14350" y="14478"/>
                </a:lnTo>
                <a:lnTo>
                  <a:pt x="16256" y="13843"/>
                </a:lnTo>
                <a:lnTo>
                  <a:pt x="32140" y="13843"/>
                </a:lnTo>
                <a:lnTo>
                  <a:pt x="32258" y="5715"/>
                </a:lnTo>
                <a:lnTo>
                  <a:pt x="32385" y="2159"/>
                </a:lnTo>
                <a:lnTo>
                  <a:pt x="325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044313" y="3435603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4" h="76200">
                <a:moveTo>
                  <a:pt x="28956" y="0"/>
                </a:moveTo>
                <a:lnTo>
                  <a:pt x="32512" y="0"/>
                </a:lnTo>
                <a:lnTo>
                  <a:pt x="32385" y="2159"/>
                </a:lnTo>
                <a:lnTo>
                  <a:pt x="32385" y="4063"/>
                </a:lnTo>
                <a:lnTo>
                  <a:pt x="32258" y="5715"/>
                </a:lnTo>
                <a:lnTo>
                  <a:pt x="32258" y="7493"/>
                </a:lnTo>
                <a:lnTo>
                  <a:pt x="32258" y="9144"/>
                </a:lnTo>
                <a:lnTo>
                  <a:pt x="32258" y="10795"/>
                </a:lnTo>
                <a:lnTo>
                  <a:pt x="32258" y="12319"/>
                </a:lnTo>
                <a:lnTo>
                  <a:pt x="32131" y="13970"/>
                </a:lnTo>
                <a:lnTo>
                  <a:pt x="32131" y="15494"/>
                </a:lnTo>
                <a:lnTo>
                  <a:pt x="32131" y="60198"/>
                </a:lnTo>
                <a:lnTo>
                  <a:pt x="32131" y="61341"/>
                </a:lnTo>
                <a:lnTo>
                  <a:pt x="32258" y="62484"/>
                </a:lnTo>
                <a:lnTo>
                  <a:pt x="32258" y="63373"/>
                </a:lnTo>
                <a:lnTo>
                  <a:pt x="32385" y="64262"/>
                </a:lnTo>
                <a:lnTo>
                  <a:pt x="32512" y="64897"/>
                </a:lnTo>
                <a:lnTo>
                  <a:pt x="32638" y="65532"/>
                </a:lnTo>
                <a:lnTo>
                  <a:pt x="32892" y="66167"/>
                </a:lnTo>
                <a:lnTo>
                  <a:pt x="33147" y="66675"/>
                </a:lnTo>
                <a:lnTo>
                  <a:pt x="33400" y="67056"/>
                </a:lnTo>
                <a:lnTo>
                  <a:pt x="33654" y="67563"/>
                </a:lnTo>
                <a:lnTo>
                  <a:pt x="34036" y="67945"/>
                </a:lnTo>
                <a:lnTo>
                  <a:pt x="34416" y="68199"/>
                </a:lnTo>
                <a:lnTo>
                  <a:pt x="34925" y="68707"/>
                </a:lnTo>
                <a:lnTo>
                  <a:pt x="35560" y="69087"/>
                </a:lnTo>
                <a:lnTo>
                  <a:pt x="36322" y="69342"/>
                </a:lnTo>
                <a:lnTo>
                  <a:pt x="37084" y="69596"/>
                </a:lnTo>
                <a:lnTo>
                  <a:pt x="38100" y="69723"/>
                </a:lnTo>
                <a:lnTo>
                  <a:pt x="39242" y="69976"/>
                </a:lnTo>
                <a:lnTo>
                  <a:pt x="40512" y="70104"/>
                </a:lnTo>
                <a:lnTo>
                  <a:pt x="42037" y="70231"/>
                </a:lnTo>
                <a:lnTo>
                  <a:pt x="43687" y="70358"/>
                </a:lnTo>
                <a:lnTo>
                  <a:pt x="45338" y="70485"/>
                </a:lnTo>
                <a:lnTo>
                  <a:pt x="47371" y="70485"/>
                </a:lnTo>
                <a:lnTo>
                  <a:pt x="49784" y="70612"/>
                </a:lnTo>
                <a:lnTo>
                  <a:pt x="49784" y="75692"/>
                </a:lnTo>
                <a:lnTo>
                  <a:pt x="3175" y="75692"/>
                </a:lnTo>
                <a:lnTo>
                  <a:pt x="3175" y="70612"/>
                </a:lnTo>
                <a:lnTo>
                  <a:pt x="5461" y="70485"/>
                </a:lnTo>
                <a:lnTo>
                  <a:pt x="7492" y="70358"/>
                </a:lnTo>
                <a:lnTo>
                  <a:pt x="9144" y="70358"/>
                </a:lnTo>
                <a:lnTo>
                  <a:pt x="10667" y="70231"/>
                </a:lnTo>
                <a:lnTo>
                  <a:pt x="12064" y="70104"/>
                </a:lnTo>
                <a:lnTo>
                  <a:pt x="13208" y="69850"/>
                </a:lnTo>
                <a:lnTo>
                  <a:pt x="14350" y="69723"/>
                </a:lnTo>
                <a:lnTo>
                  <a:pt x="15239" y="69469"/>
                </a:lnTo>
                <a:lnTo>
                  <a:pt x="15875" y="69342"/>
                </a:lnTo>
                <a:lnTo>
                  <a:pt x="16637" y="69087"/>
                </a:lnTo>
                <a:lnTo>
                  <a:pt x="17272" y="68834"/>
                </a:lnTo>
                <a:lnTo>
                  <a:pt x="17779" y="68580"/>
                </a:lnTo>
                <a:lnTo>
                  <a:pt x="18287" y="68199"/>
                </a:lnTo>
                <a:lnTo>
                  <a:pt x="18796" y="67818"/>
                </a:lnTo>
                <a:lnTo>
                  <a:pt x="19176" y="67310"/>
                </a:lnTo>
                <a:lnTo>
                  <a:pt x="19558" y="66929"/>
                </a:lnTo>
                <a:lnTo>
                  <a:pt x="19812" y="66421"/>
                </a:lnTo>
                <a:lnTo>
                  <a:pt x="20065" y="65786"/>
                </a:lnTo>
                <a:lnTo>
                  <a:pt x="20320" y="65150"/>
                </a:lnTo>
                <a:lnTo>
                  <a:pt x="20447" y="64388"/>
                </a:lnTo>
                <a:lnTo>
                  <a:pt x="20574" y="63500"/>
                </a:lnTo>
                <a:lnTo>
                  <a:pt x="20827" y="62611"/>
                </a:lnTo>
                <a:lnTo>
                  <a:pt x="20827" y="61468"/>
                </a:lnTo>
                <a:lnTo>
                  <a:pt x="20827" y="60198"/>
                </a:lnTo>
                <a:lnTo>
                  <a:pt x="20827" y="18034"/>
                </a:lnTo>
                <a:lnTo>
                  <a:pt x="20827" y="16510"/>
                </a:lnTo>
                <a:lnTo>
                  <a:pt x="20574" y="15367"/>
                </a:lnTo>
                <a:lnTo>
                  <a:pt x="19938" y="14732"/>
                </a:lnTo>
                <a:lnTo>
                  <a:pt x="19431" y="14224"/>
                </a:lnTo>
                <a:lnTo>
                  <a:pt x="18541" y="13843"/>
                </a:lnTo>
                <a:lnTo>
                  <a:pt x="17399" y="13843"/>
                </a:lnTo>
                <a:lnTo>
                  <a:pt x="16256" y="13843"/>
                </a:lnTo>
                <a:lnTo>
                  <a:pt x="14350" y="14478"/>
                </a:lnTo>
                <a:lnTo>
                  <a:pt x="12064" y="15748"/>
                </a:lnTo>
                <a:lnTo>
                  <a:pt x="9651" y="17018"/>
                </a:lnTo>
                <a:lnTo>
                  <a:pt x="6476" y="18796"/>
                </a:lnTo>
                <a:lnTo>
                  <a:pt x="2794" y="21336"/>
                </a:lnTo>
                <a:lnTo>
                  <a:pt x="2286" y="20447"/>
                </a:lnTo>
                <a:lnTo>
                  <a:pt x="1777" y="19558"/>
                </a:lnTo>
                <a:lnTo>
                  <a:pt x="1270" y="18669"/>
                </a:lnTo>
                <a:lnTo>
                  <a:pt x="888" y="17653"/>
                </a:lnTo>
                <a:lnTo>
                  <a:pt x="381" y="16763"/>
                </a:lnTo>
                <a:lnTo>
                  <a:pt x="0" y="15875"/>
                </a:lnTo>
                <a:lnTo>
                  <a:pt x="4825" y="13208"/>
                </a:lnTo>
                <a:lnTo>
                  <a:pt x="9651" y="10541"/>
                </a:lnTo>
                <a:lnTo>
                  <a:pt x="14350" y="7874"/>
                </a:lnTo>
                <a:lnTo>
                  <a:pt x="19176" y="5207"/>
                </a:lnTo>
                <a:lnTo>
                  <a:pt x="24002" y="2540"/>
                </a:lnTo>
                <a:lnTo>
                  <a:pt x="289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858511" y="3311688"/>
            <a:ext cx="101379" cy="99023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119115" y="3377149"/>
            <a:ext cx="113507" cy="96808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133847" y="3394836"/>
            <a:ext cx="93980" cy="78105"/>
          </a:xfrm>
          <a:custGeom>
            <a:avLst/>
            <a:gdLst/>
            <a:ahLst/>
            <a:cxnLst/>
            <a:rect l="l" t="t" r="r" b="b"/>
            <a:pathLst>
              <a:path w="93979" h="78104">
                <a:moveTo>
                  <a:pt x="72136" y="10667"/>
                </a:moveTo>
                <a:lnTo>
                  <a:pt x="59943" y="10667"/>
                </a:lnTo>
                <a:lnTo>
                  <a:pt x="60325" y="11302"/>
                </a:lnTo>
                <a:lnTo>
                  <a:pt x="59054" y="14604"/>
                </a:lnTo>
                <a:lnTo>
                  <a:pt x="55879" y="25273"/>
                </a:lnTo>
                <a:lnTo>
                  <a:pt x="54228" y="31368"/>
                </a:lnTo>
                <a:lnTo>
                  <a:pt x="52959" y="36575"/>
                </a:lnTo>
                <a:lnTo>
                  <a:pt x="52069" y="40766"/>
                </a:lnTo>
                <a:lnTo>
                  <a:pt x="48767" y="55752"/>
                </a:lnTo>
                <a:lnTo>
                  <a:pt x="48154" y="59943"/>
                </a:lnTo>
                <a:lnTo>
                  <a:pt x="48084" y="68834"/>
                </a:lnTo>
                <a:lnTo>
                  <a:pt x="49022" y="71882"/>
                </a:lnTo>
                <a:lnTo>
                  <a:pt x="53212" y="76835"/>
                </a:lnTo>
                <a:lnTo>
                  <a:pt x="56134" y="78104"/>
                </a:lnTo>
                <a:lnTo>
                  <a:pt x="63500" y="78104"/>
                </a:lnTo>
                <a:lnTo>
                  <a:pt x="78547" y="68834"/>
                </a:lnTo>
                <a:lnTo>
                  <a:pt x="64135" y="68834"/>
                </a:lnTo>
                <a:lnTo>
                  <a:pt x="62991" y="68452"/>
                </a:lnTo>
                <a:lnTo>
                  <a:pt x="62356" y="67437"/>
                </a:lnTo>
                <a:lnTo>
                  <a:pt x="61594" y="66421"/>
                </a:lnTo>
                <a:lnTo>
                  <a:pt x="61213" y="64897"/>
                </a:lnTo>
                <a:lnTo>
                  <a:pt x="61234" y="59943"/>
                </a:lnTo>
                <a:lnTo>
                  <a:pt x="61808" y="56387"/>
                </a:lnTo>
                <a:lnTo>
                  <a:pt x="61932" y="55752"/>
                </a:lnTo>
                <a:lnTo>
                  <a:pt x="62991" y="50926"/>
                </a:lnTo>
                <a:lnTo>
                  <a:pt x="72136" y="10667"/>
                </a:lnTo>
                <a:close/>
              </a:path>
              <a:path w="93979" h="78104">
                <a:moveTo>
                  <a:pt x="36322" y="10667"/>
                </a:moveTo>
                <a:lnTo>
                  <a:pt x="25907" y="10667"/>
                </a:lnTo>
                <a:lnTo>
                  <a:pt x="20574" y="33400"/>
                </a:lnTo>
                <a:lnTo>
                  <a:pt x="16881" y="47519"/>
                </a:lnTo>
                <a:lnTo>
                  <a:pt x="13033" y="58816"/>
                </a:lnTo>
                <a:lnTo>
                  <a:pt x="9018" y="67280"/>
                </a:lnTo>
                <a:lnTo>
                  <a:pt x="4825" y="72898"/>
                </a:lnTo>
                <a:lnTo>
                  <a:pt x="4063" y="76835"/>
                </a:lnTo>
                <a:lnTo>
                  <a:pt x="21081" y="76835"/>
                </a:lnTo>
                <a:lnTo>
                  <a:pt x="21716" y="75057"/>
                </a:lnTo>
                <a:lnTo>
                  <a:pt x="22548" y="71882"/>
                </a:lnTo>
                <a:lnTo>
                  <a:pt x="23622" y="67945"/>
                </a:lnTo>
                <a:lnTo>
                  <a:pt x="24637" y="63753"/>
                </a:lnTo>
                <a:lnTo>
                  <a:pt x="25526" y="59943"/>
                </a:lnTo>
                <a:lnTo>
                  <a:pt x="26553" y="55752"/>
                </a:lnTo>
                <a:lnTo>
                  <a:pt x="36322" y="10667"/>
                </a:lnTo>
                <a:close/>
              </a:path>
              <a:path w="93979" h="78104">
                <a:moveTo>
                  <a:pt x="76962" y="61213"/>
                </a:moveTo>
                <a:lnTo>
                  <a:pt x="72643" y="66293"/>
                </a:lnTo>
                <a:lnTo>
                  <a:pt x="68834" y="68834"/>
                </a:lnTo>
                <a:lnTo>
                  <a:pt x="78547" y="68834"/>
                </a:lnTo>
                <a:lnTo>
                  <a:pt x="81661" y="65532"/>
                </a:lnTo>
                <a:lnTo>
                  <a:pt x="76962" y="61213"/>
                </a:lnTo>
                <a:close/>
              </a:path>
              <a:path w="93979" h="78104">
                <a:moveTo>
                  <a:pt x="93599" y="0"/>
                </a:moveTo>
                <a:lnTo>
                  <a:pt x="24384" y="0"/>
                </a:lnTo>
                <a:lnTo>
                  <a:pt x="21462" y="380"/>
                </a:lnTo>
                <a:lnTo>
                  <a:pt x="16637" y="1650"/>
                </a:lnTo>
                <a:lnTo>
                  <a:pt x="14350" y="2539"/>
                </a:lnTo>
                <a:lnTo>
                  <a:pt x="12446" y="3810"/>
                </a:lnTo>
                <a:lnTo>
                  <a:pt x="10540" y="4952"/>
                </a:lnTo>
                <a:lnTo>
                  <a:pt x="8636" y="6476"/>
                </a:lnTo>
                <a:lnTo>
                  <a:pt x="5079" y="10033"/>
                </a:lnTo>
                <a:lnTo>
                  <a:pt x="2793" y="12573"/>
                </a:lnTo>
                <a:lnTo>
                  <a:pt x="0" y="16001"/>
                </a:lnTo>
                <a:lnTo>
                  <a:pt x="5079" y="20192"/>
                </a:lnTo>
                <a:lnTo>
                  <a:pt x="8254" y="16383"/>
                </a:lnTo>
                <a:lnTo>
                  <a:pt x="11049" y="13842"/>
                </a:lnTo>
                <a:lnTo>
                  <a:pt x="13715" y="12573"/>
                </a:lnTo>
                <a:lnTo>
                  <a:pt x="16255" y="11302"/>
                </a:lnTo>
                <a:lnTo>
                  <a:pt x="19557" y="10667"/>
                </a:lnTo>
                <a:lnTo>
                  <a:pt x="91186" y="10667"/>
                </a:lnTo>
                <a:lnTo>
                  <a:pt x="935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133847" y="3394836"/>
            <a:ext cx="93980" cy="78105"/>
          </a:xfrm>
          <a:custGeom>
            <a:avLst/>
            <a:gdLst/>
            <a:ahLst/>
            <a:cxnLst/>
            <a:rect l="l" t="t" r="r" b="b"/>
            <a:pathLst>
              <a:path w="93979" h="78104">
                <a:moveTo>
                  <a:pt x="27559" y="0"/>
                </a:moveTo>
                <a:lnTo>
                  <a:pt x="93599" y="0"/>
                </a:lnTo>
                <a:lnTo>
                  <a:pt x="91186" y="10667"/>
                </a:lnTo>
                <a:lnTo>
                  <a:pt x="72136" y="10667"/>
                </a:lnTo>
                <a:lnTo>
                  <a:pt x="62991" y="50926"/>
                </a:lnTo>
                <a:lnTo>
                  <a:pt x="61849" y="56134"/>
                </a:lnTo>
                <a:lnTo>
                  <a:pt x="61213" y="60071"/>
                </a:lnTo>
                <a:lnTo>
                  <a:pt x="61213" y="62737"/>
                </a:lnTo>
                <a:lnTo>
                  <a:pt x="61213" y="64897"/>
                </a:lnTo>
                <a:lnTo>
                  <a:pt x="61594" y="66421"/>
                </a:lnTo>
                <a:lnTo>
                  <a:pt x="62356" y="67437"/>
                </a:lnTo>
                <a:lnTo>
                  <a:pt x="62991" y="68452"/>
                </a:lnTo>
                <a:lnTo>
                  <a:pt x="64135" y="68834"/>
                </a:lnTo>
                <a:lnTo>
                  <a:pt x="65659" y="68834"/>
                </a:lnTo>
                <a:lnTo>
                  <a:pt x="68834" y="68834"/>
                </a:lnTo>
                <a:lnTo>
                  <a:pt x="72643" y="66293"/>
                </a:lnTo>
                <a:lnTo>
                  <a:pt x="76962" y="61213"/>
                </a:lnTo>
                <a:lnTo>
                  <a:pt x="81661" y="65532"/>
                </a:lnTo>
                <a:lnTo>
                  <a:pt x="63500" y="78104"/>
                </a:lnTo>
                <a:lnTo>
                  <a:pt x="59689" y="78104"/>
                </a:lnTo>
                <a:lnTo>
                  <a:pt x="56134" y="78104"/>
                </a:lnTo>
                <a:lnTo>
                  <a:pt x="53212" y="76835"/>
                </a:lnTo>
                <a:lnTo>
                  <a:pt x="51180" y="74422"/>
                </a:lnTo>
                <a:lnTo>
                  <a:pt x="49022" y="71882"/>
                </a:lnTo>
                <a:lnTo>
                  <a:pt x="48005" y="68579"/>
                </a:lnTo>
                <a:lnTo>
                  <a:pt x="48005" y="64515"/>
                </a:lnTo>
                <a:lnTo>
                  <a:pt x="48005" y="60960"/>
                </a:lnTo>
                <a:lnTo>
                  <a:pt x="48767" y="55752"/>
                </a:lnTo>
                <a:lnTo>
                  <a:pt x="50291" y="48895"/>
                </a:lnTo>
                <a:lnTo>
                  <a:pt x="52069" y="40766"/>
                </a:lnTo>
                <a:lnTo>
                  <a:pt x="52959" y="36575"/>
                </a:lnTo>
                <a:lnTo>
                  <a:pt x="54228" y="31368"/>
                </a:lnTo>
                <a:lnTo>
                  <a:pt x="55879" y="25273"/>
                </a:lnTo>
                <a:lnTo>
                  <a:pt x="57657" y="19303"/>
                </a:lnTo>
                <a:lnTo>
                  <a:pt x="59054" y="14604"/>
                </a:lnTo>
                <a:lnTo>
                  <a:pt x="60325" y="11302"/>
                </a:lnTo>
                <a:lnTo>
                  <a:pt x="59943" y="10667"/>
                </a:lnTo>
                <a:lnTo>
                  <a:pt x="36322" y="10667"/>
                </a:lnTo>
                <a:lnTo>
                  <a:pt x="26415" y="56387"/>
                </a:lnTo>
                <a:lnTo>
                  <a:pt x="25526" y="59943"/>
                </a:lnTo>
                <a:lnTo>
                  <a:pt x="24637" y="63753"/>
                </a:lnTo>
                <a:lnTo>
                  <a:pt x="23622" y="67945"/>
                </a:lnTo>
                <a:lnTo>
                  <a:pt x="22478" y="72136"/>
                </a:lnTo>
                <a:lnTo>
                  <a:pt x="21716" y="75057"/>
                </a:lnTo>
                <a:lnTo>
                  <a:pt x="21081" y="76835"/>
                </a:lnTo>
                <a:lnTo>
                  <a:pt x="4063" y="76835"/>
                </a:lnTo>
                <a:lnTo>
                  <a:pt x="4825" y="72898"/>
                </a:lnTo>
                <a:lnTo>
                  <a:pt x="9018" y="67280"/>
                </a:lnTo>
                <a:lnTo>
                  <a:pt x="13033" y="58816"/>
                </a:lnTo>
                <a:lnTo>
                  <a:pt x="16881" y="47519"/>
                </a:lnTo>
                <a:lnTo>
                  <a:pt x="20574" y="33400"/>
                </a:lnTo>
                <a:lnTo>
                  <a:pt x="25907" y="10667"/>
                </a:lnTo>
                <a:lnTo>
                  <a:pt x="23367" y="10667"/>
                </a:lnTo>
                <a:lnTo>
                  <a:pt x="19557" y="10667"/>
                </a:lnTo>
                <a:lnTo>
                  <a:pt x="16255" y="11302"/>
                </a:lnTo>
                <a:lnTo>
                  <a:pt x="13715" y="12573"/>
                </a:lnTo>
                <a:lnTo>
                  <a:pt x="11049" y="13842"/>
                </a:lnTo>
                <a:lnTo>
                  <a:pt x="8254" y="16383"/>
                </a:lnTo>
                <a:lnTo>
                  <a:pt x="5079" y="20192"/>
                </a:lnTo>
                <a:lnTo>
                  <a:pt x="0" y="16001"/>
                </a:lnTo>
                <a:lnTo>
                  <a:pt x="12446" y="3810"/>
                </a:lnTo>
                <a:lnTo>
                  <a:pt x="14350" y="2539"/>
                </a:lnTo>
                <a:lnTo>
                  <a:pt x="16637" y="1650"/>
                </a:lnTo>
                <a:lnTo>
                  <a:pt x="19050" y="1015"/>
                </a:lnTo>
                <a:lnTo>
                  <a:pt x="21462" y="380"/>
                </a:lnTo>
                <a:lnTo>
                  <a:pt x="24384" y="0"/>
                </a:lnTo>
                <a:lnTo>
                  <a:pt x="275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221223" y="3407699"/>
            <a:ext cx="81492" cy="997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235447" y="3424935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36824" y="50800"/>
                </a:moveTo>
                <a:lnTo>
                  <a:pt x="23113" y="50800"/>
                </a:lnTo>
                <a:lnTo>
                  <a:pt x="23749" y="50926"/>
                </a:lnTo>
                <a:lnTo>
                  <a:pt x="24256" y="50926"/>
                </a:lnTo>
                <a:lnTo>
                  <a:pt x="24764" y="51180"/>
                </a:lnTo>
                <a:lnTo>
                  <a:pt x="28066" y="58927"/>
                </a:lnTo>
                <a:lnTo>
                  <a:pt x="29210" y="62611"/>
                </a:lnTo>
                <a:lnTo>
                  <a:pt x="30099" y="65912"/>
                </a:lnTo>
                <a:lnTo>
                  <a:pt x="30861" y="69087"/>
                </a:lnTo>
                <a:lnTo>
                  <a:pt x="31876" y="71881"/>
                </a:lnTo>
                <a:lnTo>
                  <a:pt x="40259" y="81279"/>
                </a:lnTo>
                <a:lnTo>
                  <a:pt x="44196" y="81279"/>
                </a:lnTo>
                <a:lnTo>
                  <a:pt x="45465" y="81152"/>
                </a:lnTo>
                <a:lnTo>
                  <a:pt x="46862" y="80644"/>
                </a:lnTo>
                <a:lnTo>
                  <a:pt x="48132" y="80263"/>
                </a:lnTo>
                <a:lnTo>
                  <a:pt x="49529" y="79628"/>
                </a:lnTo>
                <a:lnTo>
                  <a:pt x="50926" y="78739"/>
                </a:lnTo>
                <a:lnTo>
                  <a:pt x="52450" y="77850"/>
                </a:lnTo>
                <a:lnTo>
                  <a:pt x="53848" y="76708"/>
                </a:lnTo>
                <a:lnTo>
                  <a:pt x="55499" y="75437"/>
                </a:lnTo>
                <a:lnTo>
                  <a:pt x="57700" y="73405"/>
                </a:lnTo>
                <a:lnTo>
                  <a:pt x="46609" y="73405"/>
                </a:lnTo>
                <a:lnTo>
                  <a:pt x="45847" y="73278"/>
                </a:lnTo>
                <a:lnTo>
                  <a:pt x="44830" y="72516"/>
                </a:lnTo>
                <a:lnTo>
                  <a:pt x="44323" y="72009"/>
                </a:lnTo>
                <a:lnTo>
                  <a:pt x="43814" y="71247"/>
                </a:lnTo>
                <a:lnTo>
                  <a:pt x="43306" y="70612"/>
                </a:lnTo>
                <a:lnTo>
                  <a:pt x="42925" y="69596"/>
                </a:lnTo>
                <a:lnTo>
                  <a:pt x="42544" y="68452"/>
                </a:lnTo>
                <a:lnTo>
                  <a:pt x="42037" y="67310"/>
                </a:lnTo>
                <a:lnTo>
                  <a:pt x="41655" y="65912"/>
                </a:lnTo>
                <a:lnTo>
                  <a:pt x="41148" y="64388"/>
                </a:lnTo>
                <a:lnTo>
                  <a:pt x="40259" y="61340"/>
                </a:lnTo>
                <a:lnTo>
                  <a:pt x="38226" y="55244"/>
                </a:lnTo>
                <a:lnTo>
                  <a:pt x="36824" y="50800"/>
                </a:lnTo>
                <a:close/>
              </a:path>
              <a:path w="62864" h="81279">
                <a:moveTo>
                  <a:pt x="29082" y="0"/>
                </a:moveTo>
                <a:lnTo>
                  <a:pt x="24891" y="0"/>
                </a:lnTo>
                <a:lnTo>
                  <a:pt x="8762" y="762"/>
                </a:lnTo>
                <a:lnTo>
                  <a:pt x="7874" y="4699"/>
                </a:lnTo>
                <a:lnTo>
                  <a:pt x="9271" y="4699"/>
                </a:lnTo>
                <a:lnTo>
                  <a:pt x="10540" y="4825"/>
                </a:lnTo>
                <a:lnTo>
                  <a:pt x="15112" y="7112"/>
                </a:lnTo>
                <a:lnTo>
                  <a:pt x="15366" y="7619"/>
                </a:lnTo>
                <a:lnTo>
                  <a:pt x="15493" y="9905"/>
                </a:lnTo>
                <a:lnTo>
                  <a:pt x="15239" y="12191"/>
                </a:lnTo>
                <a:lnTo>
                  <a:pt x="14986" y="13462"/>
                </a:lnTo>
                <a:lnTo>
                  <a:pt x="14604" y="14986"/>
                </a:lnTo>
                <a:lnTo>
                  <a:pt x="14224" y="17144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800"/>
                </a:lnTo>
                <a:lnTo>
                  <a:pt x="36824" y="50800"/>
                </a:lnTo>
                <a:lnTo>
                  <a:pt x="36322" y="49149"/>
                </a:lnTo>
                <a:lnTo>
                  <a:pt x="35305" y="46100"/>
                </a:lnTo>
                <a:lnTo>
                  <a:pt x="35795" y="45719"/>
                </a:lnTo>
                <a:lnTo>
                  <a:pt x="18796" y="45719"/>
                </a:lnTo>
                <a:lnTo>
                  <a:pt x="29082" y="0"/>
                </a:lnTo>
                <a:close/>
              </a:path>
              <a:path w="62864" h="81279">
                <a:moveTo>
                  <a:pt x="56641" y="66675"/>
                </a:moveTo>
                <a:lnTo>
                  <a:pt x="55499" y="68072"/>
                </a:lnTo>
                <a:lnTo>
                  <a:pt x="54355" y="69087"/>
                </a:lnTo>
                <a:lnTo>
                  <a:pt x="52577" y="70865"/>
                </a:lnTo>
                <a:lnTo>
                  <a:pt x="51688" y="71627"/>
                </a:lnTo>
                <a:lnTo>
                  <a:pt x="51053" y="72136"/>
                </a:lnTo>
                <a:lnTo>
                  <a:pt x="50291" y="72643"/>
                </a:lnTo>
                <a:lnTo>
                  <a:pt x="49022" y="73151"/>
                </a:lnTo>
                <a:lnTo>
                  <a:pt x="48513" y="73405"/>
                </a:lnTo>
                <a:lnTo>
                  <a:pt x="57700" y="73405"/>
                </a:lnTo>
                <a:lnTo>
                  <a:pt x="58800" y="72389"/>
                </a:lnTo>
                <a:lnTo>
                  <a:pt x="60578" y="70485"/>
                </a:lnTo>
                <a:lnTo>
                  <a:pt x="56641" y="66675"/>
                </a:lnTo>
                <a:close/>
              </a:path>
              <a:path w="62864" h="81279">
                <a:moveTo>
                  <a:pt x="60832" y="21462"/>
                </a:moveTo>
                <a:lnTo>
                  <a:pt x="39750" y="21462"/>
                </a:lnTo>
                <a:lnTo>
                  <a:pt x="38988" y="25273"/>
                </a:lnTo>
                <a:lnTo>
                  <a:pt x="40639" y="25400"/>
                </a:lnTo>
                <a:lnTo>
                  <a:pt x="41782" y="25780"/>
                </a:lnTo>
                <a:lnTo>
                  <a:pt x="43052" y="27050"/>
                </a:lnTo>
                <a:lnTo>
                  <a:pt x="43306" y="27812"/>
                </a:lnTo>
                <a:lnTo>
                  <a:pt x="43306" y="29463"/>
                </a:lnTo>
                <a:lnTo>
                  <a:pt x="30352" y="42417"/>
                </a:lnTo>
                <a:lnTo>
                  <a:pt x="28701" y="43434"/>
                </a:lnTo>
                <a:lnTo>
                  <a:pt x="26924" y="44196"/>
                </a:lnTo>
                <a:lnTo>
                  <a:pt x="25273" y="44830"/>
                </a:lnTo>
                <a:lnTo>
                  <a:pt x="23494" y="45465"/>
                </a:lnTo>
                <a:lnTo>
                  <a:pt x="21971" y="45719"/>
                </a:lnTo>
                <a:lnTo>
                  <a:pt x="35795" y="45719"/>
                </a:lnTo>
                <a:lnTo>
                  <a:pt x="37591" y="44323"/>
                </a:lnTo>
                <a:lnTo>
                  <a:pt x="39877" y="42672"/>
                </a:lnTo>
                <a:lnTo>
                  <a:pt x="42037" y="41148"/>
                </a:lnTo>
                <a:lnTo>
                  <a:pt x="50673" y="34543"/>
                </a:lnTo>
                <a:lnTo>
                  <a:pt x="57530" y="29210"/>
                </a:lnTo>
                <a:lnTo>
                  <a:pt x="59816" y="27177"/>
                </a:lnTo>
                <a:lnTo>
                  <a:pt x="62356" y="25146"/>
                </a:lnTo>
                <a:lnTo>
                  <a:pt x="60832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235447" y="3424935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24891" y="0"/>
                </a:moveTo>
                <a:lnTo>
                  <a:pt x="29082" y="0"/>
                </a:lnTo>
                <a:lnTo>
                  <a:pt x="18796" y="45719"/>
                </a:lnTo>
                <a:lnTo>
                  <a:pt x="20447" y="45719"/>
                </a:lnTo>
                <a:lnTo>
                  <a:pt x="21971" y="45719"/>
                </a:lnTo>
                <a:lnTo>
                  <a:pt x="23494" y="45465"/>
                </a:lnTo>
                <a:lnTo>
                  <a:pt x="25273" y="44830"/>
                </a:lnTo>
                <a:lnTo>
                  <a:pt x="26924" y="44196"/>
                </a:lnTo>
                <a:lnTo>
                  <a:pt x="28701" y="43434"/>
                </a:lnTo>
                <a:lnTo>
                  <a:pt x="30352" y="42417"/>
                </a:lnTo>
                <a:lnTo>
                  <a:pt x="32130" y="41401"/>
                </a:lnTo>
                <a:lnTo>
                  <a:pt x="33781" y="40259"/>
                </a:lnTo>
                <a:lnTo>
                  <a:pt x="35305" y="38988"/>
                </a:lnTo>
                <a:lnTo>
                  <a:pt x="36829" y="37718"/>
                </a:lnTo>
                <a:lnTo>
                  <a:pt x="43306" y="29463"/>
                </a:lnTo>
                <a:lnTo>
                  <a:pt x="43306" y="28701"/>
                </a:lnTo>
                <a:lnTo>
                  <a:pt x="43306" y="27812"/>
                </a:lnTo>
                <a:lnTo>
                  <a:pt x="43052" y="27050"/>
                </a:lnTo>
                <a:lnTo>
                  <a:pt x="42417" y="26415"/>
                </a:lnTo>
                <a:lnTo>
                  <a:pt x="41782" y="25780"/>
                </a:lnTo>
                <a:lnTo>
                  <a:pt x="40639" y="25400"/>
                </a:lnTo>
                <a:lnTo>
                  <a:pt x="38988" y="25273"/>
                </a:lnTo>
                <a:lnTo>
                  <a:pt x="39750" y="21462"/>
                </a:lnTo>
                <a:lnTo>
                  <a:pt x="60832" y="21462"/>
                </a:lnTo>
                <a:lnTo>
                  <a:pt x="62356" y="25146"/>
                </a:lnTo>
                <a:lnTo>
                  <a:pt x="59816" y="27177"/>
                </a:lnTo>
                <a:lnTo>
                  <a:pt x="57530" y="29210"/>
                </a:lnTo>
                <a:lnTo>
                  <a:pt x="55244" y="30987"/>
                </a:lnTo>
                <a:lnTo>
                  <a:pt x="52959" y="32765"/>
                </a:lnTo>
                <a:lnTo>
                  <a:pt x="50673" y="34543"/>
                </a:lnTo>
                <a:lnTo>
                  <a:pt x="48513" y="36194"/>
                </a:lnTo>
                <a:lnTo>
                  <a:pt x="46354" y="37846"/>
                </a:lnTo>
                <a:lnTo>
                  <a:pt x="44196" y="39497"/>
                </a:lnTo>
                <a:lnTo>
                  <a:pt x="42037" y="41148"/>
                </a:lnTo>
                <a:lnTo>
                  <a:pt x="39877" y="42672"/>
                </a:lnTo>
                <a:lnTo>
                  <a:pt x="37591" y="44323"/>
                </a:lnTo>
                <a:lnTo>
                  <a:pt x="35305" y="46100"/>
                </a:lnTo>
                <a:lnTo>
                  <a:pt x="36322" y="49149"/>
                </a:lnTo>
                <a:lnTo>
                  <a:pt x="37211" y="52069"/>
                </a:lnTo>
                <a:lnTo>
                  <a:pt x="38226" y="55244"/>
                </a:lnTo>
                <a:lnTo>
                  <a:pt x="39242" y="58292"/>
                </a:lnTo>
                <a:lnTo>
                  <a:pt x="40259" y="61340"/>
                </a:lnTo>
                <a:lnTo>
                  <a:pt x="41148" y="64388"/>
                </a:lnTo>
                <a:lnTo>
                  <a:pt x="41655" y="65912"/>
                </a:lnTo>
                <a:lnTo>
                  <a:pt x="42037" y="67310"/>
                </a:lnTo>
                <a:lnTo>
                  <a:pt x="42544" y="68452"/>
                </a:lnTo>
                <a:lnTo>
                  <a:pt x="42925" y="69596"/>
                </a:lnTo>
                <a:lnTo>
                  <a:pt x="43306" y="70612"/>
                </a:lnTo>
                <a:lnTo>
                  <a:pt x="43814" y="71247"/>
                </a:lnTo>
                <a:lnTo>
                  <a:pt x="44323" y="72009"/>
                </a:lnTo>
                <a:lnTo>
                  <a:pt x="44830" y="72516"/>
                </a:lnTo>
                <a:lnTo>
                  <a:pt x="45338" y="72898"/>
                </a:lnTo>
                <a:lnTo>
                  <a:pt x="45847" y="73278"/>
                </a:lnTo>
                <a:lnTo>
                  <a:pt x="46609" y="73405"/>
                </a:lnTo>
                <a:lnTo>
                  <a:pt x="47371" y="73405"/>
                </a:lnTo>
                <a:lnTo>
                  <a:pt x="47878" y="73405"/>
                </a:lnTo>
                <a:lnTo>
                  <a:pt x="48513" y="73405"/>
                </a:lnTo>
                <a:lnTo>
                  <a:pt x="49022" y="73151"/>
                </a:lnTo>
                <a:lnTo>
                  <a:pt x="49656" y="72898"/>
                </a:lnTo>
                <a:lnTo>
                  <a:pt x="53466" y="69976"/>
                </a:lnTo>
                <a:lnTo>
                  <a:pt x="54355" y="69087"/>
                </a:lnTo>
                <a:lnTo>
                  <a:pt x="55499" y="68072"/>
                </a:lnTo>
                <a:lnTo>
                  <a:pt x="56641" y="66675"/>
                </a:lnTo>
                <a:lnTo>
                  <a:pt x="60578" y="70485"/>
                </a:lnTo>
                <a:lnTo>
                  <a:pt x="58800" y="72389"/>
                </a:lnTo>
                <a:lnTo>
                  <a:pt x="57023" y="74040"/>
                </a:lnTo>
                <a:lnTo>
                  <a:pt x="55499" y="75437"/>
                </a:lnTo>
                <a:lnTo>
                  <a:pt x="53848" y="76708"/>
                </a:lnTo>
                <a:lnTo>
                  <a:pt x="52450" y="77850"/>
                </a:lnTo>
                <a:lnTo>
                  <a:pt x="50926" y="78739"/>
                </a:lnTo>
                <a:lnTo>
                  <a:pt x="49529" y="79628"/>
                </a:lnTo>
                <a:lnTo>
                  <a:pt x="48132" y="80263"/>
                </a:lnTo>
                <a:lnTo>
                  <a:pt x="46862" y="80644"/>
                </a:lnTo>
                <a:lnTo>
                  <a:pt x="45465" y="81152"/>
                </a:lnTo>
                <a:lnTo>
                  <a:pt x="44196" y="81279"/>
                </a:lnTo>
                <a:lnTo>
                  <a:pt x="42799" y="81279"/>
                </a:lnTo>
                <a:lnTo>
                  <a:pt x="40259" y="81279"/>
                </a:lnTo>
                <a:lnTo>
                  <a:pt x="38353" y="80644"/>
                </a:lnTo>
                <a:lnTo>
                  <a:pt x="30099" y="65912"/>
                </a:lnTo>
                <a:lnTo>
                  <a:pt x="29210" y="62611"/>
                </a:lnTo>
                <a:lnTo>
                  <a:pt x="28066" y="58927"/>
                </a:lnTo>
                <a:lnTo>
                  <a:pt x="26924" y="54990"/>
                </a:lnTo>
                <a:lnTo>
                  <a:pt x="26669" y="54101"/>
                </a:lnTo>
                <a:lnTo>
                  <a:pt x="26415" y="53339"/>
                </a:lnTo>
                <a:lnTo>
                  <a:pt x="26162" y="52704"/>
                </a:lnTo>
                <a:lnTo>
                  <a:pt x="25907" y="52197"/>
                </a:lnTo>
                <a:lnTo>
                  <a:pt x="25526" y="51688"/>
                </a:lnTo>
                <a:lnTo>
                  <a:pt x="25146" y="51435"/>
                </a:lnTo>
                <a:lnTo>
                  <a:pt x="24764" y="51180"/>
                </a:lnTo>
                <a:lnTo>
                  <a:pt x="24256" y="50926"/>
                </a:lnTo>
                <a:lnTo>
                  <a:pt x="23749" y="50926"/>
                </a:lnTo>
                <a:lnTo>
                  <a:pt x="23113" y="50800"/>
                </a:lnTo>
                <a:lnTo>
                  <a:pt x="22351" y="50800"/>
                </a:lnTo>
                <a:lnTo>
                  <a:pt x="21462" y="50800"/>
                </a:lnTo>
                <a:lnTo>
                  <a:pt x="17779" y="50800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144"/>
                </a:lnTo>
                <a:lnTo>
                  <a:pt x="14604" y="14986"/>
                </a:lnTo>
                <a:lnTo>
                  <a:pt x="14986" y="13462"/>
                </a:lnTo>
                <a:lnTo>
                  <a:pt x="15239" y="12191"/>
                </a:lnTo>
                <a:lnTo>
                  <a:pt x="15366" y="11049"/>
                </a:lnTo>
                <a:lnTo>
                  <a:pt x="15493" y="9905"/>
                </a:lnTo>
                <a:lnTo>
                  <a:pt x="15493" y="9016"/>
                </a:lnTo>
                <a:lnTo>
                  <a:pt x="15493" y="8254"/>
                </a:lnTo>
                <a:lnTo>
                  <a:pt x="15366" y="7619"/>
                </a:lnTo>
                <a:lnTo>
                  <a:pt x="15112" y="7112"/>
                </a:lnTo>
                <a:lnTo>
                  <a:pt x="14859" y="6476"/>
                </a:lnTo>
                <a:lnTo>
                  <a:pt x="9271" y="4699"/>
                </a:lnTo>
                <a:lnTo>
                  <a:pt x="7874" y="4699"/>
                </a:lnTo>
                <a:lnTo>
                  <a:pt x="8762" y="762"/>
                </a:lnTo>
                <a:lnTo>
                  <a:pt x="248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05044" y="3334556"/>
            <a:ext cx="78527" cy="76917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314060" y="3347339"/>
            <a:ext cx="131904" cy="91566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387594" y="3366896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20">
                <a:moveTo>
                  <a:pt x="31834" y="44957"/>
                </a:moveTo>
                <a:lnTo>
                  <a:pt x="19430" y="44957"/>
                </a:lnTo>
                <a:lnTo>
                  <a:pt x="20192" y="45085"/>
                </a:lnTo>
                <a:lnTo>
                  <a:pt x="20700" y="45212"/>
                </a:lnTo>
                <a:lnTo>
                  <a:pt x="22859" y="48260"/>
                </a:lnTo>
                <a:lnTo>
                  <a:pt x="26713" y="60451"/>
                </a:lnTo>
                <a:lnTo>
                  <a:pt x="27939" y="64007"/>
                </a:lnTo>
                <a:lnTo>
                  <a:pt x="29209" y="66675"/>
                </a:lnTo>
                <a:lnTo>
                  <a:pt x="32257" y="69976"/>
                </a:lnTo>
                <a:lnTo>
                  <a:pt x="34416" y="70738"/>
                </a:lnTo>
                <a:lnTo>
                  <a:pt x="39623" y="70738"/>
                </a:lnTo>
                <a:lnTo>
                  <a:pt x="42163" y="69976"/>
                </a:lnTo>
                <a:lnTo>
                  <a:pt x="44703" y="68325"/>
                </a:lnTo>
                <a:lnTo>
                  <a:pt x="47243" y="66801"/>
                </a:lnTo>
                <a:lnTo>
                  <a:pt x="50164" y="64388"/>
                </a:lnTo>
                <a:lnTo>
                  <a:pt x="50926" y="63626"/>
                </a:lnTo>
                <a:lnTo>
                  <a:pt x="40512" y="63626"/>
                </a:lnTo>
                <a:lnTo>
                  <a:pt x="39750" y="63373"/>
                </a:lnTo>
                <a:lnTo>
                  <a:pt x="38480" y="62356"/>
                </a:lnTo>
                <a:lnTo>
                  <a:pt x="37909" y="61340"/>
                </a:lnTo>
                <a:lnTo>
                  <a:pt x="37417" y="60325"/>
                </a:lnTo>
                <a:lnTo>
                  <a:pt x="37083" y="59436"/>
                </a:lnTo>
                <a:lnTo>
                  <a:pt x="36575" y="58292"/>
                </a:lnTo>
                <a:lnTo>
                  <a:pt x="31834" y="44957"/>
                </a:lnTo>
                <a:close/>
              </a:path>
              <a:path w="53975" h="71120">
                <a:moveTo>
                  <a:pt x="25653" y="0"/>
                </a:moveTo>
                <a:lnTo>
                  <a:pt x="21589" y="0"/>
                </a:lnTo>
                <a:lnTo>
                  <a:pt x="7492" y="635"/>
                </a:lnTo>
                <a:lnTo>
                  <a:pt x="6730" y="4317"/>
                </a:lnTo>
                <a:lnTo>
                  <a:pt x="9397" y="4444"/>
                </a:lnTo>
                <a:lnTo>
                  <a:pt x="11175" y="4825"/>
                </a:lnTo>
                <a:lnTo>
                  <a:pt x="12064" y="5333"/>
                </a:lnTo>
                <a:lnTo>
                  <a:pt x="13080" y="5714"/>
                </a:lnTo>
                <a:lnTo>
                  <a:pt x="13461" y="6603"/>
                </a:lnTo>
                <a:lnTo>
                  <a:pt x="13461" y="9525"/>
                </a:lnTo>
                <a:lnTo>
                  <a:pt x="13207" y="11302"/>
                </a:lnTo>
                <a:lnTo>
                  <a:pt x="12953" y="12573"/>
                </a:lnTo>
                <a:lnTo>
                  <a:pt x="12572" y="14097"/>
                </a:lnTo>
                <a:lnTo>
                  <a:pt x="0" y="69723"/>
                </a:lnTo>
                <a:lnTo>
                  <a:pt x="10032" y="69723"/>
                </a:lnTo>
                <a:lnTo>
                  <a:pt x="15493" y="44957"/>
                </a:lnTo>
                <a:lnTo>
                  <a:pt x="31834" y="44957"/>
                </a:lnTo>
                <a:lnTo>
                  <a:pt x="30479" y="41148"/>
                </a:lnTo>
                <a:lnTo>
                  <a:pt x="31489" y="40386"/>
                </a:lnTo>
                <a:lnTo>
                  <a:pt x="16509" y="40386"/>
                </a:lnTo>
                <a:lnTo>
                  <a:pt x="25653" y="0"/>
                </a:lnTo>
                <a:close/>
              </a:path>
              <a:path w="53975" h="71120">
                <a:moveTo>
                  <a:pt x="49656" y="57785"/>
                </a:moveTo>
                <a:lnTo>
                  <a:pt x="42417" y="63626"/>
                </a:lnTo>
                <a:lnTo>
                  <a:pt x="50926" y="63626"/>
                </a:lnTo>
                <a:lnTo>
                  <a:pt x="53212" y="61340"/>
                </a:lnTo>
                <a:lnTo>
                  <a:pt x="49656" y="57785"/>
                </a:lnTo>
                <a:close/>
              </a:path>
              <a:path w="53975" h="71120">
                <a:moveTo>
                  <a:pt x="52323" y="19938"/>
                </a:moveTo>
                <a:lnTo>
                  <a:pt x="33654" y="19938"/>
                </a:lnTo>
                <a:lnTo>
                  <a:pt x="33019" y="23494"/>
                </a:lnTo>
                <a:lnTo>
                  <a:pt x="34543" y="23622"/>
                </a:lnTo>
                <a:lnTo>
                  <a:pt x="35559" y="24002"/>
                </a:lnTo>
                <a:lnTo>
                  <a:pt x="36575" y="25018"/>
                </a:lnTo>
                <a:lnTo>
                  <a:pt x="36829" y="25653"/>
                </a:lnTo>
                <a:lnTo>
                  <a:pt x="36829" y="28066"/>
                </a:lnTo>
                <a:lnTo>
                  <a:pt x="35813" y="29844"/>
                </a:lnTo>
                <a:lnTo>
                  <a:pt x="31241" y="33908"/>
                </a:lnTo>
                <a:lnTo>
                  <a:pt x="28701" y="35813"/>
                </a:lnTo>
                <a:lnTo>
                  <a:pt x="26034" y="37591"/>
                </a:lnTo>
                <a:lnTo>
                  <a:pt x="23367" y="39497"/>
                </a:lnTo>
                <a:lnTo>
                  <a:pt x="20446" y="40386"/>
                </a:lnTo>
                <a:lnTo>
                  <a:pt x="31489" y="40386"/>
                </a:lnTo>
                <a:lnTo>
                  <a:pt x="42925" y="31750"/>
                </a:lnTo>
                <a:lnTo>
                  <a:pt x="45846" y="29717"/>
                </a:lnTo>
                <a:lnTo>
                  <a:pt x="49402" y="26797"/>
                </a:lnTo>
                <a:lnTo>
                  <a:pt x="53847" y="23240"/>
                </a:lnTo>
                <a:lnTo>
                  <a:pt x="52323" y="199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387594" y="3366896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20">
                <a:moveTo>
                  <a:pt x="21589" y="0"/>
                </a:moveTo>
                <a:lnTo>
                  <a:pt x="25653" y="0"/>
                </a:lnTo>
                <a:lnTo>
                  <a:pt x="16509" y="40386"/>
                </a:lnTo>
                <a:lnTo>
                  <a:pt x="17398" y="40386"/>
                </a:lnTo>
                <a:lnTo>
                  <a:pt x="20446" y="40386"/>
                </a:lnTo>
                <a:lnTo>
                  <a:pt x="23367" y="39497"/>
                </a:lnTo>
                <a:lnTo>
                  <a:pt x="26034" y="37591"/>
                </a:lnTo>
                <a:lnTo>
                  <a:pt x="28701" y="35813"/>
                </a:lnTo>
                <a:lnTo>
                  <a:pt x="31241" y="33908"/>
                </a:lnTo>
                <a:lnTo>
                  <a:pt x="33527" y="31876"/>
                </a:lnTo>
                <a:lnTo>
                  <a:pt x="35813" y="29844"/>
                </a:lnTo>
                <a:lnTo>
                  <a:pt x="36829" y="28066"/>
                </a:lnTo>
                <a:lnTo>
                  <a:pt x="36829" y="26542"/>
                </a:lnTo>
                <a:lnTo>
                  <a:pt x="36829" y="25653"/>
                </a:lnTo>
                <a:lnTo>
                  <a:pt x="36575" y="25018"/>
                </a:lnTo>
                <a:lnTo>
                  <a:pt x="36067" y="24511"/>
                </a:lnTo>
                <a:lnTo>
                  <a:pt x="35559" y="24002"/>
                </a:lnTo>
                <a:lnTo>
                  <a:pt x="34543" y="23622"/>
                </a:lnTo>
                <a:lnTo>
                  <a:pt x="33019" y="23494"/>
                </a:lnTo>
                <a:lnTo>
                  <a:pt x="33654" y="19938"/>
                </a:lnTo>
                <a:lnTo>
                  <a:pt x="52323" y="19938"/>
                </a:lnTo>
                <a:lnTo>
                  <a:pt x="53847" y="23240"/>
                </a:lnTo>
                <a:lnTo>
                  <a:pt x="49402" y="26797"/>
                </a:lnTo>
                <a:lnTo>
                  <a:pt x="45846" y="29717"/>
                </a:lnTo>
                <a:lnTo>
                  <a:pt x="42925" y="31750"/>
                </a:lnTo>
                <a:lnTo>
                  <a:pt x="30479" y="41148"/>
                </a:lnTo>
                <a:lnTo>
                  <a:pt x="36067" y="56895"/>
                </a:lnTo>
                <a:lnTo>
                  <a:pt x="36575" y="58292"/>
                </a:lnTo>
                <a:lnTo>
                  <a:pt x="37083" y="59436"/>
                </a:lnTo>
                <a:lnTo>
                  <a:pt x="37464" y="60451"/>
                </a:lnTo>
                <a:lnTo>
                  <a:pt x="37972" y="61467"/>
                </a:lnTo>
                <a:lnTo>
                  <a:pt x="38480" y="62356"/>
                </a:lnTo>
                <a:lnTo>
                  <a:pt x="39115" y="62864"/>
                </a:lnTo>
                <a:lnTo>
                  <a:pt x="39750" y="63373"/>
                </a:lnTo>
                <a:lnTo>
                  <a:pt x="40512" y="63626"/>
                </a:lnTo>
                <a:lnTo>
                  <a:pt x="41528" y="63626"/>
                </a:lnTo>
                <a:lnTo>
                  <a:pt x="42417" y="63626"/>
                </a:lnTo>
                <a:lnTo>
                  <a:pt x="49656" y="57785"/>
                </a:lnTo>
                <a:lnTo>
                  <a:pt x="53212" y="61340"/>
                </a:lnTo>
                <a:lnTo>
                  <a:pt x="50164" y="64388"/>
                </a:lnTo>
                <a:lnTo>
                  <a:pt x="47243" y="66801"/>
                </a:lnTo>
                <a:lnTo>
                  <a:pt x="44703" y="68325"/>
                </a:lnTo>
                <a:lnTo>
                  <a:pt x="42163" y="69976"/>
                </a:lnTo>
                <a:lnTo>
                  <a:pt x="39623" y="70738"/>
                </a:lnTo>
                <a:lnTo>
                  <a:pt x="37083" y="70738"/>
                </a:lnTo>
                <a:lnTo>
                  <a:pt x="34416" y="70738"/>
                </a:lnTo>
                <a:lnTo>
                  <a:pt x="32257" y="69976"/>
                </a:lnTo>
                <a:lnTo>
                  <a:pt x="30733" y="68325"/>
                </a:lnTo>
                <a:lnTo>
                  <a:pt x="29209" y="66675"/>
                </a:lnTo>
                <a:lnTo>
                  <a:pt x="27939" y="64007"/>
                </a:lnTo>
                <a:lnTo>
                  <a:pt x="26669" y="60325"/>
                </a:lnTo>
                <a:lnTo>
                  <a:pt x="22859" y="48260"/>
                </a:lnTo>
                <a:lnTo>
                  <a:pt x="22605" y="47370"/>
                </a:lnTo>
                <a:lnTo>
                  <a:pt x="22225" y="46608"/>
                </a:lnTo>
                <a:lnTo>
                  <a:pt x="19430" y="44957"/>
                </a:lnTo>
                <a:lnTo>
                  <a:pt x="18287" y="44957"/>
                </a:lnTo>
                <a:lnTo>
                  <a:pt x="15493" y="44957"/>
                </a:lnTo>
                <a:lnTo>
                  <a:pt x="10032" y="69723"/>
                </a:lnTo>
                <a:lnTo>
                  <a:pt x="0" y="69723"/>
                </a:lnTo>
                <a:lnTo>
                  <a:pt x="12572" y="14097"/>
                </a:lnTo>
                <a:lnTo>
                  <a:pt x="12953" y="12573"/>
                </a:lnTo>
                <a:lnTo>
                  <a:pt x="13207" y="11302"/>
                </a:lnTo>
                <a:lnTo>
                  <a:pt x="13334" y="10413"/>
                </a:lnTo>
                <a:lnTo>
                  <a:pt x="13461" y="9525"/>
                </a:lnTo>
                <a:lnTo>
                  <a:pt x="13461" y="8636"/>
                </a:lnTo>
                <a:lnTo>
                  <a:pt x="13461" y="7874"/>
                </a:lnTo>
                <a:lnTo>
                  <a:pt x="13461" y="6603"/>
                </a:lnTo>
                <a:lnTo>
                  <a:pt x="13080" y="5714"/>
                </a:lnTo>
                <a:lnTo>
                  <a:pt x="12064" y="5333"/>
                </a:lnTo>
                <a:lnTo>
                  <a:pt x="11175" y="4825"/>
                </a:lnTo>
                <a:lnTo>
                  <a:pt x="9397" y="4444"/>
                </a:lnTo>
                <a:lnTo>
                  <a:pt x="6730" y="4317"/>
                </a:lnTo>
                <a:lnTo>
                  <a:pt x="7492" y="635"/>
                </a:lnTo>
                <a:lnTo>
                  <a:pt x="2158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3596640" y="3671290"/>
            <a:ext cx="128803" cy="1288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3606165" y="3685285"/>
            <a:ext cx="118872" cy="11887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3800855" y="3639324"/>
            <a:ext cx="1629918" cy="199377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3954779" y="4015770"/>
            <a:ext cx="113507" cy="11350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3964304" y="4028566"/>
            <a:ext cx="103886" cy="10388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4166615" y="3994378"/>
            <a:ext cx="108934" cy="12880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4175505" y="4008120"/>
            <a:ext cx="99441" cy="118872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4280915" y="3980688"/>
            <a:ext cx="755141" cy="171450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4295140" y="3998721"/>
            <a:ext cx="735965" cy="152400"/>
          </a:xfrm>
          <a:custGeom>
            <a:avLst/>
            <a:gdLst/>
            <a:ahLst/>
            <a:cxnLst/>
            <a:rect l="l" t="t" r="r" b="b"/>
            <a:pathLst>
              <a:path w="735964" h="152400">
                <a:moveTo>
                  <a:pt x="687197" y="0"/>
                </a:moveTo>
                <a:lnTo>
                  <a:pt x="685038" y="6095"/>
                </a:lnTo>
                <a:lnTo>
                  <a:pt x="693850" y="9955"/>
                </a:lnTo>
                <a:lnTo>
                  <a:pt x="701436" y="15255"/>
                </a:lnTo>
                <a:lnTo>
                  <a:pt x="719724" y="50545"/>
                </a:lnTo>
                <a:lnTo>
                  <a:pt x="721995" y="75437"/>
                </a:lnTo>
                <a:lnTo>
                  <a:pt x="721423" y="88842"/>
                </a:lnTo>
                <a:lnTo>
                  <a:pt x="707759" y="130174"/>
                </a:lnTo>
                <a:lnTo>
                  <a:pt x="685292" y="146176"/>
                </a:lnTo>
                <a:lnTo>
                  <a:pt x="687197" y="152400"/>
                </a:lnTo>
                <a:lnTo>
                  <a:pt x="723264" y="125729"/>
                </a:lnTo>
                <a:lnTo>
                  <a:pt x="735838" y="76200"/>
                </a:lnTo>
                <a:lnTo>
                  <a:pt x="735052" y="62245"/>
                </a:lnTo>
                <a:lnTo>
                  <a:pt x="716289" y="17287"/>
                </a:lnTo>
                <a:lnTo>
                  <a:pt x="698244" y="3952"/>
                </a:lnTo>
                <a:lnTo>
                  <a:pt x="687197" y="0"/>
                </a:lnTo>
                <a:close/>
              </a:path>
              <a:path w="735964" h="152400">
                <a:moveTo>
                  <a:pt x="48640" y="0"/>
                </a:moveTo>
                <a:lnTo>
                  <a:pt x="12573" y="26669"/>
                </a:lnTo>
                <a:lnTo>
                  <a:pt x="0" y="76200"/>
                </a:lnTo>
                <a:lnTo>
                  <a:pt x="785" y="90225"/>
                </a:lnTo>
                <a:lnTo>
                  <a:pt x="19530" y="135112"/>
                </a:lnTo>
                <a:lnTo>
                  <a:pt x="48640" y="152400"/>
                </a:lnTo>
                <a:lnTo>
                  <a:pt x="50546" y="146176"/>
                </a:lnTo>
                <a:lnTo>
                  <a:pt x="41882" y="142367"/>
                </a:lnTo>
                <a:lnTo>
                  <a:pt x="34385" y="137032"/>
                </a:lnTo>
                <a:lnTo>
                  <a:pt x="16129" y="101044"/>
                </a:lnTo>
                <a:lnTo>
                  <a:pt x="13843" y="75437"/>
                </a:lnTo>
                <a:lnTo>
                  <a:pt x="14414" y="62408"/>
                </a:lnTo>
                <a:lnTo>
                  <a:pt x="28082" y="22008"/>
                </a:lnTo>
                <a:lnTo>
                  <a:pt x="50800" y="6095"/>
                </a:lnTo>
                <a:lnTo>
                  <a:pt x="486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4980178" y="3998721"/>
            <a:ext cx="50800" cy="152400"/>
          </a:xfrm>
          <a:custGeom>
            <a:avLst/>
            <a:gdLst/>
            <a:ahLst/>
            <a:cxnLst/>
            <a:rect l="l" t="t" r="r" b="b"/>
            <a:pathLst>
              <a:path w="50800" h="152400">
                <a:moveTo>
                  <a:pt x="2159" y="0"/>
                </a:moveTo>
                <a:lnTo>
                  <a:pt x="38226" y="26669"/>
                </a:lnTo>
                <a:lnTo>
                  <a:pt x="50800" y="76200"/>
                </a:lnTo>
                <a:lnTo>
                  <a:pt x="50014" y="90225"/>
                </a:lnTo>
                <a:lnTo>
                  <a:pt x="31323" y="135112"/>
                </a:lnTo>
                <a:lnTo>
                  <a:pt x="2159" y="152400"/>
                </a:lnTo>
                <a:lnTo>
                  <a:pt x="254" y="146176"/>
                </a:lnTo>
                <a:lnTo>
                  <a:pt x="8917" y="142366"/>
                </a:lnTo>
                <a:lnTo>
                  <a:pt x="16414" y="137032"/>
                </a:lnTo>
                <a:lnTo>
                  <a:pt x="34671" y="101044"/>
                </a:lnTo>
                <a:lnTo>
                  <a:pt x="36957" y="75437"/>
                </a:lnTo>
                <a:lnTo>
                  <a:pt x="36387" y="62408"/>
                </a:lnTo>
                <a:lnTo>
                  <a:pt x="22770" y="22008"/>
                </a:lnTo>
                <a:lnTo>
                  <a:pt x="0" y="6095"/>
                </a:lnTo>
                <a:lnTo>
                  <a:pt x="21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4290567" y="3994150"/>
            <a:ext cx="167894" cy="161544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4347590" y="4012691"/>
            <a:ext cx="106680" cy="109855"/>
          </a:xfrm>
          <a:custGeom>
            <a:avLst/>
            <a:gdLst/>
            <a:ahLst/>
            <a:cxnLst/>
            <a:rect l="l" t="t" r="r" b="b"/>
            <a:pathLst>
              <a:path w="106679" h="109854">
                <a:moveTo>
                  <a:pt x="56769" y="0"/>
                </a:moveTo>
                <a:lnTo>
                  <a:pt x="24257" y="0"/>
                </a:lnTo>
                <a:lnTo>
                  <a:pt x="23368" y="3936"/>
                </a:lnTo>
                <a:lnTo>
                  <a:pt x="25019" y="4317"/>
                </a:lnTo>
                <a:lnTo>
                  <a:pt x="26416" y="4825"/>
                </a:lnTo>
                <a:lnTo>
                  <a:pt x="28701" y="6603"/>
                </a:lnTo>
                <a:lnTo>
                  <a:pt x="29845" y="8127"/>
                </a:lnTo>
                <a:lnTo>
                  <a:pt x="30861" y="10159"/>
                </a:lnTo>
                <a:lnTo>
                  <a:pt x="32004" y="12318"/>
                </a:lnTo>
                <a:lnTo>
                  <a:pt x="33575" y="16255"/>
                </a:lnTo>
                <a:lnTo>
                  <a:pt x="35560" y="21589"/>
                </a:lnTo>
                <a:lnTo>
                  <a:pt x="47498" y="54736"/>
                </a:lnTo>
                <a:lnTo>
                  <a:pt x="21971" y="84962"/>
                </a:lnTo>
                <a:lnTo>
                  <a:pt x="16637" y="91439"/>
                </a:lnTo>
                <a:lnTo>
                  <a:pt x="762" y="105790"/>
                </a:lnTo>
                <a:lnTo>
                  <a:pt x="0" y="109727"/>
                </a:lnTo>
                <a:lnTo>
                  <a:pt x="29845" y="109727"/>
                </a:lnTo>
                <a:lnTo>
                  <a:pt x="30734" y="105790"/>
                </a:lnTo>
                <a:lnTo>
                  <a:pt x="28956" y="105536"/>
                </a:lnTo>
                <a:lnTo>
                  <a:pt x="27559" y="105028"/>
                </a:lnTo>
                <a:lnTo>
                  <a:pt x="25526" y="103504"/>
                </a:lnTo>
                <a:lnTo>
                  <a:pt x="25019" y="102107"/>
                </a:lnTo>
                <a:lnTo>
                  <a:pt x="25019" y="98424"/>
                </a:lnTo>
                <a:lnTo>
                  <a:pt x="25654" y="96646"/>
                </a:lnTo>
                <a:lnTo>
                  <a:pt x="26924" y="94360"/>
                </a:lnTo>
                <a:lnTo>
                  <a:pt x="28067" y="92201"/>
                </a:lnTo>
                <a:lnTo>
                  <a:pt x="30099" y="89407"/>
                </a:lnTo>
                <a:lnTo>
                  <a:pt x="32893" y="85978"/>
                </a:lnTo>
                <a:lnTo>
                  <a:pt x="51181" y="63118"/>
                </a:lnTo>
                <a:lnTo>
                  <a:pt x="65161" y="63118"/>
                </a:lnTo>
                <a:lnTo>
                  <a:pt x="61341" y="52450"/>
                </a:lnTo>
                <a:lnTo>
                  <a:pt x="68450" y="43941"/>
                </a:lnTo>
                <a:lnTo>
                  <a:pt x="57531" y="43941"/>
                </a:lnTo>
                <a:lnTo>
                  <a:pt x="49149" y="19303"/>
                </a:lnTo>
                <a:lnTo>
                  <a:pt x="48260" y="14985"/>
                </a:lnTo>
                <a:lnTo>
                  <a:pt x="48350" y="9016"/>
                </a:lnTo>
                <a:lnTo>
                  <a:pt x="48895" y="7492"/>
                </a:lnTo>
                <a:lnTo>
                  <a:pt x="50292" y="6349"/>
                </a:lnTo>
                <a:lnTo>
                  <a:pt x="51688" y="5079"/>
                </a:lnTo>
                <a:lnTo>
                  <a:pt x="53467" y="4317"/>
                </a:lnTo>
                <a:lnTo>
                  <a:pt x="55880" y="3936"/>
                </a:lnTo>
                <a:lnTo>
                  <a:pt x="56769" y="0"/>
                </a:lnTo>
                <a:close/>
              </a:path>
              <a:path w="106679" h="109854">
                <a:moveTo>
                  <a:pt x="65161" y="63118"/>
                </a:moveTo>
                <a:lnTo>
                  <a:pt x="51181" y="63118"/>
                </a:lnTo>
                <a:lnTo>
                  <a:pt x="59562" y="87629"/>
                </a:lnTo>
                <a:lnTo>
                  <a:pt x="60833" y="91439"/>
                </a:lnTo>
                <a:lnTo>
                  <a:pt x="61354" y="94360"/>
                </a:lnTo>
                <a:lnTo>
                  <a:pt x="61468" y="100202"/>
                </a:lnTo>
                <a:lnTo>
                  <a:pt x="60833" y="101980"/>
                </a:lnTo>
                <a:lnTo>
                  <a:pt x="59436" y="103250"/>
                </a:lnTo>
                <a:lnTo>
                  <a:pt x="58166" y="104520"/>
                </a:lnTo>
                <a:lnTo>
                  <a:pt x="56261" y="105409"/>
                </a:lnTo>
                <a:lnTo>
                  <a:pt x="53848" y="105790"/>
                </a:lnTo>
                <a:lnTo>
                  <a:pt x="52959" y="109727"/>
                </a:lnTo>
                <a:lnTo>
                  <a:pt x="85471" y="109727"/>
                </a:lnTo>
                <a:lnTo>
                  <a:pt x="86233" y="105790"/>
                </a:lnTo>
                <a:lnTo>
                  <a:pt x="84455" y="105282"/>
                </a:lnTo>
                <a:lnTo>
                  <a:pt x="83312" y="104774"/>
                </a:lnTo>
                <a:lnTo>
                  <a:pt x="74803" y="90042"/>
                </a:lnTo>
                <a:lnTo>
                  <a:pt x="65161" y="63118"/>
                </a:lnTo>
                <a:close/>
              </a:path>
              <a:path w="106679" h="109854">
                <a:moveTo>
                  <a:pt x="106680" y="0"/>
                </a:moveTo>
                <a:lnTo>
                  <a:pt x="76581" y="0"/>
                </a:lnTo>
                <a:lnTo>
                  <a:pt x="75819" y="3936"/>
                </a:lnTo>
                <a:lnTo>
                  <a:pt x="77850" y="4063"/>
                </a:lnTo>
                <a:lnTo>
                  <a:pt x="79375" y="4698"/>
                </a:lnTo>
                <a:lnTo>
                  <a:pt x="80137" y="5714"/>
                </a:lnTo>
                <a:lnTo>
                  <a:pt x="81025" y="6730"/>
                </a:lnTo>
                <a:lnTo>
                  <a:pt x="81407" y="8000"/>
                </a:lnTo>
                <a:lnTo>
                  <a:pt x="81407" y="10540"/>
                </a:lnTo>
                <a:lnTo>
                  <a:pt x="81153" y="11683"/>
                </a:lnTo>
                <a:lnTo>
                  <a:pt x="80645" y="13207"/>
                </a:lnTo>
                <a:lnTo>
                  <a:pt x="80010" y="14604"/>
                </a:lnTo>
                <a:lnTo>
                  <a:pt x="79121" y="16255"/>
                </a:lnTo>
                <a:lnTo>
                  <a:pt x="77850" y="18033"/>
                </a:lnTo>
                <a:lnTo>
                  <a:pt x="76581" y="19938"/>
                </a:lnTo>
                <a:lnTo>
                  <a:pt x="72517" y="25145"/>
                </a:lnTo>
                <a:lnTo>
                  <a:pt x="57531" y="43941"/>
                </a:lnTo>
                <a:lnTo>
                  <a:pt x="68450" y="43941"/>
                </a:lnTo>
                <a:lnTo>
                  <a:pt x="90550" y="17525"/>
                </a:lnTo>
                <a:lnTo>
                  <a:pt x="94234" y="13207"/>
                </a:lnTo>
                <a:lnTo>
                  <a:pt x="96138" y="11175"/>
                </a:lnTo>
                <a:lnTo>
                  <a:pt x="98044" y="9016"/>
                </a:lnTo>
                <a:lnTo>
                  <a:pt x="99822" y="7365"/>
                </a:lnTo>
                <a:lnTo>
                  <a:pt x="101219" y="6349"/>
                </a:lnTo>
                <a:lnTo>
                  <a:pt x="102616" y="5206"/>
                </a:lnTo>
                <a:lnTo>
                  <a:pt x="104139" y="4444"/>
                </a:lnTo>
                <a:lnTo>
                  <a:pt x="105791" y="3936"/>
                </a:lnTo>
                <a:lnTo>
                  <a:pt x="1066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4347590" y="4012691"/>
            <a:ext cx="106680" cy="109855"/>
          </a:xfrm>
          <a:custGeom>
            <a:avLst/>
            <a:gdLst/>
            <a:ahLst/>
            <a:cxnLst/>
            <a:rect l="l" t="t" r="r" b="b"/>
            <a:pathLst>
              <a:path w="106679" h="109854">
                <a:moveTo>
                  <a:pt x="24257" y="0"/>
                </a:moveTo>
                <a:lnTo>
                  <a:pt x="56769" y="0"/>
                </a:lnTo>
                <a:lnTo>
                  <a:pt x="55880" y="3936"/>
                </a:lnTo>
                <a:lnTo>
                  <a:pt x="53467" y="4317"/>
                </a:lnTo>
                <a:lnTo>
                  <a:pt x="51688" y="5079"/>
                </a:lnTo>
                <a:lnTo>
                  <a:pt x="50292" y="6349"/>
                </a:lnTo>
                <a:lnTo>
                  <a:pt x="48895" y="7492"/>
                </a:lnTo>
                <a:lnTo>
                  <a:pt x="48260" y="9270"/>
                </a:lnTo>
                <a:lnTo>
                  <a:pt x="48260" y="11556"/>
                </a:lnTo>
                <a:lnTo>
                  <a:pt x="48260" y="14985"/>
                </a:lnTo>
                <a:lnTo>
                  <a:pt x="49149" y="19303"/>
                </a:lnTo>
                <a:lnTo>
                  <a:pt x="50926" y="24510"/>
                </a:lnTo>
                <a:lnTo>
                  <a:pt x="57531" y="43941"/>
                </a:lnTo>
                <a:lnTo>
                  <a:pt x="72517" y="25145"/>
                </a:lnTo>
                <a:lnTo>
                  <a:pt x="74803" y="22224"/>
                </a:lnTo>
                <a:lnTo>
                  <a:pt x="76581" y="19938"/>
                </a:lnTo>
                <a:lnTo>
                  <a:pt x="77850" y="18033"/>
                </a:lnTo>
                <a:lnTo>
                  <a:pt x="79121" y="16255"/>
                </a:lnTo>
                <a:lnTo>
                  <a:pt x="80010" y="14604"/>
                </a:lnTo>
                <a:lnTo>
                  <a:pt x="80645" y="13207"/>
                </a:lnTo>
                <a:lnTo>
                  <a:pt x="81153" y="11683"/>
                </a:lnTo>
                <a:lnTo>
                  <a:pt x="81407" y="10540"/>
                </a:lnTo>
                <a:lnTo>
                  <a:pt x="81407" y="9397"/>
                </a:lnTo>
                <a:lnTo>
                  <a:pt x="81407" y="8000"/>
                </a:lnTo>
                <a:lnTo>
                  <a:pt x="81025" y="6730"/>
                </a:lnTo>
                <a:lnTo>
                  <a:pt x="80137" y="5714"/>
                </a:lnTo>
                <a:lnTo>
                  <a:pt x="79375" y="4698"/>
                </a:lnTo>
                <a:lnTo>
                  <a:pt x="77850" y="4063"/>
                </a:lnTo>
                <a:lnTo>
                  <a:pt x="75819" y="3936"/>
                </a:lnTo>
                <a:lnTo>
                  <a:pt x="76581" y="0"/>
                </a:lnTo>
                <a:lnTo>
                  <a:pt x="106680" y="0"/>
                </a:lnTo>
                <a:lnTo>
                  <a:pt x="105791" y="3936"/>
                </a:lnTo>
                <a:lnTo>
                  <a:pt x="104139" y="4444"/>
                </a:lnTo>
                <a:lnTo>
                  <a:pt x="102616" y="5206"/>
                </a:lnTo>
                <a:lnTo>
                  <a:pt x="101219" y="6349"/>
                </a:lnTo>
                <a:lnTo>
                  <a:pt x="99822" y="7365"/>
                </a:lnTo>
                <a:lnTo>
                  <a:pt x="98044" y="9016"/>
                </a:lnTo>
                <a:lnTo>
                  <a:pt x="96138" y="11175"/>
                </a:lnTo>
                <a:lnTo>
                  <a:pt x="94234" y="13207"/>
                </a:lnTo>
                <a:lnTo>
                  <a:pt x="90550" y="17525"/>
                </a:lnTo>
                <a:lnTo>
                  <a:pt x="85217" y="23875"/>
                </a:lnTo>
                <a:lnTo>
                  <a:pt x="61341" y="52450"/>
                </a:lnTo>
                <a:lnTo>
                  <a:pt x="73025" y="85089"/>
                </a:lnTo>
                <a:lnTo>
                  <a:pt x="82550" y="104266"/>
                </a:lnTo>
                <a:lnTo>
                  <a:pt x="83312" y="104774"/>
                </a:lnTo>
                <a:lnTo>
                  <a:pt x="84455" y="105282"/>
                </a:lnTo>
                <a:lnTo>
                  <a:pt x="86233" y="105790"/>
                </a:lnTo>
                <a:lnTo>
                  <a:pt x="85471" y="109727"/>
                </a:lnTo>
                <a:lnTo>
                  <a:pt x="52959" y="109727"/>
                </a:lnTo>
                <a:lnTo>
                  <a:pt x="53848" y="105790"/>
                </a:lnTo>
                <a:lnTo>
                  <a:pt x="56261" y="105409"/>
                </a:lnTo>
                <a:lnTo>
                  <a:pt x="58166" y="104520"/>
                </a:lnTo>
                <a:lnTo>
                  <a:pt x="59436" y="103250"/>
                </a:lnTo>
                <a:lnTo>
                  <a:pt x="60833" y="101980"/>
                </a:lnTo>
                <a:lnTo>
                  <a:pt x="61468" y="100202"/>
                </a:lnTo>
                <a:lnTo>
                  <a:pt x="61468" y="98170"/>
                </a:lnTo>
                <a:lnTo>
                  <a:pt x="61468" y="94995"/>
                </a:lnTo>
                <a:lnTo>
                  <a:pt x="60833" y="91439"/>
                </a:lnTo>
                <a:lnTo>
                  <a:pt x="59562" y="87629"/>
                </a:lnTo>
                <a:lnTo>
                  <a:pt x="51181" y="63118"/>
                </a:lnTo>
                <a:lnTo>
                  <a:pt x="32893" y="85978"/>
                </a:lnTo>
                <a:lnTo>
                  <a:pt x="30099" y="89407"/>
                </a:lnTo>
                <a:lnTo>
                  <a:pt x="28067" y="92201"/>
                </a:lnTo>
                <a:lnTo>
                  <a:pt x="26924" y="94360"/>
                </a:lnTo>
                <a:lnTo>
                  <a:pt x="25654" y="96646"/>
                </a:lnTo>
                <a:lnTo>
                  <a:pt x="25019" y="98424"/>
                </a:lnTo>
                <a:lnTo>
                  <a:pt x="25019" y="99948"/>
                </a:lnTo>
                <a:lnTo>
                  <a:pt x="25019" y="102107"/>
                </a:lnTo>
                <a:lnTo>
                  <a:pt x="25526" y="103504"/>
                </a:lnTo>
                <a:lnTo>
                  <a:pt x="26543" y="104266"/>
                </a:lnTo>
                <a:lnTo>
                  <a:pt x="27559" y="105028"/>
                </a:lnTo>
                <a:lnTo>
                  <a:pt x="28956" y="105536"/>
                </a:lnTo>
                <a:lnTo>
                  <a:pt x="30734" y="105790"/>
                </a:lnTo>
                <a:lnTo>
                  <a:pt x="29845" y="109727"/>
                </a:lnTo>
                <a:lnTo>
                  <a:pt x="0" y="109727"/>
                </a:lnTo>
                <a:lnTo>
                  <a:pt x="762" y="105790"/>
                </a:lnTo>
                <a:lnTo>
                  <a:pt x="2412" y="105282"/>
                </a:lnTo>
                <a:lnTo>
                  <a:pt x="3937" y="104520"/>
                </a:lnTo>
                <a:lnTo>
                  <a:pt x="21971" y="84962"/>
                </a:lnTo>
                <a:lnTo>
                  <a:pt x="47498" y="54736"/>
                </a:lnTo>
                <a:lnTo>
                  <a:pt x="35560" y="21589"/>
                </a:lnTo>
                <a:lnTo>
                  <a:pt x="33528" y="16128"/>
                </a:lnTo>
                <a:lnTo>
                  <a:pt x="32004" y="12318"/>
                </a:lnTo>
                <a:lnTo>
                  <a:pt x="30861" y="10159"/>
                </a:lnTo>
                <a:lnTo>
                  <a:pt x="29845" y="8127"/>
                </a:lnTo>
                <a:lnTo>
                  <a:pt x="28701" y="6603"/>
                </a:lnTo>
                <a:lnTo>
                  <a:pt x="27559" y="5714"/>
                </a:lnTo>
                <a:lnTo>
                  <a:pt x="26416" y="4825"/>
                </a:lnTo>
                <a:lnTo>
                  <a:pt x="25019" y="4317"/>
                </a:lnTo>
                <a:lnTo>
                  <a:pt x="23368" y="3936"/>
                </a:lnTo>
                <a:lnTo>
                  <a:pt x="2425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4465320" y="3989857"/>
            <a:ext cx="31132" cy="168376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4474209" y="4002824"/>
            <a:ext cx="119887" cy="158711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4514341" y="4045584"/>
            <a:ext cx="75565" cy="76835"/>
          </a:xfrm>
          <a:custGeom>
            <a:avLst/>
            <a:gdLst/>
            <a:ahLst/>
            <a:cxnLst/>
            <a:rect l="l" t="t" r="r" b="b"/>
            <a:pathLst>
              <a:path w="75564" h="76835">
                <a:moveTo>
                  <a:pt x="73458" y="6476"/>
                </a:moveTo>
                <a:lnTo>
                  <a:pt x="57150" y="6476"/>
                </a:lnTo>
                <a:lnTo>
                  <a:pt x="57658" y="7112"/>
                </a:lnTo>
                <a:lnTo>
                  <a:pt x="54737" y="10032"/>
                </a:lnTo>
                <a:lnTo>
                  <a:pt x="50165" y="15112"/>
                </a:lnTo>
                <a:lnTo>
                  <a:pt x="43942" y="22225"/>
                </a:lnTo>
                <a:lnTo>
                  <a:pt x="0" y="72897"/>
                </a:lnTo>
                <a:lnTo>
                  <a:pt x="1524" y="76834"/>
                </a:lnTo>
                <a:lnTo>
                  <a:pt x="59690" y="76834"/>
                </a:lnTo>
                <a:lnTo>
                  <a:pt x="61109" y="70357"/>
                </a:lnTo>
                <a:lnTo>
                  <a:pt x="18287" y="70357"/>
                </a:lnTo>
                <a:lnTo>
                  <a:pt x="17780" y="69722"/>
                </a:lnTo>
                <a:lnTo>
                  <a:pt x="22066" y="65025"/>
                </a:lnTo>
                <a:lnTo>
                  <a:pt x="26733" y="59864"/>
                </a:lnTo>
                <a:lnTo>
                  <a:pt x="31781" y="54203"/>
                </a:lnTo>
                <a:lnTo>
                  <a:pt x="73458" y="6476"/>
                </a:lnTo>
                <a:close/>
              </a:path>
              <a:path w="75564" h="76835">
                <a:moveTo>
                  <a:pt x="64643" y="54228"/>
                </a:moveTo>
                <a:lnTo>
                  <a:pt x="57404" y="54228"/>
                </a:lnTo>
                <a:lnTo>
                  <a:pt x="55372" y="58419"/>
                </a:lnTo>
                <a:lnTo>
                  <a:pt x="53721" y="61467"/>
                </a:lnTo>
                <a:lnTo>
                  <a:pt x="52324" y="63500"/>
                </a:lnTo>
                <a:lnTo>
                  <a:pt x="50927" y="65404"/>
                </a:lnTo>
                <a:lnTo>
                  <a:pt x="49657" y="66928"/>
                </a:lnTo>
                <a:lnTo>
                  <a:pt x="48387" y="67817"/>
                </a:lnTo>
                <a:lnTo>
                  <a:pt x="47117" y="68833"/>
                </a:lnTo>
                <a:lnTo>
                  <a:pt x="45593" y="69468"/>
                </a:lnTo>
                <a:lnTo>
                  <a:pt x="43815" y="69850"/>
                </a:lnTo>
                <a:lnTo>
                  <a:pt x="42163" y="70103"/>
                </a:lnTo>
                <a:lnTo>
                  <a:pt x="39624" y="70357"/>
                </a:lnTo>
                <a:lnTo>
                  <a:pt x="61109" y="70357"/>
                </a:lnTo>
                <a:lnTo>
                  <a:pt x="64643" y="54228"/>
                </a:lnTo>
                <a:close/>
              </a:path>
              <a:path w="75564" h="76835">
                <a:moveTo>
                  <a:pt x="74041" y="0"/>
                </a:moveTo>
                <a:lnTo>
                  <a:pt x="16891" y="0"/>
                </a:lnTo>
                <a:lnTo>
                  <a:pt x="12065" y="21081"/>
                </a:lnTo>
                <a:lnTo>
                  <a:pt x="19304" y="21081"/>
                </a:lnTo>
                <a:lnTo>
                  <a:pt x="21082" y="17652"/>
                </a:lnTo>
                <a:lnTo>
                  <a:pt x="22733" y="15112"/>
                </a:lnTo>
                <a:lnTo>
                  <a:pt x="35560" y="6476"/>
                </a:lnTo>
                <a:lnTo>
                  <a:pt x="73458" y="6476"/>
                </a:lnTo>
                <a:lnTo>
                  <a:pt x="75565" y="4063"/>
                </a:lnTo>
                <a:lnTo>
                  <a:pt x="740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4514341" y="4045584"/>
            <a:ext cx="75565" cy="76835"/>
          </a:xfrm>
          <a:custGeom>
            <a:avLst/>
            <a:gdLst/>
            <a:ahLst/>
            <a:cxnLst/>
            <a:rect l="l" t="t" r="r" b="b"/>
            <a:pathLst>
              <a:path w="75564" h="76835">
                <a:moveTo>
                  <a:pt x="16891" y="0"/>
                </a:moveTo>
                <a:lnTo>
                  <a:pt x="74041" y="0"/>
                </a:lnTo>
                <a:lnTo>
                  <a:pt x="75565" y="4063"/>
                </a:lnTo>
                <a:lnTo>
                  <a:pt x="37211" y="48006"/>
                </a:lnTo>
                <a:lnTo>
                  <a:pt x="17780" y="69722"/>
                </a:lnTo>
                <a:lnTo>
                  <a:pt x="18287" y="70357"/>
                </a:lnTo>
                <a:lnTo>
                  <a:pt x="36449" y="70357"/>
                </a:lnTo>
                <a:lnTo>
                  <a:pt x="39624" y="70357"/>
                </a:lnTo>
                <a:lnTo>
                  <a:pt x="42163" y="70103"/>
                </a:lnTo>
                <a:lnTo>
                  <a:pt x="43815" y="69850"/>
                </a:lnTo>
                <a:lnTo>
                  <a:pt x="45593" y="69468"/>
                </a:lnTo>
                <a:lnTo>
                  <a:pt x="47117" y="68833"/>
                </a:lnTo>
                <a:lnTo>
                  <a:pt x="48387" y="67817"/>
                </a:lnTo>
                <a:lnTo>
                  <a:pt x="49657" y="66928"/>
                </a:lnTo>
                <a:lnTo>
                  <a:pt x="57404" y="54228"/>
                </a:lnTo>
                <a:lnTo>
                  <a:pt x="64643" y="54228"/>
                </a:lnTo>
                <a:lnTo>
                  <a:pt x="59690" y="76834"/>
                </a:lnTo>
                <a:lnTo>
                  <a:pt x="1524" y="76834"/>
                </a:lnTo>
                <a:lnTo>
                  <a:pt x="0" y="72897"/>
                </a:lnTo>
                <a:lnTo>
                  <a:pt x="43942" y="22225"/>
                </a:lnTo>
                <a:lnTo>
                  <a:pt x="50165" y="15112"/>
                </a:lnTo>
                <a:lnTo>
                  <a:pt x="54737" y="10032"/>
                </a:lnTo>
                <a:lnTo>
                  <a:pt x="57658" y="7112"/>
                </a:lnTo>
                <a:lnTo>
                  <a:pt x="57150" y="6476"/>
                </a:lnTo>
                <a:lnTo>
                  <a:pt x="38354" y="6476"/>
                </a:lnTo>
                <a:lnTo>
                  <a:pt x="35560" y="6476"/>
                </a:lnTo>
                <a:lnTo>
                  <a:pt x="33528" y="6731"/>
                </a:lnTo>
                <a:lnTo>
                  <a:pt x="32258" y="7112"/>
                </a:lnTo>
                <a:lnTo>
                  <a:pt x="30987" y="7492"/>
                </a:lnTo>
                <a:lnTo>
                  <a:pt x="29591" y="8127"/>
                </a:lnTo>
                <a:lnTo>
                  <a:pt x="28321" y="9016"/>
                </a:lnTo>
                <a:lnTo>
                  <a:pt x="27050" y="10032"/>
                </a:lnTo>
                <a:lnTo>
                  <a:pt x="25654" y="11429"/>
                </a:lnTo>
                <a:lnTo>
                  <a:pt x="24257" y="13207"/>
                </a:lnTo>
                <a:lnTo>
                  <a:pt x="22733" y="15112"/>
                </a:lnTo>
                <a:lnTo>
                  <a:pt x="21082" y="17652"/>
                </a:lnTo>
                <a:lnTo>
                  <a:pt x="19304" y="21081"/>
                </a:lnTo>
                <a:lnTo>
                  <a:pt x="12065" y="21081"/>
                </a:lnTo>
                <a:lnTo>
                  <a:pt x="168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4579620" y="4058447"/>
            <a:ext cx="81492" cy="997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4593844" y="4075684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36824" y="50800"/>
                </a:moveTo>
                <a:lnTo>
                  <a:pt x="23113" y="50800"/>
                </a:lnTo>
                <a:lnTo>
                  <a:pt x="23748" y="50927"/>
                </a:lnTo>
                <a:lnTo>
                  <a:pt x="24256" y="50927"/>
                </a:lnTo>
                <a:lnTo>
                  <a:pt x="24764" y="51181"/>
                </a:lnTo>
                <a:lnTo>
                  <a:pt x="28066" y="58928"/>
                </a:lnTo>
                <a:lnTo>
                  <a:pt x="29209" y="62611"/>
                </a:lnTo>
                <a:lnTo>
                  <a:pt x="30098" y="65913"/>
                </a:lnTo>
                <a:lnTo>
                  <a:pt x="30860" y="69088"/>
                </a:lnTo>
                <a:lnTo>
                  <a:pt x="31876" y="71882"/>
                </a:lnTo>
                <a:lnTo>
                  <a:pt x="40258" y="81280"/>
                </a:lnTo>
                <a:lnTo>
                  <a:pt x="44195" y="81280"/>
                </a:lnTo>
                <a:lnTo>
                  <a:pt x="45465" y="81153"/>
                </a:lnTo>
                <a:lnTo>
                  <a:pt x="46862" y="80645"/>
                </a:lnTo>
                <a:lnTo>
                  <a:pt x="48132" y="80264"/>
                </a:lnTo>
                <a:lnTo>
                  <a:pt x="49529" y="79629"/>
                </a:lnTo>
                <a:lnTo>
                  <a:pt x="50926" y="78740"/>
                </a:lnTo>
                <a:lnTo>
                  <a:pt x="52450" y="77851"/>
                </a:lnTo>
                <a:lnTo>
                  <a:pt x="53847" y="76708"/>
                </a:lnTo>
                <a:lnTo>
                  <a:pt x="55498" y="75438"/>
                </a:lnTo>
                <a:lnTo>
                  <a:pt x="57700" y="73406"/>
                </a:lnTo>
                <a:lnTo>
                  <a:pt x="46608" y="73406"/>
                </a:lnTo>
                <a:lnTo>
                  <a:pt x="45846" y="73279"/>
                </a:lnTo>
                <a:lnTo>
                  <a:pt x="44830" y="72517"/>
                </a:lnTo>
                <a:lnTo>
                  <a:pt x="44322" y="72009"/>
                </a:lnTo>
                <a:lnTo>
                  <a:pt x="43814" y="71247"/>
                </a:lnTo>
                <a:lnTo>
                  <a:pt x="43306" y="70612"/>
                </a:lnTo>
                <a:lnTo>
                  <a:pt x="42925" y="69596"/>
                </a:lnTo>
                <a:lnTo>
                  <a:pt x="42544" y="68453"/>
                </a:lnTo>
                <a:lnTo>
                  <a:pt x="42036" y="67310"/>
                </a:lnTo>
                <a:lnTo>
                  <a:pt x="41655" y="65913"/>
                </a:lnTo>
                <a:lnTo>
                  <a:pt x="41147" y="64389"/>
                </a:lnTo>
                <a:lnTo>
                  <a:pt x="40258" y="61341"/>
                </a:lnTo>
                <a:lnTo>
                  <a:pt x="38226" y="55245"/>
                </a:lnTo>
                <a:lnTo>
                  <a:pt x="36824" y="50800"/>
                </a:lnTo>
                <a:close/>
              </a:path>
              <a:path w="62864" h="81279">
                <a:moveTo>
                  <a:pt x="29082" y="0"/>
                </a:moveTo>
                <a:lnTo>
                  <a:pt x="24891" y="0"/>
                </a:lnTo>
                <a:lnTo>
                  <a:pt x="8762" y="762"/>
                </a:lnTo>
                <a:lnTo>
                  <a:pt x="7873" y="4699"/>
                </a:lnTo>
                <a:lnTo>
                  <a:pt x="9270" y="4699"/>
                </a:lnTo>
                <a:lnTo>
                  <a:pt x="10540" y="4826"/>
                </a:lnTo>
                <a:lnTo>
                  <a:pt x="15112" y="7112"/>
                </a:lnTo>
                <a:lnTo>
                  <a:pt x="15366" y="7620"/>
                </a:lnTo>
                <a:lnTo>
                  <a:pt x="15493" y="9906"/>
                </a:lnTo>
                <a:lnTo>
                  <a:pt x="15239" y="12192"/>
                </a:lnTo>
                <a:lnTo>
                  <a:pt x="14985" y="13462"/>
                </a:lnTo>
                <a:lnTo>
                  <a:pt x="14604" y="14986"/>
                </a:lnTo>
                <a:lnTo>
                  <a:pt x="14223" y="17145"/>
                </a:lnTo>
                <a:lnTo>
                  <a:pt x="0" y="80264"/>
                </a:lnTo>
                <a:lnTo>
                  <a:pt x="11302" y="80264"/>
                </a:lnTo>
                <a:lnTo>
                  <a:pt x="17779" y="50800"/>
                </a:lnTo>
                <a:lnTo>
                  <a:pt x="36824" y="50800"/>
                </a:lnTo>
                <a:lnTo>
                  <a:pt x="36321" y="49149"/>
                </a:lnTo>
                <a:lnTo>
                  <a:pt x="35305" y="46101"/>
                </a:lnTo>
                <a:lnTo>
                  <a:pt x="35795" y="45720"/>
                </a:lnTo>
                <a:lnTo>
                  <a:pt x="18795" y="45720"/>
                </a:lnTo>
                <a:lnTo>
                  <a:pt x="29082" y="0"/>
                </a:lnTo>
                <a:close/>
              </a:path>
              <a:path w="62864" h="81279">
                <a:moveTo>
                  <a:pt x="56641" y="66675"/>
                </a:moveTo>
                <a:lnTo>
                  <a:pt x="55498" y="68072"/>
                </a:lnTo>
                <a:lnTo>
                  <a:pt x="54355" y="69088"/>
                </a:lnTo>
                <a:lnTo>
                  <a:pt x="52577" y="70866"/>
                </a:lnTo>
                <a:lnTo>
                  <a:pt x="51688" y="71628"/>
                </a:lnTo>
                <a:lnTo>
                  <a:pt x="51053" y="72136"/>
                </a:lnTo>
                <a:lnTo>
                  <a:pt x="50291" y="72644"/>
                </a:lnTo>
                <a:lnTo>
                  <a:pt x="49021" y="73152"/>
                </a:lnTo>
                <a:lnTo>
                  <a:pt x="48513" y="73406"/>
                </a:lnTo>
                <a:lnTo>
                  <a:pt x="57700" y="73406"/>
                </a:lnTo>
                <a:lnTo>
                  <a:pt x="58800" y="72390"/>
                </a:lnTo>
                <a:lnTo>
                  <a:pt x="60578" y="70485"/>
                </a:lnTo>
                <a:lnTo>
                  <a:pt x="56641" y="66675"/>
                </a:lnTo>
                <a:close/>
              </a:path>
              <a:path w="62864" h="81279">
                <a:moveTo>
                  <a:pt x="60832" y="21463"/>
                </a:moveTo>
                <a:lnTo>
                  <a:pt x="39750" y="21463"/>
                </a:lnTo>
                <a:lnTo>
                  <a:pt x="38988" y="25273"/>
                </a:lnTo>
                <a:lnTo>
                  <a:pt x="40639" y="25400"/>
                </a:lnTo>
                <a:lnTo>
                  <a:pt x="41782" y="25781"/>
                </a:lnTo>
                <a:lnTo>
                  <a:pt x="43052" y="27051"/>
                </a:lnTo>
                <a:lnTo>
                  <a:pt x="43306" y="27813"/>
                </a:lnTo>
                <a:lnTo>
                  <a:pt x="43306" y="29464"/>
                </a:lnTo>
                <a:lnTo>
                  <a:pt x="30352" y="42418"/>
                </a:lnTo>
                <a:lnTo>
                  <a:pt x="28701" y="43434"/>
                </a:lnTo>
                <a:lnTo>
                  <a:pt x="26923" y="44196"/>
                </a:lnTo>
                <a:lnTo>
                  <a:pt x="25272" y="44831"/>
                </a:lnTo>
                <a:lnTo>
                  <a:pt x="23494" y="45466"/>
                </a:lnTo>
                <a:lnTo>
                  <a:pt x="21970" y="45720"/>
                </a:lnTo>
                <a:lnTo>
                  <a:pt x="35795" y="45720"/>
                </a:lnTo>
                <a:lnTo>
                  <a:pt x="37591" y="44323"/>
                </a:lnTo>
                <a:lnTo>
                  <a:pt x="39877" y="42672"/>
                </a:lnTo>
                <a:lnTo>
                  <a:pt x="42036" y="41148"/>
                </a:lnTo>
                <a:lnTo>
                  <a:pt x="50672" y="34544"/>
                </a:lnTo>
                <a:lnTo>
                  <a:pt x="57530" y="29210"/>
                </a:lnTo>
                <a:lnTo>
                  <a:pt x="59816" y="27178"/>
                </a:lnTo>
                <a:lnTo>
                  <a:pt x="62356" y="25146"/>
                </a:lnTo>
                <a:lnTo>
                  <a:pt x="60832" y="2146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4593844" y="4075684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24891" y="0"/>
                </a:moveTo>
                <a:lnTo>
                  <a:pt x="29082" y="0"/>
                </a:lnTo>
                <a:lnTo>
                  <a:pt x="18795" y="45720"/>
                </a:lnTo>
                <a:lnTo>
                  <a:pt x="20446" y="45720"/>
                </a:lnTo>
                <a:lnTo>
                  <a:pt x="21970" y="45720"/>
                </a:lnTo>
                <a:lnTo>
                  <a:pt x="23494" y="45466"/>
                </a:lnTo>
                <a:lnTo>
                  <a:pt x="25272" y="44831"/>
                </a:lnTo>
                <a:lnTo>
                  <a:pt x="26923" y="44196"/>
                </a:lnTo>
                <a:lnTo>
                  <a:pt x="28701" y="43434"/>
                </a:lnTo>
                <a:lnTo>
                  <a:pt x="30352" y="42418"/>
                </a:lnTo>
                <a:lnTo>
                  <a:pt x="32130" y="41402"/>
                </a:lnTo>
                <a:lnTo>
                  <a:pt x="42290" y="31623"/>
                </a:lnTo>
                <a:lnTo>
                  <a:pt x="43052" y="30480"/>
                </a:lnTo>
                <a:lnTo>
                  <a:pt x="43306" y="29464"/>
                </a:lnTo>
                <a:lnTo>
                  <a:pt x="43306" y="28702"/>
                </a:lnTo>
                <a:lnTo>
                  <a:pt x="43306" y="27813"/>
                </a:lnTo>
                <a:lnTo>
                  <a:pt x="43052" y="27051"/>
                </a:lnTo>
                <a:lnTo>
                  <a:pt x="42417" y="26416"/>
                </a:lnTo>
                <a:lnTo>
                  <a:pt x="41782" y="25781"/>
                </a:lnTo>
                <a:lnTo>
                  <a:pt x="40639" y="25400"/>
                </a:lnTo>
                <a:lnTo>
                  <a:pt x="38988" y="25273"/>
                </a:lnTo>
                <a:lnTo>
                  <a:pt x="39750" y="21463"/>
                </a:lnTo>
                <a:lnTo>
                  <a:pt x="60832" y="21463"/>
                </a:lnTo>
                <a:lnTo>
                  <a:pt x="62356" y="25146"/>
                </a:lnTo>
                <a:lnTo>
                  <a:pt x="59816" y="27178"/>
                </a:lnTo>
                <a:lnTo>
                  <a:pt x="57530" y="29210"/>
                </a:lnTo>
                <a:lnTo>
                  <a:pt x="55244" y="30988"/>
                </a:lnTo>
                <a:lnTo>
                  <a:pt x="52958" y="32766"/>
                </a:lnTo>
                <a:lnTo>
                  <a:pt x="50672" y="34544"/>
                </a:lnTo>
                <a:lnTo>
                  <a:pt x="48513" y="36195"/>
                </a:lnTo>
                <a:lnTo>
                  <a:pt x="46354" y="37846"/>
                </a:lnTo>
                <a:lnTo>
                  <a:pt x="44195" y="39497"/>
                </a:lnTo>
                <a:lnTo>
                  <a:pt x="42036" y="41148"/>
                </a:lnTo>
                <a:lnTo>
                  <a:pt x="39877" y="42672"/>
                </a:lnTo>
                <a:lnTo>
                  <a:pt x="37591" y="44323"/>
                </a:lnTo>
                <a:lnTo>
                  <a:pt x="35305" y="46101"/>
                </a:lnTo>
                <a:lnTo>
                  <a:pt x="36321" y="49149"/>
                </a:lnTo>
                <a:lnTo>
                  <a:pt x="37210" y="52070"/>
                </a:lnTo>
                <a:lnTo>
                  <a:pt x="38226" y="55245"/>
                </a:lnTo>
                <a:lnTo>
                  <a:pt x="39242" y="58293"/>
                </a:lnTo>
                <a:lnTo>
                  <a:pt x="40258" y="61341"/>
                </a:lnTo>
                <a:lnTo>
                  <a:pt x="41147" y="64389"/>
                </a:lnTo>
                <a:lnTo>
                  <a:pt x="41655" y="65913"/>
                </a:lnTo>
                <a:lnTo>
                  <a:pt x="42036" y="67310"/>
                </a:lnTo>
                <a:lnTo>
                  <a:pt x="42544" y="68453"/>
                </a:lnTo>
                <a:lnTo>
                  <a:pt x="42925" y="69596"/>
                </a:lnTo>
                <a:lnTo>
                  <a:pt x="43306" y="70612"/>
                </a:lnTo>
                <a:lnTo>
                  <a:pt x="43814" y="71247"/>
                </a:lnTo>
                <a:lnTo>
                  <a:pt x="44322" y="72009"/>
                </a:lnTo>
                <a:lnTo>
                  <a:pt x="44830" y="72517"/>
                </a:lnTo>
                <a:lnTo>
                  <a:pt x="45338" y="72898"/>
                </a:lnTo>
                <a:lnTo>
                  <a:pt x="45846" y="73279"/>
                </a:lnTo>
                <a:lnTo>
                  <a:pt x="46608" y="73406"/>
                </a:lnTo>
                <a:lnTo>
                  <a:pt x="47370" y="73406"/>
                </a:lnTo>
                <a:lnTo>
                  <a:pt x="47878" y="73406"/>
                </a:lnTo>
                <a:lnTo>
                  <a:pt x="48513" y="73406"/>
                </a:lnTo>
                <a:lnTo>
                  <a:pt x="49021" y="73152"/>
                </a:lnTo>
                <a:lnTo>
                  <a:pt x="49656" y="72898"/>
                </a:lnTo>
                <a:lnTo>
                  <a:pt x="50291" y="72644"/>
                </a:lnTo>
                <a:lnTo>
                  <a:pt x="51053" y="72136"/>
                </a:lnTo>
                <a:lnTo>
                  <a:pt x="51688" y="71628"/>
                </a:lnTo>
                <a:lnTo>
                  <a:pt x="52577" y="70866"/>
                </a:lnTo>
                <a:lnTo>
                  <a:pt x="53466" y="69977"/>
                </a:lnTo>
                <a:lnTo>
                  <a:pt x="54355" y="69088"/>
                </a:lnTo>
                <a:lnTo>
                  <a:pt x="55498" y="68072"/>
                </a:lnTo>
                <a:lnTo>
                  <a:pt x="56641" y="66675"/>
                </a:lnTo>
                <a:lnTo>
                  <a:pt x="60578" y="70485"/>
                </a:lnTo>
                <a:lnTo>
                  <a:pt x="58800" y="72390"/>
                </a:lnTo>
                <a:lnTo>
                  <a:pt x="57022" y="74041"/>
                </a:lnTo>
                <a:lnTo>
                  <a:pt x="55498" y="75438"/>
                </a:lnTo>
                <a:lnTo>
                  <a:pt x="53847" y="76708"/>
                </a:lnTo>
                <a:lnTo>
                  <a:pt x="52450" y="77851"/>
                </a:lnTo>
                <a:lnTo>
                  <a:pt x="50926" y="78740"/>
                </a:lnTo>
                <a:lnTo>
                  <a:pt x="49529" y="79629"/>
                </a:lnTo>
                <a:lnTo>
                  <a:pt x="48132" y="80264"/>
                </a:lnTo>
                <a:lnTo>
                  <a:pt x="46862" y="80645"/>
                </a:lnTo>
                <a:lnTo>
                  <a:pt x="45465" y="81153"/>
                </a:lnTo>
                <a:lnTo>
                  <a:pt x="44195" y="81280"/>
                </a:lnTo>
                <a:lnTo>
                  <a:pt x="42798" y="81280"/>
                </a:lnTo>
                <a:lnTo>
                  <a:pt x="40258" y="81280"/>
                </a:lnTo>
                <a:lnTo>
                  <a:pt x="38353" y="80645"/>
                </a:lnTo>
                <a:lnTo>
                  <a:pt x="30098" y="65913"/>
                </a:lnTo>
                <a:lnTo>
                  <a:pt x="29209" y="62611"/>
                </a:lnTo>
                <a:lnTo>
                  <a:pt x="28066" y="58928"/>
                </a:lnTo>
                <a:lnTo>
                  <a:pt x="26923" y="54991"/>
                </a:lnTo>
                <a:lnTo>
                  <a:pt x="26669" y="54102"/>
                </a:lnTo>
                <a:lnTo>
                  <a:pt x="26415" y="53340"/>
                </a:lnTo>
                <a:lnTo>
                  <a:pt x="26161" y="52705"/>
                </a:lnTo>
                <a:lnTo>
                  <a:pt x="25907" y="52197"/>
                </a:lnTo>
                <a:lnTo>
                  <a:pt x="25526" y="51689"/>
                </a:lnTo>
                <a:lnTo>
                  <a:pt x="25145" y="51435"/>
                </a:lnTo>
                <a:lnTo>
                  <a:pt x="24764" y="51181"/>
                </a:lnTo>
                <a:lnTo>
                  <a:pt x="24256" y="50927"/>
                </a:lnTo>
                <a:lnTo>
                  <a:pt x="23748" y="50927"/>
                </a:lnTo>
                <a:lnTo>
                  <a:pt x="23113" y="50800"/>
                </a:lnTo>
                <a:lnTo>
                  <a:pt x="22351" y="50800"/>
                </a:lnTo>
                <a:lnTo>
                  <a:pt x="21462" y="50800"/>
                </a:lnTo>
                <a:lnTo>
                  <a:pt x="17779" y="50800"/>
                </a:lnTo>
                <a:lnTo>
                  <a:pt x="11302" y="80264"/>
                </a:lnTo>
                <a:lnTo>
                  <a:pt x="0" y="80264"/>
                </a:lnTo>
                <a:lnTo>
                  <a:pt x="14223" y="17145"/>
                </a:lnTo>
                <a:lnTo>
                  <a:pt x="14604" y="14986"/>
                </a:lnTo>
                <a:lnTo>
                  <a:pt x="14985" y="13462"/>
                </a:lnTo>
                <a:lnTo>
                  <a:pt x="15239" y="12192"/>
                </a:lnTo>
                <a:lnTo>
                  <a:pt x="15366" y="11049"/>
                </a:lnTo>
                <a:lnTo>
                  <a:pt x="15493" y="9906"/>
                </a:lnTo>
                <a:lnTo>
                  <a:pt x="15493" y="9017"/>
                </a:lnTo>
                <a:lnTo>
                  <a:pt x="15493" y="8255"/>
                </a:lnTo>
                <a:lnTo>
                  <a:pt x="15366" y="7620"/>
                </a:lnTo>
                <a:lnTo>
                  <a:pt x="15112" y="7112"/>
                </a:lnTo>
                <a:lnTo>
                  <a:pt x="14858" y="6477"/>
                </a:lnTo>
                <a:lnTo>
                  <a:pt x="14477" y="6096"/>
                </a:lnTo>
                <a:lnTo>
                  <a:pt x="9270" y="4699"/>
                </a:lnTo>
                <a:lnTo>
                  <a:pt x="7873" y="4699"/>
                </a:lnTo>
                <a:lnTo>
                  <a:pt x="8762" y="762"/>
                </a:lnTo>
                <a:lnTo>
                  <a:pt x="248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4713732" y="4035606"/>
            <a:ext cx="118080" cy="6319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4728464" y="409206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1066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4728464" y="4058729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10794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4723891" y="4092066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204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4723891" y="405872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204" y="0"/>
                </a:lnTo>
              </a:path>
            </a:pathLst>
          </a:custGeom>
          <a:ln w="199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4885944" y="3992879"/>
            <a:ext cx="83097" cy="13030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4900040" y="4011421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41529" y="18668"/>
                </a:moveTo>
                <a:lnTo>
                  <a:pt x="24003" y="18668"/>
                </a:lnTo>
                <a:lnTo>
                  <a:pt x="25146" y="19176"/>
                </a:lnTo>
                <a:lnTo>
                  <a:pt x="25781" y="20192"/>
                </a:lnTo>
                <a:lnTo>
                  <a:pt x="26543" y="21081"/>
                </a:lnTo>
                <a:lnTo>
                  <a:pt x="26865" y="22478"/>
                </a:lnTo>
                <a:lnTo>
                  <a:pt x="26924" y="93725"/>
                </a:lnTo>
                <a:lnTo>
                  <a:pt x="26670" y="96519"/>
                </a:lnTo>
                <a:lnTo>
                  <a:pt x="17272" y="104012"/>
                </a:lnTo>
                <a:lnTo>
                  <a:pt x="14732" y="104520"/>
                </a:lnTo>
                <a:lnTo>
                  <a:pt x="10541" y="104901"/>
                </a:lnTo>
                <a:lnTo>
                  <a:pt x="4572" y="105155"/>
                </a:lnTo>
                <a:lnTo>
                  <a:pt x="4572" y="110997"/>
                </a:lnTo>
                <a:lnTo>
                  <a:pt x="63881" y="110997"/>
                </a:lnTo>
                <a:lnTo>
                  <a:pt x="63881" y="105155"/>
                </a:lnTo>
                <a:lnTo>
                  <a:pt x="59817" y="105028"/>
                </a:lnTo>
                <a:lnTo>
                  <a:pt x="56514" y="104775"/>
                </a:lnTo>
                <a:lnTo>
                  <a:pt x="41656" y="95503"/>
                </a:lnTo>
                <a:lnTo>
                  <a:pt x="41529" y="18668"/>
                </a:lnTo>
                <a:close/>
              </a:path>
              <a:path w="64135" h="111125">
                <a:moveTo>
                  <a:pt x="42037" y="0"/>
                </a:moveTo>
                <a:lnTo>
                  <a:pt x="37592" y="0"/>
                </a:lnTo>
                <a:lnTo>
                  <a:pt x="0" y="22478"/>
                </a:lnTo>
                <a:lnTo>
                  <a:pt x="3556" y="28575"/>
                </a:lnTo>
                <a:lnTo>
                  <a:pt x="8128" y="25526"/>
                </a:lnTo>
                <a:lnTo>
                  <a:pt x="12064" y="23113"/>
                </a:lnTo>
                <a:lnTo>
                  <a:pt x="18414" y="19557"/>
                </a:lnTo>
                <a:lnTo>
                  <a:pt x="20828" y="18668"/>
                </a:lnTo>
                <a:lnTo>
                  <a:pt x="41529" y="18668"/>
                </a:lnTo>
                <a:lnTo>
                  <a:pt x="41656" y="5206"/>
                </a:lnTo>
                <a:lnTo>
                  <a:pt x="420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4900040" y="4011421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37592" y="0"/>
                </a:moveTo>
                <a:lnTo>
                  <a:pt x="42037" y="0"/>
                </a:lnTo>
                <a:lnTo>
                  <a:pt x="41656" y="5206"/>
                </a:lnTo>
                <a:lnTo>
                  <a:pt x="41529" y="12318"/>
                </a:lnTo>
                <a:lnTo>
                  <a:pt x="41529" y="21335"/>
                </a:lnTo>
                <a:lnTo>
                  <a:pt x="41529" y="90042"/>
                </a:lnTo>
                <a:lnTo>
                  <a:pt x="41529" y="93090"/>
                </a:lnTo>
                <a:lnTo>
                  <a:pt x="41656" y="95503"/>
                </a:lnTo>
                <a:lnTo>
                  <a:pt x="42037" y="97027"/>
                </a:lnTo>
                <a:lnTo>
                  <a:pt x="42418" y="98678"/>
                </a:lnTo>
                <a:lnTo>
                  <a:pt x="43053" y="99948"/>
                </a:lnTo>
                <a:lnTo>
                  <a:pt x="43942" y="100964"/>
                </a:lnTo>
                <a:lnTo>
                  <a:pt x="44704" y="101853"/>
                </a:lnTo>
                <a:lnTo>
                  <a:pt x="46100" y="102742"/>
                </a:lnTo>
                <a:lnTo>
                  <a:pt x="47751" y="103250"/>
                </a:lnTo>
                <a:lnTo>
                  <a:pt x="49403" y="103758"/>
                </a:lnTo>
                <a:lnTo>
                  <a:pt x="51435" y="104266"/>
                </a:lnTo>
                <a:lnTo>
                  <a:pt x="53975" y="104520"/>
                </a:lnTo>
                <a:lnTo>
                  <a:pt x="56514" y="104775"/>
                </a:lnTo>
                <a:lnTo>
                  <a:pt x="59817" y="105028"/>
                </a:lnTo>
                <a:lnTo>
                  <a:pt x="63881" y="105155"/>
                </a:lnTo>
                <a:lnTo>
                  <a:pt x="63881" y="110997"/>
                </a:lnTo>
                <a:lnTo>
                  <a:pt x="4572" y="110997"/>
                </a:lnTo>
                <a:lnTo>
                  <a:pt x="4572" y="105155"/>
                </a:lnTo>
                <a:lnTo>
                  <a:pt x="10541" y="104901"/>
                </a:lnTo>
                <a:lnTo>
                  <a:pt x="14732" y="104520"/>
                </a:lnTo>
                <a:lnTo>
                  <a:pt x="17272" y="104012"/>
                </a:lnTo>
                <a:lnTo>
                  <a:pt x="19812" y="103631"/>
                </a:lnTo>
                <a:lnTo>
                  <a:pt x="21717" y="102869"/>
                </a:lnTo>
                <a:lnTo>
                  <a:pt x="23113" y="101980"/>
                </a:lnTo>
                <a:lnTo>
                  <a:pt x="24511" y="101091"/>
                </a:lnTo>
                <a:lnTo>
                  <a:pt x="25400" y="99821"/>
                </a:lnTo>
                <a:lnTo>
                  <a:pt x="26035" y="98170"/>
                </a:lnTo>
                <a:lnTo>
                  <a:pt x="26670" y="96519"/>
                </a:lnTo>
                <a:lnTo>
                  <a:pt x="26924" y="93725"/>
                </a:lnTo>
                <a:lnTo>
                  <a:pt x="26924" y="90042"/>
                </a:lnTo>
                <a:lnTo>
                  <a:pt x="26924" y="24891"/>
                </a:lnTo>
                <a:lnTo>
                  <a:pt x="26924" y="22732"/>
                </a:lnTo>
                <a:lnTo>
                  <a:pt x="26543" y="21081"/>
                </a:lnTo>
                <a:lnTo>
                  <a:pt x="25781" y="20192"/>
                </a:lnTo>
                <a:lnTo>
                  <a:pt x="25146" y="19176"/>
                </a:lnTo>
                <a:lnTo>
                  <a:pt x="24003" y="18668"/>
                </a:lnTo>
                <a:lnTo>
                  <a:pt x="22606" y="18668"/>
                </a:lnTo>
                <a:lnTo>
                  <a:pt x="20828" y="18668"/>
                </a:lnTo>
                <a:lnTo>
                  <a:pt x="18414" y="19557"/>
                </a:lnTo>
                <a:lnTo>
                  <a:pt x="15239" y="21335"/>
                </a:lnTo>
                <a:lnTo>
                  <a:pt x="12064" y="23113"/>
                </a:lnTo>
                <a:lnTo>
                  <a:pt x="8128" y="25526"/>
                </a:lnTo>
                <a:lnTo>
                  <a:pt x="3556" y="28575"/>
                </a:lnTo>
                <a:lnTo>
                  <a:pt x="0" y="22478"/>
                </a:lnTo>
                <a:lnTo>
                  <a:pt x="375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5090159" y="4035606"/>
            <a:ext cx="118080" cy="6319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5104891" y="409206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1066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5104891" y="4058729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10794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5100320" y="4092066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204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5100320" y="405872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204" y="0"/>
                </a:lnTo>
              </a:path>
            </a:pathLst>
          </a:custGeom>
          <a:ln w="199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5251703" y="3994378"/>
            <a:ext cx="131800" cy="128803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5261990" y="4008120"/>
            <a:ext cx="120650" cy="118872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5387340" y="3980688"/>
            <a:ext cx="680465" cy="171450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5401564" y="3998721"/>
            <a:ext cx="661670" cy="152400"/>
          </a:xfrm>
          <a:custGeom>
            <a:avLst/>
            <a:gdLst/>
            <a:ahLst/>
            <a:cxnLst/>
            <a:rect l="l" t="t" r="r" b="b"/>
            <a:pathLst>
              <a:path w="661670" h="152400">
                <a:moveTo>
                  <a:pt x="177800" y="2539"/>
                </a:moveTo>
                <a:lnTo>
                  <a:pt x="165353" y="2539"/>
                </a:lnTo>
                <a:lnTo>
                  <a:pt x="165353" y="152145"/>
                </a:lnTo>
                <a:lnTo>
                  <a:pt x="177800" y="152145"/>
                </a:lnTo>
                <a:lnTo>
                  <a:pt x="177800" y="2539"/>
                </a:lnTo>
                <a:close/>
              </a:path>
              <a:path w="661670" h="152400">
                <a:moveTo>
                  <a:pt x="612521" y="0"/>
                </a:moveTo>
                <a:lnTo>
                  <a:pt x="610362" y="6095"/>
                </a:lnTo>
                <a:lnTo>
                  <a:pt x="619174" y="9955"/>
                </a:lnTo>
                <a:lnTo>
                  <a:pt x="626760" y="15255"/>
                </a:lnTo>
                <a:lnTo>
                  <a:pt x="645048" y="50545"/>
                </a:lnTo>
                <a:lnTo>
                  <a:pt x="647319" y="75437"/>
                </a:lnTo>
                <a:lnTo>
                  <a:pt x="646747" y="88842"/>
                </a:lnTo>
                <a:lnTo>
                  <a:pt x="633083" y="130174"/>
                </a:lnTo>
                <a:lnTo>
                  <a:pt x="610615" y="146176"/>
                </a:lnTo>
                <a:lnTo>
                  <a:pt x="612521" y="152400"/>
                </a:lnTo>
                <a:lnTo>
                  <a:pt x="648588" y="125729"/>
                </a:lnTo>
                <a:lnTo>
                  <a:pt x="661162" y="76200"/>
                </a:lnTo>
                <a:lnTo>
                  <a:pt x="660376" y="62245"/>
                </a:lnTo>
                <a:lnTo>
                  <a:pt x="641613" y="17287"/>
                </a:lnTo>
                <a:lnTo>
                  <a:pt x="623568" y="3952"/>
                </a:lnTo>
                <a:lnTo>
                  <a:pt x="612521" y="0"/>
                </a:lnTo>
                <a:close/>
              </a:path>
              <a:path w="661670" h="152400">
                <a:moveTo>
                  <a:pt x="48640" y="0"/>
                </a:moveTo>
                <a:lnTo>
                  <a:pt x="12573" y="26669"/>
                </a:lnTo>
                <a:lnTo>
                  <a:pt x="0" y="76200"/>
                </a:lnTo>
                <a:lnTo>
                  <a:pt x="785" y="90225"/>
                </a:lnTo>
                <a:lnTo>
                  <a:pt x="19530" y="135112"/>
                </a:lnTo>
                <a:lnTo>
                  <a:pt x="48640" y="152400"/>
                </a:lnTo>
                <a:lnTo>
                  <a:pt x="50546" y="146176"/>
                </a:lnTo>
                <a:lnTo>
                  <a:pt x="41882" y="142367"/>
                </a:lnTo>
                <a:lnTo>
                  <a:pt x="34385" y="137032"/>
                </a:lnTo>
                <a:lnTo>
                  <a:pt x="16129" y="101044"/>
                </a:lnTo>
                <a:lnTo>
                  <a:pt x="13843" y="75437"/>
                </a:lnTo>
                <a:lnTo>
                  <a:pt x="14414" y="62408"/>
                </a:lnTo>
                <a:lnTo>
                  <a:pt x="28082" y="22008"/>
                </a:lnTo>
                <a:lnTo>
                  <a:pt x="50800" y="6095"/>
                </a:lnTo>
                <a:lnTo>
                  <a:pt x="486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011926" y="3998721"/>
            <a:ext cx="50800" cy="152400"/>
          </a:xfrm>
          <a:custGeom>
            <a:avLst/>
            <a:gdLst/>
            <a:ahLst/>
            <a:cxnLst/>
            <a:rect l="l" t="t" r="r" b="b"/>
            <a:pathLst>
              <a:path w="50800" h="152400">
                <a:moveTo>
                  <a:pt x="2159" y="0"/>
                </a:moveTo>
                <a:lnTo>
                  <a:pt x="38226" y="26669"/>
                </a:lnTo>
                <a:lnTo>
                  <a:pt x="50800" y="76200"/>
                </a:lnTo>
                <a:lnTo>
                  <a:pt x="50014" y="90225"/>
                </a:lnTo>
                <a:lnTo>
                  <a:pt x="31323" y="135112"/>
                </a:lnTo>
                <a:lnTo>
                  <a:pt x="2159" y="152400"/>
                </a:lnTo>
                <a:lnTo>
                  <a:pt x="253" y="146176"/>
                </a:lnTo>
                <a:lnTo>
                  <a:pt x="8917" y="142366"/>
                </a:lnTo>
                <a:lnTo>
                  <a:pt x="16414" y="137032"/>
                </a:lnTo>
                <a:lnTo>
                  <a:pt x="34671" y="101044"/>
                </a:lnTo>
                <a:lnTo>
                  <a:pt x="36957" y="75437"/>
                </a:lnTo>
                <a:lnTo>
                  <a:pt x="36387" y="62408"/>
                </a:lnTo>
                <a:lnTo>
                  <a:pt x="22770" y="22008"/>
                </a:lnTo>
                <a:lnTo>
                  <a:pt x="0" y="6095"/>
                </a:lnTo>
                <a:lnTo>
                  <a:pt x="21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5396991" y="3994150"/>
            <a:ext cx="148463" cy="161544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5562346" y="3996690"/>
            <a:ext cx="130587" cy="158750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5601715" y="4045584"/>
            <a:ext cx="87630" cy="109220"/>
          </a:xfrm>
          <a:custGeom>
            <a:avLst/>
            <a:gdLst/>
            <a:ahLst/>
            <a:cxnLst/>
            <a:rect l="l" t="t" r="r" b="b"/>
            <a:pathLst>
              <a:path w="87629" h="109220">
                <a:moveTo>
                  <a:pt x="37211" y="0"/>
                </a:moveTo>
                <a:lnTo>
                  <a:pt x="23749" y="0"/>
                </a:lnTo>
                <a:lnTo>
                  <a:pt x="6436" y="78104"/>
                </a:lnTo>
                <a:lnTo>
                  <a:pt x="5107" y="83835"/>
                </a:lnTo>
                <a:lnTo>
                  <a:pt x="3460" y="90741"/>
                </a:lnTo>
                <a:lnTo>
                  <a:pt x="1766" y="97551"/>
                </a:lnTo>
                <a:lnTo>
                  <a:pt x="0" y="104266"/>
                </a:lnTo>
                <a:lnTo>
                  <a:pt x="3937" y="109092"/>
                </a:lnTo>
                <a:lnTo>
                  <a:pt x="14350" y="109092"/>
                </a:lnTo>
                <a:lnTo>
                  <a:pt x="15494" y="103631"/>
                </a:lnTo>
                <a:lnTo>
                  <a:pt x="15367" y="102742"/>
                </a:lnTo>
                <a:lnTo>
                  <a:pt x="15239" y="101472"/>
                </a:lnTo>
                <a:lnTo>
                  <a:pt x="15239" y="95503"/>
                </a:lnTo>
                <a:lnTo>
                  <a:pt x="15494" y="90550"/>
                </a:lnTo>
                <a:lnTo>
                  <a:pt x="16510" y="79756"/>
                </a:lnTo>
                <a:lnTo>
                  <a:pt x="17169" y="75310"/>
                </a:lnTo>
                <a:lnTo>
                  <a:pt x="17780" y="72135"/>
                </a:lnTo>
                <a:lnTo>
                  <a:pt x="43121" y="72135"/>
                </a:lnTo>
                <a:lnTo>
                  <a:pt x="46989" y="69087"/>
                </a:lnTo>
                <a:lnTo>
                  <a:pt x="47415" y="68579"/>
                </a:lnTo>
                <a:lnTo>
                  <a:pt x="30607" y="68579"/>
                </a:lnTo>
                <a:lnTo>
                  <a:pt x="28448" y="67944"/>
                </a:lnTo>
                <a:lnTo>
                  <a:pt x="25526" y="65023"/>
                </a:lnTo>
                <a:lnTo>
                  <a:pt x="24764" y="62864"/>
                </a:lnTo>
                <a:lnTo>
                  <a:pt x="24891" y="56768"/>
                </a:lnTo>
                <a:lnTo>
                  <a:pt x="25019" y="55625"/>
                </a:lnTo>
                <a:lnTo>
                  <a:pt x="25400" y="52958"/>
                </a:lnTo>
                <a:lnTo>
                  <a:pt x="25908" y="50418"/>
                </a:lnTo>
                <a:lnTo>
                  <a:pt x="27305" y="43814"/>
                </a:lnTo>
                <a:lnTo>
                  <a:pt x="37211" y="0"/>
                </a:lnTo>
                <a:close/>
              </a:path>
              <a:path w="87629" h="109220">
                <a:moveTo>
                  <a:pt x="68606" y="56260"/>
                </a:moveTo>
                <a:lnTo>
                  <a:pt x="56642" y="56260"/>
                </a:lnTo>
                <a:lnTo>
                  <a:pt x="57531" y="56768"/>
                </a:lnTo>
                <a:lnTo>
                  <a:pt x="56134" y="60197"/>
                </a:lnTo>
                <a:lnTo>
                  <a:pt x="55493" y="62864"/>
                </a:lnTo>
                <a:lnTo>
                  <a:pt x="55372" y="70103"/>
                </a:lnTo>
                <a:lnTo>
                  <a:pt x="56387" y="73025"/>
                </a:lnTo>
                <a:lnTo>
                  <a:pt x="60198" y="77088"/>
                </a:lnTo>
                <a:lnTo>
                  <a:pt x="62864" y="78104"/>
                </a:lnTo>
                <a:lnTo>
                  <a:pt x="68707" y="78104"/>
                </a:lnTo>
                <a:lnTo>
                  <a:pt x="70738" y="77723"/>
                </a:lnTo>
                <a:lnTo>
                  <a:pt x="74549" y="76453"/>
                </a:lnTo>
                <a:lnTo>
                  <a:pt x="76708" y="75310"/>
                </a:lnTo>
                <a:lnTo>
                  <a:pt x="79121" y="73659"/>
                </a:lnTo>
                <a:lnTo>
                  <a:pt x="81407" y="72135"/>
                </a:lnTo>
                <a:lnTo>
                  <a:pt x="84074" y="69850"/>
                </a:lnTo>
                <a:lnTo>
                  <a:pt x="85134" y="68833"/>
                </a:lnTo>
                <a:lnTo>
                  <a:pt x="70738" y="68833"/>
                </a:lnTo>
                <a:lnTo>
                  <a:pt x="69723" y="68452"/>
                </a:lnTo>
                <a:lnTo>
                  <a:pt x="68961" y="67437"/>
                </a:lnTo>
                <a:lnTo>
                  <a:pt x="68325" y="66420"/>
                </a:lnTo>
                <a:lnTo>
                  <a:pt x="67976" y="65023"/>
                </a:lnTo>
                <a:lnTo>
                  <a:pt x="67965" y="60197"/>
                </a:lnTo>
                <a:lnTo>
                  <a:pt x="68606" y="56260"/>
                </a:lnTo>
                <a:close/>
              </a:path>
              <a:path w="87629" h="109220">
                <a:moveTo>
                  <a:pt x="43121" y="72135"/>
                </a:moveTo>
                <a:lnTo>
                  <a:pt x="17780" y="72135"/>
                </a:lnTo>
                <a:lnTo>
                  <a:pt x="19812" y="74167"/>
                </a:lnTo>
                <a:lnTo>
                  <a:pt x="21717" y="75564"/>
                </a:lnTo>
                <a:lnTo>
                  <a:pt x="23495" y="76326"/>
                </a:lnTo>
                <a:lnTo>
                  <a:pt x="25400" y="77088"/>
                </a:lnTo>
                <a:lnTo>
                  <a:pt x="27432" y="77342"/>
                </a:lnTo>
                <a:lnTo>
                  <a:pt x="34162" y="77342"/>
                </a:lnTo>
                <a:lnTo>
                  <a:pt x="38608" y="75691"/>
                </a:lnTo>
                <a:lnTo>
                  <a:pt x="43121" y="72135"/>
                </a:lnTo>
                <a:close/>
              </a:path>
              <a:path w="87629" h="109220">
                <a:moveTo>
                  <a:pt x="82550" y="62356"/>
                </a:moveTo>
                <a:lnTo>
                  <a:pt x="80391" y="64769"/>
                </a:lnTo>
                <a:lnTo>
                  <a:pt x="78486" y="66420"/>
                </a:lnTo>
                <a:lnTo>
                  <a:pt x="74930" y="68452"/>
                </a:lnTo>
                <a:lnTo>
                  <a:pt x="73533" y="68833"/>
                </a:lnTo>
                <a:lnTo>
                  <a:pt x="85134" y="68833"/>
                </a:lnTo>
                <a:lnTo>
                  <a:pt x="87122" y="66928"/>
                </a:lnTo>
                <a:lnTo>
                  <a:pt x="82550" y="62356"/>
                </a:lnTo>
                <a:close/>
              </a:path>
              <a:path w="87629" h="109220">
                <a:moveTo>
                  <a:pt x="81153" y="0"/>
                </a:moveTo>
                <a:lnTo>
                  <a:pt x="67310" y="0"/>
                </a:lnTo>
                <a:lnTo>
                  <a:pt x="59309" y="37337"/>
                </a:lnTo>
                <a:lnTo>
                  <a:pt x="58420" y="41275"/>
                </a:lnTo>
                <a:lnTo>
                  <a:pt x="36449" y="68579"/>
                </a:lnTo>
                <a:lnTo>
                  <a:pt x="47415" y="68579"/>
                </a:lnTo>
                <a:lnTo>
                  <a:pt x="51562" y="63626"/>
                </a:lnTo>
                <a:lnTo>
                  <a:pt x="56642" y="56260"/>
                </a:lnTo>
                <a:lnTo>
                  <a:pt x="68606" y="56260"/>
                </a:lnTo>
                <a:lnTo>
                  <a:pt x="69837" y="50418"/>
                </a:lnTo>
                <a:lnTo>
                  <a:pt x="8115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5601715" y="4045584"/>
            <a:ext cx="87630" cy="109220"/>
          </a:xfrm>
          <a:custGeom>
            <a:avLst/>
            <a:gdLst/>
            <a:ahLst/>
            <a:cxnLst/>
            <a:rect l="l" t="t" r="r" b="b"/>
            <a:pathLst>
              <a:path w="87629" h="109220">
                <a:moveTo>
                  <a:pt x="23749" y="0"/>
                </a:moveTo>
                <a:lnTo>
                  <a:pt x="37211" y="0"/>
                </a:lnTo>
                <a:lnTo>
                  <a:pt x="27305" y="43814"/>
                </a:lnTo>
                <a:lnTo>
                  <a:pt x="26543" y="47370"/>
                </a:lnTo>
                <a:lnTo>
                  <a:pt x="25908" y="50418"/>
                </a:lnTo>
                <a:lnTo>
                  <a:pt x="25400" y="52958"/>
                </a:lnTo>
                <a:lnTo>
                  <a:pt x="25019" y="55625"/>
                </a:lnTo>
                <a:lnTo>
                  <a:pt x="24764" y="57912"/>
                </a:lnTo>
                <a:lnTo>
                  <a:pt x="24764" y="60070"/>
                </a:lnTo>
                <a:lnTo>
                  <a:pt x="24764" y="62864"/>
                </a:lnTo>
                <a:lnTo>
                  <a:pt x="25526" y="65023"/>
                </a:lnTo>
                <a:lnTo>
                  <a:pt x="26924" y="66420"/>
                </a:lnTo>
                <a:lnTo>
                  <a:pt x="28448" y="67944"/>
                </a:lnTo>
                <a:lnTo>
                  <a:pt x="30607" y="68579"/>
                </a:lnTo>
                <a:lnTo>
                  <a:pt x="33274" y="68579"/>
                </a:lnTo>
                <a:lnTo>
                  <a:pt x="36449" y="68579"/>
                </a:lnTo>
                <a:lnTo>
                  <a:pt x="59309" y="37337"/>
                </a:lnTo>
                <a:lnTo>
                  <a:pt x="67310" y="0"/>
                </a:lnTo>
                <a:lnTo>
                  <a:pt x="81153" y="0"/>
                </a:lnTo>
                <a:lnTo>
                  <a:pt x="69723" y="50926"/>
                </a:lnTo>
                <a:lnTo>
                  <a:pt x="68580" y="56387"/>
                </a:lnTo>
                <a:lnTo>
                  <a:pt x="67945" y="60325"/>
                </a:lnTo>
                <a:lnTo>
                  <a:pt x="67945" y="62737"/>
                </a:lnTo>
                <a:lnTo>
                  <a:pt x="67945" y="64896"/>
                </a:lnTo>
                <a:lnTo>
                  <a:pt x="68325" y="66420"/>
                </a:lnTo>
                <a:lnTo>
                  <a:pt x="68961" y="67437"/>
                </a:lnTo>
                <a:lnTo>
                  <a:pt x="69723" y="68452"/>
                </a:lnTo>
                <a:lnTo>
                  <a:pt x="70738" y="68833"/>
                </a:lnTo>
                <a:lnTo>
                  <a:pt x="72262" y="68833"/>
                </a:lnTo>
                <a:lnTo>
                  <a:pt x="73533" y="68833"/>
                </a:lnTo>
                <a:lnTo>
                  <a:pt x="82550" y="62356"/>
                </a:lnTo>
                <a:lnTo>
                  <a:pt x="87122" y="66928"/>
                </a:lnTo>
                <a:lnTo>
                  <a:pt x="84074" y="69850"/>
                </a:lnTo>
                <a:lnTo>
                  <a:pt x="81407" y="72135"/>
                </a:lnTo>
                <a:lnTo>
                  <a:pt x="79121" y="73659"/>
                </a:lnTo>
                <a:lnTo>
                  <a:pt x="76708" y="75310"/>
                </a:lnTo>
                <a:lnTo>
                  <a:pt x="74549" y="76453"/>
                </a:lnTo>
                <a:lnTo>
                  <a:pt x="72644" y="77088"/>
                </a:lnTo>
                <a:lnTo>
                  <a:pt x="70738" y="77723"/>
                </a:lnTo>
                <a:lnTo>
                  <a:pt x="68707" y="78104"/>
                </a:lnTo>
                <a:lnTo>
                  <a:pt x="66421" y="78104"/>
                </a:lnTo>
                <a:lnTo>
                  <a:pt x="62864" y="78104"/>
                </a:lnTo>
                <a:lnTo>
                  <a:pt x="60198" y="77088"/>
                </a:lnTo>
                <a:lnTo>
                  <a:pt x="58293" y="75056"/>
                </a:lnTo>
                <a:lnTo>
                  <a:pt x="56387" y="73025"/>
                </a:lnTo>
                <a:lnTo>
                  <a:pt x="55372" y="70103"/>
                </a:lnTo>
                <a:lnTo>
                  <a:pt x="55372" y="66420"/>
                </a:lnTo>
                <a:lnTo>
                  <a:pt x="55372" y="63372"/>
                </a:lnTo>
                <a:lnTo>
                  <a:pt x="56134" y="60197"/>
                </a:lnTo>
                <a:lnTo>
                  <a:pt x="57531" y="56768"/>
                </a:lnTo>
                <a:lnTo>
                  <a:pt x="56642" y="56260"/>
                </a:lnTo>
                <a:lnTo>
                  <a:pt x="51562" y="63626"/>
                </a:lnTo>
                <a:lnTo>
                  <a:pt x="46989" y="69087"/>
                </a:lnTo>
                <a:lnTo>
                  <a:pt x="42799" y="72389"/>
                </a:lnTo>
                <a:lnTo>
                  <a:pt x="38608" y="75691"/>
                </a:lnTo>
                <a:lnTo>
                  <a:pt x="34162" y="77342"/>
                </a:lnTo>
                <a:lnTo>
                  <a:pt x="29718" y="77342"/>
                </a:lnTo>
                <a:lnTo>
                  <a:pt x="27432" y="77342"/>
                </a:lnTo>
                <a:lnTo>
                  <a:pt x="17780" y="72135"/>
                </a:lnTo>
                <a:lnTo>
                  <a:pt x="17145" y="75437"/>
                </a:lnTo>
                <a:lnTo>
                  <a:pt x="16510" y="79756"/>
                </a:lnTo>
                <a:lnTo>
                  <a:pt x="16001" y="85089"/>
                </a:lnTo>
                <a:lnTo>
                  <a:pt x="15494" y="90550"/>
                </a:lnTo>
                <a:lnTo>
                  <a:pt x="15239" y="95503"/>
                </a:lnTo>
                <a:lnTo>
                  <a:pt x="15239" y="99821"/>
                </a:lnTo>
                <a:lnTo>
                  <a:pt x="15239" y="101472"/>
                </a:lnTo>
                <a:lnTo>
                  <a:pt x="15367" y="102742"/>
                </a:lnTo>
                <a:lnTo>
                  <a:pt x="15494" y="103631"/>
                </a:lnTo>
                <a:lnTo>
                  <a:pt x="14350" y="109092"/>
                </a:lnTo>
                <a:lnTo>
                  <a:pt x="3937" y="109092"/>
                </a:lnTo>
                <a:lnTo>
                  <a:pt x="0" y="104266"/>
                </a:lnTo>
                <a:lnTo>
                  <a:pt x="1766" y="97551"/>
                </a:lnTo>
                <a:lnTo>
                  <a:pt x="3460" y="90741"/>
                </a:lnTo>
                <a:lnTo>
                  <a:pt x="5107" y="83835"/>
                </a:lnTo>
                <a:lnTo>
                  <a:pt x="6731" y="76834"/>
                </a:lnTo>
                <a:lnTo>
                  <a:pt x="237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5682996" y="4058447"/>
            <a:ext cx="81492" cy="997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5697220" y="4075684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36824" y="50800"/>
                </a:moveTo>
                <a:lnTo>
                  <a:pt x="23113" y="50800"/>
                </a:lnTo>
                <a:lnTo>
                  <a:pt x="23749" y="50927"/>
                </a:lnTo>
                <a:lnTo>
                  <a:pt x="24256" y="50927"/>
                </a:lnTo>
                <a:lnTo>
                  <a:pt x="24764" y="51181"/>
                </a:lnTo>
                <a:lnTo>
                  <a:pt x="28066" y="58928"/>
                </a:lnTo>
                <a:lnTo>
                  <a:pt x="29209" y="62611"/>
                </a:lnTo>
                <a:lnTo>
                  <a:pt x="30099" y="65913"/>
                </a:lnTo>
                <a:lnTo>
                  <a:pt x="30860" y="69088"/>
                </a:lnTo>
                <a:lnTo>
                  <a:pt x="31876" y="71882"/>
                </a:lnTo>
                <a:lnTo>
                  <a:pt x="40258" y="81280"/>
                </a:lnTo>
                <a:lnTo>
                  <a:pt x="44195" y="81280"/>
                </a:lnTo>
                <a:lnTo>
                  <a:pt x="45465" y="81153"/>
                </a:lnTo>
                <a:lnTo>
                  <a:pt x="46862" y="80645"/>
                </a:lnTo>
                <a:lnTo>
                  <a:pt x="48132" y="80264"/>
                </a:lnTo>
                <a:lnTo>
                  <a:pt x="49529" y="79629"/>
                </a:lnTo>
                <a:lnTo>
                  <a:pt x="50926" y="78740"/>
                </a:lnTo>
                <a:lnTo>
                  <a:pt x="52450" y="77851"/>
                </a:lnTo>
                <a:lnTo>
                  <a:pt x="53847" y="76708"/>
                </a:lnTo>
                <a:lnTo>
                  <a:pt x="55499" y="75438"/>
                </a:lnTo>
                <a:lnTo>
                  <a:pt x="57700" y="73406"/>
                </a:lnTo>
                <a:lnTo>
                  <a:pt x="46608" y="73406"/>
                </a:lnTo>
                <a:lnTo>
                  <a:pt x="45846" y="73279"/>
                </a:lnTo>
                <a:lnTo>
                  <a:pt x="44830" y="72517"/>
                </a:lnTo>
                <a:lnTo>
                  <a:pt x="44322" y="72009"/>
                </a:lnTo>
                <a:lnTo>
                  <a:pt x="43814" y="71247"/>
                </a:lnTo>
                <a:lnTo>
                  <a:pt x="43306" y="70612"/>
                </a:lnTo>
                <a:lnTo>
                  <a:pt x="42925" y="69596"/>
                </a:lnTo>
                <a:lnTo>
                  <a:pt x="42544" y="68453"/>
                </a:lnTo>
                <a:lnTo>
                  <a:pt x="42037" y="67310"/>
                </a:lnTo>
                <a:lnTo>
                  <a:pt x="41655" y="65913"/>
                </a:lnTo>
                <a:lnTo>
                  <a:pt x="41147" y="64389"/>
                </a:lnTo>
                <a:lnTo>
                  <a:pt x="40258" y="61341"/>
                </a:lnTo>
                <a:lnTo>
                  <a:pt x="38226" y="55245"/>
                </a:lnTo>
                <a:lnTo>
                  <a:pt x="36824" y="50800"/>
                </a:lnTo>
                <a:close/>
              </a:path>
              <a:path w="62864" h="81279">
                <a:moveTo>
                  <a:pt x="29082" y="0"/>
                </a:moveTo>
                <a:lnTo>
                  <a:pt x="24891" y="0"/>
                </a:lnTo>
                <a:lnTo>
                  <a:pt x="8762" y="762"/>
                </a:lnTo>
                <a:lnTo>
                  <a:pt x="7874" y="4699"/>
                </a:lnTo>
                <a:lnTo>
                  <a:pt x="9270" y="4699"/>
                </a:lnTo>
                <a:lnTo>
                  <a:pt x="10540" y="4826"/>
                </a:lnTo>
                <a:lnTo>
                  <a:pt x="15112" y="7112"/>
                </a:lnTo>
                <a:lnTo>
                  <a:pt x="15366" y="7620"/>
                </a:lnTo>
                <a:lnTo>
                  <a:pt x="15493" y="9906"/>
                </a:lnTo>
                <a:lnTo>
                  <a:pt x="15239" y="12192"/>
                </a:lnTo>
                <a:lnTo>
                  <a:pt x="14985" y="13462"/>
                </a:lnTo>
                <a:lnTo>
                  <a:pt x="14604" y="14986"/>
                </a:lnTo>
                <a:lnTo>
                  <a:pt x="14224" y="17145"/>
                </a:lnTo>
                <a:lnTo>
                  <a:pt x="0" y="80264"/>
                </a:lnTo>
                <a:lnTo>
                  <a:pt x="11302" y="80264"/>
                </a:lnTo>
                <a:lnTo>
                  <a:pt x="17779" y="50800"/>
                </a:lnTo>
                <a:lnTo>
                  <a:pt x="36824" y="50800"/>
                </a:lnTo>
                <a:lnTo>
                  <a:pt x="36321" y="49149"/>
                </a:lnTo>
                <a:lnTo>
                  <a:pt x="35305" y="46101"/>
                </a:lnTo>
                <a:lnTo>
                  <a:pt x="35795" y="45720"/>
                </a:lnTo>
                <a:lnTo>
                  <a:pt x="18795" y="45720"/>
                </a:lnTo>
                <a:lnTo>
                  <a:pt x="29082" y="0"/>
                </a:lnTo>
                <a:close/>
              </a:path>
              <a:path w="62864" h="81279">
                <a:moveTo>
                  <a:pt x="56641" y="66675"/>
                </a:moveTo>
                <a:lnTo>
                  <a:pt x="55499" y="68072"/>
                </a:lnTo>
                <a:lnTo>
                  <a:pt x="54355" y="69088"/>
                </a:lnTo>
                <a:lnTo>
                  <a:pt x="52577" y="70866"/>
                </a:lnTo>
                <a:lnTo>
                  <a:pt x="51688" y="71628"/>
                </a:lnTo>
                <a:lnTo>
                  <a:pt x="51053" y="72136"/>
                </a:lnTo>
                <a:lnTo>
                  <a:pt x="50291" y="72644"/>
                </a:lnTo>
                <a:lnTo>
                  <a:pt x="49021" y="73152"/>
                </a:lnTo>
                <a:lnTo>
                  <a:pt x="48513" y="73406"/>
                </a:lnTo>
                <a:lnTo>
                  <a:pt x="57700" y="73406"/>
                </a:lnTo>
                <a:lnTo>
                  <a:pt x="58800" y="72390"/>
                </a:lnTo>
                <a:lnTo>
                  <a:pt x="60578" y="70485"/>
                </a:lnTo>
                <a:lnTo>
                  <a:pt x="56641" y="66675"/>
                </a:lnTo>
                <a:close/>
              </a:path>
              <a:path w="62864" h="81279">
                <a:moveTo>
                  <a:pt x="60832" y="21463"/>
                </a:moveTo>
                <a:lnTo>
                  <a:pt x="39750" y="21463"/>
                </a:lnTo>
                <a:lnTo>
                  <a:pt x="38988" y="25273"/>
                </a:lnTo>
                <a:lnTo>
                  <a:pt x="40639" y="25400"/>
                </a:lnTo>
                <a:lnTo>
                  <a:pt x="41782" y="25781"/>
                </a:lnTo>
                <a:lnTo>
                  <a:pt x="43052" y="27051"/>
                </a:lnTo>
                <a:lnTo>
                  <a:pt x="43306" y="27813"/>
                </a:lnTo>
                <a:lnTo>
                  <a:pt x="43306" y="29464"/>
                </a:lnTo>
                <a:lnTo>
                  <a:pt x="30352" y="42418"/>
                </a:lnTo>
                <a:lnTo>
                  <a:pt x="28701" y="43434"/>
                </a:lnTo>
                <a:lnTo>
                  <a:pt x="26924" y="44196"/>
                </a:lnTo>
                <a:lnTo>
                  <a:pt x="25272" y="44831"/>
                </a:lnTo>
                <a:lnTo>
                  <a:pt x="23494" y="45466"/>
                </a:lnTo>
                <a:lnTo>
                  <a:pt x="21970" y="45720"/>
                </a:lnTo>
                <a:lnTo>
                  <a:pt x="35795" y="45720"/>
                </a:lnTo>
                <a:lnTo>
                  <a:pt x="37591" y="44323"/>
                </a:lnTo>
                <a:lnTo>
                  <a:pt x="39877" y="42672"/>
                </a:lnTo>
                <a:lnTo>
                  <a:pt x="42037" y="41148"/>
                </a:lnTo>
                <a:lnTo>
                  <a:pt x="50672" y="34544"/>
                </a:lnTo>
                <a:lnTo>
                  <a:pt x="57530" y="29210"/>
                </a:lnTo>
                <a:lnTo>
                  <a:pt x="59816" y="27178"/>
                </a:lnTo>
                <a:lnTo>
                  <a:pt x="62356" y="25146"/>
                </a:lnTo>
                <a:lnTo>
                  <a:pt x="60832" y="2146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697220" y="4075684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24891" y="0"/>
                </a:moveTo>
                <a:lnTo>
                  <a:pt x="29082" y="0"/>
                </a:lnTo>
                <a:lnTo>
                  <a:pt x="18795" y="45720"/>
                </a:lnTo>
                <a:lnTo>
                  <a:pt x="20446" y="45720"/>
                </a:lnTo>
                <a:lnTo>
                  <a:pt x="21970" y="45720"/>
                </a:lnTo>
                <a:lnTo>
                  <a:pt x="23494" y="45466"/>
                </a:lnTo>
                <a:lnTo>
                  <a:pt x="25272" y="44831"/>
                </a:lnTo>
                <a:lnTo>
                  <a:pt x="26924" y="44196"/>
                </a:lnTo>
                <a:lnTo>
                  <a:pt x="28701" y="43434"/>
                </a:lnTo>
                <a:lnTo>
                  <a:pt x="30352" y="42418"/>
                </a:lnTo>
                <a:lnTo>
                  <a:pt x="32130" y="41402"/>
                </a:lnTo>
                <a:lnTo>
                  <a:pt x="42290" y="31623"/>
                </a:lnTo>
                <a:lnTo>
                  <a:pt x="43052" y="30480"/>
                </a:lnTo>
                <a:lnTo>
                  <a:pt x="43306" y="29464"/>
                </a:lnTo>
                <a:lnTo>
                  <a:pt x="43306" y="28702"/>
                </a:lnTo>
                <a:lnTo>
                  <a:pt x="43306" y="27813"/>
                </a:lnTo>
                <a:lnTo>
                  <a:pt x="43052" y="27051"/>
                </a:lnTo>
                <a:lnTo>
                  <a:pt x="42417" y="26416"/>
                </a:lnTo>
                <a:lnTo>
                  <a:pt x="41782" y="25781"/>
                </a:lnTo>
                <a:lnTo>
                  <a:pt x="40639" y="25400"/>
                </a:lnTo>
                <a:lnTo>
                  <a:pt x="38988" y="25273"/>
                </a:lnTo>
                <a:lnTo>
                  <a:pt x="39750" y="21463"/>
                </a:lnTo>
                <a:lnTo>
                  <a:pt x="60832" y="21463"/>
                </a:lnTo>
                <a:lnTo>
                  <a:pt x="62356" y="25146"/>
                </a:lnTo>
                <a:lnTo>
                  <a:pt x="59816" y="27178"/>
                </a:lnTo>
                <a:lnTo>
                  <a:pt x="57530" y="29210"/>
                </a:lnTo>
                <a:lnTo>
                  <a:pt x="55244" y="30988"/>
                </a:lnTo>
                <a:lnTo>
                  <a:pt x="52958" y="32766"/>
                </a:lnTo>
                <a:lnTo>
                  <a:pt x="50672" y="34544"/>
                </a:lnTo>
                <a:lnTo>
                  <a:pt x="48513" y="36195"/>
                </a:lnTo>
                <a:lnTo>
                  <a:pt x="46354" y="37846"/>
                </a:lnTo>
                <a:lnTo>
                  <a:pt x="44195" y="39497"/>
                </a:lnTo>
                <a:lnTo>
                  <a:pt x="42037" y="41148"/>
                </a:lnTo>
                <a:lnTo>
                  <a:pt x="39877" y="42672"/>
                </a:lnTo>
                <a:lnTo>
                  <a:pt x="37591" y="44323"/>
                </a:lnTo>
                <a:lnTo>
                  <a:pt x="35305" y="46101"/>
                </a:lnTo>
                <a:lnTo>
                  <a:pt x="36321" y="49149"/>
                </a:lnTo>
                <a:lnTo>
                  <a:pt x="37210" y="52070"/>
                </a:lnTo>
                <a:lnTo>
                  <a:pt x="38226" y="55245"/>
                </a:lnTo>
                <a:lnTo>
                  <a:pt x="39242" y="58293"/>
                </a:lnTo>
                <a:lnTo>
                  <a:pt x="40258" y="61341"/>
                </a:lnTo>
                <a:lnTo>
                  <a:pt x="41147" y="64389"/>
                </a:lnTo>
                <a:lnTo>
                  <a:pt x="41655" y="65913"/>
                </a:lnTo>
                <a:lnTo>
                  <a:pt x="42037" y="67310"/>
                </a:lnTo>
                <a:lnTo>
                  <a:pt x="42544" y="68453"/>
                </a:lnTo>
                <a:lnTo>
                  <a:pt x="42925" y="69596"/>
                </a:lnTo>
                <a:lnTo>
                  <a:pt x="43306" y="70612"/>
                </a:lnTo>
                <a:lnTo>
                  <a:pt x="43814" y="71247"/>
                </a:lnTo>
                <a:lnTo>
                  <a:pt x="44322" y="72009"/>
                </a:lnTo>
                <a:lnTo>
                  <a:pt x="44830" y="72517"/>
                </a:lnTo>
                <a:lnTo>
                  <a:pt x="45338" y="72898"/>
                </a:lnTo>
                <a:lnTo>
                  <a:pt x="45846" y="73279"/>
                </a:lnTo>
                <a:lnTo>
                  <a:pt x="46608" y="73406"/>
                </a:lnTo>
                <a:lnTo>
                  <a:pt x="47370" y="73406"/>
                </a:lnTo>
                <a:lnTo>
                  <a:pt x="47878" y="73406"/>
                </a:lnTo>
                <a:lnTo>
                  <a:pt x="48513" y="73406"/>
                </a:lnTo>
                <a:lnTo>
                  <a:pt x="49021" y="73152"/>
                </a:lnTo>
                <a:lnTo>
                  <a:pt x="49656" y="72898"/>
                </a:lnTo>
                <a:lnTo>
                  <a:pt x="50291" y="72644"/>
                </a:lnTo>
                <a:lnTo>
                  <a:pt x="51053" y="72136"/>
                </a:lnTo>
                <a:lnTo>
                  <a:pt x="51688" y="71628"/>
                </a:lnTo>
                <a:lnTo>
                  <a:pt x="52577" y="70866"/>
                </a:lnTo>
                <a:lnTo>
                  <a:pt x="53466" y="69977"/>
                </a:lnTo>
                <a:lnTo>
                  <a:pt x="54355" y="69088"/>
                </a:lnTo>
                <a:lnTo>
                  <a:pt x="55499" y="68072"/>
                </a:lnTo>
                <a:lnTo>
                  <a:pt x="56641" y="66675"/>
                </a:lnTo>
                <a:lnTo>
                  <a:pt x="60578" y="70485"/>
                </a:lnTo>
                <a:lnTo>
                  <a:pt x="58800" y="72390"/>
                </a:lnTo>
                <a:lnTo>
                  <a:pt x="57022" y="74041"/>
                </a:lnTo>
                <a:lnTo>
                  <a:pt x="55499" y="75438"/>
                </a:lnTo>
                <a:lnTo>
                  <a:pt x="53847" y="76708"/>
                </a:lnTo>
                <a:lnTo>
                  <a:pt x="52450" y="77851"/>
                </a:lnTo>
                <a:lnTo>
                  <a:pt x="50926" y="78740"/>
                </a:lnTo>
                <a:lnTo>
                  <a:pt x="49529" y="79629"/>
                </a:lnTo>
                <a:lnTo>
                  <a:pt x="48132" y="80264"/>
                </a:lnTo>
                <a:lnTo>
                  <a:pt x="46862" y="80645"/>
                </a:lnTo>
                <a:lnTo>
                  <a:pt x="45465" y="81153"/>
                </a:lnTo>
                <a:lnTo>
                  <a:pt x="44195" y="81280"/>
                </a:lnTo>
                <a:lnTo>
                  <a:pt x="42799" y="81280"/>
                </a:lnTo>
                <a:lnTo>
                  <a:pt x="40258" y="81280"/>
                </a:lnTo>
                <a:lnTo>
                  <a:pt x="38353" y="80645"/>
                </a:lnTo>
                <a:lnTo>
                  <a:pt x="30099" y="65913"/>
                </a:lnTo>
                <a:lnTo>
                  <a:pt x="29209" y="62611"/>
                </a:lnTo>
                <a:lnTo>
                  <a:pt x="28066" y="58928"/>
                </a:lnTo>
                <a:lnTo>
                  <a:pt x="26924" y="54991"/>
                </a:lnTo>
                <a:lnTo>
                  <a:pt x="26669" y="54102"/>
                </a:lnTo>
                <a:lnTo>
                  <a:pt x="26415" y="53340"/>
                </a:lnTo>
                <a:lnTo>
                  <a:pt x="26162" y="52705"/>
                </a:lnTo>
                <a:lnTo>
                  <a:pt x="25907" y="52197"/>
                </a:lnTo>
                <a:lnTo>
                  <a:pt x="25526" y="51689"/>
                </a:lnTo>
                <a:lnTo>
                  <a:pt x="25145" y="51435"/>
                </a:lnTo>
                <a:lnTo>
                  <a:pt x="24764" y="51181"/>
                </a:lnTo>
                <a:lnTo>
                  <a:pt x="24256" y="50927"/>
                </a:lnTo>
                <a:lnTo>
                  <a:pt x="23749" y="50927"/>
                </a:lnTo>
                <a:lnTo>
                  <a:pt x="23113" y="50800"/>
                </a:lnTo>
                <a:lnTo>
                  <a:pt x="22351" y="50800"/>
                </a:lnTo>
                <a:lnTo>
                  <a:pt x="21462" y="50800"/>
                </a:lnTo>
                <a:lnTo>
                  <a:pt x="17779" y="50800"/>
                </a:lnTo>
                <a:lnTo>
                  <a:pt x="11302" y="80264"/>
                </a:lnTo>
                <a:lnTo>
                  <a:pt x="0" y="80264"/>
                </a:lnTo>
                <a:lnTo>
                  <a:pt x="14224" y="17145"/>
                </a:lnTo>
                <a:lnTo>
                  <a:pt x="14604" y="14986"/>
                </a:lnTo>
                <a:lnTo>
                  <a:pt x="14985" y="13462"/>
                </a:lnTo>
                <a:lnTo>
                  <a:pt x="15239" y="12192"/>
                </a:lnTo>
                <a:lnTo>
                  <a:pt x="15366" y="11049"/>
                </a:lnTo>
                <a:lnTo>
                  <a:pt x="15493" y="9906"/>
                </a:lnTo>
                <a:lnTo>
                  <a:pt x="15493" y="9017"/>
                </a:lnTo>
                <a:lnTo>
                  <a:pt x="15493" y="8255"/>
                </a:lnTo>
                <a:lnTo>
                  <a:pt x="15366" y="7620"/>
                </a:lnTo>
                <a:lnTo>
                  <a:pt x="15112" y="7112"/>
                </a:lnTo>
                <a:lnTo>
                  <a:pt x="14858" y="6477"/>
                </a:lnTo>
                <a:lnTo>
                  <a:pt x="14477" y="6096"/>
                </a:lnTo>
                <a:lnTo>
                  <a:pt x="9270" y="4699"/>
                </a:lnTo>
                <a:lnTo>
                  <a:pt x="7874" y="4699"/>
                </a:lnTo>
                <a:lnTo>
                  <a:pt x="8762" y="762"/>
                </a:lnTo>
                <a:lnTo>
                  <a:pt x="248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5762244" y="4085789"/>
            <a:ext cx="43434" cy="60252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5776086" y="4103751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987" y="0"/>
                </a:moveTo>
                <a:lnTo>
                  <a:pt x="8889" y="0"/>
                </a:lnTo>
                <a:lnTo>
                  <a:pt x="9271" y="3937"/>
                </a:lnTo>
                <a:lnTo>
                  <a:pt x="9398" y="16001"/>
                </a:lnTo>
                <a:lnTo>
                  <a:pt x="9143" y="19304"/>
                </a:lnTo>
                <a:lnTo>
                  <a:pt x="8127" y="24637"/>
                </a:lnTo>
                <a:lnTo>
                  <a:pt x="7238" y="26924"/>
                </a:lnTo>
                <a:lnTo>
                  <a:pt x="5968" y="28956"/>
                </a:lnTo>
                <a:lnTo>
                  <a:pt x="4699" y="31115"/>
                </a:lnTo>
                <a:lnTo>
                  <a:pt x="2793" y="33400"/>
                </a:lnTo>
                <a:lnTo>
                  <a:pt x="0" y="35941"/>
                </a:lnTo>
                <a:lnTo>
                  <a:pt x="4317" y="40893"/>
                </a:lnTo>
                <a:lnTo>
                  <a:pt x="24002" y="14859"/>
                </a:lnTo>
                <a:lnTo>
                  <a:pt x="24002" y="7493"/>
                </a:lnTo>
                <a:lnTo>
                  <a:pt x="23749" y="3810"/>
                </a:lnTo>
                <a:lnTo>
                  <a:pt x="229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5776086" y="4103751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8889" y="0"/>
                </a:moveTo>
                <a:lnTo>
                  <a:pt x="22987" y="0"/>
                </a:lnTo>
                <a:lnTo>
                  <a:pt x="23749" y="3810"/>
                </a:lnTo>
                <a:lnTo>
                  <a:pt x="24002" y="7493"/>
                </a:lnTo>
                <a:lnTo>
                  <a:pt x="24002" y="11175"/>
                </a:lnTo>
                <a:lnTo>
                  <a:pt x="24002" y="14859"/>
                </a:lnTo>
                <a:lnTo>
                  <a:pt x="4317" y="40893"/>
                </a:lnTo>
                <a:lnTo>
                  <a:pt x="0" y="35941"/>
                </a:lnTo>
                <a:lnTo>
                  <a:pt x="2793" y="33400"/>
                </a:lnTo>
                <a:lnTo>
                  <a:pt x="4699" y="31115"/>
                </a:lnTo>
                <a:lnTo>
                  <a:pt x="5968" y="28956"/>
                </a:lnTo>
                <a:lnTo>
                  <a:pt x="7238" y="26924"/>
                </a:lnTo>
                <a:lnTo>
                  <a:pt x="8127" y="24637"/>
                </a:lnTo>
                <a:lnTo>
                  <a:pt x="8636" y="21971"/>
                </a:lnTo>
                <a:lnTo>
                  <a:pt x="9143" y="19304"/>
                </a:lnTo>
                <a:lnTo>
                  <a:pt x="9398" y="16001"/>
                </a:lnTo>
                <a:lnTo>
                  <a:pt x="9398" y="12065"/>
                </a:lnTo>
                <a:lnTo>
                  <a:pt x="9398" y="8000"/>
                </a:lnTo>
                <a:lnTo>
                  <a:pt x="9271" y="3937"/>
                </a:lnTo>
                <a:lnTo>
                  <a:pt x="888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5824728" y="3994378"/>
            <a:ext cx="96808" cy="128803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5838952" y="4012691"/>
            <a:ext cx="78105" cy="109855"/>
          </a:xfrm>
          <a:custGeom>
            <a:avLst/>
            <a:gdLst/>
            <a:ahLst/>
            <a:cxnLst/>
            <a:rect l="l" t="t" r="r" b="b"/>
            <a:pathLst>
              <a:path w="78104" h="109854">
                <a:moveTo>
                  <a:pt x="76581" y="0"/>
                </a:moveTo>
                <a:lnTo>
                  <a:pt x="2286" y="0"/>
                </a:lnTo>
                <a:lnTo>
                  <a:pt x="2286" y="3936"/>
                </a:lnTo>
                <a:lnTo>
                  <a:pt x="36068" y="56260"/>
                </a:lnTo>
                <a:lnTo>
                  <a:pt x="0" y="105790"/>
                </a:lnTo>
                <a:lnTo>
                  <a:pt x="0" y="109727"/>
                </a:lnTo>
                <a:lnTo>
                  <a:pt x="76200" y="109727"/>
                </a:lnTo>
                <a:lnTo>
                  <a:pt x="76967" y="96519"/>
                </a:lnTo>
                <a:lnTo>
                  <a:pt x="18287" y="96519"/>
                </a:lnTo>
                <a:lnTo>
                  <a:pt x="49275" y="53847"/>
                </a:lnTo>
                <a:lnTo>
                  <a:pt x="49275" y="49021"/>
                </a:lnTo>
                <a:lnTo>
                  <a:pt x="21717" y="7365"/>
                </a:lnTo>
                <a:lnTo>
                  <a:pt x="76581" y="7365"/>
                </a:lnTo>
                <a:lnTo>
                  <a:pt x="76581" y="0"/>
                </a:lnTo>
                <a:close/>
              </a:path>
              <a:path w="78104" h="109854">
                <a:moveTo>
                  <a:pt x="77977" y="79120"/>
                </a:moveTo>
                <a:lnTo>
                  <a:pt x="69976" y="79120"/>
                </a:lnTo>
                <a:lnTo>
                  <a:pt x="68580" y="86486"/>
                </a:lnTo>
                <a:lnTo>
                  <a:pt x="66928" y="91185"/>
                </a:lnTo>
                <a:lnTo>
                  <a:pt x="62737" y="95376"/>
                </a:lnTo>
                <a:lnTo>
                  <a:pt x="59309" y="96519"/>
                </a:lnTo>
                <a:lnTo>
                  <a:pt x="76967" y="96519"/>
                </a:lnTo>
                <a:lnTo>
                  <a:pt x="77977" y="79120"/>
                </a:lnTo>
                <a:close/>
              </a:path>
              <a:path w="78104" h="109854">
                <a:moveTo>
                  <a:pt x="76581" y="7365"/>
                </a:moveTo>
                <a:lnTo>
                  <a:pt x="56514" y="7365"/>
                </a:lnTo>
                <a:lnTo>
                  <a:pt x="59944" y="8762"/>
                </a:lnTo>
                <a:lnTo>
                  <a:pt x="64515" y="13842"/>
                </a:lnTo>
                <a:lnTo>
                  <a:pt x="66801" y="19430"/>
                </a:lnTo>
                <a:lnTo>
                  <a:pt x="68961" y="28066"/>
                </a:lnTo>
                <a:lnTo>
                  <a:pt x="76581" y="28066"/>
                </a:lnTo>
                <a:lnTo>
                  <a:pt x="76581" y="736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5838952" y="4012691"/>
            <a:ext cx="78105" cy="109855"/>
          </a:xfrm>
          <a:custGeom>
            <a:avLst/>
            <a:gdLst/>
            <a:ahLst/>
            <a:cxnLst/>
            <a:rect l="l" t="t" r="r" b="b"/>
            <a:pathLst>
              <a:path w="78104" h="109854">
                <a:moveTo>
                  <a:pt x="2286" y="0"/>
                </a:moveTo>
                <a:lnTo>
                  <a:pt x="76581" y="0"/>
                </a:lnTo>
                <a:lnTo>
                  <a:pt x="76581" y="28066"/>
                </a:lnTo>
                <a:lnTo>
                  <a:pt x="68961" y="28066"/>
                </a:lnTo>
                <a:lnTo>
                  <a:pt x="66801" y="19430"/>
                </a:lnTo>
                <a:lnTo>
                  <a:pt x="64515" y="13842"/>
                </a:lnTo>
                <a:lnTo>
                  <a:pt x="62230" y="11302"/>
                </a:lnTo>
                <a:lnTo>
                  <a:pt x="59944" y="8762"/>
                </a:lnTo>
                <a:lnTo>
                  <a:pt x="56514" y="7365"/>
                </a:lnTo>
                <a:lnTo>
                  <a:pt x="52070" y="7365"/>
                </a:lnTo>
                <a:lnTo>
                  <a:pt x="21717" y="7365"/>
                </a:lnTo>
                <a:lnTo>
                  <a:pt x="49275" y="49021"/>
                </a:lnTo>
                <a:lnTo>
                  <a:pt x="49275" y="53847"/>
                </a:lnTo>
                <a:lnTo>
                  <a:pt x="18287" y="96519"/>
                </a:lnTo>
                <a:lnTo>
                  <a:pt x="54737" y="96519"/>
                </a:lnTo>
                <a:lnTo>
                  <a:pt x="59309" y="96519"/>
                </a:lnTo>
                <a:lnTo>
                  <a:pt x="62737" y="95376"/>
                </a:lnTo>
                <a:lnTo>
                  <a:pt x="64770" y="93344"/>
                </a:lnTo>
                <a:lnTo>
                  <a:pt x="66928" y="91185"/>
                </a:lnTo>
                <a:lnTo>
                  <a:pt x="68580" y="86486"/>
                </a:lnTo>
                <a:lnTo>
                  <a:pt x="69976" y="79120"/>
                </a:lnTo>
                <a:lnTo>
                  <a:pt x="77977" y="79120"/>
                </a:lnTo>
                <a:lnTo>
                  <a:pt x="76200" y="109727"/>
                </a:lnTo>
                <a:lnTo>
                  <a:pt x="0" y="109727"/>
                </a:lnTo>
                <a:lnTo>
                  <a:pt x="0" y="105790"/>
                </a:lnTo>
                <a:lnTo>
                  <a:pt x="36068" y="56260"/>
                </a:lnTo>
                <a:lnTo>
                  <a:pt x="2286" y="3936"/>
                </a:lnTo>
                <a:lnTo>
                  <a:pt x="22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5917691" y="4058447"/>
            <a:ext cx="81492" cy="997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5931915" y="4075684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36824" y="50800"/>
                </a:moveTo>
                <a:lnTo>
                  <a:pt x="23113" y="50800"/>
                </a:lnTo>
                <a:lnTo>
                  <a:pt x="23749" y="50927"/>
                </a:lnTo>
                <a:lnTo>
                  <a:pt x="24257" y="50927"/>
                </a:lnTo>
                <a:lnTo>
                  <a:pt x="24764" y="51181"/>
                </a:lnTo>
                <a:lnTo>
                  <a:pt x="28067" y="58928"/>
                </a:lnTo>
                <a:lnTo>
                  <a:pt x="29210" y="62611"/>
                </a:lnTo>
                <a:lnTo>
                  <a:pt x="30099" y="65913"/>
                </a:lnTo>
                <a:lnTo>
                  <a:pt x="30861" y="69088"/>
                </a:lnTo>
                <a:lnTo>
                  <a:pt x="31876" y="71882"/>
                </a:lnTo>
                <a:lnTo>
                  <a:pt x="40259" y="81280"/>
                </a:lnTo>
                <a:lnTo>
                  <a:pt x="44196" y="81280"/>
                </a:lnTo>
                <a:lnTo>
                  <a:pt x="45466" y="81153"/>
                </a:lnTo>
                <a:lnTo>
                  <a:pt x="46862" y="80645"/>
                </a:lnTo>
                <a:lnTo>
                  <a:pt x="48133" y="80264"/>
                </a:lnTo>
                <a:lnTo>
                  <a:pt x="49530" y="79629"/>
                </a:lnTo>
                <a:lnTo>
                  <a:pt x="50926" y="78740"/>
                </a:lnTo>
                <a:lnTo>
                  <a:pt x="52450" y="77851"/>
                </a:lnTo>
                <a:lnTo>
                  <a:pt x="53848" y="76708"/>
                </a:lnTo>
                <a:lnTo>
                  <a:pt x="55499" y="75438"/>
                </a:lnTo>
                <a:lnTo>
                  <a:pt x="57700" y="73406"/>
                </a:lnTo>
                <a:lnTo>
                  <a:pt x="46609" y="73406"/>
                </a:lnTo>
                <a:lnTo>
                  <a:pt x="45847" y="73279"/>
                </a:lnTo>
                <a:lnTo>
                  <a:pt x="44831" y="72517"/>
                </a:lnTo>
                <a:lnTo>
                  <a:pt x="44323" y="72009"/>
                </a:lnTo>
                <a:lnTo>
                  <a:pt x="43814" y="71247"/>
                </a:lnTo>
                <a:lnTo>
                  <a:pt x="43307" y="70612"/>
                </a:lnTo>
                <a:lnTo>
                  <a:pt x="42925" y="69596"/>
                </a:lnTo>
                <a:lnTo>
                  <a:pt x="42545" y="68453"/>
                </a:lnTo>
                <a:lnTo>
                  <a:pt x="42037" y="67310"/>
                </a:lnTo>
                <a:lnTo>
                  <a:pt x="41656" y="65913"/>
                </a:lnTo>
                <a:lnTo>
                  <a:pt x="41148" y="64389"/>
                </a:lnTo>
                <a:lnTo>
                  <a:pt x="40259" y="61341"/>
                </a:lnTo>
                <a:lnTo>
                  <a:pt x="38226" y="55245"/>
                </a:lnTo>
                <a:lnTo>
                  <a:pt x="36824" y="50800"/>
                </a:lnTo>
                <a:close/>
              </a:path>
              <a:path w="62864" h="81279">
                <a:moveTo>
                  <a:pt x="29083" y="0"/>
                </a:moveTo>
                <a:lnTo>
                  <a:pt x="24892" y="0"/>
                </a:lnTo>
                <a:lnTo>
                  <a:pt x="8762" y="762"/>
                </a:lnTo>
                <a:lnTo>
                  <a:pt x="7874" y="4699"/>
                </a:lnTo>
                <a:lnTo>
                  <a:pt x="9271" y="4699"/>
                </a:lnTo>
                <a:lnTo>
                  <a:pt x="10541" y="4826"/>
                </a:lnTo>
                <a:lnTo>
                  <a:pt x="15112" y="7112"/>
                </a:lnTo>
                <a:lnTo>
                  <a:pt x="15367" y="7620"/>
                </a:lnTo>
                <a:lnTo>
                  <a:pt x="15494" y="9906"/>
                </a:lnTo>
                <a:lnTo>
                  <a:pt x="15239" y="12192"/>
                </a:lnTo>
                <a:lnTo>
                  <a:pt x="14986" y="13462"/>
                </a:lnTo>
                <a:lnTo>
                  <a:pt x="14605" y="14986"/>
                </a:lnTo>
                <a:lnTo>
                  <a:pt x="14224" y="17145"/>
                </a:lnTo>
                <a:lnTo>
                  <a:pt x="0" y="80264"/>
                </a:lnTo>
                <a:lnTo>
                  <a:pt x="11303" y="80264"/>
                </a:lnTo>
                <a:lnTo>
                  <a:pt x="17780" y="50800"/>
                </a:lnTo>
                <a:lnTo>
                  <a:pt x="36824" y="50800"/>
                </a:lnTo>
                <a:lnTo>
                  <a:pt x="36322" y="49149"/>
                </a:lnTo>
                <a:lnTo>
                  <a:pt x="35306" y="46101"/>
                </a:lnTo>
                <a:lnTo>
                  <a:pt x="35795" y="45720"/>
                </a:lnTo>
                <a:lnTo>
                  <a:pt x="18796" y="45720"/>
                </a:lnTo>
                <a:lnTo>
                  <a:pt x="29083" y="0"/>
                </a:lnTo>
                <a:close/>
              </a:path>
              <a:path w="62864" h="81279">
                <a:moveTo>
                  <a:pt x="56642" y="66675"/>
                </a:moveTo>
                <a:lnTo>
                  <a:pt x="55499" y="68072"/>
                </a:lnTo>
                <a:lnTo>
                  <a:pt x="54356" y="69088"/>
                </a:lnTo>
                <a:lnTo>
                  <a:pt x="52578" y="70866"/>
                </a:lnTo>
                <a:lnTo>
                  <a:pt x="51688" y="71628"/>
                </a:lnTo>
                <a:lnTo>
                  <a:pt x="51054" y="72136"/>
                </a:lnTo>
                <a:lnTo>
                  <a:pt x="50292" y="72644"/>
                </a:lnTo>
                <a:lnTo>
                  <a:pt x="49022" y="73152"/>
                </a:lnTo>
                <a:lnTo>
                  <a:pt x="48513" y="73406"/>
                </a:lnTo>
                <a:lnTo>
                  <a:pt x="57700" y="73406"/>
                </a:lnTo>
                <a:lnTo>
                  <a:pt x="58800" y="72390"/>
                </a:lnTo>
                <a:lnTo>
                  <a:pt x="60579" y="70485"/>
                </a:lnTo>
                <a:lnTo>
                  <a:pt x="56642" y="66675"/>
                </a:lnTo>
                <a:close/>
              </a:path>
              <a:path w="62864" h="81279">
                <a:moveTo>
                  <a:pt x="60833" y="21463"/>
                </a:moveTo>
                <a:lnTo>
                  <a:pt x="39750" y="21463"/>
                </a:lnTo>
                <a:lnTo>
                  <a:pt x="38988" y="25273"/>
                </a:lnTo>
                <a:lnTo>
                  <a:pt x="40639" y="25400"/>
                </a:lnTo>
                <a:lnTo>
                  <a:pt x="41783" y="25781"/>
                </a:lnTo>
                <a:lnTo>
                  <a:pt x="43053" y="27051"/>
                </a:lnTo>
                <a:lnTo>
                  <a:pt x="43307" y="27813"/>
                </a:lnTo>
                <a:lnTo>
                  <a:pt x="43307" y="29464"/>
                </a:lnTo>
                <a:lnTo>
                  <a:pt x="30353" y="42418"/>
                </a:lnTo>
                <a:lnTo>
                  <a:pt x="28701" y="43434"/>
                </a:lnTo>
                <a:lnTo>
                  <a:pt x="26924" y="44196"/>
                </a:lnTo>
                <a:lnTo>
                  <a:pt x="25273" y="44831"/>
                </a:lnTo>
                <a:lnTo>
                  <a:pt x="23495" y="45466"/>
                </a:lnTo>
                <a:lnTo>
                  <a:pt x="21971" y="45720"/>
                </a:lnTo>
                <a:lnTo>
                  <a:pt x="35795" y="45720"/>
                </a:lnTo>
                <a:lnTo>
                  <a:pt x="37592" y="44323"/>
                </a:lnTo>
                <a:lnTo>
                  <a:pt x="39878" y="42672"/>
                </a:lnTo>
                <a:lnTo>
                  <a:pt x="42037" y="41148"/>
                </a:lnTo>
                <a:lnTo>
                  <a:pt x="50673" y="34544"/>
                </a:lnTo>
                <a:lnTo>
                  <a:pt x="57531" y="29210"/>
                </a:lnTo>
                <a:lnTo>
                  <a:pt x="59817" y="27178"/>
                </a:lnTo>
                <a:lnTo>
                  <a:pt x="62357" y="25146"/>
                </a:lnTo>
                <a:lnTo>
                  <a:pt x="60833" y="2146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5931915" y="4075684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4" h="81279">
                <a:moveTo>
                  <a:pt x="24892" y="0"/>
                </a:moveTo>
                <a:lnTo>
                  <a:pt x="29083" y="0"/>
                </a:lnTo>
                <a:lnTo>
                  <a:pt x="18796" y="45720"/>
                </a:lnTo>
                <a:lnTo>
                  <a:pt x="20447" y="45720"/>
                </a:lnTo>
                <a:lnTo>
                  <a:pt x="21971" y="45720"/>
                </a:lnTo>
                <a:lnTo>
                  <a:pt x="23495" y="45466"/>
                </a:lnTo>
                <a:lnTo>
                  <a:pt x="25273" y="44831"/>
                </a:lnTo>
                <a:lnTo>
                  <a:pt x="26924" y="44196"/>
                </a:lnTo>
                <a:lnTo>
                  <a:pt x="28701" y="43434"/>
                </a:lnTo>
                <a:lnTo>
                  <a:pt x="30353" y="42418"/>
                </a:lnTo>
                <a:lnTo>
                  <a:pt x="32131" y="41402"/>
                </a:lnTo>
                <a:lnTo>
                  <a:pt x="42291" y="31623"/>
                </a:lnTo>
                <a:lnTo>
                  <a:pt x="43053" y="30480"/>
                </a:lnTo>
                <a:lnTo>
                  <a:pt x="43307" y="29464"/>
                </a:lnTo>
                <a:lnTo>
                  <a:pt x="43307" y="28702"/>
                </a:lnTo>
                <a:lnTo>
                  <a:pt x="43307" y="27813"/>
                </a:lnTo>
                <a:lnTo>
                  <a:pt x="43053" y="27051"/>
                </a:lnTo>
                <a:lnTo>
                  <a:pt x="42418" y="26416"/>
                </a:lnTo>
                <a:lnTo>
                  <a:pt x="41783" y="25781"/>
                </a:lnTo>
                <a:lnTo>
                  <a:pt x="40639" y="25400"/>
                </a:lnTo>
                <a:lnTo>
                  <a:pt x="38988" y="25273"/>
                </a:lnTo>
                <a:lnTo>
                  <a:pt x="39750" y="21463"/>
                </a:lnTo>
                <a:lnTo>
                  <a:pt x="60833" y="21463"/>
                </a:lnTo>
                <a:lnTo>
                  <a:pt x="62357" y="25146"/>
                </a:lnTo>
                <a:lnTo>
                  <a:pt x="59817" y="27178"/>
                </a:lnTo>
                <a:lnTo>
                  <a:pt x="57531" y="29210"/>
                </a:lnTo>
                <a:lnTo>
                  <a:pt x="55245" y="30988"/>
                </a:lnTo>
                <a:lnTo>
                  <a:pt x="52959" y="32766"/>
                </a:lnTo>
                <a:lnTo>
                  <a:pt x="50673" y="34544"/>
                </a:lnTo>
                <a:lnTo>
                  <a:pt x="48513" y="36195"/>
                </a:lnTo>
                <a:lnTo>
                  <a:pt x="46355" y="37846"/>
                </a:lnTo>
                <a:lnTo>
                  <a:pt x="44196" y="39497"/>
                </a:lnTo>
                <a:lnTo>
                  <a:pt x="42037" y="41148"/>
                </a:lnTo>
                <a:lnTo>
                  <a:pt x="39878" y="42672"/>
                </a:lnTo>
                <a:lnTo>
                  <a:pt x="37592" y="44323"/>
                </a:lnTo>
                <a:lnTo>
                  <a:pt x="35306" y="46101"/>
                </a:lnTo>
                <a:lnTo>
                  <a:pt x="36322" y="49149"/>
                </a:lnTo>
                <a:lnTo>
                  <a:pt x="37211" y="52070"/>
                </a:lnTo>
                <a:lnTo>
                  <a:pt x="38226" y="55245"/>
                </a:lnTo>
                <a:lnTo>
                  <a:pt x="39243" y="58293"/>
                </a:lnTo>
                <a:lnTo>
                  <a:pt x="40259" y="61341"/>
                </a:lnTo>
                <a:lnTo>
                  <a:pt x="41148" y="64389"/>
                </a:lnTo>
                <a:lnTo>
                  <a:pt x="41656" y="65913"/>
                </a:lnTo>
                <a:lnTo>
                  <a:pt x="42037" y="67310"/>
                </a:lnTo>
                <a:lnTo>
                  <a:pt x="42545" y="68453"/>
                </a:lnTo>
                <a:lnTo>
                  <a:pt x="42925" y="69596"/>
                </a:lnTo>
                <a:lnTo>
                  <a:pt x="43307" y="70612"/>
                </a:lnTo>
                <a:lnTo>
                  <a:pt x="43814" y="71247"/>
                </a:lnTo>
                <a:lnTo>
                  <a:pt x="44323" y="72009"/>
                </a:lnTo>
                <a:lnTo>
                  <a:pt x="44831" y="72517"/>
                </a:lnTo>
                <a:lnTo>
                  <a:pt x="45338" y="72898"/>
                </a:lnTo>
                <a:lnTo>
                  <a:pt x="45847" y="73279"/>
                </a:lnTo>
                <a:lnTo>
                  <a:pt x="46609" y="73406"/>
                </a:lnTo>
                <a:lnTo>
                  <a:pt x="47371" y="73406"/>
                </a:lnTo>
                <a:lnTo>
                  <a:pt x="47879" y="73406"/>
                </a:lnTo>
                <a:lnTo>
                  <a:pt x="48513" y="73406"/>
                </a:lnTo>
                <a:lnTo>
                  <a:pt x="49022" y="73152"/>
                </a:lnTo>
                <a:lnTo>
                  <a:pt x="49657" y="72898"/>
                </a:lnTo>
                <a:lnTo>
                  <a:pt x="53467" y="69977"/>
                </a:lnTo>
                <a:lnTo>
                  <a:pt x="54356" y="69088"/>
                </a:lnTo>
                <a:lnTo>
                  <a:pt x="55499" y="68072"/>
                </a:lnTo>
                <a:lnTo>
                  <a:pt x="56642" y="66675"/>
                </a:lnTo>
                <a:lnTo>
                  <a:pt x="60579" y="70485"/>
                </a:lnTo>
                <a:lnTo>
                  <a:pt x="58800" y="72390"/>
                </a:lnTo>
                <a:lnTo>
                  <a:pt x="57023" y="74041"/>
                </a:lnTo>
                <a:lnTo>
                  <a:pt x="55499" y="75438"/>
                </a:lnTo>
                <a:lnTo>
                  <a:pt x="53848" y="76708"/>
                </a:lnTo>
                <a:lnTo>
                  <a:pt x="52450" y="77851"/>
                </a:lnTo>
                <a:lnTo>
                  <a:pt x="50926" y="78740"/>
                </a:lnTo>
                <a:lnTo>
                  <a:pt x="49530" y="79629"/>
                </a:lnTo>
                <a:lnTo>
                  <a:pt x="48133" y="80264"/>
                </a:lnTo>
                <a:lnTo>
                  <a:pt x="46862" y="80645"/>
                </a:lnTo>
                <a:lnTo>
                  <a:pt x="45466" y="81153"/>
                </a:lnTo>
                <a:lnTo>
                  <a:pt x="44196" y="81280"/>
                </a:lnTo>
                <a:lnTo>
                  <a:pt x="42799" y="81280"/>
                </a:lnTo>
                <a:lnTo>
                  <a:pt x="40259" y="81280"/>
                </a:lnTo>
                <a:lnTo>
                  <a:pt x="38354" y="80645"/>
                </a:lnTo>
                <a:lnTo>
                  <a:pt x="30099" y="65913"/>
                </a:lnTo>
                <a:lnTo>
                  <a:pt x="29210" y="62611"/>
                </a:lnTo>
                <a:lnTo>
                  <a:pt x="28067" y="58928"/>
                </a:lnTo>
                <a:lnTo>
                  <a:pt x="26924" y="54991"/>
                </a:lnTo>
                <a:lnTo>
                  <a:pt x="26670" y="54102"/>
                </a:lnTo>
                <a:lnTo>
                  <a:pt x="26416" y="53340"/>
                </a:lnTo>
                <a:lnTo>
                  <a:pt x="24257" y="50927"/>
                </a:lnTo>
                <a:lnTo>
                  <a:pt x="23749" y="50927"/>
                </a:lnTo>
                <a:lnTo>
                  <a:pt x="23113" y="50800"/>
                </a:lnTo>
                <a:lnTo>
                  <a:pt x="22351" y="50800"/>
                </a:lnTo>
                <a:lnTo>
                  <a:pt x="21462" y="50800"/>
                </a:lnTo>
                <a:lnTo>
                  <a:pt x="17780" y="50800"/>
                </a:lnTo>
                <a:lnTo>
                  <a:pt x="11303" y="80264"/>
                </a:lnTo>
                <a:lnTo>
                  <a:pt x="0" y="80264"/>
                </a:lnTo>
                <a:lnTo>
                  <a:pt x="14224" y="17145"/>
                </a:lnTo>
                <a:lnTo>
                  <a:pt x="14605" y="14986"/>
                </a:lnTo>
                <a:lnTo>
                  <a:pt x="14986" y="13462"/>
                </a:lnTo>
                <a:lnTo>
                  <a:pt x="15239" y="12192"/>
                </a:lnTo>
                <a:lnTo>
                  <a:pt x="15367" y="11049"/>
                </a:lnTo>
                <a:lnTo>
                  <a:pt x="15494" y="9906"/>
                </a:lnTo>
                <a:lnTo>
                  <a:pt x="15494" y="9017"/>
                </a:lnTo>
                <a:lnTo>
                  <a:pt x="15494" y="8255"/>
                </a:lnTo>
                <a:lnTo>
                  <a:pt x="15367" y="7620"/>
                </a:lnTo>
                <a:lnTo>
                  <a:pt x="15112" y="7112"/>
                </a:lnTo>
                <a:lnTo>
                  <a:pt x="14859" y="6477"/>
                </a:lnTo>
                <a:lnTo>
                  <a:pt x="9271" y="4699"/>
                </a:lnTo>
                <a:lnTo>
                  <a:pt x="7874" y="4699"/>
                </a:lnTo>
                <a:lnTo>
                  <a:pt x="8762" y="762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6118859" y="4024884"/>
            <a:ext cx="137947" cy="84581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6127877" y="4037584"/>
            <a:ext cx="128524" cy="75565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6297167" y="3994378"/>
            <a:ext cx="108934" cy="12880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6306058" y="4008120"/>
            <a:ext cx="99441" cy="118872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6412991" y="3980688"/>
            <a:ext cx="392417" cy="171450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6427215" y="3998721"/>
            <a:ext cx="373380" cy="152400"/>
          </a:xfrm>
          <a:custGeom>
            <a:avLst/>
            <a:gdLst/>
            <a:ahLst/>
            <a:cxnLst/>
            <a:rect l="l" t="t" r="r" b="b"/>
            <a:pathLst>
              <a:path w="373379" h="152400">
                <a:moveTo>
                  <a:pt x="196087" y="2539"/>
                </a:moveTo>
                <a:lnTo>
                  <a:pt x="183641" y="2539"/>
                </a:lnTo>
                <a:lnTo>
                  <a:pt x="183641" y="152145"/>
                </a:lnTo>
                <a:lnTo>
                  <a:pt x="196087" y="152145"/>
                </a:lnTo>
                <a:lnTo>
                  <a:pt x="196087" y="2539"/>
                </a:lnTo>
                <a:close/>
              </a:path>
              <a:path w="373379" h="152400">
                <a:moveTo>
                  <a:pt x="324485" y="0"/>
                </a:moveTo>
                <a:lnTo>
                  <a:pt x="322326" y="6095"/>
                </a:lnTo>
                <a:lnTo>
                  <a:pt x="331138" y="9955"/>
                </a:lnTo>
                <a:lnTo>
                  <a:pt x="338724" y="15255"/>
                </a:lnTo>
                <a:lnTo>
                  <a:pt x="357012" y="50545"/>
                </a:lnTo>
                <a:lnTo>
                  <a:pt x="359283" y="75437"/>
                </a:lnTo>
                <a:lnTo>
                  <a:pt x="358711" y="88842"/>
                </a:lnTo>
                <a:lnTo>
                  <a:pt x="345047" y="130174"/>
                </a:lnTo>
                <a:lnTo>
                  <a:pt x="322580" y="146176"/>
                </a:lnTo>
                <a:lnTo>
                  <a:pt x="324485" y="152400"/>
                </a:lnTo>
                <a:lnTo>
                  <a:pt x="360553" y="125729"/>
                </a:lnTo>
                <a:lnTo>
                  <a:pt x="373126" y="76200"/>
                </a:lnTo>
                <a:lnTo>
                  <a:pt x="372340" y="62245"/>
                </a:lnTo>
                <a:lnTo>
                  <a:pt x="353577" y="17287"/>
                </a:lnTo>
                <a:lnTo>
                  <a:pt x="335532" y="3952"/>
                </a:lnTo>
                <a:lnTo>
                  <a:pt x="324485" y="0"/>
                </a:lnTo>
                <a:close/>
              </a:path>
              <a:path w="373379" h="152400">
                <a:moveTo>
                  <a:pt x="48641" y="0"/>
                </a:moveTo>
                <a:lnTo>
                  <a:pt x="12573" y="26669"/>
                </a:lnTo>
                <a:lnTo>
                  <a:pt x="0" y="76200"/>
                </a:lnTo>
                <a:lnTo>
                  <a:pt x="785" y="90225"/>
                </a:lnTo>
                <a:lnTo>
                  <a:pt x="19530" y="135112"/>
                </a:lnTo>
                <a:lnTo>
                  <a:pt x="48641" y="152400"/>
                </a:lnTo>
                <a:lnTo>
                  <a:pt x="50546" y="146176"/>
                </a:lnTo>
                <a:lnTo>
                  <a:pt x="41882" y="142367"/>
                </a:lnTo>
                <a:lnTo>
                  <a:pt x="34385" y="137032"/>
                </a:lnTo>
                <a:lnTo>
                  <a:pt x="16129" y="101044"/>
                </a:lnTo>
                <a:lnTo>
                  <a:pt x="13843" y="75437"/>
                </a:lnTo>
                <a:lnTo>
                  <a:pt x="14414" y="62408"/>
                </a:lnTo>
                <a:lnTo>
                  <a:pt x="28082" y="22008"/>
                </a:lnTo>
                <a:lnTo>
                  <a:pt x="50800" y="6095"/>
                </a:lnTo>
                <a:lnTo>
                  <a:pt x="486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6749542" y="3998721"/>
            <a:ext cx="50800" cy="152400"/>
          </a:xfrm>
          <a:custGeom>
            <a:avLst/>
            <a:gdLst/>
            <a:ahLst/>
            <a:cxnLst/>
            <a:rect l="l" t="t" r="r" b="b"/>
            <a:pathLst>
              <a:path w="50800" h="152400">
                <a:moveTo>
                  <a:pt x="2158" y="0"/>
                </a:moveTo>
                <a:lnTo>
                  <a:pt x="38226" y="26669"/>
                </a:lnTo>
                <a:lnTo>
                  <a:pt x="50800" y="76200"/>
                </a:lnTo>
                <a:lnTo>
                  <a:pt x="50014" y="90225"/>
                </a:lnTo>
                <a:lnTo>
                  <a:pt x="31323" y="135112"/>
                </a:lnTo>
                <a:lnTo>
                  <a:pt x="2158" y="152400"/>
                </a:lnTo>
                <a:lnTo>
                  <a:pt x="253" y="146176"/>
                </a:lnTo>
                <a:lnTo>
                  <a:pt x="8917" y="142366"/>
                </a:lnTo>
                <a:lnTo>
                  <a:pt x="16414" y="137032"/>
                </a:lnTo>
                <a:lnTo>
                  <a:pt x="34671" y="101044"/>
                </a:lnTo>
                <a:lnTo>
                  <a:pt x="36956" y="75437"/>
                </a:lnTo>
                <a:lnTo>
                  <a:pt x="36387" y="62408"/>
                </a:lnTo>
                <a:lnTo>
                  <a:pt x="22770" y="22008"/>
                </a:lnTo>
                <a:lnTo>
                  <a:pt x="0" y="6095"/>
                </a:lnTo>
                <a:lnTo>
                  <a:pt x="21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6422644" y="3994150"/>
            <a:ext cx="205232" cy="161544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6479666" y="4012691"/>
            <a:ext cx="106680" cy="109855"/>
          </a:xfrm>
          <a:custGeom>
            <a:avLst/>
            <a:gdLst/>
            <a:ahLst/>
            <a:cxnLst/>
            <a:rect l="l" t="t" r="r" b="b"/>
            <a:pathLst>
              <a:path w="106679" h="109854">
                <a:moveTo>
                  <a:pt x="56768" y="0"/>
                </a:moveTo>
                <a:lnTo>
                  <a:pt x="24257" y="0"/>
                </a:lnTo>
                <a:lnTo>
                  <a:pt x="23367" y="3936"/>
                </a:lnTo>
                <a:lnTo>
                  <a:pt x="25018" y="4317"/>
                </a:lnTo>
                <a:lnTo>
                  <a:pt x="26415" y="4825"/>
                </a:lnTo>
                <a:lnTo>
                  <a:pt x="28702" y="6603"/>
                </a:lnTo>
                <a:lnTo>
                  <a:pt x="29844" y="8127"/>
                </a:lnTo>
                <a:lnTo>
                  <a:pt x="30861" y="10159"/>
                </a:lnTo>
                <a:lnTo>
                  <a:pt x="32004" y="12318"/>
                </a:lnTo>
                <a:lnTo>
                  <a:pt x="33575" y="16255"/>
                </a:lnTo>
                <a:lnTo>
                  <a:pt x="35560" y="21589"/>
                </a:lnTo>
                <a:lnTo>
                  <a:pt x="47498" y="54736"/>
                </a:lnTo>
                <a:lnTo>
                  <a:pt x="21971" y="84962"/>
                </a:lnTo>
                <a:lnTo>
                  <a:pt x="16637" y="91439"/>
                </a:lnTo>
                <a:lnTo>
                  <a:pt x="762" y="105790"/>
                </a:lnTo>
                <a:lnTo>
                  <a:pt x="0" y="109727"/>
                </a:lnTo>
                <a:lnTo>
                  <a:pt x="29844" y="109727"/>
                </a:lnTo>
                <a:lnTo>
                  <a:pt x="30734" y="105790"/>
                </a:lnTo>
                <a:lnTo>
                  <a:pt x="28956" y="105536"/>
                </a:lnTo>
                <a:lnTo>
                  <a:pt x="27559" y="105028"/>
                </a:lnTo>
                <a:lnTo>
                  <a:pt x="25527" y="103504"/>
                </a:lnTo>
                <a:lnTo>
                  <a:pt x="25018" y="102107"/>
                </a:lnTo>
                <a:lnTo>
                  <a:pt x="25018" y="98424"/>
                </a:lnTo>
                <a:lnTo>
                  <a:pt x="25654" y="96646"/>
                </a:lnTo>
                <a:lnTo>
                  <a:pt x="26924" y="94360"/>
                </a:lnTo>
                <a:lnTo>
                  <a:pt x="28066" y="92201"/>
                </a:lnTo>
                <a:lnTo>
                  <a:pt x="30099" y="89407"/>
                </a:lnTo>
                <a:lnTo>
                  <a:pt x="32892" y="85978"/>
                </a:lnTo>
                <a:lnTo>
                  <a:pt x="51181" y="63118"/>
                </a:lnTo>
                <a:lnTo>
                  <a:pt x="65161" y="63118"/>
                </a:lnTo>
                <a:lnTo>
                  <a:pt x="61340" y="52450"/>
                </a:lnTo>
                <a:lnTo>
                  <a:pt x="68450" y="43941"/>
                </a:lnTo>
                <a:lnTo>
                  <a:pt x="57531" y="43941"/>
                </a:lnTo>
                <a:lnTo>
                  <a:pt x="49149" y="19303"/>
                </a:lnTo>
                <a:lnTo>
                  <a:pt x="48260" y="14985"/>
                </a:lnTo>
                <a:lnTo>
                  <a:pt x="48350" y="9016"/>
                </a:lnTo>
                <a:lnTo>
                  <a:pt x="48894" y="7492"/>
                </a:lnTo>
                <a:lnTo>
                  <a:pt x="50291" y="6349"/>
                </a:lnTo>
                <a:lnTo>
                  <a:pt x="51688" y="5079"/>
                </a:lnTo>
                <a:lnTo>
                  <a:pt x="53466" y="4317"/>
                </a:lnTo>
                <a:lnTo>
                  <a:pt x="55880" y="3936"/>
                </a:lnTo>
                <a:lnTo>
                  <a:pt x="56768" y="0"/>
                </a:lnTo>
                <a:close/>
              </a:path>
              <a:path w="106679" h="109854">
                <a:moveTo>
                  <a:pt x="65161" y="63118"/>
                </a:moveTo>
                <a:lnTo>
                  <a:pt x="51181" y="63118"/>
                </a:lnTo>
                <a:lnTo>
                  <a:pt x="59562" y="87629"/>
                </a:lnTo>
                <a:lnTo>
                  <a:pt x="60833" y="91439"/>
                </a:lnTo>
                <a:lnTo>
                  <a:pt x="61354" y="94360"/>
                </a:lnTo>
                <a:lnTo>
                  <a:pt x="61467" y="100202"/>
                </a:lnTo>
                <a:lnTo>
                  <a:pt x="60833" y="101980"/>
                </a:lnTo>
                <a:lnTo>
                  <a:pt x="59436" y="103250"/>
                </a:lnTo>
                <a:lnTo>
                  <a:pt x="58165" y="104520"/>
                </a:lnTo>
                <a:lnTo>
                  <a:pt x="56261" y="105409"/>
                </a:lnTo>
                <a:lnTo>
                  <a:pt x="53848" y="105790"/>
                </a:lnTo>
                <a:lnTo>
                  <a:pt x="52959" y="109727"/>
                </a:lnTo>
                <a:lnTo>
                  <a:pt x="85471" y="109727"/>
                </a:lnTo>
                <a:lnTo>
                  <a:pt x="86233" y="105790"/>
                </a:lnTo>
                <a:lnTo>
                  <a:pt x="84455" y="105282"/>
                </a:lnTo>
                <a:lnTo>
                  <a:pt x="83312" y="104774"/>
                </a:lnTo>
                <a:lnTo>
                  <a:pt x="74803" y="90042"/>
                </a:lnTo>
                <a:lnTo>
                  <a:pt x="65161" y="63118"/>
                </a:lnTo>
                <a:close/>
              </a:path>
              <a:path w="106679" h="109854">
                <a:moveTo>
                  <a:pt x="106680" y="0"/>
                </a:moveTo>
                <a:lnTo>
                  <a:pt x="76581" y="0"/>
                </a:lnTo>
                <a:lnTo>
                  <a:pt x="75818" y="3936"/>
                </a:lnTo>
                <a:lnTo>
                  <a:pt x="77851" y="4063"/>
                </a:lnTo>
                <a:lnTo>
                  <a:pt x="79375" y="4698"/>
                </a:lnTo>
                <a:lnTo>
                  <a:pt x="80137" y="5714"/>
                </a:lnTo>
                <a:lnTo>
                  <a:pt x="81026" y="6730"/>
                </a:lnTo>
                <a:lnTo>
                  <a:pt x="81407" y="8000"/>
                </a:lnTo>
                <a:lnTo>
                  <a:pt x="81407" y="10540"/>
                </a:lnTo>
                <a:lnTo>
                  <a:pt x="81153" y="11683"/>
                </a:lnTo>
                <a:lnTo>
                  <a:pt x="80644" y="13207"/>
                </a:lnTo>
                <a:lnTo>
                  <a:pt x="80010" y="14604"/>
                </a:lnTo>
                <a:lnTo>
                  <a:pt x="79121" y="16255"/>
                </a:lnTo>
                <a:lnTo>
                  <a:pt x="77851" y="18033"/>
                </a:lnTo>
                <a:lnTo>
                  <a:pt x="76581" y="19938"/>
                </a:lnTo>
                <a:lnTo>
                  <a:pt x="72516" y="25145"/>
                </a:lnTo>
                <a:lnTo>
                  <a:pt x="57531" y="43941"/>
                </a:lnTo>
                <a:lnTo>
                  <a:pt x="68450" y="43941"/>
                </a:lnTo>
                <a:lnTo>
                  <a:pt x="90551" y="17525"/>
                </a:lnTo>
                <a:lnTo>
                  <a:pt x="94234" y="13207"/>
                </a:lnTo>
                <a:lnTo>
                  <a:pt x="96138" y="11175"/>
                </a:lnTo>
                <a:lnTo>
                  <a:pt x="98043" y="9016"/>
                </a:lnTo>
                <a:lnTo>
                  <a:pt x="99822" y="7365"/>
                </a:lnTo>
                <a:lnTo>
                  <a:pt x="101218" y="6349"/>
                </a:lnTo>
                <a:lnTo>
                  <a:pt x="102615" y="5206"/>
                </a:lnTo>
                <a:lnTo>
                  <a:pt x="104139" y="4444"/>
                </a:lnTo>
                <a:lnTo>
                  <a:pt x="105790" y="3936"/>
                </a:lnTo>
                <a:lnTo>
                  <a:pt x="1066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6479666" y="4012691"/>
            <a:ext cx="106680" cy="109855"/>
          </a:xfrm>
          <a:custGeom>
            <a:avLst/>
            <a:gdLst/>
            <a:ahLst/>
            <a:cxnLst/>
            <a:rect l="l" t="t" r="r" b="b"/>
            <a:pathLst>
              <a:path w="106679" h="109854">
                <a:moveTo>
                  <a:pt x="24257" y="0"/>
                </a:moveTo>
                <a:lnTo>
                  <a:pt x="56768" y="0"/>
                </a:lnTo>
                <a:lnTo>
                  <a:pt x="55880" y="3936"/>
                </a:lnTo>
                <a:lnTo>
                  <a:pt x="53466" y="4317"/>
                </a:lnTo>
                <a:lnTo>
                  <a:pt x="51688" y="5079"/>
                </a:lnTo>
                <a:lnTo>
                  <a:pt x="50291" y="6349"/>
                </a:lnTo>
                <a:lnTo>
                  <a:pt x="48894" y="7492"/>
                </a:lnTo>
                <a:lnTo>
                  <a:pt x="48260" y="9270"/>
                </a:lnTo>
                <a:lnTo>
                  <a:pt x="48260" y="11556"/>
                </a:lnTo>
                <a:lnTo>
                  <a:pt x="48260" y="14985"/>
                </a:lnTo>
                <a:lnTo>
                  <a:pt x="49149" y="19303"/>
                </a:lnTo>
                <a:lnTo>
                  <a:pt x="50927" y="24510"/>
                </a:lnTo>
                <a:lnTo>
                  <a:pt x="57531" y="43941"/>
                </a:lnTo>
                <a:lnTo>
                  <a:pt x="72516" y="25145"/>
                </a:lnTo>
                <a:lnTo>
                  <a:pt x="74803" y="22224"/>
                </a:lnTo>
                <a:lnTo>
                  <a:pt x="76581" y="19938"/>
                </a:lnTo>
                <a:lnTo>
                  <a:pt x="77851" y="18033"/>
                </a:lnTo>
                <a:lnTo>
                  <a:pt x="79121" y="16255"/>
                </a:lnTo>
                <a:lnTo>
                  <a:pt x="80010" y="14604"/>
                </a:lnTo>
                <a:lnTo>
                  <a:pt x="80644" y="13207"/>
                </a:lnTo>
                <a:lnTo>
                  <a:pt x="81153" y="11683"/>
                </a:lnTo>
                <a:lnTo>
                  <a:pt x="81407" y="10540"/>
                </a:lnTo>
                <a:lnTo>
                  <a:pt x="81407" y="9397"/>
                </a:lnTo>
                <a:lnTo>
                  <a:pt x="81407" y="8000"/>
                </a:lnTo>
                <a:lnTo>
                  <a:pt x="81026" y="6730"/>
                </a:lnTo>
                <a:lnTo>
                  <a:pt x="80137" y="5714"/>
                </a:lnTo>
                <a:lnTo>
                  <a:pt x="79375" y="4698"/>
                </a:lnTo>
                <a:lnTo>
                  <a:pt x="77851" y="4063"/>
                </a:lnTo>
                <a:lnTo>
                  <a:pt x="75818" y="3936"/>
                </a:lnTo>
                <a:lnTo>
                  <a:pt x="76581" y="0"/>
                </a:lnTo>
                <a:lnTo>
                  <a:pt x="106680" y="0"/>
                </a:lnTo>
                <a:lnTo>
                  <a:pt x="105790" y="3936"/>
                </a:lnTo>
                <a:lnTo>
                  <a:pt x="104139" y="4444"/>
                </a:lnTo>
                <a:lnTo>
                  <a:pt x="102615" y="5206"/>
                </a:lnTo>
                <a:lnTo>
                  <a:pt x="101218" y="6349"/>
                </a:lnTo>
                <a:lnTo>
                  <a:pt x="99822" y="7365"/>
                </a:lnTo>
                <a:lnTo>
                  <a:pt x="98043" y="9016"/>
                </a:lnTo>
                <a:lnTo>
                  <a:pt x="96138" y="11175"/>
                </a:lnTo>
                <a:lnTo>
                  <a:pt x="94234" y="13207"/>
                </a:lnTo>
                <a:lnTo>
                  <a:pt x="90551" y="17525"/>
                </a:lnTo>
                <a:lnTo>
                  <a:pt x="85216" y="23875"/>
                </a:lnTo>
                <a:lnTo>
                  <a:pt x="61340" y="52450"/>
                </a:lnTo>
                <a:lnTo>
                  <a:pt x="73025" y="85089"/>
                </a:lnTo>
                <a:lnTo>
                  <a:pt x="82550" y="104266"/>
                </a:lnTo>
                <a:lnTo>
                  <a:pt x="83312" y="104774"/>
                </a:lnTo>
                <a:lnTo>
                  <a:pt x="84455" y="105282"/>
                </a:lnTo>
                <a:lnTo>
                  <a:pt x="86233" y="105790"/>
                </a:lnTo>
                <a:lnTo>
                  <a:pt x="85471" y="109727"/>
                </a:lnTo>
                <a:lnTo>
                  <a:pt x="52959" y="109727"/>
                </a:lnTo>
                <a:lnTo>
                  <a:pt x="53848" y="105790"/>
                </a:lnTo>
                <a:lnTo>
                  <a:pt x="56261" y="105409"/>
                </a:lnTo>
                <a:lnTo>
                  <a:pt x="58165" y="104520"/>
                </a:lnTo>
                <a:lnTo>
                  <a:pt x="59436" y="103250"/>
                </a:lnTo>
                <a:lnTo>
                  <a:pt x="60833" y="101980"/>
                </a:lnTo>
                <a:lnTo>
                  <a:pt x="61467" y="100202"/>
                </a:lnTo>
                <a:lnTo>
                  <a:pt x="61467" y="98170"/>
                </a:lnTo>
                <a:lnTo>
                  <a:pt x="61467" y="94995"/>
                </a:lnTo>
                <a:lnTo>
                  <a:pt x="60833" y="91439"/>
                </a:lnTo>
                <a:lnTo>
                  <a:pt x="59562" y="87629"/>
                </a:lnTo>
                <a:lnTo>
                  <a:pt x="51181" y="63118"/>
                </a:lnTo>
                <a:lnTo>
                  <a:pt x="32892" y="85978"/>
                </a:lnTo>
                <a:lnTo>
                  <a:pt x="30099" y="89407"/>
                </a:lnTo>
                <a:lnTo>
                  <a:pt x="28066" y="92201"/>
                </a:lnTo>
                <a:lnTo>
                  <a:pt x="26924" y="94360"/>
                </a:lnTo>
                <a:lnTo>
                  <a:pt x="25654" y="96646"/>
                </a:lnTo>
                <a:lnTo>
                  <a:pt x="25018" y="98424"/>
                </a:lnTo>
                <a:lnTo>
                  <a:pt x="25018" y="99948"/>
                </a:lnTo>
                <a:lnTo>
                  <a:pt x="25018" y="102107"/>
                </a:lnTo>
                <a:lnTo>
                  <a:pt x="30734" y="105790"/>
                </a:lnTo>
                <a:lnTo>
                  <a:pt x="29844" y="109727"/>
                </a:lnTo>
                <a:lnTo>
                  <a:pt x="0" y="109727"/>
                </a:lnTo>
                <a:lnTo>
                  <a:pt x="762" y="105790"/>
                </a:lnTo>
                <a:lnTo>
                  <a:pt x="2412" y="105282"/>
                </a:lnTo>
                <a:lnTo>
                  <a:pt x="3937" y="104520"/>
                </a:lnTo>
                <a:lnTo>
                  <a:pt x="5334" y="103504"/>
                </a:lnTo>
                <a:lnTo>
                  <a:pt x="6731" y="102488"/>
                </a:lnTo>
                <a:lnTo>
                  <a:pt x="8509" y="100710"/>
                </a:lnTo>
                <a:lnTo>
                  <a:pt x="10668" y="98297"/>
                </a:lnTo>
                <a:lnTo>
                  <a:pt x="12827" y="95884"/>
                </a:lnTo>
                <a:lnTo>
                  <a:pt x="16637" y="91439"/>
                </a:lnTo>
                <a:lnTo>
                  <a:pt x="21971" y="84962"/>
                </a:lnTo>
                <a:lnTo>
                  <a:pt x="47498" y="54736"/>
                </a:lnTo>
                <a:lnTo>
                  <a:pt x="35560" y="21589"/>
                </a:lnTo>
                <a:lnTo>
                  <a:pt x="33528" y="16128"/>
                </a:lnTo>
                <a:lnTo>
                  <a:pt x="32004" y="12318"/>
                </a:lnTo>
                <a:lnTo>
                  <a:pt x="30861" y="10159"/>
                </a:lnTo>
                <a:lnTo>
                  <a:pt x="29844" y="8127"/>
                </a:lnTo>
                <a:lnTo>
                  <a:pt x="28702" y="6603"/>
                </a:lnTo>
                <a:lnTo>
                  <a:pt x="27559" y="5714"/>
                </a:lnTo>
                <a:lnTo>
                  <a:pt x="26415" y="4825"/>
                </a:lnTo>
                <a:lnTo>
                  <a:pt x="25018" y="4317"/>
                </a:lnTo>
                <a:lnTo>
                  <a:pt x="23367" y="3936"/>
                </a:lnTo>
                <a:lnTo>
                  <a:pt x="2425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6629400" y="3994378"/>
            <a:ext cx="113507" cy="128803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6643623" y="4012691"/>
            <a:ext cx="94615" cy="109855"/>
          </a:xfrm>
          <a:custGeom>
            <a:avLst/>
            <a:gdLst/>
            <a:ahLst/>
            <a:cxnLst/>
            <a:rect l="l" t="t" r="r" b="b"/>
            <a:pathLst>
              <a:path w="94615" h="109854">
                <a:moveTo>
                  <a:pt x="90923" y="7365"/>
                </a:moveTo>
                <a:lnTo>
                  <a:pt x="73786" y="7365"/>
                </a:lnTo>
                <a:lnTo>
                  <a:pt x="889" y="105790"/>
                </a:lnTo>
                <a:lnTo>
                  <a:pt x="0" y="109727"/>
                </a:lnTo>
                <a:lnTo>
                  <a:pt x="71374" y="109727"/>
                </a:lnTo>
                <a:lnTo>
                  <a:pt x="72917" y="102361"/>
                </a:lnTo>
                <a:lnTo>
                  <a:pt x="20320" y="102361"/>
                </a:lnTo>
                <a:lnTo>
                  <a:pt x="90923" y="7365"/>
                </a:lnTo>
                <a:close/>
              </a:path>
              <a:path w="94615" h="109854">
                <a:moveTo>
                  <a:pt x="77470" y="80644"/>
                </a:moveTo>
                <a:lnTo>
                  <a:pt x="69850" y="80644"/>
                </a:lnTo>
                <a:lnTo>
                  <a:pt x="68072" y="84708"/>
                </a:lnTo>
                <a:lnTo>
                  <a:pt x="66421" y="87883"/>
                </a:lnTo>
                <a:lnTo>
                  <a:pt x="52704" y="101599"/>
                </a:lnTo>
                <a:lnTo>
                  <a:pt x="50926" y="102107"/>
                </a:lnTo>
                <a:lnTo>
                  <a:pt x="48768" y="102361"/>
                </a:lnTo>
                <a:lnTo>
                  <a:pt x="72917" y="102361"/>
                </a:lnTo>
                <a:lnTo>
                  <a:pt x="77470" y="80644"/>
                </a:lnTo>
                <a:close/>
              </a:path>
              <a:path w="94615" h="109854">
                <a:moveTo>
                  <a:pt x="94360" y="0"/>
                </a:moveTo>
                <a:lnTo>
                  <a:pt x="24765" y="0"/>
                </a:lnTo>
                <a:lnTo>
                  <a:pt x="18796" y="27177"/>
                </a:lnTo>
                <a:lnTo>
                  <a:pt x="26543" y="27177"/>
                </a:lnTo>
                <a:lnTo>
                  <a:pt x="28701" y="22732"/>
                </a:lnTo>
                <a:lnTo>
                  <a:pt x="30606" y="19176"/>
                </a:lnTo>
                <a:lnTo>
                  <a:pt x="46100" y="7365"/>
                </a:lnTo>
                <a:lnTo>
                  <a:pt x="90923" y="7365"/>
                </a:lnTo>
                <a:lnTo>
                  <a:pt x="93472" y="3936"/>
                </a:lnTo>
                <a:lnTo>
                  <a:pt x="943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6643623" y="4012691"/>
            <a:ext cx="94615" cy="109855"/>
          </a:xfrm>
          <a:custGeom>
            <a:avLst/>
            <a:gdLst/>
            <a:ahLst/>
            <a:cxnLst/>
            <a:rect l="l" t="t" r="r" b="b"/>
            <a:pathLst>
              <a:path w="94615" h="109854">
                <a:moveTo>
                  <a:pt x="24765" y="0"/>
                </a:moveTo>
                <a:lnTo>
                  <a:pt x="94360" y="0"/>
                </a:lnTo>
                <a:lnTo>
                  <a:pt x="93472" y="3936"/>
                </a:lnTo>
                <a:lnTo>
                  <a:pt x="20320" y="102361"/>
                </a:lnTo>
                <a:lnTo>
                  <a:pt x="45974" y="102361"/>
                </a:lnTo>
                <a:lnTo>
                  <a:pt x="48768" y="102361"/>
                </a:lnTo>
                <a:lnTo>
                  <a:pt x="50926" y="102107"/>
                </a:lnTo>
                <a:lnTo>
                  <a:pt x="52704" y="101599"/>
                </a:lnTo>
                <a:lnTo>
                  <a:pt x="54355" y="101218"/>
                </a:lnTo>
                <a:lnTo>
                  <a:pt x="69850" y="80644"/>
                </a:lnTo>
                <a:lnTo>
                  <a:pt x="77470" y="80644"/>
                </a:lnTo>
                <a:lnTo>
                  <a:pt x="71374" y="109727"/>
                </a:lnTo>
                <a:lnTo>
                  <a:pt x="0" y="109727"/>
                </a:lnTo>
                <a:lnTo>
                  <a:pt x="889" y="105790"/>
                </a:lnTo>
                <a:lnTo>
                  <a:pt x="73786" y="7365"/>
                </a:lnTo>
                <a:lnTo>
                  <a:pt x="49149" y="7365"/>
                </a:lnTo>
                <a:lnTo>
                  <a:pt x="46100" y="7365"/>
                </a:lnTo>
                <a:lnTo>
                  <a:pt x="43815" y="7746"/>
                </a:lnTo>
                <a:lnTo>
                  <a:pt x="42036" y="8254"/>
                </a:lnTo>
                <a:lnTo>
                  <a:pt x="40258" y="8762"/>
                </a:lnTo>
                <a:lnTo>
                  <a:pt x="38607" y="9651"/>
                </a:lnTo>
                <a:lnTo>
                  <a:pt x="37083" y="11048"/>
                </a:lnTo>
                <a:lnTo>
                  <a:pt x="35559" y="12445"/>
                </a:lnTo>
                <a:lnTo>
                  <a:pt x="33908" y="14350"/>
                </a:lnTo>
                <a:lnTo>
                  <a:pt x="32257" y="16763"/>
                </a:lnTo>
                <a:lnTo>
                  <a:pt x="30606" y="19176"/>
                </a:lnTo>
                <a:lnTo>
                  <a:pt x="28701" y="22732"/>
                </a:lnTo>
                <a:lnTo>
                  <a:pt x="26543" y="27177"/>
                </a:lnTo>
                <a:lnTo>
                  <a:pt x="18796" y="27177"/>
                </a:lnTo>
                <a:lnTo>
                  <a:pt x="247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6858000" y="4035606"/>
            <a:ext cx="118080" cy="6319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6872731" y="4092066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1066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6872731" y="4058729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10794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6868159" y="4092066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204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6868159" y="405872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204" y="0"/>
                </a:lnTo>
              </a:path>
            </a:pathLst>
          </a:custGeom>
          <a:ln w="199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7022592" y="3983761"/>
            <a:ext cx="137947" cy="168376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7037323" y="4001261"/>
            <a:ext cx="119380" cy="149860"/>
          </a:xfrm>
          <a:custGeom>
            <a:avLst/>
            <a:gdLst/>
            <a:ahLst/>
            <a:cxnLst/>
            <a:rect l="l" t="t" r="r" b="b"/>
            <a:pathLst>
              <a:path w="119379" h="149860">
                <a:moveTo>
                  <a:pt x="118999" y="0"/>
                </a:moveTo>
                <a:lnTo>
                  <a:pt x="0" y="0"/>
                </a:lnTo>
                <a:lnTo>
                  <a:pt x="0" y="3937"/>
                </a:lnTo>
                <a:lnTo>
                  <a:pt x="3301" y="4952"/>
                </a:lnTo>
                <a:lnTo>
                  <a:pt x="5587" y="5714"/>
                </a:lnTo>
                <a:lnTo>
                  <a:pt x="6984" y="6604"/>
                </a:lnTo>
                <a:lnTo>
                  <a:pt x="8381" y="7365"/>
                </a:lnTo>
                <a:lnTo>
                  <a:pt x="9398" y="8381"/>
                </a:lnTo>
                <a:lnTo>
                  <a:pt x="12205" y="132206"/>
                </a:lnTo>
                <a:lnTo>
                  <a:pt x="12170" y="132714"/>
                </a:lnTo>
                <a:lnTo>
                  <a:pt x="0" y="145669"/>
                </a:lnTo>
                <a:lnTo>
                  <a:pt x="0" y="149606"/>
                </a:lnTo>
                <a:lnTo>
                  <a:pt x="42672" y="149606"/>
                </a:lnTo>
                <a:lnTo>
                  <a:pt x="42672" y="145669"/>
                </a:lnTo>
                <a:lnTo>
                  <a:pt x="39370" y="144780"/>
                </a:lnTo>
                <a:lnTo>
                  <a:pt x="37083" y="144018"/>
                </a:lnTo>
                <a:lnTo>
                  <a:pt x="35686" y="143129"/>
                </a:lnTo>
                <a:lnTo>
                  <a:pt x="34290" y="142367"/>
                </a:lnTo>
                <a:lnTo>
                  <a:pt x="33147" y="141350"/>
                </a:lnTo>
                <a:lnTo>
                  <a:pt x="32384" y="140207"/>
                </a:lnTo>
                <a:lnTo>
                  <a:pt x="31496" y="138937"/>
                </a:lnTo>
                <a:lnTo>
                  <a:pt x="30987" y="137287"/>
                </a:lnTo>
                <a:lnTo>
                  <a:pt x="30225" y="132714"/>
                </a:lnTo>
                <a:lnTo>
                  <a:pt x="30099" y="8636"/>
                </a:lnTo>
                <a:lnTo>
                  <a:pt x="109431" y="8636"/>
                </a:lnTo>
                <a:lnTo>
                  <a:pt x="109727" y="8255"/>
                </a:lnTo>
                <a:lnTo>
                  <a:pt x="118999" y="3937"/>
                </a:lnTo>
                <a:lnTo>
                  <a:pt x="118999" y="0"/>
                </a:lnTo>
                <a:close/>
              </a:path>
              <a:path w="119379" h="149860">
                <a:moveTo>
                  <a:pt x="109431" y="8636"/>
                </a:moveTo>
                <a:lnTo>
                  <a:pt x="88773" y="8636"/>
                </a:lnTo>
                <a:lnTo>
                  <a:pt x="88659" y="132206"/>
                </a:lnTo>
                <a:lnTo>
                  <a:pt x="88624" y="132714"/>
                </a:lnTo>
                <a:lnTo>
                  <a:pt x="87926" y="136906"/>
                </a:lnTo>
                <a:lnTo>
                  <a:pt x="87847" y="137287"/>
                </a:lnTo>
                <a:lnTo>
                  <a:pt x="87375" y="138937"/>
                </a:lnTo>
                <a:lnTo>
                  <a:pt x="86486" y="140207"/>
                </a:lnTo>
                <a:lnTo>
                  <a:pt x="85725" y="141477"/>
                </a:lnTo>
                <a:lnTo>
                  <a:pt x="76453" y="145669"/>
                </a:lnTo>
                <a:lnTo>
                  <a:pt x="76453" y="149606"/>
                </a:lnTo>
                <a:lnTo>
                  <a:pt x="118999" y="149606"/>
                </a:lnTo>
                <a:lnTo>
                  <a:pt x="118999" y="145669"/>
                </a:lnTo>
                <a:lnTo>
                  <a:pt x="115570" y="144780"/>
                </a:lnTo>
                <a:lnTo>
                  <a:pt x="113283" y="143890"/>
                </a:lnTo>
                <a:lnTo>
                  <a:pt x="106552" y="20700"/>
                </a:lnTo>
                <a:lnTo>
                  <a:pt x="106806" y="17018"/>
                </a:lnTo>
                <a:lnTo>
                  <a:pt x="107060" y="14731"/>
                </a:lnTo>
                <a:lnTo>
                  <a:pt x="107442" y="12318"/>
                </a:lnTo>
                <a:lnTo>
                  <a:pt x="108076" y="10668"/>
                </a:lnTo>
                <a:lnTo>
                  <a:pt x="108839" y="9398"/>
                </a:lnTo>
                <a:lnTo>
                  <a:pt x="109431" y="863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7037323" y="4001261"/>
            <a:ext cx="119380" cy="149860"/>
          </a:xfrm>
          <a:custGeom>
            <a:avLst/>
            <a:gdLst/>
            <a:ahLst/>
            <a:cxnLst/>
            <a:rect l="l" t="t" r="r" b="b"/>
            <a:pathLst>
              <a:path w="119379" h="149860">
                <a:moveTo>
                  <a:pt x="0" y="0"/>
                </a:moveTo>
                <a:lnTo>
                  <a:pt x="118999" y="0"/>
                </a:lnTo>
                <a:lnTo>
                  <a:pt x="118999" y="3937"/>
                </a:lnTo>
                <a:lnTo>
                  <a:pt x="115824" y="4952"/>
                </a:lnTo>
                <a:lnTo>
                  <a:pt x="113537" y="5714"/>
                </a:lnTo>
                <a:lnTo>
                  <a:pt x="106552" y="20700"/>
                </a:lnTo>
                <a:lnTo>
                  <a:pt x="106552" y="25907"/>
                </a:lnTo>
                <a:lnTo>
                  <a:pt x="106552" y="123825"/>
                </a:lnTo>
                <a:lnTo>
                  <a:pt x="106552" y="128650"/>
                </a:lnTo>
                <a:lnTo>
                  <a:pt x="106806" y="132206"/>
                </a:lnTo>
                <a:lnTo>
                  <a:pt x="118999" y="145669"/>
                </a:lnTo>
                <a:lnTo>
                  <a:pt x="118999" y="149606"/>
                </a:lnTo>
                <a:lnTo>
                  <a:pt x="76453" y="149606"/>
                </a:lnTo>
                <a:lnTo>
                  <a:pt x="76453" y="145669"/>
                </a:lnTo>
                <a:lnTo>
                  <a:pt x="79628" y="144780"/>
                </a:lnTo>
                <a:lnTo>
                  <a:pt x="81915" y="144018"/>
                </a:lnTo>
                <a:lnTo>
                  <a:pt x="83311" y="143256"/>
                </a:lnTo>
                <a:lnTo>
                  <a:pt x="84581" y="142494"/>
                </a:lnTo>
                <a:lnTo>
                  <a:pt x="85725" y="141477"/>
                </a:lnTo>
                <a:lnTo>
                  <a:pt x="86486" y="140207"/>
                </a:lnTo>
                <a:lnTo>
                  <a:pt x="87375" y="138937"/>
                </a:lnTo>
                <a:lnTo>
                  <a:pt x="87883" y="137160"/>
                </a:lnTo>
                <a:lnTo>
                  <a:pt x="88265" y="134874"/>
                </a:lnTo>
                <a:lnTo>
                  <a:pt x="88646" y="132587"/>
                </a:lnTo>
                <a:lnTo>
                  <a:pt x="88773" y="128905"/>
                </a:lnTo>
                <a:lnTo>
                  <a:pt x="88773" y="123825"/>
                </a:lnTo>
                <a:lnTo>
                  <a:pt x="88773" y="8636"/>
                </a:lnTo>
                <a:lnTo>
                  <a:pt x="30099" y="8636"/>
                </a:lnTo>
                <a:lnTo>
                  <a:pt x="30099" y="123825"/>
                </a:lnTo>
                <a:lnTo>
                  <a:pt x="30099" y="129031"/>
                </a:lnTo>
                <a:lnTo>
                  <a:pt x="30225" y="132714"/>
                </a:lnTo>
                <a:lnTo>
                  <a:pt x="30606" y="135000"/>
                </a:lnTo>
                <a:lnTo>
                  <a:pt x="30987" y="137287"/>
                </a:lnTo>
                <a:lnTo>
                  <a:pt x="31496" y="138937"/>
                </a:lnTo>
                <a:lnTo>
                  <a:pt x="32384" y="140207"/>
                </a:lnTo>
                <a:lnTo>
                  <a:pt x="33147" y="141350"/>
                </a:lnTo>
                <a:lnTo>
                  <a:pt x="34290" y="142367"/>
                </a:lnTo>
                <a:lnTo>
                  <a:pt x="35686" y="143129"/>
                </a:lnTo>
                <a:lnTo>
                  <a:pt x="37083" y="144018"/>
                </a:lnTo>
                <a:lnTo>
                  <a:pt x="39370" y="144780"/>
                </a:lnTo>
                <a:lnTo>
                  <a:pt x="42672" y="145669"/>
                </a:lnTo>
                <a:lnTo>
                  <a:pt x="42672" y="149606"/>
                </a:lnTo>
                <a:lnTo>
                  <a:pt x="0" y="149606"/>
                </a:lnTo>
                <a:lnTo>
                  <a:pt x="0" y="145669"/>
                </a:lnTo>
                <a:lnTo>
                  <a:pt x="3175" y="144780"/>
                </a:lnTo>
                <a:lnTo>
                  <a:pt x="5460" y="144018"/>
                </a:lnTo>
                <a:lnTo>
                  <a:pt x="6857" y="143256"/>
                </a:lnTo>
                <a:lnTo>
                  <a:pt x="8254" y="142494"/>
                </a:lnTo>
                <a:lnTo>
                  <a:pt x="9398" y="141477"/>
                </a:lnTo>
                <a:lnTo>
                  <a:pt x="10159" y="140207"/>
                </a:lnTo>
                <a:lnTo>
                  <a:pt x="10922" y="138937"/>
                </a:lnTo>
                <a:lnTo>
                  <a:pt x="11429" y="137160"/>
                </a:lnTo>
                <a:lnTo>
                  <a:pt x="11810" y="134874"/>
                </a:lnTo>
                <a:lnTo>
                  <a:pt x="12192" y="132587"/>
                </a:lnTo>
                <a:lnTo>
                  <a:pt x="12319" y="128905"/>
                </a:lnTo>
                <a:lnTo>
                  <a:pt x="12319" y="123825"/>
                </a:lnTo>
                <a:lnTo>
                  <a:pt x="12319" y="25907"/>
                </a:lnTo>
                <a:lnTo>
                  <a:pt x="12319" y="20827"/>
                </a:lnTo>
                <a:lnTo>
                  <a:pt x="12192" y="17144"/>
                </a:lnTo>
                <a:lnTo>
                  <a:pt x="11810" y="14858"/>
                </a:lnTo>
                <a:lnTo>
                  <a:pt x="11429" y="12573"/>
                </a:lnTo>
                <a:lnTo>
                  <a:pt x="10922" y="10794"/>
                </a:lnTo>
                <a:lnTo>
                  <a:pt x="10159" y="9525"/>
                </a:lnTo>
                <a:lnTo>
                  <a:pt x="9398" y="8381"/>
                </a:lnTo>
                <a:lnTo>
                  <a:pt x="8381" y="7365"/>
                </a:lnTo>
                <a:lnTo>
                  <a:pt x="6984" y="6604"/>
                </a:lnTo>
                <a:lnTo>
                  <a:pt x="5587" y="5714"/>
                </a:lnTo>
                <a:lnTo>
                  <a:pt x="3301" y="4952"/>
                </a:lnTo>
                <a:lnTo>
                  <a:pt x="0" y="393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7156704" y="4064543"/>
            <a:ext cx="81490" cy="997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7170928" y="408177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79">
                <a:moveTo>
                  <a:pt x="36824" y="50800"/>
                </a:moveTo>
                <a:lnTo>
                  <a:pt x="23114" y="50800"/>
                </a:lnTo>
                <a:lnTo>
                  <a:pt x="23749" y="50927"/>
                </a:lnTo>
                <a:lnTo>
                  <a:pt x="24256" y="50927"/>
                </a:lnTo>
                <a:lnTo>
                  <a:pt x="24765" y="51181"/>
                </a:lnTo>
                <a:lnTo>
                  <a:pt x="28067" y="58928"/>
                </a:lnTo>
                <a:lnTo>
                  <a:pt x="29210" y="62611"/>
                </a:lnTo>
                <a:lnTo>
                  <a:pt x="30099" y="65913"/>
                </a:lnTo>
                <a:lnTo>
                  <a:pt x="30861" y="69088"/>
                </a:lnTo>
                <a:lnTo>
                  <a:pt x="31876" y="71882"/>
                </a:lnTo>
                <a:lnTo>
                  <a:pt x="40258" y="81280"/>
                </a:lnTo>
                <a:lnTo>
                  <a:pt x="44196" y="81280"/>
                </a:lnTo>
                <a:lnTo>
                  <a:pt x="45466" y="81153"/>
                </a:lnTo>
                <a:lnTo>
                  <a:pt x="46863" y="80645"/>
                </a:lnTo>
                <a:lnTo>
                  <a:pt x="48132" y="80264"/>
                </a:lnTo>
                <a:lnTo>
                  <a:pt x="49529" y="79629"/>
                </a:lnTo>
                <a:lnTo>
                  <a:pt x="50926" y="78740"/>
                </a:lnTo>
                <a:lnTo>
                  <a:pt x="52450" y="77851"/>
                </a:lnTo>
                <a:lnTo>
                  <a:pt x="53848" y="76708"/>
                </a:lnTo>
                <a:lnTo>
                  <a:pt x="55499" y="75438"/>
                </a:lnTo>
                <a:lnTo>
                  <a:pt x="57700" y="73406"/>
                </a:lnTo>
                <a:lnTo>
                  <a:pt x="46608" y="73406"/>
                </a:lnTo>
                <a:lnTo>
                  <a:pt x="45847" y="73279"/>
                </a:lnTo>
                <a:lnTo>
                  <a:pt x="44830" y="72517"/>
                </a:lnTo>
                <a:lnTo>
                  <a:pt x="44323" y="72009"/>
                </a:lnTo>
                <a:lnTo>
                  <a:pt x="43815" y="71247"/>
                </a:lnTo>
                <a:lnTo>
                  <a:pt x="43306" y="70612"/>
                </a:lnTo>
                <a:lnTo>
                  <a:pt x="42925" y="69596"/>
                </a:lnTo>
                <a:lnTo>
                  <a:pt x="42545" y="68453"/>
                </a:lnTo>
                <a:lnTo>
                  <a:pt x="42037" y="67310"/>
                </a:lnTo>
                <a:lnTo>
                  <a:pt x="41655" y="65913"/>
                </a:lnTo>
                <a:lnTo>
                  <a:pt x="41148" y="64389"/>
                </a:lnTo>
                <a:lnTo>
                  <a:pt x="40258" y="61341"/>
                </a:lnTo>
                <a:lnTo>
                  <a:pt x="38226" y="55245"/>
                </a:lnTo>
                <a:lnTo>
                  <a:pt x="36824" y="50800"/>
                </a:lnTo>
                <a:close/>
              </a:path>
              <a:path w="62865" h="81279">
                <a:moveTo>
                  <a:pt x="29082" y="0"/>
                </a:moveTo>
                <a:lnTo>
                  <a:pt x="24892" y="0"/>
                </a:lnTo>
                <a:lnTo>
                  <a:pt x="8763" y="762"/>
                </a:lnTo>
                <a:lnTo>
                  <a:pt x="7874" y="4699"/>
                </a:lnTo>
                <a:lnTo>
                  <a:pt x="9271" y="4699"/>
                </a:lnTo>
                <a:lnTo>
                  <a:pt x="10541" y="4826"/>
                </a:lnTo>
                <a:lnTo>
                  <a:pt x="15113" y="7112"/>
                </a:lnTo>
                <a:lnTo>
                  <a:pt x="15367" y="7620"/>
                </a:lnTo>
                <a:lnTo>
                  <a:pt x="15494" y="9906"/>
                </a:lnTo>
                <a:lnTo>
                  <a:pt x="15240" y="12192"/>
                </a:lnTo>
                <a:lnTo>
                  <a:pt x="14986" y="13462"/>
                </a:lnTo>
                <a:lnTo>
                  <a:pt x="14604" y="14986"/>
                </a:lnTo>
                <a:lnTo>
                  <a:pt x="14224" y="17145"/>
                </a:lnTo>
                <a:lnTo>
                  <a:pt x="0" y="80264"/>
                </a:lnTo>
                <a:lnTo>
                  <a:pt x="11302" y="80264"/>
                </a:lnTo>
                <a:lnTo>
                  <a:pt x="17779" y="50800"/>
                </a:lnTo>
                <a:lnTo>
                  <a:pt x="36824" y="50800"/>
                </a:lnTo>
                <a:lnTo>
                  <a:pt x="36322" y="49149"/>
                </a:lnTo>
                <a:lnTo>
                  <a:pt x="35305" y="46101"/>
                </a:lnTo>
                <a:lnTo>
                  <a:pt x="35795" y="45720"/>
                </a:lnTo>
                <a:lnTo>
                  <a:pt x="18796" y="45720"/>
                </a:lnTo>
                <a:lnTo>
                  <a:pt x="29082" y="0"/>
                </a:lnTo>
                <a:close/>
              </a:path>
              <a:path w="62865" h="81279">
                <a:moveTo>
                  <a:pt x="56642" y="66675"/>
                </a:moveTo>
                <a:lnTo>
                  <a:pt x="55499" y="68072"/>
                </a:lnTo>
                <a:lnTo>
                  <a:pt x="54355" y="69088"/>
                </a:lnTo>
                <a:lnTo>
                  <a:pt x="52577" y="70866"/>
                </a:lnTo>
                <a:lnTo>
                  <a:pt x="51689" y="71628"/>
                </a:lnTo>
                <a:lnTo>
                  <a:pt x="51053" y="72136"/>
                </a:lnTo>
                <a:lnTo>
                  <a:pt x="50292" y="72644"/>
                </a:lnTo>
                <a:lnTo>
                  <a:pt x="49022" y="73152"/>
                </a:lnTo>
                <a:lnTo>
                  <a:pt x="48514" y="73406"/>
                </a:lnTo>
                <a:lnTo>
                  <a:pt x="57700" y="73406"/>
                </a:lnTo>
                <a:lnTo>
                  <a:pt x="58800" y="72390"/>
                </a:lnTo>
                <a:lnTo>
                  <a:pt x="60578" y="70485"/>
                </a:lnTo>
                <a:lnTo>
                  <a:pt x="56642" y="66675"/>
                </a:lnTo>
                <a:close/>
              </a:path>
              <a:path w="62865" h="81279">
                <a:moveTo>
                  <a:pt x="60832" y="21463"/>
                </a:moveTo>
                <a:lnTo>
                  <a:pt x="39750" y="21463"/>
                </a:lnTo>
                <a:lnTo>
                  <a:pt x="38989" y="25273"/>
                </a:lnTo>
                <a:lnTo>
                  <a:pt x="40640" y="25400"/>
                </a:lnTo>
                <a:lnTo>
                  <a:pt x="41782" y="25781"/>
                </a:lnTo>
                <a:lnTo>
                  <a:pt x="43052" y="27051"/>
                </a:lnTo>
                <a:lnTo>
                  <a:pt x="43306" y="27813"/>
                </a:lnTo>
                <a:lnTo>
                  <a:pt x="43306" y="29464"/>
                </a:lnTo>
                <a:lnTo>
                  <a:pt x="30352" y="42418"/>
                </a:lnTo>
                <a:lnTo>
                  <a:pt x="28701" y="43434"/>
                </a:lnTo>
                <a:lnTo>
                  <a:pt x="26924" y="44196"/>
                </a:lnTo>
                <a:lnTo>
                  <a:pt x="25273" y="44831"/>
                </a:lnTo>
                <a:lnTo>
                  <a:pt x="23495" y="45466"/>
                </a:lnTo>
                <a:lnTo>
                  <a:pt x="21971" y="45720"/>
                </a:lnTo>
                <a:lnTo>
                  <a:pt x="35795" y="45720"/>
                </a:lnTo>
                <a:lnTo>
                  <a:pt x="37592" y="44323"/>
                </a:lnTo>
                <a:lnTo>
                  <a:pt x="39877" y="42672"/>
                </a:lnTo>
                <a:lnTo>
                  <a:pt x="42037" y="41148"/>
                </a:lnTo>
                <a:lnTo>
                  <a:pt x="50673" y="34544"/>
                </a:lnTo>
                <a:lnTo>
                  <a:pt x="57530" y="29210"/>
                </a:lnTo>
                <a:lnTo>
                  <a:pt x="59817" y="27178"/>
                </a:lnTo>
                <a:lnTo>
                  <a:pt x="62356" y="25146"/>
                </a:lnTo>
                <a:lnTo>
                  <a:pt x="60832" y="2146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7170928" y="4081779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79">
                <a:moveTo>
                  <a:pt x="24892" y="0"/>
                </a:moveTo>
                <a:lnTo>
                  <a:pt x="29082" y="0"/>
                </a:lnTo>
                <a:lnTo>
                  <a:pt x="18796" y="45720"/>
                </a:lnTo>
                <a:lnTo>
                  <a:pt x="20447" y="45720"/>
                </a:lnTo>
                <a:lnTo>
                  <a:pt x="21971" y="45720"/>
                </a:lnTo>
                <a:lnTo>
                  <a:pt x="23495" y="45466"/>
                </a:lnTo>
                <a:lnTo>
                  <a:pt x="25273" y="44831"/>
                </a:lnTo>
                <a:lnTo>
                  <a:pt x="26924" y="44196"/>
                </a:lnTo>
                <a:lnTo>
                  <a:pt x="28701" y="43434"/>
                </a:lnTo>
                <a:lnTo>
                  <a:pt x="30352" y="42418"/>
                </a:lnTo>
                <a:lnTo>
                  <a:pt x="32130" y="41402"/>
                </a:lnTo>
                <a:lnTo>
                  <a:pt x="33781" y="40259"/>
                </a:lnTo>
                <a:lnTo>
                  <a:pt x="35305" y="38989"/>
                </a:lnTo>
                <a:lnTo>
                  <a:pt x="36829" y="37719"/>
                </a:lnTo>
                <a:lnTo>
                  <a:pt x="43306" y="29464"/>
                </a:lnTo>
                <a:lnTo>
                  <a:pt x="43306" y="28702"/>
                </a:lnTo>
                <a:lnTo>
                  <a:pt x="43306" y="27813"/>
                </a:lnTo>
                <a:lnTo>
                  <a:pt x="38989" y="25273"/>
                </a:lnTo>
                <a:lnTo>
                  <a:pt x="39750" y="21463"/>
                </a:lnTo>
                <a:lnTo>
                  <a:pt x="60832" y="21463"/>
                </a:lnTo>
                <a:lnTo>
                  <a:pt x="62356" y="25146"/>
                </a:lnTo>
                <a:lnTo>
                  <a:pt x="59817" y="27178"/>
                </a:lnTo>
                <a:lnTo>
                  <a:pt x="57530" y="29210"/>
                </a:lnTo>
                <a:lnTo>
                  <a:pt x="55245" y="30988"/>
                </a:lnTo>
                <a:lnTo>
                  <a:pt x="52958" y="32766"/>
                </a:lnTo>
                <a:lnTo>
                  <a:pt x="50673" y="34544"/>
                </a:lnTo>
                <a:lnTo>
                  <a:pt x="48514" y="36195"/>
                </a:lnTo>
                <a:lnTo>
                  <a:pt x="46354" y="37846"/>
                </a:lnTo>
                <a:lnTo>
                  <a:pt x="44196" y="39497"/>
                </a:lnTo>
                <a:lnTo>
                  <a:pt x="42037" y="41148"/>
                </a:lnTo>
                <a:lnTo>
                  <a:pt x="39877" y="42672"/>
                </a:lnTo>
                <a:lnTo>
                  <a:pt x="37592" y="44323"/>
                </a:lnTo>
                <a:lnTo>
                  <a:pt x="35305" y="46101"/>
                </a:lnTo>
                <a:lnTo>
                  <a:pt x="36322" y="49149"/>
                </a:lnTo>
                <a:lnTo>
                  <a:pt x="37211" y="52070"/>
                </a:lnTo>
                <a:lnTo>
                  <a:pt x="38226" y="55245"/>
                </a:lnTo>
                <a:lnTo>
                  <a:pt x="39243" y="58293"/>
                </a:lnTo>
                <a:lnTo>
                  <a:pt x="40258" y="61341"/>
                </a:lnTo>
                <a:lnTo>
                  <a:pt x="41148" y="64389"/>
                </a:lnTo>
                <a:lnTo>
                  <a:pt x="41655" y="65913"/>
                </a:lnTo>
                <a:lnTo>
                  <a:pt x="42037" y="67310"/>
                </a:lnTo>
                <a:lnTo>
                  <a:pt x="42545" y="68453"/>
                </a:lnTo>
                <a:lnTo>
                  <a:pt x="42925" y="69596"/>
                </a:lnTo>
                <a:lnTo>
                  <a:pt x="43306" y="70612"/>
                </a:lnTo>
                <a:lnTo>
                  <a:pt x="43815" y="71247"/>
                </a:lnTo>
                <a:lnTo>
                  <a:pt x="44323" y="72009"/>
                </a:lnTo>
                <a:lnTo>
                  <a:pt x="44830" y="72517"/>
                </a:lnTo>
                <a:lnTo>
                  <a:pt x="45339" y="72898"/>
                </a:lnTo>
                <a:lnTo>
                  <a:pt x="45847" y="73279"/>
                </a:lnTo>
                <a:lnTo>
                  <a:pt x="46608" y="73406"/>
                </a:lnTo>
                <a:lnTo>
                  <a:pt x="47371" y="73406"/>
                </a:lnTo>
                <a:lnTo>
                  <a:pt x="47878" y="73406"/>
                </a:lnTo>
                <a:lnTo>
                  <a:pt x="48514" y="73406"/>
                </a:lnTo>
                <a:lnTo>
                  <a:pt x="49022" y="73152"/>
                </a:lnTo>
                <a:lnTo>
                  <a:pt x="49656" y="72898"/>
                </a:lnTo>
                <a:lnTo>
                  <a:pt x="50292" y="72644"/>
                </a:lnTo>
                <a:lnTo>
                  <a:pt x="51053" y="72136"/>
                </a:lnTo>
                <a:lnTo>
                  <a:pt x="51689" y="71628"/>
                </a:lnTo>
                <a:lnTo>
                  <a:pt x="52577" y="70866"/>
                </a:lnTo>
                <a:lnTo>
                  <a:pt x="53467" y="69977"/>
                </a:lnTo>
                <a:lnTo>
                  <a:pt x="54355" y="69088"/>
                </a:lnTo>
                <a:lnTo>
                  <a:pt x="55499" y="68072"/>
                </a:lnTo>
                <a:lnTo>
                  <a:pt x="56642" y="66675"/>
                </a:lnTo>
                <a:lnTo>
                  <a:pt x="60578" y="70485"/>
                </a:lnTo>
                <a:lnTo>
                  <a:pt x="58800" y="72390"/>
                </a:lnTo>
                <a:lnTo>
                  <a:pt x="57023" y="74041"/>
                </a:lnTo>
                <a:lnTo>
                  <a:pt x="55499" y="75438"/>
                </a:lnTo>
                <a:lnTo>
                  <a:pt x="53848" y="76708"/>
                </a:lnTo>
                <a:lnTo>
                  <a:pt x="52450" y="77851"/>
                </a:lnTo>
                <a:lnTo>
                  <a:pt x="50926" y="78740"/>
                </a:lnTo>
                <a:lnTo>
                  <a:pt x="49529" y="79629"/>
                </a:lnTo>
                <a:lnTo>
                  <a:pt x="48132" y="80264"/>
                </a:lnTo>
                <a:lnTo>
                  <a:pt x="46863" y="80645"/>
                </a:lnTo>
                <a:lnTo>
                  <a:pt x="45466" y="81153"/>
                </a:lnTo>
                <a:lnTo>
                  <a:pt x="44196" y="81280"/>
                </a:lnTo>
                <a:lnTo>
                  <a:pt x="42799" y="81280"/>
                </a:lnTo>
                <a:lnTo>
                  <a:pt x="40258" y="81280"/>
                </a:lnTo>
                <a:lnTo>
                  <a:pt x="38353" y="80645"/>
                </a:lnTo>
                <a:lnTo>
                  <a:pt x="30099" y="65913"/>
                </a:lnTo>
                <a:lnTo>
                  <a:pt x="29210" y="62611"/>
                </a:lnTo>
                <a:lnTo>
                  <a:pt x="28067" y="58928"/>
                </a:lnTo>
                <a:lnTo>
                  <a:pt x="26924" y="54991"/>
                </a:lnTo>
                <a:lnTo>
                  <a:pt x="26670" y="54102"/>
                </a:lnTo>
                <a:lnTo>
                  <a:pt x="26416" y="53340"/>
                </a:lnTo>
                <a:lnTo>
                  <a:pt x="24256" y="50927"/>
                </a:lnTo>
                <a:lnTo>
                  <a:pt x="23749" y="50927"/>
                </a:lnTo>
                <a:lnTo>
                  <a:pt x="23114" y="50800"/>
                </a:lnTo>
                <a:lnTo>
                  <a:pt x="22351" y="50800"/>
                </a:lnTo>
                <a:lnTo>
                  <a:pt x="21463" y="50800"/>
                </a:lnTo>
                <a:lnTo>
                  <a:pt x="17779" y="50800"/>
                </a:lnTo>
                <a:lnTo>
                  <a:pt x="11302" y="80264"/>
                </a:lnTo>
                <a:lnTo>
                  <a:pt x="0" y="80264"/>
                </a:lnTo>
                <a:lnTo>
                  <a:pt x="14224" y="17145"/>
                </a:lnTo>
                <a:lnTo>
                  <a:pt x="14604" y="14986"/>
                </a:lnTo>
                <a:lnTo>
                  <a:pt x="14986" y="13462"/>
                </a:lnTo>
                <a:lnTo>
                  <a:pt x="15240" y="12192"/>
                </a:lnTo>
                <a:lnTo>
                  <a:pt x="15367" y="11049"/>
                </a:lnTo>
                <a:lnTo>
                  <a:pt x="15494" y="9906"/>
                </a:lnTo>
                <a:lnTo>
                  <a:pt x="15494" y="9017"/>
                </a:lnTo>
                <a:lnTo>
                  <a:pt x="15494" y="8255"/>
                </a:lnTo>
                <a:lnTo>
                  <a:pt x="15367" y="7620"/>
                </a:lnTo>
                <a:lnTo>
                  <a:pt x="15113" y="7112"/>
                </a:lnTo>
                <a:lnTo>
                  <a:pt x="14858" y="6477"/>
                </a:lnTo>
                <a:lnTo>
                  <a:pt x="14477" y="6096"/>
                </a:lnTo>
                <a:lnTo>
                  <a:pt x="9271" y="4699"/>
                </a:lnTo>
                <a:lnTo>
                  <a:pt x="7874" y="4699"/>
                </a:lnTo>
                <a:lnTo>
                  <a:pt x="8763" y="762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7235952" y="4091876"/>
            <a:ext cx="86065" cy="5403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7250176" y="4110354"/>
            <a:ext cx="67945" cy="34925"/>
          </a:xfrm>
          <a:custGeom>
            <a:avLst/>
            <a:gdLst/>
            <a:ahLst/>
            <a:cxnLst/>
            <a:rect l="l" t="t" r="r" b="b"/>
            <a:pathLst>
              <a:path w="67945" h="34925">
                <a:moveTo>
                  <a:pt x="67818" y="25527"/>
                </a:moveTo>
                <a:lnTo>
                  <a:pt x="0" y="25527"/>
                </a:lnTo>
                <a:lnTo>
                  <a:pt x="0" y="34544"/>
                </a:lnTo>
                <a:lnTo>
                  <a:pt x="67818" y="34544"/>
                </a:lnTo>
                <a:lnTo>
                  <a:pt x="67818" y="25527"/>
                </a:lnTo>
                <a:close/>
              </a:path>
              <a:path w="67945" h="34925">
                <a:moveTo>
                  <a:pt x="67818" y="0"/>
                </a:moveTo>
                <a:lnTo>
                  <a:pt x="0" y="0"/>
                </a:lnTo>
                <a:lnTo>
                  <a:pt x="0" y="9017"/>
                </a:lnTo>
                <a:lnTo>
                  <a:pt x="67818" y="9017"/>
                </a:lnTo>
                <a:lnTo>
                  <a:pt x="6781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7250176" y="4135882"/>
            <a:ext cx="67945" cy="9525"/>
          </a:xfrm>
          <a:custGeom>
            <a:avLst/>
            <a:gdLst/>
            <a:ahLst/>
            <a:cxnLst/>
            <a:rect l="l" t="t" r="r" b="b"/>
            <a:pathLst>
              <a:path w="67945" h="9525">
                <a:moveTo>
                  <a:pt x="0" y="0"/>
                </a:moveTo>
                <a:lnTo>
                  <a:pt x="67818" y="0"/>
                </a:lnTo>
                <a:lnTo>
                  <a:pt x="67818" y="9017"/>
                </a:lnTo>
                <a:lnTo>
                  <a:pt x="0" y="901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7250176" y="4110354"/>
            <a:ext cx="67945" cy="9525"/>
          </a:xfrm>
          <a:custGeom>
            <a:avLst/>
            <a:gdLst/>
            <a:ahLst/>
            <a:cxnLst/>
            <a:rect l="l" t="t" r="r" b="b"/>
            <a:pathLst>
              <a:path w="67945" h="9525">
                <a:moveTo>
                  <a:pt x="0" y="0"/>
                </a:moveTo>
                <a:lnTo>
                  <a:pt x="67818" y="0"/>
                </a:lnTo>
                <a:lnTo>
                  <a:pt x="67818" y="9017"/>
                </a:lnTo>
                <a:lnTo>
                  <a:pt x="0" y="901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7324343" y="4069079"/>
            <a:ext cx="67765" cy="93725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7337932" y="4086352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5" h="76200">
                <a:moveTo>
                  <a:pt x="32140" y="13843"/>
                </a:moveTo>
                <a:lnTo>
                  <a:pt x="18542" y="13843"/>
                </a:lnTo>
                <a:lnTo>
                  <a:pt x="19431" y="14224"/>
                </a:lnTo>
                <a:lnTo>
                  <a:pt x="20574" y="15367"/>
                </a:lnTo>
                <a:lnTo>
                  <a:pt x="20827" y="16510"/>
                </a:lnTo>
                <a:lnTo>
                  <a:pt x="20827" y="62611"/>
                </a:lnTo>
                <a:lnTo>
                  <a:pt x="20574" y="63500"/>
                </a:lnTo>
                <a:lnTo>
                  <a:pt x="20320" y="65150"/>
                </a:lnTo>
                <a:lnTo>
                  <a:pt x="19812" y="66421"/>
                </a:lnTo>
                <a:lnTo>
                  <a:pt x="19558" y="66929"/>
                </a:lnTo>
                <a:lnTo>
                  <a:pt x="19176" y="67310"/>
                </a:lnTo>
                <a:lnTo>
                  <a:pt x="18796" y="67818"/>
                </a:lnTo>
                <a:lnTo>
                  <a:pt x="15240" y="69468"/>
                </a:lnTo>
                <a:lnTo>
                  <a:pt x="14350" y="69723"/>
                </a:lnTo>
                <a:lnTo>
                  <a:pt x="13208" y="69850"/>
                </a:lnTo>
                <a:lnTo>
                  <a:pt x="12065" y="70104"/>
                </a:lnTo>
                <a:lnTo>
                  <a:pt x="9144" y="70358"/>
                </a:lnTo>
                <a:lnTo>
                  <a:pt x="7493" y="70358"/>
                </a:lnTo>
                <a:lnTo>
                  <a:pt x="3175" y="70612"/>
                </a:lnTo>
                <a:lnTo>
                  <a:pt x="3175" y="75692"/>
                </a:lnTo>
                <a:lnTo>
                  <a:pt x="49784" y="75692"/>
                </a:lnTo>
                <a:lnTo>
                  <a:pt x="49784" y="70612"/>
                </a:lnTo>
                <a:lnTo>
                  <a:pt x="47371" y="70485"/>
                </a:lnTo>
                <a:lnTo>
                  <a:pt x="45339" y="70485"/>
                </a:lnTo>
                <a:lnTo>
                  <a:pt x="41910" y="70231"/>
                </a:lnTo>
                <a:lnTo>
                  <a:pt x="39243" y="69977"/>
                </a:lnTo>
                <a:lnTo>
                  <a:pt x="38100" y="69723"/>
                </a:lnTo>
                <a:lnTo>
                  <a:pt x="37084" y="69596"/>
                </a:lnTo>
                <a:lnTo>
                  <a:pt x="35560" y="69087"/>
                </a:lnTo>
                <a:lnTo>
                  <a:pt x="34925" y="68706"/>
                </a:lnTo>
                <a:lnTo>
                  <a:pt x="34417" y="68199"/>
                </a:lnTo>
                <a:lnTo>
                  <a:pt x="34036" y="67945"/>
                </a:lnTo>
                <a:lnTo>
                  <a:pt x="33655" y="67564"/>
                </a:lnTo>
                <a:lnTo>
                  <a:pt x="33400" y="67056"/>
                </a:lnTo>
                <a:lnTo>
                  <a:pt x="33147" y="66675"/>
                </a:lnTo>
                <a:lnTo>
                  <a:pt x="32893" y="66167"/>
                </a:lnTo>
                <a:lnTo>
                  <a:pt x="32639" y="65531"/>
                </a:lnTo>
                <a:lnTo>
                  <a:pt x="32385" y="64262"/>
                </a:lnTo>
                <a:lnTo>
                  <a:pt x="32258" y="62484"/>
                </a:lnTo>
                <a:lnTo>
                  <a:pt x="32140" y="13843"/>
                </a:lnTo>
                <a:close/>
              </a:path>
              <a:path w="50165" h="76200">
                <a:moveTo>
                  <a:pt x="32512" y="0"/>
                </a:moveTo>
                <a:lnTo>
                  <a:pt x="28956" y="0"/>
                </a:lnTo>
                <a:lnTo>
                  <a:pt x="24002" y="2540"/>
                </a:lnTo>
                <a:lnTo>
                  <a:pt x="14350" y="7874"/>
                </a:lnTo>
                <a:lnTo>
                  <a:pt x="9651" y="10541"/>
                </a:lnTo>
                <a:lnTo>
                  <a:pt x="0" y="15875"/>
                </a:lnTo>
                <a:lnTo>
                  <a:pt x="381" y="16764"/>
                </a:lnTo>
                <a:lnTo>
                  <a:pt x="889" y="17653"/>
                </a:lnTo>
                <a:lnTo>
                  <a:pt x="1270" y="18668"/>
                </a:lnTo>
                <a:lnTo>
                  <a:pt x="2794" y="21336"/>
                </a:lnTo>
                <a:lnTo>
                  <a:pt x="6476" y="18796"/>
                </a:lnTo>
                <a:lnTo>
                  <a:pt x="9651" y="17018"/>
                </a:lnTo>
                <a:lnTo>
                  <a:pt x="12065" y="15748"/>
                </a:lnTo>
                <a:lnTo>
                  <a:pt x="14350" y="14478"/>
                </a:lnTo>
                <a:lnTo>
                  <a:pt x="16256" y="13843"/>
                </a:lnTo>
                <a:lnTo>
                  <a:pt x="32140" y="13843"/>
                </a:lnTo>
                <a:lnTo>
                  <a:pt x="32258" y="5715"/>
                </a:lnTo>
                <a:lnTo>
                  <a:pt x="32385" y="2159"/>
                </a:lnTo>
                <a:lnTo>
                  <a:pt x="325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7337932" y="4086352"/>
            <a:ext cx="50165" cy="76200"/>
          </a:xfrm>
          <a:custGeom>
            <a:avLst/>
            <a:gdLst/>
            <a:ahLst/>
            <a:cxnLst/>
            <a:rect l="l" t="t" r="r" b="b"/>
            <a:pathLst>
              <a:path w="50165" h="76200">
                <a:moveTo>
                  <a:pt x="28956" y="0"/>
                </a:moveTo>
                <a:lnTo>
                  <a:pt x="32512" y="0"/>
                </a:lnTo>
                <a:lnTo>
                  <a:pt x="32385" y="2159"/>
                </a:lnTo>
                <a:lnTo>
                  <a:pt x="32385" y="4064"/>
                </a:lnTo>
                <a:lnTo>
                  <a:pt x="32258" y="5715"/>
                </a:lnTo>
                <a:lnTo>
                  <a:pt x="32258" y="7493"/>
                </a:lnTo>
                <a:lnTo>
                  <a:pt x="32258" y="9143"/>
                </a:lnTo>
                <a:lnTo>
                  <a:pt x="32258" y="10795"/>
                </a:lnTo>
                <a:lnTo>
                  <a:pt x="32258" y="12318"/>
                </a:lnTo>
                <a:lnTo>
                  <a:pt x="32131" y="13970"/>
                </a:lnTo>
                <a:lnTo>
                  <a:pt x="32131" y="15493"/>
                </a:lnTo>
                <a:lnTo>
                  <a:pt x="32131" y="60198"/>
                </a:lnTo>
                <a:lnTo>
                  <a:pt x="32131" y="61341"/>
                </a:lnTo>
                <a:lnTo>
                  <a:pt x="32258" y="62484"/>
                </a:lnTo>
                <a:lnTo>
                  <a:pt x="32258" y="63373"/>
                </a:lnTo>
                <a:lnTo>
                  <a:pt x="32385" y="64262"/>
                </a:lnTo>
                <a:lnTo>
                  <a:pt x="33400" y="67056"/>
                </a:lnTo>
                <a:lnTo>
                  <a:pt x="33655" y="67564"/>
                </a:lnTo>
                <a:lnTo>
                  <a:pt x="34036" y="67945"/>
                </a:lnTo>
                <a:lnTo>
                  <a:pt x="34417" y="68199"/>
                </a:lnTo>
                <a:lnTo>
                  <a:pt x="34925" y="68706"/>
                </a:lnTo>
                <a:lnTo>
                  <a:pt x="35560" y="69087"/>
                </a:lnTo>
                <a:lnTo>
                  <a:pt x="36322" y="69342"/>
                </a:lnTo>
                <a:lnTo>
                  <a:pt x="37084" y="69596"/>
                </a:lnTo>
                <a:lnTo>
                  <a:pt x="38100" y="69723"/>
                </a:lnTo>
                <a:lnTo>
                  <a:pt x="39243" y="69977"/>
                </a:lnTo>
                <a:lnTo>
                  <a:pt x="40513" y="70104"/>
                </a:lnTo>
                <a:lnTo>
                  <a:pt x="41910" y="70231"/>
                </a:lnTo>
                <a:lnTo>
                  <a:pt x="43688" y="70358"/>
                </a:lnTo>
                <a:lnTo>
                  <a:pt x="45339" y="70485"/>
                </a:lnTo>
                <a:lnTo>
                  <a:pt x="47371" y="70485"/>
                </a:lnTo>
                <a:lnTo>
                  <a:pt x="49784" y="70612"/>
                </a:lnTo>
                <a:lnTo>
                  <a:pt x="49784" y="75692"/>
                </a:lnTo>
                <a:lnTo>
                  <a:pt x="3175" y="75692"/>
                </a:lnTo>
                <a:lnTo>
                  <a:pt x="3175" y="70612"/>
                </a:lnTo>
                <a:lnTo>
                  <a:pt x="5461" y="70485"/>
                </a:lnTo>
                <a:lnTo>
                  <a:pt x="7493" y="70358"/>
                </a:lnTo>
                <a:lnTo>
                  <a:pt x="9144" y="70358"/>
                </a:lnTo>
                <a:lnTo>
                  <a:pt x="10668" y="70231"/>
                </a:lnTo>
                <a:lnTo>
                  <a:pt x="12065" y="70104"/>
                </a:lnTo>
                <a:lnTo>
                  <a:pt x="13208" y="69850"/>
                </a:lnTo>
                <a:lnTo>
                  <a:pt x="14350" y="69723"/>
                </a:lnTo>
                <a:lnTo>
                  <a:pt x="15240" y="69468"/>
                </a:lnTo>
                <a:lnTo>
                  <a:pt x="15875" y="69342"/>
                </a:lnTo>
                <a:lnTo>
                  <a:pt x="16637" y="69087"/>
                </a:lnTo>
                <a:lnTo>
                  <a:pt x="17272" y="68834"/>
                </a:lnTo>
                <a:lnTo>
                  <a:pt x="17780" y="68580"/>
                </a:lnTo>
                <a:lnTo>
                  <a:pt x="18288" y="68199"/>
                </a:lnTo>
                <a:lnTo>
                  <a:pt x="18796" y="67818"/>
                </a:lnTo>
                <a:lnTo>
                  <a:pt x="19176" y="67310"/>
                </a:lnTo>
                <a:lnTo>
                  <a:pt x="19558" y="66929"/>
                </a:lnTo>
                <a:lnTo>
                  <a:pt x="19812" y="66421"/>
                </a:lnTo>
                <a:lnTo>
                  <a:pt x="20066" y="65786"/>
                </a:lnTo>
                <a:lnTo>
                  <a:pt x="20320" y="65150"/>
                </a:lnTo>
                <a:lnTo>
                  <a:pt x="20447" y="64389"/>
                </a:lnTo>
                <a:lnTo>
                  <a:pt x="20574" y="63500"/>
                </a:lnTo>
                <a:lnTo>
                  <a:pt x="20827" y="62611"/>
                </a:lnTo>
                <a:lnTo>
                  <a:pt x="20827" y="61468"/>
                </a:lnTo>
                <a:lnTo>
                  <a:pt x="20827" y="60198"/>
                </a:lnTo>
                <a:lnTo>
                  <a:pt x="20827" y="18034"/>
                </a:lnTo>
                <a:lnTo>
                  <a:pt x="20827" y="16510"/>
                </a:lnTo>
                <a:lnTo>
                  <a:pt x="20574" y="15367"/>
                </a:lnTo>
                <a:lnTo>
                  <a:pt x="19939" y="14731"/>
                </a:lnTo>
                <a:lnTo>
                  <a:pt x="19431" y="14224"/>
                </a:lnTo>
                <a:lnTo>
                  <a:pt x="18542" y="13843"/>
                </a:lnTo>
                <a:lnTo>
                  <a:pt x="17399" y="13843"/>
                </a:lnTo>
                <a:lnTo>
                  <a:pt x="16256" y="13843"/>
                </a:lnTo>
                <a:lnTo>
                  <a:pt x="14350" y="14478"/>
                </a:lnTo>
                <a:lnTo>
                  <a:pt x="12065" y="15748"/>
                </a:lnTo>
                <a:lnTo>
                  <a:pt x="9651" y="17018"/>
                </a:lnTo>
                <a:lnTo>
                  <a:pt x="6476" y="18796"/>
                </a:lnTo>
                <a:lnTo>
                  <a:pt x="2794" y="21336"/>
                </a:lnTo>
                <a:lnTo>
                  <a:pt x="2286" y="20447"/>
                </a:lnTo>
                <a:lnTo>
                  <a:pt x="1777" y="19558"/>
                </a:lnTo>
                <a:lnTo>
                  <a:pt x="1270" y="18668"/>
                </a:lnTo>
                <a:lnTo>
                  <a:pt x="889" y="17653"/>
                </a:lnTo>
                <a:lnTo>
                  <a:pt x="381" y="16764"/>
                </a:lnTo>
                <a:lnTo>
                  <a:pt x="0" y="15875"/>
                </a:lnTo>
                <a:lnTo>
                  <a:pt x="4825" y="13208"/>
                </a:lnTo>
                <a:lnTo>
                  <a:pt x="9651" y="10541"/>
                </a:lnTo>
                <a:lnTo>
                  <a:pt x="14350" y="7874"/>
                </a:lnTo>
                <a:lnTo>
                  <a:pt x="19176" y="5206"/>
                </a:lnTo>
                <a:lnTo>
                  <a:pt x="24002" y="2540"/>
                </a:lnTo>
                <a:lnTo>
                  <a:pt x="289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7153656" y="3962436"/>
            <a:ext cx="101379" cy="99023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7414259" y="3994378"/>
            <a:ext cx="131800" cy="128803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7429118" y="4012691"/>
            <a:ext cx="111760" cy="109855"/>
          </a:xfrm>
          <a:custGeom>
            <a:avLst/>
            <a:gdLst/>
            <a:ahLst/>
            <a:cxnLst/>
            <a:rect l="l" t="t" r="r" b="b"/>
            <a:pathLst>
              <a:path w="111759" h="109854">
                <a:moveTo>
                  <a:pt x="46735" y="0"/>
                </a:moveTo>
                <a:lnTo>
                  <a:pt x="21081" y="0"/>
                </a:lnTo>
                <a:lnTo>
                  <a:pt x="20192" y="3936"/>
                </a:lnTo>
                <a:lnTo>
                  <a:pt x="22859" y="4063"/>
                </a:lnTo>
                <a:lnTo>
                  <a:pt x="24891" y="4698"/>
                </a:lnTo>
                <a:lnTo>
                  <a:pt x="27431" y="6730"/>
                </a:lnTo>
                <a:lnTo>
                  <a:pt x="28066" y="8381"/>
                </a:lnTo>
                <a:lnTo>
                  <a:pt x="28066" y="13080"/>
                </a:lnTo>
                <a:lnTo>
                  <a:pt x="27558" y="17271"/>
                </a:lnTo>
                <a:lnTo>
                  <a:pt x="26797" y="21589"/>
                </a:lnTo>
                <a:lnTo>
                  <a:pt x="12573" y="85724"/>
                </a:lnTo>
                <a:lnTo>
                  <a:pt x="11334" y="91439"/>
                </a:lnTo>
                <a:lnTo>
                  <a:pt x="10540" y="94614"/>
                </a:lnTo>
                <a:lnTo>
                  <a:pt x="9905" y="96519"/>
                </a:lnTo>
                <a:lnTo>
                  <a:pt x="9398" y="98297"/>
                </a:lnTo>
                <a:lnTo>
                  <a:pt x="8762" y="99948"/>
                </a:lnTo>
                <a:lnTo>
                  <a:pt x="7937" y="101345"/>
                </a:lnTo>
                <a:lnTo>
                  <a:pt x="7365" y="102488"/>
                </a:lnTo>
                <a:lnTo>
                  <a:pt x="888" y="105790"/>
                </a:lnTo>
                <a:lnTo>
                  <a:pt x="0" y="109727"/>
                </a:lnTo>
                <a:lnTo>
                  <a:pt x="28066" y="109727"/>
                </a:lnTo>
                <a:lnTo>
                  <a:pt x="28955" y="105790"/>
                </a:lnTo>
                <a:lnTo>
                  <a:pt x="26161" y="105536"/>
                </a:lnTo>
                <a:lnTo>
                  <a:pt x="24129" y="105028"/>
                </a:lnTo>
                <a:lnTo>
                  <a:pt x="22986" y="104012"/>
                </a:lnTo>
                <a:lnTo>
                  <a:pt x="21716" y="102996"/>
                </a:lnTo>
                <a:lnTo>
                  <a:pt x="21081" y="101345"/>
                </a:lnTo>
                <a:lnTo>
                  <a:pt x="21081" y="95630"/>
                </a:lnTo>
                <a:lnTo>
                  <a:pt x="21716" y="91439"/>
                </a:lnTo>
                <a:lnTo>
                  <a:pt x="23053" y="85470"/>
                </a:lnTo>
                <a:lnTo>
                  <a:pt x="29845" y="54228"/>
                </a:lnTo>
                <a:lnTo>
                  <a:pt x="31496" y="46989"/>
                </a:lnTo>
                <a:lnTo>
                  <a:pt x="33020" y="39369"/>
                </a:lnTo>
                <a:lnTo>
                  <a:pt x="34416" y="31749"/>
                </a:lnTo>
                <a:lnTo>
                  <a:pt x="35962" y="23875"/>
                </a:lnTo>
                <a:lnTo>
                  <a:pt x="36829" y="18795"/>
                </a:lnTo>
                <a:lnTo>
                  <a:pt x="37083" y="16128"/>
                </a:lnTo>
                <a:lnTo>
                  <a:pt x="52198" y="16128"/>
                </a:lnTo>
                <a:lnTo>
                  <a:pt x="46735" y="0"/>
                </a:lnTo>
                <a:close/>
              </a:path>
              <a:path w="111759" h="109854">
                <a:moveTo>
                  <a:pt x="52198" y="16128"/>
                </a:moveTo>
                <a:lnTo>
                  <a:pt x="38100" y="16128"/>
                </a:lnTo>
                <a:lnTo>
                  <a:pt x="39788" y="22246"/>
                </a:lnTo>
                <a:lnTo>
                  <a:pt x="41608" y="28400"/>
                </a:lnTo>
                <a:lnTo>
                  <a:pt x="43547" y="34577"/>
                </a:lnTo>
                <a:lnTo>
                  <a:pt x="45592" y="40766"/>
                </a:lnTo>
                <a:lnTo>
                  <a:pt x="69087" y="109727"/>
                </a:lnTo>
                <a:lnTo>
                  <a:pt x="80009" y="109727"/>
                </a:lnTo>
                <a:lnTo>
                  <a:pt x="85362" y="85470"/>
                </a:lnTo>
                <a:lnTo>
                  <a:pt x="74929" y="85470"/>
                </a:lnTo>
                <a:lnTo>
                  <a:pt x="73278" y="79247"/>
                </a:lnTo>
                <a:lnTo>
                  <a:pt x="70992" y="71627"/>
                </a:lnTo>
                <a:lnTo>
                  <a:pt x="52198" y="16128"/>
                </a:lnTo>
                <a:close/>
              </a:path>
              <a:path w="111759" h="109854">
                <a:moveTo>
                  <a:pt x="111505" y="0"/>
                </a:moveTo>
                <a:lnTo>
                  <a:pt x="83438" y="0"/>
                </a:lnTo>
                <a:lnTo>
                  <a:pt x="82550" y="3936"/>
                </a:lnTo>
                <a:lnTo>
                  <a:pt x="85216" y="4063"/>
                </a:lnTo>
                <a:lnTo>
                  <a:pt x="87249" y="4698"/>
                </a:lnTo>
                <a:lnTo>
                  <a:pt x="89788" y="6730"/>
                </a:lnTo>
                <a:lnTo>
                  <a:pt x="90424" y="8381"/>
                </a:lnTo>
                <a:lnTo>
                  <a:pt x="90424" y="14223"/>
                </a:lnTo>
                <a:lnTo>
                  <a:pt x="89788" y="18541"/>
                </a:lnTo>
                <a:lnTo>
                  <a:pt x="88617" y="24002"/>
                </a:lnTo>
                <a:lnTo>
                  <a:pt x="83057" y="49148"/>
                </a:lnTo>
                <a:lnTo>
                  <a:pt x="81660" y="54863"/>
                </a:lnTo>
                <a:lnTo>
                  <a:pt x="80263" y="61594"/>
                </a:lnTo>
                <a:lnTo>
                  <a:pt x="77215" y="76707"/>
                </a:lnTo>
                <a:lnTo>
                  <a:pt x="76326" y="82168"/>
                </a:lnTo>
                <a:lnTo>
                  <a:pt x="75819" y="85470"/>
                </a:lnTo>
                <a:lnTo>
                  <a:pt x="85362" y="85470"/>
                </a:lnTo>
                <a:lnTo>
                  <a:pt x="100137" y="18541"/>
                </a:lnTo>
                <a:lnTo>
                  <a:pt x="100964" y="15112"/>
                </a:lnTo>
                <a:lnTo>
                  <a:pt x="106299" y="5460"/>
                </a:lnTo>
                <a:lnTo>
                  <a:pt x="107187" y="4825"/>
                </a:lnTo>
                <a:lnTo>
                  <a:pt x="108584" y="4444"/>
                </a:lnTo>
                <a:lnTo>
                  <a:pt x="110616" y="3936"/>
                </a:lnTo>
                <a:lnTo>
                  <a:pt x="1115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7429118" y="4012691"/>
            <a:ext cx="111760" cy="109855"/>
          </a:xfrm>
          <a:custGeom>
            <a:avLst/>
            <a:gdLst/>
            <a:ahLst/>
            <a:cxnLst/>
            <a:rect l="l" t="t" r="r" b="b"/>
            <a:pathLst>
              <a:path w="111759" h="109854">
                <a:moveTo>
                  <a:pt x="21081" y="0"/>
                </a:moveTo>
                <a:lnTo>
                  <a:pt x="46735" y="0"/>
                </a:lnTo>
                <a:lnTo>
                  <a:pt x="67945" y="62610"/>
                </a:lnTo>
                <a:lnTo>
                  <a:pt x="70992" y="71627"/>
                </a:lnTo>
                <a:lnTo>
                  <a:pt x="73278" y="79247"/>
                </a:lnTo>
                <a:lnTo>
                  <a:pt x="74929" y="85470"/>
                </a:lnTo>
                <a:lnTo>
                  <a:pt x="75819" y="85470"/>
                </a:lnTo>
                <a:lnTo>
                  <a:pt x="83057" y="49148"/>
                </a:lnTo>
                <a:lnTo>
                  <a:pt x="88646" y="23875"/>
                </a:lnTo>
                <a:lnTo>
                  <a:pt x="89788" y="18541"/>
                </a:lnTo>
                <a:lnTo>
                  <a:pt x="90424" y="14223"/>
                </a:lnTo>
                <a:lnTo>
                  <a:pt x="90424" y="10921"/>
                </a:lnTo>
                <a:lnTo>
                  <a:pt x="90424" y="8381"/>
                </a:lnTo>
                <a:lnTo>
                  <a:pt x="82550" y="3936"/>
                </a:lnTo>
                <a:lnTo>
                  <a:pt x="83438" y="0"/>
                </a:lnTo>
                <a:lnTo>
                  <a:pt x="111505" y="0"/>
                </a:lnTo>
                <a:lnTo>
                  <a:pt x="110616" y="3936"/>
                </a:lnTo>
                <a:lnTo>
                  <a:pt x="108584" y="4444"/>
                </a:lnTo>
                <a:lnTo>
                  <a:pt x="107187" y="4825"/>
                </a:lnTo>
                <a:lnTo>
                  <a:pt x="106299" y="5460"/>
                </a:lnTo>
                <a:lnTo>
                  <a:pt x="105409" y="5968"/>
                </a:lnTo>
                <a:lnTo>
                  <a:pt x="104648" y="6730"/>
                </a:lnTo>
                <a:lnTo>
                  <a:pt x="103885" y="7873"/>
                </a:lnTo>
                <a:lnTo>
                  <a:pt x="103250" y="8889"/>
                </a:lnTo>
                <a:lnTo>
                  <a:pt x="102488" y="10540"/>
                </a:lnTo>
                <a:lnTo>
                  <a:pt x="101726" y="12826"/>
                </a:lnTo>
                <a:lnTo>
                  <a:pt x="100964" y="15112"/>
                </a:lnTo>
                <a:lnTo>
                  <a:pt x="100075" y="18795"/>
                </a:lnTo>
                <a:lnTo>
                  <a:pt x="98932" y="24002"/>
                </a:lnTo>
                <a:lnTo>
                  <a:pt x="80009" y="109727"/>
                </a:lnTo>
                <a:lnTo>
                  <a:pt x="69087" y="109727"/>
                </a:lnTo>
                <a:lnTo>
                  <a:pt x="45592" y="40766"/>
                </a:lnTo>
                <a:lnTo>
                  <a:pt x="43547" y="34577"/>
                </a:lnTo>
                <a:lnTo>
                  <a:pt x="41608" y="28400"/>
                </a:lnTo>
                <a:lnTo>
                  <a:pt x="39788" y="22246"/>
                </a:lnTo>
                <a:lnTo>
                  <a:pt x="38100" y="16128"/>
                </a:lnTo>
                <a:lnTo>
                  <a:pt x="37083" y="16128"/>
                </a:lnTo>
                <a:lnTo>
                  <a:pt x="36829" y="18795"/>
                </a:lnTo>
                <a:lnTo>
                  <a:pt x="35940" y="24002"/>
                </a:lnTo>
                <a:lnTo>
                  <a:pt x="34416" y="31749"/>
                </a:lnTo>
                <a:lnTo>
                  <a:pt x="33020" y="39369"/>
                </a:lnTo>
                <a:lnTo>
                  <a:pt x="31496" y="46989"/>
                </a:lnTo>
                <a:lnTo>
                  <a:pt x="29845" y="54228"/>
                </a:lnTo>
                <a:lnTo>
                  <a:pt x="22859" y="86359"/>
                </a:lnTo>
                <a:lnTo>
                  <a:pt x="21716" y="91439"/>
                </a:lnTo>
                <a:lnTo>
                  <a:pt x="21081" y="95630"/>
                </a:lnTo>
                <a:lnTo>
                  <a:pt x="21081" y="98932"/>
                </a:lnTo>
                <a:lnTo>
                  <a:pt x="21081" y="101345"/>
                </a:lnTo>
                <a:lnTo>
                  <a:pt x="21716" y="102996"/>
                </a:lnTo>
                <a:lnTo>
                  <a:pt x="22986" y="104012"/>
                </a:lnTo>
                <a:lnTo>
                  <a:pt x="24129" y="105028"/>
                </a:lnTo>
                <a:lnTo>
                  <a:pt x="26161" y="105536"/>
                </a:lnTo>
                <a:lnTo>
                  <a:pt x="28955" y="105790"/>
                </a:lnTo>
                <a:lnTo>
                  <a:pt x="28066" y="109727"/>
                </a:lnTo>
                <a:lnTo>
                  <a:pt x="0" y="109727"/>
                </a:lnTo>
                <a:lnTo>
                  <a:pt x="888" y="105790"/>
                </a:lnTo>
                <a:lnTo>
                  <a:pt x="2921" y="105409"/>
                </a:lnTo>
                <a:lnTo>
                  <a:pt x="4445" y="104901"/>
                </a:lnTo>
                <a:lnTo>
                  <a:pt x="5460" y="104266"/>
                </a:lnTo>
                <a:lnTo>
                  <a:pt x="6476" y="103504"/>
                </a:lnTo>
                <a:lnTo>
                  <a:pt x="7365" y="102488"/>
                </a:lnTo>
                <a:lnTo>
                  <a:pt x="8000" y="101218"/>
                </a:lnTo>
                <a:lnTo>
                  <a:pt x="8762" y="99948"/>
                </a:lnTo>
                <a:lnTo>
                  <a:pt x="9398" y="98297"/>
                </a:lnTo>
                <a:lnTo>
                  <a:pt x="9905" y="96519"/>
                </a:lnTo>
                <a:lnTo>
                  <a:pt x="10540" y="94614"/>
                </a:lnTo>
                <a:lnTo>
                  <a:pt x="11429" y="91058"/>
                </a:lnTo>
                <a:lnTo>
                  <a:pt x="12573" y="85724"/>
                </a:lnTo>
                <a:lnTo>
                  <a:pt x="26288" y="23875"/>
                </a:lnTo>
                <a:lnTo>
                  <a:pt x="28066" y="13080"/>
                </a:lnTo>
                <a:lnTo>
                  <a:pt x="28066" y="10921"/>
                </a:lnTo>
                <a:lnTo>
                  <a:pt x="28066" y="8381"/>
                </a:lnTo>
                <a:lnTo>
                  <a:pt x="20192" y="3936"/>
                </a:lnTo>
                <a:lnTo>
                  <a:pt x="210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7549895" y="3988308"/>
            <a:ext cx="69388" cy="171450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7559547" y="3989857"/>
            <a:ext cx="189120" cy="173456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7726426" y="4002824"/>
            <a:ext cx="129063" cy="158711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7764271" y="4045584"/>
            <a:ext cx="87630" cy="109220"/>
          </a:xfrm>
          <a:custGeom>
            <a:avLst/>
            <a:gdLst/>
            <a:ahLst/>
            <a:cxnLst/>
            <a:rect l="l" t="t" r="r" b="b"/>
            <a:pathLst>
              <a:path w="87629" h="109220">
                <a:moveTo>
                  <a:pt x="37210" y="0"/>
                </a:moveTo>
                <a:lnTo>
                  <a:pt x="23749" y="0"/>
                </a:lnTo>
                <a:lnTo>
                  <a:pt x="6436" y="78104"/>
                </a:lnTo>
                <a:lnTo>
                  <a:pt x="5107" y="83835"/>
                </a:lnTo>
                <a:lnTo>
                  <a:pt x="3460" y="90741"/>
                </a:lnTo>
                <a:lnTo>
                  <a:pt x="1766" y="97551"/>
                </a:lnTo>
                <a:lnTo>
                  <a:pt x="0" y="104266"/>
                </a:lnTo>
                <a:lnTo>
                  <a:pt x="3936" y="109092"/>
                </a:lnTo>
                <a:lnTo>
                  <a:pt x="14350" y="109092"/>
                </a:lnTo>
                <a:lnTo>
                  <a:pt x="15494" y="103631"/>
                </a:lnTo>
                <a:lnTo>
                  <a:pt x="15367" y="102742"/>
                </a:lnTo>
                <a:lnTo>
                  <a:pt x="15239" y="101472"/>
                </a:lnTo>
                <a:lnTo>
                  <a:pt x="15239" y="95503"/>
                </a:lnTo>
                <a:lnTo>
                  <a:pt x="15494" y="90550"/>
                </a:lnTo>
                <a:lnTo>
                  <a:pt x="16509" y="79756"/>
                </a:lnTo>
                <a:lnTo>
                  <a:pt x="17169" y="75310"/>
                </a:lnTo>
                <a:lnTo>
                  <a:pt x="17779" y="72135"/>
                </a:lnTo>
                <a:lnTo>
                  <a:pt x="43121" y="72135"/>
                </a:lnTo>
                <a:lnTo>
                  <a:pt x="46989" y="69087"/>
                </a:lnTo>
                <a:lnTo>
                  <a:pt x="47415" y="68579"/>
                </a:lnTo>
                <a:lnTo>
                  <a:pt x="30606" y="68579"/>
                </a:lnTo>
                <a:lnTo>
                  <a:pt x="28448" y="67944"/>
                </a:lnTo>
                <a:lnTo>
                  <a:pt x="25526" y="65023"/>
                </a:lnTo>
                <a:lnTo>
                  <a:pt x="24764" y="62864"/>
                </a:lnTo>
                <a:lnTo>
                  <a:pt x="24891" y="56768"/>
                </a:lnTo>
                <a:lnTo>
                  <a:pt x="25019" y="55625"/>
                </a:lnTo>
                <a:lnTo>
                  <a:pt x="25400" y="52958"/>
                </a:lnTo>
                <a:lnTo>
                  <a:pt x="25907" y="50418"/>
                </a:lnTo>
                <a:lnTo>
                  <a:pt x="27304" y="43814"/>
                </a:lnTo>
                <a:lnTo>
                  <a:pt x="37210" y="0"/>
                </a:lnTo>
                <a:close/>
              </a:path>
              <a:path w="87629" h="109220">
                <a:moveTo>
                  <a:pt x="68606" y="56260"/>
                </a:moveTo>
                <a:lnTo>
                  <a:pt x="56642" y="56260"/>
                </a:lnTo>
                <a:lnTo>
                  <a:pt x="57530" y="56768"/>
                </a:lnTo>
                <a:lnTo>
                  <a:pt x="56133" y="60197"/>
                </a:lnTo>
                <a:lnTo>
                  <a:pt x="55493" y="62864"/>
                </a:lnTo>
                <a:lnTo>
                  <a:pt x="55372" y="70103"/>
                </a:lnTo>
                <a:lnTo>
                  <a:pt x="56387" y="73025"/>
                </a:lnTo>
                <a:lnTo>
                  <a:pt x="60198" y="77088"/>
                </a:lnTo>
                <a:lnTo>
                  <a:pt x="62864" y="78104"/>
                </a:lnTo>
                <a:lnTo>
                  <a:pt x="68706" y="78104"/>
                </a:lnTo>
                <a:lnTo>
                  <a:pt x="70738" y="77723"/>
                </a:lnTo>
                <a:lnTo>
                  <a:pt x="74549" y="76453"/>
                </a:lnTo>
                <a:lnTo>
                  <a:pt x="76707" y="75310"/>
                </a:lnTo>
                <a:lnTo>
                  <a:pt x="79121" y="73659"/>
                </a:lnTo>
                <a:lnTo>
                  <a:pt x="81406" y="72135"/>
                </a:lnTo>
                <a:lnTo>
                  <a:pt x="84074" y="69850"/>
                </a:lnTo>
                <a:lnTo>
                  <a:pt x="85134" y="68833"/>
                </a:lnTo>
                <a:lnTo>
                  <a:pt x="70738" y="68833"/>
                </a:lnTo>
                <a:lnTo>
                  <a:pt x="69723" y="68452"/>
                </a:lnTo>
                <a:lnTo>
                  <a:pt x="68960" y="67437"/>
                </a:lnTo>
                <a:lnTo>
                  <a:pt x="68325" y="66420"/>
                </a:lnTo>
                <a:lnTo>
                  <a:pt x="67976" y="65023"/>
                </a:lnTo>
                <a:lnTo>
                  <a:pt x="67965" y="60197"/>
                </a:lnTo>
                <a:lnTo>
                  <a:pt x="68606" y="56260"/>
                </a:lnTo>
                <a:close/>
              </a:path>
              <a:path w="87629" h="109220">
                <a:moveTo>
                  <a:pt x="43121" y="72135"/>
                </a:moveTo>
                <a:lnTo>
                  <a:pt x="17779" y="72135"/>
                </a:lnTo>
                <a:lnTo>
                  <a:pt x="19811" y="74167"/>
                </a:lnTo>
                <a:lnTo>
                  <a:pt x="21717" y="75564"/>
                </a:lnTo>
                <a:lnTo>
                  <a:pt x="23495" y="76326"/>
                </a:lnTo>
                <a:lnTo>
                  <a:pt x="25400" y="77088"/>
                </a:lnTo>
                <a:lnTo>
                  <a:pt x="27431" y="77342"/>
                </a:lnTo>
                <a:lnTo>
                  <a:pt x="34162" y="77342"/>
                </a:lnTo>
                <a:lnTo>
                  <a:pt x="38607" y="75691"/>
                </a:lnTo>
                <a:lnTo>
                  <a:pt x="43121" y="72135"/>
                </a:lnTo>
                <a:close/>
              </a:path>
              <a:path w="87629" h="109220">
                <a:moveTo>
                  <a:pt x="82550" y="62356"/>
                </a:moveTo>
                <a:lnTo>
                  <a:pt x="80391" y="64769"/>
                </a:lnTo>
                <a:lnTo>
                  <a:pt x="78485" y="66420"/>
                </a:lnTo>
                <a:lnTo>
                  <a:pt x="74929" y="68452"/>
                </a:lnTo>
                <a:lnTo>
                  <a:pt x="73532" y="68833"/>
                </a:lnTo>
                <a:lnTo>
                  <a:pt x="85134" y="68833"/>
                </a:lnTo>
                <a:lnTo>
                  <a:pt x="87122" y="66928"/>
                </a:lnTo>
                <a:lnTo>
                  <a:pt x="82550" y="62356"/>
                </a:lnTo>
                <a:close/>
              </a:path>
              <a:path w="87629" h="109220">
                <a:moveTo>
                  <a:pt x="81152" y="0"/>
                </a:moveTo>
                <a:lnTo>
                  <a:pt x="67309" y="0"/>
                </a:lnTo>
                <a:lnTo>
                  <a:pt x="59308" y="37337"/>
                </a:lnTo>
                <a:lnTo>
                  <a:pt x="58420" y="41275"/>
                </a:lnTo>
                <a:lnTo>
                  <a:pt x="36449" y="68579"/>
                </a:lnTo>
                <a:lnTo>
                  <a:pt x="47415" y="68579"/>
                </a:lnTo>
                <a:lnTo>
                  <a:pt x="51561" y="63626"/>
                </a:lnTo>
                <a:lnTo>
                  <a:pt x="56642" y="56260"/>
                </a:lnTo>
                <a:lnTo>
                  <a:pt x="68606" y="56260"/>
                </a:lnTo>
                <a:lnTo>
                  <a:pt x="69837" y="50418"/>
                </a:lnTo>
                <a:lnTo>
                  <a:pt x="8115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7764271" y="4045584"/>
            <a:ext cx="87630" cy="109220"/>
          </a:xfrm>
          <a:custGeom>
            <a:avLst/>
            <a:gdLst/>
            <a:ahLst/>
            <a:cxnLst/>
            <a:rect l="l" t="t" r="r" b="b"/>
            <a:pathLst>
              <a:path w="87629" h="109220">
                <a:moveTo>
                  <a:pt x="23749" y="0"/>
                </a:moveTo>
                <a:lnTo>
                  <a:pt x="37210" y="0"/>
                </a:lnTo>
                <a:lnTo>
                  <a:pt x="27304" y="43814"/>
                </a:lnTo>
                <a:lnTo>
                  <a:pt x="26543" y="47370"/>
                </a:lnTo>
                <a:lnTo>
                  <a:pt x="25907" y="50418"/>
                </a:lnTo>
                <a:lnTo>
                  <a:pt x="25400" y="52958"/>
                </a:lnTo>
                <a:lnTo>
                  <a:pt x="25019" y="55625"/>
                </a:lnTo>
                <a:lnTo>
                  <a:pt x="24764" y="57912"/>
                </a:lnTo>
                <a:lnTo>
                  <a:pt x="24764" y="60070"/>
                </a:lnTo>
                <a:lnTo>
                  <a:pt x="24764" y="62864"/>
                </a:lnTo>
                <a:lnTo>
                  <a:pt x="25526" y="65023"/>
                </a:lnTo>
                <a:lnTo>
                  <a:pt x="26924" y="66420"/>
                </a:lnTo>
                <a:lnTo>
                  <a:pt x="28448" y="67944"/>
                </a:lnTo>
                <a:lnTo>
                  <a:pt x="30606" y="68579"/>
                </a:lnTo>
                <a:lnTo>
                  <a:pt x="33274" y="68579"/>
                </a:lnTo>
                <a:lnTo>
                  <a:pt x="36449" y="68579"/>
                </a:lnTo>
                <a:lnTo>
                  <a:pt x="59308" y="37337"/>
                </a:lnTo>
                <a:lnTo>
                  <a:pt x="67309" y="0"/>
                </a:lnTo>
                <a:lnTo>
                  <a:pt x="81152" y="0"/>
                </a:lnTo>
                <a:lnTo>
                  <a:pt x="69723" y="50926"/>
                </a:lnTo>
                <a:lnTo>
                  <a:pt x="68579" y="56387"/>
                </a:lnTo>
                <a:lnTo>
                  <a:pt x="67945" y="60325"/>
                </a:lnTo>
                <a:lnTo>
                  <a:pt x="67945" y="62737"/>
                </a:lnTo>
                <a:lnTo>
                  <a:pt x="67945" y="64896"/>
                </a:lnTo>
                <a:lnTo>
                  <a:pt x="68325" y="66420"/>
                </a:lnTo>
                <a:lnTo>
                  <a:pt x="68960" y="67437"/>
                </a:lnTo>
                <a:lnTo>
                  <a:pt x="69723" y="68452"/>
                </a:lnTo>
                <a:lnTo>
                  <a:pt x="70738" y="68833"/>
                </a:lnTo>
                <a:lnTo>
                  <a:pt x="72262" y="68833"/>
                </a:lnTo>
                <a:lnTo>
                  <a:pt x="73532" y="68833"/>
                </a:lnTo>
                <a:lnTo>
                  <a:pt x="82550" y="62356"/>
                </a:lnTo>
                <a:lnTo>
                  <a:pt x="87122" y="66928"/>
                </a:lnTo>
                <a:lnTo>
                  <a:pt x="84074" y="69850"/>
                </a:lnTo>
                <a:lnTo>
                  <a:pt x="81406" y="72135"/>
                </a:lnTo>
                <a:lnTo>
                  <a:pt x="79121" y="73659"/>
                </a:lnTo>
                <a:lnTo>
                  <a:pt x="76707" y="75310"/>
                </a:lnTo>
                <a:lnTo>
                  <a:pt x="74549" y="76453"/>
                </a:lnTo>
                <a:lnTo>
                  <a:pt x="72644" y="77088"/>
                </a:lnTo>
                <a:lnTo>
                  <a:pt x="70738" y="77723"/>
                </a:lnTo>
                <a:lnTo>
                  <a:pt x="68706" y="78104"/>
                </a:lnTo>
                <a:lnTo>
                  <a:pt x="66421" y="78104"/>
                </a:lnTo>
                <a:lnTo>
                  <a:pt x="62864" y="78104"/>
                </a:lnTo>
                <a:lnTo>
                  <a:pt x="60198" y="77088"/>
                </a:lnTo>
                <a:lnTo>
                  <a:pt x="58293" y="75056"/>
                </a:lnTo>
                <a:lnTo>
                  <a:pt x="56387" y="73025"/>
                </a:lnTo>
                <a:lnTo>
                  <a:pt x="55372" y="70103"/>
                </a:lnTo>
                <a:lnTo>
                  <a:pt x="55372" y="66420"/>
                </a:lnTo>
                <a:lnTo>
                  <a:pt x="55372" y="63372"/>
                </a:lnTo>
                <a:lnTo>
                  <a:pt x="56133" y="60197"/>
                </a:lnTo>
                <a:lnTo>
                  <a:pt x="57530" y="56768"/>
                </a:lnTo>
                <a:lnTo>
                  <a:pt x="56642" y="56260"/>
                </a:lnTo>
                <a:lnTo>
                  <a:pt x="34162" y="77342"/>
                </a:lnTo>
                <a:lnTo>
                  <a:pt x="29718" y="77342"/>
                </a:lnTo>
                <a:lnTo>
                  <a:pt x="27431" y="77342"/>
                </a:lnTo>
                <a:lnTo>
                  <a:pt x="17779" y="72135"/>
                </a:lnTo>
                <a:lnTo>
                  <a:pt x="17145" y="75437"/>
                </a:lnTo>
                <a:lnTo>
                  <a:pt x="16509" y="79756"/>
                </a:lnTo>
                <a:lnTo>
                  <a:pt x="16001" y="85089"/>
                </a:lnTo>
                <a:lnTo>
                  <a:pt x="15494" y="90550"/>
                </a:lnTo>
                <a:lnTo>
                  <a:pt x="15239" y="95503"/>
                </a:lnTo>
                <a:lnTo>
                  <a:pt x="15239" y="99821"/>
                </a:lnTo>
                <a:lnTo>
                  <a:pt x="15239" y="101472"/>
                </a:lnTo>
                <a:lnTo>
                  <a:pt x="15367" y="102742"/>
                </a:lnTo>
                <a:lnTo>
                  <a:pt x="15494" y="103631"/>
                </a:lnTo>
                <a:lnTo>
                  <a:pt x="14350" y="109092"/>
                </a:lnTo>
                <a:lnTo>
                  <a:pt x="3936" y="109092"/>
                </a:lnTo>
                <a:lnTo>
                  <a:pt x="0" y="104266"/>
                </a:lnTo>
                <a:lnTo>
                  <a:pt x="1766" y="97551"/>
                </a:lnTo>
                <a:lnTo>
                  <a:pt x="3460" y="90741"/>
                </a:lnTo>
                <a:lnTo>
                  <a:pt x="5107" y="83835"/>
                </a:lnTo>
                <a:lnTo>
                  <a:pt x="6730" y="76834"/>
                </a:lnTo>
                <a:lnTo>
                  <a:pt x="237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845552" y="4058447"/>
            <a:ext cx="81490" cy="997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7859776" y="4075684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79">
                <a:moveTo>
                  <a:pt x="36824" y="50800"/>
                </a:moveTo>
                <a:lnTo>
                  <a:pt x="23114" y="50800"/>
                </a:lnTo>
                <a:lnTo>
                  <a:pt x="23749" y="50927"/>
                </a:lnTo>
                <a:lnTo>
                  <a:pt x="24256" y="50927"/>
                </a:lnTo>
                <a:lnTo>
                  <a:pt x="24765" y="51181"/>
                </a:lnTo>
                <a:lnTo>
                  <a:pt x="28067" y="58928"/>
                </a:lnTo>
                <a:lnTo>
                  <a:pt x="29209" y="62611"/>
                </a:lnTo>
                <a:lnTo>
                  <a:pt x="30099" y="65913"/>
                </a:lnTo>
                <a:lnTo>
                  <a:pt x="30860" y="69088"/>
                </a:lnTo>
                <a:lnTo>
                  <a:pt x="31876" y="71882"/>
                </a:lnTo>
                <a:lnTo>
                  <a:pt x="40258" y="81280"/>
                </a:lnTo>
                <a:lnTo>
                  <a:pt x="44196" y="81280"/>
                </a:lnTo>
                <a:lnTo>
                  <a:pt x="45466" y="81153"/>
                </a:lnTo>
                <a:lnTo>
                  <a:pt x="46863" y="80645"/>
                </a:lnTo>
                <a:lnTo>
                  <a:pt x="48132" y="80264"/>
                </a:lnTo>
                <a:lnTo>
                  <a:pt x="49529" y="79629"/>
                </a:lnTo>
                <a:lnTo>
                  <a:pt x="50926" y="78740"/>
                </a:lnTo>
                <a:lnTo>
                  <a:pt x="52450" y="77851"/>
                </a:lnTo>
                <a:lnTo>
                  <a:pt x="53848" y="76708"/>
                </a:lnTo>
                <a:lnTo>
                  <a:pt x="55499" y="75438"/>
                </a:lnTo>
                <a:lnTo>
                  <a:pt x="57700" y="73406"/>
                </a:lnTo>
                <a:lnTo>
                  <a:pt x="46608" y="73406"/>
                </a:lnTo>
                <a:lnTo>
                  <a:pt x="45847" y="73279"/>
                </a:lnTo>
                <a:lnTo>
                  <a:pt x="44830" y="72517"/>
                </a:lnTo>
                <a:lnTo>
                  <a:pt x="44323" y="72009"/>
                </a:lnTo>
                <a:lnTo>
                  <a:pt x="43815" y="71247"/>
                </a:lnTo>
                <a:lnTo>
                  <a:pt x="43306" y="70612"/>
                </a:lnTo>
                <a:lnTo>
                  <a:pt x="42925" y="69596"/>
                </a:lnTo>
                <a:lnTo>
                  <a:pt x="42545" y="68453"/>
                </a:lnTo>
                <a:lnTo>
                  <a:pt x="42037" y="67310"/>
                </a:lnTo>
                <a:lnTo>
                  <a:pt x="41655" y="65913"/>
                </a:lnTo>
                <a:lnTo>
                  <a:pt x="41148" y="64389"/>
                </a:lnTo>
                <a:lnTo>
                  <a:pt x="40258" y="61341"/>
                </a:lnTo>
                <a:lnTo>
                  <a:pt x="38226" y="55245"/>
                </a:lnTo>
                <a:lnTo>
                  <a:pt x="36824" y="50800"/>
                </a:lnTo>
                <a:close/>
              </a:path>
              <a:path w="62865" h="81279">
                <a:moveTo>
                  <a:pt x="29082" y="0"/>
                </a:moveTo>
                <a:lnTo>
                  <a:pt x="24892" y="0"/>
                </a:lnTo>
                <a:lnTo>
                  <a:pt x="8763" y="762"/>
                </a:lnTo>
                <a:lnTo>
                  <a:pt x="7874" y="4699"/>
                </a:lnTo>
                <a:lnTo>
                  <a:pt x="9271" y="4699"/>
                </a:lnTo>
                <a:lnTo>
                  <a:pt x="10541" y="4826"/>
                </a:lnTo>
                <a:lnTo>
                  <a:pt x="15113" y="7112"/>
                </a:lnTo>
                <a:lnTo>
                  <a:pt x="15367" y="7620"/>
                </a:lnTo>
                <a:lnTo>
                  <a:pt x="15494" y="9906"/>
                </a:lnTo>
                <a:lnTo>
                  <a:pt x="15240" y="12192"/>
                </a:lnTo>
                <a:lnTo>
                  <a:pt x="14985" y="13462"/>
                </a:lnTo>
                <a:lnTo>
                  <a:pt x="14604" y="14986"/>
                </a:lnTo>
                <a:lnTo>
                  <a:pt x="14224" y="17145"/>
                </a:lnTo>
                <a:lnTo>
                  <a:pt x="0" y="80264"/>
                </a:lnTo>
                <a:lnTo>
                  <a:pt x="11302" y="80264"/>
                </a:lnTo>
                <a:lnTo>
                  <a:pt x="17779" y="50800"/>
                </a:lnTo>
                <a:lnTo>
                  <a:pt x="36824" y="50800"/>
                </a:lnTo>
                <a:lnTo>
                  <a:pt x="36322" y="49149"/>
                </a:lnTo>
                <a:lnTo>
                  <a:pt x="35305" y="46101"/>
                </a:lnTo>
                <a:lnTo>
                  <a:pt x="35795" y="45720"/>
                </a:lnTo>
                <a:lnTo>
                  <a:pt x="18796" y="45720"/>
                </a:lnTo>
                <a:lnTo>
                  <a:pt x="29082" y="0"/>
                </a:lnTo>
                <a:close/>
              </a:path>
              <a:path w="62865" h="81279">
                <a:moveTo>
                  <a:pt x="56642" y="66675"/>
                </a:moveTo>
                <a:lnTo>
                  <a:pt x="55499" y="68072"/>
                </a:lnTo>
                <a:lnTo>
                  <a:pt x="54355" y="69088"/>
                </a:lnTo>
                <a:lnTo>
                  <a:pt x="52577" y="70866"/>
                </a:lnTo>
                <a:lnTo>
                  <a:pt x="51689" y="71628"/>
                </a:lnTo>
                <a:lnTo>
                  <a:pt x="51053" y="72136"/>
                </a:lnTo>
                <a:lnTo>
                  <a:pt x="50292" y="72644"/>
                </a:lnTo>
                <a:lnTo>
                  <a:pt x="49022" y="73152"/>
                </a:lnTo>
                <a:lnTo>
                  <a:pt x="48514" y="73406"/>
                </a:lnTo>
                <a:lnTo>
                  <a:pt x="57700" y="73406"/>
                </a:lnTo>
                <a:lnTo>
                  <a:pt x="58800" y="72390"/>
                </a:lnTo>
                <a:lnTo>
                  <a:pt x="60578" y="70485"/>
                </a:lnTo>
                <a:lnTo>
                  <a:pt x="56642" y="66675"/>
                </a:lnTo>
                <a:close/>
              </a:path>
              <a:path w="62865" h="81279">
                <a:moveTo>
                  <a:pt x="60832" y="21463"/>
                </a:moveTo>
                <a:lnTo>
                  <a:pt x="39750" y="21463"/>
                </a:lnTo>
                <a:lnTo>
                  <a:pt x="38989" y="25273"/>
                </a:lnTo>
                <a:lnTo>
                  <a:pt x="40640" y="25400"/>
                </a:lnTo>
                <a:lnTo>
                  <a:pt x="41782" y="25781"/>
                </a:lnTo>
                <a:lnTo>
                  <a:pt x="43052" y="27051"/>
                </a:lnTo>
                <a:lnTo>
                  <a:pt x="43306" y="27813"/>
                </a:lnTo>
                <a:lnTo>
                  <a:pt x="43306" y="29464"/>
                </a:lnTo>
                <a:lnTo>
                  <a:pt x="30352" y="42418"/>
                </a:lnTo>
                <a:lnTo>
                  <a:pt x="28701" y="43434"/>
                </a:lnTo>
                <a:lnTo>
                  <a:pt x="26924" y="44196"/>
                </a:lnTo>
                <a:lnTo>
                  <a:pt x="25273" y="44831"/>
                </a:lnTo>
                <a:lnTo>
                  <a:pt x="23495" y="45466"/>
                </a:lnTo>
                <a:lnTo>
                  <a:pt x="21971" y="45720"/>
                </a:lnTo>
                <a:lnTo>
                  <a:pt x="35795" y="45720"/>
                </a:lnTo>
                <a:lnTo>
                  <a:pt x="37592" y="44323"/>
                </a:lnTo>
                <a:lnTo>
                  <a:pt x="39877" y="42672"/>
                </a:lnTo>
                <a:lnTo>
                  <a:pt x="42037" y="41148"/>
                </a:lnTo>
                <a:lnTo>
                  <a:pt x="50673" y="34544"/>
                </a:lnTo>
                <a:lnTo>
                  <a:pt x="57530" y="29210"/>
                </a:lnTo>
                <a:lnTo>
                  <a:pt x="59817" y="27178"/>
                </a:lnTo>
                <a:lnTo>
                  <a:pt x="62356" y="25146"/>
                </a:lnTo>
                <a:lnTo>
                  <a:pt x="60832" y="2146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859776" y="4075684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79">
                <a:moveTo>
                  <a:pt x="24892" y="0"/>
                </a:moveTo>
                <a:lnTo>
                  <a:pt x="29082" y="0"/>
                </a:lnTo>
                <a:lnTo>
                  <a:pt x="18796" y="45720"/>
                </a:lnTo>
                <a:lnTo>
                  <a:pt x="20447" y="45720"/>
                </a:lnTo>
                <a:lnTo>
                  <a:pt x="21971" y="45720"/>
                </a:lnTo>
                <a:lnTo>
                  <a:pt x="23495" y="45466"/>
                </a:lnTo>
                <a:lnTo>
                  <a:pt x="25273" y="44831"/>
                </a:lnTo>
                <a:lnTo>
                  <a:pt x="26924" y="44196"/>
                </a:lnTo>
                <a:lnTo>
                  <a:pt x="28701" y="43434"/>
                </a:lnTo>
                <a:lnTo>
                  <a:pt x="30352" y="42418"/>
                </a:lnTo>
                <a:lnTo>
                  <a:pt x="32130" y="41402"/>
                </a:lnTo>
                <a:lnTo>
                  <a:pt x="43306" y="29464"/>
                </a:lnTo>
                <a:lnTo>
                  <a:pt x="43306" y="28702"/>
                </a:lnTo>
                <a:lnTo>
                  <a:pt x="43306" y="27813"/>
                </a:lnTo>
                <a:lnTo>
                  <a:pt x="38989" y="25273"/>
                </a:lnTo>
                <a:lnTo>
                  <a:pt x="39750" y="21463"/>
                </a:lnTo>
                <a:lnTo>
                  <a:pt x="60832" y="21463"/>
                </a:lnTo>
                <a:lnTo>
                  <a:pt x="62356" y="25146"/>
                </a:lnTo>
                <a:lnTo>
                  <a:pt x="59817" y="27178"/>
                </a:lnTo>
                <a:lnTo>
                  <a:pt x="57530" y="29210"/>
                </a:lnTo>
                <a:lnTo>
                  <a:pt x="55245" y="30988"/>
                </a:lnTo>
                <a:lnTo>
                  <a:pt x="52958" y="32766"/>
                </a:lnTo>
                <a:lnTo>
                  <a:pt x="50673" y="34544"/>
                </a:lnTo>
                <a:lnTo>
                  <a:pt x="48514" y="36195"/>
                </a:lnTo>
                <a:lnTo>
                  <a:pt x="46354" y="37846"/>
                </a:lnTo>
                <a:lnTo>
                  <a:pt x="44196" y="39497"/>
                </a:lnTo>
                <a:lnTo>
                  <a:pt x="42037" y="41148"/>
                </a:lnTo>
                <a:lnTo>
                  <a:pt x="39877" y="42672"/>
                </a:lnTo>
                <a:lnTo>
                  <a:pt x="37592" y="44323"/>
                </a:lnTo>
                <a:lnTo>
                  <a:pt x="35305" y="46101"/>
                </a:lnTo>
                <a:lnTo>
                  <a:pt x="36322" y="49149"/>
                </a:lnTo>
                <a:lnTo>
                  <a:pt x="37210" y="52070"/>
                </a:lnTo>
                <a:lnTo>
                  <a:pt x="38226" y="55245"/>
                </a:lnTo>
                <a:lnTo>
                  <a:pt x="39243" y="58293"/>
                </a:lnTo>
                <a:lnTo>
                  <a:pt x="40258" y="61341"/>
                </a:lnTo>
                <a:lnTo>
                  <a:pt x="41148" y="64389"/>
                </a:lnTo>
                <a:lnTo>
                  <a:pt x="41655" y="65913"/>
                </a:lnTo>
                <a:lnTo>
                  <a:pt x="42037" y="67310"/>
                </a:lnTo>
                <a:lnTo>
                  <a:pt x="42545" y="68453"/>
                </a:lnTo>
                <a:lnTo>
                  <a:pt x="42925" y="69596"/>
                </a:lnTo>
                <a:lnTo>
                  <a:pt x="43306" y="70612"/>
                </a:lnTo>
                <a:lnTo>
                  <a:pt x="43815" y="71247"/>
                </a:lnTo>
                <a:lnTo>
                  <a:pt x="44323" y="72009"/>
                </a:lnTo>
                <a:lnTo>
                  <a:pt x="44830" y="72517"/>
                </a:lnTo>
                <a:lnTo>
                  <a:pt x="45339" y="72898"/>
                </a:lnTo>
                <a:lnTo>
                  <a:pt x="45847" y="73279"/>
                </a:lnTo>
                <a:lnTo>
                  <a:pt x="46608" y="73406"/>
                </a:lnTo>
                <a:lnTo>
                  <a:pt x="47371" y="73406"/>
                </a:lnTo>
                <a:lnTo>
                  <a:pt x="47878" y="73406"/>
                </a:lnTo>
                <a:lnTo>
                  <a:pt x="48514" y="73406"/>
                </a:lnTo>
                <a:lnTo>
                  <a:pt x="49022" y="73152"/>
                </a:lnTo>
                <a:lnTo>
                  <a:pt x="49656" y="72898"/>
                </a:lnTo>
                <a:lnTo>
                  <a:pt x="50292" y="72644"/>
                </a:lnTo>
                <a:lnTo>
                  <a:pt x="51053" y="72136"/>
                </a:lnTo>
                <a:lnTo>
                  <a:pt x="51689" y="71628"/>
                </a:lnTo>
                <a:lnTo>
                  <a:pt x="52577" y="70866"/>
                </a:lnTo>
                <a:lnTo>
                  <a:pt x="53467" y="69977"/>
                </a:lnTo>
                <a:lnTo>
                  <a:pt x="54355" y="69088"/>
                </a:lnTo>
                <a:lnTo>
                  <a:pt x="55499" y="68072"/>
                </a:lnTo>
                <a:lnTo>
                  <a:pt x="56642" y="66675"/>
                </a:lnTo>
                <a:lnTo>
                  <a:pt x="60578" y="70485"/>
                </a:lnTo>
                <a:lnTo>
                  <a:pt x="58800" y="72390"/>
                </a:lnTo>
                <a:lnTo>
                  <a:pt x="57023" y="74041"/>
                </a:lnTo>
                <a:lnTo>
                  <a:pt x="55499" y="75438"/>
                </a:lnTo>
                <a:lnTo>
                  <a:pt x="53848" y="76708"/>
                </a:lnTo>
                <a:lnTo>
                  <a:pt x="52450" y="77851"/>
                </a:lnTo>
                <a:lnTo>
                  <a:pt x="50926" y="78740"/>
                </a:lnTo>
                <a:lnTo>
                  <a:pt x="49529" y="79629"/>
                </a:lnTo>
                <a:lnTo>
                  <a:pt x="48132" y="80264"/>
                </a:lnTo>
                <a:lnTo>
                  <a:pt x="46863" y="80645"/>
                </a:lnTo>
                <a:lnTo>
                  <a:pt x="45466" y="81153"/>
                </a:lnTo>
                <a:lnTo>
                  <a:pt x="44196" y="81280"/>
                </a:lnTo>
                <a:lnTo>
                  <a:pt x="42799" y="81280"/>
                </a:lnTo>
                <a:lnTo>
                  <a:pt x="40258" y="81280"/>
                </a:lnTo>
                <a:lnTo>
                  <a:pt x="38353" y="80645"/>
                </a:lnTo>
                <a:lnTo>
                  <a:pt x="30099" y="65913"/>
                </a:lnTo>
                <a:lnTo>
                  <a:pt x="29209" y="62611"/>
                </a:lnTo>
                <a:lnTo>
                  <a:pt x="28067" y="58928"/>
                </a:lnTo>
                <a:lnTo>
                  <a:pt x="26924" y="54991"/>
                </a:lnTo>
                <a:lnTo>
                  <a:pt x="26670" y="54102"/>
                </a:lnTo>
                <a:lnTo>
                  <a:pt x="26416" y="53340"/>
                </a:lnTo>
                <a:lnTo>
                  <a:pt x="26162" y="52705"/>
                </a:lnTo>
                <a:lnTo>
                  <a:pt x="25907" y="52197"/>
                </a:lnTo>
                <a:lnTo>
                  <a:pt x="25526" y="51689"/>
                </a:lnTo>
                <a:lnTo>
                  <a:pt x="25146" y="51435"/>
                </a:lnTo>
                <a:lnTo>
                  <a:pt x="24765" y="51181"/>
                </a:lnTo>
                <a:lnTo>
                  <a:pt x="24256" y="50927"/>
                </a:lnTo>
                <a:lnTo>
                  <a:pt x="23749" y="50927"/>
                </a:lnTo>
                <a:lnTo>
                  <a:pt x="23114" y="50800"/>
                </a:lnTo>
                <a:lnTo>
                  <a:pt x="22351" y="50800"/>
                </a:lnTo>
                <a:lnTo>
                  <a:pt x="21463" y="50800"/>
                </a:lnTo>
                <a:lnTo>
                  <a:pt x="17779" y="50800"/>
                </a:lnTo>
                <a:lnTo>
                  <a:pt x="11302" y="80264"/>
                </a:lnTo>
                <a:lnTo>
                  <a:pt x="0" y="80264"/>
                </a:lnTo>
                <a:lnTo>
                  <a:pt x="14224" y="17145"/>
                </a:lnTo>
                <a:lnTo>
                  <a:pt x="14604" y="14986"/>
                </a:lnTo>
                <a:lnTo>
                  <a:pt x="14985" y="13462"/>
                </a:lnTo>
                <a:lnTo>
                  <a:pt x="15240" y="12192"/>
                </a:lnTo>
                <a:lnTo>
                  <a:pt x="15367" y="11049"/>
                </a:lnTo>
                <a:lnTo>
                  <a:pt x="15494" y="9906"/>
                </a:lnTo>
                <a:lnTo>
                  <a:pt x="15494" y="9017"/>
                </a:lnTo>
                <a:lnTo>
                  <a:pt x="15494" y="8255"/>
                </a:lnTo>
                <a:lnTo>
                  <a:pt x="15367" y="7620"/>
                </a:lnTo>
                <a:lnTo>
                  <a:pt x="15113" y="7112"/>
                </a:lnTo>
                <a:lnTo>
                  <a:pt x="14858" y="6477"/>
                </a:lnTo>
                <a:lnTo>
                  <a:pt x="14477" y="6096"/>
                </a:lnTo>
                <a:lnTo>
                  <a:pt x="9271" y="4699"/>
                </a:lnTo>
                <a:lnTo>
                  <a:pt x="7874" y="4699"/>
                </a:lnTo>
                <a:lnTo>
                  <a:pt x="8763" y="762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24800" y="4085789"/>
            <a:ext cx="43433" cy="60252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938643" y="4103751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986" y="0"/>
                </a:moveTo>
                <a:lnTo>
                  <a:pt x="8889" y="0"/>
                </a:lnTo>
                <a:lnTo>
                  <a:pt x="9271" y="3937"/>
                </a:lnTo>
                <a:lnTo>
                  <a:pt x="9398" y="16001"/>
                </a:lnTo>
                <a:lnTo>
                  <a:pt x="9143" y="19304"/>
                </a:lnTo>
                <a:lnTo>
                  <a:pt x="8127" y="24637"/>
                </a:lnTo>
                <a:lnTo>
                  <a:pt x="7238" y="26924"/>
                </a:lnTo>
                <a:lnTo>
                  <a:pt x="5968" y="28956"/>
                </a:lnTo>
                <a:lnTo>
                  <a:pt x="4699" y="31115"/>
                </a:lnTo>
                <a:lnTo>
                  <a:pt x="2793" y="33400"/>
                </a:lnTo>
                <a:lnTo>
                  <a:pt x="0" y="35941"/>
                </a:lnTo>
                <a:lnTo>
                  <a:pt x="4317" y="40893"/>
                </a:lnTo>
                <a:lnTo>
                  <a:pt x="24002" y="14859"/>
                </a:lnTo>
                <a:lnTo>
                  <a:pt x="24002" y="7493"/>
                </a:lnTo>
                <a:lnTo>
                  <a:pt x="23749" y="3810"/>
                </a:lnTo>
                <a:lnTo>
                  <a:pt x="2298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7938643" y="4103751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8889" y="0"/>
                </a:moveTo>
                <a:lnTo>
                  <a:pt x="22986" y="0"/>
                </a:lnTo>
                <a:lnTo>
                  <a:pt x="23749" y="3810"/>
                </a:lnTo>
                <a:lnTo>
                  <a:pt x="24002" y="7493"/>
                </a:lnTo>
                <a:lnTo>
                  <a:pt x="24002" y="11175"/>
                </a:lnTo>
                <a:lnTo>
                  <a:pt x="24002" y="14859"/>
                </a:lnTo>
                <a:lnTo>
                  <a:pt x="4317" y="40893"/>
                </a:lnTo>
                <a:lnTo>
                  <a:pt x="0" y="35941"/>
                </a:lnTo>
                <a:lnTo>
                  <a:pt x="2793" y="33400"/>
                </a:lnTo>
                <a:lnTo>
                  <a:pt x="4699" y="31115"/>
                </a:lnTo>
                <a:lnTo>
                  <a:pt x="5968" y="28956"/>
                </a:lnTo>
                <a:lnTo>
                  <a:pt x="7238" y="26924"/>
                </a:lnTo>
                <a:lnTo>
                  <a:pt x="8127" y="24637"/>
                </a:lnTo>
                <a:lnTo>
                  <a:pt x="8635" y="21971"/>
                </a:lnTo>
                <a:lnTo>
                  <a:pt x="9143" y="19304"/>
                </a:lnTo>
                <a:lnTo>
                  <a:pt x="9398" y="16001"/>
                </a:lnTo>
                <a:lnTo>
                  <a:pt x="9398" y="12065"/>
                </a:lnTo>
                <a:lnTo>
                  <a:pt x="9398" y="8000"/>
                </a:lnTo>
                <a:lnTo>
                  <a:pt x="9271" y="3937"/>
                </a:lnTo>
                <a:lnTo>
                  <a:pt x="888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987283" y="3994378"/>
            <a:ext cx="96808" cy="128803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8001507" y="4012691"/>
            <a:ext cx="78105" cy="109855"/>
          </a:xfrm>
          <a:custGeom>
            <a:avLst/>
            <a:gdLst/>
            <a:ahLst/>
            <a:cxnLst/>
            <a:rect l="l" t="t" r="r" b="b"/>
            <a:pathLst>
              <a:path w="78104" h="109854">
                <a:moveTo>
                  <a:pt x="76581" y="0"/>
                </a:moveTo>
                <a:lnTo>
                  <a:pt x="2286" y="0"/>
                </a:lnTo>
                <a:lnTo>
                  <a:pt x="2286" y="3936"/>
                </a:lnTo>
                <a:lnTo>
                  <a:pt x="36068" y="56260"/>
                </a:lnTo>
                <a:lnTo>
                  <a:pt x="0" y="105790"/>
                </a:lnTo>
                <a:lnTo>
                  <a:pt x="0" y="109727"/>
                </a:lnTo>
                <a:lnTo>
                  <a:pt x="76200" y="109727"/>
                </a:lnTo>
                <a:lnTo>
                  <a:pt x="76967" y="96519"/>
                </a:lnTo>
                <a:lnTo>
                  <a:pt x="18288" y="96519"/>
                </a:lnTo>
                <a:lnTo>
                  <a:pt x="49275" y="53847"/>
                </a:lnTo>
                <a:lnTo>
                  <a:pt x="49275" y="49021"/>
                </a:lnTo>
                <a:lnTo>
                  <a:pt x="21717" y="7365"/>
                </a:lnTo>
                <a:lnTo>
                  <a:pt x="76581" y="7365"/>
                </a:lnTo>
                <a:lnTo>
                  <a:pt x="76581" y="0"/>
                </a:lnTo>
                <a:close/>
              </a:path>
              <a:path w="78104" h="109854">
                <a:moveTo>
                  <a:pt x="77977" y="79120"/>
                </a:moveTo>
                <a:lnTo>
                  <a:pt x="69976" y="79120"/>
                </a:lnTo>
                <a:lnTo>
                  <a:pt x="68580" y="86486"/>
                </a:lnTo>
                <a:lnTo>
                  <a:pt x="66928" y="91185"/>
                </a:lnTo>
                <a:lnTo>
                  <a:pt x="62738" y="95376"/>
                </a:lnTo>
                <a:lnTo>
                  <a:pt x="59309" y="96519"/>
                </a:lnTo>
                <a:lnTo>
                  <a:pt x="76967" y="96519"/>
                </a:lnTo>
                <a:lnTo>
                  <a:pt x="77977" y="79120"/>
                </a:lnTo>
                <a:close/>
              </a:path>
              <a:path w="78104" h="109854">
                <a:moveTo>
                  <a:pt x="76581" y="7365"/>
                </a:moveTo>
                <a:lnTo>
                  <a:pt x="56515" y="7365"/>
                </a:lnTo>
                <a:lnTo>
                  <a:pt x="59944" y="8762"/>
                </a:lnTo>
                <a:lnTo>
                  <a:pt x="64516" y="13842"/>
                </a:lnTo>
                <a:lnTo>
                  <a:pt x="66801" y="19430"/>
                </a:lnTo>
                <a:lnTo>
                  <a:pt x="68961" y="28066"/>
                </a:lnTo>
                <a:lnTo>
                  <a:pt x="76581" y="28066"/>
                </a:lnTo>
                <a:lnTo>
                  <a:pt x="76581" y="736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8001507" y="4012691"/>
            <a:ext cx="78105" cy="109855"/>
          </a:xfrm>
          <a:custGeom>
            <a:avLst/>
            <a:gdLst/>
            <a:ahLst/>
            <a:cxnLst/>
            <a:rect l="l" t="t" r="r" b="b"/>
            <a:pathLst>
              <a:path w="78104" h="109854">
                <a:moveTo>
                  <a:pt x="2286" y="0"/>
                </a:moveTo>
                <a:lnTo>
                  <a:pt x="76581" y="0"/>
                </a:lnTo>
                <a:lnTo>
                  <a:pt x="76581" y="28066"/>
                </a:lnTo>
                <a:lnTo>
                  <a:pt x="68961" y="28066"/>
                </a:lnTo>
                <a:lnTo>
                  <a:pt x="66801" y="19430"/>
                </a:lnTo>
                <a:lnTo>
                  <a:pt x="64516" y="13842"/>
                </a:lnTo>
                <a:lnTo>
                  <a:pt x="62230" y="11302"/>
                </a:lnTo>
                <a:lnTo>
                  <a:pt x="59944" y="8762"/>
                </a:lnTo>
                <a:lnTo>
                  <a:pt x="56515" y="7365"/>
                </a:lnTo>
                <a:lnTo>
                  <a:pt x="52070" y="7365"/>
                </a:lnTo>
                <a:lnTo>
                  <a:pt x="21717" y="7365"/>
                </a:lnTo>
                <a:lnTo>
                  <a:pt x="49275" y="49021"/>
                </a:lnTo>
                <a:lnTo>
                  <a:pt x="49275" y="53847"/>
                </a:lnTo>
                <a:lnTo>
                  <a:pt x="18288" y="96519"/>
                </a:lnTo>
                <a:lnTo>
                  <a:pt x="54737" y="96519"/>
                </a:lnTo>
                <a:lnTo>
                  <a:pt x="59309" y="96519"/>
                </a:lnTo>
                <a:lnTo>
                  <a:pt x="62738" y="95376"/>
                </a:lnTo>
                <a:lnTo>
                  <a:pt x="64770" y="93344"/>
                </a:lnTo>
                <a:lnTo>
                  <a:pt x="66928" y="91185"/>
                </a:lnTo>
                <a:lnTo>
                  <a:pt x="68580" y="86486"/>
                </a:lnTo>
                <a:lnTo>
                  <a:pt x="69976" y="79120"/>
                </a:lnTo>
                <a:lnTo>
                  <a:pt x="77977" y="79120"/>
                </a:lnTo>
                <a:lnTo>
                  <a:pt x="76200" y="109727"/>
                </a:lnTo>
                <a:lnTo>
                  <a:pt x="0" y="109727"/>
                </a:lnTo>
                <a:lnTo>
                  <a:pt x="0" y="105790"/>
                </a:lnTo>
                <a:lnTo>
                  <a:pt x="36068" y="56260"/>
                </a:lnTo>
                <a:lnTo>
                  <a:pt x="2286" y="3936"/>
                </a:lnTo>
                <a:lnTo>
                  <a:pt x="22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8080247" y="4058447"/>
            <a:ext cx="81490" cy="997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8094471" y="4075684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79">
                <a:moveTo>
                  <a:pt x="36824" y="50800"/>
                </a:moveTo>
                <a:lnTo>
                  <a:pt x="23113" y="50800"/>
                </a:lnTo>
                <a:lnTo>
                  <a:pt x="23749" y="50927"/>
                </a:lnTo>
                <a:lnTo>
                  <a:pt x="24256" y="50927"/>
                </a:lnTo>
                <a:lnTo>
                  <a:pt x="24764" y="51181"/>
                </a:lnTo>
                <a:lnTo>
                  <a:pt x="28067" y="58928"/>
                </a:lnTo>
                <a:lnTo>
                  <a:pt x="29209" y="62611"/>
                </a:lnTo>
                <a:lnTo>
                  <a:pt x="30099" y="65913"/>
                </a:lnTo>
                <a:lnTo>
                  <a:pt x="30860" y="69088"/>
                </a:lnTo>
                <a:lnTo>
                  <a:pt x="31876" y="71882"/>
                </a:lnTo>
                <a:lnTo>
                  <a:pt x="40258" y="81280"/>
                </a:lnTo>
                <a:lnTo>
                  <a:pt x="44196" y="81280"/>
                </a:lnTo>
                <a:lnTo>
                  <a:pt x="45466" y="81153"/>
                </a:lnTo>
                <a:lnTo>
                  <a:pt x="46862" y="80645"/>
                </a:lnTo>
                <a:lnTo>
                  <a:pt x="48132" y="80264"/>
                </a:lnTo>
                <a:lnTo>
                  <a:pt x="49529" y="79629"/>
                </a:lnTo>
                <a:lnTo>
                  <a:pt x="50926" y="78740"/>
                </a:lnTo>
                <a:lnTo>
                  <a:pt x="52450" y="77851"/>
                </a:lnTo>
                <a:lnTo>
                  <a:pt x="53848" y="76708"/>
                </a:lnTo>
                <a:lnTo>
                  <a:pt x="55499" y="75438"/>
                </a:lnTo>
                <a:lnTo>
                  <a:pt x="57700" y="73406"/>
                </a:lnTo>
                <a:lnTo>
                  <a:pt x="46608" y="73406"/>
                </a:lnTo>
                <a:lnTo>
                  <a:pt x="45847" y="73279"/>
                </a:lnTo>
                <a:lnTo>
                  <a:pt x="44830" y="72517"/>
                </a:lnTo>
                <a:lnTo>
                  <a:pt x="44323" y="72009"/>
                </a:lnTo>
                <a:lnTo>
                  <a:pt x="43814" y="71247"/>
                </a:lnTo>
                <a:lnTo>
                  <a:pt x="43306" y="70612"/>
                </a:lnTo>
                <a:lnTo>
                  <a:pt x="42925" y="69596"/>
                </a:lnTo>
                <a:lnTo>
                  <a:pt x="42545" y="68453"/>
                </a:lnTo>
                <a:lnTo>
                  <a:pt x="42036" y="67310"/>
                </a:lnTo>
                <a:lnTo>
                  <a:pt x="41655" y="65913"/>
                </a:lnTo>
                <a:lnTo>
                  <a:pt x="41148" y="64389"/>
                </a:lnTo>
                <a:lnTo>
                  <a:pt x="40258" y="61341"/>
                </a:lnTo>
                <a:lnTo>
                  <a:pt x="38226" y="55245"/>
                </a:lnTo>
                <a:lnTo>
                  <a:pt x="36824" y="50800"/>
                </a:lnTo>
                <a:close/>
              </a:path>
              <a:path w="62865" h="81279">
                <a:moveTo>
                  <a:pt x="29082" y="0"/>
                </a:moveTo>
                <a:lnTo>
                  <a:pt x="24892" y="0"/>
                </a:lnTo>
                <a:lnTo>
                  <a:pt x="8762" y="762"/>
                </a:lnTo>
                <a:lnTo>
                  <a:pt x="7874" y="4699"/>
                </a:lnTo>
                <a:lnTo>
                  <a:pt x="9271" y="4699"/>
                </a:lnTo>
                <a:lnTo>
                  <a:pt x="10541" y="4826"/>
                </a:lnTo>
                <a:lnTo>
                  <a:pt x="15112" y="7112"/>
                </a:lnTo>
                <a:lnTo>
                  <a:pt x="15367" y="7620"/>
                </a:lnTo>
                <a:lnTo>
                  <a:pt x="15494" y="9906"/>
                </a:lnTo>
                <a:lnTo>
                  <a:pt x="15239" y="12192"/>
                </a:lnTo>
                <a:lnTo>
                  <a:pt x="14985" y="13462"/>
                </a:lnTo>
                <a:lnTo>
                  <a:pt x="14604" y="14986"/>
                </a:lnTo>
                <a:lnTo>
                  <a:pt x="14224" y="17145"/>
                </a:lnTo>
                <a:lnTo>
                  <a:pt x="0" y="80264"/>
                </a:lnTo>
                <a:lnTo>
                  <a:pt x="11302" y="80264"/>
                </a:lnTo>
                <a:lnTo>
                  <a:pt x="17779" y="50800"/>
                </a:lnTo>
                <a:lnTo>
                  <a:pt x="36824" y="50800"/>
                </a:lnTo>
                <a:lnTo>
                  <a:pt x="36322" y="49149"/>
                </a:lnTo>
                <a:lnTo>
                  <a:pt x="35305" y="46101"/>
                </a:lnTo>
                <a:lnTo>
                  <a:pt x="35795" y="45720"/>
                </a:lnTo>
                <a:lnTo>
                  <a:pt x="18796" y="45720"/>
                </a:lnTo>
                <a:lnTo>
                  <a:pt x="29082" y="0"/>
                </a:lnTo>
                <a:close/>
              </a:path>
              <a:path w="62865" h="81279">
                <a:moveTo>
                  <a:pt x="56642" y="66675"/>
                </a:moveTo>
                <a:lnTo>
                  <a:pt x="55499" y="68072"/>
                </a:lnTo>
                <a:lnTo>
                  <a:pt x="54355" y="69088"/>
                </a:lnTo>
                <a:lnTo>
                  <a:pt x="52577" y="70866"/>
                </a:lnTo>
                <a:lnTo>
                  <a:pt x="51688" y="71628"/>
                </a:lnTo>
                <a:lnTo>
                  <a:pt x="51053" y="72136"/>
                </a:lnTo>
                <a:lnTo>
                  <a:pt x="50292" y="72644"/>
                </a:lnTo>
                <a:lnTo>
                  <a:pt x="49022" y="73152"/>
                </a:lnTo>
                <a:lnTo>
                  <a:pt x="48513" y="73406"/>
                </a:lnTo>
                <a:lnTo>
                  <a:pt x="57700" y="73406"/>
                </a:lnTo>
                <a:lnTo>
                  <a:pt x="58800" y="72390"/>
                </a:lnTo>
                <a:lnTo>
                  <a:pt x="60578" y="70485"/>
                </a:lnTo>
                <a:lnTo>
                  <a:pt x="56642" y="66675"/>
                </a:lnTo>
                <a:close/>
              </a:path>
              <a:path w="62865" h="81279">
                <a:moveTo>
                  <a:pt x="60832" y="21463"/>
                </a:moveTo>
                <a:lnTo>
                  <a:pt x="39750" y="21463"/>
                </a:lnTo>
                <a:lnTo>
                  <a:pt x="38988" y="25273"/>
                </a:lnTo>
                <a:lnTo>
                  <a:pt x="40639" y="25400"/>
                </a:lnTo>
                <a:lnTo>
                  <a:pt x="41782" y="25781"/>
                </a:lnTo>
                <a:lnTo>
                  <a:pt x="43052" y="27051"/>
                </a:lnTo>
                <a:lnTo>
                  <a:pt x="43306" y="27813"/>
                </a:lnTo>
                <a:lnTo>
                  <a:pt x="43306" y="29464"/>
                </a:lnTo>
                <a:lnTo>
                  <a:pt x="30352" y="42418"/>
                </a:lnTo>
                <a:lnTo>
                  <a:pt x="28701" y="43434"/>
                </a:lnTo>
                <a:lnTo>
                  <a:pt x="26924" y="44196"/>
                </a:lnTo>
                <a:lnTo>
                  <a:pt x="25273" y="44831"/>
                </a:lnTo>
                <a:lnTo>
                  <a:pt x="23495" y="45466"/>
                </a:lnTo>
                <a:lnTo>
                  <a:pt x="21971" y="45720"/>
                </a:lnTo>
                <a:lnTo>
                  <a:pt x="35795" y="45720"/>
                </a:lnTo>
                <a:lnTo>
                  <a:pt x="37592" y="44323"/>
                </a:lnTo>
                <a:lnTo>
                  <a:pt x="39877" y="42672"/>
                </a:lnTo>
                <a:lnTo>
                  <a:pt x="42036" y="41148"/>
                </a:lnTo>
                <a:lnTo>
                  <a:pt x="50673" y="34544"/>
                </a:lnTo>
                <a:lnTo>
                  <a:pt x="57530" y="29210"/>
                </a:lnTo>
                <a:lnTo>
                  <a:pt x="59817" y="27178"/>
                </a:lnTo>
                <a:lnTo>
                  <a:pt x="62356" y="25146"/>
                </a:lnTo>
                <a:lnTo>
                  <a:pt x="60832" y="2146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8094471" y="4075684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79">
                <a:moveTo>
                  <a:pt x="24892" y="0"/>
                </a:moveTo>
                <a:lnTo>
                  <a:pt x="29082" y="0"/>
                </a:lnTo>
                <a:lnTo>
                  <a:pt x="18796" y="45720"/>
                </a:lnTo>
                <a:lnTo>
                  <a:pt x="20447" y="45720"/>
                </a:lnTo>
                <a:lnTo>
                  <a:pt x="21971" y="45720"/>
                </a:lnTo>
                <a:lnTo>
                  <a:pt x="23495" y="45466"/>
                </a:lnTo>
                <a:lnTo>
                  <a:pt x="25273" y="44831"/>
                </a:lnTo>
                <a:lnTo>
                  <a:pt x="26924" y="44196"/>
                </a:lnTo>
                <a:lnTo>
                  <a:pt x="28701" y="43434"/>
                </a:lnTo>
                <a:lnTo>
                  <a:pt x="30352" y="42418"/>
                </a:lnTo>
                <a:lnTo>
                  <a:pt x="32130" y="41402"/>
                </a:lnTo>
                <a:lnTo>
                  <a:pt x="43306" y="29464"/>
                </a:lnTo>
                <a:lnTo>
                  <a:pt x="43306" y="28702"/>
                </a:lnTo>
                <a:lnTo>
                  <a:pt x="43306" y="27813"/>
                </a:lnTo>
                <a:lnTo>
                  <a:pt x="38988" y="25273"/>
                </a:lnTo>
                <a:lnTo>
                  <a:pt x="39750" y="21463"/>
                </a:lnTo>
                <a:lnTo>
                  <a:pt x="60832" y="21463"/>
                </a:lnTo>
                <a:lnTo>
                  <a:pt x="62356" y="25146"/>
                </a:lnTo>
                <a:lnTo>
                  <a:pt x="59817" y="27178"/>
                </a:lnTo>
                <a:lnTo>
                  <a:pt x="57530" y="29210"/>
                </a:lnTo>
                <a:lnTo>
                  <a:pt x="55245" y="30988"/>
                </a:lnTo>
                <a:lnTo>
                  <a:pt x="52958" y="32766"/>
                </a:lnTo>
                <a:lnTo>
                  <a:pt x="50673" y="34544"/>
                </a:lnTo>
                <a:lnTo>
                  <a:pt x="48513" y="36195"/>
                </a:lnTo>
                <a:lnTo>
                  <a:pt x="46354" y="37846"/>
                </a:lnTo>
                <a:lnTo>
                  <a:pt x="44196" y="39497"/>
                </a:lnTo>
                <a:lnTo>
                  <a:pt x="42036" y="41148"/>
                </a:lnTo>
                <a:lnTo>
                  <a:pt x="39877" y="42672"/>
                </a:lnTo>
                <a:lnTo>
                  <a:pt x="37592" y="44323"/>
                </a:lnTo>
                <a:lnTo>
                  <a:pt x="35305" y="46101"/>
                </a:lnTo>
                <a:lnTo>
                  <a:pt x="36322" y="49149"/>
                </a:lnTo>
                <a:lnTo>
                  <a:pt x="37210" y="52070"/>
                </a:lnTo>
                <a:lnTo>
                  <a:pt x="38226" y="55245"/>
                </a:lnTo>
                <a:lnTo>
                  <a:pt x="39243" y="58293"/>
                </a:lnTo>
                <a:lnTo>
                  <a:pt x="40258" y="61341"/>
                </a:lnTo>
                <a:lnTo>
                  <a:pt x="41148" y="64389"/>
                </a:lnTo>
                <a:lnTo>
                  <a:pt x="41655" y="65913"/>
                </a:lnTo>
                <a:lnTo>
                  <a:pt x="42036" y="67310"/>
                </a:lnTo>
                <a:lnTo>
                  <a:pt x="42545" y="68453"/>
                </a:lnTo>
                <a:lnTo>
                  <a:pt x="42925" y="69596"/>
                </a:lnTo>
                <a:lnTo>
                  <a:pt x="43306" y="70612"/>
                </a:lnTo>
                <a:lnTo>
                  <a:pt x="43814" y="71247"/>
                </a:lnTo>
                <a:lnTo>
                  <a:pt x="44323" y="72009"/>
                </a:lnTo>
                <a:lnTo>
                  <a:pt x="44830" y="72517"/>
                </a:lnTo>
                <a:lnTo>
                  <a:pt x="45338" y="72898"/>
                </a:lnTo>
                <a:lnTo>
                  <a:pt x="45847" y="73279"/>
                </a:lnTo>
                <a:lnTo>
                  <a:pt x="46608" y="73406"/>
                </a:lnTo>
                <a:lnTo>
                  <a:pt x="47371" y="73406"/>
                </a:lnTo>
                <a:lnTo>
                  <a:pt x="47878" y="73406"/>
                </a:lnTo>
                <a:lnTo>
                  <a:pt x="48513" y="73406"/>
                </a:lnTo>
                <a:lnTo>
                  <a:pt x="49022" y="73152"/>
                </a:lnTo>
                <a:lnTo>
                  <a:pt x="49656" y="72898"/>
                </a:lnTo>
                <a:lnTo>
                  <a:pt x="54355" y="69088"/>
                </a:lnTo>
                <a:lnTo>
                  <a:pt x="55499" y="68072"/>
                </a:lnTo>
                <a:lnTo>
                  <a:pt x="56642" y="66675"/>
                </a:lnTo>
                <a:lnTo>
                  <a:pt x="60578" y="70485"/>
                </a:lnTo>
                <a:lnTo>
                  <a:pt x="58800" y="72390"/>
                </a:lnTo>
                <a:lnTo>
                  <a:pt x="57023" y="74041"/>
                </a:lnTo>
                <a:lnTo>
                  <a:pt x="55499" y="75438"/>
                </a:lnTo>
                <a:lnTo>
                  <a:pt x="53848" y="76708"/>
                </a:lnTo>
                <a:lnTo>
                  <a:pt x="52450" y="77851"/>
                </a:lnTo>
                <a:lnTo>
                  <a:pt x="50926" y="78740"/>
                </a:lnTo>
                <a:lnTo>
                  <a:pt x="49529" y="79629"/>
                </a:lnTo>
                <a:lnTo>
                  <a:pt x="48132" y="80264"/>
                </a:lnTo>
                <a:lnTo>
                  <a:pt x="46862" y="80645"/>
                </a:lnTo>
                <a:lnTo>
                  <a:pt x="45466" y="81153"/>
                </a:lnTo>
                <a:lnTo>
                  <a:pt x="44196" y="81280"/>
                </a:lnTo>
                <a:lnTo>
                  <a:pt x="42799" y="81280"/>
                </a:lnTo>
                <a:lnTo>
                  <a:pt x="40258" y="81280"/>
                </a:lnTo>
                <a:lnTo>
                  <a:pt x="38353" y="80645"/>
                </a:lnTo>
                <a:lnTo>
                  <a:pt x="30099" y="65913"/>
                </a:lnTo>
                <a:lnTo>
                  <a:pt x="29209" y="62611"/>
                </a:lnTo>
                <a:lnTo>
                  <a:pt x="28067" y="58928"/>
                </a:lnTo>
                <a:lnTo>
                  <a:pt x="26924" y="54991"/>
                </a:lnTo>
                <a:lnTo>
                  <a:pt x="26670" y="54102"/>
                </a:lnTo>
                <a:lnTo>
                  <a:pt x="26416" y="53340"/>
                </a:lnTo>
                <a:lnTo>
                  <a:pt x="24256" y="50927"/>
                </a:lnTo>
                <a:lnTo>
                  <a:pt x="23749" y="50927"/>
                </a:lnTo>
                <a:lnTo>
                  <a:pt x="23113" y="50800"/>
                </a:lnTo>
                <a:lnTo>
                  <a:pt x="22351" y="50800"/>
                </a:lnTo>
                <a:lnTo>
                  <a:pt x="21462" y="50800"/>
                </a:lnTo>
                <a:lnTo>
                  <a:pt x="17779" y="50800"/>
                </a:lnTo>
                <a:lnTo>
                  <a:pt x="11302" y="80264"/>
                </a:lnTo>
                <a:lnTo>
                  <a:pt x="0" y="80264"/>
                </a:lnTo>
                <a:lnTo>
                  <a:pt x="14224" y="17145"/>
                </a:lnTo>
                <a:lnTo>
                  <a:pt x="14604" y="14986"/>
                </a:lnTo>
                <a:lnTo>
                  <a:pt x="14985" y="13462"/>
                </a:lnTo>
                <a:lnTo>
                  <a:pt x="15239" y="12192"/>
                </a:lnTo>
                <a:lnTo>
                  <a:pt x="15367" y="11049"/>
                </a:lnTo>
                <a:lnTo>
                  <a:pt x="15494" y="9906"/>
                </a:lnTo>
                <a:lnTo>
                  <a:pt x="15494" y="9017"/>
                </a:lnTo>
                <a:lnTo>
                  <a:pt x="15494" y="8255"/>
                </a:lnTo>
                <a:lnTo>
                  <a:pt x="15367" y="7620"/>
                </a:lnTo>
                <a:lnTo>
                  <a:pt x="15112" y="7112"/>
                </a:lnTo>
                <a:lnTo>
                  <a:pt x="14858" y="6477"/>
                </a:lnTo>
                <a:lnTo>
                  <a:pt x="9271" y="4699"/>
                </a:lnTo>
                <a:lnTo>
                  <a:pt x="7874" y="4699"/>
                </a:lnTo>
                <a:lnTo>
                  <a:pt x="8762" y="762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8161019" y="3988308"/>
            <a:ext cx="69388" cy="171450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8174481" y="4006341"/>
            <a:ext cx="50800" cy="152400"/>
          </a:xfrm>
          <a:custGeom>
            <a:avLst/>
            <a:gdLst/>
            <a:ahLst/>
            <a:cxnLst/>
            <a:rect l="l" t="t" r="r" b="b"/>
            <a:pathLst>
              <a:path w="50800" h="152400">
                <a:moveTo>
                  <a:pt x="2159" y="0"/>
                </a:moveTo>
                <a:lnTo>
                  <a:pt x="0" y="6095"/>
                </a:lnTo>
                <a:lnTo>
                  <a:pt x="8812" y="9955"/>
                </a:lnTo>
                <a:lnTo>
                  <a:pt x="16398" y="15255"/>
                </a:lnTo>
                <a:lnTo>
                  <a:pt x="34686" y="50545"/>
                </a:lnTo>
                <a:lnTo>
                  <a:pt x="36957" y="75437"/>
                </a:lnTo>
                <a:lnTo>
                  <a:pt x="36385" y="88842"/>
                </a:lnTo>
                <a:lnTo>
                  <a:pt x="22721" y="130174"/>
                </a:lnTo>
                <a:lnTo>
                  <a:pt x="253" y="146176"/>
                </a:lnTo>
                <a:lnTo>
                  <a:pt x="2159" y="152399"/>
                </a:lnTo>
                <a:lnTo>
                  <a:pt x="38226" y="125729"/>
                </a:lnTo>
                <a:lnTo>
                  <a:pt x="50800" y="76199"/>
                </a:lnTo>
                <a:lnTo>
                  <a:pt x="50014" y="62245"/>
                </a:lnTo>
                <a:lnTo>
                  <a:pt x="31251" y="17287"/>
                </a:lnTo>
                <a:lnTo>
                  <a:pt x="13206" y="3952"/>
                </a:lnTo>
                <a:lnTo>
                  <a:pt x="21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8174481" y="4006341"/>
            <a:ext cx="50800" cy="152400"/>
          </a:xfrm>
          <a:custGeom>
            <a:avLst/>
            <a:gdLst/>
            <a:ahLst/>
            <a:cxnLst/>
            <a:rect l="l" t="t" r="r" b="b"/>
            <a:pathLst>
              <a:path w="50800" h="152400">
                <a:moveTo>
                  <a:pt x="2159" y="0"/>
                </a:moveTo>
                <a:lnTo>
                  <a:pt x="38226" y="26669"/>
                </a:lnTo>
                <a:lnTo>
                  <a:pt x="50800" y="76199"/>
                </a:lnTo>
                <a:lnTo>
                  <a:pt x="50014" y="90225"/>
                </a:lnTo>
                <a:lnTo>
                  <a:pt x="31323" y="135112"/>
                </a:lnTo>
                <a:lnTo>
                  <a:pt x="2159" y="152399"/>
                </a:lnTo>
                <a:lnTo>
                  <a:pt x="253" y="146176"/>
                </a:lnTo>
                <a:lnTo>
                  <a:pt x="8917" y="142366"/>
                </a:lnTo>
                <a:lnTo>
                  <a:pt x="16414" y="137032"/>
                </a:lnTo>
                <a:lnTo>
                  <a:pt x="34671" y="101044"/>
                </a:lnTo>
                <a:lnTo>
                  <a:pt x="36957" y="75437"/>
                </a:lnTo>
                <a:lnTo>
                  <a:pt x="36387" y="62408"/>
                </a:lnTo>
                <a:lnTo>
                  <a:pt x="22770" y="22008"/>
                </a:lnTo>
                <a:lnTo>
                  <a:pt x="0" y="6095"/>
                </a:lnTo>
                <a:lnTo>
                  <a:pt x="21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8232647" y="3985304"/>
            <a:ext cx="78527" cy="76917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8241665" y="3998086"/>
            <a:ext cx="131904" cy="91567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8315197" y="4017645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20">
                <a:moveTo>
                  <a:pt x="31834" y="44957"/>
                </a:moveTo>
                <a:lnTo>
                  <a:pt x="19430" y="44957"/>
                </a:lnTo>
                <a:lnTo>
                  <a:pt x="20193" y="45084"/>
                </a:lnTo>
                <a:lnTo>
                  <a:pt x="20700" y="45211"/>
                </a:lnTo>
                <a:lnTo>
                  <a:pt x="22859" y="48259"/>
                </a:lnTo>
                <a:lnTo>
                  <a:pt x="26713" y="60451"/>
                </a:lnTo>
                <a:lnTo>
                  <a:pt x="27940" y="64007"/>
                </a:lnTo>
                <a:lnTo>
                  <a:pt x="29209" y="66674"/>
                </a:lnTo>
                <a:lnTo>
                  <a:pt x="32257" y="69976"/>
                </a:lnTo>
                <a:lnTo>
                  <a:pt x="34417" y="70738"/>
                </a:lnTo>
                <a:lnTo>
                  <a:pt x="39624" y="70738"/>
                </a:lnTo>
                <a:lnTo>
                  <a:pt x="42163" y="69976"/>
                </a:lnTo>
                <a:lnTo>
                  <a:pt x="44703" y="68325"/>
                </a:lnTo>
                <a:lnTo>
                  <a:pt x="47244" y="66801"/>
                </a:lnTo>
                <a:lnTo>
                  <a:pt x="50165" y="64388"/>
                </a:lnTo>
                <a:lnTo>
                  <a:pt x="50926" y="63626"/>
                </a:lnTo>
                <a:lnTo>
                  <a:pt x="40512" y="63626"/>
                </a:lnTo>
                <a:lnTo>
                  <a:pt x="39750" y="63372"/>
                </a:lnTo>
                <a:lnTo>
                  <a:pt x="38480" y="62356"/>
                </a:lnTo>
                <a:lnTo>
                  <a:pt x="37909" y="61340"/>
                </a:lnTo>
                <a:lnTo>
                  <a:pt x="37417" y="60324"/>
                </a:lnTo>
                <a:lnTo>
                  <a:pt x="37083" y="59435"/>
                </a:lnTo>
                <a:lnTo>
                  <a:pt x="36575" y="58292"/>
                </a:lnTo>
                <a:lnTo>
                  <a:pt x="31834" y="44957"/>
                </a:lnTo>
                <a:close/>
              </a:path>
              <a:path w="53975" h="71120">
                <a:moveTo>
                  <a:pt x="25653" y="0"/>
                </a:moveTo>
                <a:lnTo>
                  <a:pt x="21590" y="0"/>
                </a:lnTo>
                <a:lnTo>
                  <a:pt x="7493" y="634"/>
                </a:lnTo>
                <a:lnTo>
                  <a:pt x="6730" y="4317"/>
                </a:lnTo>
                <a:lnTo>
                  <a:pt x="9398" y="4444"/>
                </a:lnTo>
                <a:lnTo>
                  <a:pt x="11175" y="4825"/>
                </a:lnTo>
                <a:lnTo>
                  <a:pt x="12065" y="5333"/>
                </a:lnTo>
                <a:lnTo>
                  <a:pt x="12953" y="5714"/>
                </a:lnTo>
                <a:lnTo>
                  <a:pt x="13461" y="6603"/>
                </a:lnTo>
                <a:lnTo>
                  <a:pt x="13461" y="9524"/>
                </a:lnTo>
                <a:lnTo>
                  <a:pt x="13207" y="11302"/>
                </a:lnTo>
                <a:lnTo>
                  <a:pt x="12953" y="12572"/>
                </a:lnTo>
                <a:lnTo>
                  <a:pt x="12446" y="14096"/>
                </a:lnTo>
                <a:lnTo>
                  <a:pt x="0" y="69722"/>
                </a:lnTo>
                <a:lnTo>
                  <a:pt x="10032" y="69722"/>
                </a:lnTo>
                <a:lnTo>
                  <a:pt x="15494" y="44957"/>
                </a:lnTo>
                <a:lnTo>
                  <a:pt x="31834" y="44957"/>
                </a:lnTo>
                <a:lnTo>
                  <a:pt x="30479" y="41147"/>
                </a:lnTo>
                <a:lnTo>
                  <a:pt x="31489" y="40385"/>
                </a:lnTo>
                <a:lnTo>
                  <a:pt x="16509" y="40385"/>
                </a:lnTo>
                <a:lnTo>
                  <a:pt x="25653" y="0"/>
                </a:lnTo>
                <a:close/>
              </a:path>
              <a:path w="53975" h="71120">
                <a:moveTo>
                  <a:pt x="49656" y="57784"/>
                </a:moveTo>
                <a:lnTo>
                  <a:pt x="42418" y="63626"/>
                </a:lnTo>
                <a:lnTo>
                  <a:pt x="50926" y="63626"/>
                </a:lnTo>
                <a:lnTo>
                  <a:pt x="53212" y="61340"/>
                </a:lnTo>
                <a:lnTo>
                  <a:pt x="49656" y="57784"/>
                </a:lnTo>
                <a:close/>
              </a:path>
              <a:path w="53975" h="71120">
                <a:moveTo>
                  <a:pt x="52324" y="19938"/>
                </a:moveTo>
                <a:lnTo>
                  <a:pt x="33654" y="19938"/>
                </a:lnTo>
                <a:lnTo>
                  <a:pt x="33020" y="23494"/>
                </a:lnTo>
                <a:lnTo>
                  <a:pt x="34544" y="23621"/>
                </a:lnTo>
                <a:lnTo>
                  <a:pt x="35559" y="24002"/>
                </a:lnTo>
                <a:lnTo>
                  <a:pt x="36575" y="25018"/>
                </a:lnTo>
                <a:lnTo>
                  <a:pt x="36829" y="25653"/>
                </a:lnTo>
                <a:lnTo>
                  <a:pt x="36829" y="28066"/>
                </a:lnTo>
                <a:lnTo>
                  <a:pt x="26034" y="37591"/>
                </a:lnTo>
                <a:lnTo>
                  <a:pt x="23368" y="39496"/>
                </a:lnTo>
                <a:lnTo>
                  <a:pt x="20447" y="40385"/>
                </a:lnTo>
                <a:lnTo>
                  <a:pt x="31489" y="40385"/>
                </a:lnTo>
                <a:lnTo>
                  <a:pt x="42925" y="31749"/>
                </a:lnTo>
                <a:lnTo>
                  <a:pt x="45847" y="29717"/>
                </a:lnTo>
                <a:lnTo>
                  <a:pt x="49402" y="26796"/>
                </a:lnTo>
                <a:lnTo>
                  <a:pt x="53848" y="23240"/>
                </a:lnTo>
                <a:lnTo>
                  <a:pt x="52324" y="199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8315197" y="4017645"/>
            <a:ext cx="53975" cy="71120"/>
          </a:xfrm>
          <a:custGeom>
            <a:avLst/>
            <a:gdLst/>
            <a:ahLst/>
            <a:cxnLst/>
            <a:rect l="l" t="t" r="r" b="b"/>
            <a:pathLst>
              <a:path w="53975" h="71120">
                <a:moveTo>
                  <a:pt x="21590" y="0"/>
                </a:moveTo>
                <a:lnTo>
                  <a:pt x="25653" y="0"/>
                </a:lnTo>
                <a:lnTo>
                  <a:pt x="16509" y="40385"/>
                </a:lnTo>
                <a:lnTo>
                  <a:pt x="17399" y="40385"/>
                </a:lnTo>
                <a:lnTo>
                  <a:pt x="20447" y="40385"/>
                </a:lnTo>
                <a:lnTo>
                  <a:pt x="23368" y="39496"/>
                </a:lnTo>
                <a:lnTo>
                  <a:pt x="26034" y="37591"/>
                </a:lnTo>
                <a:lnTo>
                  <a:pt x="28701" y="35813"/>
                </a:lnTo>
                <a:lnTo>
                  <a:pt x="31242" y="33908"/>
                </a:lnTo>
                <a:lnTo>
                  <a:pt x="33527" y="31876"/>
                </a:lnTo>
                <a:lnTo>
                  <a:pt x="35686" y="29844"/>
                </a:lnTo>
                <a:lnTo>
                  <a:pt x="36829" y="28066"/>
                </a:lnTo>
                <a:lnTo>
                  <a:pt x="36829" y="26542"/>
                </a:lnTo>
                <a:lnTo>
                  <a:pt x="36829" y="25653"/>
                </a:lnTo>
                <a:lnTo>
                  <a:pt x="33020" y="23494"/>
                </a:lnTo>
                <a:lnTo>
                  <a:pt x="33654" y="19938"/>
                </a:lnTo>
                <a:lnTo>
                  <a:pt x="52324" y="19938"/>
                </a:lnTo>
                <a:lnTo>
                  <a:pt x="53848" y="23240"/>
                </a:lnTo>
                <a:lnTo>
                  <a:pt x="49402" y="26796"/>
                </a:lnTo>
                <a:lnTo>
                  <a:pt x="45847" y="29717"/>
                </a:lnTo>
                <a:lnTo>
                  <a:pt x="42925" y="31749"/>
                </a:lnTo>
                <a:lnTo>
                  <a:pt x="30479" y="41147"/>
                </a:lnTo>
                <a:lnTo>
                  <a:pt x="36068" y="56895"/>
                </a:lnTo>
                <a:lnTo>
                  <a:pt x="36575" y="58292"/>
                </a:lnTo>
                <a:lnTo>
                  <a:pt x="37083" y="59435"/>
                </a:lnTo>
                <a:lnTo>
                  <a:pt x="37465" y="60451"/>
                </a:lnTo>
                <a:lnTo>
                  <a:pt x="37973" y="61467"/>
                </a:lnTo>
                <a:lnTo>
                  <a:pt x="38480" y="62356"/>
                </a:lnTo>
                <a:lnTo>
                  <a:pt x="39116" y="62864"/>
                </a:lnTo>
                <a:lnTo>
                  <a:pt x="39750" y="63372"/>
                </a:lnTo>
                <a:lnTo>
                  <a:pt x="40512" y="63626"/>
                </a:lnTo>
                <a:lnTo>
                  <a:pt x="41528" y="63626"/>
                </a:lnTo>
                <a:lnTo>
                  <a:pt x="42418" y="63626"/>
                </a:lnTo>
                <a:lnTo>
                  <a:pt x="49656" y="57784"/>
                </a:lnTo>
                <a:lnTo>
                  <a:pt x="53212" y="61340"/>
                </a:lnTo>
                <a:lnTo>
                  <a:pt x="50165" y="64388"/>
                </a:lnTo>
                <a:lnTo>
                  <a:pt x="47244" y="66801"/>
                </a:lnTo>
                <a:lnTo>
                  <a:pt x="44703" y="68325"/>
                </a:lnTo>
                <a:lnTo>
                  <a:pt x="42163" y="69976"/>
                </a:lnTo>
                <a:lnTo>
                  <a:pt x="39624" y="70738"/>
                </a:lnTo>
                <a:lnTo>
                  <a:pt x="37083" y="70738"/>
                </a:lnTo>
                <a:lnTo>
                  <a:pt x="34417" y="70738"/>
                </a:lnTo>
                <a:lnTo>
                  <a:pt x="32257" y="69976"/>
                </a:lnTo>
                <a:lnTo>
                  <a:pt x="30733" y="68325"/>
                </a:lnTo>
                <a:lnTo>
                  <a:pt x="29209" y="66674"/>
                </a:lnTo>
                <a:lnTo>
                  <a:pt x="27940" y="64007"/>
                </a:lnTo>
                <a:lnTo>
                  <a:pt x="26670" y="60324"/>
                </a:lnTo>
                <a:lnTo>
                  <a:pt x="22859" y="48259"/>
                </a:lnTo>
                <a:lnTo>
                  <a:pt x="22605" y="47370"/>
                </a:lnTo>
                <a:lnTo>
                  <a:pt x="22225" y="46608"/>
                </a:lnTo>
                <a:lnTo>
                  <a:pt x="19430" y="44957"/>
                </a:lnTo>
                <a:lnTo>
                  <a:pt x="18287" y="44957"/>
                </a:lnTo>
                <a:lnTo>
                  <a:pt x="15494" y="44957"/>
                </a:lnTo>
                <a:lnTo>
                  <a:pt x="10032" y="69722"/>
                </a:lnTo>
                <a:lnTo>
                  <a:pt x="0" y="69722"/>
                </a:lnTo>
                <a:lnTo>
                  <a:pt x="12446" y="14096"/>
                </a:lnTo>
                <a:lnTo>
                  <a:pt x="12953" y="12572"/>
                </a:lnTo>
                <a:lnTo>
                  <a:pt x="13207" y="11302"/>
                </a:lnTo>
                <a:lnTo>
                  <a:pt x="13334" y="10413"/>
                </a:lnTo>
                <a:lnTo>
                  <a:pt x="13461" y="9524"/>
                </a:lnTo>
                <a:lnTo>
                  <a:pt x="13461" y="8635"/>
                </a:lnTo>
                <a:lnTo>
                  <a:pt x="13461" y="7873"/>
                </a:lnTo>
                <a:lnTo>
                  <a:pt x="13461" y="6603"/>
                </a:lnTo>
                <a:lnTo>
                  <a:pt x="12953" y="5714"/>
                </a:lnTo>
                <a:lnTo>
                  <a:pt x="12065" y="5333"/>
                </a:lnTo>
                <a:lnTo>
                  <a:pt x="11175" y="4825"/>
                </a:lnTo>
                <a:lnTo>
                  <a:pt x="9398" y="4444"/>
                </a:lnTo>
                <a:lnTo>
                  <a:pt x="6730" y="4317"/>
                </a:lnTo>
                <a:lnTo>
                  <a:pt x="7493" y="634"/>
                </a:lnTo>
                <a:lnTo>
                  <a:pt x="2159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3236976" y="4335754"/>
            <a:ext cx="140944" cy="14251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3246373" y="4350639"/>
            <a:ext cx="132588" cy="1324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3499103" y="4297667"/>
            <a:ext cx="5533644" cy="224802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3595115" y="4843246"/>
            <a:ext cx="128803" cy="128803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3606165" y="4858765"/>
            <a:ext cx="118872" cy="11887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3800855" y="4855438"/>
            <a:ext cx="115091" cy="147091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3811142" y="4871720"/>
            <a:ext cx="106426" cy="136906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3921252" y="4802136"/>
            <a:ext cx="416826" cy="195821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3936238" y="4823205"/>
            <a:ext cx="399415" cy="176530"/>
          </a:xfrm>
          <a:custGeom>
            <a:avLst/>
            <a:gdLst/>
            <a:ahLst/>
            <a:cxnLst/>
            <a:rect l="l" t="t" r="r" b="b"/>
            <a:pathLst>
              <a:path w="399414" h="176529">
                <a:moveTo>
                  <a:pt x="342900" y="0"/>
                </a:moveTo>
                <a:lnTo>
                  <a:pt x="340360" y="7112"/>
                </a:lnTo>
                <a:lnTo>
                  <a:pt x="350579" y="11566"/>
                </a:lnTo>
                <a:lnTo>
                  <a:pt x="359346" y="17700"/>
                </a:lnTo>
                <a:lnTo>
                  <a:pt x="380444" y="58483"/>
                </a:lnTo>
                <a:lnTo>
                  <a:pt x="383032" y="87249"/>
                </a:lnTo>
                <a:lnTo>
                  <a:pt x="382387" y="102822"/>
                </a:lnTo>
                <a:lnTo>
                  <a:pt x="372617" y="140970"/>
                </a:lnTo>
                <a:lnTo>
                  <a:pt x="340613" y="169291"/>
                </a:lnTo>
                <a:lnTo>
                  <a:pt x="342900" y="176403"/>
                </a:lnTo>
                <a:lnTo>
                  <a:pt x="376582" y="156382"/>
                </a:lnTo>
                <a:lnTo>
                  <a:pt x="395541" y="119380"/>
                </a:lnTo>
                <a:lnTo>
                  <a:pt x="399161" y="88265"/>
                </a:lnTo>
                <a:lnTo>
                  <a:pt x="398254" y="72044"/>
                </a:lnTo>
                <a:lnTo>
                  <a:pt x="384556" y="30861"/>
                </a:lnTo>
                <a:lnTo>
                  <a:pt x="355659" y="4572"/>
                </a:lnTo>
                <a:lnTo>
                  <a:pt x="342900" y="0"/>
                </a:lnTo>
                <a:close/>
              </a:path>
              <a:path w="399414" h="176529">
                <a:moveTo>
                  <a:pt x="56261" y="0"/>
                </a:moveTo>
                <a:lnTo>
                  <a:pt x="22631" y="20002"/>
                </a:lnTo>
                <a:lnTo>
                  <a:pt x="3635" y="57086"/>
                </a:lnTo>
                <a:lnTo>
                  <a:pt x="0" y="88265"/>
                </a:lnTo>
                <a:lnTo>
                  <a:pt x="904" y="104429"/>
                </a:lnTo>
                <a:lnTo>
                  <a:pt x="14477" y="145542"/>
                </a:lnTo>
                <a:lnTo>
                  <a:pt x="43428" y="171777"/>
                </a:lnTo>
                <a:lnTo>
                  <a:pt x="56261" y="176403"/>
                </a:lnTo>
                <a:lnTo>
                  <a:pt x="58547" y="169291"/>
                </a:lnTo>
                <a:lnTo>
                  <a:pt x="48474" y="164812"/>
                </a:lnTo>
                <a:lnTo>
                  <a:pt x="39782" y="158607"/>
                </a:lnTo>
                <a:lnTo>
                  <a:pt x="18716" y="116967"/>
                </a:lnTo>
                <a:lnTo>
                  <a:pt x="16128" y="87249"/>
                </a:lnTo>
                <a:lnTo>
                  <a:pt x="16773" y="72199"/>
                </a:lnTo>
                <a:lnTo>
                  <a:pt x="26542" y="35052"/>
                </a:lnTo>
                <a:lnTo>
                  <a:pt x="58800" y="7112"/>
                </a:lnTo>
                <a:lnTo>
                  <a:pt x="5626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276597" y="4823205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39" y="0"/>
                </a:moveTo>
                <a:lnTo>
                  <a:pt x="36151" y="20002"/>
                </a:lnTo>
                <a:lnTo>
                  <a:pt x="55165" y="57086"/>
                </a:lnTo>
                <a:lnTo>
                  <a:pt x="58800" y="88265"/>
                </a:lnTo>
                <a:lnTo>
                  <a:pt x="57896" y="104429"/>
                </a:lnTo>
                <a:lnTo>
                  <a:pt x="44323" y="145542"/>
                </a:lnTo>
                <a:lnTo>
                  <a:pt x="15355" y="171777"/>
                </a:lnTo>
                <a:lnTo>
                  <a:pt x="2539" y="176403"/>
                </a:lnTo>
                <a:lnTo>
                  <a:pt x="253" y="169291"/>
                </a:lnTo>
                <a:lnTo>
                  <a:pt x="10326" y="164812"/>
                </a:lnTo>
                <a:lnTo>
                  <a:pt x="19018" y="158607"/>
                </a:lnTo>
                <a:lnTo>
                  <a:pt x="40084" y="116967"/>
                </a:lnTo>
                <a:lnTo>
                  <a:pt x="42672" y="87249"/>
                </a:lnTo>
                <a:lnTo>
                  <a:pt x="42027" y="72199"/>
                </a:lnTo>
                <a:lnTo>
                  <a:pt x="32257" y="35052"/>
                </a:lnTo>
                <a:lnTo>
                  <a:pt x="0" y="7112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3931665" y="4818634"/>
            <a:ext cx="159543" cy="185547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001008" y="4877815"/>
            <a:ext cx="87630" cy="88900"/>
          </a:xfrm>
          <a:custGeom>
            <a:avLst/>
            <a:gdLst/>
            <a:ahLst/>
            <a:cxnLst/>
            <a:rect l="l" t="t" r="r" b="b"/>
            <a:pathLst>
              <a:path w="87629" h="88900">
                <a:moveTo>
                  <a:pt x="84959" y="7492"/>
                </a:moveTo>
                <a:lnTo>
                  <a:pt x="66166" y="7492"/>
                </a:lnTo>
                <a:lnTo>
                  <a:pt x="66801" y="8127"/>
                </a:lnTo>
                <a:lnTo>
                  <a:pt x="63372" y="11683"/>
                </a:lnTo>
                <a:lnTo>
                  <a:pt x="58165" y="17525"/>
                </a:lnTo>
                <a:lnTo>
                  <a:pt x="18780" y="62737"/>
                </a:lnTo>
                <a:lnTo>
                  <a:pt x="0" y="84327"/>
                </a:lnTo>
                <a:lnTo>
                  <a:pt x="1777" y="88899"/>
                </a:lnTo>
                <a:lnTo>
                  <a:pt x="69214" y="88899"/>
                </a:lnTo>
                <a:lnTo>
                  <a:pt x="70815" y="81406"/>
                </a:lnTo>
                <a:lnTo>
                  <a:pt x="21208" y="81406"/>
                </a:lnTo>
                <a:lnTo>
                  <a:pt x="20700" y="80771"/>
                </a:lnTo>
                <a:lnTo>
                  <a:pt x="25675" y="75271"/>
                </a:lnTo>
                <a:lnTo>
                  <a:pt x="31067" y="69246"/>
                </a:lnTo>
                <a:lnTo>
                  <a:pt x="36863" y="62698"/>
                </a:lnTo>
                <a:lnTo>
                  <a:pt x="84959" y="7492"/>
                </a:lnTo>
                <a:close/>
              </a:path>
              <a:path w="87629" h="88900">
                <a:moveTo>
                  <a:pt x="74802" y="62737"/>
                </a:moveTo>
                <a:lnTo>
                  <a:pt x="66547" y="62737"/>
                </a:lnTo>
                <a:lnTo>
                  <a:pt x="64262" y="67563"/>
                </a:lnTo>
                <a:lnTo>
                  <a:pt x="62229" y="71119"/>
                </a:lnTo>
                <a:lnTo>
                  <a:pt x="60705" y="73405"/>
                </a:lnTo>
                <a:lnTo>
                  <a:pt x="59054" y="75691"/>
                </a:lnTo>
                <a:lnTo>
                  <a:pt x="57530" y="77342"/>
                </a:lnTo>
                <a:lnTo>
                  <a:pt x="56006" y="78485"/>
                </a:lnTo>
                <a:lnTo>
                  <a:pt x="54609" y="79628"/>
                </a:lnTo>
                <a:lnTo>
                  <a:pt x="52831" y="80390"/>
                </a:lnTo>
                <a:lnTo>
                  <a:pt x="48894" y="81152"/>
                </a:lnTo>
                <a:lnTo>
                  <a:pt x="45974" y="81406"/>
                </a:lnTo>
                <a:lnTo>
                  <a:pt x="70815" y="81406"/>
                </a:lnTo>
                <a:lnTo>
                  <a:pt x="74802" y="62737"/>
                </a:lnTo>
                <a:close/>
              </a:path>
              <a:path w="87629" h="88900">
                <a:moveTo>
                  <a:pt x="85725" y="0"/>
                </a:moveTo>
                <a:lnTo>
                  <a:pt x="19557" y="0"/>
                </a:lnTo>
                <a:lnTo>
                  <a:pt x="14096" y="24383"/>
                </a:lnTo>
                <a:lnTo>
                  <a:pt x="22351" y="24383"/>
                </a:lnTo>
                <a:lnTo>
                  <a:pt x="24511" y="20446"/>
                </a:lnTo>
                <a:lnTo>
                  <a:pt x="26415" y="17398"/>
                </a:lnTo>
                <a:lnTo>
                  <a:pt x="41147" y="7492"/>
                </a:lnTo>
                <a:lnTo>
                  <a:pt x="84959" y="7492"/>
                </a:lnTo>
                <a:lnTo>
                  <a:pt x="87502" y="4571"/>
                </a:lnTo>
                <a:lnTo>
                  <a:pt x="857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4001008" y="4877815"/>
            <a:ext cx="87630" cy="88900"/>
          </a:xfrm>
          <a:custGeom>
            <a:avLst/>
            <a:gdLst/>
            <a:ahLst/>
            <a:cxnLst/>
            <a:rect l="l" t="t" r="r" b="b"/>
            <a:pathLst>
              <a:path w="87629" h="88900">
                <a:moveTo>
                  <a:pt x="19557" y="0"/>
                </a:moveTo>
                <a:lnTo>
                  <a:pt x="85725" y="0"/>
                </a:lnTo>
                <a:lnTo>
                  <a:pt x="87502" y="4571"/>
                </a:lnTo>
                <a:lnTo>
                  <a:pt x="43052" y="55625"/>
                </a:lnTo>
                <a:lnTo>
                  <a:pt x="20700" y="80771"/>
                </a:lnTo>
                <a:lnTo>
                  <a:pt x="21208" y="81406"/>
                </a:lnTo>
                <a:lnTo>
                  <a:pt x="42290" y="81406"/>
                </a:lnTo>
                <a:lnTo>
                  <a:pt x="45974" y="81406"/>
                </a:lnTo>
                <a:lnTo>
                  <a:pt x="48894" y="81152"/>
                </a:lnTo>
                <a:lnTo>
                  <a:pt x="50800" y="80771"/>
                </a:lnTo>
                <a:lnTo>
                  <a:pt x="52831" y="80390"/>
                </a:lnTo>
                <a:lnTo>
                  <a:pt x="54609" y="79628"/>
                </a:lnTo>
                <a:lnTo>
                  <a:pt x="56006" y="78485"/>
                </a:lnTo>
                <a:lnTo>
                  <a:pt x="57530" y="77342"/>
                </a:lnTo>
                <a:lnTo>
                  <a:pt x="59054" y="75691"/>
                </a:lnTo>
                <a:lnTo>
                  <a:pt x="60705" y="73405"/>
                </a:lnTo>
                <a:lnTo>
                  <a:pt x="62229" y="71119"/>
                </a:lnTo>
                <a:lnTo>
                  <a:pt x="64262" y="67563"/>
                </a:lnTo>
                <a:lnTo>
                  <a:pt x="66547" y="62737"/>
                </a:lnTo>
                <a:lnTo>
                  <a:pt x="74802" y="62737"/>
                </a:lnTo>
                <a:lnTo>
                  <a:pt x="69214" y="88899"/>
                </a:lnTo>
                <a:lnTo>
                  <a:pt x="1777" y="88899"/>
                </a:lnTo>
                <a:lnTo>
                  <a:pt x="0" y="84327"/>
                </a:lnTo>
                <a:lnTo>
                  <a:pt x="50926" y="25780"/>
                </a:lnTo>
                <a:lnTo>
                  <a:pt x="58165" y="17525"/>
                </a:lnTo>
                <a:lnTo>
                  <a:pt x="63372" y="11683"/>
                </a:lnTo>
                <a:lnTo>
                  <a:pt x="66801" y="8127"/>
                </a:lnTo>
                <a:lnTo>
                  <a:pt x="66166" y="7492"/>
                </a:lnTo>
                <a:lnTo>
                  <a:pt x="44450" y="7492"/>
                </a:lnTo>
                <a:lnTo>
                  <a:pt x="41147" y="7492"/>
                </a:lnTo>
                <a:lnTo>
                  <a:pt x="38862" y="7746"/>
                </a:lnTo>
                <a:lnTo>
                  <a:pt x="22351" y="24383"/>
                </a:lnTo>
                <a:lnTo>
                  <a:pt x="14096" y="24383"/>
                </a:lnTo>
                <a:lnTo>
                  <a:pt x="1955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4072128" y="4893564"/>
            <a:ext cx="187706" cy="118618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4404359" y="4846351"/>
            <a:ext cx="133375" cy="108934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4419472" y="4944617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446"/>
                </a:moveTo>
                <a:lnTo>
                  <a:pt x="114680" y="12446"/>
                </a:lnTo>
                <a:lnTo>
                  <a:pt x="114680" y="0"/>
                </a:lnTo>
                <a:lnTo>
                  <a:pt x="0" y="0"/>
                </a:lnTo>
                <a:lnTo>
                  <a:pt x="0" y="124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4419472" y="4906009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446"/>
                </a:moveTo>
                <a:lnTo>
                  <a:pt x="114680" y="12446"/>
                </a:lnTo>
                <a:lnTo>
                  <a:pt x="114680" y="0"/>
                </a:lnTo>
                <a:lnTo>
                  <a:pt x="0" y="0"/>
                </a:lnTo>
                <a:lnTo>
                  <a:pt x="0" y="124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4419472" y="4867528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0" y="12319"/>
                </a:lnTo>
                <a:lnTo>
                  <a:pt x="114680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4414901" y="4940046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90"/>
                </a:moveTo>
                <a:lnTo>
                  <a:pt x="123825" y="21590"/>
                </a:lnTo>
                <a:lnTo>
                  <a:pt x="123825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4414901" y="4901438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90"/>
                </a:moveTo>
                <a:lnTo>
                  <a:pt x="123825" y="21590"/>
                </a:lnTo>
                <a:lnTo>
                  <a:pt x="123825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4414901" y="4862957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4587240" y="4855489"/>
            <a:ext cx="113507" cy="150088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4598415" y="4871592"/>
            <a:ext cx="103378" cy="139700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4710684" y="4802136"/>
            <a:ext cx="941069" cy="195821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4725670" y="4823205"/>
            <a:ext cx="923925" cy="176530"/>
          </a:xfrm>
          <a:custGeom>
            <a:avLst/>
            <a:gdLst/>
            <a:ahLst/>
            <a:cxnLst/>
            <a:rect l="l" t="t" r="r" b="b"/>
            <a:pathLst>
              <a:path w="923925" h="176529">
                <a:moveTo>
                  <a:pt x="637793" y="2794"/>
                </a:moveTo>
                <a:lnTo>
                  <a:pt x="623442" y="2794"/>
                </a:lnTo>
                <a:lnTo>
                  <a:pt x="623442" y="175895"/>
                </a:lnTo>
                <a:lnTo>
                  <a:pt x="637793" y="175895"/>
                </a:lnTo>
                <a:lnTo>
                  <a:pt x="637793" y="2794"/>
                </a:lnTo>
                <a:close/>
              </a:path>
              <a:path w="923925" h="176529">
                <a:moveTo>
                  <a:pt x="867155" y="0"/>
                </a:moveTo>
                <a:lnTo>
                  <a:pt x="864615" y="7112"/>
                </a:lnTo>
                <a:lnTo>
                  <a:pt x="874835" y="11566"/>
                </a:lnTo>
                <a:lnTo>
                  <a:pt x="883602" y="17700"/>
                </a:lnTo>
                <a:lnTo>
                  <a:pt x="904700" y="58483"/>
                </a:lnTo>
                <a:lnTo>
                  <a:pt x="907288" y="87249"/>
                </a:lnTo>
                <a:lnTo>
                  <a:pt x="906643" y="102822"/>
                </a:lnTo>
                <a:lnTo>
                  <a:pt x="896874" y="140970"/>
                </a:lnTo>
                <a:lnTo>
                  <a:pt x="864869" y="169291"/>
                </a:lnTo>
                <a:lnTo>
                  <a:pt x="867155" y="176403"/>
                </a:lnTo>
                <a:lnTo>
                  <a:pt x="900838" y="156382"/>
                </a:lnTo>
                <a:lnTo>
                  <a:pt x="919797" y="119380"/>
                </a:lnTo>
                <a:lnTo>
                  <a:pt x="923416" y="88265"/>
                </a:lnTo>
                <a:lnTo>
                  <a:pt x="922510" y="72044"/>
                </a:lnTo>
                <a:lnTo>
                  <a:pt x="908812" y="30861"/>
                </a:lnTo>
                <a:lnTo>
                  <a:pt x="879915" y="4572"/>
                </a:lnTo>
                <a:lnTo>
                  <a:pt x="867155" y="0"/>
                </a:lnTo>
                <a:close/>
              </a:path>
              <a:path w="923925" h="176529">
                <a:moveTo>
                  <a:pt x="56260" y="0"/>
                </a:moveTo>
                <a:lnTo>
                  <a:pt x="22631" y="20002"/>
                </a:lnTo>
                <a:lnTo>
                  <a:pt x="3635" y="57086"/>
                </a:lnTo>
                <a:lnTo>
                  <a:pt x="0" y="88265"/>
                </a:lnTo>
                <a:lnTo>
                  <a:pt x="904" y="104429"/>
                </a:lnTo>
                <a:lnTo>
                  <a:pt x="14477" y="145542"/>
                </a:lnTo>
                <a:lnTo>
                  <a:pt x="43428" y="171777"/>
                </a:lnTo>
                <a:lnTo>
                  <a:pt x="56260" y="176403"/>
                </a:lnTo>
                <a:lnTo>
                  <a:pt x="58546" y="169291"/>
                </a:lnTo>
                <a:lnTo>
                  <a:pt x="48474" y="164812"/>
                </a:lnTo>
                <a:lnTo>
                  <a:pt x="39782" y="158607"/>
                </a:lnTo>
                <a:lnTo>
                  <a:pt x="18716" y="116967"/>
                </a:lnTo>
                <a:lnTo>
                  <a:pt x="16128" y="87249"/>
                </a:lnTo>
                <a:lnTo>
                  <a:pt x="16773" y="72199"/>
                </a:lnTo>
                <a:lnTo>
                  <a:pt x="26542" y="35052"/>
                </a:lnTo>
                <a:lnTo>
                  <a:pt x="58800" y="7112"/>
                </a:lnTo>
                <a:lnTo>
                  <a:pt x="562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5590285" y="4823205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39" y="0"/>
                </a:moveTo>
                <a:lnTo>
                  <a:pt x="36151" y="20002"/>
                </a:lnTo>
                <a:lnTo>
                  <a:pt x="55165" y="57086"/>
                </a:lnTo>
                <a:lnTo>
                  <a:pt x="58800" y="88265"/>
                </a:lnTo>
                <a:lnTo>
                  <a:pt x="57896" y="104429"/>
                </a:lnTo>
                <a:lnTo>
                  <a:pt x="44323" y="145542"/>
                </a:lnTo>
                <a:lnTo>
                  <a:pt x="15355" y="171777"/>
                </a:lnTo>
                <a:lnTo>
                  <a:pt x="2539" y="176403"/>
                </a:lnTo>
                <a:lnTo>
                  <a:pt x="253" y="169291"/>
                </a:lnTo>
                <a:lnTo>
                  <a:pt x="10326" y="164812"/>
                </a:lnTo>
                <a:lnTo>
                  <a:pt x="19018" y="158607"/>
                </a:lnTo>
                <a:lnTo>
                  <a:pt x="40084" y="116967"/>
                </a:lnTo>
                <a:lnTo>
                  <a:pt x="42672" y="87249"/>
                </a:lnTo>
                <a:lnTo>
                  <a:pt x="42027" y="72199"/>
                </a:lnTo>
                <a:lnTo>
                  <a:pt x="32258" y="35052"/>
                </a:lnTo>
                <a:lnTo>
                  <a:pt x="0" y="7112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4721097" y="4818634"/>
            <a:ext cx="159543" cy="185547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4790440" y="4877815"/>
            <a:ext cx="87630" cy="88900"/>
          </a:xfrm>
          <a:custGeom>
            <a:avLst/>
            <a:gdLst/>
            <a:ahLst/>
            <a:cxnLst/>
            <a:rect l="l" t="t" r="r" b="b"/>
            <a:pathLst>
              <a:path w="87629" h="88900">
                <a:moveTo>
                  <a:pt x="84959" y="7492"/>
                </a:moveTo>
                <a:lnTo>
                  <a:pt x="66167" y="7492"/>
                </a:lnTo>
                <a:lnTo>
                  <a:pt x="66801" y="8127"/>
                </a:lnTo>
                <a:lnTo>
                  <a:pt x="63373" y="11683"/>
                </a:lnTo>
                <a:lnTo>
                  <a:pt x="58165" y="17525"/>
                </a:lnTo>
                <a:lnTo>
                  <a:pt x="18780" y="62737"/>
                </a:lnTo>
                <a:lnTo>
                  <a:pt x="0" y="84327"/>
                </a:lnTo>
                <a:lnTo>
                  <a:pt x="1777" y="88899"/>
                </a:lnTo>
                <a:lnTo>
                  <a:pt x="69214" y="88899"/>
                </a:lnTo>
                <a:lnTo>
                  <a:pt x="70815" y="81406"/>
                </a:lnTo>
                <a:lnTo>
                  <a:pt x="21209" y="81406"/>
                </a:lnTo>
                <a:lnTo>
                  <a:pt x="20700" y="80771"/>
                </a:lnTo>
                <a:lnTo>
                  <a:pt x="25675" y="75271"/>
                </a:lnTo>
                <a:lnTo>
                  <a:pt x="31067" y="69246"/>
                </a:lnTo>
                <a:lnTo>
                  <a:pt x="36863" y="62698"/>
                </a:lnTo>
                <a:lnTo>
                  <a:pt x="84959" y="7492"/>
                </a:lnTo>
                <a:close/>
              </a:path>
              <a:path w="87629" h="88900">
                <a:moveTo>
                  <a:pt x="74802" y="62737"/>
                </a:moveTo>
                <a:lnTo>
                  <a:pt x="66548" y="62737"/>
                </a:lnTo>
                <a:lnTo>
                  <a:pt x="64135" y="67563"/>
                </a:lnTo>
                <a:lnTo>
                  <a:pt x="62230" y="71119"/>
                </a:lnTo>
                <a:lnTo>
                  <a:pt x="60706" y="73405"/>
                </a:lnTo>
                <a:lnTo>
                  <a:pt x="59055" y="75691"/>
                </a:lnTo>
                <a:lnTo>
                  <a:pt x="57531" y="77342"/>
                </a:lnTo>
                <a:lnTo>
                  <a:pt x="56007" y="78485"/>
                </a:lnTo>
                <a:lnTo>
                  <a:pt x="54610" y="79628"/>
                </a:lnTo>
                <a:lnTo>
                  <a:pt x="52832" y="80390"/>
                </a:lnTo>
                <a:lnTo>
                  <a:pt x="48895" y="81152"/>
                </a:lnTo>
                <a:lnTo>
                  <a:pt x="45974" y="81406"/>
                </a:lnTo>
                <a:lnTo>
                  <a:pt x="70815" y="81406"/>
                </a:lnTo>
                <a:lnTo>
                  <a:pt x="74802" y="62737"/>
                </a:lnTo>
                <a:close/>
              </a:path>
              <a:path w="87629" h="88900">
                <a:moveTo>
                  <a:pt x="85725" y="0"/>
                </a:moveTo>
                <a:lnTo>
                  <a:pt x="19558" y="0"/>
                </a:lnTo>
                <a:lnTo>
                  <a:pt x="14097" y="24383"/>
                </a:lnTo>
                <a:lnTo>
                  <a:pt x="22351" y="24383"/>
                </a:lnTo>
                <a:lnTo>
                  <a:pt x="24511" y="20446"/>
                </a:lnTo>
                <a:lnTo>
                  <a:pt x="26415" y="17398"/>
                </a:lnTo>
                <a:lnTo>
                  <a:pt x="41148" y="7492"/>
                </a:lnTo>
                <a:lnTo>
                  <a:pt x="84959" y="7492"/>
                </a:lnTo>
                <a:lnTo>
                  <a:pt x="87502" y="4571"/>
                </a:lnTo>
                <a:lnTo>
                  <a:pt x="857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4790440" y="4877815"/>
            <a:ext cx="87630" cy="88900"/>
          </a:xfrm>
          <a:custGeom>
            <a:avLst/>
            <a:gdLst/>
            <a:ahLst/>
            <a:cxnLst/>
            <a:rect l="l" t="t" r="r" b="b"/>
            <a:pathLst>
              <a:path w="87629" h="88900">
                <a:moveTo>
                  <a:pt x="19558" y="0"/>
                </a:moveTo>
                <a:lnTo>
                  <a:pt x="85725" y="0"/>
                </a:lnTo>
                <a:lnTo>
                  <a:pt x="87502" y="4571"/>
                </a:lnTo>
                <a:lnTo>
                  <a:pt x="43052" y="55625"/>
                </a:lnTo>
                <a:lnTo>
                  <a:pt x="20700" y="80771"/>
                </a:lnTo>
                <a:lnTo>
                  <a:pt x="21209" y="81406"/>
                </a:lnTo>
                <a:lnTo>
                  <a:pt x="42290" y="81406"/>
                </a:lnTo>
                <a:lnTo>
                  <a:pt x="45974" y="81406"/>
                </a:lnTo>
                <a:lnTo>
                  <a:pt x="48895" y="81152"/>
                </a:lnTo>
                <a:lnTo>
                  <a:pt x="50800" y="80771"/>
                </a:lnTo>
                <a:lnTo>
                  <a:pt x="52832" y="80390"/>
                </a:lnTo>
                <a:lnTo>
                  <a:pt x="54610" y="79628"/>
                </a:lnTo>
                <a:lnTo>
                  <a:pt x="56007" y="78485"/>
                </a:lnTo>
                <a:lnTo>
                  <a:pt x="57531" y="77342"/>
                </a:lnTo>
                <a:lnTo>
                  <a:pt x="59055" y="75691"/>
                </a:lnTo>
                <a:lnTo>
                  <a:pt x="60706" y="73405"/>
                </a:lnTo>
                <a:lnTo>
                  <a:pt x="62230" y="71119"/>
                </a:lnTo>
                <a:lnTo>
                  <a:pt x="64135" y="67563"/>
                </a:lnTo>
                <a:lnTo>
                  <a:pt x="66548" y="62737"/>
                </a:lnTo>
                <a:lnTo>
                  <a:pt x="74802" y="62737"/>
                </a:lnTo>
                <a:lnTo>
                  <a:pt x="69214" y="88899"/>
                </a:lnTo>
                <a:lnTo>
                  <a:pt x="1777" y="88899"/>
                </a:lnTo>
                <a:lnTo>
                  <a:pt x="0" y="84327"/>
                </a:lnTo>
                <a:lnTo>
                  <a:pt x="50926" y="25780"/>
                </a:lnTo>
                <a:lnTo>
                  <a:pt x="58165" y="17525"/>
                </a:lnTo>
                <a:lnTo>
                  <a:pt x="63373" y="11683"/>
                </a:lnTo>
                <a:lnTo>
                  <a:pt x="66801" y="8127"/>
                </a:lnTo>
                <a:lnTo>
                  <a:pt x="66167" y="7492"/>
                </a:lnTo>
                <a:lnTo>
                  <a:pt x="44450" y="7492"/>
                </a:lnTo>
                <a:lnTo>
                  <a:pt x="41148" y="7492"/>
                </a:lnTo>
                <a:lnTo>
                  <a:pt x="38862" y="7746"/>
                </a:lnTo>
                <a:lnTo>
                  <a:pt x="22351" y="24383"/>
                </a:lnTo>
                <a:lnTo>
                  <a:pt x="14097" y="24383"/>
                </a:lnTo>
                <a:lnTo>
                  <a:pt x="195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4867655" y="4893564"/>
            <a:ext cx="90639" cy="112013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4882896" y="4913884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79">
                <a:moveTo>
                  <a:pt x="42395" y="58420"/>
                </a:moveTo>
                <a:lnTo>
                  <a:pt x="25780" y="58420"/>
                </a:lnTo>
                <a:lnTo>
                  <a:pt x="26669" y="58547"/>
                </a:lnTo>
                <a:lnTo>
                  <a:pt x="27304" y="58547"/>
                </a:lnTo>
                <a:lnTo>
                  <a:pt x="28066" y="58674"/>
                </a:lnTo>
                <a:lnTo>
                  <a:pt x="29082" y="59182"/>
                </a:lnTo>
                <a:lnTo>
                  <a:pt x="29463" y="59563"/>
                </a:lnTo>
                <a:lnTo>
                  <a:pt x="29844" y="60071"/>
                </a:lnTo>
                <a:lnTo>
                  <a:pt x="30099" y="60706"/>
                </a:lnTo>
                <a:lnTo>
                  <a:pt x="30479" y="61341"/>
                </a:lnTo>
                <a:lnTo>
                  <a:pt x="30733" y="62230"/>
                </a:lnTo>
                <a:lnTo>
                  <a:pt x="31185" y="63627"/>
                </a:lnTo>
                <a:lnTo>
                  <a:pt x="32384" y="67945"/>
                </a:lnTo>
                <a:lnTo>
                  <a:pt x="33654" y="72136"/>
                </a:lnTo>
                <a:lnTo>
                  <a:pt x="34704" y="75946"/>
                </a:lnTo>
                <a:lnTo>
                  <a:pt x="35687" y="79629"/>
                </a:lnTo>
                <a:lnTo>
                  <a:pt x="36702" y="82804"/>
                </a:lnTo>
                <a:lnTo>
                  <a:pt x="39242" y="88138"/>
                </a:lnTo>
                <a:lnTo>
                  <a:pt x="40639" y="90170"/>
                </a:lnTo>
                <a:lnTo>
                  <a:pt x="44195" y="92964"/>
                </a:lnTo>
                <a:lnTo>
                  <a:pt x="46481" y="93726"/>
                </a:lnTo>
                <a:lnTo>
                  <a:pt x="50926" y="93726"/>
                </a:lnTo>
                <a:lnTo>
                  <a:pt x="66463" y="84582"/>
                </a:lnTo>
                <a:lnTo>
                  <a:pt x="53720" y="84582"/>
                </a:lnTo>
                <a:lnTo>
                  <a:pt x="52958" y="84455"/>
                </a:lnTo>
                <a:lnTo>
                  <a:pt x="52324" y="83947"/>
                </a:lnTo>
                <a:lnTo>
                  <a:pt x="51688" y="83566"/>
                </a:lnTo>
                <a:lnTo>
                  <a:pt x="51053" y="82931"/>
                </a:lnTo>
                <a:lnTo>
                  <a:pt x="50545" y="82169"/>
                </a:lnTo>
                <a:lnTo>
                  <a:pt x="49911" y="81280"/>
                </a:lnTo>
                <a:lnTo>
                  <a:pt x="49402" y="80264"/>
                </a:lnTo>
                <a:lnTo>
                  <a:pt x="49021" y="78867"/>
                </a:lnTo>
                <a:lnTo>
                  <a:pt x="48513" y="77597"/>
                </a:lnTo>
                <a:lnTo>
                  <a:pt x="47972" y="75819"/>
                </a:lnTo>
                <a:lnTo>
                  <a:pt x="47498" y="74041"/>
                </a:lnTo>
                <a:lnTo>
                  <a:pt x="46354" y="70612"/>
                </a:lnTo>
                <a:lnTo>
                  <a:pt x="45212" y="67056"/>
                </a:lnTo>
                <a:lnTo>
                  <a:pt x="43987" y="63373"/>
                </a:lnTo>
                <a:lnTo>
                  <a:pt x="42395" y="58420"/>
                </a:lnTo>
                <a:close/>
              </a:path>
              <a:path w="72389" h="93979">
                <a:moveTo>
                  <a:pt x="33527" y="0"/>
                </a:moveTo>
                <a:lnTo>
                  <a:pt x="28701" y="0"/>
                </a:lnTo>
                <a:lnTo>
                  <a:pt x="10032" y="889"/>
                </a:lnTo>
                <a:lnTo>
                  <a:pt x="9016" y="5461"/>
                </a:lnTo>
                <a:lnTo>
                  <a:pt x="10794" y="5461"/>
                </a:lnTo>
                <a:lnTo>
                  <a:pt x="12191" y="5588"/>
                </a:lnTo>
                <a:lnTo>
                  <a:pt x="17399" y="8128"/>
                </a:lnTo>
                <a:lnTo>
                  <a:pt x="17779" y="8763"/>
                </a:lnTo>
                <a:lnTo>
                  <a:pt x="17779" y="12700"/>
                </a:lnTo>
                <a:lnTo>
                  <a:pt x="17271" y="15494"/>
                </a:lnTo>
                <a:lnTo>
                  <a:pt x="16382" y="19685"/>
                </a:lnTo>
                <a:lnTo>
                  <a:pt x="0" y="92456"/>
                </a:lnTo>
                <a:lnTo>
                  <a:pt x="12953" y="92456"/>
                </a:lnTo>
                <a:lnTo>
                  <a:pt x="20446" y="58420"/>
                </a:lnTo>
                <a:lnTo>
                  <a:pt x="42395" y="58420"/>
                </a:lnTo>
                <a:lnTo>
                  <a:pt x="41782" y="56515"/>
                </a:lnTo>
                <a:lnTo>
                  <a:pt x="40766" y="53086"/>
                </a:lnTo>
                <a:lnTo>
                  <a:pt x="41300" y="52705"/>
                </a:lnTo>
                <a:lnTo>
                  <a:pt x="21716" y="52705"/>
                </a:lnTo>
                <a:lnTo>
                  <a:pt x="33527" y="0"/>
                </a:lnTo>
                <a:close/>
              </a:path>
              <a:path w="72389" h="93979">
                <a:moveTo>
                  <a:pt x="65277" y="76835"/>
                </a:moveTo>
                <a:lnTo>
                  <a:pt x="62737" y="79629"/>
                </a:lnTo>
                <a:lnTo>
                  <a:pt x="61594" y="80645"/>
                </a:lnTo>
                <a:lnTo>
                  <a:pt x="60578" y="81661"/>
                </a:lnTo>
                <a:lnTo>
                  <a:pt x="59689" y="82423"/>
                </a:lnTo>
                <a:lnTo>
                  <a:pt x="57912" y="83693"/>
                </a:lnTo>
                <a:lnTo>
                  <a:pt x="57150" y="84074"/>
                </a:lnTo>
                <a:lnTo>
                  <a:pt x="56514" y="84201"/>
                </a:lnTo>
                <a:lnTo>
                  <a:pt x="55879" y="84455"/>
                </a:lnTo>
                <a:lnTo>
                  <a:pt x="55244" y="84582"/>
                </a:lnTo>
                <a:lnTo>
                  <a:pt x="66463" y="84582"/>
                </a:lnTo>
                <a:lnTo>
                  <a:pt x="67690" y="83439"/>
                </a:lnTo>
                <a:lnTo>
                  <a:pt x="69850" y="81153"/>
                </a:lnTo>
                <a:lnTo>
                  <a:pt x="65277" y="76835"/>
                </a:lnTo>
                <a:close/>
              </a:path>
              <a:path w="72389" h="93979">
                <a:moveTo>
                  <a:pt x="70103" y="24765"/>
                </a:moveTo>
                <a:lnTo>
                  <a:pt x="45719" y="24765"/>
                </a:lnTo>
                <a:lnTo>
                  <a:pt x="44957" y="29083"/>
                </a:lnTo>
                <a:lnTo>
                  <a:pt x="46862" y="29337"/>
                </a:lnTo>
                <a:lnTo>
                  <a:pt x="48132" y="29718"/>
                </a:lnTo>
                <a:lnTo>
                  <a:pt x="48894" y="30480"/>
                </a:lnTo>
                <a:lnTo>
                  <a:pt x="49656" y="31115"/>
                </a:lnTo>
                <a:lnTo>
                  <a:pt x="49911" y="32004"/>
                </a:lnTo>
                <a:lnTo>
                  <a:pt x="49911" y="33909"/>
                </a:lnTo>
                <a:lnTo>
                  <a:pt x="49529" y="35052"/>
                </a:lnTo>
                <a:lnTo>
                  <a:pt x="48767" y="36449"/>
                </a:lnTo>
                <a:lnTo>
                  <a:pt x="47786" y="37846"/>
                </a:lnTo>
                <a:lnTo>
                  <a:pt x="46862" y="39116"/>
                </a:lnTo>
                <a:lnTo>
                  <a:pt x="45465" y="40513"/>
                </a:lnTo>
                <a:lnTo>
                  <a:pt x="44068" y="42037"/>
                </a:lnTo>
                <a:lnTo>
                  <a:pt x="29082" y="51562"/>
                </a:lnTo>
                <a:lnTo>
                  <a:pt x="27177" y="52324"/>
                </a:lnTo>
                <a:lnTo>
                  <a:pt x="25273" y="52705"/>
                </a:lnTo>
                <a:lnTo>
                  <a:pt x="41300" y="52705"/>
                </a:lnTo>
                <a:lnTo>
                  <a:pt x="43433" y="51181"/>
                </a:lnTo>
                <a:lnTo>
                  <a:pt x="45974" y="49149"/>
                </a:lnTo>
                <a:lnTo>
                  <a:pt x="48387" y="47371"/>
                </a:lnTo>
                <a:lnTo>
                  <a:pt x="56006" y="41656"/>
                </a:lnTo>
                <a:lnTo>
                  <a:pt x="58419" y="39751"/>
                </a:lnTo>
                <a:lnTo>
                  <a:pt x="61087" y="37846"/>
                </a:lnTo>
                <a:lnTo>
                  <a:pt x="63626" y="35687"/>
                </a:lnTo>
                <a:lnTo>
                  <a:pt x="66293" y="33655"/>
                </a:lnTo>
                <a:lnTo>
                  <a:pt x="68961" y="31369"/>
                </a:lnTo>
                <a:lnTo>
                  <a:pt x="71881" y="28956"/>
                </a:lnTo>
                <a:lnTo>
                  <a:pt x="70103" y="2476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4882896" y="4913884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79">
                <a:moveTo>
                  <a:pt x="28701" y="0"/>
                </a:moveTo>
                <a:lnTo>
                  <a:pt x="33527" y="0"/>
                </a:lnTo>
                <a:lnTo>
                  <a:pt x="21716" y="52705"/>
                </a:lnTo>
                <a:lnTo>
                  <a:pt x="23494" y="52705"/>
                </a:lnTo>
                <a:lnTo>
                  <a:pt x="25273" y="52705"/>
                </a:lnTo>
                <a:lnTo>
                  <a:pt x="27177" y="52324"/>
                </a:lnTo>
                <a:lnTo>
                  <a:pt x="29082" y="51562"/>
                </a:lnTo>
                <a:lnTo>
                  <a:pt x="31114" y="50927"/>
                </a:lnTo>
                <a:lnTo>
                  <a:pt x="45465" y="40513"/>
                </a:lnTo>
                <a:lnTo>
                  <a:pt x="46862" y="39116"/>
                </a:lnTo>
                <a:lnTo>
                  <a:pt x="47878" y="37719"/>
                </a:lnTo>
                <a:lnTo>
                  <a:pt x="48767" y="36449"/>
                </a:lnTo>
                <a:lnTo>
                  <a:pt x="49529" y="35052"/>
                </a:lnTo>
                <a:lnTo>
                  <a:pt x="49911" y="33909"/>
                </a:lnTo>
                <a:lnTo>
                  <a:pt x="49911" y="33020"/>
                </a:lnTo>
                <a:lnTo>
                  <a:pt x="49911" y="32004"/>
                </a:lnTo>
                <a:lnTo>
                  <a:pt x="49656" y="31115"/>
                </a:lnTo>
                <a:lnTo>
                  <a:pt x="48894" y="30480"/>
                </a:lnTo>
                <a:lnTo>
                  <a:pt x="48132" y="29718"/>
                </a:lnTo>
                <a:lnTo>
                  <a:pt x="46862" y="29337"/>
                </a:lnTo>
                <a:lnTo>
                  <a:pt x="44957" y="29083"/>
                </a:lnTo>
                <a:lnTo>
                  <a:pt x="45719" y="24765"/>
                </a:lnTo>
                <a:lnTo>
                  <a:pt x="70103" y="24765"/>
                </a:lnTo>
                <a:lnTo>
                  <a:pt x="71881" y="28956"/>
                </a:lnTo>
                <a:lnTo>
                  <a:pt x="68961" y="31369"/>
                </a:lnTo>
                <a:lnTo>
                  <a:pt x="66293" y="33655"/>
                </a:lnTo>
                <a:lnTo>
                  <a:pt x="63626" y="35687"/>
                </a:lnTo>
                <a:lnTo>
                  <a:pt x="61087" y="37846"/>
                </a:lnTo>
                <a:lnTo>
                  <a:pt x="58419" y="39751"/>
                </a:lnTo>
                <a:lnTo>
                  <a:pt x="56006" y="41656"/>
                </a:lnTo>
                <a:lnTo>
                  <a:pt x="53466" y="43561"/>
                </a:lnTo>
                <a:lnTo>
                  <a:pt x="50926" y="45466"/>
                </a:lnTo>
                <a:lnTo>
                  <a:pt x="48387" y="47371"/>
                </a:lnTo>
                <a:lnTo>
                  <a:pt x="45974" y="49149"/>
                </a:lnTo>
                <a:lnTo>
                  <a:pt x="43433" y="51181"/>
                </a:lnTo>
                <a:lnTo>
                  <a:pt x="40766" y="53086"/>
                </a:lnTo>
                <a:lnTo>
                  <a:pt x="41782" y="56515"/>
                </a:lnTo>
                <a:lnTo>
                  <a:pt x="42925" y="60071"/>
                </a:lnTo>
                <a:lnTo>
                  <a:pt x="44068" y="63627"/>
                </a:lnTo>
                <a:lnTo>
                  <a:pt x="45212" y="67056"/>
                </a:lnTo>
                <a:lnTo>
                  <a:pt x="46354" y="70612"/>
                </a:lnTo>
                <a:lnTo>
                  <a:pt x="47498" y="74041"/>
                </a:lnTo>
                <a:lnTo>
                  <a:pt x="48005" y="75946"/>
                </a:lnTo>
                <a:lnTo>
                  <a:pt x="48513" y="77597"/>
                </a:lnTo>
                <a:lnTo>
                  <a:pt x="49021" y="78867"/>
                </a:lnTo>
                <a:lnTo>
                  <a:pt x="49402" y="80264"/>
                </a:lnTo>
                <a:lnTo>
                  <a:pt x="49911" y="81280"/>
                </a:lnTo>
                <a:lnTo>
                  <a:pt x="50545" y="82169"/>
                </a:lnTo>
                <a:lnTo>
                  <a:pt x="51053" y="82931"/>
                </a:lnTo>
                <a:lnTo>
                  <a:pt x="51688" y="83566"/>
                </a:lnTo>
                <a:lnTo>
                  <a:pt x="52324" y="83947"/>
                </a:lnTo>
                <a:lnTo>
                  <a:pt x="52958" y="84455"/>
                </a:lnTo>
                <a:lnTo>
                  <a:pt x="53720" y="84582"/>
                </a:lnTo>
                <a:lnTo>
                  <a:pt x="54609" y="84582"/>
                </a:lnTo>
                <a:lnTo>
                  <a:pt x="55244" y="84582"/>
                </a:lnTo>
                <a:lnTo>
                  <a:pt x="55879" y="84455"/>
                </a:lnTo>
                <a:lnTo>
                  <a:pt x="56514" y="84201"/>
                </a:lnTo>
                <a:lnTo>
                  <a:pt x="57150" y="84074"/>
                </a:lnTo>
                <a:lnTo>
                  <a:pt x="61594" y="80645"/>
                </a:lnTo>
                <a:lnTo>
                  <a:pt x="62737" y="79629"/>
                </a:lnTo>
                <a:lnTo>
                  <a:pt x="63880" y="78359"/>
                </a:lnTo>
                <a:lnTo>
                  <a:pt x="65277" y="76835"/>
                </a:lnTo>
                <a:lnTo>
                  <a:pt x="69850" y="81153"/>
                </a:lnTo>
                <a:lnTo>
                  <a:pt x="50926" y="93726"/>
                </a:lnTo>
                <a:lnTo>
                  <a:pt x="49275" y="93726"/>
                </a:lnTo>
                <a:lnTo>
                  <a:pt x="46481" y="93726"/>
                </a:lnTo>
                <a:lnTo>
                  <a:pt x="44195" y="92964"/>
                </a:lnTo>
                <a:lnTo>
                  <a:pt x="42417" y="91567"/>
                </a:lnTo>
                <a:lnTo>
                  <a:pt x="40639" y="90170"/>
                </a:lnTo>
                <a:lnTo>
                  <a:pt x="39242" y="88138"/>
                </a:lnTo>
                <a:lnTo>
                  <a:pt x="37973" y="85471"/>
                </a:lnTo>
                <a:lnTo>
                  <a:pt x="36702" y="82804"/>
                </a:lnTo>
                <a:lnTo>
                  <a:pt x="35687" y="79629"/>
                </a:lnTo>
                <a:lnTo>
                  <a:pt x="34670" y="75819"/>
                </a:lnTo>
                <a:lnTo>
                  <a:pt x="33654" y="72136"/>
                </a:lnTo>
                <a:lnTo>
                  <a:pt x="32384" y="67945"/>
                </a:lnTo>
                <a:lnTo>
                  <a:pt x="31114" y="63373"/>
                </a:lnTo>
                <a:lnTo>
                  <a:pt x="30733" y="62230"/>
                </a:lnTo>
                <a:lnTo>
                  <a:pt x="30479" y="61341"/>
                </a:lnTo>
                <a:lnTo>
                  <a:pt x="30099" y="60706"/>
                </a:lnTo>
                <a:lnTo>
                  <a:pt x="29844" y="60071"/>
                </a:lnTo>
                <a:lnTo>
                  <a:pt x="27304" y="58547"/>
                </a:lnTo>
                <a:lnTo>
                  <a:pt x="26669" y="58547"/>
                </a:lnTo>
                <a:lnTo>
                  <a:pt x="25780" y="58420"/>
                </a:lnTo>
                <a:lnTo>
                  <a:pt x="24764" y="58420"/>
                </a:lnTo>
                <a:lnTo>
                  <a:pt x="20446" y="58420"/>
                </a:lnTo>
                <a:lnTo>
                  <a:pt x="12953" y="92456"/>
                </a:lnTo>
                <a:lnTo>
                  <a:pt x="0" y="92456"/>
                </a:lnTo>
                <a:lnTo>
                  <a:pt x="16382" y="19685"/>
                </a:lnTo>
                <a:lnTo>
                  <a:pt x="16890" y="17272"/>
                </a:lnTo>
                <a:lnTo>
                  <a:pt x="17271" y="15494"/>
                </a:lnTo>
                <a:lnTo>
                  <a:pt x="17525" y="14097"/>
                </a:lnTo>
                <a:lnTo>
                  <a:pt x="17779" y="12700"/>
                </a:lnTo>
                <a:lnTo>
                  <a:pt x="17906" y="11430"/>
                </a:lnTo>
                <a:lnTo>
                  <a:pt x="17906" y="10414"/>
                </a:lnTo>
                <a:lnTo>
                  <a:pt x="17906" y="9525"/>
                </a:lnTo>
                <a:lnTo>
                  <a:pt x="17779" y="8763"/>
                </a:lnTo>
                <a:lnTo>
                  <a:pt x="17399" y="8128"/>
                </a:lnTo>
                <a:lnTo>
                  <a:pt x="17144" y="7493"/>
                </a:lnTo>
                <a:lnTo>
                  <a:pt x="10794" y="5461"/>
                </a:lnTo>
                <a:lnTo>
                  <a:pt x="9016" y="5461"/>
                </a:lnTo>
                <a:lnTo>
                  <a:pt x="10032" y="889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023103" y="4866085"/>
            <a:ext cx="133375" cy="69388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5038216" y="4925440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5038216" y="4886833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5033645" y="4920869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5033645" y="4882260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5221223" y="4817338"/>
            <a:ext cx="146812" cy="186334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5232908" y="4833746"/>
            <a:ext cx="83185" cy="137541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5372100" y="4855433"/>
            <a:ext cx="116586" cy="117378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472684" y="4916423"/>
            <a:ext cx="105537" cy="95758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5716523" y="4866085"/>
            <a:ext cx="133375" cy="69388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5731636" y="4925440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0" y="12319"/>
                </a:lnTo>
                <a:lnTo>
                  <a:pt x="114680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5731636" y="4886833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0" y="12319"/>
                </a:lnTo>
                <a:lnTo>
                  <a:pt x="114680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5727065" y="4920869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5727065" y="4882260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5899403" y="4884402"/>
            <a:ext cx="1777746" cy="31132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5914390" y="4905755"/>
            <a:ext cx="1758950" cy="12700"/>
          </a:xfrm>
          <a:custGeom>
            <a:avLst/>
            <a:gdLst/>
            <a:ahLst/>
            <a:cxnLst/>
            <a:rect l="l" t="t" r="r" b="b"/>
            <a:pathLst>
              <a:path w="1758950" h="12700">
                <a:moveTo>
                  <a:pt x="0" y="12191"/>
                </a:moveTo>
                <a:lnTo>
                  <a:pt x="1758695" y="12191"/>
                </a:lnTo>
                <a:lnTo>
                  <a:pt x="1758695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5909817" y="4901184"/>
            <a:ext cx="1767839" cy="21590"/>
          </a:xfrm>
          <a:custGeom>
            <a:avLst/>
            <a:gdLst/>
            <a:ahLst/>
            <a:cxnLst/>
            <a:rect l="l" t="t" r="r" b="b"/>
            <a:pathLst>
              <a:path w="1767840" h="21589">
                <a:moveTo>
                  <a:pt x="0" y="21335"/>
                </a:moveTo>
                <a:lnTo>
                  <a:pt x="1767839" y="21335"/>
                </a:lnTo>
                <a:lnTo>
                  <a:pt x="1767839" y="0"/>
                </a:lnTo>
                <a:lnTo>
                  <a:pt x="0" y="0"/>
                </a:lnTo>
                <a:lnTo>
                  <a:pt x="0" y="213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6057900" y="4741132"/>
            <a:ext cx="96808" cy="105949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6068186" y="4756911"/>
            <a:ext cx="87122" cy="97028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160008" y="4722850"/>
            <a:ext cx="442709" cy="147091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6174994" y="4743958"/>
            <a:ext cx="424815" cy="128905"/>
          </a:xfrm>
          <a:custGeom>
            <a:avLst/>
            <a:gdLst/>
            <a:ahLst/>
            <a:cxnLst/>
            <a:rect l="l" t="t" r="r" b="b"/>
            <a:pathLst>
              <a:path w="424815" h="128904">
                <a:moveTo>
                  <a:pt x="383921" y="0"/>
                </a:moveTo>
                <a:lnTo>
                  <a:pt x="382015" y="5207"/>
                </a:lnTo>
                <a:lnTo>
                  <a:pt x="389491" y="8399"/>
                </a:lnTo>
                <a:lnTo>
                  <a:pt x="395906" y="12842"/>
                </a:lnTo>
                <a:lnTo>
                  <a:pt x="412654" y="52548"/>
                </a:lnTo>
                <a:lnTo>
                  <a:pt x="413130" y="63500"/>
                </a:lnTo>
                <a:lnTo>
                  <a:pt x="412654" y="74862"/>
                </a:lnTo>
                <a:lnTo>
                  <a:pt x="395890" y="115474"/>
                </a:lnTo>
                <a:lnTo>
                  <a:pt x="382270" y="123190"/>
                </a:lnTo>
                <a:lnTo>
                  <a:pt x="383921" y="128397"/>
                </a:lnTo>
                <a:lnTo>
                  <a:pt x="418921" y="96873"/>
                </a:lnTo>
                <a:lnTo>
                  <a:pt x="424814" y="64262"/>
                </a:lnTo>
                <a:lnTo>
                  <a:pt x="424150" y="52447"/>
                </a:lnTo>
                <a:lnTo>
                  <a:pt x="408388" y="14573"/>
                </a:lnTo>
                <a:lnTo>
                  <a:pt x="393235" y="3333"/>
                </a:lnTo>
                <a:lnTo>
                  <a:pt x="383921" y="0"/>
                </a:lnTo>
                <a:close/>
              </a:path>
              <a:path w="424815" h="128904">
                <a:moveTo>
                  <a:pt x="41020" y="0"/>
                </a:moveTo>
                <a:lnTo>
                  <a:pt x="5947" y="31579"/>
                </a:lnTo>
                <a:lnTo>
                  <a:pt x="0" y="64262"/>
                </a:lnTo>
                <a:lnTo>
                  <a:pt x="664" y="76021"/>
                </a:lnTo>
                <a:lnTo>
                  <a:pt x="16428" y="113823"/>
                </a:lnTo>
                <a:lnTo>
                  <a:pt x="41020" y="128397"/>
                </a:lnTo>
                <a:lnTo>
                  <a:pt x="42544" y="123190"/>
                </a:lnTo>
                <a:lnTo>
                  <a:pt x="35234" y="119975"/>
                </a:lnTo>
                <a:lnTo>
                  <a:pt x="28924" y="115474"/>
                </a:lnTo>
                <a:lnTo>
                  <a:pt x="12160" y="74862"/>
                </a:lnTo>
                <a:lnTo>
                  <a:pt x="11683" y="63500"/>
                </a:lnTo>
                <a:lnTo>
                  <a:pt x="12174" y="52447"/>
                </a:lnTo>
                <a:lnTo>
                  <a:pt x="29003" y="12842"/>
                </a:lnTo>
                <a:lnTo>
                  <a:pt x="42798" y="5207"/>
                </a:lnTo>
                <a:lnTo>
                  <a:pt x="4102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6557009" y="4743958"/>
            <a:ext cx="43180" cy="128905"/>
          </a:xfrm>
          <a:custGeom>
            <a:avLst/>
            <a:gdLst/>
            <a:ahLst/>
            <a:cxnLst/>
            <a:rect l="l" t="t" r="r" b="b"/>
            <a:pathLst>
              <a:path w="43179" h="128904">
                <a:moveTo>
                  <a:pt x="1905" y="0"/>
                </a:moveTo>
                <a:lnTo>
                  <a:pt x="36851" y="31579"/>
                </a:lnTo>
                <a:lnTo>
                  <a:pt x="42799" y="64262"/>
                </a:lnTo>
                <a:lnTo>
                  <a:pt x="42152" y="76021"/>
                </a:lnTo>
                <a:lnTo>
                  <a:pt x="26425" y="113823"/>
                </a:lnTo>
                <a:lnTo>
                  <a:pt x="1905" y="128397"/>
                </a:lnTo>
                <a:lnTo>
                  <a:pt x="254" y="123190"/>
                </a:lnTo>
                <a:lnTo>
                  <a:pt x="7564" y="119975"/>
                </a:lnTo>
                <a:lnTo>
                  <a:pt x="13874" y="115474"/>
                </a:lnTo>
                <a:lnTo>
                  <a:pt x="30638" y="74862"/>
                </a:lnTo>
                <a:lnTo>
                  <a:pt x="31115" y="63500"/>
                </a:lnTo>
                <a:lnTo>
                  <a:pt x="30638" y="52548"/>
                </a:lnTo>
                <a:lnTo>
                  <a:pt x="13890" y="12842"/>
                </a:lnTo>
                <a:lnTo>
                  <a:pt x="0" y="5207"/>
                </a:lnTo>
                <a:lnTo>
                  <a:pt x="19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6170421" y="4739385"/>
            <a:ext cx="124498" cy="137541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6222746" y="4781677"/>
            <a:ext cx="69215" cy="67945"/>
          </a:xfrm>
          <a:custGeom>
            <a:avLst/>
            <a:gdLst/>
            <a:ahLst/>
            <a:cxnLst/>
            <a:rect l="l" t="t" r="r" b="b"/>
            <a:pathLst>
              <a:path w="69214" h="67945">
                <a:moveTo>
                  <a:pt x="66855" y="6731"/>
                </a:moveTo>
                <a:lnTo>
                  <a:pt x="51434" y="6731"/>
                </a:lnTo>
                <a:lnTo>
                  <a:pt x="51562" y="6858"/>
                </a:lnTo>
                <a:lnTo>
                  <a:pt x="51570" y="7239"/>
                </a:lnTo>
                <a:lnTo>
                  <a:pt x="44576" y="14731"/>
                </a:lnTo>
                <a:lnTo>
                  <a:pt x="36194" y="23875"/>
                </a:lnTo>
                <a:lnTo>
                  <a:pt x="31750" y="28575"/>
                </a:lnTo>
                <a:lnTo>
                  <a:pt x="27304" y="33528"/>
                </a:lnTo>
                <a:lnTo>
                  <a:pt x="22732" y="38481"/>
                </a:lnTo>
                <a:lnTo>
                  <a:pt x="13462" y="48768"/>
                </a:lnTo>
                <a:lnTo>
                  <a:pt x="8762" y="53848"/>
                </a:lnTo>
                <a:lnTo>
                  <a:pt x="0" y="63627"/>
                </a:lnTo>
                <a:lnTo>
                  <a:pt x="1777" y="67691"/>
                </a:lnTo>
                <a:lnTo>
                  <a:pt x="55499" y="67691"/>
                </a:lnTo>
                <a:lnTo>
                  <a:pt x="56929" y="60960"/>
                </a:lnTo>
                <a:lnTo>
                  <a:pt x="18033" y="60960"/>
                </a:lnTo>
                <a:lnTo>
                  <a:pt x="17779" y="60706"/>
                </a:lnTo>
                <a:lnTo>
                  <a:pt x="17881" y="60325"/>
                </a:lnTo>
                <a:lnTo>
                  <a:pt x="24511" y="52959"/>
                </a:lnTo>
                <a:lnTo>
                  <a:pt x="36575" y="39878"/>
                </a:lnTo>
                <a:lnTo>
                  <a:pt x="39369" y="36703"/>
                </a:lnTo>
                <a:lnTo>
                  <a:pt x="42163" y="33781"/>
                </a:lnTo>
                <a:lnTo>
                  <a:pt x="44830" y="30861"/>
                </a:lnTo>
                <a:lnTo>
                  <a:pt x="47498" y="28067"/>
                </a:lnTo>
                <a:lnTo>
                  <a:pt x="50037" y="25146"/>
                </a:lnTo>
                <a:lnTo>
                  <a:pt x="60705" y="13462"/>
                </a:lnTo>
                <a:lnTo>
                  <a:pt x="63373" y="10414"/>
                </a:lnTo>
                <a:lnTo>
                  <a:pt x="66855" y="6731"/>
                </a:lnTo>
                <a:close/>
              </a:path>
              <a:path w="69214" h="67945">
                <a:moveTo>
                  <a:pt x="59816" y="47371"/>
                </a:moveTo>
                <a:lnTo>
                  <a:pt x="52831" y="47371"/>
                </a:lnTo>
                <a:lnTo>
                  <a:pt x="51688" y="49656"/>
                </a:lnTo>
                <a:lnTo>
                  <a:pt x="49783" y="53212"/>
                </a:lnTo>
                <a:lnTo>
                  <a:pt x="42417" y="60452"/>
                </a:lnTo>
                <a:lnTo>
                  <a:pt x="41528" y="60706"/>
                </a:lnTo>
                <a:lnTo>
                  <a:pt x="40386" y="60833"/>
                </a:lnTo>
                <a:lnTo>
                  <a:pt x="39115" y="60833"/>
                </a:lnTo>
                <a:lnTo>
                  <a:pt x="37845" y="60960"/>
                </a:lnTo>
                <a:lnTo>
                  <a:pt x="56929" y="60960"/>
                </a:lnTo>
                <a:lnTo>
                  <a:pt x="59816" y="47371"/>
                </a:lnTo>
                <a:close/>
              </a:path>
              <a:path w="69214" h="67945">
                <a:moveTo>
                  <a:pt x="67563" y="0"/>
                </a:moveTo>
                <a:lnTo>
                  <a:pt x="14858" y="0"/>
                </a:lnTo>
                <a:lnTo>
                  <a:pt x="10667" y="19304"/>
                </a:lnTo>
                <a:lnTo>
                  <a:pt x="17652" y="19304"/>
                </a:lnTo>
                <a:lnTo>
                  <a:pt x="19050" y="16637"/>
                </a:lnTo>
                <a:lnTo>
                  <a:pt x="20446" y="14478"/>
                </a:lnTo>
                <a:lnTo>
                  <a:pt x="28828" y="7239"/>
                </a:lnTo>
                <a:lnTo>
                  <a:pt x="30225" y="6858"/>
                </a:lnTo>
                <a:lnTo>
                  <a:pt x="32003" y="6731"/>
                </a:lnTo>
                <a:lnTo>
                  <a:pt x="66855" y="6731"/>
                </a:lnTo>
                <a:lnTo>
                  <a:pt x="69214" y="4064"/>
                </a:lnTo>
                <a:lnTo>
                  <a:pt x="6756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6222746" y="4781677"/>
            <a:ext cx="69215" cy="67945"/>
          </a:xfrm>
          <a:custGeom>
            <a:avLst/>
            <a:gdLst/>
            <a:ahLst/>
            <a:cxnLst/>
            <a:rect l="l" t="t" r="r" b="b"/>
            <a:pathLst>
              <a:path w="69214" h="67945">
                <a:moveTo>
                  <a:pt x="14858" y="0"/>
                </a:moveTo>
                <a:lnTo>
                  <a:pt x="67563" y="0"/>
                </a:lnTo>
                <a:lnTo>
                  <a:pt x="69214" y="4064"/>
                </a:lnTo>
                <a:lnTo>
                  <a:pt x="66293" y="7366"/>
                </a:lnTo>
                <a:lnTo>
                  <a:pt x="63373" y="10414"/>
                </a:lnTo>
                <a:lnTo>
                  <a:pt x="60705" y="13462"/>
                </a:lnTo>
                <a:lnTo>
                  <a:pt x="58038" y="16383"/>
                </a:lnTo>
                <a:lnTo>
                  <a:pt x="55371" y="19304"/>
                </a:lnTo>
                <a:lnTo>
                  <a:pt x="52704" y="22225"/>
                </a:lnTo>
                <a:lnTo>
                  <a:pt x="50037" y="25146"/>
                </a:lnTo>
                <a:lnTo>
                  <a:pt x="47498" y="28067"/>
                </a:lnTo>
                <a:lnTo>
                  <a:pt x="44830" y="30861"/>
                </a:lnTo>
                <a:lnTo>
                  <a:pt x="42163" y="33781"/>
                </a:lnTo>
                <a:lnTo>
                  <a:pt x="39369" y="36703"/>
                </a:lnTo>
                <a:lnTo>
                  <a:pt x="36575" y="39878"/>
                </a:lnTo>
                <a:lnTo>
                  <a:pt x="33781" y="42925"/>
                </a:lnTo>
                <a:lnTo>
                  <a:pt x="30733" y="46228"/>
                </a:lnTo>
                <a:lnTo>
                  <a:pt x="27686" y="49530"/>
                </a:lnTo>
                <a:lnTo>
                  <a:pt x="24511" y="52959"/>
                </a:lnTo>
                <a:lnTo>
                  <a:pt x="21208" y="56642"/>
                </a:lnTo>
                <a:lnTo>
                  <a:pt x="17652" y="60579"/>
                </a:lnTo>
                <a:lnTo>
                  <a:pt x="17906" y="60833"/>
                </a:lnTo>
                <a:lnTo>
                  <a:pt x="34670" y="60960"/>
                </a:lnTo>
                <a:lnTo>
                  <a:pt x="36449" y="60960"/>
                </a:lnTo>
                <a:lnTo>
                  <a:pt x="37845" y="60960"/>
                </a:lnTo>
                <a:lnTo>
                  <a:pt x="39115" y="60833"/>
                </a:lnTo>
                <a:lnTo>
                  <a:pt x="40386" y="60833"/>
                </a:lnTo>
                <a:lnTo>
                  <a:pt x="41528" y="60706"/>
                </a:lnTo>
                <a:lnTo>
                  <a:pt x="42417" y="60452"/>
                </a:lnTo>
                <a:lnTo>
                  <a:pt x="43433" y="60325"/>
                </a:lnTo>
                <a:lnTo>
                  <a:pt x="44323" y="59943"/>
                </a:lnTo>
                <a:lnTo>
                  <a:pt x="45084" y="59436"/>
                </a:lnTo>
                <a:lnTo>
                  <a:pt x="45846" y="58928"/>
                </a:lnTo>
                <a:lnTo>
                  <a:pt x="46608" y="58166"/>
                </a:lnTo>
                <a:lnTo>
                  <a:pt x="47370" y="57150"/>
                </a:lnTo>
                <a:lnTo>
                  <a:pt x="48132" y="56134"/>
                </a:lnTo>
                <a:lnTo>
                  <a:pt x="49021" y="54737"/>
                </a:lnTo>
                <a:lnTo>
                  <a:pt x="49783" y="53212"/>
                </a:lnTo>
                <a:lnTo>
                  <a:pt x="50673" y="51562"/>
                </a:lnTo>
                <a:lnTo>
                  <a:pt x="51688" y="49656"/>
                </a:lnTo>
                <a:lnTo>
                  <a:pt x="52831" y="47371"/>
                </a:lnTo>
                <a:lnTo>
                  <a:pt x="59816" y="47371"/>
                </a:lnTo>
                <a:lnTo>
                  <a:pt x="55499" y="67691"/>
                </a:lnTo>
                <a:lnTo>
                  <a:pt x="1777" y="67691"/>
                </a:lnTo>
                <a:lnTo>
                  <a:pt x="0" y="63627"/>
                </a:lnTo>
                <a:lnTo>
                  <a:pt x="4317" y="58800"/>
                </a:lnTo>
                <a:lnTo>
                  <a:pt x="8762" y="53848"/>
                </a:lnTo>
                <a:lnTo>
                  <a:pt x="13462" y="48768"/>
                </a:lnTo>
                <a:lnTo>
                  <a:pt x="18161" y="43561"/>
                </a:lnTo>
                <a:lnTo>
                  <a:pt x="22732" y="38481"/>
                </a:lnTo>
                <a:lnTo>
                  <a:pt x="27304" y="33528"/>
                </a:lnTo>
                <a:lnTo>
                  <a:pt x="31750" y="28575"/>
                </a:lnTo>
                <a:lnTo>
                  <a:pt x="36194" y="23875"/>
                </a:lnTo>
                <a:lnTo>
                  <a:pt x="40386" y="19304"/>
                </a:lnTo>
                <a:lnTo>
                  <a:pt x="44576" y="14731"/>
                </a:lnTo>
                <a:lnTo>
                  <a:pt x="48387" y="10668"/>
                </a:lnTo>
                <a:lnTo>
                  <a:pt x="51688" y="7112"/>
                </a:lnTo>
                <a:lnTo>
                  <a:pt x="51562" y="6858"/>
                </a:lnTo>
                <a:lnTo>
                  <a:pt x="51434" y="6731"/>
                </a:lnTo>
                <a:lnTo>
                  <a:pt x="33908" y="6731"/>
                </a:lnTo>
                <a:lnTo>
                  <a:pt x="32003" y="6731"/>
                </a:lnTo>
                <a:lnTo>
                  <a:pt x="30225" y="6858"/>
                </a:lnTo>
                <a:lnTo>
                  <a:pt x="28828" y="7239"/>
                </a:lnTo>
                <a:lnTo>
                  <a:pt x="27431" y="7493"/>
                </a:lnTo>
                <a:lnTo>
                  <a:pt x="21589" y="12827"/>
                </a:lnTo>
                <a:lnTo>
                  <a:pt x="20446" y="14478"/>
                </a:lnTo>
                <a:lnTo>
                  <a:pt x="19050" y="16637"/>
                </a:lnTo>
                <a:lnTo>
                  <a:pt x="17652" y="19304"/>
                </a:lnTo>
                <a:lnTo>
                  <a:pt x="10667" y="19304"/>
                </a:lnTo>
                <a:lnTo>
                  <a:pt x="148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6286500" y="4777775"/>
            <a:ext cx="80010" cy="99786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6301485" y="4797805"/>
            <a:ext cx="62230" cy="81915"/>
          </a:xfrm>
          <a:custGeom>
            <a:avLst/>
            <a:gdLst/>
            <a:ahLst/>
            <a:cxnLst/>
            <a:rect l="l" t="t" r="r" b="b"/>
            <a:pathLst>
              <a:path w="62229" h="81914">
                <a:moveTo>
                  <a:pt x="36753" y="51943"/>
                </a:moveTo>
                <a:lnTo>
                  <a:pt x="22351" y="51943"/>
                </a:lnTo>
                <a:lnTo>
                  <a:pt x="23240" y="52070"/>
                </a:lnTo>
                <a:lnTo>
                  <a:pt x="23875" y="52324"/>
                </a:lnTo>
                <a:lnTo>
                  <a:pt x="32130" y="73914"/>
                </a:lnTo>
                <a:lnTo>
                  <a:pt x="33781" y="77089"/>
                </a:lnTo>
                <a:lnTo>
                  <a:pt x="37211" y="80772"/>
                </a:lnTo>
                <a:lnTo>
                  <a:pt x="39624" y="81661"/>
                </a:lnTo>
                <a:lnTo>
                  <a:pt x="45719" y="81661"/>
                </a:lnTo>
                <a:lnTo>
                  <a:pt x="58705" y="73533"/>
                </a:lnTo>
                <a:lnTo>
                  <a:pt x="46736" y="73533"/>
                </a:lnTo>
                <a:lnTo>
                  <a:pt x="45847" y="73152"/>
                </a:lnTo>
                <a:lnTo>
                  <a:pt x="44450" y="72009"/>
                </a:lnTo>
                <a:lnTo>
                  <a:pt x="43814" y="70993"/>
                </a:lnTo>
                <a:lnTo>
                  <a:pt x="43165" y="69596"/>
                </a:lnTo>
                <a:lnTo>
                  <a:pt x="42672" y="68707"/>
                </a:lnTo>
                <a:lnTo>
                  <a:pt x="42163" y="67310"/>
                </a:lnTo>
                <a:lnTo>
                  <a:pt x="41655" y="65786"/>
                </a:lnTo>
                <a:lnTo>
                  <a:pt x="36753" y="51943"/>
                </a:lnTo>
                <a:close/>
              </a:path>
              <a:path w="62229" h="81914">
                <a:moveTo>
                  <a:pt x="29717" y="0"/>
                </a:moveTo>
                <a:lnTo>
                  <a:pt x="24891" y="0"/>
                </a:lnTo>
                <a:lnTo>
                  <a:pt x="8636" y="762"/>
                </a:lnTo>
                <a:lnTo>
                  <a:pt x="7747" y="5080"/>
                </a:lnTo>
                <a:lnTo>
                  <a:pt x="10794" y="5207"/>
                </a:lnTo>
                <a:lnTo>
                  <a:pt x="12953" y="5588"/>
                </a:lnTo>
                <a:lnTo>
                  <a:pt x="13969" y="6096"/>
                </a:lnTo>
                <a:lnTo>
                  <a:pt x="14986" y="6731"/>
                </a:lnTo>
                <a:lnTo>
                  <a:pt x="15493" y="7747"/>
                </a:lnTo>
                <a:lnTo>
                  <a:pt x="15493" y="11049"/>
                </a:lnTo>
                <a:lnTo>
                  <a:pt x="15239" y="13081"/>
                </a:lnTo>
                <a:lnTo>
                  <a:pt x="14859" y="14478"/>
                </a:lnTo>
                <a:lnTo>
                  <a:pt x="14477" y="16383"/>
                </a:lnTo>
                <a:lnTo>
                  <a:pt x="0" y="80518"/>
                </a:lnTo>
                <a:lnTo>
                  <a:pt x="11684" y="80518"/>
                </a:lnTo>
                <a:lnTo>
                  <a:pt x="17779" y="51943"/>
                </a:lnTo>
                <a:lnTo>
                  <a:pt x="36753" y="51943"/>
                </a:lnTo>
                <a:lnTo>
                  <a:pt x="35178" y="47498"/>
                </a:lnTo>
                <a:lnTo>
                  <a:pt x="36360" y="46609"/>
                </a:lnTo>
                <a:lnTo>
                  <a:pt x="19050" y="46609"/>
                </a:lnTo>
                <a:lnTo>
                  <a:pt x="29717" y="0"/>
                </a:lnTo>
                <a:close/>
              </a:path>
              <a:path w="62229" h="81914">
                <a:moveTo>
                  <a:pt x="57276" y="66802"/>
                </a:moveTo>
                <a:lnTo>
                  <a:pt x="48894" y="73533"/>
                </a:lnTo>
                <a:lnTo>
                  <a:pt x="58705" y="73533"/>
                </a:lnTo>
                <a:lnTo>
                  <a:pt x="61467" y="70866"/>
                </a:lnTo>
                <a:lnTo>
                  <a:pt x="57276" y="66802"/>
                </a:lnTo>
                <a:close/>
              </a:path>
              <a:path w="62229" h="81914">
                <a:moveTo>
                  <a:pt x="60325" y="22987"/>
                </a:moveTo>
                <a:lnTo>
                  <a:pt x="38862" y="22987"/>
                </a:lnTo>
                <a:lnTo>
                  <a:pt x="38100" y="27178"/>
                </a:lnTo>
                <a:lnTo>
                  <a:pt x="39877" y="27305"/>
                </a:lnTo>
                <a:lnTo>
                  <a:pt x="41021" y="27686"/>
                </a:lnTo>
                <a:lnTo>
                  <a:pt x="42290" y="28956"/>
                </a:lnTo>
                <a:lnTo>
                  <a:pt x="42544" y="29718"/>
                </a:lnTo>
                <a:lnTo>
                  <a:pt x="42544" y="32512"/>
                </a:lnTo>
                <a:lnTo>
                  <a:pt x="41275" y="34544"/>
                </a:lnTo>
                <a:lnTo>
                  <a:pt x="38608" y="36830"/>
                </a:lnTo>
                <a:lnTo>
                  <a:pt x="35940" y="39243"/>
                </a:lnTo>
                <a:lnTo>
                  <a:pt x="33147" y="41402"/>
                </a:lnTo>
                <a:lnTo>
                  <a:pt x="29972" y="43561"/>
                </a:lnTo>
                <a:lnTo>
                  <a:pt x="26924" y="45593"/>
                </a:lnTo>
                <a:lnTo>
                  <a:pt x="23622" y="46609"/>
                </a:lnTo>
                <a:lnTo>
                  <a:pt x="36360" y="46609"/>
                </a:lnTo>
                <a:lnTo>
                  <a:pt x="49529" y="36703"/>
                </a:lnTo>
                <a:lnTo>
                  <a:pt x="52831" y="34290"/>
                </a:lnTo>
                <a:lnTo>
                  <a:pt x="57023" y="30988"/>
                </a:lnTo>
                <a:lnTo>
                  <a:pt x="62102" y="26924"/>
                </a:lnTo>
                <a:lnTo>
                  <a:pt x="60325" y="2298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6301485" y="4797805"/>
            <a:ext cx="62230" cy="81915"/>
          </a:xfrm>
          <a:custGeom>
            <a:avLst/>
            <a:gdLst/>
            <a:ahLst/>
            <a:cxnLst/>
            <a:rect l="l" t="t" r="r" b="b"/>
            <a:pathLst>
              <a:path w="62229" h="81914">
                <a:moveTo>
                  <a:pt x="24891" y="0"/>
                </a:moveTo>
                <a:lnTo>
                  <a:pt x="29717" y="0"/>
                </a:lnTo>
                <a:lnTo>
                  <a:pt x="19050" y="46609"/>
                </a:lnTo>
                <a:lnTo>
                  <a:pt x="20065" y="46609"/>
                </a:lnTo>
                <a:lnTo>
                  <a:pt x="23622" y="46609"/>
                </a:lnTo>
                <a:lnTo>
                  <a:pt x="26924" y="45593"/>
                </a:lnTo>
                <a:lnTo>
                  <a:pt x="29972" y="43561"/>
                </a:lnTo>
                <a:lnTo>
                  <a:pt x="33147" y="41402"/>
                </a:lnTo>
                <a:lnTo>
                  <a:pt x="35940" y="39243"/>
                </a:lnTo>
                <a:lnTo>
                  <a:pt x="38608" y="36830"/>
                </a:lnTo>
                <a:lnTo>
                  <a:pt x="41275" y="34544"/>
                </a:lnTo>
                <a:lnTo>
                  <a:pt x="42544" y="32512"/>
                </a:lnTo>
                <a:lnTo>
                  <a:pt x="42544" y="30734"/>
                </a:lnTo>
                <a:lnTo>
                  <a:pt x="42544" y="29718"/>
                </a:lnTo>
                <a:lnTo>
                  <a:pt x="42290" y="28956"/>
                </a:lnTo>
                <a:lnTo>
                  <a:pt x="41655" y="28321"/>
                </a:lnTo>
                <a:lnTo>
                  <a:pt x="41021" y="27686"/>
                </a:lnTo>
                <a:lnTo>
                  <a:pt x="39877" y="27305"/>
                </a:lnTo>
                <a:lnTo>
                  <a:pt x="38100" y="27178"/>
                </a:lnTo>
                <a:lnTo>
                  <a:pt x="38862" y="22987"/>
                </a:lnTo>
                <a:lnTo>
                  <a:pt x="60325" y="22987"/>
                </a:lnTo>
                <a:lnTo>
                  <a:pt x="62102" y="26924"/>
                </a:lnTo>
                <a:lnTo>
                  <a:pt x="57023" y="30988"/>
                </a:lnTo>
                <a:lnTo>
                  <a:pt x="52831" y="34290"/>
                </a:lnTo>
                <a:lnTo>
                  <a:pt x="49529" y="36703"/>
                </a:lnTo>
                <a:lnTo>
                  <a:pt x="35178" y="47498"/>
                </a:lnTo>
                <a:lnTo>
                  <a:pt x="41655" y="65786"/>
                </a:lnTo>
                <a:lnTo>
                  <a:pt x="42163" y="67310"/>
                </a:lnTo>
                <a:lnTo>
                  <a:pt x="42672" y="68707"/>
                </a:lnTo>
                <a:lnTo>
                  <a:pt x="43306" y="69850"/>
                </a:lnTo>
                <a:lnTo>
                  <a:pt x="43814" y="70993"/>
                </a:lnTo>
                <a:lnTo>
                  <a:pt x="44450" y="72009"/>
                </a:lnTo>
                <a:lnTo>
                  <a:pt x="45085" y="72517"/>
                </a:lnTo>
                <a:lnTo>
                  <a:pt x="45847" y="73152"/>
                </a:lnTo>
                <a:lnTo>
                  <a:pt x="46736" y="73533"/>
                </a:lnTo>
                <a:lnTo>
                  <a:pt x="47878" y="73533"/>
                </a:lnTo>
                <a:lnTo>
                  <a:pt x="48894" y="73533"/>
                </a:lnTo>
                <a:lnTo>
                  <a:pt x="50037" y="73025"/>
                </a:lnTo>
                <a:lnTo>
                  <a:pt x="51308" y="72263"/>
                </a:lnTo>
                <a:lnTo>
                  <a:pt x="52450" y="71501"/>
                </a:lnTo>
                <a:lnTo>
                  <a:pt x="54483" y="69596"/>
                </a:lnTo>
                <a:lnTo>
                  <a:pt x="57276" y="66802"/>
                </a:lnTo>
                <a:lnTo>
                  <a:pt x="61467" y="70866"/>
                </a:lnTo>
                <a:lnTo>
                  <a:pt x="45719" y="81661"/>
                </a:lnTo>
                <a:lnTo>
                  <a:pt x="42799" y="81661"/>
                </a:lnTo>
                <a:lnTo>
                  <a:pt x="39624" y="81661"/>
                </a:lnTo>
                <a:lnTo>
                  <a:pt x="30861" y="69723"/>
                </a:lnTo>
                <a:lnTo>
                  <a:pt x="26415" y="55753"/>
                </a:lnTo>
                <a:lnTo>
                  <a:pt x="23875" y="52324"/>
                </a:lnTo>
                <a:lnTo>
                  <a:pt x="23240" y="52070"/>
                </a:lnTo>
                <a:lnTo>
                  <a:pt x="22351" y="51943"/>
                </a:lnTo>
                <a:lnTo>
                  <a:pt x="21081" y="51943"/>
                </a:lnTo>
                <a:lnTo>
                  <a:pt x="17779" y="51943"/>
                </a:lnTo>
                <a:lnTo>
                  <a:pt x="11684" y="80518"/>
                </a:lnTo>
                <a:lnTo>
                  <a:pt x="0" y="80518"/>
                </a:lnTo>
                <a:lnTo>
                  <a:pt x="14477" y="16383"/>
                </a:lnTo>
                <a:lnTo>
                  <a:pt x="14859" y="14478"/>
                </a:lnTo>
                <a:lnTo>
                  <a:pt x="15239" y="13081"/>
                </a:lnTo>
                <a:lnTo>
                  <a:pt x="15366" y="12065"/>
                </a:lnTo>
                <a:lnTo>
                  <a:pt x="15493" y="11049"/>
                </a:lnTo>
                <a:lnTo>
                  <a:pt x="15493" y="10033"/>
                </a:lnTo>
                <a:lnTo>
                  <a:pt x="15493" y="9144"/>
                </a:lnTo>
                <a:lnTo>
                  <a:pt x="15493" y="7747"/>
                </a:lnTo>
                <a:lnTo>
                  <a:pt x="14986" y="6731"/>
                </a:lnTo>
                <a:lnTo>
                  <a:pt x="13969" y="6096"/>
                </a:lnTo>
                <a:lnTo>
                  <a:pt x="12953" y="5588"/>
                </a:lnTo>
                <a:lnTo>
                  <a:pt x="10794" y="5207"/>
                </a:lnTo>
                <a:lnTo>
                  <a:pt x="7747" y="5080"/>
                </a:lnTo>
                <a:lnTo>
                  <a:pt x="8636" y="762"/>
                </a:lnTo>
                <a:lnTo>
                  <a:pt x="248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6368796" y="4768654"/>
            <a:ext cx="96808" cy="58615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6384544" y="4789804"/>
            <a:ext cx="78105" cy="40005"/>
          </a:xfrm>
          <a:custGeom>
            <a:avLst/>
            <a:gdLst/>
            <a:ahLst/>
            <a:cxnLst/>
            <a:rect l="l" t="t" r="r" b="b"/>
            <a:pathLst>
              <a:path w="78104" h="40004">
                <a:moveTo>
                  <a:pt x="77977" y="29464"/>
                </a:moveTo>
                <a:lnTo>
                  <a:pt x="0" y="29464"/>
                </a:lnTo>
                <a:lnTo>
                  <a:pt x="0" y="39878"/>
                </a:lnTo>
                <a:lnTo>
                  <a:pt x="77977" y="39878"/>
                </a:lnTo>
                <a:lnTo>
                  <a:pt x="77977" y="29464"/>
                </a:lnTo>
                <a:close/>
              </a:path>
              <a:path w="78104" h="40004">
                <a:moveTo>
                  <a:pt x="77977" y="0"/>
                </a:moveTo>
                <a:lnTo>
                  <a:pt x="0" y="0"/>
                </a:lnTo>
                <a:lnTo>
                  <a:pt x="0" y="10414"/>
                </a:lnTo>
                <a:lnTo>
                  <a:pt x="77977" y="10414"/>
                </a:lnTo>
                <a:lnTo>
                  <a:pt x="7797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6379971" y="4824476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22" y="0"/>
                </a:lnTo>
              </a:path>
            </a:pathLst>
          </a:custGeom>
          <a:ln w="1955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6379971" y="4795011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22" y="0"/>
                </a:lnTo>
              </a:path>
            </a:pathLst>
          </a:custGeom>
          <a:ln w="1955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6470903" y="4741132"/>
            <a:ext cx="75438" cy="105949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6486144" y="4762119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37083" y="16001"/>
                </a:moveTo>
                <a:lnTo>
                  <a:pt x="21335" y="16001"/>
                </a:lnTo>
                <a:lnTo>
                  <a:pt x="22351" y="16382"/>
                </a:lnTo>
                <a:lnTo>
                  <a:pt x="22986" y="17144"/>
                </a:lnTo>
                <a:lnTo>
                  <a:pt x="23622" y="17779"/>
                </a:lnTo>
                <a:lnTo>
                  <a:pt x="23774" y="18287"/>
                </a:lnTo>
                <a:lnTo>
                  <a:pt x="23875" y="72135"/>
                </a:lnTo>
                <a:lnTo>
                  <a:pt x="23622" y="74294"/>
                </a:lnTo>
                <a:lnTo>
                  <a:pt x="23367" y="75183"/>
                </a:lnTo>
                <a:lnTo>
                  <a:pt x="23113" y="75818"/>
                </a:lnTo>
                <a:lnTo>
                  <a:pt x="22859" y="76580"/>
                </a:lnTo>
                <a:lnTo>
                  <a:pt x="18287" y="79882"/>
                </a:lnTo>
                <a:lnTo>
                  <a:pt x="17525" y="80136"/>
                </a:lnTo>
                <a:lnTo>
                  <a:pt x="16509" y="80390"/>
                </a:lnTo>
                <a:lnTo>
                  <a:pt x="15239" y="80517"/>
                </a:lnTo>
                <a:lnTo>
                  <a:pt x="13842" y="80771"/>
                </a:lnTo>
                <a:lnTo>
                  <a:pt x="12318" y="80898"/>
                </a:lnTo>
                <a:lnTo>
                  <a:pt x="8635" y="81152"/>
                </a:lnTo>
                <a:lnTo>
                  <a:pt x="3682" y="81406"/>
                </a:lnTo>
                <a:lnTo>
                  <a:pt x="3682" y="87248"/>
                </a:lnTo>
                <a:lnTo>
                  <a:pt x="57403" y="87248"/>
                </a:lnTo>
                <a:lnTo>
                  <a:pt x="57403" y="81406"/>
                </a:lnTo>
                <a:lnTo>
                  <a:pt x="54609" y="81279"/>
                </a:lnTo>
                <a:lnTo>
                  <a:pt x="52324" y="81279"/>
                </a:lnTo>
                <a:lnTo>
                  <a:pt x="46608" y="80898"/>
                </a:lnTo>
                <a:lnTo>
                  <a:pt x="39624" y="78612"/>
                </a:lnTo>
                <a:lnTo>
                  <a:pt x="39242" y="78231"/>
                </a:lnTo>
                <a:lnTo>
                  <a:pt x="38734" y="77850"/>
                </a:lnTo>
                <a:lnTo>
                  <a:pt x="38480" y="77342"/>
                </a:lnTo>
                <a:lnTo>
                  <a:pt x="38100" y="76834"/>
                </a:lnTo>
                <a:lnTo>
                  <a:pt x="37846" y="76326"/>
                </a:lnTo>
                <a:lnTo>
                  <a:pt x="37591" y="75564"/>
                </a:lnTo>
                <a:lnTo>
                  <a:pt x="37464" y="74929"/>
                </a:lnTo>
                <a:lnTo>
                  <a:pt x="37100" y="72135"/>
                </a:lnTo>
                <a:lnTo>
                  <a:pt x="37083" y="16001"/>
                </a:lnTo>
                <a:close/>
              </a:path>
              <a:path w="57784" h="87629">
                <a:moveTo>
                  <a:pt x="37337" y="0"/>
                </a:moveTo>
                <a:lnTo>
                  <a:pt x="33274" y="0"/>
                </a:lnTo>
                <a:lnTo>
                  <a:pt x="22098" y="6095"/>
                </a:lnTo>
                <a:lnTo>
                  <a:pt x="16636" y="9143"/>
                </a:lnTo>
                <a:lnTo>
                  <a:pt x="11048" y="12191"/>
                </a:lnTo>
                <a:lnTo>
                  <a:pt x="5587" y="15239"/>
                </a:lnTo>
                <a:lnTo>
                  <a:pt x="0" y="18287"/>
                </a:lnTo>
                <a:lnTo>
                  <a:pt x="634" y="19684"/>
                </a:lnTo>
                <a:lnTo>
                  <a:pt x="2031" y="22478"/>
                </a:lnTo>
                <a:lnTo>
                  <a:pt x="2539" y="23621"/>
                </a:lnTo>
                <a:lnTo>
                  <a:pt x="3175" y="24637"/>
                </a:lnTo>
                <a:lnTo>
                  <a:pt x="18669" y="16001"/>
                </a:lnTo>
                <a:lnTo>
                  <a:pt x="37083" y="16001"/>
                </a:lnTo>
                <a:lnTo>
                  <a:pt x="37210" y="4698"/>
                </a:lnTo>
                <a:lnTo>
                  <a:pt x="373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6486144" y="4762119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33274" y="0"/>
                </a:moveTo>
                <a:lnTo>
                  <a:pt x="37337" y="0"/>
                </a:lnTo>
                <a:lnTo>
                  <a:pt x="37337" y="2539"/>
                </a:lnTo>
                <a:lnTo>
                  <a:pt x="37210" y="4698"/>
                </a:lnTo>
                <a:lnTo>
                  <a:pt x="37210" y="6730"/>
                </a:lnTo>
                <a:lnTo>
                  <a:pt x="37210" y="8635"/>
                </a:lnTo>
                <a:lnTo>
                  <a:pt x="37083" y="10540"/>
                </a:lnTo>
                <a:lnTo>
                  <a:pt x="37083" y="12445"/>
                </a:lnTo>
                <a:lnTo>
                  <a:pt x="37083" y="72008"/>
                </a:lnTo>
                <a:lnTo>
                  <a:pt x="37210" y="73024"/>
                </a:lnTo>
                <a:lnTo>
                  <a:pt x="38480" y="77342"/>
                </a:lnTo>
                <a:lnTo>
                  <a:pt x="38734" y="77850"/>
                </a:lnTo>
                <a:lnTo>
                  <a:pt x="39242" y="78231"/>
                </a:lnTo>
                <a:lnTo>
                  <a:pt x="39624" y="78612"/>
                </a:lnTo>
                <a:lnTo>
                  <a:pt x="40131" y="79247"/>
                </a:lnTo>
                <a:lnTo>
                  <a:pt x="40894" y="79628"/>
                </a:lnTo>
                <a:lnTo>
                  <a:pt x="41782" y="79882"/>
                </a:lnTo>
                <a:lnTo>
                  <a:pt x="42672" y="80136"/>
                </a:lnTo>
                <a:lnTo>
                  <a:pt x="43814" y="80390"/>
                </a:lnTo>
                <a:lnTo>
                  <a:pt x="45211" y="80644"/>
                </a:lnTo>
                <a:lnTo>
                  <a:pt x="46608" y="80898"/>
                </a:lnTo>
                <a:lnTo>
                  <a:pt x="48386" y="81025"/>
                </a:lnTo>
                <a:lnTo>
                  <a:pt x="50291" y="81152"/>
                </a:lnTo>
                <a:lnTo>
                  <a:pt x="52324" y="81279"/>
                </a:lnTo>
                <a:lnTo>
                  <a:pt x="54609" y="81279"/>
                </a:lnTo>
                <a:lnTo>
                  <a:pt x="57403" y="81406"/>
                </a:lnTo>
                <a:lnTo>
                  <a:pt x="57403" y="87248"/>
                </a:lnTo>
                <a:lnTo>
                  <a:pt x="3682" y="87248"/>
                </a:lnTo>
                <a:lnTo>
                  <a:pt x="3682" y="81406"/>
                </a:lnTo>
                <a:lnTo>
                  <a:pt x="6350" y="81279"/>
                </a:lnTo>
                <a:lnTo>
                  <a:pt x="8635" y="81152"/>
                </a:lnTo>
                <a:lnTo>
                  <a:pt x="10413" y="81025"/>
                </a:lnTo>
                <a:lnTo>
                  <a:pt x="12318" y="80898"/>
                </a:lnTo>
                <a:lnTo>
                  <a:pt x="13842" y="80771"/>
                </a:lnTo>
                <a:lnTo>
                  <a:pt x="15239" y="80517"/>
                </a:lnTo>
                <a:lnTo>
                  <a:pt x="16509" y="80390"/>
                </a:lnTo>
                <a:lnTo>
                  <a:pt x="17525" y="80136"/>
                </a:lnTo>
                <a:lnTo>
                  <a:pt x="18287" y="79882"/>
                </a:lnTo>
                <a:lnTo>
                  <a:pt x="19176" y="79628"/>
                </a:lnTo>
                <a:lnTo>
                  <a:pt x="19811" y="79374"/>
                </a:lnTo>
                <a:lnTo>
                  <a:pt x="20447" y="78993"/>
                </a:lnTo>
                <a:lnTo>
                  <a:pt x="21081" y="78612"/>
                </a:lnTo>
                <a:lnTo>
                  <a:pt x="21589" y="78104"/>
                </a:lnTo>
                <a:lnTo>
                  <a:pt x="21971" y="77723"/>
                </a:lnTo>
                <a:lnTo>
                  <a:pt x="22478" y="77215"/>
                </a:lnTo>
                <a:lnTo>
                  <a:pt x="22859" y="76580"/>
                </a:lnTo>
                <a:lnTo>
                  <a:pt x="23113" y="75818"/>
                </a:lnTo>
                <a:lnTo>
                  <a:pt x="23367" y="75183"/>
                </a:lnTo>
                <a:lnTo>
                  <a:pt x="23622" y="74294"/>
                </a:lnTo>
                <a:lnTo>
                  <a:pt x="23749" y="73278"/>
                </a:lnTo>
                <a:lnTo>
                  <a:pt x="23875" y="72135"/>
                </a:lnTo>
                <a:lnTo>
                  <a:pt x="24002" y="70865"/>
                </a:lnTo>
                <a:lnTo>
                  <a:pt x="24002" y="69341"/>
                </a:lnTo>
                <a:lnTo>
                  <a:pt x="24002" y="20827"/>
                </a:lnTo>
                <a:lnTo>
                  <a:pt x="24002" y="19049"/>
                </a:lnTo>
                <a:lnTo>
                  <a:pt x="23622" y="17779"/>
                </a:lnTo>
                <a:lnTo>
                  <a:pt x="22986" y="17144"/>
                </a:lnTo>
                <a:lnTo>
                  <a:pt x="22351" y="16382"/>
                </a:lnTo>
                <a:lnTo>
                  <a:pt x="21335" y="16001"/>
                </a:lnTo>
                <a:lnTo>
                  <a:pt x="20065" y="16001"/>
                </a:lnTo>
                <a:lnTo>
                  <a:pt x="18669" y="16001"/>
                </a:lnTo>
                <a:lnTo>
                  <a:pt x="3175" y="24637"/>
                </a:lnTo>
                <a:lnTo>
                  <a:pt x="2539" y="23621"/>
                </a:lnTo>
                <a:lnTo>
                  <a:pt x="2031" y="22478"/>
                </a:lnTo>
                <a:lnTo>
                  <a:pt x="1523" y="21462"/>
                </a:lnTo>
                <a:lnTo>
                  <a:pt x="1015" y="20446"/>
                </a:lnTo>
                <a:lnTo>
                  <a:pt x="507" y="19430"/>
                </a:lnTo>
                <a:lnTo>
                  <a:pt x="0" y="18287"/>
                </a:lnTo>
                <a:lnTo>
                  <a:pt x="5587" y="15239"/>
                </a:lnTo>
                <a:lnTo>
                  <a:pt x="11048" y="12191"/>
                </a:lnTo>
                <a:lnTo>
                  <a:pt x="16636" y="9143"/>
                </a:lnTo>
                <a:lnTo>
                  <a:pt x="22098" y="6095"/>
                </a:lnTo>
                <a:lnTo>
                  <a:pt x="27685" y="3047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6601968" y="4741132"/>
            <a:ext cx="96808" cy="105949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6616827" y="4761484"/>
            <a:ext cx="78105" cy="88265"/>
          </a:xfrm>
          <a:custGeom>
            <a:avLst/>
            <a:gdLst/>
            <a:ahLst/>
            <a:cxnLst/>
            <a:rect l="l" t="t" r="r" b="b"/>
            <a:pathLst>
              <a:path w="78104" h="88264">
                <a:moveTo>
                  <a:pt x="52197" y="0"/>
                </a:moveTo>
                <a:lnTo>
                  <a:pt x="16764" y="0"/>
                </a:lnTo>
                <a:lnTo>
                  <a:pt x="15748" y="4318"/>
                </a:lnTo>
                <a:lnTo>
                  <a:pt x="18542" y="4318"/>
                </a:lnTo>
                <a:lnTo>
                  <a:pt x="20447" y="4826"/>
                </a:lnTo>
                <a:lnTo>
                  <a:pt x="21463" y="5715"/>
                </a:lnTo>
                <a:lnTo>
                  <a:pt x="22478" y="6477"/>
                </a:lnTo>
                <a:lnTo>
                  <a:pt x="22987" y="8001"/>
                </a:lnTo>
                <a:lnTo>
                  <a:pt x="22987" y="11049"/>
                </a:lnTo>
                <a:lnTo>
                  <a:pt x="22859" y="12319"/>
                </a:lnTo>
                <a:lnTo>
                  <a:pt x="22605" y="13843"/>
                </a:lnTo>
                <a:lnTo>
                  <a:pt x="22478" y="15367"/>
                </a:lnTo>
                <a:lnTo>
                  <a:pt x="22098" y="17145"/>
                </a:lnTo>
                <a:lnTo>
                  <a:pt x="21590" y="19050"/>
                </a:lnTo>
                <a:lnTo>
                  <a:pt x="9144" y="74676"/>
                </a:lnTo>
                <a:lnTo>
                  <a:pt x="8508" y="76581"/>
                </a:lnTo>
                <a:lnTo>
                  <a:pt x="8000" y="78486"/>
                </a:lnTo>
                <a:lnTo>
                  <a:pt x="7366" y="80010"/>
                </a:lnTo>
                <a:lnTo>
                  <a:pt x="6603" y="80899"/>
                </a:lnTo>
                <a:lnTo>
                  <a:pt x="5969" y="81915"/>
                </a:lnTo>
                <a:lnTo>
                  <a:pt x="5079" y="82550"/>
                </a:lnTo>
                <a:lnTo>
                  <a:pt x="4191" y="82931"/>
                </a:lnTo>
                <a:lnTo>
                  <a:pt x="3301" y="83185"/>
                </a:lnTo>
                <a:lnTo>
                  <a:pt x="2158" y="83566"/>
                </a:lnTo>
                <a:lnTo>
                  <a:pt x="762" y="83693"/>
                </a:lnTo>
                <a:lnTo>
                  <a:pt x="0" y="87884"/>
                </a:lnTo>
                <a:lnTo>
                  <a:pt x="29337" y="87884"/>
                </a:lnTo>
                <a:lnTo>
                  <a:pt x="30352" y="83693"/>
                </a:lnTo>
                <a:lnTo>
                  <a:pt x="28701" y="83693"/>
                </a:lnTo>
                <a:lnTo>
                  <a:pt x="27304" y="83566"/>
                </a:lnTo>
                <a:lnTo>
                  <a:pt x="22478" y="80010"/>
                </a:lnTo>
                <a:lnTo>
                  <a:pt x="22478" y="75692"/>
                </a:lnTo>
                <a:lnTo>
                  <a:pt x="23241" y="71501"/>
                </a:lnTo>
                <a:lnTo>
                  <a:pt x="23622" y="69088"/>
                </a:lnTo>
                <a:lnTo>
                  <a:pt x="24256" y="66548"/>
                </a:lnTo>
                <a:lnTo>
                  <a:pt x="25273" y="61341"/>
                </a:lnTo>
                <a:lnTo>
                  <a:pt x="25907" y="58674"/>
                </a:lnTo>
                <a:lnTo>
                  <a:pt x="26543" y="55880"/>
                </a:lnTo>
                <a:lnTo>
                  <a:pt x="27177" y="53340"/>
                </a:lnTo>
                <a:lnTo>
                  <a:pt x="27686" y="50927"/>
                </a:lnTo>
                <a:lnTo>
                  <a:pt x="48209" y="50927"/>
                </a:lnTo>
                <a:lnTo>
                  <a:pt x="50292" y="50673"/>
                </a:lnTo>
                <a:lnTo>
                  <a:pt x="59817" y="48133"/>
                </a:lnTo>
                <a:lnTo>
                  <a:pt x="63880" y="46228"/>
                </a:lnTo>
                <a:lnTo>
                  <a:pt x="66624" y="44196"/>
                </a:lnTo>
                <a:lnTo>
                  <a:pt x="28955" y="44196"/>
                </a:lnTo>
                <a:lnTo>
                  <a:pt x="37592" y="7493"/>
                </a:lnTo>
                <a:lnTo>
                  <a:pt x="38989" y="7366"/>
                </a:lnTo>
                <a:lnTo>
                  <a:pt x="40513" y="7366"/>
                </a:lnTo>
                <a:lnTo>
                  <a:pt x="41909" y="7239"/>
                </a:lnTo>
                <a:lnTo>
                  <a:pt x="73301" y="7239"/>
                </a:lnTo>
                <a:lnTo>
                  <a:pt x="72517" y="6350"/>
                </a:lnTo>
                <a:lnTo>
                  <a:pt x="69850" y="4699"/>
                </a:lnTo>
                <a:lnTo>
                  <a:pt x="67309" y="3175"/>
                </a:lnTo>
                <a:lnTo>
                  <a:pt x="64134" y="1905"/>
                </a:lnTo>
                <a:lnTo>
                  <a:pt x="56515" y="381"/>
                </a:lnTo>
                <a:lnTo>
                  <a:pt x="52197" y="0"/>
                </a:lnTo>
                <a:close/>
              </a:path>
              <a:path w="78104" h="88264">
                <a:moveTo>
                  <a:pt x="48209" y="50927"/>
                </a:moveTo>
                <a:lnTo>
                  <a:pt x="27686" y="50927"/>
                </a:lnTo>
                <a:lnTo>
                  <a:pt x="28955" y="51054"/>
                </a:lnTo>
                <a:lnTo>
                  <a:pt x="30733" y="51181"/>
                </a:lnTo>
                <a:lnTo>
                  <a:pt x="34671" y="51181"/>
                </a:lnTo>
                <a:lnTo>
                  <a:pt x="36829" y="51308"/>
                </a:lnTo>
                <a:lnTo>
                  <a:pt x="45084" y="51308"/>
                </a:lnTo>
                <a:lnTo>
                  <a:pt x="48209" y="50927"/>
                </a:lnTo>
                <a:close/>
              </a:path>
              <a:path w="78104" h="88264">
                <a:moveTo>
                  <a:pt x="73301" y="7239"/>
                </a:moveTo>
                <a:lnTo>
                  <a:pt x="52704" y="7239"/>
                </a:lnTo>
                <a:lnTo>
                  <a:pt x="57150" y="8382"/>
                </a:lnTo>
                <a:lnTo>
                  <a:pt x="60071" y="10541"/>
                </a:lnTo>
                <a:lnTo>
                  <a:pt x="62865" y="12827"/>
                </a:lnTo>
                <a:lnTo>
                  <a:pt x="64262" y="16383"/>
                </a:lnTo>
                <a:lnTo>
                  <a:pt x="64262" y="24638"/>
                </a:lnTo>
                <a:lnTo>
                  <a:pt x="63880" y="27686"/>
                </a:lnTo>
                <a:lnTo>
                  <a:pt x="62102" y="33274"/>
                </a:lnTo>
                <a:lnTo>
                  <a:pt x="60705" y="35687"/>
                </a:lnTo>
                <a:lnTo>
                  <a:pt x="58547" y="37719"/>
                </a:lnTo>
                <a:lnTo>
                  <a:pt x="56515" y="39878"/>
                </a:lnTo>
                <a:lnTo>
                  <a:pt x="53721" y="41402"/>
                </a:lnTo>
                <a:lnTo>
                  <a:pt x="50165" y="42545"/>
                </a:lnTo>
                <a:lnTo>
                  <a:pt x="46736" y="43688"/>
                </a:lnTo>
                <a:lnTo>
                  <a:pt x="42418" y="44196"/>
                </a:lnTo>
                <a:lnTo>
                  <a:pt x="66624" y="44196"/>
                </a:lnTo>
                <a:lnTo>
                  <a:pt x="77977" y="25908"/>
                </a:lnTo>
                <a:lnTo>
                  <a:pt x="77850" y="17018"/>
                </a:lnTo>
                <a:lnTo>
                  <a:pt x="77216" y="13843"/>
                </a:lnTo>
                <a:lnTo>
                  <a:pt x="74422" y="8509"/>
                </a:lnTo>
                <a:lnTo>
                  <a:pt x="73301" y="723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6645782" y="4768722"/>
            <a:ext cx="35560" cy="37465"/>
          </a:xfrm>
          <a:custGeom>
            <a:avLst/>
            <a:gdLst/>
            <a:ahLst/>
            <a:cxnLst/>
            <a:rect l="l" t="t" r="r" b="b"/>
            <a:pathLst>
              <a:path w="35559" h="37464">
                <a:moveTo>
                  <a:pt x="17652" y="0"/>
                </a:moveTo>
                <a:lnTo>
                  <a:pt x="16001" y="0"/>
                </a:lnTo>
                <a:lnTo>
                  <a:pt x="14477" y="0"/>
                </a:lnTo>
                <a:lnTo>
                  <a:pt x="12953" y="0"/>
                </a:lnTo>
                <a:lnTo>
                  <a:pt x="11557" y="126"/>
                </a:lnTo>
                <a:lnTo>
                  <a:pt x="10033" y="126"/>
                </a:lnTo>
                <a:lnTo>
                  <a:pt x="8636" y="253"/>
                </a:lnTo>
                <a:lnTo>
                  <a:pt x="0" y="36956"/>
                </a:lnTo>
                <a:lnTo>
                  <a:pt x="8127" y="36956"/>
                </a:lnTo>
                <a:lnTo>
                  <a:pt x="13462" y="36956"/>
                </a:lnTo>
                <a:lnTo>
                  <a:pt x="17780" y="36449"/>
                </a:lnTo>
                <a:lnTo>
                  <a:pt x="21209" y="35306"/>
                </a:lnTo>
                <a:lnTo>
                  <a:pt x="24765" y="34162"/>
                </a:lnTo>
                <a:lnTo>
                  <a:pt x="27559" y="32638"/>
                </a:lnTo>
                <a:lnTo>
                  <a:pt x="29591" y="30479"/>
                </a:lnTo>
                <a:lnTo>
                  <a:pt x="31750" y="28447"/>
                </a:lnTo>
                <a:lnTo>
                  <a:pt x="33147" y="26034"/>
                </a:lnTo>
                <a:lnTo>
                  <a:pt x="34036" y="23240"/>
                </a:lnTo>
                <a:lnTo>
                  <a:pt x="34925" y="20446"/>
                </a:lnTo>
                <a:lnTo>
                  <a:pt x="35306" y="17399"/>
                </a:lnTo>
                <a:lnTo>
                  <a:pt x="35306" y="14096"/>
                </a:lnTo>
                <a:lnTo>
                  <a:pt x="35306" y="9143"/>
                </a:lnTo>
                <a:lnTo>
                  <a:pt x="33909" y="5587"/>
                </a:lnTo>
                <a:lnTo>
                  <a:pt x="31115" y="3301"/>
                </a:lnTo>
                <a:lnTo>
                  <a:pt x="28194" y="1143"/>
                </a:lnTo>
                <a:lnTo>
                  <a:pt x="23749" y="0"/>
                </a:lnTo>
                <a:lnTo>
                  <a:pt x="1765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6616827" y="4761484"/>
            <a:ext cx="78105" cy="88265"/>
          </a:xfrm>
          <a:custGeom>
            <a:avLst/>
            <a:gdLst/>
            <a:ahLst/>
            <a:cxnLst/>
            <a:rect l="l" t="t" r="r" b="b"/>
            <a:pathLst>
              <a:path w="78104" h="88264">
                <a:moveTo>
                  <a:pt x="16764" y="0"/>
                </a:moveTo>
                <a:lnTo>
                  <a:pt x="47371" y="0"/>
                </a:lnTo>
                <a:lnTo>
                  <a:pt x="52197" y="0"/>
                </a:lnTo>
                <a:lnTo>
                  <a:pt x="56515" y="381"/>
                </a:lnTo>
                <a:lnTo>
                  <a:pt x="60325" y="1143"/>
                </a:lnTo>
                <a:lnTo>
                  <a:pt x="64134" y="1905"/>
                </a:lnTo>
                <a:lnTo>
                  <a:pt x="67309" y="3175"/>
                </a:lnTo>
                <a:lnTo>
                  <a:pt x="69850" y="4699"/>
                </a:lnTo>
                <a:lnTo>
                  <a:pt x="72517" y="6350"/>
                </a:lnTo>
                <a:lnTo>
                  <a:pt x="74422" y="8509"/>
                </a:lnTo>
                <a:lnTo>
                  <a:pt x="75819" y="11176"/>
                </a:lnTo>
                <a:lnTo>
                  <a:pt x="77216" y="13843"/>
                </a:lnTo>
                <a:lnTo>
                  <a:pt x="77850" y="17018"/>
                </a:lnTo>
                <a:lnTo>
                  <a:pt x="77977" y="20955"/>
                </a:lnTo>
                <a:lnTo>
                  <a:pt x="77977" y="25908"/>
                </a:lnTo>
                <a:lnTo>
                  <a:pt x="77089" y="30353"/>
                </a:lnTo>
                <a:lnTo>
                  <a:pt x="75183" y="34163"/>
                </a:lnTo>
                <a:lnTo>
                  <a:pt x="73278" y="37973"/>
                </a:lnTo>
                <a:lnTo>
                  <a:pt x="45084" y="51308"/>
                </a:lnTo>
                <a:lnTo>
                  <a:pt x="39370" y="51308"/>
                </a:lnTo>
                <a:lnTo>
                  <a:pt x="36829" y="51308"/>
                </a:lnTo>
                <a:lnTo>
                  <a:pt x="34671" y="51181"/>
                </a:lnTo>
                <a:lnTo>
                  <a:pt x="32639" y="51181"/>
                </a:lnTo>
                <a:lnTo>
                  <a:pt x="30733" y="51181"/>
                </a:lnTo>
                <a:lnTo>
                  <a:pt x="28955" y="51054"/>
                </a:lnTo>
                <a:lnTo>
                  <a:pt x="27686" y="50927"/>
                </a:lnTo>
                <a:lnTo>
                  <a:pt x="27177" y="53340"/>
                </a:lnTo>
                <a:lnTo>
                  <a:pt x="26543" y="55880"/>
                </a:lnTo>
                <a:lnTo>
                  <a:pt x="25907" y="58674"/>
                </a:lnTo>
                <a:lnTo>
                  <a:pt x="25273" y="61341"/>
                </a:lnTo>
                <a:lnTo>
                  <a:pt x="24765" y="64008"/>
                </a:lnTo>
                <a:lnTo>
                  <a:pt x="24256" y="66548"/>
                </a:lnTo>
                <a:lnTo>
                  <a:pt x="23622" y="69088"/>
                </a:lnTo>
                <a:lnTo>
                  <a:pt x="23241" y="71501"/>
                </a:lnTo>
                <a:lnTo>
                  <a:pt x="22859" y="73533"/>
                </a:lnTo>
                <a:lnTo>
                  <a:pt x="22478" y="75692"/>
                </a:lnTo>
                <a:lnTo>
                  <a:pt x="22351" y="77216"/>
                </a:lnTo>
                <a:lnTo>
                  <a:pt x="22351" y="78232"/>
                </a:lnTo>
                <a:lnTo>
                  <a:pt x="22351" y="79121"/>
                </a:lnTo>
                <a:lnTo>
                  <a:pt x="26289" y="83312"/>
                </a:lnTo>
                <a:lnTo>
                  <a:pt x="27304" y="83566"/>
                </a:lnTo>
                <a:lnTo>
                  <a:pt x="28701" y="83693"/>
                </a:lnTo>
                <a:lnTo>
                  <a:pt x="30352" y="83693"/>
                </a:lnTo>
                <a:lnTo>
                  <a:pt x="29337" y="87884"/>
                </a:lnTo>
                <a:lnTo>
                  <a:pt x="0" y="87884"/>
                </a:lnTo>
                <a:lnTo>
                  <a:pt x="762" y="83693"/>
                </a:lnTo>
                <a:lnTo>
                  <a:pt x="2158" y="83566"/>
                </a:lnTo>
                <a:lnTo>
                  <a:pt x="3301" y="83185"/>
                </a:lnTo>
                <a:lnTo>
                  <a:pt x="4191" y="82931"/>
                </a:lnTo>
                <a:lnTo>
                  <a:pt x="5079" y="82550"/>
                </a:lnTo>
                <a:lnTo>
                  <a:pt x="5969" y="81915"/>
                </a:lnTo>
                <a:lnTo>
                  <a:pt x="6603" y="80899"/>
                </a:lnTo>
                <a:lnTo>
                  <a:pt x="7366" y="80010"/>
                </a:lnTo>
                <a:lnTo>
                  <a:pt x="8000" y="78486"/>
                </a:lnTo>
                <a:lnTo>
                  <a:pt x="8508" y="76581"/>
                </a:lnTo>
                <a:lnTo>
                  <a:pt x="9144" y="74676"/>
                </a:lnTo>
                <a:lnTo>
                  <a:pt x="9778" y="71882"/>
                </a:lnTo>
                <a:lnTo>
                  <a:pt x="10541" y="68453"/>
                </a:lnTo>
                <a:lnTo>
                  <a:pt x="21590" y="19050"/>
                </a:lnTo>
                <a:lnTo>
                  <a:pt x="22098" y="17145"/>
                </a:lnTo>
                <a:lnTo>
                  <a:pt x="22478" y="15367"/>
                </a:lnTo>
                <a:lnTo>
                  <a:pt x="22605" y="13843"/>
                </a:lnTo>
                <a:lnTo>
                  <a:pt x="22859" y="12319"/>
                </a:lnTo>
                <a:lnTo>
                  <a:pt x="22987" y="11049"/>
                </a:lnTo>
                <a:lnTo>
                  <a:pt x="22987" y="10033"/>
                </a:lnTo>
                <a:lnTo>
                  <a:pt x="22987" y="8001"/>
                </a:lnTo>
                <a:lnTo>
                  <a:pt x="22478" y="6477"/>
                </a:lnTo>
                <a:lnTo>
                  <a:pt x="21463" y="5715"/>
                </a:lnTo>
                <a:lnTo>
                  <a:pt x="20447" y="4826"/>
                </a:lnTo>
                <a:lnTo>
                  <a:pt x="18542" y="4318"/>
                </a:lnTo>
                <a:lnTo>
                  <a:pt x="15748" y="4318"/>
                </a:lnTo>
                <a:lnTo>
                  <a:pt x="1676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6702552" y="4703076"/>
            <a:ext cx="806957" cy="186677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6717544" y="4724400"/>
            <a:ext cx="789305" cy="167640"/>
          </a:xfrm>
          <a:custGeom>
            <a:avLst/>
            <a:gdLst/>
            <a:ahLst/>
            <a:cxnLst/>
            <a:rect l="l" t="t" r="r" b="b"/>
            <a:pathLst>
              <a:path w="789304" h="167639">
                <a:moveTo>
                  <a:pt x="745230" y="0"/>
                </a:moveTo>
                <a:lnTo>
                  <a:pt x="743579" y="5587"/>
                </a:lnTo>
                <a:lnTo>
                  <a:pt x="751270" y="9616"/>
                </a:lnTo>
                <a:lnTo>
                  <a:pt x="757961" y="15430"/>
                </a:lnTo>
                <a:lnTo>
                  <a:pt x="774694" y="55753"/>
                </a:lnTo>
                <a:lnTo>
                  <a:pt x="776853" y="83947"/>
                </a:lnTo>
                <a:lnTo>
                  <a:pt x="776309" y="98589"/>
                </a:lnTo>
                <a:lnTo>
                  <a:pt x="763653" y="144656"/>
                </a:lnTo>
                <a:lnTo>
                  <a:pt x="743579" y="162051"/>
                </a:lnTo>
                <a:lnTo>
                  <a:pt x="745230" y="167639"/>
                </a:lnTo>
                <a:lnTo>
                  <a:pt x="777869" y="138811"/>
                </a:lnTo>
                <a:lnTo>
                  <a:pt x="788584" y="99181"/>
                </a:lnTo>
                <a:lnTo>
                  <a:pt x="789299" y="83819"/>
                </a:lnTo>
                <a:lnTo>
                  <a:pt x="788584" y="68458"/>
                </a:lnTo>
                <a:lnTo>
                  <a:pt x="777869" y="28829"/>
                </a:lnTo>
                <a:lnTo>
                  <a:pt x="755187" y="3933"/>
                </a:lnTo>
                <a:lnTo>
                  <a:pt x="745230" y="0"/>
                </a:lnTo>
                <a:close/>
              </a:path>
              <a:path w="789304" h="167639">
                <a:moveTo>
                  <a:pt x="185668" y="0"/>
                </a:moveTo>
                <a:lnTo>
                  <a:pt x="175254" y="0"/>
                </a:lnTo>
                <a:lnTo>
                  <a:pt x="175254" y="167639"/>
                </a:lnTo>
                <a:lnTo>
                  <a:pt x="185668" y="167639"/>
                </a:lnTo>
                <a:lnTo>
                  <a:pt x="185668" y="0"/>
                </a:lnTo>
                <a:close/>
              </a:path>
              <a:path w="789304" h="167639">
                <a:moveTo>
                  <a:pt x="44063" y="0"/>
                </a:moveTo>
                <a:lnTo>
                  <a:pt x="11424" y="28829"/>
                </a:lnTo>
                <a:lnTo>
                  <a:pt x="708" y="68458"/>
                </a:lnTo>
                <a:lnTo>
                  <a:pt x="0" y="83947"/>
                </a:lnTo>
                <a:lnTo>
                  <a:pt x="708" y="99181"/>
                </a:lnTo>
                <a:lnTo>
                  <a:pt x="11424" y="138811"/>
                </a:lnTo>
                <a:lnTo>
                  <a:pt x="44063" y="167639"/>
                </a:lnTo>
                <a:lnTo>
                  <a:pt x="45714" y="162051"/>
                </a:lnTo>
                <a:lnTo>
                  <a:pt x="38022" y="158079"/>
                </a:lnTo>
                <a:lnTo>
                  <a:pt x="31331" y="152272"/>
                </a:lnTo>
                <a:lnTo>
                  <a:pt x="14551" y="112029"/>
                </a:lnTo>
                <a:lnTo>
                  <a:pt x="12444" y="83819"/>
                </a:lnTo>
                <a:lnTo>
                  <a:pt x="12965" y="69230"/>
                </a:lnTo>
                <a:lnTo>
                  <a:pt x="25640" y="23054"/>
                </a:lnTo>
                <a:lnTo>
                  <a:pt x="45714" y="5587"/>
                </a:lnTo>
                <a:lnTo>
                  <a:pt x="4406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7461122" y="4724400"/>
            <a:ext cx="45720" cy="167640"/>
          </a:xfrm>
          <a:custGeom>
            <a:avLst/>
            <a:gdLst/>
            <a:ahLst/>
            <a:cxnLst/>
            <a:rect l="l" t="t" r="r" b="b"/>
            <a:pathLst>
              <a:path w="45720" h="167639">
                <a:moveTo>
                  <a:pt x="1650" y="0"/>
                </a:moveTo>
                <a:lnTo>
                  <a:pt x="34290" y="28829"/>
                </a:lnTo>
                <a:lnTo>
                  <a:pt x="45005" y="68458"/>
                </a:lnTo>
                <a:lnTo>
                  <a:pt x="45720" y="83819"/>
                </a:lnTo>
                <a:lnTo>
                  <a:pt x="45005" y="99181"/>
                </a:lnTo>
                <a:lnTo>
                  <a:pt x="34290" y="138811"/>
                </a:lnTo>
                <a:lnTo>
                  <a:pt x="1650" y="167639"/>
                </a:lnTo>
                <a:lnTo>
                  <a:pt x="0" y="162051"/>
                </a:lnTo>
                <a:lnTo>
                  <a:pt x="7691" y="158079"/>
                </a:lnTo>
                <a:lnTo>
                  <a:pt x="14382" y="152272"/>
                </a:lnTo>
                <a:lnTo>
                  <a:pt x="31114" y="112029"/>
                </a:lnTo>
                <a:lnTo>
                  <a:pt x="33274" y="83947"/>
                </a:lnTo>
                <a:lnTo>
                  <a:pt x="32730" y="69230"/>
                </a:lnTo>
                <a:lnTo>
                  <a:pt x="20073" y="23054"/>
                </a:lnTo>
                <a:lnTo>
                  <a:pt x="0" y="5587"/>
                </a:lnTo>
                <a:lnTo>
                  <a:pt x="165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6712966" y="4719828"/>
            <a:ext cx="194817" cy="176784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6906768" y="4739640"/>
            <a:ext cx="105949" cy="107442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6922516" y="4760467"/>
            <a:ext cx="87630" cy="88900"/>
          </a:xfrm>
          <a:custGeom>
            <a:avLst/>
            <a:gdLst/>
            <a:ahLst/>
            <a:cxnLst/>
            <a:rect l="l" t="t" r="r" b="b"/>
            <a:pathLst>
              <a:path w="87629" h="88900">
                <a:moveTo>
                  <a:pt x="84959" y="7492"/>
                </a:moveTo>
                <a:lnTo>
                  <a:pt x="66166" y="7492"/>
                </a:lnTo>
                <a:lnTo>
                  <a:pt x="66801" y="8127"/>
                </a:lnTo>
                <a:lnTo>
                  <a:pt x="63373" y="11683"/>
                </a:lnTo>
                <a:lnTo>
                  <a:pt x="58165" y="17525"/>
                </a:lnTo>
                <a:lnTo>
                  <a:pt x="18780" y="62737"/>
                </a:lnTo>
                <a:lnTo>
                  <a:pt x="0" y="84327"/>
                </a:lnTo>
                <a:lnTo>
                  <a:pt x="1777" y="88899"/>
                </a:lnTo>
                <a:lnTo>
                  <a:pt x="69214" y="88899"/>
                </a:lnTo>
                <a:lnTo>
                  <a:pt x="70815" y="81406"/>
                </a:lnTo>
                <a:lnTo>
                  <a:pt x="21208" y="81406"/>
                </a:lnTo>
                <a:lnTo>
                  <a:pt x="20700" y="80771"/>
                </a:lnTo>
                <a:lnTo>
                  <a:pt x="25675" y="75271"/>
                </a:lnTo>
                <a:lnTo>
                  <a:pt x="31067" y="69246"/>
                </a:lnTo>
                <a:lnTo>
                  <a:pt x="36863" y="62698"/>
                </a:lnTo>
                <a:lnTo>
                  <a:pt x="84959" y="7492"/>
                </a:lnTo>
                <a:close/>
              </a:path>
              <a:path w="87629" h="88900">
                <a:moveTo>
                  <a:pt x="74802" y="62737"/>
                </a:moveTo>
                <a:lnTo>
                  <a:pt x="66548" y="62737"/>
                </a:lnTo>
                <a:lnTo>
                  <a:pt x="64134" y="67563"/>
                </a:lnTo>
                <a:lnTo>
                  <a:pt x="62229" y="71119"/>
                </a:lnTo>
                <a:lnTo>
                  <a:pt x="60705" y="73405"/>
                </a:lnTo>
                <a:lnTo>
                  <a:pt x="59054" y="75691"/>
                </a:lnTo>
                <a:lnTo>
                  <a:pt x="57530" y="77342"/>
                </a:lnTo>
                <a:lnTo>
                  <a:pt x="56006" y="78485"/>
                </a:lnTo>
                <a:lnTo>
                  <a:pt x="54609" y="79628"/>
                </a:lnTo>
                <a:lnTo>
                  <a:pt x="52831" y="80390"/>
                </a:lnTo>
                <a:lnTo>
                  <a:pt x="48894" y="81152"/>
                </a:lnTo>
                <a:lnTo>
                  <a:pt x="45974" y="81406"/>
                </a:lnTo>
                <a:lnTo>
                  <a:pt x="70815" y="81406"/>
                </a:lnTo>
                <a:lnTo>
                  <a:pt x="74802" y="62737"/>
                </a:lnTo>
                <a:close/>
              </a:path>
              <a:path w="87629" h="88900">
                <a:moveTo>
                  <a:pt x="85725" y="0"/>
                </a:moveTo>
                <a:lnTo>
                  <a:pt x="19557" y="0"/>
                </a:lnTo>
                <a:lnTo>
                  <a:pt x="14097" y="24383"/>
                </a:lnTo>
                <a:lnTo>
                  <a:pt x="22351" y="24383"/>
                </a:lnTo>
                <a:lnTo>
                  <a:pt x="24510" y="20446"/>
                </a:lnTo>
                <a:lnTo>
                  <a:pt x="26415" y="17398"/>
                </a:lnTo>
                <a:lnTo>
                  <a:pt x="41148" y="7492"/>
                </a:lnTo>
                <a:lnTo>
                  <a:pt x="84959" y="7492"/>
                </a:lnTo>
                <a:lnTo>
                  <a:pt x="87502" y="4571"/>
                </a:lnTo>
                <a:lnTo>
                  <a:pt x="857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6922516" y="4760467"/>
            <a:ext cx="87630" cy="88900"/>
          </a:xfrm>
          <a:custGeom>
            <a:avLst/>
            <a:gdLst/>
            <a:ahLst/>
            <a:cxnLst/>
            <a:rect l="l" t="t" r="r" b="b"/>
            <a:pathLst>
              <a:path w="87629" h="88900">
                <a:moveTo>
                  <a:pt x="19557" y="0"/>
                </a:moveTo>
                <a:lnTo>
                  <a:pt x="85725" y="0"/>
                </a:lnTo>
                <a:lnTo>
                  <a:pt x="87502" y="4571"/>
                </a:lnTo>
                <a:lnTo>
                  <a:pt x="43052" y="55625"/>
                </a:lnTo>
                <a:lnTo>
                  <a:pt x="20700" y="80771"/>
                </a:lnTo>
                <a:lnTo>
                  <a:pt x="21208" y="81406"/>
                </a:lnTo>
                <a:lnTo>
                  <a:pt x="42290" y="81406"/>
                </a:lnTo>
                <a:lnTo>
                  <a:pt x="45974" y="81406"/>
                </a:lnTo>
                <a:lnTo>
                  <a:pt x="48894" y="81152"/>
                </a:lnTo>
                <a:lnTo>
                  <a:pt x="50800" y="80771"/>
                </a:lnTo>
                <a:lnTo>
                  <a:pt x="52831" y="80390"/>
                </a:lnTo>
                <a:lnTo>
                  <a:pt x="54609" y="79628"/>
                </a:lnTo>
                <a:lnTo>
                  <a:pt x="56006" y="78485"/>
                </a:lnTo>
                <a:lnTo>
                  <a:pt x="57530" y="77342"/>
                </a:lnTo>
                <a:lnTo>
                  <a:pt x="59054" y="75691"/>
                </a:lnTo>
                <a:lnTo>
                  <a:pt x="60705" y="73405"/>
                </a:lnTo>
                <a:lnTo>
                  <a:pt x="62229" y="71119"/>
                </a:lnTo>
                <a:lnTo>
                  <a:pt x="64134" y="67563"/>
                </a:lnTo>
                <a:lnTo>
                  <a:pt x="66548" y="62737"/>
                </a:lnTo>
                <a:lnTo>
                  <a:pt x="74802" y="62737"/>
                </a:lnTo>
                <a:lnTo>
                  <a:pt x="69214" y="88899"/>
                </a:lnTo>
                <a:lnTo>
                  <a:pt x="1777" y="88899"/>
                </a:lnTo>
                <a:lnTo>
                  <a:pt x="0" y="84327"/>
                </a:lnTo>
                <a:lnTo>
                  <a:pt x="50926" y="25780"/>
                </a:lnTo>
                <a:lnTo>
                  <a:pt x="58165" y="17525"/>
                </a:lnTo>
                <a:lnTo>
                  <a:pt x="63373" y="11683"/>
                </a:lnTo>
                <a:lnTo>
                  <a:pt x="66801" y="8127"/>
                </a:lnTo>
                <a:lnTo>
                  <a:pt x="66166" y="7492"/>
                </a:lnTo>
                <a:lnTo>
                  <a:pt x="44450" y="7492"/>
                </a:lnTo>
                <a:lnTo>
                  <a:pt x="41148" y="7492"/>
                </a:lnTo>
                <a:lnTo>
                  <a:pt x="38861" y="7746"/>
                </a:lnTo>
                <a:lnTo>
                  <a:pt x="22351" y="24383"/>
                </a:lnTo>
                <a:lnTo>
                  <a:pt x="14097" y="24383"/>
                </a:lnTo>
                <a:lnTo>
                  <a:pt x="1955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6999731" y="4776215"/>
            <a:ext cx="90639" cy="112013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7014971" y="4796535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79">
                <a:moveTo>
                  <a:pt x="42395" y="58419"/>
                </a:moveTo>
                <a:lnTo>
                  <a:pt x="25780" y="58419"/>
                </a:lnTo>
                <a:lnTo>
                  <a:pt x="26670" y="58546"/>
                </a:lnTo>
                <a:lnTo>
                  <a:pt x="27304" y="58546"/>
                </a:lnTo>
                <a:lnTo>
                  <a:pt x="28067" y="58674"/>
                </a:lnTo>
                <a:lnTo>
                  <a:pt x="29082" y="59181"/>
                </a:lnTo>
                <a:lnTo>
                  <a:pt x="29463" y="59562"/>
                </a:lnTo>
                <a:lnTo>
                  <a:pt x="29845" y="60070"/>
                </a:lnTo>
                <a:lnTo>
                  <a:pt x="30099" y="60706"/>
                </a:lnTo>
                <a:lnTo>
                  <a:pt x="30479" y="61340"/>
                </a:lnTo>
                <a:lnTo>
                  <a:pt x="30733" y="62230"/>
                </a:lnTo>
                <a:lnTo>
                  <a:pt x="31185" y="63626"/>
                </a:lnTo>
                <a:lnTo>
                  <a:pt x="32384" y="67944"/>
                </a:lnTo>
                <a:lnTo>
                  <a:pt x="33654" y="72136"/>
                </a:lnTo>
                <a:lnTo>
                  <a:pt x="34704" y="75945"/>
                </a:lnTo>
                <a:lnTo>
                  <a:pt x="35686" y="79628"/>
                </a:lnTo>
                <a:lnTo>
                  <a:pt x="36702" y="82803"/>
                </a:lnTo>
                <a:lnTo>
                  <a:pt x="39243" y="88137"/>
                </a:lnTo>
                <a:lnTo>
                  <a:pt x="40639" y="90169"/>
                </a:lnTo>
                <a:lnTo>
                  <a:pt x="44196" y="92963"/>
                </a:lnTo>
                <a:lnTo>
                  <a:pt x="46481" y="93725"/>
                </a:lnTo>
                <a:lnTo>
                  <a:pt x="50926" y="93725"/>
                </a:lnTo>
                <a:lnTo>
                  <a:pt x="66463" y="84581"/>
                </a:lnTo>
                <a:lnTo>
                  <a:pt x="53721" y="84581"/>
                </a:lnTo>
                <a:lnTo>
                  <a:pt x="52958" y="84455"/>
                </a:lnTo>
                <a:lnTo>
                  <a:pt x="52324" y="83946"/>
                </a:lnTo>
                <a:lnTo>
                  <a:pt x="51688" y="83565"/>
                </a:lnTo>
                <a:lnTo>
                  <a:pt x="51053" y="82931"/>
                </a:lnTo>
                <a:lnTo>
                  <a:pt x="50546" y="82168"/>
                </a:lnTo>
                <a:lnTo>
                  <a:pt x="49910" y="81280"/>
                </a:lnTo>
                <a:lnTo>
                  <a:pt x="49402" y="80263"/>
                </a:lnTo>
                <a:lnTo>
                  <a:pt x="49022" y="78866"/>
                </a:lnTo>
                <a:lnTo>
                  <a:pt x="48513" y="77596"/>
                </a:lnTo>
                <a:lnTo>
                  <a:pt x="47972" y="75818"/>
                </a:lnTo>
                <a:lnTo>
                  <a:pt x="47498" y="74040"/>
                </a:lnTo>
                <a:lnTo>
                  <a:pt x="46354" y="70612"/>
                </a:lnTo>
                <a:lnTo>
                  <a:pt x="45211" y="67056"/>
                </a:lnTo>
                <a:lnTo>
                  <a:pt x="43987" y="63372"/>
                </a:lnTo>
                <a:lnTo>
                  <a:pt x="42395" y="58419"/>
                </a:lnTo>
                <a:close/>
              </a:path>
              <a:path w="72390" h="93979">
                <a:moveTo>
                  <a:pt x="33527" y="0"/>
                </a:moveTo>
                <a:lnTo>
                  <a:pt x="28701" y="0"/>
                </a:lnTo>
                <a:lnTo>
                  <a:pt x="10032" y="888"/>
                </a:lnTo>
                <a:lnTo>
                  <a:pt x="9017" y="5461"/>
                </a:lnTo>
                <a:lnTo>
                  <a:pt x="10795" y="5461"/>
                </a:lnTo>
                <a:lnTo>
                  <a:pt x="12192" y="5587"/>
                </a:lnTo>
                <a:lnTo>
                  <a:pt x="17399" y="8127"/>
                </a:lnTo>
                <a:lnTo>
                  <a:pt x="17779" y="8762"/>
                </a:lnTo>
                <a:lnTo>
                  <a:pt x="17779" y="12700"/>
                </a:lnTo>
                <a:lnTo>
                  <a:pt x="17272" y="15493"/>
                </a:lnTo>
                <a:lnTo>
                  <a:pt x="16382" y="19684"/>
                </a:lnTo>
                <a:lnTo>
                  <a:pt x="0" y="92456"/>
                </a:lnTo>
                <a:lnTo>
                  <a:pt x="12953" y="92456"/>
                </a:lnTo>
                <a:lnTo>
                  <a:pt x="20447" y="58419"/>
                </a:lnTo>
                <a:lnTo>
                  <a:pt x="42395" y="58419"/>
                </a:lnTo>
                <a:lnTo>
                  <a:pt x="41782" y="56514"/>
                </a:lnTo>
                <a:lnTo>
                  <a:pt x="40767" y="53086"/>
                </a:lnTo>
                <a:lnTo>
                  <a:pt x="41300" y="52705"/>
                </a:lnTo>
                <a:lnTo>
                  <a:pt x="21717" y="52705"/>
                </a:lnTo>
                <a:lnTo>
                  <a:pt x="33527" y="0"/>
                </a:lnTo>
                <a:close/>
              </a:path>
              <a:path w="72390" h="93979">
                <a:moveTo>
                  <a:pt x="65277" y="76834"/>
                </a:moveTo>
                <a:lnTo>
                  <a:pt x="62737" y="79628"/>
                </a:lnTo>
                <a:lnTo>
                  <a:pt x="61595" y="80644"/>
                </a:lnTo>
                <a:lnTo>
                  <a:pt x="60578" y="81661"/>
                </a:lnTo>
                <a:lnTo>
                  <a:pt x="59689" y="82422"/>
                </a:lnTo>
                <a:lnTo>
                  <a:pt x="57911" y="83693"/>
                </a:lnTo>
                <a:lnTo>
                  <a:pt x="57150" y="84074"/>
                </a:lnTo>
                <a:lnTo>
                  <a:pt x="56514" y="84200"/>
                </a:lnTo>
                <a:lnTo>
                  <a:pt x="55879" y="84455"/>
                </a:lnTo>
                <a:lnTo>
                  <a:pt x="55245" y="84581"/>
                </a:lnTo>
                <a:lnTo>
                  <a:pt x="66463" y="84581"/>
                </a:lnTo>
                <a:lnTo>
                  <a:pt x="67691" y="83438"/>
                </a:lnTo>
                <a:lnTo>
                  <a:pt x="69850" y="81152"/>
                </a:lnTo>
                <a:lnTo>
                  <a:pt x="65277" y="76834"/>
                </a:lnTo>
                <a:close/>
              </a:path>
              <a:path w="72390" h="93979">
                <a:moveTo>
                  <a:pt x="70103" y="24764"/>
                </a:moveTo>
                <a:lnTo>
                  <a:pt x="45720" y="24764"/>
                </a:lnTo>
                <a:lnTo>
                  <a:pt x="44957" y="29082"/>
                </a:lnTo>
                <a:lnTo>
                  <a:pt x="46862" y="29337"/>
                </a:lnTo>
                <a:lnTo>
                  <a:pt x="48132" y="29718"/>
                </a:lnTo>
                <a:lnTo>
                  <a:pt x="48895" y="30480"/>
                </a:lnTo>
                <a:lnTo>
                  <a:pt x="49656" y="31114"/>
                </a:lnTo>
                <a:lnTo>
                  <a:pt x="49910" y="32003"/>
                </a:lnTo>
                <a:lnTo>
                  <a:pt x="49910" y="33908"/>
                </a:lnTo>
                <a:lnTo>
                  <a:pt x="49529" y="35051"/>
                </a:lnTo>
                <a:lnTo>
                  <a:pt x="48768" y="36449"/>
                </a:lnTo>
                <a:lnTo>
                  <a:pt x="47786" y="37845"/>
                </a:lnTo>
                <a:lnTo>
                  <a:pt x="46862" y="39115"/>
                </a:lnTo>
                <a:lnTo>
                  <a:pt x="45466" y="40512"/>
                </a:lnTo>
                <a:lnTo>
                  <a:pt x="44069" y="42037"/>
                </a:lnTo>
                <a:lnTo>
                  <a:pt x="29082" y="51562"/>
                </a:lnTo>
                <a:lnTo>
                  <a:pt x="27177" y="52324"/>
                </a:lnTo>
                <a:lnTo>
                  <a:pt x="25273" y="52705"/>
                </a:lnTo>
                <a:lnTo>
                  <a:pt x="41300" y="52705"/>
                </a:lnTo>
                <a:lnTo>
                  <a:pt x="43433" y="51181"/>
                </a:lnTo>
                <a:lnTo>
                  <a:pt x="45974" y="49149"/>
                </a:lnTo>
                <a:lnTo>
                  <a:pt x="48386" y="47370"/>
                </a:lnTo>
                <a:lnTo>
                  <a:pt x="56006" y="41656"/>
                </a:lnTo>
                <a:lnTo>
                  <a:pt x="58420" y="39750"/>
                </a:lnTo>
                <a:lnTo>
                  <a:pt x="60959" y="37845"/>
                </a:lnTo>
                <a:lnTo>
                  <a:pt x="63626" y="35687"/>
                </a:lnTo>
                <a:lnTo>
                  <a:pt x="66294" y="33655"/>
                </a:lnTo>
                <a:lnTo>
                  <a:pt x="68960" y="31368"/>
                </a:lnTo>
                <a:lnTo>
                  <a:pt x="71881" y="28956"/>
                </a:lnTo>
                <a:lnTo>
                  <a:pt x="70103" y="2476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7014971" y="4796535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79">
                <a:moveTo>
                  <a:pt x="28701" y="0"/>
                </a:moveTo>
                <a:lnTo>
                  <a:pt x="33527" y="0"/>
                </a:lnTo>
                <a:lnTo>
                  <a:pt x="21717" y="52705"/>
                </a:lnTo>
                <a:lnTo>
                  <a:pt x="23495" y="52705"/>
                </a:lnTo>
                <a:lnTo>
                  <a:pt x="25273" y="52705"/>
                </a:lnTo>
                <a:lnTo>
                  <a:pt x="27177" y="52324"/>
                </a:lnTo>
                <a:lnTo>
                  <a:pt x="29082" y="51562"/>
                </a:lnTo>
                <a:lnTo>
                  <a:pt x="31114" y="50926"/>
                </a:lnTo>
                <a:lnTo>
                  <a:pt x="45466" y="40512"/>
                </a:lnTo>
                <a:lnTo>
                  <a:pt x="46862" y="39115"/>
                </a:lnTo>
                <a:lnTo>
                  <a:pt x="47878" y="37718"/>
                </a:lnTo>
                <a:lnTo>
                  <a:pt x="48768" y="36449"/>
                </a:lnTo>
                <a:lnTo>
                  <a:pt x="49529" y="35051"/>
                </a:lnTo>
                <a:lnTo>
                  <a:pt x="49910" y="33908"/>
                </a:lnTo>
                <a:lnTo>
                  <a:pt x="49910" y="33019"/>
                </a:lnTo>
                <a:lnTo>
                  <a:pt x="49910" y="32003"/>
                </a:lnTo>
                <a:lnTo>
                  <a:pt x="49656" y="31114"/>
                </a:lnTo>
                <a:lnTo>
                  <a:pt x="48895" y="30480"/>
                </a:lnTo>
                <a:lnTo>
                  <a:pt x="48132" y="29718"/>
                </a:lnTo>
                <a:lnTo>
                  <a:pt x="46862" y="29337"/>
                </a:lnTo>
                <a:lnTo>
                  <a:pt x="44957" y="29082"/>
                </a:lnTo>
                <a:lnTo>
                  <a:pt x="45720" y="24764"/>
                </a:lnTo>
                <a:lnTo>
                  <a:pt x="70103" y="24764"/>
                </a:lnTo>
                <a:lnTo>
                  <a:pt x="71881" y="28956"/>
                </a:lnTo>
                <a:lnTo>
                  <a:pt x="68960" y="31368"/>
                </a:lnTo>
                <a:lnTo>
                  <a:pt x="66294" y="33655"/>
                </a:lnTo>
                <a:lnTo>
                  <a:pt x="63626" y="35687"/>
                </a:lnTo>
                <a:lnTo>
                  <a:pt x="60959" y="37845"/>
                </a:lnTo>
                <a:lnTo>
                  <a:pt x="58420" y="39750"/>
                </a:lnTo>
                <a:lnTo>
                  <a:pt x="56006" y="41656"/>
                </a:lnTo>
                <a:lnTo>
                  <a:pt x="53467" y="43561"/>
                </a:lnTo>
                <a:lnTo>
                  <a:pt x="50926" y="45465"/>
                </a:lnTo>
                <a:lnTo>
                  <a:pt x="48386" y="47370"/>
                </a:lnTo>
                <a:lnTo>
                  <a:pt x="45974" y="49149"/>
                </a:lnTo>
                <a:lnTo>
                  <a:pt x="43433" y="51181"/>
                </a:lnTo>
                <a:lnTo>
                  <a:pt x="40767" y="53086"/>
                </a:lnTo>
                <a:lnTo>
                  <a:pt x="41782" y="56514"/>
                </a:lnTo>
                <a:lnTo>
                  <a:pt x="42925" y="60070"/>
                </a:lnTo>
                <a:lnTo>
                  <a:pt x="44069" y="63626"/>
                </a:lnTo>
                <a:lnTo>
                  <a:pt x="45211" y="67056"/>
                </a:lnTo>
                <a:lnTo>
                  <a:pt x="46354" y="70612"/>
                </a:lnTo>
                <a:lnTo>
                  <a:pt x="47498" y="74040"/>
                </a:lnTo>
                <a:lnTo>
                  <a:pt x="48005" y="75945"/>
                </a:lnTo>
                <a:lnTo>
                  <a:pt x="48513" y="77596"/>
                </a:lnTo>
                <a:lnTo>
                  <a:pt x="49022" y="78866"/>
                </a:lnTo>
                <a:lnTo>
                  <a:pt x="49402" y="80263"/>
                </a:lnTo>
                <a:lnTo>
                  <a:pt x="49910" y="81280"/>
                </a:lnTo>
                <a:lnTo>
                  <a:pt x="50546" y="82168"/>
                </a:lnTo>
                <a:lnTo>
                  <a:pt x="51053" y="82931"/>
                </a:lnTo>
                <a:lnTo>
                  <a:pt x="51688" y="83565"/>
                </a:lnTo>
                <a:lnTo>
                  <a:pt x="52324" y="83946"/>
                </a:lnTo>
                <a:lnTo>
                  <a:pt x="52958" y="84455"/>
                </a:lnTo>
                <a:lnTo>
                  <a:pt x="53721" y="84581"/>
                </a:lnTo>
                <a:lnTo>
                  <a:pt x="54609" y="84581"/>
                </a:lnTo>
                <a:lnTo>
                  <a:pt x="55245" y="84581"/>
                </a:lnTo>
                <a:lnTo>
                  <a:pt x="55879" y="84455"/>
                </a:lnTo>
                <a:lnTo>
                  <a:pt x="56514" y="84200"/>
                </a:lnTo>
                <a:lnTo>
                  <a:pt x="57150" y="84074"/>
                </a:lnTo>
                <a:lnTo>
                  <a:pt x="61595" y="80644"/>
                </a:lnTo>
                <a:lnTo>
                  <a:pt x="62737" y="79628"/>
                </a:lnTo>
                <a:lnTo>
                  <a:pt x="63880" y="78358"/>
                </a:lnTo>
                <a:lnTo>
                  <a:pt x="65277" y="76834"/>
                </a:lnTo>
                <a:lnTo>
                  <a:pt x="69850" y="81152"/>
                </a:lnTo>
                <a:lnTo>
                  <a:pt x="58674" y="90677"/>
                </a:lnTo>
                <a:lnTo>
                  <a:pt x="57023" y="91693"/>
                </a:lnTo>
                <a:lnTo>
                  <a:pt x="55499" y="92456"/>
                </a:lnTo>
                <a:lnTo>
                  <a:pt x="53975" y="92963"/>
                </a:lnTo>
                <a:lnTo>
                  <a:pt x="52450" y="93471"/>
                </a:lnTo>
                <a:lnTo>
                  <a:pt x="50926" y="93725"/>
                </a:lnTo>
                <a:lnTo>
                  <a:pt x="49275" y="93725"/>
                </a:lnTo>
                <a:lnTo>
                  <a:pt x="46481" y="93725"/>
                </a:lnTo>
                <a:lnTo>
                  <a:pt x="44196" y="92963"/>
                </a:lnTo>
                <a:lnTo>
                  <a:pt x="42418" y="91566"/>
                </a:lnTo>
                <a:lnTo>
                  <a:pt x="40639" y="90169"/>
                </a:lnTo>
                <a:lnTo>
                  <a:pt x="39243" y="88137"/>
                </a:lnTo>
                <a:lnTo>
                  <a:pt x="37973" y="85470"/>
                </a:lnTo>
                <a:lnTo>
                  <a:pt x="36702" y="82803"/>
                </a:lnTo>
                <a:lnTo>
                  <a:pt x="35686" y="79628"/>
                </a:lnTo>
                <a:lnTo>
                  <a:pt x="34671" y="75818"/>
                </a:lnTo>
                <a:lnTo>
                  <a:pt x="33654" y="72136"/>
                </a:lnTo>
                <a:lnTo>
                  <a:pt x="32384" y="67944"/>
                </a:lnTo>
                <a:lnTo>
                  <a:pt x="31114" y="63372"/>
                </a:lnTo>
                <a:lnTo>
                  <a:pt x="30733" y="62230"/>
                </a:lnTo>
                <a:lnTo>
                  <a:pt x="30479" y="61340"/>
                </a:lnTo>
                <a:lnTo>
                  <a:pt x="30099" y="60706"/>
                </a:lnTo>
                <a:lnTo>
                  <a:pt x="29845" y="60070"/>
                </a:lnTo>
                <a:lnTo>
                  <a:pt x="27304" y="58546"/>
                </a:lnTo>
                <a:lnTo>
                  <a:pt x="26670" y="58546"/>
                </a:lnTo>
                <a:lnTo>
                  <a:pt x="25780" y="58419"/>
                </a:lnTo>
                <a:lnTo>
                  <a:pt x="24764" y="58419"/>
                </a:lnTo>
                <a:lnTo>
                  <a:pt x="20447" y="58419"/>
                </a:lnTo>
                <a:lnTo>
                  <a:pt x="12953" y="92456"/>
                </a:lnTo>
                <a:lnTo>
                  <a:pt x="0" y="92456"/>
                </a:lnTo>
                <a:lnTo>
                  <a:pt x="16382" y="19684"/>
                </a:lnTo>
                <a:lnTo>
                  <a:pt x="16891" y="17271"/>
                </a:lnTo>
                <a:lnTo>
                  <a:pt x="17272" y="15493"/>
                </a:lnTo>
                <a:lnTo>
                  <a:pt x="17525" y="14096"/>
                </a:lnTo>
                <a:lnTo>
                  <a:pt x="17779" y="12700"/>
                </a:lnTo>
                <a:lnTo>
                  <a:pt x="17906" y="11430"/>
                </a:lnTo>
                <a:lnTo>
                  <a:pt x="17906" y="10413"/>
                </a:lnTo>
                <a:lnTo>
                  <a:pt x="17906" y="9525"/>
                </a:lnTo>
                <a:lnTo>
                  <a:pt x="17779" y="8762"/>
                </a:lnTo>
                <a:lnTo>
                  <a:pt x="17399" y="8127"/>
                </a:lnTo>
                <a:lnTo>
                  <a:pt x="17145" y="7493"/>
                </a:lnTo>
                <a:lnTo>
                  <a:pt x="10795" y="5461"/>
                </a:lnTo>
                <a:lnTo>
                  <a:pt x="9017" y="5461"/>
                </a:lnTo>
                <a:lnTo>
                  <a:pt x="10032" y="888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7155180" y="4748736"/>
            <a:ext cx="133375" cy="69388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7170293" y="4808092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4" h="12700">
                <a:moveTo>
                  <a:pt x="0" y="12319"/>
                </a:moveTo>
                <a:lnTo>
                  <a:pt x="114680" y="12319"/>
                </a:lnTo>
                <a:lnTo>
                  <a:pt x="114680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7170293" y="4769484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4" h="12700">
                <a:moveTo>
                  <a:pt x="0" y="12319"/>
                </a:moveTo>
                <a:lnTo>
                  <a:pt x="114680" y="12319"/>
                </a:lnTo>
                <a:lnTo>
                  <a:pt x="114680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7165720" y="4803521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7165720" y="4764913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7351776" y="4699990"/>
            <a:ext cx="93725" cy="147091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7368031" y="4720971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4">
                <a:moveTo>
                  <a:pt x="48133" y="21462"/>
                </a:moveTo>
                <a:lnTo>
                  <a:pt x="27813" y="21462"/>
                </a:lnTo>
                <a:lnTo>
                  <a:pt x="29083" y="22097"/>
                </a:lnTo>
                <a:lnTo>
                  <a:pt x="30861" y="24383"/>
                </a:lnTo>
                <a:lnTo>
                  <a:pt x="31296" y="25907"/>
                </a:lnTo>
                <a:lnTo>
                  <a:pt x="31369" y="108457"/>
                </a:lnTo>
                <a:lnTo>
                  <a:pt x="30988" y="111632"/>
                </a:lnTo>
                <a:lnTo>
                  <a:pt x="29464" y="115442"/>
                </a:lnTo>
                <a:lnTo>
                  <a:pt x="28448" y="116966"/>
                </a:lnTo>
                <a:lnTo>
                  <a:pt x="26797" y="117982"/>
                </a:lnTo>
                <a:lnTo>
                  <a:pt x="25273" y="118998"/>
                </a:lnTo>
                <a:lnTo>
                  <a:pt x="5334" y="121665"/>
                </a:lnTo>
                <a:lnTo>
                  <a:pt x="5334" y="128396"/>
                </a:lnTo>
                <a:lnTo>
                  <a:pt x="74041" y="128396"/>
                </a:lnTo>
                <a:lnTo>
                  <a:pt x="74041" y="121665"/>
                </a:lnTo>
                <a:lnTo>
                  <a:pt x="69342" y="121538"/>
                </a:lnTo>
                <a:lnTo>
                  <a:pt x="65532" y="121284"/>
                </a:lnTo>
                <a:lnTo>
                  <a:pt x="48202" y="108457"/>
                </a:lnTo>
                <a:lnTo>
                  <a:pt x="48133" y="21462"/>
                </a:lnTo>
                <a:close/>
              </a:path>
              <a:path w="74295" h="128904">
                <a:moveTo>
                  <a:pt x="48641" y="0"/>
                </a:moveTo>
                <a:lnTo>
                  <a:pt x="43561" y="0"/>
                </a:lnTo>
                <a:lnTo>
                  <a:pt x="0" y="25907"/>
                </a:lnTo>
                <a:lnTo>
                  <a:pt x="4191" y="33019"/>
                </a:lnTo>
                <a:lnTo>
                  <a:pt x="9525" y="29463"/>
                </a:lnTo>
                <a:lnTo>
                  <a:pt x="14097" y="26669"/>
                </a:lnTo>
                <a:lnTo>
                  <a:pt x="17779" y="24637"/>
                </a:lnTo>
                <a:lnTo>
                  <a:pt x="21336" y="22478"/>
                </a:lnTo>
                <a:lnTo>
                  <a:pt x="24257" y="21462"/>
                </a:lnTo>
                <a:lnTo>
                  <a:pt x="48133" y="21462"/>
                </a:lnTo>
                <a:lnTo>
                  <a:pt x="48133" y="14096"/>
                </a:lnTo>
                <a:lnTo>
                  <a:pt x="48387" y="5841"/>
                </a:lnTo>
                <a:lnTo>
                  <a:pt x="486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7368031" y="4720971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4">
                <a:moveTo>
                  <a:pt x="43561" y="0"/>
                </a:moveTo>
                <a:lnTo>
                  <a:pt x="48641" y="0"/>
                </a:lnTo>
                <a:lnTo>
                  <a:pt x="48387" y="5841"/>
                </a:lnTo>
                <a:lnTo>
                  <a:pt x="48133" y="14096"/>
                </a:lnTo>
                <a:lnTo>
                  <a:pt x="48133" y="24637"/>
                </a:lnTo>
                <a:lnTo>
                  <a:pt x="48133" y="104139"/>
                </a:lnTo>
                <a:lnTo>
                  <a:pt x="48133" y="107695"/>
                </a:lnTo>
                <a:lnTo>
                  <a:pt x="48387" y="110489"/>
                </a:lnTo>
                <a:lnTo>
                  <a:pt x="48768" y="112267"/>
                </a:lnTo>
                <a:lnTo>
                  <a:pt x="49149" y="114045"/>
                </a:lnTo>
                <a:lnTo>
                  <a:pt x="49911" y="115569"/>
                </a:lnTo>
                <a:lnTo>
                  <a:pt x="62611" y="120903"/>
                </a:lnTo>
                <a:lnTo>
                  <a:pt x="65532" y="121284"/>
                </a:lnTo>
                <a:lnTo>
                  <a:pt x="69342" y="121538"/>
                </a:lnTo>
                <a:lnTo>
                  <a:pt x="74041" y="121665"/>
                </a:lnTo>
                <a:lnTo>
                  <a:pt x="74041" y="128396"/>
                </a:lnTo>
                <a:lnTo>
                  <a:pt x="5334" y="128396"/>
                </a:lnTo>
                <a:lnTo>
                  <a:pt x="5334" y="121665"/>
                </a:lnTo>
                <a:lnTo>
                  <a:pt x="12192" y="121284"/>
                </a:lnTo>
                <a:lnTo>
                  <a:pt x="17145" y="120903"/>
                </a:lnTo>
                <a:lnTo>
                  <a:pt x="20066" y="120395"/>
                </a:lnTo>
                <a:lnTo>
                  <a:pt x="22987" y="119760"/>
                </a:lnTo>
                <a:lnTo>
                  <a:pt x="25273" y="118998"/>
                </a:lnTo>
                <a:lnTo>
                  <a:pt x="26797" y="117982"/>
                </a:lnTo>
                <a:lnTo>
                  <a:pt x="28448" y="116966"/>
                </a:lnTo>
                <a:lnTo>
                  <a:pt x="29464" y="115442"/>
                </a:lnTo>
                <a:lnTo>
                  <a:pt x="30225" y="113537"/>
                </a:lnTo>
                <a:lnTo>
                  <a:pt x="30988" y="111632"/>
                </a:lnTo>
                <a:lnTo>
                  <a:pt x="31369" y="108457"/>
                </a:lnTo>
                <a:lnTo>
                  <a:pt x="31369" y="104139"/>
                </a:lnTo>
                <a:lnTo>
                  <a:pt x="31369" y="28701"/>
                </a:lnTo>
                <a:lnTo>
                  <a:pt x="31369" y="26161"/>
                </a:lnTo>
                <a:lnTo>
                  <a:pt x="30861" y="24383"/>
                </a:lnTo>
                <a:lnTo>
                  <a:pt x="29972" y="23240"/>
                </a:lnTo>
                <a:lnTo>
                  <a:pt x="29083" y="22097"/>
                </a:lnTo>
                <a:lnTo>
                  <a:pt x="27813" y="21462"/>
                </a:lnTo>
                <a:lnTo>
                  <a:pt x="26162" y="21462"/>
                </a:lnTo>
                <a:lnTo>
                  <a:pt x="24257" y="21462"/>
                </a:lnTo>
                <a:lnTo>
                  <a:pt x="21336" y="22478"/>
                </a:lnTo>
                <a:lnTo>
                  <a:pt x="17779" y="24637"/>
                </a:lnTo>
                <a:lnTo>
                  <a:pt x="14097" y="26669"/>
                </a:lnTo>
                <a:lnTo>
                  <a:pt x="9525" y="29463"/>
                </a:lnTo>
                <a:lnTo>
                  <a:pt x="4191" y="33019"/>
                </a:lnTo>
                <a:lnTo>
                  <a:pt x="0" y="25907"/>
                </a:lnTo>
                <a:lnTo>
                  <a:pt x="4356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5900928" y="4960620"/>
            <a:ext cx="105949" cy="144018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5916167" y="4981066"/>
            <a:ext cx="88265" cy="126364"/>
          </a:xfrm>
          <a:custGeom>
            <a:avLst/>
            <a:gdLst/>
            <a:ahLst/>
            <a:cxnLst/>
            <a:rect l="l" t="t" r="r" b="b"/>
            <a:pathLst>
              <a:path w="88264" h="126364">
                <a:moveTo>
                  <a:pt x="86233" y="0"/>
                </a:moveTo>
                <a:lnTo>
                  <a:pt x="2540" y="0"/>
                </a:lnTo>
                <a:lnTo>
                  <a:pt x="2540" y="3809"/>
                </a:lnTo>
                <a:lnTo>
                  <a:pt x="41783" y="64769"/>
                </a:lnTo>
                <a:lnTo>
                  <a:pt x="0" y="122173"/>
                </a:lnTo>
                <a:lnTo>
                  <a:pt x="0" y="125983"/>
                </a:lnTo>
                <a:lnTo>
                  <a:pt x="85852" y="125983"/>
                </a:lnTo>
                <a:lnTo>
                  <a:pt x="86599" y="113029"/>
                </a:lnTo>
                <a:lnTo>
                  <a:pt x="18034" y="113029"/>
                </a:lnTo>
                <a:lnTo>
                  <a:pt x="54991" y="62229"/>
                </a:lnTo>
                <a:lnTo>
                  <a:pt x="54991" y="57022"/>
                </a:lnTo>
                <a:lnTo>
                  <a:pt x="21971" y="6984"/>
                </a:lnTo>
                <a:lnTo>
                  <a:pt x="86233" y="6984"/>
                </a:lnTo>
                <a:lnTo>
                  <a:pt x="86233" y="0"/>
                </a:lnTo>
                <a:close/>
              </a:path>
              <a:path w="88264" h="126364">
                <a:moveTo>
                  <a:pt x="87757" y="92963"/>
                </a:moveTo>
                <a:lnTo>
                  <a:pt x="79883" y="92963"/>
                </a:lnTo>
                <a:lnTo>
                  <a:pt x="79248" y="96773"/>
                </a:lnTo>
                <a:lnTo>
                  <a:pt x="78486" y="99821"/>
                </a:lnTo>
                <a:lnTo>
                  <a:pt x="77724" y="102234"/>
                </a:lnTo>
                <a:lnTo>
                  <a:pt x="76962" y="104520"/>
                </a:lnTo>
                <a:lnTo>
                  <a:pt x="76200" y="106425"/>
                </a:lnTo>
                <a:lnTo>
                  <a:pt x="75311" y="107695"/>
                </a:lnTo>
                <a:lnTo>
                  <a:pt x="74549" y="109092"/>
                </a:lnTo>
                <a:lnTo>
                  <a:pt x="65405" y="113029"/>
                </a:lnTo>
                <a:lnTo>
                  <a:pt x="86599" y="113029"/>
                </a:lnTo>
                <a:lnTo>
                  <a:pt x="87757" y="92963"/>
                </a:lnTo>
                <a:close/>
              </a:path>
              <a:path w="88264" h="126364">
                <a:moveTo>
                  <a:pt x="86233" y="6984"/>
                </a:moveTo>
                <a:lnTo>
                  <a:pt x="62103" y="6984"/>
                </a:lnTo>
                <a:lnTo>
                  <a:pt x="64008" y="7238"/>
                </a:lnTo>
                <a:lnTo>
                  <a:pt x="65532" y="7619"/>
                </a:lnTo>
                <a:lnTo>
                  <a:pt x="72517" y="13207"/>
                </a:lnTo>
                <a:lnTo>
                  <a:pt x="73660" y="14731"/>
                </a:lnTo>
                <a:lnTo>
                  <a:pt x="74676" y="16890"/>
                </a:lnTo>
                <a:lnTo>
                  <a:pt x="75692" y="19684"/>
                </a:lnTo>
                <a:lnTo>
                  <a:pt x="76708" y="22351"/>
                </a:lnTo>
                <a:lnTo>
                  <a:pt x="77724" y="25780"/>
                </a:lnTo>
                <a:lnTo>
                  <a:pt x="78867" y="30098"/>
                </a:lnTo>
                <a:lnTo>
                  <a:pt x="86233" y="30098"/>
                </a:lnTo>
                <a:lnTo>
                  <a:pt x="86233" y="698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5916167" y="4981066"/>
            <a:ext cx="88265" cy="126364"/>
          </a:xfrm>
          <a:custGeom>
            <a:avLst/>
            <a:gdLst/>
            <a:ahLst/>
            <a:cxnLst/>
            <a:rect l="l" t="t" r="r" b="b"/>
            <a:pathLst>
              <a:path w="88264" h="126364">
                <a:moveTo>
                  <a:pt x="2540" y="0"/>
                </a:moveTo>
                <a:lnTo>
                  <a:pt x="86233" y="0"/>
                </a:lnTo>
                <a:lnTo>
                  <a:pt x="86233" y="30098"/>
                </a:lnTo>
                <a:lnTo>
                  <a:pt x="78867" y="30098"/>
                </a:lnTo>
                <a:lnTo>
                  <a:pt x="77724" y="25780"/>
                </a:lnTo>
                <a:lnTo>
                  <a:pt x="76708" y="22351"/>
                </a:lnTo>
                <a:lnTo>
                  <a:pt x="75692" y="19684"/>
                </a:lnTo>
                <a:lnTo>
                  <a:pt x="74676" y="16890"/>
                </a:lnTo>
                <a:lnTo>
                  <a:pt x="73660" y="14731"/>
                </a:lnTo>
                <a:lnTo>
                  <a:pt x="72517" y="13207"/>
                </a:lnTo>
                <a:lnTo>
                  <a:pt x="71501" y="11683"/>
                </a:lnTo>
                <a:lnTo>
                  <a:pt x="70358" y="10413"/>
                </a:lnTo>
                <a:lnTo>
                  <a:pt x="62103" y="6984"/>
                </a:lnTo>
                <a:lnTo>
                  <a:pt x="59690" y="6984"/>
                </a:lnTo>
                <a:lnTo>
                  <a:pt x="21971" y="6984"/>
                </a:lnTo>
                <a:lnTo>
                  <a:pt x="54991" y="57022"/>
                </a:lnTo>
                <a:lnTo>
                  <a:pt x="54991" y="62229"/>
                </a:lnTo>
                <a:lnTo>
                  <a:pt x="18034" y="113029"/>
                </a:lnTo>
                <a:lnTo>
                  <a:pt x="62611" y="113029"/>
                </a:lnTo>
                <a:lnTo>
                  <a:pt x="65405" y="113029"/>
                </a:lnTo>
                <a:lnTo>
                  <a:pt x="67437" y="112775"/>
                </a:lnTo>
                <a:lnTo>
                  <a:pt x="75311" y="107695"/>
                </a:lnTo>
                <a:lnTo>
                  <a:pt x="76200" y="106425"/>
                </a:lnTo>
                <a:lnTo>
                  <a:pt x="79883" y="92963"/>
                </a:lnTo>
                <a:lnTo>
                  <a:pt x="87757" y="92963"/>
                </a:lnTo>
                <a:lnTo>
                  <a:pt x="85852" y="125983"/>
                </a:lnTo>
                <a:lnTo>
                  <a:pt x="0" y="125983"/>
                </a:lnTo>
                <a:lnTo>
                  <a:pt x="0" y="122173"/>
                </a:lnTo>
                <a:lnTo>
                  <a:pt x="41783" y="64769"/>
                </a:lnTo>
                <a:lnTo>
                  <a:pt x="2540" y="3809"/>
                </a:lnTo>
                <a:lnTo>
                  <a:pt x="254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5998464" y="5026125"/>
            <a:ext cx="69388" cy="124232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6008751" y="5042280"/>
            <a:ext cx="138303" cy="114681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6077711" y="5078095"/>
            <a:ext cx="66675" cy="35560"/>
          </a:xfrm>
          <a:custGeom>
            <a:avLst/>
            <a:gdLst/>
            <a:ahLst/>
            <a:cxnLst/>
            <a:rect l="l" t="t" r="r" b="b"/>
            <a:pathLst>
              <a:path w="66675" h="35560">
                <a:moveTo>
                  <a:pt x="66548" y="25399"/>
                </a:moveTo>
                <a:lnTo>
                  <a:pt x="0" y="25399"/>
                </a:lnTo>
                <a:lnTo>
                  <a:pt x="0" y="35051"/>
                </a:lnTo>
                <a:lnTo>
                  <a:pt x="66548" y="35051"/>
                </a:lnTo>
                <a:lnTo>
                  <a:pt x="66548" y="25399"/>
                </a:lnTo>
                <a:close/>
              </a:path>
              <a:path w="66675" h="35560">
                <a:moveTo>
                  <a:pt x="66548" y="0"/>
                </a:moveTo>
                <a:lnTo>
                  <a:pt x="0" y="0"/>
                </a:lnTo>
                <a:lnTo>
                  <a:pt x="0" y="9651"/>
                </a:lnTo>
                <a:lnTo>
                  <a:pt x="66548" y="9651"/>
                </a:lnTo>
                <a:lnTo>
                  <a:pt x="6654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6077711" y="5103495"/>
            <a:ext cx="66675" cy="10160"/>
          </a:xfrm>
          <a:custGeom>
            <a:avLst/>
            <a:gdLst/>
            <a:ahLst/>
            <a:cxnLst/>
            <a:rect l="l" t="t" r="r" b="b"/>
            <a:pathLst>
              <a:path w="66675" h="10160">
                <a:moveTo>
                  <a:pt x="0" y="0"/>
                </a:moveTo>
                <a:lnTo>
                  <a:pt x="66548" y="0"/>
                </a:lnTo>
                <a:lnTo>
                  <a:pt x="66548" y="9651"/>
                </a:lnTo>
                <a:lnTo>
                  <a:pt x="0" y="965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6077711" y="5078095"/>
            <a:ext cx="66675" cy="10160"/>
          </a:xfrm>
          <a:custGeom>
            <a:avLst/>
            <a:gdLst/>
            <a:ahLst/>
            <a:cxnLst/>
            <a:rect l="l" t="t" r="r" b="b"/>
            <a:pathLst>
              <a:path w="66675" h="10160">
                <a:moveTo>
                  <a:pt x="0" y="0"/>
                </a:moveTo>
                <a:lnTo>
                  <a:pt x="66548" y="0"/>
                </a:lnTo>
                <a:lnTo>
                  <a:pt x="66548" y="9651"/>
                </a:lnTo>
                <a:lnTo>
                  <a:pt x="0" y="965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6147815" y="5038306"/>
            <a:ext cx="69388" cy="87668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6163945" y="5059679"/>
            <a:ext cx="49530" cy="68580"/>
          </a:xfrm>
          <a:custGeom>
            <a:avLst/>
            <a:gdLst/>
            <a:ahLst/>
            <a:cxnLst/>
            <a:rect l="l" t="t" r="r" b="b"/>
            <a:pathLst>
              <a:path w="49529" h="68579">
                <a:moveTo>
                  <a:pt x="31876" y="13335"/>
                </a:moveTo>
                <a:lnTo>
                  <a:pt x="18414" y="13335"/>
                </a:lnTo>
                <a:lnTo>
                  <a:pt x="19176" y="13589"/>
                </a:lnTo>
                <a:lnTo>
                  <a:pt x="19684" y="14224"/>
                </a:lnTo>
                <a:lnTo>
                  <a:pt x="20192" y="14732"/>
                </a:lnTo>
                <a:lnTo>
                  <a:pt x="20446" y="15748"/>
                </a:lnTo>
                <a:lnTo>
                  <a:pt x="20446" y="56388"/>
                </a:lnTo>
                <a:lnTo>
                  <a:pt x="12953" y="62738"/>
                </a:lnTo>
                <a:lnTo>
                  <a:pt x="10921" y="63119"/>
                </a:lnTo>
                <a:lnTo>
                  <a:pt x="3047" y="63373"/>
                </a:lnTo>
                <a:lnTo>
                  <a:pt x="3047" y="68580"/>
                </a:lnTo>
                <a:lnTo>
                  <a:pt x="49275" y="68580"/>
                </a:lnTo>
                <a:lnTo>
                  <a:pt x="49275" y="63373"/>
                </a:lnTo>
                <a:lnTo>
                  <a:pt x="44576" y="63373"/>
                </a:lnTo>
                <a:lnTo>
                  <a:pt x="41147" y="63119"/>
                </a:lnTo>
                <a:lnTo>
                  <a:pt x="32512" y="59055"/>
                </a:lnTo>
                <a:lnTo>
                  <a:pt x="32003" y="58039"/>
                </a:lnTo>
                <a:lnTo>
                  <a:pt x="31876" y="13335"/>
                </a:lnTo>
                <a:close/>
              </a:path>
              <a:path w="49529" h="68579">
                <a:moveTo>
                  <a:pt x="32130" y="0"/>
                </a:moveTo>
                <a:lnTo>
                  <a:pt x="28447" y="0"/>
                </a:lnTo>
                <a:lnTo>
                  <a:pt x="0" y="14732"/>
                </a:lnTo>
                <a:lnTo>
                  <a:pt x="2920" y="20447"/>
                </a:lnTo>
                <a:lnTo>
                  <a:pt x="6730" y="18034"/>
                </a:lnTo>
                <a:lnTo>
                  <a:pt x="9778" y="16256"/>
                </a:lnTo>
                <a:lnTo>
                  <a:pt x="12064" y="15113"/>
                </a:lnTo>
                <a:lnTo>
                  <a:pt x="14477" y="13843"/>
                </a:lnTo>
                <a:lnTo>
                  <a:pt x="16255" y="13335"/>
                </a:lnTo>
                <a:lnTo>
                  <a:pt x="31876" y="13335"/>
                </a:lnTo>
                <a:lnTo>
                  <a:pt x="32003" y="2667"/>
                </a:lnTo>
                <a:lnTo>
                  <a:pt x="3213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6163945" y="5059679"/>
            <a:ext cx="49530" cy="68580"/>
          </a:xfrm>
          <a:custGeom>
            <a:avLst/>
            <a:gdLst/>
            <a:ahLst/>
            <a:cxnLst/>
            <a:rect l="l" t="t" r="r" b="b"/>
            <a:pathLst>
              <a:path w="49529" h="68579">
                <a:moveTo>
                  <a:pt x="28447" y="0"/>
                </a:moveTo>
                <a:lnTo>
                  <a:pt x="32130" y="0"/>
                </a:lnTo>
                <a:lnTo>
                  <a:pt x="32130" y="762"/>
                </a:lnTo>
                <a:lnTo>
                  <a:pt x="32003" y="2667"/>
                </a:lnTo>
                <a:lnTo>
                  <a:pt x="32003" y="5715"/>
                </a:lnTo>
                <a:lnTo>
                  <a:pt x="31876" y="8636"/>
                </a:lnTo>
                <a:lnTo>
                  <a:pt x="31876" y="11684"/>
                </a:lnTo>
                <a:lnTo>
                  <a:pt x="31876" y="14732"/>
                </a:lnTo>
                <a:lnTo>
                  <a:pt x="31876" y="54102"/>
                </a:lnTo>
                <a:lnTo>
                  <a:pt x="31876" y="56388"/>
                </a:lnTo>
                <a:lnTo>
                  <a:pt x="32003" y="58039"/>
                </a:lnTo>
                <a:lnTo>
                  <a:pt x="32512" y="59055"/>
                </a:lnTo>
                <a:lnTo>
                  <a:pt x="32892" y="60071"/>
                </a:lnTo>
                <a:lnTo>
                  <a:pt x="33527" y="60833"/>
                </a:lnTo>
                <a:lnTo>
                  <a:pt x="44576" y="63373"/>
                </a:lnTo>
                <a:lnTo>
                  <a:pt x="49275" y="63373"/>
                </a:lnTo>
                <a:lnTo>
                  <a:pt x="49275" y="68580"/>
                </a:lnTo>
                <a:lnTo>
                  <a:pt x="3047" y="68580"/>
                </a:lnTo>
                <a:lnTo>
                  <a:pt x="3047" y="63373"/>
                </a:lnTo>
                <a:lnTo>
                  <a:pt x="7492" y="63246"/>
                </a:lnTo>
                <a:lnTo>
                  <a:pt x="10921" y="63119"/>
                </a:lnTo>
                <a:lnTo>
                  <a:pt x="12953" y="62738"/>
                </a:lnTo>
                <a:lnTo>
                  <a:pt x="15112" y="62484"/>
                </a:lnTo>
                <a:lnTo>
                  <a:pt x="16637" y="62103"/>
                </a:lnTo>
                <a:lnTo>
                  <a:pt x="20446" y="56388"/>
                </a:lnTo>
                <a:lnTo>
                  <a:pt x="20446" y="54102"/>
                </a:lnTo>
                <a:lnTo>
                  <a:pt x="20446" y="17018"/>
                </a:lnTo>
                <a:lnTo>
                  <a:pt x="20446" y="15748"/>
                </a:lnTo>
                <a:lnTo>
                  <a:pt x="20192" y="14732"/>
                </a:lnTo>
                <a:lnTo>
                  <a:pt x="19684" y="14224"/>
                </a:lnTo>
                <a:lnTo>
                  <a:pt x="19176" y="13589"/>
                </a:lnTo>
                <a:lnTo>
                  <a:pt x="18414" y="13335"/>
                </a:lnTo>
                <a:lnTo>
                  <a:pt x="17399" y="13335"/>
                </a:lnTo>
                <a:lnTo>
                  <a:pt x="16255" y="13335"/>
                </a:lnTo>
                <a:lnTo>
                  <a:pt x="14477" y="13843"/>
                </a:lnTo>
                <a:lnTo>
                  <a:pt x="12064" y="15113"/>
                </a:lnTo>
                <a:lnTo>
                  <a:pt x="9778" y="16256"/>
                </a:lnTo>
                <a:lnTo>
                  <a:pt x="6730" y="18034"/>
                </a:lnTo>
                <a:lnTo>
                  <a:pt x="2920" y="20447"/>
                </a:lnTo>
                <a:lnTo>
                  <a:pt x="0" y="14732"/>
                </a:lnTo>
                <a:lnTo>
                  <a:pt x="2844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5999988" y="4930176"/>
            <a:ext cx="105949" cy="95213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6016116" y="4951476"/>
            <a:ext cx="86360" cy="76200"/>
          </a:xfrm>
          <a:custGeom>
            <a:avLst/>
            <a:gdLst/>
            <a:ahLst/>
            <a:cxnLst/>
            <a:rect l="l" t="t" r="r" b="b"/>
            <a:pathLst>
              <a:path w="86360" h="76200">
                <a:moveTo>
                  <a:pt x="41021" y="0"/>
                </a:moveTo>
                <a:lnTo>
                  <a:pt x="14224" y="0"/>
                </a:lnTo>
                <a:lnTo>
                  <a:pt x="13335" y="4191"/>
                </a:lnTo>
                <a:lnTo>
                  <a:pt x="15112" y="4191"/>
                </a:lnTo>
                <a:lnTo>
                  <a:pt x="16637" y="4444"/>
                </a:lnTo>
                <a:lnTo>
                  <a:pt x="17525" y="4699"/>
                </a:lnTo>
                <a:lnTo>
                  <a:pt x="18542" y="5080"/>
                </a:lnTo>
                <a:lnTo>
                  <a:pt x="19304" y="5587"/>
                </a:lnTo>
                <a:lnTo>
                  <a:pt x="19558" y="6350"/>
                </a:lnTo>
                <a:lnTo>
                  <a:pt x="19938" y="6985"/>
                </a:lnTo>
                <a:lnTo>
                  <a:pt x="20047" y="7366"/>
                </a:lnTo>
                <a:lnTo>
                  <a:pt x="20132" y="11049"/>
                </a:lnTo>
                <a:lnTo>
                  <a:pt x="19782" y="13207"/>
                </a:lnTo>
                <a:lnTo>
                  <a:pt x="18910" y="17018"/>
                </a:lnTo>
                <a:lnTo>
                  <a:pt x="8762" y="63118"/>
                </a:lnTo>
                <a:lnTo>
                  <a:pt x="8000" y="65786"/>
                </a:lnTo>
                <a:lnTo>
                  <a:pt x="6731" y="68834"/>
                </a:lnTo>
                <a:lnTo>
                  <a:pt x="5969" y="69976"/>
                </a:lnTo>
                <a:lnTo>
                  <a:pt x="5080" y="70612"/>
                </a:lnTo>
                <a:lnTo>
                  <a:pt x="4318" y="71247"/>
                </a:lnTo>
                <a:lnTo>
                  <a:pt x="2921" y="71755"/>
                </a:lnTo>
                <a:lnTo>
                  <a:pt x="888" y="72009"/>
                </a:lnTo>
                <a:lnTo>
                  <a:pt x="0" y="76200"/>
                </a:lnTo>
                <a:lnTo>
                  <a:pt x="26924" y="76200"/>
                </a:lnTo>
                <a:lnTo>
                  <a:pt x="27812" y="72009"/>
                </a:lnTo>
                <a:lnTo>
                  <a:pt x="25273" y="72009"/>
                </a:lnTo>
                <a:lnTo>
                  <a:pt x="23495" y="71628"/>
                </a:lnTo>
                <a:lnTo>
                  <a:pt x="21462" y="70104"/>
                </a:lnTo>
                <a:lnTo>
                  <a:pt x="21067" y="69215"/>
                </a:lnTo>
                <a:lnTo>
                  <a:pt x="21177" y="64643"/>
                </a:lnTo>
                <a:lnTo>
                  <a:pt x="21336" y="63373"/>
                </a:lnTo>
                <a:lnTo>
                  <a:pt x="21740" y="61722"/>
                </a:lnTo>
                <a:lnTo>
                  <a:pt x="22098" y="59817"/>
                </a:lnTo>
                <a:lnTo>
                  <a:pt x="26543" y="39624"/>
                </a:lnTo>
                <a:lnTo>
                  <a:pt x="48535" y="39624"/>
                </a:lnTo>
                <a:lnTo>
                  <a:pt x="45847" y="34417"/>
                </a:lnTo>
                <a:lnTo>
                  <a:pt x="46584" y="33781"/>
                </a:lnTo>
                <a:lnTo>
                  <a:pt x="27812" y="33781"/>
                </a:lnTo>
                <a:lnTo>
                  <a:pt x="31644" y="16382"/>
                </a:lnTo>
                <a:lnTo>
                  <a:pt x="40132" y="4063"/>
                </a:lnTo>
                <a:lnTo>
                  <a:pt x="41021" y="0"/>
                </a:lnTo>
                <a:close/>
              </a:path>
              <a:path w="86360" h="76200">
                <a:moveTo>
                  <a:pt x="72262" y="72009"/>
                </a:moveTo>
                <a:lnTo>
                  <a:pt x="46100" y="72009"/>
                </a:lnTo>
                <a:lnTo>
                  <a:pt x="45085" y="76200"/>
                </a:lnTo>
                <a:lnTo>
                  <a:pt x="71247" y="76200"/>
                </a:lnTo>
                <a:lnTo>
                  <a:pt x="72262" y="72009"/>
                </a:lnTo>
                <a:close/>
              </a:path>
              <a:path w="86360" h="76200">
                <a:moveTo>
                  <a:pt x="48535" y="39624"/>
                </a:moveTo>
                <a:lnTo>
                  <a:pt x="31496" y="39624"/>
                </a:lnTo>
                <a:lnTo>
                  <a:pt x="32638" y="39750"/>
                </a:lnTo>
                <a:lnTo>
                  <a:pt x="33400" y="40131"/>
                </a:lnTo>
                <a:lnTo>
                  <a:pt x="38227" y="46100"/>
                </a:lnTo>
                <a:lnTo>
                  <a:pt x="46609" y="62356"/>
                </a:lnTo>
                <a:lnTo>
                  <a:pt x="47752" y="64769"/>
                </a:lnTo>
                <a:lnTo>
                  <a:pt x="48641" y="66548"/>
                </a:lnTo>
                <a:lnTo>
                  <a:pt x="48895" y="67437"/>
                </a:lnTo>
                <a:lnTo>
                  <a:pt x="49275" y="68453"/>
                </a:lnTo>
                <a:lnTo>
                  <a:pt x="49339" y="68834"/>
                </a:lnTo>
                <a:lnTo>
                  <a:pt x="49403" y="71247"/>
                </a:lnTo>
                <a:lnTo>
                  <a:pt x="48387" y="72009"/>
                </a:lnTo>
                <a:lnTo>
                  <a:pt x="70231" y="72009"/>
                </a:lnTo>
                <a:lnTo>
                  <a:pt x="63754" y="67944"/>
                </a:lnTo>
                <a:lnTo>
                  <a:pt x="62737" y="66801"/>
                </a:lnTo>
                <a:lnTo>
                  <a:pt x="61468" y="64643"/>
                </a:lnTo>
                <a:lnTo>
                  <a:pt x="48535" y="39624"/>
                </a:lnTo>
                <a:close/>
              </a:path>
              <a:path w="86360" h="76200">
                <a:moveTo>
                  <a:pt x="85852" y="0"/>
                </a:moveTo>
                <a:lnTo>
                  <a:pt x="57150" y="0"/>
                </a:lnTo>
                <a:lnTo>
                  <a:pt x="56261" y="4191"/>
                </a:lnTo>
                <a:lnTo>
                  <a:pt x="58166" y="4191"/>
                </a:lnTo>
                <a:lnTo>
                  <a:pt x="59562" y="4444"/>
                </a:lnTo>
                <a:lnTo>
                  <a:pt x="60325" y="4953"/>
                </a:lnTo>
                <a:lnTo>
                  <a:pt x="60960" y="5461"/>
                </a:lnTo>
                <a:lnTo>
                  <a:pt x="61264" y="5968"/>
                </a:lnTo>
                <a:lnTo>
                  <a:pt x="61341" y="8000"/>
                </a:lnTo>
                <a:lnTo>
                  <a:pt x="61087" y="9017"/>
                </a:lnTo>
                <a:lnTo>
                  <a:pt x="42672" y="27305"/>
                </a:lnTo>
                <a:lnTo>
                  <a:pt x="39243" y="30225"/>
                </a:lnTo>
                <a:lnTo>
                  <a:pt x="36703" y="32004"/>
                </a:lnTo>
                <a:lnTo>
                  <a:pt x="34798" y="32766"/>
                </a:lnTo>
                <a:lnTo>
                  <a:pt x="33274" y="33400"/>
                </a:lnTo>
                <a:lnTo>
                  <a:pt x="31369" y="33781"/>
                </a:lnTo>
                <a:lnTo>
                  <a:pt x="46584" y="33781"/>
                </a:lnTo>
                <a:lnTo>
                  <a:pt x="69596" y="13969"/>
                </a:lnTo>
                <a:lnTo>
                  <a:pt x="72898" y="11049"/>
                </a:lnTo>
                <a:lnTo>
                  <a:pt x="75311" y="9017"/>
                </a:lnTo>
                <a:lnTo>
                  <a:pt x="76708" y="8000"/>
                </a:lnTo>
                <a:lnTo>
                  <a:pt x="78232" y="6857"/>
                </a:lnTo>
                <a:lnTo>
                  <a:pt x="79629" y="5968"/>
                </a:lnTo>
                <a:lnTo>
                  <a:pt x="82169" y="4699"/>
                </a:lnTo>
                <a:lnTo>
                  <a:pt x="83566" y="4318"/>
                </a:lnTo>
                <a:lnTo>
                  <a:pt x="84836" y="4191"/>
                </a:lnTo>
                <a:lnTo>
                  <a:pt x="8585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6016116" y="4951476"/>
            <a:ext cx="86360" cy="76200"/>
          </a:xfrm>
          <a:custGeom>
            <a:avLst/>
            <a:gdLst/>
            <a:ahLst/>
            <a:cxnLst/>
            <a:rect l="l" t="t" r="r" b="b"/>
            <a:pathLst>
              <a:path w="86360" h="76200">
                <a:moveTo>
                  <a:pt x="14224" y="0"/>
                </a:moveTo>
                <a:lnTo>
                  <a:pt x="41021" y="0"/>
                </a:lnTo>
                <a:lnTo>
                  <a:pt x="40132" y="4063"/>
                </a:lnTo>
                <a:lnTo>
                  <a:pt x="38227" y="4318"/>
                </a:lnTo>
                <a:lnTo>
                  <a:pt x="36830" y="4825"/>
                </a:lnTo>
                <a:lnTo>
                  <a:pt x="27812" y="33781"/>
                </a:lnTo>
                <a:lnTo>
                  <a:pt x="29083" y="33781"/>
                </a:lnTo>
                <a:lnTo>
                  <a:pt x="31369" y="33781"/>
                </a:lnTo>
                <a:lnTo>
                  <a:pt x="33274" y="33400"/>
                </a:lnTo>
                <a:lnTo>
                  <a:pt x="34798" y="32766"/>
                </a:lnTo>
                <a:lnTo>
                  <a:pt x="36703" y="32004"/>
                </a:lnTo>
                <a:lnTo>
                  <a:pt x="39243" y="30225"/>
                </a:lnTo>
                <a:lnTo>
                  <a:pt x="42672" y="27305"/>
                </a:lnTo>
                <a:lnTo>
                  <a:pt x="47371" y="23494"/>
                </a:lnTo>
                <a:lnTo>
                  <a:pt x="61341" y="8000"/>
                </a:lnTo>
                <a:lnTo>
                  <a:pt x="61341" y="7112"/>
                </a:lnTo>
                <a:lnTo>
                  <a:pt x="61341" y="6096"/>
                </a:lnTo>
                <a:lnTo>
                  <a:pt x="60960" y="5461"/>
                </a:lnTo>
                <a:lnTo>
                  <a:pt x="60325" y="4953"/>
                </a:lnTo>
                <a:lnTo>
                  <a:pt x="59562" y="4444"/>
                </a:lnTo>
                <a:lnTo>
                  <a:pt x="58166" y="4191"/>
                </a:lnTo>
                <a:lnTo>
                  <a:pt x="56261" y="4191"/>
                </a:lnTo>
                <a:lnTo>
                  <a:pt x="57150" y="0"/>
                </a:lnTo>
                <a:lnTo>
                  <a:pt x="85852" y="0"/>
                </a:lnTo>
                <a:lnTo>
                  <a:pt x="84836" y="4191"/>
                </a:lnTo>
                <a:lnTo>
                  <a:pt x="83566" y="4318"/>
                </a:lnTo>
                <a:lnTo>
                  <a:pt x="82169" y="4699"/>
                </a:lnTo>
                <a:lnTo>
                  <a:pt x="80899" y="5334"/>
                </a:lnTo>
                <a:lnTo>
                  <a:pt x="79629" y="5968"/>
                </a:lnTo>
                <a:lnTo>
                  <a:pt x="78232" y="6857"/>
                </a:lnTo>
                <a:lnTo>
                  <a:pt x="76708" y="8000"/>
                </a:lnTo>
                <a:lnTo>
                  <a:pt x="75311" y="9017"/>
                </a:lnTo>
                <a:lnTo>
                  <a:pt x="72898" y="11049"/>
                </a:lnTo>
                <a:lnTo>
                  <a:pt x="69596" y="13969"/>
                </a:lnTo>
                <a:lnTo>
                  <a:pt x="45847" y="34417"/>
                </a:lnTo>
                <a:lnTo>
                  <a:pt x="59944" y="61722"/>
                </a:lnTo>
                <a:lnTo>
                  <a:pt x="61468" y="64643"/>
                </a:lnTo>
                <a:lnTo>
                  <a:pt x="62737" y="66801"/>
                </a:lnTo>
                <a:lnTo>
                  <a:pt x="63754" y="67944"/>
                </a:lnTo>
                <a:lnTo>
                  <a:pt x="64770" y="69215"/>
                </a:lnTo>
                <a:lnTo>
                  <a:pt x="65912" y="70104"/>
                </a:lnTo>
                <a:lnTo>
                  <a:pt x="67310" y="70866"/>
                </a:lnTo>
                <a:lnTo>
                  <a:pt x="68580" y="71500"/>
                </a:lnTo>
                <a:lnTo>
                  <a:pt x="70231" y="72009"/>
                </a:lnTo>
                <a:lnTo>
                  <a:pt x="72262" y="72009"/>
                </a:lnTo>
                <a:lnTo>
                  <a:pt x="71247" y="76200"/>
                </a:lnTo>
                <a:lnTo>
                  <a:pt x="45085" y="76200"/>
                </a:lnTo>
                <a:lnTo>
                  <a:pt x="46100" y="72009"/>
                </a:lnTo>
                <a:lnTo>
                  <a:pt x="48387" y="72009"/>
                </a:lnTo>
                <a:lnTo>
                  <a:pt x="49403" y="71247"/>
                </a:lnTo>
                <a:lnTo>
                  <a:pt x="49403" y="69976"/>
                </a:lnTo>
                <a:lnTo>
                  <a:pt x="49403" y="69215"/>
                </a:lnTo>
                <a:lnTo>
                  <a:pt x="49275" y="68453"/>
                </a:lnTo>
                <a:lnTo>
                  <a:pt x="48895" y="67437"/>
                </a:lnTo>
                <a:lnTo>
                  <a:pt x="48641" y="66548"/>
                </a:lnTo>
                <a:lnTo>
                  <a:pt x="47752" y="64769"/>
                </a:lnTo>
                <a:lnTo>
                  <a:pt x="46609" y="62356"/>
                </a:lnTo>
                <a:lnTo>
                  <a:pt x="38227" y="46100"/>
                </a:lnTo>
                <a:lnTo>
                  <a:pt x="37211" y="44068"/>
                </a:lnTo>
                <a:lnTo>
                  <a:pt x="36322" y="42672"/>
                </a:lnTo>
                <a:lnTo>
                  <a:pt x="35560" y="41782"/>
                </a:lnTo>
                <a:lnTo>
                  <a:pt x="34925" y="41021"/>
                </a:lnTo>
                <a:lnTo>
                  <a:pt x="34162" y="40386"/>
                </a:lnTo>
                <a:lnTo>
                  <a:pt x="33400" y="40131"/>
                </a:lnTo>
                <a:lnTo>
                  <a:pt x="32638" y="39750"/>
                </a:lnTo>
                <a:lnTo>
                  <a:pt x="31496" y="39624"/>
                </a:lnTo>
                <a:lnTo>
                  <a:pt x="29845" y="39624"/>
                </a:lnTo>
                <a:lnTo>
                  <a:pt x="26543" y="39624"/>
                </a:lnTo>
                <a:lnTo>
                  <a:pt x="22098" y="59817"/>
                </a:lnTo>
                <a:lnTo>
                  <a:pt x="21717" y="61849"/>
                </a:lnTo>
                <a:lnTo>
                  <a:pt x="21336" y="63373"/>
                </a:lnTo>
                <a:lnTo>
                  <a:pt x="21209" y="64388"/>
                </a:lnTo>
                <a:lnTo>
                  <a:pt x="21082" y="65405"/>
                </a:lnTo>
                <a:lnTo>
                  <a:pt x="20955" y="66421"/>
                </a:lnTo>
                <a:lnTo>
                  <a:pt x="20955" y="67310"/>
                </a:lnTo>
                <a:lnTo>
                  <a:pt x="20955" y="68961"/>
                </a:lnTo>
                <a:lnTo>
                  <a:pt x="21462" y="70104"/>
                </a:lnTo>
                <a:lnTo>
                  <a:pt x="22479" y="70866"/>
                </a:lnTo>
                <a:lnTo>
                  <a:pt x="23495" y="71628"/>
                </a:lnTo>
                <a:lnTo>
                  <a:pt x="25273" y="72009"/>
                </a:lnTo>
                <a:lnTo>
                  <a:pt x="27812" y="72009"/>
                </a:lnTo>
                <a:lnTo>
                  <a:pt x="26924" y="76200"/>
                </a:lnTo>
                <a:lnTo>
                  <a:pt x="0" y="76200"/>
                </a:lnTo>
                <a:lnTo>
                  <a:pt x="888" y="72009"/>
                </a:lnTo>
                <a:lnTo>
                  <a:pt x="2921" y="71755"/>
                </a:lnTo>
                <a:lnTo>
                  <a:pt x="4318" y="71247"/>
                </a:lnTo>
                <a:lnTo>
                  <a:pt x="5080" y="70612"/>
                </a:lnTo>
                <a:lnTo>
                  <a:pt x="5969" y="69976"/>
                </a:lnTo>
                <a:lnTo>
                  <a:pt x="6731" y="68834"/>
                </a:lnTo>
                <a:lnTo>
                  <a:pt x="7366" y="67310"/>
                </a:lnTo>
                <a:lnTo>
                  <a:pt x="8000" y="65786"/>
                </a:lnTo>
                <a:lnTo>
                  <a:pt x="8762" y="63118"/>
                </a:lnTo>
                <a:lnTo>
                  <a:pt x="9652" y="59055"/>
                </a:lnTo>
                <a:lnTo>
                  <a:pt x="19050" y="16382"/>
                </a:lnTo>
                <a:lnTo>
                  <a:pt x="19812" y="13081"/>
                </a:lnTo>
                <a:lnTo>
                  <a:pt x="20193" y="10668"/>
                </a:lnTo>
                <a:lnTo>
                  <a:pt x="20193" y="9017"/>
                </a:lnTo>
                <a:lnTo>
                  <a:pt x="20193" y="7874"/>
                </a:lnTo>
                <a:lnTo>
                  <a:pt x="19938" y="6985"/>
                </a:lnTo>
                <a:lnTo>
                  <a:pt x="19558" y="6350"/>
                </a:lnTo>
                <a:lnTo>
                  <a:pt x="19304" y="5587"/>
                </a:lnTo>
                <a:lnTo>
                  <a:pt x="18542" y="5080"/>
                </a:lnTo>
                <a:lnTo>
                  <a:pt x="17525" y="4699"/>
                </a:lnTo>
                <a:lnTo>
                  <a:pt x="16637" y="4444"/>
                </a:lnTo>
                <a:lnTo>
                  <a:pt x="15112" y="4191"/>
                </a:lnTo>
                <a:lnTo>
                  <a:pt x="13335" y="4191"/>
                </a:lnTo>
                <a:lnTo>
                  <a:pt x="1422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6243828" y="4975828"/>
            <a:ext cx="96808" cy="105949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6254115" y="4991608"/>
            <a:ext cx="87122" cy="97028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6344411" y="4937772"/>
            <a:ext cx="435114" cy="186677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6359404" y="4959222"/>
            <a:ext cx="417830" cy="167640"/>
          </a:xfrm>
          <a:custGeom>
            <a:avLst/>
            <a:gdLst/>
            <a:ahLst/>
            <a:cxnLst/>
            <a:rect l="l" t="t" r="r" b="b"/>
            <a:pathLst>
              <a:path w="417829" h="167639">
                <a:moveTo>
                  <a:pt x="373374" y="0"/>
                </a:moveTo>
                <a:lnTo>
                  <a:pt x="371723" y="5460"/>
                </a:lnTo>
                <a:lnTo>
                  <a:pt x="379414" y="9489"/>
                </a:lnTo>
                <a:lnTo>
                  <a:pt x="386105" y="15303"/>
                </a:lnTo>
                <a:lnTo>
                  <a:pt x="402838" y="55625"/>
                </a:lnTo>
                <a:lnTo>
                  <a:pt x="404997" y="83819"/>
                </a:lnTo>
                <a:lnTo>
                  <a:pt x="404453" y="98462"/>
                </a:lnTo>
                <a:lnTo>
                  <a:pt x="391797" y="144529"/>
                </a:lnTo>
                <a:lnTo>
                  <a:pt x="371723" y="161925"/>
                </a:lnTo>
                <a:lnTo>
                  <a:pt x="373374" y="167512"/>
                </a:lnTo>
                <a:lnTo>
                  <a:pt x="406013" y="138683"/>
                </a:lnTo>
                <a:lnTo>
                  <a:pt x="416728" y="99054"/>
                </a:lnTo>
                <a:lnTo>
                  <a:pt x="417443" y="83693"/>
                </a:lnTo>
                <a:lnTo>
                  <a:pt x="416728" y="68331"/>
                </a:lnTo>
                <a:lnTo>
                  <a:pt x="406013" y="28701"/>
                </a:lnTo>
                <a:lnTo>
                  <a:pt x="383331" y="3859"/>
                </a:lnTo>
                <a:lnTo>
                  <a:pt x="373374" y="0"/>
                </a:lnTo>
                <a:close/>
              </a:path>
              <a:path w="417829" h="167639">
                <a:moveTo>
                  <a:pt x="44063" y="0"/>
                </a:moveTo>
                <a:lnTo>
                  <a:pt x="11424" y="28701"/>
                </a:lnTo>
                <a:lnTo>
                  <a:pt x="708" y="68331"/>
                </a:lnTo>
                <a:lnTo>
                  <a:pt x="0" y="83819"/>
                </a:lnTo>
                <a:lnTo>
                  <a:pt x="708" y="99054"/>
                </a:lnTo>
                <a:lnTo>
                  <a:pt x="11424" y="138683"/>
                </a:lnTo>
                <a:lnTo>
                  <a:pt x="44063" y="167512"/>
                </a:lnTo>
                <a:lnTo>
                  <a:pt x="45714" y="161925"/>
                </a:lnTo>
                <a:lnTo>
                  <a:pt x="38022" y="157952"/>
                </a:lnTo>
                <a:lnTo>
                  <a:pt x="31331" y="152145"/>
                </a:lnTo>
                <a:lnTo>
                  <a:pt x="14551" y="111902"/>
                </a:lnTo>
                <a:lnTo>
                  <a:pt x="12444" y="83693"/>
                </a:lnTo>
                <a:lnTo>
                  <a:pt x="12965" y="69103"/>
                </a:lnTo>
                <a:lnTo>
                  <a:pt x="25640" y="22927"/>
                </a:lnTo>
                <a:lnTo>
                  <a:pt x="45714" y="5460"/>
                </a:lnTo>
                <a:lnTo>
                  <a:pt x="4406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6731127" y="4959222"/>
            <a:ext cx="45720" cy="167640"/>
          </a:xfrm>
          <a:custGeom>
            <a:avLst/>
            <a:gdLst/>
            <a:ahLst/>
            <a:cxnLst/>
            <a:rect l="l" t="t" r="r" b="b"/>
            <a:pathLst>
              <a:path w="45720" h="167639">
                <a:moveTo>
                  <a:pt x="1650" y="0"/>
                </a:moveTo>
                <a:lnTo>
                  <a:pt x="34290" y="28701"/>
                </a:lnTo>
                <a:lnTo>
                  <a:pt x="45005" y="68331"/>
                </a:lnTo>
                <a:lnTo>
                  <a:pt x="45720" y="83693"/>
                </a:lnTo>
                <a:lnTo>
                  <a:pt x="45005" y="99054"/>
                </a:lnTo>
                <a:lnTo>
                  <a:pt x="34290" y="138683"/>
                </a:lnTo>
                <a:lnTo>
                  <a:pt x="1650" y="167512"/>
                </a:lnTo>
                <a:lnTo>
                  <a:pt x="0" y="161925"/>
                </a:lnTo>
                <a:lnTo>
                  <a:pt x="7691" y="157952"/>
                </a:lnTo>
                <a:lnTo>
                  <a:pt x="14382" y="152145"/>
                </a:lnTo>
                <a:lnTo>
                  <a:pt x="31114" y="111902"/>
                </a:lnTo>
                <a:lnTo>
                  <a:pt x="33274" y="83819"/>
                </a:lnTo>
                <a:lnTo>
                  <a:pt x="32730" y="69103"/>
                </a:lnTo>
                <a:lnTo>
                  <a:pt x="20073" y="22927"/>
                </a:lnTo>
                <a:lnTo>
                  <a:pt x="0" y="5460"/>
                </a:lnTo>
                <a:lnTo>
                  <a:pt x="165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6354826" y="4954651"/>
            <a:ext cx="129070" cy="176657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6407150" y="5010885"/>
            <a:ext cx="131618" cy="124232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6484239" y="5031613"/>
            <a:ext cx="50800" cy="106045"/>
          </a:xfrm>
          <a:custGeom>
            <a:avLst/>
            <a:gdLst/>
            <a:ahLst/>
            <a:cxnLst/>
            <a:rect l="l" t="t" r="r" b="b"/>
            <a:pathLst>
              <a:path w="50800" h="106045">
                <a:moveTo>
                  <a:pt x="1524" y="98551"/>
                </a:moveTo>
                <a:lnTo>
                  <a:pt x="0" y="104901"/>
                </a:lnTo>
                <a:lnTo>
                  <a:pt x="1524" y="105410"/>
                </a:lnTo>
                <a:lnTo>
                  <a:pt x="3428" y="105537"/>
                </a:lnTo>
                <a:lnTo>
                  <a:pt x="13081" y="105537"/>
                </a:lnTo>
                <a:lnTo>
                  <a:pt x="19050" y="103759"/>
                </a:lnTo>
                <a:lnTo>
                  <a:pt x="23367" y="99949"/>
                </a:lnTo>
                <a:lnTo>
                  <a:pt x="24410" y="99060"/>
                </a:lnTo>
                <a:lnTo>
                  <a:pt x="4190" y="99060"/>
                </a:lnTo>
                <a:lnTo>
                  <a:pt x="2666" y="98932"/>
                </a:lnTo>
                <a:lnTo>
                  <a:pt x="1524" y="98551"/>
                </a:lnTo>
                <a:close/>
              </a:path>
              <a:path w="50800" h="106045">
                <a:moveTo>
                  <a:pt x="45085" y="23241"/>
                </a:moveTo>
                <a:lnTo>
                  <a:pt x="40766" y="23241"/>
                </a:lnTo>
                <a:lnTo>
                  <a:pt x="24764" y="23875"/>
                </a:lnTo>
                <a:lnTo>
                  <a:pt x="23876" y="28193"/>
                </a:lnTo>
                <a:lnTo>
                  <a:pt x="26415" y="28320"/>
                </a:lnTo>
                <a:lnTo>
                  <a:pt x="28320" y="28701"/>
                </a:lnTo>
                <a:lnTo>
                  <a:pt x="29337" y="29210"/>
                </a:lnTo>
                <a:lnTo>
                  <a:pt x="30480" y="29844"/>
                </a:lnTo>
                <a:lnTo>
                  <a:pt x="30987" y="30734"/>
                </a:lnTo>
                <a:lnTo>
                  <a:pt x="30987" y="33655"/>
                </a:lnTo>
                <a:lnTo>
                  <a:pt x="19558" y="86613"/>
                </a:lnTo>
                <a:lnTo>
                  <a:pt x="8762" y="99060"/>
                </a:lnTo>
                <a:lnTo>
                  <a:pt x="24410" y="99060"/>
                </a:lnTo>
                <a:lnTo>
                  <a:pt x="27686" y="96266"/>
                </a:lnTo>
                <a:lnTo>
                  <a:pt x="30861" y="90169"/>
                </a:lnTo>
                <a:lnTo>
                  <a:pt x="32638" y="81534"/>
                </a:lnTo>
                <a:lnTo>
                  <a:pt x="45085" y="23241"/>
                </a:lnTo>
                <a:close/>
              </a:path>
              <a:path w="50800" h="106045">
                <a:moveTo>
                  <a:pt x="50291" y="0"/>
                </a:moveTo>
                <a:lnTo>
                  <a:pt x="38227" y="0"/>
                </a:lnTo>
                <a:lnTo>
                  <a:pt x="35306" y="12700"/>
                </a:lnTo>
                <a:lnTo>
                  <a:pt x="47497" y="12700"/>
                </a:lnTo>
                <a:lnTo>
                  <a:pt x="5029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6484239" y="5054853"/>
            <a:ext cx="45085" cy="82550"/>
          </a:xfrm>
          <a:custGeom>
            <a:avLst/>
            <a:gdLst/>
            <a:ahLst/>
            <a:cxnLst/>
            <a:rect l="l" t="t" r="r" b="b"/>
            <a:pathLst>
              <a:path w="45084" h="82550">
                <a:moveTo>
                  <a:pt x="40766" y="0"/>
                </a:moveTo>
                <a:lnTo>
                  <a:pt x="45085" y="0"/>
                </a:lnTo>
                <a:lnTo>
                  <a:pt x="32638" y="58293"/>
                </a:lnTo>
                <a:lnTo>
                  <a:pt x="30861" y="66929"/>
                </a:lnTo>
                <a:lnTo>
                  <a:pt x="27686" y="73025"/>
                </a:lnTo>
                <a:lnTo>
                  <a:pt x="23367" y="76708"/>
                </a:lnTo>
                <a:lnTo>
                  <a:pt x="19050" y="80518"/>
                </a:lnTo>
                <a:lnTo>
                  <a:pt x="13081" y="82296"/>
                </a:lnTo>
                <a:lnTo>
                  <a:pt x="5587" y="82296"/>
                </a:lnTo>
                <a:lnTo>
                  <a:pt x="3428" y="82296"/>
                </a:lnTo>
                <a:lnTo>
                  <a:pt x="1524" y="82169"/>
                </a:lnTo>
                <a:lnTo>
                  <a:pt x="0" y="81661"/>
                </a:lnTo>
                <a:lnTo>
                  <a:pt x="1524" y="75311"/>
                </a:lnTo>
                <a:lnTo>
                  <a:pt x="2666" y="75692"/>
                </a:lnTo>
                <a:lnTo>
                  <a:pt x="4190" y="75819"/>
                </a:lnTo>
                <a:lnTo>
                  <a:pt x="6096" y="75819"/>
                </a:lnTo>
                <a:lnTo>
                  <a:pt x="8762" y="75819"/>
                </a:lnTo>
                <a:lnTo>
                  <a:pt x="10922" y="75311"/>
                </a:lnTo>
                <a:lnTo>
                  <a:pt x="29844" y="16637"/>
                </a:lnTo>
                <a:lnTo>
                  <a:pt x="30987" y="10414"/>
                </a:lnTo>
                <a:lnTo>
                  <a:pt x="30987" y="8763"/>
                </a:lnTo>
                <a:lnTo>
                  <a:pt x="30987" y="7493"/>
                </a:lnTo>
                <a:lnTo>
                  <a:pt x="23876" y="4953"/>
                </a:lnTo>
                <a:lnTo>
                  <a:pt x="24764" y="635"/>
                </a:lnTo>
                <a:lnTo>
                  <a:pt x="40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6514972" y="5003350"/>
            <a:ext cx="122843" cy="58615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6556756" y="5024501"/>
            <a:ext cx="78105" cy="40005"/>
          </a:xfrm>
          <a:custGeom>
            <a:avLst/>
            <a:gdLst/>
            <a:ahLst/>
            <a:cxnLst/>
            <a:rect l="l" t="t" r="r" b="b"/>
            <a:pathLst>
              <a:path w="78104" h="40004">
                <a:moveTo>
                  <a:pt x="77977" y="29463"/>
                </a:moveTo>
                <a:lnTo>
                  <a:pt x="0" y="29463"/>
                </a:lnTo>
                <a:lnTo>
                  <a:pt x="0" y="39878"/>
                </a:lnTo>
                <a:lnTo>
                  <a:pt x="77977" y="39878"/>
                </a:lnTo>
                <a:lnTo>
                  <a:pt x="77977" y="29463"/>
                </a:lnTo>
                <a:close/>
              </a:path>
              <a:path w="78104" h="40004">
                <a:moveTo>
                  <a:pt x="77977" y="0"/>
                </a:moveTo>
                <a:lnTo>
                  <a:pt x="0" y="0"/>
                </a:lnTo>
                <a:lnTo>
                  <a:pt x="0" y="10413"/>
                </a:lnTo>
                <a:lnTo>
                  <a:pt x="77977" y="10413"/>
                </a:lnTo>
                <a:lnTo>
                  <a:pt x="7797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6552183" y="5059171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22" y="0"/>
                </a:lnTo>
              </a:path>
            </a:pathLst>
          </a:custGeom>
          <a:ln w="1955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6552183" y="5029708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22" y="0"/>
                </a:lnTo>
              </a:path>
            </a:pathLst>
          </a:custGeom>
          <a:ln w="1955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6643116" y="4975828"/>
            <a:ext cx="75438" cy="105949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6658356" y="4996815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37084" y="16002"/>
                </a:moveTo>
                <a:lnTo>
                  <a:pt x="21336" y="16002"/>
                </a:lnTo>
                <a:lnTo>
                  <a:pt x="22351" y="16383"/>
                </a:lnTo>
                <a:lnTo>
                  <a:pt x="22987" y="17145"/>
                </a:lnTo>
                <a:lnTo>
                  <a:pt x="23622" y="17780"/>
                </a:lnTo>
                <a:lnTo>
                  <a:pt x="23774" y="18287"/>
                </a:lnTo>
                <a:lnTo>
                  <a:pt x="23875" y="72136"/>
                </a:lnTo>
                <a:lnTo>
                  <a:pt x="23622" y="74295"/>
                </a:lnTo>
                <a:lnTo>
                  <a:pt x="23368" y="75184"/>
                </a:lnTo>
                <a:lnTo>
                  <a:pt x="23114" y="75818"/>
                </a:lnTo>
                <a:lnTo>
                  <a:pt x="22860" y="76581"/>
                </a:lnTo>
                <a:lnTo>
                  <a:pt x="18288" y="79883"/>
                </a:lnTo>
                <a:lnTo>
                  <a:pt x="17525" y="80137"/>
                </a:lnTo>
                <a:lnTo>
                  <a:pt x="16510" y="80391"/>
                </a:lnTo>
                <a:lnTo>
                  <a:pt x="15240" y="80518"/>
                </a:lnTo>
                <a:lnTo>
                  <a:pt x="13843" y="80772"/>
                </a:lnTo>
                <a:lnTo>
                  <a:pt x="12319" y="80899"/>
                </a:lnTo>
                <a:lnTo>
                  <a:pt x="8636" y="81153"/>
                </a:lnTo>
                <a:lnTo>
                  <a:pt x="3683" y="81407"/>
                </a:lnTo>
                <a:lnTo>
                  <a:pt x="3683" y="87249"/>
                </a:lnTo>
                <a:lnTo>
                  <a:pt x="57403" y="87249"/>
                </a:lnTo>
                <a:lnTo>
                  <a:pt x="57403" y="81407"/>
                </a:lnTo>
                <a:lnTo>
                  <a:pt x="54610" y="81280"/>
                </a:lnTo>
                <a:lnTo>
                  <a:pt x="52324" y="81280"/>
                </a:lnTo>
                <a:lnTo>
                  <a:pt x="46609" y="80899"/>
                </a:lnTo>
                <a:lnTo>
                  <a:pt x="39624" y="78612"/>
                </a:lnTo>
                <a:lnTo>
                  <a:pt x="39243" y="78232"/>
                </a:lnTo>
                <a:lnTo>
                  <a:pt x="38735" y="77851"/>
                </a:lnTo>
                <a:lnTo>
                  <a:pt x="38480" y="77343"/>
                </a:lnTo>
                <a:lnTo>
                  <a:pt x="38100" y="76835"/>
                </a:lnTo>
                <a:lnTo>
                  <a:pt x="37846" y="76327"/>
                </a:lnTo>
                <a:lnTo>
                  <a:pt x="37592" y="75565"/>
                </a:lnTo>
                <a:lnTo>
                  <a:pt x="37465" y="74930"/>
                </a:lnTo>
                <a:lnTo>
                  <a:pt x="37100" y="72136"/>
                </a:lnTo>
                <a:lnTo>
                  <a:pt x="37084" y="16002"/>
                </a:lnTo>
                <a:close/>
              </a:path>
              <a:path w="57784" h="87629">
                <a:moveTo>
                  <a:pt x="37338" y="0"/>
                </a:moveTo>
                <a:lnTo>
                  <a:pt x="33274" y="0"/>
                </a:lnTo>
                <a:lnTo>
                  <a:pt x="22098" y="6096"/>
                </a:lnTo>
                <a:lnTo>
                  <a:pt x="16637" y="9143"/>
                </a:lnTo>
                <a:lnTo>
                  <a:pt x="11049" y="12192"/>
                </a:lnTo>
                <a:lnTo>
                  <a:pt x="5588" y="15240"/>
                </a:lnTo>
                <a:lnTo>
                  <a:pt x="0" y="18287"/>
                </a:lnTo>
                <a:lnTo>
                  <a:pt x="635" y="19685"/>
                </a:lnTo>
                <a:lnTo>
                  <a:pt x="2032" y="22479"/>
                </a:lnTo>
                <a:lnTo>
                  <a:pt x="2540" y="23622"/>
                </a:lnTo>
                <a:lnTo>
                  <a:pt x="3175" y="24637"/>
                </a:lnTo>
                <a:lnTo>
                  <a:pt x="18669" y="16002"/>
                </a:lnTo>
                <a:lnTo>
                  <a:pt x="37084" y="16002"/>
                </a:lnTo>
                <a:lnTo>
                  <a:pt x="37211" y="4699"/>
                </a:lnTo>
                <a:lnTo>
                  <a:pt x="3733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6658356" y="4996815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33274" y="0"/>
                </a:moveTo>
                <a:lnTo>
                  <a:pt x="37338" y="0"/>
                </a:lnTo>
                <a:lnTo>
                  <a:pt x="37338" y="2540"/>
                </a:lnTo>
                <a:lnTo>
                  <a:pt x="37211" y="4699"/>
                </a:lnTo>
                <a:lnTo>
                  <a:pt x="37211" y="6731"/>
                </a:lnTo>
                <a:lnTo>
                  <a:pt x="37211" y="8636"/>
                </a:lnTo>
                <a:lnTo>
                  <a:pt x="37084" y="10541"/>
                </a:lnTo>
                <a:lnTo>
                  <a:pt x="37084" y="12446"/>
                </a:lnTo>
                <a:lnTo>
                  <a:pt x="37084" y="72009"/>
                </a:lnTo>
                <a:lnTo>
                  <a:pt x="37211" y="73025"/>
                </a:lnTo>
                <a:lnTo>
                  <a:pt x="38480" y="77343"/>
                </a:lnTo>
                <a:lnTo>
                  <a:pt x="38735" y="77851"/>
                </a:lnTo>
                <a:lnTo>
                  <a:pt x="39243" y="78232"/>
                </a:lnTo>
                <a:lnTo>
                  <a:pt x="39624" y="78612"/>
                </a:lnTo>
                <a:lnTo>
                  <a:pt x="40132" y="79248"/>
                </a:lnTo>
                <a:lnTo>
                  <a:pt x="40894" y="79629"/>
                </a:lnTo>
                <a:lnTo>
                  <a:pt x="41783" y="79883"/>
                </a:lnTo>
                <a:lnTo>
                  <a:pt x="42672" y="80137"/>
                </a:lnTo>
                <a:lnTo>
                  <a:pt x="43815" y="80391"/>
                </a:lnTo>
                <a:lnTo>
                  <a:pt x="52324" y="81280"/>
                </a:lnTo>
                <a:lnTo>
                  <a:pt x="54610" y="81280"/>
                </a:lnTo>
                <a:lnTo>
                  <a:pt x="57403" y="81407"/>
                </a:lnTo>
                <a:lnTo>
                  <a:pt x="57403" y="87249"/>
                </a:lnTo>
                <a:lnTo>
                  <a:pt x="3683" y="87249"/>
                </a:lnTo>
                <a:lnTo>
                  <a:pt x="3683" y="81407"/>
                </a:lnTo>
                <a:lnTo>
                  <a:pt x="6350" y="81280"/>
                </a:lnTo>
                <a:lnTo>
                  <a:pt x="8636" y="81153"/>
                </a:lnTo>
                <a:lnTo>
                  <a:pt x="10414" y="81026"/>
                </a:lnTo>
                <a:lnTo>
                  <a:pt x="12319" y="80899"/>
                </a:lnTo>
                <a:lnTo>
                  <a:pt x="13843" y="80772"/>
                </a:lnTo>
                <a:lnTo>
                  <a:pt x="15240" y="80518"/>
                </a:lnTo>
                <a:lnTo>
                  <a:pt x="16510" y="80391"/>
                </a:lnTo>
                <a:lnTo>
                  <a:pt x="17525" y="80137"/>
                </a:lnTo>
                <a:lnTo>
                  <a:pt x="18288" y="79883"/>
                </a:lnTo>
                <a:lnTo>
                  <a:pt x="19176" y="79629"/>
                </a:lnTo>
                <a:lnTo>
                  <a:pt x="19812" y="79375"/>
                </a:lnTo>
                <a:lnTo>
                  <a:pt x="20447" y="78993"/>
                </a:lnTo>
                <a:lnTo>
                  <a:pt x="21082" y="78612"/>
                </a:lnTo>
                <a:lnTo>
                  <a:pt x="21590" y="78105"/>
                </a:lnTo>
                <a:lnTo>
                  <a:pt x="21971" y="77724"/>
                </a:lnTo>
                <a:lnTo>
                  <a:pt x="22478" y="77216"/>
                </a:lnTo>
                <a:lnTo>
                  <a:pt x="22860" y="76581"/>
                </a:lnTo>
                <a:lnTo>
                  <a:pt x="23114" y="75818"/>
                </a:lnTo>
                <a:lnTo>
                  <a:pt x="23368" y="75184"/>
                </a:lnTo>
                <a:lnTo>
                  <a:pt x="23622" y="74295"/>
                </a:lnTo>
                <a:lnTo>
                  <a:pt x="23749" y="73279"/>
                </a:lnTo>
                <a:lnTo>
                  <a:pt x="23875" y="72136"/>
                </a:lnTo>
                <a:lnTo>
                  <a:pt x="24002" y="70866"/>
                </a:lnTo>
                <a:lnTo>
                  <a:pt x="24002" y="69342"/>
                </a:lnTo>
                <a:lnTo>
                  <a:pt x="24002" y="20828"/>
                </a:lnTo>
                <a:lnTo>
                  <a:pt x="24002" y="19050"/>
                </a:lnTo>
                <a:lnTo>
                  <a:pt x="23622" y="17780"/>
                </a:lnTo>
                <a:lnTo>
                  <a:pt x="22987" y="17145"/>
                </a:lnTo>
                <a:lnTo>
                  <a:pt x="22351" y="16383"/>
                </a:lnTo>
                <a:lnTo>
                  <a:pt x="21336" y="16002"/>
                </a:lnTo>
                <a:lnTo>
                  <a:pt x="20066" y="16002"/>
                </a:lnTo>
                <a:lnTo>
                  <a:pt x="18669" y="16002"/>
                </a:lnTo>
                <a:lnTo>
                  <a:pt x="3175" y="24637"/>
                </a:lnTo>
                <a:lnTo>
                  <a:pt x="2540" y="23622"/>
                </a:lnTo>
                <a:lnTo>
                  <a:pt x="2032" y="22479"/>
                </a:lnTo>
                <a:lnTo>
                  <a:pt x="1524" y="21462"/>
                </a:lnTo>
                <a:lnTo>
                  <a:pt x="1016" y="20447"/>
                </a:lnTo>
                <a:lnTo>
                  <a:pt x="508" y="19431"/>
                </a:lnTo>
                <a:lnTo>
                  <a:pt x="0" y="18287"/>
                </a:lnTo>
                <a:lnTo>
                  <a:pt x="5588" y="15240"/>
                </a:lnTo>
                <a:lnTo>
                  <a:pt x="11049" y="12192"/>
                </a:lnTo>
                <a:lnTo>
                  <a:pt x="16637" y="9143"/>
                </a:lnTo>
                <a:lnTo>
                  <a:pt x="22098" y="6096"/>
                </a:lnTo>
                <a:lnTo>
                  <a:pt x="27686" y="3048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6778752" y="4975828"/>
            <a:ext cx="96808" cy="105949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6793610" y="4996179"/>
            <a:ext cx="78105" cy="88265"/>
          </a:xfrm>
          <a:custGeom>
            <a:avLst/>
            <a:gdLst/>
            <a:ahLst/>
            <a:cxnLst/>
            <a:rect l="l" t="t" r="r" b="b"/>
            <a:pathLst>
              <a:path w="78104" h="88264">
                <a:moveTo>
                  <a:pt x="52197" y="0"/>
                </a:moveTo>
                <a:lnTo>
                  <a:pt x="16764" y="0"/>
                </a:lnTo>
                <a:lnTo>
                  <a:pt x="15748" y="4318"/>
                </a:lnTo>
                <a:lnTo>
                  <a:pt x="18542" y="4318"/>
                </a:lnTo>
                <a:lnTo>
                  <a:pt x="20447" y="4826"/>
                </a:lnTo>
                <a:lnTo>
                  <a:pt x="21463" y="5715"/>
                </a:lnTo>
                <a:lnTo>
                  <a:pt x="22479" y="6477"/>
                </a:lnTo>
                <a:lnTo>
                  <a:pt x="22733" y="7239"/>
                </a:lnTo>
                <a:lnTo>
                  <a:pt x="22860" y="12319"/>
                </a:lnTo>
                <a:lnTo>
                  <a:pt x="22606" y="13843"/>
                </a:lnTo>
                <a:lnTo>
                  <a:pt x="22479" y="15367"/>
                </a:lnTo>
                <a:lnTo>
                  <a:pt x="22098" y="17145"/>
                </a:lnTo>
                <a:lnTo>
                  <a:pt x="21590" y="19050"/>
                </a:lnTo>
                <a:lnTo>
                  <a:pt x="9144" y="74676"/>
                </a:lnTo>
                <a:lnTo>
                  <a:pt x="8509" y="76581"/>
                </a:lnTo>
                <a:lnTo>
                  <a:pt x="8000" y="78486"/>
                </a:lnTo>
                <a:lnTo>
                  <a:pt x="7366" y="80010"/>
                </a:lnTo>
                <a:lnTo>
                  <a:pt x="6604" y="80899"/>
                </a:lnTo>
                <a:lnTo>
                  <a:pt x="5969" y="81915"/>
                </a:lnTo>
                <a:lnTo>
                  <a:pt x="5080" y="82550"/>
                </a:lnTo>
                <a:lnTo>
                  <a:pt x="4191" y="82931"/>
                </a:lnTo>
                <a:lnTo>
                  <a:pt x="3302" y="83185"/>
                </a:lnTo>
                <a:lnTo>
                  <a:pt x="2159" y="83566"/>
                </a:lnTo>
                <a:lnTo>
                  <a:pt x="762" y="83693"/>
                </a:lnTo>
                <a:lnTo>
                  <a:pt x="0" y="87884"/>
                </a:lnTo>
                <a:lnTo>
                  <a:pt x="29337" y="87884"/>
                </a:lnTo>
                <a:lnTo>
                  <a:pt x="30353" y="83693"/>
                </a:lnTo>
                <a:lnTo>
                  <a:pt x="28702" y="83693"/>
                </a:lnTo>
                <a:lnTo>
                  <a:pt x="27305" y="83566"/>
                </a:lnTo>
                <a:lnTo>
                  <a:pt x="22479" y="80010"/>
                </a:lnTo>
                <a:lnTo>
                  <a:pt x="22479" y="75692"/>
                </a:lnTo>
                <a:lnTo>
                  <a:pt x="23241" y="71501"/>
                </a:lnTo>
                <a:lnTo>
                  <a:pt x="23622" y="69088"/>
                </a:lnTo>
                <a:lnTo>
                  <a:pt x="24257" y="66548"/>
                </a:lnTo>
                <a:lnTo>
                  <a:pt x="25273" y="61341"/>
                </a:lnTo>
                <a:lnTo>
                  <a:pt x="25908" y="58674"/>
                </a:lnTo>
                <a:lnTo>
                  <a:pt x="26543" y="55880"/>
                </a:lnTo>
                <a:lnTo>
                  <a:pt x="27178" y="53340"/>
                </a:lnTo>
                <a:lnTo>
                  <a:pt x="27686" y="50927"/>
                </a:lnTo>
                <a:lnTo>
                  <a:pt x="48209" y="50927"/>
                </a:lnTo>
                <a:lnTo>
                  <a:pt x="50292" y="50673"/>
                </a:lnTo>
                <a:lnTo>
                  <a:pt x="59817" y="48133"/>
                </a:lnTo>
                <a:lnTo>
                  <a:pt x="63881" y="46228"/>
                </a:lnTo>
                <a:lnTo>
                  <a:pt x="66624" y="44196"/>
                </a:lnTo>
                <a:lnTo>
                  <a:pt x="28956" y="44196"/>
                </a:lnTo>
                <a:lnTo>
                  <a:pt x="37592" y="7493"/>
                </a:lnTo>
                <a:lnTo>
                  <a:pt x="38989" y="7366"/>
                </a:lnTo>
                <a:lnTo>
                  <a:pt x="40513" y="7366"/>
                </a:lnTo>
                <a:lnTo>
                  <a:pt x="41910" y="7239"/>
                </a:lnTo>
                <a:lnTo>
                  <a:pt x="73301" y="7239"/>
                </a:lnTo>
                <a:lnTo>
                  <a:pt x="72517" y="6350"/>
                </a:lnTo>
                <a:lnTo>
                  <a:pt x="69850" y="4699"/>
                </a:lnTo>
                <a:lnTo>
                  <a:pt x="67310" y="3175"/>
                </a:lnTo>
                <a:lnTo>
                  <a:pt x="64135" y="1905"/>
                </a:lnTo>
                <a:lnTo>
                  <a:pt x="56515" y="381"/>
                </a:lnTo>
                <a:lnTo>
                  <a:pt x="52197" y="0"/>
                </a:lnTo>
                <a:close/>
              </a:path>
              <a:path w="78104" h="88264">
                <a:moveTo>
                  <a:pt x="48209" y="50927"/>
                </a:moveTo>
                <a:lnTo>
                  <a:pt x="27686" y="50927"/>
                </a:lnTo>
                <a:lnTo>
                  <a:pt x="28956" y="51054"/>
                </a:lnTo>
                <a:lnTo>
                  <a:pt x="30734" y="51181"/>
                </a:lnTo>
                <a:lnTo>
                  <a:pt x="34671" y="51181"/>
                </a:lnTo>
                <a:lnTo>
                  <a:pt x="36830" y="51308"/>
                </a:lnTo>
                <a:lnTo>
                  <a:pt x="45085" y="51308"/>
                </a:lnTo>
                <a:lnTo>
                  <a:pt x="48209" y="50927"/>
                </a:lnTo>
                <a:close/>
              </a:path>
              <a:path w="78104" h="88264">
                <a:moveTo>
                  <a:pt x="73301" y="7239"/>
                </a:moveTo>
                <a:lnTo>
                  <a:pt x="52705" y="7239"/>
                </a:lnTo>
                <a:lnTo>
                  <a:pt x="57150" y="8382"/>
                </a:lnTo>
                <a:lnTo>
                  <a:pt x="60071" y="10541"/>
                </a:lnTo>
                <a:lnTo>
                  <a:pt x="62865" y="12827"/>
                </a:lnTo>
                <a:lnTo>
                  <a:pt x="64262" y="16383"/>
                </a:lnTo>
                <a:lnTo>
                  <a:pt x="64262" y="24638"/>
                </a:lnTo>
                <a:lnTo>
                  <a:pt x="63881" y="27686"/>
                </a:lnTo>
                <a:lnTo>
                  <a:pt x="62103" y="33274"/>
                </a:lnTo>
                <a:lnTo>
                  <a:pt x="60706" y="35687"/>
                </a:lnTo>
                <a:lnTo>
                  <a:pt x="58547" y="37719"/>
                </a:lnTo>
                <a:lnTo>
                  <a:pt x="56515" y="39878"/>
                </a:lnTo>
                <a:lnTo>
                  <a:pt x="53721" y="41402"/>
                </a:lnTo>
                <a:lnTo>
                  <a:pt x="50165" y="42545"/>
                </a:lnTo>
                <a:lnTo>
                  <a:pt x="46736" y="43688"/>
                </a:lnTo>
                <a:lnTo>
                  <a:pt x="42418" y="44196"/>
                </a:lnTo>
                <a:lnTo>
                  <a:pt x="66624" y="44196"/>
                </a:lnTo>
                <a:lnTo>
                  <a:pt x="77978" y="25908"/>
                </a:lnTo>
                <a:lnTo>
                  <a:pt x="77850" y="17018"/>
                </a:lnTo>
                <a:lnTo>
                  <a:pt x="77216" y="13843"/>
                </a:lnTo>
                <a:lnTo>
                  <a:pt x="74422" y="8509"/>
                </a:lnTo>
                <a:lnTo>
                  <a:pt x="73301" y="723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6822567" y="5003419"/>
            <a:ext cx="35560" cy="37465"/>
          </a:xfrm>
          <a:custGeom>
            <a:avLst/>
            <a:gdLst/>
            <a:ahLst/>
            <a:cxnLst/>
            <a:rect l="l" t="t" r="r" b="b"/>
            <a:pathLst>
              <a:path w="35559" h="37464">
                <a:moveTo>
                  <a:pt x="17652" y="0"/>
                </a:moveTo>
                <a:lnTo>
                  <a:pt x="16001" y="0"/>
                </a:lnTo>
                <a:lnTo>
                  <a:pt x="14477" y="0"/>
                </a:lnTo>
                <a:lnTo>
                  <a:pt x="12953" y="0"/>
                </a:lnTo>
                <a:lnTo>
                  <a:pt x="11556" y="126"/>
                </a:lnTo>
                <a:lnTo>
                  <a:pt x="10032" y="126"/>
                </a:lnTo>
                <a:lnTo>
                  <a:pt x="8635" y="253"/>
                </a:lnTo>
                <a:lnTo>
                  <a:pt x="0" y="36956"/>
                </a:lnTo>
                <a:lnTo>
                  <a:pt x="8127" y="36956"/>
                </a:lnTo>
                <a:lnTo>
                  <a:pt x="13461" y="36956"/>
                </a:lnTo>
                <a:lnTo>
                  <a:pt x="17779" y="36448"/>
                </a:lnTo>
                <a:lnTo>
                  <a:pt x="21208" y="35305"/>
                </a:lnTo>
                <a:lnTo>
                  <a:pt x="24764" y="34162"/>
                </a:lnTo>
                <a:lnTo>
                  <a:pt x="27558" y="32638"/>
                </a:lnTo>
                <a:lnTo>
                  <a:pt x="29590" y="30479"/>
                </a:lnTo>
                <a:lnTo>
                  <a:pt x="31750" y="28447"/>
                </a:lnTo>
                <a:lnTo>
                  <a:pt x="33147" y="26034"/>
                </a:lnTo>
                <a:lnTo>
                  <a:pt x="34035" y="23240"/>
                </a:lnTo>
                <a:lnTo>
                  <a:pt x="34925" y="20446"/>
                </a:lnTo>
                <a:lnTo>
                  <a:pt x="35305" y="17398"/>
                </a:lnTo>
                <a:lnTo>
                  <a:pt x="35305" y="14096"/>
                </a:lnTo>
                <a:lnTo>
                  <a:pt x="35305" y="9143"/>
                </a:lnTo>
                <a:lnTo>
                  <a:pt x="33908" y="5587"/>
                </a:lnTo>
                <a:lnTo>
                  <a:pt x="31114" y="3301"/>
                </a:lnTo>
                <a:lnTo>
                  <a:pt x="28193" y="1142"/>
                </a:lnTo>
                <a:lnTo>
                  <a:pt x="23749" y="0"/>
                </a:lnTo>
                <a:lnTo>
                  <a:pt x="1765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6793610" y="4996179"/>
            <a:ext cx="78105" cy="88265"/>
          </a:xfrm>
          <a:custGeom>
            <a:avLst/>
            <a:gdLst/>
            <a:ahLst/>
            <a:cxnLst/>
            <a:rect l="l" t="t" r="r" b="b"/>
            <a:pathLst>
              <a:path w="78104" h="88264">
                <a:moveTo>
                  <a:pt x="16764" y="0"/>
                </a:moveTo>
                <a:lnTo>
                  <a:pt x="47371" y="0"/>
                </a:lnTo>
                <a:lnTo>
                  <a:pt x="52197" y="0"/>
                </a:lnTo>
                <a:lnTo>
                  <a:pt x="56515" y="381"/>
                </a:lnTo>
                <a:lnTo>
                  <a:pt x="60325" y="1143"/>
                </a:lnTo>
                <a:lnTo>
                  <a:pt x="64135" y="1905"/>
                </a:lnTo>
                <a:lnTo>
                  <a:pt x="67310" y="3175"/>
                </a:lnTo>
                <a:lnTo>
                  <a:pt x="69850" y="4699"/>
                </a:lnTo>
                <a:lnTo>
                  <a:pt x="72517" y="6350"/>
                </a:lnTo>
                <a:lnTo>
                  <a:pt x="74422" y="8509"/>
                </a:lnTo>
                <a:lnTo>
                  <a:pt x="75819" y="11176"/>
                </a:lnTo>
                <a:lnTo>
                  <a:pt x="77216" y="13843"/>
                </a:lnTo>
                <a:lnTo>
                  <a:pt x="77850" y="17018"/>
                </a:lnTo>
                <a:lnTo>
                  <a:pt x="77978" y="20955"/>
                </a:lnTo>
                <a:lnTo>
                  <a:pt x="77978" y="25908"/>
                </a:lnTo>
                <a:lnTo>
                  <a:pt x="45085" y="51308"/>
                </a:lnTo>
                <a:lnTo>
                  <a:pt x="39370" y="51308"/>
                </a:lnTo>
                <a:lnTo>
                  <a:pt x="36830" y="51308"/>
                </a:lnTo>
                <a:lnTo>
                  <a:pt x="34671" y="51181"/>
                </a:lnTo>
                <a:lnTo>
                  <a:pt x="32639" y="51181"/>
                </a:lnTo>
                <a:lnTo>
                  <a:pt x="30734" y="51181"/>
                </a:lnTo>
                <a:lnTo>
                  <a:pt x="28956" y="51054"/>
                </a:lnTo>
                <a:lnTo>
                  <a:pt x="27686" y="50927"/>
                </a:lnTo>
                <a:lnTo>
                  <a:pt x="27178" y="53340"/>
                </a:lnTo>
                <a:lnTo>
                  <a:pt x="26543" y="55880"/>
                </a:lnTo>
                <a:lnTo>
                  <a:pt x="25908" y="58674"/>
                </a:lnTo>
                <a:lnTo>
                  <a:pt x="25273" y="61341"/>
                </a:lnTo>
                <a:lnTo>
                  <a:pt x="24765" y="64008"/>
                </a:lnTo>
                <a:lnTo>
                  <a:pt x="24257" y="66548"/>
                </a:lnTo>
                <a:lnTo>
                  <a:pt x="23622" y="69088"/>
                </a:lnTo>
                <a:lnTo>
                  <a:pt x="23241" y="71501"/>
                </a:lnTo>
                <a:lnTo>
                  <a:pt x="22860" y="73533"/>
                </a:lnTo>
                <a:lnTo>
                  <a:pt x="22479" y="75692"/>
                </a:lnTo>
                <a:lnTo>
                  <a:pt x="22352" y="77216"/>
                </a:lnTo>
                <a:lnTo>
                  <a:pt x="22352" y="78232"/>
                </a:lnTo>
                <a:lnTo>
                  <a:pt x="22352" y="79121"/>
                </a:lnTo>
                <a:lnTo>
                  <a:pt x="22479" y="80010"/>
                </a:lnTo>
                <a:lnTo>
                  <a:pt x="22733" y="80645"/>
                </a:lnTo>
                <a:lnTo>
                  <a:pt x="22987" y="81280"/>
                </a:lnTo>
                <a:lnTo>
                  <a:pt x="28702" y="83693"/>
                </a:lnTo>
                <a:lnTo>
                  <a:pt x="30353" y="83693"/>
                </a:lnTo>
                <a:lnTo>
                  <a:pt x="29337" y="87884"/>
                </a:lnTo>
                <a:lnTo>
                  <a:pt x="0" y="87884"/>
                </a:lnTo>
                <a:lnTo>
                  <a:pt x="762" y="83693"/>
                </a:lnTo>
                <a:lnTo>
                  <a:pt x="2159" y="83566"/>
                </a:lnTo>
                <a:lnTo>
                  <a:pt x="3302" y="83185"/>
                </a:lnTo>
                <a:lnTo>
                  <a:pt x="4191" y="82931"/>
                </a:lnTo>
                <a:lnTo>
                  <a:pt x="5080" y="82550"/>
                </a:lnTo>
                <a:lnTo>
                  <a:pt x="5969" y="81915"/>
                </a:lnTo>
                <a:lnTo>
                  <a:pt x="6604" y="80899"/>
                </a:lnTo>
                <a:lnTo>
                  <a:pt x="7366" y="80010"/>
                </a:lnTo>
                <a:lnTo>
                  <a:pt x="8000" y="78486"/>
                </a:lnTo>
                <a:lnTo>
                  <a:pt x="8509" y="76581"/>
                </a:lnTo>
                <a:lnTo>
                  <a:pt x="9144" y="74676"/>
                </a:lnTo>
                <a:lnTo>
                  <a:pt x="9779" y="71882"/>
                </a:lnTo>
                <a:lnTo>
                  <a:pt x="10541" y="68453"/>
                </a:lnTo>
                <a:lnTo>
                  <a:pt x="21590" y="19050"/>
                </a:lnTo>
                <a:lnTo>
                  <a:pt x="22098" y="17145"/>
                </a:lnTo>
                <a:lnTo>
                  <a:pt x="22479" y="15367"/>
                </a:lnTo>
                <a:lnTo>
                  <a:pt x="22606" y="13843"/>
                </a:lnTo>
                <a:lnTo>
                  <a:pt x="22860" y="12319"/>
                </a:lnTo>
                <a:lnTo>
                  <a:pt x="22987" y="11049"/>
                </a:lnTo>
                <a:lnTo>
                  <a:pt x="22987" y="10033"/>
                </a:lnTo>
                <a:lnTo>
                  <a:pt x="22987" y="8001"/>
                </a:lnTo>
                <a:lnTo>
                  <a:pt x="22479" y="6477"/>
                </a:lnTo>
                <a:lnTo>
                  <a:pt x="21463" y="5715"/>
                </a:lnTo>
                <a:lnTo>
                  <a:pt x="20447" y="4826"/>
                </a:lnTo>
                <a:lnTo>
                  <a:pt x="18542" y="4318"/>
                </a:lnTo>
                <a:lnTo>
                  <a:pt x="15748" y="4318"/>
                </a:lnTo>
                <a:lnTo>
                  <a:pt x="1676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6879335" y="4907267"/>
            <a:ext cx="785622" cy="247662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6895597" y="4928489"/>
            <a:ext cx="767080" cy="229235"/>
          </a:xfrm>
          <a:custGeom>
            <a:avLst/>
            <a:gdLst/>
            <a:ahLst/>
            <a:cxnLst/>
            <a:rect l="l" t="t" r="r" b="b"/>
            <a:pathLst>
              <a:path w="767079" h="229235">
                <a:moveTo>
                  <a:pt x="191129" y="635"/>
                </a:moveTo>
                <a:lnTo>
                  <a:pt x="180080" y="635"/>
                </a:lnTo>
                <a:lnTo>
                  <a:pt x="180080" y="228219"/>
                </a:lnTo>
                <a:lnTo>
                  <a:pt x="191129" y="228219"/>
                </a:lnTo>
                <a:lnTo>
                  <a:pt x="191129" y="635"/>
                </a:lnTo>
                <a:close/>
              </a:path>
              <a:path w="767079" h="229235">
                <a:moveTo>
                  <a:pt x="717036" y="0"/>
                </a:moveTo>
                <a:lnTo>
                  <a:pt x="714877" y="5461"/>
                </a:lnTo>
                <a:lnTo>
                  <a:pt x="723428" y="12338"/>
                </a:lnTo>
                <a:lnTo>
                  <a:pt x="730990" y="21336"/>
                </a:lnTo>
                <a:lnTo>
                  <a:pt x="747772" y="60545"/>
                </a:lnTo>
                <a:lnTo>
                  <a:pt x="753612" y="114427"/>
                </a:lnTo>
                <a:lnTo>
                  <a:pt x="752969" y="133570"/>
                </a:lnTo>
                <a:lnTo>
                  <a:pt x="743325" y="182880"/>
                </a:lnTo>
                <a:lnTo>
                  <a:pt x="723501" y="216366"/>
                </a:lnTo>
                <a:lnTo>
                  <a:pt x="714877" y="223266"/>
                </a:lnTo>
                <a:lnTo>
                  <a:pt x="717036" y="228727"/>
                </a:lnTo>
                <a:lnTo>
                  <a:pt x="745843" y="200598"/>
                </a:lnTo>
                <a:lnTo>
                  <a:pt x="763169" y="152828"/>
                </a:lnTo>
                <a:lnTo>
                  <a:pt x="766566" y="114300"/>
                </a:lnTo>
                <a:lnTo>
                  <a:pt x="765713" y="94297"/>
                </a:lnTo>
                <a:lnTo>
                  <a:pt x="753104" y="42291"/>
                </a:lnTo>
                <a:lnTo>
                  <a:pt x="727797" y="6929"/>
                </a:lnTo>
                <a:lnTo>
                  <a:pt x="717036" y="0"/>
                </a:lnTo>
                <a:close/>
              </a:path>
              <a:path w="767079" h="229235">
                <a:moveTo>
                  <a:pt x="49397" y="0"/>
                </a:moveTo>
                <a:lnTo>
                  <a:pt x="20590" y="28074"/>
                </a:lnTo>
                <a:lnTo>
                  <a:pt x="3328" y="75628"/>
                </a:lnTo>
                <a:lnTo>
                  <a:pt x="0" y="114427"/>
                </a:lnTo>
                <a:lnTo>
                  <a:pt x="828" y="134177"/>
                </a:lnTo>
                <a:lnTo>
                  <a:pt x="13329" y="186309"/>
                </a:lnTo>
                <a:lnTo>
                  <a:pt x="38636" y="221795"/>
                </a:lnTo>
                <a:lnTo>
                  <a:pt x="49397" y="228727"/>
                </a:lnTo>
                <a:lnTo>
                  <a:pt x="51556" y="223266"/>
                </a:lnTo>
                <a:lnTo>
                  <a:pt x="42986" y="216366"/>
                </a:lnTo>
                <a:lnTo>
                  <a:pt x="35380" y="207311"/>
                </a:lnTo>
                <a:lnTo>
                  <a:pt x="18681" y="167808"/>
                </a:lnTo>
                <a:lnTo>
                  <a:pt x="12952" y="114300"/>
                </a:lnTo>
                <a:lnTo>
                  <a:pt x="13591" y="94974"/>
                </a:lnTo>
                <a:lnTo>
                  <a:pt x="23235" y="45593"/>
                </a:lnTo>
                <a:lnTo>
                  <a:pt x="43059" y="12338"/>
                </a:lnTo>
                <a:lnTo>
                  <a:pt x="51556" y="5461"/>
                </a:lnTo>
                <a:lnTo>
                  <a:pt x="4939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7081202" y="4924552"/>
            <a:ext cx="0" cy="236854"/>
          </a:xfrm>
          <a:custGeom>
            <a:avLst/>
            <a:gdLst/>
            <a:ahLst/>
            <a:cxnLst/>
            <a:rect l="l" t="t" r="r" b="b"/>
            <a:pathLst>
              <a:path h="236854">
                <a:moveTo>
                  <a:pt x="0" y="0"/>
                </a:moveTo>
                <a:lnTo>
                  <a:pt x="0" y="236728"/>
                </a:lnTo>
              </a:path>
            </a:pathLst>
          </a:custGeom>
          <a:ln w="2019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7610475" y="4928489"/>
            <a:ext cx="52069" cy="229235"/>
          </a:xfrm>
          <a:custGeom>
            <a:avLst/>
            <a:gdLst/>
            <a:ahLst/>
            <a:cxnLst/>
            <a:rect l="l" t="t" r="r" b="b"/>
            <a:pathLst>
              <a:path w="52070" h="229235">
                <a:moveTo>
                  <a:pt x="2158" y="0"/>
                </a:moveTo>
                <a:lnTo>
                  <a:pt x="30966" y="28074"/>
                </a:lnTo>
                <a:lnTo>
                  <a:pt x="48291" y="75628"/>
                </a:lnTo>
                <a:lnTo>
                  <a:pt x="51689" y="114300"/>
                </a:lnTo>
                <a:lnTo>
                  <a:pt x="50835" y="134177"/>
                </a:lnTo>
                <a:lnTo>
                  <a:pt x="38226" y="186309"/>
                </a:lnTo>
                <a:lnTo>
                  <a:pt x="12920" y="221795"/>
                </a:lnTo>
                <a:lnTo>
                  <a:pt x="2158" y="228727"/>
                </a:lnTo>
                <a:lnTo>
                  <a:pt x="0" y="223266"/>
                </a:lnTo>
                <a:lnTo>
                  <a:pt x="8624" y="216366"/>
                </a:lnTo>
                <a:lnTo>
                  <a:pt x="16224" y="207311"/>
                </a:lnTo>
                <a:lnTo>
                  <a:pt x="32948" y="167808"/>
                </a:lnTo>
                <a:lnTo>
                  <a:pt x="38734" y="114427"/>
                </a:lnTo>
                <a:lnTo>
                  <a:pt x="38090" y="94974"/>
                </a:lnTo>
                <a:lnTo>
                  <a:pt x="28321" y="45593"/>
                </a:lnTo>
                <a:lnTo>
                  <a:pt x="8550" y="12338"/>
                </a:lnTo>
                <a:lnTo>
                  <a:pt x="0" y="5461"/>
                </a:lnTo>
                <a:lnTo>
                  <a:pt x="21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6895592" y="4928489"/>
            <a:ext cx="52069" cy="229235"/>
          </a:xfrm>
          <a:custGeom>
            <a:avLst/>
            <a:gdLst/>
            <a:ahLst/>
            <a:cxnLst/>
            <a:rect l="l" t="t" r="r" b="b"/>
            <a:pathLst>
              <a:path w="52070" h="229235">
                <a:moveTo>
                  <a:pt x="49402" y="0"/>
                </a:moveTo>
                <a:lnTo>
                  <a:pt x="51561" y="5461"/>
                </a:lnTo>
                <a:lnTo>
                  <a:pt x="43064" y="12338"/>
                </a:lnTo>
                <a:lnTo>
                  <a:pt x="35496" y="21336"/>
                </a:lnTo>
                <a:lnTo>
                  <a:pt x="18740" y="60545"/>
                </a:lnTo>
                <a:lnTo>
                  <a:pt x="12953" y="114427"/>
                </a:lnTo>
                <a:lnTo>
                  <a:pt x="13594" y="133570"/>
                </a:lnTo>
                <a:lnTo>
                  <a:pt x="23113" y="182880"/>
                </a:lnTo>
                <a:lnTo>
                  <a:pt x="42991" y="216366"/>
                </a:lnTo>
                <a:lnTo>
                  <a:pt x="51561" y="223266"/>
                </a:lnTo>
                <a:lnTo>
                  <a:pt x="49402" y="228727"/>
                </a:lnTo>
                <a:lnTo>
                  <a:pt x="20595" y="200598"/>
                </a:lnTo>
                <a:lnTo>
                  <a:pt x="3333" y="152828"/>
                </a:lnTo>
                <a:lnTo>
                  <a:pt x="0" y="114300"/>
                </a:lnTo>
                <a:lnTo>
                  <a:pt x="833" y="94297"/>
                </a:lnTo>
                <a:lnTo>
                  <a:pt x="13334" y="42291"/>
                </a:lnTo>
                <a:lnTo>
                  <a:pt x="38641" y="6929"/>
                </a:lnTo>
                <a:lnTo>
                  <a:pt x="4940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6938771" y="4972781"/>
            <a:ext cx="116585" cy="117378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7089647" y="4974335"/>
            <a:ext cx="105949" cy="107442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7100823" y="4990591"/>
            <a:ext cx="135845" cy="158242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7174865" y="5027929"/>
            <a:ext cx="59055" cy="123189"/>
          </a:xfrm>
          <a:custGeom>
            <a:avLst/>
            <a:gdLst/>
            <a:ahLst/>
            <a:cxnLst/>
            <a:rect l="l" t="t" r="r" b="b"/>
            <a:pathLst>
              <a:path w="59054" h="123189">
                <a:moveTo>
                  <a:pt x="1777" y="114935"/>
                </a:moveTo>
                <a:lnTo>
                  <a:pt x="0" y="122047"/>
                </a:lnTo>
                <a:lnTo>
                  <a:pt x="888" y="122301"/>
                </a:lnTo>
                <a:lnTo>
                  <a:pt x="1904" y="122555"/>
                </a:lnTo>
                <a:lnTo>
                  <a:pt x="2920" y="122555"/>
                </a:lnTo>
                <a:lnTo>
                  <a:pt x="5206" y="122809"/>
                </a:lnTo>
                <a:lnTo>
                  <a:pt x="10794" y="122809"/>
                </a:lnTo>
                <a:lnTo>
                  <a:pt x="14731" y="122174"/>
                </a:lnTo>
                <a:lnTo>
                  <a:pt x="27579" y="115570"/>
                </a:lnTo>
                <a:lnTo>
                  <a:pt x="5841" y="115570"/>
                </a:lnTo>
                <a:lnTo>
                  <a:pt x="4825" y="115443"/>
                </a:lnTo>
                <a:lnTo>
                  <a:pt x="3936" y="115443"/>
                </a:lnTo>
                <a:lnTo>
                  <a:pt x="2285" y="115189"/>
                </a:lnTo>
                <a:lnTo>
                  <a:pt x="1777" y="114935"/>
                </a:lnTo>
                <a:close/>
              </a:path>
              <a:path w="59054" h="123189">
                <a:moveTo>
                  <a:pt x="52069" y="27305"/>
                </a:moveTo>
                <a:lnTo>
                  <a:pt x="47498" y="27305"/>
                </a:lnTo>
                <a:lnTo>
                  <a:pt x="29336" y="28067"/>
                </a:lnTo>
                <a:lnTo>
                  <a:pt x="28320" y="32639"/>
                </a:lnTo>
                <a:lnTo>
                  <a:pt x="31368" y="32766"/>
                </a:lnTo>
                <a:lnTo>
                  <a:pt x="33400" y="33147"/>
                </a:lnTo>
                <a:lnTo>
                  <a:pt x="34670" y="33909"/>
                </a:lnTo>
                <a:lnTo>
                  <a:pt x="35813" y="34671"/>
                </a:lnTo>
                <a:lnTo>
                  <a:pt x="36449" y="35814"/>
                </a:lnTo>
                <a:lnTo>
                  <a:pt x="36449" y="38227"/>
                </a:lnTo>
                <a:lnTo>
                  <a:pt x="36321" y="38862"/>
                </a:lnTo>
                <a:lnTo>
                  <a:pt x="36194" y="40386"/>
                </a:lnTo>
                <a:lnTo>
                  <a:pt x="35305" y="45212"/>
                </a:lnTo>
                <a:lnTo>
                  <a:pt x="34670" y="47752"/>
                </a:lnTo>
                <a:lnTo>
                  <a:pt x="34162" y="50292"/>
                </a:lnTo>
                <a:lnTo>
                  <a:pt x="33400" y="53721"/>
                </a:lnTo>
                <a:lnTo>
                  <a:pt x="31623" y="62484"/>
                </a:lnTo>
                <a:lnTo>
                  <a:pt x="30352" y="67818"/>
                </a:lnTo>
                <a:lnTo>
                  <a:pt x="28955" y="74168"/>
                </a:lnTo>
                <a:lnTo>
                  <a:pt x="27558" y="80645"/>
                </a:lnTo>
                <a:lnTo>
                  <a:pt x="24383" y="94869"/>
                </a:lnTo>
                <a:lnTo>
                  <a:pt x="9270" y="115570"/>
                </a:lnTo>
                <a:lnTo>
                  <a:pt x="27579" y="115570"/>
                </a:lnTo>
                <a:lnTo>
                  <a:pt x="38100" y="93599"/>
                </a:lnTo>
                <a:lnTo>
                  <a:pt x="52069" y="27305"/>
                </a:lnTo>
                <a:close/>
              </a:path>
              <a:path w="59054" h="123189">
                <a:moveTo>
                  <a:pt x="58546" y="0"/>
                </a:moveTo>
                <a:lnTo>
                  <a:pt x="44957" y="0"/>
                </a:lnTo>
                <a:lnTo>
                  <a:pt x="41655" y="14605"/>
                </a:lnTo>
                <a:lnTo>
                  <a:pt x="55244" y="14605"/>
                </a:lnTo>
                <a:lnTo>
                  <a:pt x="5854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7174865" y="5055234"/>
            <a:ext cx="52069" cy="95885"/>
          </a:xfrm>
          <a:custGeom>
            <a:avLst/>
            <a:gdLst/>
            <a:ahLst/>
            <a:cxnLst/>
            <a:rect l="l" t="t" r="r" b="b"/>
            <a:pathLst>
              <a:path w="52070" h="95885">
                <a:moveTo>
                  <a:pt x="47498" y="0"/>
                </a:moveTo>
                <a:lnTo>
                  <a:pt x="52069" y="0"/>
                </a:lnTo>
                <a:lnTo>
                  <a:pt x="38100" y="66293"/>
                </a:lnTo>
                <a:lnTo>
                  <a:pt x="36956" y="71500"/>
                </a:lnTo>
                <a:lnTo>
                  <a:pt x="35432" y="75945"/>
                </a:lnTo>
                <a:lnTo>
                  <a:pt x="33654" y="79628"/>
                </a:lnTo>
                <a:lnTo>
                  <a:pt x="31876" y="83312"/>
                </a:lnTo>
                <a:lnTo>
                  <a:pt x="10794" y="95503"/>
                </a:lnTo>
                <a:lnTo>
                  <a:pt x="6350" y="95503"/>
                </a:lnTo>
                <a:lnTo>
                  <a:pt x="5206" y="95503"/>
                </a:lnTo>
                <a:lnTo>
                  <a:pt x="4063" y="95376"/>
                </a:lnTo>
                <a:lnTo>
                  <a:pt x="2920" y="95250"/>
                </a:lnTo>
                <a:lnTo>
                  <a:pt x="1904" y="95250"/>
                </a:lnTo>
                <a:lnTo>
                  <a:pt x="888" y="94995"/>
                </a:lnTo>
                <a:lnTo>
                  <a:pt x="0" y="94741"/>
                </a:lnTo>
                <a:lnTo>
                  <a:pt x="1777" y="87629"/>
                </a:lnTo>
                <a:lnTo>
                  <a:pt x="2285" y="87883"/>
                </a:lnTo>
                <a:lnTo>
                  <a:pt x="3048" y="88010"/>
                </a:lnTo>
                <a:lnTo>
                  <a:pt x="3936" y="88137"/>
                </a:lnTo>
                <a:lnTo>
                  <a:pt x="4825" y="88137"/>
                </a:lnTo>
                <a:lnTo>
                  <a:pt x="5841" y="88264"/>
                </a:lnTo>
                <a:lnTo>
                  <a:pt x="6984" y="88264"/>
                </a:lnTo>
                <a:lnTo>
                  <a:pt x="9270" y="88264"/>
                </a:lnTo>
                <a:lnTo>
                  <a:pt x="11175" y="87883"/>
                </a:lnTo>
                <a:lnTo>
                  <a:pt x="12953" y="87375"/>
                </a:lnTo>
                <a:lnTo>
                  <a:pt x="14731" y="86740"/>
                </a:lnTo>
                <a:lnTo>
                  <a:pt x="16255" y="85725"/>
                </a:lnTo>
                <a:lnTo>
                  <a:pt x="17652" y="84200"/>
                </a:lnTo>
                <a:lnTo>
                  <a:pt x="19050" y="82676"/>
                </a:lnTo>
                <a:lnTo>
                  <a:pt x="24383" y="67563"/>
                </a:lnTo>
                <a:lnTo>
                  <a:pt x="26034" y="60197"/>
                </a:lnTo>
                <a:lnTo>
                  <a:pt x="27558" y="53339"/>
                </a:lnTo>
                <a:lnTo>
                  <a:pt x="28955" y="46862"/>
                </a:lnTo>
                <a:lnTo>
                  <a:pt x="30352" y="40512"/>
                </a:lnTo>
                <a:lnTo>
                  <a:pt x="31623" y="35178"/>
                </a:lnTo>
                <a:lnTo>
                  <a:pt x="32511" y="30860"/>
                </a:lnTo>
                <a:lnTo>
                  <a:pt x="33400" y="26415"/>
                </a:lnTo>
                <a:lnTo>
                  <a:pt x="34162" y="22987"/>
                </a:lnTo>
                <a:lnTo>
                  <a:pt x="34670" y="20446"/>
                </a:lnTo>
                <a:lnTo>
                  <a:pt x="35305" y="17906"/>
                </a:lnTo>
                <a:lnTo>
                  <a:pt x="35686" y="15875"/>
                </a:lnTo>
                <a:lnTo>
                  <a:pt x="35940" y="14477"/>
                </a:lnTo>
                <a:lnTo>
                  <a:pt x="36194" y="13081"/>
                </a:lnTo>
                <a:lnTo>
                  <a:pt x="36321" y="12064"/>
                </a:lnTo>
                <a:lnTo>
                  <a:pt x="36321" y="11556"/>
                </a:lnTo>
                <a:lnTo>
                  <a:pt x="36449" y="10921"/>
                </a:lnTo>
                <a:lnTo>
                  <a:pt x="36449" y="10413"/>
                </a:lnTo>
                <a:lnTo>
                  <a:pt x="36449" y="10032"/>
                </a:lnTo>
                <a:lnTo>
                  <a:pt x="36449" y="8508"/>
                </a:lnTo>
                <a:lnTo>
                  <a:pt x="35813" y="7365"/>
                </a:lnTo>
                <a:lnTo>
                  <a:pt x="34670" y="6603"/>
                </a:lnTo>
                <a:lnTo>
                  <a:pt x="33400" y="5841"/>
                </a:lnTo>
                <a:lnTo>
                  <a:pt x="31368" y="5460"/>
                </a:lnTo>
                <a:lnTo>
                  <a:pt x="28320" y="5333"/>
                </a:lnTo>
                <a:lnTo>
                  <a:pt x="29336" y="762"/>
                </a:lnTo>
                <a:lnTo>
                  <a:pt x="4749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7216520" y="5027929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301" y="0"/>
                </a:moveTo>
                <a:lnTo>
                  <a:pt x="16890" y="0"/>
                </a:lnTo>
                <a:lnTo>
                  <a:pt x="13588" y="14605"/>
                </a:lnTo>
                <a:lnTo>
                  <a:pt x="0" y="14605"/>
                </a:lnTo>
                <a:lnTo>
                  <a:pt x="33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7303007" y="4983433"/>
            <a:ext cx="133375" cy="69388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7318120" y="5042789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4" h="12700">
                <a:moveTo>
                  <a:pt x="0" y="12319"/>
                </a:moveTo>
                <a:lnTo>
                  <a:pt x="114680" y="12319"/>
                </a:lnTo>
                <a:lnTo>
                  <a:pt x="114680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7318120" y="5004180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4" h="12700">
                <a:moveTo>
                  <a:pt x="0" y="12319"/>
                </a:moveTo>
                <a:lnTo>
                  <a:pt x="114680" y="12319"/>
                </a:lnTo>
                <a:lnTo>
                  <a:pt x="114680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7313548" y="5038216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7313548" y="4999609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7501128" y="4934686"/>
            <a:ext cx="93725" cy="147091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7517383" y="4955666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4">
                <a:moveTo>
                  <a:pt x="48133" y="21462"/>
                </a:moveTo>
                <a:lnTo>
                  <a:pt x="27813" y="21462"/>
                </a:lnTo>
                <a:lnTo>
                  <a:pt x="29083" y="22097"/>
                </a:lnTo>
                <a:lnTo>
                  <a:pt x="30861" y="24383"/>
                </a:lnTo>
                <a:lnTo>
                  <a:pt x="31296" y="25907"/>
                </a:lnTo>
                <a:lnTo>
                  <a:pt x="31369" y="108457"/>
                </a:lnTo>
                <a:lnTo>
                  <a:pt x="30988" y="111632"/>
                </a:lnTo>
                <a:lnTo>
                  <a:pt x="29464" y="115442"/>
                </a:lnTo>
                <a:lnTo>
                  <a:pt x="28448" y="116966"/>
                </a:lnTo>
                <a:lnTo>
                  <a:pt x="26797" y="117982"/>
                </a:lnTo>
                <a:lnTo>
                  <a:pt x="25273" y="118998"/>
                </a:lnTo>
                <a:lnTo>
                  <a:pt x="5334" y="121665"/>
                </a:lnTo>
                <a:lnTo>
                  <a:pt x="5334" y="128396"/>
                </a:lnTo>
                <a:lnTo>
                  <a:pt x="74041" y="128396"/>
                </a:lnTo>
                <a:lnTo>
                  <a:pt x="74041" y="121665"/>
                </a:lnTo>
                <a:lnTo>
                  <a:pt x="69342" y="121538"/>
                </a:lnTo>
                <a:lnTo>
                  <a:pt x="65532" y="121284"/>
                </a:lnTo>
                <a:lnTo>
                  <a:pt x="48202" y="108457"/>
                </a:lnTo>
                <a:lnTo>
                  <a:pt x="48133" y="21462"/>
                </a:lnTo>
                <a:close/>
              </a:path>
              <a:path w="74295" h="128904">
                <a:moveTo>
                  <a:pt x="48641" y="0"/>
                </a:moveTo>
                <a:lnTo>
                  <a:pt x="43561" y="0"/>
                </a:lnTo>
                <a:lnTo>
                  <a:pt x="0" y="25907"/>
                </a:lnTo>
                <a:lnTo>
                  <a:pt x="4191" y="33019"/>
                </a:lnTo>
                <a:lnTo>
                  <a:pt x="9525" y="29463"/>
                </a:lnTo>
                <a:lnTo>
                  <a:pt x="14097" y="26669"/>
                </a:lnTo>
                <a:lnTo>
                  <a:pt x="17780" y="24637"/>
                </a:lnTo>
                <a:lnTo>
                  <a:pt x="21336" y="22605"/>
                </a:lnTo>
                <a:lnTo>
                  <a:pt x="24257" y="21462"/>
                </a:lnTo>
                <a:lnTo>
                  <a:pt x="48133" y="21462"/>
                </a:lnTo>
                <a:lnTo>
                  <a:pt x="48133" y="14096"/>
                </a:lnTo>
                <a:lnTo>
                  <a:pt x="48387" y="5841"/>
                </a:lnTo>
                <a:lnTo>
                  <a:pt x="486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7517383" y="4955666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4">
                <a:moveTo>
                  <a:pt x="43561" y="0"/>
                </a:moveTo>
                <a:lnTo>
                  <a:pt x="48641" y="0"/>
                </a:lnTo>
                <a:lnTo>
                  <a:pt x="48387" y="5841"/>
                </a:lnTo>
                <a:lnTo>
                  <a:pt x="48133" y="14096"/>
                </a:lnTo>
                <a:lnTo>
                  <a:pt x="48133" y="24637"/>
                </a:lnTo>
                <a:lnTo>
                  <a:pt x="48133" y="104139"/>
                </a:lnTo>
                <a:lnTo>
                  <a:pt x="48133" y="107695"/>
                </a:lnTo>
                <a:lnTo>
                  <a:pt x="48387" y="110489"/>
                </a:lnTo>
                <a:lnTo>
                  <a:pt x="62611" y="120903"/>
                </a:lnTo>
                <a:lnTo>
                  <a:pt x="65532" y="121284"/>
                </a:lnTo>
                <a:lnTo>
                  <a:pt x="69342" y="121538"/>
                </a:lnTo>
                <a:lnTo>
                  <a:pt x="74041" y="121665"/>
                </a:lnTo>
                <a:lnTo>
                  <a:pt x="74041" y="128396"/>
                </a:lnTo>
                <a:lnTo>
                  <a:pt x="5334" y="128396"/>
                </a:lnTo>
                <a:lnTo>
                  <a:pt x="5334" y="121665"/>
                </a:lnTo>
                <a:lnTo>
                  <a:pt x="12192" y="121284"/>
                </a:lnTo>
                <a:lnTo>
                  <a:pt x="17145" y="120903"/>
                </a:lnTo>
                <a:lnTo>
                  <a:pt x="20066" y="120395"/>
                </a:lnTo>
                <a:lnTo>
                  <a:pt x="22987" y="119760"/>
                </a:lnTo>
                <a:lnTo>
                  <a:pt x="25273" y="118998"/>
                </a:lnTo>
                <a:lnTo>
                  <a:pt x="26797" y="117982"/>
                </a:lnTo>
                <a:lnTo>
                  <a:pt x="28448" y="116966"/>
                </a:lnTo>
                <a:lnTo>
                  <a:pt x="29464" y="115442"/>
                </a:lnTo>
                <a:lnTo>
                  <a:pt x="30225" y="113537"/>
                </a:lnTo>
                <a:lnTo>
                  <a:pt x="30988" y="111632"/>
                </a:lnTo>
                <a:lnTo>
                  <a:pt x="31369" y="108457"/>
                </a:lnTo>
                <a:lnTo>
                  <a:pt x="31369" y="104139"/>
                </a:lnTo>
                <a:lnTo>
                  <a:pt x="31369" y="28701"/>
                </a:lnTo>
                <a:lnTo>
                  <a:pt x="31369" y="26161"/>
                </a:lnTo>
                <a:lnTo>
                  <a:pt x="30861" y="24383"/>
                </a:lnTo>
                <a:lnTo>
                  <a:pt x="29972" y="23240"/>
                </a:lnTo>
                <a:lnTo>
                  <a:pt x="29083" y="22097"/>
                </a:lnTo>
                <a:lnTo>
                  <a:pt x="27813" y="21462"/>
                </a:lnTo>
                <a:lnTo>
                  <a:pt x="26162" y="21462"/>
                </a:lnTo>
                <a:lnTo>
                  <a:pt x="24257" y="21462"/>
                </a:lnTo>
                <a:lnTo>
                  <a:pt x="21336" y="22605"/>
                </a:lnTo>
                <a:lnTo>
                  <a:pt x="17780" y="24637"/>
                </a:lnTo>
                <a:lnTo>
                  <a:pt x="14097" y="26669"/>
                </a:lnTo>
                <a:lnTo>
                  <a:pt x="9525" y="29463"/>
                </a:lnTo>
                <a:lnTo>
                  <a:pt x="4191" y="33019"/>
                </a:lnTo>
                <a:lnTo>
                  <a:pt x="0" y="25907"/>
                </a:lnTo>
                <a:lnTo>
                  <a:pt x="4356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6146291" y="5369007"/>
            <a:ext cx="136372" cy="73958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6164453" y="5432933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8"/>
                </a:moveTo>
                <a:lnTo>
                  <a:pt x="114681" y="12318"/>
                </a:lnTo>
                <a:lnTo>
                  <a:pt x="114681" y="0"/>
                </a:lnTo>
                <a:lnTo>
                  <a:pt x="0" y="0"/>
                </a:lnTo>
                <a:lnTo>
                  <a:pt x="0" y="1231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6164453" y="5394325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8"/>
                </a:moveTo>
                <a:lnTo>
                  <a:pt x="114681" y="12318"/>
                </a:lnTo>
                <a:lnTo>
                  <a:pt x="114681" y="0"/>
                </a:lnTo>
                <a:lnTo>
                  <a:pt x="0" y="0"/>
                </a:lnTo>
                <a:lnTo>
                  <a:pt x="0" y="1231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6159880" y="5428360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2"/>
                </a:moveTo>
                <a:lnTo>
                  <a:pt x="123825" y="21462"/>
                </a:lnTo>
                <a:lnTo>
                  <a:pt x="123825" y="0"/>
                </a:lnTo>
                <a:lnTo>
                  <a:pt x="0" y="0"/>
                </a:lnTo>
                <a:lnTo>
                  <a:pt x="0" y="214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6159880" y="5389753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6327647" y="5388864"/>
            <a:ext cx="1517142" cy="34290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6345682" y="5413248"/>
            <a:ext cx="1495425" cy="12700"/>
          </a:xfrm>
          <a:custGeom>
            <a:avLst/>
            <a:gdLst/>
            <a:ahLst/>
            <a:cxnLst/>
            <a:rect l="l" t="t" r="r" b="b"/>
            <a:pathLst>
              <a:path w="1495425" h="12700">
                <a:moveTo>
                  <a:pt x="0" y="12191"/>
                </a:moveTo>
                <a:lnTo>
                  <a:pt x="1495043" y="12191"/>
                </a:lnTo>
                <a:lnTo>
                  <a:pt x="1495043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6341109" y="5408676"/>
            <a:ext cx="1504315" cy="21590"/>
          </a:xfrm>
          <a:custGeom>
            <a:avLst/>
            <a:gdLst/>
            <a:ahLst/>
            <a:cxnLst/>
            <a:rect l="l" t="t" r="r" b="b"/>
            <a:pathLst>
              <a:path w="1504315" h="21589">
                <a:moveTo>
                  <a:pt x="0" y="21335"/>
                </a:moveTo>
                <a:lnTo>
                  <a:pt x="1504188" y="21335"/>
                </a:lnTo>
                <a:lnTo>
                  <a:pt x="1504188" y="0"/>
                </a:lnTo>
                <a:lnTo>
                  <a:pt x="0" y="0"/>
                </a:lnTo>
                <a:lnTo>
                  <a:pt x="0" y="213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6502907" y="5215158"/>
            <a:ext cx="130301" cy="113507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6521195" y="5240528"/>
            <a:ext cx="108585" cy="90805"/>
          </a:xfrm>
          <a:custGeom>
            <a:avLst/>
            <a:gdLst/>
            <a:ahLst/>
            <a:cxnLst/>
            <a:rect l="l" t="t" r="r" b="b"/>
            <a:pathLst>
              <a:path w="108584" h="90804">
                <a:moveTo>
                  <a:pt x="83438" y="12192"/>
                </a:moveTo>
                <a:lnTo>
                  <a:pt x="69214" y="12192"/>
                </a:lnTo>
                <a:lnTo>
                  <a:pt x="69723" y="13081"/>
                </a:lnTo>
                <a:lnTo>
                  <a:pt x="68325" y="16891"/>
                </a:lnTo>
                <a:lnTo>
                  <a:pt x="66548" y="22225"/>
                </a:lnTo>
                <a:lnTo>
                  <a:pt x="64643" y="29337"/>
                </a:lnTo>
                <a:lnTo>
                  <a:pt x="62737" y="36322"/>
                </a:lnTo>
                <a:lnTo>
                  <a:pt x="61213" y="42291"/>
                </a:lnTo>
                <a:lnTo>
                  <a:pt x="60198" y="47244"/>
                </a:lnTo>
                <a:lnTo>
                  <a:pt x="58038" y="56642"/>
                </a:lnTo>
                <a:lnTo>
                  <a:pt x="56387" y="64516"/>
                </a:lnTo>
                <a:lnTo>
                  <a:pt x="55669" y="69342"/>
                </a:lnTo>
                <a:lnTo>
                  <a:pt x="55575" y="79629"/>
                </a:lnTo>
                <a:lnTo>
                  <a:pt x="56642" y="83185"/>
                </a:lnTo>
                <a:lnTo>
                  <a:pt x="61595" y="88900"/>
                </a:lnTo>
                <a:lnTo>
                  <a:pt x="64897" y="90424"/>
                </a:lnTo>
                <a:lnTo>
                  <a:pt x="73532" y="90424"/>
                </a:lnTo>
                <a:lnTo>
                  <a:pt x="90836" y="79629"/>
                </a:lnTo>
                <a:lnTo>
                  <a:pt x="74168" y="79629"/>
                </a:lnTo>
                <a:lnTo>
                  <a:pt x="72898" y="79121"/>
                </a:lnTo>
                <a:lnTo>
                  <a:pt x="71247" y="76962"/>
                </a:lnTo>
                <a:lnTo>
                  <a:pt x="70865" y="75057"/>
                </a:lnTo>
                <a:lnTo>
                  <a:pt x="70883" y="69342"/>
                </a:lnTo>
                <a:lnTo>
                  <a:pt x="71465" y="65151"/>
                </a:lnTo>
                <a:lnTo>
                  <a:pt x="71588" y="64516"/>
                </a:lnTo>
                <a:lnTo>
                  <a:pt x="72898" y="58801"/>
                </a:lnTo>
                <a:lnTo>
                  <a:pt x="83438" y="12192"/>
                </a:lnTo>
                <a:close/>
              </a:path>
              <a:path w="108584" h="90804">
                <a:moveTo>
                  <a:pt x="41909" y="12192"/>
                </a:moveTo>
                <a:lnTo>
                  <a:pt x="29972" y="12192"/>
                </a:lnTo>
                <a:lnTo>
                  <a:pt x="23749" y="38608"/>
                </a:lnTo>
                <a:lnTo>
                  <a:pt x="19464" y="54967"/>
                </a:lnTo>
                <a:lnTo>
                  <a:pt x="15001" y="68040"/>
                </a:lnTo>
                <a:lnTo>
                  <a:pt x="10372" y="77827"/>
                </a:lnTo>
                <a:lnTo>
                  <a:pt x="5587" y="84328"/>
                </a:lnTo>
                <a:lnTo>
                  <a:pt x="4572" y="88900"/>
                </a:lnTo>
                <a:lnTo>
                  <a:pt x="24383" y="88900"/>
                </a:lnTo>
                <a:lnTo>
                  <a:pt x="25019" y="86868"/>
                </a:lnTo>
                <a:lnTo>
                  <a:pt x="26034" y="83439"/>
                </a:lnTo>
                <a:lnTo>
                  <a:pt x="27177" y="78613"/>
                </a:lnTo>
                <a:lnTo>
                  <a:pt x="29590" y="69342"/>
                </a:lnTo>
                <a:lnTo>
                  <a:pt x="30617" y="64516"/>
                </a:lnTo>
                <a:lnTo>
                  <a:pt x="41909" y="12192"/>
                </a:lnTo>
                <a:close/>
              </a:path>
              <a:path w="108584" h="90804">
                <a:moveTo>
                  <a:pt x="89026" y="70739"/>
                </a:moveTo>
                <a:lnTo>
                  <a:pt x="83947" y="76708"/>
                </a:lnTo>
                <a:lnTo>
                  <a:pt x="79628" y="79629"/>
                </a:lnTo>
                <a:lnTo>
                  <a:pt x="90836" y="79629"/>
                </a:lnTo>
                <a:lnTo>
                  <a:pt x="94360" y="75819"/>
                </a:lnTo>
                <a:lnTo>
                  <a:pt x="89026" y="70739"/>
                </a:lnTo>
                <a:close/>
              </a:path>
              <a:path w="108584" h="90804">
                <a:moveTo>
                  <a:pt x="108203" y="0"/>
                </a:moveTo>
                <a:lnTo>
                  <a:pt x="28067" y="0"/>
                </a:lnTo>
                <a:lnTo>
                  <a:pt x="24764" y="381"/>
                </a:lnTo>
                <a:lnTo>
                  <a:pt x="21971" y="1143"/>
                </a:lnTo>
                <a:lnTo>
                  <a:pt x="19176" y="1778"/>
                </a:lnTo>
                <a:lnTo>
                  <a:pt x="0" y="18542"/>
                </a:lnTo>
                <a:lnTo>
                  <a:pt x="5842" y="23368"/>
                </a:lnTo>
                <a:lnTo>
                  <a:pt x="9398" y="18923"/>
                </a:lnTo>
                <a:lnTo>
                  <a:pt x="12700" y="16002"/>
                </a:lnTo>
                <a:lnTo>
                  <a:pt x="18796" y="12954"/>
                </a:lnTo>
                <a:lnTo>
                  <a:pt x="22478" y="12192"/>
                </a:lnTo>
                <a:lnTo>
                  <a:pt x="105536" y="12192"/>
                </a:lnTo>
                <a:lnTo>
                  <a:pt x="10820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6521195" y="5240528"/>
            <a:ext cx="108585" cy="90805"/>
          </a:xfrm>
          <a:custGeom>
            <a:avLst/>
            <a:gdLst/>
            <a:ahLst/>
            <a:cxnLst/>
            <a:rect l="l" t="t" r="r" b="b"/>
            <a:pathLst>
              <a:path w="108584" h="90804">
                <a:moveTo>
                  <a:pt x="31876" y="0"/>
                </a:moveTo>
                <a:lnTo>
                  <a:pt x="108203" y="0"/>
                </a:lnTo>
                <a:lnTo>
                  <a:pt x="105536" y="12192"/>
                </a:lnTo>
                <a:lnTo>
                  <a:pt x="83438" y="12192"/>
                </a:lnTo>
                <a:lnTo>
                  <a:pt x="72898" y="58801"/>
                </a:lnTo>
                <a:lnTo>
                  <a:pt x="71500" y="64897"/>
                </a:lnTo>
                <a:lnTo>
                  <a:pt x="70865" y="69469"/>
                </a:lnTo>
                <a:lnTo>
                  <a:pt x="70865" y="72644"/>
                </a:lnTo>
                <a:lnTo>
                  <a:pt x="70865" y="75057"/>
                </a:lnTo>
                <a:lnTo>
                  <a:pt x="71247" y="76962"/>
                </a:lnTo>
                <a:lnTo>
                  <a:pt x="72008" y="77978"/>
                </a:lnTo>
                <a:lnTo>
                  <a:pt x="72898" y="79121"/>
                </a:lnTo>
                <a:lnTo>
                  <a:pt x="74168" y="79629"/>
                </a:lnTo>
                <a:lnTo>
                  <a:pt x="75819" y="79629"/>
                </a:lnTo>
                <a:lnTo>
                  <a:pt x="79628" y="79629"/>
                </a:lnTo>
                <a:lnTo>
                  <a:pt x="83947" y="76708"/>
                </a:lnTo>
                <a:lnTo>
                  <a:pt x="89026" y="70739"/>
                </a:lnTo>
                <a:lnTo>
                  <a:pt x="94360" y="75819"/>
                </a:lnTo>
                <a:lnTo>
                  <a:pt x="73532" y="90424"/>
                </a:lnTo>
                <a:lnTo>
                  <a:pt x="69087" y="90424"/>
                </a:lnTo>
                <a:lnTo>
                  <a:pt x="64897" y="90424"/>
                </a:lnTo>
                <a:lnTo>
                  <a:pt x="61595" y="88900"/>
                </a:lnTo>
                <a:lnTo>
                  <a:pt x="59181" y="86106"/>
                </a:lnTo>
                <a:lnTo>
                  <a:pt x="56642" y="83185"/>
                </a:lnTo>
                <a:lnTo>
                  <a:pt x="55499" y="79375"/>
                </a:lnTo>
                <a:lnTo>
                  <a:pt x="55499" y="74676"/>
                </a:lnTo>
                <a:lnTo>
                  <a:pt x="55499" y="70485"/>
                </a:lnTo>
                <a:lnTo>
                  <a:pt x="56387" y="64516"/>
                </a:lnTo>
                <a:lnTo>
                  <a:pt x="58038" y="56642"/>
                </a:lnTo>
                <a:lnTo>
                  <a:pt x="60198" y="47244"/>
                </a:lnTo>
                <a:lnTo>
                  <a:pt x="61213" y="42291"/>
                </a:lnTo>
                <a:lnTo>
                  <a:pt x="62737" y="36322"/>
                </a:lnTo>
                <a:lnTo>
                  <a:pt x="64643" y="29337"/>
                </a:lnTo>
                <a:lnTo>
                  <a:pt x="66548" y="22225"/>
                </a:lnTo>
                <a:lnTo>
                  <a:pt x="68325" y="16891"/>
                </a:lnTo>
                <a:lnTo>
                  <a:pt x="69723" y="13081"/>
                </a:lnTo>
                <a:lnTo>
                  <a:pt x="69214" y="12192"/>
                </a:lnTo>
                <a:lnTo>
                  <a:pt x="41909" y="12192"/>
                </a:lnTo>
                <a:lnTo>
                  <a:pt x="30479" y="65151"/>
                </a:lnTo>
                <a:lnTo>
                  <a:pt x="29590" y="69342"/>
                </a:lnTo>
                <a:lnTo>
                  <a:pt x="28448" y="73787"/>
                </a:lnTo>
                <a:lnTo>
                  <a:pt x="27177" y="78613"/>
                </a:lnTo>
                <a:lnTo>
                  <a:pt x="26034" y="83439"/>
                </a:lnTo>
                <a:lnTo>
                  <a:pt x="25019" y="86868"/>
                </a:lnTo>
                <a:lnTo>
                  <a:pt x="24383" y="88900"/>
                </a:lnTo>
                <a:lnTo>
                  <a:pt x="4572" y="88900"/>
                </a:lnTo>
                <a:lnTo>
                  <a:pt x="5587" y="84328"/>
                </a:lnTo>
                <a:lnTo>
                  <a:pt x="10372" y="77827"/>
                </a:lnTo>
                <a:lnTo>
                  <a:pt x="15001" y="68040"/>
                </a:lnTo>
                <a:lnTo>
                  <a:pt x="19464" y="54967"/>
                </a:lnTo>
                <a:lnTo>
                  <a:pt x="23749" y="38608"/>
                </a:lnTo>
                <a:lnTo>
                  <a:pt x="29972" y="12192"/>
                </a:lnTo>
                <a:lnTo>
                  <a:pt x="26924" y="12192"/>
                </a:lnTo>
                <a:lnTo>
                  <a:pt x="22478" y="12192"/>
                </a:lnTo>
                <a:lnTo>
                  <a:pt x="18796" y="12954"/>
                </a:lnTo>
                <a:lnTo>
                  <a:pt x="15748" y="14478"/>
                </a:lnTo>
                <a:lnTo>
                  <a:pt x="12700" y="16002"/>
                </a:lnTo>
                <a:lnTo>
                  <a:pt x="9398" y="18923"/>
                </a:lnTo>
                <a:lnTo>
                  <a:pt x="5842" y="23368"/>
                </a:lnTo>
                <a:lnTo>
                  <a:pt x="0" y="18542"/>
                </a:lnTo>
                <a:lnTo>
                  <a:pt x="3175" y="14605"/>
                </a:lnTo>
                <a:lnTo>
                  <a:pt x="5842" y="11557"/>
                </a:lnTo>
                <a:lnTo>
                  <a:pt x="7874" y="9525"/>
                </a:lnTo>
                <a:lnTo>
                  <a:pt x="9905" y="7493"/>
                </a:lnTo>
                <a:lnTo>
                  <a:pt x="12064" y="5715"/>
                </a:lnTo>
                <a:lnTo>
                  <a:pt x="14350" y="4318"/>
                </a:lnTo>
                <a:lnTo>
                  <a:pt x="16636" y="2921"/>
                </a:lnTo>
                <a:lnTo>
                  <a:pt x="19176" y="1778"/>
                </a:lnTo>
                <a:lnTo>
                  <a:pt x="21971" y="1143"/>
                </a:lnTo>
                <a:lnTo>
                  <a:pt x="24764" y="381"/>
                </a:lnTo>
                <a:lnTo>
                  <a:pt x="28067" y="0"/>
                </a:lnTo>
                <a:lnTo>
                  <a:pt x="31876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6620256" y="5251674"/>
            <a:ext cx="93725" cy="115091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6638543" y="5276596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79">
                <a:moveTo>
                  <a:pt x="42395" y="58419"/>
                </a:moveTo>
                <a:lnTo>
                  <a:pt x="25780" y="58419"/>
                </a:lnTo>
                <a:lnTo>
                  <a:pt x="26670" y="58546"/>
                </a:lnTo>
                <a:lnTo>
                  <a:pt x="27304" y="58546"/>
                </a:lnTo>
                <a:lnTo>
                  <a:pt x="28066" y="58673"/>
                </a:lnTo>
                <a:lnTo>
                  <a:pt x="29082" y="59181"/>
                </a:lnTo>
                <a:lnTo>
                  <a:pt x="29463" y="59562"/>
                </a:lnTo>
                <a:lnTo>
                  <a:pt x="29845" y="60070"/>
                </a:lnTo>
                <a:lnTo>
                  <a:pt x="30099" y="60705"/>
                </a:lnTo>
                <a:lnTo>
                  <a:pt x="30479" y="61340"/>
                </a:lnTo>
                <a:lnTo>
                  <a:pt x="30733" y="62229"/>
                </a:lnTo>
                <a:lnTo>
                  <a:pt x="31185" y="63626"/>
                </a:lnTo>
                <a:lnTo>
                  <a:pt x="32384" y="67944"/>
                </a:lnTo>
                <a:lnTo>
                  <a:pt x="33654" y="72135"/>
                </a:lnTo>
                <a:lnTo>
                  <a:pt x="34704" y="75945"/>
                </a:lnTo>
                <a:lnTo>
                  <a:pt x="35686" y="79628"/>
                </a:lnTo>
                <a:lnTo>
                  <a:pt x="36702" y="82803"/>
                </a:lnTo>
                <a:lnTo>
                  <a:pt x="39242" y="88137"/>
                </a:lnTo>
                <a:lnTo>
                  <a:pt x="40639" y="90169"/>
                </a:lnTo>
                <a:lnTo>
                  <a:pt x="44196" y="92963"/>
                </a:lnTo>
                <a:lnTo>
                  <a:pt x="46481" y="93725"/>
                </a:lnTo>
                <a:lnTo>
                  <a:pt x="50926" y="93725"/>
                </a:lnTo>
                <a:lnTo>
                  <a:pt x="66463" y="84581"/>
                </a:lnTo>
                <a:lnTo>
                  <a:pt x="53721" y="84581"/>
                </a:lnTo>
                <a:lnTo>
                  <a:pt x="52958" y="84454"/>
                </a:lnTo>
                <a:lnTo>
                  <a:pt x="52324" y="83946"/>
                </a:lnTo>
                <a:lnTo>
                  <a:pt x="51688" y="83565"/>
                </a:lnTo>
                <a:lnTo>
                  <a:pt x="51053" y="82930"/>
                </a:lnTo>
                <a:lnTo>
                  <a:pt x="50546" y="82168"/>
                </a:lnTo>
                <a:lnTo>
                  <a:pt x="49910" y="81279"/>
                </a:lnTo>
                <a:lnTo>
                  <a:pt x="49402" y="80263"/>
                </a:lnTo>
                <a:lnTo>
                  <a:pt x="49022" y="78866"/>
                </a:lnTo>
                <a:lnTo>
                  <a:pt x="48513" y="77596"/>
                </a:lnTo>
                <a:lnTo>
                  <a:pt x="47969" y="75818"/>
                </a:lnTo>
                <a:lnTo>
                  <a:pt x="47498" y="74167"/>
                </a:lnTo>
                <a:lnTo>
                  <a:pt x="45211" y="67055"/>
                </a:lnTo>
                <a:lnTo>
                  <a:pt x="43987" y="63372"/>
                </a:lnTo>
                <a:lnTo>
                  <a:pt x="42395" y="58419"/>
                </a:lnTo>
                <a:close/>
              </a:path>
              <a:path w="72390" h="93979">
                <a:moveTo>
                  <a:pt x="33527" y="0"/>
                </a:moveTo>
                <a:lnTo>
                  <a:pt x="28701" y="0"/>
                </a:lnTo>
                <a:lnTo>
                  <a:pt x="10032" y="888"/>
                </a:lnTo>
                <a:lnTo>
                  <a:pt x="9016" y="5460"/>
                </a:lnTo>
                <a:lnTo>
                  <a:pt x="10795" y="5460"/>
                </a:lnTo>
                <a:lnTo>
                  <a:pt x="12191" y="5587"/>
                </a:lnTo>
                <a:lnTo>
                  <a:pt x="17399" y="8127"/>
                </a:lnTo>
                <a:lnTo>
                  <a:pt x="17779" y="8762"/>
                </a:lnTo>
                <a:lnTo>
                  <a:pt x="17779" y="12699"/>
                </a:lnTo>
                <a:lnTo>
                  <a:pt x="17272" y="15493"/>
                </a:lnTo>
                <a:lnTo>
                  <a:pt x="16382" y="19684"/>
                </a:lnTo>
                <a:lnTo>
                  <a:pt x="0" y="92455"/>
                </a:lnTo>
                <a:lnTo>
                  <a:pt x="12953" y="92455"/>
                </a:lnTo>
                <a:lnTo>
                  <a:pt x="20447" y="58419"/>
                </a:lnTo>
                <a:lnTo>
                  <a:pt x="42395" y="58419"/>
                </a:lnTo>
                <a:lnTo>
                  <a:pt x="41782" y="56514"/>
                </a:lnTo>
                <a:lnTo>
                  <a:pt x="40766" y="53085"/>
                </a:lnTo>
                <a:lnTo>
                  <a:pt x="41300" y="52704"/>
                </a:lnTo>
                <a:lnTo>
                  <a:pt x="21716" y="52704"/>
                </a:lnTo>
                <a:lnTo>
                  <a:pt x="33527" y="0"/>
                </a:lnTo>
                <a:close/>
              </a:path>
              <a:path w="72390" h="93979">
                <a:moveTo>
                  <a:pt x="65277" y="76834"/>
                </a:moveTo>
                <a:lnTo>
                  <a:pt x="62737" y="79628"/>
                </a:lnTo>
                <a:lnTo>
                  <a:pt x="61595" y="80644"/>
                </a:lnTo>
                <a:lnTo>
                  <a:pt x="60578" y="81660"/>
                </a:lnTo>
                <a:lnTo>
                  <a:pt x="59689" y="82422"/>
                </a:lnTo>
                <a:lnTo>
                  <a:pt x="57911" y="83692"/>
                </a:lnTo>
                <a:lnTo>
                  <a:pt x="57150" y="84073"/>
                </a:lnTo>
                <a:lnTo>
                  <a:pt x="56514" y="84200"/>
                </a:lnTo>
                <a:lnTo>
                  <a:pt x="55879" y="84454"/>
                </a:lnTo>
                <a:lnTo>
                  <a:pt x="55245" y="84581"/>
                </a:lnTo>
                <a:lnTo>
                  <a:pt x="66463" y="84581"/>
                </a:lnTo>
                <a:lnTo>
                  <a:pt x="67690" y="83438"/>
                </a:lnTo>
                <a:lnTo>
                  <a:pt x="69850" y="81152"/>
                </a:lnTo>
                <a:lnTo>
                  <a:pt x="65277" y="76834"/>
                </a:lnTo>
                <a:close/>
              </a:path>
              <a:path w="72390" h="93979">
                <a:moveTo>
                  <a:pt x="70103" y="24764"/>
                </a:moveTo>
                <a:lnTo>
                  <a:pt x="45720" y="24764"/>
                </a:lnTo>
                <a:lnTo>
                  <a:pt x="44957" y="29082"/>
                </a:lnTo>
                <a:lnTo>
                  <a:pt x="46862" y="29336"/>
                </a:lnTo>
                <a:lnTo>
                  <a:pt x="48132" y="29717"/>
                </a:lnTo>
                <a:lnTo>
                  <a:pt x="48895" y="30479"/>
                </a:lnTo>
                <a:lnTo>
                  <a:pt x="49656" y="31114"/>
                </a:lnTo>
                <a:lnTo>
                  <a:pt x="49910" y="32003"/>
                </a:lnTo>
                <a:lnTo>
                  <a:pt x="49910" y="33908"/>
                </a:lnTo>
                <a:lnTo>
                  <a:pt x="49529" y="35051"/>
                </a:lnTo>
                <a:lnTo>
                  <a:pt x="48767" y="36448"/>
                </a:lnTo>
                <a:lnTo>
                  <a:pt x="47786" y="37845"/>
                </a:lnTo>
                <a:lnTo>
                  <a:pt x="46862" y="39115"/>
                </a:lnTo>
                <a:lnTo>
                  <a:pt x="45465" y="40512"/>
                </a:lnTo>
                <a:lnTo>
                  <a:pt x="44069" y="42036"/>
                </a:lnTo>
                <a:lnTo>
                  <a:pt x="29082" y="51561"/>
                </a:lnTo>
                <a:lnTo>
                  <a:pt x="27177" y="52323"/>
                </a:lnTo>
                <a:lnTo>
                  <a:pt x="25273" y="52704"/>
                </a:lnTo>
                <a:lnTo>
                  <a:pt x="41300" y="52704"/>
                </a:lnTo>
                <a:lnTo>
                  <a:pt x="43433" y="51180"/>
                </a:lnTo>
                <a:lnTo>
                  <a:pt x="45974" y="49148"/>
                </a:lnTo>
                <a:lnTo>
                  <a:pt x="48386" y="47370"/>
                </a:lnTo>
                <a:lnTo>
                  <a:pt x="56006" y="41655"/>
                </a:lnTo>
                <a:lnTo>
                  <a:pt x="58420" y="39750"/>
                </a:lnTo>
                <a:lnTo>
                  <a:pt x="61086" y="37845"/>
                </a:lnTo>
                <a:lnTo>
                  <a:pt x="63626" y="35686"/>
                </a:lnTo>
                <a:lnTo>
                  <a:pt x="66294" y="33654"/>
                </a:lnTo>
                <a:lnTo>
                  <a:pt x="68960" y="31368"/>
                </a:lnTo>
                <a:lnTo>
                  <a:pt x="71881" y="28955"/>
                </a:lnTo>
                <a:lnTo>
                  <a:pt x="70103" y="2476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6638543" y="5276596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79">
                <a:moveTo>
                  <a:pt x="28701" y="0"/>
                </a:moveTo>
                <a:lnTo>
                  <a:pt x="33527" y="0"/>
                </a:lnTo>
                <a:lnTo>
                  <a:pt x="21716" y="52704"/>
                </a:lnTo>
                <a:lnTo>
                  <a:pt x="23495" y="52704"/>
                </a:lnTo>
                <a:lnTo>
                  <a:pt x="25273" y="52704"/>
                </a:lnTo>
                <a:lnTo>
                  <a:pt x="27177" y="52323"/>
                </a:lnTo>
                <a:lnTo>
                  <a:pt x="29082" y="51561"/>
                </a:lnTo>
                <a:lnTo>
                  <a:pt x="31114" y="50926"/>
                </a:lnTo>
                <a:lnTo>
                  <a:pt x="45465" y="40512"/>
                </a:lnTo>
                <a:lnTo>
                  <a:pt x="46862" y="39115"/>
                </a:lnTo>
                <a:lnTo>
                  <a:pt x="47878" y="37718"/>
                </a:lnTo>
                <a:lnTo>
                  <a:pt x="48767" y="36448"/>
                </a:lnTo>
                <a:lnTo>
                  <a:pt x="49529" y="35051"/>
                </a:lnTo>
                <a:lnTo>
                  <a:pt x="49910" y="33908"/>
                </a:lnTo>
                <a:lnTo>
                  <a:pt x="49910" y="33019"/>
                </a:lnTo>
                <a:lnTo>
                  <a:pt x="49910" y="32003"/>
                </a:lnTo>
                <a:lnTo>
                  <a:pt x="49656" y="31114"/>
                </a:lnTo>
                <a:lnTo>
                  <a:pt x="48895" y="30479"/>
                </a:lnTo>
                <a:lnTo>
                  <a:pt x="48132" y="29717"/>
                </a:lnTo>
                <a:lnTo>
                  <a:pt x="46862" y="29336"/>
                </a:lnTo>
                <a:lnTo>
                  <a:pt x="44957" y="29082"/>
                </a:lnTo>
                <a:lnTo>
                  <a:pt x="45720" y="24764"/>
                </a:lnTo>
                <a:lnTo>
                  <a:pt x="70103" y="24764"/>
                </a:lnTo>
                <a:lnTo>
                  <a:pt x="71881" y="28955"/>
                </a:lnTo>
                <a:lnTo>
                  <a:pt x="68960" y="31368"/>
                </a:lnTo>
                <a:lnTo>
                  <a:pt x="66294" y="33654"/>
                </a:lnTo>
                <a:lnTo>
                  <a:pt x="63626" y="35686"/>
                </a:lnTo>
                <a:lnTo>
                  <a:pt x="61086" y="37845"/>
                </a:lnTo>
                <a:lnTo>
                  <a:pt x="58420" y="39750"/>
                </a:lnTo>
                <a:lnTo>
                  <a:pt x="56006" y="41655"/>
                </a:lnTo>
                <a:lnTo>
                  <a:pt x="53466" y="43560"/>
                </a:lnTo>
                <a:lnTo>
                  <a:pt x="50926" y="45465"/>
                </a:lnTo>
                <a:lnTo>
                  <a:pt x="48386" y="47370"/>
                </a:lnTo>
                <a:lnTo>
                  <a:pt x="45974" y="49148"/>
                </a:lnTo>
                <a:lnTo>
                  <a:pt x="43433" y="51180"/>
                </a:lnTo>
                <a:lnTo>
                  <a:pt x="40766" y="53085"/>
                </a:lnTo>
                <a:lnTo>
                  <a:pt x="41782" y="56514"/>
                </a:lnTo>
                <a:lnTo>
                  <a:pt x="42925" y="60070"/>
                </a:lnTo>
                <a:lnTo>
                  <a:pt x="44069" y="63626"/>
                </a:lnTo>
                <a:lnTo>
                  <a:pt x="45211" y="67055"/>
                </a:lnTo>
                <a:lnTo>
                  <a:pt x="46354" y="70611"/>
                </a:lnTo>
                <a:lnTo>
                  <a:pt x="47498" y="74167"/>
                </a:lnTo>
                <a:lnTo>
                  <a:pt x="48005" y="75945"/>
                </a:lnTo>
                <a:lnTo>
                  <a:pt x="48513" y="77596"/>
                </a:lnTo>
                <a:lnTo>
                  <a:pt x="49022" y="78866"/>
                </a:lnTo>
                <a:lnTo>
                  <a:pt x="49402" y="80263"/>
                </a:lnTo>
                <a:lnTo>
                  <a:pt x="49910" y="81279"/>
                </a:lnTo>
                <a:lnTo>
                  <a:pt x="50546" y="82168"/>
                </a:lnTo>
                <a:lnTo>
                  <a:pt x="51053" y="82930"/>
                </a:lnTo>
                <a:lnTo>
                  <a:pt x="51688" y="83565"/>
                </a:lnTo>
                <a:lnTo>
                  <a:pt x="52324" y="83946"/>
                </a:lnTo>
                <a:lnTo>
                  <a:pt x="52958" y="84454"/>
                </a:lnTo>
                <a:lnTo>
                  <a:pt x="53721" y="84581"/>
                </a:lnTo>
                <a:lnTo>
                  <a:pt x="54609" y="84581"/>
                </a:lnTo>
                <a:lnTo>
                  <a:pt x="55245" y="84581"/>
                </a:lnTo>
                <a:lnTo>
                  <a:pt x="55879" y="84454"/>
                </a:lnTo>
                <a:lnTo>
                  <a:pt x="56514" y="84200"/>
                </a:lnTo>
                <a:lnTo>
                  <a:pt x="57150" y="84073"/>
                </a:lnTo>
                <a:lnTo>
                  <a:pt x="61595" y="80644"/>
                </a:lnTo>
                <a:lnTo>
                  <a:pt x="62737" y="79628"/>
                </a:lnTo>
                <a:lnTo>
                  <a:pt x="63880" y="78358"/>
                </a:lnTo>
                <a:lnTo>
                  <a:pt x="65277" y="76834"/>
                </a:lnTo>
                <a:lnTo>
                  <a:pt x="69850" y="81152"/>
                </a:lnTo>
                <a:lnTo>
                  <a:pt x="58674" y="90677"/>
                </a:lnTo>
                <a:lnTo>
                  <a:pt x="57023" y="91693"/>
                </a:lnTo>
                <a:lnTo>
                  <a:pt x="55499" y="92455"/>
                </a:lnTo>
                <a:lnTo>
                  <a:pt x="53975" y="92963"/>
                </a:lnTo>
                <a:lnTo>
                  <a:pt x="52450" y="93471"/>
                </a:lnTo>
                <a:lnTo>
                  <a:pt x="50926" y="93725"/>
                </a:lnTo>
                <a:lnTo>
                  <a:pt x="49275" y="93725"/>
                </a:lnTo>
                <a:lnTo>
                  <a:pt x="46481" y="93725"/>
                </a:lnTo>
                <a:lnTo>
                  <a:pt x="37973" y="85470"/>
                </a:lnTo>
                <a:lnTo>
                  <a:pt x="36702" y="82803"/>
                </a:lnTo>
                <a:lnTo>
                  <a:pt x="35686" y="79628"/>
                </a:lnTo>
                <a:lnTo>
                  <a:pt x="34671" y="75818"/>
                </a:lnTo>
                <a:lnTo>
                  <a:pt x="33654" y="72135"/>
                </a:lnTo>
                <a:lnTo>
                  <a:pt x="32384" y="67944"/>
                </a:lnTo>
                <a:lnTo>
                  <a:pt x="31114" y="63372"/>
                </a:lnTo>
                <a:lnTo>
                  <a:pt x="30733" y="62229"/>
                </a:lnTo>
                <a:lnTo>
                  <a:pt x="30479" y="61340"/>
                </a:lnTo>
                <a:lnTo>
                  <a:pt x="30099" y="60705"/>
                </a:lnTo>
                <a:lnTo>
                  <a:pt x="29845" y="60070"/>
                </a:lnTo>
                <a:lnTo>
                  <a:pt x="27304" y="58546"/>
                </a:lnTo>
                <a:lnTo>
                  <a:pt x="26670" y="58546"/>
                </a:lnTo>
                <a:lnTo>
                  <a:pt x="25780" y="58419"/>
                </a:lnTo>
                <a:lnTo>
                  <a:pt x="24764" y="58419"/>
                </a:lnTo>
                <a:lnTo>
                  <a:pt x="20447" y="58419"/>
                </a:lnTo>
                <a:lnTo>
                  <a:pt x="12953" y="92455"/>
                </a:lnTo>
                <a:lnTo>
                  <a:pt x="0" y="92455"/>
                </a:lnTo>
                <a:lnTo>
                  <a:pt x="16382" y="19684"/>
                </a:lnTo>
                <a:lnTo>
                  <a:pt x="16890" y="17271"/>
                </a:lnTo>
                <a:lnTo>
                  <a:pt x="17272" y="15493"/>
                </a:lnTo>
                <a:lnTo>
                  <a:pt x="17525" y="14096"/>
                </a:lnTo>
                <a:lnTo>
                  <a:pt x="17779" y="12699"/>
                </a:lnTo>
                <a:lnTo>
                  <a:pt x="17906" y="11429"/>
                </a:lnTo>
                <a:lnTo>
                  <a:pt x="17906" y="10413"/>
                </a:lnTo>
                <a:lnTo>
                  <a:pt x="17906" y="9524"/>
                </a:lnTo>
                <a:lnTo>
                  <a:pt x="17779" y="8762"/>
                </a:lnTo>
                <a:lnTo>
                  <a:pt x="17399" y="8127"/>
                </a:lnTo>
                <a:lnTo>
                  <a:pt x="17145" y="7492"/>
                </a:lnTo>
                <a:lnTo>
                  <a:pt x="10795" y="5460"/>
                </a:lnTo>
                <a:lnTo>
                  <a:pt x="9016" y="5460"/>
                </a:lnTo>
                <a:lnTo>
                  <a:pt x="10032" y="888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6713219" y="5177053"/>
            <a:ext cx="151663" cy="150088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6731761" y="5202428"/>
            <a:ext cx="129539" cy="127000"/>
          </a:xfrm>
          <a:custGeom>
            <a:avLst/>
            <a:gdLst/>
            <a:ahLst/>
            <a:cxnLst/>
            <a:rect l="l" t="t" r="r" b="b"/>
            <a:pathLst>
              <a:path w="129540" h="127000">
                <a:moveTo>
                  <a:pt x="54102" y="0"/>
                </a:moveTo>
                <a:lnTo>
                  <a:pt x="24384" y="0"/>
                </a:lnTo>
                <a:lnTo>
                  <a:pt x="23368" y="4572"/>
                </a:lnTo>
                <a:lnTo>
                  <a:pt x="26543" y="4826"/>
                </a:lnTo>
                <a:lnTo>
                  <a:pt x="28829" y="5461"/>
                </a:lnTo>
                <a:lnTo>
                  <a:pt x="30353" y="6604"/>
                </a:lnTo>
                <a:lnTo>
                  <a:pt x="31750" y="7747"/>
                </a:lnTo>
                <a:lnTo>
                  <a:pt x="32512" y="9779"/>
                </a:lnTo>
                <a:lnTo>
                  <a:pt x="32512" y="15113"/>
                </a:lnTo>
                <a:lnTo>
                  <a:pt x="32004" y="20066"/>
                </a:lnTo>
                <a:lnTo>
                  <a:pt x="31623" y="22479"/>
                </a:lnTo>
                <a:lnTo>
                  <a:pt x="31115" y="25019"/>
                </a:lnTo>
                <a:lnTo>
                  <a:pt x="30451" y="27813"/>
                </a:lnTo>
                <a:lnTo>
                  <a:pt x="14605" y="99314"/>
                </a:lnTo>
                <a:lnTo>
                  <a:pt x="13242" y="105791"/>
                </a:lnTo>
                <a:lnTo>
                  <a:pt x="12319" y="109601"/>
                </a:lnTo>
                <a:lnTo>
                  <a:pt x="11557" y="111760"/>
                </a:lnTo>
                <a:lnTo>
                  <a:pt x="10922" y="113792"/>
                </a:lnTo>
                <a:lnTo>
                  <a:pt x="1016" y="122428"/>
                </a:lnTo>
                <a:lnTo>
                  <a:pt x="0" y="127000"/>
                </a:lnTo>
                <a:lnTo>
                  <a:pt x="32639" y="127000"/>
                </a:lnTo>
                <a:lnTo>
                  <a:pt x="33655" y="122428"/>
                </a:lnTo>
                <a:lnTo>
                  <a:pt x="30353" y="122174"/>
                </a:lnTo>
                <a:lnTo>
                  <a:pt x="27940" y="121539"/>
                </a:lnTo>
                <a:lnTo>
                  <a:pt x="25146" y="119253"/>
                </a:lnTo>
                <a:lnTo>
                  <a:pt x="24511" y="117221"/>
                </a:lnTo>
                <a:lnTo>
                  <a:pt x="24511" y="110617"/>
                </a:lnTo>
                <a:lnTo>
                  <a:pt x="25146" y="105791"/>
                </a:lnTo>
                <a:lnTo>
                  <a:pt x="26642" y="98933"/>
                </a:lnTo>
                <a:lnTo>
                  <a:pt x="34671" y="62865"/>
                </a:lnTo>
                <a:lnTo>
                  <a:pt x="37338" y="49926"/>
                </a:lnTo>
                <a:lnTo>
                  <a:pt x="40005" y="36703"/>
                </a:lnTo>
                <a:lnTo>
                  <a:pt x="41677" y="27686"/>
                </a:lnTo>
                <a:lnTo>
                  <a:pt x="42672" y="21844"/>
                </a:lnTo>
                <a:lnTo>
                  <a:pt x="43053" y="18669"/>
                </a:lnTo>
                <a:lnTo>
                  <a:pt x="60408" y="18669"/>
                </a:lnTo>
                <a:lnTo>
                  <a:pt x="54102" y="0"/>
                </a:lnTo>
                <a:close/>
              </a:path>
              <a:path w="129540" h="127000">
                <a:moveTo>
                  <a:pt x="60408" y="18669"/>
                </a:moveTo>
                <a:lnTo>
                  <a:pt x="44196" y="18669"/>
                </a:lnTo>
                <a:lnTo>
                  <a:pt x="46152" y="25741"/>
                </a:lnTo>
                <a:lnTo>
                  <a:pt x="48228" y="32861"/>
                </a:lnTo>
                <a:lnTo>
                  <a:pt x="50446" y="40028"/>
                </a:lnTo>
                <a:lnTo>
                  <a:pt x="52832" y="47244"/>
                </a:lnTo>
                <a:lnTo>
                  <a:pt x="80010" y="127000"/>
                </a:lnTo>
                <a:lnTo>
                  <a:pt x="92710" y="127000"/>
                </a:lnTo>
                <a:lnTo>
                  <a:pt x="98891" y="98933"/>
                </a:lnTo>
                <a:lnTo>
                  <a:pt x="86868" y="98933"/>
                </a:lnTo>
                <a:lnTo>
                  <a:pt x="85274" y="93216"/>
                </a:lnTo>
                <a:lnTo>
                  <a:pt x="83359" y="86915"/>
                </a:lnTo>
                <a:lnTo>
                  <a:pt x="81131" y="80010"/>
                </a:lnTo>
                <a:lnTo>
                  <a:pt x="60408" y="18669"/>
                </a:lnTo>
                <a:close/>
              </a:path>
              <a:path w="129540" h="127000">
                <a:moveTo>
                  <a:pt x="129159" y="0"/>
                </a:moveTo>
                <a:lnTo>
                  <a:pt x="96647" y="0"/>
                </a:lnTo>
                <a:lnTo>
                  <a:pt x="95631" y="4572"/>
                </a:lnTo>
                <a:lnTo>
                  <a:pt x="98679" y="4826"/>
                </a:lnTo>
                <a:lnTo>
                  <a:pt x="101092" y="5461"/>
                </a:lnTo>
                <a:lnTo>
                  <a:pt x="102489" y="6604"/>
                </a:lnTo>
                <a:lnTo>
                  <a:pt x="104013" y="7747"/>
                </a:lnTo>
                <a:lnTo>
                  <a:pt x="104648" y="9779"/>
                </a:lnTo>
                <a:lnTo>
                  <a:pt x="104648" y="16510"/>
                </a:lnTo>
                <a:lnTo>
                  <a:pt x="104013" y="21463"/>
                </a:lnTo>
                <a:lnTo>
                  <a:pt x="102587" y="27813"/>
                </a:lnTo>
                <a:lnTo>
                  <a:pt x="96139" y="56896"/>
                </a:lnTo>
                <a:lnTo>
                  <a:pt x="88392" y="95123"/>
                </a:lnTo>
                <a:lnTo>
                  <a:pt x="87884" y="98933"/>
                </a:lnTo>
                <a:lnTo>
                  <a:pt x="98891" y="98933"/>
                </a:lnTo>
                <a:lnTo>
                  <a:pt x="114581" y="27686"/>
                </a:lnTo>
                <a:lnTo>
                  <a:pt x="115824" y="21844"/>
                </a:lnTo>
                <a:lnTo>
                  <a:pt x="116967" y="17526"/>
                </a:lnTo>
                <a:lnTo>
                  <a:pt x="117856" y="14859"/>
                </a:lnTo>
                <a:lnTo>
                  <a:pt x="118618" y="12192"/>
                </a:lnTo>
                <a:lnTo>
                  <a:pt x="119507" y="10287"/>
                </a:lnTo>
                <a:lnTo>
                  <a:pt x="128143" y="4572"/>
                </a:lnTo>
                <a:lnTo>
                  <a:pt x="1291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6731761" y="5202428"/>
            <a:ext cx="129539" cy="127000"/>
          </a:xfrm>
          <a:custGeom>
            <a:avLst/>
            <a:gdLst/>
            <a:ahLst/>
            <a:cxnLst/>
            <a:rect l="l" t="t" r="r" b="b"/>
            <a:pathLst>
              <a:path w="129540" h="127000">
                <a:moveTo>
                  <a:pt x="24384" y="0"/>
                </a:moveTo>
                <a:lnTo>
                  <a:pt x="54102" y="0"/>
                </a:lnTo>
                <a:lnTo>
                  <a:pt x="78613" y="72517"/>
                </a:lnTo>
                <a:lnTo>
                  <a:pt x="81135" y="80019"/>
                </a:lnTo>
                <a:lnTo>
                  <a:pt x="83359" y="86915"/>
                </a:lnTo>
                <a:lnTo>
                  <a:pt x="85274" y="93216"/>
                </a:lnTo>
                <a:lnTo>
                  <a:pt x="86868" y="98933"/>
                </a:lnTo>
                <a:lnTo>
                  <a:pt x="87884" y="98933"/>
                </a:lnTo>
                <a:lnTo>
                  <a:pt x="96139" y="56896"/>
                </a:lnTo>
                <a:lnTo>
                  <a:pt x="102616" y="27686"/>
                </a:lnTo>
                <a:lnTo>
                  <a:pt x="104013" y="21463"/>
                </a:lnTo>
                <a:lnTo>
                  <a:pt x="104648" y="16510"/>
                </a:lnTo>
                <a:lnTo>
                  <a:pt x="104648" y="12700"/>
                </a:lnTo>
                <a:lnTo>
                  <a:pt x="104648" y="9779"/>
                </a:lnTo>
                <a:lnTo>
                  <a:pt x="104013" y="7747"/>
                </a:lnTo>
                <a:lnTo>
                  <a:pt x="102489" y="6604"/>
                </a:lnTo>
                <a:lnTo>
                  <a:pt x="101092" y="5461"/>
                </a:lnTo>
                <a:lnTo>
                  <a:pt x="98679" y="4826"/>
                </a:lnTo>
                <a:lnTo>
                  <a:pt x="95631" y="4572"/>
                </a:lnTo>
                <a:lnTo>
                  <a:pt x="96647" y="0"/>
                </a:lnTo>
                <a:lnTo>
                  <a:pt x="129159" y="0"/>
                </a:lnTo>
                <a:lnTo>
                  <a:pt x="128143" y="4572"/>
                </a:lnTo>
                <a:lnTo>
                  <a:pt x="125730" y="5080"/>
                </a:lnTo>
                <a:lnTo>
                  <a:pt x="124079" y="5588"/>
                </a:lnTo>
                <a:lnTo>
                  <a:pt x="117856" y="14859"/>
                </a:lnTo>
                <a:lnTo>
                  <a:pt x="116967" y="17526"/>
                </a:lnTo>
                <a:lnTo>
                  <a:pt x="115824" y="21844"/>
                </a:lnTo>
                <a:lnTo>
                  <a:pt x="114554" y="27813"/>
                </a:lnTo>
                <a:lnTo>
                  <a:pt x="92710" y="127000"/>
                </a:lnTo>
                <a:lnTo>
                  <a:pt x="80010" y="127000"/>
                </a:lnTo>
                <a:lnTo>
                  <a:pt x="52832" y="47244"/>
                </a:lnTo>
                <a:lnTo>
                  <a:pt x="50446" y="40028"/>
                </a:lnTo>
                <a:lnTo>
                  <a:pt x="48228" y="32861"/>
                </a:lnTo>
                <a:lnTo>
                  <a:pt x="46152" y="25741"/>
                </a:lnTo>
                <a:lnTo>
                  <a:pt x="44196" y="18669"/>
                </a:lnTo>
                <a:lnTo>
                  <a:pt x="43053" y="18669"/>
                </a:lnTo>
                <a:lnTo>
                  <a:pt x="36004" y="56437"/>
                </a:lnTo>
                <a:lnTo>
                  <a:pt x="26416" y="99949"/>
                </a:lnTo>
                <a:lnTo>
                  <a:pt x="25146" y="105791"/>
                </a:lnTo>
                <a:lnTo>
                  <a:pt x="24511" y="110617"/>
                </a:lnTo>
                <a:lnTo>
                  <a:pt x="24511" y="114427"/>
                </a:lnTo>
                <a:lnTo>
                  <a:pt x="24511" y="117221"/>
                </a:lnTo>
                <a:lnTo>
                  <a:pt x="33655" y="122428"/>
                </a:lnTo>
                <a:lnTo>
                  <a:pt x="32639" y="127000"/>
                </a:lnTo>
                <a:lnTo>
                  <a:pt x="0" y="127000"/>
                </a:lnTo>
                <a:lnTo>
                  <a:pt x="1016" y="122428"/>
                </a:lnTo>
                <a:lnTo>
                  <a:pt x="3429" y="122047"/>
                </a:lnTo>
                <a:lnTo>
                  <a:pt x="5207" y="121412"/>
                </a:lnTo>
                <a:lnTo>
                  <a:pt x="11557" y="111760"/>
                </a:lnTo>
                <a:lnTo>
                  <a:pt x="12319" y="109601"/>
                </a:lnTo>
                <a:lnTo>
                  <a:pt x="13335" y="105410"/>
                </a:lnTo>
                <a:lnTo>
                  <a:pt x="14605" y="99314"/>
                </a:lnTo>
                <a:lnTo>
                  <a:pt x="30480" y="27686"/>
                </a:lnTo>
                <a:lnTo>
                  <a:pt x="32512" y="15113"/>
                </a:lnTo>
                <a:lnTo>
                  <a:pt x="32512" y="12700"/>
                </a:lnTo>
                <a:lnTo>
                  <a:pt x="32512" y="9779"/>
                </a:lnTo>
                <a:lnTo>
                  <a:pt x="23368" y="4572"/>
                </a:lnTo>
                <a:lnTo>
                  <a:pt x="243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6870192" y="5160264"/>
            <a:ext cx="787146" cy="198882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6888226" y="5185917"/>
            <a:ext cx="765175" cy="176530"/>
          </a:xfrm>
          <a:custGeom>
            <a:avLst/>
            <a:gdLst/>
            <a:ahLst/>
            <a:cxnLst/>
            <a:rect l="l" t="t" r="r" b="b"/>
            <a:pathLst>
              <a:path w="765175" h="176529">
                <a:moveTo>
                  <a:pt x="206501" y="2793"/>
                </a:moveTo>
                <a:lnTo>
                  <a:pt x="192150" y="2793"/>
                </a:lnTo>
                <a:lnTo>
                  <a:pt x="192150" y="175894"/>
                </a:lnTo>
                <a:lnTo>
                  <a:pt x="206501" y="175894"/>
                </a:lnTo>
                <a:lnTo>
                  <a:pt x="206501" y="2793"/>
                </a:lnTo>
                <a:close/>
              </a:path>
              <a:path w="765175" h="176529">
                <a:moveTo>
                  <a:pt x="56260" y="0"/>
                </a:moveTo>
                <a:lnTo>
                  <a:pt x="22631" y="20002"/>
                </a:lnTo>
                <a:lnTo>
                  <a:pt x="3635" y="57086"/>
                </a:lnTo>
                <a:lnTo>
                  <a:pt x="0" y="88264"/>
                </a:lnTo>
                <a:lnTo>
                  <a:pt x="904" y="104429"/>
                </a:lnTo>
                <a:lnTo>
                  <a:pt x="14477" y="145541"/>
                </a:lnTo>
                <a:lnTo>
                  <a:pt x="43428" y="171777"/>
                </a:lnTo>
                <a:lnTo>
                  <a:pt x="56260" y="176402"/>
                </a:lnTo>
                <a:lnTo>
                  <a:pt x="58547" y="169290"/>
                </a:lnTo>
                <a:lnTo>
                  <a:pt x="48474" y="164812"/>
                </a:lnTo>
                <a:lnTo>
                  <a:pt x="39782" y="158607"/>
                </a:lnTo>
                <a:lnTo>
                  <a:pt x="18716" y="116966"/>
                </a:lnTo>
                <a:lnTo>
                  <a:pt x="16128" y="87248"/>
                </a:lnTo>
                <a:lnTo>
                  <a:pt x="16773" y="72199"/>
                </a:lnTo>
                <a:lnTo>
                  <a:pt x="26543" y="35051"/>
                </a:lnTo>
                <a:lnTo>
                  <a:pt x="58800" y="7111"/>
                </a:lnTo>
                <a:lnTo>
                  <a:pt x="56260" y="0"/>
                </a:lnTo>
                <a:close/>
              </a:path>
              <a:path w="765175" h="176529">
                <a:moveTo>
                  <a:pt x="708659" y="0"/>
                </a:moveTo>
                <a:lnTo>
                  <a:pt x="706120" y="7111"/>
                </a:lnTo>
                <a:lnTo>
                  <a:pt x="716339" y="11566"/>
                </a:lnTo>
                <a:lnTo>
                  <a:pt x="725106" y="17700"/>
                </a:lnTo>
                <a:lnTo>
                  <a:pt x="746204" y="58483"/>
                </a:lnTo>
                <a:lnTo>
                  <a:pt x="748792" y="87248"/>
                </a:lnTo>
                <a:lnTo>
                  <a:pt x="748147" y="102822"/>
                </a:lnTo>
                <a:lnTo>
                  <a:pt x="738377" y="140969"/>
                </a:lnTo>
                <a:lnTo>
                  <a:pt x="706374" y="169290"/>
                </a:lnTo>
                <a:lnTo>
                  <a:pt x="708659" y="176402"/>
                </a:lnTo>
                <a:lnTo>
                  <a:pt x="742342" y="156382"/>
                </a:lnTo>
                <a:lnTo>
                  <a:pt x="761301" y="119379"/>
                </a:lnTo>
                <a:lnTo>
                  <a:pt x="764921" y="88264"/>
                </a:lnTo>
                <a:lnTo>
                  <a:pt x="764014" y="72044"/>
                </a:lnTo>
                <a:lnTo>
                  <a:pt x="750316" y="30860"/>
                </a:lnTo>
                <a:lnTo>
                  <a:pt x="721419" y="4571"/>
                </a:lnTo>
                <a:lnTo>
                  <a:pt x="7086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7594345" y="5185917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39" y="0"/>
                </a:moveTo>
                <a:lnTo>
                  <a:pt x="36151" y="20002"/>
                </a:lnTo>
                <a:lnTo>
                  <a:pt x="55165" y="57086"/>
                </a:lnTo>
                <a:lnTo>
                  <a:pt x="58800" y="88264"/>
                </a:lnTo>
                <a:lnTo>
                  <a:pt x="57896" y="104429"/>
                </a:lnTo>
                <a:lnTo>
                  <a:pt x="44323" y="145541"/>
                </a:lnTo>
                <a:lnTo>
                  <a:pt x="15355" y="171777"/>
                </a:lnTo>
                <a:lnTo>
                  <a:pt x="2539" y="176402"/>
                </a:lnTo>
                <a:lnTo>
                  <a:pt x="253" y="169290"/>
                </a:lnTo>
                <a:lnTo>
                  <a:pt x="10326" y="164812"/>
                </a:lnTo>
                <a:lnTo>
                  <a:pt x="19018" y="158607"/>
                </a:lnTo>
                <a:lnTo>
                  <a:pt x="40084" y="116966"/>
                </a:lnTo>
                <a:lnTo>
                  <a:pt x="42672" y="87248"/>
                </a:lnTo>
                <a:lnTo>
                  <a:pt x="42027" y="72199"/>
                </a:lnTo>
                <a:lnTo>
                  <a:pt x="32257" y="35051"/>
                </a:lnTo>
                <a:lnTo>
                  <a:pt x="0" y="7111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6883654" y="5181346"/>
            <a:ext cx="168655" cy="185547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6948931" y="5234304"/>
            <a:ext cx="104901" cy="101218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7075805" y="5184140"/>
            <a:ext cx="148687" cy="182245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7119746" y="5240528"/>
            <a:ext cx="100965" cy="126364"/>
          </a:xfrm>
          <a:custGeom>
            <a:avLst/>
            <a:gdLst/>
            <a:ahLst/>
            <a:cxnLst/>
            <a:rect l="l" t="t" r="r" b="b"/>
            <a:pathLst>
              <a:path w="100965" h="126364">
                <a:moveTo>
                  <a:pt x="43179" y="0"/>
                </a:moveTo>
                <a:lnTo>
                  <a:pt x="27558" y="0"/>
                </a:lnTo>
                <a:lnTo>
                  <a:pt x="7523" y="90424"/>
                </a:lnTo>
                <a:lnTo>
                  <a:pt x="6018" y="96968"/>
                </a:lnTo>
                <a:lnTo>
                  <a:pt x="4079" y="104965"/>
                </a:lnTo>
                <a:lnTo>
                  <a:pt x="2069" y="112867"/>
                </a:lnTo>
                <a:lnTo>
                  <a:pt x="0" y="120650"/>
                </a:lnTo>
                <a:lnTo>
                  <a:pt x="4572" y="126238"/>
                </a:lnTo>
                <a:lnTo>
                  <a:pt x="16636" y="126238"/>
                </a:lnTo>
                <a:lnTo>
                  <a:pt x="17906" y="120015"/>
                </a:lnTo>
                <a:lnTo>
                  <a:pt x="17779" y="110490"/>
                </a:lnTo>
                <a:lnTo>
                  <a:pt x="18033" y="104775"/>
                </a:lnTo>
                <a:lnTo>
                  <a:pt x="19303" y="92202"/>
                </a:lnTo>
                <a:lnTo>
                  <a:pt x="19965" y="87122"/>
                </a:lnTo>
                <a:lnTo>
                  <a:pt x="20700" y="83566"/>
                </a:lnTo>
                <a:lnTo>
                  <a:pt x="49695" y="83566"/>
                </a:lnTo>
                <a:lnTo>
                  <a:pt x="54482" y="79883"/>
                </a:lnTo>
                <a:lnTo>
                  <a:pt x="54918" y="79375"/>
                </a:lnTo>
                <a:lnTo>
                  <a:pt x="35432" y="79375"/>
                </a:lnTo>
                <a:lnTo>
                  <a:pt x="33020" y="78613"/>
                </a:lnTo>
                <a:lnTo>
                  <a:pt x="29591" y="75184"/>
                </a:lnTo>
                <a:lnTo>
                  <a:pt x="28701" y="72771"/>
                </a:lnTo>
                <a:lnTo>
                  <a:pt x="28701" y="67056"/>
                </a:lnTo>
                <a:lnTo>
                  <a:pt x="28955" y="64389"/>
                </a:lnTo>
                <a:lnTo>
                  <a:pt x="29591" y="61341"/>
                </a:lnTo>
                <a:lnTo>
                  <a:pt x="30099" y="58293"/>
                </a:lnTo>
                <a:lnTo>
                  <a:pt x="30733" y="54737"/>
                </a:lnTo>
                <a:lnTo>
                  <a:pt x="31750" y="50673"/>
                </a:lnTo>
                <a:lnTo>
                  <a:pt x="43179" y="0"/>
                </a:lnTo>
                <a:close/>
              </a:path>
              <a:path w="100965" h="126364">
                <a:moveTo>
                  <a:pt x="79434" y="65024"/>
                </a:moveTo>
                <a:lnTo>
                  <a:pt x="65531" y="65024"/>
                </a:lnTo>
                <a:lnTo>
                  <a:pt x="66548" y="65659"/>
                </a:lnTo>
                <a:lnTo>
                  <a:pt x="65024" y="69596"/>
                </a:lnTo>
                <a:lnTo>
                  <a:pt x="64257" y="72771"/>
                </a:lnTo>
                <a:lnTo>
                  <a:pt x="64134" y="81026"/>
                </a:lnTo>
                <a:lnTo>
                  <a:pt x="65277" y="84455"/>
                </a:lnTo>
                <a:lnTo>
                  <a:pt x="69723" y="89154"/>
                </a:lnTo>
                <a:lnTo>
                  <a:pt x="72898" y="90424"/>
                </a:lnTo>
                <a:lnTo>
                  <a:pt x="79501" y="90424"/>
                </a:lnTo>
                <a:lnTo>
                  <a:pt x="91567" y="85217"/>
                </a:lnTo>
                <a:lnTo>
                  <a:pt x="94233" y="83439"/>
                </a:lnTo>
                <a:lnTo>
                  <a:pt x="97408" y="80772"/>
                </a:lnTo>
                <a:lnTo>
                  <a:pt x="98551" y="79629"/>
                </a:lnTo>
                <a:lnTo>
                  <a:pt x="82042" y="79629"/>
                </a:lnTo>
                <a:lnTo>
                  <a:pt x="80772" y="79121"/>
                </a:lnTo>
                <a:lnTo>
                  <a:pt x="79121" y="76962"/>
                </a:lnTo>
                <a:lnTo>
                  <a:pt x="78765" y="75184"/>
                </a:lnTo>
                <a:lnTo>
                  <a:pt x="78775" y="69596"/>
                </a:lnTo>
                <a:lnTo>
                  <a:pt x="79322" y="65659"/>
                </a:lnTo>
                <a:lnTo>
                  <a:pt x="79434" y="65024"/>
                </a:lnTo>
                <a:close/>
              </a:path>
              <a:path w="100965" h="126364">
                <a:moveTo>
                  <a:pt x="49695" y="83566"/>
                </a:moveTo>
                <a:lnTo>
                  <a:pt x="20700" y="83566"/>
                </a:lnTo>
                <a:lnTo>
                  <a:pt x="22986" y="85852"/>
                </a:lnTo>
                <a:lnTo>
                  <a:pt x="25146" y="87503"/>
                </a:lnTo>
                <a:lnTo>
                  <a:pt x="27304" y="88265"/>
                </a:lnTo>
                <a:lnTo>
                  <a:pt x="29463" y="89154"/>
                </a:lnTo>
                <a:lnTo>
                  <a:pt x="31876" y="89535"/>
                </a:lnTo>
                <a:lnTo>
                  <a:pt x="39624" y="89535"/>
                </a:lnTo>
                <a:lnTo>
                  <a:pt x="44703" y="87630"/>
                </a:lnTo>
                <a:lnTo>
                  <a:pt x="49695" y="83566"/>
                </a:lnTo>
                <a:close/>
              </a:path>
              <a:path w="100965" h="126364">
                <a:moveTo>
                  <a:pt x="95630" y="72136"/>
                </a:moveTo>
                <a:lnTo>
                  <a:pt x="93091" y="74930"/>
                </a:lnTo>
                <a:lnTo>
                  <a:pt x="90931" y="76962"/>
                </a:lnTo>
                <a:lnTo>
                  <a:pt x="88900" y="77978"/>
                </a:lnTo>
                <a:lnTo>
                  <a:pt x="86868" y="79121"/>
                </a:lnTo>
                <a:lnTo>
                  <a:pt x="85089" y="79629"/>
                </a:lnTo>
                <a:lnTo>
                  <a:pt x="98551" y="79629"/>
                </a:lnTo>
                <a:lnTo>
                  <a:pt x="100837" y="77343"/>
                </a:lnTo>
                <a:lnTo>
                  <a:pt x="95630" y="72136"/>
                </a:lnTo>
                <a:close/>
              </a:path>
              <a:path w="100965" h="126364">
                <a:moveTo>
                  <a:pt x="94106" y="0"/>
                </a:moveTo>
                <a:lnTo>
                  <a:pt x="77977" y="0"/>
                </a:lnTo>
                <a:lnTo>
                  <a:pt x="68706" y="43180"/>
                </a:lnTo>
                <a:lnTo>
                  <a:pt x="67691" y="47752"/>
                </a:lnTo>
                <a:lnTo>
                  <a:pt x="65531" y="52959"/>
                </a:lnTo>
                <a:lnTo>
                  <a:pt x="62102" y="58801"/>
                </a:lnTo>
                <a:lnTo>
                  <a:pt x="58674" y="64770"/>
                </a:lnTo>
                <a:lnTo>
                  <a:pt x="54863" y="69596"/>
                </a:lnTo>
                <a:lnTo>
                  <a:pt x="46227" y="77470"/>
                </a:lnTo>
                <a:lnTo>
                  <a:pt x="42291" y="79375"/>
                </a:lnTo>
                <a:lnTo>
                  <a:pt x="54918" y="79375"/>
                </a:lnTo>
                <a:lnTo>
                  <a:pt x="59817" y="73660"/>
                </a:lnTo>
                <a:lnTo>
                  <a:pt x="65531" y="65024"/>
                </a:lnTo>
                <a:lnTo>
                  <a:pt x="79434" y="65024"/>
                </a:lnTo>
                <a:lnTo>
                  <a:pt x="81013" y="58293"/>
                </a:lnTo>
                <a:lnTo>
                  <a:pt x="9410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7119746" y="5240528"/>
            <a:ext cx="100965" cy="126364"/>
          </a:xfrm>
          <a:custGeom>
            <a:avLst/>
            <a:gdLst/>
            <a:ahLst/>
            <a:cxnLst/>
            <a:rect l="l" t="t" r="r" b="b"/>
            <a:pathLst>
              <a:path w="100965" h="126364">
                <a:moveTo>
                  <a:pt x="27558" y="0"/>
                </a:moveTo>
                <a:lnTo>
                  <a:pt x="43179" y="0"/>
                </a:lnTo>
                <a:lnTo>
                  <a:pt x="31750" y="50673"/>
                </a:lnTo>
                <a:lnTo>
                  <a:pt x="30733" y="54737"/>
                </a:lnTo>
                <a:lnTo>
                  <a:pt x="30099" y="58293"/>
                </a:lnTo>
                <a:lnTo>
                  <a:pt x="29591" y="61341"/>
                </a:lnTo>
                <a:lnTo>
                  <a:pt x="28955" y="64389"/>
                </a:lnTo>
                <a:lnTo>
                  <a:pt x="28701" y="67056"/>
                </a:lnTo>
                <a:lnTo>
                  <a:pt x="28701" y="69596"/>
                </a:lnTo>
                <a:lnTo>
                  <a:pt x="28701" y="72771"/>
                </a:lnTo>
                <a:lnTo>
                  <a:pt x="29591" y="75184"/>
                </a:lnTo>
                <a:lnTo>
                  <a:pt x="31369" y="76962"/>
                </a:lnTo>
                <a:lnTo>
                  <a:pt x="33020" y="78613"/>
                </a:lnTo>
                <a:lnTo>
                  <a:pt x="35432" y="79375"/>
                </a:lnTo>
                <a:lnTo>
                  <a:pt x="38607" y="79375"/>
                </a:lnTo>
                <a:lnTo>
                  <a:pt x="42291" y="79375"/>
                </a:lnTo>
                <a:lnTo>
                  <a:pt x="62102" y="58801"/>
                </a:lnTo>
                <a:lnTo>
                  <a:pt x="65531" y="52959"/>
                </a:lnTo>
                <a:lnTo>
                  <a:pt x="67691" y="47752"/>
                </a:lnTo>
                <a:lnTo>
                  <a:pt x="68706" y="43180"/>
                </a:lnTo>
                <a:lnTo>
                  <a:pt x="77977" y="0"/>
                </a:lnTo>
                <a:lnTo>
                  <a:pt x="94106" y="0"/>
                </a:lnTo>
                <a:lnTo>
                  <a:pt x="80899" y="58801"/>
                </a:lnTo>
                <a:lnTo>
                  <a:pt x="79375" y="65278"/>
                </a:lnTo>
                <a:lnTo>
                  <a:pt x="78739" y="69850"/>
                </a:lnTo>
                <a:lnTo>
                  <a:pt x="78739" y="72644"/>
                </a:lnTo>
                <a:lnTo>
                  <a:pt x="78739" y="75057"/>
                </a:lnTo>
                <a:lnTo>
                  <a:pt x="79121" y="76962"/>
                </a:lnTo>
                <a:lnTo>
                  <a:pt x="79882" y="77978"/>
                </a:lnTo>
                <a:lnTo>
                  <a:pt x="80772" y="79121"/>
                </a:lnTo>
                <a:lnTo>
                  <a:pt x="82042" y="79629"/>
                </a:lnTo>
                <a:lnTo>
                  <a:pt x="83693" y="79629"/>
                </a:lnTo>
                <a:lnTo>
                  <a:pt x="85089" y="79629"/>
                </a:lnTo>
                <a:lnTo>
                  <a:pt x="86868" y="79121"/>
                </a:lnTo>
                <a:lnTo>
                  <a:pt x="88900" y="77978"/>
                </a:lnTo>
                <a:lnTo>
                  <a:pt x="90931" y="76962"/>
                </a:lnTo>
                <a:lnTo>
                  <a:pt x="93091" y="74930"/>
                </a:lnTo>
                <a:lnTo>
                  <a:pt x="95630" y="72136"/>
                </a:lnTo>
                <a:lnTo>
                  <a:pt x="100837" y="77343"/>
                </a:lnTo>
                <a:lnTo>
                  <a:pt x="97408" y="80772"/>
                </a:lnTo>
                <a:lnTo>
                  <a:pt x="94233" y="83439"/>
                </a:lnTo>
                <a:lnTo>
                  <a:pt x="91567" y="85217"/>
                </a:lnTo>
                <a:lnTo>
                  <a:pt x="88900" y="87122"/>
                </a:lnTo>
                <a:lnTo>
                  <a:pt x="86359" y="88392"/>
                </a:lnTo>
                <a:lnTo>
                  <a:pt x="84200" y="89281"/>
                </a:lnTo>
                <a:lnTo>
                  <a:pt x="81914" y="90043"/>
                </a:lnTo>
                <a:lnTo>
                  <a:pt x="79501" y="90424"/>
                </a:lnTo>
                <a:lnTo>
                  <a:pt x="76961" y="90424"/>
                </a:lnTo>
                <a:lnTo>
                  <a:pt x="72898" y="90424"/>
                </a:lnTo>
                <a:lnTo>
                  <a:pt x="69723" y="89154"/>
                </a:lnTo>
                <a:lnTo>
                  <a:pt x="67563" y="86868"/>
                </a:lnTo>
                <a:lnTo>
                  <a:pt x="65277" y="84455"/>
                </a:lnTo>
                <a:lnTo>
                  <a:pt x="64134" y="81026"/>
                </a:lnTo>
                <a:lnTo>
                  <a:pt x="64134" y="76835"/>
                </a:lnTo>
                <a:lnTo>
                  <a:pt x="64134" y="73279"/>
                </a:lnTo>
                <a:lnTo>
                  <a:pt x="65024" y="69596"/>
                </a:lnTo>
                <a:lnTo>
                  <a:pt x="66548" y="65659"/>
                </a:lnTo>
                <a:lnTo>
                  <a:pt x="65531" y="65024"/>
                </a:lnTo>
                <a:lnTo>
                  <a:pt x="59817" y="73660"/>
                </a:lnTo>
                <a:lnTo>
                  <a:pt x="54482" y="79883"/>
                </a:lnTo>
                <a:lnTo>
                  <a:pt x="49529" y="83693"/>
                </a:lnTo>
                <a:lnTo>
                  <a:pt x="44703" y="87630"/>
                </a:lnTo>
                <a:lnTo>
                  <a:pt x="39624" y="89535"/>
                </a:lnTo>
                <a:lnTo>
                  <a:pt x="34417" y="89535"/>
                </a:lnTo>
                <a:lnTo>
                  <a:pt x="31876" y="89535"/>
                </a:lnTo>
                <a:lnTo>
                  <a:pt x="29463" y="89154"/>
                </a:lnTo>
                <a:lnTo>
                  <a:pt x="27304" y="88265"/>
                </a:lnTo>
                <a:lnTo>
                  <a:pt x="25146" y="87503"/>
                </a:lnTo>
                <a:lnTo>
                  <a:pt x="22986" y="85852"/>
                </a:lnTo>
                <a:lnTo>
                  <a:pt x="20700" y="83566"/>
                </a:lnTo>
                <a:lnTo>
                  <a:pt x="19938" y="87249"/>
                </a:lnTo>
                <a:lnTo>
                  <a:pt x="19303" y="92202"/>
                </a:lnTo>
                <a:lnTo>
                  <a:pt x="18669" y="98552"/>
                </a:lnTo>
                <a:lnTo>
                  <a:pt x="18033" y="104775"/>
                </a:lnTo>
                <a:lnTo>
                  <a:pt x="17779" y="110490"/>
                </a:lnTo>
                <a:lnTo>
                  <a:pt x="17779" y="115443"/>
                </a:lnTo>
                <a:lnTo>
                  <a:pt x="17779" y="117348"/>
                </a:lnTo>
                <a:lnTo>
                  <a:pt x="17779" y="118872"/>
                </a:lnTo>
                <a:lnTo>
                  <a:pt x="17906" y="120015"/>
                </a:lnTo>
                <a:lnTo>
                  <a:pt x="16636" y="126238"/>
                </a:lnTo>
                <a:lnTo>
                  <a:pt x="4572" y="126238"/>
                </a:lnTo>
                <a:lnTo>
                  <a:pt x="0" y="120650"/>
                </a:lnTo>
                <a:lnTo>
                  <a:pt x="2069" y="112867"/>
                </a:lnTo>
                <a:lnTo>
                  <a:pt x="4079" y="104965"/>
                </a:lnTo>
                <a:lnTo>
                  <a:pt x="6018" y="96968"/>
                </a:lnTo>
                <a:lnTo>
                  <a:pt x="7874" y="88900"/>
                </a:lnTo>
                <a:lnTo>
                  <a:pt x="275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7213092" y="5251674"/>
            <a:ext cx="93725" cy="115091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7231380" y="5276596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79">
                <a:moveTo>
                  <a:pt x="42395" y="58419"/>
                </a:moveTo>
                <a:lnTo>
                  <a:pt x="25780" y="58419"/>
                </a:lnTo>
                <a:lnTo>
                  <a:pt x="26670" y="58546"/>
                </a:lnTo>
                <a:lnTo>
                  <a:pt x="27304" y="58546"/>
                </a:lnTo>
                <a:lnTo>
                  <a:pt x="28067" y="58673"/>
                </a:lnTo>
                <a:lnTo>
                  <a:pt x="29083" y="59181"/>
                </a:lnTo>
                <a:lnTo>
                  <a:pt x="29464" y="59562"/>
                </a:lnTo>
                <a:lnTo>
                  <a:pt x="29845" y="60070"/>
                </a:lnTo>
                <a:lnTo>
                  <a:pt x="30099" y="60705"/>
                </a:lnTo>
                <a:lnTo>
                  <a:pt x="30479" y="61340"/>
                </a:lnTo>
                <a:lnTo>
                  <a:pt x="30734" y="62229"/>
                </a:lnTo>
                <a:lnTo>
                  <a:pt x="31185" y="63626"/>
                </a:lnTo>
                <a:lnTo>
                  <a:pt x="32385" y="67944"/>
                </a:lnTo>
                <a:lnTo>
                  <a:pt x="33654" y="72135"/>
                </a:lnTo>
                <a:lnTo>
                  <a:pt x="34704" y="75945"/>
                </a:lnTo>
                <a:lnTo>
                  <a:pt x="35687" y="79628"/>
                </a:lnTo>
                <a:lnTo>
                  <a:pt x="36702" y="82803"/>
                </a:lnTo>
                <a:lnTo>
                  <a:pt x="39243" y="88137"/>
                </a:lnTo>
                <a:lnTo>
                  <a:pt x="40640" y="90169"/>
                </a:lnTo>
                <a:lnTo>
                  <a:pt x="44196" y="92963"/>
                </a:lnTo>
                <a:lnTo>
                  <a:pt x="46481" y="93725"/>
                </a:lnTo>
                <a:lnTo>
                  <a:pt x="50926" y="93725"/>
                </a:lnTo>
                <a:lnTo>
                  <a:pt x="66463" y="84581"/>
                </a:lnTo>
                <a:lnTo>
                  <a:pt x="53721" y="84581"/>
                </a:lnTo>
                <a:lnTo>
                  <a:pt x="52959" y="84454"/>
                </a:lnTo>
                <a:lnTo>
                  <a:pt x="52324" y="83946"/>
                </a:lnTo>
                <a:lnTo>
                  <a:pt x="51689" y="83565"/>
                </a:lnTo>
                <a:lnTo>
                  <a:pt x="51053" y="82930"/>
                </a:lnTo>
                <a:lnTo>
                  <a:pt x="50546" y="82168"/>
                </a:lnTo>
                <a:lnTo>
                  <a:pt x="49911" y="81279"/>
                </a:lnTo>
                <a:lnTo>
                  <a:pt x="49402" y="80263"/>
                </a:lnTo>
                <a:lnTo>
                  <a:pt x="49022" y="78866"/>
                </a:lnTo>
                <a:lnTo>
                  <a:pt x="48514" y="77596"/>
                </a:lnTo>
                <a:lnTo>
                  <a:pt x="47969" y="75818"/>
                </a:lnTo>
                <a:lnTo>
                  <a:pt x="47498" y="74167"/>
                </a:lnTo>
                <a:lnTo>
                  <a:pt x="45212" y="67055"/>
                </a:lnTo>
                <a:lnTo>
                  <a:pt x="43987" y="63372"/>
                </a:lnTo>
                <a:lnTo>
                  <a:pt x="42395" y="58419"/>
                </a:lnTo>
                <a:close/>
              </a:path>
              <a:path w="72390" h="93979">
                <a:moveTo>
                  <a:pt x="33527" y="0"/>
                </a:moveTo>
                <a:lnTo>
                  <a:pt x="28701" y="0"/>
                </a:lnTo>
                <a:lnTo>
                  <a:pt x="10033" y="888"/>
                </a:lnTo>
                <a:lnTo>
                  <a:pt x="9017" y="5460"/>
                </a:lnTo>
                <a:lnTo>
                  <a:pt x="10795" y="5460"/>
                </a:lnTo>
                <a:lnTo>
                  <a:pt x="12192" y="5587"/>
                </a:lnTo>
                <a:lnTo>
                  <a:pt x="17399" y="8127"/>
                </a:lnTo>
                <a:lnTo>
                  <a:pt x="17779" y="8762"/>
                </a:lnTo>
                <a:lnTo>
                  <a:pt x="17779" y="12699"/>
                </a:lnTo>
                <a:lnTo>
                  <a:pt x="17272" y="15493"/>
                </a:lnTo>
                <a:lnTo>
                  <a:pt x="16383" y="19684"/>
                </a:lnTo>
                <a:lnTo>
                  <a:pt x="0" y="92455"/>
                </a:lnTo>
                <a:lnTo>
                  <a:pt x="12953" y="92455"/>
                </a:lnTo>
                <a:lnTo>
                  <a:pt x="20447" y="58419"/>
                </a:lnTo>
                <a:lnTo>
                  <a:pt x="42395" y="58419"/>
                </a:lnTo>
                <a:lnTo>
                  <a:pt x="41783" y="56514"/>
                </a:lnTo>
                <a:lnTo>
                  <a:pt x="40767" y="53085"/>
                </a:lnTo>
                <a:lnTo>
                  <a:pt x="41300" y="52704"/>
                </a:lnTo>
                <a:lnTo>
                  <a:pt x="21717" y="52704"/>
                </a:lnTo>
                <a:lnTo>
                  <a:pt x="33527" y="0"/>
                </a:lnTo>
                <a:close/>
              </a:path>
              <a:path w="72390" h="93979">
                <a:moveTo>
                  <a:pt x="65277" y="76834"/>
                </a:moveTo>
                <a:lnTo>
                  <a:pt x="62738" y="79628"/>
                </a:lnTo>
                <a:lnTo>
                  <a:pt x="61595" y="80644"/>
                </a:lnTo>
                <a:lnTo>
                  <a:pt x="60578" y="81660"/>
                </a:lnTo>
                <a:lnTo>
                  <a:pt x="59690" y="82422"/>
                </a:lnTo>
                <a:lnTo>
                  <a:pt x="57912" y="83692"/>
                </a:lnTo>
                <a:lnTo>
                  <a:pt x="57150" y="84073"/>
                </a:lnTo>
                <a:lnTo>
                  <a:pt x="56515" y="84200"/>
                </a:lnTo>
                <a:lnTo>
                  <a:pt x="55879" y="84454"/>
                </a:lnTo>
                <a:lnTo>
                  <a:pt x="55245" y="84581"/>
                </a:lnTo>
                <a:lnTo>
                  <a:pt x="66463" y="84581"/>
                </a:lnTo>
                <a:lnTo>
                  <a:pt x="67691" y="83438"/>
                </a:lnTo>
                <a:lnTo>
                  <a:pt x="69850" y="81152"/>
                </a:lnTo>
                <a:lnTo>
                  <a:pt x="65277" y="76834"/>
                </a:lnTo>
                <a:close/>
              </a:path>
              <a:path w="72390" h="93979">
                <a:moveTo>
                  <a:pt x="70103" y="24764"/>
                </a:moveTo>
                <a:lnTo>
                  <a:pt x="45720" y="24764"/>
                </a:lnTo>
                <a:lnTo>
                  <a:pt x="44958" y="29082"/>
                </a:lnTo>
                <a:lnTo>
                  <a:pt x="46863" y="29336"/>
                </a:lnTo>
                <a:lnTo>
                  <a:pt x="48133" y="29717"/>
                </a:lnTo>
                <a:lnTo>
                  <a:pt x="48895" y="30479"/>
                </a:lnTo>
                <a:lnTo>
                  <a:pt x="49656" y="31114"/>
                </a:lnTo>
                <a:lnTo>
                  <a:pt x="49911" y="32003"/>
                </a:lnTo>
                <a:lnTo>
                  <a:pt x="49911" y="33908"/>
                </a:lnTo>
                <a:lnTo>
                  <a:pt x="49529" y="35051"/>
                </a:lnTo>
                <a:lnTo>
                  <a:pt x="48768" y="36448"/>
                </a:lnTo>
                <a:lnTo>
                  <a:pt x="47786" y="37845"/>
                </a:lnTo>
                <a:lnTo>
                  <a:pt x="46863" y="39115"/>
                </a:lnTo>
                <a:lnTo>
                  <a:pt x="45466" y="40512"/>
                </a:lnTo>
                <a:lnTo>
                  <a:pt x="44069" y="42036"/>
                </a:lnTo>
                <a:lnTo>
                  <a:pt x="29083" y="51561"/>
                </a:lnTo>
                <a:lnTo>
                  <a:pt x="27177" y="52323"/>
                </a:lnTo>
                <a:lnTo>
                  <a:pt x="25273" y="52704"/>
                </a:lnTo>
                <a:lnTo>
                  <a:pt x="41300" y="52704"/>
                </a:lnTo>
                <a:lnTo>
                  <a:pt x="43434" y="51180"/>
                </a:lnTo>
                <a:lnTo>
                  <a:pt x="45974" y="49148"/>
                </a:lnTo>
                <a:lnTo>
                  <a:pt x="48387" y="47370"/>
                </a:lnTo>
                <a:lnTo>
                  <a:pt x="56006" y="41655"/>
                </a:lnTo>
                <a:lnTo>
                  <a:pt x="58420" y="39750"/>
                </a:lnTo>
                <a:lnTo>
                  <a:pt x="61087" y="37845"/>
                </a:lnTo>
                <a:lnTo>
                  <a:pt x="63626" y="35686"/>
                </a:lnTo>
                <a:lnTo>
                  <a:pt x="66294" y="33654"/>
                </a:lnTo>
                <a:lnTo>
                  <a:pt x="68961" y="31368"/>
                </a:lnTo>
                <a:lnTo>
                  <a:pt x="71881" y="28955"/>
                </a:lnTo>
                <a:lnTo>
                  <a:pt x="70103" y="2476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7231380" y="5276596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79">
                <a:moveTo>
                  <a:pt x="28701" y="0"/>
                </a:moveTo>
                <a:lnTo>
                  <a:pt x="33527" y="0"/>
                </a:lnTo>
                <a:lnTo>
                  <a:pt x="21717" y="52704"/>
                </a:lnTo>
                <a:lnTo>
                  <a:pt x="23495" y="52704"/>
                </a:lnTo>
                <a:lnTo>
                  <a:pt x="25273" y="52704"/>
                </a:lnTo>
                <a:lnTo>
                  <a:pt x="27177" y="52323"/>
                </a:lnTo>
                <a:lnTo>
                  <a:pt x="29083" y="51561"/>
                </a:lnTo>
                <a:lnTo>
                  <a:pt x="31115" y="50926"/>
                </a:lnTo>
                <a:lnTo>
                  <a:pt x="45466" y="40512"/>
                </a:lnTo>
                <a:lnTo>
                  <a:pt x="46863" y="39115"/>
                </a:lnTo>
                <a:lnTo>
                  <a:pt x="47878" y="37718"/>
                </a:lnTo>
                <a:lnTo>
                  <a:pt x="48768" y="36448"/>
                </a:lnTo>
                <a:lnTo>
                  <a:pt x="49529" y="35051"/>
                </a:lnTo>
                <a:lnTo>
                  <a:pt x="49911" y="33908"/>
                </a:lnTo>
                <a:lnTo>
                  <a:pt x="49911" y="33019"/>
                </a:lnTo>
                <a:lnTo>
                  <a:pt x="49911" y="32003"/>
                </a:lnTo>
                <a:lnTo>
                  <a:pt x="49656" y="31114"/>
                </a:lnTo>
                <a:lnTo>
                  <a:pt x="48895" y="30479"/>
                </a:lnTo>
                <a:lnTo>
                  <a:pt x="48133" y="29717"/>
                </a:lnTo>
                <a:lnTo>
                  <a:pt x="46863" y="29336"/>
                </a:lnTo>
                <a:lnTo>
                  <a:pt x="44958" y="29082"/>
                </a:lnTo>
                <a:lnTo>
                  <a:pt x="45720" y="24764"/>
                </a:lnTo>
                <a:lnTo>
                  <a:pt x="70103" y="24764"/>
                </a:lnTo>
                <a:lnTo>
                  <a:pt x="71881" y="28955"/>
                </a:lnTo>
                <a:lnTo>
                  <a:pt x="68961" y="31368"/>
                </a:lnTo>
                <a:lnTo>
                  <a:pt x="66294" y="33654"/>
                </a:lnTo>
                <a:lnTo>
                  <a:pt x="63626" y="35686"/>
                </a:lnTo>
                <a:lnTo>
                  <a:pt x="61087" y="37845"/>
                </a:lnTo>
                <a:lnTo>
                  <a:pt x="58420" y="39750"/>
                </a:lnTo>
                <a:lnTo>
                  <a:pt x="56006" y="41655"/>
                </a:lnTo>
                <a:lnTo>
                  <a:pt x="53467" y="43560"/>
                </a:lnTo>
                <a:lnTo>
                  <a:pt x="50926" y="45465"/>
                </a:lnTo>
                <a:lnTo>
                  <a:pt x="48387" y="47370"/>
                </a:lnTo>
                <a:lnTo>
                  <a:pt x="45974" y="49148"/>
                </a:lnTo>
                <a:lnTo>
                  <a:pt x="43434" y="51180"/>
                </a:lnTo>
                <a:lnTo>
                  <a:pt x="40767" y="53085"/>
                </a:lnTo>
                <a:lnTo>
                  <a:pt x="41783" y="56514"/>
                </a:lnTo>
                <a:lnTo>
                  <a:pt x="42925" y="60070"/>
                </a:lnTo>
                <a:lnTo>
                  <a:pt x="44069" y="63626"/>
                </a:lnTo>
                <a:lnTo>
                  <a:pt x="45212" y="67055"/>
                </a:lnTo>
                <a:lnTo>
                  <a:pt x="46354" y="70611"/>
                </a:lnTo>
                <a:lnTo>
                  <a:pt x="47498" y="74167"/>
                </a:lnTo>
                <a:lnTo>
                  <a:pt x="48005" y="75945"/>
                </a:lnTo>
                <a:lnTo>
                  <a:pt x="48514" y="77596"/>
                </a:lnTo>
                <a:lnTo>
                  <a:pt x="49022" y="78866"/>
                </a:lnTo>
                <a:lnTo>
                  <a:pt x="49402" y="80263"/>
                </a:lnTo>
                <a:lnTo>
                  <a:pt x="49911" y="81279"/>
                </a:lnTo>
                <a:lnTo>
                  <a:pt x="50546" y="82168"/>
                </a:lnTo>
                <a:lnTo>
                  <a:pt x="51053" y="82930"/>
                </a:lnTo>
                <a:lnTo>
                  <a:pt x="51689" y="83565"/>
                </a:lnTo>
                <a:lnTo>
                  <a:pt x="52324" y="83946"/>
                </a:lnTo>
                <a:lnTo>
                  <a:pt x="52959" y="84454"/>
                </a:lnTo>
                <a:lnTo>
                  <a:pt x="53721" y="84581"/>
                </a:lnTo>
                <a:lnTo>
                  <a:pt x="54610" y="84581"/>
                </a:lnTo>
                <a:lnTo>
                  <a:pt x="55245" y="84581"/>
                </a:lnTo>
                <a:lnTo>
                  <a:pt x="55879" y="84454"/>
                </a:lnTo>
                <a:lnTo>
                  <a:pt x="56515" y="84200"/>
                </a:lnTo>
                <a:lnTo>
                  <a:pt x="57150" y="84073"/>
                </a:lnTo>
                <a:lnTo>
                  <a:pt x="57912" y="83692"/>
                </a:lnTo>
                <a:lnTo>
                  <a:pt x="58800" y="83057"/>
                </a:lnTo>
                <a:lnTo>
                  <a:pt x="59690" y="82422"/>
                </a:lnTo>
                <a:lnTo>
                  <a:pt x="60578" y="81660"/>
                </a:lnTo>
                <a:lnTo>
                  <a:pt x="61595" y="80644"/>
                </a:lnTo>
                <a:lnTo>
                  <a:pt x="62738" y="79628"/>
                </a:lnTo>
                <a:lnTo>
                  <a:pt x="63880" y="78358"/>
                </a:lnTo>
                <a:lnTo>
                  <a:pt x="65277" y="76834"/>
                </a:lnTo>
                <a:lnTo>
                  <a:pt x="69850" y="81152"/>
                </a:lnTo>
                <a:lnTo>
                  <a:pt x="67691" y="83438"/>
                </a:lnTo>
                <a:lnTo>
                  <a:pt x="58674" y="90677"/>
                </a:lnTo>
                <a:lnTo>
                  <a:pt x="57023" y="91693"/>
                </a:lnTo>
                <a:lnTo>
                  <a:pt x="55499" y="92455"/>
                </a:lnTo>
                <a:lnTo>
                  <a:pt x="53975" y="92963"/>
                </a:lnTo>
                <a:lnTo>
                  <a:pt x="52450" y="93471"/>
                </a:lnTo>
                <a:lnTo>
                  <a:pt x="50926" y="93725"/>
                </a:lnTo>
                <a:lnTo>
                  <a:pt x="49275" y="93725"/>
                </a:lnTo>
                <a:lnTo>
                  <a:pt x="46481" y="93725"/>
                </a:lnTo>
                <a:lnTo>
                  <a:pt x="44196" y="92963"/>
                </a:lnTo>
                <a:lnTo>
                  <a:pt x="42418" y="91566"/>
                </a:lnTo>
                <a:lnTo>
                  <a:pt x="40640" y="90169"/>
                </a:lnTo>
                <a:lnTo>
                  <a:pt x="39243" y="88137"/>
                </a:lnTo>
                <a:lnTo>
                  <a:pt x="37973" y="85470"/>
                </a:lnTo>
                <a:lnTo>
                  <a:pt x="36702" y="82803"/>
                </a:lnTo>
                <a:lnTo>
                  <a:pt x="35687" y="79628"/>
                </a:lnTo>
                <a:lnTo>
                  <a:pt x="34671" y="75818"/>
                </a:lnTo>
                <a:lnTo>
                  <a:pt x="33654" y="72135"/>
                </a:lnTo>
                <a:lnTo>
                  <a:pt x="32385" y="67944"/>
                </a:lnTo>
                <a:lnTo>
                  <a:pt x="31115" y="63372"/>
                </a:lnTo>
                <a:lnTo>
                  <a:pt x="30734" y="62229"/>
                </a:lnTo>
                <a:lnTo>
                  <a:pt x="30479" y="61340"/>
                </a:lnTo>
                <a:lnTo>
                  <a:pt x="30099" y="60705"/>
                </a:lnTo>
                <a:lnTo>
                  <a:pt x="29845" y="60070"/>
                </a:lnTo>
                <a:lnTo>
                  <a:pt x="29464" y="59562"/>
                </a:lnTo>
                <a:lnTo>
                  <a:pt x="29083" y="59181"/>
                </a:lnTo>
                <a:lnTo>
                  <a:pt x="28575" y="58927"/>
                </a:lnTo>
                <a:lnTo>
                  <a:pt x="28067" y="58673"/>
                </a:lnTo>
                <a:lnTo>
                  <a:pt x="27304" y="58546"/>
                </a:lnTo>
                <a:lnTo>
                  <a:pt x="26670" y="58546"/>
                </a:lnTo>
                <a:lnTo>
                  <a:pt x="25780" y="58419"/>
                </a:lnTo>
                <a:lnTo>
                  <a:pt x="24765" y="58419"/>
                </a:lnTo>
                <a:lnTo>
                  <a:pt x="20447" y="58419"/>
                </a:lnTo>
                <a:lnTo>
                  <a:pt x="12953" y="92455"/>
                </a:lnTo>
                <a:lnTo>
                  <a:pt x="0" y="92455"/>
                </a:lnTo>
                <a:lnTo>
                  <a:pt x="16383" y="19684"/>
                </a:lnTo>
                <a:lnTo>
                  <a:pt x="16891" y="17271"/>
                </a:lnTo>
                <a:lnTo>
                  <a:pt x="17272" y="15493"/>
                </a:lnTo>
                <a:lnTo>
                  <a:pt x="17525" y="14096"/>
                </a:lnTo>
                <a:lnTo>
                  <a:pt x="17779" y="12699"/>
                </a:lnTo>
                <a:lnTo>
                  <a:pt x="17906" y="11429"/>
                </a:lnTo>
                <a:lnTo>
                  <a:pt x="17906" y="10413"/>
                </a:lnTo>
                <a:lnTo>
                  <a:pt x="17906" y="9524"/>
                </a:lnTo>
                <a:lnTo>
                  <a:pt x="17779" y="8762"/>
                </a:lnTo>
                <a:lnTo>
                  <a:pt x="17399" y="8127"/>
                </a:lnTo>
                <a:lnTo>
                  <a:pt x="17145" y="7492"/>
                </a:lnTo>
                <a:lnTo>
                  <a:pt x="10795" y="5460"/>
                </a:lnTo>
                <a:lnTo>
                  <a:pt x="9017" y="5460"/>
                </a:lnTo>
                <a:lnTo>
                  <a:pt x="10033" y="888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7303007" y="5282136"/>
            <a:ext cx="49460" cy="69388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7321804" y="5307838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40" h="47625">
                <a:moveTo>
                  <a:pt x="26416" y="0"/>
                </a:moveTo>
                <a:lnTo>
                  <a:pt x="10160" y="0"/>
                </a:lnTo>
                <a:lnTo>
                  <a:pt x="10668" y="4571"/>
                </a:lnTo>
                <a:lnTo>
                  <a:pt x="10795" y="18542"/>
                </a:lnTo>
                <a:lnTo>
                  <a:pt x="0" y="41528"/>
                </a:lnTo>
                <a:lnTo>
                  <a:pt x="4952" y="47243"/>
                </a:lnTo>
                <a:lnTo>
                  <a:pt x="10668" y="42925"/>
                </a:lnTo>
                <a:lnTo>
                  <a:pt x="15113" y="39115"/>
                </a:lnTo>
                <a:lnTo>
                  <a:pt x="18415" y="35433"/>
                </a:lnTo>
                <a:lnTo>
                  <a:pt x="21717" y="31877"/>
                </a:lnTo>
                <a:lnTo>
                  <a:pt x="24002" y="28321"/>
                </a:lnTo>
                <a:lnTo>
                  <a:pt x="27050" y="21209"/>
                </a:lnTo>
                <a:lnTo>
                  <a:pt x="27813" y="17145"/>
                </a:lnTo>
                <a:lnTo>
                  <a:pt x="27813" y="8636"/>
                </a:lnTo>
                <a:lnTo>
                  <a:pt x="27304" y="4318"/>
                </a:lnTo>
                <a:lnTo>
                  <a:pt x="264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7321804" y="5307838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40" h="47625">
                <a:moveTo>
                  <a:pt x="10160" y="0"/>
                </a:moveTo>
                <a:lnTo>
                  <a:pt x="26416" y="0"/>
                </a:lnTo>
                <a:lnTo>
                  <a:pt x="27304" y="4318"/>
                </a:lnTo>
                <a:lnTo>
                  <a:pt x="27813" y="8636"/>
                </a:lnTo>
                <a:lnTo>
                  <a:pt x="27813" y="12827"/>
                </a:lnTo>
                <a:lnTo>
                  <a:pt x="27813" y="17145"/>
                </a:lnTo>
                <a:lnTo>
                  <a:pt x="27050" y="21209"/>
                </a:lnTo>
                <a:lnTo>
                  <a:pt x="25526" y="24765"/>
                </a:lnTo>
                <a:lnTo>
                  <a:pt x="24002" y="28321"/>
                </a:lnTo>
                <a:lnTo>
                  <a:pt x="21717" y="31877"/>
                </a:lnTo>
                <a:lnTo>
                  <a:pt x="18415" y="35433"/>
                </a:lnTo>
                <a:lnTo>
                  <a:pt x="15113" y="39115"/>
                </a:lnTo>
                <a:lnTo>
                  <a:pt x="10668" y="42925"/>
                </a:lnTo>
                <a:lnTo>
                  <a:pt x="4952" y="47243"/>
                </a:lnTo>
                <a:lnTo>
                  <a:pt x="0" y="41528"/>
                </a:lnTo>
                <a:lnTo>
                  <a:pt x="3175" y="38608"/>
                </a:lnTo>
                <a:lnTo>
                  <a:pt x="5461" y="35940"/>
                </a:lnTo>
                <a:lnTo>
                  <a:pt x="6857" y="33528"/>
                </a:lnTo>
                <a:lnTo>
                  <a:pt x="8254" y="31115"/>
                </a:lnTo>
                <a:lnTo>
                  <a:pt x="9271" y="28448"/>
                </a:lnTo>
                <a:lnTo>
                  <a:pt x="9905" y="25400"/>
                </a:lnTo>
                <a:lnTo>
                  <a:pt x="10541" y="22352"/>
                </a:lnTo>
                <a:lnTo>
                  <a:pt x="10795" y="18542"/>
                </a:lnTo>
                <a:lnTo>
                  <a:pt x="10795" y="13970"/>
                </a:lnTo>
                <a:lnTo>
                  <a:pt x="10795" y="9271"/>
                </a:lnTo>
                <a:lnTo>
                  <a:pt x="10668" y="4571"/>
                </a:lnTo>
                <a:lnTo>
                  <a:pt x="101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7376159" y="5177053"/>
            <a:ext cx="112012" cy="150088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7394067" y="5202428"/>
            <a:ext cx="90805" cy="127000"/>
          </a:xfrm>
          <a:custGeom>
            <a:avLst/>
            <a:gdLst/>
            <a:ahLst/>
            <a:cxnLst/>
            <a:rect l="l" t="t" r="r" b="b"/>
            <a:pathLst>
              <a:path w="90804" h="127000">
                <a:moveTo>
                  <a:pt x="88518" y="0"/>
                </a:moveTo>
                <a:lnTo>
                  <a:pt x="2666" y="0"/>
                </a:lnTo>
                <a:lnTo>
                  <a:pt x="2666" y="4572"/>
                </a:lnTo>
                <a:lnTo>
                  <a:pt x="41655" y="65151"/>
                </a:lnTo>
                <a:lnTo>
                  <a:pt x="0" y="122428"/>
                </a:lnTo>
                <a:lnTo>
                  <a:pt x="0" y="127000"/>
                </a:lnTo>
                <a:lnTo>
                  <a:pt x="88264" y="127000"/>
                </a:lnTo>
                <a:lnTo>
                  <a:pt x="89146" y="111633"/>
                </a:lnTo>
                <a:lnTo>
                  <a:pt x="21081" y="111633"/>
                </a:lnTo>
                <a:lnTo>
                  <a:pt x="56896" y="62230"/>
                </a:lnTo>
                <a:lnTo>
                  <a:pt x="56896" y="56769"/>
                </a:lnTo>
                <a:lnTo>
                  <a:pt x="25018" y="8636"/>
                </a:lnTo>
                <a:lnTo>
                  <a:pt x="88518" y="8636"/>
                </a:lnTo>
                <a:lnTo>
                  <a:pt x="88518" y="0"/>
                </a:lnTo>
                <a:close/>
              </a:path>
              <a:path w="90804" h="127000">
                <a:moveTo>
                  <a:pt x="90297" y="91567"/>
                </a:moveTo>
                <a:lnTo>
                  <a:pt x="80899" y="91567"/>
                </a:lnTo>
                <a:lnTo>
                  <a:pt x="79375" y="100076"/>
                </a:lnTo>
                <a:lnTo>
                  <a:pt x="77469" y="105664"/>
                </a:lnTo>
                <a:lnTo>
                  <a:pt x="75056" y="108077"/>
                </a:lnTo>
                <a:lnTo>
                  <a:pt x="72516" y="110490"/>
                </a:lnTo>
                <a:lnTo>
                  <a:pt x="68706" y="111633"/>
                </a:lnTo>
                <a:lnTo>
                  <a:pt x="89146" y="111633"/>
                </a:lnTo>
                <a:lnTo>
                  <a:pt x="90297" y="91567"/>
                </a:lnTo>
                <a:close/>
              </a:path>
              <a:path w="90804" h="127000">
                <a:moveTo>
                  <a:pt x="88518" y="8636"/>
                </a:moveTo>
                <a:lnTo>
                  <a:pt x="65404" y="8636"/>
                </a:lnTo>
                <a:lnTo>
                  <a:pt x="69214" y="10033"/>
                </a:lnTo>
                <a:lnTo>
                  <a:pt x="74675" y="16002"/>
                </a:lnTo>
                <a:lnTo>
                  <a:pt x="77342" y="22479"/>
                </a:lnTo>
                <a:lnTo>
                  <a:pt x="79882" y="32512"/>
                </a:lnTo>
                <a:lnTo>
                  <a:pt x="88518" y="32512"/>
                </a:lnTo>
                <a:lnTo>
                  <a:pt x="88518" y="863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7394067" y="5202428"/>
            <a:ext cx="90805" cy="127000"/>
          </a:xfrm>
          <a:custGeom>
            <a:avLst/>
            <a:gdLst/>
            <a:ahLst/>
            <a:cxnLst/>
            <a:rect l="l" t="t" r="r" b="b"/>
            <a:pathLst>
              <a:path w="90804" h="127000">
                <a:moveTo>
                  <a:pt x="2666" y="0"/>
                </a:moveTo>
                <a:lnTo>
                  <a:pt x="88518" y="0"/>
                </a:lnTo>
                <a:lnTo>
                  <a:pt x="88518" y="32512"/>
                </a:lnTo>
                <a:lnTo>
                  <a:pt x="79882" y="32512"/>
                </a:lnTo>
                <a:lnTo>
                  <a:pt x="77342" y="22479"/>
                </a:lnTo>
                <a:lnTo>
                  <a:pt x="74675" y="16002"/>
                </a:lnTo>
                <a:lnTo>
                  <a:pt x="72008" y="13081"/>
                </a:lnTo>
                <a:lnTo>
                  <a:pt x="69214" y="10033"/>
                </a:lnTo>
                <a:lnTo>
                  <a:pt x="65404" y="8636"/>
                </a:lnTo>
                <a:lnTo>
                  <a:pt x="60325" y="8636"/>
                </a:lnTo>
                <a:lnTo>
                  <a:pt x="25018" y="8636"/>
                </a:lnTo>
                <a:lnTo>
                  <a:pt x="56896" y="56769"/>
                </a:lnTo>
                <a:lnTo>
                  <a:pt x="56896" y="62230"/>
                </a:lnTo>
                <a:lnTo>
                  <a:pt x="21081" y="111633"/>
                </a:lnTo>
                <a:lnTo>
                  <a:pt x="63246" y="111633"/>
                </a:lnTo>
                <a:lnTo>
                  <a:pt x="68706" y="111633"/>
                </a:lnTo>
                <a:lnTo>
                  <a:pt x="72516" y="110490"/>
                </a:lnTo>
                <a:lnTo>
                  <a:pt x="75056" y="108077"/>
                </a:lnTo>
                <a:lnTo>
                  <a:pt x="77469" y="105664"/>
                </a:lnTo>
                <a:lnTo>
                  <a:pt x="79375" y="100076"/>
                </a:lnTo>
                <a:lnTo>
                  <a:pt x="80899" y="91567"/>
                </a:lnTo>
                <a:lnTo>
                  <a:pt x="90297" y="91567"/>
                </a:lnTo>
                <a:lnTo>
                  <a:pt x="88264" y="127000"/>
                </a:lnTo>
                <a:lnTo>
                  <a:pt x="0" y="127000"/>
                </a:lnTo>
                <a:lnTo>
                  <a:pt x="0" y="122428"/>
                </a:lnTo>
                <a:lnTo>
                  <a:pt x="41655" y="65151"/>
                </a:lnTo>
                <a:lnTo>
                  <a:pt x="2666" y="4572"/>
                </a:lnTo>
                <a:lnTo>
                  <a:pt x="26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7482840" y="5251674"/>
            <a:ext cx="93725" cy="115091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7501128" y="5276596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79">
                <a:moveTo>
                  <a:pt x="42395" y="58419"/>
                </a:moveTo>
                <a:lnTo>
                  <a:pt x="25780" y="58419"/>
                </a:lnTo>
                <a:lnTo>
                  <a:pt x="26670" y="58546"/>
                </a:lnTo>
                <a:lnTo>
                  <a:pt x="27304" y="58546"/>
                </a:lnTo>
                <a:lnTo>
                  <a:pt x="28067" y="58673"/>
                </a:lnTo>
                <a:lnTo>
                  <a:pt x="29082" y="59181"/>
                </a:lnTo>
                <a:lnTo>
                  <a:pt x="29464" y="59562"/>
                </a:lnTo>
                <a:lnTo>
                  <a:pt x="29845" y="60070"/>
                </a:lnTo>
                <a:lnTo>
                  <a:pt x="30099" y="60705"/>
                </a:lnTo>
                <a:lnTo>
                  <a:pt x="30479" y="61340"/>
                </a:lnTo>
                <a:lnTo>
                  <a:pt x="30733" y="62229"/>
                </a:lnTo>
                <a:lnTo>
                  <a:pt x="31185" y="63626"/>
                </a:lnTo>
                <a:lnTo>
                  <a:pt x="32385" y="67944"/>
                </a:lnTo>
                <a:lnTo>
                  <a:pt x="33654" y="72135"/>
                </a:lnTo>
                <a:lnTo>
                  <a:pt x="34704" y="75945"/>
                </a:lnTo>
                <a:lnTo>
                  <a:pt x="35687" y="79628"/>
                </a:lnTo>
                <a:lnTo>
                  <a:pt x="36702" y="82803"/>
                </a:lnTo>
                <a:lnTo>
                  <a:pt x="39243" y="88137"/>
                </a:lnTo>
                <a:lnTo>
                  <a:pt x="40640" y="90169"/>
                </a:lnTo>
                <a:lnTo>
                  <a:pt x="44196" y="92963"/>
                </a:lnTo>
                <a:lnTo>
                  <a:pt x="46481" y="93725"/>
                </a:lnTo>
                <a:lnTo>
                  <a:pt x="50926" y="93725"/>
                </a:lnTo>
                <a:lnTo>
                  <a:pt x="66463" y="84581"/>
                </a:lnTo>
                <a:lnTo>
                  <a:pt x="53721" y="84581"/>
                </a:lnTo>
                <a:lnTo>
                  <a:pt x="52958" y="84454"/>
                </a:lnTo>
                <a:lnTo>
                  <a:pt x="52324" y="83946"/>
                </a:lnTo>
                <a:lnTo>
                  <a:pt x="51689" y="83565"/>
                </a:lnTo>
                <a:lnTo>
                  <a:pt x="51053" y="82930"/>
                </a:lnTo>
                <a:lnTo>
                  <a:pt x="50546" y="82168"/>
                </a:lnTo>
                <a:lnTo>
                  <a:pt x="49911" y="81279"/>
                </a:lnTo>
                <a:lnTo>
                  <a:pt x="49402" y="80263"/>
                </a:lnTo>
                <a:lnTo>
                  <a:pt x="49022" y="78866"/>
                </a:lnTo>
                <a:lnTo>
                  <a:pt x="48514" y="77596"/>
                </a:lnTo>
                <a:lnTo>
                  <a:pt x="47969" y="75818"/>
                </a:lnTo>
                <a:lnTo>
                  <a:pt x="47498" y="74167"/>
                </a:lnTo>
                <a:lnTo>
                  <a:pt x="45212" y="67055"/>
                </a:lnTo>
                <a:lnTo>
                  <a:pt x="43987" y="63372"/>
                </a:lnTo>
                <a:lnTo>
                  <a:pt x="42395" y="58419"/>
                </a:lnTo>
                <a:close/>
              </a:path>
              <a:path w="72390" h="93979">
                <a:moveTo>
                  <a:pt x="33527" y="0"/>
                </a:moveTo>
                <a:lnTo>
                  <a:pt x="28701" y="0"/>
                </a:lnTo>
                <a:lnTo>
                  <a:pt x="10032" y="888"/>
                </a:lnTo>
                <a:lnTo>
                  <a:pt x="9017" y="5460"/>
                </a:lnTo>
                <a:lnTo>
                  <a:pt x="10795" y="5460"/>
                </a:lnTo>
                <a:lnTo>
                  <a:pt x="12192" y="5587"/>
                </a:lnTo>
                <a:lnTo>
                  <a:pt x="17399" y="8127"/>
                </a:lnTo>
                <a:lnTo>
                  <a:pt x="17779" y="8762"/>
                </a:lnTo>
                <a:lnTo>
                  <a:pt x="17779" y="12699"/>
                </a:lnTo>
                <a:lnTo>
                  <a:pt x="17272" y="15493"/>
                </a:lnTo>
                <a:lnTo>
                  <a:pt x="16382" y="19684"/>
                </a:lnTo>
                <a:lnTo>
                  <a:pt x="0" y="92455"/>
                </a:lnTo>
                <a:lnTo>
                  <a:pt x="12953" y="92455"/>
                </a:lnTo>
                <a:lnTo>
                  <a:pt x="20447" y="58419"/>
                </a:lnTo>
                <a:lnTo>
                  <a:pt x="42395" y="58419"/>
                </a:lnTo>
                <a:lnTo>
                  <a:pt x="41782" y="56514"/>
                </a:lnTo>
                <a:lnTo>
                  <a:pt x="40767" y="53085"/>
                </a:lnTo>
                <a:lnTo>
                  <a:pt x="41300" y="52704"/>
                </a:lnTo>
                <a:lnTo>
                  <a:pt x="21717" y="52704"/>
                </a:lnTo>
                <a:lnTo>
                  <a:pt x="33527" y="0"/>
                </a:lnTo>
                <a:close/>
              </a:path>
              <a:path w="72390" h="93979">
                <a:moveTo>
                  <a:pt x="65277" y="76834"/>
                </a:moveTo>
                <a:lnTo>
                  <a:pt x="62738" y="79628"/>
                </a:lnTo>
                <a:lnTo>
                  <a:pt x="61595" y="80644"/>
                </a:lnTo>
                <a:lnTo>
                  <a:pt x="60578" y="81660"/>
                </a:lnTo>
                <a:lnTo>
                  <a:pt x="59690" y="82422"/>
                </a:lnTo>
                <a:lnTo>
                  <a:pt x="57912" y="83692"/>
                </a:lnTo>
                <a:lnTo>
                  <a:pt x="57150" y="84073"/>
                </a:lnTo>
                <a:lnTo>
                  <a:pt x="56515" y="84200"/>
                </a:lnTo>
                <a:lnTo>
                  <a:pt x="55879" y="84454"/>
                </a:lnTo>
                <a:lnTo>
                  <a:pt x="55245" y="84581"/>
                </a:lnTo>
                <a:lnTo>
                  <a:pt x="66463" y="84581"/>
                </a:lnTo>
                <a:lnTo>
                  <a:pt x="67691" y="83438"/>
                </a:lnTo>
                <a:lnTo>
                  <a:pt x="69850" y="81152"/>
                </a:lnTo>
                <a:lnTo>
                  <a:pt x="65277" y="76834"/>
                </a:lnTo>
                <a:close/>
              </a:path>
              <a:path w="72390" h="93979">
                <a:moveTo>
                  <a:pt x="70103" y="24764"/>
                </a:moveTo>
                <a:lnTo>
                  <a:pt x="45720" y="24764"/>
                </a:lnTo>
                <a:lnTo>
                  <a:pt x="44957" y="29082"/>
                </a:lnTo>
                <a:lnTo>
                  <a:pt x="46863" y="29336"/>
                </a:lnTo>
                <a:lnTo>
                  <a:pt x="48132" y="29717"/>
                </a:lnTo>
                <a:lnTo>
                  <a:pt x="48895" y="30479"/>
                </a:lnTo>
                <a:lnTo>
                  <a:pt x="49656" y="31114"/>
                </a:lnTo>
                <a:lnTo>
                  <a:pt x="49911" y="32003"/>
                </a:lnTo>
                <a:lnTo>
                  <a:pt x="49911" y="33908"/>
                </a:lnTo>
                <a:lnTo>
                  <a:pt x="49529" y="35051"/>
                </a:lnTo>
                <a:lnTo>
                  <a:pt x="48768" y="36448"/>
                </a:lnTo>
                <a:lnTo>
                  <a:pt x="47786" y="37845"/>
                </a:lnTo>
                <a:lnTo>
                  <a:pt x="46863" y="39115"/>
                </a:lnTo>
                <a:lnTo>
                  <a:pt x="45466" y="40512"/>
                </a:lnTo>
                <a:lnTo>
                  <a:pt x="44069" y="42036"/>
                </a:lnTo>
                <a:lnTo>
                  <a:pt x="29082" y="51561"/>
                </a:lnTo>
                <a:lnTo>
                  <a:pt x="27177" y="52323"/>
                </a:lnTo>
                <a:lnTo>
                  <a:pt x="25273" y="52704"/>
                </a:lnTo>
                <a:lnTo>
                  <a:pt x="41300" y="52704"/>
                </a:lnTo>
                <a:lnTo>
                  <a:pt x="43433" y="51180"/>
                </a:lnTo>
                <a:lnTo>
                  <a:pt x="45974" y="49148"/>
                </a:lnTo>
                <a:lnTo>
                  <a:pt x="48387" y="47370"/>
                </a:lnTo>
                <a:lnTo>
                  <a:pt x="56006" y="41655"/>
                </a:lnTo>
                <a:lnTo>
                  <a:pt x="58420" y="39750"/>
                </a:lnTo>
                <a:lnTo>
                  <a:pt x="61087" y="37845"/>
                </a:lnTo>
                <a:lnTo>
                  <a:pt x="63626" y="35686"/>
                </a:lnTo>
                <a:lnTo>
                  <a:pt x="66294" y="33654"/>
                </a:lnTo>
                <a:lnTo>
                  <a:pt x="68961" y="31368"/>
                </a:lnTo>
                <a:lnTo>
                  <a:pt x="71881" y="28955"/>
                </a:lnTo>
                <a:lnTo>
                  <a:pt x="70103" y="2476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7501128" y="5276596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79">
                <a:moveTo>
                  <a:pt x="28701" y="0"/>
                </a:moveTo>
                <a:lnTo>
                  <a:pt x="33527" y="0"/>
                </a:lnTo>
                <a:lnTo>
                  <a:pt x="21717" y="52704"/>
                </a:lnTo>
                <a:lnTo>
                  <a:pt x="23495" y="52704"/>
                </a:lnTo>
                <a:lnTo>
                  <a:pt x="25273" y="52704"/>
                </a:lnTo>
                <a:lnTo>
                  <a:pt x="27177" y="52323"/>
                </a:lnTo>
                <a:lnTo>
                  <a:pt x="29082" y="51561"/>
                </a:lnTo>
                <a:lnTo>
                  <a:pt x="31115" y="50926"/>
                </a:lnTo>
                <a:lnTo>
                  <a:pt x="45466" y="40512"/>
                </a:lnTo>
                <a:lnTo>
                  <a:pt x="46863" y="39115"/>
                </a:lnTo>
                <a:lnTo>
                  <a:pt x="47878" y="37718"/>
                </a:lnTo>
                <a:lnTo>
                  <a:pt x="48768" y="36448"/>
                </a:lnTo>
                <a:lnTo>
                  <a:pt x="49529" y="35051"/>
                </a:lnTo>
                <a:lnTo>
                  <a:pt x="49911" y="33908"/>
                </a:lnTo>
                <a:lnTo>
                  <a:pt x="49911" y="33019"/>
                </a:lnTo>
                <a:lnTo>
                  <a:pt x="49911" y="32003"/>
                </a:lnTo>
                <a:lnTo>
                  <a:pt x="49656" y="31114"/>
                </a:lnTo>
                <a:lnTo>
                  <a:pt x="48895" y="30479"/>
                </a:lnTo>
                <a:lnTo>
                  <a:pt x="48132" y="29717"/>
                </a:lnTo>
                <a:lnTo>
                  <a:pt x="46863" y="29336"/>
                </a:lnTo>
                <a:lnTo>
                  <a:pt x="44957" y="29082"/>
                </a:lnTo>
                <a:lnTo>
                  <a:pt x="45720" y="24764"/>
                </a:lnTo>
                <a:lnTo>
                  <a:pt x="70103" y="24764"/>
                </a:lnTo>
                <a:lnTo>
                  <a:pt x="71881" y="28955"/>
                </a:lnTo>
                <a:lnTo>
                  <a:pt x="68961" y="31368"/>
                </a:lnTo>
                <a:lnTo>
                  <a:pt x="66294" y="33654"/>
                </a:lnTo>
                <a:lnTo>
                  <a:pt x="63626" y="35686"/>
                </a:lnTo>
                <a:lnTo>
                  <a:pt x="61087" y="37845"/>
                </a:lnTo>
                <a:lnTo>
                  <a:pt x="58420" y="39750"/>
                </a:lnTo>
                <a:lnTo>
                  <a:pt x="56006" y="41655"/>
                </a:lnTo>
                <a:lnTo>
                  <a:pt x="53467" y="43560"/>
                </a:lnTo>
                <a:lnTo>
                  <a:pt x="50926" y="45465"/>
                </a:lnTo>
                <a:lnTo>
                  <a:pt x="48387" y="47370"/>
                </a:lnTo>
                <a:lnTo>
                  <a:pt x="45974" y="49148"/>
                </a:lnTo>
                <a:lnTo>
                  <a:pt x="43433" y="51180"/>
                </a:lnTo>
                <a:lnTo>
                  <a:pt x="40767" y="53085"/>
                </a:lnTo>
                <a:lnTo>
                  <a:pt x="41782" y="56514"/>
                </a:lnTo>
                <a:lnTo>
                  <a:pt x="42925" y="60070"/>
                </a:lnTo>
                <a:lnTo>
                  <a:pt x="44069" y="63626"/>
                </a:lnTo>
                <a:lnTo>
                  <a:pt x="45212" y="67055"/>
                </a:lnTo>
                <a:lnTo>
                  <a:pt x="46354" y="70611"/>
                </a:lnTo>
                <a:lnTo>
                  <a:pt x="47498" y="74167"/>
                </a:lnTo>
                <a:lnTo>
                  <a:pt x="48005" y="75945"/>
                </a:lnTo>
                <a:lnTo>
                  <a:pt x="48514" y="77596"/>
                </a:lnTo>
                <a:lnTo>
                  <a:pt x="49022" y="78866"/>
                </a:lnTo>
                <a:lnTo>
                  <a:pt x="49402" y="80263"/>
                </a:lnTo>
                <a:lnTo>
                  <a:pt x="49911" y="81279"/>
                </a:lnTo>
                <a:lnTo>
                  <a:pt x="50546" y="82168"/>
                </a:lnTo>
                <a:lnTo>
                  <a:pt x="51053" y="82930"/>
                </a:lnTo>
                <a:lnTo>
                  <a:pt x="51689" y="83565"/>
                </a:lnTo>
                <a:lnTo>
                  <a:pt x="52324" y="83946"/>
                </a:lnTo>
                <a:lnTo>
                  <a:pt x="52958" y="84454"/>
                </a:lnTo>
                <a:lnTo>
                  <a:pt x="53721" y="84581"/>
                </a:lnTo>
                <a:lnTo>
                  <a:pt x="54610" y="84581"/>
                </a:lnTo>
                <a:lnTo>
                  <a:pt x="55245" y="84581"/>
                </a:lnTo>
                <a:lnTo>
                  <a:pt x="55879" y="84454"/>
                </a:lnTo>
                <a:lnTo>
                  <a:pt x="56515" y="84200"/>
                </a:lnTo>
                <a:lnTo>
                  <a:pt x="57150" y="84073"/>
                </a:lnTo>
                <a:lnTo>
                  <a:pt x="57912" y="83692"/>
                </a:lnTo>
                <a:lnTo>
                  <a:pt x="58800" y="83057"/>
                </a:lnTo>
                <a:lnTo>
                  <a:pt x="59690" y="82422"/>
                </a:lnTo>
                <a:lnTo>
                  <a:pt x="60578" y="81660"/>
                </a:lnTo>
                <a:lnTo>
                  <a:pt x="61595" y="80644"/>
                </a:lnTo>
                <a:lnTo>
                  <a:pt x="62738" y="79628"/>
                </a:lnTo>
                <a:lnTo>
                  <a:pt x="63880" y="78358"/>
                </a:lnTo>
                <a:lnTo>
                  <a:pt x="65277" y="76834"/>
                </a:lnTo>
                <a:lnTo>
                  <a:pt x="69850" y="81152"/>
                </a:lnTo>
                <a:lnTo>
                  <a:pt x="58674" y="90677"/>
                </a:lnTo>
                <a:lnTo>
                  <a:pt x="57023" y="91693"/>
                </a:lnTo>
                <a:lnTo>
                  <a:pt x="55499" y="92455"/>
                </a:lnTo>
                <a:lnTo>
                  <a:pt x="53975" y="92963"/>
                </a:lnTo>
                <a:lnTo>
                  <a:pt x="52450" y="93471"/>
                </a:lnTo>
                <a:lnTo>
                  <a:pt x="50926" y="93725"/>
                </a:lnTo>
                <a:lnTo>
                  <a:pt x="49275" y="93725"/>
                </a:lnTo>
                <a:lnTo>
                  <a:pt x="46481" y="93725"/>
                </a:lnTo>
                <a:lnTo>
                  <a:pt x="44196" y="92963"/>
                </a:lnTo>
                <a:lnTo>
                  <a:pt x="42418" y="91566"/>
                </a:lnTo>
                <a:lnTo>
                  <a:pt x="40640" y="90169"/>
                </a:lnTo>
                <a:lnTo>
                  <a:pt x="39243" y="88137"/>
                </a:lnTo>
                <a:lnTo>
                  <a:pt x="37973" y="85470"/>
                </a:lnTo>
                <a:lnTo>
                  <a:pt x="36702" y="82803"/>
                </a:lnTo>
                <a:lnTo>
                  <a:pt x="35687" y="79628"/>
                </a:lnTo>
                <a:lnTo>
                  <a:pt x="34671" y="75818"/>
                </a:lnTo>
                <a:lnTo>
                  <a:pt x="33654" y="72135"/>
                </a:lnTo>
                <a:lnTo>
                  <a:pt x="32385" y="67944"/>
                </a:lnTo>
                <a:lnTo>
                  <a:pt x="31115" y="63372"/>
                </a:lnTo>
                <a:lnTo>
                  <a:pt x="30733" y="62229"/>
                </a:lnTo>
                <a:lnTo>
                  <a:pt x="30479" y="61340"/>
                </a:lnTo>
                <a:lnTo>
                  <a:pt x="30099" y="60705"/>
                </a:lnTo>
                <a:lnTo>
                  <a:pt x="29845" y="60070"/>
                </a:lnTo>
                <a:lnTo>
                  <a:pt x="29464" y="59562"/>
                </a:lnTo>
                <a:lnTo>
                  <a:pt x="29082" y="59181"/>
                </a:lnTo>
                <a:lnTo>
                  <a:pt x="28575" y="58927"/>
                </a:lnTo>
                <a:lnTo>
                  <a:pt x="28067" y="58673"/>
                </a:lnTo>
                <a:lnTo>
                  <a:pt x="27304" y="58546"/>
                </a:lnTo>
                <a:lnTo>
                  <a:pt x="26670" y="58546"/>
                </a:lnTo>
                <a:lnTo>
                  <a:pt x="25780" y="58419"/>
                </a:lnTo>
                <a:lnTo>
                  <a:pt x="24765" y="58419"/>
                </a:lnTo>
                <a:lnTo>
                  <a:pt x="20447" y="58419"/>
                </a:lnTo>
                <a:lnTo>
                  <a:pt x="12953" y="92455"/>
                </a:lnTo>
                <a:lnTo>
                  <a:pt x="0" y="92455"/>
                </a:lnTo>
                <a:lnTo>
                  <a:pt x="16382" y="19684"/>
                </a:lnTo>
                <a:lnTo>
                  <a:pt x="16891" y="17271"/>
                </a:lnTo>
                <a:lnTo>
                  <a:pt x="17272" y="15493"/>
                </a:lnTo>
                <a:lnTo>
                  <a:pt x="17525" y="14096"/>
                </a:lnTo>
                <a:lnTo>
                  <a:pt x="17779" y="12699"/>
                </a:lnTo>
                <a:lnTo>
                  <a:pt x="17906" y="11429"/>
                </a:lnTo>
                <a:lnTo>
                  <a:pt x="17906" y="10413"/>
                </a:lnTo>
                <a:lnTo>
                  <a:pt x="17906" y="9524"/>
                </a:lnTo>
                <a:lnTo>
                  <a:pt x="17779" y="8762"/>
                </a:lnTo>
                <a:lnTo>
                  <a:pt x="17399" y="8127"/>
                </a:lnTo>
                <a:lnTo>
                  <a:pt x="17145" y="7492"/>
                </a:lnTo>
                <a:lnTo>
                  <a:pt x="10795" y="5460"/>
                </a:lnTo>
                <a:lnTo>
                  <a:pt x="9017" y="5460"/>
                </a:lnTo>
                <a:lnTo>
                  <a:pt x="10032" y="888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6329171" y="5452871"/>
            <a:ext cx="142519" cy="195821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6348095" y="5478271"/>
            <a:ext cx="120650" cy="173355"/>
          </a:xfrm>
          <a:custGeom>
            <a:avLst/>
            <a:gdLst/>
            <a:ahLst/>
            <a:cxnLst/>
            <a:rect l="l" t="t" r="r" b="b"/>
            <a:pathLst>
              <a:path w="120650" h="173354">
                <a:moveTo>
                  <a:pt x="118363" y="0"/>
                </a:moveTo>
                <a:lnTo>
                  <a:pt x="3555" y="0"/>
                </a:lnTo>
                <a:lnTo>
                  <a:pt x="3555" y="5333"/>
                </a:lnTo>
                <a:lnTo>
                  <a:pt x="57530" y="88899"/>
                </a:lnTo>
                <a:lnTo>
                  <a:pt x="0" y="167881"/>
                </a:lnTo>
                <a:lnTo>
                  <a:pt x="0" y="173088"/>
                </a:lnTo>
                <a:lnTo>
                  <a:pt x="117982" y="173088"/>
                </a:lnTo>
                <a:lnTo>
                  <a:pt x="119032" y="155232"/>
                </a:lnTo>
                <a:lnTo>
                  <a:pt x="24764" y="155232"/>
                </a:lnTo>
                <a:lnTo>
                  <a:pt x="75564" y="85470"/>
                </a:lnTo>
                <a:lnTo>
                  <a:pt x="75564" y="78358"/>
                </a:lnTo>
                <a:lnTo>
                  <a:pt x="30225" y="9651"/>
                </a:lnTo>
                <a:lnTo>
                  <a:pt x="118363" y="9651"/>
                </a:lnTo>
                <a:lnTo>
                  <a:pt x="118363" y="0"/>
                </a:lnTo>
                <a:close/>
              </a:path>
              <a:path w="120650" h="173354">
                <a:moveTo>
                  <a:pt x="120650" y="127698"/>
                </a:moveTo>
                <a:lnTo>
                  <a:pt x="109727" y="127698"/>
                </a:lnTo>
                <a:lnTo>
                  <a:pt x="108838" y="132905"/>
                </a:lnTo>
                <a:lnTo>
                  <a:pt x="107822" y="137121"/>
                </a:lnTo>
                <a:lnTo>
                  <a:pt x="89788" y="155232"/>
                </a:lnTo>
                <a:lnTo>
                  <a:pt x="119032" y="155232"/>
                </a:lnTo>
                <a:lnTo>
                  <a:pt x="120650" y="127698"/>
                </a:lnTo>
                <a:close/>
              </a:path>
              <a:path w="120650" h="173354">
                <a:moveTo>
                  <a:pt x="118363" y="9651"/>
                </a:moveTo>
                <a:lnTo>
                  <a:pt x="85343" y="9651"/>
                </a:lnTo>
                <a:lnTo>
                  <a:pt x="88010" y="9905"/>
                </a:lnTo>
                <a:lnTo>
                  <a:pt x="89915" y="10540"/>
                </a:lnTo>
                <a:lnTo>
                  <a:pt x="108330" y="41401"/>
                </a:lnTo>
                <a:lnTo>
                  <a:pt x="118363" y="41401"/>
                </a:lnTo>
                <a:lnTo>
                  <a:pt x="118363" y="965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6348095" y="5478271"/>
            <a:ext cx="120650" cy="173355"/>
          </a:xfrm>
          <a:custGeom>
            <a:avLst/>
            <a:gdLst/>
            <a:ahLst/>
            <a:cxnLst/>
            <a:rect l="l" t="t" r="r" b="b"/>
            <a:pathLst>
              <a:path w="120650" h="173354">
                <a:moveTo>
                  <a:pt x="3555" y="0"/>
                </a:moveTo>
                <a:lnTo>
                  <a:pt x="118363" y="0"/>
                </a:lnTo>
                <a:lnTo>
                  <a:pt x="118363" y="41401"/>
                </a:lnTo>
                <a:lnTo>
                  <a:pt x="108330" y="41401"/>
                </a:lnTo>
                <a:lnTo>
                  <a:pt x="106806" y="35432"/>
                </a:lnTo>
                <a:lnTo>
                  <a:pt x="105409" y="30733"/>
                </a:lnTo>
                <a:lnTo>
                  <a:pt x="95250" y="13207"/>
                </a:lnTo>
                <a:lnTo>
                  <a:pt x="93725" y="12064"/>
                </a:lnTo>
                <a:lnTo>
                  <a:pt x="91947" y="11175"/>
                </a:lnTo>
                <a:lnTo>
                  <a:pt x="89915" y="10540"/>
                </a:lnTo>
                <a:lnTo>
                  <a:pt x="88010" y="9905"/>
                </a:lnTo>
                <a:lnTo>
                  <a:pt x="85343" y="9651"/>
                </a:lnTo>
                <a:lnTo>
                  <a:pt x="82041" y="9651"/>
                </a:lnTo>
                <a:lnTo>
                  <a:pt x="30225" y="9651"/>
                </a:lnTo>
                <a:lnTo>
                  <a:pt x="75564" y="78358"/>
                </a:lnTo>
                <a:lnTo>
                  <a:pt x="75564" y="85470"/>
                </a:lnTo>
                <a:lnTo>
                  <a:pt x="24764" y="155232"/>
                </a:lnTo>
                <a:lnTo>
                  <a:pt x="85978" y="155232"/>
                </a:lnTo>
                <a:lnTo>
                  <a:pt x="89788" y="155232"/>
                </a:lnTo>
                <a:lnTo>
                  <a:pt x="92709" y="154990"/>
                </a:lnTo>
                <a:lnTo>
                  <a:pt x="94614" y="154495"/>
                </a:lnTo>
                <a:lnTo>
                  <a:pt x="96646" y="153987"/>
                </a:lnTo>
                <a:lnTo>
                  <a:pt x="98297" y="153238"/>
                </a:lnTo>
                <a:lnTo>
                  <a:pt x="99694" y="152209"/>
                </a:lnTo>
                <a:lnTo>
                  <a:pt x="101091" y="151193"/>
                </a:lnTo>
                <a:lnTo>
                  <a:pt x="102362" y="149758"/>
                </a:lnTo>
                <a:lnTo>
                  <a:pt x="103504" y="147929"/>
                </a:lnTo>
                <a:lnTo>
                  <a:pt x="104647" y="146100"/>
                </a:lnTo>
                <a:lnTo>
                  <a:pt x="105790" y="143573"/>
                </a:lnTo>
                <a:lnTo>
                  <a:pt x="106806" y="140347"/>
                </a:lnTo>
                <a:lnTo>
                  <a:pt x="107822" y="137121"/>
                </a:lnTo>
                <a:lnTo>
                  <a:pt x="108838" y="132905"/>
                </a:lnTo>
                <a:lnTo>
                  <a:pt x="109727" y="127698"/>
                </a:lnTo>
                <a:lnTo>
                  <a:pt x="120650" y="127698"/>
                </a:lnTo>
                <a:lnTo>
                  <a:pt x="117982" y="173088"/>
                </a:lnTo>
                <a:lnTo>
                  <a:pt x="0" y="173088"/>
                </a:lnTo>
                <a:lnTo>
                  <a:pt x="0" y="167881"/>
                </a:lnTo>
                <a:lnTo>
                  <a:pt x="57530" y="88899"/>
                </a:lnTo>
                <a:lnTo>
                  <a:pt x="3555" y="5333"/>
                </a:lnTo>
                <a:lnTo>
                  <a:pt x="35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6464808" y="5551932"/>
            <a:ext cx="80010" cy="144018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6482969" y="5576570"/>
            <a:ext cx="59055" cy="123189"/>
          </a:xfrm>
          <a:custGeom>
            <a:avLst/>
            <a:gdLst/>
            <a:ahLst/>
            <a:cxnLst/>
            <a:rect l="l" t="t" r="r" b="b"/>
            <a:pathLst>
              <a:path w="59054" h="123189">
                <a:moveTo>
                  <a:pt x="1777" y="114985"/>
                </a:moveTo>
                <a:lnTo>
                  <a:pt x="0" y="122097"/>
                </a:lnTo>
                <a:lnTo>
                  <a:pt x="888" y="122326"/>
                </a:lnTo>
                <a:lnTo>
                  <a:pt x="1904" y="122491"/>
                </a:lnTo>
                <a:lnTo>
                  <a:pt x="4063" y="122720"/>
                </a:lnTo>
                <a:lnTo>
                  <a:pt x="5206" y="122770"/>
                </a:lnTo>
                <a:lnTo>
                  <a:pt x="10794" y="122770"/>
                </a:lnTo>
                <a:lnTo>
                  <a:pt x="14731" y="122224"/>
                </a:lnTo>
                <a:lnTo>
                  <a:pt x="21589" y="120014"/>
                </a:lnTo>
                <a:lnTo>
                  <a:pt x="24510" y="118287"/>
                </a:lnTo>
                <a:lnTo>
                  <a:pt x="27617" y="115531"/>
                </a:lnTo>
                <a:lnTo>
                  <a:pt x="5841" y="115531"/>
                </a:lnTo>
                <a:lnTo>
                  <a:pt x="4825" y="115493"/>
                </a:lnTo>
                <a:lnTo>
                  <a:pt x="3047" y="115366"/>
                </a:lnTo>
                <a:lnTo>
                  <a:pt x="2285" y="115214"/>
                </a:lnTo>
                <a:lnTo>
                  <a:pt x="1777" y="114985"/>
                </a:lnTo>
                <a:close/>
              </a:path>
              <a:path w="59054" h="123189">
                <a:moveTo>
                  <a:pt x="52070" y="27292"/>
                </a:moveTo>
                <a:lnTo>
                  <a:pt x="47498" y="27292"/>
                </a:lnTo>
                <a:lnTo>
                  <a:pt x="29336" y="28041"/>
                </a:lnTo>
                <a:lnTo>
                  <a:pt x="28321" y="32651"/>
                </a:lnTo>
                <a:lnTo>
                  <a:pt x="31369" y="32740"/>
                </a:lnTo>
                <a:lnTo>
                  <a:pt x="33400" y="33159"/>
                </a:lnTo>
                <a:lnTo>
                  <a:pt x="34671" y="33896"/>
                </a:lnTo>
                <a:lnTo>
                  <a:pt x="35813" y="34645"/>
                </a:lnTo>
                <a:lnTo>
                  <a:pt x="36449" y="35801"/>
                </a:lnTo>
                <a:lnTo>
                  <a:pt x="36322" y="38811"/>
                </a:lnTo>
                <a:lnTo>
                  <a:pt x="36195" y="40385"/>
                </a:lnTo>
                <a:lnTo>
                  <a:pt x="35305" y="45173"/>
                </a:lnTo>
                <a:lnTo>
                  <a:pt x="34671" y="47751"/>
                </a:lnTo>
                <a:lnTo>
                  <a:pt x="34162" y="50317"/>
                </a:lnTo>
                <a:lnTo>
                  <a:pt x="33400" y="53771"/>
                </a:lnTo>
                <a:lnTo>
                  <a:pt x="31623" y="62445"/>
                </a:lnTo>
                <a:lnTo>
                  <a:pt x="30352" y="67817"/>
                </a:lnTo>
                <a:lnTo>
                  <a:pt x="27558" y="80632"/>
                </a:lnTo>
                <a:lnTo>
                  <a:pt x="24383" y="94805"/>
                </a:lnTo>
                <a:lnTo>
                  <a:pt x="23495" y="99009"/>
                </a:lnTo>
                <a:lnTo>
                  <a:pt x="9270" y="115531"/>
                </a:lnTo>
                <a:lnTo>
                  <a:pt x="27617" y="115531"/>
                </a:lnTo>
                <a:lnTo>
                  <a:pt x="38100" y="93662"/>
                </a:lnTo>
                <a:lnTo>
                  <a:pt x="52070" y="27292"/>
                </a:lnTo>
                <a:close/>
              </a:path>
              <a:path w="59054" h="123189">
                <a:moveTo>
                  <a:pt x="58547" y="0"/>
                </a:moveTo>
                <a:lnTo>
                  <a:pt x="44957" y="0"/>
                </a:lnTo>
                <a:lnTo>
                  <a:pt x="41655" y="14566"/>
                </a:lnTo>
                <a:lnTo>
                  <a:pt x="55245" y="14566"/>
                </a:lnTo>
                <a:lnTo>
                  <a:pt x="5854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6482969" y="5603862"/>
            <a:ext cx="52069" cy="95885"/>
          </a:xfrm>
          <a:custGeom>
            <a:avLst/>
            <a:gdLst/>
            <a:ahLst/>
            <a:cxnLst/>
            <a:rect l="l" t="t" r="r" b="b"/>
            <a:pathLst>
              <a:path w="52070" h="95885">
                <a:moveTo>
                  <a:pt x="47498" y="0"/>
                </a:moveTo>
                <a:lnTo>
                  <a:pt x="52070" y="0"/>
                </a:lnTo>
                <a:lnTo>
                  <a:pt x="38100" y="66370"/>
                </a:lnTo>
                <a:lnTo>
                  <a:pt x="36956" y="71513"/>
                </a:lnTo>
                <a:lnTo>
                  <a:pt x="35432" y="75920"/>
                </a:lnTo>
                <a:lnTo>
                  <a:pt x="33654" y="79603"/>
                </a:lnTo>
                <a:lnTo>
                  <a:pt x="31876" y="83286"/>
                </a:lnTo>
                <a:lnTo>
                  <a:pt x="18160" y="93827"/>
                </a:lnTo>
                <a:lnTo>
                  <a:pt x="14731" y="94932"/>
                </a:lnTo>
                <a:lnTo>
                  <a:pt x="10794" y="95478"/>
                </a:lnTo>
                <a:lnTo>
                  <a:pt x="6350" y="95478"/>
                </a:lnTo>
                <a:lnTo>
                  <a:pt x="5206" y="95478"/>
                </a:lnTo>
                <a:lnTo>
                  <a:pt x="0" y="94805"/>
                </a:lnTo>
                <a:lnTo>
                  <a:pt x="1777" y="87693"/>
                </a:lnTo>
                <a:lnTo>
                  <a:pt x="2285" y="87922"/>
                </a:lnTo>
                <a:lnTo>
                  <a:pt x="3047" y="88074"/>
                </a:lnTo>
                <a:lnTo>
                  <a:pt x="3936" y="88137"/>
                </a:lnTo>
                <a:lnTo>
                  <a:pt x="4825" y="88201"/>
                </a:lnTo>
                <a:lnTo>
                  <a:pt x="5841" y="88239"/>
                </a:lnTo>
                <a:lnTo>
                  <a:pt x="6984" y="88239"/>
                </a:lnTo>
                <a:lnTo>
                  <a:pt x="9270" y="88239"/>
                </a:lnTo>
                <a:lnTo>
                  <a:pt x="11175" y="87947"/>
                </a:lnTo>
                <a:lnTo>
                  <a:pt x="12953" y="87363"/>
                </a:lnTo>
                <a:lnTo>
                  <a:pt x="14731" y="86766"/>
                </a:lnTo>
                <a:lnTo>
                  <a:pt x="16255" y="85712"/>
                </a:lnTo>
                <a:lnTo>
                  <a:pt x="17652" y="84175"/>
                </a:lnTo>
                <a:lnTo>
                  <a:pt x="19050" y="82638"/>
                </a:lnTo>
                <a:lnTo>
                  <a:pt x="20192" y="80530"/>
                </a:lnTo>
                <a:lnTo>
                  <a:pt x="21335" y="77838"/>
                </a:lnTo>
                <a:lnTo>
                  <a:pt x="22478" y="75158"/>
                </a:lnTo>
                <a:lnTo>
                  <a:pt x="23495" y="71716"/>
                </a:lnTo>
                <a:lnTo>
                  <a:pt x="24383" y="67513"/>
                </a:lnTo>
                <a:lnTo>
                  <a:pt x="26034" y="60197"/>
                </a:lnTo>
                <a:lnTo>
                  <a:pt x="27558" y="53339"/>
                </a:lnTo>
                <a:lnTo>
                  <a:pt x="28955" y="46926"/>
                </a:lnTo>
                <a:lnTo>
                  <a:pt x="30352" y="40525"/>
                </a:lnTo>
                <a:lnTo>
                  <a:pt x="31623" y="35153"/>
                </a:lnTo>
                <a:lnTo>
                  <a:pt x="32511" y="30810"/>
                </a:lnTo>
                <a:lnTo>
                  <a:pt x="33400" y="26479"/>
                </a:lnTo>
                <a:lnTo>
                  <a:pt x="34162" y="23025"/>
                </a:lnTo>
                <a:lnTo>
                  <a:pt x="34671" y="20459"/>
                </a:lnTo>
                <a:lnTo>
                  <a:pt x="35305" y="17881"/>
                </a:lnTo>
                <a:lnTo>
                  <a:pt x="35686" y="15900"/>
                </a:lnTo>
                <a:lnTo>
                  <a:pt x="35940" y="14490"/>
                </a:lnTo>
                <a:lnTo>
                  <a:pt x="36195" y="13093"/>
                </a:lnTo>
                <a:lnTo>
                  <a:pt x="36322" y="12103"/>
                </a:lnTo>
                <a:lnTo>
                  <a:pt x="36322" y="11518"/>
                </a:lnTo>
                <a:lnTo>
                  <a:pt x="36449" y="10934"/>
                </a:lnTo>
                <a:lnTo>
                  <a:pt x="36449" y="10452"/>
                </a:lnTo>
                <a:lnTo>
                  <a:pt x="36449" y="10096"/>
                </a:lnTo>
                <a:lnTo>
                  <a:pt x="36449" y="8508"/>
                </a:lnTo>
                <a:lnTo>
                  <a:pt x="35813" y="7353"/>
                </a:lnTo>
                <a:lnTo>
                  <a:pt x="34671" y="6603"/>
                </a:lnTo>
                <a:lnTo>
                  <a:pt x="33400" y="5867"/>
                </a:lnTo>
                <a:lnTo>
                  <a:pt x="31369" y="5448"/>
                </a:lnTo>
                <a:lnTo>
                  <a:pt x="28321" y="5359"/>
                </a:lnTo>
                <a:lnTo>
                  <a:pt x="29336" y="749"/>
                </a:lnTo>
                <a:lnTo>
                  <a:pt x="4749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6524625" y="5576570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301" y="0"/>
                </a:moveTo>
                <a:lnTo>
                  <a:pt x="16891" y="0"/>
                </a:lnTo>
                <a:lnTo>
                  <a:pt x="13589" y="14566"/>
                </a:lnTo>
                <a:lnTo>
                  <a:pt x="0" y="14566"/>
                </a:lnTo>
                <a:lnTo>
                  <a:pt x="33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6544056" y="5588508"/>
            <a:ext cx="99786" cy="61721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6562852" y="5612803"/>
            <a:ext cx="78105" cy="40005"/>
          </a:xfrm>
          <a:custGeom>
            <a:avLst/>
            <a:gdLst/>
            <a:ahLst/>
            <a:cxnLst/>
            <a:rect l="l" t="t" r="r" b="b"/>
            <a:pathLst>
              <a:path w="78104" h="40004">
                <a:moveTo>
                  <a:pt x="77977" y="29464"/>
                </a:moveTo>
                <a:lnTo>
                  <a:pt x="0" y="29464"/>
                </a:lnTo>
                <a:lnTo>
                  <a:pt x="0" y="39814"/>
                </a:lnTo>
                <a:lnTo>
                  <a:pt x="77977" y="39814"/>
                </a:lnTo>
                <a:lnTo>
                  <a:pt x="77977" y="29464"/>
                </a:lnTo>
                <a:close/>
              </a:path>
              <a:path w="78104" h="40004">
                <a:moveTo>
                  <a:pt x="77977" y="0"/>
                </a:moveTo>
                <a:lnTo>
                  <a:pt x="0" y="0"/>
                </a:lnTo>
                <a:lnTo>
                  <a:pt x="0" y="10363"/>
                </a:lnTo>
                <a:lnTo>
                  <a:pt x="77977" y="10363"/>
                </a:lnTo>
                <a:lnTo>
                  <a:pt x="7797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6558280" y="5647442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22" y="0"/>
                </a:lnTo>
              </a:path>
            </a:pathLst>
          </a:custGeom>
          <a:ln w="1949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6558280" y="5617984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22" y="0"/>
                </a:lnTo>
              </a:path>
            </a:pathLst>
          </a:custGeom>
          <a:ln w="1950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6646164" y="5559547"/>
            <a:ext cx="80009" cy="110520"/>
          </a:xfrm>
          <a:prstGeom prst="rect">
            <a:avLst/>
          </a:prstGeom>
          <a:blipFill>
            <a:blip r:embed="rId1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6664452" y="5585078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37083" y="16014"/>
                </a:moveTo>
                <a:lnTo>
                  <a:pt x="21336" y="16014"/>
                </a:lnTo>
                <a:lnTo>
                  <a:pt x="22351" y="16370"/>
                </a:lnTo>
                <a:lnTo>
                  <a:pt x="23622" y="17818"/>
                </a:lnTo>
                <a:lnTo>
                  <a:pt x="23773" y="18313"/>
                </a:lnTo>
                <a:lnTo>
                  <a:pt x="23875" y="72186"/>
                </a:lnTo>
                <a:lnTo>
                  <a:pt x="23622" y="74269"/>
                </a:lnTo>
                <a:lnTo>
                  <a:pt x="23368" y="75145"/>
                </a:lnTo>
                <a:lnTo>
                  <a:pt x="22859" y="76593"/>
                </a:lnTo>
                <a:lnTo>
                  <a:pt x="22478" y="77190"/>
                </a:lnTo>
                <a:lnTo>
                  <a:pt x="21971" y="77660"/>
                </a:lnTo>
                <a:lnTo>
                  <a:pt x="21590" y="78143"/>
                </a:lnTo>
                <a:lnTo>
                  <a:pt x="18288" y="79895"/>
                </a:lnTo>
                <a:lnTo>
                  <a:pt x="17525" y="80149"/>
                </a:lnTo>
                <a:lnTo>
                  <a:pt x="3682" y="81356"/>
                </a:lnTo>
                <a:lnTo>
                  <a:pt x="3682" y="87249"/>
                </a:lnTo>
                <a:lnTo>
                  <a:pt x="57403" y="87249"/>
                </a:lnTo>
                <a:lnTo>
                  <a:pt x="57403" y="81356"/>
                </a:lnTo>
                <a:lnTo>
                  <a:pt x="54609" y="81318"/>
                </a:lnTo>
                <a:lnTo>
                  <a:pt x="52324" y="81229"/>
                </a:lnTo>
                <a:lnTo>
                  <a:pt x="39243" y="78282"/>
                </a:lnTo>
                <a:lnTo>
                  <a:pt x="38734" y="77863"/>
                </a:lnTo>
                <a:lnTo>
                  <a:pt x="38480" y="77368"/>
                </a:lnTo>
                <a:lnTo>
                  <a:pt x="38100" y="76860"/>
                </a:lnTo>
                <a:lnTo>
                  <a:pt x="37846" y="76263"/>
                </a:lnTo>
                <a:lnTo>
                  <a:pt x="37592" y="75565"/>
                </a:lnTo>
                <a:lnTo>
                  <a:pt x="37338" y="74015"/>
                </a:lnTo>
                <a:lnTo>
                  <a:pt x="37109" y="72186"/>
                </a:lnTo>
                <a:lnTo>
                  <a:pt x="37083" y="16014"/>
                </a:lnTo>
                <a:close/>
              </a:path>
              <a:path w="57784" h="87629">
                <a:moveTo>
                  <a:pt x="37338" y="0"/>
                </a:moveTo>
                <a:lnTo>
                  <a:pt x="33274" y="0"/>
                </a:lnTo>
                <a:lnTo>
                  <a:pt x="22098" y="6096"/>
                </a:lnTo>
                <a:lnTo>
                  <a:pt x="16637" y="9131"/>
                </a:lnTo>
                <a:lnTo>
                  <a:pt x="11049" y="12179"/>
                </a:lnTo>
                <a:lnTo>
                  <a:pt x="5588" y="15240"/>
                </a:lnTo>
                <a:lnTo>
                  <a:pt x="0" y="18313"/>
                </a:lnTo>
                <a:lnTo>
                  <a:pt x="2540" y="23571"/>
                </a:lnTo>
                <a:lnTo>
                  <a:pt x="3175" y="24612"/>
                </a:lnTo>
                <a:lnTo>
                  <a:pt x="7493" y="21767"/>
                </a:lnTo>
                <a:lnTo>
                  <a:pt x="11049" y="19621"/>
                </a:lnTo>
                <a:lnTo>
                  <a:pt x="16637" y="16738"/>
                </a:lnTo>
                <a:lnTo>
                  <a:pt x="18669" y="16014"/>
                </a:lnTo>
                <a:lnTo>
                  <a:pt x="37083" y="16014"/>
                </a:lnTo>
                <a:lnTo>
                  <a:pt x="37179" y="9131"/>
                </a:lnTo>
                <a:lnTo>
                  <a:pt x="37211" y="4737"/>
                </a:lnTo>
                <a:lnTo>
                  <a:pt x="3733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6664452" y="5585078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33274" y="0"/>
                </a:moveTo>
                <a:lnTo>
                  <a:pt x="37338" y="0"/>
                </a:lnTo>
                <a:lnTo>
                  <a:pt x="37338" y="2540"/>
                </a:lnTo>
                <a:lnTo>
                  <a:pt x="37211" y="4737"/>
                </a:lnTo>
                <a:lnTo>
                  <a:pt x="37211" y="6705"/>
                </a:lnTo>
                <a:lnTo>
                  <a:pt x="37211" y="8661"/>
                </a:lnTo>
                <a:lnTo>
                  <a:pt x="37083" y="10566"/>
                </a:lnTo>
                <a:lnTo>
                  <a:pt x="37083" y="12420"/>
                </a:lnTo>
                <a:lnTo>
                  <a:pt x="37083" y="71983"/>
                </a:lnTo>
                <a:lnTo>
                  <a:pt x="37211" y="72999"/>
                </a:lnTo>
                <a:lnTo>
                  <a:pt x="38480" y="77368"/>
                </a:lnTo>
                <a:lnTo>
                  <a:pt x="38734" y="77863"/>
                </a:lnTo>
                <a:lnTo>
                  <a:pt x="39243" y="78282"/>
                </a:lnTo>
                <a:lnTo>
                  <a:pt x="39624" y="78651"/>
                </a:lnTo>
                <a:lnTo>
                  <a:pt x="40131" y="79184"/>
                </a:lnTo>
                <a:lnTo>
                  <a:pt x="40894" y="79603"/>
                </a:lnTo>
                <a:lnTo>
                  <a:pt x="41782" y="79895"/>
                </a:lnTo>
                <a:lnTo>
                  <a:pt x="42672" y="80200"/>
                </a:lnTo>
                <a:lnTo>
                  <a:pt x="43815" y="80441"/>
                </a:lnTo>
                <a:lnTo>
                  <a:pt x="45212" y="80645"/>
                </a:lnTo>
                <a:lnTo>
                  <a:pt x="46608" y="80848"/>
                </a:lnTo>
                <a:lnTo>
                  <a:pt x="48387" y="81013"/>
                </a:lnTo>
                <a:lnTo>
                  <a:pt x="50292" y="81114"/>
                </a:lnTo>
                <a:lnTo>
                  <a:pt x="52324" y="81229"/>
                </a:lnTo>
                <a:lnTo>
                  <a:pt x="54609" y="81318"/>
                </a:lnTo>
                <a:lnTo>
                  <a:pt x="57403" y="81356"/>
                </a:lnTo>
                <a:lnTo>
                  <a:pt x="57403" y="87249"/>
                </a:lnTo>
                <a:lnTo>
                  <a:pt x="3682" y="87249"/>
                </a:lnTo>
                <a:lnTo>
                  <a:pt x="3682" y="81356"/>
                </a:lnTo>
                <a:lnTo>
                  <a:pt x="6350" y="81267"/>
                </a:lnTo>
                <a:lnTo>
                  <a:pt x="8636" y="81165"/>
                </a:lnTo>
                <a:lnTo>
                  <a:pt x="10414" y="81051"/>
                </a:lnTo>
                <a:lnTo>
                  <a:pt x="12319" y="80937"/>
                </a:lnTo>
                <a:lnTo>
                  <a:pt x="13843" y="80784"/>
                </a:lnTo>
                <a:lnTo>
                  <a:pt x="15240" y="80581"/>
                </a:lnTo>
                <a:lnTo>
                  <a:pt x="16509" y="80378"/>
                </a:lnTo>
                <a:lnTo>
                  <a:pt x="17525" y="80149"/>
                </a:lnTo>
                <a:lnTo>
                  <a:pt x="18288" y="79895"/>
                </a:lnTo>
                <a:lnTo>
                  <a:pt x="19176" y="79654"/>
                </a:lnTo>
                <a:lnTo>
                  <a:pt x="21971" y="77660"/>
                </a:lnTo>
                <a:lnTo>
                  <a:pt x="22478" y="77190"/>
                </a:lnTo>
                <a:lnTo>
                  <a:pt x="24002" y="70904"/>
                </a:lnTo>
                <a:lnTo>
                  <a:pt x="24002" y="69367"/>
                </a:lnTo>
                <a:lnTo>
                  <a:pt x="24002" y="20815"/>
                </a:lnTo>
                <a:lnTo>
                  <a:pt x="24002" y="19062"/>
                </a:lnTo>
                <a:lnTo>
                  <a:pt x="23622" y="17818"/>
                </a:lnTo>
                <a:lnTo>
                  <a:pt x="22987" y="17094"/>
                </a:lnTo>
                <a:lnTo>
                  <a:pt x="22351" y="16370"/>
                </a:lnTo>
                <a:lnTo>
                  <a:pt x="21336" y="16014"/>
                </a:lnTo>
                <a:lnTo>
                  <a:pt x="20066" y="16014"/>
                </a:lnTo>
                <a:lnTo>
                  <a:pt x="18669" y="16014"/>
                </a:lnTo>
                <a:lnTo>
                  <a:pt x="3175" y="24612"/>
                </a:lnTo>
                <a:lnTo>
                  <a:pt x="2540" y="23571"/>
                </a:lnTo>
                <a:lnTo>
                  <a:pt x="2031" y="22529"/>
                </a:lnTo>
                <a:lnTo>
                  <a:pt x="1524" y="21501"/>
                </a:lnTo>
                <a:lnTo>
                  <a:pt x="1016" y="20459"/>
                </a:lnTo>
                <a:lnTo>
                  <a:pt x="507" y="19392"/>
                </a:lnTo>
                <a:lnTo>
                  <a:pt x="0" y="18313"/>
                </a:lnTo>
                <a:lnTo>
                  <a:pt x="5588" y="15240"/>
                </a:lnTo>
                <a:lnTo>
                  <a:pt x="11049" y="12179"/>
                </a:lnTo>
                <a:lnTo>
                  <a:pt x="16637" y="9131"/>
                </a:lnTo>
                <a:lnTo>
                  <a:pt x="22098" y="6096"/>
                </a:lnTo>
                <a:lnTo>
                  <a:pt x="27686" y="3048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6467855" y="5434553"/>
            <a:ext cx="115091" cy="110520"/>
          </a:xfrm>
          <a:prstGeom prst="rect">
            <a:avLst/>
          </a:prstGeom>
          <a:blipFill>
            <a:blip r:embed="rId1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6481190" y="5454903"/>
            <a:ext cx="103251" cy="97028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6749795" y="5504693"/>
            <a:ext cx="130301" cy="113507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6768083" y="5530088"/>
            <a:ext cx="108585" cy="90805"/>
          </a:xfrm>
          <a:custGeom>
            <a:avLst/>
            <a:gdLst/>
            <a:ahLst/>
            <a:cxnLst/>
            <a:rect l="l" t="t" r="r" b="b"/>
            <a:pathLst>
              <a:path w="108584" h="90804">
                <a:moveTo>
                  <a:pt x="83439" y="12192"/>
                </a:moveTo>
                <a:lnTo>
                  <a:pt x="69215" y="12192"/>
                </a:lnTo>
                <a:lnTo>
                  <a:pt x="69723" y="13081"/>
                </a:lnTo>
                <a:lnTo>
                  <a:pt x="68325" y="16890"/>
                </a:lnTo>
                <a:lnTo>
                  <a:pt x="66548" y="22225"/>
                </a:lnTo>
                <a:lnTo>
                  <a:pt x="64643" y="29337"/>
                </a:lnTo>
                <a:lnTo>
                  <a:pt x="62738" y="36321"/>
                </a:lnTo>
                <a:lnTo>
                  <a:pt x="61214" y="42290"/>
                </a:lnTo>
                <a:lnTo>
                  <a:pt x="60198" y="47243"/>
                </a:lnTo>
                <a:lnTo>
                  <a:pt x="58039" y="56642"/>
                </a:lnTo>
                <a:lnTo>
                  <a:pt x="56388" y="64503"/>
                </a:lnTo>
                <a:lnTo>
                  <a:pt x="55673" y="69329"/>
                </a:lnTo>
                <a:lnTo>
                  <a:pt x="55594" y="79692"/>
                </a:lnTo>
                <a:lnTo>
                  <a:pt x="56642" y="83184"/>
                </a:lnTo>
                <a:lnTo>
                  <a:pt x="59182" y="86067"/>
                </a:lnTo>
                <a:lnTo>
                  <a:pt x="61595" y="88950"/>
                </a:lnTo>
                <a:lnTo>
                  <a:pt x="64897" y="90385"/>
                </a:lnTo>
                <a:lnTo>
                  <a:pt x="73533" y="90385"/>
                </a:lnTo>
                <a:lnTo>
                  <a:pt x="90796" y="79692"/>
                </a:lnTo>
                <a:lnTo>
                  <a:pt x="74168" y="79692"/>
                </a:lnTo>
                <a:lnTo>
                  <a:pt x="72898" y="79133"/>
                </a:lnTo>
                <a:lnTo>
                  <a:pt x="72009" y="78016"/>
                </a:lnTo>
                <a:lnTo>
                  <a:pt x="71247" y="76898"/>
                </a:lnTo>
                <a:lnTo>
                  <a:pt x="70866" y="75107"/>
                </a:lnTo>
                <a:lnTo>
                  <a:pt x="70892" y="69329"/>
                </a:lnTo>
                <a:lnTo>
                  <a:pt x="71500" y="64935"/>
                </a:lnTo>
                <a:lnTo>
                  <a:pt x="72898" y="58851"/>
                </a:lnTo>
                <a:lnTo>
                  <a:pt x="83439" y="12192"/>
                </a:lnTo>
                <a:close/>
              </a:path>
              <a:path w="108584" h="90804">
                <a:moveTo>
                  <a:pt x="41910" y="12192"/>
                </a:moveTo>
                <a:lnTo>
                  <a:pt x="29972" y="12192"/>
                </a:lnTo>
                <a:lnTo>
                  <a:pt x="23749" y="38608"/>
                </a:lnTo>
                <a:lnTo>
                  <a:pt x="19464" y="54947"/>
                </a:lnTo>
                <a:lnTo>
                  <a:pt x="15001" y="68018"/>
                </a:lnTo>
                <a:lnTo>
                  <a:pt x="10372" y="77816"/>
                </a:lnTo>
                <a:lnTo>
                  <a:pt x="5588" y="84340"/>
                </a:lnTo>
                <a:lnTo>
                  <a:pt x="4572" y="88900"/>
                </a:lnTo>
                <a:lnTo>
                  <a:pt x="24384" y="88900"/>
                </a:lnTo>
                <a:lnTo>
                  <a:pt x="25019" y="86855"/>
                </a:lnTo>
                <a:lnTo>
                  <a:pt x="26092" y="83184"/>
                </a:lnTo>
                <a:lnTo>
                  <a:pt x="27177" y="78625"/>
                </a:lnTo>
                <a:lnTo>
                  <a:pt x="28448" y="73812"/>
                </a:lnTo>
                <a:lnTo>
                  <a:pt x="29591" y="69329"/>
                </a:lnTo>
                <a:lnTo>
                  <a:pt x="41910" y="12192"/>
                </a:lnTo>
                <a:close/>
              </a:path>
              <a:path w="108584" h="90804">
                <a:moveTo>
                  <a:pt x="89026" y="70764"/>
                </a:moveTo>
                <a:lnTo>
                  <a:pt x="83947" y="76708"/>
                </a:lnTo>
                <a:lnTo>
                  <a:pt x="79629" y="79692"/>
                </a:lnTo>
                <a:lnTo>
                  <a:pt x="90796" y="79692"/>
                </a:lnTo>
                <a:lnTo>
                  <a:pt x="94361" y="75780"/>
                </a:lnTo>
                <a:lnTo>
                  <a:pt x="89026" y="70764"/>
                </a:lnTo>
                <a:close/>
              </a:path>
              <a:path w="108584" h="90804">
                <a:moveTo>
                  <a:pt x="108204" y="0"/>
                </a:moveTo>
                <a:lnTo>
                  <a:pt x="28067" y="0"/>
                </a:lnTo>
                <a:lnTo>
                  <a:pt x="24765" y="381"/>
                </a:lnTo>
                <a:lnTo>
                  <a:pt x="21971" y="1143"/>
                </a:lnTo>
                <a:lnTo>
                  <a:pt x="19176" y="1778"/>
                </a:lnTo>
                <a:lnTo>
                  <a:pt x="0" y="18542"/>
                </a:lnTo>
                <a:lnTo>
                  <a:pt x="5842" y="23368"/>
                </a:lnTo>
                <a:lnTo>
                  <a:pt x="9398" y="18923"/>
                </a:lnTo>
                <a:lnTo>
                  <a:pt x="12700" y="16002"/>
                </a:lnTo>
                <a:lnTo>
                  <a:pt x="18796" y="12953"/>
                </a:lnTo>
                <a:lnTo>
                  <a:pt x="22479" y="12192"/>
                </a:lnTo>
                <a:lnTo>
                  <a:pt x="105537" y="12192"/>
                </a:lnTo>
                <a:lnTo>
                  <a:pt x="1082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6768083" y="5530088"/>
            <a:ext cx="108585" cy="90805"/>
          </a:xfrm>
          <a:custGeom>
            <a:avLst/>
            <a:gdLst/>
            <a:ahLst/>
            <a:cxnLst/>
            <a:rect l="l" t="t" r="r" b="b"/>
            <a:pathLst>
              <a:path w="108584" h="90804">
                <a:moveTo>
                  <a:pt x="31876" y="0"/>
                </a:moveTo>
                <a:lnTo>
                  <a:pt x="108204" y="0"/>
                </a:lnTo>
                <a:lnTo>
                  <a:pt x="105537" y="12192"/>
                </a:lnTo>
                <a:lnTo>
                  <a:pt x="83439" y="12192"/>
                </a:lnTo>
                <a:lnTo>
                  <a:pt x="72898" y="58851"/>
                </a:lnTo>
                <a:lnTo>
                  <a:pt x="71500" y="64935"/>
                </a:lnTo>
                <a:lnTo>
                  <a:pt x="70866" y="69519"/>
                </a:lnTo>
                <a:lnTo>
                  <a:pt x="70866" y="72618"/>
                </a:lnTo>
                <a:lnTo>
                  <a:pt x="70866" y="75107"/>
                </a:lnTo>
                <a:lnTo>
                  <a:pt x="71247" y="76898"/>
                </a:lnTo>
                <a:lnTo>
                  <a:pt x="72009" y="78016"/>
                </a:lnTo>
                <a:lnTo>
                  <a:pt x="72898" y="79133"/>
                </a:lnTo>
                <a:lnTo>
                  <a:pt x="74168" y="79692"/>
                </a:lnTo>
                <a:lnTo>
                  <a:pt x="75819" y="79692"/>
                </a:lnTo>
                <a:lnTo>
                  <a:pt x="79629" y="79692"/>
                </a:lnTo>
                <a:lnTo>
                  <a:pt x="83947" y="76708"/>
                </a:lnTo>
                <a:lnTo>
                  <a:pt x="89026" y="70764"/>
                </a:lnTo>
                <a:lnTo>
                  <a:pt x="94361" y="75780"/>
                </a:lnTo>
                <a:lnTo>
                  <a:pt x="73533" y="90385"/>
                </a:lnTo>
                <a:lnTo>
                  <a:pt x="69088" y="90385"/>
                </a:lnTo>
                <a:lnTo>
                  <a:pt x="64897" y="90385"/>
                </a:lnTo>
                <a:lnTo>
                  <a:pt x="61595" y="88950"/>
                </a:lnTo>
                <a:lnTo>
                  <a:pt x="59182" y="86067"/>
                </a:lnTo>
                <a:lnTo>
                  <a:pt x="56642" y="83184"/>
                </a:lnTo>
                <a:lnTo>
                  <a:pt x="55499" y="79375"/>
                </a:lnTo>
                <a:lnTo>
                  <a:pt x="55499" y="74663"/>
                </a:lnTo>
                <a:lnTo>
                  <a:pt x="55499" y="70510"/>
                </a:lnTo>
                <a:lnTo>
                  <a:pt x="56388" y="64503"/>
                </a:lnTo>
                <a:lnTo>
                  <a:pt x="58039" y="56642"/>
                </a:lnTo>
                <a:lnTo>
                  <a:pt x="60198" y="47243"/>
                </a:lnTo>
                <a:lnTo>
                  <a:pt x="61214" y="42290"/>
                </a:lnTo>
                <a:lnTo>
                  <a:pt x="62738" y="36321"/>
                </a:lnTo>
                <a:lnTo>
                  <a:pt x="64643" y="29337"/>
                </a:lnTo>
                <a:lnTo>
                  <a:pt x="66548" y="22225"/>
                </a:lnTo>
                <a:lnTo>
                  <a:pt x="68325" y="16890"/>
                </a:lnTo>
                <a:lnTo>
                  <a:pt x="69723" y="13081"/>
                </a:lnTo>
                <a:lnTo>
                  <a:pt x="69215" y="12192"/>
                </a:lnTo>
                <a:lnTo>
                  <a:pt x="41910" y="12192"/>
                </a:lnTo>
                <a:lnTo>
                  <a:pt x="30480" y="65176"/>
                </a:lnTo>
                <a:lnTo>
                  <a:pt x="29591" y="69329"/>
                </a:lnTo>
                <a:lnTo>
                  <a:pt x="28448" y="73812"/>
                </a:lnTo>
                <a:lnTo>
                  <a:pt x="27177" y="78625"/>
                </a:lnTo>
                <a:lnTo>
                  <a:pt x="26035" y="83426"/>
                </a:lnTo>
                <a:lnTo>
                  <a:pt x="25019" y="86855"/>
                </a:lnTo>
                <a:lnTo>
                  <a:pt x="24384" y="88900"/>
                </a:lnTo>
                <a:lnTo>
                  <a:pt x="4572" y="88900"/>
                </a:lnTo>
                <a:lnTo>
                  <a:pt x="5588" y="84340"/>
                </a:lnTo>
                <a:lnTo>
                  <a:pt x="10372" y="77816"/>
                </a:lnTo>
                <a:lnTo>
                  <a:pt x="15001" y="68018"/>
                </a:lnTo>
                <a:lnTo>
                  <a:pt x="19464" y="54947"/>
                </a:lnTo>
                <a:lnTo>
                  <a:pt x="23749" y="38608"/>
                </a:lnTo>
                <a:lnTo>
                  <a:pt x="29972" y="12192"/>
                </a:lnTo>
                <a:lnTo>
                  <a:pt x="26924" y="12192"/>
                </a:lnTo>
                <a:lnTo>
                  <a:pt x="22479" y="12192"/>
                </a:lnTo>
                <a:lnTo>
                  <a:pt x="18796" y="12953"/>
                </a:lnTo>
                <a:lnTo>
                  <a:pt x="15748" y="14478"/>
                </a:lnTo>
                <a:lnTo>
                  <a:pt x="12700" y="16002"/>
                </a:lnTo>
                <a:lnTo>
                  <a:pt x="9398" y="18923"/>
                </a:lnTo>
                <a:lnTo>
                  <a:pt x="5842" y="23368"/>
                </a:lnTo>
                <a:lnTo>
                  <a:pt x="0" y="18542"/>
                </a:lnTo>
                <a:lnTo>
                  <a:pt x="21971" y="1143"/>
                </a:lnTo>
                <a:lnTo>
                  <a:pt x="24765" y="381"/>
                </a:lnTo>
                <a:lnTo>
                  <a:pt x="28067" y="0"/>
                </a:lnTo>
                <a:lnTo>
                  <a:pt x="3187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6844283" y="5538215"/>
            <a:ext cx="80009" cy="144018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6862444" y="5562853"/>
            <a:ext cx="59055" cy="123189"/>
          </a:xfrm>
          <a:custGeom>
            <a:avLst/>
            <a:gdLst/>
            <a:ahLst/>
            <a:cxnLst/>
            <a:rect l="l" t="t" r="r" b="b"/>
            <a:pathLst>
              <a:path w="59054" h="123189">
                <a:moveTo>
                  <a:pt x="1777" y="114985"/>
                </a:moveTo>
                <a:lnTo>
                  <a:pt x="0" y="122097"/>
                </a:lnTo>
                <a:lnTo>
                  <a:pt x="888" y="122326"/>
                </a:lnTo>
                <a:lnTo>
                  <a:pt x="1904" y="122491"/>
                </a:lnTo>
                <a:lnTo>
                  <a:pt x="4063" y="122720"/>
                </a:lnTo>
                <a:lnTo>
                  <a:pt x="5206" y="122770"/>
                </a:lnTo>
                <a:lnTo>
                  <a:pt x="10795" y="122770"/>
                </a:lnTo>
                <a:lnTo>
                  <a:pt x="14731" y="122224"/>
                </a:lnTo>
                <a:lnTo>
                  <a:pt x="21589" y="120015"/>
                </a:lnTo>
                <a:lnTo>
                  <a:pt x="24510" y="118287"/>
                </a:lnTo>
                <a:lnTo>
                  <a:pt x="27617" y="115531"/>
                </a:lnTo>
                <a:lnTo>
                  <a:pt x="5841" y="115531"/>
                </a:lnTo>
                <a:lnTo>
                  <a:pt x="4825" y="115493"/>
                </a:lnTo>
                <a:lnTo>
                  <a:pt x="3048" y="115366"/>
                </a:lnTo>
                <a:lnTo>
                  <a:pt x="2285" y="115214"/>
                </a:lnTo>
                <a:lnTo>
                  <a:pt x="1777" y="114985"/>
                </a:lnTo>
                <a:close/>
              </a:path>
              <a:path w="59054" h="123189">
                <a:moveTo>
                  <a:pt x="52070" y="27292"/>
                </a:moveTo>
                <a:lnTo>
                  <a:pt x="47498" y="27292"/>
                </a:lnTo>
                <a:lnTo>
                  <a:pt x="29336" y="28041"/>
                </a:lnTo>
                <a:lnTo>
                  <a:pt x="28321" y="32651"/>
                </a:lnTo>
                <a:lnTo>
                  <a:pt x="31369" y="32740"/>
                </a:lnTo>
                <a:lnTo>
                  <a:pt x="33400" y="33147"/>
                </a:lnTo>
                <a:lnTo>
                  <a:pt x="34671" y="33896"/>
                </a:lnTo>
                <a:lnTo>
                  <a:pt x="35813" y="34645"/>
                </a:lnTo>
                <a:lnTo>
                  <a:pt x="36449" y="35801"/>
                </a:lnTo>
                <a:lnTo>
                  <a:pt x="36322" y="38811"/>
                </a:lnTo>
                <a:lnTo>
                  <a:pt x="36195" y="40386"/>
                </a:lnTo>
                <a:lnTo>
                  <a:pt x="35305" y="45173"/>
                </a:lnTo>
                <a:lnTo>
                  <a:pt x="34671" y="47752"/>
                </a:lnTo>
                <a:lnTo>
                  <a:pt x="34162" y="50317"/>
                </a:lnTo>
                <a:lnTo>
                  <a:pt x="33400" y="53771"/>
                </a:lnTo>
                <a:lnTo>
                  <a:pt x="31623" y="62445"/>
                </a:lnTo>
                <a:lnTo>
                  <a:pt x="30352" y="67818"/>
                </a:lnTo>
                <a:lnTo>
                  <a:pt x="27558" y="80632"/>
                </a:lnTo>
                <a:lnTo>
                  <a:pt x="24383" y="94805"/>
                </a:lnTo>
                <a:lnTo>
                  <a:pt x="23495" y="99009"/>
                </a:lnTo>
                <a:lnTo>
                  <a:pt x="9271" y="115531"/>
                </a:lnTo>
                <a:lnTo>
                  <a:pt x="27617" y="115531"/>
                </a:lnTo>
                <a:lnTo>
                  <a:pt x="38100" y="93662"/>
                </a:lnTo>
                <a:lnTo>
                  <a:pt x="52070" y="27292"/>
                </a:lnTo>
                <a:close/>
              </a:path>
              <a:path w="59054" h="123189">
                <a:moveTo>
                  <a:pt x="58547" y="0"/>
                </a:moveTo>
                <a:lnTo>
                  <a:pt x="44957" y="0"/>
                </a:lnTo>
                <a:lnTo>
                  <a:pt x="41655" y="14605"/>
                </a:lnTo>
                <a:lnTo>
                  <a:pt x="55245" y="14605"/>
                </a:lnTo>
                <a:lnTo>
                  <a:pt x="5854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6862444" y="5590146"/>
            <a:ext cx="52069" cy="95885"/>
          </a:xfrm>
          <a:custGeom>
            <a:avLst/>
            <a:gdLst/>
            <a:ahLst/>
            <a:cxnLst/>
            <a:rect l="l" t="t" r="r" b="b"/>
            <a:pathLst>
              <a:path w="52070" h="95885">
                <a:moveTo>
                  <a:pt x="47498" y="0"/>
                </a:moveTo>
                <a:lnTo>
                  <a:pt x="52070" y="0"/>
                </a:lnTo>
                <a:lnTo>
                  <a:pt x="38100" y="66370"/>
                </a:lnTo>
                <a:lnTo>
                  <a:pt x="36956" y="71513"/>
                </a:lnTo>
                <a:lnTo>
                  <a:pt x="35432" y="75920"/>
                </a:lnTo>
                <a:lnTo>
                  <a:pt x="33654" y="79603"/>
                </a:lnTo>
                <a:lnTo>
                  <a:pt x="31876" y="83286"/>
                </a:lnTo>
                <a:lnTo>
                  <a:pt x="18160" y="93827"/>
                </a:lnTo>
                <a:lnTo>
                  <a:pt x="14731" y="94932"/>
                </a:lnTo>
                <a:lnTo>
                  <a:pt x="10795" y="95478"/>
                </a:lnTo>
                <a:lnTo>
                  <a:pt x="6350" y="95478"/>
                </a:lnTo>
                <a:lnTo>
                  <a:pt x="5206" y="95478"/>
                </a:lnTo>
                <a:lnTo>
                  <a:pt x="0" y="94805"/>
                </a:lnTo>
                <a:lnTo>
                  <a:pt x="1777" y="87693"/>
                </a:lnTo>
                <a:lnTo>
                  <a:pt x="2285" y="87922"/>
                </a:lnTo>
                <a:lnTo>
                  <a:pt x="3048" y="88074"/>
                </a:lnTo>
                <a:lnTo>
                  <a:pt x="3936" y="88138"/>
                </a:lnTo>
                <a:lnTo>
                  <a:pt x="4825" y="88201"/>
                </a:lnTo>
                <a:lnTo>
                  <a:pt x="5841" y="88239"/>
                </a:lnTo>
                <a:lnTo>
                  <a:pt x="6984" y="88239"/>
                </a:lnTo>
                <a:lnTo>
                  <a:pt x="9271" y="88239"/>
                </a:lnTo>
                <a:lnTo>
                  <a:pt x="11175" y="87947"/>
                </a:lnTo>
                <a:lnTo>
                  <a:pt x="12953" y="87363"/>
                </a:lnTo>
                <a:lnTo>
                  <a:pt x="14731" y="86766"/>
                </a:lnTo>
                <a:lnTo>
                  <a:pt x="16255" y="85712"/>
                </a:lnTo>
                <a:lnTo>
                  <a:pt x="17652" y="84175"/>
                </a:lnTo>
                <a:lnTo>
                  <a:pt x="19050" y="82638"/>
                </a:lnTo>
                <a:lnTo>
                  <a:pt x="20193" y="80530"/>
                </a:lnTo>
                <a:lnTo>
                  <a:pt x="21335" y="77838"/>
                </a:lnTo>
                <a:lnTo>
                  <a:pt x="22478" y="75158"/>
                </a:lnTo>
                <a:lnTo>
                  <a:pt x="23495" y="71716"/>
                </a:lnTo>
                <a:lnTo>
                  <a:pt x="24383" y="67513"/>
                </a:lnTo>
                <a:lnTo>
                  <a:pt x="26034" y="60198"/>
                </a:lnTo>
                <a:lnTo>
                  <a:pt x="27558" y="53340"/>
                </a:lnTo>
                <a:lnTo>
                  <a:pt x="28955" y="46926"/>
                </a:lnTo>
                <a:lnTo>
                  <a:pt x="30352" y="40525"/>
                </a:lnTo>
                <a:lnTo>
                  <a:pt x="31623" y="35153"/>
                </a:lnTo>
                <a:lnTo>
                  <a:pt x="32511" y="30810"/>
                </a:lnTo>
                <a:lnTo>
                  <a:pt x="33400" y="26479"/>
                </a:lnTo>
                <a:lnTo>
                  <a:pt x="34162" y="23025"/>
                </a:lnTo>
                <a:lnTo>
                  <a:pt x="34671" y="20459"/>
                </a:lnTo>
                <a:lnTo>
                  <a:pt x="35305" y="17881"/>
                </a:lnTo>
                <a:lnTo>
                  <a:pt x="35686" y="15900"/>
                </a:lnTo>
                <a:lnTo>
                  <a:pt x="35940" y="14490"/>
                </a:lnTo>
                <a:lnTo>
                  <a:pt x="36195" y="13093"/>
                </a:lnTo>
                <a:lnTo>
                  <a:pt x="36322" y="12103"/>
                </a:lnTo>
                <a:lnTo>
                  <a:pt x="36322" y="11518"/>
                </a:lnTo>
                <a:lnTo>
                  <a:pt x="36449" y="10934"/>
                </a:lnTo>
                <a:lnTo>
                  <a:pt x="36449" y="10452"/>
                </a:lnTo>
                <a:lnTo>
                  <a:pt x="36449" y="10096"/>
                </a:lnTo>
                <a:lnTo>
                  <a:pt x="36449" y="8509"/>
                </a:lnTo>
                <a:lnTo>
                  <a:pt x="35813" y="7353"/>
                </a:lnTo>
                <a:lnTo>
                  <a:pt x="34671" y="6604"/>
                </a:lnTo>
                <a:lnTo>
                  <a:pt x="33400" y="5854"/>
                </a:lnTo>
                <a:lnTo>
                  <a:pt x="31369" y="5448"/>
                </a:lnTo>
                <a:lnTo>
                  <a:pt x="28321" y="5359"/>
                </a:lnTo>
                <a:lnTo>
                  <a:pt x="29336" y="749"/>
                </a:lnTo>
                <a:lnTo>
                  <a:pt x="4749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6904101" y="5562853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301" y="0"/>
                </a:moveTo>
                <a:lnTo>
                  <a:pt x="16891" y="0"/>
                </a:lnTo>
                <a:lnTo>
                  <a:pt x="13589" y="14605"/>
                </a:lnTo>
                <a:lnTo>
                  <a:pt x="0" y="14605"/>
                </a:lnTo>
                <a:lnTo>
                  <a:pt x="33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6925056" y="5466588"/>
            <a:ext cx="151663" cy="150088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6943597" y="5491988"/>
            <a:ext cx="129539" cy="127000"/>
          </a:xfrm>
          <a:custGeom>
            <a:avLst/>
            <a:gdLst/>
            <a:ahLst/>
            <a:cxnLst/>
            <a:rect l="l" t="t" r="r" b="b"/>
            <a:pathLst>
              <a:path w="129540" h="127000">
                <a:moveTo>
                  <a:pt x="54101" y="0"/>
                </a:moveTo>
                <a:lnTo>
                  <a:pt x="24383" y="0"/>
                </a:lnTo>
                <a:lnTo>
                  <a:pt x="23368" y="4571"/>
                </a:lnTo>
                <a:lnTo>
                  <a:pt x="26543" y="4825"/>
                </a:lnTo>
                <a:lnTo>
                  <a:pt x="28828" y="5461"/>
                </a:lnTo>
                <a:lnTo>
                  <a:pt x="30352" y="6603"/>
                </a:lnTo>
                <a:lnTo>
                  <a:pt x="31750" y="7746"/>
                </a:lnTo>
                <a:lnTo>
                  <a:pt x="32511" y="9778"/>
                </a:lnTo>
                <a:lnTo>
                  <a:pt x="32511" y="15112"/>
                </a:lnTo>
                <a:lnTo>
                  <a:pt x="32003" y="20065"/>
                </a:lnTo>
                <a:lnTo>
                  <a:pt x="31623" y="22478"/>
                </a:lnTo>
                <a:lnTo>
                  <a:pt x="31115" y="25018"/>
                </a:lnTo>
                <a:lnTo>
                  <a:pt x="30451" y="27812"/>
                </a:lnTo>
                <a:lnTo>
                  <a:pt x="14604" y="99275"/>
                </a:lnTo>
                <a:lnTo>
                  <a:pt x="13334" y="105422"/>
                </a:lnTo>
                <a:lnTo>
                  <a:pt x="12319" y="109562"/>
                </a:lnTo>
                <a:lnTo>
                  <a:pt x="11556" y="111696"/>
                </a:lnTo>
                <a:lnTo>
                  <a:pt x="10922" y="113842"/>
                </a:lnTo>
                <a:lnTo>
                  <a:pt x="1016" y="122440"/>
                </a:lnTo>
                <a:lnTo>
                  <a:pt x="0" y="127000"/>
                </a:lnTo>
                <a:lnTo>
                  <a:pt x="32638" y="127000"/>
                </a:lnTo>
                <a:lnTo>
                  <a:pt x="33654" y="122440"/>
                </a:lnTo>
                <a:lnTo>
                  <a:pt x="30352" y="122199"/>
                </a:lnTo>
                <a:lnTo>
                  <a:pt x="27940" y="121500"/>
                </a:lnTo>
                <a:lnTo>
                  <a:pt x="25146" y="119202"/>
                </a:lnTo>
                <a:lnTo>
                  <a:pt x="24510" y="117233"/>
                </a:lnTo>
                <a:lnTo>
                  <a:pt x="24510" y="110655"/>
                </a:lnTo>
                <a:lnTo>
                  <a:pt x="25146" y="105816"/>
                </a:lnTo>
                <a:lnTo>
                  <a:pt x="26645" y="98907"/>
                </a:lnTo>
                <a:lnTo>
                  <a:pt x="34671" y="62865"/>
                </a:lnTo>
                <a:lnTo>
                  <a:pt x="37337" y="49926"/>
                </a:lnTo>
                <a:lnTo>
                  <a:pt x="40004" y="36703"/>
                </a:lnTo>
                <a:lnTo>
                  <a:pt x="41677" y="27686"/>
                </a:lnTo>
                <a:lnTo>
                  <a:pt x="42672" y="21843"/>
                </a:lnTo>
                <a:lnTo>
                  <a:pt x="43052" y="18668"/>
                </a:lnTo>
                <a:lnTo>
                  <a:pt x="60408" y="18668"/>
                </a:lnTo>
                <a:lnTo>
                  <a:pt x="54101" y="0"/>
                </a:lnTo>
                <a:close/>
              </a:path>
              <a:path w="129540" h="127000">
                <a:moveTo>
                  <a:pt x="60408" y="18668"/>
                </a:moveTo>
                <a:lnTo>
                  <a:pt x="44196" y="18668"/>
                </a:lnTo>
                <a:lnTo>
                  <a:pt x="46152" y="25741"/>
                </a:lnTo>
                <a:lnTo>
                  <a:pt x="48228" y="32861"/>
                </a:lnTo>
                <a:lnTo>
                  <a:pt x="50446" y="40028"/>
                </a:lnTo>
                <a:lnTo>
                  <a:pt x="52831" y="47243"/>
                </a:lnTo>
                <a:lnTo>
                  <a:pt x="80009" y="127000"/>
                </a:lnTo>
                <a:lnTo>
                  <a:pt x="92709" y="127000"/>
                </a:lnTo>
                <a:lnTo>
                  <a:pt x="98896" y="98907"/>
                </a:lnTo>
                <a:lnTo>
                  <a:pt x="86868" y="98907"/>
                </a:lnTo>
                <a:lnTo>
                  <a:pt x="85274" y="93205"/>
                </a:lnTo>
                <a:lnTo>
                  <a:pt x="83359" y="86912"/>
                </a:lnTo>
                <a:lnTo>
                  <a:pt x="81131" y="80009"/>
                </a:lnTo>
                <a:lnTo>
                  <a:pt x="60408" y="18668"/>
                </a:lnTo>
                <a:close/>
              </a:path>
              <a:path w="129540" h="127000">
                <a:moveTo>
                  <a:pt x="129158" y="0"/>
                </a:moveTo>
                <a:lnTo>
                  <a:pt x="96647" y="0"/>
                </a:lnTo>
                <a:lnTo>
                  <a:pt x="95630" y="4571"/>
                </a:lnTo>
                <a:lnTo>
                  <a:pt x="98678" y="4825"/>
                </a:lnTo>
                <a:lnTo>
                  <a:pt x="101092" y="5461"/>
                </a:lnTo>
                <a:lnTo>
                  <a:pt x="102488" y="6603"/>
                </a:lnTo>
                <a:lnTo>
                  <a:pt x="104012" y="7746"/>
                </a:lnTo>
                <a:lnTo>
                  <a:pt x="104648" y="9778"/>
                </a:lnTo>
                <a:lnTo>
                  <a:pt x="104648" y="16509"/>
                </a:lnTo>
                <a:lnTo>
                  <a:pt x="104012" y="21462"/>
                </a:lnTo>
                <a:lnTo>
                  <a:pt x="102587" y="27812"/>
                </a:lnTo>
                <a:lnTo>
                  <a:pt x="96138" y="56896"/>
                </a:lnTo>
                <a:lnTo>
                  <a:pt x="88392" y="95123"/>
                </a:lnTo>
                <a:lnTo>
                  <a:pt x="87883" y="98907"/>
                </a:lnTo>
                <a:lnTo>
                  <a:pt x="98896" y="98907"/>
                </a:lnTo>
                <a:lnTo>
                  <a:pt x="114581" y="27686"/>
                </a:lnTo>
                <a:lnTo>
                  <a:pt x="115824" y="21843"/>
                </a:lnTo>
                <a:lnTo>
                  <a:pt x="116967" y="17525"/>
                </a:lnTo>
                <a:lnTo>
                  <a:pt x="117855" y="14859"/>
                </a:lnTo>
                <a:lnTo>
                  <a:pt x="118618" y="12192"/>
                </a:lnTo>
                <a:lnTo>
                  <a:pt x="119506" y="10287"/>
                </a:lnTo>
                <a:lnTo>
                  <a:pt x="128143" y="4571"/>
                </a:lnTo>
                <a:lnTo>
                  <a:pt x="12915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6943597" y="5491988"/>
            <a:ext cx="129539" cy="127000"/>
          </a:xfrm>
          <a:custGeom>
            <a:avLst/>
            <a:gdLst/>
            <a:ahLst/>
            <a:cxnLst/>
            <a:rect l="l" t="t" r="r" b="b"/>
            <a:pathLst>
              <a:path w="129540" h="127000">
                <a:moveTo>
                  <a:pt x="24383" y="0"/>
                </a:moveTo>
                <a:lnTo>
                  <a:pt x="54101" y="0"/>
                </a:lnTo>
                <a:lnTo>
                  <a:pt x="78612" y="72517"/>
                </a:lnTo>
                <a:lnTo>
                  <a:pt x="81135" y="80019"/>
                </a:lnTo>
                <a:lnTo>
                  <a:pt x="83359" y="86912"/>
                </a:lnTo>
                <a:lnTo>
                  <a:pt x="85274" y="93205"/>
                </a:lnTo>
                <a:lnTo>
                  <a:pt x="86868" y="98907"/>
                </a:lnTo>
                <a:lnTo>
                  <a:pt x="87883" y="98907"/>
                </a:lnTo>
                <a:lnTo>
                  <a:pt x="96138" y="56896"/>
                </a:lnTo>
                <a:lnTo>
                  <a:pt x="102616" y="27686"/>
                </a:lnTo>
                <a:lnTo>
                  <a:pt x="104012" y="21462"/>
                </a:lnTo>
                <a:lnTo>
                  <a:pt x="104648" y="16509"/>
                </a:lnTo>
                <a:lnTo>
                  <a:pt x="104648" y="12700"/>
                </a:lnTo>
                <a:lnTo>
                  <a:pt x="104648" y="9778"/>
                </a:lnTo>
                <a:lnTo>
                  <a:pt x="104012" y="7746"/>
                </a:lnTo>
                <a:lnTo>
                  <a:pt x="102488" y="6603"/>
                </a:lnTo>
                <a:lnTo>
                  <a:pt x="101092" y="5461"/>
                </a:lnTo>
                <a:lnTo>
                  <a:pt x="98678" y="4825"/>
                </a:lnTo>
                <a:lnTo>
                  <a:pt x="95630" y="4571"/>
                </a:lnTo>
                <a:lnTo>
                  <a:pt x="96647" y="0"/>
                </a:lnTo>
                <a:lnTo>
                  <a:pt x="129158" y="0"/>
                </a:lnTo>
                <a:lnTo>
                  <a:pt x="128143" y="4571"/>
                </a:lnTo>
                <a:lnTo>
                  <a:pt x="125729" y="5080"/>
                </a:lnTo>
                <a:lnTo>
                  <a:pt x="124078" y="5587"/>
                </a:lnTo>
                <a:lnTo>
                  <a:pt x="117855" y="14859"/>
                </a:lnTo>
                <a:lnTo>
                  <a:pt x="116967" y="17525"/>
                </a:lnTo>
                <a:lnTo>
                  <a:pt x="115824" y="21843"/>
                </a:lnTo>
                <a:lnTo>
                  <a:pt x="114553" y="27812"/>
                </a:lnTo>
                <a:lnTo>
                  <a:pt x="92709" y="127000"/>
                </a:lnTo>
                <a:lnTo>
                  <a:pt x="80009" y="127000"/>
                </a:lnTo>
                <a:lnTo>
                  <a:pt x="52831" y="47243"/>
                </a:lnTo>
                <a:lnTo>
                  <a:pt x="50446" y="40028"/>
                </a:lnTo>
                <a:lnTo>
                  <a:pt x="48228" y="32861"/>
                </a:lnTo>
                <a:lnTo>
                  <a:pt x="46152" y="25741"/>
                </a:lnTo>
                <a:lnTo>
                  <a:pt x="44196" y="18668"/>
                </a:lnTo>
                <a:lnTo>
                  <a:pt x="43052" y="18668"/>
                </a:lnTo>
                <a:lnTo>
                  <a:pt x="36004" y="56437"/>
                </a:lnTo>
                <a:lnTo>
                  <a:pt x="26416" y="99936"/>
                </a:lnTo>
                <a:lnTo>
                  <a:pt x="25146" y="105816"/>
                </a:lnTo>
                <a:lnTo>
                  <a:pt x="24510" y="110655"/>
                </a:lnTo>
                <a:lnTo>
                  <a:pt x="24510" y="114439"/>
                </a:lnTo>
                <a:lnTo>
                  <a:pt x="24510" y="117233"/>
                </a:lnTo>
                <a:lnTo>
                  <a:pt x="25146" y="119202"/>
                </a:lnTo>
                <a:lnTo>
                  <a:pt x="26543" y="120345"/>
                </a:lnTo>
                <a:lnTo>
                  <a:pt x="27940" y="121500"/>
                </a:lnTo>
                <a:lnTo>
                  <a:pt x="30352" y="122199"/>
                </a:lnTo>
                <a:lnTo>
                  <a:pt x="33654" y="122440"/>
                </a:lnTo>
                <a:lnTo>
                  <a:pt x="32638" y="127000"/>
                </a:lnTo>
                <a:lnTo>
                  <a:pt x="0" y="127000"/>
                </a:lnTo>
                <a:lnTo>
                  <a:pt x="1016" y="122440"/>
                </a:lnTo>
                <a:lnTo>
                  <a:pt x="3428" y="122072"/>
                </a:lnTo>
                <a:lnTo>
                  <a:pt x="5206" y="121462"/>
                </a:lnTo>
                <a:lnTo>
                  <a:pt x="6350" y="120624"/>
                </a:lnTo>
                <a:lnTo>
                  <a:pt x="7493" y="119786"/>
                </a:lnTo>
                <a:lnTo>
                  <a:pt x="8508" y="118630"/>
                </a:lnTo>
                <a:lnTo>
                  <a:pt x="9398" y="117144"/>
                </a:lnTo>
                <a:lnTo>
                  <a:pt x="10159" y="115646"/>
                </a:lnTo>
                <a:lnTo>
                  <a:pt x="10922" y="113842"/>
                </a:lnTo>
                <a:lnTo>
                  <a:pt x="11556" y="111696"/>
                </a:lnTo>
                <a:lnTo>
                  <a:pt x="12319" y="109562"/>
                </a:lnTo>
                <a:lnTo>
                  <a:pt x="13334" y="105422"/>
                </a:lnTo>
                <a:lnTo>
                  <a:pt x="14604" y="99275"/>
                </a:lnTo>
                <a:lnTo>
                  <a:pt x="30479" y="27686"/>
                </a:lnTo>
                <a:lnTo>
                  <a:pt x="32511" y="15112"/>
                </a:lnTo>
                <a:lnTo>
                  <a:pt x="32511" y="12700"/>
                </a:lnTo>
                <a:lnTo>
                  <a:pt x="32511" y="9778"/>
                </a:lnTo>
                <a:lnTo>
                  <a:pt x="23368" y="4571"/>
                </a:lnTo>
                <a:lnTo>
                  <a:pt x="243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7082028" y="5423915"/>
            <a:ext cx="745998" cy="252234"/>
          </a:xfrm>
          <a:prstGeom prst="rect">
            <a:avLst/>
          </a:prstGeom>
          <a:blipFill>
            <a:blip r:embed="rId1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7100061" y="5449570"/>
            <a:ext cx="724535" cy="230504"/>
          </a:xfrm>
          <a:custGeom>
            <a:avLst/>
            <a:gdLst/>
            <a:ahLst/>
            <a:cxnLst/>
            <a:rect l="l" t="t" r="r" b="b"/>
            <a:pathLst>
              <a:path w="724534" h="230504">
                <a:moveTo>
                  <a:pt x="663702" y="0"/>
                </a:moveTo>
                <a:lnTo>
                  <a:pt x="661416" y="7619"/>
                </a:lnTo>
                <a:lnTo>
                  <a:pt x="671966" y="13071"/>
                </a:lnTo>
                <a:lnTo>
                  <a:pt x="681148" y="21034"/>
                </a:lnTo>
                <a:lnTo>
                  <a:pt x="700526" y="59572"/>
                </a:lnTo>
                <a:lnTo>
                  <a:pt x="707009" y="115061"/>
                </a:lnTo>
                <a:lnTo>
                  <a:pt x="706292" y="135253"/>
                </a:lnTo>
                <a:lnTo>
                  <a:pt x="695452" y="185559"/>
                </a:lnTo>
                <a:lnTo>
                  <a:pt x="671966" y="216956"/>
                </a:lnTo>
                <a:lnTo>
                  <a:pt x="661416" y="222440"/>
                </a:lnTo>
                <a:lnTo>
                  <a:pt x="663702" y="230060"/>
                </a:lnTo>
                <a:lnTo>
                  <a:pt x="699742" y="204968"/>
                </a:lnTo>
                <a:lnTo>
                  <a:pt x="720232" y="155705"/>
                </a:lnTo>
                <a:lnTo>
                  <a:pt x="724154" y="115061"/>
                </a:lnTo>
                <a:lnTo>
                  <a:pt x="723175" y="93968"/>
                </a:lnTo>
                <a:lnTo>
                  <a:pt x="715313" y="56161"/>
                </a:lnTo>
                <a:lnTo>
                  <a:pt x="689387" y="13652"/>
                </a:lnTo>
                <a:lnTo>
                  <a:pt x="677366" y="5314"/>
                </a:lnTo>
                <a:lnTo>
                  <a:pt x="663702" y="0"/>
                </a:lnTo>
                <a:close/>
              </a:path>
              <a:path w="724534" h="230504">
                <a:moveTo>
                  <a:pt x="214122" y="0"/>
                </a:moveTo>
                <a:lnTo>
                  <a:pt x="199771" y="0"/>
                </a:lnTo>
                <a:lnTo>
                  <a:pt x="199771" y="230060"/>
                </a:lnTo>
                <a:lnTo>
                  <a:pt x="214122" y="230060"/>
                </a:lnTo>
                <a:lnTo>
                  <a:pt x="214122" y="0"/>
                </a:lnTo>
                <a:close/>
              </a:path>
              <a:path w="724534" h="230504">
                <a:moveTo>
                  <a:pt x="60452" y="0"/>
                </a:moveTo>
                <a:lnTo>
                  <a:pt x="24411" y="25038"/>
                </a:lnTo>
                <a:lnTo>
                  <a:pt x="3921" y="74326"/>
                </a:lnTo>
                <a:lnTo>
                  <a:pt x="0" y="115061"/>
                </a:lnTo>
                <a:lnTo>
                  <a:pt x="978" y="136106"/>
                </a:lnTo>
                <a:lnTo>
                  <a:pt x="8840" y="173851"/>
                </a:lnTo>
                <a:lnTo>
                  <a:pt x="34766" y="216366"/>
                </a:lnTo>
                <a:lnTo>
                  <a:pt x="60452" y="230060"/>
                </a:lnTo>
                <a:lnTo>
                  <a:pt x="62738" y="222440"/>
                </a:lnTo>
                <a:lnTo>
                  <a:pt x="52187" y="216956"/>
                </a:lnTo>
                <a:lnTo>
                  <a:pt x="43005" y="208981"/>
                </a:lnTo>
                <a:lnTo>
                  <a:pt x="23627" y="170497"/>
                </a:lnTo>
                <a:lnTo>
                  <a:pt x="17145" y="115061"/>
                </a:lnTo>
                <a:lnTo>
                  <a:pt x="17861" y="94867"/>
                </a:lnTo>
                <a:lnTo>
                  <a:pt x="28702" y="44449"/>
                </a:lnTo>
                <a:lnTo>
                  <a:pt x="52187" y="13071"/>
                </a:lnTo>
                <a:lnTo>
                  <a:pt x="62738" y="7619"/>
                </a:lnTo>
                <a:lnTo>
                  <a:pt x="6045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7761478" y="5449570"/>
            <a:ext cx="62865" cy="230504"/>
          </a:xfrm>
          <a:custGeom>
            <a:avLst/>
            <a:gdLst/>
            <a:ahLst/>
            <a:cxnLst/>
            <a:rect l="l" t="t" r="r" b="b"/>
            <a:pathLst>
              <a:path w="62865" h="230504">
                <a:moveTo>
                  <a:pt x="2286" y="0"/>
                </a:moveTo>
                <a:lnTo>
                  <a:pt x="38326" y="25038"/>
                </a:lnTo>
                <a:lnTo>
                  <a:pt x="58816" y="74326"/>
                </a:lnTo>
                <a:lnTo>
                  <a:pt x="62738" y="115061"/>
                </a:lnTo>
                <a:lnTo>
                  <a:pt x="61759" y="136106"/>
                </a:lnTo>
                <a:lnTo>
                  <a:pt x="53897" y="173851"/>
                </a:lnTo>
                <a:lnTo>
                  <a:pt x="27971" y="216366"/>
                </a:lnTo>
                <a:lnTo>
                  <a:pt x="2286" y="230060"/>
                </a:lnTo>
                <a:lnTo>
                  <a:pt x="0" y="222440"/>
                </a:lnTo>
                <a:lnTo>
                  <a:pt x="10550" y="216956"/>
                </a:lnTo>
                <a:lnTo>
                  <a:pt x="19732" y="208981"/>
                </a:lnTo>
                <a:lnTo>
                  <a:pt x="39110" y="170497"/>
                </a:lnTo>
                <a:lnTo>
                  <a:pt x="45593" y="115061"/>
                </a:lnTo>
                <a:lnTo>
                  <a:pt x="44876" y="94867"/>
                </a:lnTo>
                <a:lnTo>
                  <a:pt x="34036" y="44449"/>
                </a:lnTo>
                <a:lnTo>
                  <a:pt x="10550" y="13071"/>
                </a:lnTo>
                <a:lnTo>
                  <a:pt x="0" y="7619"/>
                </a:lnTo>
                <a:lnTo>
                  <a:pt x="22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7307008" y="5444997"/>
            <a:ext cx="0" cy="239395"/>
          </a:xfrm>
          <a:custGeom>
            <a:avLst/>
            <a:gdLst/>
            <a:ahLst/>
            <a:cxnLst/>
            <a:rect l="l" t="t" r="r" b="b"/>
            <a:pathLst>
              <a:path h="239395">
                <a:moveTo>
                  <a:pt x="0" y="0"/>
                </a:moveTo>
                <a:lnTo>
                  <a:pt x="0" y="239204"/>
                </a:lnTo>
              </a:path>
            </a:pathLst>
          </a:custGeom>
          <a:ln w="2349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7100061" y="5449570"/>
            <a:ext cx="62865" cy="230504"/>
          </a:xfrm>
          <a:custGeom>
            <a:avLst/>
            <a:gdLst/>
            <a:ahLst/>
            <a:cxnLst/>
            <a:rect l="l" t="t" r="r" b="b"/>
            <a:pathLst>
              <a:path w="62865" h="230504">
                <a:moveTo>
                  <a:pt x="60452" y="0"/>
                </a:moveTo>
                <a:lnTo>
                  <a:pt x="62738" y="7619"/>
                </a:lnTo>
                <a:lnTo>
                  <a:pt x="52187" y="13071"/>
                </a:lnTo>
                <a:lnTo>
                  <a:pt x="43005" y="21034"/>
                </a:lnTo>
                <a:lnTo>
                  <a:pt x="23627" y="59572"/>
                </a:lnTo>
                <a:lnTo>
                  <a:pt x="17145" y="115061"/>
                </a:lnTo>
                <a:lnTo>
                  <a:pt x="17861" y="135253"/>
                </a:lnTo>
                <a:lnTo>
                  <a:pt x="28702" y="185559"/>
                </a:lnTo>
                <a:lnTo>
                  <a:pt x="52187" y="216956"/>
                </a:lnTo>
                <a:lnTo>
                  <a:pt x="62738" y="222440"/>
                </a:lnTo>
                <a:lnTo>
                  <a:pt x="60452" y="230060"/>
                </a:lnTo>
                <a:lnTo>
                  <a:pt x="24411" y="204968"/>
                </a:lnTo>
                <a:lnTo>
                  <a:pt x="3921" y="155705"/>
                </a:lnTo>
                <a:lnTo>
                  <a:pt x="0" y="115061"/>
                </a:lnTo>
                <a:lnTo>
                  <a:pt x="978" y="93968"/>
                </a:lnTo>
                <a:lnTo>
                  <a:pt x="8840" y="56161"/>
                </a:lnTo>
                <a:lnTo>
                  <a:pt x="34766" y="13652"/>
                </a:lnTo>
                <a:lnTo>
                  <a:pt x="46787" y="5314"/>
                </a:lnTo>
                <a:lnTo>
                  <a:pt x="6045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7153656" y="5503160"/>
            <a:ext cx="116585" cy="115091"/>
          </a:xfrm>
          <a:prstGeom prst="rect">
            <a:avLst/>
          </a:prstGeom>
          <a:blipFill>
            <a:blip r:embed="rId1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7166864" y="5523865"/>
            <a:ext cx="104902" cy="101180"/>
          </a:xfrm>
          <a:prstGeom prst="rect">
            <a:avLst/>
          </a:prstGeom>
          <a:blipFill>
            <a:blip r:embed="rId1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7319771" y="5504688"/>
            <a:ext cx="122652" cy="148590"/>
          </a:xfrm>
          <a:prstGeom prst="rect">
            <a:avLst/>
          </a:prstGeom>
          <a:blipFill>
            <a:blip r:embed="rId1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7337679" y="5530088"/>
            <a:ext cx="100965" cy="126364"/>
          </a:xfrm>
          <a:custGeom>
            <a:avLst/>
            <a:gdLst/>
            <a:ahLst/>
            <a:cxnLst/>
            <a:rect l="l" t="t" r="r" b="b"/>
            <a:pathLst>
              <a:path w="100965" h="126364">
                <a:moveTo>
                  <a:pt x="43179" y="0"/>
                </a:moveTo>
                <a:lnTo>
                  <a:pt x="27559" y="0"/>
                </a:lnTo>
                <a:lnTo>
                  <a:pt x="7532" y="90385"/>
                </a:lnTo>
                <a:lnTo>
                  <a:pt x="6018" y="96984"/>
                </a:lnTo>
                <a:lnTo>
                  <a:pt x="4079" y="104967"/>
                </a:lnTo>
                <a:lnTo>
                  <a:pt x="2069" y="112847"/>
                </a:lnTo>
                <a:lnTo>
                  <a:pt x="0" y="120624"/>
                </a:lnTo>
                <a:lnTo>
                  <a:pt x="4572" y="126199"/>
                </a:lnTo>
                <a:lnTo>
                  <a:pt x="16637" y="126199"/>
                </a:lnTo>
                <a:lnTo>
                  <a:pt x="17906" y="119964"/>
                </a:lnTo>
                <a:lnTo>
                  <a:pt x="17779" y="110477"/>
                </a:lnTo>
                <a:lnTo>
                  <a:pt x="18034" y="104825"/>
                </a:lnTo>
                <a:lnTo>
                  <a:pt x="19303" y="92227"/>
                </a:lnTo>
                <a:lnTo>
                  <a:pt x="19957" y="87134"/>
                </a:lnTo>
                <a:lnTo>
                  <a:pt x="20700" y="83502"/>
                </a:lnTo>
                <a:lnTo>
                  <a:pt x="49822" y="83502"/>
                </a:lnTo>
                <a:lnTo>
                  <a:pt x="54482" y="79857"/>
                </a:lnTo>
                <a:lnTo>
                  <a:pt x="54864" y="79413"/>
                </a:lnTo>
                <a:lnTo>
                  <a:pt x="35432" y="79413"/>
                </a:lnTo>
                <a:lnTo>
                  <a:pt x="33020" y="78574"/>
                </a:lnTo>
                <a:lnTo>
                  <a:pt x="31369" y="76898"/>
                </a:lnTo>
                <a:lnTo>
                  <a:pt x="29591" y="75222"/>
                </a:lnTo>
                <a:lnTo>
                  <a:pt x="28701" y="72771"/>
                </a:lnTo>
                <a:lnTo>
                  <a:pt x="28701" y="67068"/>
                </a:lnTo>
                <a:lnTo>
                  <a:pt x="28955" y="64325"/>
                </a:lnTo>
                <a:lnTo>
                  <a:pt x="29591" y="61315"/>
                </a:lnTo>
                <a:lnTo>
                  <a:pt x="30734" y="54737"/>
                </a:lnTo>
                <a:lnTo>
                  <a:pt x="31750" y="50673"/>
                </a:lnTo>
                <a:lnTo>
                  <a:pt x="43179" y="0"/>
                </a:lnTo>
                <a:close/>
              </a:path>
              <a:path w="100965" h="126364">
                <a:moveTo>
                  <a:pt x="79411" y="65087"/>
                </a:moveTo>
                <a:lnTo>
                  <a:pt x="65531" y="65087"/>
                </a:lnTo>
                <a:lnTo>
                  <a:pt x="66548" y="65646"/>
                </a:lnTo>
                <a:lnTo>
                  <a:pt x="65024" y="69608"/>
                </a:lnTo>
                <a:lnTo>
                  <a:pt x="64135" y="73329"/>
                </a:lnTo>
                <a:lnTo>
                  <a:pt x="64135" y="81089"/>
                </a:lnTo>
                <a:lnTo>
                  <a:pt x="65277" y="84416"/>
                </a:lnTo>
                <a:lnTo>
                  <a:pt x="67942" y="87223"/>
                </a:lnTo>
                <a:lnTo>
                  <a:pt x="69723" y="89192"/>
                </a:lnTo>
                <a:lnTo>
                  <a:pt x="72898" y="90385"/>
                </a:lnTo>
                <a:lnTo>
                  <a:pt x="79501" y="90385"/>
                </a:lnTo>
                <a:lnTo>
                  <a:pt x="98496" y="79692"/>
                </a:lnTo>
                <a:lnTo>
                  <a:pt x="82042" y="79692"/>
                </a:lnTo>
                <a:lnTo>
                  <a:pt x="80772" y="79133"/>
                </a:lnTo>
                <a:lnTo>
                  <a:pt x="79882" y="78016"/>
                </a:lnTo>
                <a:lnTo>
                  <a:pt x="79121" y="76898"/>
                </a:lnTo>
                <a:lnTo>
                  <a:pt x="78764" y="75222"/>
                </a:lnTo>
                <a:lnTo>
                  <a:pt x="78771" y="69608"/>
                </a:lnTo>
                <a:lnTo>
                  <a:pt x="79318" y="65646"/>
                </a:lnTo>
                <a:lnTo>
                  <a:pt x="79411" y="65087"/>
                </a:lnTo>
                <a:close/>
              </a:path>
              <a:path w="100965" h="126364">
                <a:moveTo>
                  <a:pt x="49822" y="83502"/>
                </a:moveTo>
                <a:lnTo>
                  <a:pt x="20700" y="83502"/>
                </a:lnTo>
                <a:lnTo>
                  <a:pt x="22987" y="85864"/>
                </a:lnTo>
                <a:lnTo>
                  <a:pt x="25146" y="87452"/>
                </a:lnTo>
                <a:lnTo>
                  <a:pt x="29464" y="89128"/>
                </a:lnTo>
                <a:lnTo>
                  <a:pt x="31876" y="89547"/>
                </a:lnTo>
                <a:lnTo>
                  <a:pt x="39624" y="89547"/>
                </a:lnTo>
                <a:lnTo>
                  <a:pt x="44703" y="87617"/>
                </a:lnTo>
                <a:lnTo>
                  <a:pt x="49822" y="83502"/>
                </a:lnTo>
                <a:close/>
              </a:path>
              <a:path w="100965" h="126364">
                <a:moveTo>
                  <a:pt x="95630" y="72161"/>
                </a:moveTo>
                <a:lnTo>
                  <a:pt x="93091" y="74942"/>
                </a:lnTo>
                <a:lnTo>
                  <a:pt x="90931" y="76898"/>
                </a:lnTo>
                <a:lnTo>
                  <a:pt x="86868" y="79133"/>
                </a:lnTo>
                <a:lnTo>
                  <a:pt x="85090" y="79692"/>
                </a:lnTo>
                <a:lnTo>
                  <a:pt x="98496" y="79692"/>
                </a:lnTo>
                <a:lnTo>
                  <a:pt x="100838" y="77368"/>
                </a:lnTo>
                <a:lnTo>
                  <a:pt x="95630" y="72161"/>
                </a:lnTo>
                <a:close/>
              </a:path>
              <a:path w="100965" h="126364">
                <a:moveTo>
                  <a:pt x="94106" y="0"/>
                </a:moveTo>
                <a:lnTo>
                  <a:pt x="77977" y="0"/>
                </a:lnTo>
                <a:lnTo>
                  <a:pt x="68706" y="43180"/>
                </a:lnTo>
                <a:lnTo>
                  <a:pt x="67691" y="47752"/>
                </a:lnTo>
                <a:lnTo>
                  <a:pt x="42291" y="79413"/>
                </a:lnTo>
                <a:lnTo>
                  <a:pt x="54864" y="79413"/>
                </a:lnTo>
                <a:lnTo>
                  <a:pt x="59817" y="73647"/>
                </a:lnTo>
                <a:lnTo>
                  <a:pt x="65531" y="65087"/>
                </a:lnTo>
                <a:lnTo>
                  <a:pt x="79411" y="65087"/>
                </a:lnTo>
                <a:lnTo>
                  <a:pt x="80899" y="58851"/>
                </a:lnTo>
                <a:lnTo>
                  <a:pt x="9410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7337679" y="5530088"/>
            <a:ext cx="100965" cy="126364"/>
          </a:xfrm>
          <a:custGeom>
            <a:avLst/>
            <a:gdLst/>
            <a:ahLst/>
            <a:cxnLst/>
            <a:rect l="l" t="t" r="r" b="b"/>
            <a:pathLst>
              <a:path w="100965" h="126364">
                <a:moveTo>
                  <a:pt x="27559" y="0"/>
                </a:moveTo>
                <a:lnTo>
                  <a:pt x="43179" y="0"/>
                </a:lnTo>
                <a:lnTo>
                  <a:pt x="31750" y="50673"/>
                </a:lnTo>
                <a:lnTo>
                  <a:pt x="30734" y="54737"/>
                </a:lnTo>
                <a:lnTo>
                  <a:pt x="30099" y="58318"/>
                </a:lnTo>
                <a:lnTo>
                  <a:pt x="29591" y="61315"/>
                </a:lnTo>
                <a:lnTo>
                  <a:pt x="28955" y="64325"/>
                </a:lnTo>
                <a:lnTo>
                  <a:pt x="28701" y="67068"/>
                </a:lnTo>
                <a:lnTo>
                  <a:pt x="28701" y="69557"/>
                </a:lnTo>
                <a:lnTo>
                  <a:pt x="28701" y="72771"/>
                </a:lnTo>
                <a:lnTo>
                  <a:pt x="29591" y="75222"/>
                </a:lnTo>
                <a:lnTo>
                  <a:pt x="31369" y="76898"/>
                </a:lnTo>
                <a:lnTo>
                  <a:pt x="33020" y="78574"/>
                </a:lnTo>
                <a:lnTo>
                  <a:pt x="35432" y="79413"/>
                </a:lnTo>
                <a:lnTo>
                  <a:pt x="38607" y="79413"/>
                </a:lnTo>
                <a:lnTo>
                  <a:pt x="42291" y="79413"/>
                </a:lnTo>
                <a:lnTo>
                  <a:pt x="46227" y="77457"/>
                </a:lnTo>
                <a:lnTo>
                  <a:pt x="50546" y="73545"/>
                </a:lnTo>
                <a:lnTo>
                  <a:pt x="54864" y="69646"/>
                </a:lnTo>
                <a:lnTo>
                  <a:pt x="58674" y="64744"/>
                </a:lnTo>
                <a:lnTo>
                  <a:pt x="62102" y="58851"/>
                </a:lnTo>
                <a:lnTo>
                  <a:pt x="65531" y="52959"/>
                </a:lnTo>
                <a:lnTo>
                  <a:pt x="67691" y="47752"/>
                </a:lnTo>
                <a:lnTo>
                  <a:pt x="68706" y="43180"/>
                </a:lnTo>
                <a:lnTo>
                  <a:pt x="77977" y="0"/>
                </a:lnTo>
                <a:lnTo>
                  <a:pt x="94106" y="0"/>
                </a:lnTo>
                <a:lnTo>
                  <a:pt x="80899" y="58851"/>
                </a:lnTo>
                <a:lnTo>
                  <a:pt x="79375" y="65239"/>
                </a:lnTo>
                <a:lnTo>
                  <a:pt x="78740" y="69837"/>
                </a:lnTo>
                <a:lnTo>
                  <a:pt x="78740" y="72618"/>
                </a:lnTo>
                <a:lnTo>
                  <a:pt x="78740" y="75107"/>
                </a:lnTo>
                <a:lnTo>
                  <a:pt x="79121" y="76898"/>
                </a:lnTo>
                <a:lnTo>
                  <a:pt x="79882" y="78016"/>
                </a:lnTo>
                <a:lnTo>
                  <a:pt x="80772" y="79133"/>
                </a:lnTo>
                <a:lnTo>
                  <a:pt x="82042" y="79692"/>
                </a:lnTo>
                <a:lnTo>
                  <a:pt x="83693" y="79692"/>
                </a:lnTo>
                <a:lnTo>
                  <a:pt x="85090" y="79692"/>
                </a:lnTo>
                <a:lnTo>
                  <a:pt x="86868" y="79133"/>
                </a:lnTo>
                <a:lnTo>
                  <a:pt x="88900" y="78016"/>
                </a:lnTo>
                <a:lnTo>
                  <a:pt x="90931" y="76898"/>
                </a:lnTo>
                <a:lnTo>
                  <a:pt x="93091" y="74942"/>
                </a:lnTo>
                <a:lnTo>
                  <a:pt x="95630" y="72161"/>
                </a:lnTo>
                <a:lnTo>
                  <a:pt x="100838" y="77368"/>
                </a:lnTo>
                <a:lnTo>
                  <a:pt x="97409" y="80772"/>
                </a:lnTo>
                <a:lnTo>
                  <a:pt x="94234" y="83413"/>
                </a:lnTo>
                <a:lnTo>
                  <a:pt x="91567" y="85267"/>
                </a:lnTo>
                <a:lnTo>
                  <a:pt x="88900" y="87134"/>
                </a:lnTo>
                <a:lnTo>
                  <a:pt x="86360" y="88455"/>
                </a:lnTo>
                <a:lnTo>
                  <a:pt x="84200" y="89230"/>
                </a:lnTo>
                <a:lnTo>
                  <a:pt x="81915" y="90004"/>
                </a:lnTo>
                <a:lnTo>
                  <a:pt x="79501" y="90385"/>
                </a:lnTo>
                <a:lnTo>
                  <a:pt x="76962" y="90385"/>
                </a:lnTo>
                <a:lnTo>
                  <a:pt x="72898" y="90385"/>
                </a:lnTo>
                <a:lnTo>
                  <a:pt x="69723" y="89192"/>
                </a:lnTo>
                <a:lnTo>
                  <a:pt x="67564" y="86804"/>
                </a:lnTo>
                <a:lnTo>
                  <a:pt x="65277" y="84416"/>
                </a:lnTo>
                <a:lnTo>
                  <a:pt x="64135" y="81089"/>
                </a:lnTo>
                <a:lnTo>
                  <a:pt x="64135" y="76809"/>
                </a:lnTo>
                <a:lnTo>
                  <a:pt x="64135" y="73329"/>
                </a:lnTo>
                <a:lnTo>
                  <a:pt x="65024" y="69608"/>
                </a:lnTo>
                <a:lnTo>
                  <a:pt x="66548" y="65646"/>
                </a:lnTo>
                <a:lnTo>
                  <a:pt x="65531" y="65087"/>
                </a:lnTo>
                <a:lnTo>
                  <a:pt x="59817" y="73647"/>
                </a:lnTo>
                <a:lnTo>
                  <a:pt x="54482" y="79857"/>
                </a:lnTo>
                <a:lnTo>
                  <a:pt x="49529" y="83731"/>
                </a:lnTo>
                <a:lnTo>
                  <a:pt x="44703" y="87617"/>
                </a:lnTo>
                <a:lnTo>
                  <a:pt x="39624" y="89547"/>
                </a:lnTo>
                <a:lnTo>
                  <a:pt x="34417" y="89547"/>
                </a:lnTo>
                <a:lnTo>
                  <a:pt x="31876" y="89547"/>
                </a:lnTo>
                <a:lnTo>
                  <a:pt x="20700" y="83502"/>
                </a:lnTo>
                <a:lnTo>
                  <a:pt x="19939" y="87223"/>
                </a:lnTo>
                <a:lnTo>
                  <a:pt x="19303" y="92227"/>
                </a:lnTo>
                <a:lnTo>
                  <a:pt x="18669" y="98526"/>
                </a:lnTo>
                <a:lnTo>
                  <a:pt x="18034" y="104825"/>
                </a:lnTo>
                <a:lnTo>
                  <a:pt x="17779" y="110477"/>
                </a:lnTo>
                <a:lnTo>
                  <a:pt x="17779" y="115506"/>
                </a:lnTo>
                <a:lnTo>
                  <a:pt x="17779" y="117360"/>
                </a:lnTo>
                <a:lnTo>
                  <a:pt x="17779" y="118846"/>
                </a:lnTo>
                <a:lnTo>
                  <a:pt x="17906" y="119964"/>
                </a:lnTo>
                <a:lnTo>
                  <a:pt x="16637" y="126199"/>
                </a:lnTo>
                <a:lnTo>
                  <a:pt x="4572" y="126199"/>
                </a:lnTo>
                <a:lnTo>
                  <a:pt x="0" y="120624"/>
                </a:lnTo>
                <a:lnTo>
                  <a:pt x="2069" y="112847"/>
                </a:lnTo>
                <a:lnTo>
                  <a:pt x="4079" y="104967"/>
                </a:lnTo>
                <a:lnTo>
                  <a:pt x="6018" y="96984"/>
                </a:lnTo>
                <a:lnTo>
                  <a:pt x="7874" y="88900"/>
                </a:lnTo>
                <a:lnTo>
                  <a:pt x="275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7424928" y="5538215"/>
            <a:ext cx="80009" cy="144018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7443089" y="5562853"/>
            <a:ext cx="59055" cy="123189"/>
          </a:xfrm>
          <a:custGeom>
            <a:avLst/>
            <a:gdLst/>
            <a:ahLst/>
            <a:cxnLst/>
            <a:rect l="l" t="t" r="r" b="b"/>
            <a:pathLst>
              <a:path w="59054" h="123189">
                <a:moveTo>
                  <a:pt x="1777" y="114985"/>
                </a:moveTo>
                <a:lnTo>
                  <a:pt x="0" y="122097"/>
                </a:lnTo>
                <a:lnTo>
                  <a:pt x="888" y="122326"/>
                </a:lnTo>
                <a:lnTo>
                  <a:pt x="1904" y="122491"/>
                </a:lnTo>
                <a:lnTo>
                  <a:pt x="4063" y="122720"/>
                </a:lnTo>
                <a:lnTo>
                  <a:pt x="5206" y="122770"/>
                </a:lnTo>
                <a:lnTo>
                  <a:pt x="10794" y="122770"/>
                </a:lnTo>
                <a:lnTo>
                  <a:pt x="14731" y="122224"/>
                </a:lnTo>
                <a:lnTo>
                  <a:pt x="21589" y="120015"/>
                </a:lnTo>
                <a:lnTo>
                  <a:pt x="24510" y="118287"/>
                </a:lnTo>
                <a:lnTo>
                  <a:pt x="27617" y="115531"/>
                </a:lnTo>
                <a:lnTo>
                  <a:pt x="5841" y="115531"/>
                </a:lnTo>
                <a:lnTo>
                  <a:pt x="4825" y="115493"/>
                </a:lnTo>
                <a:lnTo>
                  <a:pt x="3047" y="115366"/>
                </a:lnTo>
                <a:lnTo>
                  <a:pt x="2285" y="115214"/>
                </a:lnTo>
                <a:lnTo>
                  <a:pt x="1777" y="114985"/>
                </a:lnTo>
                <a:close/>
              </a:path>
              <a:path w="59054" h="123189">
                <a:moveTo>
                  <a:pt x="52069" y="27292"/>
                </a:moveTo>
                <a:lnTo>
                  <a:pt x="47497" y="27292"/>
                </a:lnTo>
                <a:lnTo>
                  <a:pt x="29336" y="28041"/>
                </a:lnTo>
                <a:lnTo>
                  <a:pt x="28320" y="32651"/>
                </a:lnTo>
                <a:lnTo>
                  <a:pt x="31368" y="32740"/>
                </a:lnTo>
                <a:lnTo>
                  <a:pt x="33400" y="33147"/>
                </a:lnTo>
                <a:lnTo>
                  <a:pt x="34670" y="33896"/>
                </a:lnTo>
                <a:lnTo>
                  <a:pt x="35813" y="34645"/>
                </a:lnTo>
                <a:lnTo>
                  <a:pt x="36449" y="35801"/>
                </a:lnTo>
                <a:lnTo>
                  <a:pt x="36449" y="38227"/>
                </a:lnTo>
                <a:lnTo>
                  <a:pt x="36321" y="38811"/>
                </a:lnTo>
                <a:lnTo>
                  <a:pt x="36194" y="40386"/>
                </a:lnTo>
                <a:lnTo>
                  <a:pt x="35305" y="45173"/>
                </a:lnTo>
                <a:lnTo>
                  <a:pt x="34670" y="47752"/>
                </a:lnTo>
                <a:lnTo>
                  <a:pt x="34162" y="50317"/>
                </a:lnTo>
                <a:lnTo>
                  <a:pt x="33400" y="53771"/>
                </a:lnTo>
                <a:lnTo>
                  <a:pt x="31622" y="62445"/>
                </a:lnTo>
                <a:lnTo>
                  <a:pt x="30352" y="67818"/>
                </a:lnTo>
                <a:lnTo>
                  <a:pt x="27558" y="80632"/>
                </a:lnTo>
                <a:lnTo>
                  <a:pt x="24383" y="94805"/>
                </a:lnTo>
                <a:lnTo>
                  <a:pt x="23494" y="99009"/>
                </a:lnTo>
                <a:lnTo>
                  <a:pt x="9270" y="115531"/>
                </a:lnTo>
                <a:lnTo>
                  <a:pt x="27617" y="115531"/>
                </a:lnTo>
                <a:lnTo>
                  <a:pt x="38100" y="93662"/>
                </a:lnTo>
                <a:lnTo>
                  <a:pt x="52069" y="27292"/>
                </a:lnTo>
                <a:close/>
              </a:path>
              <a:path w="59054" h="123189">
                <a:moveTo>
                  <a:pt x="58546" y="0"/>
                </a:moveTo>
                <a:lnTo>
                  <a:pt x="44957" y="0"/>
                </a:lnTo>
                <a:lnTo>
                  <a:pt x="41655" y="14605"/>
                </a:lnTo>
                <a:lnTo>
                  <a:pt x="55244" y="14605"/>
                </a:lnTo>
                <a:lnTo>
                  <a:pt x="5854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7443089" y="5590146"/>
            <a:ext cx="52069" cy="95885"/>
          </a:xfrm>
          <a:custGeom>
            <a:avLst/>
            <a:gdLst/>
            <a:ahLst/>
            <a:cxnLst/>
            <a:rect l="l" t="t" r="r" b="b"/>
            <a:pathLst>
              <a:path w="52070" h="95885">
                <a:moveTo>
                  <a:pt x="47497" y="0"/>
                </a:moveTo>
                <a:lnTo>
                  <a:pt x="52069" y="0"/>
                </a:lnTo>
                <a:lnTo>
                  <a:pt x="38100" y="66370"/>
                </a:lnTo>
                <a:lnTo>
                  <a:pt x="36956" y="71513"/>
                </a:lnTo>
                <a:lnTo>
                  <a:pt x="35432" y="75920"/>
                </a:lnTo>
                <a:lnTo>
                  <a:pt x="33654" y="79603"/>
                </a:lnTo>
                <a:lnTo>
                  <a:pt x="31876" y="83286"/>
                </a:lnTo>
                <a:lnTo>
                  <a:pt x="18160" y="93827"/>
                </a:lnTo>
                <a:lnTo>
                  <a:pt x="14731" y="94932"/>
                </a:lnTo>
                <a:lnTo>
                  <a:pt x="10794" y="95478"/>
                </a:lnTo>
                <a:lnTo>
                  <a:pt x="6350" y="95478"/>
                </a:lnTo>
                <a:lnTo>
                  <a:pt x="5206" y="95478"/>
                </a:lnTo>
                <a:lnTo>
                  <a:pt x="0" y="94805"/>
                </a:lnTo>
                <a:lnTo>
                  <a:pt x="1777" y="87693"/>
                </a:lnTo>
                <a:lnTo>
                  <a:pt x="2285" y="87922"/>
                </a:lnTo>
                <a:lnTo>
                  <a:pt x="3047" y="88074"/>
                </a:lnTo>
                <a:lnTo>
                  <a:pt x="3936" y="88138"/>
                </a:lnTo>
                <a:lnTo>
                  <a:pt x="4825" y="88201"/>
                </a:lnTo>
                <a:lnTo>
                  <a:pt x="5841" y="88239"/>
                </a:lnTo>
                <a:lnTo>
                  <a:pt x="6984" y="88239"/>
                </a:lnTo>
                <a:lnTo>
                  <a:pt x="9270" y="88239"/>
                </a:lnTo>
                <a:lnTo>
                  <a:pt x="11175" y="87947"/>
                </a:lnTo>
                <a:lnTo>
                  <a:pt x="12953" y="87363"/>
                </a:lnTo>
                <a:lnTo>
                  <a:pt x="14731" y="86766"/>
                </a:lnTo>
                <a:lnTo>
                  <a:pt x="16255" y="85712"/>
                </a:lnTo>
                <a:lnTo>
                  <a:pt x="17652" y="84175"/>
                </a:lnTo>
                <a:lnTo>
                  <a:pt x="19050" y="82638"/>
                </a:lnTo>
                <a:lnTo>
                  <a:pt x="20192" y="80530"/>
                </a:lnTo>
                <a:lnTo>
                  <a:pt x="21335" y="77838"/>
                </a:lnTo>
                <a:lnTo>
                  <a:pt x="22478" y="75158"/>
                </a:lnTo>
                <a:lnTo>
                  <a:pt x="23494" y="71716"/>
                </a:lnTo>
                <a:lnTo>
                  <a:pt x="24383" y="67513"/>
                </a:lnTo>
                <a:lnTo>
                  <a:pt x="26034" y="60198"/>
                </a:lnTo>
                <a:lnTo>
                  <a:pt x="27558" y="53340"/>
                </a:lnTo>
                <a:lnTo>
                  <a:pt x="28955" y="46926"/>
                </a:lnTo>
                <a:lnTo>
                  <a:pt x="30352" y="40525"/>
                </a:lnTo>
                <a:lnTo>
                  <a:pt x="31622" y="35153"/>
                </a:lnTo>
                <a:lnTo>
                  <a:pt x="32511" y="30810"/>
                </a:lnTo>
                <a:lnTo>
                  <a:pt x="33400" y="26479"/>
                </a:lnTo>
                <a:lnTo>
                  <a:pt x="34162" y="23025"/>
                </a:lnTo>
                <a:lnTo>
                  <a:pt x="34670" y="20459"/>
                </a:lnTo>
                <a:lnTo>
                  <a:pt x="35305" y="17881"/>
                </a:lnTo>
                <a:lnTo>
                  <a:pt x="35686" y="15900"/>
                </a:lnTo>
                <a:lnTo>
                  <a:pt x="35940" y="14490"/>
                </a:lnTo>
                <a:lnTo>
                  <a:pt x="36194" y="13093"/>
                </a:lnTo>
                <a:lnTo>
                  <a:pt x="36321" y="12103"/>
                </a:lnTo>
                <a:lnTo>
                  <a:pt x="36321" y="11518"/>
                </a:lnTo>
                <a:lnTo>
                  <a:pt x="36449" y="10934"/>
                </a:lnTo>
                <a:lnTo>
                  <a:pt x="36449" y="10452"/>
                </a:lnTo>
                <a:lnTo>
                  <a:pt x="36449" y="10096"/>
                </a:lnTo>
                <a:lnTo>
                  <a:pt x="36449" y="8509"/>
                </a:lnTo>
                <a:lnTo>
                  <a:pt x="35813" y="7353"/>
                </a:lnTo>
                <a:lnTo>
                  <a:pt x="34670" y="6604"/>
                </a:lnTo>
                <a:lnTo>
                  <a:pt x="33400" y="5854"/>
                </a:lnTo>
                <a:lnTo>
                  <a:pt x="31368" y="5448"/>
                </a:lnTo>
                <a:lnTo>
                  <a:pt x="28320" y="5359"/>
                </a:lnTo>
                <a:lnTo>
                  <a:pt x="29336" y="749"/>
                </a:lnTo>
                <a:lnTo>
                  <a:pt x="4749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7484744" y="5562853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301" y="0"/>
                </a:moveTo>
                <a:lnTo>
                  <a:pt x="16890" y="0"/>
                </a:lnTo>
                <a:lnTo>
                  <a:pt x="13588" y="14605"/>
                </a:lnTo>
                <a:lnTo>
                  <a:pt x="0" y="14605"/>
                </a:lnTo>
                <a:lnTo>
                  <a:pt x="33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7502652" y="5571747"/>
            <a:ext cx="49460" cy="69388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7521447" y="5597410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40" h="47625">
                <a:moveTo>
                  <a:pt x="26416" y="0"/>
                </a:moveTo>
                <a:lnTo>
                  <a:pt x="10159" y="0"/>
                </a:lnTo>
                <a:lnTo>
                  <a:pt x="10668" y="4584"/>
                </a:lnTo>
                <a:lnTo>
                  <a:pt x="10795" y="18542"/>
                </a:lnTo>
                <a:lnTo>
                  <a:pt x="0" y="41579"/>
                </a:lnTo>
                <a:lnTo>
                  <a:pt x="4952" y="47244"/>
                </a:lnTo>
                <a:lnTo>
                  <a:pt x="27812" y="17170"/>
                </a:lnTo>
                <a:lnTo>
                  <a:pt x="27812" y="8610"/>
                </a:lnTo>
                <a:lnTo>
                  <a:pt x="27304" y="4343"/>
                </a:lnTo>
                <a:lnTo>
                  <a:pt x="264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7521447" y="5597410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40" h="47625">
                <a:moveTo>
                  <a:pt x="10159" y="0"/>
                </a:moveTo>
                <a:lnTo>
                  <a:pt x="26416" y="0"/>
                </a:lnTo>
                <a:lnTo>
                  <a:pt x="27304" y="4343"/>
                </a:lnTo>
                <a:lnTo>
                  <a:pt x="27812" y="8610"/>
                </a:lnTo>
                <a:lnTo>
                  <a:pt x="27812" y="12827"/>
                </a:lnTo>
                <a:lnTo>
                  <a:pt x="27812" y="17170"/>
                </a:lnTo>
                <a:lnTo>
                  <a:pt x="27050" y="21145"/>
                </a:lnTo>
                <a:lnTo>
                  <a:pt x="25526" y="24739"/>
                </a:lnTo>
                <a:lnTo>
                  <a:pt x="24002" y="28333"/>
                </a:lnTo>
                <a:lnTo>
                  <a:pt x="4952" y="47244"/>
                </a:lnTo>
                <a:lnTo>
                  <a:pt x="0" y="41579"/>
                </a:lnTo>
                <a:lnTo>
                  <a:pt x="3175" y="38595"/>
                </a:lnTo>
                <a:lnTo>
                  <a:pt x="5460" y="35915"/>
                </a:lnTo>
                <a:lnTo>
                  <a:pt x="6857" y="33528"/>
                </a:lnTo>
                <a:lnTo>
                  <a:pt x="8254" y="31140"/>
                </a:lnTo>
                <a:lnTo>
                  <a:pt x="9271" y="28435"/>
                </a:lnTo>
                <a:lnTo>
                  <a:pt x="9905" y="25387"/>
                </a:lnTo>
                <a:lnTo>
                  <a:pt x="10541" y="22352"/>
                </a:lnTo>
                <a:lnTo>
                  <a:pt x="10795" y="18542"/>
                </a:lnTo>
                <a:lnTo>
                  <a:pt x="10795" y="13944"/>
                </a:lnTo>
                <a:lnTo>
                  <a:pt x="10795" y="9232"/>
                </a:lnTo>
                <a:lnTo>
                  <a:pt x="10668" y="4584"/>
                </a:lnTo>
                <a:lnTo>
                  <a:pt x="101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7577328" y="5466588"/>
            <a:ext cx="112012" cy="150088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7595234" y="5491988"/>
            <a:ext cx="90805" cy="127000"/>
          </a:xfrm>
          <a:custGeom>
            <a:avLst/>
            <a:gdLst/>
            <a:ahLst/>
            <a:cxnLst/>
            <a:rect l="l" t="t" r="r" b="b"/>
            <a:pathLst>
              <a:path w="90804" h="127000">
                <a:moveTo>
                  <a:pt x="88519" y="0"/>
                </a:moveTo>
                <a:lnTo>
                  <a:pt x="2667" y="0"/>
                </a:lnTo>
                <a:lnTo>
                  <a:pt x="2667" y="4571"/>
                </a:lnTo>
                <a:lnTo>
                  <a:pt x="41656" y="65150"/>
                </a:lnTo>
                <a:lnTo>
                  <a:pt x="0" y="122440"/>
                </a:lnTo>
                <a:lnTo>
                  <a:pt x="0" y="127000"/>
                </a:lnTo>
                <a:lnTo>
                  <a:pt x="88265" y="127000"/>
                </a:lnTo>
                <a:lnTo>
                  <a:pt x="89145" y="111645"/>
                </a:lnTo>
                <a:lnTo>
                  <a:pt x="21082" y="111645"/>
                </a:lnTo>
                <a:lnTo>
                  <a:pt x="56896" y="62230"/>
                </a:lnTo>
                <a:lnTo>
                  <a:pt x="56896" y="56768"/>
                </a:lnTo>
                <a:lnTo>
                  <a:pt x="25019" y="8636"/>
                </a:lnTo>
                <a:lnTo>
                  <a:pt x="88519" y="8636"/>
                </a:lnTo>
                <a:lnTo>
                  <a:pt x="88519" y="0"/>
                </a:lnTo>
                <a:close/>
              </a:path>
              <a:path w="90804" h="127000">
                <a:moveTo>
                  <a:pt x="90297" y="91567"/>
                </a:moveTo>
                <a:lnTo>
                  <a:pt x="80899" y="91567"/>
                </a:lnTo>
                <a:lnTo>
                  <a:pt x="79375" y="100114"/>
                </a:lnTo>
                <a:lnTo>
                  <a:pt x="77470" y="105600"/>
                </a:lnTo>
                <a:lnTo>
                  <a:pt x="72644" y="110439"/>
                </a:lnTo>
                <a:lnTo>
                  <a:pt x="68707" y="111645"/>
                </a:lnTo>
                <a:lnTo>
                  <a:pt x="89145" y="111645"/>
                </a:lnTo>
                <a:lnTo>
                  <a:pt x="90297" y="91567"/>
                </a:lnTo>
                <a:close/>
              </a:path>
              <a:path w="90804" h="127000">
                <a:moveTo>
                  <a:pt x="88519" y="8636"/>
                </a:moveTo>
                <a:lnTo>
                  <a:pt x="65405" y="8636"/>
                </a:lnTo>
                <a:lnTo>
                  <a:pt x="69342" y="10033"/>
                </a:lnTo>
                <a:lnTo>
                  <a:pt x="72009" y="13081"/>
                </a:lnTo>
                <a:lnTo>
                  <a:pt x="74675" y="16002"/>
                </a:lnTo>
                <a:lnTo>
                  <a:pt x="77343" y="22478"/>
                </a:lnTo>
                <a:lnTo>
                  <a:pt x="79883" y="32512"/>
                </a:lnTo>
                <a:lnTo>
                  <a:pt x="88519" y="32512"/>
                </a:lnTo>
                <a:lnTo>
                  <a:pt x="88519" y="863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7595234" y="5491988"/>
            <a:ext cx="90805" cy="127000"/>
          </a:xfrm>
          <a:custGeom>
            <a:avLst/>
            <a:gdLst/>
            <a:ahLst/>
            <a:cxnLst/>
            <a:rect l="l" t="t" r="r" b="b"/>
            <a:pathLst>
              <a:path w="90804" h="127000">
                <a:moveTo>
                  <a:pt x="2667" y="0"/>
                </a:moveTo>
                <a:lnTo>
                  <a:pt x="88519" y="0"/>
                </a:lnTo>
                <a:lnTo>
                  <a:pt x="88519" y="32512"/>
                </a:lnTo>
                <a:lnTo>
                  <a:pt x="79883" y="32512"/>
                </a:lnTo>
                <a:lnTo>
                  <a:pt x="77343" y="22478"/>
                </a:lnTo>
                <a:lnTo>
                  <a:pt x="74675" y="16002"/>
                </a:lnTo>
                <a:lnTo>
                  <a:pt x="72009" y="13081"/>
                </a:lnTo>
                <a:lnTo>
                  <a:pt x="69342" y="10033"/>
                </a:lnTo>
                <a:lnTo>
                  <a:pt x="65405" y="8636"/>
                </a:lnTo>
                <a:lnTo>
                  <a:pt x="60325" y="8636"/>
                </a:lnTo>
                <a:lnTo>
                  <a:pt x="25019" y="8636"/>
                </a:lnTo>
                <a:lnTo>
                  <a:pt x="56896" y="56768"/>
                </a:lnTo>
                <a:lnTo>
                  <a:pt x="56896" y="62230"/>
                </a:lnTo>
                <a:lnTo>
                  <a:pt x="21082" y="111645"/>
                </a:lnTo>
                <a:lnTo>
                  <a:pt x="63246" y="111645"/>
                </a:lnTo>
                <a:lnTo>
                  <a:pt x="68707" y="111645"/>
                </a:lnTo>
                <a:lnTo>
                  <a:pt x="72644" y="110439"/>
                </a:lnTo>
                <a:lnTo>
                  <a:pt x="75057" y="108026"/>
                </a:lnTo>
                <a:lnTo>
                  <a:pt x="77470" y="105600"/>
                </a:lnTo>
                <a:lnTo>
                  <a:pt x="79375" y="100114"/>
                </a:lnTo>
                <a:lnTo>
                  <a:pt x="80899" y="91567"/>
                </a:lnTo>
                <a:lnTo>
                  <a:pt x="90297" y="91567"/>
                </a:lnTo>
                <a:lnTo>
                  <a:pt x="88265" y="127000"/>
                </a:lnTo>
                <a:lnTo>
                  <a:pt x="0" y="127000"/>
                </a:lnTo>
                <a:lnTo>
                  <a:pt x="0" y="122440"/>
                </a:lnTo>
                <a:lnTo>
                  <a:pt x="41656" y="65150"/>
                </a:lnTo>
                <a:lnTo>
                  <a:pt x="2667" y="4571"/>
                </a:lnTo>
                <a:lnTo>
                  <a:pt x="266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7661147" y="5538215"/>
            <a:ext cx="80009" cy="144018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7679308" y="5562853"/>
            <a:ext cx="59055" cy="123189"/>
          </a:xfrm>
          <a:custGeom>
            <a:avLst/>
            <a:gdLst/>
            <a:ahLst/>
            <a:cxnLst/>
            <a:rect l="l" t="t" r="r" b="b"/>
            <a:pathLst>
              <a:path w="59054" h="123189">
                <a:moveTo>
                  <a:pt x="1777" y="114985"/>
                </a:moveTo>
                <a:lnTo>
                  <a:pt x="0" y="122097"/>
                </a:lnTo>
                <a:lnTo>
                  <a:pt x="889" y="122326"/>
                </a:lnTo>
                <a:lnTo>
                  <a:pt x="1905" y="122491"/>
                </a:lnTo>
                <a:lnTo>
                  <a:pt x="4064" y="122720"/>
                </a:lnTo>
                <a:lnTo>
                  <a:pt x="5207" y="122770"/>
                </a:lnTo>
                <a:lnTo>
                  <a:pt x="10795" y="122770"/>
                </a:lnTo>
                <a:lnTo>
                  <a:pt x="14732" y="122224"/>
                </a:lnTo>
                <a:lnTo>
                  <a:pt x="21590" y="120015"/>
                </a:lnTo>
                <a:lnTo>
                  <a:pt x="24511" y="118287"/>
                </a:lnTo>
                <a:lnTo>
                  <a:pt x="27617" y="115531"/>
                </a:lnTo>
                <a:lnTo>
                  <a:pt x="5842" y="115531"/>
                </a:lnTo>
                <a:lnTo>
                  <a:pt x="4825" y="115493"/>
                </a:lnTo>
                <a:lnTo>
                  <a:pt x="3048" y="115366"/>
                </a:lnTo>
                <a:lnTo>
                  <a:pt x="2286" y="115214"/>
                </a:lnTo>
                <a:lnTo>
                  <a:pt x="1777" y="114985"/>
                </a:lnTo>
                <a:close/>
              </a:path>
              <a:path w="59054" h="123189">
                <a:moveTo>
                  <a:pt x="52070" y="27292"/>
                </a:moveTo>
                <a:lnTo>
                  <a:pt x="47498" y="27292"/>
                </a:lnTo>
                <a:lnTo>
                  <a:pt x="29337" y="28041"/>
                </a:lnTo>
                <a:lnTo>
                  <a:pt x="28321" y="32651"/>
                </a:lnTo>
                <a:lnTo>
                  <a:pt x="31369" y="32740"/>
                </a:lnTo>
                <a:lnTo>
                  <a:pt x="33400" y="33147"/>
                </a:lnTo>
                <a:lnTo>
                  <a:pt x="34671" y="33896"/>
                </a:lnTo>
                <a:lnTo>
                  <a:pt x="35814" y="34645"/>
                </a:lnTo>
                <a:lnTo>
                  <a:pt x="36449" y="35801"/>
                </a:lnTo>
                <a:lnTo>
                  <a:pt x="36322" y="38811"/>
                </a:lnTo>
                <a:lnTo>
                  <a:pt x="36195" y="40386"/>
                </a:lnTo>
                <a:lnTo>
                  <a:pt x="35306" y="45173"/>
                </a:lnTo>
                <a:lnTo>
                  <a:pt x="34671" y="47752"/>
                </a:lnTo>
                <a:lnTo>
                  <a:pt x="34163" y="50317"/>
                </a:lnTo>
                <a:lnTo>
                  <a:pt x="33400" y="53771"/>
                </a:lnTo>
                <a:lnTo>
                  <a:pt x="31623" y="62445"/>
                </a:lnTo>
                <a:lnTo>
                  <a:pt x="30352" y="67818"/>
                </a:lnTo>
                <a:lnTo>
                  <a:pt x="27559" y="80632"/>
                </a:lnTo>
                <a:lnTo>
                  <a:pt x="24384" y="94805"/>
                </a:lnTo>
                <a:lnTo>
                  <a:pt x="23495" y="99009"/>
                </a:lnTo>
                <a:lnTo>
                  <a:pt x="9271" y="115531"/>
                </a:lnTo>
                <a:lnTo>
                  <a:pt x="27617" y="115531"/>
                </a:lnTo>
                <a:lnTo>
                  <a:pt x="38100" y="93662"/>
                </a:lnTo>
                <a:lnTo>
                  <a:pt x="52070" y="27292"/>
                </a:lnTo>
                <a:close/>
              </a:path>
              <a:path w="59054" h="123189">
                <a:moveTo>
                  <a:pt x="58547" y="0"/>
                </a:moveTo>
                <a:lnTo>
                  <a:pt x="44958" y="0"/>
                </a:lnTo>
                <a:lnTo>
                  <a:pt x="41656" y="14605"/>
                </a:lnTo>
                <a:lnTo>
                  <a:pt x="55245" y="14605"/>
                </a:lnTo>
                <a:lnTo>
                  <a:pt x="5854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7679308" y="5590146"/>
            <a:ext cx="52069" cy="95885"/>
          </a:xfrm>
          <a:custGeom>
            <a:avLst/>
            <a:gdLst/>
            <a:ahLst/>
            <a:cxnLst/>
            <a:rect l="l" t="t" r="r" b="b"/>
            <a:pathLst>
              <a:path w="52070" h="95885">
                <a:moveTo>
                  <a:pt x="47498" y="0"/>
                </a:moveTo>
                <a:lnTo>
                  <a:pt x="52070" y="0"/>
                </a:lnTo>
                <a:lnTo>
                  <a:pt x="38100" y="66370"/>
                </a:lnTo>
                <a:lnTo>
                  <a:pt x="18161" y="93827"/>
                </a:lnTo>
                <a:lnTo>
                  <a:pt x="14732" y="94932"/>
                </a:lnTo>
                <a:lnTo>
                  <a:pt x="10795" y="95478"/>
                </a:lnTo>
                <a:lnTo>
                  <a:pt x="6350" y="95478"/>
                </a:lnTo>
                <a:lnTo>
                  <a:pt x="5207" y="95478"/>
                </a:lnTo>
                <a:lnTo>
                  <a:pt x="0" y="94805"/>
                </a:lnTo>
                <a:lnTo>
                  <a:pt x="1777" y="87693"/>
                </a:lnTo>
                <a:lnTo>
                  <a:pt x="2286" y="87922"/>
                </a:lnTo>
                <a:lnTo>
                  <a:pt x="3048" y="88074"/>
                </a:lnTo>
                <a:lnTo>
                  <a:pt x="3937" y="88138"/>
                </a:lnTo>
                <a:lnTo>
                  <a:pt x="4825" y="88201"/>
                </a:lnTo>
                <a:lnTo>
                  <a:pt x="5842" y="88239"/>
                </a:lnTo>
                <a:lnTo>
                  <a:pt x="6985" y="88239"/>
                </a:lnTo>
                <a:lnTo>
                  <a:pt x="9271" y="88239"/>
                </a:lnTo>
                <a:lnTo>
                  <a:pt x="11175" y="87947"/>
                </a:lnTo>
                <a:lnTo>
                  <a:pt x="12954" y="87363"/>
                </a:lnTo>
                <a:lnTo>
                  <a:pt x="14732" y="86766"/>
                </a:lnTo>
                <a:lnTo>
                  <a:pt x="16256" y="85712"/>
                </a:lnTo>
                <a:lnTo>
                  <a:pt x="17652" y="84175"/>
                </a:lnTo>
                <a:lnTo>
                  <a:pt x="19050" y="82638"/>
                </a:lnTo>
                <a:lnTo>
                  <a:pt x="20193" y="80530"/>
                </a:lnTo>
                <a:lnTo>
                  <a:pt x="21336" y="77838"/>
                </a:lnTo>
                <a:lnTo>
                  <a:pt x="22479" y="75158"/>
                </a:lnTo>
                <a:lnTo>
                  <a:pt x="23495" y="71716"/>
                </a:lnTo>
                <a:lnTo>
                  <a:pt x="24384" y="67513"/>
                </a:lnTo>
                <a:lnTo>
                  <a:pt x="26035" y="60198"/>
                </a:lnTo>
                <a:lnTo>
                  <a:pt x="27559" y="53340"/>
                </a:lnTo>
                <a:lnTo>
                  <a:pt x="28956" y="46926"/>
                </a:lnTo>
                <a:lnTo>
                  <a:pt x="30352" y="40525"/>
                </a:lnTo>
                <a:lnTo>
                  <a:pt x="31623" y="35153"/>
                </a:lnTo>
                <a:lnTo>
                  <a:pt x="32512" y="30810"/>
                </a:lnTo>
                <a:lnTo>
                  <a:pt x="33400" y="26479"/>
                </a:lnTo>
                <a:lnTo>
                  <a:pt x="34163" y="23025"/>
                </a:lnTo>
                <a:lnTo>
                  <a:pt x="34671" y="20459"/>
                </a:lnTo>
                <a:lnTo>
                  <a:pt x="35306" y="17881"/>
                </a:lnTo>
                <a:lnTo>
                  <a:pt x="35687" y="15900"/>
                </a:lnTo>
                <a:lnTo>
                  <a:pt x="35941" y="14490"/>
                </a:lnTo>
                <a:lnTo>
                  <a:pt x="36195" y="13093"/>
                </a:lnTo>
                <a:lnTo>
                  <a:pt x="36322" y="12103"/>
                </a:lnTo>
                <a:lnTo>
                  <a:pt x="36322" y="11518"/>
                </a:lnTo>
                <a:lnTo>
                  <a:pt x="36449" y="10934"/>
                </a:lnTo>
                <a:lnTo>
                  <a:pt x="36449" y="10452"/>
                </a:lnTo>
                <a:lnTo>
                  <a:pt x="36449" y="10096"/>
                </a:lnTo>
                <a:lnTo>
                  <a:pt x="36449" y="8509"/>
                </a:lnTo>
                <a:lnTo>
                  <a:pt x="35814" y="7353"/>
                </a:lnTo>
                <a:lnTo>
                  <a:pt x="34671" y="6604"/>
                </a:lnTo>
                <a:lnTo>
                  <a:pt x="33400" y="5854"/>
                </a:lnTo>
                <a:lnTo>
                  <a:pt x="31369" y="5448"/>
                </a:lnTo>
                <a:lnTo>
                  <a:pt x="28321" y="5359"/>
                </a:lnTo>
                <a:lnTo>
                  <a:pt x="29337" y="749"/>
                </a:lnTo>
                <a:lnTo>
                  <a:pt x="4749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7720965" y="5562853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301" y="0"/>
                </a:moveTo>
                <a:lnTo>
                  <a:pt x="16890" y="0"/>
                </a:lnTo>
                <a:lnTo>
                  <a:pt x="13588" y="14605"/>
                </a:lnTo>
                <a:lnTo>
                  <a:pt x="0" y="14605"/>
                </a:lnTo>
                <a:lnTo>
                  <a:pt x="33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2823972" y="5887211"/>
            <a:ext cx="157733" cy="1562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2835020" y="5901651"/>
            <a:ext cx="147447" cy="147497"/>
          </a:xfrm>
          <a:prstGeom prst="rect">
            <a:avLst/>
          </a:prstGeom>
          <a:blipFill>
            <a:blip r:embed="rId1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3121151" y="5844540"/>
            <a:ext cx="3816730" cy="247154"/>
          </a:xfrm>
          <a:prstGeom prst="rect">
            <a:avLst/>
          </a:prstGeom>
          <a:blipFill>
            <a:blip r:embed="rId1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3235451" y="6306311"/>
            <a:ext cx="142519" cy="1425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3246373" y="6321120"/>
            <a:ext cx="132588" cy="132549"/>
          </a:xfrm>
          <a:prstGeom prst="rect">
            <a:avLst/>
          </a:prstGeom>
          <a:blipFill>
            <a:blip r:embed="rId1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3500628" y="6271259"/>
            <a:ext cx="185165" cy="169951"/>
          </a:xfrm>
          <a:prstGeom prst="rect">
            <a:avLst/>
          </a:prstGeom>
          <a:blipFill>
            <a:blip r:embed="rId1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3516121" y="6290741"/>
            <a:ext cx="166370" cy="151765"/>
          </a:xfrm>
          <a:custGeom>
            <a:avLst/>
            <a:gdLst/>
            <a:ahLst/>
            <a:cxnLst/>
            <a:rect l="l" t="t" r="r" b="b"/>
            <a:pathLst>
              <a:path w="166370" h="151764">
                <a:moveTo>
                  <a:pt x="92837" y="49237"/>
                </a:moveTo>
                <a:lnTo>
                  <a:pt x="86360" y="49237"/>
                </a:lnTo>
                <a:lnTo>
                  <a:pt x="61594" y="50190"/>
                </a:lnTo>
                <a:lnTo>
                  <a:pt x="61594" y="55791"/>
                </a:lnTo>
                <a:lnTo>
                  <a:pt x="64769" y="56349"/>
                </a:lnTo>
                <a:lnTo>
                  <a:pt x="67182" y="57035"/>
                </a:lnTo>
                <a:lnTo>
                  <a:pt x="70738" y="58661"/>
                </a:lnTo>
                <a:lnTo>
                  <a:pt x="72008" y="59893"/>
                </a:lnTo>
                <a:lnTo>
                  <a:pt x="72866" y="61721"/>
                </a:lnTo>
                <a:lnTo>
                  <a:pt x="73660" y="63207"/>
                </a:lnTo>
                <a:lnTo>
                  <a:pt x="74167" y="65404"/>
                </a:lnTo>
                <a:lnTo>
                  <a:pt x="74402" y="70472"/>
                </a:lnTo>
                <a:lnTo>
                  <a:pt x="74492" y="130848"/>
                </a:lnTo>
                <a:lnTo>
                  <a:pt x="74294" y="133667"/>
                </a:lnTo>
                <a:lnTo>
                  <a:pt x="73787" y="135991"/>
                </a:lnTo>
                <a:lnTo>
                  <a:pt x="73405" y="138315"/>
                </a:lnTo>
                <a:lnTo>
                  <a:pt x="72770" y="140042"/>
                </a:lnTo>
                <a:lnTo>
                  <a:pt x="71881" y="141173"/>
                </a:lnTo>
                <a:lnTo>
                  <a:pt x="71119" y="142290"/>
                </a:lnTo>
                <a:lnTo>
                  <a:pt x="70103" y="143179"/>
                </a:lnTo>
                <a:lnTo>
                  <a:pt x="67817" y="144437"/>
                </a:lnTo>
                <a:lnTo>
                  <a:pt x="65786" y="145186"/>
                </a:lnTo>
                <a:lnTo>
                  <a:pt x="63118" y="146024"/>
                </a:lnTo>
                <a:lnTo>
                  <a:pt x="63118" y="151206"/>
                </a:lnTo>
                <a:lnTo>
                  <a:pt x="104520" y="151206"/>
                </a:lnTo>
                <a:lnTo>
                  <a:pt x="104520" y="146024"/>
                </a:lnTo>
                <a:lnTo>
                  <a:pt x="100964" y="145110"/>
                </a:lnTo>
                <a:lnTo>
                  <a:pt x="98298" y="144043"/>
                </a:lnTo>
                <a:lnTo>
                  <a:pt x="96774" y="142798"/>
                </a:lnTo>
                <a:lnTo>
                  <a:pt x="95123" y="141566"/>
                </a:lnTo>
                <a:lnTo>
                  <a:pt x="94106" y="139776"/>
                </a:lnTo>
                <a:lnTo>
                  <a:pt x="93472" y="137414"/>
                </a:lnTo>
                <a:lnTo>
                  <a:pt x="92963" y="135051"/>
                </a:lnTo>
                <a:lnTo>
                  <a:pt x="92710" y="130848"/>
                </a:lnTo>
                <a:lnTo>
                  <a:pt x="92710" y="81991"/>
                </a:lnTo>
                <a:lnTo>
                  <a:pt x="93344" y="78993"/>
                </a:lnTo>
                <a:lnTo>
                  <a:pt x="94741" y="76390"/>
                </a:lnTo>
                <a:lnTo>
                  <a:pt x="96012" y="73786"/>
                </a:lnTo>
                <a:lnTo>
                  <a:pt x="98170" y="71145"/>
                </a:lnTo>
                <a:lnTo>
                  <a:pt x="101091" y="68465"/>
                </a:lnTo>
                <a:lnTo>
                  <a:pt x="102897" y="66878"/>
                </a:lnTo>
                <a:lnTo>
                  <a:pt x="93090" y="66878"/>
                </a:lnTo>
                <a:lnTo>
                  <a:pt x="91566" y="66459"/>
                </a:lnTo>
                <a:lnTo>
                  <a:pt x="92837" y="49237"/>
                </a:lnTo>
                <a:close/>
              </a:path>
              <a:path w="166370" h="151764">
                <a:moveTo>
                  <a:pt x="149870" y="61175"/>
                </a:moveTo>
                <a:lnTo>
                  <a:pt x="119887" y="61175"/>
                </a:lnTo>
                <a:lnTo>
                  <a:pt x="122047" y="61480"/>
                </a:lnTo>
                <a:lnTo>
                  <a:pt x="123698" y="62077"/>
                </a:lnTo>
                <a:lnTo>
                  <a:pt x="131572" y="68198"/>
                </a:lnTo>
                <a:lnTo>
                  <a:pt x="132587" y="69646"/>
                </a:lnTo>
                <a:lnTo>
                  <a:pt x="133350" y="71653"/>
                </a:lnTo>
                <a:lnTo>
                  <a:pt x="133985" y="74231"/>
                </a:lnTo>
                <a:lnTo>
                  <a:pt x="134747" y="76796"/>
                </a:lnTo>
                <a:lnTo>
                  <a:pt x="135127" y="80086"/>
                </a:lnTo>
                <a:lnTo>
                  <a:pt x="135508" y="84112"/>
                </a:lnTo>
                <a:lnTo>
                  <a:pt x="135762" y="88125"/>
                </a:lnTo>
                <a:lnTo>
                  <a:pt x="135829" y="130848"/>
                </a:lnTo>
                <a:lnTo>
                  <a:pt x="135621" y="133667"/>
                </a:lnTo>
                <a:lnTo>
                  <a:pt x="124332" y="146024"/>
                </a:lnTo>
                <a:lnTo>
                  <a:pt x="124332" y="151206"/>
                </a:lnTo>
                <a:lnTo>
                  <a:pt x="165988" y="151206"/>
                </a:lnTo>
                <a:lnTo>
                  <a:pt x="165988" y="146024"/>
                </a:lnTo>
                <a:lnTo>
                  <a:pt x="162687" y="145110"/>
                </a:lnTo>
                <a:lnTo>
                  <a:pt x="160400" y="144246"/>
                </a:lnTo>
                <a:lnTo>
                  <a:pt x="154041" y="78993"/>
                </a:lnTo>
                <a:lnTo>
                  <a:pt x="153689" y="74523"/>
                </a:lnTo>
                <a:lnTo>
                  <a:pt x="153570" y="73786"/>
                </a:lnTo>
                <a:lnTo>
                  <a:pt x="152907" y="70472"/>
                </a:lnTo>
                <a:lnTo>
                  <a:pt x="152306" y="66878"/>
                </a:lnTo>
                <a:lnTo>
                  <a:pt x="152197" y="66459"/>
                </a:lnTo>
                <a:lnTo>
                  <a:pt x="151129" y="63411"/>
                </a:lnTo>
                <a:lnTo>
                  <a:pt x="149870" y="61175"/>
                </a:lnTo>
                <a:close/>
              </a:path>
              <a:path w="166370" h="151764">
                <a:moveTo>
                  <a:pt x="129666" y="48501"/>
                </a:moveTo>
                <a:lnTo>
                  <a:pt x="122174" y="48501"/>
                </a:lnTo>
                <a:lnTo>
                  <a:pt x="118744" y="49110"/>
                </a:lnTo>
                <a:lnTo>
                  <a:pt x="93090" y="66878"/>
                </a:lnTo>
                <a:lnTo>
                  <a:pt x="102897" y="66878"/>
                </a:lnTo>
                <a:lnTo>
                  <a:pt x="104139" y="65786"/>
                </a:lnTo>
                <a:lnTo>
                  <a:pt x="106806" y="63906"/>
                </a:lnTo>
                <a:lnTo>
                  <a:pt x="109219" y="62814"/>
                </a:lnTo>
                <a:lnTo>
                  <a:pt x="111760" y="61721"/>
                </a:lnTo>
                <a:lnTo>
                  <a:pt x="114300" y="61175"/>
                </a:lnTo>
                <a:lnTo>
                  <a:pt x="149870" y="61175"/>
                </a:lnTo>
                <a:lnTo>
                  <a:pt x="149605" y="60705"/>
                </a:lnTo>
                <a:lnTo>
                  <a:pt x="136016" y="49822"/>
                </a:lnTo>
                <a:lnTo>
                  <a:pt x="133095" y="48933"/>
                </a:lnTo>
                <a:lnTo>
                  <a:pt x="129666" y="48501"/>
                </a:lnTo>
                <a:close/>
              </a:path>
              <a:path w="166370" h="151764">
                <a:moveTo>
                  <a:pt x="31876" y="0"/>
                </a:moveTo>
                <a:lnTo>
                  <a:pt x="25526" y="0"/>
                </a:lnTo>
                <a:lnTo>
                  <a:pt x="0" y="1054"/>
                </a:lnTo>
                <a:lnTo>
                  <a:pt x="0" y="6540"/>
                </a:lnTo>
                <a:lnTo>
                  <a:pt x="3682" y="7175"/>
                </a:lnTo>
                <a:lnTo>
                  <a:pt x="6095" y="7810"/>
                </a:lnTo>
                <a:lnTo>
                  <a:pt x="13588" y="131673"/>
                </a:lnTo>
                <a:lnTo>
                  <a:pt x="13080" y="136397"/>
                </a:lnTo>
                <a:lnTo>
                  <a:pt x="1777" y="146024"/>
                </a:lnTo>
                <a:lnTo>
                  <a:pt x="1777" y="151206"/>
                </a:lnTo>
                <a:lnTo>
                  <a:pt x="43687" y="151206"/>
                </a:lnTo>
                <a:lnTo>
                  <a:pt x="43687" y="146024"/>
                </a:lnTo>
                <a:lnTo>
                  <a:pt x="40131" y="145110"/>
                </a:lnTo>
                <a:lnTo>
                  <a:pt x="37464" y="144043"/>
                </a:lnTo>
                <a:lnTo>
                  <a:pt x="35940" y="142798"/>
                </a:lnTo>
                <a:lnTo>
                  <a:pt x="34289" y="141566"/>
                </a:lnTo>
                <a:lnTo>
                  <a:pt x="33274" y="139776"/>
                </a:lnTo>
                <a:lnTo>
                  <a:pt x="32765" y="137414"/>
                </a:lnTo>
                <a:lnTo>
                  <a:pt x="32130" y="135051"/>
                </a:lnTo>
                <a:lnTo>
                  <a:pt x="31926" y="131673"/>
                </a:lnTo>
                <a:lnTo>
                  <a:pt x="3187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3577716" y="6339243"/>
            <a:ext cx="104775" cy="102870"/>
          </a:xfrm>
          <a:custGeom>
            <a:avLst/>
            <a:gdLst/>
            <a:ahLst/>
            <a:cxnLst/>
            <a:rect l="l" t="t" r="r" b="b"/>
            <a:pathLst>
              <a:path w="104775" h="102870">
                <a:moveTo>
                  <a:pt x="64262" y="0"/>
                </a:moveTo>
                <a:lnTo>
                  <a:pt x="68072" y="0"/>
                </a:lnTo>
                <a:lnTo>
                  <a:pt x="71500" y="431"/>
                </a:lnTo>
                <a:lnTo>
                  <a:pt x="74422" y="1320"/>
                </a:lnTo>
                <a:lnTo>
                  <a:pt x="77470" y="2197"/>
                </a:lnTo>
                <a:lnTo>
                  <a:pt x="80137" y="3555"/>
                </a:lnTo>
                <a:lnTo>
                  <a:pt x="82423" y="5384"/>
                </a:lnTo>
                <a:lnTo>
                  <a:pt x="84709" y="7213"/>
                </a:lnTo>
                <a:lnTo>
                  <a:pt x="86613" y="9486"/>
                </a:lnTo>
                <a:lnTo>
                  <a:pt x="88011" y="12204"/>
                </a:lnTo>
                <a:lnTo>
                  <a:pt x="89535" y="14909"/>
                </a:lnTo>
                <a:lnTo>
                  <a:pt x="90678" y="18173"/>
                </a:lnTo>
                <a:lnTo>
                  <a:pt x="91312" y="21970"/>
                </a:lnTo>
                <a:lnTo>
                  <a:pt x="92075" y="25780"/>
                </a:lnTo>
                <a:lnTo>
                  <a:pt x="92456" y="30606"/>
                </a:lnTo>
                <a:lnTo>
                  <a:pt x="92456" y="36448"/>
                </a:lnTo>
                <a:lnTo>
                  <a:pt x="92456" y="76288"/>
                </a:lnTo>
                <a:lnTo>
                  <a:pt x="92456" y="81152"/>
                </a:lnTo>
                <a:lnTo>
                  <a:pt x="92583" y="84670"/>
                </a:lnTo>
                <a:lnTo>
                  <a:pt x="104394" y="97523"/>
                </a:lnTo>
                <a:lnTo>
                  <a:pt x="104394" y="102704"/>
                </a:lnTo>
                <a:lnTo>
                  <a:pt x="62737" y="102704"/>
                </a:lnTo>
                <a:lnTo>
                  <a:pt x="62737" y="97523"/>
                </a:lnTo>
                <a:lnTo>
                  <a:pt x="65532" y="96685"/>
                </a:lnTo>
                <a:lnTo>
                  <a:pt x="67563" y="95935"/>
                </a:lnTo>
                <a:lnTo>
                  <a:pt x="74295" y="81495"/>
                </a:lnTo>
                <a:lnTo>
                  <a:pt x="74295" y="76707"/>
                </a:lnTo>
                <a:lnTo>
                  <a:pt x="74295" y="49021"/>
                </a:lnTo>
                <a:lnTo>
                  <a:pt x="74295" y="44094"/>
                </a:lnTo>
                <a:lnTo>
                  <a:pt x="74168" y="39623"/>
                </a:lnTo>
                <a:lnTo>
                  <a:pt x="73913" y="35610"/>
                </a:lnTo>
                <a:lnTo>
                  <a:pt x="73533" y="31584"/>
                </a:lnTo>
                <a:lnTo>
                  <a:pt x="73152" y="28295"/>
                </a:lnTo>
                <a:lnTo>
                  <a:pt x="72390" y="25730"/>
                </a:lnTo>
                <a:lnTo>
                  <a:pt x="71755" y="23152"/>
                </a:lnTo>
                <a:lnTo>
                  <a:pt x="70993" y="21145"/>
                </a:lnTo>
                <a:lnTo>
                  <a:pt x="69977" y="19697"/>
                </a:lnTo>
                <a:lnTo>
                  <a:pt x="69087" y="18262"/>
                </a:lnTo>
                <a:lnTo>
                  <a:pt x="62103" y="13576"/>
                </a:lnTo>
                <a:lnTo>
                  <a:pt x="60452" y="12979"/>
                </a:lnTo>
                <a:lnTo>
                  <a:pt x="58293" y="12674"/>
                </a:lnTo>
                <a:lnTo>
                  <a:pt x="55499" y="12674"/>
                </a:lnTo>
                <a:lnTo>
                  <a:pt x="52705" y="12674"/>
                </a:lnTo>
                <a:lnTo>
                  <a:pt x="33147" y="27889"/>
                </a:lnTo>
                <a:lnTo>
                  <a:pt x="31750" y="30492"/>
                </a:lnTo>
                <a:lnTo>
                  <a:pt x="31115" y="33489"/>
                </a:lnTo>
                <a:lnTo>
                  <a:pt x="31115" y="36868"/>
                </a:lnTo>
                <a:lnTo>
                  <a:pt x="31115" y="76288"/>
                </a:lnTo>
                <a:lnTo>
                  <a:pt x="31115" y="82346"/>
                </a:lnTo>
                <a:lnTo>
                  <a:pt x="31369" y="86550"/>
                </a:lnTo>
                <a:lnTo>
                  <a:pt x="31877" y="88912"/>
                </a:lnTo>
                <a:lnTo>
                  <a:pt x="32512" y="91274"/>
                </a:lnTo>
                <a:lnTo>
                  <a:pt x="33528" y="93065"/>
                </a:lnTo>
                <a:lnTo>
                  <a:pt x="35179" y="94297"/>
                </a:lnTo>
                <a:lnTo>
                  <a:pt x="36703" y="95542"/>
                </a:lnTo>
                <a:lnTo>
                  <a:pt x="39370" y="96608"/>
                </a:lnTo>
                <a:lnTo>
                  <a:pt x="42925" y="97523"/>
                </a:lnTo>
                <a:lnTo>
                  <a:pt x="42925" y="102704"/>
                </a:lnTo>
                <a:lnTo>
                  <a:pt x="1524" y="102704"/>
                </a:lnTo>
                <a:lnTo>
                  <a:pt x="1524" y="97523"/>
                </a:lnTo>
                <a:lnTo>
                  <a:pt x="4191" y="96685"/>
                </a:lnTo>
                <a:lnTo>
                  <a:pt x="6223" y="95935"/>
                </a:lnTo>
                <a:lnTo>
                  <a:pt x="7366" y="95313"/>
                </a:lnTo>
                <a:lnTo>
                  <a:pt x="8509" y="94678"/>
                </a:lnTo>
                <a:lnTo>
                  <a:pt x="9525" y="93789"/>
                </a:lnTo>
                <a:lnTo>
                  <a:pt x="10287" y="92671"/>
                </a:lnTo>
                <a:lnTo>
                  <a:pt x="11175" y="91541"/>
                </a:lnTo>
                <a:lnTo>
                  <a:pt x="11811" y="89814"/>
                </a:lnTo>
                <a:lnTo>
                  <a:pt x="12192" y="87490"/>
                </a:lnTo>
                <a:lnTo>
                  <a:pt x="12700" y="85166"/>
                </a:lnTo>
                <a:lnTo>
                  <a:pt x="12954" y="81533"/>
                </a:lnTo>
                <a:lnTo>
                  <a:pt x="12954" y="76606"/>
                </a:lnTo>
                <a:lnTo>
                  <a:pt x="12954" y="30530"/>
                </a:lnTo>
                <a:lnTo>
                  <a:pt x="12954" y="26022"/>
                </a:lnTo>
                <a:lnTo>
                  <a:pt x="12827" y="22402"/>
                </a:lnTo>
                <a:lnTo>
                  <a:pt x="12700" y="19646"/>
                </a:lnTo>
                <a:lnTo>
                  <a:pt x="12573" y="16903"/>
                </a:lnTo>
                <a:lnTo>
                  <a:pt x="12065" y="14706"/>
                </a:lnTo>
                <a:lnTo>
                  <a:pt x="11175" y="13042"/>
                </a:lnTo>
                <a:lnTo>
                  <a:pt x="10413" y="11391"/>
                </a:lnTo>
                <a:lnTo>
                  <a:pt x="0" y="7289"/>
                </a:lnTo>
                <a:lnTo>
                  <a:pt x="0" y="1689"/>
                </a:lnTo>
                <a:lnTo>
                  <a:pt x="24765" y="736"/>
                </a:lnTo>
                <a:lnTo>
                  <a:pt x="31242" y="736"/>
                </a:lnTo>
                <a:lnTo>
                  <a:pt x="29972" y="17957"/>
                </a:lnTo>
                <a:lnTo>
                  <a:pt x="31496" y="18376"/>
                </a:lnTo>
                <a:lnTo>
                  <a:pt x="53848" y="1841"/>
                </a:lnTo>
                <a:lnTo>
                  <a:pt x="57150" y="609"/>
                </a:lnTo>
                <a:lnTo>
                  <a:pt x="60579" y="0"/>
                </a:lnTo>
                <a:lnTo>
                  <a:pt x="642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3516121" y="6290741"/>
            <a:ext cx="43815" cy="151765"/>
          </a:xfrm>
          <a:custGeom>
            <a:avLst/>
            <a:gdLst/>
            <a:ahLst/>
            <a:cxnLst/>
            <a:rect l="l" t="t" r="r" b="b"/>
            <a:pathLst>
              <a:path w="43814" h="151764">
                <a:moveTo>
                  <a:pt x="25526" y="0"/>
                </a:moveTo>
                <a:lnTo>
                  <a:pt x="31876" y="0"/>
                </a:lnTo>
                <a:lnTo>
                  <a:pt x="31876" y="124790"/>
                </a:lnTo>
                <a:lnTo>
                  <a:pt x="31876" y="130848"/>
                </a:lnTo>
                <a:lnTo>
                  <a:pt x="32130" y="135051"/>
                </a:lnTo>
                <a:lnTo>
                  <a:pt x="32765" y="137414"/>
                </a:lnTo>
                <a:lnTo>
                  <a:pt x="33274" y="139776"/>
                </a:lnTo>
                <a:lnTo>
                  <a:pt x="34289" y="141566"/>
                </a:lnTo>
                <a:lnTo>
                  <a:pt x="35940" y="142798"/>
                </a:lnTo>
                <a:lnTo>
                  <a:pt x="37464" y="144043"/>
                </a:lnTo>
                <a:lnTo>
                  <a:pt x="40131" y="145110"/>
                </a:lnTo>
                <a:lnTo>
                  <a:pt x="43687" y="146024"/>
                </a:lnTo>
                <a:lnTo>
                  <a:pt x="43687" y="151206"/>
                </a:lnTo>
                <a:lnTo>
                  <a:pt x="1777" y="151206"/>
                </a:lnTo>
                <a:lnTo>
                  <a:pt x="1777" y="146024"/>
                </a:lnTo>
                <a:lnTo>
                  <a:pt x="5333" y="145110"/>
                </a:lnTo>
                <a:lnTo>
                  <a:pt x="7747" y="144157"/>
                </a:lnTo>
                <a:lnTo>
                  <a:pt x="13715" y="128587"/>
                </a:lnTo>
                <a:lnTo>
                  <a:pt x="13715" y="124790"/>
                </a:lnTo>
                <a:lnTo>
                  <a:pt x="13715" y="36347"/>
                </a:lnTo>
                <a:lnTo>
                  <a:pt x="13715" y="29578"/>
                </a:lnTo>
                <a:lnTo>
                  <a:pt x="13588" y="24866"/>
                </a:lnTo>
                <a:lnTo>
                  <a:pt x="13588" y="22186"/>
                </a:lnTo>
                <a:lnTo>
                  <a:pt x="10794" y="10985"/>
                </a:lnTo>
                <a:lnTo>
                  <a:pt x="10032" y="9931"/>
                </a:lnTo>
                <a:lnTo>
                  <a:pt x="8889" y="9080"/>
                </a:lnTo>
                <a:lnTo>
                  <a:pt x="7492" y="8445"/>
                </a:lnTo>
                <a:lnTo>
                  <a:pt x="6095" y="7810"/>
                </a:lnTo>
                <a:lnTo>
                  <a:pt x="3682" y="7175"/>
                </a:lnTo>
                <a:lnTo>
                  <a:pt x="0" y="6540"/>
                </a:lnTo>
                <a:lnTo>
                  <a:pt x="0" y="1054"/>
                </a:lnTo>
                <a:lnTo>
                  <a:pt x="2552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3680459" y="6278879"/>
            <a:ext cx="137947" cy="16230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3695319" y="6297714"/>
            <a:ext cx="118745" cy="144780"/>
          </a:xfrm>
          <a:custGeom>
            <a:avLst/>
            <a:gdLst/>
            <a:ahLst/>
            <a:cxnLst/>
            <a:rect l="l" t="t" r="r" b="b"/>
            <a:pathLst>
              <a:path w="118745" h="144779">
                <a:moveTo>
                  <a:pt x="82676" y="0"/>
                </a:moveTo>
                <a:lnTo>
                  <a:pt x="27685" y="0"/>
                </a:lnTo>
                <a:lnTo>
                  <a:pt x="26542" y="5168"/>
                </a:lnTo>
                <a:lnTo>
                  <a:pt x="30225" y="5384"/>
                </a:lnTo>
                <a:lnTo>
                  <a:pt x="32892" y="6159"/>
                </a:lnTo>
                <a:lnTo>
                  <a:pt x="34543" y="7493"/>
                </a:lnTo>
                <a:lnTo>
                  <a:pt x="36067" y="8839"/>
                </a:lnTo>
                <a:lnTo>
                  <a:pt x="36947" y="11201"/>
                </a:lnTo>
                <a:lnTo>
                  <a:pt x="36951" y="18808"/>
                </a:lnTo>
                <a:lnTo>
                  <a:pt x="36194" y="24333"/>
                </a:lnTo>
                <a:lnTo>
                  <a:pt x="34670" y="31381"/>
                </a:lnTo>
                <a:lnTo>
                  <a:pt x="16636" y="112737"/>
                </a:lnTo>
                <a:lnTo>
                  <a:pt x="15112" y="119722"/>
                </a:lnTo>
                <a:lnTo>
                  <a:pt x="7238" y="136994"/>
                </a:lnTo>
                <a:lnTo>
                  <a:pt x="5968" y="137947"/>
                </a:lnTo>
                <a:lnTo>
                  <a:pt x="3936" y="138633"/>
                </a:lnTo>
                <a:lnTo>
                  <a:pt x="1269" y="139052"/>
                </a:lnTo>
                <a:lnTo>
                  <a:pt x="0" y="144233"/>
                </a:lnTo>
                <a:lnTo>
                  <a:pt x="43433" y="144233"/>
                </a:lnTo>
                <a:lnTo>
                  <a:pt x="44703" y="139052"/>
                </a:lnTo>
                <a:lnTo>
                  <a:pt x="41147" y="138772"/>
                </a:lnTo>
                <a:lnTo>
                  <a:pt x="38734" y="138353"/>
                </a:lnTo>
                <a:lnTo>
                  <a:pt x="33146" y="132156"/>
                </a:lnTo>
                <a:lnTo>
                  <a:pt x="33146" y="128562"/>
                </a:lnTo>
                <a:lnTo>
                  <a:pt x="33527" y="123367"/>
                </a:lnTo>
                <a:lnTo>
                  <a:pt x="33781" y="121691"/>
                </a:lnTo>
                <a:lnTo>
                  <a:pt x="34670" y="116370"/>
                </a:lnTo>
                <a:lnTo>
                  <a:pt x="42163" y="82423"/>
                </a:lnTo>
                <a:lnTo>
                  <a:pt x="69307" y="82423"/>
                </a:lnTo>
                <a:lnTo>
                  <a:pt x="76739" y="81468"/>
                </a:lnTo>
                <a:lnTo>
                  <a:pt x="84145" y="79750"/>
                </a:lnTo>
                <a:lnTo>
                  <a:pt x="90931" y="77343"/>
                </a:lnTo>
                <a:lnTo>
                  <a:pt x="96982" y="74214"/>
                </a:lnTo>
                <a:lnTo>
                  <a:pt x="97767" y="73647"/>
                </a:lnTo>
                <a:lnTo>
                  <a:pt x="43941" y="73647"/>
                </a:lnTo>
                <a:lnTo>
                  <a:pt x="58292" y="9613"/>
                </a:lnTo>
                <a:lnTo>
                  <a:pt x="63118" y="9398"/>
                </a:lnTo>
                <a:lnTo>
                  <a:pt x="67690" y="9296"/>
                </a:lnTo>
                <a:lnTo>
                  <a:pt x="110005" y="9296"/>
                </a:lnTo>
                <a:lnTo>
                  <a:pt x="108330" y="7975"/>
                </a:lnTo>
                <a:lnTo>
                  <a:pt x="104775" y="5257"/>
                </a:lnTo>
                <a:lnTo>
                  <a:pt x="100456" y="3251"/>
                </a:lnTo>
                <a:lnTo>
                  <a:pt x="89661" y="647"/>
                </a:lnTo>
                <a:lnTo>
                  <a:pt x="82676" y="0"/>
                </a:lnTo>
                <a:close/>
              </a:path>
              <a:path w="118745" h="144779">
                <a:moveTo>
                  <a:pt x="69307" y="82423"/>
                </a:moveTo>
                <a:lnTo>
                  <a:pt x="42163" y="82423"/>
                </a:lnTo>
                <a:lnTo>
                  <a:pt x="46862" y="82702"/>
                </a:lnTo>
                <a:lnTo>
                  <a:pt x="52958" y="82842"/>
                </a:lnTo>
                <a:lnTo>
                  <a:pt x="60070" y="82842"/>
                </a:lnTo>
                <a:lnTo>
                  <a:pt x="68714" y="82499"/>
                </a:lnTo>
                <a:lnTo>
                  <a:pt x="69307" y="82423"/>
                </a:lnTo>
                <a:close/>
              </a:path>
              <a:path w="118745" h="144779">
                <a:moveTo>
                  <a:pt x="110005" y="9296"/>
                </a:moveTo>
                <a:lnTo>
                  <a:pt x="81660" y="9296"/>
                </a:lnTo>
                <a:lnTo>
                  <a:pt x="88518" y="11201"/>
                </a:lnTo>
                <a:lnTo>
                  <a:pt x="96900" y="18808"/>
                </a:lnTo>
                <a:lnTo>
                  <a:pt x="98932" y="24790"/>
                </a:lnTo>
                <a:lnTo>
                  <a:pt x="98932" y="39027"/>
                </a:lnTo>
                <a:lnTo>
                  <a:pt x="88391" y="62814"/>
                </a:lnTo>
                <a:lnTo>
                  <a:pt x="85089" y="66509"/>
                </a:lnTo>
                <a:lnTo>
                  <a:pt x="80771" y="69240"/>
                </a:lnTo>
                <a:lnTo>
                  <a:pt x="70357" y="72771"/>
                </a:lnTo>
                <a:lnTo>
                  <a:pt x="63372" y="73647"/>
                </a:lnTo>
                <a:lnTo>
                  <a:pt x="97767" y="73647"/>
                </a:lnTo>
                <a:lnTo>
                  <a:pt x="118270" y="40413"/>
                </a:lnTo>
                <a:lnTo>
                  <a:pt x="118744" y="32753"/>
                </a:lnTo>
                <a:lnTo>
                  <a:pt x="118744" y="27254"/>
                </a:lnTo>
                <a:lnTo>
                  <a:pt x="117855" y="22428"/>
                </a:lnTo>
                <a:lnTo>
                  <a:pt x="116077" y="18275"/>
                </a:lnTo>
                <a:lnTo>
                  <a:pt x="114426" y="14122"/>
                </a:lnTo>
                <a:lnTo>
                  <a:pt x="111759" y="10680"/>
                </a:lnTo>
                <a:lnTo>
                  <a:pt x="110005" y="929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3739260" y="6307010"/>
            <a:ext cx="55244" cy="64769"/>
          </a:xfrm>
          <a:custGeom>
            <a:avLst/>
            <a:gdLst/>
            <a:ahLst/>
            <a:cxnLst/>
            <a:rect l="l" t="t" r="r" b="b"/>
            <a:pathLst>
              <a:path w="55245" h="64770">
                <a:moveTo>
                  <a:pt x="28066" y="0"/>
                </a:moveTo>
                <a:lnTo>
                  <a:pt x="23749" y="0"/>
                </a:lnTo>
                <a:lnTo>
                  <a:pt x="19176" y="101"/>
                </a:lnTo>
                <a:lnTo>
                  <a:pt x="14350" y="317"/>
                </a:lnTo>
                <a:lnTo>
                  <a:pt x="0" y="64350"/>
                </a:lnTo>
                <a:lnTo>
                  <a:pt x="10922" y="64350"/>
                </a:lnTo>
                <a:lnTo>
                  <a:pt x="19430" y="64350"/>
                </a:lnTo>
                <a:lnTo>
                  <a:pt x="44450" y="53517"/>
                </a:lnTo>
                <a:lnTo>
                  <a:pt x="47878" y="49822"/>
                </a:lnTo>
                <a:lnTo>
                  <a:pt x="50418" y="45440"/>
                </a:lnTo>
                <a:lnTo>
                  <a:pt x="52324" y="40360"/>
                </a:lnTo>
                <a:lnTo>
                  <a:pt x="54101" y="35293"/>
                </a:lnTo>
                <a:lnTo>
                  <a:pt x="54990" y="29730"/>
                </a:lnTo>
                <a:lnTo>
                  <a:pt x="54990" y="23672"/>
                </a:lnTo>
                <a:lnTo>
                  <a:pt x="54990" y="15493"/>
                </a:lnTo>
                <a:lnTo>
                  <a:pt x="52959" y="9512"/>
                </a:lnTo>
                <a:lnTo>
                  <a:pt x="48767" y="5702"/>
                </a:lnTo>
                <a:lnTo>
                  <a:pt x="44576" y="1904"/>
                </a:lnTo>
                <a:lnTo>
                  <a:pt x="37718" y="0"/>
                </a:lnTo>
                <a:lnTo>
                  <a:pt x="280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3695319" y="6297714"/>
            <a:ext cx="118745" cy="144780"/>
          </a:xfrm>
          <a:custGeom>
            <a:avLst/>
            <a:gdLst/>
            <a:ahLst/>
            <a:cxnLst/>
            <a:rect l="l" t="t" r="r" b="b"/>
            <a:pathLst>
              <a:path w="118745" h="144779">
                <a:moveTo>
                  <a:pt x="27685" y="0"/>
                </a:moveTo>
                <a:lnTo>
                  <a:pt x="74294" y="0"/>
                </a:lnTo>
                <a:lnTo>
                  <a:pt x="82676" y="0"/>
                </a:lnTo>
                <a:lnTo>
                  <a:pt x="89661" y="647"/>
                </a:lnTo>
                <a:lnTo>
                  <a:pt x="94995" y="1955"/>
                </a:lnTo>
                <a:lnTo>
                  <a:pt x="100456" y="3251"/>
                </a:lnTo>
                <a:lnTo>
                  <a:pt x="104775" y="5257"/>
                </a:lnTo>
                <a:lnTo>
                  <a:pt x="108330" y="7975"/>
                </a:lnTo>
                <a:lnTo>
                  <a:pt x="111759" y="10680"/>
                </a:lnTo>
                <a:lnTo>
                  <a:pt x="114426" y="14122"/>
                </a:lnTo>
                <a:lnTo>
                  <a:pt x="116077" y="18275"/>
                </a:lnTo>
                <a:lnTo>
                  <a:pt x="117855" y="22428"/>
                </a:lnTo>
                <a:lnTo>
                  <a:pt x="118744" y="27254"/>
                </a:lnTo>
                <a:lnTo>
                  <a:pt x="118744" y="32753"/>
                </a:lnTo>
                <a:lnTo>
                  <a:pt x="102377" y="70316"/>
                </a:lnTo>
                <a:lnTo>
                  <a:pt x="60070" y="82842"/>
                </a:lnTo>
                <a:lnTo>
                  <a:pt x="52958" y="82842"/>
                </a:lnTo>
                <a:lnTo>
                  <a:pt x="46862" y="82702"/>
                </a:lnTo>
                <a:lnTo>
                  <a:pt x="42163" y="82423"/>
                </a:lnTo>
                <a:lnTo>
                  <a:pt x="35305" y="113487"/>
                </a:lnTo>
                <a:lnTo>
                  <a:pt x="33273" y="126961"/>
                </a:lnTo>
                <a:lnTo>
                  <a:pt x="33146" y="128562"/>
                </a:lnTo>
                <a:lnTo>
                  <a:pt x="33146" y="129971"/>
                </a:lnTo>
                <a:lnTo>
                  <a:pt x="33146" y="132156"/>
                </a:lnTo>
                <a:lnTo>
                  <a:pt x="33527" y="133858"/>
                </a:lnTo>
                <a:lnTo>
                  <a:pt x="34162" y="135089"/>
                </a:lnTo>
                <a:lnTo>
                  <a:pt x="34925" y="136321"/>
                </a:lnTo>
                <a:lnTo>
                  <a:pt x="35940" y="137223"/>
                </a:lnTo>
                <a:lnTo>
                  <a:pt x="37337" y="137782"/>
                </a:lnTo>
                <a:lnTo>
                  <a:pt x="38734" y="138353"/>
                </a:lnTo>
                <a:lnTo>
                  <a:pt x="41147" y="138772"/>
                </a:lnTo>
                <a:lnTo>
                  <a:pt x="44703" y="139052"/>
                </a:lnTo>
                <a:lnTo>
                  <a:pt x="43433" y="144233"/>
                </a:lnTo>
                <a:lnTo>
                  <a:pt x="0" y="144233"/>
                </a:lnTo>
                <a:lnTo>
                  <a:pt x="1269" y="139052"/>
                </a:lnTo>
                <a:lnTo>
                  <a:pt x="3936" y="138633"/>
                </a:lnTo>
                <a:lnTo>
                  <a:pt x="5968" y="137947"/>
                </a:lnTo>
                <a:lnTo>
                  <a:pt x="7238" y="136994"/>
                </a:lnTo>
                <a:lnTo>
                  <a:pt x="8635" y="136042"/>
                </a:lnTo>
                <a:lnTo>
                  <a:pt x="9651" y="134721"/>
                </a:lnTo>
                <a:lnTo>
                  <a:pt x="10667" y="133032"/>
                </a:lnTo>
                <a:lnTo>
                  <a:pt x="11556" y="131343"/>
                </a:lnTo>
                <a:lnTo>
                  <a:pt x="12445" y="129286"/>
                </a:lnTo>
                <a:lnTo>
                  <a:pt x="13207" y="126847"/>
                </a:lnTo>
                <a:lnTo>
                  <a:pt x="13969" y="124421"/>
                </a:lnTo>
                <a:lnTo>
                  <a:pt x="15112" y="119722"/>
                </a:lnTo>
                <a:lnTo>
                  <a:pt x="16636" y="112737"/>
                </a:lnTo>
                <a:lnTo>
                  <a:pt x="34670" y="31381"/>
                </a:lnTo>
                <a:lnTo>
                  <a:pt x="36194" y="24333"/>
                </a:lnTo>
                <a:lnTo>
                  <a:pt x="36956" y="18770"/>
                </a:lnTo>
                <a:lnTo>
                  <a:pt x="36956" y="14681"/>
                </a:lnTo>
                <a:lnTo>
                  <a:pt x="36956" y="11226"/>
                </a:lnTo>
                <a:lnTo>
                  <a:pt x="26542" y="5168"/>
                </a:lnTo>
                <a:lnTo>
                  <a:pt x="2768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3831335" y="6260591"/>
            <a:ext cx="912113" cy="220230"/>
          </a:xfrm>
          <a:prstGeom prst="rect">
            <a:avLst/>
          </a:prstGeom>
          <a:blipFill>
            <a:blip r:embed="rId1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3845559" y="6280112"/>
            <a:ext cx="893444" cy="200660"/>
          </a:xfrm>
          <a:custGeom>
            <a:avLst/>
            <a:gdLst/>
            <a:ahLst/>
            <a:cxnLst/>
            <a:rect l="l" t="t" r="r" b="b"/>
            <a:pathLst>
              <a:path w="893445" h="200660">
                <a:moveTo>
                  <a:pt x="258063" y="1485"/>
                </a:moveTo>
                <a:lnTo>
                  <a:pt x="241807" y="1485"/>
                </a:lnTo>
                <a:lnTo>
                  <a:pt x="241807" y="198132"/>
                </a:lnTo>
                <a:lnTo>
                  <a:pt x="258063" y="198132"/>
                </a:lnTo>
                <a:lnTo>
                  <a:pt x="258063" y="1485"/>
                </a:lnTo>
                <a:close/>
              </a:path>
              <a:path w="893445" h="200660">
                <a:moveTo>
                  <a:pt x="829055" y="0"/>
                </a:moveTo>
                <a:lnTo>
                  <a:pt x="826262" y="8140"/>
                </a:lnTo>
                <a:lnTo>
                  <a:pt x="837834" y="13174"/>
                </a:lnTo>
                <a:lnTo>
                  <a:pt x="847788" y="20143"/>
                </a:lnTo>
                <a:lnTo>
                  <a:pt x="868078" y="52456"/>
                </a:lnTo>
                <a:lnTo>
                  <a:pt x="874776" y="99225"/>
                </a:lnTo>
                <a:lnTo>
                  <a:pt x="874017" y="116903"/>
                </a:lnTo>
                <a:lnTo>
                  <a:pt x="862838" y="160197"/>
                </a:lnTo>
                <a:lnTo>
                  <a:pt x="826515" y="192316"/>
                </a:lnTo>
                <a:lnTo>
                  <a:pt x="829055" y="200456"/>
                </a:lnTo>
                <a:lnTo>
                  <a:pt x="867382" y="177700"/>
                </a:lnTo>
                <a:lnTo>
                  <a:pt x="888904" y="135693"/>
                </a:lnTo>
                <a:lnTo>
                  <a:pt x="893063" y="100279"/>
                </a:lnTo>
                <a:lnTo>
                  <a:pt x="892018" y="81905"/>
                </a:lnTo>
                <a:lnTo>
                  <a:pt x="876426" y="35140"/>
                </a:lnTo>
                <a:lnTo>
                  <a:pt x="843601" y="5246"/>
                </a:lnTo>
                <a:lnTo>
                  <a:pt x="829055" y="0"/>
                </a:lnTo>
                <a:close/>
              </a:path>
              <a:path w="893445" h="200660">
                <a:moveTo>
                  <a:pt x="63880" y="0"/>
                </a:moveTo>
                <a:lnTo>
                  <a:pt x="25679" y="22815"/>
                </a:lnTo>
                <a:lnTo>
                  <a:pt x="4111" y="64923"/>
                </a:lnTo>
                <a:lnTo>
                  <a:pt x="0" y="100279"/>
                </a:lnTo>
                <a:lnTo>
                  <a:pt x="1025" y="118695"/>
                </a:lnTo>
                <a:lnTo>
                  <a:pt x="16510" y="165430"/>
                </a:lnTo>
                <a:lnTo>
                  <a:pt x="49335" y="195216"/>
                </a:lnTo>
                <a:lnTo>
                  <a:pt x="63880" y="200456"/>
                </a:lnTo>
                <a:lnTo>
                  <a:pt x="66420" y="192316"/>
                </a:lnTo>
                <a:lnTo>
                  <a:pt x="55012" y="187258"/>
                </a:lnTo>
                <a:lnTo>
                  <a:pt x="45164" y="180219"/>
                </a:lnTo>
                <a:lnTo>
                  <a:pt x="24931" y="147391"/>
                </a:lnTo>
                <a:lnTo>
                  <a:pt x="18287" y="99225"/>
                </a:lnTo>
                <a:lnTo>
                  <a:pt x="19026" y="82122"/>
                </a:lnTo>
                <a:lnTo>
                  <a:pt x="30099" y="39890"/>
                </a:lnTo>
                <a:lnTo>
                  <a:pt x="66801" y="8140"/>
                </a:lnTo>
                <a:lnTo>
                  <a:pt x="638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4671821" y="6280112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793" y="0"/>
                </a:moveTo>
                <a:lnTo>
                  <a:pt x="41048" y="22815"/>
                </a:lnTo>
                <a:lnTo>
                  <a:pt x="62626" y="64923"/>
                </a:lnTo>
                <a:lnTo>
                  <a:pt x="66801" y="100279"/>
                </a:lnTo>
                <a:lnTo>
                  <a:pt x="65758" y="118695"/>
                </a:lnTo>
                <a:lnTo>
                  <a:pt x="50291" y="165430"/>
                </a:lnTo>
                <a:lnTo>
                  <a:pt x="17395" y="195216"/>
                </a:lnTo>
                <a:lnTo>
                  <a:pt x="2793" y="200456"/>
                </a:lnTo>
                <a:lnTo>
                  <a:pt x="253" y="192316"/>
                </a:lnTo>
                <a:lnTo>
                  <a:pt x="11680" y="187258"/>
                </a:lnTo>
                <a:lnTo>
                  <a:pt x="21558" y="180219"/>
                </a:lnTo>
                <a:lnTo>
                  <a:pt x="41763" y="147391"/>
                </a:lnTo>
                <a:lnTo>
                  <a:pt x="48513" y="99225"/>
                </a:lnTo>
                <a:lnTo>
                  <a:pt x="47773" y="82122"/>
                </a:lnTo>
                <a:lnTo>
                  <a:pt x="36575" y="39890"/>
                </a:lnTo>
                <a:lnTo>
                  <a:pt x="0" y="8140"/>
                </a:lnTo>
                <a:lnTo>
                  <a:pt x="27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3840988" y="6275539"/>
            <a:ext cx="267208" cy="209600"/>
          </a:xfrm>
          <a:prstGeom prst="rect">
            <a:avLst/>
          </a:prstGeom>
          <a:blipFill>
            <a:blip r:embed="rId1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3914266" y="6297714"/>
            <a:ext cx="140335" cy="144780"/>
          </a:xfrm>
          <a:custGeom>
            <a:avLst/>
            <a:gdLst/>
            <a:ahLst/>
            <a:cxnLst/>
            <a:rect l="l" t="t" r="r" b="b"/>
            <a:pathLst>
              <a:path w="140335" h="144779">
                <a:moveTo>
                  <a:pt x="74549" y="0"/>
                </a:moveTo>
                <a:lnTo>
                  <a:pt x="31877" y="0"/>
                </a:lnTo>
                <a:lnTo>
                  <a:pt x="30734" y="5168"/>
                </a:lnTo>
                <a:lnTo>
                  <a:pt x="32893" y="5600"/>
                </a:lnTo>
                <a:lnTo>
                  <a:pt x="34798" y="6375"/>
                </a:lnTo>
                <a:lnTo>
                  <a:pt x="36195" y="7493"/>
                </a:lnTo>
                <a:lnTo>
                  <a:pt x="37719" y="8623"/>
                </a:lnTo>
                <a:lnTo>
                  <a:pt x="39116" y="10579"/>
                </a:lnTo>
                <a:lnTo>
                  <a:pt x="42163" y="16141"/>
                </a:lnTo>
                <a:lnTo>
                  <a:pt x="44236" y="21285"/>
                </a:lnTo>
                <a:lnTo>
                  <a:pt x="46736" y="28422"/>
                </a:lnTo>
                <a:lnTo>
                  <a:pt x="62357" y="71856"/>
                </a:lnTo>
                <a:lnTo>
                  <a:pt x="21755" y="120243"/>
                </a:lnTo>
                <a:lnTo>
                  <a:pt x="1016" y="139052"/>
                </a:lnTo>
                <a:lnTo>
                  <a:pt x="0" y="144233"/>
                </a:lnTo>
                <a:lnTo>
                  <a:pt x="39243" y="144233"/>
                </a:lnTo>
                <a:lnTo>
                  <a:pt x="40386" y="139052"/>
                </a:lnTo>
                <a:lnTo>
                  <a:pt x="37973" y="138772"/>
                </a:lnTo>
                <a:lnTo>
                  <a:pt x="36195" y="138125"/>
                </a:lnTo>
                <a:lnTo>
                  <a:pt x="34925" y="137096"/>
                </a:lnTo>
                <a:lnTo>
                  <a:pt x="33528" y="136080"/>
                </a:lnTo>
                <a:lnTo>
                  <a:pt x="32893" y="134200"/>
                </a:lnTo>
                <a:lnTo>
                  <a:pt x="67310" y="82943"/>
                </a:lnTo>
                <a:lnTo>
                  <a:pt x="85590" y="82943"/>
                </a:lnTo>
                <a:lnTo>
                  <a:pt x="80518" y="68897"/>
                </a:lnTo>
                <a:lnTo>
                  <a:pt x="89816" y="57797"/>
                </a:lnTo>
                <a:lnTo>
                  <a:pt x="75692" y="57797"/>
                </a:lnTo>
                <a:lnTo>
                  <a:pt x="66929" y="32219"/>
                </a:lnTo>
                <a:lnTo>
                  <a:pt x="64643" y="25387"/>
                </a:lnTo>
                <a:lnTo>
                  <a:pt x="63500" y="19723"/>
                </a:lnTo>
                <a:lnTo>
                  <a:pt x="63500" y="12179"/>
                </a:lnTo>
                <a:lnTo>
                  <a:pt x="64388" y="9880"/>
                </a:lnTo>
                <a:lnTo>
                  <a:pt x="67945" y="6705"/>
                </a:lnTo>
                <a:lnTo>
                  <a:pt x="70358" y="5664"/>
                </a:lnTo>
                <a:lnTo>
                  <a:pt x="73406" y="5168"/>
                </a:lnTo>
                <a:lnTo>
                  <a:pt x="74549" y="0"/>
                </a:lnTo>
                <a:close/>
              </a:path>
              <a:path w="140335" h="144779">
                <a:moveTo>
                  <a:pt x="85590" y="82943"/>
                </a:moveTo>
                <a:lnTo>
                  <a:pt x="67310" y="82943"/>
                </a:lnTo>
                <a:lnTo>
                  <a:pt x="78232" y="115176"/>
                </a:lnTo>
                <a:lnTo>
                  <a:pt x="79883" y="120243"/>
                </a:lnTo>
                <a:lnTo>
                  <a:pt x="80772" y="124866"/>
                </a:lnTo>
                <a:lnTo>
                  <a:pt x="80772" y="131762"/>
                </a:lnTo>
                <a:lnTo>
                  <a:pt x="70738" y="139052"/>
                </a:lnTo>
                <a:lnTo>
                  <a:pt x="69723" y="144233"/>
                </a:lnTo>
                <a:lnTo>
                  <a:pt x="112395" y="144233"/>
                </a:lnTo>
                <a:lnTo>
                  <a:pt x="113411" y="139052"/>
                </a:lnTo>
                <a:lnTo>
                  <a:pt x="111125" y="138353"/>
                </a:lnTo>
                <a:lnTo>
                  <a:pt x="109474" y="137668"/>
                </a:lnTo>
                <a:lnTo>
                  <a:pt x="101727" y="126644"/>
                </a:lnTo>
                <a:lnTo>
                  <a:pt x="100203" y="123228"/>
                </a:lnTo>
                <a:lnTo>
                  <a:pt x="98298" y="118275"/>
                </a:lnTo>
                <a:lnTo>
                  <a:pt x="96012" y="111798"/>
                </a:lnTo>
                <a:lnTo>
                  <a:pt x="85590" y="82943"/>
                </a:lnTo>
                <a:close/>
              </a:path>
              <a:path w="140335" h="144779">
                <a:moveTo>
                  <a:pt x="140208" y="0"/>
                </a:moveTo>
                <a:lnTo>
                  <a:pt x="100711" y="0"/>
                </a:lnTo>
                <a:lnTo>
                  <a:pt x="99568" y="5168"/>
                </a:lnTo>
                <a:lnTo>
                  <a:pt x="102362" y="5384"/>
                </a:lnTo>
                <a:lnTo>
                  <a:pt x="104267" y="6159"/>
                </a:lnTo>
                <a:lnTo>
                  <a:pt x="106553" y="8839"/>
                </a:lnTo>
                <a:lnTo>
                  <a:pt x="107061" y="10452"/>
                </a:lnTo>
                <a:lnTo>
                  <a:pt x="107061" y="13766"/>
                </a:lnTo>
                <a:lnTo>
                  <a:pt x="95250" y="33070"/>
                </a:lnTo>
                <a:lnTo>
                  <a:pt x="75692" y="57797"/>
                </a:lnTo>
                <a:lnTo>
                  <a:pt x="89816" y="57797"/>
                </a:lnTo>
                <a:lnTo>
                  <a:pt x="118999" y="22961"/>
                </a:lnTo>
                <a:lnTo>
                  <a:pt x="123939" y="17272"/>
                </a:lnTo>
                <a:lnTo>
                  <a:pt x="128905" y="11760"/>
                </a:lnTo>
                <a:lnTo>
                  <a:pt x="131191" y="9652"/>
                </a:lnTo>
                <a:lnTo>
                  <a:pt x="133096" y="8242"/>
                </a:lnTo>
                <a:lnTo>
                  <a:pt x="134874" y="6832"/>
                </a:lnTo>
                <a:lnTo>
                  <a:pt x="136906" y="5803"/>
                </a:lnTo>
                <a:lnTo>
                  <a:pt x="139065" y="5168"/>
                </a:lnTo>
                <a:lnTo>
                  <a:pt x="14020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3914266" y="6297714"/>
            <a:ext cx="140335" cy="144780"/>
          </a:xfrm>
          <a:custGeom>
            <a:avLst/>
            <a:gdLst/>
            <a:ahLst/>
            <a:cxnLst/>
            <a:rect l="l" t="t" r="r" b="b"/>
            <a:pathLst>
              <a:path w="140335" h="144779">
                <a:moveTo>
                  <a:pt x="31877" y="0"/>
                </a:moveTo>
                <a:lnTo>
                  <a:pt x="74549" y="0"/>
                </a:lnTo>
                <a:lnTo>
                  <a:pt x="73406" y="5168"/>
                </a:lnTo>
                <a:lnTo>
                  <a:pt x="70358" y="5664"/>
                </a:lnTo>
                <a:lnTo>
                  <a:pt x="67945" y="6705"/>
                </a:lnTo>
                <a:lnTo>
                  <a:pt x="66167" y="8293"/>
                </a:lnTo>
                <a:lnTo>
                  <a:pt x="64388" y="9880"/>
                </a:lnTo>
                <a:lnTo>
                  <a:pt x="63500" y="12179"/>
                </a:lnTo>
                <a:lnTo>
                  <a:pt x="63500" y="15214"/>
                </a:lnTo>
                <a:lnTo>
                  <a:pt x="63500" y="19723"/>
                </a:lnTo>
                <a:lnTo>
                  <a:pt x="64643" y="25387"/>
                </a:lnTo>
                <a:lnTo>
                  <a:pt x="66929" y="32219"/>
                </a:lnTo>
                <a:lnTo>
                  <a:pt x="75692" y="57797"/>
                </a:lnTo>
                <a:lnTo>
                  <a:pt x="95250" y="33070"/>
                </a:lnTo>
                <a:lnTo>
                  <a:pt x="98298" y="29260"/>
                </a:lnTo>
                <a:lnTo>
                  <a:pt x="107061" y="13766"/>
                </a:lnTo>
                <a:lnTo>
                  <a:pt x="107061" y="12357"/>
                </a:lnTo>
                <a:lnTo>
                  <a:pt x="107061" y="10452"/>
                </a:lnTo>
                <a:lnTo>
                  <a:pt x="99568" y="5168"/>
                </a:lnTo>
                <a:lnTo>
                  <a:pt x="100711" y="0"/>
                </a:lnTo>
                <a:lnTo>
                  <a:pt x="140208" y="0"/>
                </a:lnTo>
                <a:lnTo>
                  <a:pt x="139065" y="5168"/>
                </a:lnTo>
                <a:lnTo>
                  <a:pt x="136906" y="5803"/>
                </a:lnTo>
                <a:lnTo>
                  <a:pt x="134874" y="6832"/>
                </a:lnTo>
                <a:lnTo>
                  <a:pt x="133096" y="8242"/>
                </a:lnTo>
                <a:lnTo>
                  <a:pt x="131191" y="9652"/>
                </a:lnTo>
                <a:lnTo>
                  <a:pt x="128905" y="11760"/>
                </a:lnTo>
                <a:lnTo>
                  <a:pt x="126365" y="14579"/>
                </a:lnTo>
                <a:lnTo>
                  <a:pt x="123825" y="17399"/>
                </a:lnTo>
                <a:lnTo>
                  <a:pt x="118999" y="22961"/>
                </a:lnTo>
                <a:lnTo>
                  <a:pt x="112013" y="31280"/>
                </a:lnTo>
                <a:lnTo>
                  <a:pt x="80518" y="68897"/>
                </a:lnTo>
                <a:lnTo>
                  <a:pt x="96012" y="111798"/>
                </a:lnTo>
                <a:lnTo>
                  <a:pt x="98298" y="118275"/>
                </a:lnTo>
                <a:lnTo>
                  <a:pt x="100203" y="123228"/>
                </a:lnTo>
                <a:lnTo>
                  <a:pt x="101727" y="126644"/>
                </a:lnTo>
                <a:lnTo>
                  <a:pt x="103124" y="130060"/>
                </a:lnTo>
                <a:lnTo>
                  <a:pt x="113411" y="139052"/>
                </a:lnTo>
                <a:lnTo>
                  <a:pt x="112395" y="144233"/>
                </a:lnTo>
                <a:lnTo>
                  <a:pt x="69723" y="144233"/>
                </a:lnTo>
                <a:lnTo>
                  <a:pt x="70738" y="139052"/>
                </a:lnTo>
                <a:lnTo>
                  <a:pt x="74041" y="138557"/>
                </a:lnTo>
                <a:lnTo>
                  <a:pt x="76454" y="137452"/>
                </a:lnTo>
                <a:lnTo>
                  <a:pt x="78232" y="135724"/>
                </a:lnTo>
                <a:lnTo>
                  <a:pt x="79883" y="133997"/>
                </a:lnTo>
                <a:lnTo>
                  <a:pt x="80772" y="131762"/>
                </a:lnTo>
                <a:lnTo>
                  <a:pt x="80772" y="129019"/>
                </a:lnTo>
                <a:lnTo>
                  <a:pt x="80772" y="124866"/>
                </a:lnTo>
                <a:lnTo>
                  <a:pt x="79883" y="120243"/>
                </a:lnTo>
                <a:lnTo>
                  <a:pt x="78232" y="115176"/>
                </a:lnTo>
                <a:lnTo>
                  <a:pt x="67310" y="82943"/>
                </a:lnTo>
                <a:lnTo>
                  <a:pt x="43180" y="113055"/>
                </a:lnTo>
                <a:lnTo>
                  <a:pt x="32893" y="129400"/>
                </a:lnTo>
                <a:lnTo>
                  <a:pt x="32893" y="131445"/>
                </a:lnTo>
                <a:lnTo>
                  <a:pt x="32893" y="134200"/>
                </a:lnTo>
                <a:lnTo>
                  <a:pt x="33528" y="136080"/>
                </a:lnTo>
                <a:lnTo>
                  <a:pt x="34925" y="137096"/>
                </a:lnTo>
                <a:lnTo>
                  <a:pt x="36195" y="138125"/>
                </a:lnTo>
                <a:lnTo>
                  <a:pt x="37973" y="138772"/>
                </a:lnTo>
                <a:lnTo>
                  <a:pt x="40386" y="139052"/>
                </a:lnTo>
                <a:lnTo>
                  <a:pt x="39243" y="144233"/>
                </a:lnTo>
                <a:lnTo>
                  <a:pt x="0" y="144233"/>
                </a:lnTo>
                <a:lnTo>
                  <a:pt x="1016" y="139052"/>
                </a:lnTo>
                <a:lnTo>
                  <a:pt x="3175" y="138353"/>
                </a:lnTo>
                <a:lnTo>
                  <a:pt x="5207" y="137325"/>
                </a:lnTo>
                <a:lnTo>
                  <a:pt x="62357" y="71856"/>
                </a:lnTo>
                <a:lnTo>
                  <a:pt x="46736" y="28422"/>
                </a:lnTo>
                <a:lnTo>
                  <a:pt x="44196" y="21170"/>
                </a:lnTo>
                <a:lnTo>
                  <a:pt x="36195" y="7493"/>
                </a:lnTo>
                <a:lnTo>
                  <a:pt x="34798" y="6375"/>
                </a:lnTo>
                <a:lnTo>
                  <a:pt x="32893" y="5600"/>
                </a:lnTo>
                <a:lnTo>
                  <a:pt x="30734" y="5168"/>
                </a:lnTo>
                <a:lnTo>
                  <a:pt x="3187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4117847" y="6321552"/>
            <a:ext cx="142519" cy="1211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4133469" y="6340932"/>
            <a:ext cx="123189" cy="102870"/>
          </a:xfrm>
          <a:custGeom>
            <a:avLst/>
            <a:gdLst/>
            <a:ahLst/>
            <a:cxnLst/>
            <a:rect l="l" t="t" r="r" b="b"/>
            <a:pathLst>
              <a:path w="123189" h="102870">
                <a:moveTo>
                  <a:pt x="94868" y="13944"/>
                </a:moveTo>
                <a:lnTo>
                  <a:pt x="78739" y="13944"/>
                </a:lnTo>
                <a:lnTo>
                  <a:pt x="79247" y="14897"/>
                </a:lnTo>
                <a:lnTo>
                  <a:pt x="77596" y="19189"/>
                </a:lnTo>
                <a:lnTo>
                  <a:pt x="75691" y="25323"/>
                </a:lnTo>
                <a:lnTo>
                  <a:pt x="73532" y="33286"/>
                </a:lnTo>
                <a:lnTo>
                  <a:pt x="71246" y="41236"/>
                </a:lnTo>
                <a:lnTo>
                  <a:pt x="69595" y="48044"/>
                </a:lnTo>
                <a:lnTo>
                  <a:pt x="68452" y="53670"/>
                </a:lnTo>
                <a:lnTo>
                  <a:pt x="66039" y="64350"/>
                </a:lnTo>
                <a:lnTo>
                  <a:pt x="64134" y="73291"/>
                </a:lnTo>
                <a:lnTo>
                  <a:pt x="63317" y="78790"/>
                </a:lnTo>
                <a:lnTo>
                  <a:pt x="63230" y="90550"/>
                </a:lnTo>
                <a:lnTo>
                  <a:pt x="64515" y="94513"/>
                </a:lnTo>
                <a:lnTo>
                  <a:pt x="67182" y="97789"/>
                </a:lnTo>
                <a:lnTo>
                  <a:pt x="69976" y="101066"/>
                </a:lnTo>
                <a:lnTo>
                  <a:pt x="73786" y="102704"/>
                </a:lnTo>
                <a:lnTo>
                  <a:pt x="83565" y="102704"/>
                </a:lnTo>
                <a:lnTo>
                  <a:pt x="88264" y="101396"/>
                </a:lnTo>
                <a:lnTo>
                  <a:pt x="92582" y="98793"/>
                </a:lnTo>
                <a:lnTo>
                  <a:pt x="97027" y="96189"/>
                </a:lnTo>
                <a:lnTo>
                  <a:pt x="101980" y="91960"/>
                </a:lnTo>
                <a:lnTo>
                  <a:pt x="103268" y="90550"/>
                </a:lnTo>
                <a:lnTo>
                  <a:pt x="84327" y="90550"/>
                </a:lnTo>
                <a:lnTo>
                  <a:pt x="82803" y="89915"/>
                </a:lnTo>
                <a:lnTo>
                  <a:pt x="81025" y="87388"/>
                </a:lnTo>
                <a:lnTo>
                  <a:pt x="80517" y="85343"/>
                </a:lnTo>
                <a:lnTo>
                  <a:pt x="80549" y="78790"/>
                </a:lnTo>
                <a:lnTo>
                  <a:pt x="81279" y="73786"/>
                </a:lnTo>
                <a:lnTo>
                  <a:pt x="82803" y="66878"/>
                </a:lnTo>
                <a:lnTo>
                  <a:pt x="94868" y="13944"/>
                </a:lnTo>
                <a:close/>
              </a:path>
              <a:path w="123189" h="102870">
                <a:moveTo>
                  <a:pt x="47625" y="13944"/>
                </a:moveTo>
                <a:lnTo>
                  <a:pt x="34035" y="13944"/>
                </a:lnTo>
                <a:lnTo>
                  <a:pt x="27050" y="43853"/>
                </a:lnTo>
                <a:lnTo>
                  <a:pt x="22191" y="62433"/>
                </a:lnTo>
                <a:lnTo>
                  <a:pt x="17129" y="77292"/>
                </a:lnTo>
                <a:lnTo>
                  <a:pt x="11852" y="88426"/>
                </a:lnTo>
                <a:lnTo>
                  <a:pt x="6350" y="95834"/>
                </a:lnTo>
                <a:lnTo>
                  <a:pt x="5333" y="101015"/>
                </a:lnTo>
                <a:lnTo>
                  <a:pt x="27685" y="101015"/>
                </a:lnTo>
                <a:lnTo>
                  <a:pt x="28447" y="98691"/>
                </a:lnTo>
                <a:lnTo>
                  <a:pt x="29662" y="94513"/>
                </a:lnTo>
                <a:lnTo>
                  <a:pt x="32384" y="83883"/>
                </a:lnTo>
                <a:lnTo>
                  <a:pt x="33654" y="78790"/>
                </a:lnTo>
                <a:lnTo>
                  <a:pt x="47625" y="13944"/>
                </a:lnTo>
                <a:close/>
              </a:path>
              <a:path w="123189" h="102870">
                <a:moveTo>
                  <a:pt x="101091" y="80403"/>
                </a:moveTo>
                <a:lnTo>
                  <a:pt x="95503" y="87172"/>
                </a:lnTo>
                <a:lnTo>
                  <a:pt x="90423" y="90550"/>
                </a:lnTo>
                <a:lnTo>
                  <a:pt x="103268" y="90550"/>
                </a:lnTo>
                <a:lnTo>
                  <a:pt x="107314" y="86118"/>
                </a:lnTo>
                <a:lnTo>
                  <a:pt x="101091" y="80403"/>
                </a:lnTo>
                <a:close/>
              </a:path>
              <a:path w="123189" h="102870">
                <a:moveTo>
                  <a:pt x="123062" y="0"/>
                </a:moveTo>
                <a:lnTo>
                  <a:pt x="32003" y="0"/>
                </a:lnTo>
                <a:lnTo>
                  <a:pt x="28193" y="419"/>
                </a:lnTo>
                <a:lnTo>
                  <a:pt x="21843" y="2108"/>
                </a:lnTo>
                <a:lnTo>
                  <a:pt x="18922" y="3340"/>
                </a:lnTo>
                <a:lnTo>
                  <a:pt x="16382" y="4965"/>
                </a:lnTo>
                <a:lnTo>
                  <a:pt x="13715" y="6578"/>
                </a:lnTo>
                <a:lnTo>
                  <a:pt x="11302" y="8559"/>
                </a:lnTo>
                <a:lnTo>
                  <a:pt x="6730" y="13207"/>
                </a:lnTo>
                <a:lnTo>
                  <a:pt x="3682" y="16586"/>
                </a:lnTo>
                <a:lnTo>
                  <a:pt x="0" y="21018"/>
                </a:lnTo>
                <a:lnTo>
                  <a:pt x="6730" y="26619"/>
                </a:lnTo>
                <a:lnTo>
                  <a:pt x="10794" y="21551"/>
                </a:lnTo>
                <a:lnTo>
                  <a:pt x="14477" y="18173"/>
                </a:lnTo>
                <a:lnTo>
                  <a:pt x="18033" y="16484"/>
                </a:lnTo>
                <a:lnTo>
                  <a:pt x="21462" y="14795"/>
                </a:lnTo>
                <a:lnTo>
                  <a:pt x="25653" y="13944"/>
                </a:lnTo>
                <a:lnTo>
                  <a:pt x="120014" y="13944"/>
                </a:lnTo>
                <a:lnTo>
                  <a:pt x="12306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4133469" y="6340932"/>
            <a:ext cx="123189" cy="102870"/>
          </a:xfrm>
          <a:custGeom>
            <a:avLst/>
            <a:gdLst/>
            <a:ahLst/>
            <a:cxnLst/>
            <a:rect l="l" t="t" r="r" b="b"/>
            <a:pathLst>
              <a:path w="123189" h="102870">
                <a:moveTo>
                  <a:pt x="36321" y="0"/>
                </a:moveTo>
                <a:lnTo>
                  <a:pt x="123062" y="0"/>
                </a:lnTo>
                <a:lnTo>
                  <a:pt x="120014" y="13944"/>
                </a:lnTo>
                <a:lnTo>
                  <a:pt x="94868" y="13944"/>
                </a:lnTo>
                <a:lnTo>
                  <a:pt x="82803" y="66878"/>
                </a:lnTo>
                <a:lnTo>
                  <a:pt x="81279" y="73786"/>
                </a:lnTo>
                <a:lnTo>
                  <a:pt x="80517" y="79006"/>
                </a:lnTo>
                <a:lnTo>
                  <a:pt x="80517" y="82524"/>
                </a:lnTo>
                <a:lnTo>
                  <a:pt x="80517" y="85343"/>
                </a:lnTo>
                <a:lnTo>
                  <a:pt x="81025" y="87388"/>
                </a:lnTo>
                <a:lnTo>
                  <a:pt x="81914" y="88645"/>
                </a:lnTo>
                <a:lnTo>
                  <a:pt x="82803" y="89915"/>
                </a:lnTo>
                <a:lnTo>
                  <a:pt x="84327" y="90550"/>
                </a:lnTo>
                <a:lnTo>
                  <a:pt x="86232" y="90550"/>
                </a:lnTo>
                <a:lnTo>
                  <a:pt x="90423" y="90550"/>
                </a:lnTo>
                <a:lnTo>
                  <a:pt x="95503" y="87172"/>
                </a:lnTo>
                <a:lnTo>
                  <a:pt x="101091" y="80403"/>
                </a:lnTo>
                <a:lnTo>
                  <a:pt x="107314" y="86118"/>
                </a:lnTo>
                <a:lnTo>
                  <a:pt x="101980" y="91960"/>
                </a:lnTo>
                <a:lnTo>
                  <a:pt x="97027" y="96189"/>
                </a:lnTo>
                <a:lnTo>
                  <a:pt x="92582" y="98793"/>
                </a:lnTo>
                <a:lnTo>
                  <a:pt x="88264" y="101396"/>
                </a:lnTo>
                <a:lnTo>
                  <a:pt x="83565" y="102704"/>
                </a:lnTo>
                <a:lnTo>
                  <a:pt x="78485" y="102704"/>
                </a:lnTo>
                <a:lnTo>
                  <a:pt x="73786" y="102704"/>
                </a:lnTo>
                <a:lnTo>
                  <a:pt x="69976" y="101066"/>
                </a:lnTo>
                <a:lnTo>
                  <a:pt x="67182" y="97789"/>
                </a:lnTo>
                <a:lnTo>
                  <a:pt x="64515" y="94513"/>
                </a:lnTo>
                <a:lnTo>
                  <a:pt x="63118" y="90208"/>
                </a:lnTo>
                <a:lnTo>
                  <a:pt x="63118" y="84848"/>
                </a:lnTo>
                <a:lnTo>
                  <a:pt x="63118" y="80124"/>
                </a:lnTo>
                <a:lnTo>
                  <a:pt x="64134" y="73291"/>
                </a:lnTo>
                <a:lnTo>
                  <a:pt x="66039" y="64350"/>
                </a:lnTo>
                <a:lnTo>
                  <a:pt x="68452" y="53670"/>
                </a:lnTo>
                <a:lnTo>
                  <a:pt x="69595" y="48044"/>
                </a:lnTo>
                <a:lnTo>
                  <a:pt x="71246" y="41236"/>
                </a:lnTo>
                <a:lnTo>
                  <a:pt x="73532" y="33286"/>
                </a:lnTo>
                <a:lnTo>
                  <a:pt x="75691" y="25323"/>
                </a:lnTo>
                <a:lnTo>
                  <a:pt x="77596" y="19189"/>
                </a:lnTo>
                <a:lnTo>
                  <a:pt x="79247" y="14897"/>
                </a:lnTo>
                <a:lnTo>
                  <a:pt x="78739" y="13944"/>
                </a:lnTo>
                <a:lnTo>
                  <a:pt x="47625" y="13944"/>
                </a:lnTo>
                <a:lnTo>
                  <a:pt x="34670" y="74066"/>
                </a:lnTo>
                <a:lnTo>
                  <a:pt x="33654" y="78790"/>
                </a:lnTo>
                <a:lnTo>
                  <a:pt x="32384" y="83883"/>
                </a:lnTo>
                <a:lnTo>
                  <a:pt x="30987" y="89344"/>
                </a:lnTo>
                <a:lnTo>
                  <a:pt x="29590" y="94792"/>
                </a:lnTo>
                <a:lnTo>
                  <a:pt x="28447" y="98691"/>
                </a:lnTo>
                <a:lnTo>
                  <a:pt x="27685" y="101015"/>
                </a:lnTo>
                <a:lnTo>
                  <a:pt x="5333" y="101015"/>
                </a:lnTo>
                <a:lnTo>
                  <a:pt x="6350" y="95834"/>
                </a:lnTo>
                <a:lnTo>
                  <a:pt x="11852" y="88426"/>
                </a:lnTo>
                <a:lnTo>
                  <a:pt x="17129" y="77292"/>
                </a:lnTo>
                <a:lnTo>
                  <a:pt x="22191" y="62433"/>
                </a:lnTo>
                <a:lnTo>
                  <a:pt x="27050" y="43853"/>
                </a:lnTo>
                <a:lnTo>
                  <a:pt x="34035" y="13944"/>
                </a:lnTo>
                <a:lnTo>
                  <a:pt x="30606" y="13944"/>
                </a:lnTo>
                <a:lnTo>
                  <a:pt x="25653" y="13944"/>
                </a:lnTo>
                <a:lnTo>
                  <a:pt x="21462" y="14795"/>
                </a:lnTo>
                <a:lnTo>
                  <a:pt x="18033" y="16484"/>
                </a:lnTo>
                <a:lnTo>
                  <a:pt x="14477" y="18173"/>
                </a:lnTo>
                <a:lnTo>
                  <a:pt x="10794" y="21551"/>
                </a:lnTo>
                <a:lnTo>
                  <a:pt x="6730" y="26619"/>
                </a:lnTo>
                <a:lnTo>
                  <a:pt x="0" y="21018"/>
                </a:lnTo>
                <a:lnTo>
                  <a:pt x="3682" y="16586"/>
                </a:lnTo>
                <a:lnTo>
                  <a:pt x="6730" y="13207"/>
                </a:lnTo>
                <a:lnTo>
                  <a:pt x="9016" y="10883"/>
                </a:lnTo>
                <a:lnTo>
                  <a:pt x="11302" y="8559"/>
                </a:lnTo>
                <a:lnTo>
                  <a:pt x="13715" y="6578"/>
                </a:lnTo>
                <a:lnTo>
                  <a:pt x="16382" y="4965"/>
                </a:lnTo>
                <a:lnTo>
                  <a:pt x="18922" y="3340"/>
                </a:lnTo>
                <a:lnTo>
                  <a:pt x="21843" y="2108"/>
                </a:lnTo>
                <a:lnTo>
                  <a:pt x="25018" y="1270"/>
                </a:lnTo>
                <a:lnTo>
                  <a:pt x="28193" y="419"/>
                </a:lnTo>
                <a:lnTo>
                  <a:pt x="32003" y="0"/>
                </a:lnTo>
                <a:lnTo>
                  <a:pt x="363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4250435" y="6397749"/>
            <a:ext cx="49460" cy="7234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4264914" y="6417436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4" y="0"/>
                </a:lnTo>
                <a:lnTo>
                  <a:pt x="12064" y="5206"/>
                </a:lnTo>
                <a:lnTo>
                  <a:pt x="12285" y="9791"/>
                </a:lnTo>
                <a:lnTo>
                  <a:pt x="12319" y="21056"/>
                </a:lnTo>
                <a:lnTo>
                  <a:pt x="12064" y="25387"/>
                </a:lnTo>
                <a:lnTo>
                  <a:pt x="11302" y="28841"/>
                </a:lnTo>
                <a:lnTo>
                  <a:pt x="10668" y="32296"/>
                </a:lnTo>
                <a:lnTo>
                  <a:pt x="0" y="47231"/>
                </a:lnTo>
                <a:lnTo>
                  <a:pt x="5714" y="53670"/>
                </a:lnTo>
                <a:lnTo>
                  <a:pt x="30734" y="24015"/>
                </a:lnTo>
                <a:lnTo>
                  <a:pt x="31623" y="19507"/>
                </a:lnTo>
                <a:lnTo>
                  <a:pt x="31623" y="9791"/>
                </a:lnTo>
                <a:lnTo>
                  <a:pt x="31114" y="4927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4264914" y="6417436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4" y="0"/>
                </a:moveTo>
                <a:lnTo>
                  <a:pt x="30099" y="0"/>
                </a:lnTo>
                <a:lnTo>
                  <a:pt x="31114" y="4927"/>
                </a:lnTo>
                <a:lnTo>
                  <a:pt x="31623" y="9791"/>
                </a:lnTo>
                <a:lnTo>
                  <a:pt x="31623" y="14579"/>
                </a:lnTo>
                <a:lnTo>
                  <a:pt x="31623" y="19507"/>
                </a:lnTo>
                <a:lnTo>
                  <a:pt x="5714" y="53670"/>
                </a:lnTo>
                <a:lnTo>
                  <a:pt x="0" y="47231"/>
                </a:lnTo>
                <a:lnTo>
                  <a:pt x="3556" y="43853"/>
                </a:lnTo>
                <a:lnTo>
                  <a:pt x="6223" y="40805"/>
                </a:lnTo>
                <a:lnTo>
                  <a:pt x="7874" y="38087"/>
                </a:lnTo>
                <a:lnTo>
                  <a:pt x="9398" y="35382"/>
                </a:lnTo>
                <a:lnTo>
                  <a:pt x="10668" y="32296"/>
                </a:lnTo>
                <a:lnTo>
                  <a:pt x="11302" y="28841"/>
                </a:lnTo>
                <a:lnTo>
                  <a:pt x="12064" y="25387"/>
                </a:lnTo>
                <a:lnTo>
                  <a:pt x="12319" y="21056"/>
                </a:lnTo>
                <a:lnTo>
                  <a:pt x="12319" y="15849"/>
                </a:lnTo>
                <a:lnTo>
                  <a:pt x="12319" y="10490"/>
                </a:lnTo>
                <a:lnTo>
                  <a:pt x="12064" y="5206"/>
                </a:lnTo>
                <a:lnTo>
                  <a:pt x="116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4329684" y="6321552"/>
            <a:ext cx="133375" cy="162306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4344796" y="6340932"/>
            <a:ext cx="114935" cy="143510"/>
          </a:xfrm>
          <a:custGeom>
            <a:avLst/>
            <a:gdLst/>
            <a:ahLst/>
            <a:cxnLst/>
            <a:rect l="l" t="t" r="r" b="b"/>
            <a:pathLst>
              <a:path w="114935" h="143510">
                <a:moveTo>
                  <a:pt x="49022" y="0"/>
                </a:moveTo>
                <a:lnTo>
                  <a:pt x="31241" y="0"/>
                </a:lnTo>
                <a:lnTo>
                  <a:pt x="6715" y="110203"/>
                </a:lnTo>
                <a:lnTo>
                  <a:pt x="4571" y="119268"/>
                </a:lnTo>
                <a:lnTo>
                  <a:pt x="2333" y="128215"/>
                </a:lnTo>
                <a:lnTo>
                  <a:pt x="0" y="137045"/>
                </a:lnTo>
                <a:lnTo>
                  <a:pt x="5079" y="143383"/>
                </a:lnTo>
                <a:lnTo>
                  <a:pt x="18795" y="143383"/>
                </a:lnTo>
                <a:lnTo>
                  <a:pt x="20319" y="136309"/>
                </a:lnTo>
                <a:lnTo>
                  <a:pt x="20192" y="135039"/>
                </a:lnTo>
                <a:lnTo>
                  <a:pt x="20065" y="125526"/>
                </a:lnTo>
                <a:lnTo>
                  <a:pt x="23367" y="94881"/>
                </a:lnTo>
                <a:lnTo>
                  <a:pt x="56561" y="94881"/>
                </a:lnTo>
                <a:lnTo>
                  <a:pt x="60545" y="91345"/>
                </a:lnTo>
                <a:lnTo>
                  <a:pt x="61579" y="90233"/>
                </a:lnTo>
                <a:lnTo>
                  <a:pt x="40258" y="90233"/>
                </a:lnTo>
                <a:lnTo>
                  <a:pt x="37464" y="89281"/>
                </a:lnTo>
                <a:lnTo>
                  <a:pt x="35560" y="87388"/>
                </a:lnTo>
                <a:lnTo>
                  <a:pt x="33527" y="85483"/>
                </a:lnTo>
                <a:lnTo>
                  <a:pt x="32638" y="82702"/>
                </a:lnTo>
                <a:lnTo>
                  <a:pt x="32638" y="76212"/>
                </a:lnTo>
                <a:lnTo>
                  <a:pt x="32892" y="73101"/>
                </a:lnTo>
                <a:lnTo>
                  <a:pt x="33527" y="69684"/>
                </a:lnTo>
                <a:lnTo>
                  <a:pt x="34036" y="66268"/>
                </a:lnTo>
                <a:lnTo>
                  <a:pt x="35940" y="57581"/>
                </a:lnTo>
                <a:lnTo>
                  <a:pt x="49022" y="0"/>
                </a:lnTo>
                <a:close/>
              </a:path>
              <a:path w="114935" h="143510">
                <a:moveTo>
                  <a:pt x="90210" y="73964"/>
                </a:moveTo>
                <a:lnTo>
                  <a:pt x="74422" y="73964"/>
                </a:lnTo>
                <a:lnTo>
                  <a:pt x="75564" y="74599"/>
                </a:lnTo>
                <a:lnTo>
                  <a:pt x="73787" y="79108"/>
                </a:lnTo>
                <a:lnTo>
                  <a:pt x="72898" y="83337"/>
                </a:lnTo>
                <a:lnTo>
                  <a:pt x="72898" y="92138"/>
                </a:lnTo>
                <a:lnTo>
                  <a:pt x="74167" y="95923"/>
                </a:lnTo>
                <a:lnTo>
                  <a:pt x="79248" y="101345"/>
                </a:lnTo>
                <a:lnTo>
                  <a:pt x="82803" y="102704"/>
                </a:lnTo>
                <a:lnTo>
                  <a:pt x="90297" y="102704"/>
                </a:lnTo>
                <a:lnTo>
                  <a:pt x="111742" y="90550"/>
                </a:lnTo>
                <a:lnTo>
                  <a:pt x="93090" y="90550"/>
                </a:lnTo>
                <a:lnTo>
                  <a:pt x="91566" y="89915"/>
                </a:lnTo>
                <a:lnTo>
                  <a:pt x="89788" y="87388"/>
                </a:lnTo>
                <a:lnTo>
                  <a:pt x="89315" y="85483"/>
                </a:lnTo>
                <a:lnTo>
                  <a:pt x="89322" y="79108"/>
                </a:lnTo>
                <a:lnTo>
                  <a:pt x="90210" y="73964"/>
                </a:lnTo>
                <a:close/>
              </a:path>
              <a:path w="114935" h="143510">
                <a:moveTo>
                  <a:pt x="56561" y="94881"/>
                </a:moveTo>
                <a:lnTo>
                  <a:pt x="23367" y="94881"/>
                </a:lnTo>
                <a:lnTo>
                  <a:pt x="26035" y="97561"/>
                </a:lnTo>
                <a:lnTo>
                  <a:pt x="28575" y="99377"/>
                </a:lnTo>
                <a:lnTo>
                  <a:pt x="33400" y="101282"/>
                </a:lnTo>
                <a:lnTo>
                  <a:pt x="36067" y="101752"/>
                </a:lnTo>
                <a:lnTo>
                  <a:pt x="44957" y="101752"/>
                </a:lnTo>
                <a:lnTo>
                  <a:pt x="50673" y="99555"/>
                </a:lnTo>
                <a:lnTo>
                  <a:pt x="56261" y="95148"/>
                </a:lnTo>
                <a:lnTo>
                  <a:pt x="56561" y="94881"/>
                </a:lnTo>
                <a:close/>
              </a:path>
              <a:path w="114935" h="143510">
                <a:moveTo>
                  <a:pt x="108585" y="81991"/>
                </a:moveTo>
                <a:lnTo>
                  <a:pt x="105790" y="85166"/>
                </a:lnTo>
                <a:lnTo>
                  <a:pt x="103250" y="87388"/>
                </a:lnTo>
                <a:lnTo>
                  <a:pt x="98678" y="89915"/>
                </a:lnTo>
                <a:lnTo>
                  <a:pt x="96647" y="90550"/>
                </a:lnTo>
                <a:lnTo>
                  <a:pt x="111742" y="90550"/>
                </a:lnTo>
                <a:lnTo>
                  <a:pt x="114426" y="87909"/>
                </a:lnTo>
                <a:lnTo>
                  <a:pt x="108585" y="81991"/>
                </a:lnTo>
                <a:close/>
              </a:path>
              <a:path w="114935" h="143510">
                <a:moveTo>
                  <a:pt x="106806" y="0"/>
                </a:moveTo>
                <a:lnTo>
                  <a:pt x="88518" y="0"/>
                </a:lnTo>
                <a:lnTo>
                  <a:pt x="77977" y="49136"/>
                </a:lnTo>
                <a:lnTo>
                  <a:pt x="76962" y="54279"/>
                </a:lnTo>
                <a:lnTo>
                  <a:pt x="74422" y="60198"/>
                </a:lnTo>
                <a:lnTo>
                  <a:pt x="70485" y="66878"/>
                </a:lnTo>
                <a:lnTo>
                  <a:pt x="66675" y="73571"/>
                </a:lnTo>
                <a:lnTo>
                  <a:pt x="62229" y="79146"/>
                </a:lnTo>
                <a:lnTo>
                  <a:pt x="57403" y="83578"/>
                </a:lnTo>
                <a:lnTo>
                  <a:pt x="52450" y="88023"/>
                </a:lnTo>
                <a:lnTo>
                  <a:pt x="48005" y="90233"/>
                </a:lnTo>
                <a:lnTo>
                  <a:pt x="61579" y="90233"/>
                </a:lnTo>
                <a:lnTo>
                  <a:pt x="65008" y="86547"/>
                </a:lnTo>
                <a:lnTo>
                  <a:pt x="69637" y="80753"/>
                </a:lnTo>
                <a:lnTo>
                  <a:pt x="74422" y="73964"/>
                </a:lnTo>
                <a:lnTo>
                  <a:pt x="90210" y="73964"/>
                </a:lnTo>
                <a:lnTo>
                  <a:pt x="91820" y="66878"/>
                </a:lnTo>
                <a:lnTo>
                  <a:pt x="10680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4344796" y="6340932"/>
            <a:ext cx="114935" cy="143510"/>
          </a:xfrm>
          <a:custGeom>
            <a:avLst/>
            <a:gdLst/>
            <a:ahLst/>
            <a:cxnLst/>
            <a:rect l="l" t="t" r="r" b="b"/>
            <a:pathLst>
              <a:path w="114935" h="143510">
                <a:moveTo>
                  <a:pt x="31241" y="0"/>
                </a:moveTo>
                <a:lnTo>
                  <a:pt x="49022" y="0"/>
                </a:lnTo>
                <a:lnTo>
                  <a:pt x="35940" y="57581"/>
                </a:lnTo>
                <a:lnTo>
                  <a:pt x="34925" y="62229"/>
                </a:lnTo>
                <a:lnTo>
                  <a:pt x="34036" y="66268"/>
                </a:lnTo>
                <a:lnTo>
                  <a:pt x="33527" y="69684"/>
                </a:lnTo>
                <a:lnTo>
                  <a:pt x="32892" y="73101"/>
                </a:lnTo>
                <a:lnTo>
                  <a:pt x="32638" y="76212"/>
                </a:lnTo>
                <a:lnTo>
                  <a:pt x="32638" y="79032"/>
                </a:lnTo>
                <a:lnTo>
                  <a:pt x="32638" y="82702"/>
                </a:lnTo>
                <a:lnTo>
                  <a:pt x="33527" y="85483"/>
                </a:lnTo>
                <a:lnTo>
                  <a:pt x="35560" y="87388"/>
                </a:lnTo>
                <a:lnTo>
                  <a:pt x="37464" y="89281"/>
                </a:lnTo>
                <a:lnTo>
                  <a:pt x="40258" y="90233"/>
                </a:lnTo>
                <a:lnTo>
                  <a:pt x="43814" y="90233"/>
                </a:lnTo>
                <a:lnTo>
                  <a:pt x="48005" y="90233"/>
                </a:lnTo>
                <a:lnTo>
                  <a:pt x="70485" y="66878"/>
                </a:lnTo>
                <a:lnTo>
                  <a:pt x="74422" y="60198"/>
                </a:lnTo>
                <a:lnTo>
                  <a:pt x="76962" y="54279"/>
                </a:lnTo>
                <a:lnTo>
                  <a:pt x="77977" y="49136"/>
                </a:lnTo>
                <a:lnTo>
                  <a:pt x="88518" y="0"/>
                </a:lnTo>
                <a:lnTo>
                  <a:pt x="106806" y="0"/>
                </a:lnTo>
                <a:lnTo>
                  <a:pt x="91820" y="66878"/>
                </a:lnTo>
                <a:lnTo>
                  <a:pt x="90169" y="74142"/>
                </a:lnTo>
                <a:lnTo>
                  <a:pt x="89280" y="79349"/>
                </a:lnTo>
                <a:lnTo>
                  <a:pt x="89280" y="82524"/>
                </a:lnTo>
                <a:lnTo>
                  <a:pt x="89280" y="85343"/>
                </a:lnTo>
                <a:lnTo>
                  <a:pt x="89788" y="87388"/>
                </a:lnTo>
                <a:lnTo>
                  <a:pt x="90677" y="88645"/>
                </a:lnTo>
                <a:lnTo>
                  <a:pt x="91566" y="89915"/>
                </a:lnTo>
                <a:lnTo>
                  <a:pt x="93090" y="90550"/>
                </a:lnTo>
                <a:lnTo>
                  <a:pt x="94995" y="90550"/>
                </a:lnTo>
                <a:lnTo>
                  <a:pt x="96647" y="90550"/>
                </a:lnTo>
                <a:lnTo>
                  <a:pt x="98678" y="89915"/>
                </a:lnTo>
                <a:lnTo>
                  <a:pt x="100964" y="88645"/>
                </a:lnTo>
                <a:lnTo>
                  <a:pt x="103250" y="87388"/>
                </a:lnTo>
                <a:lnTo>
                  <a:pt x="105790" y="85166"/>
                </a:lnTo>
                <a:lnTo>
                  <a:pt x="108585" y="81991"/>
                </a:lnTo>
                <a:lnTo>
                  <a:pt x="114426" y="87909"/>
                </a:lnTo>
                <a:lnTo>
                  <a:pt x="110489" y="91782"/>
                </a:lnTo>
                <a:lnTo>
                  <a:pt x="107061" y="94780"/>
                </a:lnTo>
                <a:lnTo>
                  <a:pt x="104012" y="96888"/>
                </a:lnTo>
                <a:lnTo>
                  <a:pt x="100964" y="99009"/>
                </a:lnTo>
                <a:lnTo>
                  <a:pt x="98043" y="100507"/>
                </a:lnTo>
                <a:lnTo>
                  <a:pt x="95630" y="101384"/>
                </a:lnTo>
                <a:lnTo>
                  <a:pt x="93090" y="102260"/>
                </a:lnTo>
                <a:lnTo>
                  <a:pt x="90297" y="102704"/>
                </a:lnTo>
                <a:lnTo>
                  <a:pt x="87375" y="102704"/>
                </a:lnTo>
                <a:lnTo>
                  <a:pt x="82803" y="102704"/>
                </a:lnTo>
                <a:lnTo>
                  <a:pt x="79248" y="101345"/>
                </a:lnTo>
                <a:lnTo>
                  <a:pt x="76707" y="98640"/>
                </a:lnTo>
                <a:lnTo>
                  <a:pt x="74167" y="95923"/>
                </a:lnTo>
                <a:lnTo>
                  <a:pt x="72898" y="92138"/>
                </a:lnTo>
                <a:lnTo>
                  <a:pt x="72898" y="87274"/>
                </a:lnTo>
                <a:lnTo>
                  <a:pt x="72898" y="83337"/>
                </a:lnTo>
                <a:lnTo>
                  <a:pt x="73787" y="79108"/>
                </a:lnTo>
                <a:lnTo>
                  <a:pt x="75564" y="74599"/>
                </a:lnTo>
                <a:lnTo>
                  <a:pt x="74422" y="73964"/>
                </a:lnTo>
                <a:lnTo>
                  <a:pt x="44957" y="101752"/>
                </a:lnTo>
                <a:lnTo>
                  <a:pt x="38988" y="101752"/>
                </a:lnTo>
                <a:lnTo>
                  <a:pt x="36067" y="101752"/>
                </a:lnTo>
                <a:lnTo>
                  <a:pt x="33400" y="101282"/>
                </a:lnTo>
                <a:lnTo>
                  <a:pt x="30987" y="100329"/>
                </a:lnTo>
                <a:lnTo>
                  <a:pt x="28575" y="99377"/>
                </a:lnTo>
                <a:lnTo>
                  <a:pt x="26035" y="97561"/>
                </a:lnTo>
                <a:lnTo>
                  <a:pt x="23367" y="94881"/>
                </a:lnTo>
                <a:lnTo>
                  <a:pt x="22605" y="99110"/>
                </a:lnTo>
                <a:lnTo>
                  <a:pt x="21843" y="104800"/>
                </a:lnTo>
                <a:lnTo>
                  <a:pt x="21081" y="111950"/>
                </a:lnTo>
                <a:lnTo>
                  <a:pt x="20447" y="119100"/>
                </a:lnTo>
                <a:lnTo>
                  <a:pt x="20065" y="125526"/>
                </a:lnTo>
                <a:lnTo>
                  <a:pt x="20065" y="131241"/>
                </a:lnTo>
                <a:lnTo>
                  <a:pt x="20065" y="133350"/>
                </a:lnTo>
                <a:lnTo>
                  <a:pt x="20192" y="135039"/>
                </a:lnTo>
                <a:lnTo>
                  <a:pt x="20319" y="136309"/>
                </a:lnTo>
                <a:lnTo>
                  <a:pt x="18795" y="143383"/>
                </a:lnTo>
                <a:lnTo>
                  <a:pt x="5079" y="143383"/>
                </a:lnTo>
                <a:lnTo>
                  <a:pt x="0" y="137045"/>
                </a:lnTo>
                <a:lnTo>
                  <a:pt x="2333" y="128215"/>
                </a:lnTo>
                <a:lnTo>
                  <a:pt x="4571" y="119268"/>
                </a:lnTo>
                <a:lnTo>
                  <a:pt x="6715" y="110203"/>
                </a:lnTo>
                <a:lnTo>
                  <a:pt x="8762" y="101015"/>
                </a:lnTo>
                <a:lnTo>
                  <a:pt x="3124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4456176" y="6397749"/>
            <a:ext cx="49460" cy="7234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4470653" y="6417436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4" y="0"/>
                </a:lnTo>
                <a:lnTo>
                  <a:pt x="12065" y="5206"/>
                </a:lnTo>
                <a:lnTo>
                  <a:pt x="12285" y="9791"/>
                </a:lnTo>
                <a:lnTo>
                  <a:pt x="12319" y="21056"/>
                </a:lnTo>
                <a:lnTo>
                  <a:pt x="12065" y="25387"/>
                </a:lnTo>
                <a:lnTo>
                  <a:pt x="11303" y="28841"/>
                </a:lnTo>
                <a:lnTo>
                  <a:pt x="10668" y="32296"/>
                </a:lnTo>
                <a:lnTo>
                  <a:pt x="0" y="47231"/>
                </a:lnTo>
                <a:lnTo>
                  <a:pt x="5715" y="53670"/>
                </a:lnTo>
                <a:lnTo>
                  <a:pt x="30734" y="24015"/>
                </a:lnTo>
                <a:lnTo>
                  <a:pt x="31623" y="19507"/>
                </a:lnTo>
                <a:lnTo>
                  <a:pt x="31623" y="9791"/>
                </a:lnTo>
                <a:lnTo>
                  <a:pt x="31115" y="4927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4470653" y="6417436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4" y="0"/>
                </a:moveTo>
                <a:lnTo>
                  <a:pt x="30099" y="0"/>
                </a:lnTo>
                <a:lnTo>
                  <a:pt x="31115" y="4927"/>
                </a:lnTo>
                <a:lnTo>
                  <a:pt x="31623" y="9791"/>
                </a:lnTo>
                <a:lnTo>
                  <a:pt x="31623" y="14579"/>
                </a:lnTo>
                <a:lnTo>
                  <a:pt x="31623" y="19507"/>
                </a:lnTo>
                <a:lnTo>
                  <a:pt x="5715" y="53670"/>
                </a:lnTo>
                <a:lnTo>
                  <a:pt x="0" y="47231"/>
                </a:lnTo>
                <a:lnTo>
                  <a:pt x="3556" y="43853"/>
                </a:lnTo>
                <a:lnTo>
                  <a:pt x="6223" y="40805"/>
                </a:lnTo>
                <a:lnTo>
                  <a:pt x="7874" y="38087"/>
                </a:lnTo>
                <a:lnTo>
                  <a:pt x="9398" y="35382"/>
                </a:lnTo>
                <a:lnTo>
                  <a:pt x="10668" y="32296"/>
                </a:lnTo>
                <a:lnTo>
                  <a:pt x="11303" y="28841"/>
                </a:lnTo>
                <a:lnTo>
                  <a:pt x="12065" y="25387"/>
                </a:lnTo>
                <a:lnTo>
                  <a:pt x="12319" y="21056"/>
                </a:lnTo>
                <a:lnTo>
                  <a:pt x="12319" y="15849"/>
                </a:lnTo>
                <a:lnTo>
                  <a:pt x="12319" y="10490"/>
                </a:lnTo>
                <a:lnTo>
                  <a:pt x="12065" y="5206"/>
                </a:lnTo>
                <a:lnTo>
                  <a:pt x="116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4538471" y="6278879"/>
            <a:ext cx="122654" cy="16230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4553965" y="6297714"/>
            <a:ext cx="102870" cy="144780"/>
          </a:xfrm>
          <a:custGeom>
            <a:avLst/>
            <a:gdLst/>
            <a:ahLst/>
            <a:cxnLst/>
            <a:rect l="l" t="t" r="r" b="b"/>
            <a:pathLst>
              <a:path w="102870" h="144779">
                <a:moveTo>
                  <a:pt x="100584" y="0"/>
                </a:moveTo>
                <a:lnTo>
                  <a:pt x="2921" y="0"/>
                </a:lnTo>
                <a:lnTo>
                  <a:pt x="2921" y="5168"/>
                </a:lnTo>
                <a:lnTo>
                  <a:pt x="47371" y="73964"/>
                </a:lnTo>
                <a:lnTo>
                  <a:pt x="0" y="139052"/>
                </a:lnTo>
                <a:lnTo>
                  <a:pt x="0" y="144233"/>
                </a:lnTo>
                <a:lnTo>
                  <a:pt x="100203" y="144233"/>
                </a:lnTo>
                <a:lnTo>
                  <a:pt x="101193" y="126796"/>
                </a:lnTo>
                <a:lnTo>
                  <a:pt x="24003" y="126796"/>
                </a:lnTo>
                <a:lnTo>
                  <a:pt x="64643" y="70688"/>
                </a:lnTo>
                <a:lnTo>
                  <a:pt x="64643" y="64452"/>
                </a:lnTo>
                <a:lnTo>
                  <a:pt x="28448" y="9715"/>
                </a:lnTo>
                <a:lnTo>
                  <a:pt x="100584" y="9715"/>
                </a:lnTo>
                <a:lnTo>
                  <a:pt x="100584" y="0"/>
                </a:lnTo>
                <a:close/>
              </a:path>
              <a:path w="102870" h="144779">
                <a:moveTo>
                  <a:pt x="102488" y="103974"/>
                </a:moveTo>
                <a:lnTo>
                  <a:pt x="91948" y="103974"/>
                </a:lnTo>
                <a:lnTo>
                  <a:pt x="90170" y="113690"/>
                </a:lnTo>
                <a:lnTo>
                  <a:pt x="87884" y="119926"/>
                </a:lnTo>
                <a:lnTo>
                  <a:pt x="85217" y="122682"/>
                </a:lnTo>
                <a:lnTo>
                  <a:pt x="82423" y="125425"/>
                </a:lnTo>
                <a:lnTo>
                  <a:pt x="77978" y="126796"/>
                </a:lnTo>
                <a:lnTo>
                  <a:pt x="101193" y="126796"/>
                </a:lnTo>
                <a:lnTo>
                  <a:pt x="102488" y="103974"/>
                </a:lnTo>
                <a:close/>
              </a:path>
              <a:path w="102870" h="144779">
                <a:moveTo>
                  <a:pt x="100584" y="9715"/>
                </a:moveTo>
                <a:lnTo>
                  <a:pt x="74295" y="9715"/>
                </a:lnTo>
                <a:lnTo>
                  <a:pt x="78612" y="11404"/>
                </a:lnTo>
                <a:lnTo>
                  <a:pt x="81787" y="14795"/>
                </a:lnTo>
                <a:lnTo>
                  <a:pt x="84836" y="18173"/>
                </a:lnTo>
                <a:lnTo>
                  <a:pt x="87757" y="25527"/>
                </a:lnTo>
                <a:lnTo>
                  <a:pt x="90678" y="36880"/>
                </a:lnTo>
                <a:lnTo>
                  <a:pt x="100584" y="36880"/>
                </a:lnTo>
                <a:lnTo>
                  <a:pt x="100584" y="971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4553965" y="6297714"/>
            <a:ext cx="102870" cy="144780"/>
          </a:xfrm>
          <a:custGeom>
            <a:avLst/>
            <a:gdLst/>
            <a:ahLst/>
            <a:cxnLst/>
            <a:rect l="l" t="t" r="r" b="b"/>
            <a:pathLst>
              <a:path w="102870" h="144779">
                <a:moveTo>
                  <a:pt x="2921" y="0"/>
                </a:moveTo>
                <a:lnTo>
                  <a:pt x="100584" y="0"/>
                </a:lnTo>
                <a:lnTo>
                  <a:pt x="100584" y="36880"/>
                </a:lnTo>
                <a:lnTo>
                  <a:pt x="90678" y="36880"/>
                </a:lnTo>
                <a:lnTo>
                  <a:pt x="87757" y="25527"/>
                </a:lnTo>
                <a:lnTo>
                  <a:pt x="84836" y="18173"/>
                </a:lnTo>
                <a:lnTo>
                  <a:pt x="81787" y="14795"/>
                </a:lnTo>
                <a:lnTo>
                  <a:pt x="78612" y="11404"/>
                </a:lnTo>
                <a:lnTo>
                  <a:pt x="74295" y="9715"/>
                </a:lnTo>
                <a:lnTo>
                  <a:pt x="68453" y="9715"/>
                </a:lnTo>
                <a:lnTo>
                  <a:pt x="28448" y="9715"/>
                </a:lnTo>
                <a:lnTo>
                  <a:pt x="64643" y="64452"/>
                </a:lnTo>
                <a:lnTo>
                  <a:pt x="64643" y="70688"/>
                </a:lnTo>
                <a:lnTo>
                  <a:pt x="24003" y="126796"/>
                </a:lnTo>
                <a:lnTo>
                  <a:pt x="71882" y="126796"/>
                </a:lnTo>
                <a:lnTo>
                  <a:pt x="77978" y="126796"/>
                </a:lnTo>
                <a:lnTo>
                  <a:pt x="82423" y="125425"/>
                </a:lnTo>
                <a:lnTo>
                  <a:pt x="85217" y="122682"/>
                </a:lnTo>
                <a:lnTo>
                  <a:pt x="87884" y="119926"/>
                </a:lnTo>
                <a:lnTo>
                  <a:pt x="90170" y="113690"/>
                </a:lnTo>
                <a:lnTo>
                  <a:pt x="91948" y="103974"/>
                </a:lnTo>
                <a:lnTo>
                  <a:pt x="102488" y="103974"/>
                </a:lnTo>
                <a:lnTo>
                  <a:pt x="100203" y="144233"/>
                </a:lnTo>
                <a:lnTo>
                  <a:pt x="0" y="144233"/>
                </a:lnTo>
                <a:lnTo>
                  <a:pt x="0" y="139052"/>
                </a:lnTo>
                <a:lnTo>
                  <a:pt x="47371" y="73964"/>
                </a:lnTo>
                <a:lnTo>
                  <a:pt x="2921" y="5168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4817364" y="6332213"/>
            <a:ext cx="150088" cy="7691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4832858" y="6395034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4">
                <a:moveTo>
                  <a:pt x="0" y="14046"/>
                </a:moveTo>
                <a:lnTo>
                  <a:pt x="130175" y="14046"/>
                </a:lnTo>
                <a:lnTo>
                  <a:pt x="130175" y="0"/>
                </a:lnTo>
                <a:lnTo>
                  <a:pt x="0" y="0"/>
                </a:lnTo>
                <a:lnTo>
                  <a:pt x="0" y="140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4832858" y="6351180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4">
                <a:moveTo>
                  <a:pt x="0" y="14046"/>
                </a:moveTo>
                <a:lnTo>
                  <a:pt x="130175" y="14046"/>
                </a:lnTo>
                <a:lnTo>
                  <a:pt x="130175" y="0"/>
                </a:lnTo>
                <a:lnTo>
                  <a:pt x="0" y="0"/>
                </a:lnTo>
                <a:lnTo>
                  <a:pt x="0" y="140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4828285" y="6390462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190"/>
                </a:moveTo>
                <a:lnTo>
                  <a:pt x="139319" y="23190"/>
                </a:lnTo>
                <a:lnTo>
                  <a:pt x="139319" y="0"/>
                </a:lnTo>
                <a:lnTo>
                  <a:pt x="0" y="0"/>
                </a:lnTo>
                <a:lnTo>
                  <a:pt x="0" y="231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4828285" y="6346609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5">
                <a:moveTo>
                  <a:pt x="0" y="23190"/>
                </a:moveTo>
                <a:lnTo>
                  <a:pt x="139319" y="23190"/>
                </a:lnTo>
                <a:lnTo>
                  <a:pt x="139319" y="0"/>
                </a:lnTo>
                <a:lnTo>
                  <a:pt x="0" y="0"/>
                </a:lnTo>
                <a:lnTo>
                  <a:pt x="0" y="231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5027676" y="6262115"/>
            <a:ext cx="156235" cy="21565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5042408" y="6281597"/>
            <a:ext cx="137160" cy="196850"/>
          </a:xfrm>
          <a:custGeom>
            <a:avLst/>
            <a:gdLst/>
            <a:ahLst/>
            <a:cxnLst/>
            <a:rect l="l" t="t" r="r" b="b"/>
            <a:pathLst>
              <a:path w="137160" h="196850">
                <a:moveTo>
                  <a:pt x="134492" y="0"/>
                </a:moveTo>
                <a:lnTo>
                  <a:pt x="3937" y="0"/>
                </a:lnTo>
                <a:lnTo>
                  <a:pt x="3937" y="6019"/>
                </a:lnTo>
                <a:lnTo>
                  <a:pt x="65277" y="101015"/>
                </a:lnTo>
                <a:lnTo>
                  <a:pt x="0" y="190728"/>
                </a:lnTo>
                <a:lnTo>
                  <a:pt x="0" y="196646"/>
                </a:lnTo>
                <a:lnTo>
                  <a:pt x="133984" y="196646"/>
                </a:lnTo>
                <a:lnTo>
                  <a:pt x="135184" y="176352"/>
                </a:lnTo>
                <a:lnTo>
                  <a:pt x="28066" y="176352"/>
                </a:lnTo>
                <a:lnTo>
                  <a:pt x="85725" y="97104"/>
                </a:lnTo>
                <a:lnTo>
                  <a:pt x="85725" y="89077"/>
                </a:lnTo>
                <a:lnTo>
                  <a:pt x="34289" y="10985"/>
                </a:lnTo>
                <a:lnTo>
                  <a:pt x="134492" y="10985"/>
                </a:lnTo>
                <a:lnTo>
                  <a:pt x="134492" y="0"/>
                </a:lnTo>
                <a:close/>
              </a:path>
              <a:path w="137160" h="196850">
                <a:moveTo>
                  <a:pt x="137032" y="145072"/>
                </a:moveTo>
                <a:lnTo>
                  <a:pt x="124587" y="145072"/>
                </a:lnTo>
                <a:lnTo>
                  <a:pt x="123570" y="150990"/>
                </a:lnTo>
                <a:lnTo>
                  <a:pt x="122427" y="155778"/>
                </a:lnTo>
                <a:lnTo>
                  <a:pt x="121284" y="159448"/>
                </a:lnTo>
                <a:lnTo>
                  <a:pt x="120014" y="163106"/>
                </a:lnTo>
                <a:lnTo>
                  <a:pt x="118871" y="165976"/>
                </a:lnTo>
                <a:lnTo>
                  <a:pt x="117475" y="168059"/>
                </a:lnTo>
                <a:lnTo>
                  <a:pt x="116204" y="170141"/>
                </a:lnTo>
                <a:lnTo>
                  <a:pt x="114807" y="171754"/>
                </a:lnTo>
                <a:lnTo>
                  <a:pt x="113156" y="172923"/>
                </a:lnTo>
                <a:lnTo>
                  <a:pt x="111632" y="174078"/>
                </a:lnTo>
                <a:lnTo>
                  <a:pt x="109727" y="174942"/>
                </a:lnTo>
                <a:lnTo>
                  <a:pt x="105282" y="176072"/>
                </a:lnTo>
                <a:lnTo>
                  <a:pt x="101980" y="176352"/>
                </a:lnTo>
                <a:lnTo>
                  <a:pt x="135184" y="176352"/>
                </a:lnTo>
                <a:lnTo>
                  <a:pt x="137032" y="145072"/>
                </a:lnTo>
                <a:close/>
              </a:path>
              <a:path w="137160" h="196850">
                <a:moveTo>
                  <a:pt x="134492" y="10985"/>
                </a:moveTo>
                <a:lnTo>
                  <a:pt x="96900" y="10985"/>
                </a:lnTo>
                <a:lnTo>
                  <a:pt x="99949" y="11315"/>
                </a:lnTo>
                <a:lnTo>
                  <a:pt x="102107" y="11988"/>
                </a:lnTo>
                <a:lnTo>
                  <a:pt x="104393" y="12661"/>
                </a:lnTo>
                <a:lnTo>
                  <a:pt x="106425" y="13639"/>
                </a:lnTo>
                <a:lnTo>
                  <a:pt x="108076" y="14947"/>
                </a:lnTo>
                <a:lnTo>
                  <a:pt x="109854" y="16256"/>
                </a:lnTo>
                <a:lnTo>
                  <a:pt x="111505" y="18135"/>
                </a:lnTo>
                <a:lnTo>
                  <a:pt x="114807" y="23063"/>
                </a:lnTo>
                <a:lnTo>
                  <a:pt x="116458" y="26416"/>
                </a:lnTo>
                <a:lnTo>
                  <a:pt x="117982" y="30632"/>
                </a:lnTo>
                <a:lnTo>
                  <a:pt x="119633" y="34861"/>
                </a:lnTo>
                <a:lnTo>
                  <a:pt x="121284" y="40322"/>
                </a:lnTo>
                <a:lnTo>
                  <a:pt x="123062" y="47015"/>
                </a:lnTo>
                <a:lnTo>
                  <a:pt x="134492" y="47015"/>
                </a:lnTo>
                <a:lnTo>
                  <a:pt x="134492" y="1098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5042408" y="6281597"/>
            <a:ext cx="137160" cy="196850"/>
          </a:xfrm>
          <a:custGeom>
            <a:avLst/>
            <a:gdLst/>
            <a:ahLst/>
            <a:cxnLst/>
            <a:rect l="l" t="t" r="r" b="b"/>
            <a:pathLst>
              <a:path w="137160" h="196850">
                <a:moveTo>
                  <a:pt x="3937" y="0"/>
                </a:moveTo>
                <a:lnTo>
                  <a:pt x="134492" y="0"/>
                </a:lnTo>
                <a:lnTo>
                  <a:pt x="134492" y="47015"/>
                </a:lnTo>
                <a:lnTo>
                  <a:pt x="123062" y="47015"/>
                </a:lnTo>
                <a:lnTo>
                  <a:pt x="121284" y="40322"/>
                </a:lnTo>
                <a:lnTo>
                  <a:pt x="119633" y="34861"/>
                </a:lnTo>
                <a:lnTo>
                  <a:pt x="117982" y="30632"/>
                </a:lnTo>
                <a:lnTo>
                  <a:pt x="116458" y="26416"/>
                </a:lnTo>
                <a:lnTo>
                  <a:pt x="114807" y="23063"/>
                </a:lnTo>
                <a:lnTo>
                  <a:pt x="113156" y="20599"/>
                </a:lnTo>
                <a:lnTo>
                  <a:pt x="111505" y="18135"/>
                </a:lnTo>
                <a:lnTo>
                  <a:pt x="109854" y="16256"/>
                </a:lnTo>
                <a:lnTo>
                  <a:pt x="108076" y="14947"/>
                </a:lnTo>
                <a:lnTo>
                  <a:pt x="106425" y="13639"/>
                </a:lnTo>
                <a:lnTo>
                  <a:pt x="104393" y="12661"/>
                </a:lnTo>
                <a:lnTo>
                  <a:pt x="102107" y="11988"/>
                </a:lnTo>
                <a:lnTo>
                  <a:pt x="99949" y="11315"/>
                </a:lnTo>
                <a:lnTo>
                  <a:pt x="96900" y="10985"/>
                </a:lnTo>
                <a:lnTo>
                  <a:pt x="93217" y="10985"/>
                </a:lnTo>
                <a:lnTo>
                  <a:pt x="34289" y="10985"/>
                </a:lnTo>
                <a:lnTo>
                  <a:pt x="85725" y="89077"/>
                </a:lnTo>
                <a:lnTo>
                  <a:pt x="85725" y="97104"/>
                </a:lnTo>
                <a:lnTo>
                  <a:pt x="28066" y="176352"/>
                </a:lnTo>
                <a:lnTo>
                  <a:pt x="97536" y="176352"/>
                </a:lnTo>
                <a:lnTo>
                  <a:pt x="101980" y="176352"/>
                </a:lnTo>
                <a:lnTo>
                  <a:pt x="105282" y="176072"/>
                </a:lnTo>
                <a:lnTo>
                  <a:pt x="107441" y="175514"/>
                </a:lnTo>
                <a:lnTo>
                  <a:pt x="109727" y="174942"/>
                </a:lnTo>
                <a:lnTo>
                  <a:pt x="111632" y="174078"/>
                </a:lnTo>
                <a:lnTo>
                  <a:pt x="113156" y="172923"/>
                </a:lnTo>
                <a:lnTo>
                  <a:pt x="114807" y="171754"/>
                </a:lnTo>
                <a:lnTo>
                  <a:pt x="116204" y="170141"/>
                </a:lnTo>
                <a:lnTo>
                  <a:pt x="117475" y="168059"/>
                </a:lnTo>
                <a:lnTo>
                  <a:pt x="118871" y="165976"/>
                </a:lnTo>
                <a:lnTo>
                  <a:pt x="124587" y="145072"/>
                </a:lnTo>
                <a:lnTo>
                  <a:pt x="137032" y="145072"/>
                </a:lnTo>
                <a:lnTo>
                  <a:pt x="133984" y="196646"/>
                </a:lnTo>
                <a:lnTo>
                  <a:pt x="0" y="196646"/>
                </a:lnTo>
                <a:lnTo>
                  <a:pt x="0" y="190728"/>
                </a:lnTo>
                <a:lnTo>
                  <a:pt x="65277" y="101015"/>
                </a:lnTo>
                <a:lnTo>
                  <a:pt x="3937" y="6019"/>
                </a:lnTo>
                <a:lnTo>
                  <a:pt x="39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5181600" y="6391653"/>
            <a:ext cx="116586" cy="105031"/>
          </a:xfrm>
          <a:prstGeom prst="rect">
            <a:avLst/>
          </a:prstGeom>
          <a:blipFill>
            <a:blip r:embed="rId1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5294376" y="6403847"/>
            <a:ext cx="107441" cy="648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5308727" y="6456349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5" h="12064">
                <a:moveTo>
                  <a:pt x="0" y="11849"/>
                </a:moveTo>
                <a:lnTo>
                  <a:pt x="89153" y="11849"/>
                </a:lnTo>
                <a:lnTo>
                  <a:pt x="89153" y="0"/>
                </a:lnTo>
                <a:lnTo>
                  <a:pt x="0" y="0"/>
                </a:lnTo>
                <a:lnTo>
                  <a:pt x="0" y="1184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5308727" y="6422694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5" h="12064">
                <a:moveTo>
                  <a:pt x="0" y="11836"/>
                </a:moveTo>
                <a:lnTo>
                  <a:pt x="89153" y="11836"/>
                </a:lnTo>
                <a:lnTo>
                  <a:pt x="89153" y="0"/>
                </a:lnTo>
                <a:lnTo>
                  <a:pt x="0" y="0"/>
                </a:lnTo>
                <a:lnTo>
                  <a:pt x="0" y="1183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5304154" y="6451777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89">
                <a:moveTo>
                  <a:pt x="0" y="20993"/>
                </a:moveTo>
                <a:lnTo>
                  <a:pt x="98298" y="20993"/>
                </a:lnTo>
                <a:lnTo>
                  <a:pt x="98298" y="0"/>
                </a:lnTo>
                <a:lnTo>
                  <a:pt x="0" y="0"/>
                </a:lnTo>
                <a:lnTo>
                  <a:pt x="0" y="2099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5304154" y="6418122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89">
                <a:moveTo>
                  <a:pt x="0" y="20980"/>
                </a:moveTo>
                <a:lnTo>
                  <a:pt x="98298" y="20980"/>
                </a:lnTo>
                <a:lnTo>
                  <a:pt x="98298" y="0"/>
                </a:lnTo>
                <a:lnTo>
                  <a:pt x="0" y="0"/>
                </a:lnTo>
                <a:lnTo>
                  <a:pt x="0" y="2098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5410200" y="6371847"/>
            <a:ext cx="84582" cy="1180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5425694" y="6391033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42417" y="18262"/>
                </a:moveTo>
                <a:lnTo>
                  <a:pt x="24383" y="18262"/>
                </a:lnTo>
                <a:lnTo>
                  <a:pt x="25526" y="18681"/>
                </a:lnTo>
                <a:lnTo>
                  <a:pt x="27050" y="20332"/>
                </a:lnTo>
                <a:lnTo>
                  <a:pt x="27204" y="20904"/>
                </a:lnTo>
                <a:lnTo>
                  <a:pt x="27304" y="82473"/>
                </a:lnTo>
                <a:lnTo>
                  <a:pt x="27177" y="83667"/>
                </a:lnTo>
                <a:lnTo>
                  <a:pt x="4190" y="92951"/>
                </a:lnTo>
                <a:lnTo>
                  <a:pt x="4190" y="99682"/>
                </a:lnTo>
                <a:lnTo>
                  <a:pt x="65531" y="99682"/>
                </a:lnTo>
                <a:lnTo>
                  <a:pt x="65531" y="92951"/>
                </a:lnTo>
                <a:lnTo>
                  <a:pt x="62483" y="92900"/>
                </a:lnTo>
                <a:lnTo>
                  <a:pt x="59689" y="92811"/>
                </a:lnTo>
                <a:lnTo>
                  <a:pt x="45243" y="89776"/>
                </a:lnTo>
                <a:lnTo>
                  <a:pt x="44830" y="89446"/>
                </a:lnTo>
                <a:lnTo>
                  <a:pt x="42444" y="82473"/>
                </a:lnTo>
                <a:lnTo>
                  <a:pt x="42417" y="18262"/>
                </a:lnTo>
                <a:close/>
              </a:path>
              <a:path w="66039" h="99695">
                <a:moveTo>
                  <a:pt x="42798" y="0"/>
                </a:moveTo>
                <a:lnTo>
                  <a:pt x="37972" y="0"/>
                </a:lnTo>
                <a:lnTo>
                  <a:pt x="0" y="20904"/>
                </a:lnTo>
                <a:lnTo>
                  <a:pt x="507" y="22136"/>
                </a:lnTo>
                <a:lnTo>
                  <a:pt x="1777" y="24536"/>
                </a:lnTo>
                <a:lnTo>
                  <a:pt x="2285" y="25717"/>
                </a:lnTo>
                <a:lnTo>
                  <a:pt x="3555" y="28092"/>
                </a:lnTo>
                <a:lnTo>
                  <a:pt x="8635" y="24841"/>
                </a:lnTo>
                <a:lnTo>
                  <a:pt x="12700" y="22390"/>
                </a:lnTo>
                <a:lnTo>
                  <a:pt x="15875" y="20739"/>
                </a:lnTo>
                <a:lnTo>
                  <a:pt x="18922" y="19088"/>
                </a:lnTo>
                <a:lnTo>
                  <a:pt x="21335" y="18262"/>
                </a:lnTo>
                <a:lnTo>
                  <a:pt x="42417" y="18262"/>
                </a:lnTo>
                <a:lnTo>
                  <a:pt x="42544" y="5384"/>
                </a:lnTo>
                <a:lnTo>
                  <a:pt x="4279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5425694" y="6391033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37972" y="0"/>
                </a:moveTo>
                <a:lnTo>
                  <a:pt x="42798" y="0"/>
                </a:lnTo>
                <a:lnTo>
                  <a:pt x="42671" y="2844"/>
                </a:lnTo>
                <a:lnTo>
                  <a:pt x="42544" y="5384"/>
                </a:lnTo>
                <a:lnTo>
                  <a:pt x="42544" y="7620"/>
                </a:lnTo>
                <a:lnTo>
                  <a:pt x="42417" y="9867"/>
                </a:lnTo>
                <a:lnTo>
                  <a:pt x="42417" y="12052"/>
                </a:lnTo>
                <a:lnTo>
                  <a:pt x="42417" y="14160"/>
                </a:lnTo>
                <a:lnTo>
                  <a:pt x="42417" y="82232"/>
                </a:lnTo>
                <a:lnTo>
                  <a:pt x="42544" y="83388"/>
                </a:lnTo>
                <a:lnTo>
                  <a:pt x="42671" y="84556"/>
                </a:lnTo>
                <a:lnTo>
                  <a:pt x="42798" y="85534"/>
                </a:lnTo>
                <a:lnTo>
                  <a:pt x="43052" y="86334"/>
                </a:lnTo>
                <a:lnTo>
                  <a:pt x="43306" y="87134"/>
                </a:lnTo>
                <a:lnTo>
                  <a:pt x="43560" y="87820"/>
                </a:lnTo>
                <a:lnTo>
                  <a:pt x="43941" y="88379"/>
                </a:lnTo>
                <a:lnTo>
                  <a:pt x="44322" y="88950"/>
                </a:lnTo>
                <a:lnTo>
                  <a:pt x="44830" y="89446"/>
                </a:lnTo>
                <a:lnTo>
                  <a:pt x="45338" y="89852"/>
                </a:lnTo>
                <a:lnTo>
                  <a:pt x="45973" y="90474"/>
                </a:lnTo>
                <a:lnTo>
                  <a:pt x="65531" y="92951"/>
                </a:lnTo>
                <a:lnTo>
                  <a:pt x="65531" y="99682"/>
                </a:lnTo>
                <a:lnTo>
                  <a:pt x="4190" y="99682"/>
                </a:lnTo>
                <a:lnTo>
                  <a:pt x="4190" y="92951"/>
                </a:lnTo>
                <a:lnTo>
                  <a:pt x="7238" y="92849"/>
                </a:lnTo>
                <a:lnTo>
                  <a:pt x="9778" y="92735"/>
                </a:lnTo>
                <a:lnTo>
                  <a:pt x="11937" y="92595"/>
                </a:lnTo>
                <a:lnTo>
                  <a:pt x="14096" y="92468"/>
                </a:lnTo>
                <a:lnTo>
                  <a:pt x="15875" y="92290"/>
                </a:lnTo>
                <a:lnTo>
                  <a:pt x="27431" y="81000"/>
                </a:lnTo>
                <a:lnTo>
                  <a:pt x="27431" y="79248"/>
                </a:lnTo>
                <a:lnTo>
                  <a:pt x="27431" y="23761"/>
                </a:lnTo>
                <a:lnTo>
                  <a:pt x="27431" y="21755"/>
                </a:lnTo>
                <a:lnTo>
                  <a:pt x="27050" y="20332"/>
                </a:lnTo>
                <a:lnTo>
                  <a:pt x="26288" y="19507"/>
                </a:lnTo>
                <a:lnTo>
                  <a:pt x="25526" y="18681"/>
                </a:lnTo>
                <a:lnTo>
                  <a:pt x="24383" y="18262"/>
                </a:lnTo>
                <a:lnTo>
                  <a:pt x="22986" y="18262"/>
                </a:lnTo>
                <a:lnTo>
                  <a:pt x="21335" y="18262"/>
                </a:lnTo>
                <a:lnTo>
                  <a:pt x="18922" y="19088"/>
                </a:lnTo>
                <a:lnTo>
                  <a:pt x="15875" y="20739"/>
                </a:lnTo>
                <a:lnTo>
                  <a:pt x="12700" y="22390"/>
                </a:lnTo>
                <a:lnTo>
                  <a:pt x="8635" y="24841"/>
                </a:lnTo>
                <a:lnTo>
                  <a:pt x="3555" y="28092"/>
                </a:lnTo>
                <a:lnTo>
                  <a:pt x="2920" y="26911"/>
                </a:lnTo>
                <a:lnTo>
                  <a:pt x="2285" y="25717"/>
                </a:lnTo>
                <a:lnTo>
                  <a:pt x="1777" y="24536"/>
                </a:lnTo>
                <a:lnTo>
                  <a:pt x="1142" y="23355"/>
                </a:lnTo>
                <a:lnTo>
                  <a:pt x="507" y="22136"/>
                </a:lnTo>
                <a:lnTo>
                  <a:pt x="0" y="20904"/>
                </a:lnTo>
                <a:lnTo>
                  <a:pt x="6350" y="17386"/>
                </a:lnTo>
                <a:lnTo>
                  <a:pt x="12700" y="13893"/>
                </a:lnTo>
                <a:lnTo>
                  <a:pt x="18922" y="10414"/>
                </a:lnTo>
                <a:lnTo>
                  <a:pt x="25272" y="6934"/>
                </a:lnTo>
                <a:lnTo>
                  <a:pt x="31622" y="3454"/>
                </a:lnTo>
                <a:lnTo>
                  <a:pt x="3797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5183123" y="6239253"/>
            <a:ext cx="128803" cy="119661"/>
          </a:xfrm>
          <a:prstGeom prst="rect">
            <a:avLst/>
          </a:prstGeom>
          <a:blipFill>
            <a:blip r:embed="rId1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5198490" y="6259271"/>
            <a:ext cx="110489" cy="100965"/>
          </a:xfrm>
          <a:custGeom>
            <a:avLst/>
            <a:gdLst/>
            <a:ahLst/>
            <a:cxnLst/>
            <a:rect l="l" t="t" r="r" b="b"/>
            <a:pathLst>
              <a:path w="110489" h="100964">
                <a:moveTo>
                  <a:pt x="45847" y="0"/>
                </a:moveTo>
                <a:lnTo>
                  <a:pt x="19176" y="0"/>
                </a:lnTo>
                <a:lnTo>
                  <a:pt x="17907" y="4876"/>
                </a:lnTo>
                <a:lnTo>
                  <a:pt x="21082" y="4927"/>
                </a:lnTo>
                <a:lnTo>
                  <a:pt x="23241" y="5435"/>
                </a:lnTo>
                <a:lnTo>
                  <a:pt x="24587" y="6451"/>
                </a:lnTo>
                <a:lnTo>
                  <a:pt x="25654" y="7340"/>
                </a:lnTo>
                <a:lnTo>
                  <a:pt x="26288" y="8953"/>
                </a:lnTo>
                <a:lnTo>
                  <a:pt x="26162" y="14211"/>
                </a:lnTo>
                <a:lnTo>
                  <a:pt x="25654" y="17767"/>
                </a:lnTo>
                <a:lnTo>
                  <a:pt x="25273" y="19685"/>
                </a:lnTo>
                <a:lnTo>
                  <a:pt x="24892" y="21755"/>
                </a:lnTo>
                <a:lnTo>
                  <a:pt x="11303" y="82194"/>
                </a:lnTo>
                <a:lnTo>
                  <a:pt x="10541" y="85318"/>
                </a:lnTo>
                <a:lnTo>
                  <a:pt x="9779" y="87528"/>
                </a:lnTo>
                <a:lnTo>
                  <a:pt x="9144" y="89750"/>
                </a:lnTo>
                <a:lnTo>
                  <a:pt x="8382" y="91414"/>
                </a:lnTo>
                <a:lnTo>
                  <a:pt x="6858" y="93637"/>
                </a:lnTo>
                <a:lnTo>
                  <a:pt x="5969" y="94373"/>
                </a:lnTo>
                <a:lnTo>
                  <a:pt x="4825" y="94729"/>
                </a:lnTo>
                <a:lnTo>
                  <a:pt x="3810" y="95097"/>
                </a:lnTo>
                <a:lnTo>
                  <a:pt x="2539" y="95402"/>
                </a:lnTo>
                <a:lnTo>
                  <a:pt x="1016" y="95656"/>
                </a:lnTo>
                <a:lnTo>
                  <a:pt x="0" y="100380"/>
                </a:lnTo>
                <a:lnTo>
                  <a:pt x="28829" y="100380"/>
                </a:lnTo>
                <a:lnTo>
                  <a:pt x="29718" y="95656"/>
                </a:lnTo>
                <a:lnTo>
                  <a:pt x="26797" y="95453"/>
                </a:lnTo>
                <a:lnTo>
                  <a:pt x="24637" y="94894"/>
                </a:lnTo>
                <a:lnTo>
                  <a:pt x="22098" y="93091"/>
                </a:lnTo>
                <a:lnTo>
                  <a:pt x="21462" y="91554"/>
                </a:lnTo>
                <a:lnTo>
                  <a:pt x="21544" y="87528"/>
                </a:lnTo>
                <a:lnTo>
                  <a:pt x="21717" y="86321"/>
                </a:lnTo>
                <a:lnTo>
                  <a:pt x="21971" y="84048"/>
                </a:lnTo>
                <a:lnTo>
                  <a:pt x="22351" y="81775"/>
                </a:lnTo>
                <a:lnTo>
                  <a:pt x="22876" y="79171"/>
                </a:lnTo>
                <a:lnTo>
                  <a:pt x="23368" y="76504"/>
                </a:lnTo>
                <a:lnTo>
                  <a:pt x="24064" y="73469"/>
                </a:lnTo>
                <a:lnTo>
                  <a:pt x="25273" y="67805"/>
                </a:lnTo>
                <a:lnTo>
                  <a:pt x="26075" y="64566"/>
                </a:lnTo>
                <a:lnTo>
                  <a:pt x="27939" y="55816"/>
                </a:lnTo>
                <a:lnTo>
                  <a:pt x="28701" y="53035"/>
                </a:lnTo>
                <a:lnTo>
                  <a:pt x="30077" y="47345"/>
                </a:lnTo>
                <a:lnTo>
                  <a:pt x="30486" y="45516"/>
                </a:lnTo>
                <a:lnTo>
                  <a:pt x="30987" y="43573"/>
                </a:lnTo>
                <a:lnTo>
                  <a:pt x="33020" y="33261"/>
                </a:lnTo>
                <a:lnTo>
                  <a:pt x="33400" y="30746"/>
                </a:lnTo>
                <a:lnTo>
                  <a:pt x="33909" y="28295"/>
                </a:lnTo>
                <a:lnTo>
                  <a:pt x="34289" y="25844"/>
                </a:lnTo>
                <a:lnTo>
                  <a:pt x="34671" y="23558"/>
                </a:lnTo>
                <a:lnTo>
                  <a:pt x="35433" y="19329"/>
                </a:lnTo>
                <a:lnTo>
                  <a:pt x="35687" y="17475"/>
                </a:lnTo>
                <a:lnTo>
                  <a:pt x="35941" y="15875"/>
                </a:lnTo>
                <a:lnTo>
                  <a:pt x="51933" y="15875"/>
                </a:lnTo>
                <a:lnTo>
                  <a:pt x="47585" y="4648"/>
                </a:lnTo>
                <a:lnTo>
                  <a:pt x="45847" y="0"/>
                </a:lnTo>
                <a:close/>
              </a:path>
              <a:path w="110489" h="100964">
                <a:moveTo>
                  <a:pt x="51933" y="15875"/>
                </a:moveTo>
                <a:lnTo>
                  <a:pt x="36957" y="15875"/>
                </a:lnTo>
                <a:lnTo>
                  <a:pt x="39116" y="22682"/>
                </a:lnTo>
                <a:lnTo>
                  <a:pt x="41401" y="29591"/>
                </a:lnTo>
                <a:lnTo>
                  <a:pt x="43942" y="36614"/>
                </a:lnTo>
                <a:lnTo>
                  <a:pt x="46355" y="43624"/>
                </a:lnTo>
                <a:lnTo>
                  <a:pt x="49141" y="51003"/>
                </a:lnTo>
                <a:lnTo>
                  <a:pt x="60234" y="79260"/>
                </a:lnTo>
                <a:lnTo>
                  <a:pt x="63129" y="86321"/>
                </a:lnTo>
                <a:lnTo>
                  <a:pt x="68707" y="100380"/>
                </a:lnTo>
                <a:lnTo>
                  <a:pt x="80391" y="100380"/>
                </a:lnTo>
                <a:lnTo>
                  <a:pt x="85647" y="76771"/>
                </a:lnTo>
                <a:lnTo>
                  <a:pt x="74295" y="76771"/>
                </a:lnTo>
                <a:lnTo>
                  <a:pt x="72389" y="70739"/>
                </a:lnTo>
                <a:lnTo>
                  <a:pt x="70231" y="64566"/>
                </a:lnTo>
                <a:lnTo>
                  <a:pt x="65223" y="50698"/>
                </a:lnTo>
                <a:lnTo>
                  <a:pt x="63373" y="45516"/>
                </a:lnTo>
                <a:lnTo>
                  <a:pt x="60833" y="39014"/>
                </a:lnTo>
                <a:lnTo>
                  <a:pt x="58420" y="32512"/>
                </a:lnTo>
                <a:lnTo>
                  <a:pt x="51933" y="15875"/>
                </a:lnTo>
                <a:close/>
              </a:path>
              <a:path w="110489" h="100964">
                <a:moveTo>
                  <a:pt x="109982" y="0"/>
                </a:moveTo>
                <a:lnTo>
                  <a:pt x="81280" y="0"/>
                </a:lnTo>
                <a:lnTo>
                  <a:pt x="80137" y="4876"/>
                </a:lnTo>
                <a:lnTo>
                  <a:pt x="83312" y="4927"/>
                </a:lnTo>
                <a:lnTo>
                  <a:pt x="85471" y="5435"/>
                </a:lnTo>
                <a:lnTo>
                  <a:pt x="87757" y="7340"/>
                </a:lnTo>
                <a:lnTo>
                  <a:pt x="88392" y="8953"/>
                </a:lnTo>
                <a:lnTo>
                  <a:pt x="88287" y="14211"/>
                </a:lnTo>
                <a:lnTo>
                  <a:pt x="88103" y="15875"/>
                </a:lnTo>
                <a:lnTo>
                  <a:pt x="87114" y="21755"/>
                </a:lnTo>
                <a:lnTo>
                  <a:pt x="86487" y="25006"/>
                </a:lnTo>
                <a:lnTo>
                  <a:pt x="84882" y="32512"/>
                </a:lnTo>
                <a:lnTo>
                  <a:pt x="84200" y="35839"/>
                </a:lnTo>
                <a:lnTo>
                  <a:pt x="83185" y="39700"/>
                </a:lnTo>
                <a:lnTo>
                  <a:pt x="81292" y="47815"/>
                </a:lnTo>
                <a:lnTo>
                  <a:pt x="80518" y="51003"/>
                </a:lnTo>
                <a:lnTo>
                  <a:pt x="79375" y="55854"/>
                </a:lnTo>
                <a:lnTo>
                  <a:pt x="78359" y="60540"/>
                </a:lnTo>
                <a:lnTo>
                  <a:pt x="75776" y="73748"/>
                </a:lnTo>
                <a:lnTo>
                  <a:pt x="75311" y="76771"/>
                </a:lnTo>
                <a:lnTo>
                  <a:pt x="85647" y="76771"/>
                </a:lnTo>
                <a:lnTo>
                  <a:pt x="98679" y="18237"/>
                </a:lnTo>
                <a:lnTo>
                  <a:pt x="99441" y="15201"/>
                </a:lnTo>
                <a:lnTo>
                  <a:pt x="108966" y="4648"/>
                </a:lnTo>
                <a:lnTo>
                  <a:pt x="10998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5198490" y="6259271"/>
            <a:ext cx="110489" cy="100965"/>
          </a:xfrm>
          <a:custGeom>
            <a:avLst/>
            <a:gdLst/>
            <a:ahLst/>
            <a:cxnLst/>
            <a:rect l="l" t="t" r="r" b="b"/>
            <a:pathLst>
              <a:path w="110489" h="100964">
                <a:moveTo>
                  <a:pt x="19176" y="0"/>
                </a:moveTo>
                <a:lnTo>
                  <a:pt x="45847" y="0"/>
                </a:lnTo>
                <a:lnTo>
                  <a:pt x="48260" y="6451"/>
                </a:lnTo>
                <a:lnTo>
                  <a:pt x="50800" y="12941"/>
                </a:lnTo>
                <a:lnTo>
                  <a:pt x="53339" y="19469"/>
                </a:lnTo>
                <a:lnTo>
                  <a:pt x="55880" y="25996"/>
                </a:lnTo>
                <a:lnTo>
                  <a:pt x="58420" y="32512"/>
                </a:lnTo>
                <a:lnTo>
                  <a:pt x="60833" y="39014"/>
                </a:lnTo>
                <a:lnTo>
                  <a:pt x="63373" y="45516"/>
                </a:lnTo>
                <a:lnTo>
                  <a:pt x="65659" y="51917"/>
                </a:lnTo>
                <a:lnTo>
                  <a:pt x="67945" y="58242"/>
                </a:lnTo>
                <a:lnTo>
                  <a:pt x="70231" y="64566"/>
                </a:lnTo>
                <a:lnTo>
                  <a:pt x="72389" y="70739"/>
                </a:lnTo>
                <a:lnTo>
                  <a:pt x="74295" y="76771"/>
                </a:lnTo>
                <a:lnTo>
                  <a:pt x="75311" y="76771"/>
                </a:lnTo>
                <a:lnTo>
                  <a:pt x="81407" y="47345"/>
                </a:lnTo>
                <a:lnTo>
                  <a:pt x="82296" y="43573"/>
                </a:lnTo>
                <a:lnTo>
                  <a:pt x="83185" y="39700"/>
                </a:lnTo>
                <a:lnTo>
                  <a:pt x="84200" y="35839"/>
                </a:lnTo>
                <a:lnTo>
                  <a:pt x="84962" y="32118"/>
                </a:lnTo>
                <a:lnTo>
                  <a:pt x="85725" y="28562"/>
                </a:lnTo>
                <a:lnTo>
                  <a:pt x="86487" y="25006"/>
                </a:lnTo>
                <a:lnTo>
                  <a:pt x="87122" y="21717"/>
                </a:lnTo>
                <a:lnTo>
                  <a:pt x="87630" y="18694"/>
                </a:lnTo>
                <a:lnTo>
                  <a:pt x="88137" y="15671"/>
                </a:lnTo>
                <a:lnTo>
                  <a:pt x="88392" y="13182"/>
                </a:lnTo>
                <a:lnTo>
                  <a:pt x="88392" y="11226"/>
                </a:lnTo>
                <a:lnTo>
                  <a:pt x="88392" y="8953"/>
                </a:lnTo>
                <a:lnTo>
                  <a:pt x="87757" y="7340"/>
                </a:lnTo>
                <a:lnTo>
                  <a:pt x="86613" y="6388"/>
                </a:lnTo>
                <a:lnTo>
                  <a:pt x="85471" y="5435"/>
                </a:lnTo>
                <a:lnTo>
                  <a:pt x="83312" y="4927"/>
                </a:lnTo>
                <a:lnTo>
                  <a:pt x="80137" y="4876"/>
                </a:lnTo>
                <a:lnTo>
                  <a:pt x="81280" y="0"/>
                </a:lnTo>
                <a:lnTo>
                  <a:pt x="109982" y="0"/>
                </a:lnTo>
                <a:lnTo>
                  <a:pt x="108966" y="4648"/>
                </a:lnTo>
                <a:lnTo>
                  <a:pt x="107187" y="5168"/>
                </a:lnTo>
                <a:lnTo>
                  <a:pt x="105791" y="5613"/>
                </a:lnTo>
                <a:lnTo>
                  <a:pt x="104775" y="6007"/>
                </a:lnTo>
                <a:lnTo>
                  <a:pt x="103759" y="6388"/>
                </a:lnTo>
                <a:lnTo>
                  <a:pt x="102870" y="7137"/>
                </a:lnTo>
                <a:lnTo>
                  <a:pt x="80391" y="100380"/>
                </a:lnTo>
                <a:lnTo>
                  <a:pt x="68707" y="100380"/>
                </a:lnTo>
                <a:lnTo>
                  <a:pt x="65912" y="93357"/>
                </a:lnTo>
                <a:lnTo>
                  <a:pt x="63119" y="86296"/>
                </a:lnTo>
                <a:lnTo>
                  <a:pt x="60198" y="79171"/>
                </a:lnTo>
                <a:lnTo>
                  <a:pt x="57404" y="72059"/>
                </a:lnTo>
                <a:lnTo>
                  <a:pt x="54610" y="64935"/>
                </a:lnTo>
                <a:lnTo>
                  <a:pt x="51816" y="57810"/>
                </a:lnTo>
                <a:lnTo>
                  <a:pt x="49022" y="50698"/>
                </a:lnTo>
                <a:lnTo>
                  <a:pt x="46355" y="43624"/>
                </a:lnTo>
                <a:lnTo>
                  <a:pt x="43942" y="36614"/>
                </a:lnTo>
                <a:lnTo>
                  <a:pt x="41401" y="29591"/>
                </a:lnTo>
                <a:lnTo>
                  <a:pt x="39116" y="22682"/>
                </a:lnTo>
                <a:lnTo>
                  <a:pt x="36957" y="15875"/>
                </a:lnTo>
                <a:lnTo>
                  <a:pt x="35941" y="15875"/>
                </a:lnTo>
                <a:lnTo>
                  <a:pt x="35687" y="17475"/>
                </a:lnTo>
                <a:lnTo>
                  <a:pt x="35433" y="19329"/>
                </a:lnTo>
                <a:lnTo>
                  <a:pt x="35051" y="21437"/>
                </a:lnTo>
                <a:lnTo>
                  <a:pt x="34671" y="23558"/>
                </a:lnTo>
                <a:lnTo>
                  <a:pt x="34289" y="25844"/>
                </a:lnTo>
                <a:lnTo>
                  <a:pt x="33909" y="28295"/>
                </a:lnTo>
                <a:lnTo>
                  <a:pt x="33400" y="30746"/>
                </a:lnTo>
                <a:lnTo>
                  <a:pt x="33020" y="33261"/>
                </a:lnTo>
                <a:lnTo>
                  <a:pt x="32512" y="35839"/>
                </a:lnTo>
                <a:lnTo>
                  <a:pt x="32004" y="38417"/>
                </a:lnTo>
                <a:lnTo>
                  <a:pt x="31496" y="40995"/>
                </a:lnTo>
                <a:lnTo>
                  <a:pt x="30987" y="43573"/>
                </a:lnTo>
                <a:lnTo>
                  <a:pt x="30480" y="45542"/>
                </a:lnTo>
                <a:lnTo>
                  <a:pt x="29972" y="47815"/>
                </a:lnTo>
                <a:lnTo>
                  <a:pt x="29337" y="50419"/>
                </a:lnTo>
                <a:lnTo>
                  <a:pt x="28701" y="53035"/>
                </a:lnTo>
                <a:lnTo>
                  <a:pt x="27939" y="55816"/>
                </a:lnTo>
                <a:lnTo>
                  <a:pt x="27305" y="58788"/>
                </a:lnTo>
                <a:lnTo>
                  <a:pt x="26670" y="61747"/>
                </a:lnTo>
                <a:lnTo>
                  <a:pt x="26035" y="64757"/>
                </a:lnTo>
                <a:lnTo>
                  <a:pt x="25273" y="67805"/>
                </a:lnTo>
                <a:lnTo>
                  <a:pt x="24637" y="70840"/>
                </a:lnTo>
                <a:lnTo>
                  <a:pt x="24003" y="73748"/>
                </a:lnTo>
                <a:lnTo>
                  <a:pt x="23368" y="76504"/>
                </a:lnTo>
                <a:lnTo>
                  <a:pt x="22860" y="79260"/>
                </a:lnTo>
                <a:lnTo>
                  <a:pt x="22351" y="81775"/>
                </a:lnTo>
                <a:lnTo>
                  <a:pt x="21971" y="84048"/>
                </a:lnTo>
                <a:lnTo>
                  <a:pt x="21717" y="86321"/>
                </a:lnTo>
                <a:lnTo>
                  <a:pt x="21462" y="88099"/>
                </a:lnTo>
                <a:lnTo>
                  <a:pt x="21462" y="89395"/>
                </a:lnTo>
                <a:lnTo>
                  <a:pt x="21462" y="91554"/>
                </a:lnTo>
                <a:lnTo>
                  <a:pt x="22098" y="93091"/>
                </a:lnTo>
                <a:lnTo>
                  <a:pt x="23368" y="93992"/>
                </a:lnTo>
                <a:lnTo>
                  <a:pt x="24637" y="94894"/>
                </a:lnTo>
                <a:lnTo>
                  <a:pt x="26797" y="95453"/>
                </a:lnTo>
                <a:lnTo>
                  <a:pt x="29718" y="95656"/>
                </a:lnTo>
                <a:lnTo>
                  <a:pt x="28829" y="100380"/>
                </a:lnTo>
                <a:lnTo>
                  <a:pt x="0" y="100380"/>
                </a:lnTo>
                <a:lnTo>
                  <a:pt x="1016" y="95656"/>
                </a:lnTo>
                <a:lnTo>
                  <a:pt x="2539" y="95402"/>
                </a:lnTo>
                <a:lnTo>
                  <a:pt x="3810" y="95097"/>
                </a:lnTo>
                <a:lnTo>
                  <a:pt x="4825" y="94729"/>
                </a:lnTo>
                <a:lnTo>
                  <a:pt x="5969" y="94373"/>
                </a:lnTo>
                <a:lnTo>
                  <a:pt x="6858" y="93637"/>
                </a:lnTo>
                <a:lnTo>
                  <a:pt x="7620" y="92519"/>
                </a:lnTo>
                <a:lnTo>
                  <a:pt x="8382" y="91414"/>
                </a:lnTo>
                <a:lnTo>
                  <a:pt x="9144" y="89750"/>
                </a:lnTo>
                <a:lnTo>
                  <a:pt x="9779" y="87528"/>
                </a:lnTo>
                <a:lnTo>
                  <a:pt x="10541" y="85318"/>
                </a:lnTo>
                <a:lnTo>
                  <a:pt x="11303" y="82194"/>
                </a:lnTo>
                <a:lnTo>
                  <a:pt x="12192" y="78168"/>
                </a:lnTo>
                <a:lnTo>
                  <a:pt x="24892" y="21755"/>
                </a:lnTo>
                <a:lnTo>
                  <a:pt x="25273" y="19685"/>
                </a:lnTo>
                <a:lnTo>
                  <a:pt x="25654" y="17767"/>
                </a:lnTo>
                <a:lnTo>
                  <a:pt x="25908" y="15989"/>
                </a:lnTo>
                <a:lnTo>
                  <a:pt x="26162" y="14211"/>
                </a:lnTo>
                <a:lnTo>
                  <a:pt x="26288" y="12623"/>
                </a:lnTo>
                <a:lnTo>
                  <a:pt x="26288" y="11226"/>
                </a:lnTo>
                <a:lnTo>
                  <a:pt x="26288" y="8953"/>
                </a:lnTo>
                <a:lnTo>
                  <a:pt x="17907" y="4876"/>
                </a:lnTo>
                <a:lnTo>
                  <a:pt x="1917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5527547" y="6271259"/>
            <a:ext cx="185165" cy="169951"/>
          </a:xfrm>
          <a:prstGeom prst="rect">
            <a:avLst/>
          </a:prstGeom>
          <a:blipFill>
            <a:blip r:embed="rId1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5543041" y="6290741"/>
            <a:ext cx="166370" cy="151765"/>
          </a:xfrm>
          <a:custGeom>
            <a:avLst/>
            <a:gdLst/>
            <a:ahLst/>
            <a:cxnLst/>
            <a:rect l="l" t="t" r="r" b="b"/>
            <a:pathLst>
              <a:path w="166370" h="151764">
                <a:moveTo>
                  <a:pt x="92837" y="49237"/>
                </a:moveTo>
                <a:lnTo>
                  <a:pt x="86360" y="49237"/>
                </a:lnTo>
                <a:lnTo>
                  <a:pt x="61595" y="50190"/>
                </a:lnTo>
                <a:lnTo>
                  <a:pt x="61595" y="55791"/>
                </a:lnTo>
                <a:lnTo>
                  <a:pt x="64770" y="56349"/>
                </a:lnTo>
                <a:lnTo>
                  <a:pt x="67183" y="57035"/>
                </a:lnTo>
                <a:lnTo>
                  <a:pt x="70738" y="58661"/>
                </a:lnTo>
                <a:lnTo>
                  <a:pt x="72009" y="59893"/>
                </a:lnTo>
                <a:lnTo>
                  <a:pt x="72866" y="61721"/>
                </a:lnTo>
                <a:lnTo>
                  <a:pt x="73660" y="63207"/>
                </a:lnTo>
                <a:lnTo>
                  <a:pt x="74168" y="65404"/>
                </a:lnTo>
                <a:lnTo>
                  <a:pt x="74402" y="70472"/>
                </a:lnTo>
                <a:lnTo>
                  <a:pt x="74492" y="130848"/>
                </a:lnTo>
                <a:lnTo>
                  <a:pt x="74295" y="133667"/>
                </a:lnTo>
                <a:lnTo>
                  <a:pt x="73787" y="135991"/>
                </a:lnTo>
                <a:lnTo>
                  <a:pt x="73406" y="138315"/>
                </a:lnTo>
                <a:lnTo>
                  <a:pt x="72771" y="140042"/>
                </a:lnTo>
                <a:lnTo>
                  <a:pt x="71882" y="141173"/>
                </a:lnTo>
                <a:lnTo>
                  <a:pt x="71120" y="142290"/>
                </a:lnTo>
                <a:lnTo>
                  <a:pt x="70104" y="143179"/>
                </a:lnTo>
                <a:lnTo>
                  <a:pt x="67818" y="144437"/>
                </a:lnTo>
                <a:lnTo>
                  <a:pt x="65786" y="145186"/>
                </a:lnTo>
                <a:lnTo>
                  <a:pt x="63119" y="146024"/>
                </a:lnTo>
                <a:lnTo>
                  <a:pt x="63119" y="151206"/>
                </a:lnTo>
                <a:lnTo>
                  <a:pt x="104521" y="151206"/>
                </a:lnTo>
                <a:lnTo>
                  <a:pt x="104521" y="146024"/>
                </a:lnTo>
                <a:lnTo>
                  <a:pt x="100965" y="145110"/>
                </a:lnTo>
                <a:lnTo>
                  <a:pt x="98298" y="144043"/>
                </a:lnTo>
                <a:lnTo>
                  <a:pt x="96774" y="142798"/>
                </a:lnTo>
                <a:lnTo>
                  <a:pt x="95123" y="141566"/>
                </a:lnTo>
                <a:lnTo>
                  <a:pt x="94107" y="139776"/>
                </a:lnTo>
                <a:lnTo>
                  <a:pt x="93472" y="137414"/>
                </a:lnTo>
                <a:lnTo>
                  <a:pt x="92963" y="135051"/>
                </a:lnTo>
                <a:lnTo>
                  <a:pt x="92710" y="130848"/>
                </a:lnTo>
                <a:lnTo>
                  <a:pt x="92710" y="81991"/>
                </a:lnTo>
                <a:lnTo>
                  <a:pt x="93345" y="78993"/>
                </a:lnTo>
                <a:lnTo>
                  <a:pt x="94742" y="76390"/>
                </a:lnTo>
                <a:lnTo>
                  <a:pt x="96012" y="73786"/>
                </a:lnTo>
                <a:lnTo>
                  <a:pt x="98171" y="71145"/>
                </a:lnTo>
                <a:lnTo>
                  <a:pt x="101092" y="68465"/>
                </a:lnTo>
                <a:lnTo>
                  <a:pt x="102897" y="66878"/>
                </a:lnTo>
                <a:lnTo>
                  <a:pt x="93091" y="66878"/>
                </a:lnTo>
                <a:lnTo>
                  <a:pt x="91567" y="66459"/>
                </a:lnTo>
                <a:lnTo>
                  <a:pt x="92837" y="49237"/>
                </a:lnTo>
                <a:close/>
              </a:path>
              <a:path w="166370" h="151764">
                <a:moveTo>
                  <a:pt x="149870" y="61175"/>
                </a:moveTo>
                <a:lnTo>
                  <a:pt x="119887" y="61175"/>
                </a:lnTo>
                <a:lnTo>
                  <a:pt x="122047" y="61480"/>
                </a:lnTo>
                <a:lnTo>
                  <a:pt x="123698" y="62077"/>
                </a:lnTo>
                <a:lnTo>
                  <a:pt x="131572" y="68198"/>
                </a:lnTo>
                <a:lnTo>
                  <a:pt x="132587" y="69646"/>
                </a:lnTo>
                <a:lnTo>
                  <a:pt x="133350" y="71653"/>
                </a:lnTo>
                <a:lnTo>
                  <a:pt x="133985" y="74231"/>
                </a:lnTo>
                <a:lnTo>
                  <a:pt x="134747" y="76796"/>
                </a:lnTo>
                <a:lnTo>
                  <a:pt x="135128" y="80086"/>
                </a:lnTo>
                <a:lnTo>
                  <a:pt x="135509" y="84112"/>
                </a:lnTo>
                <a:lnTo>
                  <a:pt x="135762" y="88125"/>
                </a:lnTo>
                <a:lnTo>
                  <a:pt x="135829" y="130848"/>
                </a:lnTo>
                <a:lnTo>
                  <a:pt x="135621" y="133667"/>
                </a:lnTo>
                <a:lnTo>
                  <a:pt x="124333" y="146024"/>
                </a:lnTo>
                <a:lnTo>
                  <a:pt x="124333" y="151206"/>
                </a:lnTo>
                <a:lnTo>
                  <a:pt x="165988" y="151206"/>
                </a:lnTo>
                <a:lnTo>
                  <a:pt x="165988" y="146024"/>
                </a:lnTo>
                <a:lnTo>
                  <a:pt x="162687" y="145110"/>
                </a:lnTo>
                <a:lnTo>
                  <a:pt x="160400" y="144246"/>
                </a:lnTo>
                <a:lnTo>
                  <a:pt x="154041" y="78993"/>
                </a:lnTo>
                <a:lnTo>
                  <a:pt x="153689" y="74523"/>
                </a:lnTo>
                <a:lnTo>
                  <a:pt x="153570" y="73786"/>
                </a:lnTo>
                <a:lnTo>
                  <a:pt x="152908" y="70472"/>
                </a:lnTo>
                <a:lnTo>
                  <a:pt x="152306" y="66878"/>
                </a:lnTo>
                <a:lnTo>
                  <a:pt x="152197" y="66459"/>
                </a:lnTo>
                <a:lnTo>
                  <a:pt x="151130" y="63411"/>
                </a:lnTo>
                <a:lnTo>
                  <a:pt x="149870" y="61175"/>
                </a:lnTo>
                <a:close/>
              </a:path>
              <a:path w="166370" h="151764">
                <a:moveTo>
                  <a:pt x="129667" y="48501"/>
                </a:moveTo>
                <a:lnTo>
                  <a:pt x="122174" y="48501"/>
                </a:lnTo>
                <a:lnTo>
                  <a:pt x="118745" y="49110"/>
                </a:lnTo>
                <a:lnTo>
                  <a:pt x="93091" y="66878"/>
                </a:lnTo>
                <a:lnTo>
                  <a:pt x="102897" y="66878"/>
                </a:lnTo>
                <a:lnTo>
                  <a:pt x="104140" y="65786"/>
                </a:lnTo>
                <a:lnTo>
                  <a:pt x="106807" y="63906"/>
                </a:lnTo>
                <a:lnTo>
                  <a:pt x="109220" y="62814"/>
                </a:lnTo>
                <a:lnTo>
                  <a:pt x="111760" y="61721"/>
                </a:lnTo>
                <a:lnTo>
                  <a:pt x="114300" y="61175"/>
                </a:lnTo>
                <a:lnTo>
                  <a:pt x="149870" y="61175"/>
                </a:lnTo>
                <a:lnTo>
                  <a:pt x="149606" y="60705"/>
                </a:lnTo>
                <a:lnTo>
                  <a:pt x="136017" y="49822"/>
                </a:lnTo>
                <a:lnTo>
                  <a:pt x="133096" y="48933"/>
                </a:lnTo>
                <a:lnTo>
                  <a:pt x="129667" y="48501"/>
                </a:lnTo>
                <a:close/>
              </a:path>
              <a:path w="166370" h="151764">
                <a:moveTo>
                  <a:pt x="31877" y="0"/>
                </a:moveTo>
                <a:lnTo>
                  <a:pt x="25527" y="0"/>
                </a:lnTo>
                <a:lnTo>
                  <a:pt x="0" y="1054"/>
                </a:lnTo>
                <a:lnTo>
                  <a:pt x="0" y="6540"/>
                </a:lnTo>
                <a:lnTo>
                  <a:pt x="3683" y="7175"/>
                </a:lnTo>
                <a:lnTo>
                  <a:pt x="6096" y="7810"/>
                </a:lnTo>
                <a:lnTo>
                  <a:pt x="13622" y="130848"/>
                </a:lnTo>
                <a:lnTo>
                  <a:pt x="13588" y="131673"/>
                </a:lnTo>
                <a:lnTo>
                  <a:pt x="1778" y="146024"/>
                </a:lnTo>
                <a:lnTo>
                  <a:pt x="1778" y="151206"/>
                </a:lnTo>
                <a:lnTo>
                  <a:pt x="43687" y="151206"/>
                </a:lnTo>
                <a:lnTo>
                  <a:pt x="43687" y="146024"/>
                </a:lnTo>
                <a:lnTo>
                  <a:pt x="40132" y="145110"/>
                </a:lnTo>
                <a:lnTo>
                  <a:pt x="37465" y="144043"/>
                </a:lnTo>
                <a:lnTo>
                  <a:pt x="35941" y="142798"/>
                </a:lnTo>
                <a:lnTo>
                  <a:pt x="34290" y="141566"/>
                </a:lnTo>
                <a:lnTo>
                  <a:pt x="33274" y="139776"/>
                </a:lnTo>
                <a:lnTo>
                  <a:pt x="32766" y="137414"/>
                </a:lnTo>
                <a:lnTo>
                  <a:pt x="32131" y="135051"/>
                </a:lnTo>
                <a:lnTo>
                  <a:pt x="31926" y="131673"/>
                </a:lnTo>
                <a:lnTo>
                  <a:pt x="3187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5604636" y="6339243"/>
            <a:ext cx="104775" cy="102870"/>
          </a:xfrm>
          <a:custGeom>
            <a:avLst/>
            <a:gdLst/>
            <a:ahLst/>
            <a:cxnLst/>
            <a:rect l="l" t="t" r="r" b="b"/>
            <a:pathLst>
              <a:path w="104775" h="102870">
                <a:moveTo>
                  <a:pt x="64262" y="0"/>
                </a:moveTo>
                <a:lnTo>
                  <a:pt x="68072" y="0"/>
                </a:lnTo>
                <a:lnTo>
                  <a:pt x="71500" y="431"/>
                </a:lnTo>
                <a:lnTo>
                  <a:pt x="74422" y="1320"/>
                </a:lnTo>
                <a:lnTo>
                  <a:pt x="77470" y="2197"/>
                </a:lnTo>
                <a:lnTo>
                  <a:pt x="80137" y="3555"/>
                </a:lnTo>
                <a:lnTo>
                  <a:pt x="82423" y="5384"/>
                </a:lnTo>
                <a:lnTo>
                  <a:pt x="84709" y="7213"/>
                </a:lnTo>
                <a:lnTo>
                  <a:pt x="86613" y="9486"/>
                </a:lnTo>
                <a:lnTo>
                  <a:pt x="88011" y="12204"/>
                </a:lnTo>
                <a:lnTo>
                  <a:pt x="89535" y="14909"/>
                </a:lnTo>
                <a:lnTo>
                  <a:pt x="90677" y="18173"/>
                </a:lnTo>
                <a:lnTo>
                  <a:pt x="91312" y="21970"/>
                </a:lnTo>
                <a:lnTo>
                  <a:pt x="92075" y="25780"/>
                </a:lnTo>
                <a:lnTo>
                  <a:pt x="92455" y="30606"/>
                </a:lnTo>
                <a:lnTo>
                  <a:pt x="92455" y="36448"/>
                </a:lnTo>
                <a:lnTo>
                  <a:pt x="92455" y="76288"/>
                </a:lnTo>
                <a:lnTo>
                  <a:pt x="92455" y="81152"/>
                </a:lnTo>
                <a:lnTo>
                  <a:pt x="92583" y="84670"/>
                </a:lnTo>
                <a:lnTo>
                  <a:pt x="104393" y="97523"/>
                </a:lnTo>
                <a:lnTo>
                  <a:pt x="104393" y="102704"/>
                </a:lnTo>
                <a:lnTo>
                  <a:pt x="62737" y="102704"/>
                </a:lnTo>
                <a:lnTo>
                  <a:pt x="62737" y="97523"/>
                </a:lnTo>
                <a:lnTo>
                  <a:pt x="65532" y="96685"/>
                </a:lnTo>
                <a:lnTo>
                  <a:pt x="67563" y="95935"/>
                </a:lnTo>
                <a:lnTo>
                  <a:pt x="74295" y="81495"/>
                </a:lnTo>
                <a:lnTo>
                  <a:pt x="74295" y="76707"/>
                </a:lnTo>
                <a:lnTo>
                  <a:pt x="74295" y="49021"/>
                </a:lnTo>
                <a:lnTo>
                  <a:pt x="74295" y="44094"/>
                </a:lnTo>
                <a:lnTo>
                  <a:pt x="74167" y="39623"/>
                </a:lnTo>
                <a:lnTo>
                  <a:pt x="73913" y="35610"/>
                </a:lnTo>
                <a:lnTo>
                  <a:pt x="73533" y="31584"/>
                </a:lnTo>
                <a:lnTo>
                  <a:pt x="73151" y="28295"/>
                </a:lnTo>
                <a:lnTo>
                  <a:pt x="72389" y="25730"/>
                </a:lnTo>
                <a:lnTo>
                  <a:pt x="71754" y="23152"/>
                </a:lnTo>
                <a:lnTo>
                  <a:pt x="70992" y="21145"/>
                </a:lnTo>
                <a:lnTo>
                  <a:pt x="69976" y="19697"/>
                </a:lnTo>
                <a:lnTo>
                  <a:pt x="69087" y="18262"/>
                </a:lnTo>
                <a:lnTo>
                  <a:pt x="62102" y="13576"/>
                </a:lnTo>
                <a:lnTo>
                  <a:pt x="60451" y="12979"/>
                </a:lnTo>
                <a:lnTo>
                  <a:pt x="58292" y="12674"/>
                </a:lnTo>
                <a:lnTo>
                  <a:pt x="55499" y="12674"/>
                </a:lnTo>
                <a:lnTo>
                  <a:pt x="52704" y="12674"/>
                </a:lnTo>
                <a:lnTo>
                  <a:pt x="33147" y="27889"/>
                </a:lnTo>
                <a:lnTo>
                  <a:pt x="31750" y="30492"/>
                </a:lnTo>
                <a:lnTo>
                  <a:pt x="31114" y="33489"/>
                </a:lnTo>
                <a:lnTo>
                  <a:pt x="31114" y="36868"/>
                </a:lnTo>
                <a:lnTo>
                  <a:pt x="31114" y="76288"/>
                </a:lnTo>
                <a:lnTo>
                  <a:pt x="31114" y="82346"/>
                </a:lnTo>
                <a:lnTo>
                  <a:pt x="31368" y="86550"/>
                </a:lnTo>
                <a:lnTo>
                  <a:pt x="31876" y="88912"/>
                </a:lnTo>
                <a:lnTo>
                  <a:pt x="32512" y="91274"/>
                </a:lnTo>
                <a:lnTo>
                  <a:pt x="33527" y="93065"/>
                </a:lnTo>
                <a:lnTo>
                  <a:pt x="35178" y="94297"/>
                </a:lnTo>
                <a:lnTo>
                  <a:pt x="36702" y="95542"/>
                </a:lnTo>
                <a:lnTo>
                  <a:pt x="39370" y="96608"/>
                </a:lnTo>
                <a:lnTo>
                  <a:pt x="42925" y="97523"/>
                </a:lnTo>
                <a:lnTo>
                  <a:pt x="42925" y="102704"/>
                </a:lnTo>
                <a:lnTo>
                  <a:pt x="1524" y="102704"/>
                </a:lnTo>
                <a:lnTo>
                  <a:pt x="1524" y="97523"/>
                </a:lnTo>
                <a:lnTo>
                  <a:pt x="4190" y="96685"/>
                </a:lnTo>
                <a:lnTo>
                  <a:pt x="6223" y="95935"/>
                </a:lnTo>
                <a:lnTo>
                  <a:pt x="7365" y="95313"/>
                </a:lnTo>
                <a:lnTo>
                  <a:pt x="8509" y="94678"/>
                </a:lnTo>
                <a:lnTo>
                  <a:pt x="9525" y="93789"/>
                </a:lnTo>
                <a:lnTo>
                  <a:pt x="10287" y="92671"/>
                </a:lnTo>
                <a:lnTo>
                  <a:pt x="11175" y="91541"/>
                </a:lnTo>
                <a:lnTo>
                  <a:pt x="11811" y="89814"/>
                </a:lnTo>
                <a:lnTo>
                  <a:pt x="12191" y="87490"/>
                </a:lnTo>
                <a:lnTo>
                  <a:pt x="12700" y="85166"/>
                </a:lnTo>
                <a:lnTo>
                  <a:pt x="12953" y="81533"/>
                </a:lnTo>
                <a:lnTo>
                  <a:pt x="12953" y="76606"/>
                </a:lnTo>
                <a:lnTo>
                  <a:pt x="12953" y="30530"/>
                </a:lnTo>
                <a:lnTo>
                  <a:pt x="12953" y="26022"/>
                </a:lnTo>
                <a:lnTo>
                  <a:pt x="12826" y="22402"/>
                </a:lnTo>
                <a:lnTo>
                  <a:pt x="12700" y="19646"/>
                </a:lnTo>
                <a:lnTo>
                  <a:pt x="12573" y="16903"/>
                </a:lnTo>
                <a:lnTo>
                  <a:pt x="12064" y="14706"/>
                </a:lnTo>
                <a:lnTo>
                  <a:pt x="11175" y="13042"/>
                </a:lnTo>
                <a:lnTo>
                  <a:pt x="10413" y="11391"/>
                </a:lnTo>
                <a:lnTo>
                  <a:pt x="9143" y="10159"/>
                </a:lnTo>
                <a:lnTo>
                  <a:pt x="7365" y="9347"/>
                </a:lnTo>
                <a:lnTo>
                  <a:pt x="5587" y="8534"/>
                </a:lnTo>
                <a:lnTo>
                  <a:pt x="3175" y="7848"/>
                </a:lnTo>
                <a:lnTo>
                  <a:pt x="0" y="7289"/>
                </a:lnTo>
                <a:lnTo>
                  <a:pt x="0" y="1689"/>
                </a:lnTo>
                <a:lnTo>
                  <a:pt x="24764" y="736"/>
                </a:lnTo>
                <a:lnTo>
                  <a:pt x="31241" y="736"/>
                </a:lnTo>
                <a:lnTo>
                  <a:pt x="29972" y="17957"/>
                </a:lnTo>
                <a:lnTo>
                  <a:pt x="31496" y="18376"/>
                </a:lnTo>
                <a:lnTo>
                  <a:pt x="53848" y="1841"/>
                </a:lnTo>
                <a:lnTo>
                  <a:pt x="57150" y="609"/>
                </a:lnTo>
                <a:lnTo>
                  <a:pt x="60578" y="0"/>
                </a:lnTo>
                <a:lnTo>
                  <a:pt x="6426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5543041" y="6290741"/>
            <a:ext cx="43815" cy="151765"/>
          </a:xfrm>
          <a:custGeom>
            <a:avLst/>
            <a:gdLst/>
            <a:ahLst/>
            <a:cxnLst/>
            <a:rect l="l" t="t" r="r" b="b"/>
            <a:pathLst>
              <a:path w="43814" h="151764">
                <a:moveTo>
                  <a:pt x="25527" y="0"/>
                </a:moveTo>
                <a:lnTo>
                  <a:pt x="31877" y="0"/>
                </a:lnTo>
                <a:lnTo>
                  <a:pt x="31877" y="124790"/>
                </a:lnTo>
                <a:lnTo>
                  <a:pt x="31877" y="130848"/>
                </a:lnTo>
                <a:lnTo>
                  <a:pt x="32131" y="135051"/>
                </a:lnTo>
                <a:lnTo>
                  <a:pt x="32766" y="137414"/>
                </a:lnTo>
                <a:lnTo>
                  <a:pt x="33274" y="139776"/>
                </a:lnTo>
                <a:lnTo>
                  <a:pt x="34290" y="141566"/>
                </a:lnTo>
                <a:lnTo>
                  <a:pt x="35941" y="142798"/>
                </a:lnTo>
                <a:lnTo>
                  <a:pt x="37465" y="144043"/>
                </a:lnTo>
                <a:lnTo>
                  <a:pt x="40132" y="145110"/>
                </a:lnTo>
                <a:lnTo>
                  <a:pt x="43687" y="146024"/>
                </a:lnTo>
                <a:lnTo>
                  <a:pt x="43687" y="151206"/>
                </a:lnTo>
                <a:lnTo>
                  <a:pt x="1778" y="151206"/>
                </a:lnTo>
                <a:lnTo>
                  <a:pt x="1778" y="146024"/>
                </a:lnTo>
                <a:lnTo>
                  <a:pt x="5334" y="145110"/>
                </a:lnTo>
                <a:lnTo>
                  <a:pt x="7747" y="144157"/>
                </a:lnTo>
                <a:lnTo>
                  <a:pt x="13335" y="134035"/>
                </a:lnTo>
                <a:lnTo>
                  <a:pt x="13588" y="131673"/>
                </a:lnTo>
                <a:lnTo>
                  <a:pt x="13716" y="128587"/>
                </a:lnTo>
                <a:lnTo>
                  <a:pt x="13716" y="124790"/>
                </a:lnTo>
                <a:lnTo>
                  <a:pt x="13716" y="36347"/>
                </a:lnTo>
                <a:lnTo>
                  <a:pt x="13716" y="29578"/>
                </a:lnTo>
                <a:lnTo>
                  <a:pt x="13588" y="24866"/>
                </a:lnTo>
                <a:lnTo>
                  <a:pt x="13588" y="22186"/>
                </a:lnTo>
                <a:lnTo>
                  <a:pt x="13462" y="19507"/>
                </a:lnTo>
                <a:lnTo>
                  <a:pt x="13208" y="17233"/>
                </a:lnTo>
                <a:lnTo>
                  <a:pt x="12700" y="15366"/>
                </a:lnTo>
                <a:lnTo>
                  <a:pt x="12192" y="13500"/>
                </a:lnTo>
                <a:lnTo>
                  <a:pt x="11557" y="12039"/>
                </a:lnTo>
                <a:lnTo>
                  <a:pt x="10795" y="10985"/>
                </a:lnTo>
                <a:lnTo>
                  <a:pt x="10033" y="9931"/>
                </a:lnTo>
                <a:lnTo>
                  <a:pt x="8890" y="9080"/>
                </a:lnTo>
                <a:lnTo>
                  <a:pt x="7493" y="8445"/>
                </a:lnTo>
                <a:lnTo>
                  <a:pt x="6096" y="7810"/>
                </a:lnTo>
                <a:lnTo>
                  <a:pt x="3683" y="7175"/>
                </a:lnTo>
                <a:lnTo>
                  <a:pt x="0" y="6540"/>
                </a:lnTo>
                <a:lnTo>
                  <a:pt x="0" y="1054"/>
                </a:lnTo>
                <a:lnTo>
                  <a:pt x="2552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5711952" y="6269735"/>
            <a:ext cx="86065" cy="220230"/>
          </a:xfrm>
          <a:prstGeom prst="rect">
            <a:avLst/>
          </a:prstGeom>
          <a:blipFill>
            <a:blip r:embed="rId1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5726303" y="6288836"/>
            <a:ext cx="67945" cy="201930"/>
          </a:xfrm>
          <a:custGeom>
            <a:avLst/>
            <a:gdLst/>
            <a:ahLst/>
            <a:cxnLst/>
            <a:rect l="l" t="t" r="r" b="b"/>
            <a:pathLst>
              <a:path w="67945" h="201929">
                <a:moveTo>
                  <a:pt x="67437" y="0"/>
                </a:moveTo>
                <a:lnTo>
                  <a:pt x="64643" y="0"/>
                </a:lnTo>
                <a:lnTo>
                  <a:pt x="53026" y="866"/>
                </a:lnTo>
                <a:lnTo>
                  <a:pt x="18303" y="25028"/>
                </a:lnTo>
                <a:lnTo>
                  <a:pt x="15239" y="44170"/>
                </a:lnTo>
                <a:lnTo>
                  <a:pt x="15239" y="50012"/>
                </a:lnTo>
                <a:lnTo>
                  <a:pt x="16001" y="56667"/>
                </a:lnTo>
                <a:lnTo>
                  <a:pt x="17652" y="64135"/>
                </a:lnTo>
                <a:lnTo>
                  <a:pt x="19431" y="71602"/>
                </a:lnTo>
                <a:lnTo>
                  <a:pt x="20193" y="76606"/>
                </a:lnTo>
                <a:lnTo>
                  <a:pt x="20193" y="83997"/>
                </a:lnTo>
                <a:lnTo>
                  <a:pt x="18542" y="87960"/>
                </a:lnTo>
                <a:lnTo>
                  <a:pt x="15239" y="91033"/>
                </a:lnTo>
                <a:lnTo>
                  <a:pt x="11811" y="94094"/>
                </a:lnTo>
                <a:lnTo>
                  <a:pt x="6731" y="95732"/>
                </a:lnTo>
                <a:lnTo>
                  <a:pt x="0" y="95948"/>
                </a:lnTo>
                <a:lnTo>
                  <a:pt x="0" y="104609"/>
                </a:lnTo>
                <a:lnTo>
                  <a:pt x="20193" y="116547"/>
                </a:lnTo>
                <a:lnTo>
                  <a:pt x="20193" y="123952"/>
                </a:lnTo>
                <a:lnTo>
                  <a:pt x="19431" y="128943"/>
                </a:lnTo>
                <a:lnTo>
                  <a:pt x="17652" y="136410"/>
                </a:lnTo>
                <a:lnTo>
                  <a:pt x="16001" y="143878"/>
                </a:lnTo>
                <a:lnTo>
                  <a:pt x="15239" y="150545"/>
                </a:lnTo>
                <a:lnTo>
                  <a:pt x="15239" y="156387"/>
                </a:lnTo>
                <a:lnTo>
                  <a:pt x="34460" y="194954"/>
                </a:lnTo>
                <a:lnTo>
                  <a:pt x="64643" y="201510"/>
                </a:lnTo>
                <a:lnTo>
                  <a:pt x="67437" y="201510"/>
                </a:lnTo>
                <a:lnTo>
                  <a:pt x="67437" y="193471"/>
                </a:lnTo>
                <a:lnTo>
                  <a:pt x="55625" y="193471"/>
                </a:lnTo>
                <a:lnTo>
                  <a:pt x="47625" y="190817"/>
                </a:lnTo>
                <a:lnTo>
                  <a:pt x="33147" y="158292"/>
                </a:lnTo>
                <a:lnTo>
                  <a:pt x="33147" y="153352"/>
                </a:lnTo>
                <a:lnTo>
                  <a:pt x="33909" y="147269"/>
                </a:lnTo>
                <a:lnTo>
                  <a:pt x="36702" y="132753"/>
                </a:lnTo>
                <a:lnTo>
                  <a:pt x="37464" y="127571"/>
                </a:lnTo>
                <a:lnTo>
                  <a:pt x="37464" y="118491"/>
                </a:lnTo>
                <a:lnTo>
                  <a:pt x="35687" y="113576"/>
                </a:lnTo>
                <a:lnTo>
                  <a:pt x="28575" y="105892"/>
                </a:lnTo>
                <a:lnTo>
                  <a:pt x="24384" y="103060"/>
                </a:lnTo>
                <a:lnTo>
                  <a:pt x="19558" y="101231"/>
                </a:lnTo>
                <a:lnTo>
                  <a:pt x="19558" y="99326"/>
                </a:lnTo>
                <a:lnTo>
                  <a:pt x="24384" y="97497"/>
                </a:lnTo>
                <a:lnTo>
                  <a:pt x="28575" y="94653"/>
                </a:lnTo>
                <a:lnTo>
                  <a:pt x="35687" y="86982"/>
                </a:lnTo>
                <a:lnTo>
                  <a:pt x="37464" y="82067"/>
                </a:lnTo>
                <a:lnTo>
                  <a:pt x="37464" y="72974"/>
                </a:lnTo>
                <a:lnTo>
                  <a:pt x="36702" y="67805"/>
                </a:lnTo>
                <a:lnTo>
                  <a:pt x="33909" y="53289"/>
                </a:lnTo>
                <a:lnTo>
                  <a:pt x="33147" y="47193"/>
                </a:lnTo>
                <a:lnTo>
                  <a:pt x="33147" y="42265"/>
                </a:lnTo>
                <a:lnTo>
                  <a:pt x="33694" y="33766"/>
                </a:lnTo>
                <a:lnTo>
                  <a:pt x="55625" y="8026"/>
                </a:lnTo>
                <a:lnTo>
                  <a:pt x="67437" y="8026"/>
                </a:lnTo>
                <a:lnTo>
                  <a:pt x="674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5726303" y="6288836"/>
            <a:ext cx="67945" cy="201930"/>
          </a:xfrm>
          <a:custGeom>
            <a:avLst/>
            <a:gdLst/>
            <a:ahLst/>
            <a:cxnLst/>
            <a:rect l="l" t="t" r="r" b="b"/>
            <a:pathLst>
              <a:path w="67945" h="201929">
                <a:moveTo>
                  <a:pt x="64643" y="0"/>
                </a:moveTo>
                <a:lnTo>
                  <a:pt x="67437" y="0"/>
                </a:lnTo>
                <a:lnTo>
                  <a:pt x="67437" y="8026"/>
                </a:lnTo>
                <a:lnTo>
                  <a:pt x="65786" y="8026"/>
                </a:lnTo>
                <a:lnTo>
                  <a:pt x="55625" y="8026"/>
                </a:lnTo>
                <a:lnTo>
                  <a:pt x="33147" y="42265"/>
                </a:lnTo>
                <a:lnTo>
                  <a:pt x="33147" y="47193"/>
                </a:lnTo>
                <a:lnTo>
                  <a:pt x="33909" y="53289"/>
                </a:lnTo>
                <a:lnTo>
                  <a:pt x="35306" y="60540"/>
                </a:lnTo>
                <a:lnTo>
                  <a:pt x="36702" y="67805"/>
                </a:lnTo>
                <a:lnTo>
                  <a:pt x="37464" y="72974"/>
                </a:lnTo>
                <a:lnTo>
                  <a:pt x="37464" y="76073"/>
                </a:lnTo>
                <a:lnTo>
                  <a:pt x="37464" y="82067"/>
                </a:lnTo>
                <a:lnTo>
                  <a:pt x="19558" y="99326"/>
                </a:lnTo>
                <a:lnTo>
                  <a:pt x="19558" y="101231"/>
                </a:lnTo>
                <a:lnTo>
                  <a:pt x="37464" y="118491"/>
                </a:lnTo>
                <a:lnTo>
                  <a:pt x="37464" y="124472"/>
                </a:lnTo>
                <a:lnTo>
                  <a:pt x="37464" y="127571"/>
                </a:lnTo>
                <a:lnTo>
                  <a:pt x="36702" y="132753"/>
                </a:lnTo>
                <a:lnTo>
                  <a:pt x="35306" y="140004"/>
                </a:lnTo>
                <a:lnTo>
                  <a:pt x="33909" y="147269"/>
                </a:lnTo>
                <a:lnTo>
                  <a:pt x="33147" y="153352"/>
                </a:lnTo>
                <a:lnTo>
                  <a:pt x="33147" y="158292"/>
                </a:lnTo>
                <a:lnTo>
                  <a:pt x="55625" y="193471"/>
                </a:lnTo>
                <a:lnTo>
                  <a:pt x="65786" y="193471"/>
                </a:lnTo>
                <a:lnTo>
                  <a:pt x="67437" y="193471"/>
                </a:lnTo>
                <a:lnTo>
                  <a:pt x="67437" y="201510"/>
                </a:lnTo>
                <a:lnTo>
                  <a:pt x="64643" y="201510"/>
                </a:lnTo>
                <a:lnTo>
                  <a:pt x="27559" y="190144"/>
                </a:lnTo>
                <a:lnTo>
                  <a:pt x="15239" y="156387"/>
                </a:lnTo>
                <a:lnTo>
                  <a:pt x="15239" y="150545"/>
                </a:lnTo>
                <a:lnTo>
                  <a:pt x="16001" y="143878"/>
                </a:lnTo>
                <a:lnTo>
                  <a:pt x="17652" y="136410"/>
                </a:lnTo>
                <a:lnTo>
                  <a:pt x="19431" y="128943"/>
                </a:lnTo>
                <a:lnTo>
                  <a:pt x="20193" y="123952"/>
                </a:lnTo>
                <a:lnTo>
                  <a:pt x="20193" y="121412"/>
                </a:lnTo>
                <a:lnTo>
                  <a:pt x="20193" y="116547"/>
                </a:lnTo>
                <a:lnTo>
                  <a:pt x="18542" y="112585"/>
                </a:lnTo>
                <a:lnTo>
                  <a:pt x="15239" y="109524"/>
                </a:lnTo>
                <a:lnTo>
                  <a:pt x="11811" y="106464"/>
                </a:lnTo>
                <a:lnTo>
                  <a:pt x="6731" y="104825"/>
                </a:lnTo>
                <a:lnTo>
                  <a:pt x="0" y="104609"/>
                </a:lnTo>
                <a:lnTo>
                  <a:pt x="0" y="95948"/>
                </a:lnTo>
                <a:lnTo>
                  <a:pt x="20193" y="83997"/>
                </a:lnTo>
                <a:lnTo>
                  <a:pt x="20193" y="79146"/>
                </a:lnTo>
                <a:lnTo>
                  <a:pt x="20193" y="76606"/>
                </a:lnTo>
                <a:lnTo>
                  <a:pt x="19431" y="71602"/>
                </a:lnTo>
                <a:lnTo>
                  <a:pt x="17652" y="64135"/>
                </a:lnTo>
                <a:lnTo>
                  <a:pt x="16001" y="56667"/>
                </a:lnTo>
                <a:lnTo>
                  <a:pt x="15239" y="50012"/>
                </a:lnTo>
                <a:lnTo>
                  <a:pt x="15239" y="44170"/>
                </a:lnTo>
                <a:lnTo>
                  <a:pt x="34460" y="6543"/>
                </a:lnTo>
                <a:lnTo>
                  <a:pt x="53026" y="866"/>
                </a:lnTo>
                <a:lnTo>
                  <a:pt x="6464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5788152" y="6262115"/>
            <a:ext cx="156235" cy="21565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5802884" y="6281597"/>
            <a:ext cx="137160" cy="196850"/>
          </a:xfrm>
          <a:custGeom>
            <a:avLst/>
            <a:gdLst/>
            <a:ahLst/>
            <a:cxnLst/>
            <a:rect l="l" t="t" r="r" b="b"/>
            <a:pathLst>
              <a:path w="137160" h="196850">
                <a:moveTo>
                  <a:pt x="134492" y="0"/>
                </a:moveTo>
                <a:lnTo>
                  <a:pt x="3937" y="0"/>
                </a:lnTo>
                <a:lnTo>
                  <a:pt x="3937" y="6019"/>
                </a:lnTo>
                <a:lnTo>
                  <a:pt x="65277" y="101015"/>
                </a:lnTo>
                <a:lnTo>
                  <a:pt x="0" y="190728"/>
                </a:lnTo>
                <a:lnTo>
                  <a:pt x="0" y="196646"/>
                </a:lnTo>
                <a:lnTo>
                  <a:pt x="133985" y="196646"/>
                </a:lnTo>
                <a:lnTo>
                  <a:pt x="135184" y="176352"/>
                </a:lnTo>
                <a:lnTo>
                  <a:pt x="28066" y="176352"/>
                </a:lnTo>
                <a:lnTo>
                  <a:pt x="85725" y="97104"/>
                </a:lnTo>
                <a:lnTo>
                  <a:pt x="85725" y="89077"/>
                </a:lnTo>
                <a:lnTo>
                  <a:pt x="34289" y="10985"/>
                </a:lnTo>
                <a:lnTo>
                  <a:pt x="134492" y="10985"/>
                </a:lnTo>
                <a:lnTo>
                  <a:pt x="134492" y="0"/>
                </a:lnTo>
                <a:close/>
              </a:path>
              <a:path w="137160" h="196850">
                <a:moveTo>
                  <a:pt x="137032" y="145072"/>
                </a:moveTo>
                <a:lnTo>
                  <a:pt x="124587" y="145072"/>
                </a:lnTo>
                <a:lnTo>
                  <a:pt x="123570" y="150990"/>
                </a:lnTo>
                <a:lnTo>
                  <a:pt x="122427" y="155778"/>
                </a:lnTo>
                <a:lnTo>
                  <a:pt x="121285" y="159448"/>
                </a:lnTo>
                <a:lnTo>
                  <a:pt x="120014" y="163106"/>
                </a:lnTo>
                <a:lnTo>
                  <a:pt x="118871" y="165976"/>
                </a:lnTo>
                <a:lnTo>
                  <a:pt x="117475" y="168059"/>
                </a:lnTo>
                <a:lnTo>
                  <a:pt x="116204" y="170141"/>
                </a:lnTo>
                <a:lnTo>
                  <a:pt x="114807" y="171754"/>
                </a:lnTo>
                <a:lnTo>
                  <a:pt x="113156" y="172923"/>
                </a:lnTo>
                <a:lnTo>
                  <a:pt x="111632" y="174078"/>
                </a:lnTo>
                <a:lnTo>
                  <a:pt x="109727" y="174942"/>
                </a:lnTo>
                <a:lnTo>
                  <a:pt x="105282" y="176072"/>
                </a:lnTo>
                <a:lnTo>
                  <a:pt x="101980" y="176352"/>
                </a:lnTo>
                <a:lnTo>
                  <a:pt x="135184" y="176352"/>
                </a:lnTo>
                <a:lnTo>
                  <a:pt x="137032" y="145072"/>
                </a:lnTo>
                <a:close/>
              </a:path>
              <a:path w="137160" h="196850">
                <a:moveTo>
                  <a:pt x="134492" y="10985"/>
                </a:moveTo>
                <a:lnTo>
                  <a:pt x="96900" y="10985"/>
                </a:lnTo>
                <a:lnTo>
                  <a:pt x="99949" y="11315"/>
                </a:lnTo>
                <a:lnTo>
                  <a:pt x="102107" y="11988"/>
                </a:lnTo>
                <a:lnTo>
                  <a:pt x="104393" y="12661"/>
                </a:lnTo>
                <a:lnTo>
                  <a:pt x="106425" y="13639"/>
                </a:lnTo>
                <a:lnTo>
                  <a:pt x="108076" y="14947"/>
                </a:lnTo>
                <a:lnTo>
                  <a:pt x="109854" y="16256"/>
                </a:lnTo>
                <a:lnTo>
                  <a:pt x="111505" y="18135"/>
                </a:lnTo>
                <a:lnTo>
                  <a:pt x="114807" y="23063"/>
                </a:lnTo>
                <a:lnTo>
                  <a:pt x="116458" y="26416"/>
                </a:lnTo>
                <a:lnTo>
                  <a:pt x="117982" y="30632"/>
                </a:lnTo>
                <a:lnTo>
                  <a:pt x="119633" y="34861"/>
                </a:lnTo>
                <a:lnTo>
                  <a:pt x="121285" y="40322"/>
                </a:lnTo>
                <a:lnTo>
                  <a:pt x="123062" y="47015"/>
                </a:lnTo>
                <a:lnTo>
                  <a:pt x="134492" y="47015"/>
                </a:lnTo>
                <a:lnTo>
                  <a:pt x="134492" y="1098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5802884" y="6281597"/>
            <a:ext cx="137160" cy="196850"/>
          </a:xfrm>
          <a:custGeom>
            <a:avLst/>
            <a:gdLst/>
            <a:ahLst/>
            <a:cxnLst/>
            <a:rect l="l" t="t" r="r" b="b"/>
            <a:pathLst>
              <a:path w="137160" h="196850">
                <a:moveTo>
                  <a:pt x="3937" y="0"/>
                </a:moveTo>
                <a:lnTo>
                  <a:pt x="134492" y="0"/>
                </a:lnTo>
                <a:lnTo>
                  <a:pt x="134492" y="47015"/>
                </a:lnTo>
                <a:lnTo>
                  <a:pt x="123062" y="47015"/>
                </a:lnTo>
                <a:lnTo>
                  <a:pt x="121285" y="40322"/>
                </a:lnTo>
                <a:lnTo>
                  <a:pt x="119633" y="34861"/>
                </a:lnTo>
                <a:lnTo>
                  <a:pt x="117982" y="30632"/>
                </a:lnTo>
                <a:lnTo>
                  <a:pt x="116458" y="26416"/>
                </a:lnTo>
                <a:lnTo>
                  <a:pt x="114807" y="23063"/>
                </a:lnTo>
                <a:lnTo>
                  <a:pt x="113156" y="20599"/>
                </a:lnTo>
                <a:lnTo>
                  <a:pt x="111505" y="18135"/>
                </a:lnTo>
                <a:lnTo>
                  <a:pt x="109854" y="16256"/>
                </a:lnTo>
                <a:lnTo>
                  <a:pt x="108076" y="14947"/>
                </a:lnTo>
                <a:lnTo>
                  <a:pt x="106425" y="13639"/>
                </a:lnTo>
                <a:lnTo>
                  <a:pt x="104393" y="12661"/>
                </a:lnTo>
                <a:lnTo>
                  <a:pt x="102107" y="11988"/>
                </a:lnTo>
                <a:lnTo>
                  <a:pt x="99949" y="11315"/>
                </a:lnTo>
                <a:lnTo>
                  <a:pt x="96900" y="10985"/>
                </a:lnTo>
                <a:lnTo>
                  <a:pt x="93217" y="10985"/>
                </a:lnTo>
                <a:lnTo>
                  <a:pt x="34289" y="10985"/>
                </a:lnTo>
                <a:lnTo>
                  <a:pt x="85725" y="89077"/>
                </a:lnTo>
                <a:lnTo>
                  <a:pt x="85725" y="97104"/>
                </a:lnTo>
                <a:lnTo>
                  <a:pt x="28066" y="176352"/>
                </a:lnTo>
                <a:lnTo>
                  <a:pt x="97536" y="176352"/>
                </a:lnTo>
                <a:lnTo>
                  <a:pt x="101980" y="176352"/>
                </a:lnTo>
                <a:lnTo>
                  <a:pt x="105282" y="176072"/>
                </a:lnTo>
                <a:lnTo>
                  <a:pt x="107441" y="175514"/>
                </a:lnTo>
                <a:lnTo>
                  <a:pt x="109727" y="174942"/>
                </a:lnTo>
                <a:lnTo>
                  <a:pt x="111632" y="174078"/>
                </a:lnTo>
                <a:lnTo>
                  <a:pt x="113156" y="172923"/>
                </a:lnTo>
                <a:lnTo>
                  <a:pt x="114807" y="171754"/>
                </a:lnTo>
                <a:lnTo>
                  <a:pt x="116204" y="170141"/>
                </a:lnTo>
                <a:lnTo>
                  <a:pt x="117475" y="168059"/>
                </a:lnTo>
                <a:lnTo>
                  <a:pt x="118871" y="165976"/>
                </a:lnTo>
                <a:lnTo>
                  <a:pt x="124587" y="145072"/>
                </a:lnTo>
                <a:lnTo>
                  <a:pt x="137032" y="145072"/>
                </a:lnTo>
                <a:lnTo>
                  <a:pt x="133985" y="196646"/>
                </a:lnTo>
                <a:lnTo>
                  <a:pt x="0" y="196646"/>
                </a:lnTo>
                <a:lnTo>
                  <a:pt x="0" y="190728"/>
                </a:lnTo>
                <a:lnTo>
                  <a:pt x="65277" y="101015"/>
                </a:lnTo>
                <a:lnTo>
                  <a:pt x="3937" y="6019"/>
                </a:lnTo>
                <a:lnTo>
                  <a:pt x="39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5948171" y="6368796"/>
            <a:ext cx="101379" cy="12573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5963030" y="6388125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446" y="66789"/>
                </a:moveTo>
                <a:lnTo>
                  <a:pt x="29464" y="66789"/>
                </a:lnTo>
                <a:lnTo>
                  <a:pt x="30480" y="66840"/>
                </a:lnTo>
                <a:lnTo>
                  <a:pt x="32004" y="67043"/>
                </a:lnTo>
                <a:lnTo>
                  <a:pt x="32639" y="67297"/>
                </a:lnTo>
                <a:lnTo>
                  <a:pt x="33655" y="68059"/>
                </a:lnTo>
                <a:lnTo>
                  <a:pt x="34163" y="68630"/>
                </a:lnTo>
                <a:lnTo>
                  <a:pt x="34417" y="69380"/>
                </a:lnTo>
                <a:lnTo>
                  <a:pt x="34798" y="70129"/>
                </a:lnTo>
                <a:lnTo>
                  <a:pt x="35179" y="71119"/>
                </a:lnTo>
                <a:lnTo>
                  <a:pt x="35433" y="72364"/>
                </a:lnTo>
                <a:lnTo>
                  <a:pt x="37084" y="77622"/>
                </a:lnTo>
                <a:lnTo>
                  <a:pt x="48514" y="104597"/>
                </a:lnTo>
                <a:lnTo>
                  <a:pt x="50419" y="106222"/>
                </a:lnTo>
                <a:lnTo>
                  <a:pt x="53086" y="107035"/>
                </a:lnTo>
                <a:lnTo>
                  <a:pt x="58166" y="107035"/>
                </a:lnTo>
                <a:lnTo>
                  <a:pt x="59944" y="106756"/>
                </a:lnTo>
                <a:lnTo>
                  <a:pt x="63458" y="105638"/>
                </a:lnTo>
                <a:lnTo>
                  <a:pt x="65278" y="104825"/>
                </a:lnTo>
                <a:lnTo>
                  <a:pt x="67056" y="103670"/>
                </a:lnTo>
                <a:lnTo>
                  <a:pt x="68961" y="102501"/>
                </a:lnTo>
                <a:lnTo>
                  <a:pt x="70993" y="101015"/>
                </a:lnTo>
                <a:lnTo>
                  <a:pt x="73025" y="99212"/>
                </a:lnTo>
                <a:lnTo>
                  <a:pt x="75184" y="97408"/>
                </a:lnTo>
                <a:lnTo>
                  <a:pt x="75982" y="96659"/>
                </a:lnTo>
                <a:lnTo>
                  <a:pt x="61341" y="96659"/>
                </a:lnTo>
                <a:lnTo>
                  <a:pt x="60452" y="96431"/>
                </a:lnTo>
                <a:lnTo>
                  <a:pt x="56007" y="90119"/>
                </a:lnTo>
                <a:lnTo>
                  <a:pt x="55372" y="88595"/>
                </a:lnTo>
                <a:lnTo>
                  <a:pt x="54833" y="86677"/>
                </a:lnTo>
                <a:lnTo>
                  <a:pt x="54229" y="84670"/>
                </a:lnTo>
                <a:lnTo>
                  <a:pt x="51689" y="76682"/>
                </a:lnTo>
                <a:lnTo>
                  <a:pt x="50207" y="72364"/>
                </a:lnTo>
                <a:lnTo>
                  <a:pt x="48446" y="66789"/>
                </a:lnTo>
                <a:close/>
              </a:path>
              <a:path w="82550" h="107314">
                <a:moveTo>
                  <a:pt x="38354" y="0"/>
                </a:moveTo>
                <a:lnTo>
                  <a:pt x="32766" y="0"/>
                </a:lnTo>
                <a:lnTo>
                  <a:pt x="11557" y="927"/>
                </a:lnTo>
                <a:lnTo>
                  <a:pt x="10287" y="6197"/>
                </a:lnTo>
                <a:lnTo>
                  <a:pt x="12192" y="6248"/>
                </a:lnTo>
                <a:lnTo>
                  <a:pt x="13843" y="6375"/>
                </a:lnTo>
                <a:lnTo>
                  <a:pt x="20320" y="14490"/>
                </a:lnTo>
                <a:lnTo>
                  <a:pt x="19812" y="17627"/>
                </a:lnTo>
                <a:lnTo>
                  <a:pt x="18669" y="22517"/>
                </a:lnTo>
                <a:lnTo>
                  <a:pt x="0" y="105638"/>
                </a:lnTo>
                <a:lnTo>
                  <a:pt x="14859" y="105638"/>
                </a:lnTo>
                <a:lnTo>
                  <a:pt x="23368" y="66789"/>
                </a:lnTo>
                <a:lnTo>
                  <a:pt x="48446" y="66789"/>
                </a:lnTo>
                <a:lnTo>
                  <a:pt x="47752" y="64592"/>
                </a:lnTo>
                <a:lnTo>
                  <a:pt x="46609" y="60680"/>
                </a:lnTo>
                <a:lnTo>
                  <a:pt x="47212" y="60210"/>
                </a:lnTo>
                <a:lnTo>
                  <a:pt x="24765" y="60210"/>
                </a:lnTo>
                <a:lnTo>
                  <a:pt x="38354" y="0"/>
                </a:lnTo>
                <a:close/>
              </a:path>
              <a:path w="82550" h="107314">
                <a:moveTo>
                  <a:pt x="74549" y="87756"/>
                </a:moveTo>
                <a:lnTo>
                  <a:pt x="63119" y="96659"/>
                </a:lnTo>
                <a:lnTo>
                  <a:pt x="75982" y="96659"/>
                </a:lnTo>
                <a:lnTo>
                  <a:pt x="77470" y="95262"/>
                </a:lnTo>
                <a:lnTo>
                  <a:pt x="79883" y="92786"/>
                </a:lnTo>
                <a:lnTo>
                  <a:pt x="74549" y="87756"/>
                </a:lnTo>
                <a:close/>
              </a:path>
              <a:path w="82550" h="107314">
                <a:moveTo>
                  <a:pt x="80137" y="28244"/>
                </a:moveTo>
                <a:lnTo>
                  <a:pt x="52324" y="28244"/>
                </a:lnTo>
                <a:lnTo>
                  <a:pt x="51308" y="33197"/>
                </a:lnTo>
                <a:lnTo>
                  <a:pt x="53467" y="33464"/>
                </a:lnTo>
                <a:lnTo>
                  <a:pt x="54991" y="33972"/>
                </a:lnTo>
                <a:lnTo>
                  <a:pt x="55880" y="34747"/>
                </a:lnTo>
                <a:lnTo>
                  <a:pt x="56642" y="35521"/>
                </a:lnTo>
                <a:lnTo>
                  <a:pt x="57023" y="36525"/>
                </a:lnTo>
                <a:lnTo>
                  <a:pt x="57023" y="38798"/>
                </a:lnTo>
                <a:lnTo>
                  <a:pt x="56642" y="40068"/>
                </a:lnTo>
                <a:lnTo>
                  <a:pt x="55626" y="41554"/>
                </a:lnTo>
                <a:lnTo>
                  <a:pt x="54737" y="43052"/>
                </a:lnTo>
                <a:lnTo>
                  <a:pt x="28829" y="60210"/>
                </a:lnTo>
                <a:lnTo>
                  <a:pt x="47212" y="60210"/>
                </a:lnTo>
                <a:lnTo>
                  <a:pt x="49530" y="58407"/>
                </a:lnTo>
                <a:lnTo>
                  <a:pt x="52451" y="56210"/>
                </a:lnTo>
                <a:lnTo>
                  <a:pt x="55372" y="54101"/>
                </a:lnTo>
                <a:lnTo>
                  <a:pt x="58166" y="51981"/>
                </a:lnTo>
                <a:lnTo>
                  <a:pt x="61087" y="49822"/>
                </a:lnTo>
                <a:lnTo>
                  <a:pt x="63881" y="47637"/>
                </a:lnTo>
                <a:lnTo>
                  <a:pt x="66802" y="45440"/>
                </a:lnTo>
                <a:lnTo>
                  <a:pt x="72771" y="40779"/>
                </a:lnTo>
                <a:lnTo>
                  <a:pt x="78867" y="35826"/>
                </a:lnTo>
                <a:lnTo>
                  <a:pt x="82042" y="33045"/>
                </a:lnTo>
                <a:lnTo>
                  <a:pt x="80137" y="2824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5963030" y="6388125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6" y="0"/>
                </a:moveTo>
                <a:lnTo>
                  <a:pt x="38354" y="0"/>
                </a:lnTo>
                <a:lnTo>
                  <a:pt x="24765" y="60210"/>
                </a:lnTo>
                <a:lnTo>
                  <a:pt x="26924" y="60210"/>
                </a:lnTo>
                <a:lnTo>
                  <a:pt x="28829" y="60210"/>
                </a:lnTo>
                <a:lnTo>
                  <a:pt x="30988" y="59791"/>
                </a:lnTo>
                <a:lnTo>
                  <a:pt x="33274" y="58966"/>
                </a:lnTo>
                <a:lnTo>
                  <a:pt x="35560" y="58140"/>
                </a:lnTo>
                <a:lnTo>
                  <a:pt x="51943" y="46316"/>
                </a:lnTo>
                <a:lnTo>
                  <a:pt x="53467" y="44640"/>
                </a:lnTo>
                <a:lnTo>
                  <a:pt x="54737" y="43052"/>
                </a:lnTo>
                <a:lnTo>
                  <a:pt x="55626" y="41554"/>
                </a:lnTo>
                <a:lnTo>
                  <a:pt x="56642" y="40068"/>
                </a:lnTo>
                <a:lnTo>
                  <a:pt x="57023" y="38798"/>
                </a:lnTo>
                <a:lnTo>
                  <a:pt x="57023" y="37769"/>
                </a:lnTo>
                <a:lnTo>
                  <a:pt x="57023" y="36525"/>
                </a:lnTo>
                <a:lnTo>
                  <a:pt x="51308" y="33197"/>
                </a:lnTo>
                <a:lnTo>
                  <a:pt x="52324" y="28244"/>
                </a:lnTo>
                <a:lnTo>
                  <a:pt x="80137" y="28244"/>
                </a:lnTo>
                <a:lnTo>
                  <a:pt x="82042" y="33045"/>
                </a:lnTo>
                <a:lnTo>
                  <a:pt x="78867" y="35826"/>
                </a:lnTo>
                <a:lnTo>
                  <a:pt x="75692" y="38417"/>
                </a:lnTo>
                <a:lnTo>
                  <a:pt x="72771" y="40779"/>
                </a:lnTo>
                <a:lnTo>
                  <a:pt x="69723" y="43154"/>
                </a:lnTo>
                <a:lnTo>
                  <a:pt x="66802" y="45440"/>
                </a:lnTo>
                <a:lnTo>
                  <a:pt x="63881" y="47637"/>
                </a:lnTo>
                <a:lnTo>
                  <a:pt x="61087" y="49822"/>
                </a:lnTo>
                <a:lnTo>
                  <a:pt x="58166" y="51981"/>
                </a:lnTo>
                <a:lnTo>
                  <a:pt x="55372" y="54101"/>
                </a:lnTo>
                <a:lnTo>
                  <a:pt x="52451" y="56210"/>
                </a:lnTo>
                <a:lnTo>
                  <a:pt x="49530" y="58407"/>
                </a:lnTo>
                <a:lnTo>
                  <a:pt x="46609" y="60680"/>
                </a:lnTo>
                <a:lnTo>
                  <a:pt x="47752" y="64592"/>
                </a:lnTo>
                <a:lnTo>
                  <a:pt x="49022" y="68579"/>
                </a:lnTo>
                <a:lnTo>
                  <a:pt x="50292" y="72631"/>
                </a:lnTo>
                <a:lnTo>
                  <a:pt x="51689" y="76682"/>
                </a:lnTo>
                <a:lnTo>
                  <a:pt x="52959" y="80695"/>
                </a:lnTo>
                <a:lnTo>
                  <a:pt x="54229" y="84670"/>
                </a:lnTo>
                <a:lnTo>
                  <a:pt x="54864" y="86779"/>
                </a:lnTo>
                <a:lnTo>
                  <a:pt x="55372" y="88595"/>
                </a:lnTo>
                <a:lnTo>
                  <a:pt x="56007" y="90119"/>
                </a:lnTo>
                <a:lnTo>
                  <a:pt x="56515" y="91643"/>
                </a:lnTo>
                <a:lnTo>
                  <a:pt x="57023" y="92887"/>
                </a:lnTo>
                <a:lnTo>
                  <a:pt x="57658" y="93840"/>
                </a:lnTo>
                <a:lnTo>
                  <a:pt x="58293" y="94792"/>
                </a:lnTo>
                <a:lnTo>
                  <a:pt x="58928" y="95503"/>
                </a:lnTo>
                <a:lnTo>
                  <a:pt x="59690" y="95961"/>
                </a:lnTo>
                <a:lnTo>
                  <a:pt x="60452" y="96431"/>
                </a:lnTo>
                <a:lnTo>
                  <a:pt x="61341" y="96659"/>
                </a:lnTo>
                <a:lnTo>
                  <a:pt x="62357" y="96659"/>
                </a:lnTo>
                <a:lnTo>
                  <a:pt x="63119" y="96659"/>
                </a:lnTo>
                <a:lnTo>
                  <a:pt x="67183" y="94881"/>
                </a:lnTo>
                <a:lnTo>
                  <a:pt x="68199" y="94208"/>
                </a:lnTo>
                <a:lnTo>
                  <a:pt x="74549" y="87756"/>
                </a:lnTo>
                <a:lnTo>
                  <a:pt x="79883" y="92786"/>
                </a:lnTo>
                <a:lnTo>
                  <a:pt x="77470" y="95262"/>
                </a:lnTo>
                <a:lnTo>
                  <a:pt x="75184" y="97408"/>
                </a:lnTo>
                <a:lnTo>
                  <a:pt x="73025" y="99212"/>
                </a:lnTo>
                <a:lnTo>
                  <a:pt x="70993" y="101015"/>
                </a:lnTo>
                <a:lnTo>
                  <a:pt x="68961" y="102501"/>
                </a:lnTo>
                <a:lnTo>
                  <a:pt x="67056" y="103670"/>
                </a:lnTo>
                <a:lnTo>
                  <a:pt x="65278" y="104825"/>
                </a:lnTo>
                <a:lnTo>
                  <a:pt x="63373" y="105676"/>
                </a:lnTo>
                <a:lnTo>
                  <a:pt x="61595" y="106222"/>
                </a:lnTo>
                <a:lnTo>
                  <a:pt x="59944" y="106756"/>
                </a:lnTo>
                <a:lnTo>
                  <a:pt x="58166" y="107035"/>
                </a:lnTo>
                <a:lnTo>
                  <a:pt x="56261" y="107035"/>
                </a:lnTo>
                <a:lnTo>
                  <a:pt x="53086" y="107035"/>
                </a:lnTo>
                <a:lnTo>
                  <a:pt x="50419" y="106222"/>
                </a:lnTo>
                <a:lnTo>
                  <a:pt x="48514" y="104597"/>
                </a:lnTo>
                <a:lnTo>
                  <a:pt x="46482" y="102971"/>
                </a:lnTo>
                <a:lnTo>
                  <a:pt x="44831" y="100647"/>
                </a:lnTo>
                <a:lnTo>
                  <a:pt x="43434" y="97624"/>
                </a:lnTo>
                <a:lnTo>
                  <a:pt x="42037" y="94614"/>
                </a:lnTo>
                <a:lnTo>
                  <a:pt x="40767" y="90957"/>
                </a:lnTo>
                <a:lnTo>
                  <a:pt x="39497" y="86677"/>
                </a:lnTo>
                <a:lnTo>
                  <a:pt x="38354" y="82397"/>
                </a:lnTo>
                <a:lnTo>
                  <a:pt x="37084" y="77622"/>
                </a:lnTo>
                <a:lnTo>
                  <a:pt x="35433" y="72364"/>
                </a:lnTo>
                <a:lnTo>
                  <a:pt x="35179" y="71119"/>
                </a:lnTo>
                <a:lnTo>
                  <a:pt x="34798" y="70129"/>
                </a:lnTo>
                <a:lnTo>
                  <a:pt x="34417" y="69380"/>
                </a:lnTo>
                <a:lnTo>
                  <a:pt x="34163" y="68630"/>
                </a:lnTo>
                <a:lnTo>
                  <a:pt x="33655" y="68059"/>
                </a:lnTo>
                <a:lnTo>
                  <a:pt x="33147" y="67678"/>
                </a:lnTo>
                <a:lnTo>
                  <a:pt x="32639" y="67297"/>
                </a:lnTo>
                <a:lnTo>
                  <a:pt x="32004" y="67043"/>
                </a:lnTo>
                <a:lnTo>
                  <a:pt x="31242" y="66941"/>
                </a:lnTo>
                <a:lnTo>
                  <a:pt x="30480" y="66840"/>
                </a:lnTo>
                <a:lnTo>
                  <a:pt x="29464" y="66789"/>
                </a:lnTo>
                <a:lnTo>
                  <a:pt x="28321" y="66789"/>
                </a:lnTo>
                <a:lnTo>
                  <a:pt x="23368" y="66789"/>
                </a:lnTo>
                <a:lnTo>
                  <a:pt x="14859" y="105638"/>
                </a:lnTo>
                <a:lnTo>
                  <a:pt x="0" y="105638"/>
                </a:lnTo>
                <a:lnTo>
                  <a:pt x="18669" y="22517"/>
                </a:lnTo>
                <a:lnTo>
                  <a:pt x="19304" y="19786"/>
                </a:lnTo>
                <a:lnTo>
                  <a:pt x="19812" y="17627"/>
                </a:lnTo>
                <a:lnTo>
                  <a:pt x="20066" y="16052"/>
                </a:lnTo>
                <a:lnTo>
                  <a:pt x="20320" y="14490"/>
                </a:lnTo>
                <a:lnTo>
                  <a:pt x="20447" y="13080"/>
                </a:lnTo>
                <a:lnTo>
                  <a:pt x="20447" y="11836"/>
                </a:lnTo>
                <a:lnTo>
                  <a:pt x="20447" y="10858"/>
                </a:lnTo>
                <a:lnTo>
                  <a:pt x="10287" y="6197"/>
                </a:lnTo>
                <a:lnTo>
                  <a:pt x="11557" y="927"/>
                </a:lnTo>
                <a:lnTo>
                  <a:pt x="32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6051803" y="6406896"/>
            <a:ext cx="107441" cy="648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6066154" y="6459397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5" h="12064">
                <a:moveTo>
                  <a:pt x="0" y="11849"/>
                </a:moveTo>
                <a:lnTo>
                  <a:pt x="89154" y="11849"/>
                </a:lnTo>
                <a:lnTo>
                  <a:pt x="89154" y="0"/>
                </a:lnTo>
                <a:lnTo>
                  <a:pt x="0" y="0"/>
                </a:lnTo>
                <a:lnTo>
                  <a:pt x="0" y="1184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6066154" y="6425742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5" h="12064">
                <a:moveTo>
                  <a:pt x="0" y="11836"/>
                </a:moveTo>
                <a:lnTo>
                  <a:pt x="89154" y="11836"/>
                </a:lnTo>
                <a:lnTo>
                  <a:pt x="89154" y="0"/>
                </a:lnTo>
                <a:lnTo>
                  <a:pt x="0" y="0"/>
                </a:lnTo>
                <a:lnTo>
                  <a:pt x="0" y="1183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6061583" y="6454825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89">
                <a:moveTo>
                  <a:pt x="0" y="20993"/>
                </a:moveTo>
                <a:lnTo>
                  <a:pt x="98298" y="20993"/>
                </a:lnTo>
                <a:lnTo>
                  <a:pt x="98298" y="0"/>
                </a:lnTo>
                <a:lnTo>
                  <a:pt x="0" y="0"/>
                </a:lnTo>
                <a:lnTo>
                  <a:pt x="0" y="2099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6061583" y="6421170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89">
                <a:moveTo>
                  <a:pt x="0" y="20980"/>
                </a:moveTo>
                <a:lnTo>
                  <a:pt x="98298" y="20980"/>
                </a:lnTo>
                <a:lnTo>
                  <a:pt x="98298" y="0"/>
                </a:lnTo>
                <a:lnTo>
                  <a:pt x="0" y="0"/>
                </a:lnTo>
                <a:lnTo>
                  <a:pt x="0" y="2098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6167628" y="6374895"/>
            <a:ext cx="84582" cy="1180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6183121" y="6394081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42417" y="18262"/>
                </a:moveTo>
                <a:lnTo>
                  <a:pt x="24383" y="18262"/>
                </a:lnTo>
                <a:lnTo>
                  <a:pt x="25526" y="18681"/>
                </a:lnTo>
                <a:lnTo>
                  <a:pt x="27050" y="20332"/>
                </a:lnTo>
                <a:lnTo>
                  <a:pt x="27204" y="20904"/>
                </a:lnTo>
                <a:lnTo>
                  <a:pt x="27304" y="82473"/>
                </a:lnTo>
                <a:lnTo>
                  <a:pt x="27177" y="83667"/>
                </a:lnTo>
                <a:lnTo>
                  <a:pt x="4190" y="92951"/>
                </a:lnTo>
                <a:lnTo>
                  <a:pt x="4190" y="99682"/>
                </a:lnTo>
                <a:lnTo>
                  <a:pt x="65531" y="99682"/>
                </a:lnTo>
                <a:lnTo>
                  <a:pt x="65531" y="92951"/>
                </a:lnTo>
                <a:lnTo>
                  <a:pt x="62483" y="92900"/>
                </a:lnTo>
                <a:lnTo>
                  <a:pt x="59689" y="92811"/>
                </a:lnTo>
                <a:lnTo>
                  <a:pt x="45243" y="89776"/>
                </a:lnTo>
                <a:lnTo>
                  <a:pt x="44830" y="89446"/>
                </a:lnTo>
                <a:lnTo>
                  <a:pt x="42444" y="82473"/>
                </a:lnTo>
                <a:lnTo>
                  <a:pt x="42417" y="18262"/>
                </a:lnTo>
                <a:close/>
              </a:path>
              <a:path w="66039" h="99695">
                <a:moveTo>
                  <a:pt x="42799" y="0"/>
                </a:moveTo>
                <a:lnTo>
                  <a:pt x="37973" y="0"/>
                </a:lnTo>
                <a:lnTo>
                  <a:pt x="0" y="20904"/>
                </a:lnTo>
                <a:lnTo>
                  <a:pt x="507" y="22136"/>
                </a:lnTo>
                <a:lnTo>
                  <a:pt x="1777" y="24536"/>
                </a:lnTo>
                <a:lnTo>
                  <a:pt x="2286" y="25717"/>
                </a:lnTo>
                <a:lnTo>
                  <a:pt x="3555" y="28092"/>
                </a:lnTo>
                <a:lnTo>
                  <a:pt x="8636" y="24841"/>
                </a:lnTo>
                <a:lnTo>
                  <a:pt x="12700" y="22390"/>
                </a:lnTo>
                <a:lnTo>
                  <a:pt x="15748" y="20739"/>
                </a:lnTo>
                <a:lnTo>
                  <a:pt x="18923" y="19088"/>
                </a:lnTo>
                <a:lnTo>
                  <a:pt x="21336" y="18262"/>
                </a:lnTo>
                <a:lnTo>
                  <a:pt x="42417" y="18262"/>
                </a:lnTo>
                <a:lnTo>
                  <a:pt x="42544" y="5384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6183121" y="6394081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37973" y="0"/>
                </a:moveTo>
                <a:lnTo>
                  <a:pt x="42799" y="0"/>
                </a:lnTo>
                <a:lnTo>
                  <a:pt x="42672" y="2844"/>
                </a:lnTo>
                <a:lnTo>
                  <a:pt x="42544" y="5384"/>
                </a:lnTo>
                <a:lnTo>
                  <a:pt x="42544" y="7619"/>
                </a:lnTo>
                <a:lnTo>
                  <a:pt x="42417" y="9867"/>
                </a:lnTo>
                <a:lnTo>
                  <a:pt x="42417" y="12052"/>
                </a:lnTo>
                <a:lnTo>
                  <a:pt x="42417" y="14160"/>
                </a:lnTo>
                <a:lnTo>
                  <a:pt x="42417" y="82232"/>
                </a:lnTo>
                <a:lnTo>
                  <a:pt x="42544" y="83388"/>
                </a:lnTo>
                <a:lnTo>
                  <a:pt x="42672" y="84556"/>
                </a:lnTo>
                <a:lnTo>
                  <a:pt x="42799" y="85534"/>
                </a:lnTo>
                <a:lnTo>
                  <a:pt x="43052" y="86334"/>
                </a:lnTo>
                <a:lnTo>
                  <a:pt x="43306" y="87134"/>
                </a:lnTo>
                <a:lnTo>
                  <a:pt x="43561" y="87820"/>
                </a:lnTo>
                <a:lnTo>
                  <a:pt x="43941" y="88379"/>
                </a:lnTo>
                <a:lnTo>
                  <a:pt x="44323" y="88950"/>
                </a:lnTo>
                <a:lnTo>
                  <a:pt x="44830" y="89446"/>
                </a:lnTo>
                <a:lnTo>
                  <a:pt x="45338" y="89852"/>
                </a:lnTo>
                <a:lnTo>
                  <a:pt x="45974" y="90474"/>
                </a:lnTo>
                <a:lnTo>
                  <a:pt x="57530" y="92671"/>
                </a:lnTo>
                <a:lnTo>
                  <a:pt x="59689" y="92811"/>
                </a:lnTo>
                <a:lnTo>
                  <a:pt x="62483" y="92900"/>
                </a:lnTo>
                <a:lnTo>
                  <a:pt x="65531" y="92951"/>
                </a:lnTo>
                <a:lnTo>
                  <a:pt x="65531" y="99682"/>
                </a:lnTo>
                <a:lnTo>
                  <a:pt x="4190" y="99682"/>
                </a:lnTo>
                <a:lnTo>
                  <a:pt x="4190" y="92951"/>
                </a:lnTo>
                <a:lnTo>
                  <a:pt x="7238" y="92849"/>
                </a:lnTo>
                <a:lnTo>
                  <a:pt x="9778" y="92735"/>
                </a:lnTo>
                <a:lnTo>
                  <a:pt x="11937" y="92595"/>
                </a:lnTo>
                <a:lnTo>
                  <a:pt x="14097" y="92468"/>
                </a:lnTo>
                <a:lnTo>
                  <a:pt x="15875" y="92290"/>
                </a:lnTo>
                <a:lnTo>
                  <a:pt x="26415" y="86677"/>
                </a:lnTo>
                <a:lnTo>
                  <a:pt x="26669" y="85851"/>
                </a:lnTo>
                <a:lnTo>
                  <a:pt x="26924" y="84848"/>
                </a:lnTo>
                <a:lnTo>
                  <a:pt x="27177" y="83667"/>
                </a:lnTo>
                <a:lnTo>
                  <a:pt x="27304" y="82473"/>
                </a:lnTo>
                <a:lnTo>
                  <a:pt x="27431" y="81000"/>
                </a:lnTo>
                <a:lnTo>
                  <a:pt x="27431" y="79247"/>
                </a:lnTo>
                <a:lnTo>
                  <a:pt x="27431" y="23761"/>
                </a:lnTo>
                <a:lnTo>
                  <a:pt x="27431" y="21755"/>
                </a:lnTo>
                <a:lnTo>
                  <a:pt x="27050" y="20332"/>
                </a:lnTo>
                <a:lnTo>
                  <a:pt x="26288" y="19507"/>
                </a:lnTo>
                <a:lnTo>
                  <a:pt x="25526" y="18681"/>
                </a:lnTo>
                <a:lnTo>
                  <a:pt x="24383" y="18262"/>
                </a:lnTo>
                <a:lnTo>
                  <a:pt x="22987" y="18262"/>
                </a:lnTo>
                <a:lnTo>
                  <a:pt x="21336" y="18262"/>
                </a:lnTo>
                <a:lnTo>
                  <a:pt x="3555" y="28092"/>
                </a:lnTo>
                <a:lnTo>
                  <a:pt x="2920" y="26911"/>
                </a:lnTo>
                <a:lnTo>
                  <a:pt x="2286" y="25717"/>
                </a:lnTo>
                <a:lnTo>
                  <a:pt x="1777" y="24536"/>
                </a:lnTo>
                <a:lnTo>
                  <a:pt x="1142" y="23355"/>
                </a:lnTo>
                <a:lnTo>
                  <a:pt x="507" y="22136"/>
                </a:lnTo>
                <a:lnTo>
                  <a:pt x="0" y="20904"/>
                </a:lnTo>
                <a:lnTo>
                  <a:pt x="6350" y="17386"/>
                </a:lnTo>
                <a:lnTo>
                  <a:pt x="12700" y="13893"/>
                </a:lnTo>
                <a:lnTo>
                  <a:pt x="18923" y="10413"/>
                </a:lnTo>
                <a:lnTo>
                  <a:pt x="25273" y="6934"/>
                </a:lnTo>
                <a:lnTo>
                  <a:pt x="31623" y="3454"/>
                </a:lnTo>
                <a:lnTo>
                  <a:pt x="3797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5943600" y="6236205"/>
            <a:ext cx="127635" cy="124970"/>
          </a:xfrm>
          <a:prstGeom prst="rect">
            <a:avLst/>
          </a:prstGeom>
          <a:blipFill>
            <a:blip r:embed="rId1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6281928" y="6321552"/>
            <a:ext cx="142519" cy="1211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6297548" y="6340932"/>
            <a:ext cx="123189" cy="102870"/>
          </a:xfrm>
          <a:custGeom>
            <a:avLst/>
            <a:gdLst/>
            <a:ahLst/>
            <a:cxnLst/>
            <a:rect l="l" t="t" r="r" b="b"/>
            <a:pathLst>
              <a:path w="123189" h="102870">
                <a:moveTo>
                  <a:pt x="94868" y="13944"/>
                </a:moveTo>
                <a:lnTo>
                  <a:pt x="78739" y="13944"/>
                </a:lnTo>
                <a:lnTo>
                  <a:pt x="79248" y="14897"/>
                </a:lnTo>
                <a:lnTo>
                  <a:pt x="77597" y="19189"/>
                </a:lnTo>
                <a:lnTo>
                  <a:pt x="75691" y="25323"/>
                </a:lnTo>
                <a:lnTo>
                  <a:pt x="73533" y="33286"/>
                </a:lnTo>
                <a:lnTo>
                  <a:pt x="71247" y="41236"/>
                </a:lnTo>
                <a:lnTo>
                  <a:pt x="69596" y="48044"/>
                </a:lnTo>
                <a:lnTo>
                  <a:pt x="68452" y="53670"/>
                </a:lnTo>
                <a:lnTo>
                  <a:pt x="66039" y="64350"/>
                </a:lnTo>
                <a:lnTo>
                  <a:pt x="64135" y="73291"/>
                </a:lnTo>
                <a:lnTo>
                  <a:pt x="63317" y="78790"/>
                </a:lnTo>
                <a:lnTo>
                  <a:pt x="63230" y="90550"/>
                </a:lnTo>
                <a:lnTo>
                  <a:pt x="64515" y="94513"/>
                </a:lnTo>
                <a:lnTo>
                  <a:pt x="67183" y="97789"/>
                </a:lnTo>
                <a:lnTo>
                  <a:pt x="69976" y="101066"/>
                </a:lnTo>
                <a:lnTo>
                  <a:pt x="73787" y="102704"/>
                </a:lnTo>
                <a:lnTo>
                  <a:pt x="83565" y="102704"/>
                </a:lnTo>
                <a:lnTo>
                  <a:pt x="88264" y="101396"/>
                </a:lnTo>
                <a:lnTo>
                  <a:pt x="92583" y="98793"/>
                </a:lnTo>
                <a:lnTo>
                  <a:pt x="97027" y="96189"/>
                </a:lnTo>
                <a:lnTo>
                  <a:pt x="101980" y="91960"/>
                </a:lnTo>
                <a:lnTo>
                  <a:pt x="103268" y="90550"/>
                </a:lnTo>
                <a:lnTo>
                  <a:pt x="84327" y="90550"/>
                </a:lnTo>
                <a:lnTo>
                  <a:pt x="82803" y="89915"/>
                </a:lnTo>
                <a:lnTo>
                  <a:pt x="81025" y="87388"/>
                </a:lnTo>
                <a:lnTo>
                  <a:pt x="80517" y="85343"/>
                </a:lnTo>
                <a:lnTo>
                  <a:pt x="80549" y="78790"/>
                </a:lnTo>
                <a:lnTo>
                  <a:pt x="81279" y="73786"/>
                </a:lnTo>
                <a:lnTo>
                  <a:pt x="82803" y="66878"/>
                </a:lnTo>
                <a:lnTo>
                  <a:pt x="94868" y="13944"/>
                </a:lnTo>
                <a:close/>
              </a:path>
              <a:path w="123189" h="102870">
                <a:moveTo>
                  <a:pt x="47625" y="13944"/>
                </a:moveTo>
                <a:lnTo>
                  <a:pt x="34036" y="13944"/>
                </a:lnTo>
                <a:lnTo>
                  <a:pt x="27050" y="43853"/>
                </a:lnTo>
                <a:lnTo>
                  <a:pt x="22191" y="62433"/>
                </a:lnTo>
                <a:lnTo>
                  <a:pt x="17129" y="77292"/>
                </a:lnTo>
                <a:lnTo>
                  <a:pt x="11852" y="88426"/>
                </a:lnTo>
                <a:lnTo>
                  <a:pt x="6350" y="95834"/>
                </a:lnTo>
                <a:lnTo>
                  <a:pt x="5334" y="101015"/>
                </a:lnTo>
                <a:lnTo>
                  <a:pt x="27686" y="101015"/>
                </a:lnTo>
                <a:lnTo>
                  <a:pt x="28448" y="98691"/>
                </a:lnTo>
                <a:lnTo>
                  <a:pt x="29662" y="94513"/>
                </a:lnTo>
                <a:lnTo>
                  <a:pt x="32385" y="83883"/>
                </a:lnTo>
                <a:lnTo>
                  <a:pt x="33654" y="78790"/>
                </a:lnTo>
                <a:lnTo>
                  <a:pt x="47625" y="13944"/>
                </a:lnTo>
                <a:close/>
              </a:path>
              <a:path w="123189" h="102870">
                <a:moveTo>
                  <a:pt x="101091" y="80403"/>
                </a:moveTo>
                <a:lnTo>
                  <a:pt x="95503" y="87172"/>
                </a:lnTo>
                <a:lnTo>
                  <a:pt x="90424" y="90550"/>
                </a:lnTo>
                <a:lnTo>
                  <a:pt x="103268" y="90550"/>
                </a:lnTo>
                <a:lnTo>
                  <a:pt x="107314" y="86118"/>
                </a:lnTo>
                <a:lnTo>
                  <a:pt x="101091" y="80403"/>
                </a:lnTo>
                <a:close/>
              </a:path>
              <a:path w="123189" h="102870">
                <a:moveTo>
                  <a:pt x="123062" y="0"/>
                </a:moveTo>
                <a:lnTo>
                  <a:pt x="32003" y="0"/>
                </a:lnTo>
                <a:lnTo>
                  <a:pt x="28193" y="419"/>
                </a:lnTo>
                <a:lnTo>
                  <a:pt x="21843" y="2108"/>
                </a:lnTo>
                <a:lnTo>
                  <a:pt x="18923" y="3340"/>
                </a:lnTo>
                <a:lnTo>
                  <a:pt x="16383" y="4965"/>
                </a:lnTo>
                <a:lnTo>
                  <a:pt x="13715" y="6578"/>
                </a:lnTo>
                <a:lnTo>
                  <a:pt x="11302" y="8559"/>
                </a:lnTo>
                <a:lnTo>
                  <a:pt x="6730" y="13207"/>
                </a:lnTo>
                <a:lnTo>
                  <a:pt x="3683" y="16586"/>
                </a:lnTo>
                <a:lnTo>
                  <a:pt x="0" y="21018"/>
                </a:lnTo>
                <a:lnTo>
                  <a:pt x="6730" y="26619"/>
                </a:lnTo>
                <a:lnTo>
                  <a:pt x="10795" y="21551"/>
                </a:lnTo>
                <a:lnTo>
                  <a:pt x="14477" y="18173"/>
                </a:lnTo>
                <a:lnTo>
                  <a:pt x="18034" y="16484"/>
                </a:lnTo>
                <a:lnTo>
                  <a:pt x="21462" y="14795"/>
                </a:lnTo>
                <a:lnTo>
                  <a:pt x="25653" y="13944"/>
                </a:lnTo>
                <a:lnTo>
                  <a:pt x="120014" y="13944"/>
                </a:lnTo>
                <a:lnTo>
                  <a:pt x="12306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6297548" y="6340932"/>
            <a:ext cx="123189" cy="102870"/>
          </a:xfrm>
          <a:custGeom>
            <a:avLst/>
            <a:gdLst/>
            <a:ahLst/>
            <a:cxnLst/>
            <a:rect l="l" t="t" r="r" b="b"/>
            <a:pathLst>
              <a:path w="123189" h="102870">
                <a:moveTo>
                  <a:pt x="36322" y="0"/>
                </a:moveTo>
                <a:lnTo>
                  <a:pt x="123062" y="0"/>
                </a:lnTo>
                <a:lnTo>
                  <a:pt x="120014" y="13944"/>
                </a:lnTo>
                <a:lnTo>
                  <a:pt x="94868" y="13944"/>
                </a:lnTo>
                <a:lnTo>
                  <a:pt x="82803" y="66878"/>
                </a:lnTo>
                <a:lnTo>
                  <a:pt x="81279" y="73786"/>
                </a:lnTo>
                <a:lnTo>
                  <a:pt x="80517" y="79006"/>
                </a:lnTo>
                <a:lnTo>
                  <a:pt x="80517" y="82524"/>
                </a:lnTo>
                <a:lnTo>
                  <a:pt x="80517" y="85343"/>
                </a:lnTo>
                <a:lnTo>
                  <a:pt x="81025" y="87388"/>
                </a:lnTo>
                <a:lnTo>
                  <a:pt x="81914" y="88645"/>
                </a:lnTo>
                <a:lnTo>
                  <a:pt x="82803" y="89915"/>
                </a:lnTo>
                <a:lnTo>
                  <a:pt x="84327" y="90550"/>
                </a:lnTo>
                <a:lnTo>
                  <a:pt x="86233" y="90550"/>
                </a:lnTo>
                <a:lnTo>
                  <a:pt x="90424" y="90550"/>
                </a:lnTo>
                <a:lnTo>
                  <a:pt x="95503" y="87172"/>
                </a:lnTo>
                <a:lnTo>
                  <a:pt x="101091" y="80403"/>
                </a:lnTo>
                <a:lnTo>
                  <a:pt x="107314" y="86118"/>
                </a:lnTo>
                <a:lnTo>
                  <a:pt x="101980" y="91960"/>
                </a:lnTo>
                <a:lnTo>
                  <a:pt x="97027" y="96189"/>
                </a:lnTo>
                <a:lnTo>
                  <a:pt x="92583" y="98793"/>
                </a:lnTo>
                <a:lnTo>
                  <a:pt x="88264" y="101396"/>
                </a:lnTo>
                <a:lnTo>
                  <a:pt x="83565" y="102704"/>
                </a:lnTo>
                <a:lnTo>
                  <a:pt x="78486" y="102704"/>
                </a:lnTo>
                <a:lnTo>
                  <a:pt x="73787" y="102704"/>
                </a:lnTo>
                <a:lnTo>
                  <a:pt x="69976" y="101066"/>
                </a:lnTo>
                <a:lnTo>
                  <a:pt x="67183" y="97789"/>
                </a:lnTo>
                <a:lnTo>
                  <a:pt x="64515" y="94513"/>
                </a:lnTo>
                <a:lnTo>
                  <a:pt x="63118" y="90208"/>
                </a:lnTo>
                <a:lnTo>
                  <a:pt x="63118" y="84848"/>
                </a:lnTo>
                <a:lnTo>
                  <a:pt x="63118" y="80124"/>
                </a:lnTo>
                <a:lnTo>
                  <a:pt x="64135" y="73291"/>
                </a:lnTo>
                <a:lnTo>
                  <a:pt x="66039" y="64350"/>
                </a:lnTo>
                <a:lnTo>
                  <a:pt x="68452" y="53670"/>
                </a:lnTo>
                <a:lnTo>
                  <a:pt x="69596" y="48044"/>
                </a:lnTo>
                <a:lnTo>
                  <a:pt x="71247" y="41236"/>
                </a:lnTo>
                <a:lnTo>
                  <a:pt x="73533" y="33286"/>
                </a:lnTo>
                <a:lnTo>
                  <a:pt x="75691" y="25323"/>
                </a:lnTo>
                <a:lnTo>
                  <a:pt x="77597" y="19189"/>
                </a:lnTo>
                <a:lnTo>
                  <a:pt x="79248" y="14897"/>
                </a:lnTo>
                <a:lnTo>
                  <a:pt x="78739" y="13944"/>
                </a:lnTo>
                <a:lnTo>
                  <a:pt x="47625" y="13944"/>
                </a:lnTo>
                <a:lnTo>
                  <a:pt x="34671" y="74066"/>
                </a:lnTo>
                <a:lnTo>
                  <a:pt x="33654" y="78790"/>
                </a:lnTo>
                <a:lnTo>
                  <a:pt x="32385" y="83883"/>
                </a:lnTo>
                <a:lnTo>
                  <a:pt x="30987" y="89344"/>
                </a:lnTo>
                <a:lnTo>
                  <a:pt x="29590" y="94792"/>
                </a:lnTo>
                <a:lnTo>
                  <a:pt x="28448" y="98691"/>
                </a:lnTo>
                <a:lnTo>
                  <a:pt x="27686" y="101015"/>
                </a:lnTo>
                <a:lnTo>
                  <a:pt x="5334" y="101015"/>
                </a:lnTo>
                <a:lnTo>
                  <a:pt x="6350" y="95834"/>
                </a:lnTo>
                <a:lnTo>
                  <a:pt x="11852" y="88426"/>
                </a:lnTo>
                <a:lnTo>
                  <a:pt x="17129" y="77292"/>
                </a:lnTo>
                <a:lnTo>
                  <a:pt x="22191" y="62433"/>
                </a:lnTo>
                <a:lnTo>
                  <a:pt x="27050" y="43853"/>
                </a:lnTo>
                <a:lnTo>
                  <a:pt x="34036" y="13944"/>
                </a:lnTo>
                <a:lnTo>
                  <a:pt x="30606" y="13944"/>
                </a:lnTo>
                <a:lnTo>
                  <a:pt x="25653" y="13944"/>
                </a:lnTo>
                <a:lnTo>
                  <a:pt x="21462" y="14795"/>
                </a:lnTo>
                <a:lnTo>
                  <a:pt x="18034" y="16484"/>
                </a:lnTo>
                <a:lnTo>
                  <a:pt x="14477" y="18173"/>
                </a:lnTo>
                <a:lnTo>
                  <a:pt x="10795" y="21551"/>
                </a:lnTo>
                <a:lnTo>
                  <a:pt x="6730" y="26619"/>
                </a:lnTo>
                <a:lnTo>
                  <a:pt x="0" y="21018"/>
                </a:lnTo>
                <a:lnTo>
                  <a:pt x="3683" y="16586"/>
                </a:lnTo>
                <a:lnTo>
                  <a:pt x="6730" y="13207"/>
                </a:lnTo>
                <a:lnTo>
                  <a:pt x="9016" y="10883"/>
                </a:lnTo>
                <a:lnTo>
                  <a:pt x="11302" y="8559"/>
                </a:lnTo>
                <a:lnTo>
                  <a:pt x="13715" y="6578"/>
                </a:lnTo>
                <a:lnTo>
                  <a:pt x="16383" y="4965"/>
                </a:lnTo>
                <a:lnTo>
                  <a:pt x="18923" y="3340"/>
                </a:lnTo>
                <a:lnTo>
                  <a:pt x="21843" y="2108"/>
                </a:lnTo>
                <a:lnTo>
                  <a:pt x="25018" y="1270"/>
                </a:lnTo>
                <a:lnTo>
                  <a:pt x="28193" y="419"/>
                </a:lnTo>
                <a:lnTo>
                  <a:pt x="32003" y="0"/>
                </a:lnTo>
                <a:lnTo>
                  <a:pt x="3632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6416040" y="6361176"/>
            <a:ext cx="101379" cy="1257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6430898" y="6380505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446" y="66789"/>
                </a:moveTo>
                <a:lnTo>
                  <a:pt x="29463" y="66789"/>
                </a:lnTo>
                <a:lnTo>
                  <a:pt x="30479" y="66840"/>
                </a:lnTo>
                <a:lnTo>
                  <a:pt x="32003" y="67043"/>
                </a:lnTo>
                <a:lnTo>
                  <a:pt x="32638" y="67297"/>
                </a:lnTo>
                <a:lnTo>
                  <a:pt x="33654" y="68059"/>
                </a:lnTo>
                <a:lnTo>
                  <a:pt x="34162" y="68630"/>
                </a:lnTo>
                <a:lnTo>
                  <a:pt x="34416" y="69380"/>
                </a:lnTo>
                <a:lnTo>
                  <a:pt x="34798" y="70129"/>
                </a:lnTo>
                <a:lnTo>
                  <a:pt x="35178" y="71120"/>
                </a:lnTo>
                <a:lnTo>
                  <a:pt x="35433" y="72364"/>
                </a:lnTo>
                <a:lnTo>
                  <a:pt x="37084" y="77622"/>
                </a:lnTo>
                <a:lnTo>
                  <a:pt x="48513" y="104597"/>
                </a:lnTo>
                <a:lnTo>
                  <a:pt x="50418" y="106222"/>
                </a:lnTo>
                <a:lnTo>
                  <a:pt x="53086" y="107035"/>
                </a:lnTo>
                <a:lnTo>
                  <a:pt x="58165" y="107035"/>
                </a:lnTo>
                <a:lnTo>
                  <a:pt x="59943" y="106756"/>
                </a:lnTo>
                <a:lnTo>
                  <a:pt x="63458" y="105638"/>
                </a:lnTo>
                <a:lnTo>
                  <a:pt x="65277" y="104825"/>
                </a:lnTo>
                <a:lnTo>
                  <a:pt x="67055" y="103670"/>
                </a:lnTo>
                <a:lnTo>
                  <a:pt x="68961" y="102501"/>
                </a:lnTo>
                <a:lnTo>
                  <a:pt x="70992" y="101015"/>
                </a:lnTo>
                <a:lnTo>
                  <a:pt x="73025" y="99212"/>
                </a:lnTo>
                <a:lnTo>
                  <a:pt x="75183" y="97409"/>
                </a:lnTo>
                <a:lnTo>
                  <a:pt x="75982" y="96659"/>
                </a:lnTo>
                <a:lnTo>
                  <a:pt x="61340" y="96659"/>
                </a:lnTo>
                <a:lnTo>
                  <a:pt x="60451" y="96431"/>
                </a:lnTo>
                <a:lnTo>
                  <a:pt x="56006" y="90119"/>
                </a:lnTo>
                <a:lnTo>
                  <a:pt x="55372" y="88595"/>
                </a:lnTo>
                <a:lnTo>
                  <a:pt x="54833" y="86677"/>
                </a:lnTo>
                <a:lnTo>
                  <a:pt x="54228" y="84670"/>
                </a:lnTo>
                <a:lnTo>
                  <a:pt x="51688" y="76682"/>
                </a:lnTo>
                <a:lnTo>
                  <a:pt x="50207" y="72364"/>
                </a:lnTo>
                <a:lnTo>
                  <a:pt x="48446" y="66789"/>
                </a:lnTo>
                <a:close/>
              </a:path>
              <a:path w="82550" h="107314">
                <a:moveTo>
                  <a:pt x="38353" y="0"/>
                </a:moveTo>
                <a:lnTo>
                  <a:pt x="32765" y="0"/>
                </a:lnTo>
                <a:lnTo>
                  <a:pt x="11556" y="927"/>
                </a:lnTo>
                <a:lnTo>
                  <a:pt x="10287" y="6184"/>
                </a:lnTo>
                <a:lnTo>
                  <a:pt x="12191" y="6248"/>
                </a:lnTo>
                <a:lnTo>
                  <a:pt x="13842" y="6375"/>
                </a:lnTo>
                <a:lnTo>
                  <a:pt x="20447" y="10858"/>
                </a:lnTo>
                <a:lnTo>
                  <a:pt x="20320" y="14490"/>
                </a:lnTo>
                <a:lnTo>
                  <a:pt x="19812" y="17627"/>
                </a:lnTo>
                <a:lnTo>
                  <a:pt x="18668" y="22517"/>
                </a:lnTo>
                <a:lnTo>
                  <a:pt x="0" y="105638"/>
                </a:lnTo>
                <a:lnTo>
                  <a:pt x="14859" y="105638"/>
                </a:lnTo>
                <a:lnTo>
                  <a:pt x="23367" y="66789"/>
                </a:lnTo>
                <a:lnTo>
                  <a:pt x="48446" y="66789"/>
                </a:lnTo>
                <a:lnTo>
                  <a:pt x="47751" y="64592"/>
                </a:lnTo>
                <a:lnTo>
                  <a:pt x="46609" y="60680"/>
                </a:lnTo>
                <a:lnTo>
                  <a:pt x="47212" y="60210"/>
                </a:lnTo>
                <a:lnTo>
                  <a:pt x="24764" y="60210"/>
                </a:lnTo>
                <a:lnTo>
                  <a:pt x="38353" y="0"/>
                </a:lnTo>
                <a:close/>
              </a:path>
              <a:path w="82550" h="107314">
                <a:moveTo>
                  <a:pt x="74549" y="87757"/>
                </a:moveTo>
                <a:lnTo>
                  <a:pt x="63118" y="96659"/>
                </a:lnTo>
                <a:lnTo>
                  <a:pt x="75982" y="96659"/>
                </a:lnTo>
                <a:lnTo>
                  <a:pt x="77470" y="95262"/>
                </a:lnTo>
                <a:lnTo>
                  <a:pt x="79882" y="92786"/>
                </a:lnTo>
                <a:lnTo>
                  <a:pt x="74549" y="87757"/>
                </a:lnTo>
                <a:close/>
              </a:path>
              <a:path w="82550" h="107314">
                <a:moveTo>
                  <a:pt x="80136" y="28244"/>
                </a:moveTo>
                <a:lnTo>
                  <a:pt x="52324" y="28244"/>
                </a:lnTo>
                <a:lnTo>
                  <a:pt x="51308" y="33197"/>
                </a:lnTo>
                <a:lnTo>
                  <a:pt x="53466" y="33464"/>
                </a:lnTo>
                <a:lnTo>
                  <a:pt x="54990" y="33972"/>
                </a:lnTo>
                <a:lnTo>
                  <a:pt x="55879" y="34747"/>
                </a:lnTo>
                <a:lnTo>
                  <a:pt x="56641" y="35521"/>
                </a:lnTo>
                <a:lnTo>
                  <a:pt x="57023" y="36525"/>
                </a:lnTo>
                <a:lnTo>
                  <a:pt x="57023" y="38798"/>
                </a:lnTo>
                <a:lnTo>
                  <a:pt x="56641" y="40068"/>
                </a:lnTo>
                <a:lnTo>
                  <a:pt x="55625" y="41554"/>
                </a:lnTo>
                <a:lnTo>
                  <a:pt x="54737" y="43053"/>
                </a:lnTo>
                <a:lnTo>
                  <a:pt x="28828" y="60210"/>
                </a:lnTo>
                <a:lnTo>
                  <a:pt x="47212" y="60210"/>
                </a:lnTo>
                <a:lnTo>
                  <a:pt x="49529" y="58407"/>
                </a:lnTo>
                <a:lnTo>
                  <a:pt x="52450" y="56210"/>
                </a:lnTo>
                <a:lnTo>
                  <a:pt x="55372" y="54102"/>
                </a:lnTo>
                <a:lnTo>
                  <a:pt x="58165" y="51981"/>
                </a:lnTo>
                <a:lnTo>
                  <a:pt x="61087" y="49822"/>
                </a:lnTo>
                <a:lnTo>
                  <a:pt x="63880" y="47637"/>
                </a:lnTo>
                <a:lnTo>
                  <a:pt x="66801" y="45440"/>
                </a:lnTo>
                <a:lnTo>
                  <a:pt x="72771" y="40779"/>
                </a:lnTo>
                <a:lnTo>
                  <a:pt x="78867" y="35826"/>
                </a:lnTo>
                <a:lnTo>
                  <a:pt x="82042" y="33045"/>
                </a:lnTo>
                <a:lnTo>
                  <a:pt x="80136" y="2824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6430898" y="6380505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5" y="0"/>
                </a:moveTo>
                <a:lnTo>
                  <a:pt x="38353" y="0"/>
                </a:lnTo>
                <a:lnTo>
                  <a:pt x="24764" y="60210"/>
                </a:lnTo>
                <a:lnTo>
                  <a:pt x="26924" y="60210"/>
                </a:lnTo>
                <a:lnTo>
                  <a:pt x="28828" y="60210"/>
                </a:lnTo>
                <a:lnTo>
                  <a:pt x="30987" y="59791"/>
                </a:lnTo>
                <a:lnTo>
                  <a:pt x="46481" y="51308"/>
                </a:lnTo>
                <a:lnTo>
                  <a:pt x="48513" y="49657"/>
                </a:lnTo>
                <a:lnTo>
                  <a:pt x="50418" y="47993"/>
                </a:lnTo>
                <a:lnTo>
                  <a:pt x="51942" y="46316"/>
                </a:lnTo>
                <a:lnTo>
                  <a:pt x="53466" y="44640"/>
                </a:lnTo>
                <a:lnTo>
                  <a:pt x="54737" y="43053"/>
                </a:lnTo>
                <a:lnTo>
                  <a:pt x="55625" y="41554"/>
                </a:lnTo>
                <a:lnTo>
                  <a:pt x="56641" y="40068"/>
                </a:lnTo>
                <a:lnTo>
                  <a:pt x="57023" y="38798"/>
                </a:lnTo>
                <a:lnTo>
                  <a:pt x="57023" y="37769"/>
                </a:lnTo>
                <a:lnTo>
                  <a:pt x="57023" y="36525"/>
                </a:lnTo>
                <a:lnTo>
                  <a:pt x="51308" y="33197"/>
                </a:lnTo>
                <a:lnTo>
                  <a:pt x="52324" y="28244"/>
                </a:lnTo>
                <a:lnTo>
                  <a:pt x="80136" y="28244"/>
                </a:lnTo>
                <a:lnTo>
                  <a:pt x="82042" y="33045"/>
                </a:lnTo>
                <a:lnTo>
                  <a:pt x="78867" y="35826"/>
                </a:lnTo>
                <a:lnTo>
                  <a:pt x="75692" y="38417"/>
                </a:lnTo>
                <a:lnTo>
                  <a:pt x="72771" y="40779"/>
                </a:lnTo>
                <a:lnTo>
                  <a:pt x="69723" y="43154"/>
                </a:lnTo>
                <a:lnTo>
                  <a:pt x="66801" y="45440"/>
                </a:lnTo>
                <a:lnTo>
                  <a:pt x="63880" y="47637"/>
                </a:lnTo>
                <a:lnTo>
                  <a:pt x="61087" y="49822"/>
                </a:lnTo>
                <a:lnTo>
                  <a:pt x="58165" y="51981"/>
                </a:lnTo>
                <a:lnTo>
                  <a:pt x="55372" y="54102"/>
                </a:lnTo>
                <a:lnTo>
                  <a:pt x="52450" y="56210"/>
                </a:lnTo>
                <a:lnTo>
                  <a:pt x="49529" y="58407"/>
                </a:lnTo>
                <a:lnTo>
                  <a:pt x="46609" y="60680"/>
                </a:lnTo>
                <a:lnTo>
                  <a:pt x="47751" y="64592"/>
                </a:lnTo>
                <a:lnTo>
                  <a:pt x="49022" y="68580"/>
                </a:lnTo>
                <a:lnTo>
                  <a:pt x="50291" y="72631"/>
                </a:lnTo>
                <a:lnTo>
                  <a:pt x="51688" y="76682"/>
                </a:lnTo>
                <a:lnTo>
                  <a:pt x="52959" y="80695"/>
                </a:lnTo>
                <a:lnTo>
                  <a:pt x="54228" y="84670"/>
                </a:lnTo>
                <a:lnTo>
                  <a:pt x="54863" y="86779"/>
                </a:lnTo>
                <a:lnTo>
                  <a:pt x="55372" y="88595"/>
                </a:lnTo>
                <a:lnTo>
                  <a:pt x="56006" y="90119"/>
                </a:lnTo>
                <a:lnTo>
                  <a:pt x="56514" y="91643"/>
                </a:lnTo>
                <a:lnTo>
                  <a:pt x="57023" y="92887"/>
                </a:lnTo>
                <a:lnTo>
                  <a:pt x="57658" y="93840"/>
                </a:lnTo>
                <a:lnTo>
                  <a:pt x="58292" y="94792"/>
                </a:lnTo>
                <a:lnTo>
                  <a:pt x="58927" y="95504"/>
                </a:lnTo>
                <a:lnTo>
                  <a:pt x="59689" y="95961"/>
                </a:lnTo>
                <a:lnTo>
                  <a:pt x="60451" y="96431"/>
                </a:lnTo>
                <a:lnTo>
                  <a:pt x="61340" y="96659"/>
                </a:lnTo>
                <a:lnTo>
                  <a:pt x="62356" y="96659"/>
                </a:lnTo>
                <a:lnTo>
                  <a:pt x="63118" y="96659"/>
                </a:lnTo>
                <a:lnTo>
                  <a:pt x="74549" y="87757"/>
                </a:lnTo>
                <a:lnTo>
                  <a:pt x="79882" y="92786"/>
                </a:lnTo>
                <a:lnTo>
                  <a:pt x="77470" y="95262"/>
                </a:lnTo>
                <a:lnTo>
                  <a:pt x="75183" y="97409"/>
                </a:lnTo>
                <a:lnTo>
                  <a:pt x="73025" y="99212"/>
                </a:lnTo>
                <a:lnTo>
                  <a:pt x="70992" y="101015"/>
                </a:lnTo>
                <a:lnTo>
                  <a:pt x="68961" y="102501"/>
                </a:lnTo>
                <a:lnTo>
                  <a:pt x="67055" y="103670"/>
                </a:lnTo>
                <a:lnTo>
                  <a:pt x="65277" y="104825"/>
                </a:lnTo>
                <a:lnTo>
                  <a:pt x="63373" y="105676"/>
                </a:lnTo>
                <a:lnTo>
                  <a:pt x="61595" y="106222"/>
                </a:lnTo>
                <a:lnTo>
                  <a:pt x="59943" y="106756"/>
                </a:lnTo>
                <a:lnTo>
                  <a:pt x="58165" y="107035"/>
                </a:lnTo>
                <a:lnTo>
                  <a:pt x="56261" y="107035"/>
                </a:lnTo>
                <a:lnTo>
                  <a:pt x="53086" y="107035"/>
                </a:lnTo>
                <a:lnTo>
                  <a:pt x="50418" y="106222"/>
                </a:lnTo>
                <a:lnTo>
                  <a:pt x="48513" y="104597"/>
                </a:lnTo>
                <a:lnTo>
                  <a:pt x="46481" y="102971"/>
                </a:lnTo>
                <a:lnTo>
                  <a:pt x="44830" y="100647"/>
                </a:lnTo>
                <a:lnTo>
                  <a:pt x="43434" y="97624"/>
                </a:lnTo>
                <a:lnTo>
                  <a:pt x="42037" y="94615"/>
                </a:lnTo>
                <a:lnTo>
                  <a:pt x="40766" y="90957"/>
                </a:lnTo>
                <a:lnTo>
                  <a:pt x="39497" y="86677"/>
                </a:lnTo>
                <a:lnTo>
                  <a:pt x="38353" y="82397"/>
                </a:lnTo>
                <a:lnTo>
                  <a:pt x="37084" y="77622"/>
                </a:lnTo>
                <a:lnTo>
                  <a:pt x="35433" y="72364"/>
                </a:lnTo>
                <a:lnTo>
                  <a:pt x="35178" y="71120"/>
                </a:lnTo>
                <a:lnTo>
                  <a:pt x="34798" y="70129"/>
                </a:lnTo>
                <a:lnTo>
                  <a:pt x="34416" y="69380"/>
                </a:lnTo>
                <a:lnTo>
                  <a:pt x="34162" y="68630"/>
                </a:lnTo>
                <a:lnTo>
                  <a:pt x="31241" y="66941"/>
                </a:lnTo>
                <a:lnTo>
                  <a:pt x="30479" y="66840"/>
                </a:lnTo>
                <a:lnTo>
                  <a:pt x="29463" y="66789"/>
                </a:lnTo>
                <a:lnTo>
                  <a:pt x="28321" y="66789"/>
                </a:lnTo>
                <a:lnTo>
                  <a:pt x="23367" y="66789"/>
                </a:lnTo>
                <a:lnTo>
                  <a:pt x="14859" y="105638"/>
                </a:lnTo>
                <a:lnTo>
                  <a:pt x="0" y="105638"/>
                </a:lnTo>
                <a:lnTo>
                  <a:pt x="18668" y="22517"/>
                </a:lnTo>
                <a:lnTo>
                  <a:pt x="19303" y="19786"/>
                </a:lnTo>
                <a:lnTo>
                  <a:pt x="19812" y="17627"/>
                </a:lnTo>
                <a:lnTo>
                  <a:pt x="20065" y="16052"/>
                </a:lnTo>
                <a:lnTo>
                  <a:pt x="20320" y="14490"/>
                </a:lnTo>
                <a:lnTo>
                  <a:pt x="20447" y="13081"/>
                </a:lnTo>
                <a:lnTo>
                  <a:pt x="20447" y="11836"/>
                </a:lnTo>
                <a:lnTo>
                  <a:pt x="20447" y="10858"/>
                </a:lnTo>
                <a:lnTo>
                  <a:pt x="15112" y="6578"/>
                </a:lnTo>
                <a:lnTo>
                  <a:pt x="13842" y="6375"/>
                </a:lnTo>
                <a:lnTo>
                  <a:pt x="12191" y="6248"/>
                </a:lnTo>
                <a:lnTo>
                  <a:pt x="10287" y="6184"/>
                </a:lnTo>
                <a:lnTo>
                  <a:pt x="11556" y="927"/>
                </a:lnTo>
                <a:lnTo>
                  <a:pt x="327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6522719" y="6278879"/>
            <a:ext cx="165379" cy="16230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6537452" y="6297714"/>
            <a:ext cx="146685" cy="144780"/>
          </a:xfrm>
          <a:custGeom>
            <a:avLst/>
            <a:gdLst/>
            <a:ahLst/>
            <a:cxnLst/>
            <a:rect l="l" t="t" r="r" b="b"/>
            <a:pathLst>
              <a:path w="146684" h="144779">
                <a:moveTo>
                  <a:pt x="61341" y="0"/>
                </a:moveTo>
                <a:lnTo>
                  <a:pt x="27686" y="0"/>
                </a:lnTo>
                <a:lnTo>
                  <a:pt x="26543" y="5168"/>
                </a:lnTo>
                <a:lnTo>
                  <a:pt x="30099" y="5384"/>
                </a:lnTo>
                <a:lnTo>
                  <a:pt x="32766" y="6146"/>
                </a:lnTo>
                <a:lnTo>
                  <a:pt x="36068" y="8750"/>
                </a:lnTo>
                <a:lnTo>
                  <a:pt x="36829" y="11061"/>
                </a:lnTo>
                <a:lnTo>
                  <a:pt x="36702" y="19964"/>
                </a:lnTo>
                <a:lnTo>
                  <a:pt x="36195" y="22720"/>
                </a:lnTo>
                <a:lnTo>
                  <a:pt x="35814" y="25463"/>
                </a:lnTo>
                <a:lnTo>
                  <a:pt x="35178" y="28346"/>
                </a:lnTo>
                <a:lnTo>
                  <a:pt x="34501" y="31572"/>
                </a:lnTo>
                <a:lnTo>
                  <a:pt x="16509" y="112737"/>
                </a:lnTo>
                <a:lnTo>
                  <a:pt x="7112" y="136994"/>
                </a:lnTo>
                <a:lnTo>
                  <a:pt x="5842" y="137947"/>
                </a:lnTo>
                <a:lnTo>
                  <a:pt x="3809" y="138633"/>
                </a:lnTo>
                <a:lnTo>
                  <a:pt x="1143" y="139052"/>
                </a:lnTo>
                <a:lnTo>
                  <a:pt x="0" y="144233"/>
                </a:lnTo>
                <a:lnTo>
                  <a:pt x="36956" y="144233"/>
                </a:lnTo>
                <a:lnTo>
                  <a:pt x="38100" y="139052"/>
                </a:lnTo>
                <a:lnTo>
                  <a:pt x="34417" y="138772"/>
                </a:lnTo>
                <a:lnTo>
                  <a:pt x="31750" y="137985"/>
                </a:lnTo>
                <a:lnTo>
                  <a:pt x="30099" y="136677"/>
                </a:lnTo>
                <a:lnTo>
                  <a:pt x="28575" y="135369"/>
                </a:lnTo>
                <a:lnTo>
                  <a:pt x="27813" y="133134"/>
                </a:lnTo>
                <a:lnTo>
                  <a:pt x="27813" y="125666"/>
                </a:lnTo>
                <a:lnTo>
                  <a:pt x="28448" y="120180"/>
                </a:lnTo>
                <a:lnTo>
                  <a:pt x="30228" y="112318"/>
                </a:lnTo>
                <a:lnTo>
                  <a:pt x="40838" y="64041"/>
                </a:lnTo>
                <a:lnTo>
                  <a:pt x="48387" y="24726"/>
                </a:lnTo>
                <a:lnTo>
                  <a:pt x="48768" y="21132"/>
                </a:lnTo>
                <a:lnTo>
                  <a:pt x="68514" y="21132"/>
                </a:lnTo>
                <a:lnTo>
                  <a:pt x="61341" y="0"/>
                </a:lnTo>
                <a:close/>
              </a:path>
              <a:path w="146684" h="144779">
                <a:moveTo>
                  <a:pt x="68514" y="21132"/>
                </a:moveTo>
                <a:lnTo>
                  <a:pt x="50165" y="21132"/>
                </a:lnTo>
                <a:lnTo>
                  <a:pt x="52353" y="29219"/>
                </a:lnTo>
                <a:lnTo>
                  <a:pt x="54721" y="37322"/>
                </a:lnTo>
                <a:lnTo>
                  <a:pt x="57255" y="45439"/>
                </a:lnTo>
                <a:lnTo>
                  <a:pt x="59944" y="53568"/>
                </a:lnTo>
                <a:lnTo>
                  <a:pt x="90804" y="144233"/>
                </a:lnTo>
                <a:lnTo>
                  <a:pt x="105282" y="144233"/>
                </a:lnTo>
                <a:lnTo>
                  <a:pt x="112292" y="112318"/>
                </a:lnTo>
                <a:lnTo>
                  <a:pt x="98551" y="112318"/>
                </a:lnTo>
                <a:lnTo>
                  <a:pt x="96746" y="105849"/>
                </a:lnTo>
                <a:lnTo>
                  <a:pt x="94583" y="98690"/>
                </a:lnTo>
                <a:lnTo>
                  <a:pt x="92086" y="90842"/>
                </a:lnTo>
                <a:lnTo>
                  <a:pt x="89280" y="82308"/>
                </a:lnTo>
                <a:lnTo>
                  <a:pt x="68514" y="21132"/>
                </a:lnTo>
                <a:close/>
              </a:path>
              <a:path w="146684" h="144779">
                <a:moveTo>
                  <a:pt x="146684" y="0"/>
                </a:moveTo>
                <a:lnTo>
                  <a:pt x="109600" y="0"/>
                </a:lnTo>
                <a:lnTo>
                  <a:pt x="108457" y="5168"/>
                </a:lnTo>
                <a:lnTo>
                  <a:pt x="112141" y="5384"/>
                </a:lnTo>
                <a:lnTo>
                  <a:pt x="114680" y="6146"/>
                </a:lnTo>
                <a:lnTo>
                  <a:pt x="117982" y="8750"/>
                </a:lnTo>
                <a:lnTo>
                  <a:pt x="118872" y="11061"/>
                </a:lnTo>
                <a:lnTo>
                  <a:pt x="118872" y="18732"/>
                </a:lnTo>
                <a:lnTo>
                  <a:pt x="118109" y="24409"/>
                </a:lnTo>
                <a:lnTo>
                  <a:pt x="116543" y="31572"/>
                </a:lnTo>
                <a:lnTo>
                  <a:pt x="109093" y="64668"/>
                </a:lnTo>
                <a:lnTo>
                  <a:pt x="107811" y="70507"/>
                </a:lnTo>
                <a:lnTo>
                  <a:pt x="106457" y="76820"/>
                </a:lnTo>
                <a:lnTo>
                  <a:pt x="105056" y="83608"/>
                </a:lnTo>
                <a:lnTo>
                  <a:pt x="103631" y="90868"/>
                </a:lnTo>
                <a:lnTo>
                  <a:pt x="101600" y="100876"/>
                </a:lnTo>
                <a:lnTo>
                  <a:pt x="100329" y="108026"/>
                </a:lnTo>
                <a:lnTo>
                  <a:pt x="99695" y="112318"/>
                </a:lnTo>
                <a:lnTo>
                  <a:pt x="112292" y="112318"/>
                </a:lnTo>
                <a:lnTo>
                  <a:pt x="130070" y="31381"/>
                </a:lnTo>
                <a:lnTo>
                  <a:pt x="131646" y="24409"/>
                </a:lnTo>
                <a:lnTo>
                  <a:pt x="132715" y="19850"/>
                </a:lnTo>
                <a:lnTo>
                  <a:pt x="134747" y="13855"/>
                </a:lnTo>
                <a:lnTo>
                  <a:pt x="135636" y="11658"/>
                </a:lnTo>
                <a:lnTo>
                  <a:pt x="136651" y="10248"/>
                </a:lnTo>
                <a:lnTo>
                  <a:pt x="137541" y="8839"/>
                </a:lnTo>
                <a:lnTo>
                  <a:pt x="138556" y="7785"/>
                </a:lnTo>
                <a:lnTo>
                  <a:pt x="140843" y="6375"/>
                </a:lnTo>
                <a:lnTo>
                  <a:pt x="142748" y="5740"/>
                </a:lnTo>
                <a:lnTo>
                  <a:pt x="145542" y="5168"/>
                </a:lnTo>
                <a:lnTo>
                  <a:pt x="14668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6537452" y="6297714"/>
            <a:ext cx="146685" cy="144780"/>
          </a:xfrm>
          <a:custGeom>
            <a:avLst/>
            <a:gdLst/>
            <a:ahLst/>
            <a:cxnLst/>
            <a:rect l="l" t="t" r="r" b="b"/>
            <a:pathLst>
              <a:path w="146684" h="144779">
                <a:moveTo>
                  <a:pt x="27686" y="0"/>
                </a:moveTo>
                <a:lnTo>
                  <a:pt x="61341" y="0"/>
                </a:lnTo>
                <a:lnTo>
                  <a:pt x="89280" y="82308"/>
                </a:lnTo>
                <a:lnTo>
                  <a:pt x="92086" y="90842"/>
                </a:lnTo>
                <a:lnTo>
                  <a:pt x="94583" y="98690"/>
                </a:lnTo>
                <a:lnTo>
                  <a:pt x="96746" y="105849"/>
                </a:lnTo>
                <a:lnTo>
                  <a:pt x="98551" y="112318"/>
                </a:lnTo>
                <a:lnTo>
                  <a:pt x="99695" y="112318"/>
                </a:lnTo>
                <a:lnTo>
                  <a:pt x="100329" y="108026"/>
                </a:lnTo>
                <a:lnTo>
                  <a:pt x="101600" y="100876"/>
                </a:lnTo>
                <a:lnTo>
                  <a:pt x="103631" y="90868"/>
                </a:lnTo>
                <a:lnTo>
                  <a:pt x="105056" y="83608"/>
                </a:lnTo>
                <a:lnTo>
                  <a:pt x="106457" y="76820"/>
                </a:lnTo>
                <a:lnTo>
                  <a:pt x="107811" y="70507"/>
                </a:lnTo>
                <a:lnTo>
                  <a:pt x="109093" y="64668"/>
                </a:lnTo>
                <a:lnTo>
                  <a:pt x="116586" y="31381"/>
                </a:lnTo>
                <a:lnTo>
                  <a:pt x="118109" y="24409"/>
                </a:lnTo>
                <a:lnTo>
                  <a:pt x="118872" y="18732"/>
                </a:lnTo>
                <a:lnTo>
                  <a:pt x="118872" y="14363"/>
                </a:lnTo>
                <a:lnTo>
                  <a:pt x="118872" y="11061"/>
                </a:lnTo>
                <a:lnTo>
                  <a:pt x="108457" y="5168"/>
                </a:lnTo>
                <a:lnTo>
                  <a:pt x="109600" y="0"/>
                </a:lnTo>
                <a:lnTo>
                  <a:pt x="146684" y="0"/>
                </a:lnTo>
                <a:lnTo>
                  <a:pt x="145542" y="5168"/>
                </a:lnTo>
                <a:lnTo>
                  <a:pt x="142748" y="5740"/>
                </a:lnTo>
                <a:lnTo>
                  <a:pt x="140843" y="6375"/>
                </a:lnTo>
                <a:lnTo>
                  <a:pt x="139700" y="7073"/>
                </a:lnTo>
                <a:lnTo>
                  <a:pt x="138556" y="7785"/>
                </a:lnTo>
                <a:lnTo>
                  <a:pt x="137541" y="8839"/>
                </a:lnTo>
                <a:lnTo>
                  <a:pt x="136651" y="10248"/>
                </a:lnTo>
                <a:lnTo>
                  <a:pt x="135636" y="11658"/>
                </a:lnTo>
                <a:lnTo>
                  <a:pt x="105282" y="144233"/>
                </a:lnTo>
                <a:lnTo>
                  <a:pt x="90804" y="144233"/>
                </a:lnTo>
                <a:lnTo>
                  <a:pt x="59944" y="53568"/>
                </a:lnTo>
                <a:lnTo>
                  <a:pt x="50165" y="21132"/>
                </a:lnTo>
                <a:lnTo>
                  <a:pt x="48768" y="21132"/>
                </a:lnTo>
                <a:lnTo>
                  <a:pt x="40838" y="64041"/>
                </a:lnTo>
                <a:lnTo>
                  <a:pt x="29972" y="113487"/>
                </a:lnTo>
                <a:lnTo>
                  <a:pt x="28448" y="120180"/>
                </a:lnTo>
                <a:lnTo>
                  <a:pt x="27813" y="125666"/>
                </a:lnTo>
                <a:lnTo>
                  <a:pt x="27813" y="129971"/>
                </a:lnTo>
                <a:lnTo>
                  <a:pt x="27813" y="133134"/>
                </a:lnTo>
                <a:lnTo>
                  <a:pt x="28575" y="135369"/>
                </a:lnTo>
                <a:lnTo>
                  <a:pt x="30099" y="136677"/>
                </a:lnTo>
                <a:lnTo>
                  <a:pt x="31750" y="137985"/>
                </a:lnTo>
                <a:lnTo>
                  <a:pt x="34417" y="138772"/>
                </a:lnTo>
                <a:lnTo>
                  <a:pt x="38100" y="139052"/>
                </a:lnTo>
                <a:lnTo>
                  <a:pt x="36956" y="144233"/>
                </a:lnTo>
                <a:lnTo>
                  <a:pt x="0" y="144233"/>
                </a:lnTo>
                <a:lnTo>
                  <a:pt x="1143" y="139052"/>
                </a:lnTo>
                <a:lnTo>
                  <a:pt x="3809" y="138633"/>
                </a:lnTo>
                <a:lnTo>
                  <a:pt x="5842" y="137947"/>
                </a:lnTo>
                <a:lnTo>
                  <a:pt x="7112" y="136994"/>
                </a:lnTo>
                <a:lnTo>
                  <a:pt x="8508" y="136042"/>
                </a:lnTo>
                <a:lnTo>
                  <a:pt x="9651" y="134721"/>
                </a:lnTo>
                <a:lnTo>
                  <a:pt x="10541" y="133032"/>
                </a:lnTo>
                <a:lnTo>
                  <a:pt x="11429" y="131343"/>
                </a:lnTo>
                <a:lnTo>
                  <a:pt x="12319" y="129286"/>
                </a:lnTo>
                <a:lnTo>
                  <a:pt x="13080" y="126847"/>
                </a:lnTo>
                <a:lnTo>
                  <a:pt x="13843" y="124421"/>
                </a:lnTo>
                <a:lnTo>
                  <a:pt x="14986" y="119722"/>
                </a:lnTo>
                <a:lnTo>
                  <a:pt x="16509" y="112737"/>
                </a:lnTo>
                <a:lnTo>
                  <a:pt x="34544" y="31381"/>
                </a:lnTo>
                <a:lnTo>
                  <a:pt x="35178" y="28346"/>
                </a:lnTo>
                <a:lnTo>
                  <a:pt x="35814" y="25463"/>
                </a:lnTo>
                <a:lnTo>
                  <a:pt x="36195" y="22720"/>
                </a:lnTo>
                <a:lnTo>
                  <a:pt x="36702" y="19964"/>
                </a:lnTo>
                <a:lnTo>
                  <a:pt x="36829" y="17183"/>
                </a:lnTo>
                <a:lnTo>
                  <a:pt x="36829" y="14363"/>
                </a:lnTo>
                <a:lnTo>
                  <a:pt x="36829" y="11061"/>
                </a:lnTo>
                <a:lnTo>
                  <a:pt x="26543" y="5168"/>
                </a:lnTo>
                <a:lnTo>
                  <a:pt x="276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6701028" y="6260591"/>
            <a:ext cx="886205" cy="220230"/>
          </a:xfrm>
          <a:prstGeom prst="rect">
            <a:avLst/>
          </a:prstGeom>
          <a:blipFill>
            <a:blip r:embed="rId1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6715252" y="6280112"/>
            <a:ext cx="867410" cy="200660"/>
          </a:xfrm>
          <a:custGeom>
            <a:avLst/>
            <a:gdLst/>
            <a:ahLst/>
            <a:cxnLst/>
            <a:rect l="l" t="t" r="r" b="b"/>
            <a:pathLst>
              <a:path w="867409" h="200660">
                <a:moveTo>
                  <a:pt x="233679" y="1485"/>
                </a:moveTo>
                <a:lnTo>
                  <a:pt x="217424" y="1485"/>
                </a:lnTo>
                <a:lnTo>
                  <a:pt x="217424" y="198132"/>
                </a:lnTo>
                <a:lnTo>
                  <a:pt x="233679" y="198132"/>
                </a:lnTo>
                <a:lnTo>
                  <a:pt x="233679" y="1485"/>
                </a:lnTo>
                <a:close/>
              </a:path>
              <a:path w="867409" h="200660">
                <a:moveTo>
                  <a:pt x="803148" y="0"/>
                </a:moveTo>
                <a:lnTo>
                  <a:pt x="800353" y="8140"/>
                </a:lnTo>
                <a:lnTo>
                  <a:pt x="811926" y="13174"/>
                </a:lnTo>
                <a:lnTo>
                  <a:pt x="821880" y="20143"/>
                </a:lnTo>
                <a:lnTo>
                  <a:pt x="842170" y="52456"/>
                </a:lnTo>
                <a:lnTo>
                  <a:pt x="848868" y="99225"/>
                </a:lnTo>
                <a:lnTo>
                  <a:pt x="848109" y="116903"/>
                </a:lnTo>
                <a:lnTo>
                  <a:pt x="836929" y="160197"/>
                </a:lnTo>
                <a:lnTo>
                  <a:pt x="800607" y="192316"/>
                </a:lnTo>
                <a:lnTo>
                  <a:pt x="803148" y="200456"/>
                </a:lnTo>
                <a:lnTo>
                  <a:pt x="841474" y="177700"/>
                </a:lnTo>
                <a:lnTo>
                  <a:pt x="862996" y="135693"/>
                </a:lnTo>
                <a:lnTo>
                  <a:pt x="867155" y="100279"/>
                </a:lnTo>
                <a:lnTo>
                  <a:pt x="866110" y="81905"/>
                </a:lnTo>
                <a:lnTo>
                  <a:pt x="850519" y="35140"/>
                </a:lnTo>
                <a:lnTo>
                  <a:pt x="817675" y="5246"/>
                </a:lnTo>
                <a:lnTo>
                  <a:pt x="803148" y="0"/>
                </a:lnTo>
                <a:close/>
              </a:path>
              <a:path w="867409" h="200660">
                <a:moveTo>
                  <a:pt x="63880" y="0"/>
                </a:moveTo>
                <a:lnTo>
                  <a:pt x="25679" y="22815"/>
                </a:lnTo>
                <a:lnTo>
                  <a:pt x="4111" y="64923"/>
                </a:lnTo>
                <a:lnTo>
                  <a:pt x="0" y="100279"/>
                </a:lnTo>
                <a:lnTo>
                  <a:pt x="1025" y="118695"/>
                </a:lnTo>
                <a:lnTo>
                  <a:pt x="16509" y="165430"/>
                </a:lnTo>
                <a:lnTo>
                  <a:pt x="49335" y="195216"/>
                </a:lnTo>
                <a:lnTo>
                  <a:pt x="63880" y="200456"/>
                </a:lnTo>
                <a:lnTo>
                  <a:pt x="66421" y="192316"/>
                </a:lnTo>
                <a:lnTo>
                  <a:pt x="55012" y="187258"/>
                </a:lnTo>
                <a:lnTo>
                  <a:pt x="45164" y="180219"/>
                </a:lnTo>
                <a:lnTo>
                  <a:pt x="24931" y="147391"/>
                </a:lnTo>
                <a:lnTo>
                  <a:pt x="18288" y="99225"/>
                </a:lnTo>
                <a:lnTo>
                  <a:pt x="19026" y="82122"/>
                </a:lnTo>
                <a:lnTo>
                  <a:pt x="30099" y="39890"/>
                </a:lnTo>
                <a:lnTo>
                  <a:pt x="66801" y="8140"/>
                </a:lnTo>
                <a:lnTo>
                  <a:pt x="638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7515606" y="6280112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2794" y="0"/>
                </a:moveTo>
                <a:lnTo>
                  <a:pt x="40995" y="22815"/>
                </a:lnTo>
                <a:lnTo>
                  <a:pt x="62626" y="64923"/>
                </a:lnTo>
                <a:lnTo>
                  <a:pt x="66801" y="100279"/>
                </a:lnTo>
                <a:lnTo>
                  <a:pt x="65758" y="118695"/>
                </a:lnTo>
                <a:lnTo>
                  <a:pt x="50292" y="165430"/>
                </a:lnTo>
                <a:lnTo>
                  <a:pt x="17395" y="195216"/>
                </a:lnTo>
                <a:lnTo>
                  <a:pt x="2794" y="200456"/>
                </a:lnTo>
                <a:lnTo>
                  <a:pt x="253" y="192316"/>
                </a:lnTo>
                <a:lnTo>
                  <a:pt x="11680" y="187258"/>
                </a:lnTo>
                <a:lnTo>
                  <a:pt x="21558" y="180219"/>
                </a:lnTo>
                <a:lnTo>
                  <a:pt x="41763" y="147391"/>
                </a:lnTo>
                <a:lnTo>
                  <a:pt x="48514" y="99225"/>
                </a:lnTo>
                <a:lnTo>
                  <a:pt x="47773" y="82122"/>
                </a:lnTo>
                <a:lnTo>
                  <a:pt x="36575" y="39890"/>
                </a:lnTo>
                <a:lnTo>
                  <a:pt x="0" y="8140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6710680" y="6275539"/>
            <a:ext cx="242824" cy="209600"/>
          </a:xfrm>
          <a:prstGeom prst="rect">
            <a:avLst/>
          </a:prstGeom>
          <a:blipFill>
            <a:blip r:embed="rId1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6789293" y="6339128"/>
            <a:ext cx="109220" cy="104775"/>
          </a:xfrm>
          <a:custGeom>
            <a:avLst/>
            <a:gdLst/>
            <a:ahLst/>
            <a:cxnLst/>
            <a:rect l="l" t="t" r="r" b="b"/>
            <a:pathLst>
              <a:path w="109220" h="104775">
                <a:moveTo>
                  <a:pt x="66646" y="65735"/>
                </a:moveTo>
                <a:lnTo>
                  <a:pt x="50546" y="65735"/>
                </a:lnTo>
                <a:lnTo>
                  <a:pt x="51053" y="70523"/>
                </a:lnTo>
                <a:lnTo>
                  <a:pt x="68833" y="104508"/>
                </a:lnTo>
                <a:lnTo>
                  <a:pt x="77342" y="104508"/>
                </a:lnTo>
                <a:lnTo>
                  <a:pt x="82041" y="103009"/>
                </a:lnTo>
                <a:lnTo>
                  <a:pt x="86105" y="100012"/>
                </a:lnTo>
                <a:lnTo>
                  <a:pt x="90042" y="97027"/>
                </a:lnTo>
                <a:lnTo>
                  <a:pt x="94149" y="92252"/>
                </a:lnTo>
                <a:lnTo>
                  <a:pt x="78231" y="92252"/>
                </a:lnTo>
                <a:lnTo>
                  <a:pt x="77215" y="92062"/>
                </a:lnTo>
                <a:lnTo>
                  <a:pt x="67655" y="70091"/>
                </a:lnTo>
                <a:lnTo>
                  <a:pt x="66646" y="65735"/>
                </a:lnTo>
                <a:close/>
              </a:path>
              <a:path w="109220" h="104775">
                <a:moveTo>
                  <a:pt x="11683" y="84010"/>
                </a:moveTo>
                <a:lnTo>
                  <a:pt x="4190" y="84010"/>
                </a:lnTo>
                <a:lnTo>
                  <a:pt x="0" y="103136"/>
                </a:lnTo>
                <a:lnTo>
                  <a:pt x="2158" y="103974"/>
                </a:lnTo>
                <a:lnTo>
                  <a:pt x="4825" y="104406"/>
                </a:lnTo>
                <a:lnTo>
                  <a:pt x="11810" y="104406"/>
                </a:lnTo>
                <a:lnTo>
                  <a:pt x="32700" y="88442"/>
                </a:lnTo>
                <a:lnTo>
                  <a:pt x="13334" y="88442"/>
                </a:lnTo>
                <a:lnTo>
                  <a:pt x="12064" y="86969"/>
                </a:lnTo>
                <a:lnTo>
                  <a:pt x="11683" y="84010"/>
                </a:lnTo>
                <a:close/>
              </a:path>
              <a:path w="109220" h="104775">
                <a:moveTo>
                  <a:pt x="92582" y="79997"/>
                </a:moveTo>
                <a:lnTo>
                  <a:pt x="89153" y="85204"/>
                </a:lnTo>
                <a:lnTo>
                  <a:pt x="86613" y="88557"/>
                </a:lnTo>
                <a:lnTo>
                  <a:pt x="83057" y="91516"/>
                </a:lnTo>
                <a:lnTo>
                  <a:pt x="81152" y="92252"/>
                </a:lnTo>
                <a:lnTo>
                  <a:pt x="94149" y="92252"/>
                </a:lnTo>
                <a:lnTo>
                  <a:pt x="94487" y="91859"/>
                </a:lnTo>
                <a:lnTo>
                  <a:pt x="99440" y="84543"/>
                </a:lnTo>
                <a:lnTo>
                  <a:pt x="92582" y="79997"/>
                </a:lnTo>
                <a:close/>
              </a:path>
              <a:path w="109220" h="104775">
                <a:moveTo>
                  <a:pt x="54508" y="12255"/>
                </a:moveTo>
                <a:lnTo>
                  <a:pt x="33020" y="12255"/>
                </a:lnTo>
                <a:lnTo>
                  <a:pt x="34162" y="12522"/>
                </a:lnTo>
                <a:lnTo>
                  <a:pt x="35940" y="13576"/>
                </a:lnTo>
                <a:lnTo>
                  <a:pt x="47243" y="55054"/>
                </a:lnTo>
                <a:lnTo>
                  <a:pt x="40385" y="63652"/>
                </a:lnTo>
                <a:lnTo>
                  <a:pt x="18414" y="87655"/>
                </a:lnTo>
                <a:lnTo>
                  <a:pt x="17399" y="88188"/>
                </a:lnTo>
                <a:lnTo>
                  <a:pt x="16255" y="88442"/>
                </a:lnTo>
                <a:lnTo>
                  <a:pt x="32700" y="88442"/>
                </a:lnTo>
                <a:lnTo>
                  <a:pt x="35883" y="84355"/>
                </a:lnTo>
                <a:lnTo>
                  <a:pt x="39703" y="79257"/>
                </a:lnTo>
                <a:lnTo>
                  <a:pt x="44213" y="73050"/>
                </a:lnTo>
                <a:lnTo>
                  <a:pt x="49402" y="65735"/>
                </a:lnTo>
                <a:lnTo>
                  <a:pt x="66646" y="65735"/>
                </a:lnTo>
                <a:lnTo>
                  <a:pt x="65404" y="60375"/>
                </a:lnTo>
                <a:lnTo>
                  <a:pt x="64261" y="54533"/>
                </a:lnTo>
                <a:lnTo>
                  <a:pt x="62991" y="47764"/>
                </a:lnTo>
                <a:lnTo>
                  <a:pt x="70103" y="38785"/>
                </a:lnTo>
                <a:lnTo>
                  <a:pt x="71748" y="36779"/>
                </a:lnTo>
                <a:lnTo>
                  <a:pt x="59689" y="36779"/>
                </a:lnTo>
                <a:lnTo>
                  <a:pt x="54884" y="13284"/>
                </a:lnTo>
                <a:lnTo>
                  <a:pt x="54508" y="12255"/>
                </a:lnTo>
                <a:close/>
              </a:path>
              <a:path w="109220" h="104775">
                <a:moveTo>
                  <a:pt x="104012" y="215"/>
                </a:moveTo>
                <a:lnTo>
                  <a:pt x="97027" y="215"/>
                </a:lnTo>
                <a:lnTo>
                  <a:pt x="94106" y="660"/>
                </a:lnTo>
                <a:lnTo>
                  <a:pt x="65518" y="30123"/>
                </a:lnTo>
                <a:lnTo>
                  <a:pt x="60705" y="36779"/>
                </a:lnTo>
                <a:lnTo>
                  <a:pt x="71748" y="36779"/>
                </a:lnTo>
                <a:lnTo>
                  <a:pt x="77724" y="29489"/>
                </a:lnTo>
                <a:lnTo>
                  <a:pt x="82423" y="24028"/>
                </a:lnTo>
                <a:lnTo>
                  <a:pt x="84454" y="21983"/>
                </a:lnTo>
                <a:lnTo>
                  <a:pt x="86359" y="19938"/>
                </a:lnTo>
                <a:lnTo>
                  <a:pt x="87883" y="18567"/>
                </a:lnTo>
                <a:lnTo>
                  <a:pt x="89915" y="17157"/>
                </a:lnTo>
                <a:lnTo>
                  <a:pt x="90804" y="16700"/>
                </a:lnTo>
                <a:lnTo>
                  <a:pt x="92201" y="16281"/>
                </a:lnTo>
                <a:lnTo>
                  <a:pt x="92836" y="16167"/>
                </a:lnTo>
                <a:lnTo>
                  <a:pt x="105622" y="16167"/>
                </a:lnTo>
                <a:lnTo>
                  <a:pt x="108838" y="1485"/>
                </a:lnTo>
                <a:lnTo>
                  <a:pt x="106679" y="634"/>
                </a:lnTo>
                <a:lnTo>
                  <a:pt x="104012" y="215"/>
                </a:lnTo>
                <a:close/>
              </a:path>
              <a:path w="109220" h="104775">
                <a:moveTo>
                  <a:pt x="40766" y="0"/>
                </a:moveTo>
                <a:lnTo>
                  <a:pt x="33020" y="0"/>
                </a:lnTo>
                <a:lnTo>
                  <a:pt x="28193" y="1663"/>
                </a:lnTo>
                <a:lnTo>
                  <a:pt x="20065" y="8280"/>
                </a:lnTo>
                <a:lnTo>
                  <a:pt x="15748" y="13284"/>
                </a:lnTo>
                <a:lnTo>
                  <a:pt x="11302" y="19977"/>
                </a:lnTo>
                <a:lnTo>
                  <a:pt x="18160" y="24523"/>
                </a:lnTo>
                <a:lnTo>
                  <a:pt x="20447" y="20993"/>
                </a:lnTo>
                <a:lnTo>
                  <a:pt x="22351" y="18402"/>
                </a:lnTo>
                <a:lnTo>
                  <a:pt x="25146" y="15100"/>
                </a:lnTo>
                <a:lnTo>
                  <a:pt x="26542" y="13931"/>
                </a:lnTo>
                <a:lnTo>
                  <a:pt x="28828" y="12598"/>
                </a:lnTo>
                <a:lnTo>
                  <a:pt x="30225" y="12255"/>
                </a:lnTo>
                <a:lnTo>
                  <a:pt x="54508" y="12255"/>
                </a:lnTo>
                <a:lnTo>
                  <a:pt x="53975" y="10794"/>
                </a:lnTo>
                <a:lnTo>
                  <a:pt x="42672" y="253"/>
                </a:lnTo>
                <a:lnTo>
                  <a:pt x="40766" y="0"/>
                </a:lnTo>
                <a:close/>
              </a:path>
              <a:path w="109220" h="104775">
                <a:moveTo>
                  <a:pt x="105622" y="16167"/>
                </a:moveTo>
                <a:lnTo>
                  <a:pt x="95503" y="16167"/>
                </a:lnTo>
                <a:lnTo>
                  <a:pt x="96774" y="17652"/>
                </a:lnTo>
                <a:lnTo>
                  <a:pt x="97154" y="20612"/>
                </a:lnTo>
                <a:lnTo>
                  <a:pt x="104648" y="20612"/>
                </a:lnTo>
                <a:lnTo>
                  <a:pt x="105622" y="1616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6789293" y="6339128"/>
            <a:ext cx="109220" cy="104775"/>
          </a:xfrm>
          <a:custGeom>
            <a:avLst/>
            <a:gdLst/>
            <a:ahLst/>
            <a:cxnLst/>
            <a:rect l="l" t="t" r="r" b="b"/>
            <a:pathLst>
              <a:path w="109220" h="104775">
                <a:moveTo>
                  <a:pt x="38607" y="0"/>
                </a:moveTo>
                <a:lnTo>
                  <a:pt x="40766" y="0"/>
                </a:lnTo>
                <a:lnTo>
                  <a:pt x="42672" y="253"/>
                </a:lnTo>
                <a:lnTo>
                  <a:pt x="44323" y="749"/>
                </a:lnTo>
                <a:lnTo>
                  <a:pt x="45974" y="1231"/>
                </a:lnTo>
                <a:lnTo>
                  <a:pt x="57530" y="23939"/>
                </a:lnTo>
                <a:lnTo>
                  <a:pt x="58292" y="28054"/>
                </a:lnTo>
                <a:lnTo>
                  <a:pt x="59054" y="32334"/>
                </a:lnTo>
                <a:lnTo>
                  <a:pt x="59689" y="36779"/>
                </a:lnTo>
                <a:lnTo>
                  <a:pt x="60705" y="36779"/>
                </a:lnTo>
                <a:lnTo>
                  <a:pt x="84962" y="6083"/>
                </a:lnTo>
                <a:lnTo>
                  <a:pt x="97027" y="215"/>
                </a:lnTo>
                <a:lnTo>
                  <a:pt x="100710" y="215"/>
                </a:lnTo>
                <a:lnTo>
                  <a:pt x="104012" y="215"/>
                </a:lnTo>
                <a:lnTo>
                  <a:pt x="106679" y="634"/>
                </a:lnTo>
                <a:lnTo>
                  <a:pt x="108838" y="1485"/>
                </a:lnTo>
                <a:lnTo>
                  <a:pt x="104648" y="20612"/>
                </a:lnTo>
                <a:lnTo>
                  <a:pt x="97154" y="20612"/>
                </a:lnTo>
                <a:lnTo>
                  <a:pt x="96774" y="17652"/>
                </a:lnTo>
                <a:lnTo>
                  <a:pt x="95503" y="16167"/>
                </a:lnTo>
                <a:lnTo>
                  <a:pt x="93472" y="16167"/>
                </a:lnTo>
                <a:lnTo>
                  <a:pt x="92836" y="16167"/>
                </a:lnTo>
                <a:lnTo>
                  <a:pt x="92201" y="16281"/>
                </a:lnTo>
                <a:lnTo>
                  <a:pt x="91566" y="16484"/>
                </a:lnTo>
                <a:lnTo>
                  <a:pt x="90804" y="16700"/>
                </a:lnTo>
                <a:lnTo>
                  <a:pt x="89915" y="17157"/>
                </a:lnTo>
                <a:lnTo>
                  <a:pt x="88900" y="17856"/>
                </a:lnTo>
                <a:lnTo>
                  <a:pt x="87883" y="18567"/>
                </a:lnTo>
                <a:lnTo>
                  <a:pt x="86359" y="19938"/>
                </a:lnTo>
                <a:lnTo>
                  <a:pt x="84454" y="21983"/>
                </a:lnTo>
                <a:lnTo>
                  <a:pt x="82423" y="24028"/>
                </a:lnTo>
                <a:lnTo>
                  <a:pt x="80263" y="26530"/>
                </a:lnTo>
                <a:lnTo>
                  <a:pt x="77724" y="29489"/>
                </a:lnTo>
                <a:lnTo>
                  <a:pt x="75310" y="32448"/>
                </a:lnTo>
                <a:lnTo>
                  <a:pt x="72771" y="35547"/>
                </a:lnTo>
                <a:lnTo>
                  <a:pt x="70103" y="38785"/>
                </a:lnTo>
                <a:lnTo>
                  <a:pt x="62991" y="47764"/>
                </a:lnTo>
                <a:lnTo>
                  <a:pt x="64261" y="54533"/>
                </a:lnTo>
                <a:lnTo>
                  <a:pt x="65404" y="60375"/>
                </a:lnTo>
                <a:lnTo>
                  <a:pt x="66548" y="65303"/>
                </a:lnTo>
                <a:lnTo>
                  <a:pt x="67690" y="70243"/>
                </a:lnTo>
                <a:lnTo>
                  <a:pt x="71881" y="85382"/>
                </a:lnTo>
                <a:lnTo>
                  <a:pt x="72516" y="87287"/>
                </a:lnTo>
                <a:lnTo>
                  <a:pt x="76453" y="91668"/>
                </a:lnTo>
                <a:lnTo>
                  <a:pt x="77215" y="92062"/>
                </a:lnTo>
                <a:lnTo>
                  <a:pt x="78231" y="92252"/>
                </a:lnTo>
                <a:lnTo>
                  <a:pt x="79248" y="92252"/>
                </a:lnTo>
                <a:lnTo>
                  <a:pt x="81152" y="92252"/>
                </a:lnTo>
                <a:lnTo>
                  <a:pt x="83057" y="91516"/>
                </a:lnTo>
                <a:lnTo>
                  <a:pt x="84835" y="90030"/>
                </a:lnTo>
                <a:lnTo>
                  <a:pt x="86613" y="88557"/>
                </a:lnTo>
                <a:lnTo>
                  <a:pt x="89153" y="85204"/>
                </a:lnTo>
                <a:lnTo>
                  <a:pt x="92582" y="79997"/>
                </a:lnTo>
                <a:lnTo>
                  <a:pt x="99440" y="84543"/>
                </a:lnTo>
                <a:lnTo>
                  <a:pt x="77342" y="104508"/>
                </a:lnTo>
                <a:lnTo>
                  <a:pt x="71881" y="104508"/>
                </a:lnTo>
                <a:lnTo>
                  <a:pt x="68833" y="104508"/>
                </a:lnTo>
                <a:lnTo>
                  <a:pt x="66293" y="103962"/>
                </a:lnTo>
                <a:lnTo>
                  <a:pt x="64134" y="102869"/>
                </a:lnTo>
                <a:lnTo>
                  <a:pt x="61975" y="101777"/>
                </a:lnTo>
                <a:lnTo>
                  <a:pt x="60198" y="100037"/>
                </a:lnTo>
                <a:lnTo>
                  <a:pt x="58674" y="97637"/>
                </a:lnTo>
                <a:lnTo>
                  <a:pt x="57150" y="95249"/>
                </a:lnTo>
                <a:lnTo>
                  <a:pt x="50546" y="65735"/>
                </a:lnTo>
                <a:lnTo>
                  <a:pt x="49402" y="65735"/>
                </a:lnTo>
                <a:lnTo>
                  <a:pt x="44213" y="73050"/>
                </a:lnTo>
                <a:lnTo>
                  <a:pt x="39703" y="79257"/>
                </a:lnTo>
                <a:lnTo>
                  <a:pt x="35883" y="84355"/>
                </a:lnTo>
                <a:lnTo>
                  <a:pt x="32765" y="88341"/>
                </a:lnTo>
                <a:lnTo>
                  <a:pt x="29209" y="92925"/>
                </a:lnTo>
                <a:lnTo>
                  <a:pt x="11810" y="104406"/>
                </a:lnTo>
                <a:lnTo>
                  <a:pt x="8127" y="104406"/>
                </a:lnTo>
                <a:lnTo>
                  <a:pt x="4825" y="104406"/>
                </a:lnTo>
                <a:lnTo>
                  <a:pt x="2158" y="103974"/>
                </a:lnTo>
                <a:lnTo>
                  <a:pt x="0" y="103136"/>
                </a:lnTo>
                <a:lnTo>
                  <a:pt x="4190" y="84010"/>
                </a:lnTo>
                <a:lnTo>
                  <a:pt x="11683" y="84010"/>
                </a:lnTo>
                <a:lnTo>
                  <a:pt x="12064" y="86969"/>
                </a:lnTo>
                <a:lnTo>
                  <a:pt x="13334" y="88442"/>
                </a:lnTo>
                <a:lnTo>
                  <a:pt x="15366" y="88442"/>
                </a:lnTo>
                <a:lnTo>
                  <a:pt x="16255" y="88442"/>
                </a:lnTo>
                <a:lnTo>
                  <a:pt x="17399" y="88188"/>
                </a:lnTo>
                <a:lnTo>
                  <a:pt x="18414" y="87655"/>
                </a:lnTo>
                <a:lnTo>
                  <a:pt x="19557" y="87121"/>
                </a:lnTo>
                <a:lnTo>
                  <a:pt x="21081" y="85864"/>
                </a:lnTo>
                <a:lnTo>
                  <a:pt x="23113" y="83845"/>
                </a:lnTo>
                <a:lnTo>
                  <a:pt x="25146" y="81838"/>
                </a:lnTo>
                <a:lnTo>
                  <a:pt x="28066" y="78689"/>
                </a:lnTo>
                <a:lnTo>
                  <a:pt x="31623" y="74396"/>
                </a:lnTo>
                <a:lnTo>
                  <a:pt x="35178" y="70091"/>
                </a:lnTo>
                <a:lnTo>
                  <a:pt x="40385" y="63652"/>
                </a:lnTo>
                <a:lnTo>
                  <a:pt x="47243" y="55054"/>
                </a:lnTo>
                <a:lnTo>
                  <a:pt x="46227" y="49491"/>
                </a:lnTo>
                <a:lnTo>
                  <a:pt x="37464" y="15913"/>
                </a:lnTo>
                <a:lnTo>
                  <a:pt x="36702" y="14528"/>
                </a:lnTo>
                <a:lnTo>
                  <a:pt x="35940" y="13576"/>
                </a:lnTo>
                <a:lnTo>
                  <a:pt x="35051" y="13055"/>
                </a:lnTo>
                <a:lnTo>
                  <a:pt x="34162" y="12522"/>
                </a:lnTo>
                <a:lnTo>
                  <a:pt x="33020" y="12255"/>
                </a:lnTo>
                <a:lnTo>
                  <a:pt x="31750" y="12255"/>
                </a:lnTo>
                <a:lnTo>
                  <a:pt x="30225" y="12255"/>
                </a:lnTo>
                <a:lnTo>
                  <a:pt x="28828" y="12598"/>
                </a:lnTo>
                <a:lnTo>
                  <a:pt x="27685" y="13271"/>
                </a:lnTo>
                <a:lnTo>
                  <a:pt x="26542" y="13931"/>
                </a:lnTo>
                <a:lnTo>
                  <a:pt x="25146" y="15100"/>
                </a:lnTo>
                <a:lnTo>
                  <a:pt x="23749" y="16751"/>
                </a:lnTo>
                <a:lnTo>
                  <a:pt x="22351" y="18402"/>
                </a:lnTo>
                <a:lnTo>
                  <a:pt x="20447" y="20993"/>
                </a:lnTo>
                <a:lnTo>
                  <a:pt x="18160" y="24523"/>
                </a:lnTo>
                <a:lnTo>
                  <a:pt x="11302" y="19977"/>
                </a:lnTo>
                <a:lnTo>
                  <a:pt x="33020" y="0"/>
                </a:lnTo>
                <a:lnTo>
                  <a:pt x="3860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6961631" y="6321552"/>
            <a:ext cx="133375" cy="162306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6976744" y="6340932"/>
            <a:ext cx="114935" cy="143510"/>
          </a:xfrm>
          <a:custGeom>
            <a:avLst/>
            <a:gdLst/>
            <a:ahLst/>
            <a:cxnLst/>
            <a:rect l="l" t="t" r="r" b="b"/>
            <a:pathLst>
              <a:path w="114934" h="143510">
                <a:moveTo>
                  <a:pt x="49022" y="0"/>
                </a:moveTo>
                <a:lnTo>
                  <a:pt x="31241" y="0"/>
                </a:lnTo>
                <a:lnTo>
                  <a:pt x="8383" y="102704"/>
                </a:lnTo>
                <a:lnTo>
                  <a:pt x="6697" y="110203"/>
                </a:lnTo>
                <a:lnTo>
                  <a:pt x="4524" y="119268"/>
                </a:lnTo>
                <a:lnTo>
                  <a:pt x="2280" y="128215"/>
                </a:lnTo>
                <a:lnTo>
                  <a:pt x="0" y="137045"/>
                </a:lnTo>
                <a:lnTo>
                  <a:pt x="5079" y="143383"/>
                </a:lnTo>
                <a:lnTo>
                  <a:pt x="18796" y="143383"/>
                </a:lnTo>
                <a:lnTo>
                  <a:pt x="20320" y="136309"/>
                </a:lnTo>
                <a:lnTo>
                  <a:pt x="20193" y="135039"/>
                </a:lnTo>
                <a:lnTo>
                  <a:pt x="20065" y="133350"/>
                </a:lnTo>
                <a:lnTo>
                  <a:pt x="20065" y="125526"/>
                </a:lnTo>
                <a:lnTo>
                  <a:pt x="20447" y="119100"/>
                </a:lnTo>
                <a:lnTo>
                  <a:pt x="21081" y="111950"/>
                </a:lnTo>
                <a:lnTo>
                  <a:pt x="21844" y="104800"/>
                </a:lnTo>
                <a:lnTo>
                  <a:pt x="22624" y="99009"/>
                </a:lnTo>
                <a:lnTo>
                  <a:pt x="23368" y="94881"/>
                </a:lnTo>
                <a:lnTo>
                  <a:pt x="56561" y="94881"/>
                </a:lnTo>
                <a:lnTo>
                  <a:pt x="60545" y="91345"/>
                </a:lnTo>
                <a:lnTo>
                  <a:pt x="61579" y="90233"/>
                </a:lnTo>
                <a:lnTo>
                  <a:pt x="40258" y="90233"/>
                </a:lnTo>
                <a:lnTo>
                  <a:pt x="37464" y="89281"/>
                </a:lnTo>
                <a:lnTo>
                  <a:pt x="35559" y="87388"/>
                </a:lnTo>
                <a:lnTo>
                  <a:pt x="33527" y="85483"/>
                </a:lnTo>
                <a:lnTo>
                  <a:pt x="32638" y="82702"/>
                </a:lnTo>
                <a:lnTo>
                  <a:pt x="32638" y="76212"/>
                </a:lnTo>
                <a:lnTo>
                  <a:pt x="32893" y="73101"/>
                </a:lnTo>
                <a:lnTo>
                  <a:pt x="33527" y="69684"/>
                </a:lnTo>
                <a:lnTo>
                  <a:pt x="34035" y="66268"/>
                </a:lnTo>
                <a:lnTo>
                  <a:pt x="35940" y="57581"/>
                </a:lnTo>
                <a:lnTo>
                  <a:pt x="49022" y="0"/>
                </a:lnTo>
                <a:close/>
              </a:path>
              <a:path w="114934" h="143510">
                <a:moveTo>
                  <a:pt x="90210" y="73964"/>
                </a:moveTo>
                <a:lnTo>
                  <a:pt x="74422" y="73964"/>
                </a:lnTo>
                <a:lnTo>
                  <a:pt x="75564" y="74599"/>
                </a:lnTo>
                <a:lnTo>
                  <a:pt x="73786" y="79108"/>
                </a:lnTo>
                <a:lnTo>
                  <a:pt x="72898" y="83337"/>
                </a:lnTo>
                <a:lnTo>
                  <a:pt x="72898" y="92138"/>
                </a:lnTo>
                <a:lnTo>
                  <a:pt x="74168" y="95923"/>
                </a:lnTo>
                <a:lnTo>
                  <a:pt x="79248" y="101345"/>
                </a:lnTo>
                <a:lnTo>
                  <a:pt x="82803" y="102704"/>
                </a:lnTo>
                <a:lnTo>
                  <a:pt x="90297" y="102704"/>
                </a:lnTo>
                <a:lnTo>
                  <a:pt x="111742" y="90550"/>
                </a:lnTo>
                <a:lnTo>
                  <a:pt x="93090" y="90550"/>
                </a:lnTo>
                <a:lnTo>
                  <a:pt x="91566" y="89915"/>
                </a:lnTo>
                <a:lnTo>
                  <a:pt x="89788" y="87388"/>
                </a:lnTo>
                <a:lnTo>
                  <a:pt x="89315" y="85483"/>
                </a:lnTo>
                <a:lnTo>
                  <a:pt x="89322" y="79108"/>
                </a:lnTo>
                <a:lnTo>
                  <a:pt x="90210" y="73964"/>
                </a:lnTo>
                <a:close/>
              </a:path>
              <a:path w="114934" h="143510">
                <a:moveTo>
                  <a:pt x="56561" y="94881"/>
                </a:moveTo>
                <a:lnTo>
                  <a:pt x="23368" y="94881"/>
                </a:lnTo>
                <a:lnTo>
                  <a:pt x="26034" y="97561"/>
                </a:lnTo>
                <a:lnTo>
                  <a:pt x="28575" y="99377"/>
                </a:lnTo>
                <a:lnTo>
                  <a:pt x="33400" y="101282"/>
                </a:lnTo>
                <a:lnTo>
                  <a:pt x="36068" y="101752"/>
                </a:lnTo>
                <a:lnTo>
                  <a:pt x="44957" y="101752"/>
                </a:lnTo>
                <a:lnTo>
                  <a:pt x="50673" y="99555"/>
                </a:lnTo>
                <a:lnTo>
                  <a:pt x="56260" y="95148"/>
                </a:lnTo>
                <a:lnTo>
                  <a:pt x="56561" y="94881"/>
                </a:lnTo>
                <a:close/>
              </a:path>
              <a:path w="114934" h="143510">
                <a:moveTo>
                  <a:pt x="108584" y="81991"/>
                </a:moveTo>
                <a:lnTo>
                  <a:pt x="105790" y="85166"/>
                </a:lnTo>
                <a:lnTo>
                  <a:pt x="103250" y="87388"/>
                </a:lnTo>
                <a:lnTo>
                  <a:pt x="98678" y="89915"/>
                </a:lnTo>
                <a:lnTo>
                  <a:pt x="96647" y="90550"/>
                </a:lnTo>
                <a:lnTo>
                  <a:pt x="111742" y="90550"/>
                </a:lnTo>
                <a:lnTo>
                  <a:pt x="114426" y="87909"/>
                </a:lnTo>
                <a:lnTo>
                  <a:pt x="108584" y="81991"/>
                </a:lnTo>
                <a:close/>
              </a:path>
              <a:path w="114934" h="143510">
                <a:moveTo>
                  <a:pt x="106806" y="0"/>
                </a:moveTo>
                <a:lnTo>
                  <a:pt x="88519" y="0"/>
                </a:lnTo>
                <a:lnTo>
                  <a:pt x="77977" y="49136"/>
                </a:lnTo>
                <a:lnTo>
                  <a:pt x="76961" y="54279"/>
                </a:lnTo>
                <a:lnTo>
                  <a:pt x="74422" y="60198"/>
                </a:lnTo>
                <a:lnTo>
                  <a:pt x="70484" y="66878"/>
                </a:lnTo>
                <a:lnTo>
                  <a:pt x="66675" y="73571"/>
                </a:lnTo>
                <a:lnTo>
                  <a:pt x="62229" y="79146"/>
                </a:lnTo>
                <a:lnTo>
                  <a:pt x="57403" y="83578"/>
                </a:lnTo>
                <a:lnTo>
                  <a:pt x="52450" y="88023"/>
                </a:lnTo>
                <a:lnTo>
                  <a:pt x="48005" y="90233"/>
                </a:lnTo>
                <a:lnTo>
                  <a:pt x="61579" y="90233"/>
                </a:lnTo>
                <a:lnTo>
                  <a:pt x="65008" y="86547"/>
                </a:lnTo>
                <a:lnTo>
                  <a:pt x="69637" y="80753"/>
                </a:lnTo>
                <a:lnTo>
                  <a:pt x="74422" y="73964"/>
                </a:lnTo>
                <a:lnTo>
                  <a:pt x="90210" y="73964"/>
                </a:lnTo>
                <a:lnTo>
                  <a:pt x="91821" y="66878"/>
                </a:lnTo>
                <a:lnTo>
                  <a:pt x="10680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6976744" y="6340932"/>
            <a:ext cx="114935" cy="143510"/>
          </a:xfrm>
          <a:custGeom>
            <a:avLst/>
            <a:gdLst/>
            <a:ahLst/>
            <a:cxnLst/>
            <a:rect l="l" t="t" r="r" b="b"/>
            <a:pathLst>
              <a:path w="114934" h="143510">
                <a:moveTo>
                  <a:pt x="31241" y="0"/>
                </a:moveTo>
                <a:lnTo>
                  <a:pt x="49022" y="0"/>
                </a:lnTo>
                <a:lnTo>
                  <a:pt x="35940" y="57581"/>
                </a:lnTo>
                <a:lnTo>
                  <a:pt x="34925" y="62229"/>
                </a:lnTo>
                <a:lnTo>
                  <a:pt x="34035" y="66268"/>
                </a:lnTo>
                <a:lnTo>
                  <a:pt x="33527" y="69684"/>
                </a:lnTo>
                <a:lnTo>
                  <a:pt x="32893" y="73101"/>
                </a:lnTo>
                <a:lnTo>
                  <a:pt x="32638" y="76212"/>
                </a:lnTo>
                <a:lnTo>
                  <a:pt x="32638" y="79032"/>
                </a:lnTo>
                <a:lnTo>
                  <a:pt x="32638" y="82702"/>
                </a:lnTo>
                <a:lnTo>
                  <a:pt x="33527" y="85483"/>
                </a:lnTo>
                <a:lnTo>
                  <a:pt x="35559" y="87388"/>
                </a:lnTo>
                <a:lnTo>
                  <a:pt x="37464" y="89281"/>
                </a:lnTo>
                <a:lnTo>
                  <a:pt x="40258" y="90233"/>
                </a:lnTo>
                <a:lnTo>
                  <a:pt x="43814" y="90233"/>
                </a:lnTo>
                <a:lnTo>
                  <a:pt x="48005" y="90233"/>
                </a:lnTo>
                <a:lnTo>
                  <a:pt x="70484" y="66878"/>
                </a:lnTo>
                <a:lnTo>
                  <a:pt x="74422" y="60198"/>
                </a:lnTo>
                <a:lnTo>
                  <a:pt x="76961" y="54279"/>
                </a:lnTo>
                <a:lnTo>
                  <a:pt x="77977" y="49136"/>
                </a:lnTo>
                <a:lnTo>
                  <a:pt x="88519" y="0"/>
                </a:lnTo>
                <a:lnTo>
                  <a:pt x="106806" y="0"/>
                </a:lnTo>
                <a:lnTo>
                  <a:pt x="91821" y="66878"/>
                </a:lnTo>
                <a:lnTo>
                  <a:pt x="90170" y="74142"/>
                </a:lnTo>
                <a:lnTo>
                  <a:pt x="89280" y="79349"/>
                </a:lnTo>
                <a:lnTo>
                  <a:pt x="89280" y="82524"/>
                </a:lnTo>
                <a:lnTo>
                  <a:pt x="89280" y="85343"/>
                </a:lnTo>
                <a:lnTo>
                  <a:pt x="89788" y="87388"/>
                </a:lnTo>
                <a:lnTo>
                  <a:pt x="90677" y="88645"/>
                </a:lnTo>
                <a:lnTo>
                  <a:pt x="91566" y="89915"/>
                </a:lnTo>
                <a:lnTo>
                  <a:pt x="93090" y="90550"/>
                </a:lnTo>
                <a:lnTo>
                  <a:pt x="94996" y="90550"/>
                </a:lnTo>
                <a:lnTo>
                  <a:pt x="96647" y="90550"/>
                </a:lnTo>
                <a:lnTo>
                  <a:pt x="98678" y="89915"/>
                </a:lnTo>
                <a:lnTo>
                  <a:pt x="100964" y="88645"/>
                </a:lnTo>
                <a:lnTo>
                  <a:pt x="103250" y="87388"/>
                </a:lnTo>
                <a:lnTo>
                  <a:pt x="105790" y="85166"/>
                </a:lnTo>
                <a:lnTo>
                  <a:pt x="108584" y="81991"/>
                </a:lnTo>
                <a:lnTo>
                  <a:pt x="114426" y="87909"/>
                </a:lnTo>
                <a:lnTo>
                  <a:pt x="110489" y="91782"/>
                </a:lnTo>
                <a:lnTo>
                  <a:pt x="107060" y="94780"/>
                </a:lnTo>
                <a:lnTo>
                  <a:pt x="104012" y="96888"/>
                </a:lnTo>
                <a:lnTo>
                  <a:pt x="100964" y="99009"/>
                </a:lnTo>
                <a:lnTo>
                  <a:pt x="98044" y="100507"/>
                </a:lnTo>
                <a:lnTo>
                  <a:pt x="95630" y="101384"/>
                </a:lnTo>
                <a:lnTo>
                  <a:pt x="93090" y="102260"/>
                </a:lnTo>
                <a:lnTo>
                  <a:pt x="90297" y="102704"/>
                </a:lnTo>
                <a:lnTo>
                  <a:pt x="87375" y="102704"/>
                </a:lnTo>
                <a:lnTo>
                  <a:pt x="82803" y="102704"/>
                </a:lnTo>
                <a:lnTo>
                  <a:pt x="79248" y="101345"/>
                </a:lnTo>
                <a:lnTo>
                  <a:pt x="76707" y="98640"/>
                </a:lnTo>
                <a:lnTo>
                  <a:pt x="74168" y="95923"/>
                </a:lnTo>
                <a:lnTo>
                  <a:pt x="72898" y="92138"/>
                </a:lnTo>
                <a:lnTo>
                  <a:pt x="72898" y="87274"/>
                </a:lnTo>
                <a:lnTo>
                  <a:pt x="72898" y="83337"/>
                </a:lnTo>
                <a:lnTo>
                  <a:pt x="73786" y="79108"/>
                </a:lnTo>
                <a:lnTo>
                  <a:pt x="75564" y="74599"/>
                </a:lnTo>
                <a:lnTo>
                  <a:pt x="74422" y="73964"/>
                </a:lnTo>
                <a:lnTo>
                  <a:pt x="44957" y="101752"/>
                </a:lnTo>
                <a:lnTo>
                  <a:pt x="38988" y="101752"/>
                </a:lnTo>
                <a:lnTo>
                  <a:pt x="36068" y="101752"/>
                </a:lnTo>
                <a:lnTo>
                  <a:pt x="23368" y="94881"/>
                </a:lnTo>
                <a:lnTo>
                  <a:pt x="22605" y="99110"/>
                </a:lnTo>
                <a:lnTo>
                  <a:pt x="21844" y="104800"/>
                </a:lnTo>
                <a:lnTo>
                  <a:pt x="21081" y="111950"/>
                </a:lnTo>
                <a:lnTo>
                  <a:pt x="20447" y="119100"/>
                </a:lnTo>
                <a:lnTo>
                  <a:pt x="20065" y="125526"/>
                </a:lnTo>
                <a:lnTo>
                  <a:pt x="20065" y="131241"/>
                </a:lnTo>
                <a:lnTo>
                  <a:pt x="20065" y="133350"/>
                </a:lnTo>
                <a:lnTo>
                  <a:pt x="20193" y="135039"/>
                </a:lnTo>
                <a:lnTo>
                  <a:pt x="20320" y="136309"/>
                </a:lnTo>
                <a:lnTo>
                  <a:pt x="18796" y="143383"/>
                </a:lnTo>
                <a:lnTo>
                  <a:pt x="5079" y="143383"/>
                </a:lnTo>
                <a:lnTo>
                  <a:pt x="0" y="137045"/>
                </a:lnTo>
                <a:lnTo>
                  <a:pt x="2280" y="128215"/>
                </a:lnTo>
                <a:lnTo>
                  <a:pt x="4524" y="119268"/>
                </a:lnTo>
                <a:lnTo>
                  <a:pt x="6697" y="110203"/>
                </a:lnTo>
                <a:lnTo>
                  <a:pt x="8762" y="101015"/>
                </a:lnTo>
                <a:lnTo>
                  <a:pt x="3124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7088123" y="6361176"/>
            <a:ext cx="101379" cy="1257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7102982" y="6380505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446" y="66789"/>
                </a:moveTo>
                <a:lnTo>
                  <a:pt x="29464" y="66789"/>
                </a:lnTo>
                <a:lnTo>
                  <a:pt x="30480" y="66840"/>
                </a:lnTo>
                <a:lnTo>
                  <a:pt x="32003" y="67043"/>
                </a:lnTo>
                <a:lnTo>
                  <a:pt x="32639" y="67297"/>
                </a:lnTo>
                <a:lnTo>
                  <a:pt x="33655" y="68059"/>
                </a:lnTo>
                <a:lnTo>
                  <a:pt x="34163" y="68630"/>
                </a:lnTo>
                <a:lnTo>
                  <a:pt x="34417" y="69380"/>
                </a:lnTo>
                <a:lnTo>
                  <a:pt x="34798" y="70129"/>
                </a:lnTo>
                <a:lnTo>
                  <a:pt x="35178" y="71120"/>
                </a:lnTo>
                <a:lnTo>
                  <a:pt x="35433" y="72364"/>
                </a:lnTo>
                <a:lnTo>
                  <a:pt x="37084" y="77622"/>
                </a:lnTo>
                <a:lnTo>
                  <a:pt x="48514" y="104597"/>
                </a:lnTo>
                <a:lnTo>
                  <a:pt x="50419" y="106222"/>
                </a:lnTo>
                <a:lnTo>
                  <a:pt x="53086" y="107035"/>
                </a:lnTo>
                <a:lnTo>
                  <a:pt x="58166" y="107035"/>
                </a:lnTo>
                <a:lnTo>
                  <a:pt x="59944" y="106756"/>
                </a:lnTo>
                <a:lnTo>
                  <a:pt x="63458" y="105638"/>
                </a:lnTo>
                <a:lnTo>
                  <a:pt x="65277" y="104825"/>
                </a:lnTo>
                <a:lnTo>
                  <a:pt x="67056" y="103670"/>
                </a:lnTo>
                <a:lnTo>
                  <a:pt x="68961" y="102501"/>
                </a:lnTo>
                <a:lnTo>
                  <a:pt x="70993" y="101015"/>
                </a:lnTo>
                <a:lnTo>
                  <a:pt x="73025" y="99212"/>
                </a:lnTo>
                <a:lnTo>
                  <a:pt x="75184" y="97409"/>
                </a:lnTo>
                <a:lnTo>
                  <a:pt x="75982" y="96659"/>
                </a:lnTo>
                <a:lnTo>
                  <a:pt x="61341" y="96659"/>
                </a:lnTo>
                <a:lnTo>
                  <a:pt x="60451" y="96431"/>
                </a:lnTo>
                <a:lnTo>
                  <a:pt x="56007" y="90119"/>
                </a:lnTo>
                <a:lnTo>
                  <a:pt x="55372" y="88595"/>
                </a:lnTo>
                <a:lnTo>
                  <a:pt x="54833" y="86677"/>
                </a:lnTo>
                <a:lnTo>
                  <a:pt x="54228" y="84670"/>
                </a:lnTo>
                <a:lnTo>
                  <a:pt x="51689" y="76682"/>
                </a:lnTo>
                <a:lnTo>
                  <a:pt x="50207" y="72364"/>
                </a:lnTo>
                <a:lnTo>
                  <a:pt x="48446" y="66789"/>
                </a:lnTo>
                <a:close/>
              </a:path>
              <a:path w="82550" h="107314">
                <a:moveTo>
                  <a:pt x="38353" y="0"/>
                </a:moveTo>
                <a:lnTo>
                  <a:pt x="32766" y="0"/>
                </a:lnTo>
                <a:lnTo>
                  <a:pt x="11557" y="927"/>
                </a:lnTo>
                <a:lnTo>
                  <a:pt x="10287" y="6184"/>
                </a:lnTo>
                <a:lnTo>
                  <a:pt x="12192" y="6248"/>
                </a:lnTo>
                <a:lnTo>
                  <a:pt x="13843" y="6375"/>
                </a:lnTo>
                <a:lnTo>
                  <a:pt x="20320" y="14490"/>
                </a:lnTo>
                <a:lnTo>
                  <a:pt x="19812" y="17627"/>
                </a:lnTo>
                <a:lnTo>
                  <a:pt x="18669" y="22517"/>
                </a:lnTo>
                <a:lnTo>
                  <a:pt x="0" y="105638"/>
                </a:lnTo>
                <a:lnTo>
                  <a:pt x="14859" y="105638"/>
                </a:lnTo>
                <a:lnTo>
                  <a:pt x="23368" y="66789"/>
                </a:lnTo>
                <a:lnTo>
                  <a:pt x="48446" y="66789"/>
                </a:lnTo>
                <a:lnTo>
                  <a:pt x="47751" y="64592"/>
                </a:lnTo>
                <a:lnTo>
                  <a:pt x="46609" y="60680"/>
                </a:lnTo>
                <a:lnTo>
                  <a:pt x="47212" y="60210"/>
                </a:lnTo>
                <a:lnTo>
                  <a:pt x="24765" y="60210"/>
                </a:lnTo>
                <a:lnTo>
                  <a:pt x="38353" y="0"/>
                </a:lnTo>
                <a:close/>
              </a:path>
              <a:path w="82550" h="107314">
                <a:moveTo>
                  <a:pt x="74549" y="87757"/>
                </a:moveTo>
                <a:lnTo>
                  <a:pt x="63119" y="96659"/>
                </a:lnTo>
                <a:lnTo>
                  <a:pt x="75982" y="96659"/>
                </a:lnTo>
                <a:lnTo>
                  <a:pt x="77470" y="95262"/>
                </a:lnTo>
                <a:lnTo>
                  <a:pt x="79883" y="92786"/>
                </a:lnTo>
                <a:lnTo>
                  <a:pt x="74549" y="87757"/>
                </a:lnTo>
                <a:close/>
              </a:path>
              <a:path w="82550" h="107314">
                <a:moveTo>
                  <a:pt x="80137" y="28244"/>
                </a:moveTo>
                <a:lnTo>
                  <a:pt x="52324" y="28244"/>
                </a:lnTo>
                <a:lnTo>
                  <a:pt x="51308" y="33197"/>
                </a:lnTo>
                <a:lnTo>
                  <a:pt x="53467" y="33464"/>
                </a:lnTo>
                <a:lnTo>
                  <a:pt x="54991" y="33972"/>
                </a:lnTo>
                <a:lnTo>
                  <a:pt x="55880" y="34747"/>
                </a:lnTo>
                <a:lnTo>
                  <a:pt x="56642" y="35521"/>
                </a:lnTo>
                <a:lnTo>
                  <a:pt x="57023" y="36525"/>
                </a:lnTo>
                <a:lnTo>
                  <a:pt x="57023" y="38798"/>
                </a:lnTo>
                <a:lnTo>
                  <a:pt x="56642" y="40068"/>
                </a:lnTo>
                <a:lnTo>
                  <a:pt x="55625" y="41554"/>
                </a:lnTo>
                <a:lnTo>
                  <a:pt x="54737" y="43053"/>
                </a:lnTo>
                <a:lnTo>
                  <a:pt x="28828" y="60210"/>
                </a:lnTo>
                <a:lnTo>
                  <a:pt x="47212" y="60210"/>
                </a:lnTo>
                <a:lnTo>
                  <a:pt x="49530" y="58407"/>
                </a:lnTo>
                <a:lnTo>
                  <a:pt x="52450" y="56210"/>
                </a:lnTo>
                <a:lnTo>
                  <a:pt x="55372" y="54102"/>
                </a:lnTo>
                <a:lnTo>
                  <a:pt x="58166" y="51981"/>
                </a:lnTo>
                <a:lnTo>
                  <a:pt x="61087" y="49822"/>
                </a:lnTo>
                <a:lnTo>
                  <a:pt x="63881" y="47637"/>
                </a:lnTo>
                <a:lnTo>
                  <a:pt x="66801" y="45440"/>
                </a:lnTo>
                <a:lnTo>
                  <a:pt x="72771" y="40779"/>
                </a:lnTo>
                <a:lnTo>
                  <a:pt x="78867" y="35826"/>
                </a:lnTo>
                <a:lnTo>
                  <a:pt x="82042" y="33045"/>
                </a:lnTo>
                <a:lnTo>
                  <a:pt x="80137" y="2824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7102982" y="6380505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6" y="0"/>
                </a:moveTo>
                <a:lnTo>
                  <a:pt x="38353" y="0"/>
                </a:lnTo>
                <a:lnTo>
                  <a:pt x="24765" y="60210"/>
                </a:lnTo>
                <a:lnTo>
                  <a:pt x="26924" y="60210"/>
                </a:lnTo>
                <a:lnTo>
                  <a:pt x="28828" y="60210"/>
                </a:lnTo>
                <a:lnTo>
                  <a:pt x="30988" y="59791"/>
                </a:lnTo>
                <a:lnTo>
                  <a:pt x="33274" y="58966"/>
                </a:lnTo>
                <a:lnTo>
                  <a:pt x="35560" y="58140"/>
                </a:lnTo>
                <a:lnTo>
                  <a:pt x="51943" y="46316"/>
                </a:lnTo>
                <a:lnTo>
                  <a:pt x="53467" y="44640"/>
                </a:lnTo>
                <a:lnTo>
                  <a:pt x="54737" y="43053"/>
                </a:lnTo>
                <a:lnTo>
                  <a:pt x="55625" y="41554"/>
                </a:lnTo>
                <a:lnTo>
                  <a:pt x="56642" y="40068"/>
                </a:lnTo>
                <a:lnTo>
                  <a:pt x="57023" y="38798"/>
                </a:lnTo>
                <a:lnTo>
                  <a:pt x="57023" y="37769"/>
                </a:lnTo>
                <a:lnTo>
                  <a:pt x="57023" y="36525"/>
                </a:lnTo>
                <a:lnTo>
                  <a:pt x="51308" y="33197"/>
                </a:lnTo>
                <a:lnTo>
                  <a:pt x="52324" y="28244"/>
                </a:lnTo>
                <a:lnTo>
                  <a:pt x="80137" y="28244"/>
                </a:lnTo>
                <a:lnTo>
                  <a:pt x="82042" y="33045"/>
                </a:lnTo>
                <a:lnTo>
                  <a:pt x="78867" y="35826"/>
                </a:lnTo>
                <a:lnTo>
                  <a:pt x="75692" y="38417"/>
                </a:lnTo>
                <a:lnTo>
                  <a:pt x="72771" y="40779"/>
                </a:lnTo>
                <a:lnTo>
                  <a:pt x="69723" y="43154"/>
                </a:lnTo>
                <a:lnTo>
                  <a:pt x="66801" y="45440"/>
                </a:lnTo>
                <a:lnTo>
                  <a:pt x="63881" y="47637"/>
                </a:lnTo>
                <a:lnTo>
                  <a:pt x="61087" y="49822"/>
                </a:lnTo>
                <a:lnTo>
                  <a:pt x="58166" y="51981"/>
                </a:lnTo>
                <a:lnTo>
                  <a:pt x="55372" y="54102"/>
                </a:lnTo>
                <a:lnTo>
                  <a:pt x="52450" y="56210"/>
                </a:lnTo>
                <a:lnTo>
                  <a:pt x="49530" y="58407"/>
                </a:lnTo>
                <a:lnTo>
                  <a:pt x="46609" y="60680"/>
                </a:lnTo>
                <a:lnTo>
                  <a:pt x="47751" y="64592"/>
                </a:lnTo>
                <a:lnTo>
                  <a:pt x="49022" y="68580"/>
                </a:lnTo>
                <a:lnTo>
                  <a:pt x="50292" y="72631"/>
                </a:lnTo>
                <a:lnTo>
                  <a:pt x="51689" y="76682"/>
                </a:lnTo>
                <a:lnTo>
                  <a:pt x="52959" y="80695"/>
                </a:lnTo>
                <a:lnTo>
                  <a:pt x="54228" y="84670"/>
                </a:lnTo>
                <a:lnTo>
                  <a:pt x="54864" y="86779"/>
                </a:lnTo>
                <a:lnTo>
                  <a:pt x="55372" y="88595"/>
                </a:lnTo>
                <a:lnTo>
                  <a:pt x="56007" y="90119"/>
                </a:lnTo>
                <a:lnTo>
                  <a:pt x="56515" y="91643"/>
                </a:lnTo>
                <a:lnTo>
                  <a:pt x="57023" y="92887"/>
                </a:lnTo>
                <a:lnTo>
                  <a:pt x="57658" y="93840"/>
                </a:lnTo>
                <a:lnTo>
                  <a:pt x="58293" y="94792"/>
                </a:lnTo>
                <a:lnTo>
                  <a:pt x="58927" y="95504"/>
                </a:lnTo>
                <a:lnTo>
                  <a:pt x="59690" y="95961"/>
                </a:lnTo>
                <a:lnTo>
                  <a:pt x="60451" y="96431"/>
                </a:lnTo>
                <a:lnTo>
                  <a:pt x="61341" y="96659"/>
                </a:lnTo>
                <a:lnTo>
                  <a:pt x="62357" y="96659"/>
                </a:lnTo>
                <a:lnTo>
                  <a:pt x="63119" y="96659"/>
                </a:lnTo>
                <a:lnTo>
                  <a:pt x="74549" y="87757"/>
                </a:lnTo>
                <a:lnTo>
                  <a:pt x="79883" y="92786"/>
                </a:lnTo>
                <a:lnTo>
                  <a:pt x="77470" y="95262"/>
                </a:lnTo>
                <a:lnTo>
                  <a:pt x="75184" y="97409"/>
                </a:lnTo>
                <a:lnTo>
                  <a:pt x="73025" y="99212"/>
                </a:lnTo>
                <a:lnTo>
                  <a:pt x="70993" y="101015"/>
                </a:lnTo>
                <a:lnTo>
                  <a:pt x="68961" y="102501"/>
                </a:lnTo>
                <a:lnTo>
                  <a:pt x="67056" y="103670"/>
                </a:lnTo>
                <a:lnTo>
                  <a:pt x="65277" y="104825"/>
                </a:lnTo>
                <a:lnTo>
                  <a:pt x="63373" y="105676"/>
                </a:lnTo>
                <a:lnTo>
                  <a:pt x="61595" y="106222"/>
                </a:lnTo>
                <a:lnTo>
                  <a:pt x="59944" y="106756"/>
                </a:lnTo>
                <a:lnTo>
                  <a:pt x="58166" y="107035"/>
                </a:lnTo>
                <a:lnTo>
                  <a:pt x="56261" y="107035"/>
                </a:lnTo>
                <a:lnTo>
                  <a:pt x="53086" y="107035"/>
                </a:lnTo>
                <a:lnTo>
                  <a:pt x="50419" y="106222"/>
                </a:lnTo>
                <a:lnTo>
                  <a:pt x="48514" y="104597"/>
                </a:lnTo>
                <a:lnTo>
                  <a:pt x="46482" y="102971"/>
                </a:lnTo>
                <a:lnTo>
                  <a:pt x="44831" y="100647"/>
                </a:lnTo>
                <a:lnTo>
                  <a:pt x="43434" y="97624"/>
                </a:lnTo>
                <a:lnTo>
                  <a:pt x="42037" y="94615"/>
                </a:lnTo>
                <a:lnTo>
                  <a:pt x="40767" y="90957"/>
                </a:lnTo>
                <a:lnTo>
                  <a:pt x="39497" y="86677"/>
                </a:lnTo>
                <a:lnTo>
                  <a:pt x="38353" y="82397"/>
                </a:lnTo>
                <a:lnTo>
                  <a:pt x="37084" y="77622"/>
                </a:lnTo>
                <a:lnTo>
                  <a:pt x="35433" y="72364"/>
                </a:lnTo>
                <a:lnTo>
                  <a:pt x="35178" y="71120"/>
                </a:lnTo>
                <a:lnTo>
                  <a:pt x="34798" y="70129"/>
                </a:lnTo>
                <a:lnTo>
                  <a:pt x="34417" y="69380"/>
                </a:lnTo>
                <a:lnTo>
                  <a:pt x="34163" y="68630"/>
                </a:lnTo>
                <a:lnTo>
                  <a:pt x="33655" y="68059"/>
                </a:lnTo>
                <a:lnTo>
                  <a:pt x="33147" y="67678"/>
                </a:lnTo>
                <a:lnTo>
                  <a:pt x="32639" y="67297"/>
                </a:lnTo>
                <a:lnTo>
                  <a:pt x="32003" y="67043"/>
                </a:lnTo>
                <a:lnTo>
                  <a:pt x="31242" y="66941"/>
                </a:lnTo>
                <a:lnTo>
                  <a:pt x="30480" y="66840"/>
                </a:lnTo>
                <a:lnTo>
                  <a:pt x="29464" y="66789"/>
                </a:lnTo>
                <a:lnTo>
                  <a:pt x="28321" y="66789"/>
                </a:lnTo>
                <a:lnTo>
                  <a:pt x="23368" y="66789"/>
                </a:lnTo>
                <a:lnTo>
                  <a:pt x="14859" y="105638"/>
                </a:lnTo>
                <a:lnTo>
                  <a:pt x="0" y="105638"/>
                </a:lnTo>
                <a:lnTo>
                  <a:pt x="18669" y="22517"/>
                </a:lnTo>
                <a:lnTo>
                  <a:pt x="19303" y="19786"/>
                </a:lnTo>
                <a:lnTo>
                  <a:pt x="19812" y="17627"/>
                </a:lnTo>
                <a:lnTo>
                  <a:pt x="20066" y="16052"/>
                </a:lnTo>
                <a:lnTo>
                  <a:pt x="20320" y="14490"/>
                </a:lnTo>
                <a:lnTo>
                  <a:pt x="20447" y="13081"/>
                </a:lnTo>
                <a:lnTo>
                  <a:pt x="20447" y="11836"/>
                </a:lnTo>
                <a:lnTo>
                  <a:pt x="20447" y="10858"/>
                </a:lnTo>
                <a:lnTo>
                  <a:pt x="15113" y="6578"/>
                </a:lnTo>
                <a:lnTo>
                  <a:pt x="13843" y="6375"/>
                </a:lnTo>
                <a:lnTo>
                  <a:pt x="12192" y="6248"/>
                </a:lnTo>
                <a:lnTo>
                  <a:pt x="10287" y="6184"/>
                </a:lnTo>
                <a:lnTo>
                  <a:pt x="11557" y="927"/>
                </a:lnTo>
                <a:lnTo>
                  <a:pt x="32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7191756" y="6397749"/>
            <a:ext cx="49460" cy="7234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7206233" y="6417436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4" y="0"/>
                </a:lnTo>
                <a:lnTo>
                  <a:pt x="12065" y="5206"/>
                </a:lnTo>
                <a:lnTo>
                  <a:pt x="12285" y="9791"/>
                </a:lnTo>
                <a:lnTo>
                  <a:pt x="12319" y="21056"/>
                </a:lnTo>
                <a:lnTo>
                  <a:pt x="12065" y="25387"/>
                </a:lnTo>
                <a:lnTo>
                  <a:pt x="11302" y="28841"/>
                </a:lnTo>
                <a:lnTo>
                  <a:pt x="10668" y="32296"/>
                </a:lnTo>
                <a:lnTo>
                  <a:pt x="0" y="47231"/>
                </a:lnTo>
                <a:lnTo>
                  <a:pt x="5715" y="53670"/>
                </a:lnTo>
                <a:lnTo>
                  <a:pt x="30734" y="24015"/>
                </a:lnTo>
                <a:lnTo>
                  <a:pt x="31623" y="19507"/>
                </a:lnTo>
                <a:lnTo>
                  <a:pt x="31623" y="9791"/>
                </a:lnTo>
                <a:lnTo>
                  <a:pt x="31115" y="4927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7206233" y="6417436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4" y="0"/>
                </a:moveTo>
                <a:lnTo>
                  <a:pt x="30099" y="0"/>
                </a:lnTo>
                <a:lnTo>
                  <a:pt x="31115" y="4927"/>
                </a:lnTo>
                <a:lnTo>
                  <a:pt x="31623" y="9791"/>
                </a:lnTo>
                <a:lnTo>
                  <a:pt x="31623" y="14579"/>
                </a:lnTo>
                <a:lnTo>
                  <a:pt x="31623" y="19507"/>
                </a:lnTo>
                <a:lnTo>
                  <a:pt x="5715" y="53670"/>
                </a:lnTo>
                <a:lnTo>
                  <a:pt x="0" y="47231"/>
                </a:lnTo>
                <a:lnTo>
                  <a:pt x="3556" y="43853"/>
                </a:lnTo>
                <a:lnTo>
                  <a:pt x="6223" y="40805"/>
                </a:lnTo>
                <a:lnTo>
                  <a:pt x="7874" y="38087"/>
                </a:lnTo>
                <a:lnTo>
                  <a:pt x="9398" y="35382"/>
                </a:lnTo>
                <a:lnTo>
                  <a:pt x="10668" y="32296"/>
                </a:lnTo>
                <a:lnTo>
                  <a:pt x="11302" y="28841"/>
                </a:lnTo>
                <a:lnTo>
                  <a:pt x="12065" y="25387"/>
                </a:lnTo>
                <a:lnTo>
                  <a:pt x="12319" y="21056"/>
                </a:lnTo>
                <a:lnTo>
                  <a:pt x="12319" y="15849"/>
                </a:lnTo>
                <a:lnTo>
                  <a:pt x="12319" y="10490"/>
                </a:lnTo>
                <a:lnTo>
                  <a:pt x="12065" y="5206"/>
                </a:lnTo>
                <a:lnTo>
                  <a:pt x="116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7272528" y="6278879"/>
            <a:ext cx="122652" cy="16230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7288021" y="6297714"/>
            <a:ext cx="102870" cy="144780"/>
          </a:xfrm>
          <a:custGeom>
            <a:avLst/>
            <a:gdLst/>
            <a:ahLst/>
            <a:cxnLst/>
            <a:rect l="l" t="t" r="r" b="b"/>
            <a:pathLst>
              <a:path w="102870" h="144779">
                <a:moveTo>
                  <a:pt x="100583" y="0"/>
                </a:moveTo>
                <a:lnTo>
                  <a:pt x="2921" y="0"/>
                </a:lnTo>
                <a:lnTo>
                  <a:pt x="2921" y="5168"/>
                </a:lnTo>
                <a:lnTo>
                  <a:pt x="47371" y="73964"/>
                </a:lnTo>
                <a:lnTo>
                  <a:pt x="0" y="139052"/>
                </a:lnTo>
                <a:lnTo>
                  <a:pt x="0" y="144233"/>
                </a:lnTo>
                <a:lnTo>
                  <a:pt x="100202" y="144233"/>
                </a:lnTo>
                <a:lnTo>
                  <a:pt x="101193" y="126796"/>
                </a:lnTo>
                <a:lnTo>
                  <a:pt x="24002" y="126796"/>
                </a:lnTo>
                <a:lnTo>
                  <a:pt x="64643" y="70688"/>
                </a:lnTo>
                <a:lnTo>
                  <a:pt x="64643" y="64452"/>
                </a:lnTo>
                <a:lnTo>
                  <a:pt x="28448" y="9715"/>
                </a:lnTo>
                <a:lnTo>
                  <a:pt x="100583" y="9715"/>
                </a:lnTo>
                <a:lnTo>
                  <a:pt x="100583" y="0"/>
                </a:lnTo>
                <a:close/>
              </a:path>
              <a:path w="102870" h="144779">
                <a:moveTo>
                  <a:pt x="102488" y="103974"/>
                </a:moveTo>
                <a:lnTo>
                  <a:pt x="91948" y="103974"/>
                </a:lnTo>
                <a:lnTo>
                  <a:pt x="90170" y="113690"/>
                </a:lnTo>
                <a:lnTo>
                  <a:pt x="87883" y="119926"/>
                </a:lnTo>
                <a:lnTo>
                  <a:pt x="85217" y="122682"/>
                </a:lnTo>
                <a:lnTo>
                  <a:pt x="82423" y="125425"/>
                </a:lnTo>
                <a:lnTo>
                  <a:pt x="77977" y="126796"/>
                </a:lnTo>
                <a:lnTo>
                  <a:pt x="101193" y="126796"/>
                </a:lnTo>
                <a:lnTo>
                  <a:pt x="102488" y="103974"/>
                </a:lnTo>
                <a:close/>
              </a:path>
              <a:path w="102870" h="144779">
                <a:moveTo>
                  <a:pt x="100583" y="9715"/>
                </a:moveTo>
                <a:lnTo>
                  <a:pt x="74295" y="9715"/>
                </a:lnTo>
                <a:lnTo>
                  <a:pt x="78612" y="11404"/>
                </a:lnTo>
                <a:lnTo>
                  <a:pt x="81787" y="14795"/>
                </a:lnTo>
                <a:lnTo>
                  <a:pt x="84835" y="18173"/>
                </a:lnTo>
                <a:lnTo>
                  <a:pt x="87756" y="25527"/>
                </a:lnTo>
                <a:lnTo>
                  <a:pt x="90677" y="36880"/>
                </a:lnTo>
                <a:lnTo>
                  <a:pt x="100583" y="36880"/>
                </a:lnTo>
                <a:lnTo>
                  <a:pt x="100583" y="971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7288021" y="6297714"/>
            <a:ext cx="102870" cy="144780"/>
          </a:xfrm>
          <a:custGeom>
            <a:avLst/>
            <a:gdLst/>
            <a:ahLst/>
            <a:cxnLst/>
            <a:rect l="l" t="t" r="r" b="b"/>
            <a:pathLst>
              <a:path w="102870" h="144779">
                <a:moveTo>
                  <a:pt x="2921" y="0"/>
                </a:moveTo>
                <a:lnTo>
                  <a:pt x="100583" y="0"/>
                </a:lnTo>
                <a:lnTo>
                  <a:pt x="100583" y="36880"/>
                </a:lnTo>
                <a:lnTo>
                  <a:pt x="90677" y="36880"/>
                </a:lnTo>
                <a:lnTo>
                  <a:pt x="87756" y="25527"/>
                </a:lnTo>
                <a:lnTo>
                  <a:pt x="84835" y="18173"/>
                </a:lnTo>
                <a:lnTo>
                  <a:pt x="81787" y="14795"/>
                </a:lnTo>
                <a:lnTo>
                  <a:pt x="78612" y="11404"/>
                </a:lnTo>
                <a:lnTo>
                  <a:pt x="74295" y="9715"/>
                </a:lnTo>
                <a:lnTo>
                  <a:pt x="68452" y="9715"/>
                </a:lnTo>
                <a:lnTo>
                  <a:pt x="28448" y="9715"/>
                </a:lnTo>
                <a:lnTo>
                  <a:pt x="64643" y="64452"/>
                </a:lnTo>
                <a:lnTo>
                  <a:pt x="64643" y="70688"/>
                </a:lnTo>
                <a:lnTo>
                  <a:pt x="24002" y="126796"/>
                </a:lnTo>
                <a:lnTo>
                  <a:pt x="71881" y="126796"/>
                </a:lnTo>
                <a:lnTo>
                  <a:pt x="77977" y="126796"/>
                </a:lnTo>
                <a:lnTo>
                  <a:pt x="82423" y="125425"/>
                </a:lnTo>
                <a:lnTo>
                  <a:pt x="85217" y="122682"/>
                </a:lnTo>
                <a:lnTo>
                  <a:pt x="87883" y="119926"/>
                </a:lnTo>
                <a:lnTo>
                  <a:pt x="90170" y="113690"/>
                </a:lnTo>
                <a:lnTo>
                  <a:pt x="91948" y="103974"/>
                </a:lnTo>
                <a:lnTo>
                  <a:pt x="102488" y="103974"/>
                </a:lnTo>
                <a:lnTo>
                  <a:pt x="100202" y="144233"/>
                </a:lnTo>
                <a:lnTo>
                  <a:pt x="0" y="144233"/>
                </a:lnTo>
                <a:lnTo>
                  <a:pt x="0" y="139052"/>
                </a:lnTo>
                <a:lnTo>
                  <a:pt x="47371" y="73964"/>
                </a:lnTo>
                <a:lnTo>
                  <a:pt x="2921" y="5168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7395971" y="6361176"/>
            <a:ext cx="101379" cy="1257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7410831" y="6380505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48446" y="66789"/>
                </a:moveTo>
                <a:lnTo>
                  <a:pt x="29464" y="66789"/>
                </a:lnTo>
                <a:lnTo>
                  <a:pt x="30479" y="66840"/>
                </a:lnTo>
                <a:lnTo>
                  <a:pt x="32003" y="67043"/>
                </a:lnTo>
                <a:lnTo>
                  <a:pt x="32639" y="67297"/>
                </a:lnTo>
                <a:lnTo>
                  <a:pt x="33654" y="68059"/>
                </a:lnTo>
                <a:lnTo>
                  <a:pt x="34163" y="68630"/>
                </a:lnTo>
                <a:lnTo>
                  <a:pt x="34417" y="69380"/>
                </a:lnTo>
                <a:lnTo>
                  <a:pt x="34798" y="70129"/>
                </a:lnTo>
                <a:lnTo>
                  <a:pt x="35178" y="71120"/>
                </a:lnTo>
                <a:lnTo>
                  <a:pt x="35433" y="72364"/>
                </a:lnTo>
                <a:lnTo>
                  <a:pt x="37084" y="77622"/>
                </a:lnTo>
                <a:lnTo>
                  <a:pt x="48514" y="104597"/>
                </a:lnTo>
                <a:lnTo>
                  <a:pt x="50419" y="106222"/>
                </a:lnTo>
                <a:lnTo>
                  <a:pt x="53086" y="107035"/>
                </a:lnTo>
                <a:lnTo>
                  <a:pt x="58166" y="107035"/>
                </a:lnTo>
                <a:lnTo>
                  <a:pt x="59944" y="106756"/>
                </a:lnTo>
                <a:lnTo>
                  <a:pt x="63458" y="105638"/>
                </a:lnTo>
                <a:lnTo>
                  <a:pt x="65277" y="104825"/>
                </a:lnTo>
                <a:lnTo>
                  <a:pt x="67055" y="103670"/>
                </a:lnTo>
                <a:lnTo>
                  <a:pt x="68961" y="102501"/>
                </a:lnTo>
                <a:lnTo>
                  <a:pt x="70993" y="101015"/>
                </a:lnTo>
                <a:lnTo>
                  <a:pt x="73025" y="99212"/>
                </a:lnTo>
                <a:lnTo>
                  <a:pt x="75184" y="97409"/>
                </a:lnTo>
                <a:lnTo>
                  <a:pt x="75982" y="96659"/>
                </a:lnTo>
                <a:lnTo>
                  <a:pt x="61341" y="96659"/>
                </a:lnTo>
                <a:lnTo>
                  <a:pt x="60451" y="96431"/>
                </a:lnTo>
                <a:lnTo>
                  <a:pt x="56007" y="90119"/>
                </a:lnTo>
                <a:lnTo>
                  <a:pt x="55372" y="88595"/>
                </a:lnTo>
                <a:lnTo>
                  <a:pt x="54833" y="86677"/>
                </a:lnTo>
                <a:lnTo>
                  <a:pt x="54228" y="84670"/>
                </a:lnTo>
                <a:lnTo>
                  <a:pt x="51689" y="76682"/>
                </a:lnTo>
                <a:lnTo>
                  <a:pt x="50207" y="72364"/>
                </a:lnTo>
                <a:lnTo>
                  <a:pt x="48446" y="66789"/>
                </a:lnTo>
                <a:close/>
              </a:path>
              <a:path w="82550" h="107314">
                <a:moveTo>
                  <a:pt x="38353" y="0"/>
                </a:moveTo>
                <a:lnTo>
                  <a:pt x="32766" y="0"/>
                </a:lnTo>
                <a:lnTo>
                  <a:pt x="11557" y="927"/>
                </a:lnTo>
                <a:lnTo>
                  <a:pt x="10287" y="6184"/>
                </a:lnTo>
                <a:lnTo>
                  <a:pt x="12192" y="6248"/>
                </a:lnTo>
                <a:lnTo>
                  <a:pt x="13843" y="6375"/>
                </a:lnTo>
                <a:lnTo>
                  <a:pt x="20320" y="14490"/>
                </a:lnTo>
                <a:lnTo>
                  <a:pt x="19812" y="17627"/>
                </a:lnTo>
                <a:lnTo>
                  <a:pt x="18669" y="22517"/>
                </a:lnTo>
                <a:lnTo>
                  <a:pt x="0" y="105638"/>
                </a:lnTo>
                <a:lnTo>
                  <a:pt x="14859" y="105638"/>
                </a:lnTo>
                <a:lnTo>
                  <a:pt x="23368" y="66789"/>
                </a:lnTo>
                <a:lnTo>
                  <a:pt x="48446" y="66789"/>
                </a:lnTo>
                <a:lnTo>
                  <a:pt x="47751" y="64592"/>
                </a:lnTo>
                <a:lnTo>
                  <a:pt x="46609" y="60680"/>
                </a:lnTo>
                <a:lnTo>
                  <a:pt x="47212" y="60210"/>
                </a:lnTo>
                <a:lnTo>
                  <a:pt x="24765" y="60210"/>
                </a:lnTo>
                <a:lnTo>
                  <a:pt x="38353" y="0"/>
                </a:lnTo>
                <a:close/>
              </a:path>
              <a:path w="82550" h="107314">
                <a:moveTo>
                  <a:pt x="74549" y="87757"/>
                </a:moveTo>
                <a:lnTo>
                  <a:pt x="63119" y="96659"/>
                </a:lnTo>
                <a:lnTo>
                  <a:pt x="75982" y="96659"/>
                </a:lnTo>
                <a:lnTo>
                  <a:pt x="77470" y="95262"/>
                </a:lnTo>
                <a:lnTo>
                  <a:pt x="79883" y="92786"/>
                </a:lnTo>
                <a:lnTo>
                  <a:pt x="74549" y="87757"/>
                </a:lnTo>
                <a:close/>
              </a:path>
              <a:path w="82550" h="107314">
                <a:moveTo>
                  <a:pt x="80137" y="28244"/>
                </a:moveTo>
                <a:lnTo>
                  <a:pt x="52324" y="28244"/>
                </a:lnTo>
                <a:lnTo>
                  <a:pt x="51308" y="33197"/>
                </a:lnTo>
                <a:lnTo>
                  <a:pt x="53467" y="33464"/>
                </a:lnTo>
                <a:lnTo>
                  <a:pt x="54991" y="33972"/>
                </a:lnTo>
                <a:lnTo>
                  <a:pt x="55879" y="34747"/>
                </a:lnTo>
                <a:lnTo>
                  <a:pt x="56642" y="35521"/>
                </a:lnTo>
                <a:lnTo>
                  <a:pt x="57023" y="36525"/>
                </a:lnTo>
                <a:lnTo>
                  <a:pt x="57023" y="38798"/>
                </a:lnTo>
                <a:lnTo>
                  <a:pt x="56642" y="40068"/>
                </a:lnTo>
                <a:lnTo>
                  <a:pt x="55625" y="41554"/>
                </a:lnTo>
                <a:lnTo>
                  <a:pt x="54737" y="43053"/>
                </a:lnTo>
                <a:lnTo>
                  <a:pt x="28828" y="60210"/>
                </a:lnTo>
                <a:lnTo>
                  <a:pt x="47212" y="60210"/>
                </a:lnTo>
                <a:lnTo>
                  <a:pt x="49529" y="58407"/>
                </a:lnTo>
                <a:lnTo>
                  <a:pt x="52450" y="56210"/>
                </a:lnTo>
                <a:lnTo>
                  <a:pt x="55372" y="54102"/>
                </a:lnTo>
                <a:lnTo>
                  <a:pt x="58166" y="51981"/>
                </a:lnTo>
                <a:lnTo>
                  <a:pt x="61087" y="49822"/>
                </a:lnTo>
                <a:lnTo>
                  <a:pt x="63880" y="47637"/>
                </a:lnTo>
                <a:lnTo>
                  <a:pt x="66801" y="45440"/>
                </a:lnTo>
                <a:lnTo>
                  <a:pt x="72771" y="40779"/>
                </a:lnTo>
                <a:lnTo>
                  <a:pt x="78867" y="35826"/>
                </a:lnTo>
                <a:lnTo>
                  <a:pt x="82042" y="33045"/>
                </a:lnTo>
                <a:lnTo>
                  <a:pt x="80137" y="2824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7410831" y="6380505"/>
            <a:ext cx="82550" cy="107314"/>
          </a:xfrm>
          <a:custGeom>
            <a:avLst/>
            <a:gdLst/>
            <a:ahLst/>
            <a:cxnLst/>
            <a:rect l="l" t="t" r="r" b="b"/>
            <a:pathLst>
              <a:path w="82550" h="107314">
                <a:moveTo>
                  <a:pt x="32766" y="0"/>
                </a:moveTo>
                <a:lnTo>
                  <a:pt x="38353" y="0"/>
                </a:lnTo>
                <a:lnTo>
                  <a:pt x="24765" y="60210"/>
                </a:lnTo>
                <a:lnTo>
                  <a:pt x="26924" y="60210"/>
                </a:lnTo>
                <a:lnTo>
                  <a:pt x="28828" y="60210"/>
                </a:lnTo>
                <a:lnTo>
                  <a:pt x="30988" y="59791"/>
                </a:lnTo>
                <a:lnTo>
                  <a:pt x="33274" y="58966"/>
                </a:lnTo>
                <a:lnTo>
                  <a:pt x="35560" y="58140"/>
                </a:lnTo>
                <a:lnTo>
                  <a:pt x="51943" y="46316"/>
                </a:lnTo>
                <a:lnTo>
                  <a:pt x="53467" y="44640"/>
                </a:lnTo>
                <a:lnTo>
                  <a:pt x="54737" y="43053"/>
                </a:lnTo>
                <a:lnTo>
                  <a:pt x="55625" y="41554"/>
                </a:lnTo>
                <a:lnTo>
                  <a:pt x="56642" y="40068"/>
                </a:lnTo>
                <a:lnTo>
                  <a:pt x="57023" y="38798"/>
                </a:lnTo>
                <a:lnTo>
                  <a:pt x="57023" y="37769"/>
                </a:lnTo>
                <a:lnTo>
                  <a:pt x="57023" y="36525"/>
                </a:lnTo>
                <a:lnTo>
                  <a:pt x="51308" y="33197"/>
                </a:lnTo>
                <a:lnTo>
                  <a:pt x="52324" y="28244"/>
                </a:lnTo>
                <a:lnTo>
                  <a:pt x="80137" y="28244"/>
                </a:lnTo>
                <a:lnTo>
                  <a:pt x="82042" y="33045"/>
                </a:lnTo>
                <a:lnTo>
                  <a:pt x="78867" y="35826"/>
                </a:lnTo>
                <a:lnTo>
                  <a:pt x="75692" y="38417"/>
                </a:lnTo>
                <a:lnTo>
                  <a:pt x="72771" y="40779"/>
                </a:lnTo>
                <a:lnTo>
                  <a:pt x="69723" y="43154"/>
                </a:lnTo>
                <a:lnTo>
                  <a:pt x="66801" y="45440"/>
                </a:lnTo>
                <a:lnTo>
                  <a:pt x="63880" y="47637"/>
                </a:lnTo>
                <a:lnTo>
                  <a:pt x="61087" y="49822"/>
                </a:lnTo>
                <a:lnTo>
                  <a:pt x="58166" y="51981"/>
                </a:lnTo>
                <a:lnTo>
                  <a:pt x="55372" y="54102"/>
                </a:lnTo>
                <a:lnTo>
                  <a:pt x="52450" y="56210"/>
                </a:lnTo>
                <a:lnTo>
                  <a:pt x="49529" y="58407"/>
                </a:lnTo>
                <a:lnTo>
                  <a:pt x="46609" y="60680"/>
                </a:lnTo>
                <a:lnTo>
                  <a:pt x="47751" y="64592"/>
                </a:lnTo>
                <a:lnTo>
                  <a:pt x="49022" y="68580"/>
                </a:lnTo>
                <a:lnTo>
                  <a:pt x="50292" y="72631"/>
                </a:lnTo>
                <a:lnTo>
                  <a:pt x="51689" y="76682"/>
                </a:lnTo>
                <a:lnTo>
                  <a:pt x="52959" y="80695"/>
                </a:lnTo>
                <a:lnTo>
                  <a:pt x="54228" y="84670"/>
                </a:lnTo>
                <a:lnTo>
                  <a:pt x="54864" y="86779"/>
                </a:lnTo>
                <a:lnTo>
                  <a:pt x="55372" y="88595"/>
                </a:lnTo>
                <a:lnTo>
                  <a:pt x="56007" y="90119"/>
                </a:lnTo>
                <a:lnTo>
                  <a:pt x="56515" y="91643"/>
                </a:lnTo>
                <a:lnTo>
                  <a:pt x="57023" y="92887"/>
                </a:lnTo>
                <a:lnTo>
                  <a:pt x="57658" y="93840"/>
                </a:lnTo>
                <a:lnTo>
                  <a:pt x="58293" y="94792"/>
                </a:lnTo>
                <a:lnTo>
                  <a:pt x="58927" y="95504"/>
                </a:lnTo>
                <a:lnTo>
                  <a:pt x="59690" y="95961"/>
                </a:lnTo>
                <a:lnTo>
                  <a:pt x="60451" y="96431"/>
                </a:lnTo>
                <a:lnTo>
                  <a:pt x="61341" y="96659"/>
                </a:lnTo>
                <a:lnTo>
                  <a:pt x="62357" y="96659"/>
                </a:lnTo>
                <a:lnTo>
                  <a:pt x="63119" y="96659"/>
                </a:lnTo>
                <a:lnTo>
                  <a:pt x="74549" y="87757"/>
                </a:lnTo>
                <a:lnTo>
                  <a:pt x="79883" y="92786"/>
                </a:lnTo>
                <a:lnTo>
                  <a:pt x="77470" y="95262"/>
                </a:lnTo>
                <a:lnTo>
                  <a:pt x="75184" y="97409"/>
                </a:lnTo>
                <a:lnTo>
                  <a:pt x="73025" y="99212"/>
                </a:lnTo>
                <a:lnTo>
                  <a:pt x="70993" y="101015"/>
                </a:lnTo>
                <a:lnTo>
                  <a:pt x="68961" y="102501"/>
                </a:lnTo>
                <a:lnTo>
                  <a:pt x="67055" y="103670"/>
                </a:lnTo>
                <a:lnTo>
                  <a:pt x="65277" y="104825"/>
                </a:lnTo>
                <a:lnTo>
                  <a:pt x="63373" y="105676"/>
                </a:lnTo>
                <a:lnTo>
                  <a:pt x="61595" y="106222"/>
                </a:lnTo>
                <a:lnTo>
                  <a:pt x="59944" y="106756"/>
                </a:lnTo>
                <a:lnTo>
                  <a:pt x="58166" y="107035"/>
                </a:lnTo>
                <a:lnTo>
                  <a:pt x="56261" y="107035"/>
                </a:lnTo>
                <a:lnTo>
                  <a:pt x="53086" y="107035"/>
                </a:lnTo>
                <a:lnTo>
                  <a:pt x="50419" y="106222"/>
                </a:lnTo>
                <a:lnTo>
                  <a:pt x="48514" y="104597"/>
                </a:lnTo>
                <a:lnTo>
                  <a:pt x="46482" y="102971"/>
                </a:lnTo>
                <a:lnTo>
                  <a:pt x="44830" y="100647"/>
                </a:lnTo>
                <a:lnTo>
                  <a:pt x="43434" y="97624"/>
                </a:lnTo>
                <a:lnTo>
                  <a:pt x="42037" y="94615"/>
                </a:lnTo>
                <a:lnTo>
                  <a:pt x="40767" y="90957"/>
                </a:lnTo>
                <a:lnTo>
                  <a:pt x="39497" y="86677"/>
                </a:lnTo>
                <a:lnTo>
                  <a:pt x="38353" y="82397"/>
                </a:lnTo>
                <a:lnTo>
                  <a:pt x="37084" y="77622"/>
                </a:lnTo>
                <a:lnTo>
                  <a:pt x="35433" y="72364"/>
                </a:lnTo>
                <a:lnTo>
                  <a:pt x="35178" y="71120"/>
                </a:lnTo>
                <a:lnTo>
                  <a:pt x="34798" y="70129"/>
                </a:lnTo>
                <a:lnTo>
                  <a:pt x="34417" y="69380"/>
                </a:lnTo>
                <a:lnTo>
                  <a:pt x="34163" y="68630"/>
                </a:lnTo>
                <a:lnTo>
                  <a:pt x="33654" y="68059"/>
                </a:lnTo>
                <a:lnTo>
                  <a:pt x="33147" y="67678"/>
                </a:lnTo>
                <a:lnTo>
                  <a:pt x="32639" y="67297"/>
                </a:lnTo>
                <a:lnTo>
                  <a:pt x="32003" y="67043"/>
                </a:lnTo>
                <a:lnTo>
                  <a:pt x="31242" y="66941"/>
                </a:lnTo>
                <a:lnTo>
                  <a:pt x="30479" y="66840"/>
                </a:lnTo>
                <a:lnTo>
                  <a:pt x="29464" y="66789"/>
                </a:lnTo>
                <a:lnTo>
                  <a:pt x="28321" y="66789"/>
                </a:lnTo>
                <a:lnTo>
                  <a:pt x="23368" y="66789"/>
                </a:lnTo>
                <a:lnTo>
                  <a:pt x="14859" y="105638"/>
                </a:lnTo>
                <a:lnTo>
                  <a:pt x="0" y="105638"/>
                </a:lnTo>
                <a:lnTo>
                  <a:pt x="18669" y="22517"/>
                </a:lnTo>
                <a:lnTo>
                  <a:pt x="19303" y="19786"/>
                </a:lnTo>
                <a:lnTo>
                  <a:pt x="19812" y="17627"/>
                </a:lnTo>
                <a:lnTo>
                  <a:pt x="20066" y="16052"/>
                </a:lnTo>
                <a:lnTo>
                  <a:pt x="20320" y="14490"/>
                </a:lnTo>
                <a:lnTo>
                  <a:pt x="20447" y="13081"/>
                </a:lnTo>
                <a:lnTo>
                  <a:pt x="20447" y="11836"/>
                </a:lnTo>
                <a:lnTo>
                  <a:pt x="20447" y="10858"/>
                </a:lnTo>
                <a:lnTo>
                  <a:pt x="15113" y="6578"/>
                </a:lnTo>
                <a:lnTo>
                  <a:pt x="13843" y="6375"/>
                </a:lnTo>
                <a:lnTo>
                  <a:pt x="12192" y="6248"/>
                </a:lnTo>
                <a:lnTo>
                  <a:pt x="10287" y="6184"/>
                </a:lnTo>
                <a:lnTo>
                  <a:pt x="11557" y="927"/>
                </a:lnTo>
                <a:lnTo>
                  <a:pt x="32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7592568" y="6269735"/>
            <a:ext cx="86065" cy="220230"/>
          </a:xfrm>
          <a:prstGeom prst="rect">
            <a:avLst/>
          </a:prstGeom>
          <a:blipFill>
            <a:blip r:embed="rId1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7607807" y="6288836"/>
            <a:ext cx="67945" cy="201930"/>
          </a:xfrm>
          <a:custGeom>
            <a:avLst/>
            <a:gdLst/>
            <a:ahLst/>
            <a:cxnLst/>
            <a:rect l="l" t="t" r="r" b="b"/>
            <a:pathLst>
              <a:path w="67945" h="201929">
                <a:moveTo>
                  <a:pt x="2794" y="0"/>
                </a:moveTo>
                <a:lnTo>
                  <a:pt x="0" y="0"/>
                </a:lnTo>
                <a:lnTo>
                  <a:pt x="0" y="8026"/>
                </a:lnTo>
                <a:lnTo>
                  <a:pt x="11811" y="8026"/>
                </a:lnTo>
                <a:lnTo>
                  <a:pt x="19812" y="10693"/>
                </a:lnTo>
                <a:lnTo>
                  <a:pt x="34290" y="42367"/>
                </a:lnTo>
                <a:lnTo>
                  <a:pt x="34290" y="47307"/>
                </a:lnTo>
                <a:lnTo>
                  <a:pt x="33527" y="53390"/>
                </a:lnTo>
                <a:lnTo>
                  <a:pt x="30734" y="67906"/>
                </a:lnTo>
                <a:lnTo>
                  <a:pt x="29972" y="73088"/>
                </a:lnTo>
                <a:lnTo>
                  <a:pt x="29972" y="82169"/>
                </a:lnTo>
                <a:lnTo>
                  <a:pt x="31750" y="87083"/>
                </a:lnTo>
                <a:lnTo>
                  <a:pt x="38862" y="94767"/>
                </a:lnTo>
                <a:lnTo>
                  <a:pt x="43052" y="97599"/>
                </a:lnTo>
                <a:lnTo>
                  <a:pt x="47878" y="99428"/>
                </a:lnTo>
                <a:lnTo>
                  <a:pt x="47878" y="101333"/>
                </a:lnTo>
                <a:lnTo>
                  <a:pt x="43052" y="103162"/>
                </a:lnTo>
                <a:lnTo>
                  <a:pt x="38862" y="105994"/>
                </a:lnTo>
                <a:lnTo>
                  <a:pt x="31750" y="113677"/>
                </a:lnTo>
                <a:lnTo>
                  <a:pt x="29972" y="118592"/>
                </a:lnTo>
                <a:lnTo>
                  <a:pt x="29972" y="127685"/>
                </a:lnTo>
                <a:lnTo>
                  <a:pt x="30734" y="132854"/>
                </a:lnTo>
                <a:lnTo>
                  <a:pt x="33527" y="147370"/>
                </a:lnTo>
                <a:lnTo>
                  <a:pt x="34290" y="153466"/>
                </a:lnTo>
                <a:lnTo>
                  <a:pt x="34290" y="158394"/>
                </a:lnTo>
                <a:lnTo>
                  <a:pt x="33742" y="167259"/>
                </a:lnTo>
                <a:lnTo>
                  <a:pt x="11811" y="193471"/>
                </a:lnTo>
                <a:lnTo>
                  <a:pt x="0" y="193471"/>
                </a:lnTo>
                <a:lnTo>
                  <a:pt x="0" y="201510"/>
                </a:lnTo>
                <a:lnTo>
                  <a:pt x="2794" y="201510"/>
                </a:lnTo>
                <a:lnTo>
                  <a:pt x="14392" y="200636"/>
                </a:lnTo>
                <a:lnTo>
                  <a:pt x="49133" y="176264"/>
                </a:lnTo>
                <a:lnTo>
                  <a:pt x="52197" y="156489"/>
                </a:lnTo>
                <a:lnTo>
                  <a:pt x="52197" y="150647"/>
                </a:lnTo>
                <a:lnTo>
                  <a:pt x="51308" y="143992"/>
                </a:lnTo>
                <a:lnTo>
                  <a:pt x="48006" y="129057"/>
                </a:lnTo>
                <a:lnTo>
                  <a:pt x="47244" y="124053"/>
                </a:lnTo>
                <a:lnTo>
                  <a:pt x="47244" y="116649"/>
                </a:lnTo>
                <a:lnTo>
                  <a:pt x="48895" y="112687"/>
                </a:lnTo>
                <a:lnTo>
                  <a:pt x="52197" y="109626"/>
                </a:lnTo>
                <a:lnTo>
                  <a:pt x="55625" y="106565"/>
                </a:lnTo>
                <a:lnTo>
                  <a:pt x="60706" y="104927"/>
                </a:lnTo>
                <a:lnTo>
                  <a:pt x="67437" y="104711"/>
                </a:lnTo>
                <a:lnTo>
                  <a:pt x="67437" y="96050"/>
                </a:lnTo>
                <a:lnTo>
                  <a:pt x="47244" y="84112"/>
                </a:lnTo>
                <a:lnTo>
                  <a:pt x="47244" y="76708"/>
                </a:lnTo>
                <a:lnTo>
                  <a:pt x="48006" y="71716"/>
                </a:lnTo>
                <a:lnTo>
                  <a:pt x="51308" y="56781"/>
                </a:lnTo>
                <a:lnTo>
                  <a:pt x="52197" y="50114"/>
                </a:lnTo>
                <a:lnTo>
                  <a:pt x="52197" y="44272"/>
                </a:lnTo>
                <a:lnTo>
                  <a:pt x="51433" y="33970"/>
                </a:lnTo>
                <a:lnTo>
                  <a:pt x="24431" y="3048"/>
                </a:lnTo>
                <a:lnTo>
                  <a:pt x="14392" y="866"/>
                </a:lnTo>
                <a:lnTo>
                  <a:pt x="279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7607807" y="6288836"/>
            <a:ext cx="67945" cy="201930"/>
          </a:xfrm>
          <a:custGeom>
            <a:avLst/>
            <a:gdLst/>
            <a:ahLst/>
            <a:cxnLst/>
            <a:rect l="l" t="t" r="r" b="b"/>
            <a:pathLst>
              <a:path w="67945" h="201929">
                <a:moveTo>
                  <a:pt x="0" y="0"/>
                </a:moveTo>
                <a:lnTo>
                  <a:pt x="2794" y="0"/>
                </a:lnTo>
                <a:lnTo>
                  <a:pt x="14392" y="866"/>
                </a:lnTo>
                <a:lnTo>
                  <a:pt x="49133" y="25050"/>
                </a:lnTo>
                <a:lnTo>
                  <a:pt x="52197" y="44272"/>
                </a:lnTo>
                <a:lnTo>
                  <a:pt x="52197" y="50114"/>
                </a:lnTo>
                <a:lnTo>
                  <a:pt x="51308" y="56781"/>
                </a:lnTo>
                <a:lnTo>
                  <a:pt x="49657" y="64249"/>
                </a:lnTo>
                <a:lnTo>
                  <a:pt x="48006" y="71716"/>
                </a:lnTo>
                <a:lnTo>
                  <a:pt x="47244" y="76708"/>
                </a:lnTo>
                <a:lnTo>
                  <a:pt x="47244" y="79248"/>
                </a:lnTo>
                <a:lnTo>
                  <a:pt x="47244" y="84112"/>
                </a:lnTo>
                <a:lnTo>
                  <a:pt x="67437" y="96050"/>
                </a:lnTo>
                <a:lnTo>
                  <a:pt x="67437" y="104711"/>
                </a:lnTo>
                <a:lnTo>
                  <a:pt x="47244" y="116649"/>
                </a:lnTo>
                <a:lnTo>
                  <a:pt x="47244" y="121513"/>
                </a:lnTo>
                <a:lnTo>
                  <a:pt x="47244" y="124053"/>
                </a:lnTo>
                <a:lnTo>
                  <a:pt x="48006" y="129057"/>
                </a:lnTo>
                <a:lnTo>
                  <a:pt x="49657" y="136525"/>
                </a:lnTo>
                <a:lnTo>
                  <a:pt x="51308" y="143992"/>
                </a:lnTo>
                <a:lnTo>
                  <a:pt x="52197" y="150647"/>
                </a:lnTo>
                <a:lnTo>
                  <a:pt x="52197" y="156489"/>
                </a:lnTo>
                <a:lnTo>
                  <a:pt x="32922" y="194954"/>
                </a:lnTo>
                <a:lnTo>
                  <a:pt x="2794" y="201510"/>
                </a:lnTo>
                <a:lnTo>
                  <a:pt x="0" y="201510"/>
                </a:lnTo>
                <a:lnTo>
                  <a:pt x="0" y="193471"/>
                </a:lnTo>
                <a:lnTo>
                  <a:pt x="1524" y="193471"/>
                </a:lnTo>
                <a:lnTo>
                  <a:pt x="11811" y="193471"/>
                </a:lnTo>
                <a:lnTo>
                  <a:pt x="34290" y="158394"/>
                </a:lnTo>
                <a:lnTo>
                  <a:pt x="34290" y="153466"/>
                </a:lnTo>
                <a:lnTo>
                  <a:pt x="33527" y="147370"/>
                </a:lnTo>
                <a:lnTo>
                  <a:pt x="32131" y="140119"/>
                </a:lnTo>
                <a:lnTo>
                  <a:pt x="30734" y="132854"/>
                </a:lnTo>
                <a:lnTo>
                  <a:pt x="29972" y="127685"/>
                </a:lnTo>
                <a:lnTo>
                  <a:pt x="29972" y="124574"/>
                </a:lnTo>
                <a:lnTo>
                  <a:pt x="29972" y="118592"/>
                </a:lnTo>
                <a:lnTo>
                  <a:pt x="31750" y="113677"/>
                </a:lnTo>
                <a:lnTo>
                  <a:pt x="35306" y="109842"/>
                </a:lnTo>
                <a:lnTo>
                  <a:pt x="38862" y="105994"/>
                </a:lnTo>
                <a:lnTo>
                  <a:pt x="43052" y="103162"/>
                </a:lnTo>
                <a:lnTo>
                  <a:pt x="47878" y="101333"/>
                </a:lnTo>
                <a:lnTo>
                  <a:pt x="47878" y="99428"/>
                </a:lnTo>
                <a:lnTo>
                  <a:pt x="43052" y="97599"/>
                </a:lnTo>
                <a:lnTo>
                  <a:pt x="38862" y="94767"/>
                </a:lnTo>
                <a:lnTo>
                  <a:pt x="35306" y="90919"/>
                </a:lnTo>
                <a:lnTo>
                  <a:pt x="31750" y="87083"/>
                </a:lnTo>
                <a:lnTo>
                  <a:pt x="29972" y="82169"/>
                </a:lnTo>
                <a:lnTo>
                  <a:pt x="29972" y="76187"/>
                </a:lnTo>
                <a:lnTo>
                  <a:pt x="29972" y="73088"/>
                </a:lnTo>
                <a:lnTo>
                  <a:pt x="30734" y="67906"/>
                </a:lnTo>
                <a:lnTo>
                  <a:pt x="32131" y="60655"/>
                </a:lnTo>
                <a:lnTo>
                  <a:pt x="33527" y="53390"/>
                </a:lnTo>
                <a:lnTo>
                  <a:pt x="34290" y="47307"/>
                </a:lnTo>
                <a:lnTo>
                  <a:pt x="34290" y="42367"/>
                </a:lnTo>
                <a:lnTo>
                  <a:pt x="11811" y="8026"/>
                </a:lnTo>
                <a:lnTo>
                  <a:pt x="1524" y="8026"/>
                </a:lnTo>
                <a:lnTo>
                  <a:pt x="0" y="802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0" name="그룹 769"/>
          <p:cNvGrpSpPr/>
          <p:nvPr/>
        </p:nvGrpSpPr>
        <p:grpSpPr>
          <a:xfrm>
            <a:off x="10461184" y="2308655"/>
            <a:ext cx="2205735" cy="3666744"/>
            <a:chOff x="9371838" y="2571750"/>
            <a:chExt cx="2205735" cy="3666744"/>
          </a:xfrm>
        </p:grpSpPr>
        <p:sp>
          <p:nvSpPr>
            <p:cNvPr id="748" name="object 748"/>
            <p:cNvSpPr/>
            <p:nvPr/>
          </p:nvSpPr>
          <p:spPr>
            <a:xfrm>
              <a:off x="11026140" y="5943600"/>
              <a:ext cx="244601" cy="294894"/>
            </a:xfrm>
            <a:prstGeom prst="rect">
              <a:avLst/>
            </a:prstGeom>
            <a:blipFill>
              <a:blip r:embed="rId1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 txBox="1"/>
            <p:nvPr/>
          </p:nvSpPr>
          <p:spPr>
            <a:xfrm>
              <a:off x="11100054" y="5973876"/>
              <a:ext cx="90170" cy="1778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spc="-5" dirty="0">
                  <a:solidFill>
                    <a:srgbClr val="DEDEDE"/>
                  </a:solidFill>
                  <a:latin typeface="Calisto MT"/>
                  <a:cs typeface="Calisto MT"/>
                </a:rPr>
                <a:t>3</a:t>
              </a:r>
              <a:endParaRPr sz="1000">
                <a:latin typeface="Calisto MT"/>
                <a:cs typeface="Calisto MT"/>
              </a:endParaRPr>
            </a:p>
          </p:txBody>
        </p:sp>
        <p:sp>
          <p:nvSpPr>
            <p:cNvPr id="750" name="object 750"/>
            <p:cNvSpPr/>
            <p:nvPr/>
          </p:nvSpPr>
          <p:spPr>
            <a:xfrm>
              <a:off x="10353293" y="3507485"/>
              <a:ext cx="1224280" cy="2376170"/>
            </a:xfrm>
            <a:custGeom>
              <a:avLst/>
              <a:gdLst/>
              <a:ahLst/>
              <a:cxnLst/>
              <a:rect l="l" t="t" r="r" b="b"/>
              <a:pathLst>
                <a:path w="1224279" h="2376170">
                  <a:moveTo>
                    <a:pt x="0" y="2375916"/>
                  </a:moveTo>
                  <a:lnTo>
                    <a:pt x="1223772" y="2375916"/>
                  </a:lnTo>
                  <a:lnTo>
                    <a:pt x="1223772" y="0"/>
                  </a:lnTo>
                  <a:lnTo>
                    <a:pt x="0" y="0"/>
                  </a:lnTo>
                  <a:lnTo>
                    <a:pt x="0" y="2375916"/>
                  </a:lnTo>
                  <a:close/>
                </a:path>
              </a:pathLst>
            </a:custGeom>
            <a:ln w="381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51" name="object 751"/>
            <p:cNvSpPr/>
            <p:nvPr/>
          </p:nvSpPr>
          <p:spPr>
            <a:xfrm>
              <a:off x="10641330" y="3795521"/>
              <a:ext cx="647700" cy="576580"/>
            </a:xfrm>
            <a:custGeom>
              <a:avLst/>
              <a:gdLst/>
              <a:ahLst/>
              <a:cxnLst/>
              <a:rect l="l" t="t" r="r" b="b"/>
              <a:pathLst>
                <a:path w="647700" h="576579">
                  <a:moveTo>
                    <a:pt x="0" y="288035"/>
                  </a:moveTo>
                  <a:lnTo>
                    <a:pt x="4239" y="241302"/>
                  </a:lnTo>
                  <a:lnTo>
                    <a:pt x="16514" y="196973"/>
                  </a:lnTo>
                  <a:lnTo>
                    <a:pt x="36155" y="155643"/>
                  </a:lnTo>
                  <a:lnTo>
                    <a:pt x="62496" y="117902"/>
                  </a:lnTo>
                  <a:lnTo>
                    <a:pt x="94869" y="84343"/>
                  </a:lnTo>
                  <a:lnTo>
                    <a:pt x="132606" y="55558"/>
                  </a:lnTo>
                  <a:lnTo>
                    <a:pt x="175040" y="32140"/>
                  </a:lnTo>
                  <a:lnTo>
                    <a:pt x="221504" y="14679"/>
                  </a:lnTo>
                  <a:lnTo>
                    <a:pt x="271329" y="3768"/>
                  </a:lnTo>
                  <a:lnTo>
                    <a:pt x="323850" y="0"/>
                  </a:lnTo>
                  <a:lnTo>
                    <a:pt x="376370" y="3768"/>
                  </a:lnTo>
                  <a:lnTo>
                    <a:pt x="426195" y="14679"/>
                  </a:lnTo>
                  <a:lnTo>
                    <a:pt x="472659" y="32140"/>
                  </a:lnTo>
                  <a:lnTo>
                    <a:pt x="515093" y="55558"/>
                  </a:lnTo>
                  <a:lnTo>
                    <a:pt x="552830" y="84343"/>
                  </a:lnTo>
                  <a:lnTo>
                    <a:pt x="585203" y="117902"/>
                  </a:lnTo>
                  <a:lnTo>
                    <a:pt x="611544" y="155643"/>
                  </a:lnTo>
                  <a:lnTo>
                    <a:pt x="631185" y="196973"/>
                  </a:lnTo>
                  <a:lnTo>
                    <a:pt x="643460" y="241302"/>
                  </a:lnTo>
                  <a:lnTo>
                    <a:pt x="647700" y="288035"/>
                  </a:lnTo>
                  <a:lnTo>
                    <a:pt x="643460" y="334769"/>
                  </a:lnTo>
                  <a:lnTo>
                    <a:pt x="631185" y="379098"/>
                  </a:lnTo>
                  <a:lnTo>
                    <a:pt x="611544" y="420428"/>
                  </a:lnTo>
                  <a:lnTo>
                    <a:pt x="585203" y="458169"/>
                  </a:lnTo>
                  <a:lnTo>
                    <a:pt x="552830" y="491728"/>
                  </a:lnTo>
                  <a:lnTo>
                    <a:pt x="515093" y="520513"/>
                  </a:lnTo>
                  <a:lnTo>
                    <a:pt x="472659" y="543931"/>
                  </a:lnTo>
                  <a:lnTo>
                    <a:pt x="426195" y="561392"/>
                  </a:lnTo>
                  <a:lnTo>
                    <a:pt x="376370" y="572303"/>
                  </a:lnTo>
                  <a:lnTo>
                    <a:pt x="323850" y="576071"/>
                  </a:lnTo>
                  <a:lnTo>
                    <a:pt x="271329" y="572303"/>
                  </a:lnTo>
                  <a:lnTo>
                    <a:pt x="221504" y="561392"/>
                  </a:lnTo>
                  <a:lnTo>
                    <a:pt x="175040" y="543931"/>
                  </a:lnTo>
                  <a:lnTo>
                    <a:pt x="132606" y="520513"/>
                  </a:lnTo>
                  <a:lnTo>
                    <a:pt x="94869" y="491728"/>
                  </a:lnTo>
                  <a:lnTo>
                    <a:pt x="62496" y="458169"/>
                  </a:lnTo>
                  <a:lnTo>
                    <a:pt x="36155" y="420428"/>
                  </a:lnTo>
                  <a:lnTo>
                    <a:pt x="16514" y="379098"/>
                  </a:lnTo>
                  <a:lnTo>
                    <a:pt x="4239" y="334769"/>
                  </a:lnTo>
                  <a:lnTo>
                    <a:pt x="0" y="288035"/>
                  </a:lnTo>
                  <a:close/>
                </a:path>
              </a:pathLst>
            </a:custGeom>
            <a:ln w="381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10641330" y="2571750"/>
              <a:ext cx="647700" cy="576580"/>
            </a:xfrm>
            <a:custGeom>
              <a:avLst/>
              <a:gdLst/>
              <a:ahLst/>
              <a:cxnLst/>
              <a:rect l="l" t="t" r="r" b="b"/>
              <a:pathLst>
                <a:path w="647700" h="576580">
                  <a:moveTo>
                    <a:pt x="323850" y="0"/>
                  </a:moveTo>
                  <a:lnTo>
                    <a:pt x="271329" y="3768"/>
                  </a:lnTo>
                  <a:lnTo>
                    <a:pt x="221504" y="14679"/>
                  </a:lnTo>
                  <a:lnTo>
                    <a:pt x="175040" y="32140"/>
                  </a:lnTo>
                  <a:lnTo>
                    <a:pt x="132606" y="55558"/>
                  </a:lnTo>
                  <a:lnTo>
                    <a:pt x="94869" y="84343"/>
                  </a:lnTo>
                  <a:lnTo>
                    <a:pt x="62496" y="117902"/>
                  </a:lnTo>
                  <a:lnTo>
                    <a:pt x="36155" y="155643"/>
                  </a:lnTo>
                  <a:lnTo>
                    <a:pt x="16514" y="196973"/>
                  </a:lnTo>
                  <a:lnTo>
                    <a:pt x="4239" y="241302"/>
                  </a:lnTo>
                  <a:lnTo>
                    <a:pt x="0" y="288036"/>
                  </a:lnTo>
                  <a:lnTo>
                    <a:pt x="4239" y="334769"/>
                  </a:lnTo>
                  <a:lnTo>
                    <a:pt x="16514" y="379098"/>
                  </a:lnTo>
                  <a:lnTo>
                    <a:pt x="36155" y="420428"/>
                  </a:lnTo>
                  <a:lnTo>
                    <a:pt x="62496" y="458169"/>
                  </a:lnTo>
                  <a:lnTo>
                    <a:pt x="94869" y="491728"/>
                  </a:lnTo>
                  <a:lnTo>
                    <a:pt x="132606" y="520513"/>
                  </a:lnTo>
                  <a:lnTo>
                    <a:pt x="175040" y="543931"/>
                  </a:lnTo>
                  <a:lnTo>
                    <a:pt x="221504" y="561392"/>
                  </a:lnTo>
                  <a:lnTo>
                    <a:pt x="271329" y="572303"/>
                  </a:lnTo>
                  <a:lnTo>
                    <a:pt x="323850" y="576072"/>
                  </a:lnTo>
                  <a:lnTo>
                    <a:pt x="376370" y="572303"/>
                  </a:lnTo>
                  <a:lnTo>
                    <a:pt x="426195" y="561392"/>
                  </a:lnTo>
                  <a:lnTo>
                    <a:pt x="472659" y="543931"/>
                  </a:lnTo>
                  <a:lnTo>
                    <a:pt x="515093" y="520513"/>
                  </a:lnTo>
                  <a:lnTo>
                    <a:pt x="552830" y="491728"/>
                  </a:lnTo>
                  <a:lnTo>
                    <a:pt x="585203" y="458169"/>
                  </a:lnTo>
                  <a:lnTo>
                    <a:pt x="611544" y="420428"/>
                  </a:lnTo>
                  <a:lnTo>
                    <a:pt x="631185" y="379098"/>
                  </a:lnTo>
                  <a:lnTo>
                    <a:pt x="643460" y="334769"/>
                  </a:lnTo>
                  <a:lnTo>
                    <a:pt x="647700" y="288036"/>
                  </a:lnTo>
                  <a:lnTo>
                    <a:pt x="643460" y="241302"/>
                  </a:lnTo>
                  <a:lnTo>
                    <a:pt x="631185" y="196973"/>
                  </a:lnTo>
                  <a:lnTo>
                    <a:pt x="611544" y="155643"/>
                  </a:lnTo>
                  <a:lnTo>
                    <a:pt x="585203" y="117902"/>
                  </a:lnTo>
                  <a:lnTo>
                    <a:pt x="552830" y="84343"/>
                  </a:lnTo>
                  <a:lnTo>
                    <a:pt x="515093" y="55558"/>
                  </a:lnTo>
                  <a:lnTo>
                    <a:pt x="472659" y="32140"/>
                  </a:lnTo>
                  <a:lnTo>
                    <a:pt x="426195" y="14679"/>
                  </a:lnTo>
                  <a:lnTo>
                    <a:pt x="376370" y="3768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D2B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10641330" y="2571750"/>
              <a:ext cx="647700" cy="576580"/>
            </a:xfrm>
            <a:custGeom>
              <a:avLst/>
              <a:gdLst/>
              <a:ahLst/>
              <a:cxnLst/>
              <a:rect l="l" t="t" r="r" b="b"/>
              <a:pathLst>
                <a:path w="647700" h="576580">
                  <a:moveTo>
                    <a:pt x="0" y="288036"/>
                  </a:moveTo>
                  <a:lnTo>
                    <a:pt x="4239" y="241302"/>
                  </a:lnTo>
                  <a:lnTo>
                    <a:pt x="16514" y="196973"/>
                  </a:lnTo>
                  <a:lnTo>
                    <a:pt x="36155" y="155643"/>
                  </a:lnTo>
                  <a:lnTo>
                    <a:pt x="62496" y="117902"/>
                  </a:lnTo>
                  <a:lnTo>
                    <a:pt x="94869" y="84343"/>
                  </a:lnTo>
                  <a:lnTo>
                    <a:pt x="132606" y="55558"/>
                  </a:lnTo>
                  <a:lnTo>
                    <a:pt x="175040" y="32140"/>
                  </a:lnTo>
                  <a:lnTo>
                    <a:pt x="221504" y="14679"/>
                  </a:lnTo>
                  <a:lnTo>
                    <a:pt x="271329" y="3768"/>
                  </a:lnTo>
                  <a:lnTo>
                    <a:pt x="323850" y="0"/>
                  </a:lnTo>
                  <a:lnTo>
                    <a:pt x="376370" y="3768"/>
                  </a:lnTo>
                  <a:lnTo>
                    <a:pt x="426195" y="14679"/>
                  </a:lnTo>
                  <a:lnTo>
                    <a:pt x="472659" y="32140"/>
                  </a:lnTo>
                  <a:lnTo>
                    <a:pt x="515093" y="55558"/>
                  </a:lnTo>
                  <a:lnTo>
                    <a:pt x="552830" y="84343"/>
                  </a:lnTo>
                  <a:lnTo>
                    <a:pt x="585203" y="117902"/>
                  </a:lnTo>
                  <a:lnTo>
                    <a:pt x="611544" y="155643"/>
                  </a:lnTo>
                  <a:lnTo>
                    <a:pt x="631185" y="196973"/>
                  </a:lnTo>
                  <a:lnTo>
                    <a:pt x="643460" y="241302"/>
                  </a:lnTo>
                  <a:lnTo>
                    <a:pt x="647700" y="288036"/>
                  </a:lnTo>
                  <a:lnTo>
                    <a:pt x="643460" y="334769"/>
                  </a:lnTo>
                  <a:lnTo>
                    <a:pt x="631185" y="379098"/>
                  </a:lnTo>
                  <a:lnTo>
                    <a:pt x="611544" y="420428"/>
                  </a:lnTo>
                  <a:lnTo>
                    <a:pt x="585203" y="458169"/>
                  </a:lnTo>
                  <a:lnTo>
                    <a:pt x="552830" y="491728"/>
                  </a:lnTo>
                  <a:lnTo>
                    <a:pt x="515093" y="520513"/>
                  </a:lnTo>
                  <a:lnTo>
                    <a:pt x="472659" y="543931"/>
                  </a:lnTo>
                  <a:lnTo>
                    <a:pt x="426195" y="561392"/>
                  </a:lnTo>
                  <a:lnTo>
                    <a:pt x="376370" y="572303"/>
                  </a:lnTo>
                  <a:lnTo>
                    <a:pt x="323850" y="576072"/>
                  </a:lnTo>
                  <a:lnTo>
                    <a:pt x="271329" y="572303"/>
                  </a:lnTo>
                  <a:lnTo>
                    <a:pt x="221504" y="561392"/>
                  </a:lnTo>
                  <a:lnTo>
                    <a:pt x="175040" y="543931"/>
                  </a:lnTo>
                  <a:lnTo>
                    <a:pt x="132606" y="520513"/>
                  </a:lnTo>
                  <a:lnTo>
                    <a:pt x="94869" y="491728"/>
                  </a:lnTo>
                  <a:lnTo>
                    <a:pt x="62496" y="458169"/>
                  </a:lnTo>
                  <a:lnTo>
                    <a:pt x="36155" y="420428"/>
                  </a:lnTo>
                  <a:lnTo>
                    <a:pt x="16514" y="379098"/>
                  </a:lnTo>
                  <a:lnTo>
                    <a:pt x="4239" y="334769"/>
                  </a:lnTo>
                  <a:lnTo>
                    <a:pt x="0" y="288036"/>
                  </a:lnTo>
                  <a:close/>
                </a:path>
              </a:pathLst>
            </a:custGeom>
            <a:ln w="381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54" name="object 754"/>
            <p:cNvSpPr txBox="1"/>
            <p:nvPr/>
          </p:nvSpPr>
          <p:spPr>
            <a:xfrm>
              <a:off x="10845545" y="2700654"/>
              <a:ext cx="1822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mbria Math"/>
                  <a:cs typeface="Cambria Math"/>
                </a:rPr>
                <a:t>𝝅</a:t>
              </a:r>
            </a:p>
          </p:txBody>
        </p:sp>
        <p:sp>
          <p:nvSpPr>
            <p:cNvPr id="755" name="object 755"/>
            <p:cNvSpPr/>
            <p:nvPr/>
          </p:nvSpPr>
          <p:spPr>
            <a:xfrm>
              <a:off x="10641330" y="5019294"/>
              <a:ext cx="647700" cy="576580"/>
            </a:xfrm>
            <a:custGeom>
              <a:avLst/>
              <a:gdLst/>
              <a:ahLst/>
              <a:cxnLst/>
              <a:rect l="l" t="t" r="r" b="b"/>
              <a:pathLst>
                <a:path w="647700" h="576579">
                  <a:moveTo>
                    <a:pt x="323850" y="0"/>
                  </a:moveTo>
                  <a:lnTo>
                    <a:pt x="271329" y="3768"/>
                  </a:lnTo>
                  <a:lnTo>
                    <a:pt x="221504" y="14679"/>
                  </a:lnTo>
                  <a:lnTo>
                    <a:pt x="175040" y="32140"/>
                  </a:lnTo>
                  <a:lnTo>
                    <a:pt x="132606" y="55558"/>
                  </a:lnTo>
                  <a:lnTo>
                    <a:pt x="94869" y="84343"/>
                  </a:lnTo>
                  <a:lnTo>
                    <a:pt x="62496" y="117902"/>
                  </a:lnTo>
                  <a:lnTo>
                    <a:pt x="36155" y="155643"/>
                  </a:lnTo>
                  <a:lnTo>
                    <a:pt x="16514" y="196973"/>
                  </a:lnTo>
                  <a:lnTo>
                    <a:pt x="4239" y="241302"/>
                  </a:lnTo>
                  <a:lnTo>
                    <a:pt x="0" y="288035"/>
                  </a:lnTo>
                  <a:lnTo>
                    <a:pt x="4239" y="334769"/>
                  </a:lnTo>
                  <a:lnTo>
                    <a:pt x="16514" y="379098"/>
                  </a:lnTo>
                  <a:lnTo>
                    <a:pt x="36155" y="420428"/>
                  </a:lnTo>
                  <a:lnTo>
                    <a:pt x="62496" y="458169"/>
                  </a:lnTo>
                  <a:lnTo>
                    <a:pt x="94869" y="491728"/>
                  </a:lnTo>
                  <a:lnTo>
                    <a:pt x="132606" y="520513"/>
                  </a:lnTo>
                  <a:lnTo>
                    <a:pt x="175040" y="543931"/>
                  </a:lnTo>
                  <a:lnTo>
                    <a:pt x="221504" y="561392"/>
                  </a:lnTo>
                  <a:lnTo>
                    <a:pt x="271329" y="572303"/>
                  </a:lnTo>
                  <a:lnTo>
                    <a:pt x="323850" y="576071"/>
                  </a:lnTo>
                  <a:lnTo>
                    <a:pt x="376370" y="572303"/>
                  </a:lnTo>
                  <a:lnTo>
                    <a:pt x="426195" y="561392"/>
                  </a:lnTo>
                  <a:lnTo>
                    <a:pt x="472659" y="543931"/>
                  </a:lnTo>
                  <a:lnTo>
                    <a:pt x="515093" y="520513"/>
                  </a:lnTo>
                  <a:lnTo>
                    <a:pt x="552830" y="491728"/>
                  </a:lnTo>
                  <a:lnTo>
                    <a:pt x="585203" y="458169"/>
                  </a:lnTo>
                  <a:lnTo>
                    <a:pt x="611544" y="420428"/>
                  </a:lnTo>
                  <a:lnTo>
                    <a:pt x="631185" y="379098"/>
                  </a:lnTo>
                  <a:lnTo>
                    <a:pt x="643460" y="334769"/>
                  </a:lnTo>
                  <a:lnTo>
                    <a:pt x="647700" y="288035"/>
                  </a:lnTo>
                  <a:lnTo>
                    <a:pt x="643460" y="241302"/>
                  </a:lnTo>
                  <a:lnTo>
                    <a:pt x="631185" y="196973"/>
                  </a:lnTo>
                  <a:lnTo>
                    <a:pt x="611544" y="155643"/>
                  </a:lnTo>
                  <a:lnTo>
                    <a:pt x="585203" y="117902"/>
                  </a:lnTo>
                  <a:lnTo>
                    <a:pt x="552830" y="84343"/>
                  </a:lnTo>
                  <a:lnTo>
                    <a:pt x="515093" y="55558"/>
                  </a:lnTo>
                  <a:lnTo>
                    <a:pt x="472659" y="32140"/>
                  </a:lnTo>
                  <a:lnTo>
                    <a:pt x="426195" y="14679"/>
                  </a:lnTo>
                  <a:lnTo>
                    <a:pt x="376370" y="3768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BB45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10641330" y="5019294"/>
              <a:ext cx="647700" cy="576580"/>
            </a:xfrm>
            <a:custGeom>
              <a:avLst/>
              <a:gdLst/>
              <a:ahLst/>
              <a:cxnLst/>
              <a:rect l="l" t="t" r="r" b="b"/>
              <a:pathLst>
                <a:path w="647700" h="576579">
                  <a:moveTo>
                    <a:pt x="0" y="288035"/>
                  </a:moveTo>
                  <a:lnTo>
                    <a:pt x="4239" y="241302"/>
                  </a:lnTo>
                  <a:lnTo>
                    <a:pt x="16514" y="196973"/>
                  </a:lnTo>
                  <a:lnTo>
                    <a:pt x="36155" y="155643"/>
                  </a:lnTo>
                  <a:lnTo>
                    <a:pt x="62496" y="117902"/>
                  </a:lnTo>
                  <a:lnTo>
                    <a:pt x="94869" y="84343"/>
                  </a:lnTo>
                  <a:lnTo>
                    <a:pt x="132606" y="55558"/>
                  </a:lnTo>
                  <a:lnTo>
                    <a:pt x="175040" y="32140"/>
                  </a:lnTo>
                  <a:lnTo>
                    <a:pt x="221504" y="14679"/>
                  </a:lnTo>
                  <a:lnTo>
                    <a:pt x="271329" y="3768"/>
                  </a:lnTo>
                  <a:lnTo>
                    <a:pt x="323850" y="0"/>
                  </a:lnTo>
                  <a:lnTo>
                    <a:pt x="376370" y="3768"/>
                  </a:lnTo>
                  <a:lnTo>
                    <a:pt x="426195" y="14679"/>
                  </a:lnTo>
                  <a:lnTo>
                    <a:pt x="472659" y="32140"/>
                  </a:lnTo>
                  <a:lnTo>
                    <a:pt x="515093" y="55558"/>
                  </a:lnTo>
                  <a:lnTo>
                    <a:pt x="552830" y="84343"/>
                  </a:lnTo>
                  <a:lnTo>
                    <a:pt x="585203" y="117902"/>
                  </a:lnTo>
                  <a:lnTo>
                    <a:pt x="611544" y="155643"/>
                  </a:lnTo>
                  <a:lnTo>
                    <a:pt x="631185" y="196973"/>
                  </a:lnTo>
                  <a:lnTo>
                    <a:pt x="643460" y="241302"/>
                  </a:lnTo>
                  <a:lnTo>
                    <a:pt x="647700" y="288035"/>
                  </a:lnTo>
                  <a:lnTo>
                    <a:pt x="643460" y="334769"/>
                  </a:lnTo>
                  <a:lnTo>
                    <a:pt x="631185" y="379098"/>
                  </a:lnTo>
                  <a:lnTo>
                    <a:pt x="611544" y="420428"/>
                  </a:lnTo>
                  <a:lnTo>
                    <a:pt x="585203" y="458169"/>
                  </a:lnTo>
                  <a:lnTo>
                    <a:pt x="552830" y="491728"/>
                  </a:lnTo>
                  <a:lnTo>
                    <a:pt x="515093" y="520513"/>
                  </a:lnTo>
                  <a:lnTo>
                    <a:pt x="472659" y="543931"/>
                  </a:lnTo>
                  <a:lnTo>
                    <a:pt x="426195" y="561392"/>
                  </a:lnTo>
                  <a:lnTo>
                    <a:pt x="376370" y="572303"/>
                  </a:lnTo>
                  <a:lnTo>
                    <a:pt x="323850" y="576071"/>
                  </a:lnTo>
                  <a:lnTo>
                    <a:pt x="271329" y="572303"/>
                  </a:lnTo>
                  <a:lnTo>
                    <a:pt x="221504" y="561392"/>
                  </a:lnTo>
                  <a:lnTo>
                    <a:pt x="175040" y="543931"/>
                  </a:lnTo>
                  <a:lnTo>
                    <a:pt x="132606" y="520513"/>
                  </a:lnTo>
                  <a:lnTo>
                    <a:pt x="94869" y="491728"/>
                  </a:lnTo>
                  <a:lnTo>
                    <a:pt x="62496" y="458169"/>
                  </a:lnTo>
                  <a:lnTo>
                    <a:pt x="36155" y="420428"/>
                  </a:lnTo>
                  <a:lnTo>
                    <a:pt x="16514" y="379098"/>
                  </a:lnTo>
                  <a:lnTo>
                    <a:pt x="4239" y="334769"/>
                  </a:lnTo>
                  <a:lnTo>
                    <a:pt x="0" y="288035"/>
                  </a:lnTo>
                  <a:close/>
                </a:path>
              </a:pathLst>
            </a:custGeom>
            <a:ln w="381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57" name="object 757"/>
            <p:cNvSpPr txBox="1"/>
            <p:nvPr/>
          </p:nvSpPr>
          <p:spPr>
            <a:xfrm>
              <a:off x="10891773" y="5149037"/>
              <a:ext cx="147320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Calisto MT"/>
                  <a:cs typeface="Calisto MT"/>
                </a:rPr>
                <a:t>x</a:t>
              </a:r>
              <a:endParaRPr sz="1800" dirty="0">
                <a:latin typeface="Calisto MT"/>
                <a:cs typeface="Calisto MT"/>
              </a:endParaRPr>
            </a:p>
          </p:txBody>
        </p:sp>
        <p:sp>
          <p:nvSpPr>
            <p:cNvPr id="758" name="object 758"/>
            <p:cNvSpPr txBox="1"/>
            <p:nvPr/>
          </p:nvSpPr>
          <p:spPr>
            <a:xfrm>
              <a:off x="11314556" y="5539232"/>
              <a:ext cx="2089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EAEAEA"/>
                  </a:solidFill>
                  <a:latin typeface="Calisto MT"/>
                  <a:cs typeface="Calisto MT"/>
                </a:rPr>
                <a:t>N</a:t>
              </a:r>
              <a:endParaRPr sz="1800">
                <a:latin typeface="Calisto MT"/>
                <a:cs typeface="Calisto MT"/>
              </a:endParaRPr>
            </a:p>
          </p:txBody>
        </p:sp>
        <p:sp>
          <p:nvSpPr>
            <p:cNvPr id="759" name="object 759"/>
            <p:cNvSpPr/>
            <p:nvPr/>
          </p:nvSpPr>
          <p:spPr>
            <a:xfrm>
              <a:off x="9371838" y="4118609"/>
              <a:ext cx="647700" cy="576580"/>
            </a:xfrm>
            <a:custGeom>
              <a:avLst/>
              <a:gdLst/>
              <a:ahLst/>
              <a:cxnLst/>
              <a:rect l="l" t="t" r="r" b="b"/>
              <a:pathLst>
                <a:path w="647700" h="576579">
                  <a:moveTo>
                    <a:pt x="323850" y="0"/>
                  </a:moveTo>
                  <a:lnTo>
                    <a:pt x="271329" y="3768"/>
                  </a:lnTo>
                  <a:lnTo>
                    <a:pt x="221504" y="14679"/>
                  </a:lnTo>
                  <a:lnTo>
                    <a:pt x="175040" y="32140"/>
                  </a:lnTo>
                  <a:lnTo>
                    <a:pt x="132606" y="55558"/>
                  </a:lnTo>
                  <a:lnTo>
                    <a:pt x="94869" y="84343"/>
                  </a:lnTo>
                  <a:lnTo>
                    <a:pt x="62496" y="117902"/>
                  </a:lnTo>
                  <a:lnTo>
                    <a:pt x="36155" y="155643"/>
                  </a:lnTo>
                  <a:lnTo>
                    <a:pt x="16514" y="196973"/>
                  </a:lnTo>
                  <a:lnTo>
                    <a:pt x="4239" y="241302"/>
                  </a:lnTo>
                  <a:lnTo>
                    <a:pt x="0" y="288035"/>
                  </a:lnTo>
                  <a:lnTo>
                    <a:pt x="4239" y="334769"/>
                  </a:lnTo>
                  <a:lnTo>
                    <a:pt x="16514" y="379098"/>
                  </a:lnTo>
                  <a:lnTo>
                    <a:pt x="36155" y="420428"/>
                  </a:lnTo>
                  <a:lnTo>
                    <a:pt x="62496" y="458169"/>
                  </a:lnTo>
                  <a:lnTo>
                    <a:pt x="94869" y="491728"/>
                  </a:lnTo>
                  <a:lnTo>
                    <a:pt x="132606" y="520513"/>
                  </a:lnTo>
                  <a:lnTo>
                    <a:pt x="175040" y="543931"/>
                  </a:lnTo>
                  <a:lnTo>
                    <a:pt x="221504" y="561392"/>
                  </a:lnTo>
                  <a:lnTo>
                    <a:pt x="271329" y="572303"/>
                  </a:lnTo>
                  <a:lnTo>
                    <a:pt x="323850" y="576071"/>
                  </a:lnTo>
                  <a:lnTo>
                    <a:pt x="376370" y="572303"/>
                  </a:lnTo>
                  <a:lnTo>
                    <a:pt x="426195" y="561392"/>
                  </a:lnTo>
                  <a:lnTo>
                    <a:pt x="472659" y="543931"/>
                  </a:lnTo>
                  <a:lnTo>
                    <a:pt x="515093" y="520513"/>
                  </a:lnTo>
                  <a:lnTo>
                    <a:pt x="552830" y="491728"/>
                  </a:lnTo>
                  <a:lnTo>
                    <a:pt x="585203" y="458169"/>
                  </a:lnTo>
                  <a:lnTo>
                    <a:pt x="611544" y="420428"/>
                  </a:lnTo>
                  <a:lnTo>
                    <a:pt x="631185" y="379098"/>
                  </a:lnTo>
                  <a:lnTo>
                    <a:pt x="643460" y="334769"/>
                  </a:lnTo>
                  <a:lnTo>
                    <a:pt x="647700" y="288035"/>
                  </a:lnTo>
                  <a:lnTo>
                    <a:pt x="643460" y="241302"/>
                  </a:lnTo>
                  <a:lnTo>
                    <a:pt x="631185" y="196973"/>
                  </a:lnTo>
                  <a:lnTo>
                    <a:pt x="611544" y="155643"/>
                  </a:lnTo>
                  <a:lnTo>
                    <a:pt x="585203" y="117902"/>
                  </a:lnTo>
                  <a:lnTo>
                    <a:pt x="552830" y="84343"/>
                  </a:lnTo>
                  <a:lnTo>
                    <a:pt x="515093" y="55558"/>
                  </a:lnTo>
                  <a:lnTo>
                    <a:pt x="472659" y="32140"/>
                  </a:lnTo>
                  <a:lnTo>
                    <a:pt x="426195" y="14679"/>
                  </a:lnTo>
                  <a:lnTo>
                    <a:pt x="376370" y="3768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D2B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9371838" y="4118609"/>
              <a:ext cx="647700" cy="576580"/>
            </a:xfrm>
            <a:custGeom>
              <a:avLst/>
              <a:gdLst/>
              <a:ahLst/>
              <a:cxnLst/>
              <a:rect l="l" t="t" r="r" b="b"/>
              <a:pathLst>
                <a:path w="647700" h="576579">
                  <a:moveTo>
                    <a:pt x="0" y="288035"/>
                  </a:moveTo>
                  <a:lnTo>
                    <a:pt x="4239" y="241302"/>
                  </a:lnTo>
                  <a:lnTo>
                    <a:pt x="16514" y="196973"/>
                  </a:lnTo>
                  <a:lnTo>
                    <a:pt x="36155" y="155643"/>
                  </a:lnTo>
                  <a:lnTo>
                    <a:pt x="62496" y="117902"/>
                  </a:lnTo>
                  <a:lnTo>
                    <a:pt x="94869" y="84343"/>
                  </a:lnTo>
                  <a:lnTo>
                    <a:pt x="132606" y="55558"/>
                  </a:lnTo>
                  <a:lnTo>
                    <a:pt x="175040" y="32140"/>
                  </a:lnTo>
                  <a:lnTo>
                    <a:pt x="221504" y="14679"/>
                  </a:lnTo>
                  <a:lnTo>
                    <a:pt x="271329" y="3768"/>
                  </a:lnTo>
                  <a:lnTo>
                    <a:pt x="323850" y="0"/>
                  </a:lnTo>
                  <a:lnTo>
                    <a:pt x="376370" y="3768"/>
                  </a:lnTo>
                  <a:lnTo>
                    <a:pt x="426195" y="14679"/>
                  </a:lnTo>
                  <a:lnTo>
                    <a:pt x="472659" y="32140"/>
                  </a:lnTo>
                  <a:lnTo>
                    <a:pt x="515093" y="55558"/>
                  </a:lnTo>
                  <a:lnTo>
                    <a:pt x="552830" y="84343"/>
                  </a:lnTo>
                  <a:lnTo>
                    <a:pt x="585203" y="117902"/>
                  </a:lnTo>
                  <a:lnTo>
                    <a:pt x="611544" y="155643"/>
                  </a:lnTo>
                  <a:lnTo>
                    <a:pt x="631185" y="196973"/>
                  </a:lnTo>
                  <a:lnTo>
                    <a:pt x="643460" y="241302"/>
                  </a:lnTo>
                  <a:lnTo>
                    <a:pt x="647700" y="288035"/>
                  </a:lnTo>
                  <a:lnTo>
                    <a:pt x="643460" y="334769"/>
                  </a:lnTo>
                  <a:lnTo>
                    <a:pt x="631185" y="379098"/>
                  </a:lnTo>
                  <a:lnTo>
                    <a:pt x="611544" y="420428"/>
                  </a:lnTo>
                  <a:lnTo>
                    <a:pt x="585203" y="458169"/>
                  </a:lnTo>
                  <a:lnTo>
                    <a:pt x="552830" y="491728"/>
                  </a:lnTo>
                  <a:lnTo>
                    <a:pt x="515093" y="520513"/>
                  </a:lnTo>
                  <a:lnTo>
                    <a:pt x="472659" y="543931"/>
                  </a:lnTo>
                  <a:lnTo>
                    <a:pt x="426195" y="561392"/>
                  </a:lnTo>
                  <a:lnTo>
                    <a:pt x="376370" y="572303"/>
                  </a:lnTo>
                  <a:lnTo>
                    <a:pt x="323850" y="576071"/>
                  </a:lnTo>
                  <a:lnTo>
                    <a:pt x="271329" y="572303"/>
                  </a:lnTo>
                  <a:lnTo>
                    <a:pt x="221504" y="561392"/>
                  </a:lnTo>
                  <a:lnTo>
                    <a:pt x="175040" y="543931"/>
                  </a:lnTo>
                  <a:lnTo>
                    <a:pt x="132606" y="520513"/>
                  </a:lnTo>
                  <a:lnTo>
                    <a:pt x="94869" y="491728"/>
                  </a:lnTo>
                  <a:lnTo>
                    <a:pt x="62496" y="458169"/>
                  </a:lnTo>
                  <a:lnTo>
                    <a:pt x="36155" y="420428"/>
                  </a:lnTo>
                  <a:lnTo>
                    <a:pt x="16514" y="379098"/>
                  </a:lnTo>
                  <a:lnTo>
                    <a:pt x="4239" y="334769"/>
                  </a:lnTo>
                  <a:lnTo>
                    <a:pt x="0" y="288035"/>
                  </a:lnTo>
                  <a:close/>
                </a:path>
              </a:pathLst>
            </a:custGeom>
            <a:ln w="381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61" name="object 761"/>
            <p:cNvSpPr txBox="1"/>
            <p:nvPr/>
          </p:nvSpPr>
          <p:spPr>
            <a:xfrm>
              <a:off x="9580880" y="3876675"/>
              <a:ext cx="1453515" cy="671195"/>
            </a:xfrm>
            <a:prstGeom prst="rect">
              <a:avLst/>
            </a:prstGeom>
          </p:spPr>
          <p:txBody>
            <a:bodyPr vert="horz" wrap="square" lIns="0" tIns="60960" rIns="0" bIns="0" rtlCol="0">
              <a:spAutoFit/>
            </a:bodyPr>
            <a:lstStyle/>
            <a:p>
              <a:pPr marR="5080" algn="r">
                <a:lnSpc>
                  <a:spcPct val="100000"/>
                </a:lnSpc>
                <a:spcBef>
                  <a:spcPts val="480"/>
                </a:spcBef>
              </a:pPr>
              <a:r>
                <a:rPr sz="1800" b="1" dirty="0">
                  <a:latin typeface="Calisto MT"/>
                  <a:cs typeface="Calisto MT"/>
                </a:rPr>
                <a:t>z</a:t>
              </a:r>
              <a:endParaRPr sz="1800" dirty="0">
                <a:latin typeface="Calisto MT"/>
                <a:cs typeface="Calisto MT"/>
              </a:endParaRPr>
            </a:p>
            <a:p>
              <a:pPr marL="12700">
                <a:lnSpc>
                  <a:spcPct val="100000"/>
                </a:lnSpc>
                <a:spcBef>
                  <a:spcPts val="380"/>
                </a:spcBef>
              </a:pPr>
              <a:r>
                <a:rPr sz="1800" dirty="0">
                  <a:latin typeface="Cambria Math"/>
                  <a:cs typeface="Cambria Math"/>
                </a:rPr>
                <a:t>𝝁</a:t>
              </a:r>
            </a:p>
          </p:txBody>
        </p:sp>
        <p:sp>
          <p:nvSpPr>
            <p:cNvPr id="762" name="object 762"/>
            <p:cNvSpPr/>
            <p:nvPr/>
          </p:nvSpPr>
          <p:spPr>
            <a:xfrm>
              <a:off x="9371838" y="5019294"/>
              <a:ext cx="647700" cy="576580"/>
            </a:xfrm>
            <a:custGeom>
              <a:avLst/>
              <a:gdLst/>
              <a:ahLst/>
              <a:cxnLst/>
              <a:rect l="l" t="t" r="r" b="b"/>
              <a:pathLst>
                <a:path w="647700" h="576579">
                  <a:moveTo>
                    <a:pt x="323850" y="0"/>
                  </a:moveTo>
                  <a:lnTo>
                    <a:pt x="271329" y="3768"/>
                  </a:lnTo>
                  <a:lnTo>
                    <a:pt x="221504" y="14679"/>
                  </a:lnTo>
                  <a:lnTo>
                    <a:pt x="175040" y="32140"/>
                  </a:lnTo>
                  <a:lnTo>
                    <a:pt x="132606" y="55558"/>
                  </a:lnTo>
                  <a:lnTo>
                    <a:pt x="94869" y="84343"/>
                  </a:lnTo>
                  <a:lnTo>
                    <a:pt x="62496" y="117902"/>
                  </a:lnTo>
                  <a:lnTo>
                    <a:pt x="36155" y="155643"/>
                  </a:lnTo>
                  <a:lnTo>
                    <a:pt x="16514" y="196973"/>
                  </a:lnTo>
                  <a:lnTo>
                    <a:pt x="4239" y="241302"/>
                  </a:lnTo>
                  <a:lnTo>
                    <a:pt x="0" y="288035"/>
                  </a:lnTo>
                  <a:lnTo>
                    <a:pt x="4239" y="334769"/>
                  </a:lnTo>
                  <a:lnTo>
                    <a:pt x="16514" y="379098"/>
                  </a:lnTo>
                  <a:lnTo>
                    <a:pt x="36155" y="420428"/>
                  </a:lnTo>
                  <a:lnTo>
                    <a:pt x="62496" y="458169"/>
                  </a:lnTo>
                  <a:lnTo>
                    <a:pt x="94869" y="491728"/>
                  </a:lnTo>
                  <a:lnTo>
                    <a:pt x="132606" y="520513"/>
                  </a:lnTo>
                  <a:lnTo>
                    <a:pt x="175040" y="543931"/>
                  </a:lnTo>
                  <a:lnTo>
                    <a:pt x="221504" y="561392"/>
                  </a:lnTo>
                  <a:lnTo>
                    <a:pt x="271329" y="572303"/>
                  </a:lnTo>
                  <a:lnTo>
                    <a:pt x="323850" y="576071"/>
                  </a:lnTo>
                  <a:lnTo>
                    <a:pt x="376370" y="572303"/>
                  </a:lnTo>
                  <a:lnTo>
                    <a:pt x="426195" y="561392"/>
                  </a:lnTo>
                  <a:lnTo>
                    <a:pt x="472659" y="543931"/>
                  </a:lnTo>
                  <a:lnTo>
                    <a:pt x="515093" y="520513"/>
                  </a:lnTo>
                  <a:lnTo>
                    <a:pt x="552830" y="491728"/>
                  </a:lnTo>
                  <a:lnTo>
                    <a:pt x="585203" y="458169"/>
                  </a:lnTo>
                  <a:lnTo>
                    <a:pt x="611544" y="420428"/>
                  </a:lnTo>
                  <a:lnTo>
                    <a:pt x="631185" y="379098"/>
                  </a:lnTo>
                  <a:lnTo>
                    <a:pt x="643460" y="334769"/>
                  </a:lnTo>
                  <a:lnTo>
                    <a:pt x="647700" y="288035"/>
                  </a:lnTo>
                  <a:lnTo>
                    <a:pt x="643460" y="241302"/>
                  </a:lnTo>
                  <a:lnTo>
                    <a:pt x="631185" y="196973"/>
                  </a:lnTo>
                  <a:lnTo>
                    <a:pt x="611544" y="155643"/>
                  </a:lnTo>
                  <a:lnTo>
                    <a:pt x="585203" y="117902"/>
                  </a:lnTo>
                  <a:lnTo>
                    <a:pt x="552830" y="84343"/>
                  </a:lnTo>
                  <a:lnTo>
                    <a:pt x="515093" y="55558"/>
                  </a:lnTo>
                  <a:lnTo>
                    <a:pt x="472659" y="32140"/>
                  </a:lnTo>
                  <a:lnTo>
                    <a:pt x="426195" y="14679"/>
                  </a:lnTo>
                  <a:lnTo>
                    <a:pt x="376370" y="3768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D2B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9371838" y="5019294"/>
              <a:ext cx="647700" cy="576580"/>
            </a:xfrm>
            <a:custGeom>
              <a:avLst/>
              <a:gdLst/>
              <a:ahLst/>
              <a:cxnLst/>
              <a:rect l="l" t="t" r="r" b="b"/>
              <a:pathLst>
                <a:path w="647700" h="576579">
                  <a:moveTo>
                    <a:pt x="0" y="288035"/>
                  </a:moveTo>
                  <a:lnTo>
                    <a:pt x="4239" y="241302"/>
                  </a:lnTo>
                  <a:lnTo>
                    <a:pt x="16514" y="196973"/>
                  </a:lnTo>
                  <a:lnTo>
                    <a:pt x="36155" y="155643"/>
                  </a:lnTo>
                  <a:lnTo>
                    <a:pt x="62496" y="117902"/>
                  </a:lnTo>
                  <a:lnTo>
                    <a:pt x="94869" y="84343"/>
                  </a:lnTo>
                  <a:lnTo>
                    <a:pt x="132606" y="55558"/>
                  </a:lnTo>
                  <a:lnTo>
                    <a:pt x="175040" y="32140"/>
                  </a:lnTo>
                  <a:lnTo>
                    <a:pt x="221504" y="14679"/>
                  </a:lnTo>
                  <a:lnTo>
                    <a:pt x="271329" y="3768"/>
                  </a:lnTo>
                  <a:lnTo>
                    <a:pt x="323850" y="0"/>
                  </a:lnTo>
                  <a:lnTo>
                    <a:pt x="376370" y="3768"/>
                  </a:lnTo>
                  <a:lnTo>
                    <a:pt x="426195" y="14679"/>
                  </a:lnTo>
                  <a:lnTo>
                    <a:pt x="472659" y="32140"/>
                  </a:lnTo>
                  <a:lnTo>
                    <a:pt x="515093" y="55558"/>
                  </a:lnTo>
                  <a:lnTo>
                    <a:pt x="552830" y="84343"/>
                  </a:lnTo>
                  <a:lnTo>
                    <a:pt x="585203" y="117902"/>
                  </a:lnTo>
                  <a:lnTo>
                    <a:pt x="611544" y="155643"/>
                  </a:lnTo>
                  <a:lnTo>
                    <a:pt x="631185" y="196973"/>
                  </a:lnTo>
                  <a:lnTo>
                    <a:pt x="643460" y="241302"/>
                  </a:lnTo>
                  <a:lnTo>
                    <a:pt x="647700" y="288035"/>
                  </a:lnTo>
                  <a:lnTo>
                    <a:pt x="643460" y="334769"/>
                  </a:lnTo>
                  <a:lnTo>
                    <a:pt x="631185" y="379098"/>
                  </a:lnTo>
                  <a:lnTo>
                    <a:pt x="611544" y="420428"/>
                  </a:lnTo>
                  <a:lnTo>
                    <a:pt x="585203" y="458169"/>
                  </a:lnTo>
                  <a:lnTo>
                    <a:pt x="552830" y="491728"/>
                  </a:lnTo>
                  <a:lnTo>
                    <a:pt x="515093" y="520513"/>
                  </a:lnTo>
                  <a:lnTo>
                    <a:pt x="472659" y="543931"/>
                  </a:lnTo>
                  <a:lnTo>
                    <a:pt x="426195" y="561392"/>
                  </a:lnTo>
                  <a:lnTo>
                    <a:pt x="376370" y="572303"/>
                  </a:lnTo>
                  <a:lnTo>
                    <a:pt x="323850" y="576071"/>
                  </a:lnTo>
                  <a:lnTo>
                    <a:pt x="271329" y="572303"/>
                  </a:lnTo>
                  <a:lnTo>
                    <a:pt x="221504" y="561392"/>
                  </a:lnTo>
                  <a:lnTo>
                    <a:pt x="175040" y="543931"/>
                  </a:lnTo>
                  <a:lnTo>
                    <a:pt x="132606" y="520513"/>
                  </a:lnTo>
                  <a:lnTo>
                    <a:pt x="94869" y="491728"/>
                  </a:lnTo>
                  <a:lnTo>
                    <a:pt x="62496" y="458169"/>
                  </a:lnTo>
                  <a:lnTo>
                    <a:pt x="36155" y="420428"/>
                  </a:lnTo>
                  <a:lnTo>
                    <a:pt x="16514" y="379098"/>
                  </a:lnTo>
                  <a:lnTo>
                    <a:pt x="4239" y="334769"/>
                  </a:lnTo>
                  <a:lnTo>
                    <a:pt x="0" y="288035"/>
                  </a:lnTo>
                  <a:close/>
                </a:path>
              </a:pathLst>
            </a:custGeom>
            <a:ln w="381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64" name="object 764"/>
            <p:cNvSpPr txBox="1"/>
            <p:nvPr/>
          </p:nvSpPr>
          <p:spPr>
            <a:xfrm>
              <a:off x="9588245" y="5149037"/>
              <a:ext cx="15811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mbria Math"/>
                  <a:cs typeface="Cambria Math"/>
                </a:rPr>
                <a:t>𝚺</a:t>
              </a:r>
            </a:p>
          </p:txBody>
        </p:sp>
        <p:sp>
          <p:nvSpPr>
            <p:cNvPr id="765" name="object 765"/>
            <p:cNvSpPr/>
            <p:nvPr/>
          </p:nvSpPr>
          <p:spPr>
            <a:xfrm>
              <a:off x="10925556" y="3134867"/>
              <a:ext cx="78105" cy="661035"/>
            </a:xfrm>
            <a:custGeom>
              <a:avLst/>
              <a:gdLst/>
              <a:ahLst/>
              <a:cxnLst/>
              <a:rect l="l" t="t" r="r" b="b"/>
              <a:pathLst>
                <a:path w="78104" h="661035">
                  <a:moveTo>
                    <a:pt x="25908" y="583311"/>
                  </a:moveTo>
                  <a:lnTo>
                    <a:pt x="0" y="583311"/>
                  </a:lnTo>
                  <a:lnTo>
                    <a:pt x="38862" y="661035"/>
                  </a:lnTo>
                  <a:lnTo>
                    <a:pt x="64770" y="609219"/>
                  </a:lnTo>
                  <a:lnTo>
                    <a:pt x="31750" y="609219"/>
                  </a:lnTo>
                  <a:lnTo>
                    <a:pt x="25908" y="603377"/>
                  </a:lnTo>
                  <a:lnTo>
                    <a:pt x="25908" y="583311"/>
                  </a:lnTo>
                  <a:close/>
                </a:path>
                <a:path w="78104" h="661035">
                  <a:moveTo>
                    <a:pt x="45974" y="0"/>
                  </a:moveTo>
                  <a:lnTo>
                    <a:pt x="31750" y="0"/>
                  </a:lnTo>
                  <a:lnTo>
                    <a:pt x="25908" y="5842"/>
                  </a:lnTo>
                  <a:lnTo>
                    <a:pt x="25908" y="603377"/>
                  </a:lnTo>
                  <a:lnTo>
                    <a:pt x="31750" y="609219"/>
                  </a:lnTo>
                  <a:lnTo>
                    <a:pt x="45974" y="609219"/>
                  </a:lnTo>
                  <a:lnTo>
                    <a:pt x="51816" y="603377"/>
                  </a:lnTo>
                  <a:lnTo>
                    <a:pt x="51816" y="5842"/>
                  </a:lnTo>
                  <a:lnTo>
                    <a:pt x="45974" y="0"/>
                  </a:lnTo>
                  <a:close/>
                </a:path>
                <a:path w="78104" h="661035">
                  <a:moveTo>
                    <a:pt x="77724" y="583311"/>
                  </a:moveTo>
                  <a:lnTo>
                    <a:pt x="51816" y="583311"/>
                  </a:lnTo>
                  <a:lnTo>
                    <a:pt x="51816" y="603377"/>
                  </a:lnTo>
                  <a:lnTo>
                    <a:pt x="45974" y="609219"/>
                  </a:lnTo>
                  <a:lnTo>
                    <a:pt x="64770" y="609219"/>
                  </a:lnTo>
                  <a:lnTo>
                    <a:pt x="77724" y="583311"/>
                  </a:lnTo>
                  <a:close/>
                </a:path>
              </a:pathLst>
            </a:custGeom>
            <a:solidFill>
              <a:srgbClr val="B341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10925556" y="4358640"/>
              <a:ext cx="78105" cy="661035"/>
            </a:xfrm>
            <a:custGeom>
              <a:avLst/>
              <a:gdLst/>
              <a:ahLst/>
              <a:cxnLst/>
              <a:rect l="l" t="t" r="r" b="b"/>
              <a:pathLst>
                <a:path w="78104" h="661035">
                  <a:moveTo>
                    <a:pt x="25908" y="583311"/>
                  </a:moveTo>
                  <a:lnTo>
                    <a:pt x="0" y="583311"/>
                  </a:lnTo>
                  <a:lnTo>
                    <a:pt x="38862" y="661035"/>
                  </a:lnTo>
                  <a:lnTo>
                    <a:pt x="64770" y="609219"/>
                  </a:lnTo>
                  <a:lnTo>
                    <a:pt x="31750" y="609219"/>
                  </a:lnTo>
                  <a:lnTo>
                    <a:pt x="25908" y="603377"/>
                  </a:lnTo>
                  <a:lnTo>
                    <a:pt x="25908" y="583311"/>
                  </a:lnTo>
                  <a:close/>
                </a:path>
                <a:path w="78104" h="661035">
                  <a:moveTo>
                    <a:pt x="45974" y="0"/>
                  </a:moveTo>
                  <a:lnTo>
                    <a:pt x="31750" y="0"/>
                  </a:lnTo>
                  <a:lnTo>
                    <a:pt x="25908" y="5842"/>
                  </a:lnTo>
                  <a:lnTo>
                    <a:pt x="25908" y="603377"/>
                  </a:lnTo>
                  <a:lnTo>
                    <a:pt x="31750" y="609219"/>
                  </a:lnTo>
                  <a:lnTo>
                    <a:pt x="45974" y="609219"/>
                  </a:lnTo>
                  <a:lnTo>
                    <a:pt x="51816" y="603377"/>
                  </a:lnTo>
                  <a:lnTo>
                    <a:pt x="51816" y="5842"/>
                  </a:lnTo>
                  <a:lnTo>
                    <a:pt x="45974" y="0"/>
                  </a:lnTo>
                  <a:close/>
                </a:path>
                <a:path w="78104" h="661035">
                  <a:moveTo>
                    <a:pt x="77724" y="583311"/>
                  </a:moveTo>
                  <a:lnTo>
                    <a:pt x="51816" y="583311"/>
                  </a:lnTo>
                  <a:lnTo>
                    <a:pt x="51816" y="603377"/>
                  </a:lnTo>
                  <a:lnTo>
                    <a:pt x="45974" y="609219"/>
                  </a:lnTo>
                  <a:lnTo>
                    <a:pt x="64770" y="609219"/>
                  </a:lnTo>
                  <a:lnTo>
                    <a:pt x="77724" y="583311"/>
                  </a:lnTo>
                  <a:close/>
                </a:path>
              </a:pathLst>
            </a:custGeom>
            <a:solidFill>
              <a:srgbClr val="B341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10005314" y="4392421"/>
              <a:ext cx="730885" cy="712470"/>
            </a:xfrm>
            <a:custGeom>
              <a:avLst/>
              <a:gdLst/>
              <a:ahLst/>
              <a:cxnLst/>
              <a:rect l="l" t="t" r="r" b="b"/>
              <a:pathLst>
                <a:path w="730884" h="712470">
                  <a:moveTo>
                    <a:pt x="665637" y="667142"/>
                  </a:moveTo>
                  <a:lnTo>
                    <a:pt x="647572" y="685672"/>
                  </a:lnTo>
                  <a:lnTo>
                    <a:pt x="730376" y="712088"/>
                  </a:lnTo>
                  <a:lnTo>
                    <a:pt x="719583" y="681101"/>
                  </a:lnTo>
                  <a:lnTo>
                    <a:pt x="680084" y="681101"/>
                  </a:lnTo>
                  <a:lnTo>
                    <a:pt x="674877" y="676147"/>
                  </a:lnTo>
                  <a:lnTo>
                    <a:pt x="665637" y="667142"/>
                  </a:lnTo>
                  <a:close/>
                </a:path>
                <a:path w="730884" h="712470">
                  <a:moveTo>
                    <a:pt x="683753" y="648560"/>
                  </a:moveTo>
                  <a:lnTo>
                    <a:pt x="665637" y="667142"/>
                  </a:lnTo>
                  <a:lnTo>
                    <a:pt x="674877" y="676147"/>
                  </a:lnTo>
                  <a:lnTo>
                    <a:pt x="680084" y="681101"/>
                  </a:lnTo>
                  <a:lnTo>
                    <a:pt x="688212" y="681101"/>
                  </a:lnTo>
                  <a:lnTo>
                    <a:pt x="693165" y="675894"/>
                  </a:lnTo>
                  <a:lnTo>
                    <a:pt x="698245" y="670813"/>
                  </a:lnTo>
                  <a:lnTo>
                    <a:pt x="698118" y="662558"/>
                  </a:lnTo>
                  <a:lnTo>
                    <a:pt x="683753" y="648560"/>
                  </a:lnTo>
                  <a:close/>
                </a:path>
                <a:path w="730884" h="712470">
                  <a:moveTo>
                    <a:pt x="701801" y="630046"/>
                  </a:moveTo>
                  <a:lnTo>
                    <a:pt x="683753" y="648560"/>
                  </a:lnTo>
                  <a:lnTo>
                    <a:pt x="698118" y="662558"/>
                  </a:lnTo>
                  <a:lnTo>
                    <a:pt x="698245" y="670813"/>
                  </a:lnTo>
                  <a:lnTo>
                    <a:pt x="693165" y="675894"/>
                  </a:lnTo>
                  <a:lnTo>
                    <a:pt x="688212" y="681101"/>
                  </a:lnTo>
                  <a:lnTo>
                    <a:pt x="719583" y="681101"/>
                  </a:lnTo>
                  <a:lnTo>
                    <a:pt x="701801" y="630046"/>
                  </a:lnTo>
                  <a:close/>
                </a:path>
                <a:path w="730884" h="712470">
                  <a:moveTo>
                    <a:pt x="18160" y="0"/>
                  </a:moveTo>
                  <a:lnTo>
                    <a:pt x="9905" y="0"/>
                  </a:lnTo>
                  <a:lnTo>
                    <a:pt x="4952" y="5206"/>
                  </a:lnTo>
                  <a:lnTo>
                    <a:pt x="0" y="10286"/>
                  </a:lnTo>
                  <a:lnTo>
                    <a:pt x="0" y="18541"/>
                  </a:lnTo>
                  <a:lnTo>
                    <a:pt x="5206" y="23494"/>
                  </a:lnTo>
                  <a:lnTo>
                    <a:pt x="665637" y="667142"/>
                  </a:lnTo>
                  <a:lnTo>
                    <a:pt x="683753" y="648560"/>
                  </a:lnTo>
                  <a:lnTo>
                    <a:pt x="18160" y="0"/>
                  </a:lnTo>
                  <a:close/>
                </a:path>
              </a:pathLst>
            </a:custGeom>
            <a:solidFill>
              <a:srgbClr val="B341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10006583" y="5268467"/>
              <a:ext cx="634365" cy="78105"/>
            </a:xfrm>
            <a:custGeom>
              <a:avLst/>
              <a:gdLst/>
              <a:ahLst/>
              <a:cxnLst/>
              <a:rect l="l" t="t" r="r" b="b"/>
              <a:pathLst>
                <a:path w="634365" h="78104">
                  <a:moveTo>
                    <a:pt x="556387" y="0"/>
                  </a:moveTo>
                  <a:lnTo>
                    <a:pt x="556387" y="77723"/>
                  </a:lnTo>
                  <a:lnTo>
                    <a:pt x="608203" y="51815"/>
                  </a:lnTo>
                  <a:lnTo>
                    <a:pt x="576580" y="51815"/>
                  </a:lnTo>
                  <a:lnTo>
                    <a:pt x="582295" y="45973"/>
                  </a:lnTo>
                  <a:lnTo>
                    <a:pt x="582295" y="31749"/>
                  </a:lnTo>
                  <a:lnTo>
                    <a:pt x="576580" y="25907"/>
                  </a:lnTo>
                  <a:lnTo>
                    <a:pt x="608202" y="25907"/>
                  </a:lnTo>
                  <a:lnTo>
                    <a:pt x="556387" y="0"/>
                  </a:lnTo>
                  <a:close/>
                </a:path>
                <a:path w="634365" h="78104">
                  <a:moveTo>
                    <a:pt x="556387" y="25907"/>
                  </a:moveTo>
                  <a:lnTo>
                    <a:pt x="5842" y="25907"/>
                  </a:lnTo>
                  <a:lnTo>
                    <a:pt x="0" y="31749"/>
                  </a:lnTo>
                  <a:lnTo>
                    <a:pt x="0" y="45973"/>
                  </a:lnTo>
                  <a:lnTo>
                    <a:pt x="5842" y="51815"/>
                  </a:lnTo>
                  <a:lnTo>
                    <a:pt x="556387" y="51815"/>
                  </a:lnTo>
                  <a:lnTo>
                    <a:pt x="556387" y="25907"/>
                  </a:lnTo>
                  <a:close/>
                </a:path>
                <a:path w="634365" h="78104">
                  <a:moveTo>
                    <a:pt x="608202" y="25907"/>
                  </a:moveTo>
                  <a:lnTo>
                    <a:pt x="576580" y="25907"/>
                  </a:lnTo>
                  <a:lnTo>
                    <a:pt x="582295" y="31749"/>
                  </a:lnTo>
                  <a:lnTo>
                    <a:pt x="582295" y="45973"/>
                  </a:lnTo>
                  <a:lnTo>
                    <a:pt x="576580" y="51815"/>
                  </a:lnTo>
                  <a:lnTo>
                    <a:pt x="608203" y="51815"/>
                  </a:lnTo>
                  <a:lnTo>
                    <a:pt x="634111" y="38861"/>
                  </a:lnTo>
                  <a:lnTo>
                    <a:pt x="608202" y="25907"/>
                  </a:lnTo>
                  <a:close/>
                </a:path>
              </a:pathLst>
            </a:custGeom>
            <a:solidFill>
              <a:srgbClr val="B341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9" name="object 769"/>
          <p:cNvSpPr/>
          <p:nvPr/>
        </p:nvSpPr>
        <p:spPr>
          <a:xfrm>
            <a:off x="0" y="0"/>
            <a:ext cx="2813304" cy="2118360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30011" y="24396"/>
            <a:ext cx="5712714" cy="4152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55920" y="67068"/>
            <a:ext cx="1351026" cy="3375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69635" y="89027"/>
            <a:ext cx="1338453" cy="324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15911" y="50304"/>
            <a:ext cx="4200906" cy="3558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30897" y="71881"/>
            <a:ext cx="4187190" cy="3430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68496" y="496823"/>
            <a:ext cx="6689598" cy="33367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94403" y="553186"/>
            <a:ext cx="128803" cy="1288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4690" y="567436"/>
            <a:ext cx="118745" cy="118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97679" y="522731"/>
            <a:ext cx="1602486" cy="1610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05884" y="868710"/>
            <a:ext cx="115091" cy="1135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16044" y="881761"/>
            <a:ext cx="103886" cy="1038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77155" y="845845"/>
            <a:ext cx="93725" cy="131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91379" y="862838"/>
            <a:ext cx="74295" cy="114300"/>
          </a:xfrm>
          <a:custGeom>
            <a:avLst/>
            <a:gdLst/>
            <a:ahLst/>
            <a:cxnLst/>
            <a:rect l="l" t="t" r="r" b="b"/>
            <a:pathLst>
              <a:path w="74295" h="114300">
                <a:moveTo>
                  <a:pt x="50800" y="0"/>
                </a:moveTo>
                <a:lnTo>
                  <a:pt x="44323" y="0"/>
                </a:lnTo>
                <a:lnTo>
                  <a:pt x="38354" y="1777"/>
                </a:lnTo>
                <a:lnTo>
                  <a:pt x="32766" y="5207"/>
                </a:lnTo>
                <a:lnTo>
                  <a:pt x="27178" y="8509"/>
                </a:lnTo>
                <a:lnTo>
                  <a:pt x="4953" y="49402"/>
                </a:lnTo>
                <a:lnTo>
                  <a:pt x="0" y="79501"/>
                </a:lnTo>
                <a:lnTo>
                  <a:pt x="0" y="94487"/>
                </a:lnTo>
                <a:lnTo>
                  <a:pt x="2032" y="101853"/>
                </a:lnTo>
                <a:lnTo>
                  <a:pt x="9779" y="111633"/>
                </a:lnTo>
                <a:lnTo>
                  <a:pt x="15748" y="114046"/>
                </a:lnTo>
                <a:lnTo>
                  <a:pt x="30099" y="114046"/>
                </a:lnTo>
                <a:lnTo>
                  <a:pt x="35941" y="112267"/>
                </a:lnTo>
                <a:lnTo>
                  <a:pt x="41402" y="108965"/>
                </a:lnTo>
                <a:lnTo>
                  <a:pt x="43626" y="107569"/>
                </a:lnTo>
                <a:lnTo>
                  <a:pt x="20574" y="107569"/>
                </a:lnTo>
                <a:lnTo>
                  <a:pt x="17653" y="106045"/>
                </a:lnTo>
                <a:lnTo>
                  <a:pt x="14097" y="100457"/>
                </a:lnTo>
                <a:lnTo>
                  <a:pt x="13081" y="96012"/>
                </a:lnTo>
                <a:lnTo>
                  <a:pt x="13143" y="88391"/>
                </a:lnTo>
                <a:lnTo>
                  <a:pt x="13319" y="83780"/>
                </a:lnTo>
                <a:lnTo>
                  <a:pt x="14033" y="76803"/>
                </a:lnTo>
                <a:lnTo>
                  <a:pt x="15224" y="69111"/>
                </a:lnTo>
                <a:lnTo>
                  <a:pt x="16891" y="60706"/>
                </a:lnTo>
                <a:lnTo>
                  <a:pt x="70140" y="60706"/>
                </a:lnTo>
                <a:lnTo>
                  <a:pt x="70993" y="57403"/>
                </a:lnTo>
                <a:lnTo>
                  <a:pt x="71784" y="52577"/>
                </a:lnTo>
                <a:lnTo>
                  <a:pt x="18796" y="52577"/>
                </a:lnTo>
                <a:lnTo>
                  <a:pt x="21863" y="41910"/>
                </a:lnTo>
                <a:lnTo>
                  <a:pt x="43561" y="6603"/>
                </a:lnTo>
                <a:lnTo>
                  <a:pt x="67229" y="6603"/>
                </a:lnTo>
                <a:lnTo>
                  <a:pt x="60987" y="1855"/>
                </a:lnTo>
                <a:lnTo>
                  <a:pt x="50800" y="0"/>
                </a:lnTo>
                <a:close/>
              </a:path>
              <a:path w="74295" h="114300">
                <a:moveTo>
                  <a:pt x="70140" y="60706"/>
                </a:moveTo>
                <a:lnTo>
                  <a:pt x="55499" y="60706"/>
                </a:lnTo>
                <a:lnTo>
                  <a:pt x="52498" y="71374"/>
                </a:lnTo>
                <a:lnTo>
                  <a:pt x="49212" y="80708"/>
                </a:lnTo>
                <a:lnTo>
                  <a:pt x="45640" y="88709"/>
                </a:lnTo>
                <a:lnTo>
                  <a:pt x="41783" y="95376"/>
                </a:lnTo>
                <a:lnTo>
                  <a:pt x="36449" y="103504"/>
                </a:lnTo>
                <a:lnTo>
                  <a:pt x="30734" y="107569"/>
                </a:lnTo>
                <a:lnTo>
                  <a:pt x="43626" y="107569"/>
                </a:lnTo>
                <a:lnTo>
                  <a:pt x="66421" y="72898"/>
                </a:lnTo>
                <a:lnTo>
                  <a:pt x="68961" y="65277"/>
                </a:lnTo>
                <a:lnTo>
                  <a:pt x="70140" y="60706"/>
                </a:lnTo>
                <a:close/>
              </a:path>
              <a:path w="74295" h="114300">
                <a:moveTo>
                  <a:pt x="67229" y="6603"/>
                </a:moveTo>
                <a:lnTo>
                  <a:pt x="53721" y="6603"/>
                </a:lnTo>
                <a:lnTo>
                  <a:pt x="56515" y="8000"/>
                </a:lnTo>
                <a:lnTo>
                  <a:pt x="58420" y="10795"/>
                </a:lnTo>
                <a:lnTo>
                  <a:pt x="60198" y="13588"/>
                </a:lnTo>
                <a:lnTo>
                  <a:pt x="61087" y="17779"/>
                </a:lnTo>
                <a:lnTo>
                  <a:pt x="60987" y="26035"/>
                </a:lnTo>
                <a:lnTo>
                  <a:pt x="60848" y="29771"/>
                </a:lnTo>
                <a:lnTo>
                  <a:pt x="60134" y="36782"/>
                </a:lnTo>
                <a:lnTo>
                  <a:pt x="58943" y="44388"/>
                </a:lnTo>
                <a:lnTo>
                  <a:pt x="57277" y="52577"/>
                </a:lnTo>
                <a:lnTo>
                  <a:pt x="71784" y="52577"/>
                </a:lnTo>
                <a:lnTo>
                  <a:pt x="73533" y="41910"/>
                </a:lnTo>
                <a:lnTo>
                  <a:pt x="74168" y="35178"/>
                </a:lnTo>
                <a:lnTo>
                  <a:pt x="74168" y="29590"/>
                </a:lnTo>
                <a:lnTo>
                  <a:pt x="72695" y="16662"/>
                </a:lnTo>
                <a:lnTo>
                  <a:pt x="68294" y="7413"/>
                </a:lnTo>
                <a:lnTo>
                  <a:pt x="67229" y="660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04460" y="923544"/>
            <a:ext cx="42545" cy="46990"/>
          </a:xfrm>
          <a:custGeom>
            <a:avLst/>
            <a:gdLst/>
            <a:ahLst/>
            <a:cxnLst/>
            <a:rect l="l" t="t" r="r" b="b"/>
            <a:pathLst>
              <a:path w="42545" h="46990">
                <a:moveTo>
                  <a:pt x="3810" y="0"/>
                </a:moveTo>
                <a:lnTo>
                  <a:pt x="2143" y="8405"/>
                </a:lnTo>
                <a:lnTo>
                  <a:pt x="952" y="16097"/>
                </a:lnTo>
                <a:lnTo>
                  <a:pt x="238" y="23074"/>
                </a:lnTo>
                <a:lnTo>
                  <a:pt x="0" y="29336"/>
                </a:lnTo>
                <a:lnTo>
                  <a:pt x="0" y="35305"/>
                </a:lnTo>
                <a:lnTo>
                  <a:pt x="1015" y="39750"/>
                </a:lnTo>
                <a:lnTo>
                  <a:pt x="2793" y="42544"/>
                </a:lnTo>
                <a:lnTo>
                  <a:pt x="4572" y="45338"/>
                </a:lnTo>
                <a:lnTo>
                  <a:pt x="7492" y="46862"/>
                </a:lnTo>
                <a:lnTo>
                  <a:pt x="11556" y="46862"/>
                </a:lnTo>
                <a:lnTo>
                  <a:pt x="17652" y="46862"/>
                </a:lnTo>
                <a:lnTo>
                  <a:pt x="39417" y="10667"/>
                </a:lnTo>
                <a:lnTo>
                  <a:pt x="42417" y="0"/>
                </a:lnTo>
                <a:lnTo>
                  <a:pt x="381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10176" y="869441"/>
            <a:ext cx="42545" cy="46355"/>
          </a:xfrm>
          <a:custGeom>
            <a:avLst/>
            <a:gdLst/>
            <a:ahLst/>
            <a:cxnLst/>
            <a:rect l="l" t="t" r="r" b="b"/>
            <a:pathLst>
              <a:path w="42545" h="46355">
                <a:moveTo>
                  <a:pt x="31114" y="0"/>
                </a:moveTo>
                <a:lnTo>
                  <a:pt x="24764" y="0"/>
                </a:lnTo>
                <a:lnTo>
                  <a:pt x="19050" y="3937"/>
                </a:lnTo>
                <a:lnTo>
                  <a:pt x="0" y="45974"/>
                </a:lnTo>
                <a:lnTo>
                  <a:pt x="38481" y="45974"/>
                </a:lnTo>
                <a:lnTo>
                  <a:pt x="40147" y="37784"/>
                </a:lnTo>
                <a:lnTo>
                  <a:pt x="41338" y="30178"/>
                </a:lnTo>
                <a:lnTo>
                  <a:pt x="42052" y="23167"/>
                </a:lnTo>
                <a:lnTo>
                  <a:pt x="42290" y="16763"/>
                </a:lnTo>
                <a:lnTo>
                  <a:pt x="42290" y="11175"/>
                </a:lnTo>
                <a:lnTo>
                  <a:pt x="41401" y="6985"/>
                </a:lnTo>
                <a:lnTo>
                  <a:pt x="39624" y="4191"/>
                </a:lnTo>
                <a:lnTo>
                  <a:pt x="37719" y="1397"/>
                </a:lnTo>
                <a:lnTo>
                  <a:pt x="34925" y="0"/>
                </a:lnTo>
                <a:lnTo>
                  <a:pt x="3111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91379" y="862838"/>
            <a:ext cx="74295" cy="114300"/>
          </a:xfrm>
          <a:custGeom>
            <a:avLst/>
            <a:gdLst/>
            <a:ahLst/>
            <a:cxnLst/>
            <a:rect l="l" t="t" r="r" b="b"/>
            <a:pathLst>
              <a:path w="74295" h="114300">
                <a:moveTo>
                  <a:pt x="50800" y="0"/>
                </a:moveTo>
                <a:lnTo>
                  <a:pt x="60987" y="1855"/>
                </a:lnTo>
                <a:lnTo>
                  <a:pt x="68294" y="7413"/>
                </a:lnTo>
                <a:lnTo>
                  <a:pt x="72695" y="16662"/>
                </a:lnTo>
                <a:lnTo>
                  <a:pt x="74168" y="29590"/>
                </a:lnTo>
                <a:lnTo>
                  <a:pt x="74168" y="35178"/>
                </a:lnTo>
                <a:lnTo>
                  <a:pt x="73533" y="41910"/>
                </a:lnTo>
                <a:lnTo>
                  <a:pt x="72262" y="49657"/>
                </a:lnTo>
                <a:lnTo>
                  <a:pt x="70993" y="57403"/>
                </a:lnTo>
                <a:lnTo>
                  <a:pt x="55880" y="94614"/>
                </a:lnTo>
                <a:lnTo>
                  <a:pt x="51689" y="100837"/>
                </a:lnTo>
                <a:lnTo>
                  <a:pt x="46862" y="105537"/>
                </a:lnTo>
                <a:lnTo>
                  <a:pt x="41402" y="108965"/>
                </a:lnTo>
                <a:lnTo>
                  <a:pt x="35941" y="112267"/>
                </a:lnTo>
                <a:lnTo>
                  <a:pt x="30099" y="114046"/>
                </a:lnTo>
                <a:lnTo>
                  <a:pt x="23749" y="114046"/>
                </a:lnTo>
                <a:lnTo>
                  <a:pt x="15748" y="114046"/>
                </a:lnTo>
                <a:lnTo>
                  <a:pt x="9779" y="111633"/>
                </a:lnTo>
                <a:lnTo>
                  <a:pt x="5842" y="106679"/>
                </a:lnTo>
                <a:lnTo>
                  <a:pt x="2032" y="101853"/>
                </a:lnTo>
                <a:lnTo>
                  <a:pt x="0" y="94487"/>
                </a:lnTo>
                <a:lnTo>
                  <a:pt x="0" y="84709"/>
                </a:lnTo>
                <a:lnTo>
                  <a:pt x="0" y="79501"/>
                </a:lnTo>
                <a:lnTo>
                  <a:pt x="635" y="72898"/>
                </a:lnTo>
                <a:lnTo>
                  <a:pt x="1778" y="65150"/>
                </a:lnTo>
                <a:lnTo>
                  <a:pt x="2921" y="57403"/>
                </a:lnTo>
                <a:lnTo>
                  <a:pt x="4953" y="49402"/>
                </a:lnTo>
                <a:lnTo>
                  <a:pt x="7620" y="41275"/>
                </a:lnTo>
                <a:lnTo>
                  <a:pt x="10287" y="33147"/>
                </a:lnTo>
                <a:lnTo>
                  <a:pt x="32766" y="5207"/>
                </a:lnTo>
                <a:lnTo>
                  <a:pt x="38354" y="1777"/>
                </a:lnTo>
                <a:lnTo>
                  <a:pt x="44323" y="0"/>
                </a:lnTo>
                <a:lnTo>
                  <a:pt x="50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64023" y="908303"/>
            <a:ext cx="48005" cy="1028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78825" y="925957"/>
            <a:ext cx="29209" cy="84455"/>
          </a:xfrm>
          <a:custGeom>
            <a:avLst/>
            <a:gdLst/>
            <a:ahLst/>
            <a:cxnLst/>
            <a:rect l="l" t="t" r="r" b="b"/>
            <a:pathLst>
              <a:path w="29210" h="84455">
                <a:moveTo>
                  <a:pt x="21266" y="23748"/>
                </a:moveTo>
                <a:lnTo>
                  <a:pt x="18472" y="23748"/>
                </a:lnTo>
                <a:lnTo>
                  <a:pt x="1327" y="24383"/>
                </a:lnTo>
                <a:lnTo>
                  <a:pt x="692" y="28320"/>
                </a:lnTo>
                <a:lnTo>
                  <a:pt x="3232" y="28447"/>
                </a:lnTo>
                <a:lnTo>
                  <a:pt x="5010" y="28828"/>
                </a:lnTo>
                <a:lnTo>
                  <a:pt x="6026" y="29463"/>
                </a:lnTo>
                <a:lnTo>
                  <a:pt x="7042" y="30225"/>
                </a:lnTo>
                <a:lnTo>
                  <a:pt x="7550" y="31368"/>
                </a:lnTo>
                <a:lnTo>
                  <a:pt x="7550" y="34543"/>
                </a:lnTo>
                <a:lnTo>
                  <a:pt x="7296" y="36448"/>
                </a:lnTo>
                <a:lnTo>
                  <a:pt x="6915" y="38480"/>
                </a:lnTo>
                <a:lnTo>
                  <a:pt x="6534" y="40766"/>
                </a:lnTo>
                <a:lnTo>
                  <a:pt x="6026" y="42925"/>
                </a:lnTo>
                <a:lnTo>
                  <a:pt x="5010" y="47751"/>
                </a:lnTo>
                <a:lnTo>
                  <a:pt x="4375" y="50164"/>
                </a:lnTo>
                <a:lnTo>
                  <a:pt x="3867" y="52577"/>
                </a:lnTo>
                <a:lnTo>
                  <a:pt x="3232" y="55117"/>
                </a:lnTo>
                <a:lnTo>
                  <a:pt x="2724" y="57530"/>
                </a:lnTo>
                <a:lnTo>
                  <a:pt x="2089" y="59943"/>
                </a:lnTo>
                <a:lnTo>
                  <a:pt x="1581" y="62229"/>
                </a:lnTo>
                <a:lnTo>
                  <a:pt x="1200" y="64388"/>
                </a:lnTo>
                <a:lnTo>
                  <a:pt x="692" y="66547"/>
                </a:lnTo>
                <a:lnTo>
                  <a:pt x="438" y="68452"/>
                </a:lnTo>
                <a:lnTo>
                  <a:pt x="57" y="70357"/>
                </a:lnTo>
                <a:lnTo>
                  <a:pt x="0" y="75310"/>
                </a:lnTo>
                <a:lnTo>
                  <a:pt x="8312" y="84200"/>
                </a:lnTo>
                <a:lnTo>
                  <a:pt x="11360" y="84200"/>
                </a:lnTo>
                <a:lnTo>
                  <a:pt x="12884" y="83946"/>
                </a:lnTo>
                <a:lnTo>
                  <a:pt x="14281" y="83565"/>
                </a:lnTo>
                <a:lnTo>
                  <a:pt x="15805" y="83184"/>
                </a:lnTo>
                <a:lnTo>
                  <a:pt x="25477" y="76326"/>
                </a:lnTo>
                <a:lnTo>
                  <a:pt x="13519" y="76326"/>
                </a:lnTo>
                <a:lnTo>
                  <a:pt x="12630" y="75945"/>
                </a:lnTo>
                <a:lnTo>
                  <a:pt x="11995" y="75310"/>
                </a:lnTo>
                <a:lnTo>
                  <a:pt x="11487" y="74675"/>
                </a:lnTo>
                <a:lnTo>
                  <a:pt x="11106" y="73532"/>
                </a:lnTo>
                <a:lnTo>
                  <a:pt x="11233" y="69722"/>
                </a:lnTo>
                <a:lnTo>
                  <a:pt x="11487" y="68325"/>
                </a:lnTo>
                <a:lnTo>
                  <a:pt x="11614" y="67055"/>
                </a:lnTo>
                <a:lnTo>
                  <a:pt x="11995" y="65150"/>
                </a:lnTo>
                <a:lnTo>
                  <a:pt x="12630" y="62864"/>
                </a:lnTo>
                <a:lnTo>
                  <a:pt x="21266" y="23748"/>
                </a:lnTo>
                <a:close/>
              </a:path>
              <a:path w="29210" h="84455">
                <a:moveTo>
                  <a:pt x="24949" y="69087"/>
                </a:moveTo>
                <a:lnTo>
                  <a:pt x="15424" y="76326"/>
                </a:lnTo>
                <a:lnTo>
                  <a:pt x="25477" y="76326"/>
                </a:lnTo>
                <a:lnTo>
                  <a:pt x="26981" y="74929"/>
                </a:lnTo>
                <a:lnTo>
                  <a:pt x="29013" y="72897"/>
                </a:lnTo>
                <a:lnTo>
                  <a:pt x="24949" y="69087"/>
                </a:lnTo>
                <a:close/>
              </a:path>
              <a:path w="29210" h="84455">
                <a:moveTo>
                  <a:pt x="26727" y="0"/>
                </a:moveTo>
                <a:lnTo>
                  <a:pt x="15043" y="0"/>
                </a:lnTo>
                <a:lnTo>
                  <a:pt x="12249" y="12700"/>
                </a:lnTo>
                <a:lnTo>
                  <a:pt x="23933" y="12700"/>
                </a:lnTo>
                <a:lnTo>
                  <a:pt x="2672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78755" y="949705"/>
            <a:ext cx="29209" cy="60960"/>
          </a:xfrm>
          <a:custGeom>
            <a:avLst/>
            <a:gdLst/>
            <a:ahLst/>
            <a:cxnLst/>
            <a:rect l="l" t="t" r="r" b="b"/>
            <a:pathLst>
              <a:path w="29210" h="60959">
                <a:moveTo>
                  <a:pt x="18542" y="0"/>
                </a:moveTo>
                <a:lnTo>
                  <a:pt x="21336" y="0"/>
                </a:lnTo>
                <a:lnTo>
                  <a:pt x="12700" y="39116"/>
                </a:lnTo>
                <a:lnTo>
                  <a:pt x="12065" y="41402"/>
                </a:lnTo>
                <a:lnTo>
                  <a:pt x="11684" y="43307"/>
                </a:lnTo>
                <a:lnTo>
                  <a:pt x="11557" y="44577"/>
                </a:lnTo>
                <a:lnTo>
                  <a:pt x="11303" y="45974"/>
                </a:lnTo>
                <a:lnTo>
                  <a:pt x="11176" y="47244"/>
                </a:lnTo>
                <a:lnTo>
                  <a:pt x="11176" y="48387"/>
                </a:lnTo>
                <a:lnTo>
                  <a:pt x="11176" y="49784"/>
                </a:lnTo>
                <a:lnTo>
                  <a:pt x="11557" y="50927"/>
                </a:lnTo>
                <a:lnTo>
                  <a:pt x="12065" y="51562"/>
                </a:lnTo>
                <a:lnTo>
                  <a:pt x="12700" y="52197"/>
                </a:lnTo>
                <a:lnTo>
                  <a:pt x="13589" y="52578"/>
                </a:lnTo>
                <a:lnTo>
                  <a:pt x="14859" y="52578"/>
                </a:lnTo>
                <a:lnTo>
                  <a:pt x="15494" y="52578"/>
                </a:lnTo>
                <a:lnTo>
                  <a:pt x="16256" y="52451"/>
                </a:lnTo>
                <a:lnTo>
                  <a:pt x="17018" y="52197"/>
                </a:lnTo>
                <a:lnTo>
                  <a:pt x="17653" y="51943"/>
                </a:lnTo>
                <a:lnTo>
                  <a:pt x="18415" y="51435"/>
                </a:lnTo>
                <a:lnTo>
                  <a:pt x="19177" y="50927"/>
                </a:lnTo>
                <a:lnTo>
                  <a:pt x="20066" y="50292"/>
                </a:lnTo>
                <a:lnTo>
                  <a:pt x="20955" y="49530"/>
                </a:lnTo>
                <a:lnTo>
                  <a:pt x="21844" y="48641"/>
                </a:lnTo>
                <a:lnTo>
                  <a:pt x="22860" y="47625"/>
                </a:lnTo>
                <a:lnTo>
                  <a:pt x="23876" y="46609"/>
                </a:lnTo>
                <a:lnTo>
                  <a:pt x="25019" y="45339"/>
                </a:lnTo>
                <a:lnTo>
                  <a:pt x="29083" y="49149"/>
                </a:lnTo>
                <a:lnTo>
                  <a:pt x="27051" y="51181"/>
                </a:lnTo>
                <a:lnTo>
                  <a:pt x="18796" y="57912"/>
                </a:lnTo>
                <a:lnTo>
                  <a:pt x="17272" y="58801"/>
                </a:lnTo>
                <a:lnTo>
                  <a:pt x="15875" y="59436"/>
                </a:lnTo>
                <a:lnTo>
                  <a:pt x="14351" y="59817"/>
                </a:lnTo>
                <a:lnTo>
                  <a:pt x="12954" y="60198"/>
                </a:lnTo>
                <a:lnTo>
                  <a:pt x="11430" y="60452"/>
                </a:lnTo>
                <a:lnTo>
                  <a:pt x="9906" y="60452"/>
                </a:lnTo>
                <a:lnTo>
                  <a:pt x="8382" y="60452"/>
                </a:lnTo>
                <a:lnTo>
                  <a:pt x="2794" y="57404"/>
                </a:lnTo>
                <a:lnTo>
                  <a:pt x="1905" y="56388"/>
                </a:lnTo>
                <a:lnTo>
                  <a:pt x="1270" y="55245"/>
                </a:lnTo>
                <a:lnTo>
                  <a:pt x="762" y="53975"/>
                </a:lnTo>
                <a:lnTo>
                  <a:pt x="254" y="52578"/>
                </a:lnTo>
                <a:lnTo>
                  <a:pt x="0" y="51181"/>
                </a:lnTo>
                <a:lnTo>
                  <a:pt x="0" y="49530"/>
                </a:lnTo>
                <a:lnTo>
                  <a:pt x="0" y="48260"/>
                </a:lnTo>
                <a:lnTo>
                  <a:pt x="127" y="46609"/>
                </a:lnTo>
                <a:lnTo>
                  <a:pt x="508" y="44704"/>
                </a:lnTo>
                <a:lnTo>
                  <a:pt x="762" y="42799"/>
                </a:lnTo>
                <a:lnTo>
                  <a:pt x="1270" y="40640"/>
                </a:lnTo>
                <a:lnTo>
                  <a:pt x="1651" y="38481"/>
                </a:lnTo>
                <a:lnTo>
                  <a:pt x="2159" y="36195"/>
                </a:lnTo>
                <a:lnTo>
                  <a:pt x="2794" y="33782"/>
                </a:lnTo>
                <a:lnTo>
                  <a:pt x="3302" y="31369"/>
                </a:lnTo>
                <a:lnTo>
                  <a:pt x="3937" y="28829"/>
                </a:lnTo>
                <a:lnTo>
                  <a:pt x="4445" y="26416"/>
                </a:lnTo>
                <a:lnTo>
                  <a:pt x="5080" y="24003"/>
                </a:lnTo>
                <a:lnTo>
                  <a:pt x="5588" y="21590"/>
                </a:lnTo>
                <a:lnTo>
                  <a:pt x="6096" y="19177"/>
                </a:lnTo>
                <a:lnTo>
                  <a:pt x="6604" y="17018"/>
                </a:lnTo>
                <a:lnTo>
                  <a:pt x="6985" y="14732"/>
                </a:lnTo>
                <a:lnTo>
                  <a:pt x="7366" y="12700"/>
                </a:lnTo>
                <a:lnTo>
                  <a:pt x="7620" y="10795"/>
                </a:lnTo>
                <a:lnTo>
                  <a:pt x="7620" y="10541"/>
                </a:lnTo>
                <a:lnTo>
                  <a:pt x="7620" y="10160"/>
                </a:lnTo>
                <a:lnTo>
                  <a:pt x="7620" y="7620"/>
                </a:lnTo>
                <a:lnTo>
                  <a:pt x="7112" y="6477"/>
                </a:lnTo>
                <a:lnTo>
                  <a:pt x="6096" y="5715"/>
                </a:lnTo>
                <a:lnTo>
                  <a:pt x="5080" y="5080"/>
                </a:lnTo>
                <a:lnTo>
                  <a:pt x="3302" y="4699"/>
                </a:lnTo>
                <a:lnTo>
                  <a:pt x="762" y="4572"/>
                </a:lnTo>
                <a:lnTo>
                  <a:pt x="1397" y="635"/>
                </a:lnTo>
                <a:lnTo>
                  <a:pt x="1854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86503" y="896111"/>
            <a:ext cx="149000" cy="4800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34001" y="914527"/>
            <a:ext cx="97155" cy="28575"/>
          </a:xfrm>
          <a:custGeom>
            <a:avLst/>
            <a:gdLst/>
            <a:ahLst/>
            <a:cxnLst/>
            <a:rect l="l" t="t" r="r" b="b"/>
            <a:pathLst>
              <a:path w="97154" h="28575">
                <a:moveTo>
                  <a:pt x="54228" y="11175"/>
                </a:moveTo>
                <a:lnTo>
                  <a:pt x="28956" y="11175"/>
                </a:lnTo>
                <a:lnTo>
                  <a:pt x="35687" y="13970"/>
                </a:lnTo>
                <a:lnTo>
                  <a:pt x="53339" y="25146"/>
                </a:lnTo>
                <a:lnTo>
                  <a:pt x="61213" y="28067"/>
                </a:lnTo>
                <a:lnTo>
                  <a:pt x="75184" y="28067"/>
                </a:lnTo>
                <a:lnTo>
                  <a:pt x="81152" y="25526"/>
                </a:lnTo>
                <a:lnTo>
                  <a:pt x="86233" y="20700"/>
                </a:lnTo>
                <a:lnTo>
                  <a:pt x="90143" y="16890"/>
                </a:lnTo>
                <a:lnTo>
                  <a:pt x="65404" y="16890"/>
                </a:lnTo>
                <a:lnTo>
                  <a:pt x="58674" y="13970"/>
                </a:lnTo>
                <a:lnTo>
                  <a:pt x="54228" y="11175"/>
                </a:lnTo>
                <a:close/>
              </a:path>
              <a:path w="97154" h="28575">
                <a:moveTo>
                  <a:pt x="33274" y="0"/>
                </a:moveTo>
                <a:lnTo>
                  <a:pt x="20574" y="0"/>
                </a:lnTo>
                <a:lnTo>
                  <a:pt x="15239" y="2032"/>
                </a:lnTo>
                <a:lnTo>
                  <a:pt x="10795" y="6223"/>
                </a:lnTo>
                <a:lnTo>
                  <a:pt x="6350" y="10540"/>
                </a:lnTo>
                <a:lnTo>
                  <a:pt x="2666" y="15748"/>
                </a:lnTo>
                <a:lnTo>
                  <a:pt x="0" y="22098"/>
                </a:lnTo>
                <a:lnTo>
                  <a:pt x="6223" y="25653"/>
                </a:lnTo>
                <a:lnTo>
                  <a:pt x="8509" y="20827"/>
                </a:lnTo>
                <a:lnTo>
                  <a:pt x="11049" y="17272"/>
                </a:lnTo>
                <a:lnTo>
                  <a:pt x="13970" y="14859"/>
                </a:lnTo>
                <a:lnTo>
                  <a:pt x="16890" y="12319"/>
                </a:lnTo>
                <a:lnTo>
                  <a:pt x="20320" y="11175"/>
                </a:lnTo>
                <a:lnTo>
                  <a:pt x="54228" y="11175"/>
                </a:lnTo>
                <a:lnTo>
                  <a:pt x="40894" y="2794"/>
                </a:lnTo>
                <a:lnTo>
                  <a:pt x="33274" y="0"/>
                </a:lnTo>
                <a:close/>
              </a:path>
              <a:path w="97154" h="28575">
                <a:moveTo>
                  <a:pt x="90677" y="2032"/>
                </a:moveTo>
                <a:lnTo>
                  <a:pt x="87502" y="7112"/>
                </a:lnTo>
                <a:lnTo>
                  <a:pt x="84454" y="10795"/>
                </a:lnTo>
                <a:lnTo>
                  <a:pt x="78359" y="15621"/>
                </a:lnTo>
                <a:lnTo>
                  <a:pt x="74549" y="16890"/>
                </a:lnTo>
                <a:lnTo>
                  <a:pt x="90143" y="16890"/>
                </a:lnTo>
                <a:lnTo>
                  <a:pt x="91186" y="15875"/>
                </a:lnTo>
                <a:lnTo>
                  <a:pt x="94741" y="11049"/>
                </a:lnTo>
                <a:lnTo>
                  <a:pt x="97154" y="6350"/>
                </a:lnTo>
                <a:lnTo>
                  <a:pt x="90677" y="203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34001" y="914527"/>
            <a:ext cx="97155" cy="28575"/>
          </a:xfrm>
          <a:custGeom>
            <a:avLst/>
            <a:gdLst/>
            <a:ahLst/>
            <a:cxnLst/>
            <a:rect l="l" t="t" r="r" b="b"/>
            <a:pathLst>
              <a:path w="97154" h="28575">
                <a:moveTo>
                  <a:pt x="26797" y="0"/>
                </a:moveTo>
                <a:lnTo>
                  <a:pt x="33274" y="0"/>
                </a:lnTo>
                <a:lnTo>
                  <a:pt x="40894" y="2794"/>
                </a:lnTo>
                <a:lnTo>
                  <a:pt x="49784" y="8382"/>
                </a:lnTo>
                <a:lnTo>
                  <a:pt x="58674" y="13970"/>
                </a:lnTo>
                <a:lnTo>
                  <a:pt x="65404" y="16890"/>
                </a:lnTo>
                <a:lnTo>
                  <a:pt x="69976" y="16890"/>
                </a:lnTo>
                <a:lnTo>
                  <a:pt x="74549" y="16890"/>
                </a:lnTo>
                <a:lnTo>
                  <a:pt x="90677" y="2032"/>
                </a:lnTo>
                <a:lnTo>
                  <a:pt x="97154" y="6350"/>
                </a:lnTo>
                <a:lnTo>
                  <a:pt x="75184" y="28067"/>
                </a:lnTo>
                <a:lnTo>
                  <a:pt x="68072" y="28067"/>
                </a:lnTo>
                <a:lnTo>
                  <a:pt x="61213" y="28067"/>
                </a:lnTo>
                <a:lnTo>
                  <a:pt x="53339" y="25146"/>
                </a:lnTo>
                <a:lnTo>
                  <a:pt x="44450" y="19558"/>
                </a:lnTo>
                <a:lnTo>
                  <a:pt x="35687" y="13970"/>
                </a:lnTo>
                <a:lnTo>
                  <a:pt x="28956" y="11175"/>
                </a:lnTo>
                <a:lnTo>
                  <a:pt x="24257" y="11175"/>
                </a:lnTo>
                <a:lnTo>
                  <a:pt x="20320" y="11175"/>
                </a:lnTo>
                <a:lnTo>
                  <a:pt x="16890" y="12319"/>
                </a:lnTo>
                <a:lnTo>
                  <a:pt x="13970" y="14859"/>
                </a:lnTo>
                <a:lnTo>
                  <a:pt x="11049" y="17272"/>
                </a:lnTo>
                <a:lnTo>
                  <a:pt x="8509" y="20827"/>
                </a:lnTo>
                <a:lnTo>
                  <a:pt x="6223" y="25653"/>
                </a:lnTo>
                <a:lnTo>
                  <a:pt x="0" y="22098"/>
                </a:lnTo>
                <a:lnTo>
                  <a:pt x="2666" y="15748"/>
                </a:lnTo>
                <a:lnTo>
                  <a:pt x="6350" y="10540"/>
                </a:lnTo>
                <a:lnTo>
                  <a:pt x="10795" y="6223"/>
                </a:lnTo>
                <a:lnTo>
                  <a:pt x="15239" y="2032"/>
                </a:lnTo>
                <a:lnTo>
                  <a:pt x="20574" y="0"/>
                </a:lnTo>
                <a:lnTo>
                  <a:pt x="2679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31664" y="848842"/>
            <a:ext cx="255650" cy="13261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89220" y="833627"/>
            <a:ext cx="229374" cy="1714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97983" y="847216"/>
            <a:ext cx="220726" cy="1616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65165" y="897508"/>
            <a:ext cx="87630" cy="79375"/>
          </a:xfrm>
          <a:custGeom>
            <a:avLst/>
            <a:gdLst/>
            <a:ahLst/>
            <a:cxnLst/>
            <a:rect l="l" t="t" r="r" b="b"/>
            <a:pathLst>
              <a:path w="87629" h="79375">
                <a:moveTo>
                  <a:pt x="48513" y="0"/>
                </a:moveTo>
                <a:lnTo>
                  <a:pt x="34417" y="0"/>
                </a:lnTo>
                <a:lnTo>
                  <a:pt x="27178" y="2412"/>
                </a:lnTo>
                <a:lnTo>
                  <a:pt x="3053" y="34111"/>
                </a:lnTo>
                <a:lnTo>
                  <a:pt x="0" y="54863"/>
                </a:lnTo>
                <a:lnTo>
                  <a:pt x="0" y="59181"/>
                </a:lnTo>
                <a:lnTo>
                  <a:pt x="13843" y="79375"/>
                </a:lnTo>
                <a:lnTo>
                  <a:pt x="23368" y="79375"/>
                </a:lnTo>
                <a:lnTo>
                  <a:pt x="28701" y="77596"/>
                </a:lnTo>
                <a:lnTo>
                  <a:pt x="33528" y="73913"/>
                </a:lnTo>
                <a:lnTo>
                  <a:pt x="38481" y="70357"/>
                </a:lnTo>
                <a:lnTo>
                  <a:pt x="39034" y="69723"/>
                </a:lnTo>
                <a:lnTo>
                  <a:pt x="20574" y="69723"/>
                </a:lnTo>
                <a:lnTo>
                  <a:pt x="18287" y="68452"/>
                </a:lnTo>
                <a:lnTo>
                  <a:pt x="16637" y="65786"/>
                </a:lnTo>
                <a:lnTo>
                  <a:pt x="14986" y="63245"/>
                </a:lnTo>
                <a:lnTo>
                  <a:pt x="14224" y="59181"/>
                </a:lnTo>
                <a:lnTo>
                  <a:pt x="24003" y="17271"/>
                </a:lnTo>
                <a:lnTo>
                  <a:pt x="36957" y="6350"/>
                </a:lnTo>
                <a:lnTo>
                  <a:pt x="57320" y="6350"/>
                </a:lnTo>
                <a:lnTo>
                  <a:pt x="53212" y="1777"/>
                </a:lnTo>
                <a:lnTo>
                  <a:pt x="48513" y="0"/>
                </a:lnTo>
                <a:close/>
              </a:path>
              <a:path w="87629" h="79375">
                <a:moveTo>
                  <a:pt x="61087" y="56133"/>
                </a:moveTo>
                <a:lnTo>
                  <a:pt x="50037" y="56133"/>
                </a:lnTo>
                <a:lnTo>
                  <a:pt x="49530" y="61467"/>
                </a:lnTo>
                <a:lnTo>
                  <a:pt x="49530" y="74167"/>
                </a:lnTo>
                <a:lnTo>
                  <a:pt x="53086" y="79375"/>
                </a:lnTo>
                <a:lnTo>
                  <a:pt x="63754" y="79375"/>
                </a:lnTo>
                <a:lnTo>
                  <a:pt x="67183" y="78486"/>
                </a:lnTo>
                <a:lnTo>
                  <a:pt x="70485" y="76707"/>
                </a:lnTo>
                <a:lnTo>
                  <a:pt x="73913" y="74802"/>
                </a:lnTo>
                <a:lnTo>
                  <a:pt x="77724" y="71500"/>
                </a:lnTo>
                <a:lnTo>
                  <a:pt x="79047" y="70103"/>
                </a:lnTo>
                <a:lnTo>
                  <a:pt x="64516" y="70103"/>
                </a:lnTo>
                <a:lnTo>
                  <a:pt x="63119" y="69341"/>
                </a:lnTo>
                <a:lnTo>
                  <a:pt x="61595" y="66293"/>
                </a:lnTo>
                <a:lnTo>
                  <a:pt x="61213" y="64388"/>
                </a:lnTo>
                <a:lnTo>
                  <a:pt x="61087" y="56133"/>
                </a:lnTo>
                <a:close/>
              </a:path>
              <a:path w="87629" h="79375">
                <a:moveTo>
                  <a:pt x="77597" y="62356"/>
                </a:moveTo>
                <a:lnTo>
                  <a:pt x="75437" y="65024"/>
                </a:lnTo>
                <a:lnTo>
                  <a:pt x="73406" y="66928"/>
                </a:lnTo>
                <a:lnTo>
                  <a:pt x="69596" y="69468"/>
                </a:lnTo>
                <a:lnTo>
                  <a:pt x="67818" y="70103"/>
                </a:lnTo>
                <a:lnTo>
                  <a:pt x="79047" y="70103"/>
                </a:lnTo>
                <a:lnTo>
                  <a:pt x="82296" y="66675"/>
                </a:lnTo>
                <a:lnTo>
                  <a:pt x="77597" y="62356"/>
                </a:lnTo>
                <a:close/>
              </a:path>
              <a:path w="87629" h="79375">
                <a:moveTo>
                  <a:pt x="57320" y="6350"/>
                </a:moveTo>
                <a:lnTo>
                  <a:pt x="45720" y="6350"/>
                </a:lnTo>
                <a:lnTo>
                  <a:pt x="48513" y="7746"/>
                </a:lnTo>
                <a:lnTo>
                  <a:pt x="50292" y="10667"/>
                </a:lnTo>
                <a:lnTo>
                  <a:pt x="52070" y="13715"/>
                </a:lnTo>
                <a:lnTo>
                  <a:pt x="53086" y="18161"/>
                </a:lnTo>
                <a:lnTo>
                  <a:pt x="53037" y="29051"/>
                </a:lnTo>
                <a:lnTo>
                  <a:pt x="33147" y="67055"/>
                </a:lnTo>
                <a:lnTo>
                  <a:pt x="28448" y="69723"/>
                </a:lnTo>
                <a:lnTo>
                  <a:pt x="39034" y="69723"/>
                </a:lnTo>
                <a:lnTo>
                  <a:pt x="43687" y="64388"/>
                </a:lnTo>
                <a:lnTo>
                  <a:pt x="49275" y="56133"/>
                </a:lnTo>
                <a:lnTo>
                  <a:pt x="61087" y="56133"/>
                </a:lnTo>
                <a:lnTo>
                  <a:pt x="61849" y="48767"/>
                </a:lnTo>
                <a:lnTo>
                  <a:pt x="63119" y="38480"/>
                </a:lnTo>
                <a:lnTo>
                  <a:pt x="69665" y="29051"/>
                </a:lnTo>
                <a:lnTo>
                  <a:pt x="74563" y="22098"/>
                </a:lnTo>
                <a:lnTo>
                  <a:pt x="62230" y="22098"/>
                </a:lnTo>
                <a:lnTo>
                  <a:pt x="61849" y="14858"/>
                </a:lnTo>
                <a:lnTo>
                  <a:pt x="59944" y="9270"/>
                </a:lnTo>
                <a:lnTo>
                  <a:pt x="57320" y="6350"/>
                </a:lnTo>
                <a:close/>
              </a:path>
              <a:path w="87629" h="79375">
                <a:moveTo>
                  <a:pt x="87375" y="1269"/>
                </a:moveTo>
                <a:lnTo>
                  <a:pt x="73533" y="1269"/>
                </a:lnTo>
                <a:lnTo>
                  <a:pt x="62992" y="21970"/>
                </a:lnTo>
                <a:lnTo>
                  <a:pt x="62230" y="22098"/>
                </a:lnTo>
                <a:lnTo>
                  <a:pt x="74563" y="22098"/>
                </a:lnTo>
                <a:lnTo>
                  <a:pt x="81424" y="12477"/>
                </a:lnTo>
                <a:lnTo>
                  <a:pt x="86613" y="5333"/>
                </a:lnTo>
                <a:lnTo>
                  <a:pt x="87375" y="126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79390" y="903858"/>
            <a:ext cx="39370" cy="63500"/>
          </a:xfrm>
          <a:custGeom>
            <a:avLst/>
            <a:gdLst/>
            <a:ahLst/>
            <a:cxnLst/>
            <a:rect l="l" t="t" r="r" b="b"/>
            <a:pathLst>
              <a:path w="39370" h="63500">
                <a:moveTo>
                  <a:pt x="27686" y="0"/>
                </a:moveTo>
                <a:lnTo>
                  <a:pt x="22733" y="0"/>
                </a:lnTo>
                <a:lnTo>
                  <a:pt x="18161" y="2158"/>
                </a:lnTo>
                <a:lnTo>
                  <a:pt x="0" y="39624"/>
                </a:lnTo>
                <a:lnTo>
                  <a:pt x="0" y="47498"/>
                </a:lnTo>
                <a:lnTo>
                  <a:pt x="0" y="52831"/>
                </a:lnTo>
                <a:lnTo>
                  <a:pt x="762" y="56895"/>
                </a:lnTo>
                <a:lnTo>
                  <a:pt x="2412" y="59436"/>
                </a:lnTo>
                <a:lnTo>
                  <a:pt x="4063" y="62102"/>
                </a:lnTo>
                <a:lnTo>
                  <a:pt x="6350" y="63373"/>
                </a:lnTo>
                <a:lnTo>
                  <a:pt x="9651" y="63373"/>
                </a:lnTo>
                <a:lnTo>
                  <a:pt x="14224" y="63373"/>
                </a:lnTo>
                <a:lnTo>
                  <a:pt x="37464" y="32765"/>
                </a:lnTo>
                <a:lnTo>
                  <a:pt x="38862" y="22225"/>
                </a:lnTo>
                <a:lnTo>
                  <a:pt x="38862" y="17906"/>
                </a:lnTo>
                <a:lnTo>
                  <a:pt x="38862" y="11811"/>
                </a:lnTo>
                <a:lnTo>
                  <a:pt x="37846" y="7365"/>
                </a:lnTo>
                <a:lnTo>
                  <a:pt x="36068" y="4317"/>
                </a:lnTo>
                <a:lnTo>
                  <a:pt x="34289" y="1396"/>
                </a:lnTo>
                <a:lnTo>
                  <a:pt x="31496" y="0"/>
                </a:lnTo>
                <a:lnTo>
                  <a:pt x="276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65165" y="897508"/>
            <a:ext cx="87630" cy="79375"/>
          </a:xfrm>
          <a:custGeom>
            <a:avLst/>
            <a:gdLst/>
            <a:ahLst/>
            <a:cxnLst/>
            <a:rect l="l" t="t" r="r" b="b"/>
            <a:pathLst>
              <a:path w="87629" h="79375">
                <a:moveTo>
                  <a:pt x="42545" y="0"/>
                </a:moveTo>
                <a:lnTo>
                  <a:pt x="48513" y="0"/>
                </a:lnTo>
                <a:lnTo>
                  <a:pt x="53212" y="1777"/>
                </a:lnTo>
                <a:lnTo>
                  <a:pt x="56642" y="5587"/>
                </a:lnTo>
                <a:lnTo>
                  <a:pt x="59944" y="9270"/>
                </a:lnTo>
                <a:lnTo>
                  <a:pt x="61849" y="14858"/>
                </a:lnTo>
                <a:lnTo>
                  <a:pt x="62230" y="22098"/>
                </a:lnTo>
                <a:lnTo>
                  <a:pt x="62992" y="21970"/>
                </a:lnTo>
                <a:lnTo>
                  <a:pt x="73533" y="1269"/>
                </a:lnTo>
                <a:lnTo>
                  <a:pt x="87375" y="1269"/>
                </a:lnTo>
                <a:lnTo>
                  <a:pt x="86613" y="5333"/>
                </a:lnTo>
                <a:lnTo>
                  <a:pt x="81424" y="12477"/>
                </a:lnTo>
                <a:lnTo>
                  <a:pt x="75771" y="20383"/>
                </a:lnTo>
                <a:lnTo>
                  <a:pt x="69665" y="29051"/>
                </a:lnTo>
                <a:lnTo>
                  <a:pt x="63119" y="38480"/>
                </a:lnTo>
                <a:lnTo>
                  <a:pt x="61849" y="48767"/>
                </a:lnTo>
                <a:lnTo>
                  <a:pt x="61087" y="56006"/>
                </a:lnTo>
                <a:lnTo>
                  <a:pt x="61087" y="60198"/>
                </a:lnTo>
                <a:lnTo>
                  <a:pt x="61087" y="63753"/>
                </a:lnTo>
                <a:lnTo>
                  <a:pt x="61595" y="66293"/>
                </a:lnTo>
                <a:lnTo>
                  <a:pt x="62357" y="67817"/>
                </a:lnTo>
                <a:lnTo>
                  <a:pt x="63119" y="69341"/>
                </a:lnTo>
                <a:lnTo>
                  <a:pt x="64516" y="70103"/>
                </a:lnTo>
                <a:lnTo>
                  <a:pt x="66421" y="70103"/>
                </a:lnTo>
                <a:lnTo>
                  <a:pt x="67818" y="70103"/>
                </a:lnTo>
                <a:lnTo>
                  <a:pt x="77597" y="62356"/>
                </a:lnTo>
                <a:lnTo>
                  <a:pt x="82296" y="66675"/>
                </a:lnTo>
                <a:lnTo>
                  <a:pt x="63754" y="79375"/>
                </a:lnTo>
                <a:lnTo>
                  <a:pt x="60198" y="79375"/>
                </a:lnTo>
                <a:lnTo>
                  <a:pt x="53086" y="79375"/>
                </a:lnTo>
                <a:lnTo>
                  <a:pt x="49530" y="74167"/>
                </a:lnTo>
                <a:lnTo>
                  <a:pt x="49530" y="63753"/>
                </a:lnTo>
                <a:lnTo>
                  <a:pt x="49530" y="61467"/>
                </a:lnTo>
                <a:lnTo>
                  <a:pt x="49784" y="58927"/>
                </a:lnTo>
                <a:lnTo>
                  <a:pt x="50037" y="56133"/>
                </a:lnTo>
                <a:lnTo>
                  <a:pt x="49275" y="56133"/>
                </a:lnTo>
                <a:lnTo>
                  <a:pt x="43687" y="64388"/>
                </a:lnTo>
                <a:lnTo>
                  <a:pt x="38481" y="70357"/>
                </a:lnTo>
                <a:lnTo>
                  <a:pt x="33528" y="73913"/>
                </a:lnTo>
                <a:lnTo>
                  <a:pt x="28701" y="77596"/>
                </a:lnTo>
                <a:lnTo>
                  <a:pt x="23368" y="79375"/>
                </a:lnTo>
                <a:lnTo>
                  <a:pt x="17780" y="79375"/>
                </a:lnTo>
                <a:lnTo>
                  <a:pt x="13843" y="79375"/>
                </a:lnTo>
                <a:lnTo>
                  <a:pt x="10541" y="78231"/>
                </a:lnTo>
                <a:lnTo>
                  <a:pt x="7874" y="75945"/>
                </a:lnTo>
                <a:lnTo>
                  <a:pt x="5207" y="73660"/>
                </a:lnTo>
                <a:lnTo>
                  <a:pt x="3175" y="70738"/>
                </a:lnTo>
                <a:lnTo>
                  <a:pt x="1905" y="67055"/>
                </a:lnTo>
                <a:lnTo>
                  <a:pt x="635" y="63245"/>
                </a:lnTo>
                <a:lnTo>
                  <a:pt x="0" y="59181"/>
                </a:lnTo>
                <a:lnTo>
                  <a:pt x="0" y="54863"/>
                </a:lnTo>
                <a:lnTo>
                  <a:pt x="14097" y="12191"/>
                </a:lnTo>
                <a:lnTo>
                  <a:pt x="34417" y="0"/>
                </a:lnTo>
                <a:lnTo>
                  <a:pt x="4254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16296" y="938729"/>
            <a:ext cx="43434" cy="602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30901" y="956944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60" y="0"/>
                </a:moveTo>
                <a:lnTo>
                  <a:pt x="8762" y="0"/>
                </a:lnTo>
                <a:lnTo>
                  <a:pt x="9144" y="3937"/>
                </a:lnTo>
                <a:lnTo>
                  <a:pt x="9358" y="7365"/>
                </a:lnTo>
                <a:lnTo>
                  <a:pt x="9398" y="16001"/>
                </a:lnTo>
                <a:lnTo>
                  <a:pt x="9144" y="19303"/>
                </a:lnTo>
                <a:lnTo>
                  <a:pt x="8509" y="21970"/>
                </a:lnTo>
                <a:lnTo>
                  <a:pt x="8000" y="24510"/>
                </a:lnTo>
                <a:lnTo>
                  <a:pt x="7112" y="26924"/>
                </a:lnTo>
                <a:lnTo>
                  <a:pt x="5841" y="28955"/>
                </a:lnTo>
                <a:lnTo>
                  <a:pt x="4699" y="30987"/>
                </a:lnTo>
                <a:lnTo>
                  <a:pt x="2666" y="33274"/>
                </a:lnTo>
                <a:lnTo>
                  <a:pt x="0" y="35940"/>
                </a:lnTo>
                <a:lnTo>
                  <a:pt x="4318" y="40766"/>
                </a:lnTo>
                <a:lnTo>
                  <a:pt x="9271" y="37083"/>
                </a:lnTo>
                <a:lnTo>
                  <a:pt x="13081" y="33781"/>
                </a:lnTo>
                <a:lnTo>
                  <a:pt x="15875" y="30606"/>
                </a:lnTo>
                <a:lnTo>
                  <a:pt x="18669" y="27558"/>
                </a:lnTo>
                <a:lnTo>
                  <a:pt x="20700" y="24510"/>
                </a:lnTo>
                <a:lnTo>
                  <a:pt x="22098" y="21335"/>
                </a:lnTo>
                <a:lnTo>
                  <a:pt x="23368" y="18287"/>
                </a:lnTo>
                <a:lnTo>
                  <a:pt x="24002" y="14858"/>
                </a:lnTo>
                <a:lnTo>
                  <a:pt x="24002" y="7365"/>
                </a:lnTo>
                <a:lnTo>
                  <a:pt x="23622" y="3682"/>
                </a:lnTo>
                <a:lnTo>
                  <a:pt x="228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26328" y="848842"/>
            <a:ext cx="115755" cy="1534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01249" y="867283"/>
            <a:ext cx="35560" cy="109855"/>
          </a:xfrm>
          <a:custGeom>
            <a:avLst/>
            <a:gdLst/>
            <a:ahLst/>
            <a:cxnLst/>
            <a:rect l="l" t="t" r="r" b="b"/>
            <a:pathLst>
              <a:path w="35560" h="109855">
                <a:moveTo>
                  <a:pt x="26679" y="30733"/>
                </a:moveTo>
                <a:lnTo>
                  <a:pt x="21980" y="30733"/>
                </a:lnTo>
                <a:lnTo>
                  <a:pt x="2422" y="31495"/>
                </a:lnTo>
                <a:lnTo>
                  <a:pt x="1533" y="35687"/>
                </a:lnTo>
                <a:lnTo>
                  <a:pt x="4835" y="35813"/>
                </a:lnTo>
                <a:lnTo>
                  <a:pt x="7121" y="36321"/>
                </a:lnTo>
                <a:lnTo>
                  <a:pt x="8264" y="37211"/>
                </a:lnTo>
                <a:lnTo>
                  <a:pt x="9407" y="37972"/>
                </a:lnTo>
                <a:lnTo>
                  <a:pt x="10042" y="39624"/>
                </a:lnTo>
                <a:lnTo>
                  <a:pt x="10042" y="44703"/>
                </a:lnTo>
                <a:lnTo>
                  <a:pt x="9407" y="48767"/>
                </a:lnTo>
                <a:lnTo>
                  <a:pt x="8137" y="54101"/>
                </a:lnTo>
                <a:lnTo>
                  <a:pt x="2168" y="80390"/>
                </a:lnTo>
                <a:lnTo>
                  <a:pt x="644" y="86740"/>
                </a:lnTo>
                <a:lnTo>
                  <a:pt x="50" y="90804"/>
                </a:lnTo>
                <a:lnTo>
                  <a:pt x="0" y="100329"/>
                </a:lnTo>
                <a:lnTo>
                  <a:pt x="898" y="103250"/>
                </a:lnTo>
                <a:lnTo>
                  <a:pt x="3057" y="105790"/>
                </a:lnTo>
                <a:lnTo>
                  <a:pt x="5089" y="108330"/>
                </a:lnTo>
                <a:lnTo>
                  <a:pt x="7883" y="109600"/>
                </a:lnTo>
                <a:lnTo>
                  <a:pt x="15503" y="109600"/>
                </a:lnTo>
                <a:lnTo>
                  <a:pt x="19059" y="108584"/>
                </a:lnTo>
                <a:lnTo>
                  <a:pt x="22361" y="106552"/>
                </a:lnTo>
                <a:lnTo>
                  <a:pt x="25663" y="104647"/>
                </a:lnTo>
                <a:lnTo>
                  <a:pt x="29854" y="100837"/>
                </a:lnTo>
                <a:lnTo>
                  <a:pt x="30350" y="100329"/>
                </a:lnTo>
                <a:lnTo>
                  <a:pt x="16265" y="100329"/>
                </a:lnTo>
                <a:lnTo>
                  <a:pt x="15122" y="99821"/>
                </a:lnTo>
                <a:lnTo>
                  <a:pt x="14487" y="98932"/>
                </a:lnTo>
                <a:lnTo>
                  <a:pt x="13725" y="97916"/>
                </a:lnTo>
                <a:lnTo>
                  <a:pt x="13344" y="96392"/>
                </a:lnTo>
                <a:lnTo>
                  <a:pt x="13467" y="90804"/>
                </a:lnTo>
                <a:lnTo>
                  <a:pt x="13979" y="87629"/>
                </a:lnTo>
                <a:lnTo>
                  <a:pt x="15122" y="82295"/>
                </a:lnTo>
                <a:lnTo>
                  <a:pt x="26679" y="30733"/>
                </a:lnTo>
                <a:close/>
              </a:path>
              <a:path w="35560" h="109855">
                <a:moveTo>
                  <a:pt x="30616" y="90804"/>
                </a:moveTo>
                <a:lnTo>
                  <a:pt x="27314" y="94487"/>
                </a:lnTo>
                <a:lnTo>
                  <a:pt x="24647" y="97027"/>
                </a:lnTo>
                <a:lnTo>
                  <a:pt x="22869" y="98297"/>
                </a:lnTo>
                <a:lnTo>
                  <a:pt x="21091" y="99694"/>
                </a:lnTo>
                <a:lnTo>
                  <a:pt x="19313" y="100329"/>
                </a:lnTo>
                <a:lnTo>
                  <a:pt x="30350" y="100329"/>
                </a:lnTo>
                <a:lnTo>
                  <a:pt x="35188" y="95376"/>
                </a:lnTo>
                <a:lnTo>
                  <a:pt x="30616" y="90804"/>
                </a:lnTo>
                <a:close/>
              </a:path>
              <a:path w="35560" h="109855">
                <a:moveTo>
                  <a:pt x="34045" y="0"/>
                </a:moveTo>
                <a:lnTo>
                  <a:pt x="19821" y="0"/>
                </a:lnTo>
                <a:lnTo>
                  <a:pt x="16138" y="15493"/>
                </a:lnTo>
                <a:lnTo>
                  <a:pt x="30362" y="15493"/>
                </a:lnTo>
                <a:lnTo>
                  <a:pt x="3404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01132" y="898016"/>
            <a:ext cx="35560" cy="79375"/>
          </a:xfrm>
          <a:custGeom>
            <a:avLst/>
            <a:gdLst/>
            <a:ahLst/>
            <a:cxnLst/>
            <a:rect l="l" t="t" r="r" b="b"/>
            <a:pathLst>
              <a:path w="35560" h="79375">
                <a:moveTo>
                  <a:pt x="22097" y="0"/>
                </a:moveTo>
                <a:lnTo>
                  <a:pt x="26796" y="0"/>
                </a:lnTo>
                <a:lnTo>
                  <a:pt x="15239" y="51562"/>
                </a:lnTo>
                <a:lnTo>
                  <a:pt x="14096" y="56896"/>
                </a:lnTo>
                <a:lnTo>
                  <a:pt x="13462" y="60833"/>
                </a:lnTo>
                <a:lnTo>
                  <a:pt x="13462" y="63500"/>
                </a:lnTo>
                <a:lnTo>
                  <a:pt x="13462" y="65659"/>
                </a:lnTo>
                <a:lnTo>
                  <a:pt x="13842" y="67183"/>
                </a:lnTo>
                <a:lnTo>
                  <a:pt x="14604" y="68199"/>
                </a:lnTo>
                <a:lnTo>
                  <a:pt x="15239" y="69087"/>
                </a:lnTo>
                <a:lnTo>
                  <a:pt x="16382" y="69596"/>
                </a:lnTo>
                <a:lnTo>
                  <a:pt x="17779" y="69596"/>
                </a:lnTo>
                <a:lnTo>
                  <a:pt x="19430" y="69596"/>
                </a:lnTo>
                <a:lnTo>
                  <a:pt x="21208" y="68961"/>
                </a:lnTo>
                <a:lnTo>
                  <a:pt x="22987" y="67563"/>
                </a:lnTo>
                <a:lnTo>
                  <a:pt x="24764" y="66294"/>
                </a:lnTo>
                <a:lnTo>
                  <a:pt x="27431" y="63754"/>
                </a:lnTo>
                <a:lnTo>
                  <a:pt x="30733" y="60071"/>
                </a:lnTo>
                <a:lnTo>
                  <a:pt x="35305" y="64643"/>
                </a:lnTo>
                <a:lnTo>
                  <a:pt x="29971" y="70104"/>
                </a:lnTo>
                <a:lnTo>
                  <a:pt x="25780" y="73913"/>
                </a:lnTo>
                <a:lnTo>
                  <a:pt x="22478" y="75819"/>
                </a:lnTo>
                <a:lnTo>
                  <a:pt x="19176" y="77850"/>
                </a:lnTo>
                <a:lnTo>
                  <a:pt x="15620" y="78867"/>
                </a:lnTo>
                <a:lnTo>
                  <a:pt x="11556" y="78867"/>
                </a:lnTo>
                <a:lnTo>
                  <a:pt x="8000" y="78867"/>
                </a:lnTo>
                <a:lnTo>
                  <a:pt x="5206" y="77597"/>
                </a:lnTo>
                <a:lnTo>
                  <a:pt x="3175" y="75057"/>
                </a:lnTo>
                <a:lnTo>
                  <a:pt x="1015" y="72517"/>
                </a:lnTo>
                <a:lnTo>
                  <a:pt x="0" y="69215"/>
                </a:lnTo>
                <a:lnTo>
                  <a:pt x="0" y="65278"/>
                </a:lnTo>
                <a:lnTo>
                  <a:pt x="0" y="61213"/>
                </a:lnTo>
                <a:lnTo>
                  <a:pt x="762" y="56007"/>
                </a:lnTo>
                <a:lnTo>
                  <a:pt x="2285" y="49657"/>
                </a:lnTo>
                <a:lnTo>
                  <a:pt x="8254" y="23368"/>
                </a:lnTo>
                <a:lnTo>
                  <a:pt x="9525" y="18034"/>
                </a:lnTo>
                <a:lnTo>
                  <a:pt x="10159" y="13970"/>
                </a:lnTo>
                <a:lnTo>
                  <a:pt x="10159" y="11303"/>
                </a:lnTo>
                <a:lnTo>
                  <a:pt x="10159" y="8890"/>
                </a:lnTo>
                <a:lnTo>
                  <a:pt x="9525" y="7238"/>
                </a:lnTo>
                <a:lnTo>
                  <a:pt x="8381" y="6477"/>
                </a:lnTo>
                <a:lnTo>
                  <a:pt x="7238" y="5587"/>
                </a:lnTo>
                <a:lnTo>
                  <a:pt x="4952" y="5080"/>
                </a:lnTo>
                <a:lnTo>
                  <a:pt x="1650" y="4953"/>
                </a:lnTo>
                <a:lnTo>
                  <a:pt x="2539" y="762"/>
                </a:lnTo>
                <a:lnTo>
                  <a:pt x="2209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17388" y="867283"/>
            <a:ext cx="18415" cy="15875"/>
          </a:xfrm>
          <a:custGeom>
            <a:avLst/>
            <a:gdLst/>
            <a:ahLst/>
            <a:cxnLst/>
            <a:rect l="l" t="t" r="r" b="b"/>
            <a:pathLst>
              <a:path w="18414" h="15875">
                <a:moveTo>
                  <a:pt x="3683" y="0"/>
                </a:moveTo>
                <a:lnTo>
                  <a:pt x="17907" y="0"/>
                </a:lnTo>
                <a:lnTo>
                  <a:pt x="14224" y="15493"/>
                </a:lnTo>
                <a:lnTo>
                  <a:pt x="0" y="15493"/>
                </a:lnTo>
                <a:lnTo>
                  <a:pt x="36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91555" y="862614"/>
            <a:ext cx="98298" cy="1135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00572" y="876300"/>
            <a:ext cx="88264" cy="10388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36335" y="841273"/>
            <a:ext cx="70865" cy="17294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45988" y="847318"/>
            <a:ext cx="143549" cy="16957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21171" y="864616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41528" y="18669"/>
                </a:moveTo>
                <a:lnTo>
                  <a:pt x="24002" y="18669"/>
                </a:lnTo>
                <a:lnTo>
                  <a:pt x="25145" y="19050"/>
                </a:lnTo>
                <a:lnTo>
                  <a:pt x="26669" y="21082"/>
                </a:lnTo>
                <a:lnTo>
                  <a:pt x="26987" y="22351"/>
                </a:lnTo>
                <a:lnTo>
                  <a:pt x="27050" y="93725"/>
                </a:lnTo>
                <a:lnTo>
                  <a:pt x="26669" y="96393"/>
                </a:lnTo>
                <a:lnTo>
                  <a:pt x="26035" y="98044"/>
                </a:lnTo>
                <a:lnTo>
                  <a:pt x="25526" y="99695"/>
                </a:lnTo>
                <a:lnTo>
                  <a:pt x="24511" y="101092"/>
                </a:lnTo>
                <a:lnTo>
                  <a:pt x="23113" y="101981"/>
                </a:lnTo>
                <a:lnTo>
                  <a:pt x="21843" y="102870"/>
                </a:lnTo>
                <a:lnTo>
                  <a:pt x="19812" y="103505"/>
                </a:lnTo>
                <a:lnTo>
                  <a:pt x="14731" y="104521"/>
                </a:lnTo>
                <a:lnTo>
                  <a:pt x="10540" y="104775"/>
                </a:lnTo>
                <a:lnTo>
                  <a:pt x="4572" y="105029"/>
                </a:lnTo>
                <a:lnTo>
                  <a:pt x="4572" y="110998"/>
                </a:lnTo>
                <a:lnTo>
                  <a:pt x="64007" y="110998"/>
                </a:lnTo>
                <a:lnTo>
                  <a:pt x="64007" y="105029"/>
                </a:lnTo>
                <a:lnTo>
                  <a:pt x="59816" y="105029"/>
                </a:lnTo>
                <a:lnTo>
                  <a:pt x="56514" y="104775"/>
                </a:lnTo>
                <a:lnTo>
                  <a:pt x="41599" y="93725"/>
                </a:lnTo>
                <a:lnTo>
                  <a:pt x="41528" y="18669"/>
                </a:lnTo>
                <a:close/>
              </a:path>
              <a:path w="64135" h="111125">
                <a:moveTo>
                  <a:pt x="42037" y="0"/>
                </a:moveTo>
                <a:lnTo>
                  <a:pt x="37591" y="0"/>
                </a:lnTo>
                <a:lnTo>
                  <a:pt x="0" y="22351"/>
                </a:lnTo>
                <a:lnTo>
                  <a:pt x="3555" y="28575"/>
                </a:lnTo>
                <a:lnTo>
                  <a:pt x="8254" y="25526"/>
                </a:lnTo>
                <a:lnTo>
                  <a:pt x="12064" y="22987"/>
                </a:lnTo>
                <a:lnTo>
                  <a:pt x="15239" y="21209"/>
                </a:lnTo>
                <a:lnTo>
                  <a:pt x="18414" y="19558"/>
                </a:lnTo>
                <a:lnTo>
                  <a:pt x="20827" y="18669"/>
                </a:lnTo>
                <a:lnTo>
                  <a:pt x="41528" y="18669"/>
                </a:lnTo>
                <a:lnTo>
                  <a:pt x="41655" y="5080"/>
                </a:lnTo>
                <a:lnTo>
                  <a:pt x="420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21171" y="864616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37591" y="0"/>
                </a:moveTo>
                <a:lnTo>
                  <a:pt x="42037" y="0"/>
                </a:lnTo>
                <a:lnTo>
                  <a:pt x="41655" y="5080"/>
                </a:lnTo>
                <a:lnTo>
                  <a:pt x="41528" y="12192"/>
                </a:lnTo>
                <a:lnTo>
                  <a:pt x="41528" y="21336"/>
                </a:lnTo>
                <a:lnTo>
                  <a:pt x="41528" y="89916"/>
                </a:lnTo>
                <a:lnTo>
                  <a:pt x="41528" y="93091"/>
                </a:lnTo>
                <a:lnTo>
                  <a:pt x="41782" y="95376"/>
                </a:lnTo>
                <a:lnTo>
                  <a:pt x="42037" y="97028"/>
                </a:lnTo>
                <a:lnTo>
                  <a:pt x="42417" y="98551"/>
                </a:lnTo>
                <a:lnTo>
                  <a:pt x="43052" y="99822"/>
                </a:lnTo>
                <a:lnTo>
                  <a:pt x="43941" y="100837"/>
                </a:lnTo>
                <a:lnTo>
                  <a:pt x="44830" y="101854"/>
                </a:lnTo>
                <a:lnTo>
                  <a:pt x="59816" y="105029"/>
                </a:lnTo>
                <a:lnTo>
                  <a:pt x="64007" y="105029"/>
                </a:lnTo>
                <a:lnTo>
                  <a:pt x="64007" y="110998"/>
                </a:lnTo>
                <a:lnTo>
                  <a:pt x="4572" y="110998"/>
                </a:lnTo>
                <a:lnTo>
                  <a:pt x="4572" y="105029"/>
                </a:lnTo>
                <a:lnTo>
                  <a:pt x="10540" y="104775"/>
                </a:lnTo>
                <a:lnTo>
                  <a:pt x="14731" y="104521"/>
                </a:lnTo>
                <a:lnTo>
                  <a:pt x="17272" y="104012"/>
                </a:lnTo>
                <a:lnTo>
                  <a:pt x="19812" y="103505"/>
                </a:lnTo>
                <a:lnTo>
                  <a:pt x="21843" y="102870"/>
                </a:lnTo>
                <a:lnTo>
                  <a:pt x="23113" y="101981"/>
                </a:lnTo>
                <a:lnTo>
                  <a:pt x="24511" y="101092"/>
                </a:lnTo>
                <a:lnTo>
                  <a:pt x="25526" y="99695"/>
                </a:lnTo>
                <a:lnTo>
                  <a:pt x="26035" y="98044"/>
                </a:lnTo>
                <a:lnTo>
                  <a:pt x="26669" y="96393"/>
                </a:lnTo>
                <a:lnTo>
                  <a:pt x="27050" y="93725"/>
                </a:lnTo>
                <a:lnTo>
                  <a:pt x="27050" y="89916"/>
                </a:lnTo>
                <a:lnTo>
                  <a:pt x="27050" y="24764"/>
                </a:lnTo>
                <a:lnTo>
                  <a:pt x="27050" y="22606"/>
                </a:lnTo>
                <a:lnTo>
                  <a:pt x="26669" y="21082"/>
                </a:lnTo>
                <a:lnTo>
                  <a:pt x="25907" y="20066"/>
                </a:lnTo>
                <a:lnTo>
                  <a:pt x="25145" y="19050"/>
                </a:lnTo>
                <a:lnTo>
                  <a:pt x="24002" y="18669"/>
                </a:lnTo>
                <a:lnTo>
                  <a:pt x="22605" y="18669"/>
                </a:lnTo>
                <a:lnTo>
                  <a:pt x="20827" y="18669"/>
                </a:lnTo>
                <a:lnTo>
                  <a:pt x="18414" y="19558"/>
                </a:lnTo>
                <a:lnTo>
                  <a:pt x="15239" y="21209"/>
                </a:lnTo>
                <a:lnTo>
                  <a:pt x="12064" y="22987"/>
                </a:lnTo>
                <a:lnTo>
                  <a:pt x="8254" y="25526"/>
                </a:lnTo>
                <a:lnTo>
                  <a:pt x="3555" y="28575"/>
                </a:lnTo>
                <a:lnTo>
                  <a:pt x="0" y="22351"/>
                </a:lnTo>
                <a:lnTo>
                  <a:pt x="375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85688" y="938729"/>
            <a:ext cx="43434" cy="602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00292" y="956944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60" y="0"/>
                </a:moveTo>
                <a:lnTo>
                  <a:pt x="8762" y="0"/>
                </a:lnTo>
                <a:lnTo>
                  <a:pt x="9144" y="3937"/>
                </a:lnTo>
                <a:lnTo>
                  <a:pt x="9358" y="7365"/>
                </a:lnTo>
                <a:lnTo>
                  <a:pt x="9398" y="16001"/>
                </a:lnTo>
                <a:lnTo>
                  <a:pt x="9144" y="19303"/>
                </a:lnTo>
                <a:lnTo>
                  <a:pt x="8509" y="21970"/>
                </a:lnTo>
                <a:lnTo>
                  <a:pt x="8001" y="24510"/>
                </a:lnTo>
                <a:lnTo>
                  <a:pt x="7112" y="26924"/>
                </a:lnTo>
                <a:lnTo>
                  <a:pt x="5842" y="28955"/>
                </a:lnTo>
                <a:lnTo>
                  <a:pt x="4699" y="30987"/>
                </a:lnTo>
                <a:lnTo>
                  <a:pt x="2667" y="33274"/>
                </a:lnTo>
                <a:lnTo>
                  <a:pt x="0" y="35940"/>
                </a:lnTo>
                <a:lnTo>
                  <a:pt x="4318" y="40766"/>
                </a:lnTo>
                <a:lnTo>
                  <a:pt x="9271" y="37083"/>
                </a:lnTo>
                <a:lnTo>
                  <a:pt x="13081" y="33781"/>
                </a:lnTo>
                <a:lnTo>
                  <a:pt x="15875" y="30606"/>
                </a:lnTo>
                <a:lnTo>
                  <a:pt x="18669" y="27558"/>
                </a:lnTo>
                <a:lnTo>
                  <a:pt x="20828" y="24510"/>
                </a:lnTo>
                <a:lnTo>
                  <a:pt x="22098" y="21335"/>
                </a:lnTo>
                <a:lnTo>
                  <a:pt x="23368" y="18287"/>
                </a:lnTo>
                <a:lnTo>
                  <a:pt x="24003" y="14858"/>
                </a:lnTo>
                <a:lnTo>
                  <a:pt x="24003" y="7365"/>
                </a:lnTo>
                <a:lnTo>
                  <a:pt x="23622" y="3682"/>
                </a:lnTo>
                <a:lnTo>
                  <a:pt x="228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00292" y="956944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8762" y="0"/>
                </a:moveTo>
                <a:lnTo>
                  <a:pt x="22860" y="0"/>
                </a:lnTo>
                <a:lnTo>
                  <a:pt x="23622" y="3682"/>
                </a:lnTo>
                <a:lnTo>
                  <a:pt x="24003" y="7365"/>
                </a:lnTo>
                <a:lnTo>
                  <a:pt x="24003" y="11049"/>
                </a:lnTo>
                <a:lnTo>
                  <a:pt x="24003" y="14858"/>
                </a:lnTo>
                <a:lnTo>
                  <a:pt x="23368" y="18287"/>
                </a:lnTo>
                <a:lnTo>
                  <a:pt x="22098" y="21335"/>
                </a:lnTo>
                <a:lnTo>
                  <a:pt x="20828" y="24510"/>
                </a:lnTo>
                <a:lnTo>
                  <a:pt x="18669" y="27558"/>
                </a:lnTo>
                <a:lnTo>
                  <a:pt x="15875" y="30606"/>
                </a:lnTo>
                <a:lnTo>
                  <a:pt x="13081" y="33781"/>
                </a:lnTo>
                <a:lnTo>
                  <a:pt x="9271" y="37083"/>
                </a:lnTo>
                <a:lnTo>
                  <a:pt x="4318" y="40766"/>
                </a:lnTo>
                <a:lnTo>
                  <a:pt x="0" y="35940"/>
                </a:lnTo>
                <a:lnTo>
                  <a:pt x="2667" y="33274"/>
                </a:lnTo>
                <a:lnTo>
                  <a:pt x="4699" y="30987"/>
                </a:lnTo>
                <a:lnTo>
                  <a:pt x="5842" y="28955"/>
                </a:lnTo>
                <a:lnTo>
                  <a:pt x="7112" y="26924"/>
                </a:lnTo>
                <a:lnTo>
                  <a:pt x="8001" y="24510"/>
                </a:lnTo>
                <a:lnTo>
                  <a:pt x="8509" y="21970"/>
                </a:lnTo>
                <a:lnTo>
                  <a:pt x="9144" y="19303"/>
                </a:lnTo>
                <a:lnTo>
                  <a:pt x="9398" y="16001"/>
                </a:lnTo>
                <a:lnTo>
                  <a:pt x="9398" y="12064"/>
                </a:lnTo>
                <a:lnTo>
                  <a:pt x="9398" y="8000"/>
                </a:lnTo>
                <a:lnTo>
                  <a:pt x="9144" y="3937"/>
                </a:lnTo>
                <a:lnTo>
                  <a:pt x="87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64935" y="938825"/>
            <a:ext cx="113507" cy="3742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58027" y="956944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16256" y="0"/>
                </a:moveTo>
                <a:lnTo>
                  <a:pt x="0" y="0"/>
                </a:lnTo>
                <a:lnTo>
                  <a:pt x="0" y="18668"/>
                </a:lnTo>
                <a:lnTo>
                  <a:pt x="16256" y="18668"/>
                </a:lnTo>
                <a:lnTo>
                  <a:pt x="1625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18657" y="956944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16255" y="0"/>
                </a:moveTo>
                <a:lnTo>
                  <a:pt x="0" y="0"/>
                </a:lnTo>
                <a:lnTo>
                  <a:pt x="0" y="18668"/>
                </a:lnTo>
                <a:lnTo>
                  <a:pt x="16255" y="18668"/>
                </a:lnTo>
                <a:lnTo>
                  <a:pt x="1625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979286" y="956944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16255" y="0"/>
                </a:moveTo>
                <a:lnTo>
                  <a:pt x="0" y="0"/>
                </a:lnTo>
                <a:lnTo>
                  <a:pt x="0" y="18668"/>
                </a:lnTo>
                <a:lnTo>
                  <a:pt x="16255" y="18668"/>
                </a:lnTo>
                <a:lnTo>
                  <a:pt x="1625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8027" y="956944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0" y="0"/>
                </a:moveTo>
                <a:lnTo>
                  <a:pt x="16256" y="0"/>
                </a:lnTo>
                <a:lnTo>
                  <a:pt x="16256" y="18668"/>
                </a:lnTo>
                <a:lnTo>
                  <a:pt x="0" y="186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018657" y="956944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0" y="0"/>
                </a:moveTo>
                <a:lnTo>
                  <a:pt x="16255" y="0"/>
                </a:lnTo>
                <a:lnTo>
                  <a:pt x="16255" y="18668"/>
                </a:lnTo>
                <a:lnTo>
                  <a:pt x="0" y="186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979286" y="956944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0" y="0"/>
                </a:moveTo>
                <a:lnTo>
                  <a:pt x="16255" y="0"/>
                </a:lnTo>
                <a:lnTo>
                  <a:pt x="16255" y="18668"/>
                </a:lnTo>
                <a:lnTo>
                  <a:pt x="0" y="186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097523" y="938729"/>
            <a:ext cx="43434" cy="602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12128" y="956944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60" y="0"/>
                </a:moveTo>
                <a:lnTo>
                  <a:pt x="8762" y="0"/>
                </a:lnTo>
                <a:lnTo>
                  <a:pt x="9144" y="3937"/>
                </a:lnTo>
                <a:lnTo>
                  <a:pt x="9358" y="7365"/>
                </a:lnTo>
                <a:lnTo>
                  <a:pt x="9398" y="16001"/>
                </a:lnTo>
                <a:lnTo>
                  <a:pt x="9144" y="19303"/>
                </a:lnTo>
                <a:lnTo>
                  <a:pt x="8509" y="21970"/>
                </a:lnTo>
                <a:lnTo>
                  <a:pt x="8000" y="24510"/>
                </a:lnTo>
                <a:lnTo>
                  <a:pt x="7112" y="26924"/>
                </a:lnTo>
                <a:lnTo>
                  <a:pt x="5842" y="28955"/>
                </a:lnTo>
                <a:lnTo>
                  <a:pt x="4699" y="30987"/>
                </a:lnTo>
                <a:lnTo>
                  <a:pt x="2667" y="33274"/>
                </a:lnTo>
                <a:lnTo>
                  <a:pt x="0" y="35940"/>
                </a:lnTo>
                <a:lnTo>
                  <a:pt x="4318" y="40766"/>
                </a:lnTo>
                <a:lnTo>
                  <a:pt x="9271" y="37083"/>
                </a:lnTo>
                <a:lnTo>
                  <a:pt x="13081" y="33781"/>
                </a:lnTo>
                <a:lnTo>
                  <a:pt x="15875" y="30606"/>
                </a:lnTo>
                <a:lnTo>
                  <a:pt x="18669" y="27558"/>
                </a:lnTo>
                <a:lnTo>
                  <a:pt x="20828" y="24510"/>
                </a:lnTo>
                <a:lnTo>
                  <a:pt x="22098" y="21335"/>
                </a:lnTo>
                <a:lnTo>
                  <a:pt x="23368" y="18287"/>
                </a:lnTo>
                <a:lnTo>
                  <a:pt x="24003" y="14858"/>
                </a:lnTo>
                <a:lnTo>
                  <a:pt x="24003" y="7365"/>
                </a:lnTo>
                <a:lnTo>
                  <a:pt x="23622" y="3682"/>
                </a:lnTo>
                <a:lnTo>
                  <a:pt x="228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12128" y="956944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8762" y="0"/>
                </a:moveTo>
                <a:lnTo>
                  <a:pt x="22860" y="0"/>
                </a:lnTo>
                <a:lnTo>
                  <a:pt x="23622" y="3682"/>
                </a:lnTo>
                <a:lnTo>
                  <a:pt x="24003" y="7365"/>
                </a:lnTo>
                <a:lnTo>
                  <a:pt x="24003" y="11049"/>
                </a:lnTo>
                <a:lnTo>
                  <a:pt x="24003" y="14858"/>
                </a:lnTo>
                <a:lnTo>
                  <a:pt x="23368" y="18287"/>
                </a:lnTo>
                <a:lnTo>
                  <a:pt x="22098" y="21335"/>
                </a:lnTo>
                <a:lnTo>
                  <a:pt x="20828" y="24510"/>
                </a:lnTo>
                <a:lnTo>
                  <a:pt x="18669" y="27558"/>
                </a:lnTo>
                <a:lnTo>
                  <a:pt x="15875" y="30606"/>
                </a:lnTo>
                <a:lnTo>
                  <a:pt x="13081" y="33781"/>
                </a:lnTo>
                <a:lnTo>
                  <a:pt x="9271" y="37083"/>
                </a:lnTo>
                <a:lnTo>
                  <a:pt x="4318" y="40766"/>
                </a:lnTo>
                <a:lnTo>
                  <a:pt x="0" y="35940"/>
                </a:lnTo>
                <a:lnTo>
                  <a:pt x="2667" y="33274"/>
                </a:lnTo>
                <a:lnTo>
                  <a:pt x="4699" y="30987"/>
                </a:lnTo>
                <a:lnTo>
                  <a:pt x="5842" y="28955"/>
                </a:lnTo>
                <a:lnTo>
                  <a:pt x="7112" y="26924"/>
                </a:lnTo>
                <a:lnTo>
                  <a:pt x="8000" y="24510"/>
                </a:lnTo>
                <a:lnTo>
                  <a:pt x="8509" y="21970"/>
                </a:lnTo>
                <a:lnTo>
                  <a:pt x="9144" y="19303"/>
                </a:lnTo>
                <a:lnTo>
                  <a:pt x="9398" y="16001"/>
                </a:lnTo>
                <a:lnTo>
                  <a:pt x="9398" y="12064"/>
                </a:lnTo>
                <a:lnTo>
                  <a:pt x="9398" y="8000"/>
                </a:lnTo>
                <a:lnTo>
                  <a:pt x="9144" y="3937"/>
                </a:lnTo>
                <a:lnTo>
                  <a:pt x="87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61532" y="848893"/>
            <a:ext cx="150088" cy="1272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75502" y="865886"/>
            <a:ext cx="131445" cy="109855"/>
          </a:xfrm>
          <a:custGeom>
            <a:avLst/>
            <a:gdLst/>
            <a:ahLst/>
            <a:cxnLst/>
            <a:rect l="l" t="t" r="r" b="b"/>
            <a:pathLst>
              <a:path w="131445" h="109855">
                <a:moveTo>
                  <a:pt x="49784" y="0"/>
                </a:moveTo>
                <a:lnTo>
                  <a:pt x="21082" y="0"/>
                </a:lnTo>
                <a:lnTo>
                  <a:pt x="20193" y="3937"/>
                </a:lnTo>
                <a:lnTo>
                  <a:pt x="22987" y="4063"/>
                </a:lnTo>
                <a:lnTo>
                  <a:pt x="24892" y="4699"/>
                </a:lnTo>
                <a:lnTo>
                  <a:pt x="26162" y="5587"/>
                </a:lnTo>
                <a:lnTo>
                  <a:pt x="27432" y="6603"/>
                </a:lnTo>
                <a:lnTo>
                  <a:pt x="28067" y="8381"/>
                </a:lnTo>
                <a:lnTo>
                  <a:pt x="28067" y="13080"/>
                </a:lnTo>
                <a:lnTo>
                  <a:pt x="27939" y="15112"/>
                </a:lnTo>
                <a:lnTo>
                  <a:pt x="27559" y="17272"/>
                </a:lnTo>
                <a:lnTo>
                  <a:pt x="27305" y="19303"/>
                </a:lnTo>
                <a:lnTo>
                  <a:pt x="12700" y="85725"/>
                </a:lnTo>
                <a:lnTo>
                  <a:pt x="8000" y="101218"/>
                </a:lnTo>
                <a:lnTo>
                  <a:pt x="7365" y="102488"/>
                </a:lnTo>
                <a:lnTo>
                  <a:pt x="6476" y="103504"/>
                </a:lnTo>
                <a:lnTo>
                  <a:pt x="5461" y="104139"/>
                </a:lnTo>
                <a:lnTo>
                  <a:pt x="4445" y="104901"/>
                </a:lnTo>
                <a:lnTo>
                  <a:pt x="2921" y="105410"/>
                </a:lnTo>
                <a:lnTo>
                  <a:pt x="888" y="105790"/>
                </a:lnTo>
                <a:lnTo>
                  <a:pt x="0" y="109727"/>
                </a:lnTo>
                <a:lnTo>
                  <a:pt x="28194" y="109727"/>
                </a:lnTo>
                <a:lnTo>
                  <a:pt x="29083" y="105790"/>
                </a:lnTo>
                <a:lnTo>
                  <a:pt x="26162" y="105537"/>
                </a:lnTo>
                <a:lnTo>
                  <a:pt x="24130" y="104901"/>
                </a:lnTo>
                <a:lnTo>
                  <a:pt x="22987" y="103886"/>
                </a:lnTo>
                <a:lnTo>
                  <a:pt x="21717" y="102997"/>
                </a:lnTo>
                <a:lnTo>
                  <a:pt x="21209" y="101218"/>
                </a:lnTo>
                <a:lnTo>
                  <a:pt x="21320" y="94614"/>
                </a:lnTo>
                <a:lnTo>
                  <a:pt x="21717" y="91439"/>
                </a:lnTo>
                <a:lnTo>
                  <a:pt x="22860" y="86360"/>
                </a:lnTo>
                <a:lnTo>
                  <a:pt x="30987" y="49149"/>
                </a:lnTo>
                <a:lnTo>
                  <a:pt x="32656" y="41342"/>
                </a:lnTo>
                <a:lnTo>
                  <a:pt x="34242" y="33178"/>
                </a:lnTo>
                <a:lnTo>
                  <a:pt x="35889" y="23875"/>
                </a:lnTo>
                <a:lnTo>
                  <a:pt x="37211" y="15875"/>
                </a:lnTo>
                <a:lnTo>
                  <a:pt x="51645" y="15875"/>
                </a:lnTo>
                <a:lnTo>
                  <a:pt x="49784" y="0"/>
                </a:lnTo>
                <a:close/>
              </a:path>
              <a:path w="131445" h="109855">
                <a:moveTo>
                  <a:pt x="120001" y="17272"/>
                </a:moveTo>
                <a:lnTo>
                  <a:pt x="106299" y="17272"/>
                </a:lnTo>
                <a:lnTo>
                  <a:pt x="104394" y="23875"/>
                </a:lnTo>
                <a:lnTo>
                  <a:pt x="102743" y="30606"/>
                </a:lnTo>
                <a:lnTo>
                  <a:pt x="101219" y="37211"/>
                </a:lnTo>
                <a:lnTo>
                  <a:pt x="90550" y="85725"/>
                </a:lnTo>
                <a:lnTo>
                  <a:pt x="89090" y="91948"/>
                </a:lnTo>
                <a:lnTo>
                  <a:pt x="83312" y="104139"/>
                </a:lnTo>
                <a:lnTo>
                  <a:pt x="82296" y="104901"/>
                </a:lnTo>
                <a:lnTo>
                  <a:pt x="80772" y="105410"/>
                </a:lnTo>
                <a:lnTo>
                  <a:pt x="78739" y="105790"/>
                </a:lnTo>
                <a:lnTo>
                  <a:pt x="77850" y="109727"/>
                </a:lnTo>
                <a:lnTo>
                  <a:pt x="110109" y="109727"/>
                </a:lnTo>
                <a:lnTo>
                  <a:pt x="110998" y="105790"/>
                </a:lnTo>
                <a:lnTo>
                  <a:pt x="108076" y="105537"/>
                </a:lnTo>
                <a:lnTo>
                  <a:pt x="106045" y="104901"/>
                </a:lnTo>
                <a:lnTo>
                  <a:pt x="104901" y="103886"/>
                </a:lnTo>
                <a:lnTo>
                  <a:pt x="103632" y="102997"/>
                </a:lnTo>
                <a:lnTo>
                  <a:pt x="102997" y="101218"/>
                </a:lnTo>
                <a:lnTo>
                  <a:pt x="103124" y="95630"/>
                </a:lnTo>
                <a:lnTo>
                  <a:pt x="104012" y="89408"/>
                </a:lnTo>
                <a:lnTo>
                  <a:pt x="104775" y="86360"/>
                </a:lnTo>
                <a:lnTo>
                  <a:pt x="118490" y="23875"/>
                </a:lnTo>
                <a:lnTo>
                  <a:pt x="119634" y="18796"/>
                </a:lnTo>
                <a:lnTo>
                  <a:pt x="120001" y="17272"/>
                </a:lnTo>
                <a:close/>
              </a:path>
              <a:path w="131445" h="109855">
                <a:moveTo>
                  <a:pt x="51645" y="15875"/>
                </a:moveTo>
                <a:lnTo>
                  <a:pt x="38735" y="15875"/>
                </a:lnTo>
                <a:lnTo>
                  <a:pt x="39648" y="24681"/>
                </a:lnTo>
                <a:lnTo>
                  <a:pt x="40565" y="33178"/>
                </a:lnTo>
                <a:lnTo>
                  <a:pt x="41271" y="39306"/>
                </a:lnTo>
                <a:lnTo>
                  <a:pt x="48640" y="96900"/>
                </a:lnTo>
                <a:lnTo>
                  <a:pt x="57403" y="96900"/>
                </a:lnTo>
                <a:lnTo>
                  <a:pt x="68877" y="77977"/>
                </a:lnTo>
                <a:lnTo>
                  <a:pt x="58927" y="77977"/>
                </a:lnTo>
                <a:lnTo>
                  <a:pt x="51645" y="15875"/>
                </a:lnTo>
                <a:close/>
              </a:path>
              <a:path w="131445" h="109855">
                <a:moveTo>
                  <a:pt x="131063" y="0"/>
                </a:moveTo>
                <a:lnTo>
                  <a:pt x="105790" y="0"/>
                </a:lnTo>
                <a:lnTo>
                  <a:pt x="58927" y="77977"/>
                </a:lnTo>
                <a:lnTo>
                  <a:pt x="68877" y="77977"/>
                </a:lnTo>
                <a:lnTo>
                  <a:pt x="93980" y="36575"/>
                </a:lnTo>
                <a:lnTo>
                  <a:pt x="99822" y="26797"/>
                </a:lnTo>
                <a:lnTo>
                  <a:pt x="103505" y="20447"/>
                </a:lnTo>
                <a:lnTo>
                  <a:pt x="105283" y="17272"/>
                </a:lnTo>
                <a:lnTo>
                  <a:pt x="120001" y="17272"/>
                </a:lnTo>
                <a:lnTo>
                  <a:pt x="130175" y="3937"/>
                </a:lnTo>
                <a:lnTo>
                  <a:pt x="13106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175502" y="865886"/>
            <a:ext cx="131445" cy="109855"/>
          </a:xfrm>
          <a:custGeom>
            <a:avLst/>
            <a:gdLst/>
            <a:ahLst/>
            <a:cxnLst/>
            <a:rect l="l" t="t" r="r" b="b"/>
            <a:pathLst>
              <a:path w="131445" h="109855">
                <a:moveTo>
                  <a:pt x="21082" y="0"/>
                </a:moveTo>
                <a:lnTo>
                  <a:pt x="49784" y="0"/>
                </a:lnTo>
                <a:lnTo>
                  <a:pt x="58927" y="77977"/>
                </a:lnTo>
                <a:lnTo>
                  <a:pt x="105790" y="0"/>
                </a:lnTo>
                <a:lnTo>
                  <a:pt x="131063" y="0"/>
                </a:lnTo>
                <a:lnTo>
                  <a:pt x="130175" y="3937"/>
                </a:lnTo>
                <a:lnTo>
                  <a:pt x="128143" y="4317"/>
                </a:lnTo>
                <a:lnTo>
                  <a:pt x="126746" y="4825"/>
                </a:lnTo>
                <a:lnTo>
                  <a:pt x="125857" y="5334"/>
                </a:lnTo>
                <a:lnTo>
                  <a:pt x="124968" y="5841"/>
                </a:lnTo>
                <a:lnTo>
                  <a:pt x="124206" y="6730"/>
                </a:lnTo>
                <a:lnTo>
                  <a:pt x="123444" y="7747"/>
                </a:lnTo>
                <a:lnTo>
                  <a:pt x="122682" y="8889"/>
                </a:lnTo>
                <a:lnTo>
                  <a:pt x="122047" y="10540"/>
                </a:lnTo>
                <a:lnTo>
                  <a:pt x="121285" y="12826"/>
                </a:lnTo>
                <a:lnTo>
                  <a:pt x="120523" y="15112"/>
                </a:lnTo>
                <a:lnTo>
                  <a:pt x="119634" y="18796"/>
                </a:lnTo>
                <a:lnTo>
                  <a:pt x="118490" y="23875"/>
                </a:lnTo>
                <a:lnTo>
                  <a:pt x="104775" y="86360"/>
                </a:lnTo>
                <a:lnTo>
                  <a:pt x="104012" y="89408"/>
                </a:lnTo>
                <a:lnTo>
                  <a:pt x="103632" y="91948"/>
                </a:lnTo>
                <a:lnTo>
                  <a:pt x="103377" y="93852"/>
                </a:lnTo>
                <a:lnTo>
                  <a:pt x="103124" y="95630"/>
                </a:lnTo>
                <a:lnTo>
                  <a:pt x="102997" y="97281"/>
                </a:lnTo>
                <a:lnTo>
                  <a:pt x="102997" y="98805"/>
                </a:lnTo>
                <a:lnTo>
                  <a:pt x="102997" y="101218"/>
                </a:lnTo>
                <a:lnTo>
                  <a:pt x="103632" y="102997"/>
                </a:lnTo>
                <a:lnTo>
                  <a:pt x="104901" y="103886"/>
                </a:lnTo>
                <a:lnTo>
                  <a:pt x="106045" y="104901"/>
                </a:lnTo>
                <a:lnTo>
                  <a:pt x="108076" y="105537"/>
                </a:lnTo>
                <a:lnTo>
                  <a:pt x="110998" y="105790"/>
                </a:lnTo>
                <a:lnTo>
                  <a:pt x="110109" y="109727"/>
                </a:lnTo>
                <a:lnTo>
                  <a:pt x="77850" y="109727"/>
                </a:lnTo>
                <a:lnTo>
                  <a:pt x="78739" y="105790"/>
                </a:lnTo>
                <a:lnTo>
                  <a:pt x="80772" y="105410"/>
                </a:lnTo>
                <a:lnTo>
                  <a:pt x="82296" y="104901"/>
                </a:lnTo>
                <a:lnTo>
                  <a:pt x="83312" y="104139"/>
                </a:lnTo>
                <a:lnTo>
                  <a:pt x="84327" y="103504"/>
                </a:lnTo>
                <a:lnTo>
                  <a:pt x="85217" y="102488"/>
                </a:lnTo>
                <a:lnTo>
                  <a:pt x="89281" y="91059"/>
                </a:lnTo>
                <a:lnTo>
                  <a:pt x="90550" y="85725"/>
                </a:lnTo>
                <a:lnTo>
                  <a:pt x="101219" y="37211"/>
                </a:lnTo>
                <a:lnTo>
                  <a:pt x="102743" y="30606"/>
                </a:lnTo>
                <a:lnTo>
                  <a:pt x="104394" y="23875"/>
                </a:lnTo>
                <a:lnTo>
                  <a:pt x="106299" y="17272"/>
                </a:lnTo>
                <a:lnTo>
                  <a:pt x="105283" y="17272"/>
                </a:lnTo>
                <a:lnTo>
                  <a:pt x="103505" y="20447"/>
                </a:lnTo>
                <a:lnTo>
                  <a:pt x="99822" y="26797"/>
                </a:lnTo>
                <a:lnTo>
                  <a:pt x="93980" y="36575"/>
                </a:lnTo>
                <a:lnTo>
                  <a:pt x="57403" y="96900"/>
                </a:lnTo>
                <a:lnTo>
                  <a:pt x="48640" y="96900"/>
                </a:lnTo>
                <a:lnTo>
                  <a:pt x="42037" y="45212"/>
                </a:lnTo>
                <a:lnTo>
                  <a:pt x="41271" y="39306"/>
                </a:lnTo>
                <a:lnTo>
                  <a:pt x="40481" y="32448"/>
                </a:lnTo>
                <a:lnTo>
                  <a:pt x="39643" y="24637"/>
                </a:lnTo>
                <a:lnTo>
                  <a:pt x="38735" y="15875"/>
                </a:lnTo>
                <a:lnTo>
                  <a:pt x="37211" y="15875"/>
                </a:lnTo>
                <a:lnTo>
                  <a:pt x="22860" y="86360"/>
                </a:lnTo>
                <a:lnTo>
                  <a:pt x="21717" y="91439"/>
                </a:lnTo>
                <a:lnTo>
                  <a:pt x="21209" y="95503"/>
                </a:lnTo>
                <a:lnTo>
                  <a:pt x="21209" y="98805"/>
                </a:lnTo>
                <a:lnTo>
                  <a:pt x="21209" y="101218"/>
                </a:lnTo>
                <a:lnTo>
                  <a:pt x="21717" y="102997"/>
                </a:lnTo>
                <a:lnTo>
                  <a:pt x="22987" y="103886"/>
                </a:lnTo>
                <a:lnTo>
                  <a:pt x="24130" y="104901"/>
                </a:lnTo>
                <a:lnTo>
                  <a:pt x="26162" y="105537"/>
                </a:lnTo>
                <a:lnTo>
                  <a:pt x="29083" y="105790"/>
                </a:lnTo>
                <a:lnTo>
                  <a:pt x="28194" y="109727"/>
                </a:lnTo>
                <a:lnTo>
                  <a:pt x="0" y="109727"/>
                </a:lnTo>
                <a:lnTo>
                  <a:pt x="888" y="105790"/>
                </a:lnTo>
                <a:lnTo>
                  <a:pt x="2921" y="105410"/>
                </a:lnTo>
                <a:lnTo>
                  <a:pt x="4445" y="104901"/>
                </a:lnTo>
                <a:lnTo>
                  <a:pt x="5461" y="104139"/>
                </a:lnTo>
                <a:lnTo>
                  <a:pt x="6476" y="103504"/>
                </a:lnTo>
                <a:lnTo>
                  <a:pt x="7365" y="102488"/>
                </a:lnTo>
                <a:lnTo>
                  <a:pt x="8000" y="101218"/>
                </a:lnTo>
                <a:lnTo>
                  <a:pt x="8762" y="99822"/>
                </a:lnTo>
                <a:lnTo>
                  <a:pt x="9398" y="98298"/>
                </a:lnTo>
                <a:lnTo>
                  <a:pt x="26288" y="23875"/>
                </a:lnTo>
                <a:lnTo>
                  <a:pt x="26797" y="21589"/>
                </a:lnTo>
                <a:lnTo>
                  <a:pt x="27305" y="19303"/>
                </a:lnTo>
                <a:lnTo>
                  <a:pt x="27559" y="17272"/>
                </a:lnTo>
                <a:lnTo>
                  <a:pt x="27939" y="15112"/>
                </a:lnTo>
                <a:lnTo>
                  <a:pt x="28067" y="13080"/>
                </a:lnTo>
                <a:lnTo>
                  <a:pt x="28067" y="10922"/>
                </a:lnTo>
                <a:lnTo>
                  <a:pt x="28067" y="8381"/>
                </a:lnTo>
                <a:lnTo>
                  <a:pt x="20193" y="3937"/>
                </a:lnTo>
                <a:lnTo>
                  <a:pt x="2108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06311" y="841273"/>
            <a:ext cx="70865" cy="17294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20663" y="859155"/>
            <a:ext cx="51435" cy="153670"/>
          </a:xfrm>
          <a:custGeom>
            <a:avLst/>
            <a:gdLst/>
            <a:ahLst/>
            <a:cxnLst/>
            <a:rect l="l" t="t" r="r" b="b"/>
            <a:pathLst>
              <a:path w="51435" h="153669">
                <a:moveTo>
                  <a:pt x="2159" y="0"/>
                </a:moveTo>
                <a:lnTo>
                  <a:pt x="0" y="0"/>
                </a:lnTo>
                <a:lnTo>
                  <a:pt x="0" y="6096"/>
                </a:lnTo>
                <a:lnTo>
                  <a:pt x="9016" y="6096"/>
                </a:lnTo>
                <a:lnTo>
                  <a:pt x="15112" y="8128"/>
                </a:lnTo>
                <a:lnTo>
                  <a:pt x="23875" y="16129"/>
                </a:lnTo>
                <a:lnTo>
                  <a:pt x="26035" y="22860"/>
                </a:lnTo>
                <a:lnTo>
                  <a:pt x="26035" y="35941"/>
                </a:lnTo>
                <a:lnTo>
                  <a:pt x="25526" y="40512"/>
                </a:lnTo>
                <a:lnTo>
                  <a:pt x="24511" y="46100"/>
                </a:lnTo>
                <a:lnTo>
                  <a:pt x="23367" y="51562"/>
                </a:lnTo>
                <a:lnTo>
                  <a:pt x="22860" y="55499"/>
                </a:lnTo>
                <a:lnTo>
                  <a:pt x="22860" y="62484"/>
                </a:lnTo>
                <a:lnTo>
                  <a:pt x="24257" y="66167"/>
                </a:lnTo>
                <a:lnTo>
                  <a:pt x="29590" y="72009"/>
                </a:lnTo>
                <a:lnTo>
                  <a:pt x="32765" y="74168"/>
                </a:lnTo>
                <a:lnTo>
                  <a:pt x="36449" y="75565"/>
                </a:lnTo>
                <a:lnTo>
                  <a:pt x="36449" y="77089"/>
                </a:lnTo>
                <a:lnTo>
                  <a:pt x="32765" y="78486"/>
                </a:lnTo>
                <a:lnTo>
                  <a:pt x="29590" y="80645"/>
                </a:lnTo>
                <a:lnTo>
                  <a:pt x="24257" y="86487"/>
                </a:lnTo>
                <a:lnTo>
                  <a:pt x="22860" y="90170"/>
                </a:lnTo>
                <a:lnTo>
                  <a:pt x="22860" y="97028"/>
                </a:lnTo>
                <a:lnTo>
                  <a:pt x="23367" y="100965"/>
                </a:lnTo>
                <a:lnTo>
                  <a:pt x="24511" y="106553"/>
                </a:lnTo>
                <a:lnTo>
                  <a:pt x="25526" y="112014"/>
                </a:lnTo>
                <a:lnTo>
                  <a:pt x="26035" y="116712"/>
                </a:lnTo>
                <a:lnTo>
                  <a:pt x="26035" y="130175"/>
                </a:lnTo>
                <a:lnTo>
                  <a:pt x="23875" y="137033"/>
                </a:lnTo>
                <a:lnTo>
                  <a:pt x="19558" y="141097"/>
                </a:lnTo>
                <a:lnTo>
                  <a:pt x="15112" y="145034"/>
                </a:lnTo>
                <a:lnTo>
                  <a:pt x="9016" y="147066"/>
                </a:lnTo>
                <a:lnTo>
                  <a:pt x="0" y="147066"/>
                </a:lnTo>
                <a:lnTo>
                  <a:pt x="0" y="153162"/>
                </a:lnTo>
                <a:lnTo>
                  <a:pt x="2159" y="153162"/>
                </a:lnTo>
                <a:lnTo>
                  <a:pt x="10993" y="152544"/>
                </a:lnTo>
                <a:lnTo>
                  <a:pt x="39750" y="118999"/>
                </a:lnTo>
                <a:lnTo>
                  <a:pt x="39750" y="114554"/>
                </a:lnTo>
                <a:lnTo>
                  <a:pt x="39115" y="109474"/>
                </a:lnTo>
                <a:lnTo>
                  <a:pt x="37846" y="103759"/>
                </a:lnTo>
                <a:lnTo>
                  <a:pt x="36575" y="98171"/>
                </a:lnTo>
                <a:lnTo>
                  <a:pt x="35940" y="94361"/>
                </a:lnTo>
                <a:lnTo>
                  <a:pt x="35940" y="88646"/>
                </a:lnTo>
                <a:lnTo>
                  <a:pt x="37211" y="85725"/>
                </a:lnTo>
                <a:lnTo>
                  <a:pt x="39750" y="83312"/>
                </a:lnTo>
                <a:lnTo>
                  <a:pt x="42290" y="81025"/>
                </a:lnTo>
                <a:lnTo>
                  <a:pt x="46227" y="79756"/>
                </a:lnTo>
                <a:lnTo>
                  <a:pt x="51308" y="79629"/>
                </a:lnTo>
                <a:lnTo>
                  <a:pt x="51308" y="73025"/>
                </a:lnTo>
                <a:lnTo>
                  <a:pt x="35940" y="63881"/>
                </a:lnTo>
                <a:lnTo>
                  <a:pt x="35940" y="58293"/>
                </a:lnTo>
                <a:lnTo>
                  <a:pt x="36575" y="54483"/>
                </a:lnTo>
                <a:lnTo>
                  <a:pt x="37846" y="48768"/>
                </a:lnTo>
                <a:lnTo>
                  <a:pt x="39115" y="43180"/>
                </a:lnTo>
                <a:lnTo>
                  <a:pt x="39750" y="38100"/>
                </a:lnTo>
                <a:lnTo>
                  <a:pt x="39750" y="33655"/>
                </a:lnTo>
                <a:lnTo>
                  <a:pt x="39157" y="25798"/>
                </a:lnTo>
                <a:lnTo>
                  <a:pt x="10993" y="617"/>
                </a:lnTo>
                <a:lnTo>
                  <a:pt x="21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320663" y="859155"/>
            <a:ext cx="51435" cy="153670"/>
          </a:xfrm>
          <a:custGeom>
            <a:avLst/>
            <a:gdLst/>
            <a:ahLst/>
            <a:cxnLst/>
            <a:rect l="l" t="t" r="r" b="b"/>
            <a:pathLst>
              <a:path w="51435" h="153669">
                <a:moveTo>
                  <a:pt x="0" y="0"/>
                </a:moveTo>
                <a:lnTo>
                  <a:pt x="2159" y="0"/>
                </a:lnTo>
                <a:lnTo>
                  <a:pt x="10993" y="617"/>
                </a:lnTo>
                <a:lnTo>
                  <a:pt x="39750" y="33655"/>
                </a:lnTo>
                <a:lnTo>
                  <a:pt x="39750" y="38100"/>
                </a:lnTo>
                <a:lnTo>
                  <a:pt x="39115" y="43180"/>
                </a:lnTo>
                <a:lnTo>
                  <a:pt x="37846" y="48768"/>
                </a:lnTo>
                <a:lnTo>
                  <a:pt x="36575" y="54483"/>
                </a:lnTo>
                <a:lnTo>
                  <a:pt x="35940" y="58293"/>
                </a:lnTo>
                <a:lnTo>
                  <a:pt x="35940" y="60198"/>
                </a:lnTo>
                <a:lnTo>
                  <a:pt x="35940" y="63881"/>
                </a:lnTo>
                <a:lnTo>
                  <a:pt x="51308" y="73025"/>
                </a:lnTo>
                <a:lnTo>
                  <a:pt x="51308" y="79629"/>
                </a:lnTo>
                <a:lnTo>
                  <a:pt x="35940" y="88646"/>
                </a:lnTo>
                <a:lnTo>
                  <a:pt x="35940" y="92329"/>
                </a:lnTo>
                <a:lnTo>
                  <a:pt x="35940" y="94361"/>
                </a:lnTo>
                <a:lnTo>
                  <a:pt x="36575" y="98171"/>
                </a:lnTo>
                <a:lnTo>
                  <a:pt x="37846" y="103759"/>
                </a:lnTo>
                <a:lnTo>
                  <a:pt x="39115" y="109474"/>
                </a:lnTo>
                <a:lnTo>
                  <a:pt x="39750" y="114554"/>
                </a:lnTo>
                <a:lnTo>
                  <a:pt x="39750" y="118999"/>
                </a:lnTo>
                <a:lnTo>
                  <a:pt x="18637" y="150891"/>
                </a:lnTo>
                <a:lnTo>
                  <a:pt x="2159" y="153162"/>
                </a:lnTo>
                <a:lnTo>
                  <a:pt x="0" y="153162"/>
                </a:lnTo>
                <a:lnTo>
                  <a:pt x="0" y="147066"/>
                </a:lnTo>
                <a:lnTo>
                  <a:pt x="1270" y="147066"/>
                </a:lnTo>
                <a:lnTo>
                  <a:pt x="9016" y="147066"/>
                </a:lnTo>
                <a:lnTo>
                  <a:pt x="15112" y="145034"/>
                </a:lnTo>
                <a:lnTo>
                  <a:pt x="19558" y="141097"/>
                </a:lnTo>
                <a:lnTo>
                  <a:pt x="23875" y="137033"/>
                </a:lnTo>
                <a:lnTo>
                  <a:pt x="26035" y="130175"/>
                </a:lnTo>
                <a:lnTo>
                  <a:pt x="26035" y="120396"/>
                </a:lnTo>
                <a:lnTo>
                  <a:pt x="26035" y="116712"/>
                </a:lnTo>
                <a:lnTo>
                  <a:pt x="25526" y="112014"/>
                </a:lnTo>
                <a:lnTo>
                  <a:pt x="24511" y="106553"/>
                </a:lnTo>
                <a:lnTo>
                  <a:pt x="23367" y="100965"/>
                </a:lnTo>
                <a:lnTo>
                  <a:pt x="22860" y="97028"/>
                </a:lnTo>
                <a:lnTo>
                  <a:pt x="22860" y="94742"/>
                </a:lnTo>
                <a:lnTo>
                  <a:pt x="22860" y="90170"/>
                </a:lnTo>
                <a:lnTo>
                  <a:pt x="24257" y="86487"/>
                </a:lnTo>
                <a:lnTo>
                  <a:pt x="26924" y="83566"/>
                </a:lnTo>
                <a:lnTo>
                  <a:pt x="29590" y="80645"/>
                </a:lnTo>
                <a:lnTo>
                  <a:pt x="32765" y="78486"/>
                </a:lnTo>
                <a:lnTo>
                  <a:pt x="36449" y="77089"/>
                </a:lnTo>
                <a:lnTo>
                  <a:pt x="36449" y="75565"/>
                </a:lnTo>
                <a:lnTo>
                  <a:pt x="32765" y="74168"/>
                </a:lnTo>
                <a:lnTo>
                  <a:pt x="29590" y="72009"/>
                </a:lnTo>
                <a:lnTo>
                  <a:pt x="26924" y="69087"/>
                </a:lnTo>
                <a:lnTo>
                  <a:pt x="24257" y="66167"/>
                </a:lnTo>
                <a:lnTo>
                  <a:pt x="22860" y="62484"/>
                </a:lnTo>
                <a:lnTo>
                  <a:pt x="22860" y="57912"/>
                </a:lnTo>
                <a:lnTo>
                  <a:pt x="22860" y="55499"/>
                </a:lnTo>
                <a:lnTo>
                  <a:pt x="23367" y="51562"/>
                </a:lnTo>
                <a:lnTo>
                  <a:pt x="24511" y="46100"/>
                </a:lnTo>
                <a:lnTo>
                  <a:pt x="25526" y="40512"/>
                </a:lnTo>
                <a:lnTo>
                  <a:pt x="26035" y="35941"/>
                </a:lnTo>
                <a:lnTo>
                  <a:pt x="26035" y="32131"/>
                </a:lnTo>
                <a:lnTo>
                  <a:pt x="26035" y="22860"/>
                </a:lnTo>
                <a:lnTo>
                  <a:pt x="23875" y="16129"/>
                </a:lnTo>
                <a:lnTo>
                  <a:pt x="19558" y="12192"/>
                </a:lnTo>
                <a:lnTo>
                  <a:pt x="15112" y="8128"/>
                </a:lnTo>
                <a:lnTo>
                  <a:pt x="9016" y="6096"/>
                </a:lnTo>
                <a:lnTo>
                  <a:pt x="1270" y="6096"/>
                </a:lnTo>
                <a:lnTo>
                  <a:pt x="0" y="609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379464" y="940308"/>
            <a:ext cx="40300" cy="6629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393053" y="958341"/>
            <a:ext cx="22225" cy="47625"/>
          </a:xfrm>
          <a:custGeom>
            <a:avLst/>
            <a:gdLst/>
            <a:ahLst/>
            <a:cxnLst/>
            <a:rect l="l" t="t" r="r" b="b"/>
            <a:pathLst>
              <a:path w="22225" h="47625">
                <a:moveTo>
                  <a:pt x="22225" y="15875"/>
                </a:moveTo>
                <a:lnTo>
                  <a:pt x="6985" y="15875"/>
                </a:lnTo>
                <a:lnTo>
                  <a:pt x="8509" y="16637"/>
                </a:lnTo>
                <a:lnTo>
                  <a:pt x="11175" y="19558"/>
                </a:lnTo>
                <a:lnTo>
                  <a:pt x="11811" y="21462"/>
                </a:lnTo>
                <a:lnTo>
                  <a:pt x="11811" y="29845"/>
                </a:lnTo>
                <a:lnTo>
                  <a:pt x="8509" y="36195"/>
                </a:lnTo>
                <a:lnTo>
                  <a:pt x="1905" y="42925"/>
                </a:lnTo>
                <a:lnTo>
                  <a:pt x="5461" y="47117"/>
                </a:lnTo>
                <a:lnTo>
                  <a:pt x="12795" y="39733"/>
                </a:lnTo>
                <a:lnTo>
                  <a:pt x="18034" y="32242"/>
                </a:lnTo>
                <a:lnTo>
                  <a:pt x="21177" y="24632"/>
                </a:lnTo>
                <a:lnTo>
                  <a:pt x="22225" y="16891"/>
                </a:lnTo>
                <a:lnTo>
                  <a:pt x="22225" y="15875"/>
                </a:lnTo>
                <a:close/>
              </a:path>
              <a:path w="22225" h="47625">
                <a:moveTo>
                  <a:pt x="9398" y="0"/>
                </a:moveTo>
                <a:lnTo>
                  <a:pt x="6731" y="4825"/>
                </a:lnTo>
                <a:lnTo>
                  <a:pt x="3556" y="9271"/>
                </a:lnTo>
                <a:lnTo>
                  <a:pt x="0" y="13335"/>
                </a:lnTo>
                <a:lnTo>
                  <a:pt x="2412" y="16383"/>
                </a:lnTo>
                <a:lnTo>
                  <a:pt x="3683" y="16002"/>
                </a:lnTo>
                <a:lnTo>
                  <a:pt x="4572" y="15875"/>
                </a:lnTo>
                <a:lnTo>
                  <a:pt x="22225" y="15875"/>
                </a:lnTo>
                <a:lnTo>
                  <a:pt x="22225" y="13208"/>
                </a:lnTo>
                <a:lnTo>
                  <a:pt x="21082" y="9779"/>
                </a:lnTo>
                <a:lnTo>
                  <a:pt x="18796" y="6731"/>
                </a:lnTo>
                <a:lnTo>
                  <a:pt x="16510" y="3556"/>
                </a:lnTo>
                <a:lnTo>
                  <a:pt x="13335" y="1397"/>
                </a:lnTo>
                <a:lnTo>
                  <a:pt x="939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93053" y="958341"/>
            <a:ext cx="22225" cy="47625"/>
          </a:xfrm>
          <a:custGeom>
            <a:avLst/>
            <a:gdLst/>
            <a:ahLst/>
            <a:cxnLst/>
            <a:rect l="l" t="t" r="r" b="b"/>
            <a:pathLst>
              <a:path w="22225" h="47625">
                <a:moveTo>
                  <a:pt x="9398" y="0"/>
                </a:moveTo>
                <a:lnTo>
                  <a:pt x="13335" y="1397"/>
                </a:lnTo>
                <a:lnTo>
                  <a:pt x="16510" y="3556"/>
                </a:lnTo>
                <a:lnTo>
                  <a:pt x="18796" y="6731"/>
                </a:lnTo>
                <a:lnTo>
                  <a:pt x="21082" y="9779"/>
                </a:lnTo>
                <a:lnTo>
                  <a:pt x="22225" y="13208"/>
                </a:lnTo>
                <a:lnTo>
                  <a:pt x="22225" y="16891"/>
                </a:lnTo>
                <a:lnTo>
                  <a:pt x="21177" y="24632"/>
                </a:lnTo>
                <a:lnTo>
                  <a:pt x="18034" y="32242"/>
                </a:lnTo>
                <a:lnTo>
                  <a:pt x="12795" y="39733"/>
                </a:lnTo>
                <a:lnTo>
                  <a:pt x="5461" y="47117"/>
                </a:lnTo>
                <a:lnTo>
                  <a:pt x="1905" y="42925"/>
                </a:lnTo>
                <a:lnTo>
                  <a:pt x="8509" y="36195"/>
                </a:lnTo>
                <a:lnTo>
                  <a:pt x="11811" y="29845"/>
                </a:lnTo>
                <a:lnTo>
                  <a:pt x="11811" y="23875"/>
                </a:lnTo>
                <a:lnTo>
                  <a:pt x="11811" y="21462"/>
                </a:lnTo>
                <a:lnTo>
                  <a:pt x="11175" y="19558"/>
                </a:lnTo>
                <a:lnTo>
                  <a:pt x="9779" y="18034"/>
                </a:lnTo>
                <a:lnTo>
                  <a:pt x="8509" y="16637"/>
                </a:lnTo>
                <a:lnTo>
                  <a:pt x="6985" y="15875"/>
                </a:lnTo>
                <a:lnTo>
                  <a:pt x="5334" y="15875"/>
                </a:lnTo>
                <a:lnTo>
                  <a:pt x="4572" y="15875"/>
                </a:lnTo>
                <a:lnTo>
                  <a:pt x="3683" y="16002"/>
                </a:lnTo>
                <a:lnTo>
                  <a:pt x="2412" y="16383"/>
                </a:lnTo>
                <a:lnTo>
                  <a:pt x="0" y="13335"/>
                </a:lnTo>
                <a:lnTo>
                  <a:pt x="3556" y="9271"/>
                </a:lnTo>
                <a:lnTo>
                  <a:pt x="6731" y="4825"/>
                </a:lnTo>
                <a:lnTo>
                  <a:pt x="939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63284" y="879373"/>
            <a:ext cx="115091" cy="1318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477508" y="897255"/>
            <a:ext cx="95885" cy="113030"/>
          </a:xfrm>
          <a:custGeom>
            <a:avLst/>
            <a:gdLst/>
            <a:ahLst/>
            <a:cxnLst/>
            <a:rect l="l" t="t" r="r" b="b"/>
            <a:pathLst>
              <a:path w="95884" h="113030">
                <a:moveTo>
                  <a:pt x="35306" y="0"/>
                </a:moveTo>
                <a:lnTo>
                  <a:pt x="19823" y="10908"/>
                </a:lnTo>
                <a:lnTo>
                  <a:pt x="8794" y="22494"/>
                </a:lnTo>
                <a:lnTo>
                  <a:pt x="2194" y="34772"/>
                </a:lnTo>
                <a:lnTo>
                  <a:pt x="0" y="47752"/>
                </a:lnTo>
                <a:lnTo>
                  <a:pt x="0" y="56769"/>
                </a:lnTo>
                <a:lnTo>
                  <a:pt x="30987" y="79375"/>
                </a:lnTo>
                <a:lnTo>
                  <a:pt x="23494" y="113030"/>
                </a:lnTo>
                <a:lnTo>
                  <a:pt x="36067" y="113030"/>
                </a:lnTo>
                <a:lnTo>
                  <a:pt x="43687" y="79502"/>
                </a:lnTo>
                <a:lnTo>
                  <a:pt x="51260" y="78978"/>
                </a:lnTo>
                <a:lnTo>
                  <a:pt x="58356" y="77596"/>
                </a:lnTo>
                <a:lnTo>
                  <a:pt x="64976" y="75358"/>
                </a:lnTo>
                <a:lnTo>
                  <a:pt x="69103" y="73279"/>
                </a:lnTo>
                <a:lnTo>
                  <a:pt x="44958" y="73279"/>
                </a:lnTo>
                <a:lnTo>
                  <a:pt x="45071" y="72771"/>
                </a:lnTo>
                <a:lnTo>
                  <a:pt x="32385" y="72771"/>
                </a:lnTo>
                <a:lnTo>
                  <a:pt x="26162" y="71500"/>
                </a:lnTo>
                <a:lnTo>
                  <a:pt x="21462" y="68834"/>
                </a:lnTo>
                <a:lnTo>
                  <a:pt x="15239" y="60833"/>
                </a:lnTo>
                <a:lnTo>
                  <a:pt x="13715" y="55245"/>
                </a:lnTo>
                <a:lnTo>
                  <a:pt x="13715" y="40894"/>
                </a:lnTo>
                <a:lnTo>
                  <a:pt x="39496" y="5461"/>
                </a:lnTo>
                <a:lnTo>
                  <a:pt x="35306" y="0"/>
                </a:lnTo>
                <a:close/>
              </a:path>
              <a:path w="95884" h="113030">
                <a:moveTo>
                  <a:pt x="90504" y="6604"/>
                </a:moveTo>
                <a:lnTo>
                  <a:pt x="75437" y="6604"/>
                </a:lnTo>
                <a:lnTo>
                  <a:pt x="77850" y="7874"/>
                </a:lnTo>
                <a:lnTo>
                  <a:pt x="81152" y="13208"/>
                </a:lnTo>
                <a:lnTo>
                  <a:pt x="81836" y="16510"/>
                </a:lnTo>
                <a:lnTo>
                  <a:pt x="81869" y="22494"/>
                </a:lnTo>
                <a:lnTo>
                  <a:pt x="81631" y="27892"/>
                </a:lnTo>
                <a:lnTo>
                  <a:pt x="59055" y="70612"/>
                </a:lnTo>
                <a:lnTo>
                  <a:pt x="44958" y="73279"/>
                </a:lnTo>
                <a:lnTo>
                  <a:pt x="69103" y="73279"/>
                </a:lnTo>
                <a:lnTo>
                  <a:pt x="94154" y="39338"/>
                </a:lnTo>
                <a:lnTo>
                  <a:pt x="95758" y="16510"/>
                </a:lnTo>
                <a:lnTo>
                  <a:pt x="93852" y="10414"/>
                </a:lnTo>
                <a:lnTo>
                  <a:pt x="90504" y="6604"/>
                </a:lnTo>
                <a:close/>
              </a:path>
              <a:path w="95884" h="113030">
                <a:moveTo>
                  <a:pt x="81025" y="127"/>
                </a:moveTo>
                <a:lnTo>
                  <a:pt x="66166" y="127"/>
                </a:lnTo>
                <a:lnTo>
                  <a:pt x="59562" y="3048"/>
                </a:lnTo>
                <a:lnTo>
                  <a:pt x="32385" y="72771"/>
                </a:lnTo>
                <a:lnTo>
                  <a:pt x="45071" y="72771"/>
                </a:lnTo>
                <a:lnTo>
                  <a:pt x="53711" y="34226"/>
                </a:lnTo>
                <a:lnTo>
                  <a:pt x="55498" y="26416"/>
                </a:lnTo>
                <a:lnTo>
                  <a:pt x="58165" y="18796"/>
                </a:lnTo>
                <a:lnTo>
                  <a:pt x="61371" y="13795"/>
                </a:lnTo>
                <a:lnTo>
                  <a:pt x="64388" y="9017"/>
                </a:lnTo>
                <a:lnTo>
                  <a:pt x="68071" y="6604"/>
                </a:lnTo>
                <a:lnTo>
                  <a:pt x="90504" y="6604"/>
                </a:lnTo>
                <a:lnTo>
                  <a:pt x="86487" y="2159"/>
                </a:lnTo>
                <a:lnTo>
                  <a:pt x="81025" y="12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22466" y="903858"/>
            <a:ext cx="37465" cy="66675"/>
          </a:xfrm>
          <a:custGeom>
            <a:avLst/>
            <a:gdLst/>
            <a:ahLst/>
            <a:cxnLst/>
            <a:rect l="l" t="t" r="r" b="b"/>
            <a:pathLst>
              <a:path w="37465" h="66675">
                <a:moveTo>
                  <a:pt x="27431" y="0"/>
                </a:moveTo>
                <a:lnTo>
                  <a:pt x="23113" y="0"/>
                </a:lnTo>
                <a:lnTo>
                  <a:pt x="19430" y="2412"/>
                </a:lnTo>
                <a:lnTo>
                  <a:pt x="16382" y="7238"/>
                </a:lnTo>
                <a:lnTo>
                  <a:pt x="13207" y="12191"/>
                </a:lnTo>
                <a:lnTo>
                  <a:pt x="10540" y="19812"/>
                </a:lnTo>
                <a:lnTo>
                  <a:pt x="8127" y="30352"/>
                </a:lnTo>
                <a:lnTo>
                  <a:pt x="0" y="66675"/>
                </a:lnTo>
                <a:lnTo>
                  <a:pt x="7619" y="66420"/>
                </a:lnTo>
                <a:lnTo>
                  <a:pt x="14097" y="64007"/>
                </a:lnTo>
                <a:lnTo>
                  <a:pt x="19684" y="59181"/>
                </a:lnTo>
                <a:lnTo>
                  <a:pt x="25145" y="54482"/>
                </a:lnTo>
                <a:lnTo>
                  <a:pt x="36956" y="14858"/>
                </a:lnTo>
                <a:lnTo>
                  <a:pt x="36956" y="10287"/>
                </a:lnTo>
                <a:lnTo>
                  <a:pt x="36194" y="6603"/>
                </a:lnTo>
                <a:lnTo>
                  <a:pt x="34543" y="3937"/>
                </a:lnTo>
                <a:lnTo>
                  <a:pt x="32892" y="1269"/>
                </a:lnTo>
                <a:lnTo>
                  <a:pt x="30479" y="0"/>
                </a:lnTo>
                <a:lnTo>
                  <a:pt x="2743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77508" y="897255"/>
            <a:ext cx="95885" cy="113030"/>
          </a:xfrm>
          <a:custGeom>
            <a:avLst/>
            <a:gdLst/>
            <a:ahLst/>
            <a:cxnLst/>
            <a:rect l="l" t="t" r="r" b="b"/>
            <a:pathLst>
              <a:path w="95884" h="113030">
                <a:moveTo>
                  <a:pt x="35306" y="0"/>
                </a:moveTo>
                <a:lnTo>
                  <a:pt x="39496" y="5461"/>
                </a:lnTo>
                <a:lnTo>
                  <a:pt x="33881" y="9917"/>
                </a:lnTo>
                <a:lnTo>
                  <a:pt x="28860" y="14732"/>
                </a:lnTo>
                <a:lnTo>
                  <a:pt x="24459" y="19927"/>
                </a:lnTo>
                <a:lnTo>
                  <a:pt x="20700" y="25527"/>
                </a:lnTo>
                <a:lnTo>
                  <a:pt x="16001" y="33274"/>
                </a:lnTo>
                <a:lnTo>
                  <a:pt x="13715" y="40894"/>
                </a:lnTo>
                <a:lnTo>
                  <a:pt x="13715" y="48387"/>
                </a:lnTo>
                <a:lnTo>
                  <a:pt x="13715" y="55245"/>
                </a:lnTo>
                <a:lnTo>
                  <a:pt x="32385" y="72771"/>
                </a:lnTo>
                <a:lnTo>
                  <a:pt x="40639" y="35941"/>
                </a:lnTo>
                <a:lnTo>
                  <a:pt x="42949" y="27320"/>
                </a:lnTo>
                <a:lnTo>
                  <a:pt x="66166" y="127"/>
                </a:lnTo>
                <a:lnTo>
                  <a:pt x="73660" y="127"/>
                </a:lnTo>
                <a:lnTo>
                  <a:pt x="81025" y="127"/>
                </a:lnTo>
                <a:lnTo>
                  <a:pt x="86487" y="2159"/>
                </a:lnTo>
                <a:lnTo>
                  <a:pt x="90169" y="6223"/>
                </a:lnTo>
                <a:lnTo>
                  <a:pt x="93852" y="10414"/>
                </a:lnTo>
                <a:lnTo>
                  <a:pt x="95758" y="16510"/>
                </a:lnTo>
                <a:lnTo>
                  <a:pt x="95758" y="24765"/>
                </a:lnTo>
                <a:lnTo>
                  <a:pt x="81597" y="63753"/>
                </a:lnTo>
                <a:lnTo>
                  <a:pt x="43687" y="79502"/>
                </a:lnTo>
                <a:lnTo>
                  <a:pt x="36067" y="113030"/>
                </a:lnTo>
                <a:lnTo>
                  <a:pt x="23494" y="113030"/>
                </a:lnTo>
                <a:lnTo>
                  <a:pt x="30987" y="79375"/>
                </a:lnTo>
                <a:lnTo>
                  <a:pt x="21081" y="78232"/>
                </a:lnTo>
                <a:lnTo>
                  <a:pt x="13462" y="74930"/>
                </a:lnTo>
                <a:lnTo>
                  <a:pt x="8000" y="69469"/>
                </a:lnTo>
                <a:lnTo>
                  <a:pt x="2666" y="63881"/>
                </a:lnTo>
                <a:lnTo>
                  <a:pt x="0" y="56769"/>
                </a:lnTo>
                <a:lnTo>
                  <a:pt x="0" y="47752"/>
                </a:lnTo>
                <a:lnTo>
                  <a:pt x="2194" y="34772"/>
                </a:lnTo>
                <a:lnTo>
                  <a:pt x="8794" y="22494"/>
                </a:lnTo>
                <a:lnTo>
                  <a:pt x="19823" y="10908"/>
                </a:lnTo>
                <a:lnTo>
                  <a:pt x="3530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573011" y="911387"/>
            <a:ext cx="81490" cy="9978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587870" y="928877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80">
                <a:moveTo>
                  <a:pt x="36872" y="50673"/>
                </a:moveTo>
                <a:lnTo>
                  <a:pt x="22478" y="50673"/>
                </a:lnTo>
                <a:lnTo>
                  <a:pt x="23113" y="50800"/>
                </a:lnTo>
                <a:lnTo>
                  <a:pt x="23749" y="50800"/>
                </a:lnTo>
                <a:lnTo>
                  <a:pt x="24383" y="50926"/>
                </a:lnTo>
                <a:lnTo>
                  <a:pt x="24892" y="51054"/>
                </a:lnTo>
                <a:lnTo>
                  <a:pt x="25273" y="51435"/>
                </a:lnTo>
                <a:lnTo>
                  <a:pt x="25653" y="51688"/>
                </a:lnTo>
                <a:lnTo>
                  <a:pt x="25907" y="52070"/>
                </a:lnTo>
                <a:lnTo>
                  <a:pt x="26161" y="52705"/>
                </a:lnTo>
                <a:lnTo>
                  <a:pt x="26415" y="53212"/>
                </a:lnTo>
                <a:lnTo>
                  <a:pt x="26670" y="53975"/>
                </a:lnTo>
                <a:lnTo>
                  <a:pt x="27087" y="55118"/>
                </a:lnTo>
                <a:lnTo>
                  <a:pt x="28194" y="58927"/>
                </a:lnTo>
                <a:lnTo>
                  <a:pt x="30133" y="65912"/>
                </a:lnTo>
                <a:lnTo>
                  <a:pt x="30987" y="69087"/>
                </a:lnTo>
                <a:lnTo>
                  <a:pt x="31876" y="71882"/>
                </a:lnTo>
                <a:lnTo>
                  <a:pt x="33020" y="74168"/>
                </a:lnTo>
                <a:lnTo>
                  <a:pt x="34035" y="76454"/>
                </a:lnTo>
                <a:lnTo>
                  <a:pt x="35305" y="78232"/>
                </a:lnTo>
                <a:lnTo>
                  <a:pt x="36829" y="79375"/>
                </a:lnTo>
                <a:lnTo>
                  <a:pt x="38353" y="80645"/>
                </a:lnTo>
                <a:lnTo>
                  <a:pt x="40385" y="81280"/>
                </a:lnTo>
                <a:lnTo>
                  <a:pt x="44196" y="81280"/>
                </a:lnTo>
                <a:lnTo>
                  <a:pt x="45593" y="81025"/>
                </a:lnTo>
                <a:lnTo>
                  <a:pt x="46862" y="80645"/>
                </a:lnTo>
                <a:lnTo>
                  <a:pt x="48259" y="80263"/>
                </a:lnTo>
                <a:lnTo>
                  <a:pt x="55499" y="75311"/>
                </a:lnTo>
                <a:lnTo>
                  <a:pt x="57150" y="73913"/>
                </a:lnTo>
                <a:lnTo>
                  <a:pt x="57700" y="73406"/>
                </a:lnTo>
                <a:lnTo>
                  <a:pt x="46608" y="73406"/>
                </a:lnTo>
                <a:lnTo>
                  <a:pt x="45974" y="73279"/>
                </a:lnTo>
                <a:lnTo>
                  <a:pt x="43433" y="70485"/>
                </a:lnTo>
                <a:lnTo>
                  <a:pt x="42925" y="69596"/>
                </a:lnTo>
                <a:lnTo>
                  <a:pt x="42163" y="67310"/>
                </a:lnTo>
                <a:lnTo>
                  <a:pt x="41655" y="65912"/>
                </a:lnTo>
                <a:lnTo>
                  <a:pt x="41275" y="64262"/>
                </a:lnTo>
                <a:lnTo>
                  <a:pt x="38189" y="54991"/>
                </a:lnTo>
                <a:lnTo>
                  <a:pt x="37337" y="52070"/>
                </a:lnTo>
                <a:lnTo>
                  <a:pt x="36872" y="50673"/>
                </a:lnTo>
                <a:close/>
              </a:path>
              <a:path w="62865" h="81280">
                <a:moveTo>
                  <a:pt x="29209" y="0"/>
                </a:moveTo>
                <a:lnTo>
                  <a:pt x="24892" y="0"/>
                </a:lnTo>
                <a:lnTo>
                  <a:pt x="8762" y="635"/>
                </a:lnTo>
                <a:lnTo>
                  <a:pt x="7874" y="4699"/>
                </a:lnTo>
                <a:lnTo>
                  <a:pt x="9398" y="4699"/>
                </a:lnTo>
                <a:lnTo>
                  <a:pt x="12573" y="5080"/>
                </a:lnTo>
                <a:lnTo>
                  <a:pt x="13334" y="5334"/>
                </a:lnTo>
                <a:lnTo>
                  <a:pt x="13843" y="5714"/>
                </a:lnTo>
                <a:lnTo>
                  <a:pt x="14477" y="6096"/>
                </a:lnTo>
                <a:lnTo>
                  <a:pt x="14858" y="6476"/>
                </a:lnTo>
                <a:lnTo>
                  <a:pt x="15112" y="6985"/>
                </a:lnTo>
                <a:lnTo>
                  <a:pt x="15367" y="7620"/>
                </a:lnTo>
                <a:lnTo>
                  <a:pt x="15494" y="10922"/>
                </a:lnTo>
                <a:lnTo>
                  <a:pt x="15239" y="12192"/>
                </a:lnTo>
                <a:lnTo>
                  <a:pt x="14985" y="13335"/>
                </a:lnTo>
                <a:lnTo>
                  <a:pt x="14731" y="14986"/>
                </a:lnTo>
                <a:lnTo>
                  <a:pt x="14224" y="17145"/>
                </a:lnTo>
                <a:lnTo>
                  <a:pt x="0" y="80263"/>
                </a:lnTo>
                <a:lnTo>
                  <a:pt x="11302" y="80263"/>
                </a:lnTo>
                <a:lnTo>
                  <a:pt x="17779" y="50673"/>
                </a:lnTo>
                <a:lnTo>
                  <a:pt x="36872" y="50673"/>
                </a:lnTo>
                <a:lnTo>
                  <a:pt x="36322" y="49022"/>
                </a:lnTo>
                <a:lnTo>
                  <a:pt x="35432" y="46100"/>
                </a:lnTo>
                <a:lnTo>
                  <a:pt x="35922" y="45720"/>
                </a:lnTo>
                <a:lnTo>
                  <a:pt x="18796" y="45720"/>
                </a:lnTo>
                <a:lnTo>
                  <a:pt x="29209" y="0"/>
                </a:lnTo>
                <a:close/>
              </a:path>
              <a:path w="62865" h="81280">
                <a:moveTo>
                  <a:pt x="56642" y="66675"/>
                </a:moveTo>
                <a:lnTo>
                  <a:pt x="48513" y="73279"/>
                </a:lnTo>
                <a:lnTo>
                  <a:pt x="48005" y="73406"/>
                </a:lnTo>
                <a:lnTo>
                  <a:pt x="57700" y="73406"/>
                </a:lnTo>
                <a:lnTo>
                  <a:pt x="58800" y="72389"/>
                </a:lnTo>
                <a:lnTo>
                  <a:pt x="60705" y="70485"/>
                </a:lnTo>
                <a:lnTo>
                  <a:pt x="56642" y="66675"/>
                </a:lnTo>
                <a:close/>
              </a:path>
              <a:path w="62865" h="81280">
                <a:moveTo>
                  <a:pt x="60959" y="21462"/>
                </a:moveTo>
                <a:lnTo>
                  <a:pt x="39750" y="21462"/>
                </a:lnTo>
                <a:lnTo>
                  <a:pt x="38988" y="25146"/>
                </a:lnTo>
                <a:lnTo>
                  <a:pt x="40639" y="25400"/>
                </a:lnTo>
                <a:lnTo>
                  <a:pt x="41782" y="25781"/>
                </a:lnTo>
                <a:lnTo>
                  <a:pt x="42418" y="26416"/>
                </a:lnTo>
                <a:lnTo>
                  <a:pt x="43052" y="26924"/>
                </a:lnTo>
                <a:lnTo>
                  <a:pt x="43433" y="27686"/>
                </a:lnTo>
                <a:lnTo>
                  <a:pt x="43433" y="29463"/>
                </a:lnTo>
                <a:lnTo>
                  <a:pt x="43052" y="30352"/>
                </a:lnTo>
                <a:lnTo>
                  <a:pt x="42290" y="31496"/>
                </a:lnTo>
                <a:lnTo>
                  <a:pt x="41655" y="32638"/>
                </a:lnTo>
                <a:lnTo>
                  <a:pt x="40639" y="33909"/>
                </a:lnTo>
                <a:lnTo>
                  <a:pt x="38353" y="36449"/>
                </a:lnTo>
                <a:lnTo>
                  <a:pt x="36956" y="37719"/>
                </a:lnTo>
                <a:lnTo>
                  <a:pt x="35305" y="38988"/>
                </a:lnTo>
                <a:lnTo>
                  <a:pt x="33781" y="40259"/>
                </a:lnTo>
                <a:lnTo>
                  <a:pt x="21971" y="45720"/>
                </a:lnTo>
                <a:lnTo>
                  <a:pt x="35922" y="45720"/>
                </a:lnTo>
                <a:lnTo>
                  <a:pt x="37719" y="44323"/>
                </a:lnTo>
                <a:lnTo>
                  <a:pt x="42036" y="41021"/>
                </a:lnTo>
                <a:lnTo>
                  <a:pt x="44196" y="39497"/>
                </a:lnTo>
                <a:lnTo>
                  <a:pt x="46481" y="37846"/>
                </a:lnTo>
                <a:lnTo>
                  <a:pt x="50800" y="34544"/>
                </a:lnTo>
                <a:lnTo>
                  <a:pt x="52958" y="32766"/>
                </a:lnTo>
                <a:lnTo>
                  <a:pt x="57530" y="29210"/>
                </a:lnTo>
                <a:lnTo>
                  <a:pt x="59944" y="27177"/>
                </a:lnTo>
                <a:lnTo>
                  <a:pt x="62356" y="25019"/>
                </a:lnTo>
                <a:lnTo>
                  <a:pt x="60959" y="2146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587870" y="928877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80">
                <a:moveTo>
                  <a:pt x="24892" y="0"/>
                </a:moveTo>
                <a:lnTo>
                  <a:pt x="29209" y="0"/>
                </a:lnTo>
                <a:lnTo>
                  <a:pt x="18796" y="45720"/>
                </a:lnTo>
                <a:lnTo>
                  <a:pt x="20447" y="45720"/>
                </a:lnTo>
                <a:lnTo>
                  <a:pt x="21971" y="45720"/>
                </a:lnTo>
                <a:lnTo>
                  <a:pt x="23622" y="45338"/>
                </a:lnTo>
                <a:lnTo>
                  <a:pt x="32130" y="41275"/>
                </a:lnTo>
                <a:lnTo>
                  <a:pt x="33781" y="40259"/>
                </a:lnTo>
                <a:lnTo>
                  <a:pt x="35305" y="38988"/>
                </a:lnTo>
                <a:lnTo>
                  <a:pt x="36956" y="37719"/>
                </a:lnTo>
                <a:lnTo>
                  <a:pt x="38353" y="36449"/>
                </a:lnTo>
                <a:lnTo>
                  <a:pt x="39497" y="35179"/>
                </a:lnTo>
                <a:lnTo>
                  <a:pt x="40639" y="33909"/>
                </a:lnTo>
                <a:lnTo>
                  <a:pt x="41655" y="32638"/>
                </a:lnTo>
                <a:lnTo>
                  <a:pt x="42290" y="31496"/>
                </a:lnTo>
                <a:lnTo>
                  <a:pt x="43052" y="30352"/>
                </a:lnTo>
                <a:lnTo>
                  <a:pt x="43433" y="29463"/>
                </a:lnTo>
                <a:lnTo>
                  <a:pt x="43433" y="28701"/>
                </a:lnTo>
                <a:lnTo>
                  <a:pt x="43433" y="27686"/>
                </a:lnTo>
                <a:lnTo>
                  <a:pt x="43052" y="26924"/>
                </a:lnTo>
                <a:lnTo>
                  <a:pt x="42418" y="26416"/>
                </a:lnTo>
                <a:lnTo>
                  <a:pt x="41782" y="25781"/>
                </a:lnTo>
                <a:lnTo>
                  <a:pt x="40639" y="25400"/>
                </a:lnTo>
                <a:lnTo>
                  <a:pt x="38988" y="25146"/>
                </a:lnTo>
                <a:lnTo>
                  <a:pt x="39750" y="21462"/>
                </a:lnTo>
                <a:lnTo>
                  <a:pt x="60959" y="21462"/>
                </a:lnTo>
                <a:lnTo>
                  <a:pt x="62356" y="25019"/>
                </a:lnTo>
                <a:lnTo>
                  <a:pt x="59944" y="27177"/>
                </a:lnTo>
                <a:lnTo>
                  <a:pt x="57530" y="29210"/>
                </a:lnTo>
                <a:lnTo>
                  <a:pt x="55245" y="30987"/>
                </a:lnTo>
                <a:lnTo>
                  <a:pt x="52958" y="32766"/>
                </a:lnTo>
                <a:lnTo>
                  <a:pt x="50800" y="34544"/>
                </a:lnTo>
                <a:lnTo>
                  <a:pt x="48640" y="36195"/>
                </a:lnTo>
                <a:lnTo>
                  <a:pt x="46481" y="37846"/>
                </a:lnTo>
                <a:lnTo>
                  <a:pt x="44196" y="39497"/>
                </a:lnTo>
                <a:lnTo>
                  <a:pt x="42036" y="41021"/>
                </a:lnTo>
                <a:lnTo>
                  <a:pt x="39877" y="42672"/>
                </a:lnTo>
                <a:lnTo>
                  <a:pt x="37719" y="44323"/>
                </a:lnTo>
                <a:lnTo>
                  <a:pt x="35432" y="46100"/>
                </a:lnTo>
                <a:lnTo>
                  <a:pt x="36322" y="49022"/>
                </a:lnTo>
                <a:lnTo>
                  <a:pt x="37337" y="52070"/>
                </a:lnTo>
                <a:lnTo>
                  <a:pt x="38226" y="55118"/>
                </a:lnTo>
                <a:lnTo>
                  <a:pt x="39243" y="58166"/>
                </a:lnTo>
                <a:lnTo>
                  <a:pt x="40258" y="61213"/>
                </a:lnTo>
                <a:lnTo>
                  <a:pt x="41275" y="64262"/>
                </a:lnTo>
                <a:lnTo>
                  <a:pt x="41655" y="65912"/>
                </a:lnTo>
                <a:lnTo>
                  <a:pt x="42163" y="67310"/>
                </a:lnTo>
                <a:lnTo>
                  <a:pt x="42545" y="68452"/>
                </a:lnTo>
                <a:lnTo>
                  <a:pt x="42925" y="69596"/>
                </a:lnTo>
                <a:lnTo>
                  <a:pt x="43433" y="70485"/>
                </a:lnTo>
                <a:lnTo>
                  <a:pt x="43814" y="71247"/>
                </a:lnTo>
                <a:lnTo>
                  <a:pt x="46608" y="73406"/>
                </a:lnTo>
                <a:lnTo>
                  <a:pt x="47371" y="73406"/>
                </a:lnTo>
                <a:lnTo>
                  <a:pt x="48005" y="73406"/>
                </a:lnTo>
                <a:lnTo>
                  <a:pt x="48513" y="73279"/>
                </a:lnTo>
                <a:lnTo>
                  <a:pt x="49149" y="73151"/>
                </a:lnTo>
                <a:lnTo>
                  <a:pt x="49656" y="72898"/>
                </a:lnTo>
                <a:lnTo>
                  <a:pt x="50292" y="72517"/>
                </a:lnTo>
                <a:lnTo>
                  <a:pt x="51053" y="72009"/>
                </a:lnTo>
                <a:lnTo>
                  <a:pt x="51815" y="71500"/>
                </a:lnTo>
                <a:lnTo>
                  <a:pt x="52577" y="70866"/>
                </a:lnTo>
                <a:lnTo>
                  <a:pt x="53594" y="69976"/>
                </a:lnTo>
                <a:lnTo>
                  <a:pt x="54482" y="69087"/>
                </a:lnTo>
                <a:lnTo>
                  <a:pt x="55499" y="67945"/>
                </a:lnTo>
                <a:lnTo>
                  <a:pt x="56642" y="66675"/>
                </a:lnTo>
                <a:lnTo>
                  <a:pt x="60705" y="70485"/>
                </a:lnTo>
                <a:lnTo>
                  <a:pt x="58800" y="72389"/>
                </a:lnTo>
                <a:lnTo>
                  <a:pt x="57150" y="73913"/>
                </a:lnTo>
                <a:lnTo>
                  <a:pt x="55499" y="75311"/>
                </a:lnTo>
                <a:lnTo>
                  <a:pt x="53975" y="76708"/>
                </a:lnTo>
                <a:lnTo>
                  <a:pt x="46862" y="80645"/>
                </a:lnTo>
                <a:lnTo>
                  <a:pt x="45593" y="81025"/>
                </a:lnTo>
                <a:lnTo>
                  <a:pt x="44196" y="81280"/>
                </a:lnTo>
                <a:lnTo>
                  <a:pt x="42799" y="81280"/>
                </a:lnTo>
                <a:lnTo>
                  <a:pt x="40385" y="81280"/>
                </a:lnTo>
                <a:lnTo>
                  <a:pt x="38353" y="80645"/>
                </a:lnTo>
                <a:lnTo>
                  <a:pt x="36829" y="79375"/>
                </a:lnTo>
                <a:lnTo>
                  <a:pt x="35305" y="78232"/>
                </a:lnTo>
                <a:lnTo>
                  <a:pt x="34035" y="76454"/>
                </a:lnTo>
                <a:lnTo>
                  <a:pt x="33020" y="74168"/>
                </a:lnTo>
                <a:lnTo>
                  <a:pt x="31876" y="71882"/>
                </a:lnTo>
                <a:lnTo>
                  <a:pt x="30987" y="69087"/>
                </a:lnTo>
                <a:lnTo>
                  <a:pt x="30099" y="65786"/>
                </a:lnTo>
                <a:lnTo>
                  <a:pt x="29209" y="62611"/>
                </a:lnTo>
                <a:lnTo>
                  <a:pt x="28194" y="58927"/>
                </a:lnTo>
                <a:lnTo>
                  <a:pt x="27050" y="54991"/>
                </a:lnTo>
                <a:lnTo>
                  <a:pt x="26670" y="53975"/>
                </a:lnTo>
                <a:lnTo>
                  <a:pt x="26415" y="53212"/>
                </a:lnTo>
                <a:lnTo>
                  <a:pt x="26161" y="52705"/>
                </a:lnTo>
                <a:lnTo>
                  <a:pt x="25907" y="52070"/>
                </a:lnTo>
                <a:lnTo>
                  <a:pt x="25653" y="51688"/>
                </a:lnTo>
                <a:lnTo>
                  <a:pt x="25273" y="51435"/>
                </a:lnTo>
                <a:lnTo>
                  <a:pt x="24892" y="51054"/>
                </a:lnTo>
                <a:lnTo>
                  <a:pt x="24383" y="50926"/>
                </a:lnTo>
                <a:lnTo>
                  <a:pt x="23749" y="50800"/>
                </a:lnTo>
                <a:lnTo>
                  <a:pt x="23113" y="50800"/>
                </a:lnTo>
                <a:lnTo>
                  <a:pt x="22478" y="50673"/>
                </a:lnTo>
                <a:lnTo>
                  <a:pt x="21589" y="50673"/>
                </a:lnTo>
                <a:lnTo>
                  <a:pt x="17779" y="50673"/>
                </a:lnTo>
                <a:lnTo>
                  <a:pt x="11302" y="80263"/>
                </a:lnTo>
                <a:lnTo>
                  <a:pt x="0" y="80263"/>
                </a:lnTo>
                <a:lnTo>
                  <a:pt x="14224" y="17145"/>
                </a:lnTo>
                <a:lnTo>
                  <a:pt x="14731" y="14986"/>
                </a:lnTo>
                <a:lnTo>
                  <a:pt x="14985" y="13335"/>
                </a:lnTo>
                <a:lnTo>
                  <a:pt x="15239" y="12192"/>
                </a:lnTo>
                <a:lnTo>
                  <a:pt x="15494" y="10922"/>
                </a:lnTo>
                <a:lnTo>
                  <a:pt x="15494" y="9906"/>
                </a:lnTo>
                <a:lnTo>
                  <a:pt x="15494" y="9017"/>
                </a:lnTo>
                <a:lnTo>
                  <a:pt x="15494" y="8255"/>
                </a:lnTo>
                <a:lnTo>
                  <a:pt x="15367" y="7620"/>
                </a:lnTo>
                <a:lnTo>
                  <a:pt x="15112" y="6985"/>
                </a:lnTo>
                <a:lnTo>
                  <a:pt x="14858" y="6476"/>
                </a:lnTo>
                <a:lnTo>
                  <a:pt x="14477" y="6096"/>
                </a:lnTo>
                <a:lnTo>
                  <a:pt x="13843" y="5714"/>
                </a:lnTo>
                <a:lnTo>
                  <a:pt x="13334" y="5334"/>
                </a:lnTo>
                <a:lnTo>
                  <a:pt x="12573" y="5080"/>
                </a:lnTo>
                <a:lnTo>
                  <a:pt x="11556" y="4952"/>
                </a:lnTo>
                <a:lnTo>
                  <a:pt x="10540" y="4825"/>
                </a:lnTo>
                <a:lnTo>
                  <a:pt x="9398" y="4699"/>
                </a:lnTo>
                <a:lnTo>
                  <a:pt x="7874" y="4699"/>
                </a:lnTo>
                <a:lnTo>
                  <a:pt x="8762" y="635"/>
                </a:lnTo>
                <a:lnTo>
                  <a:pt x="2489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61404" y="896111"/>
            <a:ext cx="115091" cy="4800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674993" y="914527"/>
            <a:ext cx="97155" cy="28575"/>
          </a:xfrm>
          <a:custGeom>
            <a:avLst/>
            <a:gdLst/>
            <a:ahLst/>
            <a:cxnLst/>
            <a:rect l="l" t="t" r="r" b="b"/>
            <a:pathLst>
              <a:path w="97154" h="28575">
                <a:moveTo>
                  <a:pt x="54228" y="11175"/>
                </a:moveTo>
                <a:lnTo>
                  <a:pt x="28955" y="11175"/>
                </a:lnTo>
                <a:lnTo>
                  <a:pt x="35686" y="13970"/>
                </a:lnTo>
                <a:lnTo>
                  <a:pt x="53339" y="25146"/>
                </a:lnTo>
                <a:lnTo>
                  <a:pt x="61213" y="28067"/>
                </a:lnTo>
                <a:lnTo>
                  <a:pt x="75183" y="28067"/>
                </a:lnTo>
                <a:lnTo>
                  <a:pt x="81152" y="25526"/>
                </a:lnTo>
                <a:lnTo>
                  <a:pt x="86232" y="20700"/>
                </a:lnTo>
                <a:lnTo>
                  <a:pt x="90143" y="16890"/>
                </a:lnTo>
                <a:lnTo>
                  <a:pt x="65404" y="16890"/>
                </a:lnTo>
                <a:lnTo>
                  <a:pt x="58674" y="13970"/>
                </a:lnTo>
                <a:lnTo>
                  <a:pt x="54228" y="11175"/>
                </a:lnTo>
                <a:close/>
              </a:path>
              <a:path w="97154" h="28575">
                <a:moveTo>
                  <a:pt x="33274" y="0"/>
                </a:moveTo>
                <a:lnTo>
                  <a:pt x="20574" y="0"/>
                </a:lnTo>
                <a:lnTo>
                  <a:pt x="15239" y="2032"/>
                </a:lnTo>
                <a:lnTo>
                  <a:pt x="10795" y="6223"/>
                </a:lnTo>
                <a:lnTo>
                  <a:pt x="6350" y="10540"/>
                </a:lnTo>
                <a:lnTo>
                  <a:pt x="2666" y="15748"/>
                </a:lnTo>
                <a:lnTo>
                  <a:pt x="0" y="22098"/>
                </a:lnTo>
                <a:lnTo>
                  <a:pt x="6223" y="25653"/>
                </a:lnTo>
                <a:lnTo>
                  <a:pt x="8508" y="20827"/>
                </a:lnTo>
                <a:lnTo>
                  <a:pt x="11049" y="17272"/>
                </a:lnTo>
                <a:lnTo>
                  <a:pt x="13970" y="14859"/>
                </a:lnTo>
                <a:lnTo>
                  <a:pt x="16890" y="12319"/>
                </a:lnTo>
                <a:lnTo>
                  <a:pt x="20320" y="11175"/>
                </a:lnTo>
                <a:lnTo>
                  <a:pt x="54228" y="11175"/>
                </a:lnTo>
                <a:lnTo>
                  <a:pt x="40893" y="2794"/>
                </a:lnTo>
                <a:lnTo>
                  <a:pt x="33274" y="0"/>
                </a:lnTo>
                <a:close/>
              </a:path>
              <a:path w="97154" h="28575">
                <a:moveTo>
                  <a:pt x="90677" y="2032"/>
                </a:moveTo>
                <a:lnTo>
                  <a:pt x="87502" y="7112"/>
                </a:lnTo>
                <a:lnTo>
                  <a:pt x="84454" y="10795"/>
                </a:lnTo>
                <a:lnTo>
                  <a:pt x="78358" y="15621"/>
                </a:lnTo>
                <a:lnTo>
                  <a:pt x="74549" y="16890"/>
                </a:lnTo>
                <a:lnTo>
                  <a:pt x="90143" y="16890"/>
                </a:lnTo>
                <a:lnTo>
                  <a:pt x="91185" y="15875"/>
                </a:lnTo>
                <a:lnTo>
                  <a:pt x="94741" y="11049"/>
                </a:lnTo>
                <a:lnTo>
                  <a:pt x="97154" y="6350"/>
                </a:lnTo>
                <a:lnTo>
                  <a:pt x="90677" y="203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674993" y="914527"/>
            <a:ext cx="97155" cy="28575"/>
          </a:xfrm>
          <a:custGeom>
            <a:avLst/>
            <a:gdLst/>
            <a:ahLst/>
            <a:cxnLst/>
            <a:rect l="l" t="t" r="r" b="b"/>
            <a:pathLst>
              <a:path w="97154" h="28575">
                <a:moveTo>
                  <a:pt x="26797" y="0"/>
                </a:moveTo>
                <a:lnTo>
                  <a:pt x="33274" y="0"/>
                </a:lnTo>
                <a:lnTo>
                  <a:pt x="40893" y="2794"/>
                </a:lnTo>
                <a:lnTo>
                  <a:pt x="49783" y="8382"/>
                </a:lnTo>
                <a:lnTo>
                  <a:pt x="58674" y="13970"/>
                </a:lnTo>
                <a:lnTo>
                  <a:pt x="65404" y="16890"/>
                </a:lnTo>
                <a:lnTo>
                  <a:pt x="69976" y="16890"/>
                </a:lnTo>
                <a:lnTo>
                  <a:pt x="74549" y="16890"/>
                </a:lnTo>
                <a:lnTo>
                  <a:pt x="78358" y="15621"/>
                </a:lnTo>
                <a:lnTo>
                  <a:pt x="81406" y="13208"/>
                </a:lnTo>
                <a:lnTo>
                  <a:pt x="84454" y="10795"/>
                </a:lnTo>
                <a:lnTo>
                  <a:pt x="87502" y="7112"/>
                </a:lnTo>
                <a:lnTo>
                  <a:pt x="90677" y="2032"/>
                </a:lnTo>
                <a:lnTo>
                  <a:pt x="97154" y="6350"/>
                </a:lnTo>
                <a:lnTo>
                  <a:pt x="75183" y="28067"/>
                </a:lnTo>
                <a:lnTo>
                  <a:pt x="68072" y="28067"/>
                </a:lnTo>
                <a:lnTo>
                  <a:pt x="61213" y="28067"/>
                </a:lnTo>
                <a:lnTo>
                  <a:pt x="53339" y="25146"/>
                </a:lnTo>
                <a:lnTo>
                  <a:pt x="44450" y="19558"/>
                </a:lnTo>
                <a:lnTo>
                  <a:pt x="35686" y="13970"/>
                </a:lnTo>
                <a:lnTo>
                  <a:pt x="28955" y="11175"/>
                </a:lnTo>
                <a:lnTo>
                  <a:pt x="24256" y="11175"/>
                </a:lnTo>
                <a:lnTo>
                  <a:pt x="20320" y="11175"/>
                </a:lnTo>
                <a:lnTo>
                  <a:pt x="16890" y="12319"/>
                </a:lnTo>
                <a:lnTo>
                  <a:pt x="13970" y="14859"/>
                </a:lnTo>
                <a:lnTo>
                  <a:pt x="11049" y="17272"/>
                </a:lnTo>
                <a:lnTo>
                  <a:pt x="8508" y="20827"/>
                </a:lnTo>
                <a:lnTo>
                  <a:pt x="6223" y="25653"/>
                </a:lnTo>
                <a:lnTo>
                  <a:pt x="0" y="22098"/>
                </a:lnTo>
                <a:lnTo>
                  <a:pt x="2666" y="15748"/>
                </a:lnTo>
                <a:lnTo>
                  <a:pt x="6350" y="10540"/>
                </a:lnTo>
                <a:lnTo>
                  <a:pt x="10795" y="6223"/>
                </a:lnTo>
                <a:lnTo>
                  <a:pt x="15239" y="2032"/>
                </a:lnTo>
                <a:lnTo>
                  <a:pt x="20574" y="0"/>
                </a:lnTo>
                <a:lnTo>
                  <a:pt x="2679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72656" y="848842"/>
            <a:ext cx="255650" cy="13261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31735" y="833627"/>
            <a:ext cx="229374" cy="1714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45070" y="851788"/>
            <a:ext cx="212090" cy="153035"/>
          </a:xfrm>
          <a:custGeom>
            <a:avLst/>
            <a:gdLst/>
            <a:ahLst/>
            <a:cxnLst/>
            <a:rect l="l" t="t" r="r" b="b"/>
            <a:pathLst>
              <a:path w="212090" h="153034">
                <a:moveTo>
                  <a:pt x="163068" y="0"/>
                </a:moveTo>
                <a:lnTo>
                  <a:pt x="160781" y="6223"/>
                </a:lnTo>
                <a:lnTo>
                  <a:pt x="169666" y="10029"/>
                </a:lnTo>
                <a:lnTo>
                  <a:pt x="177276" y="15335"/>
                </a:lnTo>
                <a:lnTo>
                  <a:pt x="195468" y="50609"/>
                </a:lnTo>
                <a:lnTo>
                  <a:pt x="197738" y="75437"/>
                </a:lnTo>
                <a:lnTo>
                  <a:pt x="197169" y="88915"/>
                </a:lnTo>
                <a:lnTo>
                  <a:pt x="183574" y="130230"/>
                </a:lnTo>
                <a:lnTo>
                  <a:pt x="161035" y="146303"/>
                </a:lnTo>
                <a:lnTo>
                  <a:pt x="163068" y="152526"/>
                </a:lnTo>
                <a:lnTo>
                  <a:pt x="199135" y="125857"/>
                </a:lnTo>
                <a:lnTo>
                  <a:pt x="211581" y="76326"/>
                </a:lnTo>
                <a:lnTo>
                  <a:pt x="210796" y="62301"/>
                </a:lnTo>
                <a:lnTo>
                  <a:pt x="192053" y="17412"/>
                </a:lnTo>
                <a:lnTo>
                  <a:pt x="174095" y="4026"/>
                </a:lnTo>
                <a:lnTo>
                  <a:pt x="163068" y="0"/>
                </a:lnTo>
                <a:close/>
              </a:path>
              <a:path w="212090" h="153034">
                <a:moveTo>
                  <a:pt x="48640" y="0"/>
                </a:moveTo>
                <a:lnTo>
                  <a:pt x="12573" y="26797"/>
                </a:lnTo>
                <a:lnTo>
                  <a:pt x="0" y="76326"/>
                </a:lnTo>
                <a:lnTo>
                  <a:pt x="785" y="90298"/>
                </a:lnTo>
                <a:lnTo>
                  <a:pt x="19548" y="135167"/>
                </a:lnTo>
                <a:lnTo>
                  <a:pt x="48640" y="152526"/>
                </a:lnTo>
                <a:lnTo>
                  <a:pt x="50546" y="146303"/>
                </a:lnTo>
                <a:lnTo>
                  <a:pt x="41882" y="142422"/>
                </a:lnTo>
                <a:lnTo>
                  <a:pt x="34385" y="137064"/>
                </a:lnTo>
                <a:lnTo>
                  <a:pt x="16240" y="101155"/>
                </a:lnTo>
                <a:lnTo>
                  <a:pt x="13970" y="75437"/>
                </a:lnTo>
                <a:lnTo>
                  <a:pt x="14539" y="62464"/>
                </a:lnTo>
                <a:lnTo>
                  <a:pt x="28100" y="22117"/>
                </a:lnTo>
                <a:lnTo>
                  <a:pt x="50800" y="6223"/>
                </a:lnTo>
                <a:lnTo>
                  <a:pt x="486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05853" y="851788"/>
            <a:ext cx="50800" cy="153035"/>
          </a:xfrm>
          <a:custGeom>
            <a:avLst/>
            <a:gdLst/>
            <a:ahLst/>
            <a:cxnLst/>
            <a:rect l="l" t="t" r="r" b="b"/>
            <a:pathLst>
              <a:path w="50800" h="153034">
                <a:moveTo>
                  <a:pt x="2286" y="0"/>
                </a:moveTo>
                <a:lnTo>
                  <a:pt x="38226" y="26797"/>
                </a:lnTo>
                <a:lnTo>
                  <a:pt x="50800" y="76326"/>
                </a:lnTo>
                <a:lnTo>
                  <a:pt x="50016" y="90298"/>
                </a:lnTo>
                <a:lnTo>
                  <a:pt x="31378" y="135167"/>
                </a:lnTo>
                <a:lnTo>
                  <a:pt x="2286" y="152526"/>
                </a:lnTo>
                <a:lnTo>
                  <a:pt x="253" y="146303"/>
                </a:lnTo>
                <a:lnTo>
                  <a:pt x="8973" y="142422"/>
                </a:lnTo>
                <a:lnTo>
                  <a:pt x="16478" y="137064"/>
                </a:lnTo>
                <a:lnTo>
                  <a:pt x="34686" y="101155"/>
                </a:lnTo>
                <a:lnTo>
                  <a:pt x="36956" y="75437"/>
                </a:lnTo>
                <a:lnTo>
                  <a:pt x="36387" y="62464"/>
                </a:lnTo>
                <a:lnTo>
                  <a:pt x="22842" y="22117"/>
                </a:lnTo>
                <a:lnTo>
                  <a:pt x="0" y="6223"/>
                </a:lnTo>
                <a:lnTo>
                  <a:pt x="22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040498" y="842797"/>
            <a:ext cx="156620" cy="16837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100443" y="860552"/>
            <a:ext cx="91440" cy="149860"/>
          </a:xfrm>
          <a:custGeom>
            <a:avLst/>
            <a:gdLst/>
            <a:ahLst/>
            <a:cxnLst/>
            <a:rect l="l" t="t" r="r" b="b"/>
            <a:pathLst>
              <a:path w="91440" h="149859">
                <a:moveTo>
                  <a:pt x="73659" y="0"/>
                </a:moveTo>
                <a:lnTo>
                  <a:pt x="58038" y="0"/>
                </a:lnTo>
                <a:lnTo>
                  <a:pt x="51561" y="1650"/>
                </a:lnTo>
                <a:lnTo>
                  <a:pt x="40639" y="8509"/>
                </a:lnTo>
                <a:lnTo>
                  <a:pt x="36067" y="13335"/>
                </a:lnTo>
                <a:lnTo>
                  <a:pt x="32511" y="19685"/>
                </a:lnTo>
                <a:lnTo>
                  <a:pt x="28828" y="25908"/>
                </a:lnTo>
                <a:lnTo>
                  <a:pt x="25907" y="33782"/>
                </a:lnTo>
                <a:lnTo>
                  <a:pt x="23749" y="43307"/>
                </a:lnTo>
                <a:lnTo>
                  <a:pt x="0" y="149606"/>
                </a:lnTo>
                <a:lnTo>
                  <a:pt x="13080" y="149606"/>
                </a:lnTo>
                <a:lnTo>
                  <a:pt x="21716" y="111506"/>
                </a:lnTo>
                <a:lnTo>
                  <a:pt x="63035" y="111506"/>
                </a:lnTo>
                <a:lnTo>
                  <a:pt x="65592" y="109982"/>
                </a:lnTo>
                <a:lnTo>
                  <a:pt x="38988" y="109982"/>
                </a:lnTo>
                <a:lnTo>
                  <a:pt x="36322" y="109600"/>
                </a:lnTo>
                <a:lnTo>
                  <a:pt x="34162" y="108838"/>
                </a:lnTo>
                <a:lnTo>
                  <a:pt x="32130" y="108203"/>
                </a:lnTo>
                <a:lnTo>
                  <a:pt x="30479" y="107314"/>
                </a:lnTo>
                <a:lnTo>
                  <a:pt x="25146" y="101092"/>
                </a:lnTo>
                <a:lnTo>
                  <a:pt x="25273" y="97662"/>
                </a:lnTo>
                <a:lnTo>
                  <a:pt x="36449" y="46100"/>
                </a:lnTo>
                <a:lnTo>
                  <a:pt x="52070" y="9651"/>
                </a:lnTo>
                <a:lnTo>
                  <a:pt x="57784" y="6350"/>
                </a:lnTo>
                <a:lnTo>
                  <a:pt x="85654" y="6350"/>
                </a:lnTo>
                <a:lnTo>
                  <a:pt x="84581" y="5461"/>
                </a:lnTo>
                <a:lnTo>
                  <a:pt x="80009" y="1905"/>
                </a:lnTo>
                <a:lnTo>
                  <a:pt x="73659" y="0"/>
                </a:lnTo>
                <a:close/>
              </a:path>
              <a:path w="91440" h="149859">
                <a:moveTo>
                  <a:pt x="63035" y="111506"/>
                </a:moveTo>
                <a:lnTo>
                  <a:pt x="21716" y="111506"/>
                </a:lnTo>
                <a:lnTo>
                  <a:pt x="25400" y="113284"/>
                </a:lnTo>
                <a:lnTo>
                  <a:pt x="28955" y="114553"/>
                </a:lnTo>
                <a:lnTo>
                  <a:pt x="32384" y="115188"/>
                </a:lnTo>
                <a:lnTo>
                  <a:pt x="35813" y="115950"/>
                </a:lnTo>
                <a:lnTo>
                  <a:pt x="39877" y="116332"/>
                </a:lnTo>
                <a:lnTo>
                  <a:pt x="51561" y="116332"/>
                </a:lnTo>
                <a:lnTo>
                  <a:pt x="57784" y="114681"/>
                </a:lnTo>
                <a:lnTo>
                  <a:pt x="63035" y="111506"/>
                </a:lnTo>
                <a:close/>
              </a:path>
              <a:path w="91440" h="149859">
                <a:moveTo>
                  <a:pt x="85654" y="6350"/>
                </a:moveTo>
                <a:lnTo>
                  <a:pt x="68960" y="6350"/>
                </a:lnTo>
                <a:lnTo>
                  <a:pt x="72262" y="7493"/>
                </a:lnTo>
                <a:lnTo>
                  <a:pt x="76707" y="12192"/>
                </a:lnTo>
                <a:lnTo>
                  <a:pt x="77850" y="15621"/>
                </a:lnTo>
                <a:lnTo>
                  <a:pt x="77789" y="25908"/>
                </a:lnTo>
                <a:lnTo>
                  <a:pt x="76580" y="30861"/>
                </a:lnTo>
                <a:lnTo>
                  <a:pt x="73913" y="35433"/>
                </a:lnTo>
                <a:lnTo>
                  <a:pt x="71247" y="40132"/>
                </a:lnTo>
                <a:lnTo>
                  <a:pt x="67563" y="43942"/>
                </a:lnTo>
                <a:lnTo>
                  <a:pt x="62864" y="46862"/>
                </a:lnTo>
                <a:lnTo>
                  <a:pt x="58292" y="49784"/>
                </a:lnTo>
                <a:lnTo>
                  <a:pt x="53085" y="51435"/>
                </a:lnTo>
                <a:lnTo>
                  <a:pt x="47243" y="51815"/>
                </a:lnTo>
                <a:lnTo>
                  <a:pt x="46100" y="57531"/>
                </a:lnTo>
                <a:lnTo>
                  <a:pt x="52324" y="58038"/>
                </a:lnTo>
                <a:lnTo>
                  <a:pt x="57150" y="59944"/>
                </a:lnTo>
                <a:lnTo>
                  <a:pt x="63753" y="66801"/>
                </a:lnTo>
                <a:lnTo>
                  <a:pt x="65531" y="71627"/>
                </a:lnTo>
                <a:lnTo>
                  <a:pt x="65531" y="83947"/>
                </a:lnTo>
                <a:lnTo>
                  <a:pt x="64515" y="89535"/>
                </a:lnTo>
                <a:lnTo>
                  <a:pt x="60451" y="99440"/>
                </a:lnTo>
                <a:lnTo>
                  <a:pt x="57657" y="103250"/>
                </a:lnTo>
                <a:lnTo>
                  <a:pt x="53975" y="105918"/>
                </a:lnTo>
                <a:lnTo>
                  <a:pt x="50418" y="108585"/>
                </a:lnTo>
                <a:lnTo>
                  <a:pt x="46481" y="109982"/>
                </a:lnTo>
                <a:lnTo>
                  <a:pt x="65592" y="109982"/>
                </a:lnTo>
                <a:lnTo>
                  <a:pt x="68579" y="108203"/>
                </a:lnTo>
                <a:lnTo>
                  <a:pt x="72771" y="103759"/>
                </a:lnTo>
                <a:lnTo>
                  <a:pt x="78358" y="92837"/>
                </a:lnTo>
                <a:lnTo>
                  <a:pt x="79755" y="86868"/>
                </a:lnTo>
                <a:lnTo>
                  <a:pt x="79755" y="80518"/>
                </a:lnTo>
                <a:lnTo>
                  <a:pt x="78565" y="72088"/>
                </a:lnTo>
                <a:lnTo>
                  <a:pt x="74993" y="65087"/>
                </a:lnTo>
                <a:lnTo>
                  <a:pt x="69040" y="59515"/>
                </a:lnTo>
                <a:lnTo>
                  <a:pt x="60705" y="55372"/>
                </a:lnTo>
                <a:lnTo>
                  <a:pt x="60832" y="54737"/>
                </a:lnTo>
                <a:lnTo>
                  <a:pt x="85471" y="39370"/>
                </a:lnTo>
                <a:lnTo>
                  <a:pt x="87756" y="36322"/>
                </a:lnTo>
                <a:lnTo>
                  <a:pt x="89280" y="33274"/>
                </a:lnTo>
                <a:lnTo>
                  <a:pt x="90170" y="29972"/>
                </a:lnTo>
                <a:lnTo>
                  <a:pt x="90931" y="26797"/>
                </a:lnTo>
                <a:lnTo>
                  <a:pt x="91312" y="23875"/>
                </a:lnTo>
                <a:lnTo>
                  <a:pt x="91312" y="14350"/>
                </a:lnTo>
                <a:lnTo>
                  <a:pt x="89026" y="9144"/>
                </a:lnTo>
                <a:lnTo>
                  <a:pt x="85654" y="63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25589" y="866902"/>
            <a:ext cx="52705" cy="104139"/>
          </a:xfrm>
          <a:custGeom>
            <a:avLst/>
            <a:gdLst/>
            <a:ahLst/>
            <a:cxnLst/>
            <a:rect l="l" t="t" r="r" b="b"/>
            <a:pathLst>
              <a:path w="52704" h="104140">
                <a:moveTo>
                  <a:pt x="39496" y="0"/>
                </a:moveTo>
                <a:lnTo>
                  <a:pt x="32638" y="0"/>
                </a:lnTo>
                <a:lnTo>
                  <a:pt x="26924" y="3301"/>
                </a:lnTo>
                <a:lnTo>
                  <a:pt x="11302" y="39750"/>
                </a:lnTo>
                <a:lnTo>
                  <a:pt x="380" y="90043"/>
                </a:lnTo>
                <a:lnTo>
                  <a:pt x="0" y="92328"/>
                </a:lnTo>
                <a:lnTo>
                  <a:pt x="0" y="93218"/>
                </a:lnTo>
                <a:lnTo>
                  <a:pt x="0" y="94742"/>
                </a:lnTo>
                <a:lnTo>
                  <a:pt x="9016" y="102488"/>
                </a:lnTo>
                <a:lnTo>
                  <a:pt x="11175" y="103250"/>
                </a:lnTo>
                <a:lnTo>
                  <a:pt x="13842" y="103632"/>
                </a:lnTo>
                <a:lnTo>
                  <a:pt x="17017" y="103632"/>
                </a:lnTo>
                <a:lnTo>
                  <a:pt x="21335" y="103632"/>
                </a:lnTo>
                <a:lnTo>
                  <a:pt x="25272" y="102235"/>
                </a:lnTo>
                <a:lnTo>
                  <a:pt x="28828" y="99568"/>
                </a:lnTo>
                <a:lnTo>
                  <a:pt x="32511" y="96900"/>
                </a:lnTo>
                <a:lnTo>
                  <a:pt x="35305" y="93090"/>
                </a:lnTo>
                <a:lnTo>
                  <a:pt x="37337" y="88137"/>
                </a:lnTo>
                <a:lnTo>
                  <a:pt x="39369" y="83185"/>
                </a:lnTo>
                <a:lnTo>
                  <a:pt x="40385" y="77597"/>
                </a:lnTo>
                <a:lnTo>
                  <a:pt x="40385" y="71247"/>
                </a:lnTo>
                <a:lnTo>
                  <a:pt x="40385" y="65277"/>
                </a:lnTo>
                <a:lnTo>
                  <a:pt x="38607" y="60451"/>
                </a:lnTo>
                <a:lnTo>
                  <a:pt x="35305" y="57023"/>
                </a:lnTo>
                <a:lnTo>
                  <a:pt x="32003" y="53594"/>
                </a:lnTo>
                <a:lnTo>
                  <a:pt x="27177" y="51688"/>
                </a:lnTo>
                <a:lnTo>
                  <a:pt x="20954" y="51181"/>
                </a:lnTo>
                <a:lnTo>
                  <a:pt x="22097" y="45465"/>
                </a:lnTo>
                <a:lnTo>
                  <a:pt x="27939" y="45085"/>
                </a:lnTo>
                <a:lnTo>
                  <a:pt x="33146" y="43434"/>
                </a:lnTo>
                <a:lnTo>
                  <a:pt x="37718" y="40512"/>
                </a:lnTo>
                <a:lnTo>
                  <a:pt x="42417" y="37592"/>
                </a:lnTo>
                <a:lnTo>
                  <a:pt x="46100" y="33782"/>
                </a:lnTo>
                <a:lnTo>
                  <a:pt x="48767" y="29083"/>
                </a:lnTo>
                <a:lnTo>
                  <a:pt x="51434" y="24511"/>
                </a:lnTo>
                <a:lnTo>
                  <a:pt x="52704" y="19303"/>
                </a:lnTo>
                <a:lnTo>
                  <a:pt x="52704" y="13715"/>
                </a:lnTo>
                <a:lnTo>
                  <a:pt x="52704" y="9271"/>
                </a:lnTo>
                <a:lnTo>
                  <a:pt x="51561" y="5842"/>
                </a:lnTo>
                <a:lnTo>
                  <a:pt x="49402" y="3556"/>
                </a:lnTo>
                <a:lnTo>
                  <a:pt x="47116" y="1143"/>
                </a:lnTo>
                <a:lnTo>
                  <a:pt x="43814" y="0"/>
                </a:lnTo>
                <a:lnTo>
                  <a:pt x="3949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100443" y="860552"/>
            <a:ext cx="91440" cy="149860"/>
          </a:xfrm>
          <a:custGeom>
            <a:avLst/>
            <a:gdLst/>
            <a:ahLst/>
            <a:cxnLst/>
            <a:rect l="l" t="t" r="r" b="b"/>
            <a:pathLst>
              <a:path w="91440" h="149859">
                <a:moveTo>
                  <a:pt x="65404" y="0"/>
                </a:moveTo>
                <a:lnTo>
                  <a:pt x="73659" y="0"/>
                </a:lnTo>
                <a:lnTo>
                  <a:pt x="80009" y="1905"/>
                </a:lnTo>
                <a:lnTo>
                  <a:pt x="84581" y="5461"/>
                </a:lnTo>
                <a:lnTo>
                  <a:pt x="89026" y="9144"/>
                </a:lnTo>
                <a:lnTo>
                  <a:pt x="91312" y="14350"/>
                </a:lnTo>
                <a:lnTo>
                  <a:pt x="91312" y="21209"/>
                </a:lnTo>
                <a:lnTo>
                  <a:pt x="91312" y="23875"/>
                </a:lnTo>
                <a:lnTo>
                  <a:pt x="85471" y="39370"/>
                </a:lnTo>
                <a:lnTo>
                  <a:pt x="83184" y="42545"/>
                </a:lnTo>
                <a:lnTo>
                  <a:pt x="60832" y="54737"/>
                </a:lnTo>
                <a:lnTo>
                  <a:pt x="60705" y="55372"/>
                </a:lnTo>
                <a:lnTo>
                  <a:pt x="69040" y="59515"/>
                </a:lnTo>
                <a:lnTo>
                  <a:pt x="74993" y="65087"/>
                </a:lnTo>
                <a:lnTo>
                  <a:pt x="78565" y="72088"/>
                </a:lnTo>
                <a:lnTo>
                  <a:pt x="79755" y="80518"/>
                </a:lnTo>
                <a:lnTo>
                  <a:pt x="79755" y="86868"/>
                </a:lnTo>
                <a:lnTo>
                  <a:pt x="78358" y="92837"/>
                </a:lnTo>
                <a:lnTo>
                  <a:pt x="75564" y="98298"/>
                </a:lnTo>
                <a:lnTo>
                  <a:pt x="72771" y="103759"/>
                </a:lnTo>
                <a:lnTo>
                  <a:pt x="68579" y="108203"/>
                </a:lnTo>
                <a:lnTo>
                  <a:pt x="63246" y="111378"/>
                </a:lnTo>
                <a:lnTo>
                  <a:pt x="57784" y="114681"/>
                </a:lnTo>
                <a:lnTo>
                  <a:pt x="51561" y="116332"/>
                </a:lnTo>
                <a:lnTo>
                  <a:pt x="44450" y="116332"/>
                </a:lnTo>
                <a:lnTo>
                  <a:pt x="39877" y="116332"/>
                </a:lnTo>
                <a:lnTo>
                  <a:pt x="35813" y="115950"/>
                </a:lnTo>
                <a:lnTo>
                  <a:pt x="32384" y="115188"/>
                </a:lnTo>
                <a:lnTo>
                  <a:pt x="28955" y="114553"/>
                </a:lnTo>
                <a:lnTo>
                  <a:pt x="25400" y="113284"/>
                </a:lnTo>
                <a:lnTo>
                  <a:pt x="21716" y="111506"/>
                </a:lnTo>
                <a:lnTo>
                  <a:pt x="13080" y="149606"/>
                </a:lnTo>
                <a:lnTo>
                  <a:pt x="0" y="149606"/>
                </a:lnTo>
                <a:lnTo>
                  <a:pt x="23749" y="43307"/>
                </a:lnTo>
                <a:lnTo>
                  <a:pt x="25907" y="33782"/>
                </a:lnTo>
                <a:lnTo>
                  <a:pt x="28828" y="25908"/>
                </a:lnTo>
                <a:lnTo>
                  <a:pt x="32511" y="19685"/>
                </a:lnTo>
                <a:lnTo>
                  <a:pt x="36067" y="13335"/>
                </a:lnTo>
                <a:lnTo>
                  <a:pt x="40639" y="8509"/>
                </a:lnTo>
                <a:lnTo>
                  <a:pt x="46100" y="5080"/>
                </a:lnTo>
                <a:lnTo>
                  <a:pt x="51561" y="1650"/>
                </a:lnTo>
                <a:lnTo>
                  <a:pt x="58038" y="0"/>
                </a:lnTo>
                <a:lnTo>
                  <a:pt x="6540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260335" y="938729"/>
            <a:ext cx="43433" cy="602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274941" y="956944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59" y="0"/>
                </a:moveTo>
                <a:lnTo>
                  <a:pt x="8762" y="0"/>
                </a:lnTo>
                <a:lnTo>
                  <a:pt x="9143" y="3937"/>
                </a:lnTo>
                <a:lnTo>
                  <a:pt x="9358" y="7365"/>
                </a:lnTo>
                <a:lnTo>
                  <a:pt x="9398" y="16001"/>
                </a:lnTo>
                <a:lnTo>
                  <a:pt x="9143" y="19303"/>
                </a:lnTo>
                <a:lnTo>
                  <a:pt x="8508" y="21970"/>
                </a:lnTo>
                <a:lnTo>
                  <a:pt x="8000" y="24510"/>
                </a:lnTo>
                <a:lnTo>
                  <a:pt x="7111" y="26924"/>
                </a:lnTo>
                <a:lnTo>
                  <a:pt x="5841" y="28955"/>
                </a:lnTo>
                <a:lnTo>
                  <a:pt x="4699" y="30987"/>
                </a:lnTo>
                <a:lnTo>
                  <a:pt x="2666" y="33274"/>
                </a:lnTo>
                <a:lnTo>
                  <a:pt x="0" y="35940"/>
                </a:lnTo>
                <a:lnTo>
                  <a:pt x="4317" y="40766"/>
                </a:lnTo>
                <a:lnTo>
                  <a:pt x="9270" y="37083"/>
                </a:lnTo>
                <a:lnTo>
                  <a:pt x="13080" y="33781"/>
                </a:lnTo>
                <a:lnTo>
                  <a:pt x="15875" y="30606"/>
                </a:lnTo>
                <a:lnTo>
                  <a:pt x="18668" y="27558"/>
                </a:lnTo>
                <a:lnTo>
                  <a:pt x="20700" y="24510"/>
                </a:lnTo>
                <a:lnTo>
                  <a:pt x="22098" y="21335"/>
                </a:lnTo>
                <a:lnTo>
                  <a:pt x="23367" y="18287"/>
                </a:lnTo>
                <a:lnTo>
                  <a:pt x="24002" y="14858"/>
                </a:lnTo>
                <a:lnTo>
                  <a:pt x="24002" y="7365"/>
                </a:lnTo>
                <a:lnTo>
                  <a:pt x="23622" y="3682"/>
                </a:lnTo>
                <a:lnTo>
                  <a:pt x="228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274941" y="956944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8762" y="0"/>
                </a:moveTo>
                <a:lnTo>
                  <a:pt x="22859" y="0"/>
                </a:lnTo>
                <a:lnTo>
                  <a:pt x="23622" y="3682"/>
                </a:lnTo>
                <a:lnTo>
                  <a:pt x="24002" y="7365"/>
                </a:lnTo>
                <a:lnTo>
                  <a:pt x="24002" y="11049"/>
                </a:lnTo>
                <a:lnTo>
                  <a:pt x="24002" y="14858"/>
                </a:lnTo>
                <a:lnTo>
                  <a:pt x="15875" y="30606"/>
                </a:lnTo>
                <a:lnTo>
                  <a:pt x="13080" y="33781"/>
                </a:lnTo>
                <a:lnTo>
                  <a:pt x="9270" y="37083"/>
                </a:lnTo>
                <a:lnTo>
                  <a:pt x="4317" y="40766"/>
                </a:lnTo>
                <a:lnTo>
                  <a:pt x="0" y="35940"/>
                </a:lnTo>
                <a:lnTo>
                  <a:pt x="2666" y="33274"/>
                </a:lnTo>
                <a:lnTo>
                  <a:pt x="4699" y="30987"/>
                </a:lnTo>
                <a:lnTo>
                  <a:pt x="5841" y="28955"/>
                </a:lnTo>
                <a:lnTo>
                  <a:pt x="7111" y="26924"/>
                </a:lnTo>
                <a:lnTo>
                  <a:pt x="8000" y="24510"/>
                </a:lnTo>
                <a:lnTo>
                  <a:pt x="8508" y="21970"/>
                </a:lnTo>
                <a:lnTo>
                  <a:pt x="9143" y="19303"/>
                </a:lnTo>
                <a:lnTo>
                  <a:pt x="9398" y="16001"/>
                </a:lnTo>
                <a:lnTo>
                  <a:pt x="9398" y="12064"/>
                </a:lnTo>
                <a:lnTo>
                  <a:pt x="9398" y="8000"/>
                </a:lnTo>
                <a:lnTo>
                  <a:pt x="9143" y="3937"/>
                </a:lnTo>
                <a:lnTo>
                  <a:pt x="87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327392" y="842772"/>
            <a:ext cx="98298" cy="13487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336790" y="856107"/>
            <a:ext cx="88138" cy="12534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472171" y="862614"/>
            <a:ext cx="98298" cy="1135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481189" y="876300"/>
            <a:ext cx="88265" cy="10388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616952" y="841273"/>
            <a:ext cx="70866" cy="17294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626604" y="847318"/>
            <a:ext cx="143550" cy="16957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701788" y="864616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4" h="111125">
                <a:moveTo>
                  <a:pt x="41528" y="18669"/>
                </a:moveTo>
                <a:lnTo>
                  <a:pt x="24002" y="18669"/>
                </a:lnTo>
                <a:lnTo>
                  <a:pt x="25145" y="19050"/>
                </a:lnTo>
                <a:lnTo>
                  <a:pt x="26669" y="21082"/>
                </a:lnTo>
                <a:lnTo>
                  <a:pt x="26987" y="22351"/>
                </a:lnTo>
                <a:lnTo>
                  <a:pt x="27050" y="93725"/>
                </a:lnTo>
                <a:lnTo>
                  <a:pt x="26669" y="96393"/>
                </a:lnTo>
                <a:lnTo>
                  <a:pt x="26034" y="98044"/>
                </a:lnTo>
                <a:lnTo>
                  <a:pt x="25526" y="99695"/>
                </a:lnTo>
                <a:lnTo>
                  <a:pt x="24510" y="101092"/>
                </a:lnTo>
                <a:lnTo>
                  <a:pt x="23113" y="101981"/>
                </a:lnTo>
                <a:lnTo>
                  <a:pt x="21843" y="102870"/>
                </a:lnTo>
                <a:lnTo>
                  <a:pt x="19811" y="103505"/>
                </a:lnTo>
                <a:lnTo>
                  <a:pt x="14731" y="104521"/>
                </a:lnTo>
                <a:lnTo>
                  <a:pt x="10540" y="104775"/>
                </a:lnTo>
                <a:lnTo>
                  <a:pt x="4571" y="105029"/>
                </a:lnTo>
                <a:lnTo>
                  <a:pt x="4571" y="110998"/>
                </a:lnTo>
                <a:lnTo>
                  <a:pt x="64007" y="110998"/>
                </a:lnTo>
                <a:lnTo>
                  <a:pt x="64007" y="105029"/>
                </a:lnTo>
                <a:lnTo>
                  <a:pt x="59816" y="105029"/>
                </a:lnTo>
                <a:lnTo>
                  <a:pt x="56514" y="104775"/>
                </a:lnTo>
                <a:lnTo>
                  <a:pt x="41599" y="93725"/>
                </a:lnTo>
                <a:lnTo>
                  <a:pt x="41528" y="18669"/>
                </a:lnTo>
                <a:close/>
              </a:path>
              <a:path w="64134" h="111125">
                <a:moveTo>
                  <a:pt x="42036" y="0"/>
                </a:moveTo>
                <a:lnTo>
                  <a:pt x="37591" y="0"/>
                </a:lnTo>
                <a:lnTo>
                  <a:pt x="0" y="22351"/>
                </a:lnTo>
                <a:lnTo>
                  <a:pt x="3555" y="28575"/>
                </a:lnTo>
                <a:lnTo>
                  <a:pt x="8254" y="25526"/>
                </a:lnTo>
                <a:lnTo>
                  <a:pt x="12064" y="22987"/>
                </a:lnTo>
                <a:lnTo>
                  <a:pt x="15239" y="21209"/>
                </a:lnTo>
                <a:lnTo>
                  <a:pt x="18414" y="19558"/>
                </a:lnTo>
                <a:lnTo>
                  <a:pt x="20827" y="18669"/>
                </a:lnTo>
                <a:lnTo>
                  <a:pt x="41528" y="18669"/>
                </a:lnTo>
                <a:lnTo>
                  <a:pt x="41655" y="5080"/>
                </a:lnTo>
                <a:lnTo>
                  <a:pt x="420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701788" y="864616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4" h="111125">
                <a:moveTo>
                  <a:pt x="37591" y="0"/>
                </a:moveTo>
                <a:lnTo>
                  <a:pt x="42036" y="0"/>
                </a:lnTo>
                <a:lnTo>
                  <a:pt x="41655" y="5080"/>
                </a:lnTo>
                <a:lnTo>
                  <a:pt x="41528" y="12192"/>
                </a:lnTo>
                <a:lnTo>
                  <a:pt x="41528" y="21336"/>
                </a:lnTo>
                <a:lnTo>
                  <a:pt x="41528" y="89916"/>
                </a:lnTo>
                <a:lnTo>
                  <a:pt x="41528" y="93091"/>
                </a:lnTo>
                <a:lnTo>
                  <a:pt x="41782" y="95376"/>
                </a:lnTo>
                <a:lnTo>
                  <a:pt x="59816" y="105029"/>
                </a:lnTo>
                <a:lnTo>
                  <a:pt x="64007" y="105029"/>
                </a:lnTo>
                <a:lnTo>
                  <a:pt x="64007" y="110998"/>
                </a:lnTo>
                <a:lnTo>
                  <a:pt x="4571" y="110998"/>
                </a:lnTo>
                <a:lnTo>
                  <a:pt x="4571" y="105029"/>
                </a:lnTo>
                <a:lnTo>
                  <a:pt x="10540" y="104775"/>
                </a:lnTo>
                <a:lnTo>
                  <a:pt x="14731" y="104521"/>
                </a:lnTo>
                <a:lnTo>
                  <a:pt x="17271" y="104012"/>
                </a:lnTo>
                <a:lnTo>
                  <a:pt x="19811" y="103505"/>
                </a:lnTo>
                <a:lnTo>
                  <a:pt x="21843" y="102870"/>
                </a:lnTo>
                <a:lnTo>
                  <a:pt x="23113" y="101981"/>
                </a:lnTo>
                <a:lnTo>
                  <a:pt x="24510" y="101092"/>
                </a:lnTo>
                <a:lnTo>
                  <a:pt x="25526" y="99695"/>
                </a:lnTo>
                <a:lnTo>
                  <a:pt x="26034" y="98044"/>
                </a:lnTo>
                <a:lnTo>
                  <a:pt x="26669" y="96393"/>
                </a:lnTo>
                <a:lnTo>
                  <a:pt x="27050" y="93725"/>
                </a:lnTo>
                <a:lnTo>
                  <a:pt x="27050" y="89916"/>
                </a:lnTo>
                <a:lnTo>
                  <a:pt x="27050" y="24764"/>
                </a:lnTo>
                <a:lnTo>
                  <a:pt x="27050" y="22606"/>
                </a:lnTo>
                <a:lnTo>
                  <a:pt x="26669" y="21082"/>
                </a:lnTo>
                <a:lnTo>
                  <a:pt x="25907" y="20066"/>
                </a:lnTo>
                <a:lnTo>
                  <a:pt x="25145" y="19050"/>
                </a:lnTo>
                <a:lnTo>
                  <a:pt x="24002" y="18669"/>
                </a:lnTo>
                <a:lnTo>
                  <a:pt x="22605" y="18669"/>
                </a:lnTo>
                <a:lnTo>
                  <a:pt x="20827" y="18669"/>
                </a:lnTo>
                <a:lnTo>
                  <a:pt x="18414" y="19558"/>
                </a:lnTo>
                <a:lnTo>
                  <a:pt x="15239" y="21209"/>
                </a:lnTo>
                <a:lnTo>
                  <a:pt x="12064" y="22987"/>
                </a:lnTo>
                <a:lnTo>
                  <a:pt x="8254" y="25526"/>
                </a:lnTo>
                <a:lnTo>
                  <a:pt x="3555" y="28575"/>
                </a:lnTo>
                <a:lnTo>
                  <a:pt x="0" y="22351"/>
                </a:lnTo>
                <a:lnTo>
                  <a:pt x="375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766304" y="938729"/>
            <a:ext cx="43433" cy="602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780908" y="956944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60" y="0"/>
                </a:moveTo>
                <a:lnTo>
                  <a:pt x="8763" y="0"/>
                </a:lnTo>
                <a:lnTo>
                  <a:pt x="9144" y="3937"/>
                </a:lnTo>
                <a:lnTo>
                  <a:pt x="9358" y="7365"/>
                </a:lnTo>
                <a:lnTo>
                  <a:pt x="9398" y="16001"/>
                </a:lnTo>
                <a:lnTo>
                  <a:pt x="9144" y="19303"/>
                </a:lnTo>
                <a:lnTo>
                  <a:pt x="8509" y="21970"/>
                </a:lnTo>
                <a:lnTo>
                  <a:pt x="8000" y="24510"/>
                </a:lnTo>
                <a:lnTo>
                  <a:pt x="7112" y="26924"/>
                </a:lnTo>
                <a:lnTo>
                  <a:pt x="5842" y="28955"/>
                </a:lnTo>
                <a:lnTo>
                  <a:pt x="4699" y="30987"/>
                </a:lnTo>
                <a:lnTo>
                  <a:pt x="2667" y="33274"/>
                </a:lnTo>
                <a:lnTo>
                  <a:pt x="0" y="35940"/>
                </a:lnTo>
                <a:lnTo>
                  <a:pt x="4318" y="40766"/>
                </a:lnTo>
                <a:lnTo>
                  <a:pt x="9271" y="37083"/>
                </a:lnTo>
                <a:lnTo>
                  <a:pt x="13081" y="33781"/>
                </a:lnTo>
                <a:lnTo>
                  <a:pt x="15875" y="30606"/>
                </a:lnTo>
                <a:lnTo>
                  <a:pt x="18669" y="27558"/>
                </a:lnTo>
                <a:lnTo>
                  <a:pt x="20700" y="24510"/>
                </a:lnTo>
                <a:lnTo>
                  <a:pt x="22098" y="21335"/>
                </a:lnTo>
                <a:lnTo>
                  <a:pt x="23368" y="18287"/>
                </a:lnTo>
                <a:lnTo>
                  <a:pt x="24002" y="14858"/>
                </a:lnTo>
                <a:lnTo>
                  <a:pt x="24002" y="7365"/>
                </a:lnTo>
                <a:lnTo>
                  <a:pt x="23622" y="3682"/>
                </a:lnTo>
                <a:lnTo>
                  <a:pt x="228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780908" y="956944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8763" y="0"/>
                </a:moveTo>
                <a:lnTo>
                  <a:pt x="22860" y="0"/>
                </a:lnTo>
                <a:lnTo>
                  <a:pt x="23622" y="3682"/>
                </a:lnTo>
                <a:lnTo>
                  <a:pt x="24002" y="7365"/>
                </a:lnTo>
                <a:lnTo>
                  <a:pt x="24002" y="11049"/>
                </a:lnTo>
                <a:lnTo>
                  <a:pt x="24002" y="14858"/>
                </a:lnTo>
                <a:lnTo>
                  <a:pt x="15875" y="30606"/>
                </a:lnTo>
                <a:lnTo>
                  <a:pt x="13081" y="33781"/>
                </a:lnTo>
                <a:lnTo>
                  <a:pt x="9271" y="37083"/>
                </a:lnTo>
                <a:lnTo>
                  <a:pt x="4318" y="40766"/>
                </a:lnTo>
                <a:lnTo>
                  <a:pt x="0" y="35940"/>
                </a:lnTo>
                <a:lnTo>
                  <a:pt x="2667" y="33274"/>
                </a:lnTo>
                <a:lnTo>
                  <a:pt x="4699" y="30987"/>
                </a:lnTo>
                <a:lnTo>
                  <a:pt x="5842" y="28955"/>
                </a:lnTo>
                <a:lnTo>
                  <a:pt x="7112" y="26924"/>
                </a:lnTo>
                <a:lnTo>
                  <a:pt x="8000" y="24510"/>
                </a:lnTo>
                <a:lnTo>
                  <a:pt x="8509" y="21970"/>
                </a:lnTo>
                <a:lnTo>
                  <a:pt x="9144" y="19303"/>
                </a:lnTo>
                <a:lnTo>
                  <a:pt x="9398" y="16001"/>
                </a:lnTo>
                <a:lnTo>
                  <a:pt x="9398" y="12064"/>
                </a:lnTo>
                <a:lnTo>
                  <a:pt x="9398" y="8000"/>
                </a:lnTo>
                <a:lnTo>
                  <a:pt x="9144" y="3937"/>
                </a:lnTo>
                <a:lnTo>
                  <a:pt x="87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45552" y="938825"/>
            <a:ext cx="113507" cy="3742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938643" y="956944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16255" y="0"/>
                </a:moveTo>
                <a:lnTo>
                  <a:pt x="0" y="0"/>
                </a:lnTo>
                <a:lnTo>
                  <a:pt x="0" y="18668"/>
                </a:lnTo>
                <a:lnTo>
                  <a:pt x="16255" y="18668"/>
                </a:lnTo>
                <a:lnTo>
                  <a:pt x="1625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899272" y="956944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16255" y="0"/>
                </a:moveTo>
                <a:lnTo>
                  <a:pt x="0" y="0"/>
                </a:lnTo>
                <a:lnTo>
                  <a:pt x="0" y="18668"/>
                </a:lnTo>
                <a:lnTo>
                  <a:pt x="16255" y="18668"/>
                </a:lnTo>
                <a:lnTo>
                  <a:pt x="1625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859903" y="956944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16255" y="0"/>
                </a:moveTo>
                <a:lnTo>
                  <a:pt x="0" y="0"/>
                </a:lnTo>
                <a:lnTo>
                  <a:pt x="0" y="18668"/>
                </a:lnTo>
                <a:lnTo>
                  <a:pt x="16255" y="18668"/>
                </a:lnTo>
                <a:lnTo>
                  <a:pt x="1625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938643" y="956944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0" y="0"/>
                </a:moveTo>
                <a:lnTo>
                  <a:pt x="16255" y="0"/>
                </a:lnTo>
                <a:lnTo>
                  <a:pt x="16255" y="18668"/>
                </a:lnTo>
                <a:lnTo>
                  <a:pt x="0" y="186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899272" y="956944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0" y="0"/>
                </a:moveTo>
                <a:lnTo>
                  <a:pt x="16255" y="0"/>
                </a:lnTo>
                <a:lnTo>
                  <a:pt x="16255" y="18668"/>
                </a:lnTo>
                <a:lnTo>
                  <a:pt x="0" y="186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859903" y="956944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0" y="0"/>
                </a:moveTo>
                <a:lnTo>
                  <a:pt x="16255" y="0"/>
                </a:lnTo>
                <a:lnTo>
                  <a:pt x="16255" y="18668"/>
                </a:lnTo>
                <a:lnTo>
                  <a:pt x="0" y="186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78140" y="938729"/>
            <a:ext cx="43433" cy="602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992744" y="956944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59" y="0"/>
                </a:moveTo>
                <a:lnTo>
                  <a:pt x="8762" y="0"/>
                </a:lnTo>
                <a:lnTo>
                  <a:pt x="9144" y="3937"/>
                </a:lnTo>
                <a:lnTo>
                  <a:pt x="9358" y="7365"/>
                </a:lnTo>
                <a:lnTo>
                  <a:pt x="9398" y="16001"/>
                </a:lnTo>
                <a:lnTo>
                  <a:pt x="9144" y="19303"/>
                </a:lnTo>
                <a:lnTo>
                  <a:pt x="8508" y="21970"/>
                </a:lnTo>
                <a:lnTo>
                  <a:pt x="8000" y="24510"/>
                </a:lnTo>
                <a:lnTo>
                  <a:pt x="7111" y="26924"/>
                </a:lnTo>
                <a:lnTo>
                  <a:pt x="5841" y="28955"/>
                </a:lnTo>
                <a:lnTo>
                  <a:pt x="4699" y="30987"/>
                </a:lnTo>
                <a:lnTo>
                  <a:pt x="2666" y="33274"/>
                </a:lnTo>
                <a:lnTo>
                  <a:pt x="0" y="35940"/>
                </a:lnTo>
                <a:lnTo>
                  <a:pt x="4318" y="40766"/>
                </a:lnTo>
                <a:lnTo>
                  <a:pt x="9271" y="37083"/>
                </a:lnTo>
                <a:lnTo>
                  <a:pt x="13080" y="33781"/>
                </a:lnTo>
                <a:lnTo>
                  <a:pt x="15875" y="30606"/>
                </a:lnTo>
                <a:lnTo>
                  <a:pt x="18669" y="27558"/>
                </a:lnTo>
                <a:lnTo>
                  <a:pt x="20700" y="24510"/>
                </a:lnTo>
                <a:lnTo>
                  <a:pt x="22098" y="21335"/>
                </a:lnTo>
                <a:lnTo>
                  <a:pt x="23368" y="18287"/>
                </a:lnTo>
                <a:lnTo>
                  <a:pt x="24002" y="14858"/>
                </a:lnTo>
                <a:lnTo>
                  <a:pt x="24002" y="7365"/>
                </a:lnTo>
                <a:lnTo>
                  <a:pt x="23622" y="3682"/>
                </a:lnTo>
                <a:lnTo>
                  <a:pt x="228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992744" y="956944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8762" y="0"/>
                </a:moveTo>
                <a:lnTo>
                  <a:pt x="22859" y="0"/>
                </a:lnTo>
                <a:lnTo>
                  <a:pt x="23622" y="3682"/>
                </a:lnTo>
                <a:lnTo>
                  <a:pt x="24002" y="7365"/>
                </a:lnTo>
                <a:lnTo>
                  <a:pt x="24002" y="11049"/>
                </a:lnTo>
                <a:lnTo>
                  <a:pt x="24002" y="14858"/>
                </a:lnTo>
                <a:lnTo>
                  <a:pt x="15875" y="30606"/>
                </a:lnTo>
                <a:lnTo>
                  <a:pt x="13080" y="33781"/>
                </a:lnTo>
                <a:lnTo>
                  <a:pt x="9271" y="37083"/>
                </a:lnTo>
                <a:lnTo>
                  <a:pt x="4318" y="40766"/>
                </a:lnTo>
                <a:lnTo>
                  <a:pt x="0" y="35940"/>
                </a:lnTo>
                <a:lnTo>
                  <a:pt x="2666" y="33274"/>
                </a:lnTo>
                <a:lnTo>
                  <a:pt x="4699" y="30987"/>
                </a:lnTo>
                <a:lnTo>
                  <a:pt x="5841" y="28955"/>
                </a:lnTo>
                <a:lnTo>
                  <a:pt x="7111" y="26924"/>
                </a:lnTo>
                <a:lnTo>
                  <a:pt x="8000" y="24510"/>
                </a:lnTo>
                <a:lnTo>
                  <a:pt x="8508" y="21970"/>
                </a:lnTo>
                <a:lnTo>
                  <a:pt x="9144" y="19303"/>
                </a:lnTo>
                <a:lnTo>
                  <a:pt x="9398" y="16001"/>
                </a:lnTo>
                <a:lnTo>
                  <a:pt x="9398" y="12064"/>
                </a:lnTo>
                <a:lnTo>
                  <a:pt x="9398" y="8000"/>
                </a:lnTo>
                <a:lnTo>
                  <a:pt x="9144" y="3937"/>
                </a:lnTo>
                <a:lnTo>
                  <a:pt x="87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042147" y="848893"/>
            <a:ext cx="128803" cy="12722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056244" y="865886"/>
            <a:ext cx="109220" cy="109855"/>
          </a:xfrm>
          <a:custGeom>
            <a:avLst/>
            <a:gdLst/>
            <a:ahLst/>
            <a:cxnLst/>
            <a:rect l="l" t="t" r="r" b="b"/>
            <a:pathLst>
              <a:path w="109220" h="109855">
                <a:moveTo>
                  <a:pt x="53212" y="0"/>
                </a:moveTo>
                <a:lnTo>
                  <a:pt x="21081" y="0"/>
                </a:lnTo>
                <a:lnTo>
                  <a:pt x="20193" y="3937"/>
                </a:lnTo>
                <a:lnTo>
                  <a:pt x="22986" y="4063"/>
                </a:lnTo>
                <a:lnTo>
                  <a:pt x="25019" y="4699"/>
                </a:lnTo>
                <a:lnTo>
                  <a:pt x="27431" y="6603"/>
                </a:lnTo>
                <a:lnTo>
                  <a:pt x="27840" y="7747"/>
                </a:lnTo>
                <a:lnTo>
                  <a:pt x="27962" y="15112"/>
                </a:lnTo>
                <a:lnTo>
                  <a:pt x="27573" y="18414"/>
                </a:lnTo>
                <a:lnTo>
                  <a:pt x="27498" y="18796"/>
                </a:lnTo>
                <a:lnTo>
                  <a:pt x="26233" y="24129"/>
                </a:lnTo>
                <a:lnTo>
                  <a:pt x="12700" y="85725"/>
                </a:lnTo>
                <a:lnTo>
                  <a:pt x="5587" y="104139"/>
                </a:lnTo>
                <a:lnTo>
                  <a:pt x="4572" y="104901"/>
                </a:lnTo>
                <a:lnTo>
                  <a:pt x="2921" y="105410"/>
                </a:lnTo>
                <a:lnTo>
                  <a:pt x="888" y="105790"/>
                </a:lnTo>
                <a:lnTo>
                  <a:pt x="0" y="109727"/>
                </a:lnTo>
                <a:lnTo>
                  <a:pt x="32257" y="109727"/>
                </a:lnTo>
                <a:lnTo>
                  <a:pt x="33147" y="105790"/>
                </a:lnTo>
                <a:lnTo>
                  <a:pt x="30225" y="105537"/>
                </a:lnTo>
                <a:lnTo>
                  <a:pt x="28194" y="104901"/>
                </a:lnTo>
                <a:lnTo>
                  <a:pt x="27050" y="103886"/>
                </a:lnTo>
                <a:lnTo>
                  <a:pt x="25780" y="102997"/>
                </a:lnTo>
                <a:lnTo>
                  <a:pt x="25273" y="101218"/>
                </a:lnTo>
                <a:lnTo>
                  <a:pt x="25357" y="95123"/>
                </a:lnTo>
                <a:lnTo>
                  <a:pt x="26161" y="89535"/>
                </a:lnTo>
                <a:lnTo>
                  <a:pt x="26924" y="86360"/>
                </a:lnTo>
                <a:lnTo>
                  <a:pt x="33527" y="55879"/>
                </a:lnTo>
                <a:lnTo>
                  <a:pt x="60367" y="55879"/>
                </a:lnTo>
                <a:lnTo>
                  <a:pt x="57721" y="49529"/>
                </a:lnTo>
                <a:lnTo>
                  <a:pt x="34925" y="49529"/>
                </a:lnTo>
                <a:lnTo>
                  <a:pt x="41874" y="18414"/>
                </a:lnTo>
                <a:lnTo>
                  <a:pt x="52324" y="3937"/>
                </a:lnTo>
                <a:lnTo>
                  <a:pt x="53212" y="0"/>
                </a:lnTo>
                <a:close/>
              </a:path>
              <a:path w="109220" h="109855">
                <a:moveTo>
                  <a:pt x="60367" y="55879"/>
                </a:moveTo>
                <a:lnTo>
                  <a:pt x="40258" y="55879"/>
                </a:lnTo>
                <a:lnTo>
                  <a:pt x="41782" y="56134"/>
                </a:lnTo>
                <a:lnTo>
                  <a:pt x="43814" y="57150"/>
                </a:lnTo>
                <a:lnTo>
                  <a:pt x="48895" y="65659"/>
                </a:lnTo>
                <a:lnTo>
                  <a:pt x="59435" y="91186"/>
                </a:lnTo>
                <a:lnTo>
                  <a:pt x="60198" y="93217"/>
                </a:lnTo>
                <a:lnTo>
                  <a:pt x="60832" y="95123"/>
                </a:lnTo>
                <a:lnTo>
                  <a:pt x="61552" y="97154"/>
                </a:lnTo>
                <a:lnTo>
                  <a:pt x="62102" y="98805"/>
                </a:lnTo>
                <a:lnTo>
                  <a:pt x="62259" y="99822"/>
                </a:lnTo>
                <a:lnTo>
                  <a:pt x="62356" y="104139"/>
                </a:lnTo>
                <a:lnTo>
                  <a:pt x="60959" y="105537"/>
                </a:lnTo>
                <a:lnTo>
                  <a:pt x="58038" y="105790"/>
                </a:lnTo>
                <a:lnTo>
                  <a:pt x="57150" y="109727"/>
                </a:lnTo>
                <a:lnTo>
                  <a:pt x="88137" y="109727"/>
                </a:lnTo>
                <a:lnTo>
                  <a:pt x="89026" y="105790"/>
                </a:lnTo>
                <a:lnTo>
                  <a:pt x="86613" y="105410"/>
                </a:lnTo>
                <a:lnTo>
                  <a:pt x="84708" y="104648"/>
                </a:lnTo>
                <a:lnTo>
                  <a:pt x="83057" y="103504"/>
                </a:lnTo>
                <a:lnTo>
                  <a:pt x="81533" y="102488"/>
                </a:lnTo>
                <a:lnTo>
                  <a:pt x="80136" y="100964"/>
                </a:lnTo>
                <a:lnTo>
                  <a:pt x="77850" y="97154"/>
                </a:lnTo>
                <a:lnTo>
                  <a:pt x="76326" y="94106"/>
                </a:lnTo>
                <a:lnTo>
                  <a:pt x="74549" y="89915"/>
                </a:lnTo>
                <a:lnTo>
                  <a:pt x="60367" y="55879"/>
                </a:lnTo>
                <a:close/>
              </a:path>
              <a:path w="109220" h="109855">
                <a:moveTo>
                  <a:pt x="109220" y="0"/>
                </a:moveTo>
                <a:lnTo>
                  <a:pt x="74675" y="0"/>
                </a:lnTo>
                <a:lnTo>
                  <a:pt x="73786" y="3937"/>
                </a:lnTo>
                <a:lnTo>
                  <a:pt x="75819" y="4063"/>
                </a:lnTo>
                <a:lnTo>
                  <a:pt x="77343" y="4572"/>
                </a:lnTo>
                <a:lnTo>
                  <a:pt x="78358" y="5461"/>
                </a:lnTo>
                <a:lnTo>
                  <a:pt x="79501" y="6223"/>
                </a:lnTo>
                <a:lnTo>
                  <a:pt x="79953" y="7238"/>
                </a:lnTo>
                <a:lnTo>
                  <a:pt x="56641" y="38735"/>
                </a:lnTo>
                <a:lnTo>
                  <a:pt x="50164" y="44323"/>
                </a:lnTo>
                <a:lnTo>
                  <a:pt x="47751" y="46354"/>
                </a:lnTo>
                <a:lnTo>
                  <a:pt x="45593" y="47751"/>
                </a:lnTo>
                <a:lnTo>
                  <a:pt x="43687" y="48387"/>
                </a:lnTo>
                <a:lnTo>
                  <a:pt x="41909" y="49149"/>
                </a:lnTo>
                <a:lnTo>
                  <a:pt x="39877" y="49529"/>
                </a:lnTo>
                <a:lnTo>
                  <a:pt x="57721" y="49529"/>
                </a:lnTo>
                <a:lnTo>
                  <a:pt x="57403" y="48767"/>
                </a:lnTo>
                <a:lnTo>
                  <a:pt x="88646" y="18414"/>
                </a:lnTo>
                <a:lnTo>
                  <a:pt x="94233" y="12826"/>
                </a:lnTo>
                <a:lnTo>
                  <a:pt x="98298" y="9143"/>
                </a:lnTo>
                <a:lnTo>
                  <a:pt x="101091" y="7238"/>
                </a:lnTo>
                <a:lnTo>
                  <a:pt x="103758" y="5334"/>
                </a:lnTo>
                <a:lnTo>
                  <a:pt x="106172" y="4190"/>
                </a:lnTo>
                <a:lnTo>
                  <a:pt x="108330" y="3937"/>
                </a:lnTo>
                <a:lnTo>
                  <a:pt x="10922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056244" y="865886"/>
            <a:ext cx="109220" cy="109855"/>
          </a:xfrm>
          <a:custGeom>
            <a:avLst/>
            <a:gdLst/>
            <a:ahLst/>
            <a:cxnLst/>
            <a:rect l="l" t="t" r="r" b="b"/>
            <a:pathLst>
              <a:path w="109220" h="109855">
                <a:moveTo>
                  <a:pt x="21081" y="0"/>
                </a:moveTo>
                <a:lnTo>
                  <a:pt x="53212" y="0"/>
                </a:lnTo>
                <a:lnTo>
                  <a:pt x="52324" y="3937"/>
                </a:lnTo>
                <a:lnTo>
                  <a:pt x="50291" y="4317"/>
                </a:lnTo>
                <a:lnTo>
                  <a:pt x="48895" y="4825"/>
                </a:lnTo>
                <a:lnTo>
                  <a:pt x="48005" y="5334"/>
                </a:lnTo>
                <a:lnTo>
                  <a:pt x="47116" y="5841"/>
                </a:lnTo>
                <a:lnTo>
                  <a:pt x="46354" y="6730"/>
                </a:lnTo>
                <a:lnTo>
                  <a:pt x="34925" y="49529"/>
                </a:lnTo>
                <a:lnTo>
                  <a:pt x="37591" y="49529"/>
                </a:lnTo>
                <a:lnTo>
                  <a:pt x="39877" y="49529"/>
                </a:lnTo>
                <a:lnTo>
                  <a:pt x="41909" y="49149"/>
                </a:lnTo>
                <a:lnTo>
                  <a:pt x="43687" y="48387"/>
                </a:lnTo>
                <a:lnTo>
                  <a:pt x="45593" y="47751"/>
                </a:lnTo>
                <a:lnTo>
                  <a:pt x="47751" y="46354"/>
                </a:lnTo>
                <a:lnTo>
                  <a:pt x="50164" y="44323"/>
                </a:lnTo>
                <a:lnTo>
                  <a:pt x="52704" y="42417"/>
                </a:lnTo>
                <a:lnTo>
                  <a:pt x="56641" y="38735"/>
                </a:lnTo>
                <a:lnTo>
                  <a:pt x="61975" y="33400"/>
                </a:lnTo>
                <a:lnTo>
                  <a:pt x="67309" y="28066"/>
                </a:lnTo>
                <a:lnTo>
                  <a:pt x="71247" y="24129"/>
                </a:lnTo>
                <a:lnTo>
                  <a:pt x="80009" y="10287"/>
                </a:lnTo>
                <a:lnTo>
                  <a:pt x="80009" y="8636"/>
                </a:lnTo>
                <a:lnTo>
                  <a:pt x="80009" y="7365"/>
                </a:lnTo>
                <a:lnTo>
                  <a:pt x="79501" y="6223"/>
                </a:lnTo>
                <a:lnTo>
                  <a:pt x="78358" y="5461"/>
                </a:lnTo>
                <a:lnTo>
                  <a:pt x="77343" y="4572"/>
                </a:lnTo>
                <a:lnTo>
                  <a:pt x="75819" y="4063"/>
                </a:lnTo>
                <a:lnTo>
                  <a:pt x="73786" y="3937"/>
                </a:lnTo>
                <a:lnTo>
                  <a:pt x="74675" y="0"/>
                </a:lnTo>
                <a:lnTo>
                  <a:pt x="109220" y="0"/>
                </a:lnTo>
                <a:lnTo>
                  <a:pt x="108330" y="3937"/>
                </a:lnTo>
                <a:lnTo>
                  <a:pt x="106172" y="4190"/>
                </a:lnTo>
                <a:lnTo>
                  <a:pt x="103758" y="5334"/>
                </a:lnTo>
                <a:lnTo>
                  <a:pt x="101091" y="7238"/>
                </a:lnTo>
                <a:lnTo>
                  <a:pt x="98298" y="9143"/>
                </a:lnTo>
                <a:lnTo>
                  <a:pt x="94233" y="12826"/>
                </a:lnTo>
                <a:lnTo>
                  <a:pt x="88646" y="18414"/>
                </a:lnTo>
                <a:lnTo>
                  <a:pt x="57403" y="48767"/>
                </a:lnTo>
                <a:lnTo>
                  <a:pt x="74549" y="89915"/>
                </a:lnTo>
                <a:lnTo>
                  <a:pt x="76326" y="94106"/>
                </a:lnTo>
                <a:lnTo>
                  <a:pt x="77850" y="97154"/>
                </a:lnTo>
                <a:lnTo>
                  <a:pt x="78994" y="99060"/>
                </a:lnTo>
                <a:lnTo>
                  <a:pt x="80136" y="100964"/>
                </a:lnTo>
                <a:lnTo>
                  <a:pt x="81533" y="102488"/>
                </a:lnTo>
                <a:lnTo>
                  <a:pt x="83057" y="103504"/>
                </a:lnTo>
                <a:lnTo>
                  <a:pt x="84708" y="104648"/>
                </a:lnTo>
                <a:lnTo>
                  <a:pt x="86613" y="105410"/>
                </a:lnTo>
                <a:lnTo>
                  <a:pt x="89026" y="105790"/>
                </a:lnTo>
                <a:lnTo>
                  <a:pt x="88137" y="109727"/>
                </a:lnTo>
                <a:lnTo>
                  <a:pt x="57150" y="109727"/>
                </a:lnTo>
                <a:lnTo>
                  <a:pt x="58038" y="105790"/>
                </a:lnTo>
                <a:lnTo>
                  <a:pt x="60959" y="105537"/>
                </a:lnTo>
                <a:lnTo>
                  <a:pt x="62356" y="104139"/>
                </a:lnTo>
                <a:lnTo>
                  <a:pt x="62356" y="101853"/>
                </a:lnTo>
                <a:lnTo>
                  <a:pt x="62356" y="100456"/>
                </a:lnTo>
                <a:lnTo>
                  <a:pt x="62102" y="98805"/>
                </a:lnTo>
                <a:lnTo>
                  <a:pt x="61468" y="96900"/>
                </a:lnTo>
                <a:lnTo>
                  <a:pt x="60832" y="95123"/>
                </a:lnTo>
                <a:lnTo>
                  <a:pt x="60198" y="93217"/>
                </a:lnTo>
                <a:lnTo>
                  <a:pt x="59435" y="91186"/>
                </a:lnTo>
                <a:lnTo>
                  <a:pt x="48895" y="65659"/>
                </a:lnTo>
                <a:lnTo>
                  <a:pt x="47751" y="62611"/>
                </a:lnTo>
                <a:lnTo>
                  <a:pt x="40258" y="55879"/>
                </a:lnTo>
                <a:lnTo>
                  <a:pt x="38100" y="55879"/>
                </a:lnTo>
                <a:lnTo>
                  <a:pt x="33527" y="55879"/>
                </a:lnTo>
                <a:lnTo>
                  <a:pt x="26924" y="86360"/>
                </a:lnTo>
                <a:lnTo>
                  <a:pt x="26161" y="89535"/>
                </a:lnTo>
                <a:lnTo>
                  <a:pt x="25780" y="92075"/>
                </a:lnTo>
                <a:lnTo>
                  <a:pt x="25526" y="93852"/>
                </a:lnTo>
                <a:lnTo>
                  <a:pt x="25273" y="95758"/>
                </a:lnTo>
                <a:lnTo>
                  <a:pt x="25273" y="97409"/>
                </a:lnTo>
                <a:lnTo>
                  <a:pt x="25273" y="98805"/>
                </a:lnTo>
                <a:lnTo>
                  <a:pt x="25273" y="101218"/>
                </a:lnTo>
                <a:lnTo>
                  <a:pt x="25780" y="102997"/>
                </a:lnTo>
                <a:lnTo>
                  <a:pt x="27050" y="103886"/>
                </a:lnTo>
                <a:lnTo>
                  <a:pt x="28194" y="104901"/>
                </a:lnTo>
                <a:lnTo>
                  <a:pt x="30225" y="105537"/>
                </a:lnTo>
                <a:lnTo>
                  <a:pt x="33147" y="105790"/>
                </a:lnTo>
                <a:lnTo>
                  <a:pt x="32257" y="109727"/>
                </a:lnTo>
                <a:lnTo>
                  <a:pt x="0" y="109727"/>
                </a:lnTo>
                <a:lnTo>
                  <a:pt x="888" y="105790"/>
                </a:lnTo>
                <a:lnTo>
                  <a:pt x="2921" y="105410"/>
                </a:lnTo>
                <a:lnTo>
                  <a:pt x="4572" y="104901"/>
                </a:lnTo>
                <a:lnTo>
                  <a:pt x="5587" y="104139"/>
                </a:lnTo>
                <a:lnTo>
                  <a:pt x="6603" y="103504"/>
                </a:lnTo>
                <a:lnTo>
                  <a:pt x="7365" y="102488"/>
                </a:lnTo>
                <a:lnTo>
                  <a:pt x="12700" y="85725"/>
                </a:lnTo>
                <a:lnTo>
                  <a:pt x="26288" y="23875"/>
                </a:lnTo>
                <a:lnTo>
                  <a:pt x="27558" y="18541"/>
                </a:lnTo>
                <a:lnTo>
                  <a:pt x="28066" y="14224"/>
                </a:lnTo>
                <a:lnTo>
                  <a:pt x="28066" y="10922"/>
                </a:lnTo>
                <a:lnTo>
                  <a:pt x="28066" y="8381"/>
                </a:lnTo>
                <a:lnTo>
                  <a:pt x="20193" y="3937"/>
                </a:lnTo>
                <a:lnTo>
                  <a:pt x="2108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164068" y="841273"/>
            <a:ext cx="70866" cy="17294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178418" y="859155"/>
            <a:ext cx="51435" cy="153670"/>
          </a:xfrm>
          <a:custGeom>
            <a:avLst/>
            <a:gdLst/>
            <a:ahLst/>
            <a:cxnLst/>
            <a:rect l="l" t="t" r="r" b="b"/>
            <a:pathLst>
              <a:path w="51434" h="153669">
                <a:moveTo>
                  <a:pt x="2158" y="0"/>
                </a:moveTo>
                <a:lnTo>
                  <a:pt x="0" y="0"/>
                </a:lnTo>
                <a:lnTo>
                  <a:pt x="0" y="6096"/>
                </a:lnTo>
                <a:lnTo>
                  <a:pt x="9016" y="6096"/>
                </a:lnTo>
                <a:lnTo>
                  <a:pt x="15112" y="8128"/>
                </a:lnTo>
                <a:lnTo>
                  <a:pt x="23875" y="16129"/>
                </a:lnTo>
                <a:lnTo>
                  <a:pt x="26034" y="22860"/>
                </a:lnTo>
                <a:lnTo>
                  <a:pt x="26034" y="35941"/>
                </a:lnTo>
                <a:lnTo>
                  <a:pt x="25526" y="40512"/>
                </a:lnTo>
                <a:lnTo>
                  <a:pt x="24510" y="46100"/>
                </a:lnTo>
                <a:lnTo>
                  <a:pt x="23367" y="51562"/>
                </a:lnTo>
                <a:lnTo>
                  <a:pt x="22859" y="55499"/>
                </a:lnTo>
                <a:lnTo>
                  <a:pt x="22859" y="62484"/>
                </a:lnTo>
                <a:lnTo>
                  <a:pt x="24256" y="66167"/>
                </a:lnTo>
                <a:lnTo>
                  <a:pt x="29590" y="72009"/>
                </a:lnTo>
                <a:lnTo>
                  <a:pt x="32765" y="74168"/>
                </a:lnTo>
                <a:lnTo>
                  <a:pt x="36449" y="75565"/>
                </a:lnTo>
                <a:lnTo>
                  <a:pt x="36449" y="77089"/>
                </a:lnTo>
                <a:lnTo>
                  <a:pt x="32765" y="78486"/>
                </a:lnTo>
                <a:lnTo>
                  <a:pt x="29590" y="80645"/>
                </a:lnTo>
                <a:lnTo>
                  <a:pt x="24256" y="86487"/>
                </a:lnTo>
                <a:lnTo>
                  <a:pt x="22859" y="90170"/>
                </a:lnTo>
                <a:lnTo>
                  <a:pt x="22859" y="97028"/>
                </a:lnTo>
                <a:lnTo>
                  <a:pt x="23367" y="100965"/>
                </a:lnTo>
                <a:lnTo>
                  <a:pt x="24510" y="106553"/>
                </a:lnTo>
                <a:lnTo>
                  <a:pt x="25526" y="112014"/>
                </a:lnTo>
                <a:lnTo>
                  <a:pt x="26034" y="116712"/>
                </a:lnTo>
                <a:lnTo>
                  <a:pt x="26034" y="130175"/>
                </a:lnTo>
                <a:lnTo>
                  <a:pt x="23875" y="137033"/>
                </a:lnTo>
                <a:lnTo>
                  <a:pt x="19557" y="141097"/>
                </a:lnTo>
                <a:lnTo>
                  <a:pt x="15112" y="145034"/>
                </a:lnTo>
                <a:lnTo>
                  <a:pt x="9016" y="147066"/>
                </a:lnTo>
                <a:lnTo>
                  <a:pt x="0" y="147066"/>
                </a:lnTo>
                <a:lnTo>
                  <a:pt x="0" y="153162"/>
                </a:lnTo>
                <a:lnTo>
                  <a:pt x="2158" y="153162"/>
                </a:lnTo>
                <a:lnTo>
                  <a:pt x="10993" y="152544"/>
                </a:lnTo>
                <a:lnTo>
                  <a:pt x="39750" y="118999"/>
                </a:lnTo>
                <a:lnTo>
                  <a:pt x="39750" y="114554"/>
                </a:lnTo>
                <a:lnTo>
                  <a:pt x="39115" y="109474"/>
                </a:lnTo>
                <a:lnTo>
                  <a:pt x="37846" y="103759"/>
                </a:lnTo>
                <a:lnTo>
                  <a:pt x="36575" y="98171"/>
                </a:lnTo>
                <a:lnTo>
                  <a:pt x="35940" y="94361"/>
                </a:lnTo>
                <a:lnTo>
                  <a:pt x="35940" y="88646"/>
                </a:lnTo>
                <a:lnTo>
                  <a:pt x="37210" y="85725"/>
                </a:lnTo>
                <a:lnTo>
                  <a:pt x="39750" y="83312"/>
                </a:lnTo>
                <a:lnTo>
                  <a:pt x="42290" y="81025"/>
                </a:lnTo>
                <a:lnTo>
                  <a:pt x="46227" y="79756"/>
                </a:lnTo>
                <a:lnTo>
                  <a:pt x="51307" y="79629"/>
                </a:lnTo>
                <a:lnTo>
                  <a:pt x="51307" y="73025"/>
                </a:lnTo>
                <a:lnTo>
                  <a:pt x="35940" y="63881"/>
                </a:lnTo>
                <a:lnTo>
                  <a:pt x="35940" y="58293"/>
                </a:lnTo>
                <a:lnTo>
                  <a:pt x="36575" y="54483"/>
                </a:lnTo>
                <a:lnTo>
                  <a:pt x="37846" y="48768"/>
                </a:lnTo>
                <a:lnTo>
                  <a:pt x="39115" y="43180"/>
                </a:lnTo>
                <a:lnTo>
                  <a:pt x="39750" y="38100"/>
                </a:lnTo>
                <a:lnTo>
                  <a:pt x="39750" y="33655"/>
                </a:lnTo>
                <a:lnTo>
                  <a:pt x="39157" y="25798"/>
                </a:lnTo>
                <a:lnTo>
                  <a:pt x="10993" y="617"/>
                </a:lnTo>
                <a:lnTo>
                  <a:pt x="215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178418" y="859155"/>
            <a:ext cx="51435" cy="153670"/>
          </a:xfrm>
          <a:custGeom>
            <a:avLst/>
            <a:gdLst/>
            <a:ahLst/>
            <a:cxnLst/>
            <a:rect l="l" t="t" r="r" b="b"/>
            <a:pathLst>
              <a:path w="51434" h="153669">
                <a:moveTo>
                  <a:pt x="0" y="0"/>
                </a:moveTo>
                <a:lnTo>
                  <a:pt x="2158" y="0"/>
                </a:lnTo>
                <a:lnTo>
                  <a:pt x="10993" y="617"/>
                </a:lnTo>
                <a:lnTo>
                  <a:pt x="39750" y="33655"/>
                </a:lnTo>
                <a:lnTo>
                  <a:pt x="39750" y="38100"/>
                </a:lnTo>
                <a:lnTo>
                  <a:pt x="39115" y="43180"/>
                </a:lnTo>
                <a:lnTo>
                  <a:pt x="37846" y="48768"/>
                </a:lnTo>
                <a:lnTo>
                  <a:pt x="36575" y="54483"/>
                </a:lnTo>
                <a:lnTo>
                  <a:pt x="35940" y="58293"/>
                </a:lnTo>
                <a:lnTo>
                  <a:pt x="35940" y="60198"/>
                </a:lnTo>
                <a:lnTo>
                  <a:pt x="35940" y="63881"/>
                </a:lnTo>
                <a:lnTo>
                  <a:pt x="51307" y="73025"/>
                </a:lnTo>
                <a:lnTo>
                  <a:pt x="51307" y="79629"/>
                </a:lnTo>
                <a:lnTo>
                  <a:pt x="35940" y="88646"/>
                </a:lnTo>
                <a:lnTo>
                  <a:pt x="35940" y="92329"/>
                </a:lnTo>
                <a:lnTo>
                  <a:pt x="35940" y="94361"/>
                </a:lnTo>
                <a:lnTo>
                  <a:pt x="36575" y="98171"/>
                </a:lnTo>
                <a:lnTo>
                  <a:pt x="37846" y="103759"/>
                </a:lnTo>
                <a:lnTo>
                  <a:pt x="39115" y="109474"/>
                </a:lnTo>
                <a:lnTo>
                  <a:pt x="39750" y="114554"/>
                </a:lnTo>
                <a:lnTo>
                  <a:pt x="39750" y="118999"/>
                </a:lnTo>
                <a:lnTo>
                  <a:pt x="18637" y="150891"/>
                </a:lnTo>
                <a:lnTo>
                  <a:pt x="2158" y="153162"/>
                </a:lnTo>
                <a:lnTo>
                  <a:pt x="0" y="153162"/>
                </a:lnTo>
                <a:lnTo>
                  <a:pt x="0" y="147066"/>
                </a:lnTo>
                <a:lnTo>
                  <a:pt x="1270" y="147066"/>
                </a:lnTo>
                <a:lnTo>
                  <a:pt x="9016" y="147066"/>
                </a:lnTo>
                <a:lnTo>
                  <a:pt x="15112" y="145034"/>
                </a:lnTo>
                <a:lnTo>
                  <a:pt x="19557" y="141097"/>
                </a:lnTo>
                <a:lnTo>
                  <a:pt x="23875" y="137033"/>
                </a:lnTo>
                <a:lnTo>
                  <a:pt x="26034" y="130175"/>
                </a:lnTo>
                <a:lnTo>
                  <a:pt x="26034" y="120396"/>
                </a:lnTo>
                <a:lnTo>
                  <a:pt x="26034" y="116712"/>
                </a:lnTo>
                <a:lnTo>
                  <a:pt x="25526" y="112014"/>
                </a:lnTo>
                <a:lnTo>
                  <a:pt x="24510" y="106553"/>
                </a:lnTo>
                <a:lnTo>
                  <a:pt x="23367" y="100965"/>
                </a:lnTo>
                <a:lnTo>
                  <a:pt x="22859" y="97028"/>
                </a:lnTo>
                <a:lnTo>
                  <a:pt x="22859" y="94742"/>
                </a:lnTo>
                <a:lnTo>
                  <a:pt x="22859" y="90170"/>
                </a:lnTo>
                <a:lnTo>
                  <a:pt x="24256" y="86487"/>
                </a:lnTo>
                <a:lnTo>
                  <a:pt x="26924" y="83566"/>
                </a:lnTo>
                <a:lnTo>
                  <a:pt x="29590" y="80645"/>
                </a:lnTo>
                <a:lnTo>
                  <a:pt x="32765" y="78486"/>
                </a:lnTo>
                <a:lnTo>
                  <a:pt x="36449" y="77089"/>
                </a:lnTo>
                <a:lnTo>
                  <a:pt x="36449" y="75565"/>
                </a:lnTo>
                <a:lnTo>
                  <a:pt x="32765" y="74168"/>
                </a:lnTo>
                <a:lnTo>
                  <a:pt x="29590" y="72009"/>
                </a:lnTo>
                <a:lnTo>
                  <a:pt x="26924" y="69087"/>
                </a:lnTo>
                <a:lnTo>
                  <a:pt x="24256" y="66167"/>
                </a:lnTo>
                <a:lnTo>
                  <a:pt x="22859" y="62484"/>
                </a:lnTo>
                <a:lnTo>
                  <a:pt x="22859" y="57912"/>
                </a:lnTo>
                <a:lnTo>
                  <a:pt x="22859" y="55499"/>
                </a:lnTo>
                <a:lnTo>
                  <a:pt x="23367" y="51562"/>
                </a:lnTo>
                <a:lnTo>
                  <a:pt x="24510" y="46100"/>
                </a:lnTo>
                <a:lnTo>
                  <a:pt x="25526" y="40512"/>
                </a:lnTo>
                <a:lnTo>
                  <a:pt x="26034" y="35941"/>
                </a:lnTo>
                <a:lnTo>
                  <a:pt x="26034" y="32131"/>
                </a:lnTo>
                <a:lnTo>
                  <a:pt x="26034" y="22860"/>
                </a:lnTo>
                <a:lnTo>
                  <a:pt x="23875" y="16129"/>
                </a:lnTo>
                <a:lnTo>
                  <a:pt x="19557" y="12192"/>
                </a:lnTo>
                <a:lnTo>
                  <a:pt x="15112" y="8128"/>
                </a:lnTo>
                <a:lnTo>
                  <a:pt x="9016" y="6096"/>
                </a:lnTo>
                <a:lnTo>
                  <a:pt x="1270" y="6096"/>
                </a:lnTo>
                <a:lnTo>
                  <a:pt x="0" y="609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405884" y="1185702"/>
            <a:ext cx="113507" cy="11350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416044" y="1198752"/>
            <a:ext cx="103886" cy="1038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669535" y="1197900"/>
            <a:ext cx="95213" cy="9521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684140" y="1215771"/>
            <a:ext cx="75565" cy="76835"/>
          </a:xfrm>
          <a:custGeom>
            <a:avLst/>
            <a:gdLst/>
            <a:ahLst/>
            <a:cxnLst/>
            <a:rect l="l" t="t" r="r" b="b"/>
            <a:pathLst>
              <a:path w="75564" h="76834">
                <a:moveTo>
                  <a:pt x="73353" y="6476"/>
                </a:moveTo>
                <a:lnTo>
                  <a:pt x="57150" y="6476"/>
                </a:lnTo>
                <a:lnTo>
                  <a:pt x="57658" y="6984"/>
                </a:lnTo>
                <a:lnTo>
                  <a:pt x="54737" y="10032"/>
                </a:lnTo>
                <a:lnTo>
                  <a:pt x="50164" y="15112"/>
                </a:lnTo>
                <a:lnTo>
                  <a:pt x="43942" y="22225"/>
                </a:lnTo>
                <a:lnTo>
                  <a:pt x="0" y="72898"/>
                </a:lnTo>
                <a:lnTo>
                  <a:pt x="1524" y="76834"/>
                </a:lnTo>
                <a:lnTo>
                  <a:pt x="59689" y="76834"/>
                </a:lnTo>
                <a:lnTo>
                  <a:pt x="61136" y="70230"/>
                </a:lnTo>
                <a:lnTo>
                  <a:pt x="18414" y="70230"/>
                </a:lnTo>
                <a:lnTo>
                  <a:pt x="17907" y="69723"/>
                </a:lnTo>
                <a:lnTo>
                  <a:pt x="22191" y="65008"/>
                </a:lnTo>
                <a:lnTo>
                  <a:pt x="26844" y="59816"/>
                </a:lnTo>
                <a:lnTo>
                  <a:pt x="31855" y="54149"/>
                </a:lnTo>
                <a:lnTo>
                  <a:pt x="73353" y="6476"/>
                </a:lnTo>
                <a:close/>
              </a:path>
              <a:path w="75564" h="76834">
                <a:moveTo>
                  <a:pt x="64643" y="54228"/>
                </a:moveTo>
                <a:lnTo>
                  <a:pt x="57531" y="54228"/>
                </a:lnTo>
                <a:lnTo>
                  <a:pt x="55499" y="58419"/>
                </a:lnTo>
                <a:lnTo>
                  <a:pt x="53721" y="61467"/>
                </a:lnTo>
                <a:lnTo>
                  <a:pt x="43942" y="69723"/>
                </a:lnTo>
                <a:lnTo>
                  <a:pt x="42163" y="70103"/>
                </a:lnTo>
                <a:lnTo>
                  <a:pt x="39750" y="70230"/>
                </a:lnTo>
                <a:lnTo>
                  <a:pt x="61136" y="70230"/>
                </a:lnTo>
                <a:lnTo>
                  <a:pt x="64643" y="54228"/>
                </a:lnTo>
                <a:close/>
              </a:path>
              <a:path w="75564" h="76834">
                <a:moveTo>
                  <a:pt x="74041" y="0"/>
                </a:moveTo>
                <a:lnTo>
                  <a:pt x="16891" y="0"/>
                </a:lnTo>
                <a:lnTo>
                  <a:pt x="12192" y="21081"/>
                </a:lnTo>
                <a:lnTo>
                  <a:pt x="19304" y="21081"/>
                </a:lnTo>
                <a:lnTo>
                  <a:pt x="21082" y="17652"/>
                </a:lnTo>
                <a:lnTo>
                  <a:pt x="22733" y="14986"/>
                </a:lnTo>
                <a:lnTo>
                  <a:pt x="24257" y="13207"/>
                </a:lnTo>
                <a:lnTo>
                  <a:pt x="25781" y="11302"/>
                </a:lnTo>
                <a:lnTo>
                  <a:pt x="27050" y="9905"/>
                </a:lnTo>
                <a:lnTo>
                  <a:pt x="28448" y="9016"/>
                </a:lnTo>
                <a:lnTo>
                  <a:pt x="29718" y="8000"/>
                </a:lnTo>
                <a:lnTo>
                  <a:pt x="30987" y="7365"/>
                </a:lnTo>
                <a:lnTo>
                  <a:pt x="33528" y="6603"/>
                </a:lnTo>
                <a:lnTo>
                  <a:pt x="35560" y="6476"/>
                </a:lnTo>
                <a:lnTo>
                  <a:pt x="73353" y="6476"/>
                </a:lnTo>
                <a:lnTo>
                  <a:pt x="75564" y="3937"/>
                </a:lnTo>
                <a:lnTo>
                  <a:pt x="740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684140" y="1215771"/>
            <a:ext cx="75565" cy="76835"/>
          </a:xfrm>
          <a:custGeom>
            <a:avLst/>
            <a:gdLst/>
            <a:ahLst/>
            <a:cxnLst/>
            <a:rect l="l" t="t" r="r" b="b"/>
            <a:pathLst>
              <a:path w="75564" h="76834">
                <a:moveTo>
                  <a:pt x="16891" y="0"/>
                </a:moveTo>
                <a:lnTo>
                  <a:pt x="74041" y="0"/>
                </a:lnTo>
                <a:lnTo>
                  <a:pt x="75564" y="3937"/>
                </a:lnTo>
                <a:lnTo>
                  <a:pt x="37211" y="48005"/>
                </a:lnTo>
                <a:lnTo>
                  <a:pt x="17907" y="69723"/>
                </a:lnTo>
                <a:lnTo>
                  <a:pt x="18414" y="70230"/>
                </a:lnTo>
                <a:lnTo>
                  <a:pt x="36575" y="70230"/>
                </a:lnTo>
                <a:lnTo>
                  <a:pt x="39750" y="70230"/>
                </a:lnTo>
                <a:lnTo>
                  <a:pt x="42163" y="70103"/>
                </a:lnTo>
                <a:lnTo>
                  <a:pt x="43942" y="69723"/>
                </a:lnTo>
                <a:lnTo>
                  <a:pt x="45593" y="69468"/>
                </a:lnTo>
                <a:lnTo>
                  <a:pt x="47117" y="68706"/>
                </a:lnTo>
                <a:lnTo>
                  <a:pt x="57531" y="54228"/>
                </a:lnTo>
                <a:lnTo>
                  <a:pt x="64643" y="54228"/>
                </a:lnTo>
                <a:lnTo>
                  <a:pt x="59689" y="76834"/>
                </a:lnTo>
                <a:lnTo>
                  <a:pt x="1524" y="76834"/>
                </a:lnTo>
                <a:lnTo>
                  <a:pt x="0" y="72898"/>
                </a:lnTo>
                <a:lnTo>
                  <a:pt x="43942" y="22225"/>
                </a:lnTo>
                <a:lnTo>
                  <a:pt x="50164" y="15112"/>
                </a:lnTo>
                <a:lnTo>
                  <a:pt x="54737" y="10032"/>
                </a:lnTo>
                <a:lnTo>
                  <a:pt x="57658" y="6984"/>
                </a:lnTo>
                <a:lnTo>
                  <a:pt x="57150" y="6476"/>
                </a:lnTo>
                <a:lnTo>
                  <a:pt x="38354" y="6476"/>
                </a:lnTo>
                <a:lnTo>
                  <a:pt x="35560" y="6476"/>
                </a:lnTo>
                <a:lnTo>
                  <a:pt x="33528" y="6603"/>
                </a:lnTo>
                <a:lnTo>
                  <a:pt x="32258" y="6984"/>
                </a:lnTo>
                <a:lnTo>
                  <a:pt x="30987" y="7365"/>
                </a:lnTo>
                <a:lnTo>
                  <a:pt x="29718" y="8000"/>
                </a:lnTo>
                <a:lnTo>
                  <a:pt x="28448" y="9016"/>
                </a:lnTo>
                <a:lnTo>
                  <a:pt x="27050" y="9905"/>
                </a:lnTo>
                <a:lnTo>
                  <a:pt x="25781" y="11302"/>
                </a:lnTo>
                <a:lnTo>
                  <a:pt x="24257" y="13207"/>
                </a:lnTo>
                <a:lnTo>
                  <a:pt x="22733" y="14986"/>
                </a:lnTo>
                <a:lnTo>
                  <a:pt x="21082" y="17652"/>
                </a:lnTo>
                <a:lnTo>
                  <a:pt x="19304" y="21081"/>
                </a:lnTo>
                <a:lnTo>
                  <a:pt x="12192" y="21081"/>
                </a:lnTo>
                <a:lnTo>
                  <a:pt x="168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751832" y="1225296"/>
            <a:ext cx="48005" cy="10287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761991" y="1238377"/>
            <a:ext cx="65182" cy="10490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800980" y="1228378"/>
            <a:ext cx="70485" cy="11845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838065" y="1245869"/>
            <a:ext cx="29209" cy="81280"/>
          </a:xfrm>
          <a:custGeom>
            <a:avLst/>
            <a:gdLst/>
            <a:ahLst/>
            <a:cxnLst/>
            <a:rect l="l" t="t" r="r" b="b"/>
            <a:pathLst>
              <a:path w="29210" h="81280">
                <a:moveTo>
                  <a:pt x="25908" y="0"/>
                </a:moveTo>
                <a:lnTo>
                  <a:pt x="21717" y="0"/>
                </a:lnTo>
                <a:lnTo>
                  <a:pt x="5587" y="634"/>
                </a:lnTo>
                <a:lnTo>
                  <a:pt x="4699" y="4699"/>
                </a:lnTo>
                <a:lnTo>
                  <a:pt x="6350" y="4699"/>
                </a:lnTo>
                <a:lnTo>
                  <a:pt x="7620" y="4825"/>
                </a:lnTo>
                <a:lnTo>
                  <a:pt x="8509" y="5079"/>
                </a:lnTo>
                <a:lnTo>
                  <a:pt x="9525" y="5206"/>
                </a:lnTo>
                <a:lnTo>
                  <a:pt x="10287" y="5460"/>
                </a:lnTo>
                <a:lnTo>
                  <a:pt x="10922" y="5841"/>
                </a:lnTo>
                <a:lnTo>
                  <a:pt x="11430" y="6095"/>
                </a:lnTo>
                <a:lnTo>
                  <a:pt x="11811" y="6603"/>
                </a:lnTo>
                <a:lnTo>
                  <a:pt x="12064" y="7112"/>
                </a:lnTo>
                <a:lnTo>
                  <a:pt x="12319" y="7746"/>
                </a:lnTo>
                <a:lnTo>
                  <a:pt x="12446" y="10794"/>
                </a:lnTo>
                <a:lnTo>
                  <a:pt x="11937" y="13715"/>
                </a:lnTo>
                <a:lnTo>
                  <a:pt x="10922" y="17906"/>
                </a:lnTo>
                <a:lnTo>
                  <a:pt x="9906" y="21970"/>
                </a:lnTo>
                <a:lnTo>
                  <a:pt x="8509" y="27685"/>
                </a:lnTo>
                <a:lnTo>
                  <a:pt x="1905" y="57657"/>
                </a:lnTo>
                <a:lnTo>
                  <a:pt x="1270" y="60451"/>
                </a:lnTo>
                <a:lnTo>
                  <a:pt x="762" y="62864"/>
                </a:lnTo>
                <a:lnTo>
                  <a:pt x="508" y="65024"/>
                </a:lnTo>
                <a:lnTo>
                  <a:pt x="126" y="67055"/>
                </a:lnTo>
                <a:lnTo>
                  <a:pt x="0" y="72008"/>
                </a:lnTo>
                <a:lnTo>
                  <a:pt x="8382" y="81279"/>
                </a:lnTo>
                <a:lnTo>
                  <a:pt x="11557" y="81279"/>
                </a:lnTo>
                <a:lnTo>
                  <a:pt x="13081" y="81025"/>
                </a:lnTo>
                <a:lnTo>
                  <a:pt x="15875" y="80263"/>
                </a:lnTo>
                <a:lnTo>
                  <a:pt x="17399" y="79628"/>
                </a:lnTo>
                <a:lnTo>
                  <a:pt x="18796" y="78739"/>
                </a:lnTo>
                <a:lnTo>
                  <a:pt x="20320" y="77850"/>
                </a:lnTo>
                <a:lnTo>
                  <a:pt x="25146" y="73787"/>
                </a:lnTo>
                <a:lnTo>
                  <a:pt x="25527" y="73405"/>
                </a:lnTo>
                <a:lnTo>
                  <a:pt x="13588" y="73405"/>
                </a:lnTo>
                <a:lnTo>
                  <a:pt x="12700" y="73025"/>
                </a:lnTo>
                <a:lnTo>
                  <a:pt x="11430" y="71754"/>
                </a:lnTo>
                <a:lnTo>
                  <a:pt x="11175" y="70612"/>
                </a:lnTo>
                <a:lnTo>
                  <a:pt x="11302" y="66801"/>
                </a:lnTo>
                <a:lnTo>
                  <a:pt x="11557" y="65531"/>
                </a:lnTo>
                <a:lnTo>
                  <a:pt x="11684" y="64134"/>
                </a:lnTo>
                <a:lnTo>
                  <a:pt x="12192" y="62229"/>
                </a:lnTo>
                <a:lnTo>
                  <a:pt x="17754" y="36923"/>
                </a:lnTo>
                <a:lnTo>
                  <a:pt x="20853" y="23020"/>
                </a:lnTo>
                <a:lnTo>
                  <a:pt x="25908" y="0"/>
                </a:lnTo>
                <a:close/>
              </a:path>
              <a:path w="29210" h="81280">
                <a:moveTo>
                  <a:pt x="25146" y="66166"/>
                </a:moveTo>
                <a:lnTo>
                  <a:pt x="23875" y="67437"/>
                </a:lnTo>
                <a:lnTo>
                  <a:pt x="22733" y="68452"/>
                </a:lnTo>
                <a:lnTo>
                  <a:pt x="21844" y="69468"/>
                </a:lnTo>
                <a:lnTo>
                  <a:pt x="15621" y="73405"/>
                </a:lnTo>
                <a:lnTo>
                  <a:pt x="25527" y="73405"/>
                </a:lnTo>
                <a:lnTo>
                  <a:pt x="28956" y="69976"/>
                </a:lnTo>
                <a:lnTo>
                  <a:pt x="25146" y="6616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838065" y="1245869"/>
            <a:ext cx="29209" cy="81280"/>
          </a:xfrm>
          <a:custGeom>
            <a:avLst/>
            <a:gdLst/>
            <a:ahLst/>
            <a:cxnLst/>
            <a:rect l="l" t="t" r="r" b="b"/>
            <a:pathLst>
              <a:path w="29210" h="81280">
                <a:moveTo>
                  <a:pt x="21717" y="0"/>
                </a:moveTo>
                <a:lnTo>
                  <a:pt x="25908" y="0"/>
                </a:lnTo>
                <a:lnTo>
                  <a:pt x="24143" y="8022"/>
                </a:lnTo>
                <a:lnTo>
                  <a:pt x="22463" y="15700"/>
                </a:lnTo>
                <a:lnTo>
                  <a:pt x="20853" y="23020"/>
                </a:lnTo>
                <a:lnTo>
                  <a:pt x="19304" y="29971"/>
                </a:lnTo>
                <a:lnTo>
                  <a:pt x="17754" y="36923"/>
                </a:lnTo>
                <a:lnTo>
                  <a:pt x="16144" y="44243"/>
                </a:lnTo>
                <a:lnTo>
                  <a:pt x="14464" y="51921"/>
                </a:lnTo>
                <a:lnTo>
                  <a:pt x="12700" y="59943"/>
                </a:lnTo>
                <a:lnTo>
                  <a:pt x="12192" y="62229"/>
                </a:lnTo>
                <a:lnTo>
                  <a:pt x="11684" y="64134"/>
                </a:lnTo>
                <a:lnTo>
                  <a:pt x="11557" y="65531"/>
                </a:lnTo>
                <a:lnTo>
                  <a:pt x="11302" y="66801"/>
                </a:lnTo>
                <a:lnTo>
                  <a:pt x="11175" y="68071"/>
                </a:lnTo>
                <a:lnTo>
                  <a:pt x="11175" y="69214"/>
                </a:lnTo>
                <a:lnTo>
                  <a:pt x="11175" y="70612"/>
                </a:lnTo>
                <a:lnTo>
                  <a:pt x="11430" y="71754"/>
                </a:lnTo>
                <a:lnTo>
                  <a:pt x="12064" y="72389"/>
                </a:lnTo>
                <a:lnTo>
                  <a:pt x="12700" y="73025"/>
                </a:lnTo>
                <a:lnTo>
                  <a:pt x="13588" y="73405"/>
                </a:lnTo>
                <a:lnTo>
                  <a:pt x="14859" y="73405"/>
                </a:lnTo>
                <a:lnTo>
                  <a:pt x="15621" y="73405"/>
                </a:lnTo>
                <a:lnTo>
                  <a:pt x="22733" y="68452"/>
                </a:lnTo>
                <a:lnTo>
                  <a:pt x="23875" y="67437"/>
                </a:lnTo>
                <a:lnTo>
                  <a:pt x="25146" y="66166"/>
                </a:lnTo>
                <a:lnTo>
                  <a:pt x="28956" y="69976"/>
                </a:lnTo>
                <a:lnTo>
                  <a:pt x="26924" y="72008"/>
                </a:lnTo>
                <a:lnTo>
                  <a:pt x="25146" y="73787"/>
                </a:lnTo>
                <a:lnTo>
                  <a:pt x="23495" y="75183"/>
                </a:lnTo>
                <a:lnTo>
                  <a:pt x="21844" y="76580"/>
                </a:lnTo>
                <a:lnTo>
                  <a:pt x="20320" y="77850"/>
                </a:lnTo>
                <a:lnTo>
                  <a:pt x="18796" y="78739"/>
                </a:lnTo>
                <a:lnTo>
                  <a:pt x="17399" y="79628"/>
                </a:lnTo>
                <a:lnTo>
                  <a:pt x="15875" y="80263"/>
                </a:lnTo>
                <a:lnTo>
                  <a:pt x="14477" y="80644"/>
                </a:lnTo>
                <a:lnTo>
                  <a:pt x="13081" y="81025"/>
                </a:lnTo>
                <a:lnTo>
                  <a:pt x="11557" y="81279"/>
                </a:lnTo>
                <a:lnTo>
                  <a:pt x="9906" y="81279"/>
                </a:lnTo>
                <a:lnTo>
                  <a:pt x="8382" y="81279"/>
                </a:lnTo>
                <a:lnTo>
                  <a:pt x="6985" y="81025"/>
                </a:lnTo>
                <a:lnTo>
                  <a:pt x="5842" y="80517"/>
                </a:lnTo>
                <a:lnTo>
                  <a:pt x="4699" y="79882"/>
                </a:lnTo>
                <a:lnTo>
                  <a:pt x="3556" y="79120"/>
                </a:lnTo>
                <a:lnTo>
                  <a:pt x="2794" y="78231"/>
                </a:lnTo>
                <a:lnTo>
                  <a:pt x="1905" y="77215"/>
                </a:lnTo>
                <a:lnTo>
                  <a:pt x="1270" y="76072"/>
                </a:lnTo>
                <a:lnTo>
                  <a:pt x="762" y="74802"/>
                </a:lnTo>
                <a:lnTo>
                  <a:pt x="254" y="73405"/>
                </a:lnTo>
                <a:lnTo>
                  <a:pt x="0" y="72008"/>
                </a:lnTo>
                <a:lnTo>
                  <a:pt x="0" y="70357"/>
                </a:lnTo>
                <a:lnTo>
                  <a:pt x="0" y="68833"/>
                </a:lnTo>
                <a:lnTo>
                  <a:pt x="126" y="67055"/>
                </a:lnTo>
                <a:lnTo>
                  <a:pt x="508" y="65024"/>
                </a:lnTo>
                <a:lnTo>
                  <a:pt x="762" y="62864"/>
                </a:lnTo>
                <a:lnTo>
                  <a:pt x="1270" y="60451"/>
                </a:lnTo>
                <a:lnTo>
                  <a:pt x="1905" y="57657"/>
                </a:lnTo>
                <a:lnTo>
                  <a:pt x="3556" y="50164"/>
                </a:lnTo>
                <a:lnTo>
                  <a:pt x="5207" y="42671"/>
                </a:lnTo>
                <a:lnTo>
                  <a:pt x="6858" y="35178"/>
                </a:lnTo>
                <a:lnTo>
                  <a:pt x="8509" y="27685"/>
                </a:lnTo>
                <a:lnTo>
                  <a:pt x="9906" y="21970"/>
                </a:lnTo>
                <a:lnTo>
                  <a:pt x="10922" y="17906"/>
                </a:lnTo>
                <a:lnTo>
                  <a:pt x="11937" y="13715"/>
                </a:lnTo>
                <a:lnTo>
                  <a:pt x="12446" y="10794"/>
                </a:lnTo>
                <a:lnTo>
                  <a:pt x="12446" y="9143"/>
                </a:lnTo>
                <a:lnTo>
                  <a:pt x="12446" y="8381"/>
                </a:lnTo>
                <a:lnTo>
                  <a:pt x="10922" y="5841"/>
                </a:lnTo>
                <a:lnTo>
                  <a:pt x="10287" y="5460"/>
                </a:lnTo>
                <a:lnTo>
                  <a:pt x="9525" y="5206"/>
                </a:lnTo>
                <a:lnTo>
                  <a:pt x="8509" y="5079"/>
                </a:lnTo>
                <a:lnTo>
                  <a:pt x="7620" y="4825"/>
                </a:lnTo>
                <a:lnTo>
                  <a:pt x="6350" y="4699"/>
                </a:lnTo>
                <a:lnTo>
                  <a:pt x="4699" y="4699"/>
                </a:lnTo>
                <a:lnTo>
                  <a:pt x="5587" y="634"/>
                </a:lnTo>
                <a:lnTo>
                  <a:pt x="217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878323" y="1213103"/>
            <a:ext cx="116586" cy="4800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893436" y="1231519"/>
            <a:ext cx="97155" cy="28575"/>
          </a:xfrm>
          <a:custGeom>
            <a:avLst/>
            <a:gdLst/>
            <a:ahLst/>
            <a:cxnLst/>
            <a:rect l="l" t="t" r="r" b="b"/>
            <a:pathLst>
              <a:path w="97154" h="28575">
                <a:moveTo>
                  <a:pt x="54229" y="11175"/>
                </a:moveTo>
                <a:lnTo>
                  <a:pt x="28955" y="11175"/>
                </a:lnTo>
                <a:lnTo>
                  <a:pt x="35687" y="13969"/>
                </a:lnTo>
                <a:lnTo>
                  <a:pt x="53339" y="25145"/>
                </a:lnTo>
                <a:lnTo>
                  <a:pt x="61213" y="28066"/>
                </a:lnTo>
                <a:lnTo>
                  <a:pt x="75184" y="28066"/>
                </a:lnTo>
                <a:lnTo>
                  <a:pt x="81152" y="25526"/>
                </a:lnTo>
                <a:lnTo>
                  <a:pt x="86233" y="20700"/>
                </a:lnTo>
                <a:lnTo>
                  <a:pt x="90143" y="16890"/>
                </a:lnTo>
                <a:lnTo>
                  <a:pt x="65404" y="16890"/>
                </a:lnTo>
                <a:lnTo>
                  <a:pt x="58674" y="13969"/>
                </a:lnTo>
                <a:lnTo>
                  <a:pt x="54229" y="11175"/>
                </a:lnTo>
                <a:close/>
              </a:path>
              <a:path w="97154" h="28575">
                <a:moveTo>
                  <a:pt x="33147" y="0"/>
                </a:moveTo>
                <a:lnTo>
                  <a:pt x="20574" y="0"/>
                </a:lnTo>
                <a:lnTo>
                  <a:pt x="15239" y="2031"/>
                </a:lnTo>
                <a:lnTo>
                  <a:pt x="10795" y="6222"/>
                </a:lnTo>
                <a:lnTo>
                  <a:pt x="6350" y="10540"/>
                </a:lnTo>
                <a:lnTo>
                  <a:pt x="2666" y="15747"/>
                </a:lnTo>
                <a:lnTo>
                  <a:pt x="0" y="22097"/>
                </a:lnTo>
                <a:lnTo>
                  <a:pt x="6223" y="25653"/>
                </a:lnTo>
                <a:lnTo>
                  <a:pt x="8509" y="20827"/>
                </a:lnTo>
                <a:lnTo>
                  <a:pt x="11049" y="17271"/>
                </a:lnTo>
                <a:lnTo>
                  <a:pt x="13970" y="14858"/>
                </a:lnTo>
                <a:lnTo>
                  <a:pt x="16890" y="12318"/>
                </a:lnTo>
                <a:lnTo>
                  <a:pt x="20320" y="11175"/>
                </a:lnTo>
                <a:lnTo>
                  <a:pt x="54229" y="11175"/>
                </a:lnTo>
                <a:lnTo>
                  <a:pt x="40893" y="2793"/>
                </a:lnTo>
                <a:lnTo>
                  <a:pt x="33147" y="0"/>
                </a:lnTo>
                <a:close/>
              </a:path>
              <a:path w="97154" h="28575">
                <a:moveTo>
                  <a:pt x="90677" y="2031"/>
                </a:moveTo>
                <a:lnTo>
                  <a:pt x="87502" y="7111"/>
                </a:lnTo>
                <a:lnTo>
                  <a:pt x="84454" y="10794"/>
                </a:lnTo>
                <a:lnTo>
                  <a:pt x="78359" y="15620"/>
                </a:lnTo>
                <a:lnTo>
                  <a:pt x="74549" y="16890"/>
                </a:lnTo>
                <a:lnTo>
                  <a:pt x="90143" y="16890"/>
                </a:lnTo>
                <a:lnTo>
                  <a:pt x="91186" y="15875"/>
                </a:lnTo>
                <a:lnTo>
                  <a:pt x="94741" y="11048"/>
                </a:lnTo>
                <a:lnTo>
                  <a:pt x="97154" y="6350"/>
                </a:lnTo>
                <a:lnTo>
                  <a:pt x="90677" y="203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893436" y="1231519"/>
            <a:ext cx="97155" cy="28575"/>
          </a:xfrm>
          <a:custGeom>
            <a:avLst/>
            <a:gdLst/>
            <a:ahLst/>
            <a:cxnLst/>
            <a:rect l="l" t="t" r="r" b="b"/>
            <a:pathLst>
              <a:path w="97154" h="28575">
                <a:moveTo>
                  <a:pt x="26797" y="0"/>
                </a:moveTo>
                <a:lnTo>
                  <a:pt x="33147" y="0"/>
                </a:lnTo>
                <a:lnTo>
                  <a:pt x="40893" y="2793"/>
                </a:lnTo>
                <a:lnTo>
                  <a:pt x="49784" y="8381"/>
                </a:lnTo>
                <a:lnTo>
                  <a:pt x="58674" y="13969"/>
                </a:lnTo>
                <a:lnTo>
                  <a:pt x="65404" y="16890"/>
                </a:lnTo>
                <a:lnTo>
                  <a:pt x="69976" y="16890"/>
                </a:lnTo>
                <a:lnTo>
                  <a:pt x="74549" y="16890"/>
                </a:lnTo>
                <a:lnTo>
                  <a:pt x="78359" y="15620"/>
                </a:lnTo>
                <a:lnTo>
                  <a:pt x="81407" y="13207"/>
                </a:lnTo>
                <a:lnTo>
                  <a:pt x="84454" y="10794"/>
                </a:lnTo>
                <a:lnTo>
                  <a:pt x="87502" y="7111"/>
                </a:lnTo>
                <a:lnTo>
                  <a:pt x="90677" y="2031"/>
                </a:lnTo>
                <a:lnTo>
                  <a:pt x="97154" y="6350"/>
                </a:lnTo>
                <a:lnTo>
                  <a:pt x="75184" y="28066"/>
                </a:lnTo>
                <a:lnTo>
                  <a:pt x="68072" y="28066"/>
                </a:lnTo>
                <a:lnTo>
                  <a:pt x="61213" y="28066"/>
                </a:lnTo>
                <a:lnTo>
                  <a:pt x="53339" y="25145"/>
                </a:lnTo>
                <a:lnTo>
                  <a:pt x="44450" y="19557"/>
                </a:lnTo>
                <a:lnTo>
                  <a:pt x="35687" y="13969"/>
                </a:lnTo>
                <a:lnTo>
                  <a:pt x="28955" y="11175"/>
                </a:lnTo>
                <a:lnTo>
                  <a:pt x="24257" y="11175"/>
                </a:lnTo>
                <a:lnTo>
                  <a:pt x="20320" y="11175"/>
                </a:lnTo>
                <a:lnTo>
                  <a:pt x="16890" y="12318"/>
                </a:lnTo>
                <a:lnTo>
                  <a:pt x="13970" y="14858"/>
                </a:lnTo>
                <a:lnTo>
                  <a:pt x="11049" y="17271"/>
                </a:lnTo>
                <a:lnTo>
                  <a:pt x="8509" y="20827"/>
                </a:lnTo>
                <a:lnTo>
                  <a:pt x="6223" y="25653"/>
                </a:lnTo>
                <a:lnTo>
                  <a:pt x="0" y="22097"/>
                </a:lnTo>
                <a:lnTo>
                  <a:pt x="2666" y="15747"/>
                </a:lnTo>
                <a:lnTo>
                  <a:pt x="6350" y="10540"/>
                </a:lnTo>
                <a:lnTo>
                  <a:pt x="10795" y="6222"/>
                </a:lnTo>
                <a:lnTo>
                  <a:pt x="15239" y="2031"/>
                </a:lnTo>
                <a:lnTo>
                  <a:pt x="20574" y="0"/>
                </a:lnTo>
                <a:lnTo>
                  <a:pt x="2679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991100" y="1159763"/>
            <a:ext cx="363474" cy="13868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358384" y="1150619"/>
            <a:ext cx="268973" cy="17145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373242" y="1168780"/>
            <a:ext cx="250190" cy="153035"/>
          </a:xfrm>
          <a:custGeom>
            <a:avLst/>
            <a:gdLst/>
            <a:ahLst/>
            <a:cxnLst/>
            <a:rect l="l" t="t" r="r" b="b"/>
            <a:pathLst>
              <a:path w="250189" h="153034">
                <a:moveTo>
                  <a:pt x="201168" y="0"/>
                </a:moveTo>
                <a:lnTo>
                  <a:pt x="198882" y="6223"/>
                </a:lnTo>
                <a:lnTo>
                  <a:pt x="207766" y="10029"/>
                </a:lnTo>
                <a:lnTo>
                  <a:pt x="215376" y="15335"/>
                </a:lnTo>
                <a:lnTo>
                  <a:pt x="233568" y="50609"/>
                </a:lnTo>
                <a:lnTo>
                  <a:pt x="235839" y="75438"/>
                </a:lnTo>
                <a:lnTo>
                  <a:pt x="235269" y="88915"/>
                </a:lnTo>
                <a:lnTo>
                  <a:pt x="221674" y="130230"/>
                </a:lnTo>
                <a:lnTo>
                  <a:pt x="199136" y="146304"/>
                </a:lnTo>
                <a:lnTo>
                  <a:pt x="201168" y="152527"/>
                </a:lnTo>
                <a:lnTo>
                  <a:pt x="237236" y="125857"/>
                </a:lnTo>
                <a:lnTo>
                  <a:pt x="249682" y="76327"/>
                </a:lnTo>
                <a:lnTo>
                  <a:pt x="248896" y="62301"/>
                </a:lnTo>
                <a:lnTo>
                  <a:pt x="230153" y="17412"/>
                </a:lnTo>
                <a:lnTo>
                  <a:pt x="212195" y="4026"/>
                </a:lnTo>
                <a:lnTo>
                  <a:pt x="201168" y="0"/>
                </a:lnTo>
                <a:close/>
              </a:path>
              <a:path w="250189" h="153034">
                <a:moveTo>
                  <a:pt x="48641" y="0"/>
                </a:moveTo>
                <a:lnTo>
                  <a:pt x="12573" y="26797"/>
                </a:lnTo>
                <a:lnTo>
                  <a:pt x="0" y="76327"/>
                </a:lnTo>
                <a:lnTo>
                  <a:pt x="785" y="90298"/>
                </a:lnTo>
                <a:lnTo>
                  <a:pt x="19548" y="135167"/>
                </a:lnTo>
                <a:lnTo>
                  <a:pt x="48641" y="152527"/>
                </a:lnTo>
                <a:lnTo>
                  <a:pt x="50546" y="146304"/>
                </a:lnTo>
                <a:lnTo>
                  <a:pt x="41882" y="142422"/>
                </a:lnTo>
                <a:lnTo>
                  <a:pt x="34385" y="137064"/>
                </a:lnTo>
                <a:lnTo>
                  <a:pt x="16240" y="101155"/>
                </a:lnTo>
                <a:lnTo>
                  <a:pt x="13970" y="75438"/>
                </a:lnTo>
                <a:lnTo>
                  <a:pt x="14539" y="62464"/>
                </a:lnTo>
                <a:lnTo>
                  <a:pt x="28100" y="22117"/>
                </a:lnTo>
                <a:lnTo>
                  <a:pt x="50800" y="6223"/>
                </a:lnTo>
                <a:lnTo>
                  <a:pt x="486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572125" y="1168780"/>
            <a:ext cx="50800" cy="153035"/>
          </a:xfrm>
          <a:custGeom>
            <a:avLst/>
            <a:gdLst/>
            <a:ahLst/>
            <a:cxnLst/>
            <a:rect l="l" t="t" r="r" b="b"/>
            <a:pathLst>
              <a:path w="50800" h="153034">
                <a:moveTo>
                  <a:pt x="2286" y="0"/>
                </a:moveTo>
                <a:lnTo>
                  <a:pt x="38226" y="26797"/>
                </a:lnTo>
                <a:lnTo>
                  <a:pt x="50800" y="76327"/>
                </a:lnTo>
                <a:lnTo>
                  <a:pt x="50016" y="90298"/>
                </a:lnTo>
                <a:lnTo>
                  <a:pt x="31378" y="135167"/>
                </a:lnTo>
                <a:lnTo>
                  <a:pt x="2286" y="152527"/>
                </a:lnTo>
                <a:lnTo>
                  <a:pt x="253" y="146304"/>
                </a:lnTo>
                <a:lnTo>
                  <a:pt x="8973" y="142422"/>
                </a:lnTo>
                <a:lnTo>
                  <a:pt x="16478" y="137064"/>
                </a:lnTo>
                <a:lnTo>
                  <a:pt x="34686" y="101155"/>
                </a:lnTo>
                <a:lnTo>
                  <a:pt x="36957" y="75438"/>
                </a:lnTo>
                <a:lnTo>
                  <a:pt x="36387" y="62464"/>
                </a:lnTo>
                <a:lnTo>
                  <a:pt x="22842" y="22117"/>
                </a:lnTo>
                <a:lnTo>
                  <a:pt x="0" y="6223"/>
                </a:lnTo>
                <a:lnTo>
                  <a:pt x="22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368671" y="1161262"/>
            <a:ext cx="147447" cy="16461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436615" y="1179830"/>
            <a:ext cx="74295" cy="114300"/>
          </a:xfrm>
          <a:custGeom>
            <a:avLst/>
            <a:gdLst/>
            <a:ahLst/>
            <a:cxnLst/>
            <a:rect l="l" t="t" r="r" b="b"/>
            <a:pathLst>
              <a:path w="74295" h="114300">
                <a:moveTo>
                  <a:pt x="50800" y="0"/>
                </a:moveTo>
                <a:lnTo>
                  <a:pt x="44323" y="0"/>
                </a:lnTo>
                <a:lnTo>
                  <a:pt x="38354" y="1778"/>
                </a:lnTo>
                <a:lnTo>
                  <a:pt x="32766" y="5207"/>
                </a:lnTo>
                <a:lnTo>
                  <a:pt x="27178" y="8509"/>
                </a:lnTo>
                <a:lnTo>
                  <a:pt x="4953" y="49403"/>
                </a:lnTo>
                <a:lnTo>
                  <a:pt x="0" y="79502"/>
                </a:lnTo>
                <a:lnTo>
                  <a:pt x="0" y="94487"/>
                </a:lnTo>
                <a:lnTo>
                  <a:pt x="2032" y="101854"/>
                </a:lnTo>
                <a:lnTo>
                  <a:pt x="9779" y="111633"/>
                </a:lnTo>
                <a:lnTo>
                  <a:pt x="15748" y="114046"/>
                </a:lnTo>
                <a:lnTo>
                  <a:pt x="30099" y="114046"/>
                </a:lnTo>
                <a:lnTo>
                  <a:pt x="35941" y="112268"/>
                </a:lnTo>
                <a:lnTo>
                  <a:pt x="41401" y="108966"/>
                </a:lnTo>
                <a:lnTo>
                  <a:pt x="43626" y="107569"/>
                </a:lnTo>
                <a:lnTo>
                  <a:pt x="20574" y="107569"/>
                </a:lnTo>
                <a:lnTo>
                  <a:pt x="17653" y="106045"/>
                </a:lnTo>
                <a:lnTo>
                  <a:pt x="14097" y="100457"/>
                </a:lnTo>
                <a:lnTo>
                  <a:pt x="13081" y="96012"/>
                </a:lnTo>
                <a:lnTo>
                  <a:pt x="13143" y="88392"/>
                </a:lnTo>
                <a:lnTo>
                  <a:pt x="13319" y="83780"/>
                </a:lnTo>
                <a:lnTo>
                  <a:pt x="14033" y="76803"/>
                </a:lnTo>
                <a:lnTo>
                  <a:pt x="15224" y="69111"/>
                </a:lnTo>
                <a:lnTo>
                  <a:pt x="16891" y="60706"/>
                </a:lnTo>
                <a:lnTo>
                  <a:pt x="70140" y="60706"/>
                </a:lnTo>
                <a:lnTo>
                  <a:pt x="70993" y="57404"/>
                </a:lnTo>
                <a:lnTo>
                  <a:pt x="71784" y="52578"/>
                </a:lnTo>
                <a:lnTo>
                  <a:pt x="18796" y="52578"/>
                </a:lnTo>
                <a:lnTo>
                  <a:pt x="21863" y="41910"/>
                </a:lnTo>
                <a:lnTo>
                  <a:pt x="43561" y="6604"/>
                </a:lnTo>
                <a:lnTo>
                  <a:pt x="67229" y="6604"/>
                </a:lnTo>
                <a:lnTo>
                  <a:pt x="60987" y="1855"/>
                </a:lnTo>
                <a:lnTo>
                  <a:pt x="50800" y="0"/>
                </a:lnTo>
                <a:close/>
              </a:path>
              <a:path w="74295" h="114300">
                <a:moveTo>
                  <a:pt x="70140" y="60706"/>
                </a:moveTo>
                <a:lnTo>
                  <a:pt x="55499" y="60706"/>
                </a:lnTo>
                <a:lnTo>
                  <a:pt x="52498" y="71374"/>
                </a:lnTo>
                <a:lnTo>
                  <a:pt x="49212" y="80708"/>
                </a:lnTo>
                <a:lnTo>
                  <a:pt x="45640" y="88709"/>
                </a:lnTo>
                <a:lnTo>
                  <a:pt x="41783" y="95377"/>
                </a:lnTo>
                <a:lnTo>
                  <a:pt x="36449" y="103505"/>
                </a:lnTo>
                <a:lnTo>
                  <a:pt x="30734" y="107569"/>
                </a:lnTo>
                <a:lnTo>
                  <a:pt x="43626" y="107569"/>
                </a:lnTo>
                <a:lnTo>
                  <a:pt x="66421" y="72898"/>
                </a:lnTo>
                <a:lnTo>
                  <a:pt x="68961" y="65278"/>
                </a:lnTo>
                <a:lnTo>
                  <a:pt x="70140" y="60706"/>
                </a:lnTo>
                <a:close/>
              </a:path>
              <a:path w="74295" h="114300">
                <a:moveTo>
                  <a:pt x="67229" y="6604"/>
                </a:moveTo>
                <a:lnTo>
                  <a:pt x="53721" y="6604"/>
                </a:lnTo>
                <a:lnTo>
                  <a:pt x="56514" y="8000"/>
                </a:lnTo>
                <a:lnTo>
                  <a:pt x="58420" y="10795"/>
                </a:lnTo>
                <a:lnTo>
                  <a:pt x="60198" y="13589"/>
                </a:lnTo>
                <a:lnTo>
                  <a:pt x="61087" y="17780"/>
                </a:lnTo>
                <a:lnTo>
                  <a:pt x="60987" y="26035"/>
                </a:lnTo>
                <a:lnTo>
                  <a:pt x="60848" y="29771"/>
                </a:lnTo>
                <a:lnTo>
                  <a:pt x="60134" y="36782"/>
                </a:lnTo>
                <a:lnTo>
                  <a:pt x="58943" y="44388"/>
                </a:lnTo>
                <a:lnTo>
                  <a:pt x="57276" y="52578"/>
                </a:lnTo>
                <a:lnTo>
                  <a:pt x="71784" y="52578"/>
                </a:lnTo>
                <a:lnTo>
                  <a:pt x="73533" y="41910"/>
                </a:lnTo>
                <a:lnTo>
                  <a:pt x="74168" y="35179"/>
                </a:lnTo>
                <a:lnTo>
                  <a:pt x="74168" y="29591"/>
                </a:lnTo>
                <a:lnTo>
                  <a:pt x="72695" y="16662"/>
                </a:lnTo>
                <a:lnTo>
                  <a:pt x="68294" y="7413"/>
                </a:lnTo>
                <a:lnTo>
                  <a:pt x="67229" y="660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449696" y="1240536"/>
            <a:ext cx="42545" cy="46990"/>
          </a:xfrm>
          <a:custGeom>
            <a:avLst/>
            <a:gdLst/>
            <a:ahLst/>
            <a:cxnLst/>
            <a:rect l="l" t="t" r="r" b="b"/>
            <a:pathLst>
              <a:path w="42545" h="46990">
                <a:moveTo>
                  <a:pt x="3810" y="0"/>
                </a:moveTo>
                <a:lnTo>
                  <a:pt x="2143" y="8405"/>
                </a:lnTo>
                <a:lnTo>
                  <a:pt x="952" y="16097"/>
                </a:lnTo>
                <a:lnTo>
                  <a:pt x="238" y="23074"/>
                </a:lnTo>
                <a:lnTo>
                  <a:pt x="0" y="29337"/>
                </a:lnTo>
                <a:lnTo>
                  <a:pt x="0" y="35305"/>
                </a:lnTo>
                <a:lnTo>
                  <a:pt x="1015" y="39750"/>
                </a:lnTo>
                <a:lnTo>
                  <a:pt x="2793" y="42544"/>
                </a:lnTo>
                <a:lnTo>
                  <a:pt x="4572" y="45338"/>
                </a:lnTo>
                <a:lnTo>
                  <a:pt x="7492" y="46862"/>
                </a:lnTo>
                <a:lnTo>
                  <a:pt x="11556" y="46862"/>
                </a:lnTo>
                <a:lnTo>
                  <a:pt x="17652" y="46862"/>
                </a:lnTo>
                <a:lnTo>
                  <a:pt x="39417" y="10667"/>
                </a:lnTo>
                <a:lnTo>
                  <a:pt x="42417" y="0"/>
                </a:lnTo>
                <a:lnTo>
                  <a:pt x="381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455411" y="1186433"/>
            <a:ext cx="42545" cy="46355"/>
          </a:xfrm>
          <a:custGeom>
            <a:avLst/>
            <a:gdLst/>
            <a:ahLst/>
            <a:cxnLst/>
            <a:rect l="l" t="t" r="r" b="b"/>
            <a:pathLst>
              <a:path w="42545" h="46355">
                <a:moveTo>
                  <a:pt x="31114" y="0"/>
                </a:moveTo>
                <a:lnTo>
                  <a:pt x="24764" y="0"/>
                </a:lnTo>
                <a:lnTo>
                  <a:pt x="19050" y="3937"/>
                </a:lnTo>
                <a:lnTo>
                  <a:pt x="0" y="45974"/>
                </a:lnTo>
                <a:lnTo>
                  <a:pt x="38480" y="45974"/>
                </a:lnTo>
                <a:lnTo>
                  <a:pt x="40147" y="37784"/>
                </a:lnTo>
                <a:lnTo>
                  <a:pt x="41338" y="30178"/>
                </a:lnTo>
                <a:lnTo>
                  <a:pt x="42052" y="23167"/>
                </a:lnTo>
                <a:lnTo>
                  <a:pt x="42290" y="16763"/>
                </a:lnTo>
                <a:lnTo>
                  <a:pt x="42290" y="11175"/>
                </a:lnTo>
                <a:lnTo>
                  <a:pt x="41401" y="6985"/>
                </a:lnTo>
                <a:lnTo>
                  <a:pt x="39624" y="4190"/>
                </a:lnTo>
                <a:lnTo>
                  <a:pt x="37718" y="1396"/>
                </a:lnTo>
                <a:lnTo>
                  <a:pt x="34925" y="0"/>
                </a:lnTo>
                <a:lnTo>
                  <a:pt x="3111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436615" y="1179830"/>
            <a:ext cx="74295" cy="114300"/>
          </a:xfrm>
          <a:custGeom>
            <a:avLst/>
            <a:gdLst/>
            <a:ahLst/>
            <a:cxnLst/>
            <a:rect l="l" t="t" r="r" b="b"/>
            <a:pathLst>
              <a:path w="74295" h="114300">
                <a:moveTo>
                  <a:pt x="50800" y="0"/>
                </a:moveTo>
                <a:lnTo>
                  <a:pt x="60987" y="1855"/>
                </a:lnTo>
                <a:lnTo>
                  <a:pt x="68294" y="7413"/>
                </a:lnTo>
                <a:lnTo>
                  <a:pt x="72695" y="16662"/>
                </a:lnTo>
                <a:lnTo>
                  <a:pt x="74168" y="29591"/>
                </a:lnTo>
                <a:lnTo>
                  <a:pt x="74168" y="35179"/>
                </a:lnTo>
                <a:lnTo>
                  <a:pt x="73533" y="41910"/>
                </a:lnTo>
                <a:lnTo>
                  <a:pt x="72262" y="49657"/>
                </a:lnTo>
                <a:lnTo>
                  <a:pt x="70993" y="57404"/>
                </a:lnTo>
                <a:lnTo>
                  <a:pt x="55880" y="94615"/>
                </a:lnTo>
                <a:lnTo>
                  <a:pt x="30099" y="114046"/>
                </a:lnTo>
                <a:lnTo>
                  <a:pt x="23749" y="114046"/>
                </a:lnTo>
                <a:lnTo>
                  <a:pt x="15748" y="114046"/>
                </a:lnTo>
                <a:lnTo>
                  <a:pt x="9779" y="111633"/>
                </a:lnTo>
                <a:lnTo>
                  <a:pt x="5842" y="106680"/>
                </a:lnTo>
                <a:lnTo>
                  <a:pt x="2032" y="101854"/>
                </a:lnTo>
                <a:lnTo>
                  <a:pt x="0" y="94487"/>
                </a:lnTo>
                <a:lnTo>
                  <a:pt x="0" y="84709"/>
                </a:lnTo>
                <a:lnTo>
                  <a:pt x="0" y="79502"/>
                </a:lnTo>
                <a:lnTo>
                  <a:pt x="635" y="72898"/>
                </a:lnTo>
                <a:lnTo>
                  <a:pt x="1778" y="65150"/>
                </a:lnTo>
                <a:lnTo>
                  <a:pt x="2921" y="57404"/>
                </a:lnTo>
                <a:lnTo>
                  <a:pt x="18034" y="19685"/>
                </a:lnTo>
                <a:lnTo>
                  <a:pt x="32766" y="5207"/>
                </a:lnTo>
                <a:lnTo>
                  <a:pt x="38354" y="1778"/>
                </a:lnTo>
                <a:lnTo>
                  <a:pt x="44323" y="0"/>
                </a:lnTo>
                <a:lnTo>
                  <a:pt x="50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509259" y="1225296"/>
            <a:ext cx="48005" cy="10287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524061" y="1242949"/>
            <a:ext cx="29209" cy="84455"/>
          </a:xfrm>
          <a:custGeom>
            <a:avLst/>
            <a:gdLst/>
            <a:ahLst/>
            <a:cxnLst/>
            <a:rect l="l" t="t" r="r" b="b"/>
            <a:pathLst>
              <a:path w="29210" h="84455">
                <a:moveTo>
                  <a:pt x="21266" y="23749"/>
                </a:moveTo>
                <a:lnTo>
                  <a:pt x="18472" y="23749"/>
                </a:lnTo>
                <a:lnTo>
                  <a:pt x="1327" y="24384"/>
                </a:lnTo>
                <a:lnTo>
                  <a:pt x="692" y="28321"/>
                </a:lnTo>
                <a:lnTo>
                  <a:pt x="3232" y="28448"/>
                </a:lnTo>
                <a:lnTo>
                  <a:pt x="5010" y="28828"/>
                </a:lnTo>
                <a:lnTo>
                  <a:pt x="6026" y="29463"/>
                </a:lnTo>
                <a:lnTo>
                  <a:pt x="7042" y="30225"/>
                </a:lnTo>
                <a:lnTo>
                  <a:pt x="7550" y="31368"/>
                </a:lnTo>
                <a:lnTo>
                  <a:pt x="7550" y="34543"/>
                </a:lnTo>
                <a:lnTo>
                  <a:pt x="7296" y="36449"/>
                </a:lnTo>
                <a:lnTo>
                  <a:pt x="6915" y="38480"/>
                </a:lnTo>
                <a:lnTo>
                  <a:pt x="6534" y="40766"/>
                </a:lnTo>
                <a:lnTo>
                  <a:pt x="6026" y="42925"/>
                </a:lnTo>
                <a:lnTo>
                  <a:pt x="5010" y="47751"/>
                </a:lnTo>
                <a:lnTo>
                  <a:pt x="4375" y="50164"/>
                </a:lnTo>
                <a:lnTo>
                  <a:pt x="3867" y="52577"/>
                </a:lnTo>
                <a:lnTo>
                  <a:pt x="3232" y="55117"/>
                </a:lnTo>
                <a:lnTo>
                  <a:pt x="2724" y="57530"/>
                </a:lnTo>
                <a:lnTo>
                  <a:pt x="2089" y="59943"/>
                </a:lnTo>
                <a:lnTo>
                  <a:pt x="1581" y="62229"/>
                </a:lnTo>
                <a:lnTo>
                  <a:pt x="1200" y="64388"/>
                </a:lnTo>
                <a:lnTo>
                  <a:pt x="692" y="66548"/>
                </a:lnTo>
                <a:lnTo>
                  <a:pt x="438" y="68452"/>
                </a:lnTo>
                <a:lnTo>
                  <a:pt x="57" y="70358"/>
                </a:lnTo>
                <a:lnTo>
                  <a:pt x="0" y="75311"/>
                </a:lnTo>
                <a:lnTo>
                  <a:pt x="8312" y="84200"/>
                </a:lnTo>
                <a:lnTo>
                  <a:pt x="11360" y="84200"/>
                </a:lnTo>
                <a:lnTo>
                  <a:pt x="12884" y="83947"/>
                </a:lnTo>
                <a:lnTo>
                  <a:pt x="14281" y="83565"/>
                </a:lnTo>
                <a:lnTo>
                  <a:pt x="15805" y="83185"/>
                </a:lnTo>
                <a:lnTo>
                  <a:pt x="25477" y="76326"/>
                </a:lnTo>
                <a:lnTo>
                  <a:pt x="13519" y="76326"/>
                </a:lnTo>
                <a:lnTo>
                  <a:pt x="12630" y="75946"/>
                </a:lnTo>
                <a:lnTo>
                  <a:pt x="11995" y="75311"/>
                </a:lnTo>
                <a:lnTo>
                  <a:pt x="11487" y="74675"/>
                </a:lnTo>
                <a:lnTo>
                  <a:pt x="11106" y="73533"/>
                </a:lnTo>
                <a:lnTo>
                  <a:pt x="11170" y="70358"/>
                </a:lnTo>
                <a:lnTo>
                  <a:pt x="11233" y="69723"/>
                </a:lnTo>
                <a:lnTo>
                  <a:pt x="11487" y="68325"/>
                </a:lnTo>
                <a:lnTo>
                  <a:pt x="11614" y="67055"/>
                </a:lnTo>
                <a:lnTo>
                  <a:pt x="11995" y="65150"/>
                </a:lnTo>
                <a:lnTo>
                  <a:pt x="12630" y="62864"/>
                </a:lnTo>
                <a:lnTo>
                  <a:pt x="21266" y="23749"/>
                </a:lnTo>
                <a:close/>
              </a:path>
              <a:path w="29210" h="84455">
                <a:moveTo>
                  <a:pt x="24949" y="69087"/>
                </a:moveTo>
                <a:lnTo>
                  <a:pt x="15424" y="76326"/>
                </a:lnTo>
                <a:lnTo>
                  <a:pt x="25477" y="76326"/>
                </a:lnTo>
                <a:lnTo>
                  <a:pt x="26981" y="74929"/>
                </a:lnTo>
                <a:lnTo>
                  <a:pt x="29013" y="72898"/>
                </a:lnTo>
                <a:lnTo>
                  <a:pt x="24949" y="69087"/>
                </a:lnTo>
                <a:close/>
              </a:path>
              <a:path w="29210" h="84455">
                <a:moveTo>
                  <a:pt x="26727" y="0"/>
                </a:moveTo>
                <a:lnTo>
                  <a:pt x="15043" y="0"/>
                </a:lnTo>
                <a:lnTo>
                  <a:pt x="12249" y="12700"/>
                </a:lnTo>
                <a:lnTo>
                  <a:pt x="23933" y="12700"/>
                </a:lnTo>
                <a:lnTo>
                  <a:pt x="2672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523991" y="1266697"/>
            <a:ext cx="29209" cy="60960"/>
          </a:xfrm>
          <a:custGeom>
            <a:avLst/>
            <a:gdLst/>
            <a:ahLst/>
            <a:cxnLst/>
            <a:rect l="l" t="t" r="r" b="b"/>
            <a:pathLst>
              <a:path w="29210" h="60959">
                <a:moveTo>
                  <a:pt x="18542" y="0"/>
                </a:moveTo>
                <a:lnTo>
                  <a:pt x="21336" y="0"/>
                </a:lnTo>
                <a:lnTo>
                  <a:pt x="12700" y="39115"/>
                </a:lnTo>
                <a:lnTo>
                  <a:pt x="12065" y="41401"/>
                </a:lnTo>
                <a:lnTo>
                  <a:pt x="11684" y="43306"/>
                </a:lnTo>
                <a:lnTo>
                  <a:pt x="11557" y="44576"/>
                </a:lnTo>
                <a:lnTo>
                  <a:pt x="11303" y="45974"/>
                </a:lnTo>
                <a:lnTo>
                  <a:pt x="11175" y="47243"/>
                </a:lnTo>
                <a:lnTo>
                  <a:pt x="11175" y="48387"/>
                </a:lnTo>
                <a:lnTo>
                  <a:pt x="11175" y="49784"/>
                </a:lnTo>
                <a:lnTo>
                  <a:pt x="11557" y="50926"/>
                </a:lnTo>
                <a:lnTo>
                  <a:pt x="12065" y="51562"/>
                </a:lnTo>
                <a:lnTo>
                  <a:pt x="12700" y="52197"/>
                </a:lnTo>
                <a:lnTo>
                  <a:pt x="13588" y="52577"/>
                </a:lnTo>
                <a:lnTo>
                  <a:pt x="14859" y="52577"/>
                </a:lnTo>
                <a:lnTo>
                  <a:pt x="15494" y="52577"/>
                </a:lnTo>
                <a:lnTo>
                  <a:pt x="21844" y="48640"/>
                </a:lnTo>
                <a:lnTo>
                  <a:pt x="22860" y="47625"/>
                </a:lnTo>
                <a:lnTo>
                  <a:pt x="23875" y="46609"/>
                </a:lnTo>
                <a:lnTo>
                  <a:pt x="25019" y="45338"/>
                </a:lnTo>
                <a:lnTo>
                  <a:pt x="29083" y="49149"/>
                </a:lnTo>
                <a:lnTo>
                  <a:pt x="18796" y="57912"/>
                </a:lnTo>
                <a:lnTo>
                  <a:pt x="17272" y="58800"/>
                </a:lnTo>
                <a:lnTo>
                  <a:pt x="15875" y="59436"/>
                </a:lnTo>
                <a:lnTo>
                  <a:pt x="14350" y="59816"/>
                </a:lnTo>
                <a:lnTo>
                  <a:pt x="12954" y="60198"/>
                </a:lnTo>
                <a:lnTo>
                  <a:pt x="11430" y="60451"/>
                </a:lnTo>
                <a:lnTo>
                  <a:pt x="9906" y="60451"/>
                </a:lnTo>
                <a:lnTo>
                  <a:pt x="8382" y="60451"/>
                </a:lnTo>
                <a:lnTo>
                  <a:pt x="2794" y="57403"/>
                </a:lnTo>
                <a:lnTo>
                  <a:pt x="1905" y="56387"/>
                </a:lnTo>
                <a:lnTo>
                  <a:pt x="1270" y="55244"/>
                </a:lnTo>
                <a:lnTo>
                  <a:pt x="762" y="53975"/>
                </a:lnTo>
                <a:lnTo>
                  <a:pt x="254" y="52577"/>
                </a:lnTo>
                <a:lnTo>
                  <a:pt x="0" y="51180"/>
                </a:lnTo>
                <a:lnTo>
                  <a:pt x="0" y="49529"/>
                </a:lnTo>
                <a:lnTo>
                  <a:pt x="0" y="48260"/>
                </a:lnTo>
                <a:lnTo>
                  <a:pt x="127" y="46609"/>
                </a:lnTo>
                <a:lnTo>
                  <a:pt x="508" y="44703"/>
                </a:lnTo>
                <a:lnTo>
                  <a:pt x="762" y="42799"/>
                </a:lnTo>
                <a:lnTo>
                  <a:pt x="1270" y="40639"/>
                </a:lnTo>
                <a:lnTo>
                  <a:pt x="1650" y="38480"/>
                </a:lnTo>
                <a:lnTo>
                  <a:pt x="2159" y="36194"/>
                </a:lnTo>
                <a:lnTo>
                  <a:pt x="2794" y="33781"/>
                </a:lnTo>
                <a:lnTo>
                  <a:pt x="3302" y="31368"/>
                </a:lnTo>
                <a:lnTo>
                  <a:pt x="3937" y="28828"/>
                </a:lnTo>
                <a:lnTo>
                  <a:pt x="4445" y="26415"/>
                </a:lnTo>
                <a:lnTo>
                  <a:pt x="5080" y="24002"/>
                </a:lnTo>
                <a:lnTo>
                  <a:pt x="5587" y="21589"/>
                </a:lnTo>
                <a:lnTo>
                  <a:pt x="6096" y="19176"/>
                </a:lnTo>
                <a:lnTo>
                  <a:pt x="6604" y="17017"/>
                </a:lnTo>
                <a:lnTo>
                  <a:pt x="6985" y="14731"/>
                </a:lnTo>
                <a:lnTo>
                  <a:pt x="7366" y="12700"/>
                </a:lnTo>
                <a:lnTo>
                  <a:pt x="7620" y="10794"/>
                </a:lnTo>
                <a:lnTo>
                  <a:pt x="7620" y="10540"/>
                </a:lnTo>
                <a:lnTo>
                  <a:pt x="7620" y="10160"/>
                </a:lnTo>
                <a:lnTo>
                  <a:pt x="7620" y="7619"/>
                </a:lnTo>
                <a:lnTo>
                  <a:pt x="7112" y="6476"/>
                </a:lnTo>
                <a:lnTo>
                  <a:pt x="6096" y="5714"/>
                </a:lnTo>
                <a:lnTo>
                  <a:pt x="5080" y="5079"/>
                </a:lnTo>
                <a:lnTo>
                  <a:pt x="3302" y="4699"/>
                </a:lnTo>
                <a:lnTo>
                  <a:pt x="762" y="4572"/>
                </a:lnTo>
                <a:lnTo>
                  <a:pt x="1397" y="635"/>
                </a:lnTo>
                <a:lnTo>
                  <a:pt x="1854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536310" y="1242949"/>
            <a:ext cx="14604" cy="12700"/>
          </a:xfrm>
          <a:custGeom>
            <a:avLst/>
            <a:gdLst/>
            <a:ahLst/>
            <a:cxnLst/>
            <a:rect l="l" t="t" r="r" b="b"/>
            <a:pathLst>
              <a:path w="14604" h="12700">
                <a:moveTo>
                  <a:pt x="2793" y="0"/>
                </a:moveTo>
                <a:lnTo>
                  <a:pt x="14477" y="0"/>
                </a:lnTo>
                <a:lnTo>
                  <a:pt x="11684" y="12700"/>
                </a:lnTo>
                <a:lnTo>
                  <a:pt x="0" y="12700"/>
                </a:lnTo>
                <a:lnTo>
                  <a:pt x="27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625084" y="1255721"/>
            <a:ext cx="43434" cy="6025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639689" y="1273936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60" y="0"/>
                </a:moveTo>
                <a:lnTo>
                  <a:pt x="8762" y="0"/>
                </a:lnTo>
                <a:lnTo>
                  <a:pt x="9144" y="3937"/>
                </a:lnTo>
                <a:lnTo>
                  <a:pt x="9358" y="7365"/>
                </a:lnTo>
                <a:lnTo>
                  <a:pt x="9398" y="16001"/>
                </a:lnTo>
                <a:lnTo>
                  <a:pt x="9144" y="19303"/>
                </a:lnTo>
                <a:lnTo>
                  <a:pt x="8509" y="21971"/>
                </a:lnTo>
                <a:lnTo>
                  <a:pt x="8000" y="24511"/>
                </a:lnTo>
                <a:lnTo>
                  <a:pt x="7112" y="26924"/>
                </a:lnTo>
                <a:lnTo>
                  <a:pt x="5841" y="28955"/>
                </a:lnTo>
                <a:lnTo>
                  <a:pt x="4699" y="30987"/>
                </a:lnTo>
                <a:lnTo>
                  <a:pt x="2666" y="33274"/>
                </a:lnTo>
                <a:lnTo>
                  <a:pt x="0" y="35940"/>
                </a:lnTo>
                <a:lnTo>
                  <a:pt x="4318" y="40766"/>
                </a:lnTo>
                <a:lnTo>
                  <a:pt x="9271" y="37084"/>
                </a:lnTo>
                <a:lnTo>
                  <a:pt x="13081" y="33782"/>
                </a:lnTo>
                <a:lnTo>
                  <a:pt x="15875" y="30607"/>
                </a:lnTo>
                <a:lnTo>
                  <a:pt x="18669" y="27559"/>
                </a:lnTo>
                <a:lnTo>
                  <a:pt x="20700" y="24511"/>
                </a:lnTo>
                <a:lnTo>
                  <a:pt x="22098" y="21336"/>
                </a:lnTo>
                <a:lnTo>
                  <a:pt x="23368" y="18287"/>
                </a:lnTo>
                <a:lnTo>
                  <a:pt x="24002" y="14859"/>
                </a:lnTo>
                <a:lnTo>
                  <a:pt x="24002" y="7365"/>
                </a:lnTo>
                <a:lnTo>
                  <a:pt x="23622" y="3683"/>
                </a:lnTo>
                <a:lnTo>
                  <a:pt x="228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635116" y="1165834"/>
            <a:ext cx="114109" cy="15344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710037" y="1184275"/>
            <a:ext cx="35560" cy="109855"/>
          </a:xfrm>
          <a:custGeom>
            <a:avLst/>
            <a:gdLst/>
            <a:ahLst/>
            <a:cxnLst/>
            <a:rect l="l" t="t" r="r" b="b"/>
            <a:pathLst>
              <a:path w="35560" h="109855">
                <a:moveTo>
                  <a:pt x="26679" y="30734"/>
                </a:moveTo>
                <a:lnTo>
                  <a:pt x="21980" y="30734"/>
                </a:lnTo>
                <a:lnTo>
                  <a:pt x="2422" y="31496"/>
                </a:lnTo>
                <a:lnTo>
                  <a:pt x="1533" y="35687"/>
                </a:lnTo>
                <a:lnTo>
                  <a:pt x="4835" y="35813"/>
                </a:lnTo>
                <a:lnTo>
                  <a:pt x="7121" y="36322"/>
                </a:lnTo>
                <a:lnTo>
                  <a:pt x="8264" y="37211"/>
                </a:lnTo>
                <a:lnTo>
                  <a:pt x="9407" y="37973"/>
                </a:lnTo>
                <a:lnTo>
                  <a:pt x="10042" y="39624"/>
                </a:lnTo>
                <a:lnTo>
                  <a:pt x="10042" y="44703"/>
                </a:lnTo>
                <a:lnTo>
                  <a:pt x="9407" y="48767"/>
                </a:lnTo>
                <a:lnTo>
                  <a:pt x="8137" y="54101"/>
                </a:lnTo>
                <a:lnTo>
                  <a:pt x="2168" y="80390"/>
                </a:lnTo>
                <a:lnTo>
                  <a:pt x="644" y="86740"/>
                </a:lnTo>
                <a:lnTo>
                  <a:pt x="50" y="90804"/>
                </a:lnTo>
                <a:lnTo>
                  <a:pt x="0" y="100329"/>
                </a:lnTo>
                <a:lnTo>
                  <a:pt x="898" y="103250"/>
                </a:lnTo>
                <a:lnTo>
                  <a:pt x="3057" y="105790"/>
                </a:lnTo>
                <a:lnTo>
                  <a:pt x="5089" y="108330"/>
                </a:lnTo>
                <a:lnTo>
                  <a:pt x="7883" y="109600"/>
                </a:lnTo>
                <a:lnTo>
                  <a:pt x="15503" y="109600"/>
                </a:lnTo>
                <a:lnTo>
                  <a:pt x="19059" y="108585"/>
                </a:lnTo>
                <a:lnTo>
                  <a:pt x="22361" y="106552"/>
                </a:lnTo>
                <a:lnTo>
                  <a:pt x="25663" y="104648"/>
                </a:lnTo>
                <a:lnTo>
                  <a:pt x="29854" y="100837"/>
                </a:lnTo>
                <a:lnTo>
                  <a:pt x="30350" y="100329"/>
                </a:lnTo>
                <a:lnTo>
                  <a:pt x="16265" y="100329"/>
                </a:lnTo>
                <a:lnTo>
                  <a:pt x="15122" y="99822"/>
                </a:lnTo>
                <a:lnTo>
                  <a:pt x="14487" y="98933"/>
                </a:lnTo>
                <a:lnTo>
                  <a:pt x="13725" y="97916"/>
                </a:lnTo>
                <a:lnTo>
                  <a:pt x="13344" y="96392"/>
                </a:lnTo>
                <a:lnTo>
                  <a:pt x="13467" y="90804"/>
                </a:lnTo>
                <a:lnTo>
                  <a:pt x="13979" y="87629"/>
                </a:lnTo>
                <a:lnTo>
                  <a:pt x="15122" y="82296"/>
                </a:lnTo>
                <a:lnTo>
                  <a:pt x="26679" y="30734"/>
                </a:lnTo>
                <a:close/>
              </a:path>
              <a:path w="35560" h="109855">
                <a:moveTo>
                  <a:pt x="30616" y="90804"/>
                </a:moveTo>
                <a:lnTo>
                  <a:pt x="27314" y="94487"/>
                </a:lnTo>
                <a:lnTo>
                  <a:pt x="24647" y="97027"/>
                </a:lnTo>
                <a:lnTo>
                  <a:pt x="22869" y="98298"/>
                </a:lnTo>
                <a:lnTo>
                  <a:pt x="21091" y="99695"/>
                </a:lnTo>
                <a:lnTo>
                  <a:pt x="19313" y="100329"/>
                </a:lnTo>
                <a:lnTo>
                  <a:pt x="30350" y="100329"/>
                </a:lnTo>
                <a:lnTo>
                  <a:pt x="35188" y="95376"/>
                </a:lnTo>
                <a:lnTo>
                  <a:pt x="30616" y="90804"/>
                </a:lnTo>
                <a:close/>
              </a:path>
              <a:path w="35560" h="109855">
                <a:moveTo>
                  <a:pt x="34045" y="0"/>
                </a:moveTo>
                <a:lnTo>
                  <a:pt x="19821" y="0"/>
                </a:lnTo>
                <a:lnTo>
                  <a:pt x="16138" y="15494"/>
                </a:lnTo>
                <a:lnTo>
                  <a:pt x="30362" y="15494"/>
                </a:lnTo>
                <a:lnTo>
                  <a:pt x="3404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709920" y="1215008"/>
            <a:ext cx="35560" cy="79375"/>
          </a:xfrm>
          <a:custGeom>
            <a:avLst/>
            <a:gdLst/>
            <a:ahLst/>
            <a:cxnLst/>
            <a:rect l="l" t="t" r="r" b="b"/>
            <a:pathLst>
              <a:path w="35560" h="79375">
                <a:moveTo>
                  <a:pt x="22097" y="0"/>
                </a:moveTo>
                <a:lnTo>
                  <a:pt x="26796" y="0"/>
                </a:lnTo>
                <a:lnTo>
                  <a:pt x="15239" y="51562"/>
                </a:lnTo>
                <a:lnTo>
                  <a:pt x="14096" y="56895"/>
                </a:lnTo>
                <a:lnTo>
                  <a:pt x="13462" y="60832"/>
                </a:lnTo>
                <a:lnTo>
                  <a:pt x="13462" y="63500"/>
                </a:lnTo>
                <a:lnTo>
                  <a:pt x="13462" y="65658"/>
                </a:lnTo>
                <a:lnTo>
                  <a:pt x="13842" y="67182"/>
                </a:lnTo>
                <a:lnTo>
                  <a:pt x="14604" y="68199"/>
                </a:lnTo>
                <a:lnTo>
                  <a:pt x="15239" y="69087"/>
                </a:lnTo>
                <a:lnTo>
                  <a:pt x="16382" y="69595"/>
                </a:lnTo>
                <a:lnTo>
                  <a:pt x="17779" y="69595"/>
                </a:lnTo>
                <a:lnTo>
                  <a:pt x="19430" y="69595"/>
                </a:lnTo>
                <a:lnTo>
                  <a:pt x="21208" y="68961"/>
                </a:lnTo>
                <a:lnTo>
                  <a:pt x="22987" y="67563"/>
                </a:lnTo>
                <a:lnTo>
                  <a:pt x="24764" y="66293"/>
                </a:lnTo>
                <a:lnTo>
                  <a:pt x="27431" y="63753"/>
                </a:lnTo>
                <a:lnTo>
                  <a:pt x="30733" y="60070"/>
                </a:lnTo>
                <a:lnTo>
                  <a:pt x="35305" y="64642"/>
                </a:lnTo>
                <a:lnTo>
                  <a:pt x="29971" y="70103"/>
                </a:lnTo>
                <a:lnTo>
                  <a:pt x="25780" y="73913"/>
                </a:lnTo>
                <a:lnTo>
                  <a:pt x="22478" y="75818"/>
                </a:lnTo>
                <a:lnTo>
                  <a:pt x="19176" y="77850"/>
                </a:lnTo>
                <a:lnTo>
                  <a:pt x="15620" y="78866"/>
                </a:lnTo>
                <a:lnTo>
                  <a:pt x="11556" y="78866"/>
                </a:lnTo>
                <a:lnTo>
                  <a:pt x="8000" y="78866"/>
                </a:lnTo>
                <a:lnTo>
                  <a:pt x="5206" y="77596"/>
                </a:lnTo>
                <a:lnTo>
                  <a:pt x="3175" y="75056"/>
                </a:lnTo>
                <a:lnTo>
                  <a:pt x="1015" y="72516"/>
                </a:lnTo>
                <a:lnTo>
                  <a:pt x="0" y="69214"/>
                </a:lnTo>
                <a:lnTo>
                  <a:pt x="0" y="65277"/>
                </a:lnTo>
                <a:lnTo>
                  <a:pt x="0" y="61213"/>
                </a:lnTo>
                <a:lnTo>
                  <a:pt x="762" y="56006"/>
                </a:lnTo>
                <a:lnTo>
                  <a:pt x="2285" y="49656"/>
                </a:lnTo>
                <a:lnTo>
                  <a:pt x="8254" y="23367"/>
                </a:lnTo>
                <a:lnTo>
                  <a:pt x="9525" y="18033"/>
                </a:lnTo>
                <a:lnTo>
                  <a:pt x="10159" y="13969"/>
                </a:lnTo>
                <a:lnTo>
                  <a:pt x="10159" y="11302"/>
                </a:lnTo>
                <a:lnTo>
                  <a:pt x="10159" y="8889"/>
                </a:lnTo>
                <a:lnTo>
                  <a:pt x="9525" y="7238"/>
                </a:lnTo>
                <a:lnTo>
                  <a:pt x="8381" y="6476"/>
                </a:lnTo>
                <a:lnTo>
                  <a:pt x="7238" y="5587"/>
                </a:lnTo>
                <a:lnTo>
                  <a:pt x="4952" y="5079"/>
                </a:lnTo>
                <a:lnTo>
                  <a:pt x="1650" y="4952"/>
                </a:lnTo>
                <a:lnTo>
                  <a:pt x="2539" y="762"/>
                </a:lnTo>
                <a:lnTo>
                  <a:pt x="2209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726176" y="1184275"/>
            <a:ext cx="18415" cy="15875"/>
          </a:xfrm>
          <a:custGeom>
            <a:avLst/>
            <a:gdLst/>
            <a:ahLst/>
            <a:cxnLst/>
            <a:rect l="l" t="t" r="r" b="b"/>
            <a:pathLst>
              <a:path w="18414" h="15875">
                <a:moveTo>
                  <a:pt x="3683" y="0"/>
                </a:moveTo>
                <a:lnTo>
                  <a:pt x="17907" y="0"/>
                </a:lnTo>
                <a:lnTo>
                  <a:pt x="14224" y="15494"/>
                </a:lnTo>
                <a:lnTo>
                  <a:pt x="0" y="15494"/>
                </a:lnTo>
                <a:lnTo>
                  <a:pt x="36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800344" y="1179606"/>
            <a:ext cx="96808" cy="11350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809360" y="1193291"/>
            <a:ext cx="88264" cy="10388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943600" y="1150619"/>
            <a:ext cx="642366" cy="17145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957823" y="1168527"/>
            <a:ext cx="622935" cy="153670"/>
          </a:xfrm>
          <a:custGeom>
            <a:avLst/>
            <a:gdLst/>
            <a:ahLst/>
            <a:cxnLst/>
            <a:rect l="l" t="t" r="r" b="b"/>
            <a:pathLst>
              <a:path w="622934" h="153669">
                <a:moveTo>
                  <a:pt x="573785" y="0"/>
                </a:moveTo>
                <a:lnTo>
                  <a:pt x="571626" y="0"/>
                </a:lnTo>
                <a:lnTo>
                  <a:pt x="571626" y="6096"/>
                </a:lnTo>
                <a:lnTo>
                  <a:pt x="580644" y="6096"/>
                </a:lnTo>
                <a:lnTo>
                  <a:pt x="586740" y="8127"/>
                </a:lnTo>
                <a:lnTo>
                  <a:pt x="595502" y="16128"/>
                </a:lnTo>
                <a:lnTo>
                  <a:pt x="597661" y="22860"/>
                </a:lnTo>
                <a:lnTo>
                  <a:pt x="597661" y="35940"/>
                </a:lnTo>
                <a:lnTo>
                  <a:pt x="597153" y="40512"/>
                </a:lnTo>
                <a:lnTo>
                  <a:pt x="596137" y="46100"/>
                </a:lnTo>
                <a:lnTo>
                  <a:pt x="594995" y="51562"/>
                </a:lnTo>
                <a:lnTo>
                  <a:pt x="594486" y="55499"/>
                </a:lnTo>
                <a:lnTo>
                  <a:pt x="594486" y="62484"/>
                </a:lnTo>
                <a:lnTo>
                  <a:pt x="595883" y="66167"/>
                </a:lnTo>
                <a:lnTo>
                  <a:pt x="601218" y="72009"/>
                </a:lnTo>
                <a:lnTo>
                  <a:pt x="604393" y="74168"/>
                </a:lnTo>
                <a:lnTo>
                  <a:pt x="608076" y="75564"/>
                </a:lnTo>
                <a:lnTo>
                  <a:pt x="608076" y="77088"/>
                </a:lnTo>
                <a:lnTo>
                  <a:pt x="604393" y="78486"/>
                </a:lnTo>
                <a:lnTo>
                  <a:pt x="601218" y="80645"/>
                </a:lnTo>
                <a:lnTo>
                  <a:pt x="595883" y="86487"/>
                </a:lnTo>
                <a:lnTo>
                  <a:pt x="594486" y="90170"/>
                </a:lnTo>
                <a:lnTo>
                  <a:pt x="594486" y="97027"/>
                </a:lnTo>
                <a:lnTo>
                  <a:pt x="594995" y="100964"/>
                </a:lnTo>
                <a:lnTo>
                  <a:pt x="596137" y="106552"/>
                </a:lnTo>
                <a:lnTo>
                  <a:pt x="597153" y="112013"/>
                </a:lnTo>
                <a:lnTo>
                  <a:pt x="597661" y="116712"/>
                </a:lnTo>
                <a:lnTo>
                  <a:pt x="597661" y="130175"/>
                </a:lnTo>
                <a:lnTo>
                  <a:pt x="595502" y="137033"/>
                </a:lnTo>
                <a:lnTo>
                  <a:pt x="591184" y="141097"/>
                </a:lnTo>
                <a:lnTo>
                  <a:pt x="586740" y="145034"/>
                </a:lnTo>
                <a:lnTo>
                  <a:pt x="580644" y="147065"/>
                </a:lnTo>
                <a:lnTo>
                  <a:pt x="571626" y="147065"/>
                </a:lnTo>
                <a:lnTo>
                  <a:pt x="571626" y="153162"/>
                </a:lnTo>
                <a:lnTo>
                  <a:pt x="573785" y="153162"/>
                </a:lnTo>
                <a:lnTo>
                  <a:pt x="582620" y="152544"/>
                </a:lnTo>
                <a:lnTo>
                  <a:pt x="611377" y="118999"/>
                </a:lnTo>
                <a:lnTo>
                  <a:pt x="611377" y="114553"/>
                </a:lnTo>
                <a:lnTo>
                  <a:pt x="610743" y="109474"/>
                </a:lnTo>
                <a:lnTo>
                  <a:pt x="609473" y="103759"/>
                </a:lnTo>
                <a:lnTo>
                  <a:pt x="608202" y="98171"/>
                </a:lnTo>
                <a:lnTo>
                  <a:pt x="607568" y="94361"/>
                </a:lnTo>
                <a:lnTo>
                  <a:pt x="607568" y="88646"/>
                </a:lnTo>
                <a:lnTo>
                  <a:pt x="608837" y="85725"/>
                </a:lnTo>
                <a:lnTo>
                  <a:pt x="611377" y="83312"/>
                </a:lnTo>
                <a:lnTo>
                  <a:pt x="613918" y="81025"/>
                </a:lnTo>
                <a:lnTo>
                  <a:pt x="617854" y="79756"/>
                </a:lnTo>
                <a:lnTo>
                  <a:pt x="622934" y="79628"/>
                </a:lnTo>
                <a:lnTo>
                  <a:pt x="622934" y="73025"/>
                </a:lnTo>
                <a:lnTo>
                  <a:pt x="607568" y="63881"/>
                </a:lnTo>
                <a:lnTo>
                  <a:pt x="607568" y="58293"/>
                </a:lnTo>
                <a:lnTo>
                  <a:pt x="608202" y="54483"/>
                </a:lnTo>
                <a:lnTo>
                  <a:pt x="609473" y="48768"/>
                </a:lnTo>
                <a:lnTo>
                  <a:pt x="610743" y="43180"/>
                </a:lnTo>
                <a:lnTo>
                  <a:pt x="611377" y="38100"/>
                </a:lnTo>
                <a:lnTo>
                  <a:pt x="611377" y="33655"/>
                </a:lnTo>
                <a:lnTo>
                  <a:pt x="610784" y="25798"/>
                </a:lnTo>
                <a:lnTo>
                  <a:pt x="582620" y="617"/>
                </a:lnTo>
                <a:lnTo>
                  <a:pt x="573785" y="0"/>
                </a:lnTo>
                <a:close/>
              </a:path>
              <a:path w="622934" h="153669">
                <a:moveTo>
                  <a:pt x="51180" y="0"/>
                </a:moveTo>
                <a:lnTo>
                  <a:pt x="49149" y="0"/>
                </a:lnTo>
                <a:lnTo>
                  <a:pt x="40312" y="617"/>
                </a:lnTo>
                <a:lnTo>
                  <a:pt x="11556" y="33527"/>
                </a:lnTo>
                <a:lnTo>
                  <a:pt x="11556" y="37973"/>
                </a:lnTo>
                <a:lnTo>
                  <a:pt x="12191" y="43052"/>
                </a:lnTo>
                <a:lnTo>
                  <a:pt x="13462" y="48768"/>
                </a:lnTo>
                <a:lnTo>
                  <a:pt x="14604" y="54483"/>
                </a:lnTo>
                <a:lnTo>
                  <a:pt x="15239" y="58165"/>
                </a:lnTo>
                <a:lnTo>
                  <a:pt x="15239" y="63881"/>
                </a:lnTo>
                <a:lnTo>
                  <a:pt x="13970" y="66928"/>
                </a:lnTo>
                <a:lnTo>
                  <a:pt x="8889" y="71500"/>
                </a:lnTo>
                <a:lnTo>
                  <a:pt x="5079" y="72771"/>
                </a:lnTo>
                <a:lnTo>
                  <a:pt x="0" y="72898"/>
                </a:lnTo>
                <a:lnTo>
                  <a:pt x="0" y="79501"/>
                </a:lnTo>
                <a:lnTo>
                  <a:pt x="5079" y="79628"/>
                </a:lnTo>
                <a:lnTo>
                  <a:pt x="8889" y="80899"/>
                </a:lnTo>
                <a:lnTo>
                  <a:pt x="11429" y="83312"/>
                </a:lnTo>
                <a:lnTo>
                  <a:pt x="13970" y="85598"/>
                </a:lnTo>
                <a:lnTo>
                  <a:pt x="15239" y="88646"/>
                </a:lnTo>
                <a:lnTo>
                  <a:pt x="15239" y="94234"/>
                </a:lnTo>
                <a:lnTo>
                  <a:pt x="14604" y="98044"/>
                </a:lnTo>
                <a:lnTo>
                  <a:pt x="13462" y="103759"/>
                </a:lnTo>
                <a:lnTo>
                  <a:pt x="12191" y="109347"/>
                </a:lnTo>
                <a:lnTo>
                  <a:pt x="11556" y="114426"/>
                </a:lnTo>
                <a:lnTo>
                  <a:pt x="11556" y="118872"/>
                </a:lnTo>
                <a:lnTo>
                  <a:pt x="12130" y="126988"/>
                </a:lnTo>
                <a:lnTo>
                  <a:pt x="49149" y="153162"/>
                </a:lnTo>
                <a:lnTo>
                  <a:pt x="51180" y="153162"/>
                </a:lnTo>
                <a:lnTo>
                  <a:pt x="51180" y="147065"/>
                </a:lnTo>
                <a:lnTo>
                  <a:pt x="42290" y="147065"/>
                </a:lnTo>
                <a:lnTo>
                  <a:pt x="36195" y="145034"/>
                </a:lnTo>
                <a:lnTo>
                  <a:pt x="31750" y="141097"/>
                </a:lnTo>
                <a:lnTo>
                  <a:pt x="27431" y="137033"/>
                </a:lnTo>
                <a:lnTo>
                  <a:pt x="25146" y="130048"/>
                </a:lnTo>
                <a:lnTo>
                  <a:pt x="25146" y="116586"/>
                </a:lnTo>
                <a:lnTo>
                  <a:pt x="25653" y="112013"/>
                </a:lnTo>
                <a:lnTo>
                  <a:pt x="26797" y="106425"/>
                </a:lnTo>
                <a:lnTo>
                  <a:pt x="27812" y="100964"/>
                </a:lnTo>
                <a:lnTo>
                  <a:pt x="28448" y="97027"/>
                </a:lnTo>
                <a:lnTo>
                  <a:pt x="28448" y="90043"/>
                </a:lnTo>
                <a:lnTo>
                  <a:pt x="27050" y="86360"/>
                </a:lnTo>
                <a:lnTo>
                  <a:pt x="21716" y="80518"/>
                </a:lnTo>
                <a:lnTo>
                  <a:pt x="18541" y="78359"/>
                </a:lnTo>
                <a:lnTo>
                  <a:pt x="14859" y="76962"/>
                </a:lnTo>
                <a:lnTo>
                  <a:pt x="14859" y="75564"/>
                </a:lnTo>
                <a:lnTo>
                  <a:pt x="18541" y="74168"/>
                </a:lnTo>
                <a:lnTo>
                  <a:pt x="21716" y="72009"/>
                </a:lnTo>
                <a:lnTo>
                  <a:pt x="27050" y="66167"/>
                </a:lnTo>
                <a:lnTo>
                  <a:pt x="28448" y="62357"/>
                </a:lnTo>
                <a:lnTo>
                  <a:pt x="28448" y="55499"/>
                </a:lnTo>
                <a:lnTo>
                  <a:pt x="27812" y="51562"/>
                </a:lnTo>
                <a:lnTo>
                  <a:pt x="26797" y="45974"/>
                </a:lnTo>
                <a:lnTo>
                  <a:pt x="25653" y="40512"/>
                </a:lnTo>
                <a:lnTo>
                  <a:pt x="25146" y="35813"/>
                </a:lnTo>
                <a:lnTo>
                  <a:pt x="25146" y="22860"/>
                </a:lnTo>
                <a:lnTo>
                  <a:pt x="27431" y="16128"/>
                </a:lnTo>
                <a:lnTo>
                  <a:pt x="36195" y="8127"/>
                </a:lnTo>
                <a:lnTo>
                  <a:pt x="42290" y="6096"/>
                </a:lnTo>
                <a:lnTo>
                  <a:pt x="51180" y="6096"/>
                </a:lnTo>
                <a:lnTo>
                  <a:pt x="511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529451" y="1168527"/>
            <a:ext cx="51435" cy="153670"/>
          </a:xfrm>
          <a:custGeom>
            <a:avLst/>
            <a:gdLst/>
            <a:ahLst/>
            <a:cxnLst/>
            <a:rect l="l" t="t" r="r" b="b"/>
            <a:pathLst>
              <a:path w="51434" h="153669">
                <a:moveTo>
                  <a:pt x="0" y="0"/>
                </a:moveTo>
                <a:lnTo>
                  <a:pt x="2158" y="0"/>
                </a:lnTo>
                <a:lnTo>
                  <a:pt x="10993" y="617"/>
                </a:lnTo>
                <a:lnTo>
                  <a:pt x="39750" y="33655"/>
                </a:lnTo>
                <a:lnTo>
                  <a:pt x="39750" y="38100"/>
                </a:lnTo>
                <a:lnTo>
                  <a:pt x="39116" y="43180"/>
                </a:lnTo>
                <a:lnTo>
                  <a:pt x="37846" y="48768"/>
                </a:lnTo>
                <a:lnTo>
                  <a:pt x="36575" y="54483"/>
                </a:lnTo>
                <a:lnTo>
                  <a:pt x="35941" y="58293"/>
                </a:lnTo>
                <a:lnTo>
                  <a:pt x="35941" y="60198"/>
                </a:lnTo>
                <a:lnTo>
                  <a:pt x="35941" y="63881"/>
                </a:lnTo>
                <a:lnTo>
                  <a:pt x="51307" y="73025"/>
                </a:lnTo>
                <a:lnTo>
                  <a:pt x="51307" y="79628"/>
                </a:lnTo>
                <a:lnTo>
                  <a:pt x="35941" y="88646"/>
                </a:lnTo>
                <a:lnTo>
                  <a:pt x="35941" y="92328"/>
                </a:lnTo>
                <a:lnTo>
                  <a:pt x="35941" y="94361"/>
                </a:lnTo>
                <a:lnTo>
                  <a:pt x="36575" y="98171"/>
                </a:lnTo>
                <a:lnTo>
                  <a:pt x="37846" y="103759"/>
                </a:lnTo>
                <a:lnTo>
                  <a:pt x="39116" y="109474"/>
                </a:lnTo>
                <a:lnTo>
                  <a:pt x="39750" y="114553"/>
                </a:lnTo>
                <a:lnTo>
                  <a:pt x="39750" y="118999"/>
                </a:lnTo>
                <a:lnTo>
                  <a:pt x="18637" y="150891"/>
                </a:lnTo>
                <a:lnTo>
                  <a:pt x="2158" y="153162"/>
                </a:lnTo>
                <a:lnTo>
                  <a:pt x="0" y="153162"/>
                </a:lnTo>
                <a:lnTo>
                  <a:pt x="0" y="147065"/>
                </a:lnTo>
                <a:lnTo>
                  <a:pt x="1270" y="147065"/>
                </a:lnTo>
                <a:lnTo>
                  <a:pt x="9017" y="147065"/>
                </a:lnTo>
                <a:lnTo>
                  <a:pt x="15113" y="145034"/>
                </a:lnTo>
                <a:lnTo>
                  <a:pt x="19557" y="141097"/>
                </a:lnTo>
                <a:lnTo>
                  <a:pt x="23875" y="137033"/>
                </a:lnTo>
                <a:lnTo>
                  <a:pt x="26034" y="130175"/>
                </a:lnTo>
                <a:lnTo>
                  <a:pt x="26034" y="120396"/>
                </a:lnTo>
                <a:lnTo>
                  <a:pt x="26034" y="116712"/>
                </a:lnTo>
                <a:lnTo>
                  <a:pt x="25526" y="112013"/>
                </a:lnTo>
                <a:lnTo>
                  <a:pt x="24510" y="106552"/>
                </a:lnTo>
                <a:lnTo>
                  <a:pt x="23368" y="100964"/>
                </a:lnTo>
                <a:lnTo>
                  <a:pt x="22859" y="97027"/>
                </a:lnTo>
                <a:lnTo>
                  <a:pt x="22859" y="94742"/>
                </a:lnTo>
                <a:lnTo>
                  <a:pt x="22859" y="90170"/>
                </a:lnTo>
                <a:lnTo>
                  <a:pt x="24256" y="86487"/>
                </a:lnTo>
                <a:lnTo>
                  <a:pt x="26924" y="83565"/>
                </a:lnTo>
                <a:lnTo>
                  <a:pt x="29591" y="80645"/>
                </a:lnTo>
                <a:lnTo>
                  <a:pt x="32766" y="78486"/>
                </a:lnTo>
                <a:lnTo>
                  <a:pt x="36449" y="77088"/>
                </a:lnTo>
                <a:lnTo>
                  <a:pt x="36449" y="75564"/>
                </a:lnTo>
                <a:lnTo>
                  <a:pt x="32766" y="74168"/>
                </a:lnTo>
                <a:lnTo>
                  <a:pt x="29591" y="72009"/>
                </a:lnTo>
                <a:lnTo>
                  <a:pt x="26924" y="69087"/>
                </a:lnTo>
                <a:lnTo>
                  <a:pt x="24256" y="66167"/>
                </a:lnTo>
                <a:lnTo>
                  <a:pt x="22859" y="62484"/>
                </a:lnTo>
                <a:lnTo>
                  <a:pt x="22859" y="57912"/>
                </a:lnTo>
                <a:lnTo>
                  <a:pt x="22859" y="55499"/>
                </a:lnTo>
                <a:lnTo>
                  <a:pt x="23368" y="51562"/>
                </a:lnTo>
                <a:lnTo>
                  <a:pt x="24510" y="46100"/>
                </a:lnTo>
                <a:lnTo>
                  <a:pt x="25526" y="40512"/>
                </a:lnTo>
                <a:lnTo>
                  <a:pt x="26034" y="35940"/>
                </a:lnTo>
                <a:lnTo>
                  <a:pt x="26034" y="32131"/>
                </a:lnTo>
                <a:lnTo>
                  <a:pt x="26034" y="22860"/>
                </a:lnTo>
                <a:lnTo>
                  <a:pt x="23875" y="16128"/>
                </a:lnTo>
                <a:lnTo>
                  <a:pt x="19557" y="12192"/>
                </a:lnTo>
                <a:lnTo>
                  <a:pt x="15113" y="8127"/>
                </a:lnTo>
                <a:lnTo>
                  <a:pt x="9017" y="6096"/>
                </a:lnTo>
                <a:lnTo>
                  <a:pt x="1270" y="6096"/>
                </a:lnTo>
                <a:lnTo>
                  <a:pt x="0" y="609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953252" y="1162811"/>
            <a:ext cx="143549" cy="16344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028435" y="1181608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41528" y="18668"/>
                </a:moveTo>
                <a:lnTo>
                  <a:pt x="24002" y="18668"/>
                </a:lnTo>
                <a:lnTo>
                  <a:pt x="25146" y="19050"/>
                </a:lnTo>
                <a:lnTo>
                  <a:pt x="26669" y="21081"/>
                </a:lnTo>
                <a:lnTo>
                  <a:pt x="26987" y="22351"/>
                </a:lnTo>
                <a:lnTo>
                  <a:pt x="27050" y="93725"/>
                </a:lnTo>
                <a:lnTo>
                  <a:pt x="26669" y="96392"/>
                </a:lnTo>
                <a:lnTo>
                  <a:pt x="26035" y="98043"/>
                </a:lnTo>
                <a:lnTo>
                  <a:pt x="25526" y="99694"/>
                </a:lnTo>
                <a:lnTo>
                  <a:pt x="24511" y="101091"/>
                </a:lnTo>
                <a:lnTo>
                  <a:pt x="23113" y="101980"/>
                </a:lnTo>
                <a:lnTo>
                  <a:pt x="21843" y="102869"/>
                </a:lnTo>
                <a:lnTo>
                  <a:pt x="19812" y="103504"/>
                </a:lnTo>
                <a:lnTo>
                  <a:pt x="14731" y="104520"/>
                </a:lnTo>
                <a:lnTo>
                  <a:pt x="10540" y="104775"/>
                </a:lnTo>
                <a:lnTo>
                  <a:pt x="4572" y="105028"/>
                </a:lnTo>
                <a:lnTo>
                  <a:pt x="4572" y="110997"/>
                </a:lnTo>
                <a:lnTo>
                  <a:pt x="64008" y="110997"/>
                </a:lnTo>
                <a:lnTo>
                  <a:pt x="64008" y="105028"/>
                </a:lnTo>
                <a:lnTo>
                  <a:pt x="59816" y="105028"/>
                </a:lnTo>
                <a:lnTo>
                  <a:pt x="56514" y="104775"/>
                </a:lnTo>
                <a:lnTo>
                  <a:pt x="41599" y="93725"/>
                </a:lnTo>
                <a:lnTo>
                  <a:pt x="41528" y="18668"/>
                </a:lnTo>
                <a:close/>
              </a:path>
              <a:path w="64135" h="111125">
                <a:moveTo>
                  <a:pt x="42037" y="0"/>
                </a:moveTo>
                <a:lnTo>
                  <a:pt x="37591" y="0"/>
                </a:lnTo>
                <a:lnTo>
                  <a:pt x="0" y="22351"/>
                </a:lnTo>
                <a:lnTo>
                  <a:pt x="3555" y="28575"/>
                </a:lnTo>
                <a:lnTo>
                  <a:pt x="8254" y="25526"/>
                </a:lnTo>
                <a:lnTo>
                  <a:pt x="12064" y="22987"/>
                </a:lnTo>
                <a:lnTo>
                  <a:pt x="15239" y="21208"/>
                </a:lnTo>
                <a:lnTo>
                  <a:pt x="18414" y="19557"/>
                </a:lnTo>
                <a:lnTo>
                  <a:pt x="20827" y="18668"/>
                </a:lnTo>
                <a:lnTo>
                  <a:pt x="41528" y="18668"/>
                </a:lnTo>
                <a:lnTo>
                  <a:pt x="41655" y="5079"/>
                </a:lnTo>
                <a:lnTo>
                  <a:pt x="420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028435" y="1181608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5" h="111125">
                <a:moveTo>
                  <a:pt x="37591" y="0"/>
                </a:moveTo>
                <a:lnTo>
                  <a:pt x="42037" y="0"/>
                </a:lnTo>
                <a:lnTo>
                  <a:pt x="41655" y="5079"/>
                </a:lnTo>
                <a:lnTo>
                  <a:pt x="41528" y="12191"/>
                </a:lnTo>
                <a:lnTo>
                  <a:pt x="41528" y="21336"/>
                </a:lnTo>
                <a:lnTo>
                  <a:pt x="41528" y="89915"/>
                </a:lnTo>
                <a:lnTo>
                  <a:pt x="41528" y="93090"/>
                </a:lnTo>
                <a:lnTo>
                  <a:pt x="41783" y="95376"/>
                </a:lnTo>
                <a:lnTo>
                  <a:pt x="59816" y="105028"/>
                </a:lnTo>
                <a:lnTo>
                  <a:pt x="64008" y="105028"/>
                </a:lnTo>
                <a:lnTo>
                  <a:pt x="64008" y="110997"/>
                </a:lnTo>
                <a:lnTo>
                  <a:pt x="4572" y="110997"/>
                </a:lnTo>
                <a:lnTo>
                  <a:pt x="4572" y="105028"/>
                </a:lnTo>
                <a:lnTo>
                  <a:pt x="10540" y="104775"/>
                </a:lnTo>
                <a:lnTo>
                  <a:pt x="14731" y="104520"/>
                </a:lnTo>
                <a:lnTo>
                  <a:pt x="17272" y="104012"/>
                </a:lnTo>
                <a:lnTo>
                  <a:pt x="19812" y="103504"/>
                </a:lnTo>
                <a:lnTo>
                  <a:pt x="21843" y="102869"/>
                </a:lnTo>
                <a:lnTo>
                  <a:pt x="23113" y="101980"/>
                </a:lnTo>
                <a:lnTo>
                  <a:pt x="24511" y="101091"/>
                </a:lnTo>
                <a:lnTo>
                  <a:pt x="25526" y="99694"/>
                </a:lnTo>
                <a:lnTo>
                  <a:pt x="26035" y="98043"/>
                </a:lnTo>
                <a:lnTo>
                  <a:pt x="26669" y="96392"/>
                </a:lnTo>
                <a:lnTo>
                  <a:pt x="27050" y="93725"/>
                </a:lnTo>
                <a:lnTo>
                  <a:pt x="27050" y="89915"/>
                </a:lnTo>
                <a:lnTo>
                  <a:pt x="27050" y="24764"/>
                </a:lnTo>
                <a:lnTo>
                  <a:pt x="27050" y="22605"/>
                </a:lnTo>
                <a:lnTo>
                  <a:pt x="26669" y="21081"/>
                </a:lnTo>
                <a:lnTo>
                  <a:pt x="25908" y="20065"/>
                </a:lnTo>
                <a:lnTo>
                  <a:pt x="25146" y="19050"/>
                </a:lnTo>
                <a:lnTo>
                  <a:pt x="24002" y="18668"/>
                </a:lnTo>
                <a:lnTo>
                  <a:pt x="22605" y="18668"/>
                </a:lnTo>
                <a:lnTo>
                  <a:pt x="20827" y="18668"/>
                </a:lnTo>
                <a:lnTo>
                  <a:pt x="18414" y="19557"/>
                </a:lnTo>
                <a:lnTo>
                  <a:pt x="15239" y="21208"/>
                </a:lnTo>
                <a:lnTo>
                  <a:pt x="12064" y="22987"/>
                </a:lnTo>
                <a:lnTo>
                  <a:pt x="8254" y="25526"/>
                </a:lnTo>
                <a:lnTo>
                  <a:pt x="3555" y="28575"/>
                </a:lnTo>
                <a:lnTo>
                  <a:pt x="0" y="22351"/>
                </a:lnTo>
                <a:lnTo>
                  <a:pt x="375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094476" y="1255721"/>
            <a:ext cx="43434" cy="6025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109080" y="1273936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60" y="0"/>
                </a:moveTo>
                <a:lnTo>
                  <a:pt x="8763" y="0"/>
                </a:lnTo>
                <a:lnTo>
                  <a:pt x="9144" y="3937"/>
                </a:lnTo>
                <a:lnTo>
                  <a:pt x="9358" y="7365"/>
                </a:lnTo>
                <a:lnTo>
                  <a:pt x="9398" y="16001"/>
                </a:lnTo>
                <a:lnTo>
                  <a:pt x="9144" y="19303"/>
                </a:lnTo>
                <a:lnTo>
                  <a:pt x="8509" y="21971"/>
                </a:lnTo>
                <a:lnTo>
                  <a:pt x="8001" y="24511"/>
                </a:lnTo>
                <a:lnTo>
                  <a:pt x="7112" y="26924"/>
                </a:lnTo>
                <a:lnTo>
                  <a:pt x="5842" y="28955"/>
                </a:lnTo>
                <a:lnTo>
                  <a:pt x="4699" y="30987"/>
                </a:lnTo>
                <a:lnTo>
                  <a:pt x="2667" y="33274"/>
                </a:lnTo>
                <a:lnTo>
                  <a:pt x="0" y="35940"/>
                </a:lnTo>
                <a:lnTo>
                  <a:pt x="4318" y="40766"/>
                </a:lnTo>
                <a:lnTo>
                  <a:pt x="9271" y="37084"/>
                </a:lnTo>
                <a:lnTo>
                  <a:pt x="13081" y="33782"/>
                </a:lnTo>
                <a:lnTo>
                  <a:pt x="15875" y="30607"/>
                </a:lnTo>
                <a:lnTo>
                  <a:pt x="18669" y="27559"/>
                </a:lnTo>
                <a:lnTo>
                  <a:pt x="20828" y="24511"/>
                </a:lnTo>
                <a:lnTo>
                  <a:pt x="22098" y="21336"/>
                </a:lnTo>
                <a:lnTo>
                  <a:pt x="23368" y="18287"/>
                </a:lnTo>
                <a:lnTo>
                  <a:pt x="24003" y="14859"/>
                </a:lnTo>
                <a:lnTo>
                  <a:pt x="24003" y="7365"/>
                </a:lnTo>
                <a:lnTo>
                  <a:pt x="23622" y="3683"/>
                </a:lnTo>
                <a:lnTo>
                  <a:pt x="228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109080" y="1273936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8763" y="0"/>
                </a:moveTo>
                <a:lnTo>
                  <a:pt x="22860" y="0"/>
                </a:lnTo>
                <a:lnTo>
                  <a:pt x="23622" y="3683"/>
                </a:lnTo>
                <a:lnTo>
                  <a:pt x="24003" y="7365"/>
                </a:lnTo>
                <a:lnTo>
                  <a:pt x="24003" y="11049"/>
                </a:lnTo>
                <a:lnTo>
                  <a:pt x="24003" y="14859"/>
                </a:lnTo>
                <a:lnTo>
                  <a:pt x="23368" y="18287"/>
                </a:lnTo>
                <a:lnTo>
                  <a:pt x="22098" y="21336"/>
                </a:lnTo>
                <a:lnTo>
                  <a:pt x="20828" y="24511"/>
                </a:lnTo>
                <a:lnTo>
                  <a:pt x="18669" y="27559"/>
                </a:lnTo>
                <a:lnTo>
                  <a:pt x="15875" y="30607"/>
                </a:lnTo>
                <a:lnTo>
                  <a:pt x="13081" y="33782"/>
                </a:lnTo>
                <a:lnTo>
                  <a:pt x="9271" y="37084"/>
                </a:lnTo>
                <a:lnTo>
                  <a:pt x="4318" y="40766"/>
                </a:lnTo>
                <a:lnTo>
                  <a:pt x="0" y="35940"/>
                </a:lnTo>
                <a:lnTo>
                  <a:pt x="2667" y="33274"/>
                </a:lnTo>
                <a:lnTo>
                  <a:pt x="4699" y="30987"/>
                </a:lnTo>
                <a:lnTo>
                  <a:pt x="5842" y="28955"/>
                </a:lnTo>
                <a:lnTo>
                  <a:pt x="7112" y="26924"/>
                </a:lnTo>
                <a:lnTo>
                  <a:pt x="8001" y="24511"/>
                </a:lnTo>
                <a:lnTo>
                  <a:pt x="8509" y="21971"/>
                </a:lnTo>
                <a:lnTo>
                  <a:pt x="9144" y="19303"/>
                </a:lnTo>
                <a:lnTo>
                  <a:pt x="9398" y="16001"/>
                </a:lnTo>
                <a:lnTo>
                  <a:pt x="9398" y="12064"/>
                </a:lnTo>
                <a:lnTo>
                  <a:pt x="9398" y="8000"/>
                </a:lnTo>
                <a:lnTo>
                  <a:pt x="9144" y="3937"/>
                </a:lnTo>
                <a:lnTo>
                  <a:pt x="87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173723" y="1255817"/>
            <a:ext cx="113507" cy="3742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266815" y="1273936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16256" y="0"/>
                </a:moveTo>
                <a:lnTo>
                  <a:pt x="0" y="0"/>
                </a:lnTo>
                <a:lnTo>
                  <a:pt x="0" y="18668"/>
                </a:lnTo>
                <a:lnTo>
                  <a:pt x="16256" y="18668"/>
                </a:lnTo>
                <a:lnTo>
                  <a:pt x="1625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227445" y="1273936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16255" y="0"/>
                </a:moveTo>
                <a:lnTo>
                  <a:pt x="0" y="0"/>
                </a:lnTo>
                <a:lnTo>
                  <a:pt x="0" y="18668"/>
                </a:lnTo>
                <a:lnTo>
                  <a:pt x="16255" y="18668"/>
                </a:lnTo>
                <a:lnTo>
                  <a:pt x="1625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188075" y="1273936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16255" y="0"/>
                </a:moveTo>
                <a:lnTo>
                  <a:pt x="0" y="0"/>
                </a:lnTo>
                <a:lnTo>
                  <a:pt x="0" y="18668"/>
                </a:lnTo>
                <a:lnTo>
                  <a:pt x="16255" y="18668"/>
                </a:lnTo>
                <a:lnTo>
                  <a:pt x="1625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266815" y="1273936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0" y="0"/>
                </a:moveTo>
                <a:lnTo>
                  <a:pt x="16256" y="0"/>
                </a:lnTo>
                <a:lnTo>
                  <a:pt x="16256" y="18668"/>
                </a:lnTo>
                <a:lnTo>
                  <a:pt x="0" y="186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227445" y="1273936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0" y="0"/>
                </a:moveTo>
                <a:lnTo>
                  <a:pt x="16255" y="0"/>
                </a:lnTo>
                <a:lnTo>
                  <a:pt x="16255" y="18668"/>
                </a:lnTo>
                <a:lnTo>
                  <a:pt x="0" y="186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188075" y="1273936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10" h="19050">
                <a:moveTo>
                  <a:pt x="0" y="0"/>
                </a:moveTo>
                <a:lnTo>
                  <a:pt x="16255" y="0"/>
                </a:lnTo>
                <a:lnTo>
                  <a:pt x="16255" y="18668"/>
                </a:lnTo>
                <a:lnTo>
                  <a:pt x="0" y="186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306311" y="1255721"/>
            <a:ext cx="43434" cy="6025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320916" y="1273936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60" y="0"/>
                </a:moveTo>
                <a:lnTo>
                  <a:pt x="8762" y="0"/>
                </a:lnTo>
                <a:lnTo>
                  <a:pt x="9144" y="3937"/>
                </a:lnTo>
                <a:lnTo>
                  <a:pt x="9358" y="7365"/>
                </a:lnTo>
                <a:lnTo>
                  <a:pt x="9398" y="16001"/>
                </a:lnTo>
                <a:lnTo>
                  <a:pt x="9144" y="19303"/>
                </a:lnTo>
                <a:lnTo>
                  <a:pt x="8509" y="21971"/>
                </a:lnTo>
                <a:lnTo>
                  <a:pt x="8000" y="24511"/>
                </a:lnTo>
                <a:lnTo>
                  <a:pt x="7112" y="26924"/>
                </a:lnTo>
                <a:lnTo>
                  <a:pt x="5842" y="28955"/>
                </a:lnTo>
                <a:lnTo>
                  <a:pt x="4699" y="30987"/>
                </a:lnTo>
                <a:lnTo>
                  <a:pt x="2667" y="33274"/>
                </a:lnTo>
                <a:lnTo>
                  <a:pt x="0" y="35940"/>
                </a:lnTo>
                <a:lnTo>
                  <a:pt x="4318" y="40766"/>
                </a:lnTo>
                <a:lnTo>
                  <a:pt x="9271" y="37084"/>
                </a:lnTo>
                <a:lnTo>
                  <a:pt x="13081" y="33782"/>
                </a:lnTo>
                <a:lnTo>
                  <a:pt x="15875" y="30607"/>
                </a:lnTo>
                <a:lnTo>
                  <a:pt x="18669" y="27559"/>
                </a:lnTo>
                <a:lnTo>
                  <a:pt x="20828" y="24511"/>
                </a:lnTo>
                <a:lnTo>
                  <a:pt x="22098" y="21336"/>
                </a:lnTo>
                <a:lnTo>
                  <a:pt x="23368" y="18287"/>
                </a:lnTo>
                <a:lnTo>
                  <a:pt x="24003" y="14859"/>
                </a:lnTo>
                <a:lnTo>
                  <a:pt x="24003" y="7365"/>
                </a:lnTo>
                <a:lnTo>
                  <a:pt x="23622" y="3683"/>
                </a:lnTo>
                <a:lnTo>
                  <a:pt x="228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320916" y="1273936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8762" y="0"/>
                </a:moveTo>
                <a:lnTo>
                  <a:pt x="22860" y="0"/>
                </a:lnTo>
                <a:lnTo>
                  <a:pt x="23622" y="3683"/>
                </a:lnTo>
                <a:lnTo>
                  <a:pt x="24003" y="7365"/>
                </a:lnTo>
                <a:lnTo>
                  <a:pt x="24003" y="11049"/>
                </a:lnTo>
                <a:lnTo>
                  <a:pt x="24003" y="14859"/>
                </a:lnTo>
                <a:lnTo>
                  <a:pt x="23368" y="18287"/>
                </a:lnTo>
                <a:lnTo>
                  <a:pt x="22098" y="21336"/>
                </a:lnTo>
                <a:lnTo>
                  <a:pt x="20828" y="24511"/>
                </a:lnTo>
                <a:lnTo>
                  <a:pt x="18669" y="27559"/>
                </a:lnTo>
                <a:lnTo>
                  <a:pt x="15875" y="30607"/>
                </a:lnTo>
                <a:lnTo>
                  <a:pt x="13081" y="33782"/>
                </a:lnTo>
                <a:lnTo>
                  <a:pt x="9271" y="37084"/>
                </a:lnTo>
                <a:lnTo>
                  <a:pt x="4318" y="40766"/>
                </a:lnTo>
                <a:lnTo>
                  <a:pt x="0" y="35940"/>
                </a:lnTo>
                <a:lnTo>
                  <a:pt x="2667" y="33274"/>
                </a:lnTo>
                <a:lnTo>
                  <a:pt x="4699" y="30987"/>
                </a:lnTo>
                <a:lnTo>
                  <a:pt x="5842" y="28955"/>
                </a:lnTo>
                <a:lnTo>
                  <a:pt x="7112" y="26924"/>
                </a:lnTo>
                <a:lnTo>
                  <a:pt x="8000" y="24511"/>
                </a:lnTo>
                <a:lnTo>
                  <a:pt x="8509" y="21971"/>
                </a:lnTo>
                <a:lnTo>
                  <a:pt x="9144" y="19303"/>
                </a:lnTo>
                <a:lnTo>
                  <a:pt x="9398" y="16001"/>
                </a:lnTo>
                <a:lnTo>
                  <a:pt x="9398" y="12064"/>
                </a:lnTo>
                <a:lnTo>
                  <a:pt x="9398" y="8000"/>
                </a:lnTo>
                <a:lnTo>
                  <a:pt x="9144" y="3937"/>
                </a:lnTo>
                <a:lnTo>
                  <a:pt x="87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370320" y="1164310"/>
            <a:ext cx="150088" cy="12880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384290" y="1182877"/>
            <a:ext cx="131445" cy="109855"/>
          </a:xfrm>
          <a:custGeom>
            <a:avLst/>
            <a:gdLst/>
            <a:ahLst/>
            <a:cxnLst/>
            <a:rect l="l" t="t" r="r" b="b"/>
            <a:pathLst>
              <a:path w="131445" h="109855">
                <a:moveTo>
                  <a:pt x="49784" y="0"/>
                </a:moveTo>
                <a:lnTo>
                  <a:pt x="21082" y="0"/>
                </a:lnTo>
                <a:lnTo>
                  <a:pt x="20193" y="3937"/>
                </a:lnTo>
                <a:lnTo>
                  <a:pt x="22987" y="4063"/>
                </a:lnTo>
                <a:lnTo>
                  <a:pt x="24892" y="4699"/>
                </a:lnTo>
                <a:lnTo>
                  <a:pt x="26162" y="5587"/>
                </a:lnTo>
                <a:lnTo>
                  <a:pt x="27432" y="6604"/>
                </a:lnTo>
                <a:lnTo>
                  <a:pt x="28067" y="8382"/>
                </a:lnTo>
                <a:lnTo>
                  <a:pt x="28067" y="13081"/>
                </a:lnTo>
                <a:lnTo>
                  <a:pt x="27939" y="15112"/>
                </a:lnTo>
                <a:lnTo>
                  <a:pt x="27559" y="17272"/>
                </a:lnTo>
                <a:lnTo>
                  <a:pt x="27305" y="19304"/>
                </a:lnTo>
                <a:lnTo>
                  <a:pt x="12700" y="85725"/>
                </a:lnTo>
                <a:lnTo>
                  <a:pt x="8000" y="101219"/>
                </a:lnTo>
                <a:lnTo>
                  <a:pt x="7365" y="102488"/>
                </a:lnTo>
                <a:lnTo>
                  <a:pt x="6476" y="103505"/>
                </a:lnTo>
                <a:lnTo>
                  <a:pt x="5461" y="104139"/>
                </a:lnTo>
                <a:lnTo>
                  <a:pt x="4445" y="104901"/>
                </a:lnTo>
                <a:lnTo>
                  <a:pt x="2921" y="105410"/>
                </a:lnTo>
                <a:lnTo>
                  <a:pt x="888" y="105791"/>
                </a:lnTo>
                <a:lnTo>
                  <a:pt x="0" y="109727"/>
                </a:lnTo>
                <a:lnTo>
                  <a:pt x="28194" y="109727"/>
                </a:lnTo>
                <a:lnTo>
                  <a:pt x="29083" y="105791"/>
                </a:lnTo>
                <a:lnTo>
                  <a:pt x="26162" y="105537"/>
                </a:lnTo>
                <a:lnTo>
                  <a:pt x="24130" y="104901"/>
                </a:lnTo>
                <a:lnTo>
                  <a:pt x="22987" y="103886"/>
                </a:lnTo>
                <a:lnTo>
                  <a:pt x="21717" y="102997"/>
                </a:lnTo>
                <a:lnTo>
                  <a:pt x="21209" y="101219"/>
                </a:lnTo>
                <a:lnTo>
                  <a:pt x="21320" y="94614"/>
                </a:lnTo>
                <a:lnTo>
                  <a:pt x="21717" y="91439"/>
                </a:lnTo>
                <a:lnTo>
                  <a:pt x="22860" y="86360"/>
                </a:lnTo>
                <a:lnTo>
                  <a:pt x="30987" y="49149"/>
                </a:lnTo>
                <a:lnTo>
                  <a:pt x="32656" y="41342"/>
                </a:lnTo>
                <a:lnTo>
                  <a:pt x="34242" y="33178"/>
                </a:lnTo>
                <a:lnTo>
                  <a:pt x="35889" y="23875"/>
                </a:lnTo>
                <a:lnTo>
                  <a:pt x="37211" y="15875"/>
                </a:lnTo>
                <a:lnTo>
                  <a:pt x="51645" y="15875"/>
                </a:lnTo>
                <a:lnTo>
                  <a:pt x="49784" y="0"/>
                </a:lnTo>
                <a:close/>
              </a:path>
              <a:path w="131445" h="109855">
                <a:moveTo>
                  <a:pt x="120001" y="17272"/>
                </a:moveTo>
                <a:lnTo>
                  <a:pt x="106299" y="17272"/>
                </a:lnTo>
                <a:lnTo>
                  <a:pt x="104394" y="23875"/>
                </a:lnTo>
                <a:lnTo>
                  <a:pt x="102743" y="30607"/>
                </a:lnTo>
                <a:lnTo>
                  <a:pt x="101219" y="37211"/>
                </a:lnTo>
                <a:lnTo>
                  <a:pt x="90550" y="85725"/>
                </a:lnTo>
                <a:lnTo>
                  <a:pt x="89090" y="91948"/>
                </a:lnTo>
                <a:lnTo>
                  <a:pt x="83312" y="104139"/>
                </a:lnTo>
                <a:lnTo>
                  <a:pt x="82296" y="104901"/>
                </a:lnTo>
                <a:lnTo>
                  <a:pt x="80772" y="105410"/>
                </a:lnTo>
                <a:lnTo>
                  <a:pt x="78739" y="105791"/>
                </a:lnTo>
                <a:lnTo>
                  <a:pt x="77850" y="109727"/>
                </a:lnTo>
                <a:lnTo>
                  <a:pt x="110109" y="109727"/>
                </a:lnTo>
                <a:lnTo>
                  <a:pt x="110998" y="105791"/>
                </a:lnTo>
                <a:lnTo>
                  <a:pt x="108076" y="105537"/>
                </a:lnTo>
                <a:lnTo>
                  <a:pt x="106045" y="104901"/>
                </a:lnTo>
                <a:lnTo>
                  <a:pt x="104901" y="103886"/>
                </a:lnTo>
                <a:lnTo>
                  <a:pt x="103632" y="102997"/>
                </a:lnTo>
                <a:lnTo>
                  <a:pt x="102997" y="101219"/>
                </a:lnTo>
                <a:lnTo>
                  <a:pt x="103124" y="95631"/>
                </a:lnTo>
                <a:lnTo>
                  <a:pt x="104012" y="89408"/>
                </a:lnTo>
                <a:lnTo>
                  <a:pt x="104775" y="86360"/>
                </a:lnTo>
                <a:lnTo>
                  <a:pt x="118490" y="23875"/>
                </a:lnTo>
                <a:lnTo>
                  <a:pt x="119634" y="18796"/>
                </a:lnTo>
                <a:lnTo>
                  <a:pt x="120001" y="17272"/>
                </a:lnTo>
                <a:close/>
              </a:path>
              <a:path w="131445" h="109855">
                <a:moveTo>
                  <a:pt x="51645" y="15875"/>
                </a:moveTo>
                <a:lnTo>
                  <a:pt x="38735" y="15875"/>
                </a:lnTo>
                <a:lnTo>
                  <a:pt x="39648" y="24681"/>
                </a:lnTo>
                <a:lnTo>
                  <a:pt x="40565" y="33178"/>
                </a:lnTo>
                <a:lnTo>
                  <a:pt x="41271" y="39306"/>
                </a:lnTo>
                <a:lnTo>
                  <a:pt x="48640" y="96900"/>
                </a:lnTo>
                <a:lnTo>
                  <a:pt x="57404" y="96900"/>
                </a:lnTo>
                <a:lnTo>
                  <a:pt x="68877" y="77977"/>
                </a:lnTo>
                <a:lnTo>
                  <a:pt x="58927" y="77977"/>
                </a:lnTo>
                <a:lnTo>
                  <a:pt x="51645" y="15875"/>
                </a:lnTo>
                <a:close/>
              </a:path>
              <a:path w="131445" h="109855">
                <a:moveTo>
                  <a:pt x="131063" y="0"/>
                </a:moveTo>
                <a:lnTo>
                  <a:pt x="105790" y="0"/>
                </a:lnTo>
                <a:lnTo>
                  <a:pt x="58927" y="77977"/>
                </a:lnTo>
                <a:lnTo>
                  <a:pt x="68877" y="77977"/>
                </a:lnTo>
                <a:lnTo>
                  <a:pt x="93980" y="36575"/>
                </a:lnTo>
                <a:lnTo>
                  <a:pt x="99822" y="26797"/>
                </a:lnTo>
                <a:lnTo>
                  <a:pt x="103505" y="20447"/>
                </a:lnTo>
                <a:lnTo>
                  <a:pt x="105283" y="17272"/>
                </a:lnTo>
                <a:lnTo>
                  <a:pt x="120001" y="17272"/>
                </a:lnTo>
                <a:lnTo>
                  <a:pt x="130175" y="3937"/>
                </a:lnTo>
                <a:lnTo>
                  <a:pt x="13106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384290" y="1182877"/>
            <a:ext cx="131445" cy="109855"/>
          </a:xfrm>
          <a:custGeom>
            <a:avLst/>
            <a:gdLst/>
            <a:ahLst/>
            <a:cxnLst/>
            <a:rect l="l" t="t" r="r" b="b"/>
            <a:pathLst>
              <a:path w="131445" h="109855">
                <a:moveTo>
                  <a:pt x="21082" y="0"/>
                </a:moveTo>
                <a:lnTo>
                  <a:pt x="49784" y="0"/>
                </a:lnTo>
                <a:lnTo>
                  <a:pt x="58927" y="77977"/>
                </a:lnTo>
                <a:lnTo>
                  <a:pt x="105790" y="0"/>
                </a:lnTo>
                <a:lnTo>
                  <a:pt x="131063" y="0"/>
                </a:lnTo>
                <a:lnTo>
                  <a:pt x="130175" y="3937"/>
                </a:lnTo>
                <a:lnTo>
                  <a:pt x="128142" y="4318"/>
                </a:lnTo>
                <a:lnTo>
                  <a:pt x="126745" y="4825"/>
                </a:lnTo>
                <a:lnTo>
                  <a:pt x="125857" y="5334"/>
                </a:lnTo>
                <a:lnTo>
                  <a:pt x="124967" y="5842"/>
                </a:lnTo>
                <a:lnTo>
                  <a:pt x="124206" y="6731"/>
                </a:lnTo>
                <a:lnTo>
                  <a:pt x="104775" y="86360"/>
                </a:lnTo>
                <a:lnTo>
                  <a:pt x="104012" y="89408"/>
                </a:lnTo>
                <a:lnTo>
                  <a:pt x="103632" y="91948"/>
                </a:lnTo>
                <a:lnTo>
                  <a:pt x="103377" y="93852"/>
                </a:lnTo>
                <a:lnTo>
                  <a:pt x="103124" y="95631"/>
                </a:lnTo>
                <a:lnTo>
                  <a:pt x="102997" y="97282"/>
                </a:lnTo>
                <a:lnTo>
                  <a:pt x="102997" y="98806"/>
                </a:lnTo>
                <a:lnTo>
                  <a:pt x="102997" y="101219"/>
                </a:lnTo>
                <a:lnTo>
                  <a:pt x="103632" y="102997"/>
                </a:lnTo>
                <a:lnTo>
                  <a:pt x="104901" y="103886"/>
                </a:lnTo>
                <a:lnTo>
                  <a:pt x="106045" y="104901"/>
                </a:lnTo>
                <a:lnTo>
                  <a:pt x="108076" y="105537"/>
                </a:lnTo>
                <a:lnTo>
                  <a:pt x="110998" y="105791"/>
                </a:lnTo>
                <a:lnTo>
                  <a:pt x="110109" y="109727"/>
                </a:lnTo>
                <a:lnTo>
                  <a:pt x="77850" y="109727"/>
                </a:lnTo>
                <a:lnTo>
                  <a:pt x="78739" y="105791"/>
                </a:lnTo>
                <a:lnTo>
                  <a:pt x="80772" y="105410"/>
                </a:lnTo>
                <a:lnTo>
                  <a:pt x="82296" y="104901"/>
                </a:lnTo>
                <a:lnTo>
                  <a:pt x="83312" y="104139"/>
                </a:lnTo>
                <a:lnTo>
                  <a:pt x="84327" y="103505"/>
                </a:lnTo>
                <a:lnTo>
                  <a:pt x="85217" y="102488"/>
                </a:lnTo>
                <a:lnTo>
                  <a:pt x="89281" y="91059"/>
                </a:lnTo>
                <a:lnTo>
                  <a:pt x="90550" y="85725"/>
                </a:lnTo>
                <a:lnTo>
                  <a:pt x="101219" y="37211"/>
                </a:lnTo>
                <a:lnTo>
                  <a:pt x="102743" y="30607"/>
                </a:lnTo>
                <a:lnTo>
                  <a:pt x="104394" y="23875"/>
                </a:lnTo>
                <a:lnTo>
                  <a:pt x="106299" y="17272"/>
                </a:lnTo>
                <a:lnTo>
                  <a:pt x="105283" y="17272"/>
                </a:lnTo>
                <a:lnTo>
                  <a:pt x="103505" y="20447"/>
                </a:lnTo>
                <a:lnTo>
                  <a:pt x="99822" y="26797"/>
                </a:lnTo>
                <a:lnTo>
                  <a:pt x="93980" y="36575"/>
                </a:lnTo>
                <a:lnTo>
                  <a:pt x="57404" y="96900"/>
                </a:lnTo>
                <a:lnTo>
                  <a:pt x="48640" y="96900"/>
                </a:lnTo>
                <a:lnTo>
                  <a:pt x="42037" y="45212"/>
                </a:lnTo>
                <a:lnTo>
                  <a:pt x="41271" y="39306"/>
                </a:lnTo>
                <a:lnTo>
                  <a:pt x="40481" y="32448"/>
                </a:lnTo>
                <a:lnTo>
                  <a:pt x="39643" y="24637"/>
                </a:lnTo>
                <a:lnTo>
                  <a:pt x="38735" y="15875"/>
                </a:lnTo>
                <a:lnTo>
                  <a:pt x="37211" y="15875"/>
                </a:lnTo>
                <a:lnTo>
                  <a:pt x="22860" y="86360"/>
                </a:lnTo>
                <a:lnTo>
                  <a:pt x="21717" y="91439"/>
                </a:lnTo>
                <a:lnTo>
                  <a:pt x="21209" y="95504"/>
                </a:lnTo>
                <a:lnTo>
                  <a:pt x="21209" y="98806"/>
                </a:lnTo>
                <a:lnTo>
                  <a:pt x="21209" y="101219"/>
                </a:lnTo>
                <a:lnTo>
                  <a:pt x="21717" y="102997"/>
                </a:lnTo>
                <a:lnTo>
                  <a:pt x="22987" y="103886"/>
                </a:lnTo>
                <a:lnTo>
                  <a:pt x="24130" y="104901"/>
                </a:lnTo>
                <a:lnTo>
                  <a:pt x="26162" y="105537"/>
                </a:lnTo>
                <a:lnTo>
                  <a:pt x="29083" y="105791"/>
                </a:lnTo>
                <a:lnTo>
                  <a:pt x="28194" y="109727"/>
                </a:lnTo>
                <a:lnTo>
                  <a:pt x="0" y="109727"/>
                </a:lnTo>
                <a:lnTo>
                  <a:pt x="888" y="105791"/>
                </a:lnTo>
                <a:lnTo>
                  <a:pt x="2921" y="105410"/>
                </a:lnTo>
                <a:lnTo>
                  <a:pt x="4445" y="104901"/>
                </a:lnTo>
                <a:lnTo>
                  <a:pt x="5461" y="104139"/>
                </a:lnTo>
                <a:lnTo>
                  <a:pt x="6476" y="103505"/>
                </a:lnTo>
                <a:lnTo>
                  <a:pt x="7365" y="102488"/>
                </a:lnTo>
                <a:lnTo>
                  <a:pt x="8000" y="101219"/>
                </a:lnTo>
                <a:lnTo>
                  <a:pt x="8762" y="99822"/>
                </a:lnTo>
                <a:lnTo>
                  <a:pt x="9398" y="98298"/>
                </a:lnTo>
                <a:lnTo>
                  <a:pt x="26288" y="23875"/>
                </a:lnTo>
                <a:lnTo>
                  <a:pt x="26797" y="21589"/>
                </a:lnTo>
                <a:lnTo>
                  <a:pt x="27305" y="19304"/>
                </a:lnTo>
                <a:lnTo>
                  <a:pt x="27559" y="17272"/>
                </a:lnTo>
                <a:lnTo>
                  <a:pt x="27939" y="15112"/>
                </a:lnTo>
                <a:lnTo>
                  <a:pt x="28067" y="13081"/>
                </a:lnTo>
                <a:lnTo>
                  <a:pt x="28067" y="10922"/>
                </a:lnTo>
                <a:lnTo>
                  <a:pt x="28067" y="8382"/>
                </a:lnTo>
                <a:lnTo>
                  <a:pt x="20193" y="3937"/>
                </a:lnTo>
                <a:lnTo>
                  <a:pt x="2108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576059" y="1255721"/>
            <a:ext cx="43433" cy="6025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590665" y="1273936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59" y="0"/>
                </a:moveTo>
                <a:lnTo>
                  <a:pt x="8762" y="0"/>
                </a:lnTo>
                <a:lnTo>
                  <a:pt x="9143" y="3937"/>
                </a:lnTo>
                <a:lnTo>
                  <a:pt x="9358" y="7365"/>
                </a:lnTo>
                <a:lnTo>
                  <a:pt x="9398" y="16001"/>
                </a:lnTo>
                <a:lnTo>
                  <a:pt x="9143" y="19303"/>
                </a:lnTo>
                <a:lnTo>
                  <a:pt x="8508" y="21971"/>
                </a:lnTo>
                <a:lnTo>
                  <a:pt x="8000" y="24511"/>
                </a:lnTo>
                <a:lnTo>
                  <a:pt x="7111" y="26924"/>
                </a:lnTo>
                <a:lnTo>
                  <a:pt x="5841" y="28955"/>
                </a:lnTo>
                <a:lnTo>
                  <a:pt x="4699" y="30987"/>
                </a:lnTo>
                <a:lnTo>
                  <a:pt x="2666" y="33274"/>
                </a:lnTo>
                <a:lnTo>
                  <a:pt x="0" y="35940"/>
                </a:lnTo>
                <a:lnTo>
                  <a:pt x="4317" y="40766"/>
                </a:lnTo>
                <a:lnTo>
                  <a:pt x="9270" y="37084"/>
                </a:lnTo>
                <a:lnTo>
                  <a:pt x="13080" y="33782"/>
                </a:lnTo>
                <a:lnTo>
                  <a:pt x="15875" y="30607"/>
                </a:lnTo>
                <a:lnTo>
                  <a:pt x="18668" y="27559"/>
                </a:lnTo>
                <a:lnTo>
                  <a:pt x="20700" y="24511"/>
                </a:lnTo>
                <a:lnTo>
                  <a:pt x="22098" y="21336"/>
                </a:lnTo>
                <a:lnTo>
                  <a:pt x="23367" y="18287"/>
                </a:lnTo>
                <a:lnTo>
                  <a:pt x="24002" y="14859"/>
                </a:lnTo>
                <a:lnTo>
                  <a:pt x="24002" y="7365"/>
                </a:lnTo>
                <a:lnTo>
                  <a:pt x="23621" y="3683"/>
                </a:lnTo>
                <a:lnTo>
                  <a:pt x="228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586093" y="1159763"/>
            <a:ext cx="114108" cy="15951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660886" y="1177671"/>
            <a:ext cx="35560" cy="116205"/>
          </a:xfrm>
          <a:custGeom>
            <a:avLst/>
            <a:gdLst/>
            <a:ahLst/>
            <a:cxnLst/>
            <a:rect l="l" t="t" r="r" b="b"/>
            <a:pathLst>
              <a:path w="35559" h="116205">
                <a:moveTo>
                  <a:pt x="34934" y="0"/>
                </a:moveTo>
                <a:lnTo>
                  <a:pt x="30108" y="0"/>
                </a:lnTo>
                <a:lnTo>
                  <a:pt x="9915" y="634"/>
                </a:lnTo>
                <a:lnTo>
                  <a:pt x="8899" y="4825"/>
                </a:lnTo>
                <a:lnTo>
                  <a:pt x="11820" y="5079"/>
                </a:lnTo>
                <a:lnTo>
                  <a:pt x="13725" y="5333"/>
                </a:lnTo>
                <a:lnTo>
                  <a:pt x="18297" y="9525"/>
                </a:lnTo>
                <a:lnTo>
                  <a:pt x="18170" y="14096"/>
                </a:lnTo>
                <a:lnTo>
                  <a:pt x="17789" y="15875"/>
                </a:lnTo>
                <a:lnTo>
                  <a:pt x="17154" y="19812"/>
                </a:lnTo>
                <a:lnTo>
                  <a:pt x="2041" y="86994"/>
                </a:lnTo>
                <a:lnTo>
                  <a:pt x="644" y="93852"/>
                </a:lnTo>
                <a:lnTo>
                  <a:pt x="124" y="97408"/>
                </a:lnTo>
                <a:lnTo>
                  <a:pt x="0" y="106933"/>
                </a:lnTo>
                <a:lnTo>
                  <a:pt x="898" y="109854"/>
                </a:lnTo>
                <a:lnTo>
                  <a:pt x="2930" y="112394"/>
                </a:lnTo>
                <a:lnTo>
                  <a:pt x="5089" y="114934"/>
                </a:lnTo>
                <a:lnTo>
                  <a:pt x="7883" y="116204"/>
                </a:lnTo>
                <a:lnTo>
                  <a:pt x="15376" y="116204"/>
                </a:lnTo>
                <a:lnTo>
                  <a:pt x="19059" y="115188"/>
                </a:lnTo>
                <a:lnTo>
                  <a:pt x="25663" y="111125"/>
                </a:lnTo>
                <a:lnTo>
                  <a:pt x="29981" y="107441"/>
                </a:lnTo>
                <a:lnTo>
                  <a:pt x="30466" y="106933"/>
                </a:lnTo>
                <a:lnTo>
                  <a:pt x="16138" y="106933"/>
                </a:lnTo>
                <a:lnTo>
                  <a:pt x="15122" y="106425"/>
                </a:lnTo>
                <a:lnTo>
                  <a:pt x="14360" y="105537"/>
                </a:lnTo>
                <a:lnTo>
                  <a:pt x="13725" y="104520"/>
                </a:lnTo>
                <a:lnTo>
                  <a:pt x="13344" y="102996"/>
                </a:lnTo>
                <a:lnTo>
                  <a:pt x="13467" y="97408"/>
                </a:lnTo>
                <a:lnTo>
                  <a:pt x="13979" y="94233"/>
                </a:lnTo>
                <a:lnTo>
                  <a:pt x="15122" y="88900"/>
                </a:lnTo>
                <a:lnTo>
                  <a:pt x="34934" y="0"/>
                </a:lnTo>
                <a:close/>
              </a:path>
              <a:path w="35559" h="116205">
                <a:moveTo>
                  <a:pt x="30489" y="97408"/>
                </a:moveTo>
                <a:lnTo>
                  <a:pt x="27187" y="101091"/>
                </a:lnTo>
                <a:lnTo>
                  <a:pt x="24647" y="103631"/>
                </a:lnTo>
                <a:lnTo>
                  <a:pt x="22869" y="104901"/>
                </a:lnTo>
                <a:lnTo>
                  <a:pt x="20964" y="106299"/>
                </a:lnTo>
                <a:lnTo>
                  <a:pt x="19313" y="106933"/>
                </a:lnTo>
                <a:lnTo>
                  <a:pt x="30466" y="106933"/>
                </a:lnTo>
                <a:lnTo>
                  <a:pt x="35188" y="101980"/>
                </a:lnTo>
                <a:lnTo>
                  <a:pt x="30489" y="9740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660768" y="1177671"/>
            <a:ext cx="35560" cy="116205"/>
          </a:xfrm>
          <a:custGeom>
            <a:avLst/>
            <a:gdLst/>
            <a:ahLst/>
            <a:cxnLst/>
            <a:rect l="l" t="t" r="r" b="b"/>
            <a:pathLst>
              <a:path w="35559" h="116205">
                <a:moveTo>
                  <a:pt x="30225" y="0"/>
                </a:moveTo>
                <a:lnTo>
                  <a:pt x="35051" y="0"/>
                </a:lnTo>
                <a:lnTo>
                  <a:pt x="15239" y="88900"/>
                </a:lnTo>
                <a:lnTo>
                  <a:pt x="14097" y="94233"/>
                </a:lnTo>
                <a:lnTo>
                  <a:pt x="13461" y="98170"/>
                </a:lnTo>
                <a:lnTo>
                  <a:pt x="13461" y="100837"/>
                </a:lnTo>
                <a:lnTo>
                  <a:pt x="13461" y="102996"/>
                </a:lnTo>
                <a:lnTo>
                  <a:pt x="13842" y="104520"/>
                </a:lnTo>
                <a:lnTo>
                  <a:pt x="14477" y="105537"/>
                </a:lnTo>
                <a:lnTo>
                  <a:pt x="15239" y="106425"/>
                </a:lnTo>
                <a:lnTo>
                  <a:pt x="16255" y="106933"/>
                </a:lnTo>
                <a:lnTo>
                  <a:pt x="17779" y="106933"/>
                </a:lnTo>
                <a:lnTo>
                  <a:pt x="19430" y="106933"/>
                </a:lnTo>
                <a:lnTo>
                  <a:pt x="21081" y="106299"/>
                </a:lnTo>
                <a:lnTo>
                  <a:pt x="22986" y="104901"/>
                </a:lnTo>
                <a:lnTo>
                  <a:pt x="24764" y="103631"/>
                </a:lnTo>
                <a:lnTo>
                  <a:pt x="27304" y="101091"/>
                </a:lnTo>
                <a:lnTo>
                  <a:pt x="30606" y="97408"/>
                </a:lnTo>
                <a:lnTo>
                  <a:pt x="35305" y="101980"/>
                </a:lnTo>
                <a:lnTo>
                  <a:pt x="30099" y="107441"/>
                </a:lnTo>
                <a:lnTo>
                  <a:pt x="25780" y="111125"/>
                </a:lnTo>
                <a:lnTo>
                  <a:pt x="22478" y="113156"/>
                </a:lnTo>
                <a:lnTo>
                  <a:pt x="19176" y="115188"/>
                </a:lnTo>
                <a:lnTo>
                  <a:pt x="15494" y="116204"/>
                </a:lnTo>
                <a:lnTo>
                  <a:pt x="11429" y="116204"/>
                </a:lnTo>
                <a:lnTo>
                  <a:pt x="8000" y="116204"/>
                </a:lnTo>
                <a:lnTo>
                  <a:pt x="5206" y="114934"/>
                </a:lnTo>
                <a:lnTo>
                  <a:pt x="3048" y="112394"/>
                </a:lnTo>
                <a:lnTo>
                  <a:pt x="1015" y="109854"/>
                </a:lnTo>
                <a:lnTo>
                  <a:pt x="0" y="106552"/>
                </a:lnTo>
                <a:lnTo>
                  <a:pt x="0" y="102615"/>
                </a:lnTo>
                <a:lnTo>
                  <a:pt x="0" y="99059"/>
                </a:lnTo>
                <a:lnTo>
                  <a:pt x="761" y="93852"/>
                </a:lnTo>
                <a:lnTo>
                  <a:pt x="2158" y="86994"/>
                </a:lnTo>
                <a:lnTo>
                  <a:pt x="16636" y="22605"/>
                </a:lnTo>
                <a:lnTo>
                  <a:pt x="17272" y="19812"/>
                </a:lnTo>
                <a:lnTo>
                  <a:pt x="17652" y="17525"/>
                </a:lnTo>
                <a:lnTo>
                  <a:pt x="17906" y="15875"/>
                </a:lnTo>
                <a:lnTo>
                  <a:pt x="18287" y="14096"/>
                </a:lnTo>
                <a:lnTo>
                  <a:pt x="18414" y="12573"/>
                </a:lnTo>
                <a:lnTo>
                  <a:pt x="18414" y="11175"/>
                </a:lnTo>
                <a:lnTo>
                  <a:pt x="18414" y="9525"/>
                </a:lnTo>
                <a:lnTo>
                  <a:pt x="18033" y="8254"/>
                </a:lnTo>
                <a:lnTo>
                  <a:pt x="9016" y="4825"/>
                </a:lnTo>
                <a:lnTo>
                  <a:pt x="10032" y="634"/>
                </a:lnTo>
                <a:lnTo>
                  <a:pt x="302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751319" y="1179606"/>
            <a:ext cx="96808" cy="11350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760336" y="1193291"/>
            <a:ext cx="88265" cy="103886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896100" y="1150619"/>
            <a:ext cx="621029" cy="17145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910323" y="1168527"/>
            <a:ext cx="601980" cy="153670"/>
          </a:xfrm>
          <a:custGeom>
            <a:avLst/>
            <a:gdLst/>
            <a:ahLst/>
            <a:cxnLst/>
            <a:rect l="l" t="t" r="r" b="b"/>
            <a:pathLst>
              <a:path w="601979" h="153669">
                <a:moveTo>
                  <a:pt x="552450" y="0"/>
                </a:moveTo>
                <a:lnTo>
                  <a:pt x="550291" y="0"/>
                </a:lnTo>
                <a:lnTo>
                  <a:pt x="550291" y="6096"/>
                </a:lnTo>
                <a:lnTo>
                  <a:pt x="559307" y="6096"/>
                </a:lnTo>
                <a:lnTo>
                  <a:pt x="565403" y="8127"/>
                </a:lnTo>
                <a:lnTo>
                  <a:pt x="574167" y="16128"/>
                </a:lnTo>
                <a:lnTo>
                  <a:pt x="576326" y="22860"/>
                </a:lnTo>
                <a:lnTo>
                  <a:pt x="576326" y="35940"/>
                </a:lnTo>
                <a:lnTo>
                  <a:pt x="575818" y="40512"/>
                </a:lnTo>
                <a:lnTo>
                  <a:pt x="574801" y="46100"/>
                </a:lnTo>
                <a:lnTo>
                  <a:pt x="573658" y="51562"/>
                </a:lnTo>
                <a:lnTo>
                  <a:pt x="573151" y="55499"/>
                </a:lnTo>
                <a:lnTo>
                  <a:pt x="573151" y="62484"/>
                </a:lnTo>
                <a:lnTo>
                  <a:pt x="574548" y="66167"/>
                </a:lnTo>
                <a:lnTo>
                  <a:pt x="579881" y="72009"/>
                </a:lnTo>
                <a:lnTo>
                  <a:pt x="583056" y="74168"/>
                </a:lnTo>
                <a:lnTo>
                  <a:pt x="586740" y="75564"/>
                </a:lnTo>
                <a:lnTo>
                  <a:pt x="586740" y="77088"/>
                </a:lnTo>
                <a:lnTo>
                  <a:pt x="583056" y="78486"/>
                </a:lnTo>
                <a:lnTo>
                  <a:pt x="579881" y="80645"/>
                </a:lnTo>
                <a:lnTo>
                  <a:pt x="574548" y="86487"/>
                </a:lnTo>
                <a:lnTo>
                  <a:pt x="573151" y="90170"/>
                </a:lnTo>
                <a:lnTo>
                  <a:pt x="573151" y="97027"/>
                </a:lnTo>
                <a:lnTo>
                  <a:pt x="573658" y="100964"/>
                </a:lnTo>
                <a:lnTo>
                  <a:pt x="574801" y="106552"/>
                </a:lnTo>
                <a:lnTo>
                  <a:pt x="575818" y="112013"/>
                </a:lnTo>
                <a:lnTo>
                  <a:pt x="576326" y="116712"/>
                </a:lnTo>
                <a:lnTo>
                  <a:pt x="576326" y="130175"/>
                </a:lnTo>
                <a:lnTo>
                  <a:pt x="574167" y="137033"/>
                </a:lnTo>
                <a:lnTo>
                  <a:pt x="569849" y="141097"/>
                </a:lnTo>
                <a:lnTo>
                  <a:pt x="565403" y="145034"/>
                </a:lnTo>
                <a:lnTo>
                  <a:pt x="559307" y="147065"/>
                </a:lnTo>
                <a:lnTo>
                  <a:pt x="550291" y="147065"/>
                </a:lnTo>
                <a:lnTo>
                  <a:pt x="550291" y="153162"/>
                </a:lnTo>
                <a:lnTo>
                  <a:pt x="552450" y="153162"/>
                </a:lnTo>
                <a:lnTo>
                  <a:pt x="561284" y="152544"/>
                </a:lnTo>
                <a:lnTo>
                  <a:pt x="590042" y="118999"/>
                </a:lnTo>
                <a:lnTo>
                  <a:pt x="590042" y="114553"/>
                </a:lnTo>
                <a:lnTo>
                  <a:pt x="589406" y="109474"/>
                </a:lnTo>
                <a:lnTo>
                  <a:pt x="588136" y="103759"/>
                </a:lnTo>
                <a:lnTo>
                  <a:pt x="586867" y="98171"/>
                </a:lnTo>
                <a:lnTo>
                  <a:pt x="586231" y="94361"/>
                </a:lnTo>
                <a:lnTo>
                  <a:pt x="586231" y="88646"/>
                </a:lnTo>
                <a:lnTo>
                  <a:pt x="587501" y="85725"/>
                </a:lnTo>
                <a:lnTo>
                  <a:pt x="590042" y="83312"/>
                </a:lnTo>
                <a:lnTo>
                  <a:pt x="592581" y="81025"/>
                </a:lnTo>
                <a:lnTo>
                  <a:pt x="596519" y="79756"/>
                </a:lnTo>
                <a:lnTo>
                  <a:pt x="601599" y="79628"/>
                </a:lnTo>
                <a:lnTo>
                  <a:pt x="601599" y="73025"/>
                </a:lnTo>
                <a:lnTo>
                  <a:pt x="586231" y="63881"/>
                </a:lnTo>
                <a:lnTo>
                  <a:pt x="586231" y="58293"/>
                </a:lnTo>
                <a:lnTo>
                  <a:pt x="586867" y="54483"/>
                </a:lnTo>
                <a:lnTo>
                  <a:pt x="588136" y="48768"/>
                </a:lnTo>
                <a:lnTo>
                  <a:pt x="589406" y="43180"/>
                </a:lnTo>
                <a:lnTo>
                  <a:pt x="590042" y="38100"/>
                </a:lnTo>
                <a:lnTo>
                  <a:pt x="590042" y="33655"/>
                </a:lnTo>
                <a:lnTo>
                  <a:pt x="589448" y="25798"/>
                </a:lnTo>
                <a:lnTo>
                  <a:pt x="561284" y="617"/>
                </a:lnTo>
                <a:lnTo>
                  <a:pt x="552450" y="0"/>
                </a:lnTo>
                <a:close/>
              </a:path>
              <a:path w="601979" h="153669">
                <a:moveTo>
                  <a:pt x="51180" y="0"/>
                </a:moveTo>
                <a:lnTo>
                  <a:pt x="49149" y="0"/>
                </a:lnTo>
                <a:lnTo>
                  <a:pt x="40312" y="617"/>
                </a:lnTo>
                <a:lnTo>
                  <a:pt x="11556" y="33527"/>
                </a:lnTo>
                <a:lnTo>
                  <a:pt x="11556" y="37973"/>
                </a:lnTo>
                <a:lnTo>
                  <a:pt x="12192" y="43052"/>
                </a:lnTo>
                <a:lnTo>
                  <a:pt x="13461" y="48768"/>
                </a:lnTo>
                <a:lnTo>
                  <a:pt x="14604" y="54483"/>
                </a:lnTo>
                <a:lnTo>
                  <a:pt x="15240" y="58165"/>
                </a:lnTo>
                <a:lnTo>
                  <a:pt x="15240" y="63881"/>
                </a:lnTo>
                <a:lnTo>
                  <a:pt x="13970" y="66928"/>
                </a:lnTo>
                <a:lnTo>
                  <a:pt x="8890" y="71500"/>
                </a:lnTo>
                <a:lnTo>
                  <a:pt x="5079" y="72771"/>
                </a:lnTo>
                <a:lnTo>
                  <a:pt x="0" y="72898"/>
                </a:lnTo>
                <a:lnTo>
                  <a:pt x="0" y="79501"/>
                </a:lnTo>
                <a:lnTo>
                  <a:pt x="5079" y="79628"/>
                </a:lnTo>
                <a:lnTo>
                  <a:pt x="8890" y="80899"/>
                </a:lnTo>
                <a:lnTo>
                  <a:pt x="11429" y="83312"/>
                </a:lnTo>
                <a:lnTo>
                  <a:pt x="13970" y="85598"/>
                </a:lnTo>
                <a:lnTo>
                  <a:pt x="15240" y="88646"/>
                </a:lnTo>
                <a:lnTo>
                  <a:pt x="15240" y="94234"/>
                </a:lnTo>
                <a:lnTo>
                  <a:pt x="14604" y="98044"/>
                </a:lnTo>
                <a:lnTo>
                  <a:pt x="13461" y="103759"/>
                </a:lnTo>
                <a:lnTo>
                  <a:pt x="12192" y="109347"/>
                </a:lnTo>
                <a:lnTo>
                  <a:pt x="11556" y="114426"/>
                </a:lnTo>
                <a:lnTo>
                  <a:pt x="11556" y="118872"/>
                </a:lnTo>
                <a:lnTo>
                  <a:pt x="12130" y="126988"/>
                </a:lnTo>
                <a:lnTo>
                  <a:pt x="49149" y="153162"/>
                </a:lnTo>
                <a:lnTo>
                  <a:pt x="51180" y="153162"/>
                </a:lnTo>
                <a:lnTo>
                  <a:pt x="51180" y="147065"/>
                </a:lnTo>
                <a:lnTo>
                  <a:pt x="42291" y="147065"/>
                </a:lnTo>
                <a:lnTo>
                  <a:pt x="36195" y="145034"/>
                </a:lnTo>
                <a:lnTo>
                  <a:pt x="31750" y="141097"/>
                </a:lnTo>
                <a:lnTo>
                  <a:pt x="27431" y="137033"/>
                </a:lnTo>
                <a:lnTo>
                  <a:pt x="25146" y="130048"/>
                </a:lnTo>
                <a:lnTo>
                  <a:pt x="25146" y="116586"/>
                </a:lnTo>
                <a:lnTo>
                  <a:pt x="25653" y="112013"/>
                </a:lnTo>
                <a:lnTo>
                  <a:pt x="26797" y="106425"/>
                </a:lnTo>
                <a:lnTo>
                  <a:pt x="27812" y="100964"/>
                </a:lnTo>
                <a:lnTo>
                  <a:pt x="28448" y="97027"/>
                </a:lnTo>
                <a:lnTo>
                  <a:pt x="28448" y="90043"/>
                </a:lnTo>
                <a:lnTo>
                  <a:pt x="27050" y="86360"/>
                </a:lnTo>
                <a:lnTo>
                  <a:pt x="21717" y="80518"/>
                </a:lnTo>
                <a:lnTo>
                  <a:pt x="18542" y="78359"/>
                </a:lnTo>
                <a:lnTo>
                  <a:pt x="14858" y="76962"/>
                </a:lnTo>
                <a:lnTo>
                  <a:pt x="14858" y="75564"/>
                </a:lnTo>
                <a:lnTo>
                  <a:pt x="18542" y="74168"/>
                </a:lnTo>
                <a:lnTo>
                  <a:pt x="21717" y="72009"/>
                </a:lnTo>
                <a:lnTo>
                  <a:pt x="27050" y="66167"/>
                </a:lnTo>
                <a:lnTo>
                  <a:pt x="28448" y="62357"/>
                </a:lnTo>
                <a:lnTo>
                  <a:pt x="28448" y="55499"/>
                </a:lnTo>
                <a:lnTo>
                  <a:pt x="27812" y="51562"/>
                </a:lnTo>
                <a:lnTo>
                  <a:pt x="26797" y="45974"/>
                </a:lnTo>
                <a:lnTo>
                  <a:pt x="25653" y="40512"/>
                </a:lnTo>
                <a:lnTo>
                  <a:pt x="25146" y="35813"/>
                </a:lnTo>
                <a:lnTo>
                  <a:pt x="25146" y="22860"/>
                </a:lnTo>
                <a:lnTo>
                  <a:pt x="27431" y="16128"/>
                </a:lnTo>
                <a:lnTo>
                  <a:pt x="36195" y="8127"/>
                </a:lnTo>
                <a:lnTo>
                  <a:pt x="42291" y="6096"/>
                </a:lnTo>
                <a:lnTo>
                  <a:pt x="51180" y="6096"/>
                </a:lnTo>
                <a:lnTo>
                  <a:pt x="511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460615" y="1168527"/>
            <a:ext cx="51435" cy="153670"/>
          </a:xfrm>
          <a:custGeom>
            <a:avLst/>
            <a:gdLst/>
            <a:ahLst/>
            <a:cxnLst/>
            <a:rect l="l" t="t" r="r" b="b"/>
            <a:pathLst>
              <a:path w="51434" h="153669">
                <a:moveTo>
                  <a:pt x="0" y="0"/>
                </a:moveTo>
                <a:lnTo>
                  <a:pt x="2158" y="0"/>
                </a:lnTo>
                <a:lnTo>
                  <a:pt x="10993" y="617"/>
                </a:lnTo>
                <a:lnTo>
                  <a:pt x="39750" y="33655"/>
                </a:lnTo>
                <a:lnTo>
                  <a:pt x="39750" y="38100"/>
                </a:lnTo>
                <a:lnTo>
                  <a:pt x="39115" y="43180"/>
                </a:lnTo>
                <a:lnTo>
                  <a:pt x="37845" y="48768"/>
                </a:lnTo>
                <a:lnTo>
                  <a:pt x="36575" y="54483"/>
                </a:lnTo>
                <a:lnTo>
                  <a:pt x="35940" y="58293"/>
                </a:lnTo>
                <a:lnTo>
                  <a:pt x="35940" y="60198"/>
                </a:lnTo>
                <a:lnTo>
                  <a:pt x="35940" y="63881"/>
                </a:lnTo>
                <a:lnTo>
                  <a:pt x="51307" y="73025"/>
                </a:lnTo>
                <a:lnTo>
                  <a:pt x="51307" y="79628"/>
                </a:lnTo>
                <a:lnTo>
                  <a:pt x="35940" y="88646"/>
                </a:lnTo>
                <a:lnTo>
                  <a:pt x="35940" y="92328"/>
                </a:lnTo>
                <a:lnTo>
                  <a:pt x="35940" y="94361"/>
                </a:lnTo>
                <a:lnTo>
                  <a:pt x="36575" y="98171"/>
                </a:lnTo>
                <a:lnTo>
                  <a:pt x="37845" y="103759"/>
                </a:lnTo>
                <a:lnTo>
                  <a:pt x="39115" y="109474"/>
                </a:lnTo>
                <a:lnTo>
                  <a:pt x="39750" y="114553"/>
                </a:lnTo>
                <a:lnTo>
                  <a:pt x="39750" y="118999"/>
                </a:lnTo>
                <a:lnTo>
                  <a:pt x="18637" y="150891"/>
                </a:lnTo>
                <a:lnTo>
                  <a:pt x="2158" y="153162"/>
                </a:lnTo>
                <a:lnTo>
                  <a:pt x="0" y="153162"/>
                </a:lnTo>
                <a:lnTo>
                  <a:pt x="0" y="147065"/>
                </a:lnTo>
                <a:lnTo>
                  <a:pt x="1269" y="147065"/>
                </a:lnTo>
                <a:lnTo>
                  <a:pt x="9016" y="147065"/>
                </a:lnTo>
                <a:lnTo>
                  <a:pt x="15112" y="145034"/>
                </a:lnTo>
                <a:lnTo>
                  <a:pt x="19557" y="141097"/>
                </a:lnTo>
                <a:lnTo>
                  <a:pt x="23875" y="137033"/>
                </a:lnTo>
                <a:lnTo>
                  <a:pt x="26034" y="130175"/>
                </a:lnTo>
                <a:lnTo>
                  <a:pt x="26034" y="120396"/>
                </a:lnTo>
                <a:lnTo>
                  <a:pt x="26034" y="116712"/>
                </a:lnTo>
                <a:lnTo>
                  <a:pt x="25526" y="112013"/>
                </a:lnTo>
                <a:lnTo>
                  <a:pt x="24510" y="106552"/>
                </a:lnTo>
                <a:lnTo>
                  <a:pt x="23367" y="100964"/>
                </a:lnTo>
                <a:lnTo>
                  <a:pt x="22859" y="97027"/>
                </a:lnTo>
                <a:lnTo>
                  <a:pt x="22859" y="94742"/>
                </a:lnTo>
                <a:lnTo>
                  <a:pt x="22859" y="90170"/>
                </a:lnTo>
                <a:lnTo>
                  <a:pt x="24256" y="86487"/>
                </a:lnTo>
                <a:lnTo>
                  <a:pt x="26924" y="83565"/>
                </a:lnTo>
                <a:lnTo>
                  <a:pt x="29590" y="80645"/>
                </a:lnTo>
                <a:lnTo>
                  <a:pt x="32765" y="78486"/>
                </a:lnTo>
                <a:lnTo>
                  <a:pt x="36449" y="77088"/>
                </a:lnTo>
                <a:lnTo>
                  <a:pt x="36449" y="75564"/>
                </a:lnTo>
                <a:lnTo>
                  <a:pt x="32765" y="74168"/>
                </a:lnTo>
                <a:lnTo>
                  <a:pt x="29590" y="72009"/>
                </a:lnTo>
                <a:lnTo>
                  <a:pt x="26924" y="69087"/>
                </a:lnTo>
                <a:lnTo>
                  <a:pt x="24256" y="66167"/>
                </a:lnTo>
                <a:lnTo>
                  <a:pt x="22859" y="62484"/>
                </a:lnTo>
                <a:lnTo>
                  <a:pt x="22859" y="57912"/>
                </a:lnTo>
                <a:lnTo>
                  <a:pt x="22859" y="55499"/>
                </a:lnTo>
                <a:lnTo>
                  <a:pt x="23367" y="51562"/>
                </a:lnTo>
                <a:lnTo>
                  <a:pt x="24510" y="46100"/>
                </a:lnTo>
                <a:lnTo>
                  <a:pt x="25526" y="40512"/>
                </a:lnTo>
                <a:lnTo>
                  <a:pt x="26034" y="35940"/>
                </a:lnTo>
                <a:lnTo>
                  <a:pt x="26034" y="32131"/>
                </a:lnTo>
                <a:lnTo>
                  <a:pt x="26034" y="22860"/>
                </a:lnTo>
                <a:lnTo>
                  <a:pt x="23875" y="16128"/>
                </a:lnTo>
                <a:lnTo>
                  <a:pt x="19557" y="12192"/>
                </a:lnTo>
                <a:lnTo>
                  <a:pt x="15112" y="8127"/>
                </a:lnTo>
                <a:lnTo>
                  <a:pt x="9016" y="6096"/>
                </a:lnTo>
                <a:lnTo>
                  <a:pt x="1269" y="6096"/>
                </a:lnTo>
                <a:lnTo>
                  <a:pt x="0" y="609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905752" y="1162811"/>
            <a:ext cx="143550" cy="16344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980935" y="1181608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4" h="111125">
                <a:moveTo>
                  <a:pt x="41529" y="18668"/>
                </a:moveTo>
                <a:lnTo>
                  <a:pt x="24003" y="18668"/>
                </a:lnTo>
                <a:lnTo>
                  <a:pt x="25146" y="19050"/>
                </a:lnTo>
                <a:lnTo>
                  <a:pt x="26670" y="21081"/>
                </a:lnTo>
                <a:lnTo>
                  <a:pt x="26987" y="22351"/>
                </a:lnTo>
                <a:lnTo>
                  <a:pt x="27050" y="93725"/>
                </a:lnTo>
                <a:lnTo>
                  <a:pt x="26670" y="96392"/>
                </a:lnTo>
                <a:lnTo>
                  <a:pt x="26035" y="98043"/>
                </a:lnTo>
                <a:lnTo>
                  <a:pt x="25527" y="99694"/>
                </a:lnTo>
                <a:lnTo>
                  <a:pt x="24511" y="101091"/>
                </a:lnTo>
                <a:lnTo>
                  <a:pt x="23114" y="101980"/>
                </a:lnTo>
                <a:lnTo>
                  <a:pt x="21844" y="102869"/>
                </a:lnTo>
                <a:lnTo>
                  <a:pt x="19812" y="103504"/>
                </a:lnTo>
                <a:lnTo>
                  <a:pt x="14732" y="104520"/>
                </a:lnTo>
                <a:lnTo>
                  <a:pt x="10541" y="104775"/>
                </a:lnTo>
                <a:lnTo>
                  <a:pt x="4572" y="105028"/>
                </a:lnTo>
                <a:lnTo>
                  <a:pt x="4572" y="110997"/>
                </a:lnTo>
                <a:lnTo>
                  <a:pt x="64008" y="110997"/>
                </a:lnTo>
                <a:lnTo>
                  <a:pt x="64008" y="105028"/>
                </a:lnTo>
                <a:lnTo>
                  <a:pt x="59817" y="105028"/>
                </a:lnTo>
                <a:lnTo>
                  <a:pt x="56515" y="104775"/>
                </a:lnTo>
                <a:lnTo>
                  <a:pt x="41599" y="93725"/>
                </a:lnTo>
                <a:lnTo>
                  <a:pt x="41529" y="18668"/>
                </a:lnTo>
                <a:close/>
              </a:path>
              <a:path w="64134" h="111125">
                <a:moveTo>
                  <a:pt x="42037" y="0"/>
                </a:moveTo>
                <a:lnTo>
                  <a:pt x="37592" y="0"/>
                </a:lnTo>
                <a:lnTo>
                  <a:pt x="0" y="22351"/>
                </a:lnTo>
                <a:lnTo>
                  <a:pt x="3556" y="28575"/>
                </a:lnTo>
                <a:lnTo>
                  <a:pt x="8255" y="25526"/>
                </a:lnTo>
                <a:lnTo>
                  <a:pt x="12065" y="22987"/>
                </a:lnTo>
                <a:lnTo>
                  <a:pt x="15240" y="21208"/>
                </a:lnTo>
                <a:lnTo>
                  <a:pt x="18415" y="19557"/>
                </a:lnTo>
                <a:lnTo>
                  <a:pt x="20828" y="18668"/>
                </a:lnTo>
                <a:lnTo>
                  <a:pt x="41529" y="18668"/>
                </a:lnTo>
                <a:lnTo>
                  <a:pt x="41656" y="5079"/>
                </a:lnTo>
                <a:lnTo>
                  <a:pt x="420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980935" y="1181608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4" h="111125">
                <a:moveTo>
                  <a:pt x="37592" y="0"/>
                </a:moveTo>
                <a:lnTo>
                  <a:pt x="42037" y="0"/>
                </a:lnTo>
                <a:lnTo>
                  <a:pt x="41656" y="5079"/>
                </a:lnTo>
                <a:lnTo>
                  <a:pt x="41529" y="12191"/>
                </a:lnTo>
                <a:lnTo>
                  <a:pt x="41529" y="21336"/>
                </a:lnTo>
                <a:lnTo>
                  <a:pt x="41529" y="89915"/>
                </a:lnTo>
                <a:lnTo>
                  <a:pt x="41529" y="93090"/>
                </a:lnTo>
                <a:lnTo>
                  <a:pt x="41783" y="95376"/>
                </a:lnTo>
                <a:lnTo>
                  <a:pt x="59817" y="105028"/>
                </a:lnTo>
                <a:lnTo>
                  <a:pt x="64008" y="105028"/>
                </a:lnTo>
                <a:lnTo>
                  <a:pt x="64008" y="110997"/>
                </a:lnTo>
                <a:lnTo>
                  <a:pt x="4572" y="110997"/>
                </a:lnTo>
                <a:lnTo>
                  <a:pt x="4572" y="105028"/>
                </a:lnTo>
                <a:lnTo>
                  <a:pt x="10541" y="104775"/>
                </a:lnTo>
                <a:lnTo>
                  <a:pt x="14732" y="104520"/>
                </a:lnTo>
                <a:lnTo>
                  <a:pt x="17272" y="104012"/>
                </a:lnTo>
                <a:lnTo>
                  <a:pt x="19812" y="103504"/>
                </a:lnTo>
                <a:lnTo>
                  <a:pt x="21844" y="102869"/>
                </a:lnTo>
                <a:lnTo>
                  <a:pt x="23114" y="101980"/>
                </a:lnTo>
                <a:lnTo>
                  <a:pt x="24511" y="101091"/>
                </a:lnTo>
                <a:lnTo>
                  <a:pt x="25527" y="99694"/>
                </a:lnTo>
                <a:lnTo>
                  <a:pt x="26035" y="98043"/>
                </a:lnTo>
                <a:lnTo>
                  <a:pt x="26670" y="96392"/>
                </a:lnTo>
                <a:lnTo>
                  <a:pt x="27050" y="93725"/>
                </a:lnTo>
                <a:lnTo>
                  <a:pt x="27050" y="89915"/>
                </a:lnTo>
                <a:lnTo>
                  <a:pt x="27050" y="24764"/>
                </a:lnTo>
                <a:lnTo>
                  <a:pt x="27050" y="22605"/>
                </a:lnTo>
                <a:lnTo>
                  <a:pt x="26670" y="21081"/>
                </a:lnTo>
                <a:lnTo>
                  <a:pt x="25908" y="20065"/>
                </a:lnTo>
                <a:lnTo>
                  <a:pt x="25146" y="19050"/>
                </a:lnTo>
                <a:lnTo>
                  <a:pt x="24003" y="18668"/>
                </a:lnTo>
                <a:lnTo>
                  <a:pt x="22606" y="18668"/>
                </a:lnTo>
                <a:lnTo>
                  <a:pt x="20828" y="18668"/>
                </a:lnTo>
                <a:lnTo>
                  <a:pt x="18415" y="19557"/>
                </a:lnTo>
                <a:lnTo>
                  <a:pt x="15240" y="21208"/>
                </a:lnTo>
                <a:lnTo>
                  <a:pt x="12065" y="22987"/>
                </a:lnTo>
                <a:lnTo>
                  <a:pt x="8255" y="25526"/>
                </a:lnTo>
                <a:lnTo>
                  <a:pt x="3556" y="28575"/>
                </a:lnTo>
                <a:lnTo>
                  <a:pt x="0" y="22351"/>
                </a:lnTo>
                <a:lnTo>
                  <a:pt x="375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045452" y="1255721"/>
            <a:ext cx="43433" cy="6025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060056" y="1273936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60" y="0"/>
                </a:moveTo>
                <a:lnTo>
                  <a:pt x="8763" y="0"/>
                </a:lnTo>
                <a:lnTo>
                  <a:pt x="9144" y="3937"/>
                </a:lnTo>
                <a:lnTo>
                  <a:pt x="9358" y="7365"/>
                </a:lnTo>
                <a:lnTo>
                  <a:pt x="9398" y="16001"/>
                </a:lnTo>
                <a:lnTo>
                  <a:pt x="9144" y="19303"/>
                </a:lnTo>
                <a:lnTo>
                  <a:pt x="8509" y="21971"/>
                </a:lnTo>
                <a:lnTo>
                  <a:pt x="8000" y="24511"/>
                </a:lnTo>
                <a:lnTo>
                  <a:pt x="7112" y="26924"/>
                </a:lnTo>
                <a:lnTo>
                  <a:pt x="5842" y="28955"/>
                </a:lnTo>
                <a:lnTo>
                  <a:pt x="4699" y="30987"/>
                </a:lnTo>
                <a:lnTo>
                  <a:pt x="2667" y="33274"/>
                </a:lnTo>
                <a:lnTo>
                  <a:pt x="0" y="35940"/>
                </a:lnTo>
                <a:lnTo>
                  <a:pt x="4318" y="40766"/>
                </a:lnTo>
                <a:lnTo>
                  <a:pt x="9271" y="37084"/>
                </a:lnTo>
                <a:lnTo>
                  <a:pt x="13081" y="33782"/>
                </a:lnTo>
                <a:lnTo>
                  <a:pt x="15875" y="30607"/>
                </a:lnTo>
                <a:lnTo>
                  <a:pt x="18669" y="27559"/>
                </a:lnTo>
                <a:lnTo>
                  <a:pt x="20700" y="24511"/>
                </a:lnTo>
                <a:lnTo>
                  <a:pt x="22098" y="21336"/>
                </a:lnTo>
                <a:lnTo>
                  <a:pt x="23368" y="18287"/>
                </a:lnTo>
                <a:lnTo>
                  <a:pt x="24002" y="14859"/>
                </a:lnTo>
                <a:lnTo>
                  <a:pt x="24002" y="7365"/>
                </a:lnTo>
                <a:lnTo>
                  <a:pt x="23622" y="3683"/>
                </a:lnTo>
                <a:lnTo>
                  <a:pt x="228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060056" y="1273936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8763" y="0"/>
                </a:moveTo>
                <a:lnTo>
                  <a:pt x="22860" y="0"/>
                </a:lnTo>
                <a:lnTo>
                  <a:pt x="23622" y="3683"/>
                </a:lnTo>
                <a:lnTo>
                  <a:pt x="24002" y="7365"/>
                </a:lnTo>
                <a:lnTo>
                  <a:pt x="24002" y="11049"/>
                </a:lnTo>
                <a:lnTo>
                  <a:pt x="24002" y="14859"/>
                </a:lnTo>
                <a:lnTo>
                  <a:pt x="15875" y="30607"/>
                </a:lnTo>
                <a:lnTo>
                  <a:pt x="13081" y="33782"/>
                </a:lnTo>
                <a:lnTo>
                  <a:pt x="9271" y="37084"/>
                </a:lnTo>
                <a:lnTo>
                  <a:pt x="4318" y="40766"/>
                </a:lnTo>
                <a:lnTo>
                  <a:pt x="0" y="35940"/>
                </a:lnTo>
                <a:lnTo>
                  <a:pt x="2667" y="33274"/>
                </a:lnTo>
                <a:lnTo>
                  <a:pt x="4699" y="30987"/>
                </a:lnTo>
                <a:lnTo>
                  <a:pt x="5842" y="28955"/>
                </a:lnTo>
                <a:lnTo>
                  <a:pt x="7112" y="26924"/>
                </a:lnTo>
                <a:lnTo>
                  <a:pt x="8000" y="24511"/>
                </a:lnTo>
                <a:lnTo>
                  <a:pt x="8509" y="21971"/>
                </a:lnTo>
                <a:lnTo>
                  <a:pt x="9144" y="19303"/>
                </a:lnTo>
                <a:lnTo>
                  <a:pt x="9398" y="16001"/>
                </a:lnTo>
                <a:lnTo>
                  <a:pt x="9398" y="12064"/>
                </a:lnTo>
                <a:lnTo>
                  <a:pt x="9398" y="8000"/>
                </a:lnTo>
                <a:lnTo>
                  <a:pt x="9144" y="3937"/>
                </a:lnTo>
                <a:lnTo>
                  <a:pt x="87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124700" y="1255817"/>
            <a:ext cx="113507" cy="3742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217791" y="1273936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16255" y="0"/>
                </a:moveTo>
                <a:lnTo>
                  <a:pt x="0" y="0"/>
                </a:lnTo>
                <a:lnTo>
                  <a:pt x="0" y="18668"/>
                </a:lnTo>
                <a:lnTo>
                  <a:pt x="16255" y="18668"/>
                </a:lnTo>
                <a:lnTo>
                  <a:pt x="1625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178420" y="1273936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16255" y="0"/>
                </a:moveTo>
                <a:lnTo>
                  <a:pt x="0" y="0"/>
                </a:lnTo>
                <a:lnTo>
                  <a:pt x="0" y="18668"/>
                </a:lnTo>
                <a:lnTo>
                  <a:pt x="16255" y="18668"/>
                </a:lnTo>
                <a:lnTo>
                  <a:pt x="1625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139051" y="1273936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16255" y="0"/>
                </a:moveTo>
                <a:lnTo>
                  <a:pt x="0" y="0"/>
                </a:lnTo>
                <a:lnTo>
                  <a:pt x="0" y="18668"/>
                </a:lnTo>
                <a:lnTo>
                  <a:pt x="16255" y="18668"/>
                </a:lnTo>
                <a:lnTo>
                  <a:pt x="1625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217791" y="1273936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0" y="0"/>
                </a:moveTo>
                <a:lnTo>
                  <a:pt x="16255" y="0"/>
                </a:lnTo>
                <a:lnTo>
                  <a:pt x="16255" y="18668"/>
                </a:lnTo>
                <a:lnTo>
                  <a:pt x="0" y="186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78420" y="1273936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0" y="0"/>
                </a:moveTo>
                <a:lnTo>
                  <a:pt x="16255" y="0"/>
                </a:lnTo>
                <a:lnTo>
                  <a:pt x="16255" y="18668"/>
                </a:lnTo>
                <a:lnTo>
                  <a:pt x="0" y="186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139051" y="1273936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0" y="0"/>
                </a:moveTo>
                <a:lnTo>
                  <a:pt x="16255" y="0"/>
                </a:lnTo>
                <a:lnTo>
                  <a:pt x="16255" y="18668"/>
                </a:lnTo>
                <a:lnTo>
                  <a:pt x="0" y="186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257288" y="1255721"/>
            <a:ext cx="43433" cy="6025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271893" y="1273936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59" y="0"/>
                </a:moveTo>
                <a:lnTo>
                  <a:pt x="8762" y="0"/>
                </a:lnTo>
                <a:lnTo>
                  <a:pt x="9143" y="3937"/>
                </a:lnTo>
                <a:lnTo>
                  <a:pt x="9358" y="7365"/>
                </a:lnTo>
                <a:lnTo>
                  <a:pt x="9398" y="16001"/>
                </a:lnTo>
                <a:lnTo>
                  <a:pt x="9143" y="19303"/>
                </a:lnTo>
                <a:lnTo>
                  <a:pt x="8508" y="21971"/>
                </a:lnTo>
                <a:lnTo>
                  <a:pt x="8000" y="24511"/>
                </a:lnTo>
                <a:lnTo>
                  <a:pt x="7111" y="26924"/>
                </a:lnTo>
                <a:lnTo>
                  <a:pt x="5841" y="28955"/>
                </a:lnTo>
                <a:lnTo>
                  <a:pt x="4699" y="30987"/>
                </a:lnTo>
                <a:lnTo>
                  <a:pt x="2666" y="33274"/>
                </a:lnTo>
                <a:lnTo>
                  <a:pt x="0" y="35940"/>
                </a:lnTo>
                <a:lnTo>
                  <a:pt x="4317" y="40766"/>
                </a:lnTo>
                <a:lnTo>
                  <a:pt x="9271" y="37084"/>
                </a:lnTo>
                <a:lnTo>
                  <a:pt x="13080" y="33782"/>
                </a:lnTo>
                <a:lnTo>
                  <a:pt x="15875" y="30607"/>
                </a:lnTo>
                <a:lnTo>
                  <a:pt x="18668" y="27559"/>
                </a:lnTo>
                <a:lnTo>
                  <a:pt x="20700" y="24511"/>
                </a:lnTo>
                <a:lnTo>
                  <a:pt x="22098" y="21336"/>
                </a:lnTo>
                <a:lnTo>
                  <a:pt x="23367" y="18287"/>
                </a:lnTo>
                <a:lnTo>
                  <a:pt x="24002" y="14859"/>
                </a:lnTo>
                <a:lnTo>
                  <a:pt x="24002" y="7365"/>
                </a:lnTo>
                <a:lnTo>
                  <a:pt x="23622" y="3683"/>
                </a:lnTo>
                <a:lnTo>
                  <a:pt x="228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271893" y="1273936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8762" y="0"/>
                </a:moveTo>
                <a:lnTo>
                  <a:pt x="22859" y="0"/>
                </a:lnTo>
                <a:lnTo>
                  <a:pt x="23622" y="3683"/>
                </a:lnTo>
                <a:lnTo>
                  <a:pt x="24002" y="7365"/>
                </a:lnTo>
                <a:lnTo>
                  <a:pt x="24002" y="11049"/>
                </a:lnTo>
                <a:lnTo>
                  <a:pt x="24002" y="14859"/>
                </a:lnTo>
                <a:lnTo>
                  <a:pt x="15875" y="30607"/>
                </a:lnTo>
                <a:lnTo>
                  <a:pt x="13080" y="33782"/>
                </a:lnTo>
                <a:lnTo>
                  <a:pt x="9271" y="37084"/>
                </a:lnTo>
                <a:lnTo>
                  <a:pt x="4317" y="40766"/>
                </a:lnTo>
                <a:lnTo>
                  <a:pt x="0" y="35940"/>
                </a:lnTo>
                <a:lnTo>
                  <a:pt x="2666" y="33274"/>
                </a:lnTo>
                <a:lnTo>
                  <a:pt x="4699" y="30987"/>
                </a:lnTo>
                <a:lnTo>
                  <a:pt x="5841" y="28955"/>
                </a:lnTo>
                <a:lnTo>
                  <a:pt x="7111" y="26924"/>
                </a:lnTo>
                <a:lnTo>
                  <a:pt x="8000" y="24511"/>
                </a:lnTo>
                <a:lnTo>
                  <a:pt x="8508" y="21971"/>
                </a:lnTo>
                <a:lnTo>
                  <a:pt x="9143" y="19303"/>
                </a:lnTo>
                <a:lnTo>
                  <a:pt x="9398" y="16001"/>
                </a:lnTo>
                <a:lnTo>
                  <a:pt x="9398" y="12064"/>
                </a:lnTo>
                <a:lnTo>
                  <a:pt x="9398" y="8000"/>
                </a:lnTo>
                <a:lnTo>
                  <a:pt x="9143" y="3937"/>
                </a:lnTo>
                <a:lnTo>
                  <a:pt x="87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321295" y="1164310"/>
            <a:ext cx="130301" cy="12880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335266" y="1182877"/>
            <a:ext cx="111760" cy="109855"/>
          </a:xfrm>
          <a:custGeom>
            <a:avLst/>
            <a:gdLst/>
            <a:ahLst/>
            <a:cxnLst/>
            <a:rect l="l" t="t" r="r" b="b"/>
            <a:pathLst>
              <a:path w="111759" h="109855">
                <a:moveTo>
                  <a:pt x="46735" y="0"/>
                </a:moveTo>
                <a:lnTo>
                  <a:pt x="21081" y="0"/>
                </a:lnTo>
                <a:lnTo>
                  <a:pt x="20192" y="3937"/>
                </a:lnTo>
                <a:lnTo>
                  <a:pt x="22986" y="4063"/>
                </a:lnTo>
                <a:lnTo>
                  <a:pt x="24891" y="4699"/>
                </a:lnTo>
                <a:lnTo>
                  <a:pt x="26161" y="5587"/>
                </a:lnTo>
                <a:lnTo>
                  <a:pt x="27431" y="6604"/>
                </a:lnTo>
                <a:lnTo>
                  <a:pt x="27840" y="7747"/>
                </a:lnTo>
                <a:lnTo>
                  <a:pt x="27939" y="15112"/>
                </a:lnTo>
                <a:lnTo>
                  <a:pt x="27558" y="17272"/>
                </a:lnTo>
                <a:lnTo>
                  <a:pt x="27304" y="19304"/>
                </a:lnTo>
                <a:lnTo>
                  <a:pt x="12700" y="85725"/>
                </a:lnTo>
                <a:lnTo>
                  <a:pt x="8000" y="101219"/>
                </a:lnTo>
                <a:lnTo>
                  <a:pt x="7365" y="102488"/>
                </a:lnTo>
                <a:lnTo>
                  <a:pt x="6476" y="103505"/>
                </a:lnTo>
                <a:lnTo>
                  <a:pt x="5460" y="104139"/>
                </a:lnTo>
                <a:lnTo>
                  <a:pt x="4444" y="104901"/>
                </a:lnTo>
                <a:lnTo>
                  <a:pt x="2920" y="105410"/>
                </a:lnTo>
                <a:lnTo>
                  <a:pt x="888" y="105791"/>
                </a:lnTo>
                <a:lnTo>
                  <a:pt x="0" y="109727"/>
                </a:lnTo>
                <a:lnTo>
                  <a:pt x="28193" y="109727"/>
                </a:lnTo>
                <a:lnTo>
                  <a:pt x="29082" y="105791"/>
                </a:lnTo>
                <a:lnTo>
                  <a:pt x="26161" y="105537"/>
                </a:lnTo>
                <a:lnTo>
                  <a:pt x="24129" y="104901"/>
                </a:lnTo>
                <a:lnTo>
                  <a:pt x="22986" y="103886"/>
                </a:lnTo>
                <a:lnTo>
                  <a:pt x="21716" y="102997"/>
                </a:lnTo>
                <a:lnTo>
                  <a:pt x="21208" y="101219"/>
                </a:lnTo>
                <a:lnTo>
                  <a:pt x="21320" y="94614"/>
                </a:lnTo>
                <a:lnTo>
                  <a:pt x="21716" y="91439"/>
                </a:lnTo>
                <a:lnTo>
                  <a:pt x="23056" y="85471"/>
                </a:lnTo>
                <a:lnTo>
                  <a:pt x="29972" y="54229"/>
                </a:lnTo>
                <a:lnTo>
                  <a:pt x="37210" y="16001"/>
                </a:lnTo>
                <a:lnTo>
                  <a:pt x="52155" y="16001"/>
                </a:lnTo>
                <a:lnTo>
                  <a:pt x="46735" y="0"/>
                </a:lnTo>
                <a:close/>
              </a:path>
              <a:path w="111759" h="109855">
                <a:moveTo>
                  <a:pt x="52155" y="16001"/>
                </a:moveTo>
                <a:lnTo>
                  <a:pt x="38226" y="16001"/>
                </a:lnTo>
                <a:lnTo>
                  <a:pt x="39897" y="22193"/>
                </a:lnTo>
                <a:lnTo>
                  <a:pt x="41687" y="28384"/>
                </a:lnTo>
                <a:lnTo>
                  <a:pt x="43620" y="34575"/>
                </a:lnTo>
                <a:lnTo>
                  <a:pt x="69087" y="109727"/>
                </a:lnTo>
                <a:lnTo>
                  <a:pt x="80136" y="109727"/>
                </a:lnTo>
                <a:lnTo>
                  <a:pt x="85447" y="85471"/>
                </a:lnTo>
                <a:lnTo>
                  <a:pt x="75056" y="85471"/>
                </a:lnTo>
                <a:lnTo>
                  <a:pt x="73405" y="79248"/>
                </a:lnTo>
                <a:lnTo>
                  <a:pt x="70992" y="71627"/>
                </a:lnTo>
                <a:lnTo>
                  <a:pt x="52155" y="16001"/>
                </a:lnTo>
                <a:close/>
              </a:path>
              <a:path w="111759" h="109855">
                <a:moveTo>
                  <a:pt x="111632" y="0"/>
                </a:moveTo>
                <a:lnTo>
                  <a:pt x="83438" y="0"/>
                </a:lnTo>
                <a:lnTo>
                  <a:pt x="82550" y="3937"/>
                </a:lnTo>
                <a:lnTo>
                  <a:pt x="85343" y="4063"/>
                </a:lnTo>
                <a:lnTo>
                  <a:pt x="87249" y="4699"/>
                </a:lnTo>
                <a:lnTo>
                  <a:pt x="88518" y="5587"/>
                </a:lnTo>
                <a:lnTo>
                  <a:pt x="89788" y="6604"/>
                </a:lnTo>
                <a:lnTo>
                  <a:pt x="90424" y="8382"/>
                </a:lnTo>
                <a:lnTo>
                  <a:pt x="90424" y="14224"/>
                </a:lnTo>
                <a:lnTo>
                  <a:pt x="89788" y="18542"/>
                </a:lnTo>
                <a:lnTo>
                  <a:pt x="88617" y="24002"/>
                </a:lnTo>
                <a:lnTo>
                  <a:pt x="81787" y="54863"/>
                </a:lnTo>
                <a:lnTo>
                  <a:pt x="80390" y="61468"/>
                </a:lnTo>
                <a:lnTo>
                  <a:pt x="77342" y="76708"/>
                </a:lnTo>
                <a:lnTo>
                  <a:pt x="76326" y="82169"/>
                </a:lnTo>
                <a:lnTo>
                  <a:pt x="75945" y="85471"/>
                </a:lnTo>
                <a:lnTo>
                  <a:pt x="85447" y="85471"/>
                </a:lnTo>
                <a:lnTo>
                  <a:pt x="98932" y="23875"/>
                </a:lnTo>
                <a:lnTo>
                  <a:pt x="100137" y="18542"/>
                </a:lnTo>
                <a:lnTo>
                  <a:pt x="110743" y="3937"/>
                </a:lnTo>
                <a:lnTo>
                  <a:pt x="11163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335266" y="1182877"/>
            <a:ext cx="111760" cy="109855"/>
          </a:xfrm>
          <a:custGeom>
            <a:avLst/>
            <a:gdLst/>
            <a:ahLst/>
            <a:cxnLst/>
            <a:rect l="l" t="t" r="r" b="b"/>
            <a:pathLst>
              <a:path w="111759" h="109855">
                <a:moveTo>
                  <a:pt x="21081" y="0"/>
                </a:moveTo>
                <a:lnTo>
                  <a:pt x="46735" y="0"/>
                </a:lnTo>
                <a:lnTo>
                  <a:pt x="67944" y="62611"/>
                </a:lnTo>
                <a:lnTo>
                  <a:pt x="70992" y="71627"/>
                </a:lnTo>
                <a:lnTo>
                  <a:pt x="73405" y="79248"/>
                </a:lnTo>
                <a:lnTo>
                  <a:pt x="75056" y="85471"/>
                </a:lnTo>
                <a:lnTo>
                  <a:pt x="75945" y="85471"/>
                </a:lnTo>
                <a:lnTo>
                  <a:pt x="83057" y="49149"/>
                </a:lnTo>
                <a:lnTo>
                  <a:pt x="88645" y="23875"/>
                </a:lnTo>
                <a:lnTo>
                  <a:pt x="89788" y="18542"/>
                </a:lnTo>
                <a:lnTo>
                  <a:pt x="90424" y="14224"/>
                </a:lnTo>
                <a:lnTo>
                  <a:pt x="90424" y="10922"/>
                </a:lnTo>
                <a:lnTo>
                  <a:pt x="90424" y="8382"/>
                </a:lnTo>
                <a:lnTo>
                  <a:pt x="82550" y="3937"/>
                </a:lnTo>
                <a:lnTo>
                  <a:pt x="83438" y="0"/>
                </a:lnTo>
                <a:lnTo>
                  <a:pt x="111632" y="0"/>
                </a:lnTo>
                <a:lnTo>
                  <a:pt x="110743" y="3937"/>
                </a:lnTo>
                <a:lnTo>
                  <a:pt x="108711" y="4318"/>
                </a:lnTo>
                <a:lnTo>
                  <a:pt x="107187" y="4825"/>
                </a:lnTo>
                <a:lnTo>
                  <a:pt x="106299" y="5334"/>
                </a:lnTo>
                <a:lnTo>
                  <a:pt x="105409" y="5842"/>
                </a:lnTo>
                <a:lnTo>
                  <a:pt x="104648" y="6731"/>
                </a:lnTo>
                <a:lnTo>
                  <a:pt x="103885" y="7747"/>
                </a:lnTo>
                <a:lnTo>
                  <a:pt x="103250" y="8889"/>
                </a:lnTo>
                <a:lnTo>
                  <a:pt x="102488" y="10541"/>
                </a:lnTo>
                <a:lnTo>
                  <a:pt x="101726" y="12826"/>
                </a:lnTo>
                <a:lnTo>
                  <a:pt x="100964" y="15112"/>
                </a:lnTo>
                <a:lnTo>
                  <a:pt x="100075" y="18796"/>
                </a:lnTo>
                <a:lnTo>
                  <a:pt x="98932" y="23875"/>
                </a:lnTo>
                <a:lnTo>
                  <a:pt x="80136" y="109727"/>
                </a:lnTo>
                <a:lnTo>
                  <a:pt x="69087" y="109727"/>
                </a:lnTo>
                <a:lnTo>
                  <a:pt x="45719" y="40767"/>
                </a:lnTo>
                <a:lnTo>
                  <a:pt x="43620" y="34575"/>
                </a:lnTo>
                <a:lnTo>
                  <a:pt x="41687" y="28384"/>
                </a:lnTo>
                <a:lnTo>
                  <a:pt x="39897" y="22193"/>
                </a:lnTo>
                <a:lnTo>
                  <a:pt x="38226" y="16001"/>
                </a:lnTo>
                <a:lnTo>
                  <a:pt x="37210" y="16001"/>
                </a:lnTo>
                <a:lnTo>
                  <a:pt x="29972" y="54229"/>
                </a:lnTo>
                <a:lnTo>
                  <a:pt x="21716" y="91439"/>
                </a:lnTo>
                <a:lnTo>
                  <a:pt x="21208" y="95504"/>
                </a:lnTo>
                <a:lnTo>
                  <a:pt x="21208" y="98806"/>
                </a:lnTo>
                <a:lnTo>
                  <a:pt x="21208" y="101219"/>
                </a:lnTo>
                <a:lnTo>
                  <a:pt x="21716" y="102997"/>
                </a:lnTo>
                <a:lnTo>
                  <a:pt x="22986" y="103886"/>
                </a:lnTo>
                <a:lnTo>
                  <a:pt x="24129" y="104901"/>
                </a:lnTo>
                <a:lnTo>
                  <a:pt x="26161" y="105537"/>
                </a:lnTo>
                <a:lnTo>
                  <a:pt x="29082" y="105791"/>
                </a:lnTo>
                <a:lnTo>
                  <a:pt x="28193" y="109727"/>
                </a:lnTo>
                <a:lnTo>
                  <a:pt x="0" y="109727"/>
                </a:lnTo>
                <a:lnTo>
                  <a:pt x="888" y="105791"/>
                </a:lnTo>
                <a:lnTo>
                  <a:pt x="2920" y="105410"/>
                </a:lnTo>
                <a:lnTo>
                  <a:pt x="4444" y="104901"/>
                </a:lnTo>
                <a:lnTo>
                  <a:pt x="5460" y="104139"/>
                </a:lnTo>
                <a:lnTo>
                  <a:pt x="6476" y="103505"/>
                </a:lnTo>
                <a:lnTo>
                  <a:pt x="7365" y="102488"/>
                </a:lnTo>
                <a:lnTo>
                  <a:pt x="8000" y="101219"/>
                </a:lnTo>
                <a:lnTo>
                  <a:pt x="8762" y="99822"/>
                </a:lnTo>
                <a:lnTo>
                  <a:pt x="9398" y="98298"/>
                </a:lnTo>
                <a:lnTo>
                  <a:pt x="26288" y="23875"/>
                </a:lnTo>
                <a:lnTo>
                  <a:pt x="26797" y="21589"/>
                </a:lnTo>
                <a:lnTo>
                  <a:pt x="27304" y="19304"/>
                </a:lnTo>
                <a:lnTo>
                  <a:pt x="27558" y="17272"/>
                </a:lnTo>
                <a:lnTo>
                  <a:pt x="27939" y="15112"/>
                </a:lnTo>
                <a:lnTo>
                  <a:pt x="28066" y="13081"/>
                </a:lnTo>
                <a:lnTo>
                  <a:pt x="28066" y="10922"/>
                </a:lnTo>
                <a:lnTo>
                  <a:pt x="28066" y="8382"/>
                </a:lnTo>
                <a:lnTo>
                  <a:pt x="20192" y="3937"/>
                </a:lnTo>
                <a:lnTo>
                  <a:pt x="210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517892" y="1257300"/>
            <a:ext cx="41986" cy="6629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533005" y="1275333"/>
            <a:ext cx="22225" cy="47625"/>
          </a:xfrm>
          <a:custGeom>
            <a:avLst/>
            <a:gdLst/>
            <a:ahLst/>
            <a:cxnLst/>
            <a:rect l="l" t="t" r="r" b="b"/>
            <a:pathLst>
              <a:path w="22225" h="47625">
                <a:moveTo>
                  <a:pt x="22225" y="15875"/>
                </a:moveTo>
                <a:lnTo>
                  <a:pt x="6985" y="15875"/>
                </a:lnTo>
                <a:lnTo>
                  <a:pt x="8509" y="16637"/>
                </a:lnTo>
                <a:lnTo>
                  <a:pt x="11175" y="19557"/>
                </a:lnTo>
                <a:lnTo>
                  <a:pt x="11811" y="21462"/>
                </a:lnTo>
                <a:lnTo>
                  <a:pt x="11811" y="29844"/>
                </a:lnTo>
                <a:lnTo>
                  <a:pt x="8509" y="36194"/>
                </a:lnTo>
                <a:lnTo>
                  <a:pt x="1904" y="42925"/>
                </a:lnTo>
                <a:lnTo>
                  <a:pt x="5461" y="47116"/>
                </a:lnTo>
                <a:lnTo>
                  <a:pt x="12795" y="39733"/>
                </a:lnTo>
                <a:lnTo>
                  <a:pt x="18034" y="32242"/>
                </a:lnTo>
                <a:lnTo>
                  <a:pt x="21177" y="24632"/>
                </a:lnTo>
                <a:lnTo>
                  <a:pt x="22225" y="16890"/>
                </a:lnTo>
                <a:lnTo>
                  <a:pt x="22225" y="15875"/>
                </a:lnTo>
                <a:close/>
              </a:path>
              <a:path w="22225" h="47625">
                <a:moveTo>
                  <a:pt x="9398" y="0"/>
                </a:moveTo>
                <a:lnTo>
                  <a:pt x="6730" y="4825"/>
                </a:lnTo>
                <a:lnTo>
                  <a:pt x="3555" y="9270"/>
                </a:lnTo>
                <a:lnTo>
                  <a:pt x="0" y="13335"/>
                </a:lnTo>
                <a:lnTo>
                  <a:pt x="2413" y="16382"/>
                </a:lnTo>
                <a:lnTo>
                  <a:pt x="3683" y="16001"/>
                </a:lnTo>
                <a:lnTo>
                  <a:pt x="4572" y="15875"/>
                </a:lnTo>
                <a:lnTo>
                  <a:pt x="22225" y="15875"/>
                </a:lnTo>
                <a:lnTo>
                  <a:pt x="22225" y="13207"/>
                </a:lnTo>
                <a:lnTo>
                  <a:pt x="21081" y="9778"/>
                </a:lnTo>
                <a:lnTo>
                  <a:pt x="18796" y="6730"/>
                </a:lnTo>
                <a:lnTo>
                  <a:pt x="16510" y="3555"/>
                </a:lnTo>
                <a:lnTo>
                  <a:pt x="13335" y="1396"/>
                </a:lnTo>
                <a:lnTo>
                  <a:pt x="939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533005" y="1275333"/>
            <a:ext cx="22225" cy="47625"/>
          </a:xfrm>
          <a:custGeom>
            <a:avLst/>
            <a:gdLst/>
            <a:ahLst/>
            <a:cxnLst/>
            <a:rect l="l" t="t" r="r" b="b"/>
            <a:pathLst>
              <a:path w="22225" h="47625">
                <a:moveTo>
                  <a:pt x="9398" y="0"/>
                </a:moveTo>
                <a:lnTo>
                  <a:pt x="13335" y="1396"/>
                </a:lnTo>
                <a:lnTo>
                  <a:pt x="16510" y="3555"/>
                </a:lnTo>
                <a:lnTo>
                  <a:pt x="18796" y="6730"/>
                </a:lnTo>
                <a:lnTo>
                  <a:pt x="21081" y="9778"/>
                </a:lnTo>
                <a:lnTo>
                  <a:pt x="22225" y="13207"/>
                </a:lnTo>
                <a:lnTo>
                  <a:pt x="22225" y="16890"/>
                </a:lnTo>
                <a:lnTo>
                  <a:pt x="21177" y="24632"/>
                </a:lnTo>
                <a:lnTo>
                  <a:pt x="18034" y="32242"/>
                </a:lnTo>
                <a:lnTo>
                  <a:pt x="12795" y="39733"/>
                </a:lnTo>
                <a:lnTo>
                  <a:pt x="5461" y="47116"/>
                </a:lnTo>
                <a:lnTo>
                  <a:pt x="1904" y="42925"/>
                </a:lnTo>
                <a:lnTo>
                  <a:pt x="8509" y="36194"/>
                </a:lnTo>
                <a:lnTo>
                  <a:pt x="11811" y="29844"/>
                </a:lnTo>
                <a:lnTo>
                  <a:pt x="11811" y="23875"/>
                </a:lnTo>
                <a:lnTo>
                  <a:pt x="11811" y="21462"/>
                </a:lnTo>
                <a:lnTo>
                  <a:pt x="11175" y="19557"/>
                </a:lnTo>
                <a:lnTo>
                  <a:pt x="9778" y="18033"/>
                </a:lnTo>
                <a:lnTo>
                  <a:pt x="8509" y="16637"/>
                </a:lnTo>
                <a:lnTo>
                  <a:pt x="6985" y="15875"/>
                </a:lnTo>
                <a:lnTo>
                  <a:pt x="5334" y="15875"/>
                </a:lnTo>
                <a:lnTo>
                  <a:pt x="4572" y="15875"/>
                </a:lnTo>
                <a:lnTo>
                  <a:pt x="3683" y="16001"/>
                </a:lnTo>
                <a:lnTo>
                  <a:pt x="2413" y="16382"/>
                </a:lnTo>
                <a:lnTo>
                  <a:pt x="0" y="13335"/>
                </a:lnTo>
                <a:lnTo>
                  <a:pt x="3555" y="9270"/>
                </a:lnTo>
                <a:lnTo>
                  <a:pt x="6730" y="4825"/>
                </a:lnTo>
                <a:lnTo>
                  <a:pt x="9398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600188" y="1197829"/>
            <a:ext cx="133375" cy="96808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614157" y="1215771"/>
            <a:ext cx="114935" cy="78105"/>
          </a:xfrm>
          <a:custGeom>
            <a:avLst/>
            <a:gdLst/>
            <a:ahLst/>
            <a:cxnLst/>
            <a:rect l="l" t="t" r="r" b="b"/>
            <a:pathLst>
              <a:path w="114934" h="78105">
                <a:moveTo>
                  <a:pt x="21971" y="0"/>
                </a:moveTo>
                <a:lnTo>
                  <a:pt x="889" y="0"/>
                </a:lnTo>
                <a:lnTo>
                  <a:pt x="0" y="3937"/>
                </a:lnTo>
                <a:lnTo>
                  <a:pt x="2540" y="4063"/>
                </a:lnTo>
                <a:lnTo>
                  <a:pt x="4445" y="4699"/>
                </a:lnTo>
                <a:lnTo>
                  <a:pt x="5588" y="5714"/>
                </a:lnTo>
                <a:lnTo>
                  <a:pt x="6731" y="6603"/>
                </a:lnTo>
                <a:lnTo>
                  <a:pt x="7493" y="8127"/>
                </a:lnTo>
                <a:lnTo>
                  <a:pt x="8509" y="11937"/>
                </a:lnTo>
                <a:lnTo>
                  <a:pt x="8890" y="14477"/>
                </a:lnTo>
                <a:lnTo>
                  <a:pt x="9144" y="17525"/>
                </a:lnTo>
                <a:lnTo>
                  <a:pt x="15240" y="78104"/>
                </a:lnTo>
                <a:lnTo>
                  <a:pt x="26035" y="78104"/>
                </a:lnTo>
                <a:lnTo>
                  <a:pt x="31343" y="69885"/>
                </a:lnTo>
                <a:lnTo>
                  <a:pt x="35450" y="63373"/>
                </a:lnTo>
                <a:lnTo>
                  <a:pt x="26797" y="63373"/>
                </a:lnTo>
                <a:lnTo>
                  <a:pt x="21971" y="0"/>
                </a:lnTo>
                <a:close/>
              </a:path>
              <a:path w="114934" h="78105">
                <a:moveTo>
                  <a:pt x="68955" y="24256"/>
                </a:moveTo>
                <a:lnTo>
                  <a:pt x="56388" y="24256"/>
                </a:lnTo>
                <a:lnTo>
                  <a:pt x="57276" y="24383"/>
                </a:lnTo>
                <a:lnTo>
                  <a:pt x="57403" y="26669"/>
                </a:lnTo>
                <a:lnTo>
                  <a:pt x="57531" y="29971"/>
                </a:lnTo>
                <a:lnTo>
                  <a:pt x="57912" y="34162"/>
                </a:lnTo>
                <a:lnTo>
                  <a:pt x="58220" y="39211"/>
                </a:lnTo>
                <a:lnTo>
                  <a:pt x="58406" y="41723"/>
                </a:lnTo>
                <a:lnTo>
                  <a:pt x="61975" y="78104"/>
                </a:lnTo>
                <a:lnTo>
                  <a:pt x="71500" y="78104"/>
                </a:lnTo>
                <a:lnTo>
                  <a:pt x="76200" y="71754"/>
                </a:lnTo>
                <a:lnTo>
                  <a:pt x="80264" y="66039"/>
                </a:lnTo>
                <a:lnTo>
                  <a:pt x="81978" y="63500"/>
                </a:lnTo>
                <a:lnTo>
                  <a:pt x="72644" y="63500"/>
                </a:lnTo>
                <a:lnTo>
                  <a:pt x="68955" y="24256"/>
                </a:lnTo>
                <a:close/>
              </a:path>
              <a:path w="114934" h="78105">
                <a:moveTo>
                  <a:pt x="112649" y="0"/>
                </a:moveTo>
                <a:lnTo>
                  <a:pt x="91948" y="0"/>
                </a:lnTo>
                <a:lnTo>
                  <a:pt x="91186" y="3937"/>
                </a:lnTo>
                <a:lnTo>
                  <a:pt x="93725" y="4063"/>
                </a:lnTo>
                <a:lnTo>
                  <a:pt x="95503" y="4571"/>
                </a:lnTo>
                <a:lnTo>
                  <a:pt x="96647" y="5461"/>
                </a:lnTo>
                <a:lnTo>
                  <a:pt x="97663" y="6476"/>
                </a:lnTo>
                <a:lnTo>
                  <a:pt x="98298" y="8127"/>
                </a:lnTo>
                <a:lnTo>
                  <a:pt x="98298" y="16255"/>
                </a:lnTo>
                <a:lnTo>
                  <a:pt x="78434" y="54923"/>
                </a:lnTo>
                <a:lnTo>
                  <a:pt x="72644" y="63500"/>
                </a:lnTo>
                <a:lnTo>
                  <a:pt x="81978" y="63500"/>
                </a:lnTo>
                <a:lnTo>
                  <a:pt x="104140" y="27939"/>
                </a:lnTo>
                <a:lnTo>
                  <a:pt x="105918" y="24256"/>
                </a:lnTo>
                <a:lnTo>
                  <a:pt x="107823" y="20700"/>
                </a:lnTo>
                <a:lnTo>
                  <a:pt x="109220" y="17525"/>
                </a:lnTo>
                <a:lnTo>
                  <a:pt x="111506" y="12445"/>
                </a:lnTo>
                <a:lnTo>
                  <a:pt x="113030" y="8762"/>
                </a:lnTo>
                <a:lnTo>
                  <a:pt x="114935" y="3937"/>
                </a:lnTo>
                <a:lnTo>
                  <a:pt x="112649" y="0"/>
                </a:lnTo>
                <a:close/>
              </a:path>
              <a:path w="114934" h="78105">
                <a:moveTo>
                  <a:pt x="66675" y="0"/>
                </a:moveTo>
                <a:lnTo>
                  <a:pt x="55118" y="0"/>
                </a:lnTo>
                <a:lnTo>
                  <a:pt x="54228" y="3937"/>
                </a:lnTo>
                <a:lnTo>
                  <a:pt x="53467" y="9016"/>
                </a:lnTo>
                <a:lnTo>
                  <a:pt x="52197" y="13842"/>
                </a:lnTo>
                <a:lnTo>
                  <a:pt x="50546" y="18541"/>
                </a:lnTo>
                <a:lnTo>
                  <a:pt x="49022" y="23240"/>
                </a:lnTo>
                <a:lnTo>
                  <a:pt x="46482" y="28828"/>
                </a:lnTo>
                <a:lnTo>
                  <a:pt x="26797" y="63373"/>
                </a:lnTo>
                <a:lnTo>
                  <a:pt x="35450" y="63373"/>
                </a:lnTo>
                <a:lnTo>
                  <a:pt x="54006" y="29809"/>
                </a:lnTo>
                <a:lnTo>
                  <a:pt x="56388" y="24256"/>
                </a:lnTo>
                <a:lnTo>
                  <a:pt x="68955" y="24256"/>
                </a:lnTo>
                <a:lnTo>
                  <a:pt x="6667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614157" y="1215771"/>
            <a:ext cx="114935" cy="78105"/>
          </a:xfrm>
          <a:custGeom>
            <a:avLst/>
            <a:gdLst/>
            <a:ahLst/>
            <a:cxnLst/>
            <a:rect l="l" t="t" r="r" b="b"/>
            <a:pathLst>
              <a:path w="114934" h="78105">
                <a:moveTo>
                  <a:pt x="889" y="0"/>
                </a:moveTo>
                <a:lnTo>
                  <a:pt x="21971" y="0"/>
                </a:lnTo>
                <a:lnTo>
                  <a:pt x="26797" y="63373"/>
                </a:lnTo>
                <a:lnTo>
                  <a:pt x="32035" y="54681"/>
                </a:lnTo>
                <a:lnTo>
                  <a:pt x="50546" y="18541"/>
                </a:lnTo>
                <a:lnTo>
                  <a:pt x="52197" y="13842"/>
                </a:lnTo>
                <a:lnTo>
                  <a:pt x="53467" y="9016"/>
                </a:lnTo>
                <a:lnTo>
                  <a:pt x="54228" y="3937"/>
                </a:lnTo>
                <a:lnTo>
                  <a:pt x="55118" y="0"/>
                </a:lnTo>
                <a:lnTo>
                  <a:pt x="66675" y="0"/>
                </a:lnTo>
                <a:lnTo>
                  <a:pt x="72644" y="63500"/>
                </a:lnTo>
                <a:lnTo>
                  <a:pt x="78495" y="54832"/>
                </a:lnTo>
                <a:lnTo>
                  <a:pt x="98298" y="16255"/>
                </a:lnTo>
                <a:lnTo>
                  <a:pt x="98298" y="10667"/>
                </a:lnTo>
                <a:lnTo>
                  <a:pt x="98298" y="8127"/>
                </a:lnTo>
                <a:lnTo>
                  <a:pt x="91186" y="3937"/>
                </a:lnTo>
                <a:lnTo>
                  <a:pt x="91948" y="0"/>
                </a:lnTo>
                <a:lnTo>
                  <a:pt x="112649" y="0"/>
                </a:lnTo>
                <a:lnTo>
                  <a:pt x="114935" y="3937"/>
                </a:lnTo>
                <a:lnTo>
                  <a:pt x="113030" y="8762"/>
                </a:lnTo>
                <a:lnTo>
                  <a:pt x="111506" y="12445"/>
                </a:lnTo>
                <a:lnTo>
                  <a:pt x="110363" y="14986"/>
                </a:lnTo>
                <a:lnTo>
                  <a:pt x="109220" y="17525"/>
                </a:lnTo>
                <a:lnTo>
                  <a:pt x="107823" y="20700"/>
                </a:lnTo>
                <a:lnTo>
                  <a:pt x="105918" y="24256"/>
                </a:lnTo>
                <a:lnTo>
                  <a:pt x="104140" y="27939"/>
                </a:lnTo>
                <a:lnTo>
                  <a:pt x="102235" y="31495"/>
                </a:lnTo>
                <a:lnTo>
                  <a:pt x="100202" y="35051"/>
                </a:lnTo>
                <a:lnTo>
                  <a:pt x="98171" y="38607"/>
                </a:lnTo>
                <a:lnTo>
                  <a:pt x="95758" y="42671"/>
                </a:lnTo>
                <a:lnTo>
                  <a:pt x="92964" y="46989"/>
                </a:lnTo>
                <a:lnTo>
                  <a:pt x="90170" y="51307"/>
                </a:lnTo>
                <a:lnTo>
                  <a:pt x="87122" y="55879"/>
                </a:lnTo>
                <a:lnTo>
                  <a:pt x="83693" y="60959"/>
                </a:lnTo>
                <a:lnTo>
                  <a:pt x="80264" y="66039"/>
                </a:lnTo>
                <a:lnTo>
                  <a:pt x="76200" y="71754"/>
                </a:lnTo>
                <a:lnTo>
                  <a:pt x="71500" y="78104"/>
                </a:lnTo>
                <a:lnTo>
                  <a:pt x="61975" y="78104"/>
                </a:lnTo>
                <a:lnTo>
                  <a:pt x="58674" y="44450"/>
                </a:lnTo>
                <a:lnTo>
                  <a:pt x="58420" y="41909"/>
                </a:lnTo>
                <a:lnTo>
                  <a:pt x="58166" y="38480"/>
                </a:lnTo>
                <a:lnTo>
                  <a:pt x="57912" y="34162"/>
                </a:lnTo>
                <a:lnTo>
                  <a:pt x="57531" y="29971"/>
                </a:lnTo>
                <a:lnTo>
                  <a:pt x="57403" y="26669"/>
                </a:lnTo>
                <a:lnTo>
                  <a:pt x="57276" y="24383"/>
                </a:lnTo>
                <a:lnTo>
                  <a:pt x="56388" y="24256"/>
                </a:lnTo>
                <a:lnTo>
                  <a:pt x="54006" y="29809"/>
                </a:lnTo>
                <a:lnTo>
                  <a:pt x="51244" y="35623"/>
                </a:lnTo>
                <a:lnTo>
                  <a:pt x="31343" y="69885"/>
                </a:lnTo>
                <a:lnTo>
                  <a:pt x="26035" y="78104"/>
                </a:lnTo>
                <a:lnTo>
                  <a:pt x="15240" y="78104"/>
                </a:lnTo>
                <a:lnTo>
                  <a:pt x="9144" y="17525"/>
                </a:lnTo>
                <a:lnTo>
                  <a:pt x="8890" y="14477"/>
                </a:lnTo>
                <a:lnTo>
                  <a:pt x="8509" y="11937"/>
                </a:lnTo>
                <a:lnTo>
                  <a:pt x="8000" y="10032"/>
                </a:lnTo>
                <a:lnTo>
                  <a:pt x="7493" y="8127"/>
                </a:lnTo>
                <a:lnTo>
                  <a:pt x="6731" y="6603"/>
                </a:lnTo>
                <a:lnTo>
                  <a:pt x="5588" y="5714"/>
                </a:lnTo>
                <a:lnTo>
                  <a:pt x="4445" y="4699"/>
                </a:lnTo>
                <a:lnTo>
                  <a:pt x="2540" y="4063"/>
                </a:lnTo>
                <a:lnTo>
                  <a:pt x="0" y="3937"/>
                </a:lnTo>
                <a:lnTo>
                  <a:pt x="88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720583" y="1225296"/>
            <a:ext cx="48005" cy="10287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730743" y="1238377"/>
            <a:ext cx="66705" cy="10490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771256" y="1228378"/>
            <a:ext cx="70484" cy="11845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808341" y="1245869"/>
            <a:ext cx="29209" cy="81280"/>
          </a:xfrm>
          <a:custGeom>
            <a:avLst/>
            <a:gdLst/>
            <a:ahLst/>
            <a:cxnLst/>
            <a:rect l="l" t="t" r="r" b="b"/>
            <a:pathLst>
              <a:path w="29209" h="81280">
                <a:moveTo>
                  <a:pt x="25907" y="0"/>
                </a:moveTo>
                <a:lnTo>
                  <a:pt x="21716" y="0"/>
                </a:lnTo>
                <a:lnTo>
                  <a:pt x="5587" y="634"/>
                </a:lnTo>
                <a:lnTo>
                  <a:pt x="4699" y="4699"/>
                </a:lnTo>
                <a:lnTo>
                  <a:pt x="6350" y="4699"/>
                </a:lnTo>
                <a:lnTo>
                  <a:pt x="7619" y="4825"/>
                </a:lnTo>
                <a:lnTo>
                  <a:pt x="8508" y="5079"/>
                </a:lnTo>
                <a:lnTo>
                  <a:pt x="9525" y="5206"/>
                </a:lnTo>
                <a:lnTo>
                  <a:pt x="10286" y="5460"/>
                </a:lnTo>
                <a:lnTo>
                  <a:pt x="10922" y="5841"/>
                </a:lnTo>
                <a:lnTo>
                  <a:pt x="11429" y="6095"/>
                </a:lnTo>
                <a:lnTo>
                  <a:pt x="11810" y="6603"/>
                </a:lnTo>
                <a:lnTo>
                  <a:pt x="12064" y="7112"/>
                </a:lnTo>
                <a:lnTo>
                  <a:pt x="12318" y="7746"/>
                </a:lnTo>
                <a:lnTo>
                  <a:pt x="12445" y="10794"/>
                </a:lnTo>
                <a:lnTo>
                  <a:pt x="11937" y="13715"/>
                </a:lnTo>
                <a:lnTo>
                  <a:pt x="10922" y="17906"/>
                </a:lnTo>
                <a:lnTo>
                  <a:pt x="9905" y="21970"/>
                </a:lnTo>
                <a:lnTo>
                  <a:pt x="8508" y="27685"/>
                </a:lnTo>
                <a:lnTo>
                  <a:pt x="1904" y="57657"/>
                </a:lnTo>
                <a:lnTo>
                  <a:pt x="1269" y="60451"/>
                </a:lnTo>
                <a:lnTo>
                  <a:pt x="761" y="62864"/>
                </a:lnTo>
                <a:lnTo>
                  <a:pt x="507" y="65024"/>
                </a:lnTo>
                <a:lnTo>
                  <a:pt x="126" y="67055"/>
                </a:lnTo>
                <a:lnTo>
                  <a:pt x="0" y="72008"/>
                </a:lnTo>
                <a:lnTo>
                  <a:pt x="8381" y="81279"/>
                </a:lnTo>
                <a:lnTo>
                  <a:pt x="11556" y="81279"/>
                </a:lnTo>
                <a:lnTo>
                  <a:pt x="13080" y="81025"/>
                </a:lnTo>
                <a:lnTo>
                  <a:pt x="15875" y="80263"/>
                </a:lnTo>
                <a:lnTo>
                  <a:pt x="17399" y="79628"/>
                </a:lnTo>
                <a:lnTo>
                  <a:pt x="18795" y="78739"/>
                </a:lnTo>
                <a:lnTo>
                  <a:pt x="20319" y="77850"/>
                </a:lnTo>
                <a:lnTo>
                  <a:pt x="25145" y="73787"/>
                </a:lnTo>
                <a:lnTo>
                  <a:pt x="25526" y="73405"/>
                </a:lnTo>
                <a:lnTo>
                  <a:pt x="13588" y="73405"/>
                </a:lnTo>
                <a:lnTo>
                  <a:pt x="12700" y="73025"/>
                </a:lnTo>
                <a:lnTo>
                  <a:pt x="11429" y="71754"/>
                </a:lnTo>
                <a:lnTo>
                  <a:pt x="11175" y="70612"/>
                </a:lnTo>
                <a:lnTo>
                  <a:pt x="11302" y="66801"/>
                </a:lnTo>
                <a:lnTo>
                  <a:pt x="11556" y="65531"/>
                </a:lnTo>
                <a:lnTo>
                  <a:pt x="11683" y="64134"/>
                </a:lnTo>
                <a:lnTo>
                  <a:pt x="12191" y="62229"/>
                </a:lnTo>
                <a:lnTo>
                  <a:pt x="17754" y="36923"/>
                </a:lnTo>
                <a:lnTo>
                  <a:pt x="20853" y="23020"/>
                </a:lnTo>
                <a:lnTo>
                  <a:pt x="25907" y="0"/>
                </a:lnTo>
                <a:close/>
              </a:path>
              <a:path w="29209" h="81280">
                <a:moveTo>
                  <a:pt x="25145" y="66166"/>
                </a:moveTo>
                <a:lnTo>
                  <a:pt x="23875" y="67437"/>
                </a:lnTo>
                <a:lnTo>
                  <a:pt x="22732" y="68452"/>
                </a:lnTo>
                <a:lnTo>
                  <a:pt x="21843" y="69468"/>
                </a:lnTo>
                <a:lnTo>
                  <a:pt x="15620" y="73405"/>
                </a:lnTo>
                <a:lnTo>
                  <a:pt x="25526" y="73405"/>
                </a:lnTo>
                <a:lnTo>
                  <a:pt x="28955" y="69976"/>
                </a:lnTo>
                <a:lnTo>
                  <a:pt x="25145" y="6616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808341" y="1245869"/>
            <a:ext cx="29209" cy="81280"/>
          </a:xfrm>
          <a:custGeom>
            <a:avLst/>
            <a:gdLst/>
            <a:ahLst/>
            <a:cxnLst/>
            <a:rect l="l" t="t" r="r" b="b"/>
            <a:pathLst>
              <a:path w="29209" h="81280">
                <a:moveTo>
                  <a:pt x="21716" y="0"/>
                </a:moveTo>
                <a:lnTo>
                  <a:pt x="25907" y="0"/>
                </a:lnTo>
                <a:lnTo>
                  <a:pt x="24143" y="8022"/>
                </a:lnTo>
                <a:lnTo>
                  <a:pt x="22463" y="15700"/>
                </a:lnTo>
                <a:lnTo>
                  <a:pt x="20853" y="23020"/>
                </a:lnTo>
                <a:lnTo>
                  <a:pt x="19303" y="29971"/>
                </a:lnTo>
                <a:lnTo>
                  <a:pt x="17754" y="36923"/>
                </a:lnTo>
                <a:lnTo>
                  <a:pt x="16144" y="44243"/>
                </a:lnTo>
                <a:lnTo>
                  <a:pt x="14464" y="51921"/>
                </a:lnTo>
                <a:lnTo>
                  <a:pt x="12700" y="59943"/>
                </a:lnTo>
                <a:lnTo>
                  <a:pt x="12191" y="62229"/>
                </a:lnTo>
                <a:lnTo>
                  <a:pt x="11683" y="64134"/>
                </a:lnTo>
                <a:lnTo>
                  <a:pt x="11556" y="65531"/>
                </a:lnTo>
                <a:lnTo>
                  <a:pt x="11302" y="66801"/>
                </a:lnTo>
                <a:lnTo>
                  <a:pt x="11175" y="68071"/>
                </a:lnTo>
                <a:lnTo>
                  <a:pt x="11175" y="69214"/>
                </a:lnTo>
                <a:lnTo>
                  <a:pt x="11175" y="70612"/>
                </a:lnTo>
                <a:lnTo>
                  <a:pt x="11429" y="71754"/>
                </a:lnTo>
                <a:lnTo>
                  <a:pt x="12064" y="72389"/>
                </a:lnTo>
                <a:lnTo>
                  <a:pt x="12700" y="73025"/>
                </a:lnTo>
                <a:lnTo>
                  <a:pt x="13588" y="73405"/>
                </a:lnTo>
                <a:lnTo>
                  <a:pt x="14858" y="73405"/>
                </a:lnTo>
                <a:lnTo>
                  <a:pt x="15620" y="73405"/>
                </a:lnTo>
                <a:lnTo>
                  <a:pt x="16255" y="73278"/>
                </a:lnTo>
                <a:lnTo>
                  <a:pt x="17017" y="73025"/>
                </a:lnTo>
                <a:lnTo>
                  <a:pt x="17652" y="72770"/>
                </a:lnTo>
                <a:lnTo>
                  <a:pt x="18414" y="72262"/>
                </a:lnTo>
                <a:lnTo>
                  <a:pt x="19176" y="71754"/>
                </a:lnTo>
                <a:lnTo>
                  <a:pt x="19938" y="71119"/>
                </a:lnTo>
                <a:lnTo>
                  <a:pt x="20827" y="70357"/>
                </a:lnTo>
                <a:lnTo>
                  <a:pt x="21843" y="69468"/>
                </a:lnTo>
                <a:lnTo>
                  <a:pt x="22732" y="68452"/>
                </a:lnTo>
                <a:lnTo>
                  <a:pt x="23875" y="67437"/>
                </a:lnTo>
                <a:lnTo>
                  <a:pt x="25145" y="66166"/>
                </a:lnTo>
                <a:lnTo>
                  <a:pt x="28955" y="69976"/>
                </a:lnTo>
                <a:lnTo>
                  <a:pt x="26924" y="72008"/>
                </a:lnTo>
                <a:lnTo>
                  <a:pt x="25145" y="73787"/>
                </a:lnTo>
                <a:lnTo>
                  <a:pt x="23494" y="75183"/>
                </a:lnTo>
                <a:lnTo>
                  <a:pt x="21843" y="76580"/>
                </a:lnTo>
                <a:lnTo>
                  <a:pt x="20319" y="77850"/>
                </a:lnTo>
                <a:lnTo>
                  <a:pt x="18795" y="78739"/>
                </a:lnTo>
                <a:lnTo>
                  <a:pt x="17399" y="79628"/>
                </a:lnTo>
                <a:lnTo>
                  <a:pt x="15875" y="80263"/>
                </a:lnTo>
                <a:lnTo>
                  <a:pt x="14477" y="80644"/>
                </a:lnTo>
                <a:lnTo>
                  <a:pt x="13080" y="81025"/>
                </a:lnTo>
                <a:lnTo>
                  <a:pt x="11556" y="81279"/>
                </a:lnTo>
                <a:lnTo>
                  <a:pt x="9905" y="81279"/>
                </a:lnTo>
                <a:lnTo>
                  <a:pt x="8381" y="81279"/>
                </a:lnTo>
                <a:lnTo>
                  <a:pt x="2793" y="78231"/>
                </a:lnTo>
                <a:lnTo>
                  <a:pt x="1904" y="77215"/>
                </a:lnTo>
                <a:lnTo>
                  <a:pt x="1269" y="76072"/>
                </a:lnTo>
                <a:lnTo>
                  <a:pt x="761" y="74802"/>
                </a:lnTo>
                <a:lnTo>
                  <a:pt x="253" y="73405"/>
                </a:lnTo>
                <a:lnTo>
                  <a:pt x="0" y="72008"/>
                </a:lnTo>
                <a:lnTo>
                  <a:pt x="0" y="70357"/>
                </a:lnTo>
                <a:lnTo>
                  <a:pt x="0" y="68833"/>
                </a:lnTo>
                <a:lnTo>
                  <a:pt x="126" y="67055"/>
                </a:lnTo>
                <a:lnTo>
                  <a:pt x="507" y="65024"/>
                </a:lnTo>
                <a:lnTo>
                  <a:pt x="761" y="62864"/>
                </a:lnTo>
                <a:lnTo>
                  <a:pt x="1269" y="60451"/>
                </a:lnTo>
                <a:lnTo>
                  <a:pt x="1904" y="57657"/>
                </a:lnTo>
                <a:lnTo>
                  <a:pt x="3555" y="50164"/>
                </a:lnTo>
                <a:lnTo>
                  <a:pt x="5206" y="42671"/>
                </a:lnTo>
                <a:lnTo>
                  <a:pt x="6857" y="35178"/>
                </a:lnTo>
                <a:lnTo>
                  <a:pt x="8508" y="27685"/>
                </a:lnTo>
                <a:lnTo>
                  <a:pt x="9905" y="21970"/>
                </a:lnTo>
                <a:lnTo>
                  <a:pt x="10922" y="17906"/>
                </a:lnTo>
                <a:lnTo>
                  <a:pt x="11937" y="13715"/>
                </a:lnTo>
                <a:lnTo>
                  <a:pt x="12445" y="10794"/>
                </a:lnTo>
                <a:lnTo>
                  <a:pt x="12445" y="9143"/>
                </a:lnTo>
                <a:lnTo>
                  <a:pt x="12445" y="8381"/>
                </a:lnTo>
                <a:lnTo>
                  <a:pt x="10922" y="5841"/>
                </a:lnTo>
                <a:lnTo>
                  <a:pt x="10286" y="5460"/>
                </a:lnTo>
                <a:lnTo>
                  <a:pt x="9525" y="5206"/>
                </a:lnTo>
                <a:lnTo>
                  <a:pt x="8508" y="5079"/>
                </a:lnTo>
                <a:lnTo>
                  <a:pt x="7619" y="4825"/>
                </a:lnTo>
                <a:lnTo>
                  <a:pt x="6350" y="4699"/>
                </a:lnTo>
                <a:lnTo>
                  <a:pt x="4699" y="4699"/>
                </a:lnTo>
                <a:lnTo>
                  <a:pt x="5587" y="634"/>
                </a:lnTo>
                <a:lnTo>
                  <a:pt x="21716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848600" y="1213103"/>
            <a:ext cx="116585" cy="4800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863713" y="1231519"/>
            <a:ext cx="97155" cy="28575"/>
          </a:xfrm>
          <a:custGeom>
            <a:avLst/>
            <a:gdLst/>
            <a:ahLst/>
            <a:cxnLst/>
            <a:rect l="l" t="t" r="r" b="b"/>
            <a:pathLst>
              <a:path w="97154" h="28575">
                <a:moveTo>
                  <a:pt x="54228" y="11175"/>
                </a:moveTo>
                <a:lnTo>
                  <a:pt x="28955" y="11175"/>
                </a:lnTo>
                <a:lnTo>
                  <a:pt x="35686" y="13969"/>
                </a:lnTo>
                <a:lnTo>
                  <a:pt x="53339" y="25145"/>
                </a:lnTo>
                <a:lnTo>
                  <a:pt x="61213" y="28066"/>
                </a:lnTo>
                <a:lnTo>
                  <a:pt x="75183" y="28066"/>
                </a:lnTo>
                <a:lnTo>
                  <a:pt x="81152" y="25526"/>
                </a:lnTo>
                <a:lnTo>
                  <a:pt x="86232" y="20700"/>
                </a:lnTo>
                <a:lnTo>
                  <a:pt x="90143" y="16890"/>
                </a:lnTo>
                <a:lnTo>
                  <a:pt x="65404" y="16890"/>
                </a:lnTo>
                <a:lnTo>
                  <a:pt x="58673" y="13969"/>
                </a:lnTo>
                <a:lnTo>
                  <a:pt x="54228" y="11175"/>
                </a:lnTo>
                <a:close/>
              </a:path>
              <a:path w="97154" h="28575">
                <a:moveTo>
                  <a:pt x="33146" y="0"/>
                </a:moveTo>
                <a:lnTo>
                  <a:pt x="20573" y="0"/>
                </a:lnTo>
                <a:lnTo>
                  <a:pt x="15239" y="2031"/>
                </a:lnTo>
                <a:lnTo>
                  <a:pt x="10794" y="6222"/>
                </a:lnTo>
                <a:lnTo>
                  <a:pt x="6350" y="10540"/>
                </a:lnTo>
                <a:lnTo>
                  <a:pt x="2666" y="15747"/>
                </a:lnTo>
                <a:lnTo>
                  <a:pt x="0" y="22097"/>
                </a:lnTo>
                <a:lnTo>
                  <a:pt x="6222" y="25653"/>
                </a:lnTo>
                <a:lnTo>
                  <a:pt x="8508" y="20827"/>
                </a:lnTo>
                <a:lnTo>
                  <a:pt x="11048" y="17271"/>
                </a:lnTo>
                <a:lnTo>
                  <a:pt x="13969" y="14858"/>
                </a:lnTo>
                <a:lnTo>
                  <a:pt x="16890" y="12318"/>
                </a:lnTo>
                <a:lnTo>
                  <a:pt x="20319" y="11175"/>
                </a:lnTo>
                <a:lnTo>
                  <a:pt x="54228" y="11175"/>
                </a:lnTo>
                <a:lnTo>
                  <a:pt x="40893" y="2793"/>
                </a:lnTo>
                <a:lnTo>
                  <a:pt x="33146" y="0"/>
                </a:lnTo>
                <a:close/>
              </a:path>
              <a:path w="97154" h="28575">
                <a:moveTo>
                  <a:pt x="90677" y="2031"/>
                </a:moveTo>
                <a:lnTo>
                  <a:pt x="87502" y="7111"/>
                </a:lnTo>
                <a:lnTo>
                  <a:pt x="84454" y="10794"/>
                </a:lnTo>
                <a:lnTo>
                  <a:pt x="78358" y="15620"/>
                </a:lnTo>
                <a:lnTo>
                  <a:pt x="74548" y="16890"/>
                </a:lnTo>
                <a:lnTo>
                  <a:pt x="90143" y="16890"/>
                </a:lnTo>
                <a:lnTo>
                  <a:pt x="91185" y="15875"/>
                </a:lnTo>
                <a:lnTo>
                  <a:pt x="94741" y="11048"/>
                </a:lnTo>
                <a:lnTo>
                  <a:pt x="97154" y="6350"/>
                </a:lnTo>
                <a:lnTo>
                  <a:pt x="90677" y="203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863713" y="1231519"/>
            <a:ext cx="97155" cy="28575"/>
          </a:xfrm>
          <a:custGeom>
            <a:avLst/>
            <a:gdLst/>
            <a:ahLst/>
            <a:cxnLst/>
            <a:rect l="l" t="t" r="r" b="b"/>
            <a:pathLst>
              <a:path w="97154" h="28575">
                <a:moveTo>
                  <a:pt x="26796" y="0"/>
                </a:moveTo>
                <a:lnTo>
                  <a:pt x="33146" y="0"/>
                </a:lnTo>
                <a:lnTo>
                  <a:pt x="40893" y="2793"/>
                </a:lnTo>
                <a:lnTo>
                  <a:pt x="49783" y="8381"/>
                </a:lnTo>
                <a:lnTo>
                  <a:pt x="58673" y="13969"/>
                </a:lnTo>
                <a:lnTo>
                  <a:pt x="65404" y="16890"/>
                </a:lnTo>
                <a:lnTo>
                  <a:pt x="69976" y="16890"/>
                </a:lnTo>
                <a:lnTo>
                  <a:pt x="74548" y="16890"/>
                </a:lnTo>
                <a:lnTo>
                  <a:pt x="78358" y="15620"/>
                </a:lnTo>
                <a:lnTo>
                  <a:pt x="81406" y="13207"/>
                </a:lnTo>
                <a:lnTo>
                  <a:pt x="84454" y="10794"/>
                </a:lnTo>
                <a:lnTo>
                  <a:pt x="87502" y="7111"/>
                </a:lnTo>
                <a:lnTo>
                  <a:pt x="90677" y="2031"/>
                </a:lnTo>
                <a:lnTo>
                  <a:pt x="97154" y="6350"/>
                </a:lnTo>
                <a:lnTo>
                  <a:pt x="94741" y="11048"/>
                </a:lnTo>
                <a:lnTo>
                  <a:pt x="91185" y="15875"/>
                </a:lnTo>
                <a:lnTo>
                  <a:pt x="86232" y="20700"/>
                </a:lnTo>
                <a:lnTo>
                  <a:pt x="81152" y="25526"/>
                </a:lnTo>
                <a:lnTo>
                  <a:pt x="75183" y="28066"/>
                </a:lnTo>
                <a:lnTo>
                  <a:pt x="68071" y="28066"/>
                </a:lnTo>
                <a:lnTo>
                  <a:pt x="61213" y="28066"/>
                </a:lnTo>
                <a:lnTo>
                  <a:pt x="53339" y="25145"/>
                </a:lnTo>
                <a:lnTo>
                  <a:pt x="44450" y="19557"/>
                </a:lnTo>
                <a:lnTo>
                  <a:pt x="35686" y="13969"/>
                </a:lnTo>
                <a:lnTo>
                  <a:pt x="28955" y="11175"/>
                </a:lnTo>
                <a:lnTo>
                  <a:pt x="24256" y="11175"/>
                </a:lnTo>
                <a:lnTo>
                  <a:pt x="20319" y="11175"/>
                </a:lnTo>
                <a:lnTo>
                  <a:pt x="16890" y="12318"/>
                </a:lnTo>
                <a:lnTo>
                  <a:pt x="13969" y="14858"/>
                </a:lnTo>
                <a:lnTo>
                  <a:pt x="11048" y="17271"/>
                </a:lnTo>
                <a:lnTo>
                  <a:pt x="8508" y="20827"/>
                </a:lnTo>
                <a:lnTo>
                  <a:pt x="6222" y="25653"/>
                </a:lnTo>
                <a:lnTo>
                  <a:pt x="0" y="22097"/>
                </a:lnTo>
                <a:lnTo>
                  <a:pt x="2666" y="15747"/>
                </a:lnTo>
                <a:lnTo>
                  <a:pt x="6350" y="10540"/>
                </a:lnTo>
                <a:lnTo>
                  <a:pt x="10794" y="6222"/>
                </a:lnTo>
                <a:lnTo>
                  <a:pt x="15239" y="2031"/>
                </a:lnTo>
                <a:lnTo>
                  <a:pt x="20573" y="0"/>
                </a:lnTo>
                <a:lnTo>
                  <a:pt x="2679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961376" y="1159763"/>
            <a:ext cx="363474" cy="13868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8328659" y="1127772"/>
            <a:ext cx="413766" cy="218681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8343524" y="1146175"/>
            <a:ext cx="394335" cy="198755"/>
          </a:xfrm>
          <a:custGeom>
            <a:avLst/>
            <a:gdLst/>
            <a:ahLst/>
            <a:cxnLst/>
            <a:rect l="l" t="t" r="r" b="b"/>
            <a:pathLst>
              <a:path w="394334" h="198755">
                <a:moveTo>
                  <a:pt x="341751" y="0"/>
                </a:moveTo>
                <a:lnTo>
                  <a:pt x="339846" y="6603"/>
                </a:lnTo>
                <a:lnTo>
                  <a:pt x="348966" y="11316"/>
                </a:lnTo>
                <a:lnTo>
                  <a:pt x="356895" y="18208"/>
                </a:lnTo>
                <a:lnTo>
                  <a:pt x="376723" y="66008"/>
                </a:lnTo>
                <a:lnTo>
                  <a:pt x="379216" y="99440"/>
                </a:lnTo>
                <a:lnTo>
                  <a:pt x="378594" y="116893"/>
                </a:lnTo>
                <a:lnTo>
                  <a:pt x="369183" y="160274"/>
                </a:lnTo>
                <a:lnTo>
                  <a:pt x="339846" y="192150"/>
                </a:lnTo>
                <a:lnTo>
                  <a:pt x="341751" y="198754"/>
                </a:lnTo>
                <a:lnTo>
                  <a:pt x="380486" y="164591"/>
                </a:lnTo>
                <a:lnTo>
                  <a:pt x="393219" y="117550"/>
                </a:lnTo>
                <a:lnTo>
                  <a:pt x="394075" y="99313"/>
                </a:lnTo>
                <a:lnTo>
                  <a:pt x="393219" y="81151"/>
                </a:lnTo>
                <a:lnTo>
                  <a:pt x="380486" y="34162"/>
                </a:lnTo>
                <a:lnTo>
                  <a:pt x="353589" y="4570"/>
                </a:lnTo>
                <a:lnTo>
                  <a:pt x="341751" y="0"/>
                </a:lnTo>
                <a:close/>
              </a:path>
              <a:path w="394334" h="198755">
                <a:moveTo>
                  <a:pt x="52318" y="0"/>
                </a:moveTo>
                <a:lnTo>
                  <a:pt x="13583" y="34162"/>
                </a:lnTo>
                <a:lnTo>
                  <a:pt x="849" y="81151"/>
                </a:lnTo>
                <a:lnTo>
                  <a:pt x="0" y="99440"/>
                </a:lnTo>
                <a:lnTo>
                  <a:pt x="849" y="117550"/>
                </a:lnTo>
                <a:lnTo>
                  <a:pt x="13583" y="164591"/>
                </a:lnTo>
                <a:lnTo>
                  <a:pt x="40479" y="194184"/>
                </a:lnTo>
                <a:lnTo>
                  <a:pt x="52318" y="198754"/>
                </a:lnTo>
                <a:lnTo>
                  <a:pt x="54223" y="192150"/>
                </a:lnTo>
                <a:lnTo>
                  <a:pt x="45102" y="187438"/>
                </a:lnTo>
                <a:lnTo>
                  <a:pt x="37173" y="180546"/>
                </a:lnTo>
                <a:lnTo>
                  <a:pt x="17345" y="132857"/>
                </a:lnTo>
                <a:lnTo>
                  <a:pt x="14857" y="99313"/>
                </a:lnTo>
                <a:lnTo>
                  <a:pt x="15474" y="81986"/>
                </a:lnTo>
                <a:lnTo>
                  <a:pt x="24886" y="38480"/>
                </a:lnTo>
                <a:lnTo>
                  <a:pt x="54223" y="6603"/>
                </a:lnTo>
                <a:lnTo>
                  <a:pt x="5231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8683370" y="1146175"/>
            <a:ext cx="54610" cy="198755"/>
          </a:xfrm>
          <a:custGeom>
            <a:avLst/>
            <a:gdLst/>
            <a:ahLst/>
            <a:cxnLst/>
            <a:rect l="l" t="t" r="r" b="b"/>
            <a:pathLst>
              <a:path w="54609" h="198755">
                <a:moveTo>
                  <a:pt x="1904" y="0"/>
                </a:moveTo>
                <a:lnTo>
                  <a:pt x="40639" y="34162"/>
                </a:lnTo>
                <a:lnTo>
                  <a:pt x="53373" y="81151"/>
                </a:lnTo>
                <a:lnTo>
                  <a:pt x="54228" y="99313"/>
                </a:lnTo>
                <a:lnTo>
                  <a:pt x="53373" y="117550"/>
                </a:lnTo>
                <a:lnTo>
                  <a:pt x="40639" y="164591"/>
                </a:lnTo>
                <a:lnTo>
                  <a:pt x="13743" y="194184"/>
                </a:lnTo>
                <a:lnTo>
                  <a:pt x="1904" y="198754"/>
                </a:lnTo>
                <a:lnTo>
                  <a:pt x="0" y="192150"/>
                </a:lnTo>
                <a:lnTo>
                  <a:pt x="9120" y="187438"/>
                </a:lnTo>
                <a:lnTo>
                  <a:pt x="17049" y="180546"/>
                </a:lnTo>
                <a:lnTo>
                  <a:pt x="36877" y="132857"/>
                </a:lnTo>
                <a:lnTo>
                  <a:pt x="39370" y="99440"/>
                </a:lnTo>
                <a:lnTo>
                  <a:pt x="38748" y="81986"/>
                </a:lnTo>
                <a:lnTo>
                  <a:pt x="29336" y="38480"/>
                </a:lnTo>
                <a:lnTo>
                  <a:pt x="0" y="6603"/>
                </a:lnTo>
                <a:lnTo>
                  <a:pt x="190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8338946" y="1141602"/>
            <a:ext cx="173384" cy="207899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8411464" y="1214247"/>
            <a:ext cx="95885" cy="113030"/>
          </a:xfrm>
          <a:custGeom>
            <a:avLst/>
            <a:gdLst/>
            <a:ahLst/>
            <a:cxnLst/>
            <a:rect l="l" t="t" r="r" b="b"/>
            <a:pathLst>
              <a:path w="95884" h="113030">
                <a:moveTo>
                  <a:pt x="35305" y="0"/>
                </a:moveTo>
                <a:lnTo>
                  <a:pt x="19823" y="10908"/>
                </a:lnTo>
                <a:lnTo>
                  <a:pt x="8794" y="22494"/>
                </a:lnTo>
                <a:lnTo>
                  <a:pt x="2194" y="34772"/>
                </a:lnTo>
                <a:lnTo>
                  <a:pt x="0" y="47751"/>
                </a:lnTo>
                <a:lnTo>
                  <a:pt x="0" y="56768"/>
                </a:lnTo>
                <a:lnTo>
                  <a:pt x="30987" y="79375"/>
                </a:lnTo>
                <a:lnTo>
                  <a:pt x="23494" y="113029"/>
                </a:lnTo>
                <a:lnTo>
                  <a:pt x="36067" y="113029"/>
                </a:lnTo>
                <a:lnTo>
                  <a:pt x="43687" y="79501"/>
                </a:lnTo>
                <a:lnTo>
                  <a:pt x="51260" y="78978"/>
                </a:lnTo>
                <a:lnTo>
                  <a:pt x="58356" y="77596"/>
                </a:lnTo>
                <a:lnTo>
                  <a:pt x="64976" y="75358"/>
                </a:lnTo>
                <a:lnTo>
                  <a:pt x="69103" y="73278"/>
                </a:lnTo>
                <a:lnTo>
                  <a:pt x="44957" y="73278"/>
                </a:lnTo>
                <a:lnTo>
                  <a:pt x="45071" y="72770"/>
                </a:lnTo>
                <a:lnTo>
                  <a:pt x="32384" y="72770"/>
                </a:lnTo>
                <a:lnTo>
                  <a:pt x="26161" y="71500"/>
                </a:lnTo>
                <a:lnTo>
                  <a:pt x="21462" y="68833"/>
                </a:lnTo>
                <a:lnTo>
                  <a:pt x="15239" y="60832"/>
                </a:lnTo>
                <a:lnTo>
                  <a:pt x="13715" y="55244"/>
                </a:lnTo>
                <a:lnTo>
                  <a:pt x="13715" y="40893"/>
                </a:lnTo>
                <a:lnTo>
                  <a:pt x="39496" y="5461"/>
                </a:lnTo>
                <a:lnTo>
                  <a:pt x="35305" y="0"/>
                </a:lnTo>
                <a:close/>
              </a:path>
              <a:path w="95884" h="113030">
                <a:moveTo>
                  <a:pt x="90504" y="6603"/>
                </a:moveTo>
                <a:lnTo>
                  <a:pt x="75437" y="6603"/>
                </a:lnTo>
                <a:lnTo>
                  <a:pt x="77850" y="7874"/>
                </a:lnTo>
                <a:lnTo>
                  <a:pt x="81152" y="13207"/>
                </a:lnTo>
                <a:lnTo>
                  <a:pt x="81836" y="16510"/>
                </a:lnTo>
                <a:lnTo>
                  <a:pt x="81869" y="22494"/>
                </a:lnTo>
                <a:lnTo>
                  <a:pt x="81631" y="27892"/>
                </a:lnTo>
                <a:lnTo>
                  <a:pt x="59054" y="70612"/>
                </a:lnTo>
                <a:lnTo>
                  <a:pt x="44957" y="73278"/>
                </a:lnTo>
                <a:lnTo>
                  <a:pt x="69103" y="73278"/>
                </a:lnTo>
                <a:lnTo>
                  <a:pt x="94154" y="39338"/>
                </a:lnTo>
                <a:lnTo>
                  <a:pt x="95757" y="16510"/>
                </a:lnTo>
                <a:lnTo>
                  <a:pt x="93852" y="10413"/>
                </a:lnTo>
                <a:lnTo>
                  <a:pt x="90504" y="6603"/>
                </a:lnTo>
                <a:close/>
              </a:path>
              <a:path w="95884" h="113030">
                <a:moveTo>
                  <a:pt x="81025" y="126"/>
                </a:moveTo>
                <a:lnTo>
                  <a:pt x="66166" y="126"/>
                </a:lnTo>
                <a:lnTo>
                  <a:pt x="59562" y="3048"/>
                </a:lnTo>
                <a:lnTo>
                  <a:pt x="32384" y="72770"/>
                </a:lnTo>
                <a:lnTo>
                  <a:pt x="45071" y="72770"/>
                </a:lnTo>
                <a:lnTo>
                  <a:pt x="53711" y="34226"/>
                </a:lnTo>
                <a:lnTo>
                  <a:pt x="55499" y="26415"/>
                </a:lnTo>
                <a:lnTo>
                  <a:pt x="58165" y="18795"/>
                </a:lnTo>
                <a:lnTo>
                  <a:pt x="61371" y="13795"/>
                </a:lnTo>
                <a:lnTo>
                  <a:pt x="64388" y="9016"/>
                </a:lnTo>
                <a:lnTo>
                  <a:pt x="68071" y="6603"/>
                </a:lnTo>
                <a:lnTo>
                  <a:pt x="90504" y="6603"/>
                </a:lnTo>
                <a:lnTo>
                  <a:pt x="86486" y="2158"/>
                </a:lnTo>
                <a:lnTo>
                  <a:pt x="81025" y="12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8456421" y="1220850"/>
            <a:ext cx="37465" cy="66675"/>
          </a:xfrm>
          <a:custGeom>
            <a:avLst/>
            <a:gdLst/>
            <a:ahLst/>
            <a:cxnLst/>
            <a:rect l="l" t="t" r="r" b="b"/>
            <a:pathLst>
              <a:path w="37465" h="66675">
                <a:moveTo>
                  <a:pt x="27431" y="0"/>
                </a:moveTo>
                <a:lnTo>
                  <a:pt x="23113" y="0"/>
                </a:lnTo>
                <a:lnTo>
                  <a:pt x="19430" y="2412"/>
                </a:lnTo>
                <a:lnTo>
                  <a:pt x="16382" y="7238"/>
                </a:lnTo>
                <a:lnTo>
                  <a:pt x="13207" y="12191"/>
                </a:lnTo>
                <a:lnTo>
                  <a:pt x="10541" y="19812"/>
                </a:lnTo>
                <a:lnTo>
                  <a:pt x="8127" y="30352"/>
                </a:lnTo>
                <a:lnTo>
                  <a:pt x="0" y="66675"/>
                </a:lnTo>
                <a:lnTo>
                  <a:pt x="7620" y="66421"/>
                </a:lnTo>
                <a:lnTo>
                  <a:pt x="14097" y="64008"/>
                </a:lnTo>
                <a:lnTo>
                  <a:pt x="19684" y="59182"/>
                </a:lnTo>
                <a:lnTo>
                  <a:pt x="25146" y="54483"/>
                </a:lnTo>
                <a:lnTo>
                  <a:pt x="36956" y="14859"/>
                </a:lnTo>
                <a:lnTo>
                  <a:pt x="36956" y="10287"/>
                </a:lnTo>
                <a:lnTo>
                  <a:pt x="36195" y="6603"/>
                </a:lnTo>
                <a:lnTo>
                  <a:pt x="34544" y="3937"/>
                </a:lnTo>
                <a:lnTo>
                  <a:pt x="32893" y="1270"/>
                </a:lnTo>
                <a:lnTo>
                  <a:pt x="30479" y="0"/>
                </a:lnTo>
                <a:lnTo>
                  <a:pt x="2743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8411464" y="1214247"/>
            <a:ext cx="95885" cy="113030"/>
          </a:xfrm>
          <a:custGeom>
            <a:avLst/>
            <a:gdLst/>
            <a:ahLst/>
            <a:cxnLst/>
            <a:rect l="l" t="t" r="r" b="b"/>
            <a:pathLst>
              <a:path w="95884" h="113030">
                <a:moveTo>
                  <a:pt x="35305" y="0"/>
                </a:moveTo>
                <a:lnTo>
                  <a:pt x="39496" y="5461"/>
                </a:lnTo>
                <a:lnTo>
                  <a:pt x="33881" y="9917"/>
                </a:lnTo>
                <a:lnTo>
                  <a:pt x="28860" y="14731"/>
                </a:lnTo>
                <a:lnTo>
                  <a:pt x="24459" y="19927"/>
                </a:lnTo>
                <a:lnTo>
                  <a:pt x="20700" y="25526"/>
                </a:lnTo>
                <a:lnTo>
                  <a:pt x="16001" y="33274"/>
                </a:lnTo>
                <a:lnTo>
                  <a:pt x="13715" y="40893"/>
                </a:lnTo>
                <a:lnTo>
                  <a:pt x="13715" y="48387"/>
                </a:lnTo>
                <a:lnTo>
                  <a:pt x="13715" y="55244"/>
                </a:lnTo>
                <a:lnTo>
                  <a:pt x="32384" y="72770"/>
                </a:lnTo>
                <a:lnTo>
                  <a:pt x="40639" y="35940"/>
                </a:lnTo>
                <a:lnTo>
                  <a:pt x="42949" y="27320"/>
                </a:lnTo>
                <a:lnTo>
                  <a:pt x="66166" y="126"/>
                </a:lnTo>
                <a:lnTo>
                  <a:pt x="73659" y="126"/>
                </a:lnTo>
                <a:lnTo>
                  <a:pt x="81025" y="126"/>
                </a:lnTo>
                <a:lnTo>
                  <a:pt x="86486" y="2158"/>
                </a:lnTo>
                <a:lnTo>
                  <a:pt x="90169" y="6223"/>
                </a:lnTo>
                <a:lnTo>
                  <a:pt x="93852" y="10413"/>
                </a:lnTo>
                <a:lnTo>
                  <a:pt x="95757" y="16510"/>
                </a:lnTo>
                <a:lnTo>
                  <a:pt x="95757" y="24764"/>
                </a:lnTo>
                <a:lnTo>
                  <a:pt x="81597" y="63754"/>
                </a:lnTo>
                <a:lnTo>
                  <a:pt x="43687" y="79501"/>
                </a:lnTo>
                <a:lnTo>
                  <a:pt x="36067" y="113029"/>
                </a:lnTo>
                <a:lnTo>
                  <a:pt x="23494" y="113029"/>
                </a:lnTo>
                <a:lnTo>
                  <a:pt x="30987" y="79375"/>
                </a:lnTo>
                <a:lnTo>
                  <a:pt x="21081" y="78231"/>
                </a:lnTo>
                <a:lnTo>
                  <a:pt x="13461" y="74929"/>
                </a:lnTo>
                <a:lnTo>
                  <a:pt x="8000" y="69468"/>
                </a:lnTo>
                <a:lnTo>
                  <a:pt x="2666" y="63880"/>
                </a:lnTo>
                <a:lnTo>
                  <a:pt x="0" y="56768"/>
                </a:lnTo>
                <a:lnTo>
                  <a:pt x="0" y="47751"/>
                </a:lnTo>
                <a:lnTo>
                  <a:pt x="2194" y="34772"/>
                </a:lnTo>
                <a:lnTo>
                  <a:pt x="8794" y="22494"/>
                </a:lnTo>
                <a:lnTo>
                  <a:pt x="19823" y="10908"/>
                </a:lnTo>
                <a:lnTo>
                  <a:pt x="353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8496300" y="1249724"/>
            <a:ext cx="78527" cy="76917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8506079" y="1262761"/>
            <a:ext cx="106730" cy="91312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8577453" y="1276858"/>
            <a:ext cx="52292" cy="89408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8606155" y="1263434"/>
            <a:ext cx="63042" cy="106514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8638285" y="1282191"/>
            <a:ext cx="26034" cy="71120"/>
          </a:xfrm>
          <a:custGeom>
            <a:avLst/>
            <a:gdLst/>
            <a:ahLst/>
            <a:cxnLst/>
            <a:rect l="l" t="t" r="r" b="b"/>
            <a:pathLst>
              <a:path w="26034" h="71119">
                <a:moveTo>
                  <a:pt x="22987" y="0"/>
                </a:moveTo>
                <a:lnTo>
                  <a:pt x="18923" y="0"/>
                </a:lnTo>
                <a:lnTo>
                  <a:pt x="4825" y="762"/>
                </a:lnTo>
                <a:lnTo>
                  <a:pt x="4064" y="4445"/>
                </a:lnTo>
                <a:lnTo>
                  <a:pt x="6731" y="4572"/>
                </a:lnTo>
                <a:lnTo>
                  <a:pt x="8636" y="4825"/>
                </a:lnTo>
                <a:lnTo>
                  <a:pt x="9525" y="5461"/>
                </a:lnTo>
                <a:lnTo>
                  <a:pt x="10414" y="5969"/>
                </a:lnTo>
                <a:lnTo>
                  <a:pt x="10795" y="6858"/>
                </a:lnTo>
                <a:lnTo>
                  <a:pt x="10795" y="9525"/>
                </a:lnTo>
                <a:lnTo>
                  <a:pt x="10414" y="11937"/>
                </a:lnTo>
                <a:lnTo>
                  <a:pt x="9652" y="15494"/>
                </a:lnTo>
                <a:lnTo>
                  <a:pt x="1524" y="50165"/>
                </a:lnTo>
                <a:lnTo>
                  <a:pt x="508" y="54863"/>
                </a:lnTo>
                <a:lnTo>
                  <a:pt x="35" y="58293"/>
                </a:lnTo>
                <a:lnTo>
                  <a:pt x="0" y="64008"/>
                </a:lnTo>
                <a:lnTo>
                  <a:pt x="762" y="66294"/>
                </a:lnTo>
                <a:lnTo>
                  <a:pt x="2540" y="68072"/>
                </a:lnTo>
                <a:lnTo>
                  <a:pt x="4191" y="69850"/>
                </a:lnTo>
                <a:lnTo>
                  <a:pt x="6350" y="70866"/>
                </a:lnTo>
                <a:lnTo>
                  <a:pt x="11684" y="70866"/>
                </a:lnTo>
                <a:lnTo>
                  <a:pt x="14350" y="70104"/>
                </a:lnTo>
                <a:lnTo>
                  <a:pt x="16891" y="68453"/>
                </a:lnTo>
                <a:lnTo>
                  <a:pt x="19431" y="66929"/>
                </a:lnTo>
                <a:lnTo>
                  <a:pt x="22352" y="64516"/>
                </a:lnTo>
                <a:lnTo>
                  <a:pt x="23085" y="63754"/>
                </a:lnTo>
                <a:lnTo>
                  <a:pt x="11049" y="63754"/>
                </a:lnTo>
                <a:lnTo>
                  <a:pt x="10033" y="62611"/>
                </a:lnTo>
                <a:lnTo>
                  <a:pt x="10033" y="58293"/>
                </a:lnTo>
                <a:lnTo>
                  <a:pt x="10541" y="56261"/>
                </a:lnTo>
                <a:lnTo>
                  <a:pt x="10795" y="54610"/>
                </a:lnTo>
                <a:lnTo>
                  <a:pt x="22987" y="0"/>
                </a:lnTo>
                <a:close/>
              </a:path>
              <a:path w="26034" h="71119">
                <a:moveTo>
                  <a:pt x="22098" y="57531"/>
                </a:moveTo>
                <a:lnTo>
                  <a:pt x="20193" y="59562"/>
                </a:lnTo>
                <a:lnTo>
                  <a:pt x="18542" y="61087"/>
                </a:lnTo>
                <a:lnTo>
                  <a:pt x="17145" y="62103"/>
                </a:lnTo>
                <a:lnTo>
                  <a:pt x="15875" y="63246"/>
                </a:lnTo>
                <a:lnTo>
                  <a:pt x="14478" y="63754"/>
                </a:lnTo>
                <a:lnTo>
                  <a:pt x="23085" y="63754"/>
                </a:lnTo>
                <a:lnTo>
                  <a:pt x="25654" y="61087"/>
                </a:lnTo>
                <a:lnTo>
                  <a:pt x="22098" y="5753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8638285" y="1282191"/>
            <a:ext cx="26034" cy="71120"/>
          </a:xfrm>
          <a:custGeom>
            <a:avLst/>
            <a:gdLst/>
            <a:ahLst/>
            <a:cxnLst/>
            <a:rect l="l" t="t" r="r" b="b"/>
            <a:pathLst>
              <a:path w="26034" h="71119">
                <a:moveTo>
                  <a:pt x="18923" y="0"/>
                </a:moveTo>
                <a:lnTo>
                  <a:pt x="22987" y="0"/>
                </a:lnTo>
                <a:lnTo>
                  <a:pt x="11303" y="52324"/>
                </a:lnTo>
                <a:lnTo>
                  <a:pt x="10795" y="54610"/>
                </a:lnTo>
                <a:lnTo>
                  <a:pt x="10541" y="56261"/>
                </a:lnTo>
                <a:lnTo>
                  <a:pt x="10287" y="57277"/>
                </a:lnTo>
                <a:lnTo>
                  <a:pt x="10033" y="58293"/>
                </a:lnTo>
                <a:lnTo>
                  <a:pt x="10033" y="59309"/>
                </a:lnTo>
                <a:lnTo>
                  <a:pt x="10033" y="60325"/>
                </a:lnTo>
                <a:lnTo>
                  <a:pt x="10033" y="62611"/>
                </a:lnTo>
                <a:lnTo>
                  <a:pt x="11049" y="63754"/>
                </a:lnTo>
                <a:lnTo>
                  <a:pt x="13208" y="63754"/>
                </a:lnTo>
                <a:lnTo>
                  <a:pt x="14478" y="63754"/>
                </a:lnTo>
                <a:lnTo>
                  <a:pt x="15875" y="63246"/>
                </a:lnTo>
                <a:lnTo>
                  <a:pt x="17145" y="62103"/>
                </a:lnTo>
                <a:lnTo>
                  <a:pt x="18542" y="61087"/>
                </a:lnTo>
                <a:lnTo>
                  <a:pt x="20193" y="59562"/>
                </a:lnTo>
                <a:lnTo>
                  <a:pt x="22098" y="57531"/>
                </a:lnTo>
                <a:lnTo>
                  <a:pt x="25654" y="61087"/>
                </a:lnTo>
                <a:lnTo>
                  <a:pt x="22352" y="64516"/>
                </a:lnTo>
                <a:lnTo>
                  <a:pt x="19431" y="66929"/>
                </a:lnTo>
                <a:lnTo>
                  <a:pt x="16891" y="68453"/>
                </a:lnTo>
                <a:lnTo>
                  <a:pt x="14350" y="70104"/>
                </a:lnTo>
                <a:lnTo>
                  <a:pt x="11684" y="70866"/>
                </a:lnTo>
                <a:lnTo>
                  <a:pt x="9017" y="70866"/>
                </a:lnTo>
                <a:lnTo>
                  <a:pt x="6350" y="70866"/>
                </a:lnTo>
                <a:lnTo>
                  <a:pt x="4191" y="69850"/>
                </a:lnTo>
                <a:lnTo>
                  <a:pt x="2540" y="68072"/>
                </a:lnTo>
                <a:lnTo>
                  <a:pt x="762" y="66294"/>
                </a:lnTo>
                <a:lnTo>
                  <a:pt x="0" y="64008"/>
                </a:lnTo>
                <a:lnTo>
                  <a:pt x="0" y="61213"/>
                </a:lnTo>
                <a:lnTo>
                  <a:pt x="0" y="58547"/>
                </a:lnTo>
                <a:lnTo>
                  <a:pt x="508" y="54863"/>
                </a:lnTo>
                <a:lnTo>
                  <a:pt x="1524" y="50165"/>
                </a:lnTo>
                <a:lnTo>
                  <a:pt x="9652" y="15494"/>
                </a:lnTo>
                <a:lnTo>
                  <a:pt x="10414" y="11937"/>
                </a:lnTo>
                <a:lnTo>
                  <a:pt x="10795" y="9525"/>
                </a:lnTo>
                <a:lnTo>
                  <a:pt x="10795" y="8128"/>
                </a:lnTo>
                <a:lnTo>
                  <a:pt x="10795" y="6858"/>
                </a:lnTo>
                <a:lnTo>
                  <a:pt x="10414" y="5969"/>
                </a:lnTo>
                <a:lnTo>
                  <a:pt x="9525" y="5461"/>
                </a:lnTo>
                <a:lnTo>
                  <a:pt x="8636" y="4825"/>
                </a:lnTo>
                <a:lnTo>
                  <a:pt x="6731" y="4572"/>
                </a:lnTo>
                <a:lnTo>
                  <a:pt x="4064" y="4445"/>
                </a:lnTo>
                <a:lnTo>
                  <a:pt x="4825" y="762"/>
                </a:lnTo>
                <a:lnTo>
                  <a:pt x="1892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8740140" y="1255721"/>
            <a:ext cx="43433" cy="6025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8754744" y="1273936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59" y="0"/>
                </a:moveTo>
                <a:lnTo>
                  <a:pt x="8762" y="0"/>
                </a:lnTo>
                <a:lnTo>
                  <a:pt x="9144" y="3937"/>
                </a:lnTo>
                <a:lnTo>
                  <a:pt x="9358" y="7365"/>
                </a:lnTo>
                <a:lnTo>
                  <a:pt x="9398" y="16001"/>
                </a:lnTo>
                <a:lnTo>
                  <a:pt x="9144" y="19303"/>
                </a:lnTo>
                <a:lnTo>
                  <a:pt x="8508" y="21971"/>
                </a:lnTo>
                <a:lnTo>
                  <a:pt x="8000" y="24511"/>
                </a:lnTo>
                <a:lnTo>
                  <a:pt x="7111" y="26924"/>
                </a:lnTo>
                <a:lnTo>
                  <a:pt x="5841" y="28955"/>
                </a:lnTo>
                <a:lnTo>
                  <a:pt x="4699" y="30987"/>
                </a:lnTo>
                <a:lnTo>
                  <a:pt x="2666" y="33274"/>
                </a:lnTo>
                <a:lnTo>
                  <a:pt x="0" y="35940"/>
                </a:lnTo>
                <a:lnTo>
                  <a:pt x="4318" y="40766"/>
                </a:lnTo>
                <a:lnTo>
                  <a:pt x="9271" y="37084"/>
                </a:lnTo>
                <a:lnTo>
                  <a:pt x="13080" y="33782"/>
                </a:lnTo>
                <a:lnTo>
                  <a:pt x="15875" y="30607"/>
                </a:lnTo>
                <a:lnTo>
                  <a:pt x="18669" y="27559"/>
                </a:lnTo>
                <a:lnTo>
                  <a:pt x="20700" y="24511"/>
                </a:lnTo>
                <a:lnTo>
                  <a:pt x="22098" y="21336"/>
                </a:lnTo>
                <a:lnTo>
                  <a:pt x="23368" y="18287"/>
                </a:lnTo>
                <a:lnTo>
                  <a:pt x="24002" y="14859"/>
                </a:lnTo>
                <a:lnTo>
                  <a:pt x="24002" y="7365"/>
                </a:lnTo>
                <a:lnTo>
                  <a:pt x="23622" y="3683"/>
                </a:lnTo>
                <a:lnTo>
                  <a:pt x="228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8750172" y="1165834"/>
            <a:ext cx="114108" cy="15344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8825093" y="1184275"/>
            <a:ext cx="35560" cy="109855"/>
          </a:xfrm>
          <a:custGeom>
            <a:avLst/>
            <a:gdLst/>
            <a:ahLst/>
            <a:cxnLst/>
            <a:rect l="l" t="t" r="r" b="b"/>
            <a:pathLst>
              <a:path w="35559" h="109855">
                <a:moveTo>
                  <a:pt x="26679" y="30734"/>
                </a:moveTo>
                <a:lnTo>
                  <a:pt x="21980" y="30734"/>
                </a:lnTo>
                <a:lnTo>
                  <a:pt x="2422" y="31496"/>
                </a:lnTo>
                <a:lnTo>
                  <a:pt x="1533" y="35687"/>
                </a:lnTo>
                <a:lnTo>
                  <a:pt x="4835" y="35813"/>
                </a:lnTo>
                <a:lnTo>
                  <a:pt x="7121" y="36322"/>
                </a:lnTo>
                <a:lnTo>
                  <a:pt x="8264" y="37211"/>
                </a:lnTo>
                <a:lnTo>
                  <a:pt x="9407" y="37973"/>
                </a:lnTo>
                <a:lnTo>
                  <a:pt x="10042" y="39624"/>
                </a:lnTo>
                <a:lnTo>
                  <a:pt x="10042" y="44703"/>
                </a:lnTo>
                <a:lnTo>
                  <a:pt x="9407" y="48767"/>
                </a:lnTo>
                <a:lnTo>
                  <a:pt x="8137" y="54101"/>
                </a:lnTo>
                <a:lnTo>
                  <a:pt x="2168" y="80390"/>
                </a:lnTo>
                <a:lnTo>
                  <a:pt x="644" y="86740"/>
                </a:lnTo>
                <a:lnTo>
                  <a:pt x="50" y="90804"/>
                </a:lnTo>
                <a:lnTo>
                  <a:pt x="0" y="100329"/>
                </a:lnTo>
                <a:lnTo>
                  <a:pt x="898" y="103250"/>
                </a:lnTo>
                <a:lnTo>
                  <a:pt x="3057" y="105790"/>
                </a:lnTo>
                <a:lnTo>
                  <a:pt x="5089" y="108330"/>
                </a:lnTo>
                <a:lnTo>
                  <a:pt x="7883" y="109600"/>
                </a:lnTo>
                <a:lnTo>
                  <a:pt x="15503" y="109600"/>
                </a:lnTo>
                <a:lnTo>
                  <a:pt x="19059" y="108585"/>
                </a:lnTo>
                <a:lnTo>
                  <a:pt x="22361" y="106552"/>
                </a:lnTo>
                <a:lnTo>
                  <a:pt x="25663" y="104648"/>
                </a:lnTo>
                <a:lnTo>
                  <a:pt x="29854" y="100837"/>
                </a:lnTo>
                <a:lnTo>
                  <a:pt x="30350" y="100329"/>
                </a:lnTo>
                <a:lnTo>
                  <a:pt x="16265" y="100329"/>
                </a:lnTo>
                <a:lnTo>
                  <a:pt x="15122" y="99822"/>
                </a:lnTo>
                <a:lnTo>
                  <a:pt x="14487" y="98933"/>
                </a:lnTo>
                <a:lnTo>
                  <a:pt x="13725" y="97916"/>
                </a:lnTo>
                <a:lnTo>
                  <a:pt x="13344" y="96392"/>
                </a:lnTo>
                <a:lnTo>
                  <a:pt x="13467" y="90804"/>
                </a:lnTo>
                <a:lnTo>
                  <a:pt x="13979" y="87629"/>
                </a:lnTo>
                <a:lnTo>
                  <a:pt x="15122" y="82296"/>
                </a:lnTo>
                <a:lnTo>
                  <a:pt x="26679" y="30734"/>
                </a:lnTo>
                <a:close/>
              </a:path>
              <a:path w="35559" h="109855">
                <a:moveTo>
                  <a:pt x="30616" y="90804"/>
                </a:moveTo>
                <a:lnTo>
                  <a:pt x="27314" y="94487"/>
                </a:lnTo>
                <a:lnTo>
                  <a:pt x="24647" y="97027"/>
                </a:lnTo>
                <a:lnTo>
                  <a:pt x="22869" y="98298"/>
                </a:lnTo>
                <a:lnTo>
                  <a:pt x="21091" y="99695"/>
                </a:lnTo>
                <a:lnTo>
                  <a:pt x="19313" y="100329"/>
                </a:lnTo>
                <a:lnTo>
                  <a:pt x="30350" y="100329"/>
                </a:lnTo>
                <a:lnTo>
                  <a:pt x="35188" y="95376"/>
                </a:lnTo>
                <a:lnTo>
                  <a:pt x="30616" y="90804"/>
                </a:lnTo>
                <a:close/>
              </a:path>
              <a:path w="35559" h="109855">
                <a:moveTo>
                  <a:pt x="34045" y="0"/>
                </a:moveTo>
                <a:lnTo>
                  <a:pt x="19821" y="0"/>
                </a:lnTo>
                <a:lnTo>
                  <a:pt x="16138" y="15494"/>
                </a:lnTo>
                <a:lnTo>
                  <a:pt x="30362" y="15494"/>
                </a:lnTo>
                <a:lnTo>
                  <a:pt x="3404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8824976" y="1215008"/>
            <a:ext cx="35560" cy="79375"/>
          </a:xfrm>
          <a:custGeom>
            <a:avLst/>
            <a:gdLst/>
            <a:ahLst/>
            <a:cxnLst/>
            <a:rect l="l" t="t" r="r" b="b"/>
            <a:pathLst>
              <a:path w="35559" h="79375">
                <a:moveTo>
                  <a:pt x="22098" y="0"/>
                </a:moveTo>
                <a:lnTo>
                  <a:pt x="26797" y="0"/>
                </a:lnTo>
                <a:lnTo>
                  <a:pt x="15240" y="51562"/>
                </a:lnTo>
                <a:lnTo>
                  <a:pt x="14097" y="56895"/>
                </a:lnTo>
                <a:lnTo>
                  <a:pt x="13462" y="60832"/>
                </a:lnTo>
                <a:lnTo>
                  <a:pt x="13462" y="63500"/>
                </a:lnTo>
                <a:lnTo>
                  <a:pt x="13462" y="65658"/>
                </a:lnTo>
                <a:lnTo>
                  <a:pt x="13843" y="67182"/>
                </a:lnTo>
                <a:lnTo>
                  <a:pt x="14604" y="68199"/>
                </a:lnTo>
                <a:lnTo>
                  <a:pt x="15240" y="69087"/>
                </a:lnTo>
                <a:lnTo>
                  <a:pt x="16382" y="69595"/>
                </a:lnTo>
                <a:lnTo>
                  <a:pt x="17779" y="69595"/>
                </a:lnTo>
                <a:lnTo>
                  <a:pt x="19430" y="69595"/>
                </a:lnTo>
                <a:lnTo>
                  <a:pt x="21208" y="68961"/>
                </a:lnTo>
                <a:lnTo>
                  <a:pt x="22987" y="67563"/>
                </a:lnTo>
                <a:lnTo>
                  <a:pt x="24765" y="66293"/>
                </a:lnTo>
                <a:lnTo>
                  <a:pt x="27431" y="63753"/>
                </a:lnTo>
                <a:lnTo>
                  <a:pt x="30733" y="60070"/>
                </a:lnTo>
                <a:lnTo>
                  <a:pt x="35305" y="64642"/>
                </a:lnTo>
                <a:lnTo>
                  <a:pt x="29972" y="70103"/>
                </a:lnTo>
                <a:lnTo>
                  <a:pt x="25780" y="73913"/>
                </a:lnTo>
                <a:lnTo>
                  <a:pt x="22478" y="75818"/>
                </a:lnTo>
                <a:lnTo>
                  <a:pt x="19176" y="77850"/>
                </a:lnTo>
                <a:lnTo>
                  <a:pt x="15621" y="78866"/>
                </a:lnTo>
                <a:lnTo>
                  <a:pt x="11429" y="78866"/>
                </a:lnTo>
                <a:lnTo>
                  <a:pt x="8000" y="78866"/>
                </a:lnTo>
                <a:lnTo>
                  <a:pt x="5206" y="77596"/>
                </a:lnTo>
                <a:lnTo>
                  <a:pt x="3175" y="75056"/>
                </a:lnTo>
                <a:lnTo>
                  <a:pt x="1016" y="72516"/>
                </a:lnTo>
                <a:lnTo>
                  <a:pt x="0" y="69214"/>
                </a:lnTo>
                <a:lnTo>
                  <a:pt x="0" y="65277"/>
                </a:lnTo>
                <a:lnTo>
                  <a:pt x="0" y="61213"/>
                </a:lnTo>
                <a:lnTo>
                  <a:pt x="762" y="56006"/>
                </a:lnTo>
                <a:lnTo>
                  <a:pt x="2285" y="49656"/>
                </a:lnTo>
                <a:lnTo>
                  <a:pt x="8254" y="23367"/>
                </a:lnTo>
                <a:lnTo>
                  <a:pt x="9525" y="18033"/>
                </a:lnTo>
                <a:lnTo>
                  <a:pt x="10159" y="13969"/>
                </a:lnTo>
                <a:lnTo>
                  <a:pt x="10159" y="11302"/>
                </a:lnTo>
                <a:lnTo>
                  <a:pt x="10159" y="8889"/>
                </a:lnTo>
                <a:lnTo>
                  <a:pt x="9525" y="7238"/>
                </a:lnTo>
                <a:lnTo>
                  <a:pt x="8381" y="6476"/>
                </a:lnTo>
                <a:lnTo>
                  <a:pt x="7239" y="5587"/>
                </a:lnTo>
                <a:lnTo>
                  <a:pt x="4952" y="5079"/>
                </a:lnTo>
                <a:lnTo>
                  <a:pt x="1650" y="4952"/>
                </a:lnTo>
                <a:lnTo>
                  <a:pt x="2540" y="762"/>
                </a:lnTo>
                <a:lnTo>
                  <a:pt x="22098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8841231" y="1184275"/>
            <a:ext cx="18415" cy="15875"/>
          </a:xfrm>
          <a:custGeom>
            <a:avLst/>
            <a:gdLst/>
            <a:ahLst/>
            <a:cxnLst/>
            <a:rect l="l" t="t" r="r" b="b"/>
            <a:pathLst>
              <a:path w="18415" h="15875">
                <a:moveTo>
                  <a:pt x="3683" y="0"/>
                </a:moveTo>
                <a:lnTo>
                  <a:pt x="17907" y="0"/>
                </a:lnTo>
                <a:lnTo>
                  <a:pt x="14224" y="15494"/>
                </a:lnTo>
                <a:lnTo>
                  <a:pt x="0" y="15494"/>
                </a:lnTo>
                <a:lnTo>
                  <a:pt x="36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8915400" y="1179606"/>
            <a:ext cx="96808" cy="11350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8924417" y="1193291"/>
            <a:ext cx="88264" cy="10388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9058656" y="1150619"/>
            <a:ext cx="642366" cy="17145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9072880" y="1168527"/>
            <a:ext cx="622935" cy="153670"/>
          </a:xfrm>
          <a:custGeom>
            <a:avLst/>
            <a:gdLst/>
            <a:ahLst/>
            <a:cxnLst/>
            <a:rect l="l" t="t" r="r" b="b"/>
            <a:pathLst>
              <a:path w="622934" h="153669">
                <a:moveTo>
                  <a:pt x="573786" y="0"/>
                </a:moveTo>
                <a:lnTo>
                  <a:pt x="571626" y="0"/>
                </a:lnTo>
                <a:lnTo>
                  <a:pt x="571626" y="6096"/>
                </a:lnTo>
                <a:lnTo>
                  <a:pt x="580644" y="6096"/>
                </a:lnTo>
                <a:lnTo>
                  <a:pt x="586740" y="8127"/>
                </a:lnTo>
                <a:lnTo>
                  <a:pt x="595502" y="16128"/>
                </a:lnTo>
                <a:lnTo>
                  <a:pt x="597662" y="22860"/>
                </a:lnTo>
                <a:lnTo>
                  <a:pt x="597662" y="35940"/>
                </a:lnTo>
                <a:lnTo>
                  <a:pt x="597153" y="40512"/>
                </a:lnTo>
                <a:lnTo>
                  <a:pt x="596138" y="46100"/>
                </a:lnTo>
                <a:lnTo>
                  <a:pt x="594995" y="51562"/>
                </a:lnTo>
                <a:lnTo>
                  <a:pt x="594487" y="55499"/>
                </a:lnTo>
                <a:lnTo>
                  <a:pt x="594487" y="62484"/>
                </a:lnTo>
                <a:lnTo>
                  <a:pt x="595884" y="66167"/>
                </a:lnTo>
                <a:lnTo>
                  <a:pt x="601218" y="72009"/>
                </a:lnTo>
                <a:lnTo>
                  <a:pt x="604393" y="74168"/>
                </a:lnTo>
                <a:lnTo>
                  <a:pt x="608076" y="75564"/>
                </a:lnTo>
                <a:lnTo>
                  <a:pt x="608076" y="77088"/>
                </a:lnTo>
                <a:lnTo>
                  <a:pt x="604393" y="78486"/>
                </a:lnTo>
                <a:lnTo>
                  <a:pt x="601218" y="80645"/>
                </a:lnTo>
                <a:lnTo>
                  <a:pt x="595884" y="86487"/>
                </a:lnTo>
                <a:lnTo>
                  <a:pt x="594487" y="90170"/>
                </a:lnTo>
                <a:lnTo>
                  <a:pt x="594487" y="97027"/>
                </a:lnTo>
                <a:lnTo>
                  <a:pt x="594995" y="100964"/>
                </a:lnTo>
                <a:lnTo>
                  <a:pt x="596138" y="106552"/>
                </a:lnTo>
                <a:lnTo>
                  <a:pt x="597153" y="112013"/>
                </a:lnTo>
                <a:lnTo>
                  <a:pt x="597662" y="116712"/>
                </a:lnTo>
                <a:lnTo>
                  <a:pt x="597662" y="130175"/>
                </a:lnTo>
                <a:lnTo>
                  <a:pt x="595502" y="137033"/>
                </a:lnTo>
                <a:lnTo>
                  <a:pt x="591185" y="141097"/>
                </a:lnTo>
                <a:lnTo>
                  <a:pt x="586740" y="145034"/>
                </a:lnTo>
                <a:lnTo>
                  <a:pt x="580644" y="147065"/>
                </a:lnTo>
                <a:lnTo>
                  <a:pt x="571626" y="147065"/>
                </a:lnTo>
                <a:lnTo>
                  <a:pt x="571626" y="153162"/>
                </a:lnTo>
                <a:lnTo>
                  <a:pt x="573786" y="153162"/>
                </a:lnTo>
                <a:lnTo>
                  <a:pt x="582620" y="152544"/>
                </a:lnTo>
                <a:lnTo>
                  <a:pt x="611377" y="118999"/>
                </a:lnTo>
                <a:lnTo>
                  <a:pt x="611377" y="114553"/>
                </a:lnTo>
                <a:lnTo>
                  <a:pt x="610743" y="109474"/>
                </a:lnTo>
                <a:lnTo>
                  <a:pt x="609473" y="103759"/>
                </a:lnTo>
                <a:lnTo>
                  <a:pt x="608202" y="98171"/>
                </a:lnTo>
                <a:lnTo>
                  <a:pt x="607568" y="94361"/>
                </a:lnTo>
                <a:lnTo>
                  <a:pt x="607568" y="88646"/>
                </a:lnTo>
                <a:lnTo>
                  <a:pt x="608838" y="85725"/>
                </a:lnTo>
                <a:lnTo>
                  <a:pt x="611377" y="83312"/>
                </a:lnTo>
                <a:lnTo>
                  <a:pt x="613918" y="81025"/>
                </a:lnTo>
                <a:lnTo>
                  <a:pt x="617854" y="79756"/>
                </a:lnTo>
                <a:lnTo>
                  <a:pt x="622935" y="79628"/>
                </a:lnTo>
                <a:lnTo>
                  <a:pt x="622935" y="73025"/>
                </a:lnTo>
                <a:lnTo>
                  <a:pt x="607568" y="63881"/>
                </a:lnTo>
                <a:lnTo>
                  <a:pt x="607568" y="58293"/>
                </a:lnTo>
                <a:lnTo>
                  <a:pt x="608202" y="54483"/>
                </a:lnTo>
                <a:lnTo>
                  <a:pt x="609473" y="48768"/>
                </a:lnTo>
                <a:lnTo>
                  <a:pt x="610743" y="43180"/>
                </a:lnTo>
                <a:lnTo>
                  <a:pt x="611377" y="38100"/>
                </a:lnTo>
                <a:lnTo>
                  <a:pt x="611377" y="33655"/>
                </a:lnTo>
                <a:lnTo>
                  <a:pt x="610784" y="25798"/>
                </a:lnTo>
                <a:lnTo>
                  <a:pt x="582620" y="617"/>
                </a:lnTo>
                <a:lnTo>
                  <a:pt x="573786" y="0"/>
                </a:lnTo>
                <a:close/>
              </a:path>
              <a:path w="622934" h="153669">
                <a:moveTo>
                  <a:pt x="51180" y="0"/>
                </a:moveTo>
                <a:lnTo>
                  <a:pt x="49149" y="0"/>
                </a:lnTo>
                <a:lnTo>
                  <a:pt x="40312" y="617"/>
                </a:lnTo>
                <a:lnTo>
                  <a:pt x="11556" y="33527"/>
                </a:lnTo>
                <a:lnTo>
                  <a:pt x="11556" y="37973"/>
                </a:lnTo>
                <a:lnTo>
                  <a:pt x="12192" y="43052"/>
                </a:lnTo>
                <a:lnTo>
                  <a:pt x="13462" y="48768"/>
                </a:lnTo>
                <a:lnTo>
                  <a:pt x="14604" y="54483"/>
                </a:lnTo>
                <a:lnTo>
                  <a:pt x="15240" y="58165"/>
                </a:lnTo>
                <a:lnTo>
                  <a:pt x="15240" y="63881"/>
                </a:lnTo>
                <a:lnTo>
                  <a:pt x="13970" y="66928"/>
                </a:lnTo>
                <a:lnTo>
                  <a:pt x="8890" y="71500"/>
                </a:lnTo>
                <a:lnTo>
                  <a:pt x="5079" y="72771"/>
                </a:lnTo>
                <a:lnTo>
                  <a:pt x="0" y="72898"/>
                </a:lnTo>
                <a:lnTo>
                  <a:pt x="0" y="79501"/>
                </a:lnTo>
                <a:lnTo>
                  <a:pt x="5079" y="79628"/>
                </a:lnTo>
                <a:lnTo>
                  <a:pt x="8890" y="80899"/>
                </a:lnTo>
                <a:lnTo>
                  <a:pt x="11429" y="83312"/>
                </a:lnTo>
                <a:lnTo>
                  <a:pt x="13970" y="85598"/>
                </a:lnTo>
                <a:lnTo>
                  <a:pt x="15240" y="88646"/>
                </a:lnTo>
                <a:lnTo>
                  <a:pt x="15240" y="94234"/>
                </a:lnTo>
                <a:lnTo>
                  <a:pt x="14604" y="98044"/>
                </a:lnTo>
                <a:lnTo>
                  <a:pt x="13462" y="103759"/>
                </a:lnTo>
                <a:lnTo>
                  <a:pt x="12192" y="109347"/>
                </a:lnTo>
                <a:lnTo>
                  <a:pt x="11556" y="114426"/>
                </a:lnTo>
                <a:lnTo>
                  <a:pt x="11556" y="118872"/>
                </a:lnTo>
                <a:lnTo>
                  <a:pt x="12130" y="126988"/>
                </a:lnTo>
                <a:lnTo>
                  <a:pt x="49149" y="153162"/>
                </a:lnTo>
                <a:lnTo>
                  <a:pt x="51180" y="153162"/>
                </a:lnTo>
                <a:lnTo>
                  <a:pt x="51180" y="147065"/>
                </a:lnTo>
                <a:lnTo>
                  <a:pt x="42291" y="147065"/>
                </a:lnTo>
                <a:lnTo>
                  <a:pt x="36195" y="145034"/>
                </a:lnTo>
                <a:lnTo>
                  <a:pt x="31750" y="141097"/>
                </a:lnTo>
                <a:lnTo>
                  <a:pt x="27431" y="137033"/>
                </a:lnTo>
                <a:lnTo>
                  <a:pt x="25146" y="130048"/>
                </a:lnTo>
                <a:lnTo>
                  <a:pt x="25146" y="116586"/>
                </a:lnTo>
                <a:lnTo>
                  <a:pt x="25653" y="112013"/>
                </a:lnTo>
                <a:lnTo>
                  <a:pt x="26797" y="106425"/>
                </a:lnTo>
                <a:lnTo>
                  <a:pt x="27813" y="100964"/>
                </a:lnTo>
                <a:lnTo>
                  <a:pt x="28448" y="97027"/>
                </a:lnTo>
                <a:lnTo>
                  <a:pt x="28448" y="90043"/>
                </a:lnTo>
                <a:lnTo>
                  <a:pt x="27050" y="86360"/>
                </a:lnTo>
                <a:lnTo>
                  <a:pt x="21717" y="80518"/>
                </a:lnTo>
                <a:lnTo>
                  <a:pt x="18542" y="78359"/>
                </a:lnTo>
                <a:lnTo>
                  <a:pt x="14859" y="76962"/>
                </a:lnTo>
                <a:lnTo>
                  <a:pt x="14859" y="75564"/>
                </a:lnTo>
                <a:lnTo>
                  <a:pt x="18542" y="74168"/>
                </a:lnTo>
                <a:lnTo>
                  <a:pt x="21717" y="72009"/>
                </a:lnTo>
                <a:lnTo>
                  <a:pt x="27050" y="66167"/>
                </a:lnTo>
                <a:lnTo>
                  <a:pt x="28448" y="62357"/>
                </a:lnTo>
                <a:lnTo>
                  <a:pt x="28448" y="55499"/>
                </a:lnTo>
                <a:lnTo>
                  <a:pt x="27813" y="51562"/>
                </a:lnTo>
                <a:lnTo>
                  <a:pt x="26797" y="45974"/>
                </a:lnTo>
                <a:lnTo>
                  <a:pt x="25653" y="40512"/>
                </a:lnTo>
                <a:lnTo>
                  <a:pt x="25146" y="35813"/>
                </a:lnTo>
                <a:lnTo>
                  <a:pt x="25146" y="22860"/>
                </a:lnTo>
                <a:lnTo>
                  <a:pt x="27431" y="16128"/>
                </a:lnTo>
                <a:lnTo>
                  <a:pt x="36195" y="8127"/>
                </a:lnTo>
                <a:lnTo>
                  <a:pt x="42291" y="6096"/>
                </a:lnTo>
                <a:lnTo>
                  <a:pt x="51180" y="6096"/>
                </a:lnTo>
                <a:lnTo>
                  <a:pt x="511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9644506" y="1168527"/>
            <a:ext cx="51435" cy="153670"/>
          </a:xfrm>
          <a:custGeom>
            <a:avLst/>
            <a:gdLst/>
            <a:ahLst/>
            <a:cxnLst/>
            <a:rect l="l" t="t" r="r" b="b"/>
            <a:pathLst>
              <a:path w="51434" h="153669">
                <a:moveTo>
                  <a:pt x="0" y="0"/>
                </a:moveTo>
                <a:lnTo>
                  <a:pt x="2159" y="0"/>
                </a:lnTo>
                <a:lnTo>
                  <a:pt x="10993" y="617"/>
                </a:lnTo>
                <a:lnTo>
                  <a:pt x="39750" y="33655"/>
                </a:lnTo>
                <a:lnTo>
                  <a:pt x="39750" y="38100"/>
                </a:lnTo>
                <a:lnTo>
                  <a:pt x="39116" y="43180"/>
                </a:lnTo>
                <a:lnTo>
                  <a:pt x="37846" y="48768"/>
                </a:lnTo>
                <a:lnTo>
                  <a:pt x="36575" y="54483"/>
                </a:lnTo>
                <a:lnTo>
                  <a:pt x="35941" y="58293"/>
                </a:lnTo>
                <a:lnTo>
                  <a:pt x="35941" y="60198"/>
                </a:lnTo>
                <a:lnTo>
                  <a:pt x="35941" y="63881"/>
                </a:lnTo>
                <a:lnTo>
                  <a:pt x="51308" y="73025"/>
                </a:lnTo>
                <a:lnTo>
                  <a:pt x="51308" y="79628"/>
                </a:lnTo>
                <a:lnTo>
                  <a:pt x="35941" y="88646"/>
                </a:lnTo>
                <a:lnTo>
                  <a:pt x="35941" y="92328"/>
                </a:lnTo>
                <a:lnTo>
                  <a:pt x="35941" y="94361"/>
                </a:lnTo>
                <a:lnTo>
                  <a:pt x="36575" y="98171"/>
                </a:lnTo>
                <a:lnTo>
                  <a:pt x="37846" y="103759"/>
                </a:lnTo>
                <a:lnTo>
                  <a:pt x="39116" y="109474"/>
                </a:lnTo>
                <a:lnTo>
                  <a:pt x="39750" y="114553"/>
                </a:lnTo>
                <a:lnTo>
                  <a:pt x="39750" y="118999"/>
                </a:lnTo>
                <a:lnTo>
                  <a:pt x="18637" y="150891"/>
                </a:lnTo>
                <a:lnTo>
                  <a:pt x="2159" y="153162"/>
                </a:lnTo>
                <a:lnTo>
                  <a:pt x="0" y="153162"/>
                </a:lnTo>
                <a:lnTo>
                  <a:pt x="0" y="147065"/>
                </a:lnTo>
                <a:lnTo>
                  <a:pt x="1270" y="147065"/>
                </a:lnTo>
                <a:lnTo>
                  <a:pt x="9017" y="147065"/>
                </a:lnTo>
                <a:lnTo>
                  <a:pt x="15113" y="145034"/>
                </a:lnTo>
                <a:lnTo>
                  <a:pt x="19558" y="141097"/>
                </a:lnTo>
                <a:lnTo>
                  <a:pt x="23875" y="137033"/>
                </a:lnTo>
                <a:lnTo>
                  <a:pt x="26035" y="130175"/>
                </a:lnTo>
                <a:lnTo>
                  <a:pt x="26035" y="120396"/>
                </a:lnTo>
                <a:lnTo>
                  <a:pt x="26035" y="116712"/>
                </a:lnTo>
                <a:lnTo>
                  <a:pt x="25526" y="112013"/>
                </a:lnTo>
                <a:lnTo>
                  <a:pt x="24511" y="106552"/>
                </a:lnTo>
                <a:lnTo>
                  <a:pt x="23368" y="100964"/>
                </a:lnTo>
                <a:lnTo>
                  <a:pt x="22860" y="97027"/>
                </a:lnTo>
                <a:lnTo>
                  <a:pt x="22860" y="94742"/>
                </a:lnTo>
                <a:lnTo>
                  <a:pt x="22860" y="90170"/>
                </a:lnTo>
                <a:lnTo>
                  <a:pt x="24257" y="86487"/>
                </a:lnTo>
                <a:lnTo>
                  <a:pt x="26924" y="83565"/>
                </a:lnTo>
                <a:lnTo>
                  <a:pt x="29591" y="80645"/>
                </a:lnTo>
                <a:lnTo>
                  <a:pt x="32766" y="78486"/>
                </a:lnTo>
                <a:lnTo>
                  <a:pt x="36449" y="77088"/>
                </a:lnTo>
                <a:lnTo>
                  <a:pt x="36449" y="75564"/>
                </a:lnTo>
                <a:lnTo>
                  <a:pt x="22860" y="62484"/>
                </a:lnTo>
                <a:lnTo>
                  <a:pt x="22860" y="57912"/>
                </a:lnTo>
                <a:lnTo>
                  <a:pt x="22860" y="55499"/>
                </a:lnTo>
                <a:lnTo>
                  <a:pt x="23368" y="51562"/>
                </a:lnTo>
                <a:lnTo>
                  <a:pt x="24511" y="46100"/>
                </a:lnTo>
                <a:lnTo>
                  <a:pt x="25526" y="40512"/>
                </a:lnTo>
                <a:lnTo>
                  <a:pt x="26035" y="35940"/>
                </a:lnTo>
                <a:lnTo>
                  <a:pt x="26035" y="32131"/>
                </a:lnTo>
                <a:lnTo>
                  <a:pt x="26035" y="22860"/>
                </a:lnTo>
                <a:lnTo>
                  <a:pt x="23875" y="16128"/>
                </a:lnTo>
                <a:lnTo>
                  <a:pt x="19558" y="12192"/>
                </a:lnTo>
                <a:lnTo>
                  <a:pt x="15113" y="8127"/>
                </a:lnTo>
                <a:lnTo>
                  <a:pt x="9017" y="6096"/>
                </a:lnTo>
                <a:lnTo>
                  <a:pt x="1270" y="6096"/>
                </a:lnTo>
                <a:lnTo>
                  <a:pt x="0" y="609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9068307" y="1162811"/>
            <a:ext cx="143550" cy="16344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9143492" y="1181608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4" h="111125">
                <a:moveTo>
                  <a:pt x="41528" y="18668"/>
                </a:moveTo>
                <a:lnTo>
                  <a:pt x="24002" y="18668"/>
                </a:lnTo>
                <a:lnTo>
                  <a:pt x="25146" y="19050"/>
                </a:lnTo>
                <a:lnTo>
                  <a:pt x="26669" y="21081"/>
                </a:lnTo>
                <a:lnTo>
                  <a:pt x="26987" y="22351"/>
                </a:lnTo>
                <a:lnTo>
                  <a:pt x="27050" y="93725"/>
                </a:lnTo>
                <a:lnTo>
                  <a:pt x="26669" y="96392"/>
                </a:lnTo>
                <a:lnTo>
                  <a:pt x="26034" y="98043"/>
                </a:lnTo>
                <a:lnTo>
                  <a:pt x="25526" y="99694"/>
                </a:lnTo>
                <a:lnTo>
                  <a:pt x="24510" y="101091"/>
                </a:lnTo>
                <a:lnTo>
                  <a:pt x="23113" y="101980"/>
                </a:lnTo>
                <a:lnTo>
                  <a:pt x="21843" y="102869"/>
                </a:lnTo>
                <a:lnTo>
                  <a:pt x="19811" y="103504"/>
                </a:lnTo>
                <a:lnTo>
                  <a:pt x="14731" y="104520"/>
                </a:lnTo>
                <a:lnTo>
                  <a:pt x="10540" y="104775"/>
                </a:lnTo>
                <a:lnTo>
                  <a:pt x="4572" y="105028"/>
                </a:lnTo>
                <a:lnTo>
                  <a:pt x="4572" y="110997"/>
                </a:lnTo>
                <a:lnTo>
                  <a:pt x="64007" y="110997"/>
                </a:lnTo>
                <a:lnTo>
                  <a:pt x="64007" y="105028"/>
                </a:lnTo>
                <a:lnTo>
                  <a:pt x="59816" y="105028"/>
                </a:lnTo>
                <a:lnTo>
                  <a:pt x="56514" y="104775"/>
                </a:lnTo>
                <a:lnTo>
                  <a:pt x="41599" y="93725"/>
                </a:lnTo>
                <a:lnTo>
                  <a:pt x="41528" y="18668"/>
                </a:lnTo>
                <a:close/>
              </a:path>
              <a:path w="64134" h="111125">
                <a:moveTo>
                  <a:pt x="42036" y="0"/>
                </a:moveTo>
                <a:lnTo>
                  <a:pt x="37591" y="0"/>
                </a:lnTo>
                <a:lnTo>
                  <a:pt x="0" y="22351"/>
                </a:lnTo>
                <a:lnTo>
                  <a:pt x="3555" y="28575"/>
                </a:lnTo>
                <a:lnTo>
                  <a:pt x="8254" y="25526"/>
                </a:lnTo>
                <a:lnTo>
                  <a:pt x="12064" y="22987"/>
                </a:lnTo>
                <a:lnTo>
                  <a:pt x="15239" y="21208"/>
                </a:lnTo>
                <a:lnTo>
                  <a:pt x="18414" y="19557"/>
                </a:lnTo>
                <a:lnTo>
                  <a:pt x="20827" y="18668"/>
                </a:lnTo>
                <a:lnTo>
                  <a:pt x="41528" y="18668"/>
                </a:lnTo>
                <a:lnTo>
                  <a:pt x="41655" y="5079"/>
                </a:lnTo>
                <a:lnTo>
                  <a:pt x="420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9143492" y="1181608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4" h="111125">
                <a:moveTo>
                  <a:pt x="37591" y="0"/>
                </a:moveTo>
                <a:lnTo>
                  <a:pt x="42036" y="0"/>
                </a:lnTo>
                <a:lnTo>
                  <a:pt x="41655" y="5079"/>
                </a:lnTo>
                <a:lnTo>
                  <a:pt x="41528" y="12191"/>
                </a:lnTo>
                <a:lnTo>
                  <a:pt x="41528" y="21336"/>
                </a:lnTo>
                <a:lnTo>
                  <a:pt x="41528" y="89915"/>
                </a:lnTo>
                <a:lnTo>
                  <a:pt x="41528" y="93090"/>
                </a:lnTo>
                <a:lnTo>
                  <a:pt x="41782" y="95376"/>
                </a:lnTo>
                <a:lnTo>
                  <a:pt x="59816" y="105028"/>
                </a:lnTo>
                <a:lnTo>
                  <a:pt x="64007" y="105028"/>
                </a:lnTo>
                <a:lnTo>
                  <a:pt x="64007" y="110997"/>
                </a:lnTo>
                <a:lnTo>
                  <a:pt x="4572" y="110997"/>
                </a:lnTo>
                <a:lnTo>
                  <a:pt x="4572" y="105028"/>
                </a:lnTo>
                <a:lnTo>
                  <a:pt x="10540" y="104775"/>
                </a:lnTo>
                <a:lnTo>
                  <a:pt x="14731" y="104520"/>
                </a:lnTo>
                <a:lnTo>
                  <a:pt x="17272" y="104012"/>
                </a:lnTo>
                <a:lnTo>
                  <a:pt x="19811" y="103504"/>
                </a:lnTo>
                <a:lnTo>
                  <a:pt x="21843" y="102869"/>
                </a:lnTo>
                <a:lnTo>
                  <a:pt x="23113" y="101980"/>
                </a:lnTo>
                <a:lnTo>
                  <a:pt x="24510" y="101091"/>
                </a:lnTo>
                <a:lnTo>
                  <a:pt x="25526" y="99694"/>
                </a:lnTo>
                <a:lnTo>
                  <a:pt x="26034" y="98043"/>
                </a:lnTo>
                <a:lnTo>
                  <a:pt x="26669" y="96392"/>
                </a:lnTo>
                <a:lnTo>
                  <a:pt x="27050" y="93725"/>
                </a:lnTo>
                <a:lnTo>
                  <a:pt x="27050" y="89915"/>
                </a:lnTo>
                <a:lnTo>
                  <a:pt x="27050" y="24764"/>
                </a:lnTo>
                <a:lnTo>
                  <a:pt x="27050" y="22605"/>
                </a:lnTo>
                <a:lnTo>
                  <a:pt x="26669" y="21081"/>
                </a:lnTo>
                <a:lnTo>
                  <a:pt x="25907" y="20065"/>
                </a:lnTo>
                <a:lnTo>
                  <a:pt x="25146" y="19050"/>
                </a:lnTo>
                <a:lnTo>
                  <a:pt x="24002" y="18668"/>
                </a:lnTo>
                <a:lnTo>
                  <a:pt x="22605" y="18668"/>
                </a:lnTo>
                <a:lnTo>
                  <a:pt x="20827" y="18668"/>
                </a:lnTo>
                <a:lnTo>
                  <a:pt x="18414" y="19557"/>
                </a:lnTo>
                <a:lnTo>
                  <a:pt x="15239" y="21208"/>
                </a:lnTo>
                <a:lnTo>
                  <a:pt x="12064" y="22987"/>
                </a:lnTo>
                <a:lnTo>
                  <a:pt x="8254" y="25526"/>
                </a:lnTo>
                <a:lnTo>
                  <a:pt x="3555" y="28575"/>
                </a:lnTo>
                <a:lnTo>
                  <a:pt x="0" y="22351"/>
                </a:lnTo>
                <a:lnTo>
                  <a:pt x="375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9209531" y="1255721"/>
            <a:ext cx="43433" cy="6025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9224136" y="1273936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60" y="0"/>
                </a:moveTo>
                <a:lnTo>
                  <a:pt x="8763" y="0"/>
                </a:lnTo>
                <a:lnTo>
                  <a:pt x="9144" y="3937"/>
                </a:lnTo>
                <a:lnTo>
                  <a:pt x="9358" y="7365"/>
                </a:lnTo>
                <a:lnTo>
                  <a:pt x="9398" y="16001"/>
                </a:lnTo>
                <a:lnTo>
                  <a:pt x="9144" y="19303"/>
                </a:lnTo>
                <a:lnTo>
                  <a:pt x="8509" y="21971"/>
                </a:lnTo>
                <a:lnTo>
                  <a:pt x="8001" y="24511"/>
                </a:lnTo>
                <a:lnTo>
                  <a:pt x="7112" y="26924"/>
                </a:lnTo>
                <a:lnTo>
                  <a:pt x="5842" y="28955"/>
                </a:lnTo>
                <a:lnTo>
                  <a:pt x="4699" y="30987"/>
                </a:lnTo>
                <a:lnTo>
                  <a:pt x="2667" y="33274"/>
                </a:lnTo>
                <a:lnTo>
                  <a:pt x="0" y="35940"/>
                </a:lnTo>
                <a:lnTo>
                  <a:pt x="4318" y="40766"/>
                </a:lnTo>
                <a:lnTo>
                  <a:pt x="9271" y="37084"/>
                </a:lnTo>
                <a:lnTo>
                  <a:pt x="13081" y="33782"/>
                </a:lnTo>
                <a:lnTo>
                  <a:pt x="15875" y="30607"/>
                </a:lnTo>
                <a:lnTo>
                  <a:pt x="18669" y="27559"/>
                </a:lnTo>
                <a:lnTo>
                  <a:pt x="20701" y="24511"/>
                </a:lnTo>
                <a:lnTo>
                  <a:pt x="22098" y="21336"/>
                </a:lnTo>
                <a:lnTo>
                  <a:pt x="23368" y="18287"/>
                </a:lnTo>
                <a:lnTo>
                  <a:pt x="24003" y="14859"/>
                </a:lnTo>
                <a:lnTo>
                  <a:pt x="24003" y="7365"/>
                </a:lnTo>
                <a:lnTo>
                  <a:pt x="23622" y="3683"/>
                </a:lnTo>
                <a:lnTo>
                  <a:pt x="228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9224136" y="1273936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8763" y="0"/>
                </a:moveTo>
                <a:lnTo>
                  <a:pt x="22860" y="0"/>
                </a:lnTo>
                <a:lnTo>
                  <a:pt x="23622" y="3683"/>
                </a:lnTo>
                <a:lnTo>
                  <a:pt x="24003" y="7365"/>
                </a:lnTo>
                <a:lnTo>
                  <a:pt x="24003" y="11049"/>
                </a:lnTo>
                <a:lnTo>
                  <a:pt x="24003" y="14859"/>
                </a:lnTo>
                <a:lnTo>
                  <a:pt x="15875" y="30607"/>
                </a:lnTo>
                <a:lnTo>
                  <a:pt x="13081" y="33782"/>
                </a:lnTo>
                <a:lnTo>
                  <a:pt x="9271" y="37084"/>
                </a:lnTo>
                <a:lnTo>
                  <a:pt x="4318" y="40766"/>
                </a:lnTo>
                <a:lnTo>
                  <a:pt x="0" y="35940"/>
                </a:lnTo>
                <a:lnTo>
                  <a:pt x="2667" y="33274"/>
                </a:lnTo>
                <a:lnTo>
                  <a:pt x="4699" y="30987"/>
                </a:lnTo>
                <a:lnTo>
                  <a:pt x="5842" y="28955"/>
                </a:lnTo>
                <a:lnTo>
                  <a:pt x="7112" y="26924"/>
                </a:lnTo>
                <a:lnTo>
                  <a:pt x="8001" y="24511"/>
                </a:lnTo>
                <a:lnTo>
                  <a:pt x="8509" y="21971"/>
                </a:lnTo>
                <a:lnTo>
                  <a:pt x="9144" y="19303"/>
                </a:lnTo>
                <a:lnTo>
                  <a:pt x="9398" y="16001"/>
                </a:lnTo>
                <a:lnTo>
                  <a:pt x="9398" y="12064"/>
                </a:lnTo>
                <a:lnTo>
                  <a:pt x="9398" y="8000"/>
                </a:lnTo>
                <a:lnTo>
                  <a:pt x="9144" y="3937"/>
                </a:lnTo>
                <a:lnTo>
                  <a:pt x="87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9288780" y="1255817"/>
            <a:ext cx="113507" cy="3742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9381870" y="1273936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16255" y="0"/>
                </a:moveTo>
                <a:lnTo>
                  <a:pt x="0" y="0"/>
                </a:lnTo>
                <a:lnTo>
                  <a:pt x="0" y="18668"/>
                </a:lnTo>
                <a:lnTo>
                  <a:pt x="16255" y="18668"/>
                </a:lnTo>
                <a:lnTo>
                  <a:pt x="1625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9342501" y="1273936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16255" y="0"/>
                </a:moveTo>
                <a:lnTo>
                  <a:pt x="0" y="0"/>
                </a:lnTo>
                <a:lnTo>
                  <a:pt x="0" y="18668"/>
                </a:lnTo>
                <a:lnTo>
                  <a:pt x="16255" y="18668"/>
                </a:lnTo>
                <a:lnTo>
                  <a:pt x="1625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9303131" y="1273936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16255" y="0"/>
                </a:moveTo>
                <a:lnTo>
                  <a:pt x="0" y="0"/>
                </a:lnTo>
                <a:lnTo>
                  <a:pt x="0" y="18668"/>
                </a:lnTo>
                <a:lnTo>
                  <a:pt x="16255" y="18668"/>
                </a:lnTo>
                <a:lnTo>
                  <a:pt x="1625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9381870" y="1273936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0" y="0"/>
                </a:moveTo>
                <a:lnTo>
                  <a:pt x="16255" y="0"/>
                </a:lnTo>
                <a:lnTo>
                  <a:pt x="16255" y="18668"/>
                </a:lnTo>
                <a:lnTo>
                  <a:pt x="0" y="186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9342501" y="1273936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0" y="0"/>
                </a:moveTo>
                <a:lnTo>
                  <a:pt x="16255" y="0"/>
                </a:lnTo>
                <a:lnTo>
                  <a:pt x="16255" y="18668"/>
                </a:lnTo>
                <a:lnTo>
                  <a:pt x="0" y="186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9303131" y="1273936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0" y="0"/>
                </a:moveTo>
                <a:lnTo>
                  <a:pt x="16255" y="0"/>
                </a:lnTo>
                <a:lnTo>
                  <a:pt x="16255" y="18668"/>
                </a:lnTo>
                <a:lnTo>
                  <a:pt x="0" y="186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9421368" y="1255721"/>
            <a:ext cx="43433" cy="6025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9435972" y="1273936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59" y="0"/>
                </a:moveTo>
                <a:lnTo>
                  <a:pt x="8762" y="0"/>
                </a:lnTo>
                <a:lnTo>
                  <a:pt x="9144" y="3937"/>
                </a:lnTo>
                <a:lnTo>
                  <a:pt x="9358" y="7365"/>
                </a:lnTo>
                <a:lnTo>
                  <a:pt x="9398" y="16001"/>
                </a:lnTo>
                <a:lnTo>
                  <a:pt x="9144" y="19303"/>
                </a:lnTo>
                <a:lnTo>
                  <a:pt x="8508" y="21971"/>
                </a:lnTo>
                <a:lnTo>
                  <a:pt x="8000" y="24511"/>
                </a:lnTo>
                <a:lnTo>
                  <a:pt x="7111" y="26924"/>
                </a:lnTo>
                <a:lnTo>
                  <a:pt x="5842" y="28955"/>
                </a:lnTo>
                <a:lnTo>
                  <a:pt x="4699" y="30987"/>
                </a:lnTo>
                <a:lnTo>
                  <a:pt x="2667" y="33274"/>
                </a:lnTo>
                <a:lnTo>
                  <a:pt x="0" y="35940"/>
                </a:lnTo>
                <a:lnTo>
                  <a:pt x="4318" y="40766"/>
                </a:lnTo>
                <a:lnTo>
                  <a:pt x="9271" y="37084"/>
                </a:lnTo>
                <a:lnTo>
                  <a:pt x="13080" y="33782"/>
                </a:lnTo>
                <a:lnTo>
                  <a:pt x="15875" y="30607"/>
                </a:lnTo>
                <a:lnTo>
                  <a:pt x="18669" y="27559"/>
                </a:lnTo>
                <a:lnTo>
                  <a:pt x="20700" y="24511"/>
                </a:lnTo>
                <a:lnTo>
                  <a:pt x="22098" y="21336"/>
                </a:lnTo>
                <a:lnTo>
                  <a:pt x="23368" y="18287"/>
                </a:lnTo>
                <a:lnTo>
                  <a:pt x="24002" y="14859"/>
                </a:lnTo>
                <a:lnTo>
                  <a:pt x="24002" y="7365"/>
                </a:lnTo>
                <a:lnTo>
                  <a:pt x="23622" y="3683"/>
                </a:lnTo>
                <a:lnTo>
                  <a:pt x="228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9435972" y="1273936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8762" y="0"/>
                </a:moveTo>
                <a:lnTo>
                  <a:pt x="22859" y="0"/>
                </a:lnTo>
                <a:lnTo>
                  <a:pt x="23622" y="3683"/>
                </a:lnTo>
                <a:lnTo>
                  <a:pt x="24002" y="7365"/>
                </a:lnTo>
                <a:lnTo>
                  <a:pt x="24002" y="11049"/>
                </a:lnTo>
                <a:lnTo>
                  <a:pt x="24002" y="14859"/>
                </a:lnTo>
                <a:lnTo>
                  <a:pt x="15875" y="30607"/>
                </a:lnTo>
                <a:lnTo>
                  <a:pt x="13080" y="33782"/>
                </a:lnTo>
                <a:lnTo>
                  <a:pt x="9271" y="37084"/>
                </a:lnTo>
                <a:lnTo>
                  <a:pt x="4318" y="40766"/>
                </a:lnTo>
                <a:lnTo>
                  <a:pt x="0" y="35940"/>
                </a:lnTo>
                <a:lnTo>
                  <a:pt x="2667" y="33274"/>
                </a:lnTo>
                <a:lnTo>
                  <a:pt x="4699" y="30987"/>
                </a:lnTo>
                <a:lnTo>
                  <a:pt x="5842" y="28955"/>
                </a:lnTo>
                <a:lnTo>
                  <a:pt x="7111" y="26924"/>
                </a:lnTo>
                <a:lnTo>
                  <a:pt x="8000" y="24511"/>
                </a:lnTo>
                <a:lnTo>
                  <a:pt x="8508" y="21971"/>
                </a:lnTo>
                <a:lnTo>
                  <a:pt x="9144" y="19303"/>
                </a:lnTo>
                <a:lnTo>
                  <a:pt x="9398" y="16001"/>
                </a:lnTo>
                <a:lnTo>
                  <a:pt x="9398" y="12064"/>
                </a:lnTo>
                <a:lnTo>
                  <a:pt x="9398" y="8000"/>
                </a:lnTo>
                <a:lnTo>
                  <a:pt x="9144" y="3937"/>
                </a:lnTo>
                <a:lnTo>
                  <a:pt x="87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9485376" y="1164310"/>
            <a:ext cx="150088" cy="12880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9499345" y="1182877"/>
            <a:ext cx="131445" cy="109855"/>
          </a:xfrm>
          <a:custGeom>
            <a:avLst/>
            <a:gdLst/>
            <a:ahLst/>
            <a:cxnLst/>
            <a:rect l="l" t="t" r="r" b="b"/>
            <a:pathLst>
              <a:path w="131445" h="109855">
                <a:moveTo>
                  <a:pt x="49783" y="0"/>
                </a:moveTo>
                <a:lnTo>
                  <a:pt x="21081" y="0"/>
                </a:lnTo>
                <a:lnTo>
                  <a:pt x="20193" y="3937"/>
                </a:lnTo>
                <a:lnTo>
                  <a:pt x="22986" y="4063"/>
                </a:lnTo>
                <a:lnTo>
                  <a:pt x="24892" y="4699"/>
                </a:lnTo>
                <a:lnTo>
                  <a:pt x="26161" y="5587"/>
                </a:lnTo>
                <a:lnTo>
                  <a:pt x="27431" y="6604"/>
                </a:lnTo>
                <a:lnTo>
                  <a:pt x="28067" y="8382"/>
                </a:lnTo>
                <a:lnTo>
                  <a:pt x="28067" y="13081"/>
                </a:lnTo>
                <a:lnTo>
                  <a:pt x="27939" y="15112"/>
                </a:lnTo>
                <a:lnTo>
                  <a:pt x="27558" y="17272"/>
                </a:lnTo>
                <a:lnTo>
                  <a:pt x="27304" y="19304"/>
                </a:lnTo>
                <a:lnTo>
                  <a:pt x="12700" y="85725"/>
                </a:lnTo>
                <a:lnTo>
                  <a:pt x="8000" y="101219"/>
                </a:lnTo>
                <a:lnTo>
                  <a:pt x="7365" y="102488"/>
                </a:lnTo>
                <a:lnTo>
                  <a:pt x="6476" y="103505"/>
                </a:lnTo>
                <a:lnTo>
                  <a:pt x="5460" y="104139"/>
                </a:lnTo>
                <a:lnTo>
                  <a:pt x="4445" y="104901"/>
                </a:lnTo>
                <a:lnTo>
                  <a:pt x="2921" y="105410"/>
                </a:lnTo>
                <a:lnTo>
                  <a:pt x="888" y="105791"/>
                </a:lnTo>
                <a:lnTo>
                  <a:pt x="0" y="109727"/>
                </a:lnTo>
                <a:lnTo>
                  <a:pt x="28194" y="109727"/>
                </a:lnTo>
                <a:lnTo>
                  <a:pt x="29082" y="105791"/>
                </a:lnTo>
                <a:lnTo>
                  <a:pt x="26161" y="105537"/>
                </a:lnTo>
                <a:lnTo>
                  <a:pt x="24129" y="104901"/>
                </a:lnTo>
                <a:lnTo>
                  <a:pt x="22986" y="103886"/>
                </a:lnTo>
                <a:lnTo>
                  <a:pt x="21717" y="102997"/>
                </a:lnTo>
                <a:lnTo>
                  <a:pt x="21208" y="101219"/>
                </a:lnTo>
                <a:lnTo>
                  <a:pt x="21320" y="94614"/>
                </a:lnTo>
                <a:lnTo>
                  <a:pt x="21717" y="91439"/>
                </a:lnTo>
                <a:lnTo>
                  <a:pt x="22859" y="86360"/>
                </a:lnTo>
                <a:lnTo>
                  <a:pt x="30987" y="49149"/>
                </a:lnTo>
                <a:lnTo>
                  <a:pt x="32656" y="41342"/>
                </a:lnTo>
                <a:lnTo>
                  <a:pt x="34242" y="33178"/>
                </a:lnTo>
                <a:lnTo>
                  <a:pt x="35889" y="23875"/>
                </a:lnTo>
                <a:lnTo>
                  <a:pt x="37210" y="15875"/>
                </a:lnTo>
                <a:lnTo>
                  <a:pt x="51645" y="15875"/>
                </a:lnTo>
                <a:lnTo>
                  <a:pt x="49783" y="0"/>
                </a:lnTo>
                <a:close/>
              </a:path>
              <a:path w="131445" h="109855">
                <a:moveTo>
                  <a:pt x="120001" y="17272"/>
                </a:moveTo>
                <a:lnTo>
                  <a:pt x="106299" y="17272"/>
                </a:lnTo>
                <a:lnTo>
                  <a:pt x="104394" y="23875"/>
                </a:lnTo>
                <a:lnTo>
                  <a:pt x="102743" y="30607"/>
                </a:lnTo>
                <a:lnTo>
                  <a:pt x="101219" y="37211"/>
                </a:lnTo>
                <a:lnTo>
                  <a:pt x="90550" y="85725"/>
                </a:lnTo>
                <a:lnTo>
                  <a:pt x="89090" y="91948"/>
                </a:lnTo>
                <a:lnTo>
                  <a:pt x="83311" y="104139"/>
                </a:lnTo>
                <a:lnTo>
                  <a:pt x="82296" y="104901"/>
                </a:lnTo>
                <a:lnTo>
                  <a:pt x="80772" y="105410"/>
                </a:lnTo>
                <a:lnTo>
                  <a:pt x="78739" y="105791"/>
                </a:lnTo>
                <a:lnTo>
                  <a:pt x="77850" y="109727"/>
                </a:lnTo>
                <a:lnTo>
                  <a:pt x="110108" y="109727"/>
                </a:lnTo>
                <a:lnTo>
                  <a:pt x="110871" y="105791"/>
                </a:lnTo>
                <a:lnTo>
                  <a:pt x="108076" y="105537"/>
                </a:lnTo>
                <a:lnTo>
                  <a:pt x="106045" y="104901"/>
                </a:lnTo>
                <a:lnTo>
                  <a:pt x="104901" y="103886"/>
                </a:lnTo>
                <a:lnTo>
                  <a:pt x="103631" y="102997"/>
                </a:lnTo>
                <a:lnTo>
                  <a:pt x="102997" y="101219"/>
                </a:lnTo>
                <a:lnTo>
                  <a:pt x="103124" y="95631"/>
                </a:lnTo>
                <a:lnTo>
                  <a:pt x="104012" y="89408"/>
                </a:lnTo>
                <a:lnTo>
                  <a:pt x="104775" y="86360"/>
                </a:lnTo>
                <a:lnTo>
                  <a:pt x="118490" y="23875"/>
                </a:lnTo>
                <a:lnTo>
                  <a:pt x="119633" y="18796"/>
                </a:lnTo>
                <a:lnTo>
                  <a:pt x="120001" y="17272"/>
                </a:lnTo>
                <a:close/>
              </a:path>
              <a:path w="131445" h="109855">
                <a:moveTo>
                  <a:pt x="51645" y="15875"/>
                </a:moveTo>
                <a:lnTo>
                  <a:pt x="38734" y="15875"/>
                </a:lnTo>
                <a:lnTo>
                  <a:pt x="39648" y="24681"/>
                </a:lnTo>
                <a:lnTo>
                  <a:pt x="40565" y="33178"/>
                </a:lnTo>
                <a:lnTo>
                  <a:pt x="41271" y="39306"/>
                </a:lnTo>
                <a:lnTo>
                  <a:pt x="48640" y="96900"/>
                </a:lnTo>
                <a:lnTo>
                  <a:pt x="57403" y="96900"/>
                </a:lnTo>
                <a:lnTo>
                  <a:pt x="68877" y="77977"/>
                </a:lnTo>
                <a:lnTo>
                  <a:pt x="58927" y="77977"/>
                </a:lnTo>
                <a:lnTo>
                  <a:pt x="51645" y="15875"/>
                </a:lnTo>
                <a:close/>
              </a:path>
              <a:path w="131445" h="109855">
                <a:moveTo>
                  <a:pt x="131063" y="0"/>
                </a:moveTo>
                <a:lnTo>
                  <a:pt x="105790" y="0"/>
                </a:lnTo>
                <a:lnTo>
                  <a:pt x="58927" y="77977"/>
                </a:lnTo>
                <a:lnTo>
                  <a:pt x="68877" y="77977"/>
                </a:lnTo>
                <a:lnTo>
                  <a:pt x="93979" y="36575"/>
                </a:lnTo>
                <a:lnTo>
                  <a:pt x="99822" y="26797"/>
                </a:lnTo>
                <a:lnTo>
                  <a:pt x="103504" y="20447"/>
                </a:lnTo>
                <a:lnTo>
                  <a:pt x="105282" y="17272"/>
                </a:lnTo>
                <a:lnTo>
                  <a:pt x="120001" y="17272"/>
                </a:lnTo>
                <a:lnTo>
                  <a:pt x="130175" y="3937"/>
                </a:lnTo>
                <a:lnTo>
                  <a:pt x="13106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9499345" y="1182877"/>
            <a:ext cx="131445" cy="109855"/>
          </a:xfrm>
          <a:custGeom>
            <a:avLst/>
            <a:gdLst/>
            <a:ahLst/>
            <a:cxnLst/>
            <a:rect l="l" t="t" r="r" b="b"/>
            <a:pathLst>
              <a:path w="131445" h="109855">
                <a:moveTo>
                  <a:pt x="21081" y="0"/>
                </a:moveTo>
                <a:lnTo>
                  <a:pt x="49783" y="0"/>
                </a:lnTo>
                <a:lnTo>
                  <a:pt x="58927" y="77977"/>
                </a:lnTo>
                <a:lnTo>
                  <a:pt x="105790" y="0"/>
                </a:lnTo>
                <a:lnTo>
                  <a:pt x="131063" y="0"/>
                </a:lnTo>
                <a:lnTo>
                  <a:pt x="130175" y="3937"/>
                </a:lnTo>
                <a:lnTo>
                  <a:pt x="128143" y="4318"/>
                </a:lnTo>
                <a:lnTo>
                  <a:pt x="126746" y="4825"/>
                </a:lnTo>
                <a:lnTo>
                  <a:pt x="104775" y="86360"/>
                </a:lnTo>
                <a:lnTo>
                  <a:pt x="104012" y="89408"/>
                </a:lnTo>
                <a:lnTo>
                  <a:pt x="103631" y="91948"/>
                </a:lnTo>
                <a:lnTo>
                  <a:pt x="103377" y="93852"/>
                </a:lnTo>
                <a:lnTo>
                  <a:pt x="103124" y="95631"/>
                </a:lnTo>
                <a:lnTo>
                  <a:pt x="102997" y="97282"/>
                </a:lnTo>
                <a:lnTo>
                  <a:pt x="102997" y="98806"/>
                </a:lnTo>
                <a:lnTo>
                  <a:pt x="102997" y="101219"/>
                </a:lnTo>
                <a:lnTo>
                  <a:pt x="103631" y="102997"/>
                </a:lnTo>
                <a:lnTo>
                  <a:pt x="104901" y="103886"/>
                </a:lnTo>
                <a:lnTo>
                  <a:pt x="106045" y="104901"/>
                </a:lnTo>
                <a:lnTo>
                  <a:pt x="108076" y="105537"/>
                </a:lnTo>
                <a:lnTo>
                  <a:pt x="110871" y="105791"/>
                </a:lnTo>
                <a:lnTo>
                  <a:pt x="110108" y="109727"/>
                </a:lnTo>
                <a:lnTo>
                  <a:pt x="77850" y="109727"/>
                </a:lnTo>
                <a:lnTo>
                  <a:pt x="78739" y="105791"/>
                </a:lnTo>
                <a:lnTo>
                  <a:pt x="80772" y="105410"/>
                </a:lnTo>
                <a:lnTo>
                  <a:pt x="82296" y="104901"/>
                </a:lnTo>
                <a:lnTo>
                  <a:pt x="83311" y="104139"/>
                </a:lnTo>
                <a:lnTo>
                  <a:pt x="84327" y="103505"/>
                </a:lnTo>
                <a:lnTo>
                  <a:pt x="85217" y="102488"/>
                </a:lnTo>
                <a:lnTo>
                  <a:pt x="89280" y="91059"/>
                </a:lnTo>
                <a:lnTo>
                  <a:pt x="90550" y="85725"/>
                </a:lnTo>
                <a:lnTo>
                  <a:pt x="101219" y="37211"/>
                </a:lnTo>
                <a:lnTo>
                  <a:pt x="102743" y="30607"/>
                </a:lnTo>
                <a:lnTo>
                  <a:pt x="104394" y="23875"/>
                </a:lnTo>
                <a:lnTo>
                  <a:pt x="106299" y="17272"/>
                </a:lnTo>
                <a:lnTo>
                  <a:pt x="105282" y="17272"/>
                </a:lnTo>
                <a:lnTo>
                  <a:pt x="103504" y="20447"/>
                </a:lnTo>
                <a:lnTo>
                  <a:pt x="99822" y="26797"/>
                </a:lnTo>
                <a:lnTo>
                  <a:pt x="93979" y="36575"/>
                </a:lnTo>
                <a:lnTo>
                  <a:pt x="57403" y="96900"/>
                </a:lnTo>
                <a:lnTo>
                  <a:pt x="48640" y="96900"/>
                </a:lnTo>
                <a:lnTo>
                  <a:pt x="42036" y="45212"/>
                </a:lnTo>
                <a:lnTo>
                  <a:pt x="41271" y="39306"/>
                </a:lnTo>
                <a:lnTo>
                  <a:pt x="40481" y="32448"/>
                </a:lnTo>
                <a:lnTo>
                  <a:pt x="39643" y="24637"/>
                </a:lnTo>
                <a:lnTo>
                  <a:pt x="38734" y="15875"/>
                </a:lnTo>
                <a:lnTo>
                  <a:pt x="37210" y="15875"/>
                </a:lnTo>
                <a:lnTo>
                  <a:pt x="22859" y="86360"/>
                </a:lnTo>
                <a:lnTo>
                  <a:pt x="21717" y="91439"/>
                </a:lnTo>
                <a:lnTo>
                  <a:pt x="21208" y="95504"/>
                </a:lnTo>
                <a:lnTo>
                  <a:pt x="21208" y="98806"/>
                </a:lnTo>
                <a:lnTo>
                  <a:pt x="21208" y="101219"/>
                </a:lnTo>
                <a:lnTo>
                  <a:pt x="21717" y="102997"/>
                </a:lnTo>
                <a:lnTo>
                  <a:pt x="22986" y="103886"/>
                </a:lnTo>
                <a:lnTo>
                  <a:pt x="24129" y="104901"/>
                </a:lnTo>
                <a:lnTo>
                  <a:pt x="26161" y="105537"/>
                </a:lnTo>
                <a:lnTo>
                  <a:pt x="29082" y="105791"/>
                </a:lnTo>
                <a:lnTo>
                  <a:pt x="28194" y="109727"/>
                </a:lnTo>
                <a:lnTo>
                  <a:pt x="0" y="109727"/>
                </a:lnTo>
                <a:lnTo>
                  <a:pt x="888" y="105791"/>
                </a:lnTo>
                <a:lnTo>
                  <a:pt x="2921" y="105410"/>
                </a:lnTo>
                <a:lnTo>
                  <a:pt x="4445" y="104901"/>
                </a:lnTo>
                <a:lnTo>
                  <a:pt x="5460" y="104139"/>
                </a:lnTo>
                <a:lnTo>
                  <a:pt x="6476" y="103505"/>
                </a:lnTo>
                <a:lnTo>
                  <a:pt x="7365" y="102488"/>
                </a:lnTo>
                <a:lnTo>
                  <a:pt x="8000" y="101219"/>
                </a:lnTo>
                <a:lnTo>
                  <a:pt x="8762" y="99822"/>
                </a:lnTo>
                <a:lnTo>
                  <a:pt x="9398" y="98298"/>
                </a:lnTo>
                <a:lnTo>
                  <a:pt x="26288" y="23875"/>
                </a:lnTo>
                <a:lnTo>
                  <a:pt x="26797" y="21589"/>
                </a:lnTo>
                <a:lnTo>
                  <a:pt x="27304" y="19304"/>
                </a:lnTo>
                <a:lnTo>
                  <a:pt x="27558" y="17272"/>
                </a:lnTo>
                <a:lnTo>
                  <a:pt x="27939" y="15112"/>
                </a:lnTo>
                <a:lnTo>
                  <a:pt x="28067" y="13081"/>
                </a:lnTo>
                <a:lnTo>
                  <a:pt x="28067" y="10922"/>
                </a:lnTo>
                <a:lnTo>
                  <a:pt x="28067" y="8382"/>
                </a:lnTo>
                <a:lnTo>
                  <a:pt x="20193" y="3937"/>
                </a:lnTo>
                <a:lnTo>
                  <a:pt x="210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9691116" y="1255721"/>
            <a:ext cx="43433" cy="6025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9705720" y="1273936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59" y="0"/>
                </a:moveTo>
                <a:lnTo>
                  <a:pt x="8762" y="0"/>
                </a:lnTo>
                <a:lnTo>
                  <a:pt x="9144" y="3937"/>
                </a:lnTo>
                <a:lnTo>
                  <a:pt x="9358" y="7365"/>
                </a:lnTo>
                <a:lnTo>
                  <a:pt x="9398" y="16001"/>
                </a:lnTo>
                <a:lnTo>
                  <a:pt x="9144" y="19303"/>
                </a:lnTo>
                <a:lnTo>
                  <a:pt x="8508" y="21971"/>
                </a:lnTo>
                <a:lnTo>
                  <a:pt x="8000" y="24511"/>
                </a:lnTo>
                <a:lnTo>
                  <a:pt x="7111" y="26924"/>
                </a:lnTo>
                <a:lnTo>
                  <a:pt x="5842" y="28955"/>
                </a:lnTo>
                <a:lnTo>
                  <a:pt x="4699" y="30987"/>
                </a:lnTo>
                <a:lnTo>
                  <a:pt x="2667" y="33274"/>
                </a:lnTo>
                <a:lnTo>
                  <a:pt x="0" y="35940"/>
                </a:lnTo>
                <a:lnTo>
                  <a:pt x="4318" y="40766"/>
                </a:lnTo>
                <a:lnTo>
                  <a:pt x="9271" y="37084"/>
                </a:lnTo>
                <a:lnTo>
                  <a:pt x="13080" y="33782"/>
                </a:lnTo>
                <a:lnTo>
                  <a:pt x="15875" y="30607"/>
                </a:lnTo>
                <a:lnTo>
                  <a:pt x="18669" y="27559"/>
                </a:lnTo>
                <a:lnTo>
                  <a:pt x="20700" y="24511"/>
                </a:lnTo>
                <a:lnTo>
                  <a:pt x="22098" y="21336"/>
                </a:lnTo>
                <a:lnTo>
                  <a:pt x="23368" y="18287"/>
                </a:lnTo>
                <a:lnTo>
                  <a:pt x="24002" y="14859"/>
                </a:lnTo>
                <a:lnTo>
                  <a:pt x="24002" y="7365"/>
                </a:lnTo>
                <a:lnTo>
                  <a:pt x="23622" y="3683"/>
                </a:lnTo>
                <a:lnTo>
                  <a:pt x="228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9701148" y="1159763"/>
            <a:ext cx="114108" cy="15951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9775942" y="1177671"/>
            <a:ext cx="35560" cy="116205"/>
          </a:xfrm>
          <a:custGeom>
            <a:avLst/>
            <a:gdLst/>
            <a:ahLst/>
            <a:cxnLst/>
            <a:rect l="l" t="t" r="r" b="b"/>
            <a:pathLst>
              <a:path w="35559" h="116205">
                <a:moveTo>
                  <a:pt x="34934" y="0"/>
                </a:moveTo>
                <a:lnTo>
                  <a:pt x="30108" y="0"/>
                </a:lnTo>
                <a:lnTo>
                  <a:pt x="9915" y="634"/>
                </a:lnTo>
                <a:lnTo>
                  <a:pt x="8899" y="4825"/>
                </a:lnTo>
                <a:lnTo>
                  <a:pt x="11820" y="5079"/>
                </a:lnTo>
                <a:lnTo>
                  <a:pt x="13725" y="5333"/>
                </a:lnTo>
                <a:lnTo>
                  <a:pt x="18297" y="9525"/>
                </a:lnTo>
                <a:lnTo>
                  <a:pt x="18170" y="14096"/>
                </a:lnTo>
                <a:lnTo>
                  <a:pt x="17789" y="15875"/>
                </a:lnTo>
                <a:lnTo>
                  <a:pt x="17154" y="19812"/>
                </a:lnTo>
                <a:lnTo>
                  <a:pt x="2041" y="86994"/>
                </a:lnTo>
                <a:lnTo>
                  <a:pt x="644" y="93852"/>
                </a:lnTo>
                <a:lnTo>
                  <a:pt x="124" y="97408"/>
                </a:lnTo>
                <a:lnTo>
                  <a:pt x="0" y="106933"/>
                </a:lnTo>
                <a:lnTo>
                  <a:pt x="898" y="109854"/>
                </a:lnTo>
                <a:lnTo>
                  <a:pt x="2930" y="112394"/>
                </a:lnTo>
                <a:lnTo>
                  <a:pt x="5089" y="114934"/>
                </a:lnTo>
                <a:lnTo>
                  <a:pt x="7883" y="116204"/>
                </a:lnTo>
                <a:lnTo>
                  <a:pt x="15376" y="116204"/>
                </a:lnTo>
                <a:lnTo>
                  <a:pt x="19059" y="115188"/>
                </a:lnTo>
                <a:lnTo>
                  <a:pt x="25663" y="111125"/>
                </a:lnTo>
                <a:lnTo>
                  <a:pt x="29981" y="107441"/>
                </a:lnTo>
                <a:lnTo>
                  <a:pt x="30466" y="106933"/>
                </a:lnTo>
                <a:lnTo>
                  <a:pt x="16138" y="106933"/>
                </a:lnTo>
                <a:lnTo>
                  <a:pt x="15122" y="106425"/>
                </a:lnTo>
                <a:lnTo>
                  <a:pt x="14360" y="105537"/>
                </a:lnTo>
                <a:lnTo>
                  <a:pt x="13725" y="104520"/>
                </a:lnTo>
                <a:lnTo>
                  <a:pt x="13344" y="102996"/>
                </a:lnTo>
                <a:lnTo>
                  <a:pt x="13467" y="97408"/>
                </a:lnTo>
                <a:lnTo>
                  <a:pt x="13979" y="94233"/>
                </a:lnTo>
                <a:lnTo>
                  <a:pt x="15122" y="88900"/>
                </a:lnTo>
                <a:lnTo>
                  <a:pt x="34934" y="0"/>
                </a:lnTo>
                <a:close/>
              </a:path>
              <a:path w="35559" h="116205">
                <a:moveTo>
                  <a:pt x="30489" y="97408"/>
                </a:moveTo>
                <a:lnTo>
                  <a:pt x="27187" y="101091"/>
                </a:lnTo>
                <a:lnTo>
                  <a:pt x="24647" y="103631"/>
                </a:lnTo>
                <a:lnTo>
                  <a:pt x="22869" y="104901"/>
                </a:lnTo>
                <a:lnTo>
                  <a:pt x="20964" y="106299"/>
                </a:lnTo>
                <a:lnTo>
                  <a:pt x="19313" y="106933"/>
                </a:lnTo>
                <a:lnTo>
                  <a:pt x="30466" y="106933"/>
                </a:lnTo>
                <a:lnTo>
                  <a:pt x="35188" y="101980"/>
                </a:lnTo>
                <a:lnTo>
                  <a:pt x="30489" y="9740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9775825" y="1177671"/>
            <a:ext cx="35560" cy="116205"/>
          </a:xfrm>
          <a:custGeom>
            <a:avLst/>
            <a:gdLst/>
            <a:ahLst/>
            <a:cxnLst/>
            <a:rect l="l" t="t" r="r" b="b"/>
            <a:pathLst>
              <a:path w="35559" h="116205">
                <a:moveTo>
                  <a:pt x="30225" y="0"/>
                </a:moveTo>
                <a:lnTo>
                  <a:pt x="35051" y="0"/>
                </a:lnTo>
                <a:lnTo>
                  <a:pt x="15240" y="88900"/>
                </a:lnTo>
                <a:lnTo>
                  <a:pt x="14097" y="94233"/>
                </a:lnTo>
                <a:lnTo>
                  <a:pt x="13461" y="98170"/>
                </a:lnTo>
                <a:lnTo>
                  <a:pt x="13461" y="100837"/>
                </a:lnTo>
                <a:lnTo>
                  <a:pt x="13461" y="102996"/>
                </a:lnTo>
                <a:lnTo>
                  <a:pt x="13843" y="104520"/>
                </a:lnTo>
                <a:lnTo>
                  <a:pt x="14477" y="105537"/>
                </a:lnTo>
                <a:lnTo>
                  <a:pt x="15240" y="106425"/>
                </a:lnTo>
                <a:lnTo>
                  <a:pt x="16255" y="106933"/>
                </a:lnTo>
                <a:lnTo>
                  <a:pt x="17779" y="106933"/>
                </a:lnTo>
                <a:lnTo>
                  <a:pt x="19430" y="106933"/>
                </a:lnTo>
                <a:lnTo>
                  <a:pt x="21081" y="106299"/>
                </a:lnTo>
                <a:lnTo>
                  <a:pt x="22986" y="104901"/>
                </a:lnTo>
                <a:lnTo>
                  <a:pt x="24765" y="103631"/>
                </a:lnTo>
                <a:lnTo>
                  <a:pt x="27304" y="101091"/>
                </a:lnTo>
                <a:lnTo>
                  <a:pt x="30606" y="97408"/>
                </a:lnTo>
                <a:lnTo>
                  <a:pt x="35305" y="101980"/>
                </a:lnTo>
                <a:lnTo>
                  <a:pt x="30099" y="107441"/>
                </a:lnTo>
                <a:lnTo>
                  <a:pt x="25780" y="111125"/>
                </a:lnTo>
                <a:lnTo>
                  <a:pt x="22478" y="113156"/>
                </a:lnTo>
                <a:lnTo>
                  <a:pt x="19176" y="115188"/>
                </a:lnTo>
                <a:lnTo>
                  <a:pt x="15494" y="116204"/>
                </a:lnTo>
                <a:lnTo>
                  <a:pt x="11429" y="116204"/>
                </a:lnTo>
                <a:lnTo>
                  <a:pt x="8000" y="116204"/>
                </a:lnTo>
                <a:lnTo>
                  <a:pt x="5206" y="114934"/>
                </a:lnTo>
                <a:lnTo>
                  <a:pt x="3048" y="112394"/>
                </a:lnTo>
                <a:lnTo>
                  <a:pt x="1016" y="109854"/>
                </a:lnTo>
                <a:lnTo>
                  <a:pt x="0" y="106552"/>
                </a:lnTo>
                <a:lnTo>
                  <a:pt x="0" y="102615"/>
                </a:lnTo>
                <a:lnTo>
                  <a:pt x="0" y="99059"/>
                </a:lnTo>
                <a:lnTo>
                  <a:pt x="761" y="93852"/>
                </a:lnTo>
                <a:lnTo>
                  <a:pt x="2158" y="86994"/>
                </a:lnTo>
                <a:lnTo>
                  <a:pt x="16636" y="22605"/>
                </a:lnTo>
                <a:lnTo>
                  <a:pt x="17272" y="19812"/>
                </a:lnTo>
                <a:lnTo>
                  <a:pt x="17652" y="17525"/>
                </a:lnTo>
                <a:lnTo>
                  <a:pt x="17906" y="15875"/>
                </a:lnTo>
                <a:lnTo>
                  <a:pt x="18288" y="14096"/>
                </a:lnTo>
                <a:lnTo>
                  <a:pt x="18415" y="12573"/>
                </a:lnTo>
                <a:lnTo>
                  <a:pt x="18415" y="11175"/>
                </a:lnTo>
                <a:lnTo>
                  <a:pt x="18415" y="9525"/>
                </a:lnTo>
                <a:lnTo>
                  <a:pt x="18033" y="8254"/>
                </a:lnTo>
                <a:lnTo>
                  <a:pt x="9017" y="4825"/>
                </a:lnTo>
                <a:lnTo>
                  <a:pt x="10032" y="634"/>
                </a:lnTo>
                <a:lnTo>
                  <a:pt x="302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9866376" y="1179606"/>
            <a:ext cx="96808" cy="11350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9875393" y="1193291"/>
            <a:ext cx="88264" cy="10388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10011156" y="1150619"/>
            <a:ext cx="621029" cy="17145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10025380" y="1168527"/>
            <a:ext cx="601980" cy="153670"/>
          </a:xfrm>
          <a:custGeom>
            <a:avLst/>
            <a:gdLst/>
            <a:ahLst/>
            <a:cxnLst/>
            <a:rect l="l" t="t" r="r" b="b"/>
            <a:pathLst>
              <a:path w="601979" h="153669">
                <a:moveTo>
                  <a:pt x="552450" y="0"/>
                </a:moveTo>
                <a:lnTo>
                  <a:pt x="550291" y="0"/>
                </a:lnTo>
                <a:lnTo>
                  <a:pt x="550291" y="6096"/>
                </a:lnTo>
                <a:lnTo>
                  <a:pt x="559308" y="6096"/>
                </a:lnTo>
                <a:lnTo>
                  <a:pt x="565403" y="8127"/>
                </a:lnTo>
                <a:lnTo>
                  <a:pt x="574167" y="16128"/>
                </a:lnTo>
                <a:lnTo>
                  <a:pt x="576326" y="22860"/>
                </a:lnTo>
                <a:lnTo>
                  <a:pt x="576326" y="35940"/>
                </a:lnTo>
                <a:lnTo>
                  <a:pt x="575818" y="40512"/>
                </a:lnTo>
                <a:lnTo>
                  <a:pt x="574801" y="46100"/>
                </a:lnTo>
                <a:lnTo>
                  <a:pt x="573659" y="51562"/>
                </a:lnTo>
                <a:lnTo>
                  <a:pt x="573151" y="55499"/>
                </a:lnTo>
                <a:lnTo>
                  <a:pt x="573151" y="62484"/>
                </a:lnTo>
                <a:lnTo>
                  <a:pt x="574548" y="66167"/>
                </a:lnTo>
                <a:lnTo>
                  <a:pt x="579881" y="72009"/>
                </a:lnTo>
                <a:lnTo>
                  <a:pt x="583056" y="74168"/>
                </a:lnTo>
                <a:lnTo>
                  <a:pt x="586740" y="75564"/>
                </a:lnTo>
                <a:lnTo>
                  <a:pt x="586740" y="77088"/>
                </a:lnTo>
                <a:lnTo>
                  <a:pt x="583056" y="78486"/>
                </a:lnTo>
                <a:lnTo>
                  <a:pt x="579881" y="80645"/>
                </a:lnTo>
                <a:lnTo>
                  <a:pt x="574548" y="86487"/>
                </a:lnTo>
                <a:lnTo>
                  <a:pt x="573151" y="90170"/>
                </a:lnTo>
                <a:lnTo>
                  <a:pt x="573151" y="97027"/>
                </a:lnTo>
                <a:lnTo>
                  <a:pt x="573659" y="100964"/>
                </a:lnTo>
                <a:lnTo>
                  <a:pt x="574801" y="106552"/>
                </a:lnTo>
                <a:lnTo>
                  <a:pt x="575818" y="112013"/>
                </a:lnTo>
                <a:lnTo>
                  <a:pt x="576326" y="116712"/>
                </a:lnTo>
                <a:lnTo>
                  <a:pt x="576326" y="130175"/>
                </a:lnTo>
                <a:lnTo>
                  <a:pt x="574167" y="137033"/>
                </a:lnTo>
                <a:lnTo>
                  <a:pt x="569849" y="141097"/>
                </a:lnTo>
                <a:lnTo>
                  <a:pt x="565403" y="145034"/>
                </a:lnTo>
                <a:lnTo>
                  <a:pt x="559308" y="147065"/>
                </a:lnTo>
                <a:lnTo>
                  <a:pt x="550291" y="147065"/>
                </a:lnTo>
                <a:lnTo>
                  <a:pt x="550291" y="153162"/>
                </a:lnTo>
                <a:lnTo>
                  <a:pt x="552450" y="153162"/>
                </a:lnTo>
                <a:lnTo>
                  <a:pt x="561284" y="152544"/>
                </a:lnTo>
                <a:lnTo>
                  <a:pt x="590042" y="118999"/>
                </a:lnTo>
                <a:lnTo>
                  <a:pt x="590042" y="114553"/>
                </a:lnTo>
                <a:lnTo>
                  <a:pt x="589406" y="109474"/>
                </a:lnTo>
                <a:lnTo>
                  <a:pt x="588137" y="103759"/>
                </a:lnTo>
                <a:lnTo>
                  <a:pt x="586867" y="98171"/>
                </a:lnTo>
                <a:lnTo>
                  <a:pt x="586231" y="94361"/>
                </a:lnTo>
                <a:lnTo>
                  <a:pt x="586231" y="88646"/>
                </a:lnTo>
                <a:lnTo>
                  <a:pt x="587501" y="85725"/>
                </a:lnTo>
                <a:lnTo>
                  <a:pt x="590042" y="83312"/>
                </a:lnTo>
                <a:lnTo>
                  <a:pt x="592581" y="81025"/>
                </a:lnTo>
                <a:lnTo>
                  <a:pt x="596519" y="79756"/>
                </a:lnTo>
                <a:lnTo>
                  <a:pt x="601599" y="79628"/>
                </a:lnTo>
                <a:lnTo>
                  <a:pt x="601599" y="73025"/>
                </a:lnTo>
                <a:lnTo>
                  <a:pt x="586231" y="63881"/>
                </a:lnTo>
                <a:lnTo>
                  <a:pt x="586231" y="58293"/>
                </a:lnTo>
                <a:lnTo>
                  <a:pt x="586867" y="54483"/>
                </a:lnTo>
                <a:lnTo>
                  <a:pt x="588137" y="48768"/>
                </a:lnTo>
                <a:lnTo>
                  <a:pt x="589406" y="43180"/>
                </a:lnTo>
                <a:lnTo>
                  <a:pt x="590042" y="38100"/>
                </a:lnTo>
                <a:lnTo>
                  <a:pt x="590042" y="33655"/>
                </a:lnTo>
                <a:lnTo>
                  <a:pt x="589448" y="25798"/>
                </a:lnTo>
                <a:lnTo>
                  <a:pt x="561284" y="617"/>
                </a:lnTo>
                <a:lnTo>
                  <a:pt x="552450" y="0"/>
                </a:lnTo>
                <a:close/>
              </a:path>
              <a:path w="601979" h="153669">
                <a:moveTo>
                  <a:pt x="51180" y="0"/>
                </a:moveTo>
                <a:lnTo>
                  <a:pt x="49149" y="0"/>
                </a:lnTo>
                <a:lnTo>
                  <a:pt x="40312" y="617"/>
                </a:lnTo>
                <a:lnTo>
                  <a:pt x="11556" y="33527"/>
                </a:lnTo>
                <a:lnTo>
                  <a:pt x="11556" y="37973"/>
                </a:lnTo>
                <a:lnTo>
                  <a:pt x="12192" y="43052"/>
                </a:lnTo>
                <a:lnTo>
                  <a:pt x="13462" y="48768"/>
                </a:lnTo>
                <a:lnTo>
                  <a:pt x="14604" y="54483"/>
                </a:lnTo>
                <a:lnTo>
                  <a:pt x="15240" y="58165"/>
                </a:lnTo>
                <a:lnTo>
                  <a:pt x="15240" y="63881"/>
                </a:lnTo>
                <a:lnTo>
                  <a:pt x="13970" y="66928"/>
                </a:lnTo>
                <a:lnTo>
                  <a:pt x="8890" y="71500"/>
                </a:lnTo>
                <a:lnTo>
                  <a:pt x="5079" y="72771"/>
                </a:lnTo>
                <a:lnTo>
                  <a:pt x="0" y="72898"/>
                </a:lnTo>
                <a:lnTo>
                  <a:pt x="0" y="79501"/>
                </a:lnTo>
                <a:lnTo>
                  <a:pt x="5079" y="79628"/>
                </a:lnTo>
                <a:lnTo>
                  <a:pt x="8890" y="80899"/>
                </a:lnTo>
                <a:lnTo>
                  <a:pt x="11429" y="83312"/>
                </a:lnTo>
                <a:lnTo>
                  <a:pt x="13970" y="85598"/>
                </a:lnTo>
                <a:lnTo>
                  <a:pt x="15240" y="88646"/>
                </a:lnTo>
                <a:lnTo>
                  <a:pt x="15240" y="94234"/>
                </a:lnTo>
                <a:lnTo>
                  <a:pt x="14604" y="98044"/>
                </a:lnTo>
                <a:lnTo>
                  <a:pt x="13462" y="103759"/>
                </a:lnTo>
                <a:lnTo>
                  <a:pt x="12192" y="109347"/>
                </a:lnTo>
                <a:lnTo>
                  <a:pt x="11556" y="114426"/>
                </a:lnTo>
                <a:lnTo>
                  <a:pt x="11556" y="118872"/>
                </a:lnTo>
                <a:lnTo>
                  <a:pt x="12130" y="126988"/>
                </a:lnTo>
                <a:lnTo>
                  <a:pt x="49149" y="153162"/>
                </a:lnTo>
                <a:lnTo>
                  <a:pt x="51180" y="153162"/>
                </a:lnTo>
                <a:lnTo>
                  <a:pt x="51180" y="147065"/>
                </a:lnTo>
                <a:lnTo>
                  <a:pt x="42291" y="147065"/>
                </a:lnTo>
                <a:lnTo>
                  <a:pt x="36195" y="145034"/>
                </a:lnTo>
                <a:lnTo>
                  <a:pt x="31750" y="141097"/>
                </a:lnTo>
                <a:lnTo>
                  <a:pt x="27431" y="137033"/>
                </a:lnTo>
                <a:lnTo>
                  <a:pt x="25146" y="130048"/>
                </a:lnTo>
                <a:lnTo>
                  <a:pt x="25146" y="116586"/>
                </a:lnTo>
                <a:lnTo>
                  <a:pt x="25653" y="112013"/>
                </a:lnTo>
                <a:lnTo>
                  <a:pt x="26797" y="106425"/>
                </a:lnTo>
                <a:lnTo>
                  <a:pt x="27813" y="100964"/>
                </a:lnTo>
                <a:lnTo>
                  <a:pt x="28448" y="97027"/>
                </a:lnTo>
                <a:lnTo>
                  <a:pt x="28448" y="90043"/>
                </a:lnTo>
                <a:lnTo>
                  <a:pt x="27050" y="86360"/>
                </a:lnTo>
                <a:lnTo>
                  <a:pt x="21717" y="80518"/>
                </a:lnTo>
                <a:lnTo>
                  <a:pt x="18542" y="78359"/>
                </a:lnTo>
                <a:lnTo>
                  <a:pt x="14859" y="76962"/>
                </a:lnTo>
                <a:lnTo>
                  <a:pt x="14859" y="75564"/>
                </a:lnTo>
                <a:lnTo>
                  <a:pt x="18542" y="74168"/>
                </a:lnTo>
                <a:lnTo>
                  <a:pt x="21717" y="72009"/>
                </a:lnTo>
                <a:lnTo>
                  <a:pt x="27050" y="66167"/>
                </a:lnTo>
                <a:lnTo>
                  <a:pt x="28448" y="62357"/>
                </a:lnTo>
                <a:lnTo>
                  <a:pt x="28448" y="55499"/>
                </a:lnTo>
                <a:lnTo>
                  <a:pt x="27813" y="51562"/>
                </a:lnTo>
                <a:lnTo>
                  <a:pt x="26797" y="45974"/>
                </a:lnTo>
                <a:lnTo>
                  <a:pt x="25653" y="40512"/>
                </a:lnTo>
                <a:lnTo>
                  <a:pt x="25146" y="35813"/>
                </a:lnTo>
                <a:lnTo>
                  <a:pt x="25146" y="22860"/>
                </a:lnTo>
                <a:lnTo>
                  <a:pt x="27431" y="16128"/>
                </a:lnTo>
                <a:lnTo>
                  <a:pt x="36195" y="8127"/>
                </a:lnTo>
                <a:lnTo>
                  <a:pt x="42291" y="6096"/>
                </a:lnTo>
                <a:lnTo>
                  <a:pt x="51180" y="6096"/>
                </a:lnTo>
                <a:lnTo>
                  <a:pt x="511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10575670" y="1168527"/>
            <a:ext cx="51435" cy="153670"/>
          </a:xfrm>
          <a:custGeom>
            <a:avLst/>
            <a:gdLst/>
            <a:ahLst/>
            <a:cxnLst/>
            <a:rect l="l" t="t" r="r" b="b"/>
            <a:pathLst>
              <a:path w="51434" h="153669">
                <a:moveTo>
                  <a:pt x="0" y="0"/>
                </a:moveTo>
                <a:lnTo>
                  <a:pt x="2158" y="0"/>
                </a:lnTo>
                <a:lnTo>
                  <a:pt x="10993" y="617"/>
                </a:lnTo>
                <a:lnTo>
                  <a:pt x="39750" y="33655"/>
                </a:lnTo>
                <a:lnTo>
                  <a:pt x="39750" y="38100"/>
                </a:lnTo>
                <a:lnTo>
                  <a:pt x="39115" y="43180"/>
                </a:lnTo>
                <a:lnTo>
                  <a:pt x="37846" y="48768"/>
                </a:lnTo>
                <a:lnTo>
                  <a:pt x="36575" y="54483"/>
                </a:lnTo>
                <a:lnTo>
                  <a:pt x="35940" y="58293"/>
                </a:lnTo>
                <a:lnTo>
                  <a:pt x="35940" y="60198"/>
                </a:lnTo>
                <a:lnTo>
                  <a:pt x="35940" y="63881"/>
                </a:lnTo>
                <a:lnTo>
                  <a:pt x="51307" y="73025"/>
                </a:lnTo>
                <a:lnTo>
                  <a:pt x="51307" y="79628"/>
                </a:lnTo>
                <a:lnTo>
                  <a:pt x="35940" y="88646"/>
                </a:lnTo>
                <a:lnTo>
                  <a:pt x="35940" y="92328"/>
                </a:lnTo>
                <a:lnTo>
                  <a:pt x="35940" y="94361"/>
                </a:lnTo>
                <a:lnTo>
                  <a:pt x="36575" y="98171"/>
                </a:lnTo>
                <a:lnTo>
                  <a:pt x="37846" y="103759"/>
                </a:lnTo>
                <a:lnTo>
                  <a:pt x="39115" y="109474"/>
                </a:lnTo>
                <a:lnTo>
                  <a:pt x="39750" y="114553"/>
                </a:lnTo>
                <a:lnTo>
                  <a:pt x="39750" y="118999"/>
                </a:lnTo>
                <a:lnTo>
                  <a:pt x="18637" y="150891"/>
                </a:lnTo>
                <a:lnTo>
                  <a:pt x="2158" y="153162"/>
                </a:lnTo>
                <a:lnTo>
                  <a:pt x="0" y="153162"/>
                </a:lnTo>
                <a:lnTo>
                  <a:pt x="0" y="147065"/>
                </a:lnTo>
                <a:lnTo>
                  <a:pt x="1270" y="147065"/>
                </a:lnTo>
                <a:lnTo>
                  <a:pt x="9017" y="147065"/>
                </a:lnTo>
                <a:lnTo>
                  <a:pt x="15112" y="145034"/>
                </a:lnTo>
                <a:lnTo>
                  <a:pt x="19557" y="141097"/>
                </a:lnTo>
                <a:lnTo>
                  <a:pt x="23875" y="137033"/>
                </a:lnTo>
                <a:lnTo>
                  <a:pt x="26034" y="130175"/>
                </a:lnTo>
                <a:lnTo>
                  <a:pt x="26034" y="120396"/>
                </a:lnTo>
                <a:lnTo>
                  <a:pt x="26034" y="116712"/>
                </a:lnTo>
                <a:lnTo>
                  <a:pt x="25526" y="112013"/>
                </a:lnTo>
                <a:lnTo>
                  <a:pt x="24510" y="106552"/>
                </a:lnTo>
                <a:lnTo>
                  <a:pt x="23368" y="100964"/>
                </a:lnTo>
                <a:lnTo>
                  <a:pt x="22859" y="97027"/>
                </a:lnTo>
                <a:lnTo>
                  <a:pt x="22859" y="94742"/>
                </a:lnTo>
                <a:lnTo>
                  <a:pt x="22859" y="90170"/>
                </a:lnTo>
                <a:lnTo>
                  <a:pt x="24256" y="86487"/>
                </a:lnTo>
                <a:lnTo>
                  <a:pt x="26924" y="83565"/>
                </a:lnTo>
                <a:lnTo>
                  <a:pt x="29590" y="80645"/>
                </a:lnTo>
                <a:lnTo>
                  <a:pt x="32765" y="78486"/>
                </a:lnTo>
                <a:lnTo>
                  <a:pt x="36449" y="77088"/>
                </a:lnTo>
                <a:lnTo>
                  <a:pt x="36449" y="75564"/>
                </a:lnTo>
                <a:lnTo>
                  <a:pt x="32765" y="74168"/>
                </a:lnTo>
                <a:lnTo>
                  <a:pt x="29590" y="72009"/>
                </a:lnTo>
                <a:lnTo>
                  <a:pt x="26924" y="69087"/>
                </a:lnTo>
                <a:lnTo>
                  <a:pt x="24256" y="66167"/>
                </a:lnTo>
                <a:lnTo>
                  <a:pt x="22859" y="62484"/>
                </a:lnTo>
                <a:lnTo>
                  <a:pt x="22859" y="57912"/>
                </a:lnTo>
                <a:lnTo>
                  <a:pt x="22859" y="55499"/>
                </a:lnTo>
                <a:lnTo>
                  <a:pt x="23368" y="51562"/>
                </a:lnTo>
                <a:lnTo>
                  <a:pt x="24510" y="46100"/>
                </a:lnTo>
                <a:lnTo>
                  <a:pt x="25526" y="40512"/>
                </a:lnTo>
                <a:lnTo>
                  <a:pt x="26034" y="35940"/>
                </a:lnTo>
                <a:lnTo>
                  <a:pt x="26034" y="32131"/>
                </a:lnTo>
                <a:lnTo>
                  <a:pt x="26034" y="22860"/>
                </a:lnTo>
                <a:lnTo>
                  <a:pt x="23875" y="16128"/>
                </a:lnTo>
                <a:lnTo>
                  <a:pt x="19557" y="12192"/>
                </a:lnTo>
                <a:lnTo>
                  <a:pt x="15112" y="8127"/>
                </a:lnTo>
                <a:lnTo>
                  <a:pt x="9017" y="6096"/>
                </a:lnTo>
                <a:lnTo>
                  <a:pt x="1270" y="6096"/>
                </a:lnTo>
                <a:lnTo>
                  <a:pt x="0" y="609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10020807" y="1162811"/>
            <a:ext cx="143550" cy="16344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10095992" y="1181608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4" h="111125">
                <a:moveTo>
                  <a:pt x="41528" y="18668"/>
                </a:moveTo>
                <a:lnTo>
                  <a:pt x="24002" y="18668"/>
                </a:lnTo>
                <a:lnTo>
                  <a:pt x="25146" y="19050"/>
                </a:lnTo>
                <a:lnTo>
                  <a:pt x="26669" y="21081"/>
                </a:lnTo>
                <a:lnTo>
                  <a:pt x="26987" y="22351"/>
                </a:lnTo>
                <a:lnTo>
                  <a:pt x="27050" y="93725"/>
                </a:lnTo>
                <a:lnTo>
                  <a:pt x="26669" y="96392"/>
                </a:lnTo>
                <a:lnTo>
                  <a:pt x="26034" y="98043"/>
                </a:lnTo>
                <a:lnTo>
                  <a:pt x="25526" y="99694"/>
                </a:lnTo>
                <a:lnTo>
                  <a:pt x="24510" y="101091"/>
                </a:lnTo>
                <a:lnTo>
                  <a:pt x="23113" y="101980"/>
                </a:lnTo>
                <a:lnTo>
                  <a:pt x="21843" y="102869"/>
                </a:lnTo>
                <a:lnTo>
                  <a:pt x="19811" y="103504"/>
                </a:lnTo>
                <a:lnTo>
                  <a:pt x="14731" y="104520"/>
                </a:lnTo>
                <a:lnTo>
                  <a:pt x="10540" y="104775"/>
                </a:lnTo>
                <a:lnTo>
                  <a:pt x="4572" y="105028"/>
                </a:lnTo>
                <a:lnTo>
                  <a:pt x="4572" y="110997"/>
                </a:lnTo>
                <a:lnTo>
                  <a:pt x="64007" y="110997"/>
                </a:lnTo>
                <a:lnTo>
                  <a:pt x="64007" y="105028"/>
                </a:lnTo>
                <a:lnTo>
                  <a:pt x="59816" y="105028"/>
                </a:lnTo>
                <a:lnTo>
                  <a:pt x="56514" y="104775"/>
                </a:lnTo>
                <a:lnTo>
                  <a:pt x="41599" y="93725"/>
                </a:lnTo>
                <a:lnTo>
                  <a:pt x="41528" y="18668"/>
                </a:lnTo>
                <a:close/>
              </a:path>
              <a:path w="64134" h="111125">
                <a:moveTo>
                  <a:pt x="42036" y="0"/>
                </a:moveTo>
                <a:lnTo>
                  <a:pt x="37591" y="0"/>
                </a:lnTo>
                <a:lnTo>
                  <a:pt x="0" y="22351"/>
                </a:lnTo>
                <a:lnTo>
                  <a:pt x="3555" y="28575"/>
                </a:lnTo>
                <a:lnTo>
                  <a:pt x="8254" y="25526"/>
                </a:lnTo>
                <a:lnTo>
                  <a:pt x="12064" y="22987"/>
                </a:lnTo>
                <a:lnTo>
                  <a:pt x="15239" y="21208"/>
                </a:lnTo>
                <a:lnTo>
                  <a:pt x="18414" y="19557"/>
                </a:lnTo>
                <a:lnTo>
                  <a:pt x="20827" y="18668"/>
                </a:lnTo>
                <a:lnTo>
                  <a:pt x="41528" y="18668"/>
                </a:lnTo>
                <a:lnTo>
                  <a:pt x="41655" y="5079"/>
                </a:lnTo>
                <a:lnTo>
                  <a:pt x="420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10095992" y="1181608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4" h="111125">
                <a:moveTo>
                  <a:pt x="37591" y="0"/>
                </a:moveTo>
                <a:lnTo>
                  <a:pt x="42036" y="0"/>
                </a:lnTo>
                <a:lnTo>
                  <a:pt x="41655" y="5079"/>
                </a:lnTo>
                <a:lnTo>
                  <a:pt x="41528" y="12191"/>
                </a:lnTo>
                <a:lnTo>
                  <a:pt x="41528" y="21336"/>
                </a:lnTo>
                <a:lnTo>
                  <a:pt x="41528" y="89915"/>
                </a:lnTo>
                <a:lnTo>
                  <a:pt x="41528" y="93090"/>
                </a:lnTo>
                <a:lnTo>
                  <a:pt x="41782" y="95376"/>
                </a:lnTo>
                <a:lnTo>
                  <a:pt x="59816" y="105028"/>
                </a:lnTo>
                <a:lnTo>
                  <a:pt x="64007" y="105028"/>
                </a:lnTo>
                <a:lnTo>
                  <a:pt x="64007" y="110997"/>
                </a:lnTo>
                <a:lnTo>
                  <a:pt x="4572" y="110997"/>
                </a:lnTo>
                <a:lnTo>
                  <a:pt x="4572" y="105028"/>
                </a:lnTo>
                <a:lnTo>
                  <a:pt x="10540" y="104775"/>
                </a:lnTo>
                <a:lnTo>
                  <a:pt x="14731" y="104520"/>
                </a:lnTo>
                <a:lnTo>
                  <a:pt x="17272" y="104012"/>
                </a:lnTo>
                <a:lnTo>
                  <a:pt x="19811" y="103504"/>
                </a:lnTo>
                <a:lnTo>
                  <a:pt x="21843" y="102869"/>
                </a:lnTo>
                <a:lnTo>
                  <a:pt x="23113" y="101980"/>
                </a:lnTo>
                <a:lnTo>
                  <a:pt x="24510" y="101091"/>
                </a:lnTo>
                <a:lnTo>
                  <a:pt x="25526" y="99694"/>
                </a:lnTo>
                <a:lnTo>
                  <a:pt x="26034" y="98043"/>
                </a:lnTo>
                <a:lnTo>
                  <a:pt x="26669" y="96392"/>
                </a:lnTo>
                <a:lnTo>
                  <a:pt x="27050" y="93725"/>
                </a:lnTo>
                <a:lnTo>
                  <a:pt x="27050" y="89915"/>
                </a:lnTo>
                <a:lnTo>
                  <a:pt x="27050" y="24764"/>
                </a:lnTo>
                <a:lnTo>
                  <a:pt x="27050" y="22605"/>
                </a:lnTo>
                <a:lnTo>
                  <a:pt x="26669" y="21081"/>
                </a:lnTo>
                <a:lnTo>
                  <a:pt x="25907" y="20065"/>
                </a:lnTo>
                <a:lnTo>
                  <a:pt x="25146" y="19050"/>
                </a:lnTo>
                <a:lnTo>
                  <a:pt x="24002" y="18668"/>
                </a:lnTo>
                <a:lnTo>
                  <a:pt x="22605" y="18668"/>
                </a:lnTo>
                <a:lnTo>
                  <a:pt x="20827" y="18668"/>
                </a:lnTo>
                <a:lnTo>
                  <a:pt x="18414" y="19557"/>
                </a:lnTo>
                <a:lnTo>
                  <a:pt x="15239" y="21208"/>
                </a:lnTo>
                <a:lnTo>
                  <a:pt x="12064" y="22987"/>
                </a:lnTo>
                <a:lnTo>
                  <a:pt x="8254" y="25526"/>
                </a:lnTo>
                <a:lnTo>
                  <a:pt x="3555" y="28575"/>
                </a:lnTo>
                <a:lnTo>
                  <a:pt x="0" y="22351"/>
                </a:lnTo>
                <a:lnTo>
                  <a:pt x="3759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10160507" y="1255721"/>
            <a:ext cx="43433" cy="6025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10175113" y="1273936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59" y="0"/>
                </a:moveTo>
                <a:lnTo>
                  <a:pt x="8762" y="0"/>
                </a:lnTo>
                <a:lnTo>
                  <a:pt x="9143" y="3937"/>
                </a:lnTo>
                <a:lnTo>
                  <a:pt x="9358" y="7365"/>
                </a:lnTo>
                <a:lnTo>
                  <a:pt x="9397" y="16001"/>
                </a:lnTo>
                <a:lnTo>
                  <a:pt x="9143" y="19303"/>
                </a:lnTo>
                <a:lnTo>
                  <a:pt x="8508" y="21971"/>
                </a:lnTo>
                <a:lnTo>
                  <a:pt x="8000" y="24511"/>
                </a:lnTo>
                <a:lnTo>
                  <a:pt x="7111" y="26924"/>
                </a:lnTo>
                <a:lnTo>
                  <a:pt x="5841" y="28955"/>
                </a:lnTo>
                <a:lnTo>
                  <a:pt x="4698" y="30987"/>
                </a:lnTo>
                <a:lnTo>
                  <a:pt x="2666" y="33274"/>
                </a:lnTo>
                <a:lnTo>
                  <a:pt x="0" y="35940"/>
                </a:lnTo>
                <a:lnTo>
                  <a:pt x="4317" y="40766"/>
                </a:lnTo>
                <a:lnTo>
                  <a:pt x="9270" y="37084"/>
                </a:lnTo>
                <a:lnTo>
                  <a:pt x="13080" y="33782"/>
                </a:lnTo>
                <a:lnTo>
                  <a:pt x="15875" y="30607"/>
                </a:lnTo>
                <a:lnTo>
                  <a:pt x="18668" y="27559"/>
                </a:lnTo>
                <a:lnTo>
                  <a:pt x="20700" y="24511"/>
                </a:lnTo>
                <a:lnTo>
                  <a:pt x="22097" y="21336"/>
                </a:lnTo>
                <a:lnTo>
                  <a:pt x="23367" y="18287"/>
                </a:lnTo>
                <a:lnTo>
                  <a:pt x="24002" y="14859"/>
                </a:lnTo>
                <a:lnTo>
                  <a:pt x="24002" y="7365"/>
                </a:lnTo>
                <a:lnTo>
                  <a:pt x="23621" y="3683"/>
                </a:lnTo>
                <a:lnTo>
                  <a:pt x="228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10175113" y="1273936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8762" y="0"/>
                </a:moveTo>
                <a:lnTo>
                  <a:pt x="22859" y="0"/>
                </a:lnTo>
                <a:lnTo>
                  <a:pt x="23621" y="3683"/>
                </a:lnTo>
                <a:lnTo>
                  <a:pt x="24002" y="7365"/>
                </a:lnTo>
                <a:lnTo>
                  <a:pt x="24002" y="11049"/>
                </a:lnTo>
                <a:lnTo>
                  <a:pt x="24002" y="14859"/>
                </a:lnTo>
                <a:lnTo>
                  <a:pt x="15875" y="30607"/>
                </a:lnTo>
                <a:lnTo>
                  <a:pt x="13080" y="33782"/>
                </a:lnTo>
                <a:lnTo>
                  <a:pt x="9270" y="37084"/>
                </a:lnTo>
                <a:lnTo>
                  <a:pt x="4317" y="40766"/>
                </a:lnTo>
                <a:lnTo>
                  <a:pt x="0" y="35940"/>
                </a:lnTo>
                <a:lnTo>
                  <a:pt x="2666" y="33274"/>
                </a:lnTo>
                <a:lnTo>
                  <a:pt x="4698" y="30987"/>
                </a:lnTo>
                <a:lnTo>
                  <a:pt x="5841" y="28955"/>
                </a:lnTo>
                <a:lnTo>
                  <a:pt x="7111" y="26924"/>
                </a:lnTo>
                <a:lnTo>
                  <a:pt x="8000" y="24511"/>
                </a:lnTo>
                <a:lnTo>
                  <a:pt x="8508" y="21971"/>
                </a:lnTo>
                <a:lnTo>
                  <a:pt x="9143" y="19303"/>
                </a:lnTo>
                <a:lnTo>
                  <a:pt x="9397" y="16001"/>
                </a:lnTo>
                <a:lnTo>
                  <a:pt x="9397" y="12064"/>
                </a:lnTo>
                <a:lnTo>
                  <a:pt x="9397" y="8000"/>
                </a:lnTo>
                <a:lnTo>
                  <a:pt x="9143" y="3937"/>
                </a:lnTo>
                <a:lnTo>
                  <a:pt x="87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10239756" y="1255817"/>
            <a:ext cx="113507" cy="3742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10332846" y="1273936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16255" y="0"/>
                </a:moveTo>
                <a:lnTo>
                  <a:pt x="0" y="0"/>
                </a:lnTo>
                <a:lnTo>
                  <a:pt x="0" y="18668"/>
                </a:lnTo>
                <a:lnTo>
                  <a:pt x="16255" y="18668"/>
                </a:lnTo>
                <a:lnTo>
                  <a:pt x="1625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10293477" y="1273936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16255" y="0"/>
                </a:moveTo>
                <a:lnTo>
                  <a:pt x="0" y="0"/>
                </a:lnTo>
                <a:lnTo>
                  <a:pt x="0" y="18668"/>
                </a:lnTo>
                <a:lnTo>
                  <a:pt x="16255" y="18668"/>
                </a:lnTo>
                <a:lnTo>
                  <a:pt x="1625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10254106" y="1273936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16256" y="0"/>
                </a:moveTo>
                <a:lnTo>
                  <a:pt x="0" y="0"/>
                </a:lnTo>
                <a:lnTo>
                  <a:pt x="0" y="18668"/>
                </a:lnTo>
                <a:lnTo>
                  <a:pt x="16256" y="18668"/>
                </a:lnTo>
                <a:lnTo>
                  <a:pt x="1625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10332846" y="1273936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0" y="0"/>
                </a:moveTo>
                <a:lnTo>
                  <a:pt x="16255" y="0"/>
                </a:lnTo>
                <a:lnTo>
                  <a:pt x="16255" y="18668"/>
                </a:lnTo>
                <a:lnTo>
                  <a:pt x="0" y="186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10293477" y="1273936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0" y="0"/>
                </a:moveTo>
                <a:lnTo>
                  <a:pt x="16255" y="0"/>
                </a:lnTo>
                <a:lnTo>
                  <a:pt x="16255" y="18668"/>
                </a:lnTo>
                <a:lnTo>
                  <a:pt x="0" y="186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10254106" y="1273936"/>
            <a:ext cx="16510" cy="19050"/>
          </a:xfrm>
          <a:custGeom>
            <a:avLst/>
            <a:gdLst/>
            <a:ahLst/>
            <a:cxnLst/>
            <a:rect l="l" t="t" r="r" b="b"/>
            <a:pathLst>
              <a:path w="16509" h="19050">
                <a:moveTo>
                  <a:pt x="0" y="0"/>
                </a:moveTo>
                <a:lnTo>
                  <a:pt x="16256" y="0"/>
                </a:lnTo>
                <a:lnTo>
                  <a:pt x="16256" y="18668"/>
                </a:lnTo>
                <a:lnTo>
                  <a:pt x="0" y="186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10372343" y="1255721"/>
            <a:ext cx="43433" cy="6025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10386948" y="1273936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22859" y="0"/>
                </a:moveTo>
                <a:lnTo>
                  <a:pt x="8762" y="0"/>
                </a:lnTo>
                <a:lnTo>
                  <a:pt x="9144" y="3937"/>
                </a:lnTo>
                <a:lnTo>
                  <a:pt x="9358" y="7365"/>
                </a:lnTo>
                <a:lnTo>
                  <a:pt x="9398" y="16001"/>
                </a:lnTo>
                <a:lnTo>
                  <a:pt x="9144" y="19303"/>
                </a:lnTo>
                <a:lnTo>
                  <a:pt x="8508" y="21971"/>
                </a:lnTo>
                <a:lnTo>
                  <a:pt x="8000" y="24511"/>
                </a:lnTo>
                <a:lnTo>
                  <a:pt x="7111" y="26924"/>
                </a:lnTo>
                <a:lnTo>
                  <a:pt x="5842" y="28955"/>
                </a:lnTo>
                <a:lnTo>
                  <a:pt x="4699" y="30987"/>
                </a:lnTo>
                <a:lnTo>
                  <a:pt x="2667" y="33274"/>
                </a:lnTo>
                <a:lnTo>
                  <a:pt x="0" y="35940"/>
                </a:lnTo>
                <a:lnTo>
                  <a:pt x="4318" y="40766"/>
                </a:lnTo>
                <a:lnTo>
                  <a:pt x="9271" y="37084"/>
                </a:lnTo>
                <a:lnTo>
                  <a:pt x="13080" y="33782"/>
                </a:lnTo>
                <a:lnTo>
                  <a:pt x="15875" y="30607"/>
                </a:lnTo>
                <a:lnTo>
                  <a:pt x="18669" y="27559"/>
                </a:lnTo>
                <a:lnTo>
                  <a:pt x="20700" y="24511"/>
                </a:lnTo>
                <a:lnTo>
                  <a:pt x="22098" y="21336"/>
                </a:lnTo>
                <a:lnTo>
                  <a:pt x="23368" y="18287"/>
                </a:lnTo>
                <a:lnTo>
                  <a:pt x="24002" y="14859"/>
                </a:lnTo>
                <a:lnTo>
                  <a:pt x="24002" y="7365"/>
                </a:lnTo>
                <a:lnTo>
                  <a:pt x="23622" y="3683"/>
                </a:lnTo>
                <a:lnTo>
                  <a:pt x="2285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10386948" y="1273936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8762" y="0"/>
                </a:moveTo>
                <a:lnTo>
                  <a:pt x="22859" y="0"/>
                </a:lnTo>
                <a:lnTo>
                  <a:pt x="23622" y="3683"/>
                </a:lnTo>
                <a:lnTo>
                  <a:pt x="24002" y="7365"/>
                </a:lnTo>
                <a:lnTo>
                  <a:pt x="24002" y="11049"/>
                </a:lnTo>
                <a:lnTo>
                  <a:pt x="24002" y="14859"/>
                </a:lnTo>
                <a:lnTo>
                  <a:pt x="15875" y="30607"/>
                </a:lnTo>
                <a:lnTo>
                  <a:pt x="13080" y="33782"/>
                </a:lnTo>
                <a:lnTo>
                  <a:pt x="9271" y="37084"/>
                </a:lnTo>
                <a:lnTo>
                  <a:pt x="4318" y="40766"/>
                </a:lnTo>
                <a:lnTo>
                  <a:pt x="0" y="35940"/>
                </a:lnTo>
                <a:lnTo>
                  <a:pt x="2667" y="33274"/>
                </a:lnTo>
                <a:lnTo>
                  <a:pt x="4699" y="30987"/>
                </a:lnTo>
                <a:lnTo>
                  <a:pt x="5842" y="28955"/>
                </a:lnTo>
                <a:lnTo>
                  <a:pt x="7111" y="26924"/>
                </a:lnTo>
                <a:lnTo>
                  <a:pt x="8000" y="24511"/>
                </a:lnTo>
                <a:lnTo>
                  <a:pt x="8508" y="21971"/>
                </a:lnTo>
                <a:lnTo>
                  <a:pt x="9144" y="19303"/>
                </a:lnTo>
                <a:lnTo>
                  <a:pt x="9398" y="16001"/>
                </a:lnTo>
                <a:lnTo>
                  <a:pt x="9398" y="12064"/>
                </a:lnTo>
                <a:lnTo>
                  <a:pt x="9398" y="8000"/>
                </a:lnTo>
                <a:lnTo>
                  <a:pt x="9144" y="3937"/>
                </a:lnTo>
                <a:lnTo>
                  <a:pt x="87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10436352" y="1164310"/>
            <a:ext cx="130301" cy="12880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10450321" y="1182877"/>
            <a:ext cx="111760" cy="109855"/>
          </a:xfrm>
          <a:custGeom>
            <a:avLst/>
            <a:gdLst/>
            <a:ahLst/>
            <a:cxnLst/>
            <a:rect l="l" t="t" r="r" b="b"/>
            <a:pathLst>
              <a:path w="111759" h="109855">
                <a:moveTo>
                  <a:pt x="46735" y="0"/>
                </a:moveTo>
                <a:lnTo>
                  <a:pt x="21081" y="0"/>
                </a:lnTo>
                <a:lnTo>
                  <a:pt x="20193" y="3937"/>
                </a:lnTo>
                <a:lnTo>
                  <a:pt x="22986" y="4063"/>
                </a:lnTo>
                <a:lnTo>
                  <a:pt x="24892" y="4699"/>
                </a:lnTo>
                <a:lnTo>
                  <a:pt x="26161" y="5587"/>
                </a:lnTo>
                <a:lnTo>
                  <a:pt x="27431" y="6604"/>
                </a:lnTo>
                <a:lnTo>
                  <a:pt x="28067" y="8382"/>
                </a:lnTo>
                <a:lnTo>
                  <a:pt x="27995" y="14224"/>
                </a:lnTo>
                <a:lnTo>
                  <a:pt x="27939" y="15112"/>
                </a:lnTo>
                <a:lnTo>
                  <a:pt x="27558" y="17272"/>
                </a:lnTo>
                <a:lnTo>
                  <a:pt x="27304" y="19304"/>
                </a:lnTo>
                <a:lnTo>
                  <a:pt x="12700" y="85725"/>
                </a:lnTo>
                <a:lnTo>
                  <a:pt x="8000" y="101219"/>
                </a:lnTo>
                <a:lnTo>
                  <a:pt x="7366" y="102488"/>
                </a:lnTo>
                <a:lnTo>
                  <a:pt x="6476" y="103505"/>
                </a:lnTo>
                <a:lnTo>
                  <a:pt x="5460" y="104139"/>
                </a:lnTo>
                <a:lnTo>
                  <a:pt x="4445" y="104901"/>
                </a:lnTo>
                <a:lnTo>
                  <a:pt x="2921" y="105410"/>
                </a:lnTo>
                <a:lnTo>
                  <a:pt x="888" y="105791"/>
                </a:lnTo>
                <a:lnTo>
                  <a:pt x="0" y="109727"/>
                </a:lnTo>
                <a:lnTo>
                  <a:pt x="28194" y="109727"/>
                </a:lnTo>
                <a:lnTo>
                  <a:pt x="29082" y="105791"/>
                </a:lnTo>
                <a:lnTo>
                  <a:pt x="26161" y="105537"/>
                </a:lnTo>
                <a:lnTo>
                  <a:pt x="24129" y="104901"/>
                </a:lnTo>
                <a:lnTo>
                  <a:pt x="22986" y="103886"/>
                </a:lnTo>
                <a:lnTo>
                  <a:pt x="21717" y="102997"/>
                </a:lnTo>
                <a:lnTo>
                  <a:pt x="21208" y="101219"/>
                </a:lnTo>
                <a:lnTo>
                  <a:pt x="21320" y="94614"/>
                </a:lnTo>
                <a:lnTo>
                  <a:pt x="21717" y="91439"/>
                </a:lnTo>
                <a:lnTo>
                  <a:pt x="23056" y="85471"/>
                </a:lnTo>
                <a:lnTo>
                  <a:pt x="29972" y="54229"/>
                </a:lnTo>
                <a:lnTo>
                  <a:pt x="37210" y="16001"/>
                </a:lnTo>
                <a:lnTo>
                  <a:pt x="52155" y="16001"/>
                </a:lnTo>
                <a:lnTo>
                  <a:pt x="46735" y="0"/>
                </a:lnTo>
                <a:close/>
              </a:path>
              <a:path w="111759" h="109855">
                <a:moveTo>
                  <a:pt x="52155" y="16001"/>
                </a:moveTo>
                <a:lnTo>
                  <a:pt x="38226" y="16001"/>
                </a:lnTo>
                <a:lnTo>
                  <a:pt x="39897" y="22193"/>
                </a:lnTo>
                <a:lnTo>
                  <a:pt x="41687" y="28384"/>
                </a:lnTo>
                <a:lnTo>
                  <a:pt x="43620" y="34575"/>
                </a:lnTo>
                <a:lnTo>
                  <a:pt x="69087" y="109727"/>
                </a:lnTo>
                <a:lnTo>
                  <a:pt x="80009" y="109727"/>
                </a:lnTo>
                <a:lnTo>
                  <a:pt x="85356" y="85471"/>
                </a:lnTo>
                <a:lnTo>
                  <a:pt x="75056" y="85471"/>
                </a:lnTo>
                <a:lnTo>
                  <a:pt x="73405" y="79248"/>
                </a:lnTo>
                <a:lnTo>
                  <a:pt x="70993" y="71627"/>
                </a:lnTo>
                <a:lnTo>
                  <a:pt x="52155" y="16001"/>
                </a:lnTo>
                <a:close/>
              </a:path>
              <a:path w="111759" h="109855">
                <a:moveTo>
                  <a:pt x="111632" y="0"/>
                </a:moveTo>
                <a:lnTo>
                  <a:pt x="83438" y="0"/>
                </a:lnTo>
                <a:lnTo>
                  <a:pt x="82550" y="3937"/>
                </a:lnTo>
                <a:lnTo>
                  <a:pt x="85344" y="4063"/>
                </a:lnTo>
                <a:lnTo>
                  <a:pt x="87249" y="4699"/>
                </a:lnTo>
                <a:lnTo>
                  <a:pt x="88519" y="5587"/>
                </a:lnTo>
                <a:lnTo>
                  <a:pt x="89788" y="6604"/>
                </a:lnTo>
                <a:lnTo>
                  <a:pt x="90424" y="8382"/>
                </a:lnTo>
                <a:lnTo>
                  <a:pt x="90424" y="14224"/>
                </a:lnTo>
                <a:lnTo>
                  <a:pt x="89788" y="18542"/>
                </a:lnTo>
                <a:lnTo>
                  <a:pt x="88617" y="24002"/>
                </a:lnTo>
                <a:lnTo>
                  <a:pt x="81787" y="54863"/>
                </a:lnTo>
                <a:lnTo>
                  <a:pt x="80391" y="61468"/>
                </a:lnTo>
                <a:lnTo>
                  <a:pt x="77343" y="76708"/>
                </a:lnTo>
                <a:lnTo>
                  <a:pt x="76326" y="82169"/>
                </a:lnTo>
                <a:lnTo>
                  <a:pt x="75946" y="85471"/>
                </a:lnTo>
                <a:lnTo>
                  <a:pt x="85356" y="85471"/>
                </a:lnTo>
                <a:lnTo>
                  <a:pt x="98932" y="23875"/>
                </a:lnTo>
                <a:lnTo>
                  <a:pt x="100137" y="18542"/>
                </a:lnTo>
                <a:lnTo>
                  <a:pt x="110744" y="3937"/>
                </a:lnTo>
                <a:lnTo>
                  <a:pt x="11163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10450321" y="1182877"/>
            <a:ext cx="111760" cy="109855"/>
          </a:xfrm>
          <a:custGeom>
            <a:avLst/>
            <a:gdLst/>
            <a:ahLst/>
            <a:cxnLst/>
            <a:rect l="l" t="t" r="r" b="b"/>
            <a:pathLst>
              <a:path w="111759" h="109855">
                <a:moveTo>
                  <a:pt x="21081" y="0"/>
                </a:moveTo>
                <a:lnTo>
                  <a:pt x="46735" y="0"/>
                </a:lnTo>
                <a:lnTo>
                  <a:pt x="67945" y="62611"/>
                </a:lnTo>
                <a:lnTo>
                  <a:pt x="70993" y="71627"/>
                </a:lnTo>
                <a:lnTo>
                  <a:pt x="73405" y="79248"/>
                </a:lnTo>
                <a:lnTo>
                  <a:pt x="75056" y="85471"/>
                </a:lnTo>
                <a:lnTo>
                  <a:pt x="75946" y="85471"/>
                </a:lnTo>
                <a:lnTo>
                  <a:pt x="83057" y="49149"/>
                </a:lnTo>
                <a:lnTo>
                  <a:pt x="88646" y="23875"/>
                </a:lnTo>
                <a:lnTo>
                  <a:pt x="89788" y="18542"/>
                </a:lnTo>
                <a:lnTo>
                  <a:pt x="90424" y="14224"/>
                </a:lnTo>
                <a:lnTo>
                  <a:pt x="90424" y="10922"/>
                </a:lnTo>
                <a:lnTo>
                  <a:pt x="90424" y="8382"/>
                </a:lnTo>
                <a:lnTo>
                  <a:pt x="82550" y="3937"/>
                </a:lnTo>
                <a:lnTo>
                  <a:pt x="83438" y="0"/>
                </a:lnTo>
                <a:lnTo>
                  <a:pt x="111632" y="0"/>
                </a:lnTo>
                <a:lnTo>
                  <a:pt x="110744" y="3937"/>
                </a:lnTo>
                <a:lnTo>
                  <a:pt x="108711" y="4318"/>
                </a:lnTo>
                <a:lnTo>
                  <a:pt x="107187" y="4825"/>
                </a:lnTo>
                <a:lnTo>
                  <a:pt x="106299" y="5334"/>
                </a:lnTo>
                <a:lnTo>
                  <a:pt x="105409" y="5842"/>
                </a:lnTo>
                <a:lnTo>
                  <a:pt x="104648" y="6731"/>
                </a:lnTo>
                <a:lnTo>
                  <a:pt x="103885" y="7747"/>
                </a:lnTo>
                <a:lnTo>
                  <a:pt x="103250" y="8889"/>
                </a:lnTo>
                <a:lnTo>
                  <a:pt x="102488" y="10541"/>
                </a:lnTo>
                <a:lnTo>
                  <a:pt x="101726" y="12826"/>
                </a:lnTo>
                <a:lnTo>
                  <a:pt x="100964" y="15112"/>
                </a:lnTo>
                <a:lnTo>
                  <a:pt x="100075" y="18796"/>
                </a:lnTo>
                <a:lnTo>
                  <a:pt x="98932" y="23875"/>
                </a:lnTo>
                <a:lnTo>
                  <a:pt x="80009" y="109727"/>
                </a:lnTo>
                <a:lnTo>
                  <a:pt x="69087" y="109727"/>
                </a:lnTo>
                <a:lnTo>
                  <a:pt x="45720" y="40767"/>
                </a:lnTo>
                <a:lnTo>
                  <a:pt x="43620" y="34575"/>
                </a:lnTo>
                <a:lnTo>
                  <a:pt x="41687" y="28384"/>
                </a:lnTo>
                <a:lnTo>
                  <a:pt x="39897" y="22193"/>
                </a:lnTo>
                <a:lnTo>
                  <a:pt x="38226" y="16001"/>
                </a:lnTo>
                <a:lnTo>
                  <a:pt x="37210" y="16001"/>
                </a:lnTo>
                <a:lnTo>
                  <a:pt x="29972" y="54229"/>
                </a:lnTo>
                <a:lnTo>
                  <a:pt x="21717" y="91439"/>
                </a:lnTo>
                <a:lnTo>
                  <a:pt x="21208" y="95504"/>
                </a:lnTo>
                <a:lnTo>
                  <a:pt x="21208" y="98806"/>
                </a:lnTo>
                <a:lnTo>
                  <a:pt x="21208" y="101219"/>
                </a:lnTo>
                <a:lnTo>
                  <a:pt x="21717" y="102997"/>
                </a:lnTo>
                <a:lnTo>
                  <a:pt x="22986" y="103886"/>
                </a:lnTo>
                <a:lnTo>
                  <a:pt x="24129" y="104901"/>
                </a:lnTo>
                <a:lnTo>
                  <a:pt x="26161" y="105537"/>
                </a:lnTo>
                <a:lnTo>
                  <a:pt x="29082" y="105791"/>
                </a:lnTo>
                <a:lnTo>
                  <a:pt x="28194" y="109727"/>
                </a:lnTo>
                <a:lnTo>
                  <a:pt x="0" y="109727"/>
                </a:lnTo>
                <a:lnTo>
                  <a:pt x="888" y="105791"/>
                </a:lnTo>
                <a:lnTo>
                  <a:pt x="2921" y="105410"/>
                </a:lnTo>
                <a:lnTo>
                  <a:pt x="4445" y="104901"/>
                </a:lnTo>
                <a:lnTo>
                  <a:pt x="5460" y="104139"/>
                </a:lnTo>
                <a:lnTo>
                  <a:pt x="6476" y="103505"/>
                </a:lnTo>
                <a:lnTo>
                  <a:pt x="7366" y="102488"/>
                </a:lnTo>
                <a:lnTo>
                  <a:pt x="8000" y="101219"/>
                </a:lnTo>
                <a:lnTo>
                  <a:pt x="8762" y="99822"/>
                </a:lnTo>
                <a:lnTo>
                  <a:pt x="9398" y="98298"/>
                </a:lnTo>
                <a:lnTo>
                  <a:pt x="26288" y="23875"/>
                </a:lnTo>
                <a:lnTo>
                  <a:pt x="26797" y="21589"/>
                </a:lnTo>
                <a:lnTo>
                  <a:pt x="27304" y="19304"/>
                </a:lnTo>
                <a:lnTo>
                  <a:pt x="27558" y="17272"/>
                </a:lnTo>
                <a:lnTo>
                  <a:pt x="27939" y="15112"/>
                </a:lnTo>
                <a:lnTo>
                  <a:pt x="28067" y="13081"/>
                </a:lnTo>
                <a:lnTo>
                  <a:pt x="28067" y="10922"/>
                </a:lnTo>
                <a:lnTo>
                  <a:pt x="28067" y="8382"/>
                </a:lnTo>
                <a:lnTo>
                  <a:pt x="20193" y="3937"/>
                </a:lnTo>
                <a:lnTo>
                  <a:pt x="210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997452" y="1546834"/>
            <a:ext cx="157734" cy="156235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007611" y="1561464"/>
            <a:ext cx="147447" cy="147574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294632" y="1504200"/>
            <a:ext cx="2224150" cy="200901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405884" y="2104669"/>
            <a:ext cx="145516" cy="145516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419091" y="2122677"/>
            <a:ext cx="132461" cy="132588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671059" y="2075688"/>
            <a:ext cx="140944" cy="166877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683633" y="2094738"/>
            <a:ext cx="127762" cy="153416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820411" y="2058923"/>
            <a:ext cx="1879854" cy="221741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4838319" y="2081657"/>
            <a:ext cx="1858010" cy="200660"/>
          </a:xfrm>
          <a:custGeom>
            <a:avLst/>
            <a:gdLst/>
            <a:ahLst/>
            <a:cxnLst/>
            <a:rect l="l" t="t" r="r" b="b"/>
            <a:pathLst>
              <a:path w="1858009" h="200660">
                <a:moveTo>
                  <a:pt x="919479" y="1523"/>
                </a:moveTo>
                <a:lnTo>
                  <a:pt x="903223" y="1523"/>
                </a:lnTo>
                <a:lnTo>
                  <a:pt x="903223" y="198119"/>
                </a:lnTo>
                <a:lnTo>
                  <a:pt x="919479" y="198119"/>
                </a:lnTo>
                <a:lnTo>
                  <a:pt x="919479" y="1523"/>
                </a:lnTo>
                <a:close/>
              </a:path>
              <a:path w="1858009" h="200660">
                <a:moveTo>
                  <a:pt x="1793748" y="0"/>
                </a:moveTo>
                <a:lnTo>
                  <a:pt x="1790953" y="8127"/>
                </a:lnTo>
                <a:lnTo>
                  <a:pt x="1802546" y="13178"/>
                </a:lnTo>
                <a:lnTo>
                  <a:pt x="1812543" y="20145"/>
                </a:lnTo>
                <a:lnTo>
                  <a:pt x="1832824" y="52450"/>
                </a:lnTo>
                <a:lnTo>
                  <a:pt x="1839467" y="99313"/>
                </a:lnTo>
                <a:lnTo>
                  <a:pt x="1838727" y="116982"/>
                </a:lnTo>
                <a:lnTo>
                  <a:pt x="1827529" y="160273"/>
                </a:lnTo>
                <a:lnTo>
                  <a:pt x="1791334" y="192404"/>
                </a:lnTo>
                <a:lnTo>
                  <a:pt x="1793748" y="200532"/>
                </a:lnTo>
                <a:lnTo>
                  <a:pt x="1832127" y="177744"/>
                </a:lnTo>
                <a:lnTo>
                  <a:pt x="1853644" y="135762"/>
                </a:lnTo>
                <a:lnTo>
                  <a:pt x="1857755" y="100329"/>
                </a:lnTo>
                <a:lnTo>
                  <a:pt x="1856712" y="81970"/>
                </a:lnTo>
                <a:lnTo>
                  <a:pt x="1841246" y="35178"/>
                </a:lnTo>
                <a:lnTo>
                  <a:pt x="1808295" y="5264"/>
                </a:lnTo>
                <a:lnTo>
                  <a:pt x="1793748" y="0"/>
                </a:lnTo>
                <a:close/>
              </a:path>
              <a:path w="1858009" h="200660">
                <a:moveTo>
                  <a:pt x="64007" y="0"/>
                </a:moveTo>
                <a:lnTo>
                  <a:pt x="25699" y="22842"/>
                </a:lnTo>
                <a:lnTo>
                  <a:pt x="4159" y="64992"/>
                </a:lnTo>
                <a:lnTo>
                  <a:pt x="0" y="100329"/>
                </a:lnTo>
                <a:lnTo>
                  <a:pt x="1025" y="118760"/>
                </a:lnTo>
                <a:lnTo>
                  <a:pt x="16509" y="165480"/>
                </a:lnTo>
                <a:lnTo>
                  <a:pt x="49406" y="195270"/>
                </a:lnTo>
                <a:lnTo>
                  <a:pt x="64007" y="200532"/>
                </a:lnTo>
                <a:lnTo>
                  <a:pt x="66547" y="192404"/>
                </a:lnTo>
                <a:lnTo>
                  <a:pt x="55068" y="187330"/>
                </a:lnTo>
                <a:lnTo>
                  <a:pt x="45196" y="180292"/>
                </a:lnTo>
                <a:lnTo>
                  <a:pt x="24985" y="147462"/>
                </a:lnTo>
                <a:lnTo>
                  <a:pt x="18287" y="99313"/>
                </a:lnTo>
                <a:lnTo>
                  <a:pt x="19028" y="82169"/>
                </a:lnTo>
                <a:lnTo>
                  <a:pt x="30225" y="39877"/>
                </a:lnTo>
                <a:lnTo>
                  <a:pt x="66801" y="8127"/>
                </a:lnTo>
                <a:lnTo>
                  <a:pt x="6400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749671" y="2078608"/>
            <a:ext cx="0" cy="205740"/>
          </a:xfrm>
          <a:custGeom>
            <a:avLst/>
            <a:gdLst/>
            <a:ahLst/>
            <a:cxnLst/>
            <a:rect l="l" t="t" r="r" b="b"/>
            <a:pathLst>
              <a:path h="205739">
                <a:moveTo>
                  <a:pt x="0" y="0"/>
                </a:moveTo>
                <a:lnTo>
                  <a:pt x="0" y="205740"/>
                </a:lnTo>
              </a:path>
            </a:pathLst>
          </a:custGeom>
          <a:ln w="254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6629272" y="2081657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2794" y="0"/>
                </a:moveTo>
                <a:lnTo>
                  <a:pt x="41102" y="22842"/>
                </a:lnTo>
                <a:lnTo>
                  <a:pt x="62642" y="64992"/>
                </a:lnTo>
                <a:lnTo>
                  <a:pt x="66801" y="100329"/>
                </a:lnTo>
                <a:lnTo>
                  <a:pt x="65776" y="118760"/>
                </a:lnTo>
                <a:lnTo>
                  <a:pt x="50292" y="165480"/>
                </a:lnTo>
                <a:lnTo>
                  <a:pt x="17412" y="195270"/>
                </a:lnTo>
                <a:lnTo>
                  <a:pt x="2794" y="200532"/>
                </a:lnTo>
                <a:lnTo>
                  <a:pt x="380" y="192404"/>
                </a:lnTo>
                <a:lnTo>
                  <a:pt x="11787" y="187330"/>
                </a:lnTo>
                <a:lnTo>
                  <a:pt x="21621" y="180292"/>
                </a:lnTo>
                <a:lnTo>
                  <a:pt x="41816" y="147462"/>
                </a:lnTo>
                <a:lnTo>
                  <a:pt x="48513" y="99313"/>
                </a:lnTo>
                <a:lnTo>
                  <a:pt x="47775" y="82168"/>
                </a:lnTo>
                <a:lnTo>
                  <a:pt x="36702" y="39877"/>
                </a:lnTo>
                <a:lnTo>
                  <a:pt x="0" y="8127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833746" y="2077085"/>
            <a:ext cx="191642" cy="209676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912359" y="2140711"/>
            <a:ext cx="109220" cy="104775"/>
          </a:xfrm>
          <a:custGeom>
            <a:avLst/>
            <a:gdLst/>
            <a:ahLst/>
            <a:cxnLst/>
            <a:rect l="l" t="t" r="r" b="b"/>
            <a:pathLst>
              <a:path w="109220" h="104775">
                <a:moveTo>
                  <a:pt x="66779" y="65786"/>
                </a:moveTo>
                <a:lnTo>
                  <a:pt x="50545" y="65786"/>
                </a:lnTo>
                <a:lnTo>
                  <a:pt x="51053" y="70485"/>
                </a:lnTo>
                <a:lnTo>
                  <a:pt x="52450" y="77470"/>
                </a:lnTo>
                <a:lnTo>
                  <a:pt x="55124" y="88773"/>
                </a:lnTo>
                <a:lnTo>
                  <a:pt x="55752" y="91566"/>
                </a:lnTo>
                <a:lnTo>
                  <a:pt x="68834" y="104521"/>
                </a:lnTo>
                <a:lnTo>
                  <a:pt x="77342" y="104521"/>
                </a:lnTo>
                <a:lnTo>
                  <a:pt x="82168" y="102997"/>
                </a:lnTo>
                <a:lnTo>
                  <a:pt x="86105" y="100075"/>
                </a:lnTo>
                <a:lnTo>
                  <a:pt x="90042" y="97027"/>
                </a:lnTo>
                <a:lnTo>
                  <a:pt x="94162" y="92201"/>
                </a:lnTo>
                <a:lnTo>
                  <a:pt x="78231" y="92201"/>
                </a:lnTo>
                <a:lnTo>
                  <a:pt x="77342" y="92075"/>
                </a:lnTo>
                <a:lnTo>
                  <a:pt x="76453" y="91693"/>
                </a:lnTo>
                <a:lnTo>
                  <a:pt x="75691" y="91312"/>
                </a:lnTo>
                <a:lnTo>
                  <a:pt x="74929" y="90677"/>
                </a:lnTo>
                <a:lnTo>
                  <a:pt x="74167" y="89662"/>
                </a:lnTo>
                <a:lnTo>
                  <a:pt x="73405" y="88773"/>
                </a:lnTo>
                <a:lnTo>
                  <a:pt x="72643" y="87249"/>
                </a:lnTo>
                <a:lnTo>
                  <a:pt x="71958" y="85216"/>
                </a:lnTo>
                <a:lnTo>
                  <a:pt x="71247" y="83438"/>
                </a:lnTo>
                <a:lnTo>
                  <a:pt x="70485" y="80899"/>
                </a:lnTo>
                <a:lnTo>
                  <a:pt x="68706" y="74295"/>
                </a:lnTo>
                <a:lnTo>
                  <a:pt x="67664" y="70103"/>
                </a:lnTo>
                <a:lnTo>
                  <a:pt x="66779" y="65786"/>
                </a:lnTo>
                <a:close/>
              </a:path>
              <a:path w="109220" h="104775">
                <a:moveTo>
                  <a:pt x="11684" y="84074"/>
                </a:moveTo>
                <a:lnTo>
                  <a:pt x="4317" y="84074"/>
                </a:lnTo>
                <a:lnTo>
                  <a:pt x="0" y="103124"/>
                </a:lnTo>
                <a:lnTo>
                  <a:pt x="2159" y="104012"/>
                </a:lnTo>
                <a:lnTo>
                  <a:pt x="4825" y="104393"/>
                </a:lnTo>
                <a:lnTo>
                  <a:pt x="11811" y="104393"/>
                </a:lnTo>
                <a:lnTo>
                  <a:pt x="32892" y="88391"/>
                </a:lnTo>
                <a:lnTo>
                  <a:pt x="13335" y="88391"/>
                </a:lnTo>
                <a:lnTo>
                  <a:pt x="12064" y="86995"/>
                </a:lnTo>
                <a:lnTo>
                  <a:pt x="11684" y="84074"/>
                </a:lnTo>
                <a:close/>
              </a:path>
              <a:path w="109220" h="104775">
                <a:moveTo>
                  <a:pt x="92582" y="80010"/>
                </a:moveTo>
                <a:lnTo>
                  <a:pt x="89280" y="85216"/>
                </a:lnTo>
                <a:lnTo>
                  <a:pt x="86613" y="88518"/>
                </a:lnTo>
                <a:lnTo>
                  <a:pt x="83057" y="91566"/>
                </a:lnTo>
                <a:lnTo>
                  <a:pt x="81152" y="92201"/>
                </a:lnTo>
                <a:lnTo>
                  <a:pt x="94162" y="92201"/>
                </a:lnTo>
                <a:lnTo>
                  <a:pt x="94661" y="91566"/>
                </a:lnTo>
                <a:lnTo>
                  <a:pt x="99440" y="84582"/>
                </a:lnTo>
                <a:lnTo>
                  <a:pt x="92582" y="80010"/>
                </a:lnTo>
                <a:close/>
              </a:path>
              <a:path w="109220" h="104775">
                <a:moveTo>
                  <a:pt x="54586" y="12318"/>
                </a:moveTo>
                <a:lnTo>
                  <a:pt x="33147" y="12318"/>
                </a:lnTo>
                <a:lnTo>
                  <a:pt x="34162" y="12573"/>
                </a:lnTo>
                <a:lnTo>
                  <a:pt x="35940" y="13588"/>
                </a:lnTo>
                <a:lnTo>
                  <a:pt x="36829" y="14477"/>
                </a:lnTo>
                <a:lnTo>
                  <a:pt x="38353" y="17272"/>
                </a:lnTo>
                <a:lnTo>
                  <a:pt x="39369" y="20192"/>
                </a:lnTo>
                <a:lnTo>
                  <a:pt x="41655" y="29083"/>
                </a:lnTo>
                <a:lnTo>
                  <a:pt x="42925" y="33909"/>
                </a:lnTo>
                <a:lnTo>
                  <a:pt x="43941" y="38988"/>
                </a:lnTo>
                <a:lnTo>
                  <a:pt x="45085" y="44196"/>
                </a:lnTo>
                <a:lnTo>
                  <a:pt x="46227" y="49529"/>
                </a:lnTo>
                <a:lnTo>
                  <a:pt x="25273" y="81787"/>
                </a:lnTo>
                <a:lnTo>
                  <a:pt x="16382" y="88391"/>
                </a:lnTo>
                <a:lnTo>
                  <a:pt x="32892" y="88391"/>
                </a:lnTo>
                <a:lnTo>
                  <a:pt x="35939" y="84395"/>
                </a:lnTo>
                <a:lnTo>
                  <a:pt x="39735" y="79279"/>
                </a:lnTo>
                <a:lnTo>
                  <a:pt x="49529" y="65786"/>
                </a:lnTo>
                <a:lnTo>
                  <a:pt x="66779" y="65786"/>
                </a:lnTo>
                <a:lnTo>
                  <a:pt x="65531" y="60325"/>
                </a:lnTo>
                <a:lnTo>
                  <a:pt x="64262" y="54483"/>
                </a:lnTo>
                <a:lnTo>
                  <a:pt x="62991" y="47751"/>
                </a:lnTo>
                <a:lnTo>
                  <a:pt x="71752" y="36829"/>
                </a:lnTo>
                <a:lnTo>
                  <a:pt x="59689" y="36829"/>
                </a:lnTo>
                <a:lnTo>
                  <a:pt x="58419" y="28066"/>
                </a:lnTo>
                <a:lnTo>
                  <a:pt x="57530" y="24002"/>
                </a:lnTo>
                <a:lnTo>
                  <a:pt x="56736" y="19685"/>
                </a:lnTo>
                <a:lnTo>
                  <a:pt x="55879" y="16383"/>
                </a:lnTo>
                <a:lnTo>
                  <a:pt x="54586" y="12318"/>
                </a:lnTo>
                <a:close/>
              </a:path>
              <a:path w="109220" h="104775">
                <a:moveTo>
                  <a:pt x="104012" y="253"/>
                </a:moveTo>
                <a:lnTo>
                  <a:pt x="97027" y="253"/>
                </a:lnTo>
                <a:lnTo>
                  <a:pt x="94106" y="635"/>
                </a:lnTo>
                <a:lnTo>
                  <a:pt x="91948" y="1524"/>
                </a:lnTo>
                <a:lnTo>
                  <a:pt x="89662" y="2412"/>
                </a:lnTo>
                <a:lnTo>
                  <a:pt x="60832" y="36829"/>
                </a:lnTo>
                <a:lnTo>
                  <a:pt x="71752" y="36829"/>
                </a:lnTo>
                <a:lnTo>
                  <a:pt x="72770" y="35560"/>
                </a:lnTo>
                <a:lnTo>
                  <a:pt x="80263" y="26542"/>
                </a:lnTo>
                <a:lnTo>
                  <a:pt x="82550" y="24002"/>
                </a:lnTo>
                <a:lnTo>
                  <a:pt x="84454" y="21971"/>
                </a:lnTo>
                <a:lnTo>
                  <a:pt x="87884" y="18541"/>
                </a:lnTo>
                <a:lnTo>
                  <a:pt x="89026" y="17907"/>
                </a:lnTo>
                <a:lnTo>
                  <a:pt x="90042" y="17145"/>
                </a:lnTo>
                <a:lnTo>
                  <a:pt x="90804" y="16763"/>
                </a:lnTo>
                <a:lnTo>
                  <a:pt x="91566" y="16510"/>
                </a:lnTo>
                <a:lnTo>
                  <a:pt x="92201" y="16255"/>
                </a:lnTo>
                <a:lnTo>
                  <a:pt x="92963" y="16128"/>
                </a:lnTo>
                <a:lnTo>
                  <a:pt x="105625" y="16128"/>
                </a:lnTo>
                <a:lnTo>
                  <a:pt x="108838" y="1524"/>
                </a:lnTo>
                <a:lnTo>
                  <a:pt x="106806" y="635"/>
                </a:lnTo>
                <a:lnTo>
                  <a:pt x="104012" y="253"/>
                </a:lnTo>
                <a:close/>
              </a:path>
              <a:path w="109220" h="104775">
                <a:moveTo>
                  <a:pt x="40766" y="0"/>
                </a:moveTo>
                <a:lnTo>
                  <a:pt x="33019" y="0"/>
                </a:lnTo>
                <a:lnTo>
                  <a:pt x="28193" y="1650"/>
                </a:lnTo>
                <a:lnTo>
                  <a:pt x="20065" y="8254"/>
                </a:lnTo>
                <a:lnTo>
                  <a:pt x="15748" y="13335"/>
                </a:lnTo>
                <a:lnTo>
                  <a:pt x="11302" y="19938"/>
                </a:lnTo>
                <a:lnTo>
                  <a:pt x="18161" y="24511"/>
                </a:lnTo>
                <a:lnTo>
                  <a:pt x="20574" y="20954"/>
                </a:lnTo>
                <a:lnTo>
                  <a:pt x="22351" y="18414"/>
                </a:lnTo>
                <a:lnTo>
                  <a:pt x="24413" y="16128"/>
                </a:lnTo>
                <a:lnTo>
                  <a:pt x="25273" y="15112"/>
                </a:lnTo>
                <a:lnTo>
                  <a:pt x="26542" y="13970"/>
                </a:lnTo>
                <a:lnTo>
                  <a:pt x="27686" y="13335"/>
                </a:lnTo>
                <a:lnTo>
                  <a:pt x="28955" y="12573"/>
                </a:lnTo>
                <a:lnTo>
                  <a:pt x="30225" y="12318"/>
                </a:lnTo>
                <a:lnTo>
                  <a:pt x="54586" y="12318"/>
                </a:lnTo>
                <a:lnTo>
                  <a:pt x="54101" y="10795"/>
                </a:lnTo>
                <a:lnTo>
                  <a:pt x="42672" y="253"/>
                </a:lnTo>
                <a:lnTo>
                  <a:pt x="40766" y="0"/>
                </a:lnTo>
                <a:close/>
              </a:path>
              <a:path w="109220" h="104775">
                <a:moveTo>
                  <a:pt x="105625" y="16128"/>
                </a:moveTo>
                <a:lnTo>
                  <a:pt x="95630" y="16128"/>
                </a:lnTo>
                <a:lnTo>
                  <a:pt x="96900" y="17652"/>
                </a:lnTo>
                <a:lnTo>
                  <a:pt x="97281" y="20574"/>
                </a:lnTo>
                <a:lnTo>
                  <a:pt x="104648" y="20574"/>
                </a:lnTo>
                <a:lnTo>
                  <a:pt x="105625" y="1612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4912359" y="2140711"/>
            <a:ext cx="109220" cy="104775"/>
          </a:xfrm>
          <a:custGeom>
            <a:avLst/>
            <a:gdLst/>
            <a:ahLst/>
            <a:cxnLst/>
            <a:rect l="l" t="t" r="r" b="b"/>
            <a:pathLst>
              <a:path w="109220" h="104775">
                <a:moveTo>
                  <a:pt x="38607" y="0"/>
                </a:moveTo>
                <a:lnTo>
                  <a:pt x="40766" y="0"/>
                </a:lnTo>
                <a:lnTo>
                  <a:pt x="42672" y="253"/>
                </a:lnTo>
                <a:lnTo>
                  <a:pt x="44323" y="762"/>
                </a:lnTo>
                <a:lnTo>
                  <a:pt x="45974" y="1270"/>
                </a:lnTo>
                <a:lnTo>
                  <a:pt x="47498" y="2032"/>
                </a:lnTo>
                <a:lnTo>
                  <a:pt x="48767" y="3048"/>
                </a:lnTo>
                <a:lnTo>
                  <a:pt x="50037" y="4063"/>
                </a:lnTo>
                <a:lnTo>
                  <a:pt x="57530" y="24002"/>
                </a:lnTo>
                <a:lnTo>
                  <a:pt x="58419" y="28066"/>
                </a:lnTo>
                <a:lnTo>
                  <a:pt x="59054" y="32385"/>
                </a:lnTo>
                <a:lnTo>
                  <a:pt x="59689" y="36829"/>
                </a:lnTo>
                <a:lnTo>
                  <a:pt x="60832" y="36829"/>
                </a:lnTo>
                <a:lnTo>
                  <a:pt x="84962" y="6096"/>
                </a:lnTo>
                <a:lnTo>
                  <a:pt x="87375" y="3937"/>
                </a:lnTo>
                <a:lnTo>
                  <a:pt x="89662" y="2412"/>
                </a:lnTo>
                <a:lnTo>
                  <a:pt x="91948" y="1524"/>
                </a:lnTo>
                <a:lnTo>
                  <a:pt x="94106" y="635"/>
                </a:lnTo>
                <a:lnTo>
                  <a:pt x="97027" y="253"/>
                </a:lnTo>
                <a:lnTo>
                  <a:pt x="100711" y="253"/>
                </a:lnTo>
                <a:lnTo>
                  <a:pt x="104012" y="253"/>
                </a:lnTo>
                <a:lnTo>
                  <a:pt x="106806" y="635"/>
                </a:lnTo>
                <a:lnTo>
                  <a:pt x="108838" y="1524"/>
                </a:lnTo>
                <a:lnTo>
                  <a:pt x="104648" y="20574"/>
                </a:lnTo>
                <a:lnTo>
                  <a:pt x="97281" y="20574"/>
                </a:lnTo>
                <a:lnTo>
                  <a:pt x="96900" y="17652"/>
                </a:lnTo>
                <a:lnTo>
                  <a:pt x="95630" y="16128"/>
                </a:lnTo>
                <a:lnTo>
                  <a:pt x="93599" y="16128"/>
                </a:lnTo>
                <a:lnTo>
                  <a:pt x="92963" y="16128"/>
                </a:lnTo>
                <a:lnTo>
                  <a:pt x="92201" y="16255"/>
                </a:lnTo>
                <a:lnTo>
                  <a:pt x="91566" y="16510"/>
                </a:lnTo>
                <a:lnTo>
                  <a:pt x="90804" y="16763"/>
                </a:lnTo>
                <a:lnTo>
                  <a:pt x="90042" y="17145"/>
                </a:lnTo>
                <a:lnTo>
                  <a:pt x="89026" y="17907"/>
                </a:lnTo>
                <a:lnTo>
                  <a:pt x="87884" y="18541"/>
                </a:lnTo>
                <a:lnTo>
                  <a:pt x="86487" y="19938"/>
                </a:lnTo>
                <a:lnTo>
                  <a:pt x="84454" y="21971"/>
                </a:lnTo>
                <a:lnTo>
                  <a:pt x="82550" y="24002"/>
                </a:lnTo>
                <a:lnTo>
                  <a:pt x="80263" y="26542"/>
                </a:lnTo>
                <a:lnTo>
                  <a:pt x="77850" y="29463"/>
                </a:lnTo>
                <a:lnTo>
                  <a:pt x="75311" y="32512"/>
                </a:lnTo>
                <a:lnTo>
                  <a:pt x="72770" y="35560"/>
                </a:lnTo>
                <a:lnTo>
                  <a:pt x="70230" y="38735"/>
                </a:lnTo>
                <a:lnTo>
                  <a:pt x="62991" y="47751"/>
                </a:lnTo>
                <a:lnTo>
                  <a:pt x="64262" y="54483"/>
                </a:lnTo>
                <a:lnTo>
                  <a:pt x="65531" y="60325"/>
                </a:lnTo>
                <a:lnTo>
                  <a:pt x="66675" y="65277"/>
                </a:lnTo>
                <a:lnTo>
                  <a:pt x="67690" y="70230"/>
                </a:lnTo>
                <a:lnTo>
                  <a:pt x="72009" y="85343"/>
                </a:lnTo>
                <a:lnTo>
                  <a:pt x="72643" y="87249"/>
                </a:lnTo>
                <a:lnTo>
                  <a:pt x="73405" y="88773"/>
                </a:lnTo>
                <a:lnTo>
                  <a:pt x="74167" y="89662"/>
                </a:lnTo>
                <a:lnTo>
                  <a:pt x="74929" y="90677"/>
                </a:lnTo>
                <a:lnTo>
                  <a:pt x="75691" y="91312"/>
                </a:lnTo>
                <a:lnTo>
                  <a:pt x="76453" y="91693"/>
                </a:lnTo>
                <a:lnTo>
                  <a:pt x="77342" y="92075"/>
                </a:lnTo>
                <a:lnTo>
                  <a:pt x="78231" y="92201"/>
                </a:lnTo>
                <a:lnTo>
                  <a:pt x="79248" y="92201"/>
                </a:lnTo>
                <a:lnTo>
                  <a:pt x="81152" y="92201"/>
                </a:lnTo>
                <a:lnTo>
                  <a:pt x="92582" y="80010"/>
                </a:lnTo>
                <a:lnTo>
                  <a:pt x="99440" y="84582"/>
                </a:lnTo>
                <a:lnTo>
                  <a:pt x="77342" y="104521"/>
                </a:lnTo>
                <a:lnTo>
                  <a:pt x="71881" y="104521"/>
                </a:lnTo>
                <a:lnTo>
                  <a:pt x="68834" y="104521"/>
                </a:lnTo>
                <a:lnTo>
                  <a:pt x="58674" y="97662"/>
                </a:lnTo>
                <a:lnTo>
                  <a:pt x="57150" y="95250"/>
                </a:lnTo>
                <a:lnTo>
                  <a:pt x="55752" y="91566"/>
                </a:lnTo>
                <a:lnTo>
                  <a:pt x="54610" y="86487"/>
                </a:lnTo>
                <a:lnTo>
                  <a:pt x="52450" y="77470"/>
                </a:lnTo>
                <a:lnTo>
                  <a:pt x="51053" y="70485"/>
                </a:lnTo>
                <a:lnTo>
                  <a:pt x="50545" y="65786"/>
                </a:lnTo>
                <a:lnTo>
                  <a:pt x="49529" y="65786"/>
                </a:lnTo>
                <a:lnTo>
                  <a:pt x="26288" y="96265"/>
                </a:lnTo>
                <a:lnTo>
                  <a:pt x="11811" y="104393"/>
                </a:lnTo>
                <a:lnTo>
                  <a:pt x="8127" y="104393"/>
                </a:lnTo>
                <a:lnTo>
                  <a:pt x="4825" y="104393"/>
                </a:lnTo>
                <a:lnTo>
                  <a:pt x="2159" y="104012"/>
                </a:lnTo>
                <a:lnTo>
                  <a:pt x="0" y="103124"/>
                </a:lnTo>
                <a:lnTo>
                  <a:pt x="4317" y="84074"/>
                </a:lnTo>
                <a:lnTo>
                  <a:pt x="11684" y="84074"/>
                </a:lnTo>
                <a:lnTo>
                  <a:pt x="12064" y="86995"/>
                </a:lnTo>
                <a:lnTo>
                  <a:pt x="13335" y="88391"/>
                </a:lnTo>
                <a:lnTo>
                  <a:pt x="15366" y="88391"/>
                </a:lnTo>
                <a:lnTo>
                  <a:pt x="16382" y="88391"/>
                </a:lnTo>
                <a:lnTo>
                  <a:pt x="17399" y="88137"/>
                </a:lnTo>
                <a:lnTo>
                  <a:pt x="18541" y="87629"/>
                </a:lnTo>
                <a:lnTo>
                  <a:pt x="19557" y="87122"/>
                </a:lnTo>
                <a:lnTo>
                  <a:pt x="21209" y="85851"/>
                </a:lnTo>
                <a:lnTo>
                  <a:pt x="23240" y="83820"/>
                </a:lnTo>
                <a:lnTo>
                  <a:pt x="25273" y="81787"/>
                </a:lnTo>
                <a:lnTo>
                  <a:pt x="28066" y="78739"/>
                </a:lnTo>
                <a:lnTo>
                  <a:pt x="31623" y="74422"/>
                </a:lnTo>
                <a:lnTo>
                  <a:pt x="35178" y="70103"/>
                </a:lnTo>
                <a:lnTo>
                  <a:pt x="40386" y="63626"/>
                </a:lnTo>
                <a:lnTo>
                  <a:pt x="47243" y="55117"/>
                </a:lnTo>
                <a:lnTo>
                  <a:pt x="46227" y="49529"/>
                </a:lnTo>
                <a:lnTo>
                  <a:pt x="45085" y="44196"/>
                </a:lnTo>
                <a:lnTo>
                  <a:pt x="43941" y="38988"/>
                </a:lnTo>
                <a:lnTo>
                  <a:pt x="42925" y="33909"/>
                </a:lnTo>
                <a:lnTo>
                  <a:pt x="41655" y="29083"/>
                </a:lnTo>
                <a:lnTo>
                  <a:pt x="40512" y="24637"/>
                </a:lnTo>
                <a:lnTo>
                  <a:pt x="39369" y="20192"/>
                </a:lnTo>
                <a:lnTo>
                  <a:pt x="38353" y="17272"/>
                </a:lnTo>
                <a:lnTo>
                  <a:pt x="37591" y="15875"/>
                </a:lnTo>
                <a:lnTo>
                  <a:pt x="36829" y="14477"/>
                </a:lnTo>
                <a:lnTo>
                  <a:pt x="35940" y="13588"/>
                </a:lnTo>
                <a:lnTo>
                  <a:pt x="35051" y="13080"/>
                </a:lnTo>
                <a:lnTo>
                  <a:pt x="34162" y="12573"/>
                </a:lnTo>
                <a:lnTo>
                  <a:pt x="33147" y="12318"/>
                </a:lnTo>
                <a:lnTo>
                  <a:pt x="31750" y="12318"/>
                </a:lnTo>
                <a:lnTo>
                  <a:pt x="30225" y="12318"/>
                </a:lnTo>
                <a:lnTo>
                  <a:pt x="28955" y="12573"/>
                </a:lnTo>
                <a:lnTo>
                  <a:pt x="27686" y="13335"/>
                </a:lnTo>
                <a:lnTo>
                  <a:pt x="26542" y="13970"/>
                </a:lnTo>
                <a:lnTo>
                  <a:pt x="25273" y="15112"/>
                </a:lnTo>
                <a:lnTo>
                  <a:pt x="23875" y="16763"/>
                </a:lnTo>
                <a:lnTo>
                  <a:pt x="22351" y="18414"/>
                </a:lnTo>
                <a:lnTo>
                  <a:pt x="20574" y="20954"/>
                </a:lnTo>
                <a:lnTo>
                  <a:pt x="18161" y="24511"/>
                </a:lnTo>
                <a:lnTo>
                  <a:pt x="11302" y="19938"/>
                </a:lnTo>
                <a:lnTo>
                  <a:pt x="15748" y="13335"/>
                </a:lnTo>
                <a:lnTo>
                  <a:pt x="20065" y="8254"/>
                </a:lnTo>
                <a:lnTo>
                  <a:pt x="24129" y="4952"/>
                </a:lnTo>
                <a:lnTo>
                  <a:pt x="28193" y="1650"/>
                </a:lnTo>
                <a:lnTo>
                  <a:pt x="33019" y="0"/>
                </a:lnTo>
                <a:lnTo>
                  <a:pt x="3860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5015484" y="2164108"/>
            <a:ext cx="87668" cy="122654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033136" y="2188082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4">
                <a:moveTo>
                  <a:pt x="42417" y="18287"/>
                </a:moveTo>
                <a:lnTo>
                  <a:pt x="24384" y="18287"/>
                </a:lnTo>
                <a:lnTo>
                  <a:pt x="25526" y="18668"/>
                </a:lnTo>
                <a:lnTo>
                  <a:pt x="26288" y="19430"/>
                </a:lnTo>
                <a:lnTo>
                  <a:pt x="27050" y="20319"/>
                </a:lnTo>
                <a:lnTo>
                  <a:pt x="27432" y="21716"/>
                </a:lnTo>
                <a:lnTo>
                  <a:pt x="27432" y="82422"/>
                </a:lnTo>
                <a:lnTo>
                  <a:pt x="27177" y="83692"/>
                </a:lnTo>
                <a:lnTo>
                  <a:pt x="27050" y="84836"/>
                </a:lnTo>
                <a:lnTo>
                  <a:pt x="26797" y="85851"/>
                </a:lnTo>
                <a:lnTo>
                  <a:pt x="26415" y="86613"/>
                </a:lnTo>
                <a:lnTo>
                  <a:pt x="26162" y="87502"/>
                </a:lnTo>
                <a:lnTo>
                  <a:pt x="25780" y="88137"/>
                </a:lnTo>
                <a:lnTo>
                  <a:pt x="25273" y="88645"/>
                </a:lnTo>
                <a:lnTo>
                  <a:pt x="24764" y="89280"/>
                </a:lnTo>
                <a:lnTo>
                  <a:pt x="24129" y="89788"/>
                </a:lnTo>
                <a:lnTo>
                  <a:pt x="23367" y="90169"/>
                </a:lnTo>
                <a:lnTo>
                  <a:pt x="22733" y="90677"/>
                </a:lnTo>
                <a:lnTo>
                  <a:pt x="21843" y="90931"/>
                </a:lnTo>
                <a:lnTo>
                  <a:pt x="20954" y="91312"/>
                </a:lnTo>
                <a:lnTo>
                  <a:pt x="20065" y="91566"/>
                </a:lnTo>
                <a:lnTo>
                  <a:pt x="18923" y="91820"/>
                </a:lnTo>
                <a:lnTo>
                  <a:pt x="17399" y="92075"/>
                </a:lnTo>
                <a:lnTo>
                  <a:pt x="15875" y="92201"/>
                </a:lnTo>
                <a:lnTo>
                  <a:pt x="14097" y="92455"/>
                </a:lnTo>
                <a:lnTo>
                  <a:pt x="9905" y="92709"/>
                </a:lnTo>
                <a:lnTo>
                  <a:pt x="4190" y="92963"/>
                </a:lnTo>
                <a:lnTo>
                  <a:pt x="4190" y="99694"/>
                </a:lnTo>
                <a:lnTo>
                  <a:pt x="65659" y="99694"/>
                </a:lnTo>
                <a:lnTo>
                  <a:pt x="65659" y="92963"/>
                </a:lnTo>
                <a:lnTo>
                  <a:pt x="62484" y="92837"/>
                </a:lnTo>
                <a:lnTo>
                  <a:pt x="59816" y="92837"/>
                </a:lnTo>
                <a:lnTo>
                  <a:pt x="57530" y="92709"/>
                </a:lnTo>
                <a:lnTo>
                  <a:pt x="55245" y="92455"/>
                </a:lnTo>
                <a:lnTo>
                  <a:pt x="53339" y="92328"/>
                </a:lnTo>
                <a:lnTo>
                  <a:pt x="50164" y="91820"/>
                </a:lnTo>
                <a:lnTo>
                  <a:pt x="45338" y="89788"/>
                </a:lnTo>
                <a:lnTo>
                  <a:pt x="44830" y="89407"/>
                </a:lnTo>
                <a:lnTo>
                  <a:pt x="42444" y="82422"/>
                </a:lnTo>
                <a:lnTo>
                  <a:pt x="42417" y="18287"/>
                </a:lnTo>
                <a:close/>
              </a:path>
              <a:path w="66039" h="99694">
                <a:moveTo>
                  <a:pt x="42799" y="0"/>
                </a:moveTo>
                <a:lnTo>
                  <a:pt x="38100" y="0"/>
                </a:lnTo>
                <a:lnTo>
                  <a:pt x="31623" y="3428"/>
                </a:lnTo>
                <a:lnTo>
                  <a:pt x="25273" y="6857"/>
                </a:lnTo>
                <a:lnTo>
                  <a:pt x="19050" y="10413"/>
                </a:lnTo>
                <a:lnTo>
                  <a:pt x="12700" y="13842"/>
                </a:lnTo>
                <a:lnTo>
                  <a:pt x="6350" y="17399"/>
                </a:lnTo>
                <a:lnTo>
                  <a:pt x="0" y="20827"/>
                </a:lnTo>
                <a:lnTo>
                  <a:pt x="635" y="22097"/>
                </a:lnTo>
                <a:lnTo>
                  <a:pt x="1142" y="23367"/>
                </a:lnTo>
                <a:lnTo>
                  <a:pt x="1777" y="24511"/>
                </a:lnTo>
                <a:lnTo>
                  <a:pt x="2286" y="25653"/>
                </a:lnTo>
                <a:lnTo>
                  <a:pt x="2921" y="26924"/>
                </a:lnTo>
                <a:lnTo>
                  <a:pt x="3683" y="28066"/>
                </a:lnTo>
                <a:lnTo>
                  <a:pt x="8636" y="24764"/>
                </a:lnTo>
                <a:lnTo>
                  <a:pt x="12700" y="22351"/>
                </a:lnTo>
                <a:lnTo>
                  <a:pt x="19050" y="19050"/>
                </a:lnTo>
                <a:lnTo>
                  <a:pt x="21336" y="18287"/>
                </a:lnTo>
                <a:lnTo>
                  <a:pt x="42417" y="18287"/>
                </a:lnTo>
                <a:lnTo>
                  <a:pt x="42509" y="10413"/>
                </a:lnTo>
                <a:lnTo>
                  <a:pt x="42635" y="3428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033136" y="2188082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4">
                <a:moveTo>
                  <a:pt x="38100" y="0"/>
                </a:moveTo>
                <a:lnTo>
                  <a:pt x="42799" y="0"/>
                </a:lnTo>
                <a:lnTo>
                  <a:pt x="42672" y="2793"/>
                </a:lnTo>
                <a:lnTo>
                  <a:pt x="42545" y="5333"/>
                </a:lnTo>
                <a:lnTo>
                  <a:pt x="42545" y="7619"/>
                </a:lnTo>
                <a:lnTo>
                  <a:pt x="42545" y="9778"/>
                </a:lnTo>
                <a:lnTo>
                  <a:pt x="42417" y="12064"/>
                </a:lnTo>
                <a:lnTo>
                  <a:pt x="42417" y="14096"/>
                </a:lnTo>
                <a:lnTo>
                  <a:pt x="42417" y="82168"/>
                </a:lnTo>
                <a:lnTo>
                  <a:pt x="42545" y="83312"/>
                </a:lnTo>
                <a:lnTo>
                  <a:pt x="45338" y="89788"/>
                </a:lnTo>
                <a:lnTo>
                  <a:pt x="45974" y="90424"/>
                </a:lnTo>
                <a:lnTo>
                  <a:pt x="51815" y="92075"/>
                </a:lnTo>
                <a:lnTo>
                  <a:pt x="53339" y="92328"/>
                </a:lnTo>
                <a:lnTo>
                  <a:pt x="55245" y="92455"/>
                </a:lnTo>
                <a:lnTo>
                  <a:pt x="57530" y="92709"/>
                </a:lnTo>
                <a:lnTo>
                  <a:pt x="59816" y="92837"/>
                </a:lnTo>
                <a:lnTo>
                  <a:pt x="62484" y="92837"/>
                </a:lnTo>
                <a:lnTo>
                  <a:pt x="65659" y="92963"/>
                </a:lnTo>
                <a:lnTo>
                  <a:pt x="65659" y="99694"/>
                </a:lnTo>
                <a:lnTo>
                  <a:pt x="4190" y="99694"/>
                </a:lnTo>
                <a:lnTo>
                  <a:pt x="4190" y="92963"/>
                </a:lnTo>
                <a:lnTo>
                  <a:pt x="7238" y="92837"/>
                </a:lnTo>
                <a:lnTo>
                  <a:pt x="9905" y="92709"/>
                </a:lnTo>
                <a:lnTo>
                  <a:pt x="11937" y="92582"/>
                </a:lnTo>
                <a:lnTo>
                  <a:pt x="14097" y="92455"/>
                </a:lnTo>
                <a:lnTo>
                  <a:pt x="15875" y="92201"/>
                </a:lnTo>
                <a:lnTo>
                  <a:pt x="21843" y="90931"/>
                </a:lnTo>
                <a:lnTo>
                  <a:pt x="22733" y="90677"/>
                </a:lnTo>
                <a:lnTo>
                  <a:pt x="23367" y="90169"/>
                </a:lnTo>
                <a:lnTo>
                  <a:pt x="24129" y="89788"/>
                </a:lnTo>
                <a:lnTo>
                  <a:pt x="24764" y="89280"/>
                </a:lnTo>
                <a:lnTo>
                  <a:pt x="25273" y="88645"/>
                </a:lnTo>
                <a:lnTo>
                  <a:pt x="25780" y="88137"/>
                </a:lnTo>
                <a:lnTo>
                  <a:pt x="26162" y="87502"/>
                </a:lnTo>
                <a:lnTo>
                  <a:pt x="26415" y="86613"/>
                </a:lnTo>
                <a:lnTo>
                  <a:pt x="26797" y="85851"/>
                </a:lnTo>
                <a:lnTo>
                  <a:pt x="27050" y="84836"/>
                </a:lnTo>
                <a:lnTo>
                  <a:pt x="27177" y="83692"/>
                </a:lnTo>
                <a:lnTo>
                  <a:pt x="27432" y="82422"/>
                </a:lnTo>
                <a:lnTo>
                  <a:pt x="27432" y="81025"/>
                </a:lnTo>
                <a:lnTo>
                  <a:pt x="27432" y="79247"/>
                </a:lnTo>
                <a:lnTo>
                  <a:pt x="27432" y="23749"/>
                </a:lnTo>
                <a:lnTo>
                  <a:pt x="27432" y="21716"/>
                </a:lnTo>
                <a:lnTo>
                  <a:pt x="27050" y="20319"/>
                </a:lnTo>
                <a:lnTo>
                  <a:pt x="26288" y="19430"/>
                </a:lnTo>
                <a:lnTo>
                  <a:pt x="25526" y="18668"/>
                </a:lnTo>
                <a:lnTo>
                  <a:pt x="24384" y="18287"/>
                </a:lnTo>
                <a:lnTo>
                  <a:pt x="22987" y="18287"/>
                </a:lnTo>
                <a:lnTo>
                  <a:pt x="21336" y="18287"/>
                </a:lnTo>
                <a:lnTo>
                  <a:pt x="19050" y="19050"/>
                </a:lnTo>
                <a:lnTo>
                  <a:pt x="15875" y="20700"/>
                </a:lnTo>
                <a:lnTo>
                  <a:pt x="12700" y="22351"/>
                </a:lnTo>
                <a:lnTo>
                  <a:pt x="8636" y="24764"/>
                </a:lnTo>
                <a:lnTo>
                  <a:pt x="3683" y="28066"/>
                </a:lnTo>
                <a:lnTo>
                  <a:pt x="2921" y="26924"/>
                </a:lnTo>
                <a:lnTo>
                  <a:pt x="2286" y="25653"/>
                </a:lnTo>
                <a:lnTo>
                  <a:pt x="1777" y="24511"/>
                </a:lnTo>
                <a:lnTo>
                  <a:pt x="1142" y="23367"/>
                </a:lnTo>
                <a:lnTo>
                  <a:pt x="635" y="22097"/>
                </a:lnTo>
                <a:lnTo>
                  <a:pt x="0" y="20827"/>
                </a:lnTo>
                <a:lnTo>
                  <a:pt x="6350" y="17399"/>
                </a:lnTo>
                <a:lnTo>
                  <a:pt x="12700" y="13842"/>
                </a:lnTo>
                <a:lnTo>
                  <a:pt x="19050" y="10413"/>
                </a:lnTo>
                <a:lnTo>
                  <a:pt x="25273" y="6857"/>
                </a:lnTo>
                <a:lnTo>
                  <a:pt x="31623" y="3428"/>
                </a:lnTo>
                <a:lnTo>
                  <a:pt x="381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102352" y="2196083"/>
            <a:ext cx="54038" cy="75437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5120513" y="2219070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225" y="0"/>
                </a:moveTo>
                <a:lnTo>
                  <a:pt x="11684" y="0"/>
                </a:lnTo>
                <a:lnTo>
                  <a:pt x="12191" y="5206"/>
                </a:lnTo>
                <a:lnTo>
                  <a:pt x="12415" y="9778"/>
                </a:lnTo>
                <a:lnTo>
                  <a:pt x="12446" y="20954"/>
                </a:lnTo>
                <a:lnTo>
                  <a:pt x="12064" y="25400"/>
                </a:lnTo>
                <a:lnTo>
                  <a:pt x="11302" y="28828"/>
                </a:lnTo>
                <a:lnTo>
                  <a:pt x="10667" y="32257"/>
                </a:lnTo>
                <a:lnTo>
                  <a:pt x="0" y="47243"/>
                </a:lnTo>
                <a:lnTo>
                  <a:pt x="5714" y="53593"/>
                </a:lnTo>
                <a:lnTo>
                  <a:pt x="29083" y="28066"/>
                </a:lnTo>
                <a:lnTo>
                  <a:pt x="30861" y="24002"/>
                </a:lnTo>
                <a:lnTo>
                  <a:pt x="31623" y="19430"/>
                </a:lnTo>
                <a:lnTo>
                  <a:pt x="31623" y="9778"/>
                </a:lnTo>
                <a:lnTo>
                  <a:pt x="31114" y="4825"/>
                </a:lnTo>
                <a:lnTo>
                  <a:pt x="302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5120513" y="2219070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4" y="0"/>
                </a:moveTo>
                <a:lnTo>
                  <a:pt x="30225" y="0"/>
                </a:lnTo>
                <a:lnTo>
                  <a:pt x="31114" y="4825"/>
                </a:lnTo>
                <a:lnTo>
                  <a:pt x="31623" y="9778"/>
                </a:lnTo>
                <a:lnTo>
                  <a:pt x="31623" y="14477"/>
                </a:lnTo>
                <a:lnTo>
                  <a:pt x="31623" y="19430"/>
                </a:lnTo>
                <a:lnTo>
                  <a:pt x="30861" y="24002"/>
                </a:lnTo>
                <a:lnTo>
                  <a:pt x="29083" y="28066"/>
                </a:lnTo>
                <a:lnTo>
                  <a:pt x="27432" y="32130"/>
                </a:lnTo>
                <a:lnTo>
                  <a:pt x="5714" y="53593"/>
                </a:lnTo>
                <a:lnTo>
                  <a:pt x="0" y="47243"/>
                </a:lnTo>
                <a:lnTo>
                  <a:pt x="3683" y="43814"/>
                </a:lnTo>
                <a:lnTo>
                  <a:pt x="6223" y="40766"/>
                </a:lnTo>
                <a:lnTo>
                  <a:pt x="7874" y="38100"/>
                </a:lnTo>
                <a:lnTo>
                  <a:pt x="9525" y="35305"/>
                </a:lnTo>
                <a:lnTo>
                  <a:pt x="10667" y="32257"/>
                </a:lnTo>
                <a:lnTo>
                  <a:pt x="11302" y="28828"/>
                </a:lnTo>
                <a:lnTo>
                  <a:pt x="12064" y="25400"/>
                </a:lnTo>
                <a:lnTo>
                  <a:pt x="12446" y="20954"/>
                </a:lnTo>
                <a:lnTo>
                  <a:pt x="12446" y="15748"/>
                </a:lnTo>
                <a:lnTo>
                  <a:pt x="12446" y="10413"/>
                </a:lnTo>
                <a:lnTo>
                  <a:pt x="12191" y="5206"/>
                </a:lnTo>
                <a:lnTo>
                  <a:pt x="116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5205984" y="2196141"/>
            <a:ext cx="147091" cy="46551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5327141" y="2219070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21336" y="0"/>
                </a:moveTo>
                <a:lnTo>
                  <a:pt x="0" y="0"/>
                </a:lnTo>
                <a:lnTo>
                  <a:pt x="0" y="24511"/>
                </a:lnTo>
                <a:lnTo>
                  <a:pt x="21336" y="24511"/>
                </a:lnTo>
                <a:lnTo>
                  <a:pt x="213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5275326" y="2219070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21336" y="0"/>
                </a:moveTo>
                <a:lnTo>
                  <a:pt x="0" y="0"/>
                </a:lnTo>
                <a:lnTo>
                  <a:pt x="0" y="24511"/>
                </a:lnTo>
                <a:lnTo>
                  <a:pt x="21336" y="24511"/>
                </a:lnTo>
                <a:lnTo>
                  <a:pt x="213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223636" y="2219070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21336" y="0"/>
                </a:moveTo>
                <a:lnTo>
                  <a:pt x="0" y="0"/>
                </a:lnTo>
                <a:lnTo>
                  <a:pt x="0" y="24511"/>
                </a:lnTo>
                <a:lnTo>
                  <a:pt x="21336" y="24511"/>
                </a:lnTo>
                <a:lnTo>
                  <a:pt x="213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327141" y="2219070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0" y="0"/>
                </a:moveTo>
                <a:lnTo>
                  <a:pt x="21336" y="0"/>
                </a:lnTo>
                <a:lnTo>
                  <a:pt x="21336" y="24511"/>
                </a:lnTo>
                <a:lnTo>
                  <a:pt x="0" y="245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275326" y="2219070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0" y="0"/>
                </a:moveTo>
                <a:lnTo>
                  <a:pt x="21336" y="0"/>
                </a:lnTo>
                <a:lnTo>
                  <a:pt x="21336" y="24511"/>
                </a:lnTo>
                <a:lnTo>
                  <a:pt x="0" y="245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223636" y="2219070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0" y="0"/>
                </a:moveTo>
                <a:lnTo>
                  <a:pt x="21336" y="0"/>
                </a:lnTo>
                <a:lnTo>
                  <a:pt x="21336" y="24511"/>
                </a:lnTo>
                <a:lnTo>
                  <a:pt x="0" y="245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5379720" y="2196083"/>
            <a:ext cx="54038" cy="75437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5397880" y="2219070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226" y="0"/>
                </a:moveTo>
                <a:lnTo>
                  <a:pt x="11684" y="0"/>
                </a:lnTo>
                <a:lnTo>
                  <a:pt x="12192" y="5206"/>
                </a:lnTo>
                <a:lnTo>
                  <a:pt x="12415" y="9778"/>
                </a:lnTo>
                <a:lnTo>
                  <a:pt x="12446" y="20954"/>
                </a:lnTo>
                <a:lnTo>
                  <a:pt x="12065" y="25400"/>
                </a:lnTo>
                <a:lnTo>
                  <a:pt x="11303" y="28828"/>
                </a:lnTo>
                <a:lnTo>
                  <a:pt x="10668" y="32257"/>
                </a:lnTo>
                <a:lnTo>
                  <a:pt x="0" y="47243"/>
                </a:lnTo>
                <a:lnTo>
                  <a:pt x="5715" y="53593"/>
                </a:lnTo>
                <a:lnTo>
                  <a:pt x="29083" y="28066"/>
                </a:lnTo>
                <a:lnTo>
                  <a:pt x="30861" y="24002"/>
                </a:lnTo>
                <a:lnTo>
                  <a:pt x="31623" y="19430"/>
                </a:lnTo>
                <a:lnTo>
                  <a:pt x="31623" y="9778"/>
                </a:lnTo>
                <a:lnTo>
                  <a:pt x="31115" y="4825"/>
                </a:lnTo>
                <a:lnTo>
                  <a:pt x="3022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5397880" y="2219070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4" y="0"/>
                </a:moveTo>
                <a:lnTo>
                  <a:pt x="30226" y="0"/>
                </a:lnTo>
                <a:lnTo>
                  <a:pt x="31115" y="4825"/>
                </a:lnTo>
                <a:lnTo>
                  <a:pt x="31623" y="9778"/>
                </a:lnTo>
                <a:lnTo>
                  <a:pt x="31623" y="14477"/>
                </a:lnTo>
                <a:lnTo>
                  <a:pt x="31623" y="19430"/>
                </a:lnTo>
                <a:lnTo>
                  <a:pt x="30861" y="24002"/>
                </a:lnTo>
                <a:lnTo>
                  <a:pt x="29083" y="28066"/>
                </a:lnTo>
                <a:lnTo>
                  <a:pt x="27432" y="32130"/>
                </a:lnTo>
                <a:lnTo>
                  <a:pt x="5715" y="53593"/>
                </a:lnTo>
                <a:lnTo>
                  <a:pt x="0" y="47243"/>
                </a:lnTo>
                <a:lnTo>
                  <a:pt x="3683" y="43814"/>
                </a:lnTo>
                <a:lnTo>
                  <a:pt x="6223" y="40766"/>
                </a:lnTo>
                <a:lnTo>
                  <a:pt x="7874" y="38100"/>
                </a:lnTo>
                <a:lnTo>
                  <a:pt x="9525" y="35305"/>
                </a:lnTo>
                <a:lnTo>
                  <a:pt x="10668" y="32257"/>
                </a:lnTo>
                <a:lnTo>
                  <a:pt x="11303" y="28828"/>
                </a:lnTo>
                <a:lnTo>
                  <a:pt x="12065" y="25400"/>
                </a:lnTo>
                <a:lnTo>
                  <a:pt x="12446" y="20954"/>
                </a:lnTo>
                <a:lnTo>
                  <a:pt x="12446" y="15748"/>
                </a:lnTo>
                <a:lnTo>
                  <a:pt x="12446" y="10413"/>
                </a:lnTo>
                <a:lnTo>
                  <a:pt x="12192" y="5206"/>
                </a:lnTo>
                <a:lnTo>
                  <a:pt x="116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5460491" y="2116861"/>
            <a:ext cx="130301" cy="127228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5477764" y="2140711"/>
            <a:ext cx="109220" cy="104775"/>
          </a:xfrm>
          <a:custGeom>
            <a:avLst/>
            <a:gdLst/>
            <a:ahLst/>
            <a:cxnLst/>
            <a:rect l="l" t="t" r="r" b="b"/>
            <a:pathLst>
              <a:path w="109220" h="104775">
                <a:moveTo>
                  <a:pt x="66779" y="65786"/>
                </a:moveTo>
                <a:lnTo>
                  <a:pt x="50546" y="65786"/>
                </a:lnTo>
                <a:lnTo>
                  <a:pt x="51053" y="70485"/>
                </a:lnTo>
                <a:lnTo>
                  <a:pt x="52450" y="77470"/>
                </a:lnTo>
                <a:lnTo>
                  <a:pt x="55124" y="88773"/>
                </a:lnTo>
                <a:lnTo>
                  <a:pt x="55752" y="91566"/>
                </a:lnTo>
                <a:lnTo>
                  <a:pt x="68834" y="104521"/>
                </a:lnTo>
                <a:lnTo>
                  <a:pt x="77343" y="104521"/>
                </a:lnTo>
                <a:lnTo>
                  <a:pt x="82169" y="102997"/>
                </a:lnTo>
                <a:lnTo>
                  <a:pt x="86106" y="100075"/>
                </a:lnTo>
                <a:lnTo>
                  <a:pt x="90043" y="97027"/>
                </a:lnTo>
                <a:lnTo>
                  <a:pt x="94162" y="92201"/>
                </a:lnTo>
                <a:lnTo>
                  <a:pt x="78232" y="92201"/>
                </a:lnTo>
                <a:lnTo>
                  <a:pt x="77343" y="92075"/>
                </a:lnTo>
                <a:lnTo>
                  <a:pt x="76453" y="91693"/>
                </a:lnTo>
                <a:lnTo>
                  <a:pt x="75691" y="91312"/>
                </a:lnTo>
                <a:lnTo>
                  <a:pt x="74930" y="90677"/>
                </a:lnTo>
                <a:lnTo>
                  <a:pt x="74168" y="89662"/>
                </a:lnTo>
                <a:lnTo>
                  <a:pt x="73406" y="88773"/>
                </a:lnTo>
                <a:lnTo>
                  <a:pt x="72644" y="87249"/>
                </a:lnTo>
                <a:lnTo>
                  <a:pt x="71958" y="85216"/>
                </a:lnTo>
                <a:lnTo>
                  <a:pt x="71247" y="83438"/>
                </a:lnTo>
                <a:lnTo>
                  <a:pt x="70485" y="80899"/>
                </a:lnTo>
                <a:lnTo>
                  <a:pt x="68707" y="74295"/>
                </a:lnTo>
                <a:lnTo>
                  <a:pt x="67664" y="70103"/>
                </a:lnTo>
                <a:lnTo>
                  <a:pt x="66779" y="65786"/>
                </a:lnTo>
                <a:close/>
              </a:path>
              <a:path w="109220" h="104775">
                <a:moveTo>
                  <a:pt x="11684" y="84074"/>
                </a:moveTo>
                <a:lnTo>
                  <a:pt x="4318" y="84074"/>
                </a:lnTo>
                <a:lnTo>
                  <a:pt x="0" y="103124"/>
                </a:lnTo>
                <a:lnTo>
                  <a:pt x="2159" y="104012"/>
                </a:lnTo>
                <a:lnTo>
                  <a:pt x="4825" y="104393"/>
                </a:lnTo>
                <a:lnTo>
                  <a:pt x="11811" y="104393"/>
                </a:lnTo>
                <a:lnTo>
                  <a:pt x="32893" y="88391"/>
                </a:lnTo>
                <a:lnTo>
                  <a:pt x="13335" y="88391"/>
                </a:lnTo>
                <a:lnTo>
                  <a:pt x="12064" y="86995"/>
                </a:lnTo>
                <a:lnTo>
                  <a:pt x="11684" y="84074"/>
                </a:lnTo>
                <a:close/>
              </a:path>
              <a:path w="109220" h="104775">
                <a:moveTo>
                  <a:pt x="92583" y="80010"/>
                </a:moveTo>
                <a:lnTo>
                  <a:pt x="89281" y="85216"/>
                </a:lnTo>
                <a:lnTo>
                  <a:pt x="86613" y="88518"/>
                </a:lnTo>
                <a:lnTo>
                  <a:pt x="83058" y="91566"/>
                </a:lnTo>
                <a:lnTo>
                  <a:pt x="81152" y="92201"/>
                </a:lnTo>
                <a:lnTo>
                  <a:pt x="94162" y="92201"/>
                </a:lnTo>
                <a:lnTo>
                  <a:pt x="94661" y="91566"/>
                </a:lnTo>
                <a:lnTo>
                  <a:pt x="99440" y="84582"/>
                </a:lnTo>
                <a:lnTo>
                  <a:pt x="92583" y="80010"/>
                </a:lnTo>
                <a:close/>
              </a:path>
              <a:path w="109220" h="104775">
                <a:moveTo>
                  <a:pt x="54586" y="12318"/>
                </a:moveTo>
                <a:lnTo>
                  <a:pt x="33147" y="12318"/>
                </a:lnTo>
                <a:lnTo>
                  <a:pt x="34162" y="12573"/>
                </a:lnTo>
                <a:lnTo>
                  <a:pt x="35940" y="13588"/>
                </a:lnTo>
                <a:lnTo>
                  <a:pt x="36830" y="14477"/>
                </a:lnTo>
                <a:lnTo>
                  <a:pt x="38353" y="17272"/>
                </a:lnTo>
                <a:lnTo>
                  <a:pt x="39370" y="20192"/>
                </a:lnTo>
                <a:lnTo>
                  <a:pt x="41656" y="29083"/>
                </a:lnTo>
                <a:lnTo>
                  <a:pt x="42925" y="33909"/>
                </a:lnTo>
                <a:lnTo>
                  <a:pt x="43941" y="38988"/>
                </a:lnTo>
                <a:lnTo>
                  <a:pt x="45085" y="44196"/>
                </a:lnTo>
                <a:lnTo>
                  <a:pt x="46227" y="49529"/>
                </a:lnTo>
                <a:lnTo>
                  <a:pt x="25273" y="81787"/>
                </a:lnTo>
                <a:lnTo>
                  <a:pt x="16383" y="88391"/>
                </a:lnTo>
                <a:lnTo>
                  <a:pt x="32893" y="88391"/>
                </a:lnTo>
                <a:lnTo>
                  <a:pt x="35939" y="84395"/>
                </a:lnTo>
                <a:lnTo>
                  <a:pt x="39735" y="79279"/>
                </a:lnTo>
                <a:lnTo>
                  <a:pt x="49530" y="65786"/>
                </a:lnTo>
                <a:lnTo>
                  <a:pt x="66779" y="65786"/>
                </a:lnTo>
                <a:lnTo>
                  <a:pt x="65532" y="60325"/>
                </a:lnTo>
                <a:lnTo>
                  <a:pt x="64262" y="54483"/>
                </a:lnTo>
                <a:lnTo>
                  <a:pt x="62991" y="47751"/>
                </a:lnTo>
                <a:lnTo>
                  <a:pt x="71752" y="36829"/>
                </a:lnTo>
                <a:lnTo>
                  <a:pt x="59689" y="36829"/>
                </a:lnTo>
                <a:lnTo>
                  <a:pt x="58420" y="28066"/>
                </a:lnTo>
                <a:lnTo>
                  <a:pt x="57531" y="24002"/>
                </a:lnTo>
                <a:lnTo>
                  <a:pt x="56736" y="19685"/>
                </a:lnTo>
                <a:lnTo>
                  <a:pt x="55880" y="16383"/>
                </a:lnTo>
                <a:lnTo>
                  <a:pt x="54586" y="12318"/>
                </a:lnTo>
                <a:close/>
              </a:path>
              <a:path w="109220" h="104775">
                <a:moveTo>
                  <a:pt x="104012" y="253"/>
                </a:moveTo>
                <a:lnTo>
                  <a:pt x="97027" y="253"/>
                </a:lnTo>
                <a:lnTo>
                  <a:pt x="94107" y="635"/>
                </a:lnTo>
                <a:lnTo>
                  <a:pt x="91948" y="1524"/>
                </a:lnTo>
                <a:lnTo>
                  <a:pt x="89662" y="2412"/>
                </a:lnTo>
                <a:lnTo>
                  <a:pt x="60833" y="36829"/>
                </a:lnTo>
                <a:lnTo>
                  <a:pt x="71752" y="36829"/>
                </a:lnTo>
                <a:lnTo>
                  <a:pt x="72771" y="35560"/>
                </a:lnTo>
                <a:lnTo>
                  <a:pt x="80263" y="26542"/>
                </a:lnTo>
                <a:lnTo>
                  <a:pt x="82550" y="24002"/>
                </a:lnTo>
                <a:lnTo>
                  <a:pt x="84455" y="21971"/>
                </a:lnTo>
                <a:lnTo>
                  <a:pt x="87884" y="18541"/>
                </a:lnTo>
                <a:lnTo>
                  <a:pt x="89026" y="17907"/>
                </a:lnTo>
                <a:lnTo>
                  <a:pt x="90043" y="17145"/>
                </a:lnTo>
                <a:lnTo>
                  <a:pt x="90805" y="16763"/>
                </a:lnTo>
                <a:lnTo>
                  <a:pt x="91566" y="16510"/>
                </a:lnTo>
                <a:lnTo>
                  <a:pt x="92201" y="16255"/>
                </a:lnTo>
                <a:lnTo>
                  <a:pt x="92963" y="16128"/>
                </a:lnTo>
                <a:lnTo>
                  <a:pt x="105625" y="16128"/>
                </a:lnTo>
                <a:lnTo>
                  <a:pt x="108838" y="1524"/>
                </a:lnTo>
                <a:lnTo>
                  <a:pt x="106807" y="635"/>
                </a:lnTo>
                <a:lnTo>
                  <a:pt x="104012" y="253"/>
                </a:lnTo>
                <a:close/>
              </a:path>
              <a:path w="109220" h="104775">
                <a:moveTo>
                  <a:pt x="40766" y="0"/>
                </a:moveTo>
                <a:lnTo>
                  <a:pt x="33020" y="0"/>
                </a:lnTo>
                <a:lnTo>
                  <a:pt x="28194" y="1650"/>
                </a:lnTo>
                <a:lnTo>
                  <a:pt x="20065" y="8254"/>
                </a:lnTo>
                <a:lnTo>
                  <a:pt x="15748" y="13335"/>
                </a:lnTo>
                <a:lnTo>
                  <a:pt x="11302" y="19938"/>
                </a:lnTo>
                <a:lnTo>
                  <a:pt x="18161" y="24511"/>
                </a:lnTo>
                <a:lnTo>
                  <a:pt x="20574" y="20954"/>
                </a:lnTo>
                <a:lnTo>
                  <a:pt x="22351" y="18414"/>
                </a:lnTo>
                <a:lnTo>
                  <a:pt x="24413" y="16128"/>
                </a:lnTo>
                <a:lnTo>
                  <a:pt x="25273" y="15112"/>
                </a:lnTo>
                <a:lnTo>
                  <a:pt x="26543" y="13970"/>
                </a:lnTo>
                <a:lnTo>
                  <a:pt x="27686" y="13335"/>
                </a:lnTo>
                <a:lnTo>
                  <a:pt x="28956" y="12573"/>
                </a:lnTo>
                <a:lnTo>
                  <a:pt x="30225" y="12318"/>
                </a:lnTo>
                <a:lnTo>
                  <a:pt x="54586" y="12318"/>
                </a:lnTo>
                <a:lnTo>
                  <a:pt x="54101" y="10795"/>
                </a:lnTo>
                <a:lnTo>
                  <a:pt x="42672" y="253"/>
                </a:lnTo>
                <a:lnTo>
                  <a:pt x="40766" y="0"/>
                </a:lnTo>
                <a:close/>
              </a:path>
              <a:path w="109220" h="104775">
                <a:moveTo>
                  <a:pt x="105625" y="16128"/>
                </a:moveTo>
                <a:lnTo>
                  <a:pt x="95631" y="16128"/>
                </a:lnTo>
                <a:lnTo>
                  <a:pt x="96900" y="17652"/>
                </a:lnTo>
                <a:lnTo>
                  <a:pt x="97282" y="20574"/>
                </a:lnTo>
                <a:lnTo>
                  <a:pt x="104648" y="20574"/>
                </a:lnTo>
                <a:lnTo>
                  <a:pt x="105625" y="1612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5477764" y="2140711"/>
            <a:ext cx="109220" cy="104775"/>
          </a:xfrm>
          <a:custGeom>
            <a:avLst/>
            <a:gdLst/>
            <a:ahLst/>
            <a:cxnLst/>
            <a:rect l="l" t="t" r="r" b="b"/>
            <a:pathLst>
              <a:path w="109220" h="104775">
                <a:moveTo>
                  <a:pt x="38608" y="0"/>
                </a:moveTo>
                <a:lnTo>
                  <a:pt x="40766" y="0"/>
                </a:lnTo>
                <a:lnTo>
                  <a:pt x="42672" y="253"/>
                </a:lnTo>
                <a:lnTo>
                  <a:pt x="44323" y="762"/>
                </a:lnTo>
                <a:lnTo>
                  <a:pt x="45974" y="1270"/>
                </a:lnTo>
                <a:lnTo>
                  <a:pt x="54990" y="13588"/>
                </a:lnTo>
                <a:lnTo>
                  <a:pt x="55880" y="16383"/>
                </a:lnTo>
                <a:lnTo>
                  <a:pt x="56769" y="19812"/>
                </a:lnTo>
                <a:lnTo>
                  <a:pt x="57531" y="24002"/>
                </a:lnTo>
                <a:lnTo>
                  <a:pt x="58420" y="28066"/>
                </a:lnTo>
                <a:lnTo>
                  <a:pt x="59055" y="32385"/>
                </a:lnTo>
                <a:lnTo>
                  <a:pt x="59689" y="36829"/>
                </a:lnTo>
                <a:lnTo>
                  <a:pt x="60833" y="36829"/>
                </a:lnTo>
                <a:lnTo>
                  <a:pt x="84962" y="6096"/>
                </a:lnTo>
                <a:lnTo>
                  <a:pt x="87375" y="3937"/>
                </a:lnTo>
                <a:lnTo>
                  <a:pt x="89662" y="2412"/>
                </a:lnTo>
                <a:lnTo>
                  <a:pt x="91948" y="1524"/>
                </a:lnTo>
                <a:lnTo>
                  <a:pt x="94107" y="635"/>
                </a:lnTo>
                <a:lnTo>
                  <a:pt x="97027" y="253"/>
                </a:lnTo>
                <a:lnTo>
                  <a:pt x="100711" y="253"/>
                </a:lnTo>
                <a:lnTo>
                  <a:pt x="104012" y="253"/>
                </a:lnTo>
                <a:lnTo>
                  <a:pt x="106807" y="635"/>
                </a:lnTo>
                <a:lnTo>
                  <a:pt x="108838" y="1524"/>
                </a:lnTo>
                <a:lnTo>
                  <a:pt x="104648" y="20574"/>
                </a:lnTo>
                <a:lnTo>
                  <a:pt x="97282" y="20574"/>
                </a:lnTo>
                <a:lnTo>
                  <a:pt x="96900" y="17652"/>
                </a:lnTo>
                <a:lnTo>
                  <a:pt x="95631" y="16128"/>
                </a:lnTo>
                <a:lnTo>
                  <a:pt x="93599" y="16128"/>
                </a:lnTo>
                <a:lnTo>
                  <a:pt x="92963" y="16128"/>
                </a:lnTo>
                <a:lnTo>
                  <a:pt x="92201" y="16255"/>
                </a:lnTo>
                <a:lnTo>
                  <a:pt x="91566" y="16510"/>
                </a:lnTo>
                <a:lnTo>
                  <a:pt x="90805" y="16763"/>
                </a:lnTo>
                <a:lnTo>
                  <a:pt x="90043" y="17145"/>
                </a:lnTo>
                <a:lnTo>
                  <a:pt x="89026" y="17907"/>
                </a:lnTo>
                <a:lnTo>
                  <a:pt x="87884" y="18541"/>
                </a:lnTo>
                <a:lnTo>
                  <a:pt x="86487" y="19938"/>
                </a:lnTo>
                <a:lnTo>
                  <a:pt x="84455" y="21971"/>
                </a:lnTo>
                <a:lnTo>
                  <a:pt x="82550" y="24002"/>
                </a:lnTo>
                <a:lnTo>
                  <a:pt x="80263" y="26542"/>
                </a:lnTo>
                <a:lnTo>
                  <a:pt x="77850" y="29463"/>
                </a:lnTo>
                <a:lnTo>
                  <a:pt x="75311" y="32512"/>
                </a:lnTo>
                <a:lnTo>
                  <a:pt x="72771" y="35560"/>
                </a:lnTo>
                <a:lnTo>
                  <a:pt x="70231" y="38735"/>
                </a:lnTo>
                <a:lnTo>
                  <a:pt x="62991" y="47751"/>
                </a:lnTo>
                <a:lnTo>
                  <a:pt x="64262" y="54483"/>
                </a:lnTo>
                <a:lnTo>
                  <a:pt x="65532" y="60325"/>
                </a:lnTo>
                <a:lnTo>
                  <a:pt x="66675" y="65277"/>
                </a:lnTo>
                <a:lnTo>
                  <a:pt x="67690" y="70230"/>
                </a:lnTo>
                <a:lnTo>
                  <a:pt x="68707" y="74295"/>
                </a:lnTo>
                <a:lnTo>
                  <a:pt x="69596" y="77597"/>
                </a:lnTo>
                <a:lnTo>
                  <a:pt x="70485" y="80899"/>
                </a:lnTo>
                <a:lnTo>
                  <a:pt x="71247" y="83438"/>
                </a:lnTo>
                <a:lnTo>
                  <a:pt x="72009" y="85343"/>
                </a:lnTo>
                <a:lnTo>
                  <a:pt x="72644" y="87249"/>
                </a:lnTo>
                <a:lnTo>
                  <a:pt x="73406" y="88773"/>
                </a:lnTo>
                <a:lnTo>
                  <a:pt x="74168" y="89662"/>
                </a:lnTo>
                <a:lnTo>
                  <a:pt x="74930" y="90677"/>
                </a:lnTo>
                <a:lnTo>
                  <a:pt x="75691" y="91312"/>
                </a:lnTo>
                <a:lnTo>
                  <a:pt x="76453" y="91693"/>
                </a:lnTo>
                <a:lnTo>
                  <a:pt x="77343" y="92075"/>
                </a:lnTo>
                <a:lnTo>
                  <a:pt x="78232" y="92201"/>
                </a:lnTo>
                <a:lnTo>
                  <a:pt x="79248" y="92201"/>
                </a:lnTo>
                <a:lnTo>
                  <a:pt x="81152" y="92201"/>
                </a:lnTo>
                <a:lnTo>
                  <a:pt x="83058" y="91566"/>
                </a:lnTo>
                <a:lnTo>
                  <a:pt x="84836" y="90042"/>
                </a:lnTo>
                <a:lnTo>
                  <a:pt x="86613" y="88518"/>
                </a:lnTo>
                <a:lnTo>
                  <a:pt x="89281" y="85216"/>
                </a:lnTo>
                <a:lnTo>
                  <a:pt x="92583" y="80010"/>
                </a:lnTo>
                <a:lnTo>
                  <a:pt x="99440" y="84582"/>
                </a:lnTo>
                <a:lnTo>
                  <a:pt x="77343" y="104521"/>
                </a:lnTo>
                <a:lnTo>
                  <a:pt x="71882" y="104521"/>
                </a:lnTo>
                <a:lnTo>
                  <a:pt x="68834" y="104521"/>
                </a:lnTo>
                <a:lnTo>
                  <a:pt x="58674" y="97662"/>
                </a:lnTo>
                <a:lnTo>
                  <a:pt x="57150" y="95250"/>
                </a:lnTo>
                <a:lnTo>
                  <a:pt x="55752" y="91566"/>
                </a:lnTo>
                <a:lnTo>
                  <a:pt x="54610" y="86487"/>
                </a:lnTo>
                <a:lnTo>
                  <a:pt x="52450" y="77470"/>
                </a:lnTo>
                <a:lnTo>
                  <a:pt x="51053" y="70485"/>
                </a:lnTo>
                <a:lnTo>
                  <a:pt x="50546" y="65786"/>
                </a:lnTo>
                <a:lnTo>
                  <a:pt x="49530" y="65786"/>
                </a:lnTo>
                <a:lnTo>
                  <a:pt x="26288" y="96265"/>
                </a:lnTo>
                <a:lnTo>
                  <a:pt x="11811" y="104393"/>
                </a:lnTo>
                <a:lnTo>
                  <a:pt x="8127" y="104393"/>
                </a:lnTo>
                <a:lnTo>
                  <a:pt x="4825" y="104393"/>
                </a:lnTo>
                <a:lnTo>
                  <a:pt x="2159" y="104012"/>
                </a:lnTo>
                <a:lnTo>
                  <a:pt x="0" y="103124"/>
                </a:lnTo>
                <a:lnTo>
                  <a:pt x="4318" y="84074"/>
                </a:lnTo>
                <a:lnTo>
                  <a:pt x="11684" y="84074"/>
                </a:lnTo>
                <a:lnTo>
                  <a:pt x="12064" y="86995"/>
                </a:lnTo>
                <a:lnTo>
                  <a:pt x="13335" y="88391"/>
                </a:lnTo>
                <a:lnTo>
                  <a:pt x="15366" y="88391"/>
                </a:lnTo>
                <a:lnTo>
                  <a:pt x="16383" y="88391"/>
                </a:lnTo>
                <a:lnTo>
                  <a:pt x="17399" y="88137"/>
                </a:lnTo>
                <a:lnTo>
                  <a:pt x="18541" y="87629"/>
                </a:lnTo>
                <a:lnTo>
                  <a:pt x="19558" y="87122"/>
                </a:lnTo>
                <a:lnTo>
                  <a:pt x="21209" y="85851"/>
                </a:lnTo>
                <a:lnTo>
                  <a:pt x="23240" y="83820"/>
                </a:lnTo>
                <a:lnTo>
                  <a:pt x="25273" y="81787"/>
                </a:lnTo>
                <a:lnTo>
                  <a:pt x="28066" y="78739"/>
                </a:lnTo>
                <a:lnTo>
                  <a:pt x="31623" y="74422"/>
                </a:lnTo>
                <a:lnTo>
                  <a:pt x="35178" y="70103"/>
                </a:lnTo>
                <a:lnTo>
                  <a:pt x="40386" y="63626"/>
                </a:lnTo>
                <a:lnTo>
                  <a:pt x="47244" y="55117"/>
                </a:lnTo>
                <a:lnTo>
                  <a:pt x="46227" y="49529"/>
                </a:lnTo>
                <a:lnTo>
                  <a:pt x="45085" y="44196"/>
                </a:lnTo>
                <a:lnTo>
                  <a:pt x="43941" y="38988"/>
                </a:lnTo>
                <a:lnTo>
                  <a:pt x="42925" y="33909"/>
                </a:lnTo>
                <a:lnTo>
                  <a:pt x="41656" y="29083"/>
                </a:lnTo>
                <a:lnTo>
                  <a:pt x="40512" y="24637"/>
                </a:lnTo>
                <a:lnTo>
                  <a:pt x="39370" y="20192"/>
                </a:lnTo>
                <a:lnTo>
                  <a:pt x="38353" y="17272"/>
                </a:lnTo>
                <a:lnTo>
                  <a:pt x="37591" y="15875"/>
                </a:lnTo>
                <a:lnTo>
                  <a:pt x="36830" y="14477"/>
                </a:lnTo>
                <a:lnTo>
                  <a:pt x="35940" y="13588"/>
                </a:lnTo>
                <a:lnTo>
                  <a:pt x="35051" y="13080"/>
                </a:lnTo>
                <a:lnTo>
                  <a:pt x="34162" y="12573"/>
                </a:lnTo>
                <a:lnTo>
                  <a:pt x="33147" y="12318"/>
                </a:lnTo>
                <a:lnTo>
                  <a:pt x="31750" y="12318"/>
                </a:lnTo>
                <a:lnTo>
                  <a:pt x="30225" y="12318"/>
                </a:lnTo>
                <a:lnTo>
                  <a:pt x="28956" y="12573"/>
                </a:lnTo>
                <a:lnTo>
                  <a:pt x="27686" y="13335"/>
                </a:lnTo>
                <a:lnTo>
                  <a:pt x="26543" y="13970"/>
                </a:lnTo>
                <a:lnTo>
                  <a:pt x="25273" y="15112"/>
                </a:lnTo>
                <a:lnTo>
                  <a:pt x="23875" y="16763"/>
                </a:lnTo>
                <a:lnTo>
                  <a:pt x="22351" y="18414"/>
                </a:lnTo>
                <a:lnTo>
                  <a:pt x="20574" y="20954"/>
                </a:lnTo>
                <a:lnTo>
                  <a:pt x="18161" y="24511"/>
                </a:lnTo>
                <a:lnTo>
                  <a:pt x="11302" y="19938"/>
                </a:lnTo>
                <a:lnTo>
                  <a:pt x="15748" y="13335"/>
                </a:lnTo>
                <a:lnTo>
                  <a:pt x="20065" y="8254"/>
                </a:lnTo>
                <a:lnTo>
                  <a:pt x="24130" y="4952"/>
                </a:lnTo>
                <a:lnTo>
                  <a:pt x="28194" y="1650"/>
                </a:lnTo>
                <a:lnTo>
                  <a:pt x="33020" y="0"/>
                </a:lnTo>
                <a:lnTo>
                  <a:pt x="3860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5576315" y="2164108"/>
            <a:ext cx="130301" cy="128242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5777484" y="2116861"/>
            <a:ext cx="136372" cy="127228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795136" y="2140839"/>
            <a:ext cx="114935" cy="104775"/>
          </a:xfrm>
          <a:custGeom>
            <a:avLst/>
            <a:gdLst/>
            <a:ahLst/>
            <a:cxnLst/>
            <a:rect l="l" t="t" r="r" b="b"/>
            <a:pathLst>
              <a:path w="114935" h="104775">
                <a:moveTo>
                  <a:pt x="63753" y="0"/>
                </a:moveTo>
                <a:lnTo>
                  <a:pt x="55879" y="0"/>
                </a:lnTo>
                <a:lnTo>
                  <a:pt x="48091" y="597"/>
                </a:lnTo>
                <a:lnTo>
                  <a:pt x="15716" y="21177"/>
                </a:lnTo>
                <a:lnTo>
                  <a:pt x="450" y="62825"/>
                </a:lnTo>
                <a:lnTo>
                  <a:pt x="0" y="77977"/>
                </a:lnTo>
                <a:lnTo>
                  <a:pt x="762" y="83312"/>
                </a:lnTo>
                <a:lnTo>
                  <a:pt x="2582" y="88264"/>
                </a:lnTo>
                <a:lnTo>
                  <a:pt x="4205" y="93112"/>
                </a:lnTo>
                <a:lnTo>
                  <a:pt x="6858" y="97027"/>
                </a:lnTo>
                <a:lnTo>
                  <a:pt x="10287" y="99949"/>
                </a:lnTo>
                <a:lnTo>
                  <a:pt x="13842" y="102870"/>
                </a:lnTo>
                <a:lnTo>
                  <a:pt x="18161" y="104394"/>
                </a:lnTo>
                <a:lnTo>
                  <a:pt x="30734" y="104394"/>
                </a:lnTo>
                <a:lnTo>
                  <a:pt x="37718" y="101981"/>
                </a:lnTo>
                <a:lnTo>
                  <a:pt x="44196" y="97282"/>
                </a:lnTo>
                <a:lnTo>
                  <a:pt x="49146" y="93090"/>
                </a:lnTo>
                <a:lnTo>
                  <a:pt x="50366" y="91821"/>
                </a:lnTo>
                <a:lnTo>
                  <a:pt x="27177" y="91821"/>
                </a:lnTo>
                <a:lnTo>
                  <a:pt x="24002" y="90043"/>
                </a:lnTo>
                <a:lnTo>
                  <a:pt x="19685" y="83185"/>
                </a:lnTo>
                <a:lnTo>
                  <a:pt x="18693" y="77977"/>
                </a:lnTo>
                <a:lnTo>
                  <a:pt x="18783" y="67913"/>
                </a:lnTo>
                <a:lnTo>
                  <a:pt x="29559" y="27193"/>
                </a:lnTo>
                <a:lnTo>
                  <a:pt x="48640" y="8382"/>
                </a:lnTo>
                <a:lnTo>
                  <a:pt x="75333" y="8382"/>
                </a:lnTo>
                <a:lnTo>
                  <a:pt x="69976" y="2412"/>
                </a:lnTo>
                <a:lnTo>
                  <a:pt x="63753" y="0"/>
                </a:lnTo>
                <a:close/>
              </a:path>
              <a:path w="114935" h="104775">
                <a:moveTo>
                  <a:pt x="80589" y="73913"/>
                </a:moveTo>
                <a:lnTo>
                  <a:pt x="65786" y="73913"/>
                </a:lnTo>
                <a:lnTo>
                  <a:pt x="65376" y="77850"/>
                </a:lnTo>
                <a:lnTo>
                  <a:pt x="65273" y="79248"/>
                </a:lnTo>
                <a:lnTo>
                  <a:pt x="65150" y="97536"/>
                </a:lnTo>
                <a:lnTo>
                  <a:pt x="69850" y="104394"/>
                </a:lnTo>
                <a:lnTo>
                  <a:pt x="83820" y="104394"/>
                </a:lnTo>
                <a:lnTo>
                  <a:pt x="88391" y="103250"/>
                </a:lnTo>
                <a:lnTo>
                  <a:pt x="92710" y="100837"/>
                </a:lnTo>
                <a:lnTo>
                  <a:pt x="97154" y="98551"/>
                </a:lnTo>
                <a:lnTo>
                  <a:pt x="102235" y="94107"/>
                </a:lnTo>
                <a:lnTo>
                  <a:pt x="104025" y="92201"/>
                </a:lnTo>
                <a:lnTo>
                  <a:pt x="84836" y="92201"/>
                </a:lnTo>
                <a:lnTo>
                  <a:pt x="83058" y="91186"/>
                </a:lnTo>
                <a:lnTo>
                  <a:pt x="81914" y="89281"/>
                </a:lnTo>
                <a:lnTo>
                  <a:pt x="80899" y="87249"/>
                </a:lnTo>
                <a:lnTo>
                  <a:pt x="80390" y="83947"/>
                </a:lnTo>
                <a:lnTo>
                  <a:pt x="80451" y="77470"/>
                </a:lnTo>
                <a:lnTo>
                  <a:pt x="80557" y="74318"/>
                </a:lnTo>
                <a:lnTo>
                  <a:pt x="80589" y="73913"/>
                </a:lnTo>
                <a:close/>
              </a:path>
              <a:path w="114935" h="104775">
                <a:moveTo>
                  <a:pt x="102108" y="82041"/>
                </a:moveTo>
                <a:lnTo>
                  <a:pt x="99187" y="85598"/>
                </a:lnTo>
                <a:lnTo>
                  <a:pt x="96520" y="88137"/>
                </a:lnTo>
                <a:lnTo>
                  <a:pt x="91439" y="91439"/>
                </a:lnTo>
                <a:lnTo>
                  <a:pt x="89280" y="92201"/>
                </a:lnTo>
                <a:lnTo>
                  <a:pt x="104025" y="92201"/>
                </a:lnTo>
                <a:lnTo>
                  <a:pt x="108203" y="87757"/>
                </a:lnTo>
                <a:lnTo>
                  <a:pt x="102108" y="82041"/>
                </a:lnTo>
                <a:close/>
              </a:path>
              <a:path w="114935" h="104775">
                <a:moveTo>
                  <a:pt x="75333" y="8382"/>
                </a:moveTo>
                <a:lnTo>
                  <a:pt x="60071" y="8382"/>
                </a:lnTo>
                <a:lnTo>
                  <a:pt x="63753" y="10287"/>
                </a:lnTo>
                <a:lnTo>
                  <a:pt x="66166" y="14097"/>
                </a:lnTo>
                <a:lnTo>
                  <a:pt x="68579" y="18034"/>
                </a:lnTo>
                <a:lnTo>
                  <a:pt x="69723" y="24002"/>
                </a:lnTo>
                <a:lnTo>
                  <a:pt x="69659" y="38240"/>
                </a:lnTo>
                <a:lnTo>
                  <a:pt x="54800" y="75295"/>
                </a:lnTo>
                <a:lnTo>
                  <a:pt x="37464" y="91821"/>
                </a:lnTo>
                <a:lnTo>
                  <a:pt x="50366" y="91821"/>
                </a:lnTo>
                <a:lnTo>
                  <a:pt x="54261" y="87757"/>
                </a:lnTo>
                <a:lnTo>
                  <a:pt x="59412" y="81440"/>
                </a:lnTo>
                <a:lnTo>
                  <a:pt x="64770" y="73913"/>
                </a:lnTo>
                <a:lnTo>
                  <a:pt x="80589" y="73913"/>
                </a:lnTo>
                <a:lnTo>
                  <a:pt x="98059" y="29083"/>
                </a:lnTo>
                <a:lnTo>
                  <a:pt x="81914" y="29083"/>
                </a:lnTo>
                <a:lnTo>
                  <a:pt x="81407" y="19558"/>
                </a:lnTo>
                <a:lnTo>
                  <a:pt x="78866" y="12319"/>
                </a:lnTo>
                <a:lnTo>
                  <a:pt x="75333" y="8382"/>
                </a:lnTo>
                <a:close/>
              </a:path>
              <a:path w="114935" h="104775">
                <a:moveTo>
                  <a:pt x="114935" y="1650"/>
                </a:moveTo>
                <a:lnTo>
                  <a:pt x="96647" y="1650"/>
                </a:lnTo>
                <a:lnTo>
                  <a:pt x="82803" y="28956"/>
                </a:lnTo>
                <a:lnTo>
                  <a:pt x="81914" y="29083"/>
                </a:lnTo>
                <a:lnTo>
                  <a:pt x="98059" y="29083"/>
                </a:lnTo>
                <a:lnTo>
                  <a:pt x="99631" y="26844"/>
                </a:lnTo>
                <a:lnTo>
                  <a:pt x="107060" y="16472"/>
                </a:lnTo>
                <a:lnTo>
                  <a:pt x="113918" y="7112"/>
                </a:lnTo>
                <a:lnTo>
                  <a:pt x="114935" y="16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5813805" y="2149220"/>
            <a:ext cx="51435" cy="83820"/>
          </a:xfrm>
          <a:custGeom>
            <a:avLst/>
            <a:gdLst/>
            <a:ahLst/>
            <a:cxnLst/>
            <a:rect l="l" t="t" r="r" b="b"/>
            <a:pathLst>
              <a:path w="51435" h="83819">
                <a:moveTo>
                  <a:pt x="36449" y="0"/>
                </a:moveTo>
                <a:lnTo>
                  <a:pt x="29972" y="0"/>
                </a:lnTo>
                <a:lnTo>
                  <a:pt x="24003" y="2793"/>
                </a:lnTo>
                <a:lnTo>
                  <a:pt x="2839" y="39532"/>
                </a:lnTo>
                <a:lnTo>
                  <a:pt x="0" y="62356"/>
                </a:lnTo>
                <a:lnTo>
                  <a:pt x="0" y="69468"/>
                </a:lnTo>
                <a:lnTo>
                  <a:pt x="1016" y="74802"/>
                </a:lnTo>
                <a:lnTo>
                  <a:pt x="3175" y="78231"/>
                </a:lnTo>
                <a:lnTo>
                  <a:pt x="5334" y="81661"/>
                </a:lnTo>
                <a:lnTo>
                  <a:pt x="8509" y="83438"/>
                </a:lnTo>
                <a:lnTo>
                  <a:pt x="12700" y="83438"/>
                </a:lnTo>
                <a:lnTo>
                  <a:pt x="18796" y="83438"/>
                </a:lnTo>
                <a:lnTo>
                  <a:pt x="45085" y="52054"/>
                </a:lnTo>
                <a:lnTo>
                  <a:pt x="51054" y="29209"/>
                </a:lnTo>
                <a:lnTo>
                  <a:pt x="51054" y="23621"/>
                </a:lnTo>
                <a:lnTo>
                  <a:pt x="51054" y="15620"/>
                </a:lnTo>
                <a:lnTo>
                  <a:pt x="49911" y="9651"/>
                </a:lnTo>
                <a:lnTo>
                  <a:pt x="47498" y="5714"/>
                </a:lnTo>
                <a:lnTo>
                  <a:pt x="45085" y="1904"/>
                </a:lnTo>
                <a:lnTo>
                  <a:pt x="41402" y="0"/>
                </a:lnTo>
                <a:lnTo>
                  <a:pt x="3644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795136" y="2140839"/>
            <a:ext cx="114935" cy="104775"/>
          </a:xfrm>
          <a:custGeom>
            <a:avLst/>
            <a:gdLst/>
            <a:ahLst/>
            <a:cxnLst/>
            <a:rect l="l" t="t" r="r" b="b"/>
            <a:pathLst>
              <a:path w="114935" h="104775">
                <a:moveTo>
                  <a:pt x="55879" y="0"/>
                </a:moveTo>
                <a:lnTo>
                  <a:pt x="63753" y="0"/>
                </a:lnTo>
                <a:lnTo>
                  <a:pt x="69976" y="2412"/>
                </a:lnTo>
                <a:lnTo>
                  <a:pt x="74422" y="7365"/>
                </a:lnTo>
                <a:lnTo>
                  <a:pt x="78866" y="12319"/>
                </a:lnTo>
                <a:lnTo>
                  <a:pt x="81407" y="19558"/>
                </a:lnTo>
                <a:lnTo>
                  <a:pt x="81914" y="29083"/>
                </a:lnTo>
                <a:lnTo>
                  <a:pt x="82803" y="28956"/>
                </a:lnTo>
                <a:lnTo>
                  <a:pt x="96647" y="1650"/>
                </a:lnTo>
                <a:lnTo>
                  <a:pt x="114935" y="1650"/>
                </a:lnTo>
                <a:lnTo>
                  <a:pt x="113918" y="7112"/>
                </a:lnTo>
                <a:lnTo>
                  <a:pt x="107060" y="16472"/>
                </a:lnTo>
                <a:lnTo>
                  <a:pt x="99631" y="26844"/>
                </a:lnTo>
                <a:lnTo>
                  <a:pt x="81057" y="67913"/>
                </a:lnTo>
                <a:lnTo>
                  <a:pt x="80390" y="79248"/>
                </a:lnTo>
                <a:lnTo>
                  <a:pt x="80390" y="83947"/>
                </a:lnTo>
                <a:lnTo>
                  <a:pt x="80899" y="87249"/>
                </a:lnTo>
                <a:lnTo>
                  <a:pt x="81914" y="89281"/>
                </a:lnTo>
                <a:lnTo>
                  <a:pt x="83058" y="91186"/>
                </a:lnTo>
                <a:lnTo>
                  <a:pt x="84836" y="92201"/>
                </a:lnTo>
                <a:lnTo>
                  <a:pt x="87249" y="92201"/>
                </a:lnTo>
                <a:lnTo>
                  <a:pt x="89280" y="92201"/>
                </a:lnTo>
                <a:lnTo>
                  <a:pt x="91439" y="91439"/>
                </a:lnTo>
                <a:lnTo>
                  <a:pt x="93979" y="89788"/>
                </a:lnTo>
                <a:lnTo>
                  <a:pt x="96520" y="88137"/>
                </a:lnTo>
                <a:lnTo>
                  <a:pt x="99187" y="85598"/>
                </a:lnTo>
                <a:lnTo>
                  <a:pt x="102108" y="82041"/>
                </a:lnTo>
                <a:lnTo>
                  <a:pt x="108203" y="87757"/>
                </a:lnTo>
                <a:lnTo>
                  <a:pt x="102235" y="94107"/>
                </a:lnTo>
                <a:lnTo>
                  <a:pt x="97154" y="98551"/>
                </a:lnTo>
                <a:lnTo>
                  <a:pt x="92710" y="100837"/>
                </a:lnTo>
                <a:lnTo>
                  <a:pt x="88391" y="103250"/>
                </a:lnTo>
                <a:lnTo>
                  <a:pt x="83820" y="104394"/>
                </a:lnTo>
                <a:lnTo>
                  <a:pt x="79248" y="104394"/>
                </a:lnTo>
                <a:lnTo>
                  <a:pt x="69850" y="104394"/>
                </a:lnTo>
                <a:lnTo>
                  <a:pt x="65150" y="97536"/>
                </a:lnTo>
                <a:lnTo>
                  <a:pt x="65150" y="83947"/>
                </a:lnTo>
                <a:lnTo>
                  <a:pt x="65150" y="80899"/>
                </a:lnTo>
                <a:lnTo>
                  <a:pt x="65404" y="77470"/>
                </a:lnTo>
                <a:lnTo>
                  <a:pt x="65786" y="73913"/>
                </a:lnTo>
                <a:lnTo>
                  <a:pt x="64770" y="73913"/>
                </a:lnTo>
                <a:lnTo>
                  <a:pt x="37718" y="101981"/>
                </a:lnTo>
                <a:lnTo>
                  <a:pt x="30734" y="104394"/>
                </a:lnTo>
                <a:lnTo>
                  <a:pt x="23367" y="104394"/>
                </a:lnTo>
                <a:lnTo>
                  <a:pt x="18161" y="104394"/>
                </a:lnTo>
                <a:lnTo>
                  <a:pt x="2539" y="88137"/>
                </a:lnTo>
                <a:lnTo>
                  <a:pt x="762" y="83312"/>
                </a:lnTo>
                <a:lnTo>
                  <a:pt x="0" y="77977"/>
                </a:lnTo>
                <a:lnTo>
                  <a:pt x="0" y="72136"/>
                </a:lnTo>
                <a:lnTo>
                  <a:pt x="11068" y="28297"/>
                </a:lnTo>
                <a:lnTo>
                  <a:pt x="40719" y="2397"/>
                </a:lnTo>
                <a:lnTo>
                  <a:pt x="48091" y="597"/>
                </a:lnTo>
                <a:lnTo>
                  <a:pt x="5587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5905500" y="2164108"/>
            <a:ext cx="87668" cy="122654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5923153" y="2188082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4">
                <a:moveTo>
                  <a:pt x="42418" y="18287"/>
                </a:moveTo>
                <a:lnTo>
                  <a:pt x="24384" y="18287"/>
                </a:lnTo>
                <a:lnTo>
                  <a:pt x="25526" y="18668"/>
                </a:lnTo>
                <a:lnTo>
                  <a:pt x="26288" y="19430"/>
                </a:lnTo>
                <a:lnTo>
                  <a:pt x="27050" y="20319"/>
                </a:lnTo>
                <a:lnTo>
                  <a:pt x="27432" y="21716"/>
                </a:lnTo>
                <a:lnTo>
                  <a:pt x="27432" y="82422"/>
                </a:lnTo>
                <a:lnTo>
                  <a:pt x="27177" y="83692"/>
                </a:lnTo>
                <a:lnTo>
                  <a:pt x="27050" y="84836"/>
                </a:lnTo>
                <a:lnTo>
                  <a:pt x="26797" y="85851"/>
                </a:lnTo>
                <a:lnTo>
                  <a:pt x="26416" y="86613"/>
                </a:lnTo>
                <a:lnTo>
                  <a:pt x="26162" y="87502"/>
                </a:lnTo>
                <a:lnTo>
                  <a:pt x="25781" y="88137"/>
                </a:lnTo>
                <a:lnTo>
                  <a:pt x="25273" y="88645"/>
                </a:lnTo>
                <a:lnTo>
                  <a:pt x="24764" y="89280"/>
                </a:lnTo>
                <a:lnTo>
                  <a:pt x="24130" y="89788"/>
                </a:lnTo>
                <a:lnTo>
                  <a:pt x="23368" y="90169"/>
                </a:lnTo>
                <a:lnTo>
                  <a:pt x="22733" y="90677"/>
                </a:lnTo>
                <a:lnTo>
                  <a:pt x="21844" y="90931"/>
                </a:lnTo>
                <a:lnTo>
                  <a:pt x="20955" y="91312"/>
                </a:lnTo>
                <a:lnTo>
                  <a:pt x="20066" y="91566"/>
                </a:lnTo>
                <a:lnTo>
                  <a:pt x="18923" y="91820"/>
                </a:lnTo>
                <a:lnTo>
                  <a:pt x="17399" y="92075"/>
                </a:lnTo>
                <a:lnTo>
                  <a:pt x="15875" y="92201"/>
                </a:lnTo>
                <a:lnTo>
                  <a:pt x="14097" y="92455"/>
                </a:lnTo>
                <a:lnTo>
                  <a:pt x="9906" y="92709"/>
                </a:lnTo>
                <a:lnTo>
                  <a:pt x="4191" y="92963"/>
                </a:lnTo>
                <a:lnTo>
                  <a:pt x="4191" y="99694"/>
                </a:lnTo>
                <a:lnTo>
                  <a:pt x="65659" y="99694"/>
                </a:lnTo>
                <a:lnTo>
                  <a:pt x="65659" y="92963"/>
                </a:lnTo>
                <a:lnTo>
                  <a:pt x="62484" y="92837"/>
                </a:lnTo>
                <a:lnTo>
                  <a:pt x="59817" y="92837"/>
                </a:lnTo>
                <a:lnTo>
                  <a:pt x="57531" y="92709"/>
                </a:lnTo>
                <a:lnTo>
                  <a:pt x="55245" y="92455"/>
                </a:lnTo>
                <a:lnTo>
                  <a:pt x="53339" y="92328"/>
                </a:lnTo>
                <a:lnTo>
                  <a:pt x="50164" y="91820"/>
                </a:lnTo>
                <a:lnTo>
                  <a:pt x="45338" y="89788"/>
                </a:lnTo>
                <a:lnTo>
                  <a:pt x="44831" y="89407"/>
                </a:lnTo>
                <a:lnTo>
                  <a:pt x="42444" y="82422"/>
                </a:lnTo>
                <a:lnTo>
                  <a:pt x="42418" y="18287"/>
                </a:lnTo>
                <a:close/>
              </a:path>
              <a:path w="66039" h="99694">
                <a:moveTo>
                  <a:pt x="42799" y="0"/>
                </a:moveTo>
                <a:lnTo>
                  <a:pt x="38100" y="0"/>
                </a:lnTo>
                <a:lnTo>
                  <a:pt x="31623" y="3428"/>
                </a:lnTo>
                <a:lnTo>
                  <a:pt x="25273" y="6857"/>
                </a:lnTo>
                <a:lnTo>
                  <a:pt x="19050" y="10413"/>
                </a:lnTo>
                <a:lnTo>
                  <a:pt x="12700" y="13842"/>
                </a:lnTo>
                <a:lnTo>
                  <a:pt x="6350" y="17399"/>
                </a:lnTo>
                <a:lnTo>
                  <a:pt x="0" y="20827"/>
                </a:lnTo>
                <a:lnTo>
                  <a:pt x="635" y="22097"/>
                </a:lnTo>
                <a:lnTo>
                  <a:pt x="1143" y="23367"/>
                </a:lnTo>
                <a:lnTo>
                  <a:pt x="1777" y="24511"/>
                </a:lnTo>
                <a:lnTo>
                  <a:pt x="2286" y="25653"/>
                </a:lnTo>
                <a:lnTo>
                  <a:pt x="2921" y="26924"/>
                </a:lnTo>
                <a:lnTo>
                  <a:pt x="3683" y="28066"/>
                </a:lnTo>
                <a:lnTo>
                  <a:pt x="8636" y="24764"/>
                </a:lnTo>
                <a:lnTo>
                  <a:pt x="12700" y="22351"/>
                </a:lnTo>
                <a:lnTo>
                  <a:pt x="19050" y="19050"/>
                </a:lnTo>
                <a:lnTo>
                  <a:pt x="21336" y="18287"/>
                </a:lnTo>
                <a:lnTo>
                  <a:pt x="42418" y="18287"/>
                </a:lnTo>
                <a:lnTo>
                  <a:pt x="42545" y="5333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5923153" y="2188082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4">
                <a:moveTo>
                  <a:pt x="38100" y="0"/>
                </a:moveTo>
                <a:lnTo>
                  <a:pt x="42799" y="0"/>
                </a:lnTo>
                <a:lnTo>
                  <a:pt x="42672" y="2793"/>
                </a:lnTo>
                <a:lnTo>
                  <a:pt x="42545" y="5333"/>
                </a:lnTo>
                <a:lnTo>
                  <a:pt x="42545" y="7619"/>
                </a:lnTo>
                <a:lnTo>
                  <a:pt x="42545" y="9778"/>
                </a:lnTo>
                <a:lnTo>
                  <a:pt x="42418" y="12064"/>
                </a:lnTo>
                <a:lnTo>
                  <a:pt x="42418" y="14096"/>
                </a:lnTo>
                <a:lnTo>
                  <a:pt x="42418" y="82168"/>
                </a:lnTo>
                <a:lnTo>
                  <a:pt x="42545" y="83312"/>
                </a:lnTo>
                <a:lnTo>
                  <a:pt x="45338" y="89788"/>
                </a:lnTo>
                <a:lnTo>
                  <a:pt x="45974" y="90424"/>
                </a:lnTo>
                <a:lnTo>
                  <a:pt x="51816" y="92075"/>
                </a:lnTo>
                <a:lnTo>
                  <a:pt x="53339" y="92328"/>
                </a:lnTo>
                <a:lnTo>
                  <a:pt x="55245" y="92455"/>
                </a:lnTo>
                <a:lnTo>
                  <a:pt x="57531" y="92709"/>
                </a:lnTo>
                <a:lnTo>
                  <a:pt x="59817" y="92837"/>
                </a:lnTo>
                <a:lnTo>
                  <a:pt x="62484" y="92837"/>
                </a:lnTo>
                <a:lnTo>
                  <a:pt x="65659" y="92963"/>
                </a:lnTo>
                <a:lnTo>
                  <a:pt x="65659" y="99694"/>
                </a:lnTo>
                <a:lnTo>
                  <a:pt x="4191" y="99694"/>
                </a:lnTo>
                <a:lnTo>
                  <a:pt x="4191" y="92963"/>
                </a:lnTo>
                <a:lnTo>
                  <a:pt x="7238" y="92837"/>
                </a:lnTo>
                <a:lnTo>
                  <a:pt x="9906" y="92709"/>
                </a:lnTo>
                <a:lnTo>
                  <a:pt x="11937" y="92582"/>
                </a:lnTo>
                <a:lnTo>
                  <a:pt x="14097" y="92455"/>
                </a:lnTo>
                <a:lnTo>
                  <a:pt x="15875" y="92201"/>
                </a:lnTo>
                <a:lnTo>
                  <a:pt x="21844" y="90931"/>
                </a:lnTo>
                <a:lnTo>
                  <a:pt x="22733" y="90677"/>
                </a:lnTo>
                <a:lnTo>
                  <a:pt x="23368" y="90169"/>
                </a:lnTo>
                <a:lnTo>
                  <a:pt x="24130" y="89788"/>
                </a:lnTo>
                <a:lnTo>
                  <a:pt x="24764" y="89280"/>
                </a:lnTo>
                <a:lnTo>
                  <a:pt x="25273" y="88645"/>
                </a:lnTo>
                <a:lnTo>
                  <a:pt x="25781" y="88137"/>
                </a:lnTo>
                <a:lnTo>
                  <a:pt x="26162" y="87502"/>
                </a:lnTo>
                <a:lnTo>
                  <a:pt x="26416" y="86613"/>
                </a:lnTo>
                <a:lnTo>
                  <a:pt x="26797" y="85851"/>
                </a:lnTo>
                <a:lnTo>
                  <a:pt x="27050" y="84836"/>
                </a:lnTo>
                <a:lnTo>
                  <a:pt x="27177" y="83692"/>
                </a:lnTo>
                <a:lnTo>
                  <a:pt x="27432" y="82422"/>
                </a:lnTo>
                <a:lnTo>
                  <a:pt x="27432" y="81025"/>
                </a:lnTo>
                <a:lnTo>
                  <a:pt x="27432" y="79247"/>
                </a:lnTo>
                <a:lnTo>
                  <a:pt x="27432" y="23749"/>
                </a:lnTo>
                <a:lnTo>
                  <a:pt x="27432" y="21716"/>
                </a:lnTo>
                <a:lnTo>
                  <a:pt x="27050" y="20319"/>
                </a:lnTo>
                <a:lnTo>
                  <a:pt x="26288" y="19430"/>
                </a:lnTo>
                <a:lnTo>
                  <a:pt x="25526" y="18668"/>
                </a:lnTo>
                <a:lnTo>
                  <a:pt x="24384" y="18287"/>
                </a:lnTo>
                <a:lnTo>
                  <a:pt x="22987" y="18287"/>
                </a:lnTo>
                <a:lnTo>
                  <a:pt x="21336" y="18287"/>
                </a:lnTo>
                <a:lnTo>
                  <a:pt x="19050" y="19050"/>
                </a:lnTo>
                <a:lnTo>
                  <a:pt x="15875" y="20700"/>
                </a:lnTo>
                <a:lnTo>
                  <a:pt x="12700" y="22351"/>
                </a:lnTo>
                <a:lnTo>
                  <a:pt x="8636" y="24764"/>
                </a:lnTo>
                <a:lnTo>
                  <a:pt x="3683" y="28066"/>
                </a:lnTo>
                <a:lnTo>
                  <a:pt x="2921" y="26924"/>
                </a:lnTo>
                <a:lnTo>
                  <a:pt x="2286" y="25653"/>
                </a:lnTo>
                <a:lnTo>
                  <a:pt x="1777" y="24511"/>
                </a:lnTo>
                <a:lnTo>
                  <a:pt x="1143" y="23367"/>
                </a:lnTo>
                <a:lnTo>
                  <a:pt x="635" y="22097"/>
                </a:lnTo>
                <a:lnTo>
                  <a:pt x="0" y="20827"/>
                </a:lnTo>
                <a:lnTo>
                  <a:pt x="6350" y="17399"/>
                </a:lnTo>
                <a:lnTo>
                  <a:pt x="12700" y="13842"/>
                </a:lnTo>
                <a:lnTo>
                  <a:pt x="19050" y="10413"/>
                </a:lnTo>
                <a:lnTo>
                  <a:pt x="25273" y="6857"/>
                </a:lnTo>
                <a:lnTo>
                  <a:pt x="31623" y="3428"/>
                </a:lnTo>
                <a:lnTo>
                  <a:pt x="381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5993891" y="2196083"/>
            <a:ext cx="54038" cy="75437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012053" y="2219070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225" y="0"/>
                </a:moveTo>
                <a:lnTo>
                  <a:pt x="11684" y="0"/>
                </a:lnTo>
                <a:lnTo>
                  <a:pt x="12192" y="5206"/>
                </a:lnTo>
                <a:lnTo>
                  <a:pt x="12415" y="9778"/>
                </a:lnTo>
                <a:lnTo>
                  <a:pt x="12446" y="20954"/>
                </a:lnTo>
                <a:lnTo>
                  <a:pt x="12064" y="25400"/>
                </a:lnTo>
                <a:lnTo>
                  <a:pt x="11302" y="28828"/>
                </a:lnTo>
                <a:lnTo>
                  <a:pt x="10668" y="32257"/>
                </a:lnTo>
                <a:lnTo>
                  <a:pt x="0" y="47243"/>
                </a:lnTo>
                <a:lnTo>
                  <a:pt x="5714" y="53593"/>
                </a:lnTo>
                <a:lnTo>
                  <a:pt x="29083" y="28066"/>
                </a:lnTo>
                <a:lnTo>
                  <a:pt x="30861" y="24002"/>
                </a:lnTo>
                <a:lnTo>
                  <a:pt x="31623" y="19430"/>
                </a:lnTo>
                <a:lnTo>
                  <a:pt x="31623" y="9778"/>
                </a:lnTo>
                <a:lnTo>
                  <a:pt x="31114" y="4825"/>
                </a:lnTo>
                <a:lnTo>
                  <a:pt x="302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6012053" y="2219070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4" y="0"/>
                </a:moveTo>
                <a:lnTo>
                  <a:pt x="30225" y="0"/>
                </a:lnTo>
                <a:lnTo>
                  <a:pt x="31114" y="4825"/>
                </a:lnTo>
                <a:lnTo>
                  <a:pt x="31623" y="9778"/>
                </a:lnTo>
                <a:lnTo>
                  <a:pt x="31623" y="14477"/>
                </a:lnTo>
                <a:lnTo>
                  <a:pt x="31623" y="19430"/>
                </a:lnTo>
                <a:lnTo>
                  <a:pt x="30861" y="24002"/>
                </a:lnTo>
                <a:lnTo>
                  <a:pt x="29083" y="28066"/>
                </a:lnTo>
                <a:lnTo>
                  <a:pt x="27432" y="32130"/>
                </a:lnTo>
                <a:lnTo>
                  <a:pt x="5714" y="53593"/>
                </a:lnTo>
                <a:lnTo>
                  <a:pt x="0" y="47243"/>
                </a:lnTo>
                <a:lnTo>
                  <a:pt x="3683" y="43814"/>
                </a:lnTo>
                <a:lnTo>
                  <a:pt x="6223" y="40766"/>
                </a:lnTo>
                <a:lnTo>
                  <a:pt x="7874" y="38100"/>
                </a:lnTo>
                <a:lnTo>
                  <a:pt x="9525" y="35305"/>
                </a:lnTo>
                <a:lnTo>
                  <a:pt x="10668" y="32257"/>
                </a:lnTo>
                <a:lnTo>
                  <a:pt x="11302" y="28828"/>
                </a:lnTo>
                <a:lnTo>
                  <a:pt x="12064" y="25400"/>
                </a:lnTo>
                <a:lnTo>
                  <a:pt x="12446" y="20954"/>
                </a:lnTo>
                <a:lnTo>
                  <a:pt x="12446" y="15748"/>
                </a:lnTo>
                <a:lnTo>
                  <a:pt x="12446" y="10413"/>
                </a:lnTo>
                <a:lnTo>
                  <a:pt x="12192" y="5206"/>
                </a:lnTo>
                <a:lnTo>
                  <a:pt x="116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6097523" y="2196141"/>
            <a:ext cx="147091" cy="46551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218682" y="2219070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21335" y="0"/>
                </a:moveTo>
                <a:lnTo>
                  <a:pt x="0" y="0"/>
                </a:lnTo>
                <a:lnTo>
                  <a:pt x="0" y="24511"/>
                </a:lnTo>
                <a:lnTo>
                  <a:pt x="21335" y="24511"/>
                </a:lnTo>
                <a:lnTo>
                  <a:pt x="2133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166865" y="2219070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21336" y="0"/>
                </a:moveTo>
                <a:lnTo>
                  <a:pt x="0" y="0"/>
                </a:lnTo>
                <a:lnTo>
                  <a:pt x="0" y="24511"/>
                </a:lnTo>
                <a:lnTo>
                  <a:pt x="21336" y="24511"/>
                </a:lnTo>
                <a:lnTo>
                  <a:pt x="213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115177" y="2219070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21336" y="0"/>
                </a:moveTo>
                <a:lnTo>
                  <a:pt x="0" y="0"/>
                </a:lnTo>
                <a:lnTo>
                  <a:pt x="0" y="24511"/>
                </a:lnTo>
                <a:lnTo>
                  <a:pt x="21336" y="24511"/>
                </a:lnTo>
                <a:lnTo>
                  <a:pt x="213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218682" y="2219070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0" y="0"/>
                </a:moveTo>
                <a:lnTo>
                  <a:pt x="21335" y="0"/>
                </a:lnTo>
                <a:lnTo>
                  <a:pt x="21335" y="24511"/>
                </a:lnTo>
                <a:lnTo>
                  <a:pt x="0" y="245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166865" y="2219070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0" y="0"/>
                </a:moveTo>
                <a:lnTo>
                  <a:pt x="21336" y="0"/>
                </a:lnTo>
                <a:lnTo>
                  <a:pt x="21336" y="24511"/>
                </a:lnTo>
                <a:lnTo>
                  <a:pt x="0" y="245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115177" y="2219070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0" y="0"/>
                </a:moveTo>
                <a:lnTo>
                  <a:pt x="21336" y="0"/>
                </a:lnTo>
                <a:lnTo>
                  <a:pt x="21336" y="24511"/>
                </a:lnTo>
                <a:lnTo>
                  <a:pt x="0" y="245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271259" y="2196083"/>
            <a:ext cx="54038" cy="75437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6289421" y="2219070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225" y="0"/>
                </a:moveTo>
                <a:lnTo>
                  <a:pt x="11683" y="0"/>
                </a:lnTo>
                <a:lnTo>
                  <a:pt x="12191" y="5206"/>
                </a:lnTo>
                <a:lnTo>
                  <a:pt x="12415" y="9778"/>
                </a:lnTo>
                <a:lnTo>
                  <a:pt x="12445" y="20954"/>
                </a:lnTo>
                <a:lnTo>
                  <a:pt x="12064" y="25400"/>
                </a:lnTo>
                <a:lnTo>
                  <a:pt x="11302" y="28828"/>
                </a:lnTo>
                <a:lnTo>
                  <a:pt x="10667" y="32257"/>
                </a:lnTo>
                <a:lnTo>
                  <a:pt x="0" y="47243"/>
                </a:lnTo>
                <a:lnTo>
                  <a:pt x="5714" y="53593"/>
                </a:lnTo>
                <a:lnTo>
                  <a:pt x="29082" y="28066"/>
                </a:lnTo>
                <a:lnTo>
                  <a:pt x="30861" y="24002"/>
                </a:lnTo>
                <a:lnTo>
                  <a:pt x="31623" y="19430"/>
                </a:lnTo>
                <a:lnTo>
                  <a:pt x="31623" y="9778"/>
                </a:lnTo>
                <a:lnTo>
                  <a:pt x="31114" y="4825"/>
                </a:lnTo>
                <a:lnTo>
                  <a:pt x="302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6289421" y="2219070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3" y="0"/>
                </a:moveTo>
                <a:lnTo>
                  <a:pt x="30225" y="0"/>
                </a:lnTo>
                <a:lnTo>
                  <a:pt x="31114" y="4825"/>
                </a:lnTo>
                <a:lnTo>
                  <a:pt x="31623" y="9778"/>
                </a:lnTo>
                <a:lnTo>
                  <a:pt x="31623" y="14477"/>
                </a:lnTo>
                <a:lnTo>
                  <a:pt x="31623" y="19430"/>
                </a:lnTo>
                <a:lnTo>
                  <a:pt x="30861" y="24002"/>
                </a:lnTo>
                <a:lnTo>
                  <a:pt x="29082" y="28066"/>
                </a:lnTo>
                <a:lnTo>
                  <a:pt x="27431" y="32130"/>
                </a:lnTo>
                <a:lnTo>
                  <a:pt x="5714" y="53593"/>
                </a:lnTo>
                <a:lnTo>
                  <a:pt x="0" y="47243"/>
                </a:lnTo>
                <a:lnTo>
                  <a:pt x="3682" y="43814"/>
                </a:lnTo>
                <a:lnTo>
                  <a:pt x="6223" y="40766"/>
                </a:lnTo>
                <a:lnTo>
                  <a:pt x="7874" y="38100"/>
                </a:lnTo>
                <a:lnTo>
                  <a:pt x="9525" y="35305"/>
                </a:lnTo>
                <a:lnTo>
                  <a:pt x="10667" y="32257"/>
                </a:lnTo>
                <a:lnTo>
                  <a:pt x="11302" y="28828"/>
                </a:lnTo>
                <a:lnTo>
                  <a:pt x="12064" y="25400"/>
                </a:lnTo>
                <a:lnTo>
                  <a:pt x="12445" y="20954"/>
                </a:lnTo>
                <a:lnTo>
                  <a:pt x="12445" y="15748"/>
                </a:lnTo>
                <a:lnTo>
                  <a:pt x="12445" y="10413"/>
                </a:lnTo>
                <a:lnTo>
                  <a:pt x="12191" y="5206"/>
                </a:lnTo>
                <a:lnTo>
                  <a:pt x="116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6361176" y="2116861"/>
            <a:ext cx="136372" cy="127228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6378828" y="2140839"/>
            <a:ext cx="114935" cy="104775"/>
          </a:xfrm>
          <a:custGeom>
            <a:avLst/>
            <a:gdLst/>
            <a:ahLst/>
            <a:cxnLst/>
            <a:rect l="l" t="t" r="r" b="b"/>
            <a:pathLst>
              <a:path w="114935" h="104775">
                <a:moveTo>
                  <a:pt x="63754" y="0"/>
                </a:moveTo>
                <a:lnTo>
                  <a:pt x="55880" y="0"/>
                </a:lnTo>
                <a:lnTo>
                  <a:pt x="48091" y="597"/>
                </a:lnTo>
                <a:lnTo>
                  <a:pt x="15716" y="21177"/>
                </a:lnTo>
                <a:lnTo>
                  <a:pt x="450" y="62825"/>
                </a:lnTo>
                <a:lnTo>
                  <a:pt x="0" y="77977"/>
                </a:lnTo>
                <a:lnTo>
                  <a:pt x="762" y="83312"/>
                </a:lnTo>
                <a:lnTo>
                  <a:pt x="2582" y="88264"/>
                </a:lnTo>
                <a:lnTo>
                  <a:pt x="4205" y="93112"/>
                </a:lnTo>
                <a:lnTo>
                  <a:pt x="6858" y="97027"/>
                </a:lnTo>
                <a:lnTo>
                  <a:pt x="10287" y="99949"/>
                </a:lnTo>
                <a:lnTo>
                  <a:pt x="13843" y="102870"/>
                </a:lnTo>
                <a:lnTo>
                  <a:pt x="18161" y="104394"/>
                </a:lnTo>
                <a:lnTo>
                  <a:pt x="30734" y="104394"/>
                </a:lnTo>
                <a:lnTo>
                  <a:pt x="37719" y="101981"/>
                </a:lnTo>
                <a:lnTo>
                  <a:pt x="44196" y="97282"/>
                </a:lnTo>
                <a:lnTo>
                  <a:pt x="49146" y="93090"/>
                </a:lnTo>
                <a:lnTo>
                  <a:pt x="50366" y="91821"/>
                </a:lnTo>
                <a:lnTo>
                  <a:pt x="27178" y="91821"/>
                </a:lnTo>
                <a:lnTo>
                  <a:pt x="24003" y="90043"/>
                </a:lnTo>
                <a:lnTo>
                  <a:pt x="19685" y="83185"/>
                </a:lnTo>
                <a:lnTo>
                  <a:pt x="18693" y="77977"/>
                </a:lnTo>
                <a:lnTo>
                  <a:pt x="18783" y="67913"/>
                </a:lnTo>
                <a:lnTo>
                  <a:pt x="29559" y="27193"/>
                </a:lnTo>
                <a:lnTo>
                  <a:pt x="48641" y="8382"/>
                </a:lnTo>
                <a:lnTo>
                  <a:pt x="75333" y="8382"/>
                </a:lnTo>
                <a:lnTo>
                  <a:pt x="69976" y="2412"/>
                </a:lnTo>
                <a:lnTo>
                  <a:pt x="63754" y="0"/>
                </a:lnTo>
                <a:close/>
              </a:path>
              <a:path w="114935" h="104775">
                <a:moveTo>
                  <a:pt x="80589" y="73913"/>
                </a:moveTo>
                <a:lnTo>
                  <a:pt x="65786" y="73913"/>
                </a:lnTo>
                <a:lnTo>
                  <a:pt x="65376" y="77850"/>
                </a:lnTo>
                <a:lnTo>
                  <a:pt x="65273" y="79248"/>
                </a:lnTo>
                <a:lnTo>
                  <a:pt x="65150" y="97536"/>
                </a:lnTo>
                <a:lnTo>
                  <a:pt x="69850" y="104394"/>
                </a:lnTo>
                <a:lnTo>
                  <a:pt x="83820" y="104394"/>
                </a:lnTo>
                <a:lnTo>
                  <a:pt x="88392" y="103250"/>
                </a:lnTo>
                <a:lnTo>
                  <a:pt x="92710" y="100837"/>
                </a:lnTo>
                <a:lnTo>
                  <a:pt x="97155" y="98551"/>
                </a:lnTo>
                <a:lnTo>
                  <a:pt x="102235" y="94107"/>
                </a:lnTo>
                <a:lnTo>
                  <a:pt x="104025" y="92201"/>
                </a:lnTo>
                <a:lnTo>
                  <a:pt x="84836" y="92201"/>
                </a:lnTo>
                <a:lnTo>
                  <a:pt x="83058" y="91186"/>
                </a:lnTo>
                <a:lnTo>
                  <a:pt x="81915" y="89281"/>
                </a:lnTo>
                <a:lnTo>
                  <a:pt x="80899" y="87249"/>
                </a:lnTo>
                <a:lnTo>
                  <a:pt x="80391" y="83947"/>
                </a:lnTo>
                <a:lnTo>
                  <a:pt x="80451" y="77470"/>
                </a:lnTo>
                <a:lnTo>
                  <a:pt x="80557" y="74318"/>
                </a:lnTo>
                <a:lnTo>
                  <a:pt x="80589" y="73913"/>
                </a:lnTo>
                <a:close/>
              </a:path>
              <a:path w="114935" h="104775">
                <a:moveTo>
                  <a:pt x="102108" y="82041"/>
                </a:moveTo>
                <a:lnTo>
                  <a:pt x="99187" y="85598"/>
                </a:lnTo>
                <a:lnTo>
                  <a:pt x="96520" y="88137"/>
                </a:lnTo>
                <a:lnTo>
                  <a:pt x="91440" y="91439"/>
                </a:lnTo>
                <a:lnTo>
                  <a:pt x="89281" y="92201"/>
                </a:lnTo>
                <a:lnTo>
                  <a:pt x="104025" y="92201"/>
                </a:lnTo>
                <a:lnTo>
                  <a:pt x="108204" y="87757"/>
                </a:lnTo>
                <a:lnTo>
                  <a:pt x="102108" y="82041"/>
                </a:lnTo>
                <a:close/>
              </a:path>
              <a:path w="114935" h="104775">
                <a:moveTo>
                  <a:pt x="75333" y="8382"/>
                </a:moveTo>
                <a:lnTo>
                  <a:pt x="60071" y="8382"/>
                </a:lnTo>
                <a:lnTo>
                  <a:pt x="63754" y="10287"/>
                </a:lnTo>
                <a:lnTo>
                  <a:pt x="66167" y="14097"/>
                </a:lnTo>
                <a:lnTo>
                  <a:pt x="68580" y="18034"/>
                </a:lnTo>
                <a:lnTo>
                  <a:pt x="69723" y="24002"/>
                </a:lnTo>
                <a:lnTo>
                  <a:pt x="69659" y="38240"/>
                </a:lnTo>
                <a:lnTo>
                  <a:pt x="54800" y="75295"/>
                </a:lnTo>
                <a:lnTo>
                  <a:pt x="37465" y="91821"/>
                </a:lnTo>
                <a:lnTo>
                  <a:pt x="50366" y="91821"/>
                </a:lnTo>
                <a:lnTo>
                  <a:pt x="54261" y="87757"/>
                </a:lnTo>
                <a:lnTo>
                  <a:pt x="59412" y="81440"/>
                </a:lnTo>
                <a:lnTo>
                  <a:pt x="64770" y="73913"/>
                </a:lnTo>
                <a:lnTo>
                  <a:pt x="80589" y="73913"/>
                </a:lnTo>
                <a:lnTo>
                  <a:pt x="98059" y="29083"/>
                </a:lnTo>
                <a:lnTo>
                  <a:pt x="81915" y="29083"/>
                </a:lnTo>
                <a:lnTo>
                  <a:pt x="81407" y="19558"/>
                </a:lnTo>
                <a:lnTo>
                  <a:pt x="78867" y="12319"/>
                </a:lnTo>
                <a:lnTo>
                  <a:pt x="75333" y="8382"/>
                </a:lnTo>
                <a:close/>
              </a:path>
              <a:path w="114935" h="104775">
                <a:moveTo>
                  <a:pt x="114935" y="1650"/>
                </a:moveTo>
                <a:lnTo>
                  <a:pt x="96647" y="1650"/>
                </a:lnTo>
                <a:lnTo>
                  <a:pt x="82804" y="28956"/>
                </a:lnTo>
                <a:lnTo>
                  <a:pt x="81915" y="29083"/>
                </a:lnTo>
                <a:lnTo>
                  <a:pt x="98059" y="29083"/>
                </a:lnTo>
                <a:lnTo>
                  <a:pt x="99631" y="26844"/>
                </a:lnTo>
                <a:lnTo>
                  <a:pt x="107061" y="16472"/>
                </a:lnTo>
                <a:lnTo>
                  <a:pt x="113919" y="7112"/>
                </a:lnTo>
                <a:lnTo>
                  <a:pt x="114935" y="16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6397497" y="2149220"/>
            <a:ext cx="51435" cy="83820"/>
          </a:xfrm>
          <a:custGeom>
            <a:avLst/>
            <a:gdLst/>
            <a:ahLst/>
            <a:cxnLst/>
            <a:rect l="l" t="t" r="r" b="b"/>
            <a:pathLst>
              <a:path w="51435" h="83819">
                <a:moveTo>
                  <a:pt x="36449" y="0"/>
                </a:moveTo>
                <a:lnTo>
                  <a:pt x="29972" y="0"/>
                </a:lnTo>
                <a:lnTo>
                  <a:pt x="24002" y="2793"/>
                </a:lnTo>
                <a:lnTo>
                  <a:pt x="2839" y="39532"/>
                </a:lnTo>
                <a:lnTo>
                  <a:pt x="0" y="62356"/>
                </a:lnTo>
                <a:lnTo>
                  <a:pt x="0" y="69468"/>
                </a:lnTo>
                <a:lnTo>
                  <a:pt x="1015" y="74802"/>
                </a:lnTo>
                <a:lnTo>
                  <a:pt x="3175" y="78231"/>
                </a:lnTo>
                <a:lnTo>
                  <a:pt x="5334" y="81661"/>
                </a:lnTo>
                <a:lnTo>
                  <a:pt x="8509" y="83438"/>
                </a:lnTo>
                <a:lnTo>
                  <a:pt x="12700" y="83438"/>
                </a:lnTo>
                <a:lnTo>
                  <a:pt x="18796" y="83438"/>
                </a:lnTo>
                <a:lnTo>
                  <a:pt x="45084" y="52054"/>
                </a:lnTo>
                <a:lnTo>
                  <a:pt x="51053" y="29209"/>
                </a:lnTo>
                <a:lnTo>
                  <a:pt x="51053" y="23621"/>
                </a:lnTo>
                <a:lnTo>
                  <a:pt x="51053" y="15620"/>
                </a:lnTo>
                <a:lnTo>
                  <a:pt x="49911" y="9651"/>
                </a:lnTo>
                <a:lnTo>
                  <a:pt x="47498" y="5714"/>
                </a:lnTo>
                <a:lnTo>
                  <a:pt x="45085" y="1904"/>
                </a:lnTo>
                <a:lnTo>
                  <a:pt x="41401" y="0"/>
                </a:lnTo>
                <a:lnTo>
                  <a:pt x="364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6378828" y="2140839"/>
            <a:ext cx="114935" cy="104775"/>
          </a:xfrm>
          <a:custGeom>
            <a:avLst/>
            <a:gdLst/>
            <a:ahLst/>
            <a:cxnLst/>
            <a:rect l="l" t="t" r="r" b="b"/>
            <a:pathLst>
              <a:path w="114935" h="104775">
                <a:moveTo>
                  <a:pt x="55880" y="0"/>
                </a:moveTo>
                <a:lnTo>
                  <a:pt x="63754" y="0"/>
                </a:lnTo>
                <a:lnTo>
                  <a:pt x="69976" y="2412"/>
                </a:lnTo>
                <a:lnTo>
                  <a:pt x="74422" y="7365"/>
                </a:lnTo>
                <a:lnTo>
                  <a:pt x="78867" y="12319"/>
                </a:lnTo>
                <a:lnTo>
                  <a:pt x="81407" y="19558"/>
                </a:lnTo>
                <a:lnTo>
                  <a:pt x="81915" y="29083"/>
                </a:lnTo>
                <a:lnTo>
                  <a:pt x="82804" y="28956"/>
                </a:lnTo>
                <a:lnTo>
                  <a:pt x="96647" y="1650"/>
                </a:lnTo>
                <a:lnTo>
                  <a:pt x="114935" y="1650"/>
                </a:lnTo>
                <a:lnTo>
                  <a:pt x="113919" y="7112"/>
                </a:lnTo>
                <a:lnTo>
                  <a:pt x="107061" y="16472"/>
                </a:lnTo>
                <a:lnTo>
                  <a:pt x="99631" y="26844"/>
                </a:lnTo>
                <a:lnTo>
                  <a:pt x="81057" y="67913"/>
                </a:lnTo>
                <a:lnTo>
                  <a:pt x="80391" y="79248"/>
                </a:lnTo>
                <a:lnTo>
                  <a:pt x="80391" y="83947"/>
                </a:lnTo>
                <a:lnTo>
                  <a:pt x="80899" y="87249"/>
                </a:lnTo>
                <a:lnTo>
                  <a:pt x="81915" y="89281"/>
                </a:lnTo>
                <a:lnTo>
                  <a:pt x="83058" y="91186"/>
                </a:lnTo>
                <a:lnTo>
                  <a:pt x="84836" y="92201"/>
                </a:lnTo>
                <a:lnTo>
                  <a:pt x="87249" y="92201"/>
                </a:lnTo>
                <a:lnTo>
                  <a:pt x="89281" y="92201"/>
                </a:lnTo>
                <a:lnTo>
                  <a:pt x="91440" y="91439"/>
                </a:lnTo>
                <a:lnTo>
                  <a:pt x="93980" y="89788"/>
                </a:lnTo>
                <a:lnTo>
                  <a:pt x="96520" y="88137"/>
                </a:lnTo>
                <a:lnTo>
                  <a:pt x="99187" y="85598"/>
                </a:lnTo>
                <a:lnTo>
                  <a:pt x="102108" y="82041"/>
                </a:lnTo>
                <a:lnTo>
                  <a:pt x="108204" y="87757"/>
                </a:lnTo>
                <a:lnTo>
                  <a:pt x="102235" y="94107"/>
                </a:lnTo>
                <a:lnTo>
                  <a:pt x="97155" y="98551"/>
                </a:lnTo>
                <a:lnTo>
                  <a:pt x="92710" y="100837"/>
                </a:lnTo>
                <a:lnTo>
                  <a:pt x="88392" y="103250"/>
                </a:lnTo>
                <a:lnTo>
                  <a:pt x="83820" y="104394"/>
                </a:lnTo>
                <a:lnTo>
                  <a:pt x="79248" y="104394"/>
                </a:lnTo>
                <a:lnTo>
                  <a:pt x="69850" y="104394"/>
                </a:lnTo>
                <a:lnTo>
                  <a:pt x="65150" y="97536"/>
                </a:lnTo>
                <a:lnTo>
                  <a:pt x="65150" y="83947"/>
                </a:lnTo>
                <a:lnTo>
                  <a:pt x="65150" y="80899"/>
                </a:lnTo>
                <a:lnTo>
                  <a:pt x="65405" y="77470"/>
                </a:lnTo>
                <a:lnTo>
                  <a:pt x="65786" y="73913"/>
                </a:lnTo>
                <a:lnTo>
                  <a:pt x="64770" y="73913"/>
                </a:lnTo>
                <a:lnTo>
                  <a:pt x="37719" y="101981"/>
                </a:lnTo>
                <a:lnTo>
                  <a:pt x="30734" y="104394"/>
                </a:lnTo>
                <a:lnTo>
                  <a:pt x="23368" y="104394"/>
                </a:lnTo>
                <a:lnTo>
                  <a:pt x="18161" y="104394"/>
                </a:lnTo>
                <a:lnTo>
                  <a:pt x="2540" y="88137"/>
                </a:lnTo>
                <a:lnTo>
                  <a:pt x="762" y="83312"/>
                </a:lnTo>
                <a:lnTo>
                  <a:pt x="0" y="77977"/>
                </a:lnTo>
                <a:lnTo>
                  <a:pt x="0" y="72136"/>
                </a:lnTo>
                <a:lnTo>
                  <a:pt x="11068" y="28297"/>
                </a:lnTo>
                <a:lnTo>
                  <a:pt x="40719" y="2397"/>
                </a:lnTo>
                <a:lnTo>
                  <a:pt x="48091" y="597"/>
                </a:lnTo>
                <a:lnTo>
                  <a:pt x="558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6484620" y="2164108"/>
            <a:ext cx="130301" cy="128242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6772656" y="2129027"/>
            <a:ext cx="151663" cy="80010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6790308" y="2196592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5">
                <a:moveTo>
                  <a:pt x="0" y="14097"/>
                </a:moveTo>
                <a:lnTo>
                  <a:pt x="130175" y="14097"/>
                </a:lnTo>
                <a:lnTo>
                  <a:pt x="130175" y="0"/>
                </a:lnTo>
                <a:lnTo>
                  <a:pt x="0" y="0"/>
                </a:lnTo>
                <a:lnTo>
                  <a:pt x="0" y="1409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6790308" y="2152776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5">
                <a:moveTo>
                  <a:pt x="0" y="14097"/>
                </a:moveTo>
                <a:lnTo>
                  <a:pt x="130175" y="14097"/>
                </a:lnTo>
                <a:lnTo>
                  <a:pt x="130175" y="0"/>
                </a:lnTo>
                <a:lnTo>
                  <a:pt x="0" y="0"/>
                </a:lnTo>
                <a:lnTo>
                  <a:pt x="0" y="1409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6785736" y="2192020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4">
                <a:moveTo>
                  <a:pt x="0" y="23241"/>
                </a:moveTo>
                <a:lnTo>
                  <a:pt x="139319" y="23241"/>
                </a:lnTo>
                <a:lnTo>
                  <a:pt x="139319" y="0"/>
                </a:lnTo>
                <a:lnTo>
                  <a:pt x="0" y="0"/>
                </a:lnTo>
                <a:lnTo>
                  <a:pt x="0" y="2324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6785736" y="2148204"/>
            <a:ext cx="139700" cy="23495"/>
          </a:xfrm>
          <a:custGeom>
            <a:avLst/>
            <a:gdLst/>
            <a:ahLst/>
            <a:cxnLst/>
            <a:rect l="l" t="t" r="r" b="b"/>
            <a:pathLst>
              <a:path w="139700" h="23494">
                <a:moveTo>
                  <a:pt x="0" y="23241"/>
                </a:moveTo>
                <a:lnTo>
                  <a:pt x="139319" y="23241"/>
                </a:lnTo>
                <a:lnTo>
                  <a:pt x="139319" y="0"/>
                </a:lnTo>
                <a:lnTo>
                  <a:pt x="0" y="0"/>
                </a:lnTo>
                <a:lnTo>
                  <a:pt x="0" y="2324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6979919" y="2151856"/>
            <a:ext cx="813053" cy="35718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6997065" y="2175001"/>
            <a:ext cx="791210" cy="13970"/>
          </a:xfrm>
          <a:custGeom>
            <a:avLst/>
            <a:gdLst/>
            <a:ahLst/>
            <a:cxnLst/>
            <a:rect l="l" t="t" r="r" b="b"/>
            <a:pathLst>
              <a:path w="791209" h="13969">
                <a:moveTo>
                  <a:pt x="0" y="13715"/>
                </a:moveTo>
                <a:lnTo>
                  <a:pt x="790955" y="13715"/>
                </a:lnTo>
                <a:lnTo>
                  <a:pt x="790955" y="0"/>
                </a:lnTo>
                <a:lnTo>
                  <a:pt x="0" y="0"/>
                </a:lnTo>
                <a:lnTo>
                  <a:pt x="0" y="1371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6992493" y="2170429"/>
            <a:ext cx="800100" cy="22860"/>
          </a:xfrm>
          <a:custGeom>
            <a:avLst/>
            <a:gdLst/>
            <a:ahLst/>
            <a:cxnLst/>
            <a:rect l="l" t="t" r="r" b="b"/>
            <a:pathLst>
              <a:path w="800100" h="22860">
                <a:moveTo>
                  <a:pt x="0" y="22859"/>
                </a:moveTo>
                <a:lnTo>
                  <a:pt x="800100" y="22859"/>
                </a:lnTo>
                <a:lnTo>
                  <a:pt x="800100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6990588" y="1985797"/>
            <a:ext cx="99786" cy="127228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7007859" y="2008377"/>
            <a:ext cx="77470" cy="106045"/>
          </a:xfrm>
          <a:custGeom>
            <a:avLst/>
            <a:gdLst/>
            <a:ahLst/>
            <a:cxnLst/>
            <a:rect l="l" t="t" r="r" b="b"/>
            <a:pathLst>
              <a:path w="77470" h="106044">
                <a:moveTo>
                  <a:pt x="77343" y="0"/>
                </a:moveTo>
                <a:lnTo>
                  <a:pt x="0" y="0"/>
                </a:lnTo>
                <a:lnTo>
                  <a:pt x="0" y="5080"/>
                </a:lnTo>
                <a:lnTo>
                  <a:pt x="2159" y="5714"/>
                </a:lnTo>
                <a:lnTo>
                  <a:pt x="3810" y="6096"/>
                </a:lnTo>
                <a:lnTo>
                  <a:pt x="5207" y="6604"/>
                </a:lnTo>
                <a:lnTo>
                  <a:pt x="6476" y="6985"/>
                </a:lnTo>
                <a:lnTo>
                  <a:pt x="7493" y="7620"/>
                </a:lnTo>
                <a:lnTo>
                  <a:pt x="8128" y="8509"/>
                </a:lnTo>
                <a:lnTo>
                  <a:pt x="8890" y="9398"/>
                </a:lnTo>
                <a:lnTo>
                  <a:pt x="9398" y="10795"/>
                </a:lnTo>
                <a:lnTo>
                  <a:pt x="9525" y="12446"/>
                </a:lnTo>
                <a:lnTo>
                  <a:pt x="9779" y="14097"/>
                </a:lnTo>
                <a:lnTo>
                  <a:pt x="9906" y="91312"/>
                </a:lnTo>
                <a:lnTo>
                  <a:pt x="9651" y="92963"/>
                </a:lnTo>
                <a:lnTo>
                  <a:pt x="9525" y="94614"/>
                </a:lnTo>
                <a:lnTo>
                  <a:pt x="9144" y="95885"/>
                </a:lnTo>
                <a:lnTo>
                  <a:pt x="7874" y="97662"/>
                </a:lnTo>
                <a:lnTo>
                  <a:pt x="6858" y="98298"/>
                </a:lnTo>
                <a:lnTo>
                  <a:pt x="5461" y="98806"/>
                </a:lnTo>
                <a:lnTo>
                  <a:pt x="4191" y="99313"/>
                </a:lnTo>
                <a:lnTo>
                  <a:pt x="0" y="100711"/>
                </a:lnTo>
                <a:lnTo>
                  <a:pt x="0" y="105663"/>
                </a:lnTo>
                <a:lnTo>
                  <a:pt x="37973" y="105663"/>
                </a:lnTo>
                <a:lnTo>
                  <a:pt x="37973" y="100711"/>
                </a:lnTo>
                <a:lnTo>
                  <a:pt x="35179" y="100075"/>
                </a:lnTo>
                <a:lnTo>
                  <a:pt x="33020" y="99441"/>
                </a:lnTo>
                <a:lnTo>
                  <a:pt x="31496" y="98679"/>
                </a:lnTo>
                <a:lnTo>
                  <a:pt x="29845" y="98044"/>
                </a:lnTo>
                <a:lnTo>
                  <a:pt x="28701" y="97155"/>
                </a:lnTo>
                <a:lnTo>
                  <a:pt x="26416" y="8889"/>
                </a:lnTo>
                <a:lnTo>
                  <a:pt x="77343" y="8889"/>
                </a:lnTo>
                <a:lnTo>
                  <a:pt x="77343" y="0"/>
                </a:lnTo>
                <a:close/>
              </a:path>
              <a:path w="77470" h="106044">
                <a:moveTo>
                  <a:pt x="77343" y="8889"/>
                </a:moveTo>
                <a:lnTo>
                  <a:pt x="53721" y="8889"/>
                </a:lnTo>
                <a:lnTo>
                  <a:pt x="55753" y="9144"/>
                </a:lnTo>
                <a:lnTo>
                  <a:pt x="57531" y="9779"/>
                </a:lnTo>
                <a:lnTo>
                  <a:pt x="59309" y="10287"/>
                </a:lnTo>
                <a:lnTo>
                  <a:pt x="60833" y="11302"/>
                </a:lnTo>
                <a:lnTo>
                  <a:pt x="62103" y="12826"/>
                </a:lnTo>
                <a:lnTo>
                  <a:pt x="63500" y="14350"/>
                </a:lnTo>
                <a:lnTo>
                  <a:pt x="64643" y="16383"/>
                </a:lnTo>
                <a:lnTo>
                  <a:pt x="65659" y="18923"/>
                </a:lnTo>
                <a:lnTo>
                  <a:pt x="66801" y="21462"/>
                </a:lnTo>
                <a:lnTo>
                  <a:pt x="67818" y="24764"/>
                </a:lnTo>
                <a:lnTo>
                  <a:pt x="68834" y="28701"/>
                </a:lnTo>
                <a:lnTo>
                  <a:pt x="77343" y="28701"/>
                </a:lnTo>
                <a:lnTo>
                  <a:pt x="77343" y="888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7007859" y="2008377"/>
            <a:ext cx="77470" cy="106045"/>
          </a:xfrm>
          <a:custGeom>
            <a:avLst/>
            <a:gdLst/>
            <a:ahLst/>
            <a:cxnLst/>
            <a:rect l="l" t="t" r="r" b="b"/>
            <a:pathLst>
              <a:path w="77470" h="106044">
                <a:moveTo>
                  <a:pt x="0" y="0"/>
                </a:moveTo>
                <a:lnTo>
                  <a:pt x="77343" y="0"/>
                </a:lnTo>
                <a:lnTo>
                  <a:pt x="77343" y="28701"/>
                </a:lnTo>
                <a:lnTo>
                  <a:pt x="68834" y="28701"/>
                </a:lnTo>
                <a:lnTo>
                  <a:pt x="67818" y="24764"/>
                </a:lnTo>
                <a:lnTo>
                  <a:pt x="66801" y="21462"/>
                </a:lnTo>
                <a:lnTo>
                  <a:pt x="65659" y="18923"/>
                </a:lnTo>
                <a:lnTo>
                  <a:pt x="64643" y="16383"/>
                </a:lnTo>
                <a:lnTo>
                  <a:pt x="63500" y="14350"/>
                </a:lnTo>
                <a:lnTo>
                  <a:pt x="62103" y="12826"/>
                </a:lnTo>
                <a:lnTo>
                  <a:pt x="60833" y="11302"/>
                </a:lnTo>
                <a:lnTo>
                  <a:pt x="59309" y="10287"/>
                </a:lnTo>
                <a:lnTo>
                  <a:pt x="57531" y="9779"/>
                </a:lnTo>
                <a:lnTo>
                  <a:pt x="55753" y="9144"/>
                </a:lnTo>
                <a:lnTo>
                  <a:pt x="53721" y="8889"/>
                </a:lnTo>
                <a:lnTo>
                  <a:pt x="51308" y="8889"/>
                </a:lnTo>
                <a:lnTo>
                  <a:pt x="26416" y="8889"/>
                </a:lnTo>
                <a:lnTo>
                  <a:pt x="26416" y="85725"/>
                </a:lnTo>
                <a:lnTo>
                  <a:pt x="26416" y="88137"/>
                </a:lnTo>
                <a:lnTo>
                  <a:pt x="26543" y="90170"/>
                </a:lnTo>
                <a:lnTo>
                  <a:pt x="26670" y="91821"/>
                </a:lnTo>
                <a:lnTo>
                  <a:pt x="26797" y="93472"/>
                </a:lnTo>
                <a:lnTo>
                  <a:pt x="31496" y="98679"/>
                </a:lnTo>
                <a:lnTo>
                  <a:pt x="33020" y="99441"/>
                </a:lnTo>
                <a:lnTo>
                  <a:pt x="35179" y="100075"/>
                </a:lnTo>
                <a:lnTo>
                  <a:pt x="37973" y="100711"/>
                </a:lnTo>
                <a:lnTo>
                  <a:pt x="37973" y="105663"/>
                </a:lnTo>
                <a:lnTo>
                  <a:pt x="0" y="105663"/>
                </a:lnTo>
                <a:lnTo>
                  <a:pt x="0" y="100711"/>
                </a:lnTo>
                <a:lnTo>
                  <a:pt x="2286" y="99949"/>
                </a:lnTo>
                <a:lnTo>
                  <a:pt x="4191" y="99313"/>
                </a:lnTo>
                <a:lnTo>
                  <a:pt x="5461" y="98806"/>
                </a:lnTo>
                <a:lnTo>
                  <a:pt x="6858" y="98298"/>
                </a:lnTo>
                <a:lnTo>
                  <a:pt x="7874" y="97662"/>
                </a:lnTo>
                <a:lnTo>
                  <a:pt x="8509" y="96774"/>
                </a:lnTo>
                <a:lnTo>
                  <a:pt x="9144" y="95885"/>
                </a:lnTo>
                <a:lnTo>
                  <a:pt x="9525" y="94614"/>
                </a:lnTo>
                <a:lnTo>
                  <a:pt x="9651" y="92963"/>
                </a:lnTo>
                <a:lnTo>
                  <a:pt x="9906" y="91312"/>
                </a:lnTo>
                <a:lnTo>
                  <a:pt x="9906" y="88900"/>
                </a:lnTo>
                <a:lnTo>
                  <a:pt x="9906" y="85851"/>
                </a:lnTo>
                <a:lnTo>
                  <a:pt x="9906" y="19685"/>
                </a:lnTo>
                <a:lnTo>
                  <a:pt x="9906" y="16510"/>
                </a:lnTo>
                <a:lnTo>
                  <a:pt x="9779" y="14097"/>
                </a:lnTo>
                <a:lnTo>
                  <a:pt x="9525" y="12446"/>
                </a:lnTo>
                <a:lnTo>
                  <a:pt x="9398" y="10795"/>
                </a:lnTo>
                <a:lnTo>
                  <a:pt x="8890" y="9398"/>
                </a:lnTo>
                <a:lnTo>
                  <a:pt x="8128" y="8509"/>
                </a:lnTo>
                <a:lnTo>
                  <a:pt x="7493" y="7620"/>
                </a:lnTo>
                <a:lnTo>
                  <a:pt x="6476" y="6985"/>
                </a:lnTo>
                <a:lnTo>
                  <a:pt x="5207" y="6604"/>
                </a:lnTo>
                <a:lnTo>
                  <a:pt x="3810" y="6096"/>
                </a:lnTo>
                <a:lnTo>
                  <a:pt x="2159" y="5714"/>
                </a:lnTo>
                <a:lnTo>
                  <a:pt x="0" y="508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7086600" y="1978126"/>
            <a:ext cx="70866" cy="169951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7099427" y="1973579"/>
            <a:ext cx="163165" cy="179958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7157593" y="1997201"/>
            <a:ext cx="100965" cy="144145"/>
          </a:xfrm>
          <a:custGeom>
            <a:avLst/>
            <a:gdLst/>
            <a:ahLst/>
            <a:cxnLst/>
            <a:rect l="l" t="t" r="r" b="b"/>
            <a:pathLst>
              <a:path w="100965" h="144144">
                <a:moveTo>
                  <a:pt x="98551" y="0"/>
                </a:moveTo>
                <a:lnTo>
                  <a:pt x="2921" y="0"/>
                </a:lnTo>
                <a:lnTo>
                  <a:pt x="2921" y="4318"/>
                </a:lnTo>
                <a:lnTo>
                  <a:pt x="47878" y="73913"/>
                </a:lnTo>
                <a:lnTo>
                  <a:pt x="0" y="139700"/>
                </a:lnTo>
                <a:lnTo>
                  <a:pt x="0" y="144018"/>
                </a:lnTo>
                <a:lnTo>
                  <a:pt x="98171" y="144018"/>
                </a:lnTo>
                <a:lnTo>
                  <a:pt x="99068" y="129159"/>
                </a:lnTo>
                <a:lnTo>
                  <a:pt x="20574" y="129159"/>
                </a:lnTo>
                <a:lnTo>
                  <a:pt x="62864" y="71120"/>
                </a:lnTo>
                <a:lnTo>
                  <a:pt x="62864" y="65150"/>
                </a:lnTo>
                <a:lnTo>
                  <a:pt x="25146" y="8000"/>
                </a:lnTo>
                <a:lnTo>
                  <a:pt x="98551" y="8000"/>
                </a:lnTo>
                <a:lnTo>
                  <a:pt x="98551" y="0"/>
                </a:lnTo>
                <a:close/>
              </a:path>
              <a:path w="100965" h="144144">
                <a:moveTo>
                  <a:pt x="100456" y="106172"/>
                </a:moveTo>
                <a:lnTo>
                  <a:pt x="91312" y="106172"/>
                </a:lnTo>
                <a:lnTo>
                  <a:pt x="90550" y="110489"/>
                </a:lnTo>
                <a:lnTo>
                  <a:pt x="89788" y="114046"/>
                </a:lnTo>
                <a:lnTo>
                  <a:pt x="88010" y="119380"/>
                </a:lnTo>
                <a:lnTo>
                  <a:pt x="87122" y="121538"/>
                </a:lnTo>
                <a:lnTo>
                  <a:pt x="86105" y="123062"/>
                </a:lnTo>
                <a:lnTo>
                  <a:pt x="85216" y="124587"/>
                </a:lnTo>
                <a:lnTo>
                  <a:pt x="74802" y="129159"/>
                </a:lnTo>
                <a:lnTo>
                  <a:pt x="99068" y="129159"/>
                </a:lnTo>
                <a:lnTo>
                  <a:pt x="100456" y="106172"/>
                </a:lnTo>
                <a:close/>
              </a:path>
              <a:path w="100965" h="144144">
                <a:moveTo>
                  <a:pt x="98551" y="8000"/>
                </a:moveTo>
                <a:lnTo>
                  <a:pt x="70992" y="8000"/>
                </a:lnTo>
                <a:lnTo>
                  <a:pt x="73278" y="8255"/>
                </a:lnTo>
                <a:lnTo>
                  <a:pt x="76580" y="9271"/>
                </a:lnTo>
                <a:lnTo>
                  <a:pt x="77977" y="9906"/>
                </a:lnTo>
                <a:lnTo>
                  <a:pt x="79248" y="10922"/>
                </a:lnTo>
                <a:lnTo>
                  <a:pt x="80517" y="11811"/>
                </a:lnTo>
                <a:lnTo>
                  <a:pt x="81787" y="13208"/>
                </a:lnTo>
                <a:lnTo>
                  <a:pt x="82930" y="14986"/>
                </a:lnTo>
                <a:lnTo>
                  <a:pt x="84200" y="16890"/>
                </a:lnTo>
                <a:lnTo>
                  <a:pt x="90170" y="34417"/>
                </a:lnTo>
                <a:lnTo>
                  <a:pt x="98551" y="34417"/>
                </a:lnTo>
                <a:lnTo>
                  <a:pt x="98551" y="80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7157593" y="1997201"/>
            <a:ext cx="100965" cy="144145"/>
          </a:xfrm>
          <a:custGeom>
            <a:avLst/>
            <a:gdLst/>
            <a:ahLst/>
            <a:cxnLst/>
            <a:rect l="l" t="t" r="r" b="b"/>
            <a:pathLst>
              <a:path w="100965" h="144144">
                <a:moveTo>
                  <a:pt x="2921" y="0"/>
                </a:moveTo>
                <a:lnTo>
                  <a:pt x="98551" y="0"/>
                </a:lnTo>
                <a:lnTo>
                  <a:pt x="98551" y="34417"/>
                </a:lnTo>
                <a:lnTo>
                  <a:pt x="90170" y="34417"/>
                </a:lnTo>
                <a:lnTo>
                  <a:pt x="88900" y="29463"/>
                </a:lnTo>
                <a:lnTo>
                  <a:pt x="87629" y="25526"/>
                </a:lnTo>
                <a:lnTo>
                  <a:pt x="86486" y="22351"/>
                </a:lnTo>
                <a:lnTo>
                  <a:pt x="85343" y="19303"/>
                </a:lnTo>
                <a:lnTo>
                  <a:pt x="84200" y="16890"/>
                </a:lnTo>
                <a:lnTo>
                  <a:pt x="82930" y="14986"/>
                </a:lnTo>
                <a:lnTo>
                  <a:pt x="81787" y="13208"/>
                </a:lnTo>
                <a:lnTo>
                  <a:pt x="80517" y="11811"/>
                </a:lnTo>
                <a:lnTo>
                  <a:pt x="79248" y="10922"/>
                </a:lnTo>
                <a:lnTo>
                  <a:pt x="77977" y="9906"/>
                </a:lnTo>
                <a:lnTo>
                  <a:pt x="76580" y="9271"/>
                </a:lnTo>
                <a:lnTo>
                  <a:pt x="74929" y="8762"/>
                </a:lnTo>
                <a:lnTo>
                  <a:pt x="73278" y="8255"/>
                </a:lnTo>
                <a:lnTo>
                  <a:pt x="70992" y="8000"/>
                </a:lnTo>
                <a:lnTo>
                  <a:pt x="68325" y="8000"/>
                </a:lnTo>
                <a:lnTo>
                  <a:pt x="25146" y="8000"/>
                </a:lnTo>
                <a:lnTo>
                  <a:pt x="62864" y="65150"/>
                </a:lnTo>
                <a:lnTo>
                  <a:pt x="62864" y="71120"/>
                </a:lnTo>
                <a:lnTo>
                  <a:pt x="20574" y="129159"/>
                </a:lnTo>
                <a:lnTo>
                  <a:pt x="71500" y="129159"/>
                </a:lnTo>
                <a:lnTo>
                  <a:pt x="74802" y="129159"/>
                </a:lnTo>
                <a:lnTo>
                  <a:pt x="77088" y="128905"/>
                </a:lnTo>
                <a:lnTo>
                  <a:pt x="78739" y="128524"/>
                </a:lnTo>
                <a:lnTo>
                  <a:pt x="80390" y="128143"/>
                </a:lnTo>
                <a:lnTo>
                  <a:pt x="81787" y="127508"/>
                </a:lnTo>
                <a:lnTo>
                  <a:pt x="82930" y="126619"/>
                </a:lnTo>
                <a:lnTo>
                  <a:pt x="84074" y="125730"/>
                </a:lnTo>
                <a:lnTo>
                  <a:pt x="85216" y="124587"/>
                </a:lnTo>
                <a:lnTo>
                  <a:pt x="86105" y="123062"/>
                </a:lnTo>
                <a:lnTo>
                  <a:pt x="87122" y="121538"/>
                </a:lnTo>
                <a:lnTo>
                  <a:pt x="91312" y="106172"/>
                </a:lnTo>
                <a:lnTo>
                  <a:pt x="100456" y="106172"/>
                </a:lnTo>
                <a:lnTo>
                  <a:pt x="98171" y="144018"/>
                </a:lnTo>
                <a:lnTo>
                  <a:pt x="0" y="144018"/>
                </a:lnTo>
                <a:lnTo>
                  <a:pt x="0" y="139700"/>
                </a:lnTo>
                <a:lnTo>
                  <a:pt x="47878" y="73913"/>
                </a:lnTo>
                <a:lnTo>
                  <a:pt x="2921" y="4318"/>
                </a:lnTo>
                <a:lnTo>
                  <a:pt x="292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7263383" y="2045207"/>
            <a:ext cx="55684" cy="116586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7275830" y="2064511"/>
            <a:ext cx="131606" cy="102615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7327900" y="2104389"/>
            <a:ext cx="75565" cy="40005"/>
          </a:xfrm>
          <a:custGeom>
            <a:avLst/>
            <a:gdLst/>
            <a:ahLst/>
            <a:cxnLst/>
            <a:rect l="l" t="t" r="r" b="b"/>
            <a:pathLst>
              <a:path w="75565" h="40005">
                <a:moveTo>
                  <a:pt x="75310" y="28829"/>
                </a:moveTo>
                <a:lnTo>
                  <a:pt x="0" y="28829"/>
                </a:lnTo>
                <a:lnTo>
                  <a:pt x="0" y="39750"/>
                </a:lnTo>
                <a:lnTo>
                  <a:pt x="75310" y="39750"/>
                </a:lnTo>
                <a:lnTo>
                  <a:pt x="75310" y="28829"/>
                </a:lnTo>
                <a:close/>
              </a:path>
              <a:path w="75565" h="40005">
                <a:moveTo>
                  <a:pt x="75310" y="0"/>
                </a:moveTo>
                <a:lnTo>
                  <a:pt x="0" y="0"/>
                </a:lnTo>
                <a:lnTo>
                  <a:pt x="0" y="10922"/>
                </a:lnTo>
                <a:lnTo>
                  <a:pt x="75310" y="10922"/>
                </a:lnTo>
                <a:lnTo>
                  <a:pt x="7531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7327900" y="2133219"/>
            <a:ext cx="75565" cy="11430"/>
          </a:xfrm>
          <a:custGeom>
            <a:avLst/>
            <a:gdLst/>
            <a:ahLst/>
            <a:cxnLst/>
            <a:rect l="l" t="t" r="r" b="b"/>
            <a:pathLst>
              <a:path w="75565" h="11430">
                <a:moveTo>
                  <a:pt x="0" y="0"/>
                </a:moveTo>
                <a:lnTo>
                  <a:pt x="75310" y="0"/>
                </a:lnTo>
                <a:lnTo>
                  <a:pt x="75310" y="10921"/>
                </a:lnTo>
                <a:lnTo>
                  <a:pt x="0" y="1092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7327900" y="2104389"/>
            <a:ext cx="75565" cy="11430"/>
          </a:xfrm>
          <a:custGeom>
            <a:avLst/>
            <a:gdLst/>
            <a:ahLst/>
            <a:cxnLst/>
            <a:rect l="l" t="t" r="r" b="b"/>
            <a:pathLst>
              <a:path w="75565" h="11430">
                <a:moveTo>
                  <a:pt x="0" y="0"/>
                </a:moveTo>
                <a:lnTo>
                  <a:pt x="75310" y="0"/>
                </a:lnTo>
                <a:lnTo>
                  <a:pt x="75310" y="10922"/>
                </a:lnTo>
                <a:lnTo>
                  <a:pt x="0" y="1092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7408164" y="2060482"/>
            <a:ext cx="78527" cy="99787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7426325" y="2083561"/>
            <a:ext cx="55880" cy="78105"/>
          </a:xfrm>
          <a:custGeom>
            <a:avLst/>
            <a:gdLst/>
            <a:ahLst/>
            <a:cxnLst/>
            <a:rect l="l" t="t" r="r" b="b"/>
            <a:pathLst>
              <a:path w="55879" h="78105">
                <a:moveTo>
                  <a:pt x="36068" y="14986"/>
                </a:moveTo>
                <a:lnTo>
                  <a:pt x="20827" y="14986"/>
                </a:lnTo>
                <a:lnTo>
                  <a:pt x="21717" y="15366"/>
                </a:lnTo>
                <a:lnTo>
                  <a:pt x="22351" y="16001"/>
                </a:lnTo>
                <a:lnTo>
                  <a:pt x="22859" y="16637"/>
                </a:lnTo>
                <a:lnTo>
                  <a:pt x="23241" y="17779"/>
                </a:lnTo>
                <a:lnTo>
                  <a:pt x="23241" y="63880"/>
                </a:lnTo>
                <a:lnTo>
                  <a:pt x="3428" y="71754"/>
                </a:lnTo>
                <a:lnTo>
                  <a:pt x="3428" y="77724"/>
                </a:lnTo>
                <a:lnTo>
                  <a:pt x="55879" y="77724"/>
                </a:lnTo>
                <a:lnTo>
                  <a:pt x="55879" y="71754"/>
                </a:lnTo>
                <a:lnTo>
                  <a:pt x="50546" y="71754"/>
                </a:lnTo>
                <a:lnTo>
                  <a:pt x="46608" y="71500"/>
                </a:lnTo>
                <a:lnTo>
                  <a:pt x="36068" y="63880"/>
                </a:lnTo>
                <a:lnTo>
                  <a:pt x="36068" y="14986"/>
                </a:lnTo>
                <a:close/>
              </a:path>
              <a:path w="55879" h="78105">
                <a:moveTo>
                  <a:pt x="36449" y="0"/>
                </a:moveTo>
                <a:lnTo>
                  <a:pt x="32384" y="0"/>
                </a:lnTo>
                <a:lnTo>
                  <a:pt x="0" y="16763"/>
                </a:lnTo>
                <a:lnTo>
                  <a:pt x="3301" y="23113"/>
                </a:lnTo>
                <a:lnTo>
                  <a:pt x="7620" y="20447"/>
                </a:lnTo>
                <a:lnTo>
                  <a:pt x="11049" y="18414"/>
                </a:lnTo>
                <a:lnTo>
                  <a:pt x="16382" y="15621"/>
                </a:lnTo>
                <a:lnTo>
                  <a:pt x="18415" y="14986"/>
                </a:lnTo>
                <a:lnTo>
                  <a:pt x="36068" y="14986"/>
                </a:lnTo>
                <a:lnTo>
                  <a:pt x="36195" y="6350"/>
                </a:lnTo>
                <a:lnTo>
                  <a:pt x="3644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7426325" y="2083561"/>
            <a:ext cx="55880" cy="78105"/>
          </a:xfrm>
          <a:custGeom>
            <a:avLst/>
            <a:gdLst/>
            <a:ahLst/>
            <a:cxnLst/>
            <a:rect l="l" t="t" r="r" b="b"/>
            <a:pathLst>
              <a:path w="55879" h="78105">
                <a:moveTo>
                  <a:pt x="32384" y="0"/>
                </a:moveTo>
                <a:lnTo>
                  <a:pt x="36449" y="0"/>
                </a:lnTo>
                <a:lnTo>
                  <a:pt x="36449" y="888"/>
                </a:lnTo>
                <a:lnTo>
                  <a:pt x="36322" y="2921"/>
                </a:lnTo>
                <a:lnTo>
                  <a:pt x="36195" y="6350"/>
                </a:lnTo>
                <a:lnTo>
                  <a:pt x="36195" y="9778"/>
                </a:lnTo>
                <a:lnTo>
                  <a:pt x="36068" y="13208"/>
                </a:lnTo>
                <a:lnTo>
                  <a:pt x="36068" y="16763"/>
                </a:lnTo>
                <a:lnTo>
                  <a:pt x="36068" y="61213"/>
                </a:lnTo>
                <a:lnTo>
                  <a:pt x="36068" y="63880"/>
                </a:lnTo>
                <a:lnTo>
                  <a:pt x="36322" y="65786"/>
                </a:lnTo>
                <a:lnTo>
                  <a:pt x="36829" y="66928"/>
                </a:lnTo>
                <a:lnTo>
                  <a:pt x="37338" y="68072"/>
                </a:lnTo>
                <a:lnTo>
                  <a:pt x="37973" y="68961"/>
                </a:lnTo>
                <a:lnTo>
                  <a:pt x="38989" y="69596"/>
                </a:lnTo>
                <a:lnTo>
                  <a:pt x="40004" y="70230"/>
                </a:lnTo>
                <a:lnTo>
                  <a:pt x="41782" y="70738"/>
                </a:lnTo>
                <a:lnTo>
                  <a:pt x="44196" y="71120"/>
                </a:lnTo>
                <a:lnTo>
                  <a:pt x="46608" y="71500"/>
                </a:lnTo>
                <a:lnTo>
                  <a:pt x="50546" y="71754"/>
                </a:lnTo>
                <a:lnTo>
                  <a:pt x="55879" y="71754"/>
                </a:lnTo>
                <a:lnTo>
                  <a:pt x="55879" y="77724"/>
                </a:lnTo>
                <a:lnTo>
                  <a:pt x="3428" y="77724"/>
                </a:lnTo>
                <a:lnTo>
                  <a:pt x="3428" y="71754"/>
                </a:lnTo>
                <a:lnTo>
                  <a:pt x="8508" y="71627"/>
                </a:lnTo>
                <a:lnTo>
                  <a:pt x="12319" y="71500"/>
                </a:lnTo>
                <a:lnTo>
                  <a:pt x="23241" y="63880"/>
                </a:lnTo>
                <a:lnTo>
                  <a:pt x="23241" y="61213"/>
                </a:lnTo>
                <a:lnTo>
                  <a:pt x="23241" y="19303"/>
                </a:lnTo>
                <a:lnTo>
                  <a:pt x="23241" y="17779"/>
                </a:lnTo>
                <a:lnTo>
                  <a:pt x="22859" y="16637"/>
                </a:lnTo>
                <a:lnTo>
                  <a:pt x="22351" y="16001"/>
                </a:lnTo>
                <a:lnTo>
                  <a:pt x="21717" y="15366"/>
                </a:lnTo>
                <a:lnTo>
                  <a:pt x="20827" y="14986"/>
                </a:lnTo>
                <a:lnTo>
                  <a:pt x="19684" y="14986"/>
                </a:lnTo>
                <a:lnTo>
                  <a:pt x="18415" y="14986"/>
                </a:lnTo>
                <a:lnTo>
                  <a:pt x="16382" y="15621"/>
                </a:lnTo>
                <a:lnTo>
                  <a:pt x="13716" y="17017"/>
                </a:lnTo>
                <a:lnTo>
                  <a:pt x="11049" y="18414"/>
                </a:lnTo>
                <a:lnTo>
                  <a:pt x="7620" y="20447"/>
                </a:lnTo>
                <a:lnTo>
                  <a:pt x="3301" y="23113"/>
                </a:lnTo>
                <a:lnTo>
                  <a:pt x="0" y="16763"/>
                </a:lnTo>
                <a:lnTo>
                  <a:pt x="323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7255764" y="1935511"/>
            <a:ext cx="119661" cy="108934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7273163" y="1959101"/>
            <a:ext cx="97790" cy="86360"/>
          </a:xfrm>
          <a:custGeom>
            <a:avLst/>
            <a:gdLst/>
            <a:ahLst/>
            <a:cxnLst/>
            <a:rect l="l" t="t" r="r" b="b"/>
            <a:pathLst>
              <a:path w="97790" h="86360">
                <a:moveTo>
                  <a:pt x="46481" y="0"/>
                </a:moveTo>
                <a:lnTo>
                  <a:pt x="16128" y="0"/>
                </a:lnTo>
                <a:lnTo>
                  <a:pt x="14985" y="4699"/>
                </a:lnTo>
                <a:lnTo>
                  <a:pt x="17144" y="4699"/>
                </a:lnTo>
                <a:lnTo>
                  <a:pt x="18795" y="4952"/>
                </a:lnTo>
                <a:lnTo>
                  <a:pt x="22767" y="12573"/>
                </a:lnTo>
                <a:lnTo>
                  <a:pt x="22351" y="14859"/>
                </a:lnTo>
                <a:lnTo>
                  <a:pt x="21421" y="19303"/>
                </a:lnTo>
                <a:lnTo>
                  <a:pt x="9905" y="71500"/>
                </a:lnTo>
                <a:lnTo>
                  <a:pt x="9016" y="74549"/>
                </a:lnTo>
                <a:lnTo>
                  <a:pt x="8206" y="76453"/>
                </a:lnTo>
                <a:lnTo>
                  <a:pt x="7619" y="77977"/>
                </a:lnTo>
                <a:lnTo>
                  <a:pt x="1015" y="81661"/>
                </a:lnTo>
                <a:lnTo>
                  <a:pt x="0" y="86360"/>
                </a:lnTo>
                <a:lnTo>
                  <a:pt x="30479" y="86360"/>
                </a:lnTo>
                <a:lnTo>
                  <a:pt x="31495" y="81661"/>
                </a:lnTo>
                <a:lnTo>
                  <a:pt x="28575" y="81534"/>
                </a:lnTo>
                <a:lnTo>
                  <a:pt x="26542" y="81152"/>
                </a:lnTo>
                <a:lnTo>
                  <a:pt x="24383" y="79501"/>
                </a:lnTo>
                <a:lnTo>
                  <a:pt x="23864" y="78359"/>
                </a:lnTo>
                <a:lnTo>
                  <a:pt x="23822" y="74549"/>
                </a:lnTo>
                <a:lnTo>
                  <a:pt x="24129" y="71882"/>
                </a:lnTo>
                <a:lnTo>
                  <a:pt x="25018" y="67690"/>
                </a:lnTo>
                <a:lnTo>
                  <a:pt x="29971" y="44831"/>
                </a:lnTo>
                <a:lnTo>
                  <a:pt x="54959" y="44831"/>
                </a:lnTo>
                <a:lnTo>
                  <a:pt x="51942" y="38988"/>
                </a:lnTo>
                <a:lnTo>
                  <a:pt x="52825" y="38226"/>
                </a:lnTo>
                <a:lnTo>
                  <a:pt x="31495" y="38226"/>
                </a:lnTo>
                <a:lnTo>
                  <a:pt x="35867" y="18542"/>
                </a:lnTo>
                <a:lnTo>
                  <a:pt x="45465" y="4572"/>
                </a:lnTo>
                <a:lnTo>
                  <a:pt x="46481" y="0"/>
                </a:lnTo>
                <a:close/>
              </a:path>
              <a:path w="97790" h="86360">
                <a:moveTo>
                  <a:pt x="54959" y="44831"/>
                </a:moveTo>
                <a:lnTo>
                  <a:pt x="35559" y="44831"/>
                </a:lnTo>
                <a:lnTo>
                  <a:pt x="36956" y="45085"/>
                </a:lnTo>
                <a:lnTo>
                  <a:pt x="37845" y="45465"/>
                </a:lnTo>
                <a:lnTo>
                  <a:pt x="43306" y="52197"/>
                </a:lnTo>
                <a:lnTo>
                  <a:pt x="52704" y="70612"/>
                </a:lnTo>
                <a:lnTo>
                  <a:pt x="54101" y="73406"/>
                </a:lnTo>
                <a:lnTo>
                  <a:pt x="55117" y="75311"/>
                </a:lnTo>
                <a:lnTo>
                  <a:pt x="55498" y="76453"/>
                </a:lnTo>
                <a:lnTo>
                  <a:pt x="55879" y="77470"/>
                </a:lnTo>
                <a:lnTo>
                  <a:pt x="56006" y="80645"/>
                </a:lnTo>
                <a:lnTo>
                  <a:pt x="54736" y="81534"/>
                </a:lnTo>
                <a:lnTo>
                  <a:pt x="52196" y="81661"/>
                </a:lnTo>
                <a:lnTo>
                  <a:pt x="51053" y="86360"/>
                </a:lnTo>
                <a:lnTo>
                  <a:pt x="80771" y="86360"/>
                </a:lnTo>
                <a:lnTo>
                  <a:pt x="81914" y="81661"/>
                </a:lnTo>
                <a:lnTo>
                  <a:pt x="79628" y="81534"/>
                </a:lnTo>
                <a:lnTo>
                  <a:pt x="77723" y="81025"/>
                </a:lnTo>
                <a:lnTo>
                  <a:pt x="67944" y="69976"/>
                </a:lnTo>
                <a:lnTo>
                  <a:pt x="54959" y="44831"/>
                </a:lnTo>
                <a:close/>
              </a:path>
              <a:path w="97790" h="86360">
                <a:moveTo>
                  <a:pt x="97281" y="0"/>
                </a:moveTo>
                <a:lnTo>
                  <a:pt x="64769" y="0"/>
                </a:lnTo>
                <a:lnTo>
                  <a:pt x="63753" y="4699"/>
                </a:lnTo>
                <a:lnTo>
                  <a:pt x="65912" y="4699"/>
                </a:lnTo>
                <a:lnTo>
                  <a:pt x="67436" y="4952"/>
                </a:lnTo>
                <a:lnTo>
                  <a:pt x="68325" y="5587"/>
                </a:lnTo>
                <a:lnTo>
                  <a:pt x="69087" y="6096"/>
                </a:lnTo>
                <a:lnTo>
                  <a:pt x="69595" y="6985"/>
                </a:lnTo>
                <a:lnTo>
                  <a:pt x="69595" y="9017"/>
                </a:lnTo>
                <a:lnTo>
                  <a:pt x="69214" y="10160"/>
                </a:lnTo>
                <a:lnTo>
                  <a:pt x="68579" y="11302"/>
                </a:lnTo>
                <a:lnTo>
                  <a:pt x="67563" y="13208"/>
                </a:lnTo>
                <a:lnTo>
                  <a:pt x="37591" y="37846"/>
                </a:lnTo>
                <a:lnTo>
                  <a:pt x="35432" y="38226"/>
                </a:lnTo>
                <a:lnTo>
                  <a:pt x="52825" y="38226"/>
                </a:lnTo>
                <a:lnTo>
                  <a:pt x="82550" y="12573"/>
                </a:lnTo>
                <a:lnTo>
                  <a:pt x="91693" y="6096"/>
                </a:lnTo>
                <a:lnTo>
                  <a:pt x="93090" y="5334"/>
                </a:lnTo>
                <a:lnTo>
                  <a:pt x="94614" y="4825"/>
                </a:lnTo>
                <a:lnTo>
                  <a:pt x="96138" y="4699"/>
                </a:lnTo>
                <a:lnTo>
                  <a:pt x="9728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7273163" y="1959101"/>
            <a:ext cx="97790" cy="86360"/>
          </a:xfrm>
          <a:custGeom>
            <a:avLst/>
            <a:gdLst/>
            <a:ahLst/>
            <a:cxnLst/>
            <a:rect l="l" t="t" r="r" b="b"/>
            <a:pathLst>
              <a:path w="97790" h="86360">
                <a:moveTo>
                  <a:pt x="16128" y="0"/>
                </a:moveTo>
                <a:lnTo>
                  <a:pt x="46481" y="0"/>
                </a:lnTo>
                <a:lnTo>
                  <a:pt x="45465" y="4572"/>
                </a:lnTo>
                <a:lnTo>
                  <a:pt x="43306" y="4825"/>
                </a:lnTo>
                <a:lnTo>
                  <a:pt x="41782" y="5461"/>
                </a:lnTo>
                <a:lnTo>
                  <a:pt x="40766" y="6223"/>
                </a:lnTo>
                <a:lnTo>
                  <a:pt x="39750" y="6985"/>
                </a:lnTo>
                <a:lnTo>
                  <a:pt x="38988" y="8255"/>
                </a:lnTo>
                <a:lnTo>
                  <a:pt x="38226" y="10033"/>
                </a:lnTo>
                <a:lnTo>
                  <a:pt x="37464" y="11811"/>
                </a:lnTo>
                <a:lnTo>
                  <a:pt x="36702" y="14986"/>
                </a:lnTo>
                <a:lnTo>
                  <a:pt x="35686" y="19303"/>
                </a:lnTo>
                <a:lnTo>
                  <a:pt x="31495" y="38226"/>
                </a:lnTo>
                <a:lnTo>
                  <a:pt x="33019" y="38226"/>
                </a:lnTo>
                <a:lnTo>
                  <a:pt x="35432" y="38226"/>
                </a:lnTo>
                <a:lnTo>
                  <a:pt x="48386" y="30861"/>
                </a:lnTo>
                <a:lnTo>
                  <a:pt x="53593" y="26543"/>
                </a:lnTo>
                <a:lnTo>
                  <a:pt x="68579" y="11302"/>
                </a:lnTo>
                <a:lnTo>
                  <a:pt x="69214" y="10160"/>
                </a:lnTo>
                <a:lnTo>
                  <a:pt x="69595" y="9017"/>
                </a:lnTo>
                <a:lnTo>
                  <a:pt x="69595" y="8000"/>
                </a:lnTo>
                <a:lnTo>
                  <a:pt x="69595" y="6985"/>
                </a:lnTo>
                <a:lnTo>
                  <a:pt x="69087" y="6096"/>
                </a:lnTo>
                <a:lnTo>
                  <a:pt x="68325" y="5587"/>
                </a:lnTo>
                <a:lnTo>
                  <a:pt x="67436" y="4952"/>
                </a:lnTo>
                <a:lnTo>
                  <a:pt x="65912" y="4699"/>
                </a:lnTo>
                <a:lnTo>
                  <a:pt x="63753" y="4699"/>
                </a:lnTo>
                <a:lnTo>
                  <a:pt x="64769" y="0"/>
                </a:lnTo>
                <a:lnTo>
                  <a:pt x="97281" y="0"/>
                </a:lnTo>
                <a:lnTo>
                  <a:pt x="96138" y="4699"/>
                </a:lnTo>
                <a:lnTo>
                  <a:pt x="94614" y="4825"/>
                </a:lnTo>
                <a:lnTo>
                  <a:pt x="93090" y="5334"/>
                </a:lnTo>
                <a:lnTo>
                  <a:pt x="91693" y="6096"/>
                </a:lnTo>
                <a:lnTo>
                  <a:pt x="90169" y="6731"/>
                </a:lnTo>
                <a:lnTo>
                  <a:pt x="88645" y="7747"/>
                </a:lnTo>
                <a:lnTo>
                  <a:pt x="86994" y="9017"/>
                </a:lnTo>
                <a:lnTo>
                  <a:pt x="85343" y="10287"/>
                </a:lnTo>
                <a:lnTo>
                  <a:pt x="82550" y="12573"/>
                </a:lnTo>
                <a:lnTo>
                  <a:pt x="78739" y="15875"/>
                </a:lnTo>
                <a:lnTo>
                  <a:pt x="51942" y="38988"/>
                </a:lnTo>
                <a:lnTo>
                  <a:pt x="67944" y="69976"/>
                </a:lnTo>
                <a:lnTo>
                  <a:pt x="69722" y="73278"/>
                </a:lnTo>
                <a:lnTo>
                  <a:pt x="71119" y="75564"/>
                </a:lnTo>
                <a:lnTo>
                  <a:pt x="72262" y="76962"/>
                </a:lnTo>
                <a:lnTo>
                  <a:pt x="73405" y="78359"/>
                </a:lnTo>
                <a:lnTo>
                  <a:pt x="74675" y="79501"/>
                </a:lnTo>
                <a:lnTo>
                  <a:pt x="76200" y="80263"/>
                </a:lnTo>
                <a:lnTo>
                  <a:pt x="77723" y="81025"/>
                </a:lnTo>
                <a:lnTo>
                  <a:pt x="79628" y="81534"/>
                </a:lnTo>
                <a:lnTo>
                  <a:pt x="81914" y="81661"/>
                </a:lnTo>
                <a:lnTo>
                  <a:pt x="80771" y="86360"/>
                </a:lnTo>
                <a:lnTo>
                  <a:pt x="51053" y="86360"/>
                </a:lnTo>
                <a:lnTo>
                  <a:pt x="52196" y="81661"/>
                </a:lnTo>
                <a:lnTo>
                  <a:pt x="54736" y="81534"/>
                </a:lnTo>
                <a:lnTo>
                  <a:pt x="56006" y="80645"/>
                </a:lnTo>
                <a:lnTo>
                  <a:pt x="56006" y="79248"/>
                </a:lnTo>
                <a:lnTo>
                  <a:pt x="56006" y="78486"/>
                </a:lnTo>
                <a:lnTo>
                  <a:pt x="55879" y="77470"/>
                </a:lnTo>
                <a:lnTo>
                  <a:pt x="55498" y="76453"/>
                </a:lnTo>
                <a:lnTo>
                  <a:pt x="55117" y="75311"/>
                </a:lnTo>
                <a:lnTo>
                  <a:pt x="54101" y="73406"/>
                </a:lnTo>
                <a:lnTo>
                  <a:pt x="52704" y="70612"/>
                </a:lnTo>
                <a:lnTo>
                  <a:pt x="43306" y="52197"/>
                </a:lnTo>
                <a:lnTo>
                  <a:pt x="42163" y="49911"/>
                </a:lnTo>
                <a:lnTo>
                  <a:pt x="41147" y="48260"/>
                </a:lnTo>
                <a:lnTo>
                  <a:pt x="40385" y="47371"/>
                </a:lnTo>
                <a:lnTo>
                  <a:pt x="39496" y="46482"/>
                </a:lnTo>
                <a:lnTo>
                  <a:pt x="38734" y="45720"/>
                </a:lnTo>
                <a:lnTo>
                  <a:pt x="37845" y="45465"/>
                </a:lnTo>
                <a:lnTo>
                  <a:pt x="36956" y="45085"/>
                </a:lnTo>
                <a:lnTo>
                  <a:pt x="35559" y="44831"/>
                </a:lnTo>
                <a:lnTo>
                  <a:pt x="33781" y="44831"/>
                </a:lnTo>
                <a:lnTo>
                  <a:pt x="29971" y="44831"/>
                </a:lnTo>
                <a:lnTo>
                  <a:pt x="25018" y="67690"/>
                </a:lnTo>
                <a:lnTo>
                  <a:pt x="24510" y="70103"/>
                </a:lnTo>
                <a:lnTo>
                  <a:pt x="24129" y="71882"/>
                </a:lnTo>
                <a:lnTo>
                  <a:pt x="24002" y="72898"/>
                </a:lnTo>
                <a:lnTo>
                  <a:pt x="23875" y="74040"/>
                </a:lnTo>
                <a:lnTo>
                  <a:pt x="23748" y="75184"/>
                </a:lnTo>
                <a:lnTo>
                  <a:pt x="23748" y="76200"/>
                </a:lnTo>
                <a:lnTo>
                  <a:pt x="23748" y="78105"/>
                </a:lnTo>
                <a:lnTo>
                  <a:pt x="24383" y="79501"/>
                </a:lnTo>
                <a:lnTo>
                  <a:pt x="25400" y="80263"/>
                </a:lnTo>
                <a:lnTo>
                  <a:pt x="26542" y="81152"/>
                </a:lnTo>
                <a:lnTo>
                  <a:pt x="28575" y="81534"/>
                </a:lnTo>
                <a:lnTo>
                  <a:pt x="31495" y="81661"/>
                </a:lnTo>
                <a:lnTo>
                  <a:pt x="30479" y="86360"/>
                </a:lnTo>
                <a:lnTo>
                  <a:pt x="0" y="86360"/>
                </a:lnTo>
                <a:lnTo>
                  <a:pt x="1015" y="81661"/>
                </a:lnTo>
                <a:lnTo>
                  <a:pt x="3175" y="81280"/>
                </a:lnTo>
                <a:lnTo>
                  <a:pt x="4825" y="80772"/>
                </a:lnTo>
                <a:lnTo>
                  <a:pt x="5841" y="80010"/>
                </a:lnTo>
                <a:lnTo>
                  <a:pt x="6730" y="79248"/>
                </a:lnTo>
                <a:lnTo>
                  <a:pt x="7619" y="77977"/>
                </a:lnTo>
                <a:lnTo>
                  <a:pt x="8254" y="76326"/>
                </a:lnTo>
                <a:lnTo>
                  <a:pt x="9016" y="74549"/>
                </a:lnTo>
                <a:lnTo>
                  <a:pt x="21589" y="18542"/>
                </a:lnTo>
                <a:lnTo>
                  <a:pt x="22859" y="12064"/>
                </a:lnTo>
                <a:lnTo>
                  <a:pt x="22859" y="10160"/>
                </a:lnTo>
                <a:lnTo>
                  <a:pt x="22859" y="8889"/>
                </a:lnTo>
                <a:lnTo>
                  <a:pt x="19938" y="5334"/>
                </a:lnTo>
                <a:lnTo>
                  <a:pt x="18795" y="4952"/>
                </a:lnTo>
                <a:lnTo>
                  <a:pt x="17144" y="4699"/>
                </a:lnTo>
                <a:lnTo>
                  <a:pt x="14985" y="4699"/>
                </a:lnTo>
                <a:lnTo>
                  <a:pt x="16128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7519416" y="2011679"/>
            <a:ext cx="163888" cy="137922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7644638" y="2056892"/>
            <a:ext cx="33655" cy="93980"/>
          </a:xfrm>
          <a:custGeom>
            <a:avLst/>
            <a:gdLst/>
            <a:ahLst/>
            <a:cxnLst/>
            <a:rect l="l" t="t" r="r" b="b"/>
            <a:pathLst>
              <a:path w="33654" h="93980">
                <a:moveTo>
                  <a:pt x="24129" y="26162"/>
                </a:moveTo>
                <a:lnTo>
                  <a:pt x="18795" y="26162"/>
                </a:lnTo>
                <a:lnTo>
                  <a:pt x="1015" y="27050"/>
                </a:lnTo>
                <a:lnTo>
                  <a:pt x="0" y="31877"/>
                </a:lnTo>
                <a:lnTo>
                  <a:pt x="2793" y="32004"/>
                </a:lnTo>
                <a:lnTo>
                  <a:pt x="4825" y="32385"/>
                </a:lnTo>
                <a:lnTo>
                  <a:pt x="6095" y="33020"/>
                </a:lnTo>
                <a:lnTo>
                  <a:pt x="7492" y="33655"/>
                </a:lnTo>
                <a:lnTo>
                  <a:pt x="8127" y="34671"/>
                </a:lnTo>
                <a:lnTo>
                  <a:pt x="8127" y="37211"/>
                </a:lnTo>
                <a:lnTo>
                  <a:pt x="7873" y="39624"/>
                </a:lnTo>
                <a:lnTo>
                  <a:pt x="7619" y="40894"/>
                </a:lnTo>
                <a:lnTo>
                  <a:pt x="7365" y="42672"/>
                </a:lnTo>
                <a:lnTo>
                  <a:pt x="0" y="84582"/>
                </a:lnTo>
                <a:lnTo>
                  <a:pt x="1015" y="87503"/>
                </a:lnTo>
                <a:lnTo>
                  <a:pt x="5333" y="92329"/>
                </a:lnTo>
                <a:lnTo>
                  <a:pt x="8127" y="93472"/>
                </a:lnTo>
                <a:lnTo>
                  <a:pt x="15239" y="93472"/>
                </a:lnTo>
                <a:lnTo>
                  <a:pt x="18668" y="92456"/>
                </a:lnTo>
                <a:lnTo>
                  <a:pt x="25272" y="88392"/>
                </a:lnTo>
                <a:lnTo>
                  <a:pt x="29082" y="85217"/>
                </a:lnTo>
                <a:lnTo>
                  <a:pt x="30099" y="84200"/>
                </a:lnTo>
                <a:lnTo>
                  <a:pt x="14350" y="84200"/>
                </a:lnTo>
                <a:lnTo>
                  <a:pt x="12953" y="82677"/>
                </a:lnTo>
                <a:lnTo>
                  <a:pt x="13080" y="77216"/>
                </a:lnTo>
                <a:lnTo>
                  <a:pt x="13588" y="74422"/>
                </a:lnTo>
                <a:lnTo>
                  <a:pt x="14096" y="72262"/>
                </a:lnTo>
                <a:lnTo>
                  <a:pt x="24129" y="26162"/>
                </a:lnTo>
                <a:close/>
              </a:path>
              <a:path w="33654" h="93980">
                <a:moveTo>
                  <a:pt x="28828" y="76200"/>
                </a:moveTo>
                <a:lnTo>
                  <a:pt x="26288" y="78867"/>
                </a:lnTo>
                <a:lnTo>
                  <a:pt x="24129" y="80772"/>
                </a:lnTo>
                <a:lnTo>
                  <a:pt x="20573" y="83566"/>
                </a:lnTo>
                <a:lnTo>
                  <a:pt x="18922" y="84200"/>
                </a:lnTo>
                <a:lnTo>
                  <a:pt x="30099" y="84200"/>
                </a:lnTo>
                <a:lnTo>
                  <a:pt x="33527" y="80772"/>
                </a:lnTo>
                <a:lnTo>
                  <a:pt x="28828" y="76200"/>
                </a:lnTo>
                <a:close/>
              </a:path>
              <a:path w="33654" h="93980">
                <a:moveTo>
                  <a:pt x="29971" y="0"/>
                </a:moveTo>
                <a:lnTo>
                  <a:pt x="16255" y="0"/>
                </a:lnTo>
                <a:lnTo>
                  <a:pt x="12953" y="14350"/>
                </a:lnTo>
                <a:lnTo>
                  <a:pt x="26796" y="14350"/>
                </a:lnTo>
                <a:lnTo>
                  <a:pt x="2997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7640066" y="1978126"/>
            <a:ext cx="104140" cy="176809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7690484" y="2002154"/>
            <a:ext cx="48895" cy="147320"/>
          </a:xfrm>
          <a:custGeom>
            <a:avLst/>
            <a:gdLst/>
            <a:ahLst/>
            <a:cxnLst/>
            <a:rect l="l" t="t" r="r" b="b"/>
            <a:pathLst>
              <a:path w="48895" h="147319">
                <a:moveTo>
                  <a:pt x="2032" y="0"/>
                </a:moveTo>
                <a:lnTo>
                  <a:pt x="0" y="5969"/>
                </a:lnTo>
                <a:lnTo>
                  <a:pt x="8473" y="9636"/>
                </a:lnTo>
                <a:lnTo>
                  <a:pt x="15779" y="14732"/>
                </a:lnTo>
                <a:lnTo>
                  <a:pt x="33305" y="48736"/>
                </a:lnTo>
                <a:lnTo>
                  <a:pt x="35433" y="72644"/>
                </a:lnTo>
                <a:lnTo>
                  <a:pt x="34887" y="85594"/>
                </a:lnTo>
                <a:lnTo>
                  <a:pt x="21844" y="125394"/>
                </a:lnTo>
                <a:lnTo>
                  <a:pt x="126" y="140843"/>
                </a:lnTo>
                <a:lnTo>
                  <a:pt x="2032" y="146812"/>
                </a:lnTo>
                <a:lnTo>
                  <a:pt x="36830" y="121158"/>
                </a:lnTo>
                <a:lnTo>
                  <a:pt x="48895" y="73406"/>
                </a:lnTo>
                <a:lnTo>
                  <a:pt x="48132" y="59999"/>
                </a:lnTo>
                <a:lnTo>
                  <a:pt x="30035" y="16734"/>
                </a:lnTo>
                <a:lnTo>
                  <a:pt x="12700" y="3831"/>
                </a:lnTo>
                <a:lnTo>
                  <a:pt x="203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7690484" y="2002154"/>
            <a:ext cx="48895" cy="147320"/>
          </a:xfrm>
          <a:custGeom>
            <a:avLst/>
            <a:gdLst/>
            <a:ahLst/>
            <a:cxnLst/>
            <a:rect l="l" t="t" r="r" b="b"/>
            <a:pathLst>
              <a:path w="48895" h="147319">
                <a:moveTo>
                  <a:pt x="2032" y="0"/>
                </a:moveTo>
                <a:lnTo>
                  <a:pt x="36703" y="25781"/>
                </a:lnTo>
                <a:lnTo>
                  <a:pt x="48895" y="73406"/>
                </a:lnTo>
                <a:lnTo>
                  <a:pt x="48134" y="86903"/>
                </a:lnTo>
                <a:lnTo>
                  <a:pt x="30089" y="130131"/>
                </a:lnTo>
                <a:lnTo>
                  <a:pt x="2032" y="146812"/>
                </a:lnTo>
                <a:lnTo>
                  <a:pt x="126" y="140843"/>
                </a:lnTo>
                <a:lnTo>
                  <a:pt x="8509" y="137154"/>
                </a:lnTo>
                <a:lnTo>
                  <a:pt x="15748" y="132000"/>
                </a:lnTo>
                <a:lnTo>
                  <a:pt x="33258" y="97377"/>
                </a:lnTo>
                <a:lnTo>
                  <a:pt x="35433" y="72644"/>
                </a:lnTo>
                <a:lnTo>
                  <a:pt x="34905" y="60142"/>
                </a:lnTo>
                <a:lnTo>
                  <a:pt x="21895" y="21256"/>
                </a:lnTo>
                <a:lnTo>
                  <a:pt x="0" y="5969"/>
                </a:lnTo>
                <a:lnTo>
                  <a:pt x="203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6995159" y="2212848"/>
            <a:ext cx="137947" cy="166877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7013320" y="2236470"/>
            <a:ext cx="114935" cy="144145"/>
          </a:xfrm>
          <a:custGeom>
            <a:avLst/>
            <a:gdLst/>
            <a:ahLst/>
            <a:cxnLst/>
            <a:rect l="l" t="t" r="r" b="b"/>
            <a:pathLst>
              <a:path w="114934" h="144144">
                <a:moveTo>
                  <a:pt x="114680" y="0"/>
                </a:moveTo>
                <a:lnTo>
                  <a:pt x="0" y="0"/>
                </a:lnTo>
                <a:lnTo>
                  <a:pt x="0" y="3682"/>
                </a:lnTo>
                <a:lnTo>
                  <a:pt x="3175" y="4571"/>
                </a:lnTo>
                <a:lnTo>
                  <a:pt x="5460" y="5460"/>
                </a:lnTo>
                <a:lnTo>
                  <a:pt x="6730" y="6222"/>
                </a:lnTo>
                <a:lnTo>
                  <a:pt x="8127" y="6984"/>
                </a:lnTo>
                <a:lnTo>
                  <a:pt x="9144" y="8000"/>
                </a:lnTo>
                <a:lnTo>
                  <a:pt x="9778" y="9143"/>
                </a:lnTo>
                <a:lnTo>
                  <a:pt x="10540" y="10287"/>
                </a:lnTo>
                <a:lnTo>
                  <a:pt x="11049" y="11937"/>
                </a:lnTo>
                <a:lnTo>
                  <a:pt x="11429" y="14224"/>
                </a:lnTo>
                <a:lnTo>
                  <a:pt x="11683" y="16382"/>
                </a:lnTo>
                <a:lnTo>
                  <a:pt x="11928" y="19812"/>
                </a:lnTo>
                <a:lnTo>
                  <a:pt x="11928" y="124078"/>
                </a:lnTo>
                <a:lnTo>
                  <a:pt x="9778" y="134874"/>
                </a:lnTo>
                <a:lnTo>
                  <a:pt x="9017" y="136143"/>
                </a:lnTo>
                <a:lnTo>
                  <a:pt x="8000" y="137032"/>
                </a:lnTo>
                <a:lnTo>
                  <a:pt x="6603" y="137794"/>
                </a:lnTo>
                <a:lnTo>
                  <a:pt x="5333" y="138556"/>
                </a:lnTo>
                <a:lnTo>
                  <a:pt x="3048" y="139318"/>
                </a:lnTo>
                <a:lnTo>
                  <a:pt x="0" y="140207"/>
                </a:lnTo>
                <a:lnTo>
                  <a:pt x="0" y="144017"/>
                </a:lnTo>
                <a:lnTo>
                  <a:pt x="41021" y="144017"/>
                </a:lnTo>
                <a:lnTo>
                  <a:pt x="41021" y="140207"/>
                </a:lnTo>
                <a:lnTo>
                  <a:pt x="37973" y="139318"/>
                </a:lnTo>
                <a:lnTo>
                  <a:pt x="35686" y="138556"/>
                </a:lnTo>
                <a:lnTo>
                  <a:pt x="28955" y="124078"/>
                </a:lnTo>
                <a:lnTo>
                  <a:pt x="28955" y="8127"/>
                </a:lnTo>
                <a:lnTo>
                  <a:pt x="105435" y="8127"/>
                </a:lnTo>
                <a:lnTo>
                  <a:pt x="105663" y="7746"/>
                </a:lnTo>
                <a:lnTo>
                  <a:pt x="114680" y="3682"/>
                </a:lnTo>
                <a:lnTo>
                  <a:pt x="114680" y="0"/>
                </a:lnTo>
                <a:close/>
              </a:path>
              <a:path w="114934" h="144144">
                <a:moveTo>
                  <a:pt x="105435" y="8127"/>
                </a:moveTo>
                <a:lnTo>
                  <a:pt x="85471" y="8127"/>
                </a:lnTo>
                <a:lnTo>
                  <a:pt x="85353" y="127253"/>
                </a:lnTo>
                <a:lnTo>
                  <a:pt x="85301" y="127762"/>
                </a:lnTo>
                <a:lnTo>
                  <a:pt x="84948" y="129920"/>
                </a:lnTo>
                <a:lnTo>
                  <a:pt x="84708" y="132079"/>
                </a:lnTo>
                <a:lnTo>
                  <a:pt x="84074" y="133730"/>
                </a:lnTo>
                <a:lnTo>
                  <a:pt x="83311" y="134874"/>
                </a:lnTo>
                <a:lnTo>
                  <a:pt x="82550" y="136143"/>
                </a:lnTo>
                <a:lnTo>
                  <a:pt x="81533" y="137032"/>
                </a:lnTo>
                <a:lnTo>
                  <a:pt x="78994" y="138556"/>
                </a:lnTo>
                <a:lnTo>
                  <a:pt x="76707" y="139318"/>
                </a:lnTo>
                <a:lnTo>
                  <a:pt x="73659" y="140207"/>
                </a:lnTo>
                <a:lnTo>
                  <a:pt x="73659" y="144017"/>
                </a:lnTo>
                <a:lnTo>
                  <a:pt x="114680" y="144017"/>
                </a:lnTo>
                <a:lnTo>
                  <a:pt x="114680" y="140207"/>
                </a:lnTo>
                <a:lnTo>
                  <a:pt x="111378" y="139318"/>
                </a:lnTo>
                <a:lnTo>
                  <a:pt x="109093" y="138429"/>
                </a:lnTo>
                <a:lnTo>
                  <a:pt x="102870" y="127253"/>
                </a:lnTo>
                <a:lnTo>
                  <a:pt x="102870" y="16255"/>
                </a:lnTo>
                <a:lnTo>
                  <a:pt x="103124" y="14096"/>
                </a:lnTo>
                <a:lnTo>
                  <a:pt x="103504" y="11810"/>
                </a:lnTo>
                <a:lnTo>
                  <a:pt x="104139" y="10159"/>
                </a:lnTo>
                <a:lnTo>
                  <a:pt x="104901" y="9016"/>
                </a:lnTo>
                <a:lnTo>
                  <a:pt x="105435" y="812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7013320" y="2236470"/>
            <a:ext cx="114935" cy="144145"/>
          </a:xfrm>
          <a:custGeom>
            <a:avLst/>
            <a:gdLst/>
            <a:ahLst/>
            <a:cxnLst/>
            <a:rect l="l" t="t" r="r" b="b"/>
            <a:pathLst>
              <a:path w="114934" h="144144">
                <a:moveTo>
                  <a:pt x="0" y="0"/>
                </a:moveTo>
                <a:lnTo>
                  <a:pt x="114680" y="0"/>
                </a:lnTo>
                <a:lnTo>
                  <a:pt x="114680" y="3682"/>
                </a:lnTo>
                <a:lnTo>
                  <a:pt x="111505" y="4571"/>
                </a:lnTo>
                <a:lnTo>
                  <a:pt x="109347" y="5460"/>
                </a:lnTo>
                <a:lnTo>
                  <a:pt x="108076" y="6095"/>
                </a:lnTo>
                <a:lnTo>
                  <a:pt x="106679" y="6857"/>
                </a:lnTo>
                <a:lnTo>
                  <a:pt x="105663" y="7746"/>
                </a:lnTo>
                <a:lnTo>
                  <a:pt x="104901" y="9016"/>
                </a:lnTo>
                <a:lnTo>
                  <a:pt x="104139" y="10159"/>
                </a:lnTo>
                <a:lnTo>
                  <a:pt x="103504" y="11810"/>
                </a:lnTo>
                <a:lnTo>
                  <a:pt x="103124" y="14096"/>
                </a:lnTo>
                <a:lnTo>
                  <a:pt x="102870" y="16255"/>
                </a:lnTo>
                <a:lnTo>
                  <a:pt x="102743" y="19812"/>
                </a:lnTo>
                <a:lnTo>
                  <a:pt x="102743" y="24764"/>
                </a:lnTo>
                <a:lnTo>
                  <a:pt x="102743" y="119125"/>
                </a:lnTo>
                <a:lnTo>
                  <a:pt x="102743" y="123825"/>
                </a:lnTo>
                <a:lnTo>
                  <a:pt x="102870" y="127253"/>
                </a:lnTo>
                <a:lnTo>
                  <a:pt x="114680" y="140207"/>
                </a:lnTo>
                <a:lnTo>
                  <a:pt x="114680" y="144017"/>
                </a:lnTo>
                <a:lnTo>
                  <a:pt x="73659" y="144017"/>
                </a:lnTo>
                <a:lnTo>
                  <a:pt x="73659" y="140207"/>
                </a:lnTo>
                <a:lnTo>
                  <a:pt x="76707" y="139318"/>
                </a:lnTo>
                <a:lnTo>
                  <a:pt x="78994" y="138556"/>
                </a:lnTo>
                <a:lnTo>
                  <a:pt x="80263" y="137794"/>
                </a:lnTo>
                <a:lnTo>
                  <a:pt x="81533" y="137032"/>
                </a:lnTo>
                <a:lnTo>
                  <a:pt x="82550" y="136143"/>
                </a:lnTo>
                <a:lnTo>
                  <a:pt x="83311" y="134874"/>
                </a:lnTo>
                <a:lnTo>
                  <a:pt x="84074" y="133730"/>
                </a:lnTo>
                <a:lnTo>
                  <a:pt x="84708" y="132079"/>
                </a:lnTo>
                <a:lnTo>
                  <a:pt x="84962" y="129793"/>
                </a:lnTo>
                <a:lnTo>
                  <a:pt x="85344" y="127507"/>
                </a:lnTo>
                <a:lnTo>
                  <a:pt x="85471" y="123951"/>
                </a:lnTo>
                <a:lnTo>
                  <a:pt x="85471" y="119125"/>
                </a:lnTo>
                <a:lnTo>
                  <a:pt x="85471" y="8127"/>
                </a:lnTo>
                <a:lnTo>
                  <a:pt x="28955" y="8127"/>
                </a:lnTo>
                <a:lnTo>
                  <a:pt x="28955" y="119125"/>
                </a:lnTo>
                <a:lnTo>
                  <a:pt x="28955" y="124078"/>
                </a:lnTo>
                <a:lnTo>
                  <a:pt x="29209" y="127762"/>
                </a:lnTo>
                <a:lnTo>
                  <a:pt x="41021" y="140207"/>
                </a:lnTo>
                <a:lnTo>
                  <a:pt x="41021" y="144017"/>
                </a:lnTo>
                <a:lnTo>
                  <a:pt x="0" y="144017"/>
                </a:lnTo>
                <a:lnTo>
                  <a:pt x="0" y="140207"/>
                </a:lnTo>
                <a:lnTo>
                  <a:pt x="3048" y="139318"/>
                </a:lnTo>
                <a:lnTo>
                  <a:pt x="5333" y="138556"/>
                </a:lnTo>
                <a:lnTo>
                  <a:pt x="6603" y="137794"/>
                </a:lnTo>
                <a:lnTo>
                  <a:pt x="8000" y="137032"/>
                </a:lnTo>
                <a:lnTo>
                  <a:pt x="9017" y="136143"/>
                </a:lnTo>
                <a:lnTo>
                  <a:pt x="9778" y="134874"/>
                </a:lnTo>
                <a:lnTo>
                  <a:pt x="10540" y="133730"/>
                </a:lnTo>
                <a:lnTo>
                  <a:pt x="11049" y="131952"/>
                </a:lnTo>
                <a:lnTo>
                  <a:pt x="11429" y="129793"/>
                </a:lnTo>
                <a:lnTo>
                  <a:pt x="11683" y="127507"/>
                </a:lnTo>
                <a:lnTo>
                  <a:pt x="11937" y="123951"/>
                </a:lnTo>
                <a:lnTo>
                  <a:pt x="11937" y="119125"/>
                </a:lnTo>
                <a:lnTo>
                  <a:pt x="11937" y="24764"/>
                </a:lnTo>
                <a:lnTo>
                  <a:pt x="11937" y="19938"/>
                </a:lnTo>
                <a:lnTo>
                  <a:pt x="11683" y="16382"/>
                </a:lnTo>
                <a:lnTo>
                  <a:pt x="11429" y="14224"/>
                </a:lnTo>
                <a:lnTo>
                  <a:pt x="11049" y="11937"/>
                </a:lnTo>
                <a:lnTo>
                  <a:pt x="10540" y="10287"/>
                </a:lnTo>
                <a:lnTo>
                  <a:pt x="9778" y="9143"/>
                </a:lnTo>
                <a:lnTo>
                  <a:pt x="9144" y="8000"/>
                </a:lnTo>
                <a:lnTo>
                  <a:pt x="8127" y="6984"/>
                </a:lnTo>
                <a:lnTo>
                  <a:pt x="6730" y="6222"/>
                </a:lnTo>
                <a:lnTo>
                  <a:pt x="5460" y="5460"/>
                </a:lnTo>
                <a:lnTo>
                  <a:pt x="3175" y="4571"/>
                </a:lnTo>
                <a:lnTo>
                  <a:pt x="0" y="368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7129271" y="2289048"/>
            <a:ext cx="55684" cy="116586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7141718" y="2308225"/>
            <a:ext cx="131606" cy="102743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7193788" y="2348229"/>
            <a:ext cx="75565" cy="40005"/>
          </a:xfrm>
          <a:custGeom>
            <a:avLst/>
            <a:gdLst/>
            <a:ahLst/>
            <a:cxnLst/>
            <a:rect l="l" t="t" r="r" b="b"/>
            <a:pathLst>
              <a:path w="75565" h="40005">
                <a:moveTo>
                  <a:pt x="75310" y="28829"/>
                </a:moveTo>
                <a:lnTo>
                  <a:pt x="0" y="28829"/>
                </a:lnTo>
                <a:lnTo>
                  <a:pt x="0" y="39750"/>
                </a:lnTo>
                <a:lnTo>
                  <a:pt x="75310" y="39750"/>
                </a:lnTo>
                <a:lnTo>
                  <a:pt x="75310" y="28829"/>
                </a:lnTo>
                <a:close/>
              </a:path>
              <a:path w="75565" h="40005">
                <a:moveTo>
                  <a:pt x="75310" y="0"/>
                </a:moveTo>
                <a:lnTo>
                  <a:pt x="0" y="0"/>
                </a:lnTo>
                <a:lnTo>
                  <a:pt x="0" y="10922"/>
                </a:lnTo>
                <a:lnTo>
                  <a:pt x="75310" y="10922"/>
                </a:lnTo>
                <a:lnTo>
                  <a:pt x="7531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7193788" y="2377058"/>
            <a:ext cx="75565" cy="11430"/>
          </a:xfrm>
          <a:custGeom>
            <a:avLst/>
            <a:gdLst/>
            <a:ahLst/>
            <a:cxnLst/>
            <a:rect l="l" t="t" r="r" b="b"/>
            <a:pathLst>
              <a:path w="75565" h="11430">
                <a:moveTo>
                  <a:pt x="0" y="0"/>
                </a:moveTo>
                <a:lnTo>
                  <a:pt x="75310" y="0"/>
                </a:lnTo>
                <a:lnTo>
                  <a:pt x="75310" y="10921"/>
                </a:lnTo>
                <a:lnTo>
                  <a:pt x="0" y="1092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7193788" y="2348229"/>
            <a:ext cx="75565" cy="11430"/>
          </a:xfrm>
          <a:custGeom>
            <a:avLst/>
            <a:gdLst/>
            <a:ahLst/>
            <a:cxnLst/>
            <a:rect l="l" t="t" r="r" b="b"/>
            <a:pathLst>
              <a:path w="75565" h="11430">
                <a:moveTo>
                  <a:pt x="0" y="0"/>
                </a:moveTo>
                <a:lnTo>
                  <a:pt x="75310" y="0"/>
                </a:lnTo>
                <a:lnTo>
                  <a:pt x="75310" y="10922"/>
                </a:lnTo>
                <a:lnTo>
                  <a:pt x="0" y="1092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7274052" y="2304323"/>
            <a:ext cx="78527" cy="99786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7292213" y="2327401"/>
            <a:ext cx="55880" cy="78105"/>
          </a:xfrm>
          <a:custGeom>
            <a:avLst/>
            <a:gdLst/>
            <a:ahLst/>
            <a:cxnLst/>
            <a:rect l="l" t="t" r="r" b="b"/>
            <a:pathLst>
              <a:path w="55879" h="78105">
                <a:moveTo>
                  <a:pt x="36067" y="14986"/>
                </a:moveTo>
                <a:lnTo>
                  <a:pt x="20827" y="14986"/>
                </a:lnTo>
                <a:lnTo>
                  <a:pt x="21716" y="15367"/>
                </a:lnTo>
                <a:lnTo>
                  <a:pt x="22351" y="16001"/>
                </a:lnTo>
                <a:lnTo>
                  <a:pt x="22859" y="16637"/>
                </a:lnTo>
                <a:lnTo>
                  <a:pt x="23240" y="17780"/>
                </a:lnTo>
                <a:lnTo>
                  <a:pt x="23240" y="63881"/>
                </a:lnTo>
                <a:lnTo>
                  <a:pt x="3428" y="71755"/>
                </a:lnTo>
                <a:lnTo>
                  <a:pt x="3428" y="77724"/>
                </a:lnTo>
                <a:lnTo>
                  <a:pt x="55879" y="77724"/>
                </a:lnTo>
                <a:lnTo>
                  <a:pt x="55879" y="71755"/>
                </a:lnTo>
                <a:lnTo>
                  <a:pt x="50545" y="71755"/>
                </a:lnTo>
                <a:lnTo>
                  <a:pt x="46608" y="71500"/>
                </a:lnTo>
                <a:lnTo>
                  <a:pt x="36067" y="63881"/>
                </a:lnTo>
                <a:lnTo>
                  <a:pt x="36067" y="14986"/>
                </a:lnTo>
                <a:close/>
              </a:path>
              <a:path w="55879" h="78105">
                <a:moveTo>
                  <a:pt x="36448" y="0"/>
                </a:moveTo>
                <a:lnTo>
                  <a:pt x="32384" y="0"/>
                </a:lnTo>
                <a:lnTo>
                  <a:pt x="0" y="16763"/>
                </a:lnTo>
                <a:lnTo>
                  <a:pt x="3301" y="23113"/>
                </a:lnTo>
                <a:lnTo>
                  <a:pt x="7619" y="20447"/>
                </a:lnTo>
                <a:lnTo>
                  <a:pt x="11048" y="18414"/>
                </a:lnTo>
                <a:lnTo>
                  <a:pt x="16382" y="15621"/>
                </a:lnTo>
                <a:lnTo>
                  <a:pt x="18414" y="14986"/>
                </a:lnTo>
                <a:lnTo>
                  <a:pt x="36067" y="14986"/>
                </a:lnTo>
                <a:lnTo>
                  <a:pt x="36194" y="6350"/>
                </a:lnTo>
                <a:lnTo>
                  <a:pt x="3644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7292213" y="2327401"/>
            <a:ext cx="55880" cy="78105"/>
          </a:xfrm>
          <a:custGeom>
            <a:avLst/>
            <a:gdLst/>
            <a:ahLst/>
            <a:cxnLst/>
            <a:rect l="l" t="t" r="r" b="b"/>
            <a:pathLst>
              <a:path w="55879" h="78105">
                <a:moveTo>
                  <a:pt x="32384" y="0"/>
                </a:moveTo>
                <a:lnTo>
                  <a:pt x="36448" y="0"/>
                </a:lnTo>
                <a:lnTo>
                  <a:pt x="36448" y="888"/>
                </a:lnTo>
                <a:lnTo>
                  <a:pt x="36321" y="2921"/>
                </a:lnTo>
                <a:lnTo>
                  <a:pt x="36194" y="6350"/>
                </a:lnTo>
                <a:lnTo>
                  <a:pt x="36194" y="9778"/>
                </a:lnTo>
                <a:lnTo>
                  <a:pt x="36067" y="13208"/>
                </a:lnTo>
                <a:lnTo>
                  <a:pt x="36067" y="16763"/>
                </a:lnTo>
                <a:lnTo>
                  <a:pt x="36067" y="61213"/>
                </a:lnTo>
                <a:lnTo>
                  <a:pt x="36067" y="63881"/>
                </a:lnTo>
                <a:lnTo>
                  <a:pt x="36321" y="65786"/>
                </a:lnTo>
                <a:lnTo>
                  <a:pt x="36829" y="66928"/>
                </a:lnTo>
                <a:lnTo>
                  <a:pt x="37337" y="68072"/>
                </a:lnTo>
                <a:lnTo>
                  <a:pt x="37972" y="68961"/>
                </a:lnTo>
                <a:lnTo>
                  <a:pt x="38988" y="69596"/>
                </a:lnTo>
                <a:lnTo>
                  <a:pt x="40004" y="70231"/>
                </a:lnTo>
                <a:lnTo>
                  <a:pt x="41782" y="70738"/>
                </a:lnTo>
                <a:lnTo>
                  <a:pt x="44195" y="71120"/>
                </a:lnTo>
                <a:lnTo>
                  <a:pt x="46608" y="71500"/>
                </a:lnTo>
                <a:lnTo>
                  <a:pt x="50545" y="71755"/>
                </a:lnTo>
                <a:lnTo>
                  <a:pt x="55879" y="71755"/>
                </a:lnTo>
                <a:lnTo>
                  <a:pt x="55879" y="77724"/>
                </a:lnTo>
                <a:lnTo>
                  <a:pt x="3428" y="77724"/>
                </a:lnTo>
                <a:lnTo>
                  <a:pt x="3428" y="71755"/>
                </a:lnTo>
                <a:lnTo>
                  <a:pt x="8508" y="71627"/>
                </a:lnTo>
                <a:lnTo>
                  <a:pt x="12318" y="71500"/>
                </a:lnTo>
                <a:lnTo>
                  <a:pt x="14731" y="71120"/>
                </a:lnTo>
                <a:lnTo>
                  <a:pt x="17144" y="70738"/>
                </a:lnTo>
                <a:lnTo>
                  <a:pt x="18795" y="70231"/>
                </a:lnTo>
                <a:lnTo>
                  <a:pt x="19938" y="69596"/>
                </a:lnTo>
                <a:lnTo>
                  <a:pt x="21081" y="68961"/>
                </a:lnTo>
                <a:lnTo>
                  <a:pt x="21843" y="68072"/>
                </a:lnTo>
                <a:lnTo>
                  <a:pt x="22478" y="66928"/>
                </a:lnTo>
                <a:lnTo>
                  <a:pt x="22986" y="65786"/>
                </a:lnTo>
                <a:lnTo>
                  <a:pt x="23240" y="63881"/>
                </a:lnTo>
                <a:lnTo>
                  <a:pt x="23240" y="61213"/>
                </a:lnTo>
                <a:lnTo>
                  <a:pt x="23240" y="19303"/>
                </a:lnTo>
                <a:lnTo>
                  <a:pt x="23240" y="17780"/>
                </a:lnTo>
                <a:lnTo>
                  <a:pt x="22859" y="16637"/>
                </a:lnTo>
                <a:lnTo>
                  <a:pt x="22351" y="16001"/>
                </a:lnTo>
                <a:lnTo>
                  <a:pt x="21716" y="15367"/>
                </a:lnTo>
                <a:lnTo>
                  <a:pt x="20827" y="14986"/>
                </a:lnTo>
                <a:lnTo>
                  <a:pt x="19684" y="14986"/>
                </a:lnTo>
                <a:lnTo>
                  <a:pt x="18414" y="14986"/>
                </a:lnTo>
                <a:lnTo>
                  <a:pt x="16382" y="15621"/>
                </a:lnTo>
                <a:lnTo>
                  <a:pt x="13715" y="17018"/>
                </a:lnTo>
                <a:lnTo>
                  <a:pt x="11048" y="18414"/>
                </a:lnTo>
                <a:lnTo>
                  <a:pt x="7619" y="20447"/>
                </a:lnTo>
                <a:lnTo>
                  <a:pt x="3301" y="23113"/>
                </a:lnTo>
                <a:lnTo>
                  <a:pt x="0" y="16763"/>
                </a:lnTo>
                <a:lnTo>
                  <a:pt x="323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7121652" y="2179351"/>
            <a:ext cx="119661" cy="108934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7139051" y="2202942"/>
            <a:ext cx="97790" cy="86360"/>
          </a:xfrm>
          <a:custGeom>
            <a:avLst/>
            <a:gdLst/>
            <a:ahLst/>
            <a:cxnLst/>
            <a:rect l="l" t="t" r="r" b="b"/>
            <a:pathLst>
              <a:path w="97790" h="86360">
                <a:moveTo>
                  <a:pt x="46481" y="0"/>
                </a:moveTo>
                <a:lnTo>
                  <a:pt x="16128" y="0"/>
                </a:lnTo>
                <a:lnTo>
                  <a:pt x="14985" y="4699"/>
                </a:lnTo>
                <a:lnTo>
                  <a:pt x="17145" y="4699"/>
                </a:lnTo>
                <a:lnTo>
                  <a:pt x="18796" y="4953"/>
                </a:lnTo>
                <a:lnTo>
                  <a:pt x="22767" y="12573"/>
                </a:lnTo>
                <a:lnTo>
                  <a:pt x="22351" y="14859"/>
                </a:lnTo>
                <a:lnTo>
                  <a:pt x="21421" y="19304"/>
                </a:lnTo>
                <a:lnTo>
                  <a:pt x="9905" y="71500"/>
                </a:lnTo>
                <a:lnTo>
                  <a:pt x="9017" y="74549"/>
                </a:lnTo>
                <a:lnTo>
                  <a:pt x="8206" y="76454"/>
                </a:lnTo>
                <a:lnTo>
                  <a:pt x="7620" y="77978"/>
                </a:lnTo>
                <a:lnTo>
                  <a:pt x="1016" y="81661"/>
                </a:lnTo>
                <a:lnTo>
                  <a:pt x="0" y="86360"/>
                </a:lnTo>
                <a:lnTo>
                  <a:pt x="30479" y="86360"/>
                </a:lnTo>
                <a:lnTo>
                  <a:pt x="31496" y="81661"/>
                </a:lnTo>
                <a:lnTo>
                  <a:pt x="28575" y="81534"/>
                </a:lnTo>
                <a:lnTo>
                  <a:pt x="26543" y="81153"/>
                </a:lnTo>
                <a:lnTo>
                  <a:pt x="24383" y="79502"/>
                </a:lnTo>
                <a:lnTo>
                  <a:pt x="23864" y="78359"/>
                </a:lnTo>
                <a:lnTo>
                  <a:pt x="23822" y="74549"/>
                </a:lnTo>
                <a:lnTo>
                  <a:pt x="24129" y="71882"/>
                </a:lnTo>
                <a:lnTo>
                  <a:pt x="25019" y="67691"/>
                </a:lnTo>
                <a:lnTo>
                  <a:pt x="29972" y="44831"/>
                </a:lnTo>
                <a:lnTo>
                  <a:pt x="54959" y="44831"/>
                </a:lnTo>
                <a:lnTo>
                  <a:pt x="51943" y="38988"/>
                </a:lnTo>
                <a:lnTo>
                  <a:pt x="52825" y="38227"/>
                </a:lnTo>
                <a:lnTo>
                  <a:pt x="31496" y="38227"/>
                </a:lnTo>
                <a:lnTo>
                  <a:pt x="35867" y="18542"/>
                </a:lnTo>
                <a:lnTo>
                  <a:pt x="45466" y="4572"/>
                </a:lnTo>
                <a:lnTo>
                  <a:pt x="46481" y="0"/>
                </a:lnTo>
                <a:close/>
              </a:path>
              <a:path w="97790" h="86360">
                <a:moveTo>
                  <a:pt x="54959" y="44831"/>
                </a:moveTo>
                <a:lnTo>
                  <a:pt x="35559" y="44831"/>
                </a:lnTo>
                <a:lnTo>
                  <a:pt x="36956" y="45085"/>
                </a:lnTo>
                <a:lnTo>
                  <a:pt x="37846" y="45466"/>
                </a:lnTo>
                <a:lnTo>
                  <a:pt x="43306" y="52197"/>
                </a:lnTo>
                <a:lnTo>
                  <a:pt x="52704" y="70612"/>
                </a:lnTo>
                <a:lnTo>
                  <a:pt x="54101" y="73406"/>
                </a:lnTo>
                <a:lnTo>
                  <a:pt x="55118" y="75311"/>
                </a:lnTo>
                <a:lnTo>
                  <a:pt x="55499" y="76454"/>
                </a:lnTo>
                <a:lnTo>
                  <a:pt x="55879" y="77470"/>
                </a:lnTo>
                <a:lnTo>
                  <a:pt x="56006" y="80645"/>
                </a:lnTo>
                <a:lnTo>
                  <a:pt x="54737" y="81534"/>
                </a:lnTo>
                <a:lnTo>
                  <a:pt x="52197" y="81661"/>
                </a:lnTo>
                <a:lnTo>
                  <a:pt x="51053" y="86360"/>
                </a:lnTo>
                <a:lnTo>
                  <a:pt x="80772" y="86360"/>
                </a:lnTo>
                <a:lnTo>
                  <a:pt x="81915" y="81661"/>
                </a:lnTo>
                <a:lnTo>
                  <a:pt x="79628" y="81534"/>
                </a:lnTo>
                <a:lnTo>
                  <a:pt x="77724" y="81025"/>
                </a:lnTo>
                <a:lnTo>
                  <a:pt x="67945" y="69977"/>
                </a:lnTo>
                <a:lnTo>
                  <a:pt x="54959" y="44831"/>
                </a:lnTo>
                <a:close/>
              </a:path>
              <a:path w="97790" h="86360">
                <a:moveTo>
                  <a:pt x="97281" y="0"/>
                </a:moveTo>
                <a:lnTo>
                  <a:pt x="64770" y="0"/>
                </a:lnTo>
                <a:lnTo>
                  <a:pt x="63753" y="4699"/>
                </a:lnTo>
                <a:lnTo>
                  <a:pt x="65913" y="4699"/>
                </a:lnTo>
                <a:lnTo>
                  <a:pt x="67437" y="4953"/>
                </a:lnTo>
                <a:lnTo>
                  <a:pt x="68325" y="5587"/>
                </a:lnTo>
                <a:lnTo>
                  <a:pt x="69088" y="6096"/>
                </a:lnTo>
                <a:lnTo>
                  <a:pt x="69596" y="6985"/>
                </a:lnTo>
                <a:lnTo>
                  <a:pt x="69596" y="9017"/>
                </a:lnTo>
                <a:lnTo>
                  <a:pt x="69215" y="10160"/>
                </a:lnTo>
                <a:lnTo>
                  <a:pt x="68579" y="11303"/>
                </a:lnTo>
                <a:lnTo>
                  <a:pt x="67564" y="13208"/>
                </a:lnTo>
                <a:lnTo>
                  <a:pt x="37592" y="37846"/>
                </a:lnTo>
                <a:lnTo>
                  <a:pt x="35432" y="38227"/>
                </a:lnTo>
                <a:lnTo>
                  <a:pt x="52825" y="38227"/>
                </a:lnTo>
                <a:lnTo>
                  <a:pt x="82550" y="12573"/>
                </a:lnTo>
                <a:lnTo>
                  <a:pt x="91694" y="6096"/>
                </a:lnTo>
                <a:lnTo>
                  <a:pt x="93091" y="5334"/>
                </a:lnTo>
                <a:lnTo>
                  <a:pt x="94615" y="4825"/>
                </a:lnTo>
                <a:lnTo>
                  <a:pt x="96139" y="4699"/>
                </a:lnTo>
                <a:lnTo>
                  <a:pt x="9728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7139051" y="2202942"/>
            <a:ext cx="97790" cy="86360"/>
          </a:xfrm>
          <a:custGeom>
            <a:avLst/>
            <a:gdLst/>
            <a:ahLst/>
            <a:cxnLst/>
            <a:rect l="l" t="t" r="r" b="b"/>
            <a:pathLst>
              <a:path w="97790" h="86360">
                <a:moveTo>
                  <a:pt x="16128" y="0"/>
                </a:moveTo>
                <a:lnTo>
                  <a:pt x="46481" y="0"/>
                </a:lnTo>
                <a:lnTo>
                  <a:pt x="45466" y="4572"/>
                </a:lnTo>
                <a:lnTo>
                  <a:pt x="43306" y="4825"/>
                </a:lnTo>
                <a:lnTo>
                  <a:pt x="41782" y="5461"/>
                </a:lnTo>
                <a:lnTo>
                  <a:pt x="40767" y="6223"/>
                </a:lnTo>
                <a:lnTo>
                  <a:pt x="39750" y="6985"/>
                </a:lnTo>
                <a:lnTo>
                  <a:pt x="38989" y="8255"/>
                </a:lnTo>
                <a:lnTo>
                  <a:pt x="31496" y="38227"/>
                </a:lnTo>
                <a:lnTo>
                  <a:pt x="33020" y="38227"/>
                </a:lnTo>
                <a:lnTo>
                  <a:pt x="35432" y="38227"/>
                </a:lnTo>
                <a:lnTo>
                  <a:pt x="48387" y="30861"/>
                </a:lnTo>
                <a:lnTo>
                  <a:pt x="53594" y="26543"/>
                </a:lnTo>
                <a:lnTo>
                  <a:pt x="68579" y="11303"/>
                </a:lnTo>
                <a:lnTo>
                  <a:pt x="69215" y="10160"/>
                </a:lnTo>
                <a:lnTo>
                  <a:pt x="69596" y="9017"/>
                </a:lnTo>
                <a:lnTo>
                  <a:pt x="69596" y="8000"/>
                </a:lnTo>
                <a:lnTo>
                  <a:pt x="69596" y="6985"/>
                </a:lnTo>
                <a:lnTo>
                  <a:pt x="69088" y="6096"/>
                </a:lnTo>
                <a:lnTo>
                  <a:pt x="68325" y="5587"/>
                </a:lnTo>
                <a:lnTo>
                  <a:pt x="67437" y="4953"/>
                </a:lnTo>
                <a:lnTo>
                  <a:pt x="65913" y="4699"/>
                </a:lnTo>
                <a:lnTo>
                  <a:pt x="63753" y="4699"/>
                </a:lnTo>
                <a:lnTo>
                  <a:pt x="64770" y="0"/>
                </a:lnTo>
                <a:lnTo>
                  <a:pt x="97281" y="0"/>
                </a:lnTo>
                <a:lnTo>
                  <a:pt x="96139" y="4699"/>
                </a:lnTo>
                <a:lnTo>
                  <a:pt x="94615" y="4825"/>
                </a:lnTo>
                <a:lnTo>
                  <a:pt x="93091" y="5334"/>
                </a:lnTo>
                <a:lnTo>
                  <a:pt x="91694" y="6096"/>
                </a:lnTo>
                <a:lnTo>
                  <a:pt x="90170" y="6731"/>
                </a:lnTo>
                <a:lnTo>
                  <a:pt x="88646" y="7747"/>
                </a:lnTo>
                <a:lnTo>
                  <a:pt x="86995" y="9017"/>
                </a:lnTo>
                <a:lnTo>
                  <a:pt x="85344" y="10287"/>
                </a:lnTo>
                <a:lnTo>
                  <a:pt x="82550" y="12573"/>
                </a:lnTo>
                <a:lnTo>
                  <a:pt x="78740" y="15875"/>
                </a:lnTo>
                <a:lnTo>
                  <a:pt x="51943" y="38988"/>
                </a:lnTo>
                <a:lnTo>
                  <a:pt x="67945" y="69977"/>
                </a:lnTo>
                <a:lnTo>
                  <a:pt x="69723" y="73279"/>
                </a:lnTo>
                <a:lnTo>
                  <a:pt x="71120" y="75565"/>
                </a:lnTo>
                <a:lnTo>
                  <a:pt x="72263" y="76962"/>
                </a:lnTo>
                <a:lnTo>
                  <a:pt x="73405" y="78359"/>
                </a:lnTo>
                <a:lnTo>
                  <a:pt x="74675" y="79502"/>
                </a:lnTo>
                <a:lnTo>
                  <a:pt x="76200" y="80263"/>
                </a:lnTo>
                <a:lnTo>
                  <a:pt x="77724" y="81025"/>
                </a:lnTo>
                <a:lnTo>
                  <a:pt x="79628" y="81534"/>
                </a:lnTo>
                <a:lnTo>
                  <a:pt x="81915" y="81661"/>
                </a:lnTo>
                <a:lnTo>
                  <a:pt x="80772" y="86360"/>
                </a:lnTo>
                <a:lnTo>
                  <a:pt x="51053" y="86360"/>
                </a:lnTo>
                <a:lnTo>
                  <a:pt x="52197" y="81661"/>
                </a:lnTo>
                <a:lnTo>
                  <a:pt x="54737" y="81534"/>
                </a:lnTo>
                <a:lnTo>
                  <a:pt x="56006" y="80645"/>
                </a:lnTo>
                <a:lnTo>
                  <a:pt x="56006" y="79248"/>
                </a:lnTo>
                <a:lnTo>
                  <a:pt x="56006" y="78486"/>
                </a:lnTo>
                <a:lnTo>
                  <a:pt x="55879" y="77470"/>
                </a:lnTo>
                <a:lnTo>
                  <a:pt x="55499" y="76454"/>
                </a:lnTo>
                <a:lnTo>
                  <a:pt x="55118" y="75311"/>
                </a:lnTo>
                <a:lnTo>
                  <a:pt x="54101" y="73406"/>
                </a:lnTo>
                <a:lnTo>
                  <a:pt x="52704" y="70612"/>
                </a:lnTo>
                <a:lnTo>
                  <a:pt x="43306" y="52197"/>
                </a:lnTo>
                <a:lnTo>
                  <a:pt x="42164" y="49911"/>
                </a:lnTo>
                <a:lnTo>
                  <a:pt x="37846" y="45466"/>
                </a:lnTo>
                <a:lnTo>
                  <a:pt x="36956" y="45085"/>
                </a:lnTo>
                <a:lnTo>
                  <a:pt x="35559" y="44831"/>
                </a:lnTo>
                <a:lnTo>
                  <a:pt x="33781" y="44831"/>
                </a:lnTo>
                <a:lnTo>
                  <a:pt x="29972" y="44831"/>
                </a:lnTo>
                <a:lnTo>
                  <a:pt x="25019" y="67691"/>
                </a:lnTo>
                <a:lnTo>
                  <a:pt x="24510" y="70104"/>
                </a:lnTo>
                <a:lnTo>
                  <a:pt x="24129" y="71882"/>
                </a:lnTo>
                <a:lnTo>
                  <a:pt x="24002" y="72898"/>
                </a:lnTo>
                <a:lnTo>
                  <a:pt x="23875" y="74041"/>
                </a:lnTo>
                <a:lnTo>
                  <a:pt x="23749" y="75184"/>
                </a:lnTo>
                <a:lnTo>
                  <a:pt x="23749" y="76200"/>
                </a:lnTo>
                <a:lnTo>
                  <a:pt x="23749" y="78105"/>
                </a:lnTo>
                <a:lnTo>
                  <a:pt x="24383" y="79502"/>
                </a:lnTo>
                <a:lnTo>
                  <a:pt x="25400" y="80263"/>
                </a:lnTo>
                <a:lnTo>
                  <a:pt x="26543" y="81153"/>
                </a:lnTo>
                <a:lnTo>
                  <a:pt x="28575" y="81534"/>
                </a:lnTo>
                <a:lnTo>
                  <a:pt x="31496" y="81661"/>
                </a:lnTo>
                <a:lnTo>
                  <a:pt x="30479" y="86360"/>
                </a:lnTo>
                <a:lnTo>
                  <a:pt x="0" y="86360"/>
                </a:lnTo>
                <a:lnTo>
                  <a:pt x="1016" y="81661"/>
                </a:lnTo>
                <a:lnTo>
                  <a:pt x="3175" y="81280"/>
                </a:lnTo>
                <a:lnTo>
                  <a:pt x="4825" y="80772"/>
                </a:lnTo>
                <a:lnTo>
                  <a:pt x="5842" y="80010"/>
                </a:lnTo>
                <a:lnTo>
                  <a:pt x="6730" y="79248"/>
                </a:lnTo>
                <a:lnTo>
                  <a:pt x="7620" y="77978"/>
                </a:lnTo>
                <a:lnTo>
                  <a:pt x="8254" y="76327"/>
                </a:lnTo>
                <a:lnTo>
                  <a:pt x="9017" y="74549"/>
                </a:lnTo>
                <a:lnTo>
                  <a:pt x="21590" y="18542"/>
                </a:lnTo>
                <a:lnTo>
                  <a:pt x="22859" y="12065"/>
                </a:lnTo>
                <a:lnTo>
                  <a:pt x="22859" y="10160"/>
                </a:lnTo>
                <a:lnTo>
                  <a:pt x="22859" y="8890"/>
                </a:lnTo>
                <a:lnTo>
                  <a:pt x="22605" y="7874"/>
                </a:lnTo>
                <a:lnTo>
                  <a:pt x="22225" y="7112"/>
                </a:lnTo>
                <a:lnTo>
                  <a:pt x="21844" y="6350"/>
                </a:lnTo>
                <a:lnTo>
                  <a:pt x="21081" y="5715"/>
                </a:lnTo>
                <a:lnTo>
                  <a:pt x="19939" y="5334"/>
                </a:lnTo>
                <a:lnTo>
                  <a:pt x="18796" y="4953"/>
                </a:lnTo>
                <a:lnTo>
                  <a:pt x="17145" y="4699"/>
                </a:lnTo>
                <a:lnTo>
                  <a:pt x="14985" y="4699"/>
                </a:lnTo>
                <a:lnTo>
                  <a:pt x="16128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7386828" y="2225065"/>
            <a:ext cx="99786" cy="127228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7404100" y="2247645"/>
            <a:ext cx="77470" cy="106045"/>
          </a:xfrm>
          <a:custGeom>
            <a:avLst/>
            <a:gdLst/>
            <a:ahLst/>
            <a:cxnLst/>
            <a:rect l="l" t="t" r="r" b="b"/>
            <a:pathLst>
              <a:path w="77470" h="106044">
                <a:moveTo>
                  <a:pt x="77343" y="0"/>
                </a:moveTo>
                <a:lnTo>
                  <a:pt x="0" y="0"/>
                </a:lnTo>
                <a:lnTo>
                  <a:pt x="0" y="5079"/>
                </a:lnTo>
                <a:lnTo>
                  <a:pt x="2158" y="5714"/>
                </a:lnTo>
                <a:lnTo>
                  <a:pt x="3809" y="6095"/>
                </a:lnTo>
                <a:lnTo>
                  <a:pt x="5206" y="6603"/>
                </a:lnTo>
                <a:lnTo>
                  <a:pt x="6476" y="6984"/>
                </a:lnTo>
                <a:lnTo>
                  <a:pt x="7493" y="7619"/>
                </a:lnTo>
                <a:lnTo>
                  <a:pt x="8127" y="8508"/>
                </a:lnTo>
                <a:lnTo>
                  <a:pt x="8890" y="9398"/>
                </a:lnTo>
                <a:lnTo>
                  <a:pt x="9398" y="10794"/>
                </a:lnTo>
                <a:lnTo>
                  <a:pt x="9525" y="12445"/>
                </a:lnTo>
                <a:lnTo>
                  <a:pt x="9778" y="14096"/>
                </a:lnTo>
                <a:lnTo>
                  <a:pt x="9905" y="91312"/>
                </a:lnTo>
                <a:lnTo>
                  <a:pt x="9651" y="92963"/>
                </a:lnTo>
                <a:lnTo>
                  <a:pt x="9525" y="94614"/>
                </a:lnTo>
                <a:lnTo>
                  <a:pt x="9144" y="95884"/>
                </a:lnTo>
                <a:lnTo>
                  <a:pt x="7874" y="97662"/>
                </a:lnTo>
                <a:lnTo>
                  <a:pt x="6857" y="98298"/>
                </a:lnTo>
                <a:lnTo>
                  <a:pt x="5460" y="98805"/>
                </a:lnTo>
                <a:lnTo>
                  <a:pt x="4191" y="99313"/>
                </a:lnTo>
                <a:lnTo>
                  <a:pt x="0" y="100711"/>
                </a:lnTo>
                <a:lnTo>
                  <a:pt x="0" y="105663"/>
                </a:lnTo>
                <a:lnTo>
                  <a:pt x="37973" y="105663"/>
                </a:lnTo>
                <a:lnTo>
                  <a:pt x="37973" y="100711"/>
                </a:lnTo>
                <a:lnTo>
                  <a:pt x="35178" y="100075"/>
                </a:lnTo>
                <a:lnTo>
                  <a:pt x="33020" y="99440"/>
                </a:lnTo>
                <a:lnTo>
                  <a:pt x="31496" y="98678"/>
                </a:lnTo>
                <a:lnTo>
                  <a:pt x="29845" y="98043"/>
                </a:lnTo>
                <a:lnTo>
                  <a:pt x="28701" y="97154"/>
                </a:lnTo>
                <a:lnTo>
                  <a:pt x="26416" y="8889"/>
                </a:lnTo>
                <a:lnTo>
                  <a:pt x="77343" y="8889"/>
                </a:lnTo>
                <a:lnTo>
                  <a:pt x="77343" y="0"/>
                </a:lnTo>
                <a:close/>
              </a:path>
              <a:path w="77470" h="106044">
                <a:moveTo>
                  <a:pt x="77343" y="8889"/>
                </a:moveTo>
                <a:lnTo>
                  <a:pt x="53721" y="8889"/>
                </a:lnTo>
                <a:lnTo>
                  <a:pt x="55752" y="9143"/>
                </a:lnTo>
                <a:lnTo>
                  <a:pt x="57530" y="9778"/>
                </a:lnTo>
                <a:lnTo>
                  <a:pt x="59308" y="10287"/>
                </a:lnTo>
                <a:lnTo>
                  <a:pt x="60832" y="11302"/>
                </a:lnTo>
                <a:lnTo>
                  <a:pt x="62102" y="12826"/>
                </a:lnTo>
                <a:lnTo>
                  <a:pt x="63500" y="14350"/>
                </a:lnTo>
                <a:lnTo>
                  <a:pt x="64643" y="16382"/>
                </a:lnTo>
                <a:lnTo>
                  <a:pt x="65658" y="18923"/>
                </a:lnTo>
                <a:lnTo>
                  <a:pt x="66801" y="21462"/>
                </a:lnTo>
                <a:lnTo>
                  <a:pt x="67818" y="24764"/>
                </a:lnTo>
                <a:lnTo>
                  <a:pt x="68833" y="28701"/>
                </a:lnTo>
                <a:lnTo>
                  <a:pt x="77343" y="28701"/>
                </a:lnTo>
                <a:lnTo>
                  <a:pt x="77343" y="888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7404100" y="2247645"/>
            <a:ext cx="77470" cy="106045"/>
          </a:xfrm>
          <a:custGeom>
            <a:avLst/>
            <a:gdLst/>
            <a:ahLst/>
            <a:cxnLst/>
            <a:rect l="l" t="t" r="r" b="b"/>
            <a:pathLst>
              <a:path w="77470" h="106044">
                <a:moveTo>
                  <a:pt x="0" y="0"/>
                </a:moveTo>
                <a:lnTo>
                  <a:pt x="77343" y="0"/>
                </a:lnTo>
                <a:lnTo>
                  <a:pt x="77343" y="28701"/>
                </a:lnTo>
                <a:lnTo>
                  <a:pt x="68833" y="28701"/>
                </a:lnTo>
                <a:lnTo>
                  <a:pt x="67818" y="24764"/>
                </a:lnTo>
                <a:lnTo>
                  <a:pt x="66801" y="21462"/>
                </a:lnTo>
                <a:lnTo>
                  <a:pt x="65658" y="18923"/>
                </a:lnTo>
                <a:lnTo>
                  <a:pt x="64643" y="16382"/>
                </a:lnTo>
                <a:lnTo>
                  <a:pt x="63500" y="14350"/>
                </a:lnTo>
                <a:lnTo>
                  <a:pt x="62102" y="12826"/>
                </a:lnTo>
                <a:lnTo>
                  <a:pt x="60832" y="11302"/>
                </a:lnTo>
                <a:lnTo>
                  <a:pt x="59308" y="10287"/>
                </a:lnTo>
                <a:lnTo>
                  <a:pt x="57530" y="9778"/>
                </a:lnTo>
                <a:lnTo>
                  <a:pt x="55752" y="9143"/>
                </a:lnTo>
                <a:lnTo>
                  <a:pt x="53721" y="8889"/>
                </a:lnTo>
                <a:lnTo>
                  <a:pt x="51307" y="8889"/>
                </a:lnTo>
                <a:lnTo>
                  <a:pt x="26416" y="8889"/>
                </a:lnTo>
                <a:lnTo>
                  <a:pt x="26416" y="85725"/>
                </a:lnTo>
                <a:lnTo>
                  <a:pt x="26416" y="88137"/>
                </a:lnTo>
                <a:lnTo>
                  <a:pt x="26543" y="90169"/>
                </a:lnTo>
                <a:lnTo>
                  <a:pt x="26670" y="91820"/>
                </a:lnTo>
                <a:lnTo>
                  <a:pt x="26797" y="93471"/>
                </a:lnTo>
                <a:lnTo>
                  <a:pt x="31496" y="98678"/>
                </a:lnTo>
                <a:lnTo>
                  <a:pt x="33020" y="99440"/>
                </a:lnTo>
                <a:lnTo>
                  <a:pt x="35178" y="100075"/>
                </a:lnTo>
                <a:lnTo>
                  <a:pt x="37973" y="100711"/>
                </a:lnTo>
                <a:lnTo>
                  <a:pt x="37973" y="105663"/>
                </a:lnTo>
                <a:lnTo>
                  <a:pt x="0" y="105663"/>
                </a:lnTo>
                <a:lnTo>
                  <a:pt x="0" y="100711"/>
                </a:lnTo>
                <a:lnTo>
                  <a:pt x="2285" y="99949"/>
                </a:lnTo>
                <a:lnTo>
                  <a:pt x="4191" y="99313"/>
                </a:lnTo>
                <a:lnTo>
                  <a:pt x="5460" y="98805"/>
                </a:lnTo>
                <a:lnTo>
                  <a:pt x="6857" y="98298"/>
                </a:lnTo>
                <a:lnTo>
                  <a:pt x="7874" y="97662"/>
                </a:lnTo>
                <a:lnTo>
                  <a:pt x="8508" y="96774"/>
                </a:lnTo>
                <a:lnTo>
                  <a:pt x="9144" y="95884"/>
                </a:lnTo>
                <a:lnTo>
                  <a:pt x="9525" y="94614"/>
                </a:lnTo>
                <a:lnTo>
                  <a:pt x="9651" y="92963"/>
                </a:lnTo>
                <a:lnTo>
                  <a:pt x="9905" y="91312"/>
                </a:lnTo>
                <a:lnTo>
                  <a:pt x="9905" y="88900"/>
                </a:lnTo>
                <a:lnTo>
                  <a:pt x="9905" y="85851"/>
                </a:lnTo>
                <a:lnTo>
                  <a:pt x="9905" y="19684"/>
                </a:lnTo>
                <a:lnTo>
                  <a:pt x="9905" y="16509"/>
                </a:lnTo>
                <a:lnTo>
                  <a:pt x="9778" y="14096"/>
                </a:lnTo>
                <a:lnTo>
                  <a:pt x="9525" y="12445"/>
                </a:lnTo>
                <a:lnTo>
                  <a:pt x="9398" y="10794"/>
                </a:lnTo>
                <a:lnTo>
                  <a:pt x="8890" y="9398"/>
                </a:lnTo>
                <a:lnTo>
                  <a:pt x="8127" y="8508"/>
                </a:lnTo>
                <a:lnTo>
                  <a:pt x="7493" y="7619"/>
                </a:lnTo>
                <a:lnTo>
                  <a:pt x="6476" y="6984"/>
                </a:lnTo>
                <a:lnTo>
                  <a:pt x="5206" y="6603"/>
                </a:lnTo>
                <a:lnTo>
                  <a:pt x="3809" y="6095"/>
                </a:lnTo>
                <a:lnTo>
                  <a:pt x="2158" y="5714"/>
                </a:lnTo>
                <a:lnTo>
                  <a:pt x="0" y="507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484364" y="2217394"/>
            <a:ext cx="70866" cy="169951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7497191" y="2236851"/>
            <a:ext cx="212021" cy="155956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670545" y="2296160"/>
            <a:ext cx="33655" cy="93980"/>
          </a:xfrm>
          <a:custGeom>
            <a:avLst/>
            <a:gdLst/>
            <a:ahLst/>
            <a:cxnLst/>
            <a:rect l="l" t="t" r="r" b="b"/>
            <a:pathLst>
              <a:path w="33654" h="93980">
                <a:moveTo>
                  <a:pt x="24129" y="26162"/>
                </a:moveTo>
                <a:lnTo>
                  <a:pt x="18796" y="26162"/>
                </a:lnTo>
                <a:lnTo>
                  <a:pt x="1015" y="27050"/>
                </a:lnTo>
                <a:lnTo>
                  <a:pt x="0" y="31876"/>
                </a:lnTo>
                <a:lnTo>
                  <a:pt x="2794" y="32003"/>
                </a:lnTo>
                <a:lnTo>
                  <a:pt x="4825" y="32385"/>
                </a:lnTo>
                <a:lnTo>
                  <a:pt x="6096" y="33019"/>
                </a:lnTo>
                <a:lnTo>
                  <a:pt x="7493" y="33654"/>
                </a:lnTo>
                <a:lnTo>
                  <a:pt x="8127" y="34670"/>
                </a:lnTo>
                <a:lnTo>
                  <a:pt x="8127" y="37211"/>
                </a:lnTo>
                <a:lnTo>
                  <a:pt x="7874" y="39624"/>
                </a:lnTo>
                <a:lnTo>
                  <a:pt x="7620" y="40893"/>
                </a:lnTo>
                <a:lnTo>
                  <a:pt x="7365" y="42672"/>
                </a:lnTo>
                <a:lnTo>
                  <a:pt x="0" y="84581"/>
                </a:lnTo>
                <a:lnTo>
                  <a:pt x="1015" y="87502"/>
                </a:lnTo>
                <a:lnTo>
                  <a:pt x="5333" y="92328"/>
                </a:lnTo>
                <a:lnTo>
                  <a:pt x="8127" y="93472"/>
                </a:lnTo>
                <a:lnTo>
                  <a:pt x="15239" y="93472"/>
                </a:lnTo>
                <a:lnTo>
                  <a:pt x="18669" y="92455"/>
                </a:lnTo>
                <a:lnTo>
                  <a:pt x="25273" y="88391"/>
                </a:lnTo>
                <a:lnTo>
                  <a:pt x="29082" y="85216"/>
                </a:lnTo>
                <a:lnTo>
                  <a:pt x="30099" y="84200"/>
                </a:lnTo>
                <a:lnTo>
                  <a:pt x="14350" y="84200"/>
                </a:lnTo>
                <a:lnTo>
                  <a:pt x="12953" y="82676"/>
                </a:lnTo>
                <a:lnTo>
                  <a:pt x="13080" y="77215"/>
                </a:lnTo>
                <a:lnTo>
                  <a:pt x="13588" y="74422"/>
                </a:lnTo>
                <a:lnTo>
                  <a:pt x="14097" y="72262"/>
                </a:lnTo>
                <a:lnTo>
                  <a:pt x="24129" y="26162"/>
                </a:lnTo>
                <a:close/>
              </a:path>
              <a:path w="33654" h="93980">
                <a:moveTo>
                  <a:pt x="28828" y="76200"/>
                </a:moveTo>
                <a:lnTo>
                  <a:pt x="26288" y="78866"/>
                </a:lnTo>
                <a:lnTo>
                  <a:pt x="24129" y="80772"/>
                </a:lnTo>
                <a:lnTo>
                  <a:pt x="20574" y="83565"/>
                </a:lnTo>
                <a:lnTo>
                  <a:pt x="18923" y="84200"/>
                </a:lnTo>
                <a:lnTo>
                  <a:pt x="30099" y="84200"/>
                </a:lnTo>
                <a:lnTo>
                  <a:pt x="33527" y="80772"/>
                </a:lnTo>
                <a:lnTo>
                  <a:pt x="28828" y="76200"/>
                </a:lnTo>
                <a:close/>
              </a:path>
              <a:path w="33654" h="93980">
                <a:moveTo>
                  <a:pt x="29972" y="0"/>
                </a:moveTo>
                <a:lnTo>
                  <a:pt x="16255" y="0"/>
                </a:lnTo>
                <a:lnTo>
                  <a:pt x="12953" y="14350"/>
                </a:lnTo>
                <a:lnTo>
                  <a:pt x="26797" y="14350"/>
                </a:lnTo>
                <a:lnTo>
                  <a:pt x="2997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665973" y="2217394"/>
            <a:ext cx="104140" cy="176809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716393" y="2241423"/>
            <a:ext cx="48895" cy="147320"/>
          </a:xfrm>
          <a:custGeom>
            <a:avLst/>
            <a:gdLst/>
            <a:ahLst/>
            <a:cxnLst/>
            <a:rect l="l" t="t" r="r" b="b"/>
            <a:pathLst>
              <a:path w="48895" h="147319">
                <a:moveTo>
                  <a:pt x="2031" y="0"/>
                </a:moveTo>
                <a:lnTo>
                  <a:pt x="0" y="5968"/>
                </a:lnTo>
                <a:lnTo>
                  <a:pt x="8473" y="9636"/>
                </a:lnTo>
                <a:lnTo>
                  <a:pt x="15779" y="14731"/>
                </a:lnTo>
                <a:lnTo>
                  <a:pt x="33305" y="48736"/>
                </a:lnTo>
                <a:lnTo>
                  <a:pt x="35432" y="72643"/>
                </a:lnTo>
                <a:lnTo>
                  <a:pt x="34887" y="85594"/>
                </a:lnTo>
                <a:lnTo>
                  <a:pt x="21844" y="125394"/>
                </a:lnTo>
                <a:lnTo>
                  <a:pt x="126" y="140842"/>
                </a:lnTo>
                <a:lnTo>
                  <a:pt x="2031" y="146812"/>
                </a:lnTo>
                <a:lnTo>
                  <a:pt x="36829" y="121157"/>
                </a:lnTo>
                <a:lnTo>
                  <a:pt x="48895" y="73405"/>
                </a:lnTo>
                <a:lnTo>
                  <a:pt x="48133" y="59999"/>
                </a:lnTo>
                <a:lnTo>
                  <a:pt x="30035" y="16734"/>
                </a:lnTo>
                <a:lnTo>
                  <a:pt x="12700" y="3831"/>
                </a:lnTo>
                <a:lnTo>
                  <a:pt x="203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7716393" y="2241423"/>
            <a:ext cx="48895" cy="147320"/>
          </a:xfrm>
          <a:custGeom>
            <a:avLst/>
            <a:gdLst/>
            <a:ahLst/>
            <a:cxnLst/>
            <a:rect l="l" t="t" r="r" b="b"/>
            <a:pathLst>
              <a:path w="48895" h="147319">
                <a:moveTo>
                  <a:pt x="2031" y="0"/>
                </a:moveTo>
                <a:lnTo>
                  <a:pt x="36702" y="25780"/>
                </a:lnTo>
                <a:lnTo>
                  <a:pt x="48895" y="73405"/>
                </a:lnTo>
                <a:lnTo>
                  <a:pt x="48134" y="86903"/>
                </a:lnTo>
                <a:lnTo>
                  <a:pt x="30089" y="130131"/>
                </a:lnTo>
                <a:lnTo>
                  <a:pt x="2031" y="146812"/>
                </a:lnTo>
                <a:lnTo>
                  <a:pt x="126" y="140842"/>
                </a:lnTo>
                <a:lnTo>
                  <a:pt x="8508" y="137154"/>
                </a:lnTo>
                <a:lnTo>
                  <a:pt x="15748" y="132000"/>
                </a:lnTo>
                <a:lnTo>
                  <a:pt x="33258" y="97377"/>
                </a:lnTo>
                <a:lnTo>
                  <a:pt x="35432" y="72643"/>
                </a:lnTo>
                <a:lnTo>
                  <a:pt x="34905" y="60142"/>
                </a:lnTo>
                <a:lnTo>
                  <a:pt x="21895" y="21256"/>
                </a:lnTo>
                <a:lnTo>
                  <a:pt x="0" y="5968"/>
                </a:lnTo>
                <a:lnTo>
                  <a:pt x="203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808976" y="2116861"/>
            <a:ext cx="130301" cy="127228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7826247" y="2140711"/>
            <a:ext cx="109220" cy="104775"/>
          </a:xfrm>
          <a:custGeom>
            <a:avLst/>
            <a:gdLst/>
            <a:ahLst/>
            <a:cxnLst/>
            <a:rect l="l" t="t" r="r" b="b"/>
            <a:pathLst>
              <a:path w="109220" h="104775">
                <a:moveTo>
                  <a:pt x="66779" y="65786"/>
                </a:moveTo>
                <a:lnTo>
                  <a:pt x="50546" y="65786"/>
                </a:lnTo>
                <a:lnTo>
                  <a:pt x="51053" y="70485"/>
                </a:lnTo>
                <a:lnTo>
                  <a:pt x="52450" y="77470"/>
                </a:lnTo>
                <a:lnTo>
                  <a:pt x="55124" y="88773"/>
                </a:lnTo>
                <a:lnTo>
                  <a:pt x="55752" y="91566"/>
                </a:lnTo>
                <a:lnTo>
                  <a:pt x="68833" y="104521"/>
                </a:lnTo>
                <a:lnTo>
                  <a:pt x="77343" y="104521"/>
                </a:lnTo>
                <a:lnTo>
                  <a:pt x="82169" y="102997"/>
                </a:lnTo>
                <a:lnTo>
                  <a:pt x="86105" y="100075"/>
                </a:lnTo>
                <a:lnTo>
                  <a:pt x="90043" y="97027"/>
                </a:lnTo>
                <a:lnTo>
                  <a:pt x="94162" y="92201"/>
                </a:lnTo>
                <a:lnTo>
                  <a:pt x="78231" y="92201"/>
                </a:lnTo>
                <a:lnTo>
                  <a:pt x="77343" y="92075"/>
                </a:lnTo>
                <a:lnTo>
                  <a:pt x="76453" y="91693"/>
                </a:lnTo>
                <a:lnTo>
                  <a:pt x="75692" y="91312"/>
                </a:lnTo>
                <a:lnTo>
                  <a:pt x="74929" y="90677"/>
                </a:lnTo>
                <a:lnTo>
                  <a:pt x="74168" y="89662"/>
                </a:lnTo>
                <a:lnTo>
                  <a:pt x="73405" y="88773"/>
                </a:lnTo>
                <a:lnTo>
                  <a:pt x="72644" y="87249"/>
                </a:lnTo>
                <a:lnTo>
                  <a:pt x="71958" y="85216"/>
                </a:lnTo>
                <a:lnTo>
                  <a:pt x="71247" y="83438"/>
                </a:lnTo>
                <a:lnTo>
                  <a:pt x="70484" y="80899"/>
                </a:lnTo>
                <a:lnTo>
                  <a:pt x="68706" y="74295"/>
                </a:lnTo>
                <a:lnTo>
                  <a:pt x="67664" y="70103"/>
                </a:lnTo>
                <a:lnTo>
                  <a:pt x="66779" y="65786"/>
                </a:lnTo>
                <a:close/>
              </a:path>
              <a:path w="109220" h="104775">
                <a:moveTo>
                  <a:pt x="11683" y="84074"/>
                </a:moveTo>
                <a:lnTo>
                  <a:pt x="4318" y="84074"/>
                </a:lnTo>
                <a:lnTo>
                  <a:pt x="0" y="103124"/>
                </a:lnTo>
                <a:lnTo>
                  <a:pt x="2158" y="104012"/>
                </a:lnTo>
                <a:lnTo>
                  <a:pt x="4825" y="104393"/>
                </a:lnTo>
                <a:lnTo>
                  <a:pt x="11810" y="104393"/>
                </a:lnTo>
                <a:lnTo>
                  <a:pt x="32893" y="88391"/>
                </a:lnTo>
                <a:lnTo>
                  <a:pt x="13334" y="88391"/>
                </a:lnTo>
                <a:lnTo>
                  <a:pt x="12065" y="86995"/>
                </a:lnTo>
                <a:lnTo>
                  <a:pt x="11683" y="84074"/>
                </a:lnTo>
                <a:close/>
              </a:path>
              <a:path w="109220" h="104775">
                <a:moveTo>
                  <a:pt x="92582" y="80010"/>
                </a:moveTo>
                <a:lnTo>
                  <a:pt x="89280" y="85216"/>
                </a:lnTo>
                <a:lnTo>
                  <a:pt x="86613" y="88518"/>
                </a:lnTo>
                <a:lnTo>
                  <a:pt x="83057" y="91566"/>
                </a:lnTo>
                <a:lnTo>
                  <a:pt x="81152" y="92201"/>
                </a:lnTo>
                <a:lnTo>
                  <a:pt x="94162" y="92201"/>
                </a:lnTo>
                <a:lnTo>
                  <a:pt x="94661" y="91566"/>
                </a:lnTo>
                <a:lnTo>
                  <a:pt x="99441" y="84582"/>
                </a:lnTo>
                <a:lnTo>
                  <a:pt x="92582" y="80010"/>
                </a:lnTo>
                <a:close/>
              </a:path>
              <a:path w="109220" h="104775">
                <a:moveTo>
                  <a:pt x="54586" y="12318"/>
                </a:moveTo>
                <a:lnTo>
                  <a:pt x="33147" y="12318"/>
                </a:lnTo>
                <a:lnTo>
                  <a:pt x="34162" y="12573"/>
                </a:lnTo>
                <a:lnTo>
                  <a:pt x="35941" y="13588"/>
                </a:lnTo>
                <a:lnTo>
                  <a:pt x="36829" y="14477"/>
                </a:lnTo>
                <a:lnTo>
                  <a:pt x="38353" y="17272"/>
                </a:lnTo>
                <a:lnTo>
                  <a:pt x="39370" y="20192"/>
                </a:lnTo>
                <a:lnTo>
                  <a:pt x="41655" y="29083"/>
                </a:lnTo>
                <a:lnTo>
                  <a:pt x="42925" y="33909"/>
                </a:lnTo>
                <a:lnTo>
                  <a:pt x="44069" y="38988"/>
                </a:lnTo>
                <a:lnTo>
                  <a:pt x="45084" y="44196"/>
                </a:lnTo>
                <a:lnTo>
                  <a:pt x="46227" y="49529"/>
                </a:lnTo>
                <a:lnTo>
                  <a:pt x="25273" y="81787"/>
                </a:lnTo>
                <a:lnTo>
                  <a:pt x="16382" y="88391"/>
                </a:lnTo>
                <a:lnTo>
                  <a:pt x="32893" y="88391"/>
                </a:lnTo>
                <a:lnTo>
                  <a:pt x="35939" y="84395"/>
                </a:lnTo>
                <a:lnTo>
                  <a:pt x="39735" y="79279"/>
                </a:lnTo>
                <a:lnTo>
                  <a:pt x="49529" y="65786"/>
                </a:lnTo>
                <a:lnTo>
                  <a:pt x="66779" y="65786"/>
                </a:lnTo>
                <a:lnTo>
                  <a:pt x="65531" y="60325"/>
                </a:lnTo>
                <a:lnTo>
                  <a:pt x="64261" y="54483"/>
                </a:lnTo>
                <a:lnTo>
                  <a:pt x="62992" y="47751"/>
                </a:lnTo>
                <a:lnTo>
                  <a:pt x="71752" y="36829"/>
                </a:lnTo>
                <a:lnTo>
                  <a:pt x="59690" y="36829"/>
                </a:lnTo>
                <a:lnTo>
                  <a:pt x="58420" y="28066"/>
                </a:lnTo>
                <a:lnTo>
                  <a:pt x="57530" y="24002"/>
                </a:lnTo>
                <a:lnTo>
                  <a:pt x="56736" y="19685"/>
                </a:lnTo>
                <a:lnTo>
                  <a:pt x="55879" y="16383"/>
                </a:lnTo>
                <a:lnTo>
                  <a:pt x="54586" y="12318"/>
                </a:lnTo>
                <a:close/>
              </a:path>
              <a:path w="109220" h="104775">
                <a:moveTo>
                  <a:pt x="104012" y="253"/>
                </a:moveTo>
                <a:lnTo>
                  <a:pt x="97027" y="253"/>
                </a:lnTo>
                <a:lnTo>
                  <a:pt x="94106" y="635"/>
                </a:lnTo>
                <a:lnTo>
                  <a:pt x="91948" y="1524"/>
                </a:lnTo>
                <a:lnTo>
                  <a:pt x="89661" y="2412"/>
                </a:lnTo>
                <a:lnTo>
                  <a:pt x="60832" y="36829"/>
                </a:lnTo>
                <a:lnTo>
                  <a:pt x="71752" y="36829"/>
                </a:lnTo>
                <a:lnTo>
                  <a:pt x="72771" y="35560"/>
                </a:lnTo>
                <a:lnTo>
                  <a:pt x="80263" y="26542"/>
                </a:lnTo>
                <a:lnTo>
                  <a:pt x="82550" y="24002"/>
                </a:lnTo>
                <a:lnTo>
                  <a:pt x="84454" y="21971"/>
                </a:lnTo>
                <a:lnTo>
                  <a:pt x="87883" y="18541"/>
                </a:lnTo>
                <a:lnTo>
                  <a:pt x="89026" y="17907"/>
                </a:lnTo>
                <a:lnTo>
                  <a:pt x="90043" y="17145"/>
                </a:lnTo>
                <a:lnTo>
                  <a:pt x="90804" y="16763"/>
                </a:lnTo>
                <a:lnTo>
                  <a:pt x="91567" y="16510"/>
                </a:lnTo>
                <a:lnTo>
                  <a:pt x="92201" y="16255"/>
                </a:lnTo>
                <a:lnTo>
                  <a:pt x="92963" y="16128"/>
                </a:lnTo>
                <a:lnTo>
                  <a:pt x="105625" y="16128"/>
                </a:lnTo>
                <a:lnTo>
                  <a:pt x="108838" y="1524"/>
                </a:lnTo>
                <a:lnTo>
                  <a:pt x="106806" y="635"/>
                </a:lnTo>
                <a:lnTo>
                  <a:pt x="104012" y="253"/>
                </a:lnTo>
                <a:close/>
              </a:path>
              <a:path w="109220" h="104775">
                <a:moveTo>
                  <a:pt x="40767" y="0"/>
                </a:moveTo>
                <a:lnTo>
                  <a:pt x="33020" y="0"/>
                </a:lnTo>
                <a:lnTo>
                  <a:pt x="28194" y="1650"/>
                </a:lnTo>
                <a:lnTo>
                  <a:pt x="20066" y="8254"/>
                </a:lnTo>
                <a:lnTo>
                  <a:pt x="15748" y="13335"/>
                </a:lnTo>
                <a:lnTo>
                  <a:pt x="11302" y="19938"/>
                </a:lnTo>
                <a:lnTo>
                  <a:pt x="18160" y="24511"/>
                </a:lnTo>
                <a:lnTo>
                  <a:pt x="20574" y="20954"/>
                </a:lnTo>
                <a:lnTo>
                  <a:pt x="22351" y="18414"/>
                </a:lnTo>
                <a:lnTo>
                  <a:pt x="24413" y="16128"/>
                </a:lnTo>
                <a:lnTo>
                  <a:pt x="25273" y="15112"/>
                </a:lnTo>
                <a:lnTo>
                  <a:pt x="26543" y="13970"/>
                </a:lnTo>
                <a:lnTo>
                  <a:pt x="27685" y="13335"/>
                </a:lnTo>
                <a:lnTo>
                  <a:pt x="28955" y="12573"/>
                </a:lnTo>
                <a:lnTo>
                  <a:pt x="30225" y="12318"/>
                </a:lnTo>
                <a:lnTo>
                  <a:pt x="54586" y="12318"/>
                </a:lnTo>
                <a:lnTo>
                  <a:pt x="54101" y="10795"/>
                </a:lnTo>
                <a:lnTo>
                  <a:pt x="42672" y="253"/>
                </a:lnTo>
                <a:lnTo>
                  <a:pt x="40767" y="0"/>
                </a:lnTo>
                <a:close/>
              </a:path>
              <a:path w="109220" h="104775">
                <a:moveTo>
                  <a:pt x="105625" y="16128"/>
                </a:moveTo>
                <a:lnTo>
                  <a:pt x="95630" y="16128"/>
                </a:lnTo>
                <a:lnTo>
                  <a:pt x="96900" y="17652"/>
                </a:lnTo>
                <a:lnTo>
                  <a:pt x="97281" y="20574"/>
                </a:lnTo>
                <a:lnTo>
                  <a:pt x="104648" y="20574"/>
                </a:lnTo>
                <a:lnTo>
                  <a:pt x="105625" y="1612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826247" y="2140711"/>
            <a:ext cx="109220" cy="104775"/>
          </a:xfrm>
          <a:custGeom>
            <a:avLst/>
            <a:gdLst/>
            <a:ahLst/>
            <a:cxnLst/>
            <a:rect l="l" t="t" r="r" b="b"/>
            <a:pathLst>
              <a:path w="109220" h="104775">
                <a:moveTo>
                  <a:pt x="38607" y="0"/>
                </a:moveTo>
                <a:lnTo>
                  <a:pt x="40767" y="0"/>
                </a:lnTo>
                <a:lnTo>
                  <a:pt x="42672" y="253"/>
                </a:lnTo>
                <a:lnTo>
                  <a:pt x="44323" y="762"/>
                </a:lnTo>
                <a:lnTo>
                  <a:pt x="45974" y="1270"/>
                </a:lnTo>
                <a:lnTo>
                  <a:pt x="57530" y="24002"/>
                </a:lnTo>
                <a:lnTo>
                  <a:pt x="58420" y="28066"/>
                </a:lnTo>
                <a:lnTo>
                  <a:pt x="59054" y="32385"/>
                </a:lnTo>
                <a:lnTo>
                  <a:pt x="59690" y="36829"/>
                </a:lnTo>
                <a:lnTo>
                  <a:pt x="60832" y="36829"/>
                </a:lnTo>
                <a:lnTo>
                  <a:pt x="84962" y="6096"/>
                </a:lnTo>
                <a:lnTo>
                  <a:pt x="91948" y="1524"/>
                </a:lnTo>
                <a:lnTo>
                  <a:pt x="94106" y="635"/>
                </a:lnTo>
                <a:lnTo>
                  <a:pt x="97027" y="253"/>
                </a:lnTo>
                <a:lnTo>
                  <a:pt x="100710" y="253"/>
                </a:lnTo>
                <a:lnTo>
                  <a:pt x="104012" y="253"/>
                </a:lnTo>
                <a:lnTo>
                  <a:pt x="106806" y="635"/>
                </a:lnTo>
                <a:lnTo>
                  <a:pt x="108838" y="1524"/>
                </a:lnTo>
                <a:lnTo>
                  <a:pt x="104648" y="20574"/>
                </a:lnTo>
                <a:lnTo>
                  <a:pt x="97281" y="20574"/>
                </a:lnTo>
                <a:lnTo>
                  <a:pt x="96900" y="17652"/>
                </a:lnTo>
                <a:lnTo>
                  <a:pt x="95630" y="16128"/>
                </a:lnTo>
                <a:lnTo>
                  <a:pt x="93599" y="16128"/>
                </a:lnTo>
                <a:lnTo>
                  <a:pt x="92963" y="16128"/>
                </a:lnTo>
                <a:lnTo>
                  <a:pt x="92201" y="16255"/>
                </a:lnTo>
                <a:lnTo>
                  <a:pt x="91567" y="16510"/>
                </a:lnTo>
                <a:lnTo>
                  <a:pt x="90804" y="16763"/>
                </a:lnTo>
                <a:lnTo>
                  <a:pt x="90043" y="17145"/>
                </a:lnTo>
                <a:lnTo>
                  <a:pt x="89026" y="17907"/>
                </a:lnTo>
                <a:lnTo>
                  <a:pt x="87883" y="18541"/>
                </a:lnTo>
                <a:lnTo>
                  <a:pt x="86486" y="19938"/>
                </a:lnTo>
                <a:lnTo>
                  <a:pt x="84454" y="21971"/>
                </a:lnTo>
                <a:lnTo>
                  <a:pt x="82550" y="24002"/>
                </a:lnTo>
                <a:lnTo>
                  <a:pt x="80263" y="26542"/>
                </a:lnTo>
                <a:lnTo>
                  <a:pt x="77850" y="29463"/>
                </a:lnTo>
                <a:lnTo>
                  <a:pt x="75310" y="32512"/>
                </a:lnTo>
                <a:lnTo>
                  <a:pt x="72771" y="35560"/>
                </a:lnTo>
                <a:lnTo>
                  <a:pt x="70230" y="38735"/>
                </a:lnTo>
                <a:lnTo>
                  <a:pt x="62992" y="47751"/>
                </a:lnTo>
                <a:lnTo>
                  <a:pt x="64261" y="54483"/>
                </a:lnTo>
                <a:lnTo>
                  <a:pt x="65531" y="60325"/>
                </a:lnTo>
                <a:lnTo>
                  <a:pt x="66675" y="65277"/>
                </a:lnTo>
                <a:lnTo>
                  <a:pt x="67691" y="70230"/>
                </a:lnTo>
                <a:lnTo>
                  <a:pt x="68706" y="74295"/>
                </a:lnTo>
                <a:lnTo>
                  <a:pt x="69596" y="77597"/>
                </a:lnTo>
                <a:lnTo>
                  <a:pt x="70484" y="80899"/>
                </a:lnTo>
                <a:lnTo>
                  <a:pt x="71247" y="83438"/>
                </a:lnTo>
                <a:lnTo>
                  <a:pt x="72008" y="85343"/>
                </a:lnTo>
                <a:lnTo>
                  <a:pt x="72644" y="87249"/>
                </a:lnTo>
                <a:lnTo>
                  <a:pt x="73405" y="88773"/>
                </a:lnTo>
                <a:lnTo>
                  <a:pt x="74168" y="89662"/>
                </a:lnTo>
                <a:lnTo>
                  <a:pt x="74929" y="90677"/>
                </a:lnTo>
                <a:lnTo>
                  <a:pt x="75692" y="91312"/>
                </a:lnTo>
                <a:lnTo>
                  <a:pt x="76453" y="91693"/>
                </a:lnTo>
                <a:lnTo>
                  <a:pt x="77343" y="92075"/>
                </a:lnTo>
                <a:lnTo>
                  <a:pt x="78231" y="92201"/>
                </a:lnTo>
                <a:lnTo>
                  <a:pt x="79248" y="92201"/>
                </a:lnTo>
                <a:lnTo>
                  <a:pt x="81152" y="92201"/>
                </a:lnTo>
                <a:lnTo>
                  <a:pt x="83057" y="91566"/>
                </a:lnTo>
                <a:lnTo>
                  <a:pt x="84835" y="90042"/>
                </a:lnTo>
                <a:lnTo>
                  <a:pt x="86613" y="88518"/>
                </a:lnTo>
                <a:lnTo>
                  <a:pt x="89280" y="85216"/>
                </a:lnTo>
                <a:lnTo>
                  <a:pt x="92582" y="80010"/>
                </a:lnTo>
                <a:lnTo>
                  <a:pt x="99441" y="84582"/>
                </a:lnTo>
                <a:lnTo>
                  <a:pt x="77343" y="104521"/>
                </a:lnTo>
                <a:lnTo>
                  <a:pt x="71881" y="104521"/>
                </a:lnTo>
                <a:lnTo>
                  <a:pt x="68833" y="104521"/>
                </a:lnTo>
                <a:lnTo>
                  <a:pt x="58674" y="97662"/>
                </a:lnTo>
                <a:lnTo>
                  <a:pt x="57150" y="95250"/>
                </a:lnTo>
                <a:lnTo>
                  <a:pt x="55752" y="91566"/>
                </a:lnTo>
                <a:lnTo>
                  <a:pt x="54609" y="86487"/>
                </a:lnTo>
                <a:lnTo>
                  <a:pt x="52450" y="77470"/>
                </a:lnTo>
                <a:lnTo>
                  <a:pt x="51053" y="70485"/>
                </a:lnTo>
                <a:lnTo>
                  <a:pt x="50546" y="65786"/>
                </a:lnTo>
                <a:lnTo>
                  <a:pt x="49529" y="65786"/>
                </a:lnTo>
                <a:lnTo>
                  <a:pt x="26288" y="96265"/>
                </a:lnTo>
                <a:lnTo>
                  <a:pt x="11810" y="104393"/>
                </a:lnTo>
                <a:lnTo>
                  <a:pt x="8127" y="104393"/>
                </a:lnTo>
                <a:lnTo>
                  <a:pt x="4825" y="104393"/>
                </a:lnTo>
                <a:lnTo>
                  <a:pt x="2158" y="104012"/>
                </a:lnTo>
                <a:lnTo>
                  <a:pt x="0" y="103124"/>
                </a:lnTo>
                <a:lnTo>
                  <a:pt x="4318" y="84074"/>
                </a:lnTo>
                <a:lnTo>
                  <a:pt x="11683" y="84074"/>
                </a:lnTo>
                <a:lnTo>
                  <a:pt x="12065" y="86995"/>
                </a:lnTo>
                <a:lnTo>
                  <a:pt x="13334" y="88391"/>
                </a:lnTo>
                <a:lnTo>
                  <a:pt x="15367" y="88391"/>
                </a:lnTo>
                <a:lnTo>
                  <a:pt x="16382" y="88391"/>
                </a:lnTo>
                <a:lnTo>
                  <a:pt x="17399" y="88137"/>
                </a:lnTo>
                <a:lnTo>
                  <a:pt x="40385" y="63626"/>
                </a:lnTo>
                <a:lnTo>
                  <a:pt x="47244" y="55117"/>
                </a:lnTo>
                <a:lnTo>
                  <a:pt x="46227" y="49529"/>
                </a:lnTo>
                <a:lnTo>
                  <a:pt x="45084" y="44196"/>
                </a:lnTo>
                <a:lnTo>
                  <a:pt x="44069" y="38988"/>
                </a:lnTo>
                <a:lnTo>
                  <a:pt x="42925" y="33909"/>
                </a:lnTo>
                <a:lnTo>
                  <a:pt x="41655" y="29083"/>
                </a:lnTo>
                <a:lnTo>
                  <a:pt x="40512" y="24637"/>
                </a:lnTo>
                <a:lnTo>
                  <a:pt x="33147" y="12318"/>
                </a:lnTo>
                <a:lnTo>
                  <a:pt x="31750" y="12318"/>
                </a:lnTo>
                <a:lnTo>
                  <a:pt x="30225" y="12318"/>
                </a:lnTo>
                <a:lnTo>
                  <a:pt x="28955" y="12573"/>
                </a:lnTo>
                <a:lnTo>
                  <a:pt x="27685" y="13335"/>
                </a:lnTo>
                <a:lnTo>
                  <a:pt x="26543" y="13970"/>
                </a:lnTo>
                <a:lnTo>
                  <a:pt x="25273" y="15112"/>
                </a:lnTo>
                <a:lnTo>
                  <a:pt x="23875" y="16763"/>
                </a:lnTo>
                <a:lnTo>
                  <a:pt x="22351" y="18414"/>
                </a:lnTo>
                <a:lnTo>
                  <a:pt x="20574" y="20954"/>
                </a:lnTo>
                <a:lnTo>
                  <a:pt x="18160" y="24511"/>
                </a:lnTo>
                <a:lnTo>
                  <a:pt x="11302" y="19938"/>
                </a:lnTo>
                <a:lnTo>
                  <a:pt x="33020" y="0"/>
                </a:lnTo>
                <a:lnTo>
                  <a:pt x="3860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7932419" y="2154910"/>
            <a:ext cx="60252" cy="133375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7950377" y="2178304"/>
            <a:ext cx="38735" cy="111125"/>
          </a:xfrm>
          <a:custGeom>
            <a:avLst/>
            <a:gdLst/>
            <a:ahLst/>
            <a:cxnLst/>
            <a:rect l="l" t="t" r="r" b="b"/>
            <a:pathLst>
              <a:path w="38734" h="111125">
                <a:moveTo>
                  <a:pt x="28016" y="31242"/>
                </a:moveTo>
                <a:lnTo>
                  <a:pt x="24206" y="31242"/>
                </a:lnTo>
                <a:lnTo>
                  <a:pt x="1727" y="32004"/>
                </a:lnTo>
                <a:lnTo>
                  <a:pt x="838" y="37337"/>
                </a:lnTo>
                <a:lnTo>
                  <a:pt x="4140" y="37465"/>
                </a:lnTo>
                <a:lnTo>
                  <a:pt x="6553" y="37973"/>
                </a:lnTo>
                <a:lnTo>
                  <a:pt x="9093" y="39750"/>
                </a:lnTo>
                <a:lnTo>
                  <a:pt x="9855" y="41275"/>
                </a:lnTo>
                <a:lnTo>
                  <a:pt x="9855" y="45466"/>
                </a:lnTo>
                <a:lnTo>
                  <a:pt x="9601" y="47879"/>
                </a:lnTo>
                <a:lnTo>
                  <a:pt x="8585" y="53594"/>
                </a:lnTo>
                <a:lnTo>
                  <a:pt x="7950" y="56515"/>
                </a:lnTo>
                <a:lnTo>
                  <a:pt x="7315" y="59690"/>
                </a:lnTo>
                <a:lnTo>
                  <a:pt x="5029" y="69215"/>
                </a:lnTo>
                <a:lnTo>
                  <a:pt x="3505" y="75819"/>
                </a:lnTo>
                <a:lnTo>
                  <a:pt x="2743" y="78867"/>
                </a:lnTo>
                <a:lnTo>
                  <a:pt x="0" y="98933"/>
                </a:lnTo>
                <a:lnTo>
                  <a:pt x="203" y="100457"/>
                </a:lnTo>
                <a:lnTo>
                  <a:pt x="7569" y="109728"/>
                </a:lnTo>
                <a:lnTo>
                  <a:pt x="9093" y="110490"/>
                </a:lnTo>
                <a:lnTo>
                  <a:pt x="10871" y="110871"/>
                </a:lnTo>
                <a:lnTo>
                  <a:pt x="14935" y="110871"/>
                </a:lnTo>
                <a:lnTo>
                  <a:pt x="24587" y="107442"/>
                </a:lnTo>
                <a:lnTo>
                  <a:pt x="26492" y="106299"/>
                </a:lnTo>
                <a:lnTo>
                  <a:pt x="28651" y="104775"/>
                </a:lnTo>
                <a:lnTo>
                  <a:pt x="32969" y="100965"/>
                </a:lnTo>
                <a:lnTo>
                  <a:pt x="33503" y="100457"/>
                </a:lnTo>
                <a:lnTo>
                  <a:pt x="17856" y="100457"/>
                </a:lnTo>
                <a:lnTo>
                  <a:pt x="16586" y="100075"/>
                </a:lnTo>
                <a:lnTo>
                  <a:pt x="15062" y="98298"/>
                </a:lnTo>
                <a:lnTo>
                  <a:pt x="14554" y="96900"/>
                </a:lnTo>
                <a:lnTo>
                  <a:pt x="14681" y="91821"/>
                </a:lnTo>
                <a:lnTo>
                  <a:pt x="15062" y="90043"/>
                </a:lnTo>
                <a:lnTo>
                  <a:pt x="15316" y="88137"/>
                </a:lnTo>
                <a:lnTo>
                  <a:pt x="15824" y="85725"/>
                </a:lnTo>
                <a:lnTo>
                  <a:pt x="16586" y="82676"/>
                </a:lnTo>
                <a:lnTo>
                  <a:pt x="28016" y="31242"/>
                </a:lnTo>
                <a:close/>
              </a:path>
              <a:path w="38734" h="111125">
                <a:moveTo>
                  <a:pt x="32842" y="90805"/>
                </a:moveTo>
                <a:lnTo>
                  <a:pt x="20269" y="100457"/>
                </a:lnTo>
                <a:lnTo>
                  <a:pt x="33503" y="100457"/>
                </a:lnTo>
                <a:lnTo>
                  <a:pt x="38176" y="96012"/>
                </a:lnTo>
                <a:lnTo>
                  <a:pt x="32842" y="90805"/>
                </a:lnTo>
                <a:close/>
              </a:path>
              <a:path w="38734" h="111125">
                <a:moveTo>
                  <a:pt x="35128" y="0"/>
                </a:moveTo>
                <a:lnTo>
                  <a:pt x="19761" y="0"/>
                </a:lnTo>
                <a:lnTo>
                  <a:pt x="16078" y="16637"/>
                </a:lnTo>
                <a:lnTo>
                  <a:pt x="31445" y="16637"/>
                </a:lnTo>
                <a:lnTo>
                  <a:pt x="3512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7950327" y="2209545"/>
            <a:ext cx="38735" cy="80010"/>
          </a:xfrm>
          <a:custGeom>
            <a:avLst/>
            <a:gdLst/>
            <a:ahLst/>
            <a:cxnLst/>
            <a:rect l="l" t="t" r="r" b="b"/>
            <a:pathLst>
              <a:path w="38734" h="80010">
                <a:moveTo>
                  <a:pt x="24256" y="0"/>
                </a:moveTo>
                <a:lnTo>
                  <a:pt x="28067" y="0"/>
                </a:lnTo>
                <a:lnTo>
                  <a:pt x="16637" y="51434"/>
                </a:lnTo>
                <a:lnTo>
                  <a:pt x="15875" y="54482"/>
                </a:lnTo>
                <a:lnTo>
                  <a:pt x="15367" y="56895"/>
                </a:lnTo>
                <a:lnTo>
                  <a:pt x="15113" y="58800"/>
                </a:lnTo>
                <a:lnTo>
                  <a:pt x="14731" y="60578"/>
                </a:lnTo>
                <a:lnTo>
                  <a:pt x="14604" y="62229"/>
                </a:lnTo>
                <a:lnTo>
                  <a:pt x="14604" y="63626"/>
                </a:lnTo>
                <a:lnTo>
                  <a:pt x="14604" y="65658"/>
                </a:lnTo>
                <a:lnTo>
                  <a:pt x="15113" y="67055"/>
                </a:lnTo>
                <a:lnTo>
                  <a:pt x="15875" y="67944"/>
                </a:lnTo>
                <a:lnTo>
                  <a:pt x="16637" y="68833"/>
                </a:lnTo>
                <a:lnTo>
                  <a:pt x="17906" y="69214"/>
                </a:lnTo>
                <a:lnTo>
                  <a:pt x="19430" y="69214"/>
                </a:lnTo>
                <a:lnTo>
                  <a:pt x="20320" y="69214"/>
                </a:lnTo>
                <a:lnTo>
                  <a:pt x="21336" y="69087"/>
                </a:lnTo>
                <a:lnTo>
                  <a:pt x="22225" y="68706"/>
                </a:lnTo>
                <a:lnTo>
                  <a:pt x="23114" y="68325"/>
                </a:lnTo>
                <a:lnTo>
                  <a:pt x="32893" y="59562"/>
                </a:lnTo>
                <a:lnTo>
                  <a:pt x="38226" y="64769"/>
                </a:lnTo>
                <a:lnTo>
                  <a:pt x="24638" y="76200"/>
                </a:lnTo>
                <a:lnTo>
                  <a:pt x="22732" y="77469"/>
                </a:lnTo>
                <a:lnTo>
                  <a:pt x="20700" y="78231"/>
                </a:lnTo>
                <a:lnTo>
                  <a:pt x="18923" y="78866"/>
                </a:lnTo>
                <a:lnTo>
                  <a:pt x="17018" y="79375"/>
                </a:lnTo>
                <a:lnTo>
                  <a:pt x="14986" y="79628"/>
                </a:lnTo>
                <a:lnTo>
                  <a:pt x="12826" y="79628"/>
                </a:lnTo>
                <a:lnTo>
                  <a:pt x="10922" y="79628"/>
                </a:lnTo>
                <a:lnTo>
                  <a:pt x="9144" y="79248"/>
                </a:lnTo>
                <a:lnTo>
                  <a:pt x="7620" y="78486"/>
                </a:lnTo>
                <a:lnTo>
                  <a:pt x="5969" y="77724"/>
                </a:lnTo>
                <a:lnTo>
                  <a:pt x="889" y="70992"/>
                </a:lnTo>
                <a:lnTo>
                  <a:pt x="253" y="69214"/>
                </a:lnTo>
                <a:lnTo>
                  <a:pt x="0" y="67309"/>
                </a:lnTo>
                <a:lnTo>
                  <a:pt x="0" y="65150"/>
                </a:lnTo>
                <a:lnTo>
                  <a:pt x="0" y="63500"/>
                </a:lnTo>
                <a:lnTo>
                  <a:pt x="126" y="61340"/>
                </a:lnTo>
                <a:lnTo>
                  <a:pt x="507" y="58800"/>
                </a:lnTo>
                <a:lnTo>
                  <a:pt x="1016" y="56261"/>
                </a:lnTo>
                <a:lnTo>
                  <a:pt x="1524" y="53593"/>
                </a:lnTo>
                <a:lnTo>
                  <a:pt x="2158" y="50545"/>
                </a:lnTo>
                <a:lnTo>
                  <a:pt x="2794" y="47625"/>
                </a:lnTo>
                <a:lnTo>
                  <a:pt x="3555" y="44576"/>
                </a:lnTo>
                <a:lnTo>
                  <a:pt x="4318" y="41275"/>
                </a:lnTo>
                <a:lnTo>
                  <a:pt x="5079" y="37973"/>
                </a:lnTo>
                <a:lnTo>
                  <a:pt x="5842" y="34798"/>
                </a:lnTo>
                <a:lnTo>
                  <a:pt x="6603" y="31623"/>
                </a:lnTo>
                <a:lnTo>
                  <a:pt x="7366" y="28448"/>
                </a:lnTo>
                <a:lnTo>
                  <a:pt x="8000" y="25273"/>
                </a:lnTo>
                <a:lnTo>
                  <a:pt x="8636" y="22351"/>
                </a:lnTo>
                <a:lnTo>
                  <a:pt x="9144" y="19430"/>
                </a:lnTo>
                <a:lnTo>
                  <a:pt x="9651" y="16637"/>
                </a:lnTo>
                <a:lnTo>
                  <a:pt x="9905" y="14224"/>
                </a:lnTo>
                <a:lnTo>
                  <a:pt x="9905" y="13842"/>
                </a:lnTo>
                <a:lnTo>
                  <a:pt x="10032" y="13462"/>
                </a:lnTo>
                <a:lnTo>
                  <a:pt x="10032" y="13080"/>
                </a:lnTo>
                <a:lnTo>
                  <a:pt x="10032" y="12700"/>
                </a:lnTo>
                <a:lnTo>
                  <a:pt x="10032" y="12318"/>
                </a:lnTo>
                <a:lnTo>
                  <a:pt x="10032" y="12064"/>
                </a:lnTo>
                <a:lnTo>
                  <a:pt x="9905" y="10032"/>
                </a:lnTo>
                <a:lnTo>
                  <a:pt x="9144" y="8508"/>
                </a:lnTo>
                <a:lnTo>
                  <a:pt x="7874" y="7619"/>
                </a:lnTo>
                <a:lnTo>
                  <a:pt x="6603" y="6730"/>
                </a:lnTo>
                <a:lnTo>
                  <a:pt x="4191" y="6223"/>
                </a:lnTo>
                <a:lnTo>
                  <a:pt x="889" y="6095"/>
                </a:lnTo>
                <a:lnTo>
                  <a:pt x="1777" y="762"/>
                </a:lnTo>
                <a:lnTo>
                  <a:pt x="242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7966456" y="2178304"/>
            <a:ext cx="19050" cy="17145"/>
          </a:xfrm>
          <a:custGeom>
            <a:avLst/>
            <a:gdLst/>
            <a:ahLst/>
            <a:cxnLst/>
            <a:rect l="l" t="t" r="r" b="b"/>
            <a:pathLst>
              <a:path w="19050" h="17144">
                <a:moveTo>
                  <a:pt x="3683" y="0"/>
                </a:moveTo>
                <a:lnTo>
                  <a:pt x="19050" y="0"/>
                </a:lnTo>
                <a:lnTo>
                  <a:pt x="15367" y="16637"/>
                </a:lnTo>
                <a:lnTo>
                  <a:pt x="0" y="16637"/>
                </a:lnTo>
                <a:lnTo>
                  <a:pt x="36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7999476" y="2061972"/>
            <a:ext cx="162364" cy="137922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8123173" y="2107183"/>
            <a:ext cx="33655" cy="93980"/>
          </a:xfrm>
          <a:custGeom>
            <a:avLst/>
            <a:gdLst/>
            <a:ahLst/>
            <a:cxnLst/>
            <a:rect l="l" t="t" r="r" b="b"/>
            <a:pathLst>
              <a:path w="33654" h="93980">
                <a:moveTo>
                  <a:pt x="24129" y="26162"/>
                </a:moveTo>
                <a:lnTo>
                  <a:pt x="18796" y="26162"/>
                </a:lnTo>
                <a:lnTo>
                  <a:pt x="1016" y="27050"/>
                </a:lnTo>
                <a:lnTo>
                  <a:pt x="0" y="31876"/>
                </a:lnTo>
                <a:lnTo>
                  <a:pt x="2794" y="32003"/>
                </a:lnTo>
                <a:lnTo>
                  <a:pt x="4825" y="32385"/>
                </a:lnTo>
                <a:lnTo>
                  <a:pt x="6096" y="33019"/>
                </a:lnTo>
                <a:lnTo>
                  <a:pt x="7493" y="33654"/>
                </a:lnTo>
                <a:lnTo>
                  <a:pt x="8127" y="34670"/>
                </a:lnTo>
                <a:lnTo>
                  <a:pt x="8127" y="37211"/>
                </a:lnTo>
                <a:lnTo>
                  <a:pt x="7874" y="39624"/>
                </a:lnTo>
                <a:lnTo>
                  <a:pt x="7620" y="40893"/>
                </a:lnTo>
                <a:lnTo>
                  <a:pt x="7366" y="42671"/>
                </a:lnTo>
                <a:lnTo>
                  <a:pt x="0" y="84581"/>
                </a:lnTo>
                <a:lnTo>
                  <a:pt x="1016" y="87502"/>
                </a:lnTo>
                <a:lnTo>
                  <a:pt x="5333" y="92328"/>
                </a:lnTo>
                <a:lnTo>
                  <a:pt x="8127" y="93471"/>
                </a:lnTo>
                <a:lnTo>
                  <a:pt x="15240" y="93471"/>
                </a:lnTo>
                <a:lnTo>
                  <a:pt x="18669" y="92455"/>
                </a:lnTo>
                <a:lnTo>
                  <a:pt x="25273" y="88391"/>
                </a:lnTo>
                <a:lnTo>
                  <a:pt x="29082" y="85216"/>
                </a:lnTo>
                <a:lnTo>
                  <a:pt x="30099" y="84200"/>
                </a:lnTo>
                <a:lnTo>
                  <a:pt x="14350" y="84200"/>
                </a:lnTo>
                <a:lnTo>
                  <a:pt x="12953" y="82676"/>
                </a:lnTo>
                <a:lnTo>
                  <a:pt x="13080" y="77215"/>
                </a:lnTo>
                <a:lnTo>
                  <a:pt x="13589" y="74421"/>
                </a:lnTo>
                <a:lnTo>
                  <a:pt x="14097" y="72262"/>
                </a:lnTo>
                <a:lnTo>
                  <a:pt x="24129" y="26162"/>
                </a:lnTo>
                <a:close/>
              </a:path>
              <a:path w="33654" h="93980">
                <a:moveTo>
                  <a:pt x="28828" y="76200"/>
                </a:moveTo>
                <a:lnTo>
                  <a:pt x="26289" y="78866"/>
                </a:lnTo>
                <a:lnTo>
                  <a:pt x="24129" y="80771"/>
                </a:lnTo>
                <a:lnTo>
                  <a:pt x="20574" y="83565"/>
                </a:lnTo>
                <a:lnTo>
                  <a:pt x="18923" y="84200"/>
                </a:lnTo>
                <a:lnTo>
                  <a:pt x="30099" y="84200"/>
                </a:lnTo>
                <a:lnTo>
                  <a:pt x="33527" y="80771"/>
                </a:lnTo>
                <a:lnTo>
                  <a:pt x="28828" y="76200"/>
                </a:lnTo>
                <a:close/>
              </a:path>
              <a:path w="33654" h="93980">
                <a:moveTo>
                  <a:pt x="29972" y="0"/>
                </a:moveTo>
                <a:lnTo>
                  <a:pt x="16255" y="0"/>
                </a:lnTo>
                <a:lnTo>
                  <a:pt x="12953" y="14350"/>
                </a:lnTo>
                <a:lnTo>
                  <a:pt x="26797" y="14350"/>
                </a:lnTo>
                <a:lnTo>
                  <a:pt x="2997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8123173" y="2133345"/>
            <a:ext cx="33655" cy="67310"/>
          </a:xfrm>
          <a:custGeom>
            <a:avLst/>
            <a:gdLst/>
            <a:ahLst/>
            <a:cxnLst/>
            <a:rect l="l" t="t" r="r" b="b"/>
            <a:pathLst>
              <a:path w="33654" h="67310">
                <a:moveTo>
                  <a:pt x="18796" y="0"/>
                </a:moveTo>
                <a:lnTo>
                  <a:pt x="24129" y="0"/>
                </a:lnTo>
                <a:lnTo>
                  <a:pt x="14731" y="43179"/>
                </a:lnTo>
                <a:lnTo>
                  <a:pt x="14097" y="46100"/>
                </a:lnTo>
                <a:lnTo>
                  <a:pt x="13589" y="48259"/>
                </a:lnTo>
                <a:lnTo>
                  <a:pt x="13334" y="49656"/>
                </a:lnTo>
                <a:lnTo>
                  <a:pt x="13080" y="51053"/>
                </a:lnTo>
                <a:lnTo>
                  <a:pt x="12953" y="52324"/>
                </a:lnTo>
                <a:lnTo>
                  <a:pt x="12953" y="53593"/>
                </a:lnTo>
                <a:lnTo>
                  <a:pt x="12953" y="56514"/>
                </a:lnTo>
                <a:lnTo>
                  <a:pt x="14350" y="58038"/>
                </a:lnTo>
                <a:lnTo>
                  <a:pt x="17145" y="58038"/>
                </a:lnTo>
                <a:lnTo>
                  <a:pt x="18923" y="58038"/>
                </a:lnTo>
                <a:lnTo>
                  <a:pt x="20574" y="57403"/>
                </a:lnTo>
                <a:lnTo>
                  <a:pt x="22351" y="56006"/>
                </a:lnTo>
                <a:lnTo>
                  <a:pt x="24129" y="54609"/>
                </a:lnTo>
                <a:lnTo>
                  <a:pt x="26289" y="52704"/>
                </a:lnTo>
                <a:lnTo>
                  <a:pt x="28828" y="50037"/>
                </a:lnTo>
                <a:lnTo>
                  <a:pt x="33527" y="54609"/>
                </a:lnTo>
                <a:lnTo>
                  <a:pt x="15240" y="67309"/>
                </a:lnTo>
                <a:lnTo>
                  <a:pt x="11683" y="67309"/>
                </a:lnTo>
                <a:lnTo>
                  <a:pt x="8127" y="67309"/>
                </a:lnTo>
                <a:lnTo>
                  <a:pt x="5333" y="66166"/>
                </a:lnTo>
                <a:lnTo>
                  <a:pt x="3175" y="63753"/>
                </a:lnTo>
                <a:lnTo>
                  <a:pt x="1016" y="61340"/>
                </a:lnTo>
                <a:lnTo>
                  <a:pt x="0" y="58419"/>
                </a:lnTo>
                <a:lnTo>
                  <a:pt x="0" y="54737"/>
                </a:lnTo>
                <a:lnTo>
                  <a:pt x="0" y="51434"/>
                </a:lnTo>
                <a:lnTo>
                  <a:pt x="634" y="46608"/>
                </a:lnTo>
                <a:lnTo>
                  <a:pt x="1904" y="40512"/>
                </a:lnTo>
                <a:lnTo>
                  <a:pt x="6730" y="19050"/>
                </a:lnTo>
                <a:lnTo>
                  <a:pt x="7366" y="16509"/>
                </a:lnTo>
                <a:lnTo>
                  <a:pt x="7620" y="14731"/>
                </a:lnTo>
                <a:lnTo>
                  <a:pt x="7874" y="13462"/>
                </a:lnTo>
                <a:lnTo>
                  <a:pt x="8000" y="12191"/>
                </a:lnTo>
                <a:lnTo>
                  <a:pt x="8127" y="11049"/>
                </a:lnTo>
                <a:lnTo>
                  <a:pt x="8127" y="10032"/>
                </a:lnTo>
                <a:lnTo>
                  <a:pt x="8127" y="8508"/>
                </a:lnTo>
                <a:lnTo>
                  <a:pt x="7493" y="7492"/>
                </a:lnTo>
                <a:lnTo>
                  <a:pt x="6096" y="6857"/>
                </a:lnTo>
                <a:lnTo>
                  <a:pt x="4825" y="6223"/>
                </a:lnTo>
                <a:lnTo>
                  <a:pt x="2794" y="5841"/>
                </a:lnTo>
                <a:lnTo>
                  <a:pt x="0" y="5714"/>
                </a:lnTo>
                <a:lnTo>
                  <a:pt x="1016" y="888"/>
                </a:lnTo>
                <a:lnTo>
                  <a:pt x="1879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8131556" y="2089404"/>
            <a:ext cx="141476" cy="36702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8179054" y="2112996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4" h="12064">
                <a:moveTo>
                  <a:pt x="0" y="11840"/>
                </a:moveTo>
                <a:lnTo>
                  <a:pt x="89153" y="11840"/>
                </a:lnTo>
                <a:lnTo>
                  <a:pt x="89153" y="0"/>
                </a:lnTo>
                <a:lnTo>
                  <a:pt x="0" y="0"/>
                </a:lnTo>
                <a:lnTo>
                  <a:pt x="0" y="1184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8174481" y="2108424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89">
                <a:moveTo>
                  <a:pt x="0" y="20984"/>
                </a:moveTo>
                <a:lnTo>
                  <a:pt x="98298" y="20984"/>
                </a:lnTo>
                <a:lnTo>
                  <a:pt x="98298" y="0"/>
                </a:lnTo>
                <a:lnTo>
                  <a:pt x="0" y="0"/>
                </a:lnTo>
                <a:lnTo>
                  <a:pt x="0" y="2098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8278368" y="2040664"/>
            <a:ext cx="87668" cy="122654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8296020" y="2064639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40" h="99694">
                <a:moveTo>
                  <a:pt x="42418" y="18287"/>
                </a:moveTo>
                <a:lnTo>
                  <a:pt x="24383" y="18287"/>
                </a:lnTo>
                <a:lnTo>
                  <a:pt x="25526" y="18669"/>
                </a:lnTo>
                <a:lnTo>
                  <a:pt x="26288" y="19431"/>
                </a:lnTo>
                <a:lnTo>
                  <a:pt x="27050" y="20320"/>
                </a:lnTo>
                <a:lnTo>
                  <a:pt x="27431" y="21716"/>
                </a:lnTo>
                <a:lnTo>
                  <a:pt x="27431" y="82423"/>
                </a:lnTo>
                <a:lnTo>
                  <a:pt x="27177" y="83693"/>
                </a:lnTo>
                <a:lnTo>
                  <a:pt x="27050" y="84836"/>
                </a:lnTo>
                <a:lnTo>
                  <a:pt x="26797" y="85851"/>
                </a:lnTo>
                <a:lnTo>
                  <a:pt x="26415" y="86613"/>
                </a:lnTo>
                <a:lnTo>
                  <a:pt x="26161" y="87502"/>
                </a:lnTo>
                <a:lnTo>
                  <a:pt x="25780" y="88137"/>
                </a:lnTo>
                <a:lnTo>
                  <a:pt x="25273" y="88646"/>
                </a:lnTo>
                <a:lnTo>
                  <a:pt x="24764" y="89281"/>
                </a:lnTo>
                <a:lnTo>
                  <a:pt x="24129" y="89788"/>
                </a:lnTo>
                <a:lnTo>
                  <a:pt x="23368" y="90170"/>
                </a:lnTo>
                <a:lnTo>
                  <a:pt x="22732" y="90677"/>
                </a:lnTo>
                <a:lnTo>
                  <a:pt x="21844" y="90932"/>
                </a:lnTo>
                <a:lnTo>
                  <a:pt x="20954" y="91312"/>
                </a:lnTo>
                <a:lnTo>
                  <a:pt x="20065" y="91566"/>
                </a:lnTo>
                <a:lnTo>
                  <a:pt x="18923" y="91821"/>
                </a:lnTo>
                <a:lnTo>
                  <a:pt x="17399" y="92075"/>
                </a:lnTo>
                <a:lnTo>
                  <a:pt x="15875" y="92201"/>
                </a:lnTo>
                <a:lnTo>
                  <a:pt x="14097" y="92456"/>
                </a:lnTo>
                <a:lnTo>
                  <a:pt x="9905" y="92710"/>
                </a:lnTo>
                <a:lnTo>
                  <a:pt x="4190" y="92963"/>
                </a:lnTo>
                <a:lnTo>
                  <a:pt x="4190" y="99695"/>
                </a:lnTo>
                <a:lnTo>
                  <a:pt x="65658" y="99695"/>
                </a:lnTo>
                <a:lnTo>
                  <a:pt x="65658" y="92963"/>
                </a:lnTo>
                <a:lnTo>
                  <a:pt x="62483" y="92837"/>
                </a:lnTo>
                <a:lnTo>
                  <a:pt x="59817" y="92837"/>
                </a:lnTo>
                <a:lnTo>
                  <a:pt x="57530" y="92710"/>
                </a:lnTo>
                <a:lnTo>
                  <a:pt x="55245" y="92456"/>
                </a:lnTo>
                <a:lnTo>
                  <a:pt x="53339" y="92328"/>
                </a:lnTo>
                <a:lnTo>
                  <a:pt x="50164" y="91821"/>
                </a:lnTo>
                <a:lnTo>
                  <a:pt x="45338" y="89788"/>
                </a:lnTo>
                <a:lnTo>
                  <a:pt x="44830" y="89408"/>
                </a:lnTo>
                <a:lnTo>
                  <a:pt x="42444" y="82423"/>
                </a:lnTo>
                <a:lnTo>
                  <a:pt x="42418" y="18287"/>
                </a:lnTo>
                <a:close/>
              </a:path>
              <a:path w="66040" h="99694">
                <a:moveTo>
                  <a:pt x="42799" y="0"/>
                </a:moveTo>
                <a:lnTo>
                  <a:pt x="38100" y="0"/>
                </a:lnTo>
                <a:lnTo>
                  <a:pt x="31623" y="3428"/>
                </a:lnTo>
                <a:lnTo>
                  <a:pt x="25273" y="6858"/>
                </a:lnTo>
                <a:lnTo>
                  <a:pt x="19050" y="10413"/>
                </a:lnTo>
                <a:lnTo>
                  <a:pt x="12700" y="13843"/>
                </a:lnTo>
                <a:lnTo>
                  <a:pt x="6350" y="17399"/>
                </a:lnTo>
                <a:lnTo>
                  <a:pt x="0" y="20827"/>
                </a:lnTo>
                <a:lnTo>
                  <a:pt x="634" y="22098"/>
                </a:lnTo>
                <a:lnTo>
                  <a:pt x="1143" y="23368"/>
                </a:lnTo>
                <a:lnTo>
                  <a:pt x="1777" y="24511"/>
                </a:lnTo>
                <a:lnTo>
                  <a:pt x="2285" y="25653"/>
                </a:lnTo>
                <a:lnTo>
                  <a:pt x="2921" y="26924"/>
                </a:lnTo>
                <a:lnTo>
                  <a:pt x="3682" y="28066"/>
                </a:lnTo>
                <a:lnTo>
                  <a:pt x="8635" y="24764"/>
                </a:lnTo>
                <a:lnTo>
                  <a:pt x="12700" y="22351"/>
                </a:lnTo>
                <a:lnTo>
                  <a:pt x="19050" y="19050"/>
                </a:lnTo>
                <a:lnTo>
                  <a:pt x="21335" y="18287"/>
                </a:lnTo>
                <a:lnTo>
                  <a:pt x="42418" y="18287"/>
                </a:lnTo>
                <a:lnTo>
                  <a:pt x="42545" y="5334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8296020" y="2064639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40" h="99694">
                <a:moveTo>
                  <a:pt x="38100" y="0"/>
                </a:moveTo>
                <a:lnTo>
                  <a:pt x="42799" y="0"/>
                </a:lnTo>
                <a:lnTo>
                  <a:pt x="42672" y="2794"/>
                </a:lnTo>
                <a:lnTo>
                  <a:pt x="42545" y="5334"/>
                </a:lnTo>
                <a:lnTo>
                  <a:pt x="42545" y="7620"/>
                </a:lnTo>
                <a:lnTo>
                  <a:pt x="42545" y="9778"/>
                </a:lnTo>
                <a:lnTo>
                  <a:pt x="42418" y="12064"/>
                </a:lnTo>
                <a:lnTo>
                  <a:pt x="42418" y="14097"/>
                </a:lnTo>
                <a:lnTo>
                  <a:pt x="42418" y="82169"/>
                </a:lnTo>
                <a:lnTo>
                  <a:pt x="42545" y="83312"/>
                </a:lnTo>
                <a:lnTo>
                  <a:pt x="45338" y="89788"/>
                </a:lnTo>
                <a:lnTo>
                  <a:pt x="45974" y="90424"/>
                </a:lnTo>
                <a:lnTo>
                  <a:pt x="51815" y="92075"/>
                </a:lnTo>
                <a:lnTo>
                  <a:pt x="53339" y="92328"/>
                </a:lnTo>
                <a:lnTo>
                  <a:pt x="55245" y="92456"/>
                </a:lnTo>
                <a:lnTo>
                  <a:pt x="57530" y="92710"/>
                </a:lnTo>
                <a:lnTo>
                  <a:pt x="59817" y="92837"/>
                </a:lnTo>
                <a:lnTo>
                  <a:pt x="62483" y="92837"/>
                </a:lnTo>
                <a:lnTo>
                  <a:pt x="65658" y="92963"/>
                </a:lnTo>
                <a:lnTo>
                  <a:pt x="65658" y="99695"/>
                </a:lnTo>
                <a:lnTo>
                  <a:pt x="4190" y="99695"/>
                </a:lnTo>
                <a:lnTo>
                  <a:pt x="4190" y="92963"/>
                </a:lnTo>
                <a:lnTo>
                  <a:pt x="7238" y="92837"/>
                </a:lnTo>
                <a:lnTo>
                  <a:pt x="9905" y="92710"/>
                </a:lnTo>
                <a:lnTo>
                  <a:pt x="11937" y="92583"/>
                </a:lnTo>
                <a:lnTo>
                  <a:pt x="14097" y="92456"/>
                </a:lnTo>
                <a:lnTo>
                  <a:pt x="15875" y="92201"/>
                </a:lnTo>
                <a:lnTo>
                  <a:pt x="21844" y="90932"/>
                </a:lnTo>
                <a:lnTo>
                  <a:pt x="22732" y="90677"/>
                </a:lnTo>
                <a:lnTo>
                  <a:pt x="23368" y="90170"/>
                </a:lnTo>
                <a:lnTo>
                  <a:pt x="24129" y="89788"/>
                </a:lnTo>
                <a:lnTo>
                  <a:pt x="24764" y="89281"/>
                </a:lnTo>
                <a:lnTo>
                  <a:pt x="25273" y="88646"/>
                </a:lnTo>
                <a:lnTo>
                  <a:pt x="25780" y="88137"/>
                </a:lnTo>
                <a:lnTo>
                  <a:pt x="26161" y="87502"/>
                </a:lnTo>
                <a:lnTo>
                  <a:pt x="26415" y="86613"/>
                </a:lnTo>
                <a:lnTo>
                  <a:pt x="26797" y="85851"/>
                </a:lnTo>
                <a:lnTo>
                  <a:pt x="27050" y="84836"/>
                </a:lnTo>
                <a:lnTo>
                  <a:pt x="27177" y="83693"/>
                </a:lnTo>
                <a:lnTo>
                  <a:pt x="27431" y="82423"/>
                </a:lnTo>
                <a:lnTo>
                  <a:pt x="27431" y="81025"/>
                </a:lnTo>
                <a:lnTo>
                  <a:pt x="27431" y="79248"/>
                </a:lnTo>
                <a:lnTo>
                  <a:pt x="27431" y="23749"/>
                </a:lnTo>
                <a:lnTo>
                  <a:pt x="27431" y="21716"/>
                </a:lnTo>
                <a:lnTo>
                  <a:pt x="27050" y="20320"/>
                </a:lnTo>
                <a:lnTo>
                  <a:pt x="26288" y="19431"/>
                </a:lnTo>
                <a:lnTo>
                  <a:pt x="25526" y="18669"/>
                </a:lnTo>
                <a:lnTo>
                  <a:pt x="24383" y="18287"/>
                </a:lnTo>
                <a:lnTo>
                  <a:pt x="22986" y="18287"/>
                </a:lnTo>
                <a:lnTo>
                  <a:pt x="21335" y="18287"/>
                </a:lnTo>
                <a:lnTo>
                  <a:pt x="19050" y="19050"/>
                </a:lnTo>
                <a:lnTo>
                  <a:pt x="15875" y="20700"/>
                </a:lnTo>
                <a:lnTo>
                  <a:pt x="12700" y="22351"/>
                </a:lnTo>
                <a:lnTo>
                  <a:pt x="8635" y="24764"/>
                </a:lnTo>
                <a:lnTo>
                  <a:pt x="3682" y="28066"/>
                </a:lnTo>
                <a:lnTo>
                  <a:pt x="2921" y="26924"/>
                </a:lnTo>
                <a:lnTo>
                  <a:pt x="2285" y="25653"/>
                </a:lnTo>
                <a:lnTo>
                  <a:pt x="1777" y="24511"/>
                </a:lnTo>
                <a:lnTo>
                  <a:pt x="1143" y="23368"/>
                </a:lnTo>
                <a:lnTo>
                  <a:pt x="634" y="22098"/>
                </a:lnTo>
                <a:lnTo>
                  <a:pt x="0" y="20827"/>
                </a:lnTo>
                <a:lnTo>
                  <a:pt x="6350" y="17399"/>
                </a:lnTo>
                <a:lnTo>
                  <a:pt x="12700" y="13843"/>
                </a:lnTo>
                <a:lnTo>
                  <a:pt x="19050" y="10413"/>
                </a:lnTo>
                <a:lnTo>
                  <a:pt x="25273" y="6858"/>
                </a:lnTo>
                <a:lnTo>
                  <a:pt x="31623" y="3428"/>
                </a:lnTo>
                <a:lnTo>
                  <a:pt x="381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4768596" y="2590774"/>
            <a:ext cx="128803" cy="128803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4778883" y="2605023"/>
            <a:ext cx="118745" cy="118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4975859" y="2604485"/>
            <a:ext cx="114300" cy="114457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5081015" y="2647156"/>
            <a:ext cx="76917" cy="105949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5095366" y="2665348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57404" y="81279"/>
                </a:moveTo>
                <a:lnTo>
                  <a:pt x="3683" y="81279"/>
                </a:lnTo>
                <a:lnTo>
                  <a:pt x="3683" y="87249"/>
                </a:lnTo>
                <a:lnTo>
                  <a:pt x="57404" y="87249"/>
                </a:lnTo>
                <a:lnTo>
                  <a:pt x="57404" y="81279"/>
                </a:lnTo>
                <a:close/>
              </a:path>
              <a:path w="57785" h="87630">
                <a:moveTo>
                  <a:pt x="37084" y="16001"/>
                </a:moveTo>
                <a:lnTo>
                  <a:pt x="21336" y="16001"/>
                </a:lnTo>
                <a:lnTo>
                  <a:pt x="22352" y="16383"/>
                </a:lnTo>
                <a:lnTo>
                  <a:pt x="23749" y="17779"/>
                </a:lnTo>
                <a:lnTo>
                  <a:pt x="24003" y="19050"/>
                </a:lnTo>
                <a:lnTo>
                  <a:pt x="24003" y="72136"/>
                </a:lnTo>
                <a:lnTo>
                  <a:pt x="23749" y="73151"/>
                </a:lnTo>
                <a:lnTo>
                  <a:pt x="23622" y="74167"/>
                </a:lnTo>
                <a:lnTo>
                  <a:pt x="19812" y="79248"/>
                </a:lnTo>
                <a:lnTo>
                  <a:pt x="19177" y="79628"/>
                </a:lnTo>
                <a:lnTo>
                  <a:pt x="17653" y="80137"/>
                </a:lnTo>
                <a:lnTo>
                  <a:pt x="16510" y="80390"/>
                </a:lnTo>
                <a:lnTo>
                  <a:pt x="15240" y="80517"/>
                </a:lnTo>
                <a:lnTo>
                  <a:pt x="13970" y="80772"/>
                </a:lnTo>
                <a:lnTo>
                  <a:pt x="10541" y="81025"/>
                </a:lnTo>
                <a:lnTo>
                  <a:pt x="6350" y="81279"/>
                </a:lnTo>
                <a:lnTo>
                  <a:pt x="54610" y="81279"/>
                </a:lnTo>
                <a:lnTo>
                  <a:pt x="50292" y="81025"/>
                </a:lnTo>
                <a:lnTo>
                  <a:pt x="48387" y="81025"/>
                </a:lnTo>
                <a:lnTo>
                  <a:pt x="46736" y="80772"/>
                </a:lnTo>
                <a:lnTo>
                  <a:pt x="37719" y="75564"/>
                </a:lnTo>
                <a:lnTo>
                  <a:pt x="37465" y="74802"/>
                </a:lnTo>
                <a:lnTo>
                  <a:pt x="37244" y="73151"/>
                </a:lnTo>
                <a:lnTo>
                  <a:pt x="37211" y="71881"/>
                </a:lnTo>
                <a:lnTo>
                  <a:pt x="37084" y="16001"/>
                </a:lnTo>
                <a:close/>
              </a:path>
              <a:path w="57785" h="87630">
                <a:moveTo>
                  <a:pt x="37465" y="0"/>
                </a:moveTo>
                <a:lnTo>
                  <a:pt x="33274" y="0"/>
                </a:lnTo>
                <a:lnTo>
                  <a:pt x="22098" y="6096"/>
                </a:lnTo>
                <a:lnTo>
                  <a:pt x="11175" y="12191"/>
                </a:lnTo>
                <a:lnTo>
                  <a:pt x="0" y="18287"/>
                </a:lnTo>
                <a:lnTo>
                  <a:pt x="620" y="19558"/>
                </a:lnTo>
                <a:lnTo>
                  <a:pt x="1016" y="20447"/>
                </a:lnTo>
                <a:lnTo>
                  <a:pt x="2540" y="23495"/>
                </a:lnTo>
                <a:lnTo>
                  <a:pt x="3175" y="24511"/>
                </a:lnTo>
                <a:lnTo>
                  <a:pt x="7620" y="21716"/>
                </a:lnTo>
                <a:lnTo>
                  <a:pt x="11175" y="19558"/>
                </a:lnTo>
                <a:lnTo>
                  <a:pt x="13843" y="18161"/>
                </a:lnTo>
                <a:lnTo>
                  <a:pt x="16637" y="16637"/>
                </a:lnTo>
                <a:lnTo>
                  <a:pt x="18669" y="16001"/>
                </a:lnTo>
                <a:lnTo>
                  <a:pt x="37084" y="16001"/>
                </a:lnTo>
                <a:lnTo>
                  <a:pt x="37211" y="6603"/>
                </a:lnTo>
                <a:lnTo>
                  <a:pt x="37337" y="2412"/>
                </a:lnTo>
                <a:lnTo>
                  <a:pt x="374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5095366" y="2665348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33274" y="0"/>
                </a:moveTo>
                <a:lnTo>
                  <a:pt x="37465" y="0"/>
                </a:lnTo>
                <a:lnTo>
                  <a:pt x="37337" y="2412"/>
                </a:lnTo>
                <a:lnTo>
                  <a:pt x="37337" y="4699"/>
                </a:lnTo>
                <a:lnTo>
                  <a:pt x="37211" y="6603"/>
                </a:lnTo>
                <a:lnTo>
                  <a:pt x="37211" y="8636"/>
                </a:lnTo>
                <a:lnTo>
                  <a:pt x="37211" y="10540"/>
                </a:lnTo>
                <a:lnTo>
                  <a:pt x="37084" y="12318"/>
                </a:lnTo>
                <a:lnTo>
                  <a:pt x="37084" y="14224"/>
                </a:lnTo>
                <a:lnTo>
                  <a:pt x="37084" y="16001"/>
                </a:lnTo>
                <a:lnTo>
                  <a:pt x="37084" y="17906"/>
                </a:lnTo>
                <a:lnTo>
                  <a:pt x="37084" y="69341"/>
                </a:lnTo>
                <a:lnTo>
                  <a:pt x="37084" y="70738"/>
                </a:lnTo>
                <a:lnTo>
                  <a:pt x="37211" y="71881"/>
                </a:lnTo>
                <a:lnTo>
                  <a:pt x="37211" y="72898"/>
                </a:lnTo>
                <a:lnTo>
                  <a:pt x="37337" y="73913"/>
                </a:lnTo>
                <a:lnTo>
                  <a:pt x="37465" y="74802"/>
                </a:lnTo>
                <a:lnTo>
                  <a:pt x="37719" y="75564"/>
                </a:lnTo>
                <a:lnTo>
                  <a:pt x="37846" y="76200"/>
                </a:lnTo>
                <a:lnTo>
                  <a:pt x="38100" y="76835"/>
                </a:lnTo>
                <a:lnTo>
                  <a:pt x="38481" y="77342"/>
                </a:lnTo>
                <a:lnTo>
                  <a:pt x="38862" y="77850"/>
                </a:lnTo>
                <a:lnTo>
                  <a:pt x="39243" y="78231"/>
                </a:lnTo>
                <a:lnTo>
                  <a:pt x="39624" y="78612"/>
                </a:lnTo>
                <a:lnTo>
                  <a:pt x="40259" y="79121"/>
                </a:lnTo>
                <a:lnTo>
                  <a:pt x="46736" y="80772"/>
                </a:lnTo>
                <a:lnTo>
                  <a:pt x="48387" y="81025"/>
                </a:lnTo>
                <a:lnTo>
                  <a:pt x="50292" y="81025"/>
                </a:lnTo>
                <a:lnTo>
                  <a:pt x="52324" y="81152"/>
                </a:lnTo>
                <a:lnTo>
                  <a:pt x="54610" y="81279"/>
                </a:lnTo>
                <a:lnTo>
                  <a:pt x="57404" y="81279"/>
                </a:lnTo>
                <a:lnTo>
                  <a:pt x="57404" y="87249"/>
                </a:lnTo>
                <a:lnTo>
                  <a:pt x="3683" y="87249"/>
                </a:lnTo>
                <a:lnTo>
                  <a:pt x="3683" y="81279"/>
                </a:lnTo>
                <a:lnTo>
                  <a:pt x="6350" y="81279"/>
                </a:lnTo>
                <a:lnTo>
                  <a:pt x="8636" y="81152"/>
                </a:lnTo>
                <a:lnTo>
                  <a:pt x="10541" y="81025"/>
                </a:lnTo>
                <a:lnTo>
                  <a:pt x="12319" y="80899"/>
                </a:lnTo>
                <a:lnTo>
                  <a:pt x="13970" y="80772"/>
                </a:lnTo>
                <a:lnTo>
                  <a:pt x="15240" y="80517"/>
                </a:lnTo>
                <a:lnTo>
                  <a:pt x="16510" y="80390"/>
                </a:lnTo>
                <a:lnTo>
                  <a:pt x="17653" y="80137"/>
                </a:lnTo>
                <a:lnTo>
                  <a:pt x="18415" y="79883"/>
                </a:lnTo>
                <a:lnTo>
                  <a:pt x="19177" y="79628"/>
                </a:lnTo>
                <a:lnTo>
                  <a:pt x="19812" y="79248"/>
                </a:lnTo>
                <a:lnTo>
                  <a:pt x="20447" y="78993"/>
                </a:lnTo>
                <a:lnTo>
                  <a:pt x="21082" y="78486"/>
                </a:lnTo>
                <a:lnTo>
                  <a:pt x="21590" y="78104"/>
                </a:lnTo>
                <a:lnTo>
                  <a:pt x="22098" y="77597"/>
                </a:lnTo>
                <a:lnTo>
                  <a:pt x="22479" y="77088"/>
                </a:lnTo>
                <a:lnTo>
                  <a:pt x="22860" y="76580"/>
                </a:lnTo>
                <a:lnTo>
                  <a:pt x="23113" y="75818"/>
                </a:lnTo>
                <a:lnTo>
                  <a:pt x="23368" y="75056"/>
                </a:lnTo>
                <a:lnTo>
                  <a:pt x="23622" y="74167"/>
                </a:lnTo>
                <a:lnTo>
                  <a:pt x="23749" y="73151"/>
                </a:lnTo>
                <a:lnTo>
                  <a:pt x="24003" y="72136"/>
                </a:lnTo>
                <a:lnTo>
                  <a:pt x="24003" y="70865"/>
                </a:lnTo>
                <a:lnTo>
                  <a:pt x="24003" y="69341"/>
                </a:lnTo>
                <a:lnTo>
                  <a:pt x="24003" y="20827"/>
                </a:lnTo>
                <a:lnTo>
                  <a:pt x="24003" y="19050"/>
                </a:lnTo>
                <a:lnTo>
                  <a:pt x="23749" y="17779"/>
                </a:lnTo>
                <a:lnTo>
                  <a:pt x="22987" y="17017"/>
                </a:lnTo>
                <a:lnTo>
                  <a:pt x="22352" y="16383"/>
                </a:lnTo>
                <a:lnTo>
                  <a:pt x="21336" y="16001"/>
                </a:lnTo>
                <a:lnTo>
                  <a:pt x="20066" y="16001"/>
                </a:lnTo>
                <a:lnTo>
                  <a:pt x="18669" y="16001"/>
                </a:lnTo>
                <a:lnTo>
                  <a:pt x="16637" y="16637"/>
                </a:lnTo>
                <a:lnTo>
                  <a:pt x="13843" y="18161"/>
                </a:lnTo>
                <a:lnTo>
                  <a:pt x="11175" y="19558"/>
                </a:lnTo>
                <a:lnTo>
                  <a:pt x="7620" y="21716"/>
                </a:lnTo>
                <a:lnTo>
                  <a:pt x="3175" y="24511"/>
                </a:lnTo>
                <a:lnTo>
                  <a:pt x="2540" y="23495"/>
                </a:lnTo>
                <a:lnTo>
                  <a:pt x="2032" y="22478"/>
                </a:lnTo>
                <a:lnTo>
                  <a:pt x="1524" y="21462"/>
                </a:lnTo>
                <a:lnTo>
                  <a:pt x="1016" y="20447"/>
                </a:lnTo>
                <a:lnTo>
                  <a:pt x="508" y="19303"/>
                </a:lnTo>
                <a:lnTo>
                  <a:pt x="0" y="18287"/>
                </a:lnTo>
                <a:lnTo>
                  <a:pt x="5587" y="15239"/>
                </a:lnTo>
                <a:lnTo>
                  <a:pt x="11175" y="12191"/>
                </a:lnTo>
                <a:lnTo>
                  <a:pt x="16637" y="9143"/>
                </a:lnTo>
                <a:lnTo>
                  <a:pt x="22098" y="6096"/>
                </a:lnTo>
                <a:lnTo>
                  <a:pt x="27686" y="3048"/>
                </a:lnTo>
                <a:lnTo>
                  <a:pt x="332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5158740" y="2673095"/>
            <a:ext cx="46550" cy="66294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5173598" y="2691383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542" y="0"/>
                </a:moveTo>
                <a:lnTo>
                  <a:pt x="10287" y="0"/>
                </a:lnTo>
                <a:lnTo>
                  <a:pt x="10667" y="4571"/>
                </a:lnTo>
                <a:lnTo>
                  <a:pt x="10893" y="8636"/>
                </a:lnTo>
                <a:lnTo>
                  <a:pt x="0" y="41528"/>
                </a:lnTo>
                <a:lnTo>
                  <a:pt x="5079" y="47243"/>
                </a:lnTo>
                <a:lnTo>
                  <a:pt x="10667" y="42925"/>
                </a:lnTo>
                <a:lnTo>
                  <a:pt x="15239" y="38988"/>
                </a:lnTo>
                <a:lnTo>
                  <a:pt x="18414" y="35432"/>
                </a:lnTo>
                <a:lnTo>
                  <a:pt x="21716" y="31876"/>
                </a:lnTo>
                <a:lnTo>
                  <a:pt x="24129" y="28320"/>
                </a:lnTo>
                <a:lnTo>
                  <a:pt x="25526" y="24764"/>
                </a:lnTo>
                <a:lnTo>
                  <a:pt x="27050" y="21081"/>
                </a:lnTo>
                <a:lnTo>
                  <a:pt x="27812" y="17144"/>
                </a:lnTo>
                <a:lnTo>
                  <a:pt x="27812" y="8636"/>
                </a:lnTo>
                <a:lnTo>
                  <a:pt x="27431" y="4317"/>
                </a:lnTo>
                <a:lnTo>
                  <a:pt x="265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5173598" y="2691383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287" y="0"/>
                </a:moveTo>
                <a:lnTo>
                  <a:pt x="26542" y="0"/>
                </a:lnTo>
                <a:lnTo>
                  <a:pt x="27431" y="4317"/>
                </a:lnTo>
                <a:lnTo>
                  <a:pt x="27812" y="8636"/>
                </a:lnTo>
                <a:lnTo>
                  <a:pt x="27812" y="12826"/>
                </a:lnTo>
                <a:lnTo>
                  <a:pt x="27812" y="17144"/>
                </a:lnTo>
                <a:lnTo>
                  <a:pt x="27050" y="21081"/>
                </a:lnTo>
                <a:lnTo>
                  <a:pt x="25526" y="24764"/>
                </a:lnTo>
                <a:lnTo>
                  <a:pt x="24129" y="28320"/>
                </a:lnTo>
                <a:lnTo>
                  <a:pt x="21716" y="31876"/>
                </a:lnTo>
                <a:lnTo>
                  <a:pt x="18414" y="35432"/>
                </a:lnTo>
                <a:lnTo>
                  <a:pt x="15239" y="38988"/>
                </a:lnTo>
                <a:lnTo>
                  <a:pt x="10667" y="42925"/>
                </a:lnTo>
                <a:lnTo>
                  <a:pt x="5079" y="47243"/>
                </a:lnTo>
                <a:lnTo>
                  <a:pt x="0" y="41528"/>
                </a:lnTo>
                <a:lnTo>
                  <a:pt x="3175" y="38607"/>
                </a:lnTo>
                <a:lnTo>
                  <a:pt x="5461" y="35940"/>
                </a:lnTo>
                <a:lnTo>
                  <a:pt x="6858" y="33527"/>
                </a:lnTo>
                <a:lnTo>
                  <a:pt x="8254" y="31114"/>
                </a:lnTo>
                <a:lnTo>
                  <a:pt x="9271" y="28448"/>
                </a:lnTo>
                <a:lnTo>
                  <a:pt x="9905" y="25400"/>
                </a:lnTo>
                <a:lnTo>
                  <a:pt x="10540" y="22351"/>
                </a:lnTo>
                <a:lnTo>
                  <a:pt x="10922" y="18541"/>
                </a:lnTo>
                <a:lnTo>
                  <a:pt x="10922" y="13969"/>
                </a:lnTo>
                <a:lnTo>
                  <a:pt x="10922" y="9143"/>
                </a:lnTo>
                <a:lnTo>
                  <a:pt x="10667" y="4571"/>
                </a:lnTo>
                <a:lnTo>
                  <a:pt x="102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5251703" y="2673054"/>
            <a:ext cx="128803" cy="40300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5357367" y="2691383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796" y="0"/>
                </a:moveTo>
                <a:lnTo>
                  <a:pt x="0" y="0"/>
                </a:lnTo>
                <a:lnTo>
                  <a:pt x="0" y="21589"/>
                </a:lnTo>
                <a:lnTo>
                  <a:pt x="18796" y="21589"/>
                </a:lnTo>
                <a:lnTo>
                  <a:pt x="1879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5311775" y="2691383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796" y="0"/>
                </a:moveTo>
                <a:lnTo>
                  <a:pt x="0" y="0"/>
                </a:lnTo>
                <a:lnTo>
                  <a:pt x="0" y="21589"/>
                </a:lnTo>
                <a:lnTo>
                  <a:pt x="18796" y="21589"/>
                </a:lnTo>
                <a:lnTo>
                  <a:pt x="1879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5266182" y="2691383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795" y="0"/>
                </a:moveTo>
                <a:lnTo>
                  <a:pt x="0" y="0"/>
                </a:lnTo>
                <a:lnTo>
                  <a:pt x="0" y="21589"/>
                </a:lnTo>
                <a:lnTo>
                  <a:pt x="18795" y="21589"/>
                </a:lnTo>
                <a:lnTo>
                  <a:pt x="1879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5357367" y="2691383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796" y="0"/>
                </a:lnTo>
                <a:lnTo>
                  <a:pt x="18796" y="21589"/>
                </a:lnTo>
                <a:lnTo>
                  <a:pt x="0" y="215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5311775" y="2691383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796" y="0"/>
                </a:lnTo>
                <a:lnTo>
                  <a:pt x="18796" y="21589"/>
                </a:lnTo>
                <a:lnTo>
                  <a:pt x="0" y="215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5266182" y="2691383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795" y="0"/>
                </a:lnTo>
                <a:lnTo>
                  <a:pt x="18795" y="21589"/>
                </a:lnTo>
                <a:lnTo>
                  <a:pt x="0" y="215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5405628" y="2673095"/>
            <a:ext cx="46550" cy="66294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5420486" y="2691383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542" y="0"/>
                </a:moveTo>
                <a:lnTo>
                  <a:pt x="10287" y="0"/>
                </a:lnTo>
                <a:lnTo>
                  <a:pt x="10667" y="4571"/>
                </a:lnTo>
                <a:lnTo>
                  <a:pt x="10893" y="8636"/>
                </a:lnTo>
                <a:lnTo>
                  <a:pt x="0" y="41528"/>
                </a:lnTo>
                <a:lnTo>
                  <a:pt x="5079" y="47243"/>
                </a:lnTo>
                <a:lnTo>
                  <a:pt x="10667" y="42925"/>
                </a:lnTo>
                <a:lnTo>
                  <a:pt x="15239" y="38988"/>
                </a:lnTo>
                <a:lnTo>
                  <a:pt x="18414" y="35432"/>
                </a:lnTo>
                <a:lnTo>
                  <a:pt x="21716" y="31876"/>
                </a:lnTo>
                <a:lnTo>
                  <a:pt x="24129" y="28320"/>
                </a:lnTo>
                <a:lnTo>
                  <a:pt x="25526" y="24764"/>
                </a:lnTo>
                <a:lnTo>
                  <a:pt x="27050" y="21081"/>
                </a:lnTo>
                <a:lnTo>
                  <a:pt x="27812" y="17144"/>
                </a:lnTo>
                <a:lnTo>
                  <a:pt x="27812" y="8636"/>
                </a:lnTo>
                <a:lnTo>
                  <a:pt x="27432" y="4317"/>
                </a:lnTo>
                <a:lnTo>
                  <a:pt x="265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5415915" y="2604485"/>
            <a:ext cx="177165" cy="138714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5580888" y="2645664"/>
            <a:ext cx="205012" cy="111506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5704078" y="2707693"/>
            <a:ext cx="78105" cy="10795"/>
          </a:xfrm>
          <a:custGeom>
            <a:avLst/>
            <a:gdLst/>
            <a:ahLst/>
            <a:cxnLst/>
            <a:rect l="l" t="t" r="r" b="b"/>
            <a:pathLst>
              <a:path w="78104" h="10794">
                <a:moveTo>
                  <a:pt x="0" y="10360"/>
                </a:moveTo>
                <a:lnTo>
                  <a:pt x="78009" y="10360"/>
                </a:lnTo>
                <a:lnTo>
                  <a:pt x="78009" y="0"/>
                </a:lnTo>
                <a:lnTo>
                  <a:pt x="0" y="0"/>
                </a:lnTo>
                <a:lnTo>
                  <a:pt x="0" y="1036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5699505" y="2712873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53" y="0"/>
                </a:lnTo>
              </a:path>
            </a:pathLst>
          </a:custGeom>
          <a:ln w="1950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5792723" y="2647156"/>
            <a:ext cx="76917" cy="105949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5807075" y="2665348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57403" y="81279"/>
                </a:moveTo>
                <a:lnTo>
                  <a:pt x="3683" y="81279"/>
                </a:lnTo>
                <a:lnTo>
                  <a:pt x="3683" y="87249"/>
                </a:lnTo>
                <a:lnTo>
                  <a:pt x="57403" y="87249"/>
                </a:lnTo>
                <a:lnTo>
                  <a:pt x="57403" y="81279"/>
                </a:lnTo>
                <a:close/>
              </a:path>
              <a:path w="57785" h="87630">
                <a:moveTo>
                  <a:pt x="37084" y="16001"/>
                </a:moveTo>
                <a:lnTo>
                  <a:pt x="21336" y="16001"/>
                </a:lnTo>
                <a:lnTo>
                  <a:pt x="22351" y="16383"/>
                </a:lnTo>
                <a:lnTo>
                  <a:pt x="23749" y="17779"/>
                </a:lnTo>
                <a:lnTo>
                  <a:pt x="24002" y="19050"/>
                </a:lnTo>
                <a:lnTo>
                  <a:pt x="24002" y="72136"/>
                </a:lnTo>
                <a:lnTo>
                  <a:pt x="23749" y="73151"/>
                </a:lnTo>
                <a:lnTo>
                  <a:pt x="23622" y="74167"/>
                </a:lnTo>
                <a:lnTo>
                  <a:pt x="19812" y="79248"/>
                </a:lnTo>
                <a:lnTo>
                  <a:pt x="19176" y="79628"/>
                </a:lnTo>
                <a:lnTo>
                  <a:pt x="17652" y="80137"/>
                </a:lnTo>
                <a:lnTo>
                  <a:pt x="16510" y="80390"/>
                </a:lnTo>
                <a:lnTo>
                  <a:pt x="15239" y="80517"/>
                </a:lnTo>
                <a:lnTo>
                  <a:pt x="13970" y="80772"/>
                </a:lnTo>
                <a:lnTo>
                  <a:pt x="10540" y="81025"/>
                </a:lnTo>
                <a:lnTo>
                  <a:pt x="6350" y="81279"/>
                </a:lnTo>
                <a:lnTo>
                  <a:pt x="54610" y="81279"/>
                </a:lnTo>
                <a:lnTo>
                  <a:pt x="50291" y="81025"/>
                </a:lnTo>
                <a:lnTo>
                  <a:pt x="48387" y="81025"/>
                </a:lnTo>
                <a:lnTo>
                  <a:pt x="46736" y="80772"/>
                </a:lnTo>
                <a:lnTo>
                  <a:pt x="37719" y="75564"/>
                </a:lnTo>
                <a:lnTo>
                  <a:pt x="37464" y="74802"/>
                </a:lnTo>
                <a:lnTo>
                  <a:pt x="37244" y="73151"/>
                </a:lnTo>
                <a:lnTo>
                  <a:pt x="37211" y="71881"/>
                </a:lnTo>
                <a:lnTo>
                  <a:pt x="37084" y="16001"/>
                </a:lnTo>
                <a:close/>
              </a:path>
              <a:path w="57785" h="87630">
                <a:moveTo>
                  <a:pt x="37464" y="0"/>
                </a:moveTo>
                <a:lnTo>
                  <a:pt x="33274" y="0"/>
                </a:lnTo>
                <a:lnTo>
                  <a:pt x="22098" y="6096"/>
                </a:lnTo>
                <a:lnTo>
                  <a:pt x="11175" y="12191"/>
                </a:lnTo>
                <a:lnTo>
                  <a:pt x="0" y="18287"/>
                </a:lnTo>
                <a:lnTo>
                  <a:pt x="620" y="19558"/>
                </a:lnTo>
                <a:lnTo>
                  <a:pt x="1015" y="20447"/>
                </a:lnTo>
                <a:lnTo>
                  <a:pt x="2539" y="23495"/>
                </a:lnTo>
                <a:lnTo>
                  <a:pt x="3175" y="24511"/>
                </a:lnTo>
                <a:lnTo>
                  <a:pt x="7620" y="21716"/>
                </a:lnTo>
                <a:lnTo>
                  <a:pt x="11175" y="19558"/>
                </a:lnTo>
                <a:lnTo>
                  <a:pt x="13842" y="18161"/>
                </a:lnTo>
                <a:lnTo>
                  <a:pt x="16637" y="16637"/>
                </a:lnTo>
                <a:lnTo>
                  <a:pt x="18669" y="16001"/>
                </a:lnTo>
                <a:lnTo>
                  <a:pt x="37084" y="16001"/>
                </a:lnTo>
                <a:lnTo>
                  <a:pt x="37211" y="6603"/>
                </a:lnTo>
                <a:lnTo>
                  <a:pt x="37337" y="2412"/>
                </a:lnTo>
                <a:lnTo>
                  <a:pt x="374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807075" y="2665348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33274" y="0"/>
                </a:moveTo>
                <a:lnTo>
                  <a:pt x="37464" y="0"/>
                </a:lnTo>
                <a:lnTo>
                  <a:pt x="37337" y="2412"/>
                </a:lnTo>
                <a:lnTo>
                  <a:pt x="37337" y="4699"/>
                </a:lnTo>
                <a:lnTo>
                  <a:pt x="37211" y="6603"/>
                </a:lnTo>
                <a:lnTo>
                  <a:pt x="37211" y="8636"/>
                </a:lnTo>
                <a:lnTo>
                  <a:pt x="37211" y="10540"/>
                </a:lnTo>
                <a:lnTo>
                  <a:pt x="37084" y="12318"/>
                </a:lnTo>
                <a:lnTo>
                  <a:pt x="37084" y="14224"/>
                </a:lnTo>
                <a:lnTo>
                  <a:pt x="37084" y="16001"/>
                </a:lnTo>
                <a:lnTo>
                  <a:pt x="37084" y="17906"/>
                </a:lnTo>
                <a:lnTo>
                  <a:pt x="37084" y="69341"/>
                </a:lnTo>
                <a:lnTo>
                  <a:pt x="37084" y="70738"/>
                </a:lnTo>
                <a:lnTo>
                  <a:pt x="37211" y="71881"/>
                </a:lnTo>
                <a:lnTo>
                  <a:pt x="37211" y="72898"/>
                </a:lnTo>
                <a:lnTo>
                  <a:pt x="37337" y="73913"/>
                </a:lnTo>
                <a:lnTo>
                  <a:pt x="37464" y="74802"/>
                </a:lnTo>
                <a:lnTo>
                  <a:pt x="37719" y="75564"/>
                </a:lnTo>
                <a:lnTo>
                  <a:pt x="37846" y="76200"/>
                </a:lnTo>
                <a:lnTo>
                  <a:pt x="38100" y="76835"/>
                </a:lnTo>
                <a:lnTo>
                  <a:pt x="38480" y="77342"/>
                </a:lnTo>
                <a:lnTo>
                  <a:pt x="38862" y="77850"/>
                </a:lnTo>
                <a:lnTo>
                  <a:pt x="39242" y="78231"/>
                </a:lnTo>
                <a:lnTo>
                  <a:pt x="39624" y="78612"/>
                </a:lnTo>
                <a:lnTo>
                  <a:pt x="46736" y="80772"/>
                </a:lnTo>
                <a:lnTo>
                  <a:pt x="48387" y="81025"/>
                </a:lnTo>
                <a:lnTo>
                  <a:pt x="50291" y="81025"/>
                </a:lnTo>
                <a:lnTo>
                  <a:pt x="52324" y="81152"/>
                </a:lnTo>
                <a:lnTo>
                  <a:pt x="54610" y="81279"/>
                </a:lnTo>
                <a:lnTo>
                  <a:pt x="57403" y="81279"/>
                </a:lnTo>
                <a:lnTo>
                  <a:pt x="57403" y="87249"/>
                </a:lnTo>
                <a:lnTo>
                  <a:pt x="3683" y="87249"/>
                </a:lnTo>
                <a:lnTo>
                  <a:pt x="3683" y="81279"/>
                </a:lnTo>
                <a:lnTo>
                  <a:pt x="6350" y="81279"/>
                </a:lnTo>
                <a:lnTo>
                  <a:pt x="8636" y="81152"/>
                </a:lnTo>
                <a:lnTo>
                  <a:pt x="10540" y="81025"/>
                </a:lnTo>
                <a:lnTo>
                  <a:pt x="12319" y="80899"/>
                </a:lnTo>
                <a:lnTo>
                  <a:pt x="13970" y="80772"/>
                </a:lnTo>
                <a:lnTo>
                  <a:pt x="15239" y="80517"/>
                </a:lnTo>
                <a:lnTo>
                  <a:pt x="16510" y="80390"/>
                </a:lnTo>
                <a:lnTo>
                  <a:pt x="17652" y="80137"/>
                </a:lnTo>
                <a:lnTo>
                  <a:pt x="18414" y="79883"/>
                </a:lnTo>
                <a:lnTo>
                  <a:pt x="19176" y="79628"/>
                </a:lnTo>
                <a:lnTo>
                  <a:pt x="19812" y="79248"/>
                </a:lnTo>
                <a:lnTo>
                  <a:pt x="20447" y="78993"/>
                </a:lnTo>
                <a:lnTo>
                  <a:pt x="21082" y="78486"/>
                </a:lnTo>
                <a:lnTo>
                  <a:pt x="21589" y="78104"/>
                </a:lnTo>
                <a:lnTo>
                  <a:pt x="22098" y="77597"/>
                </a:lnTo>
                <a:lnTo>
                  <a:pt x="22478" y="77088"/>
                </a:lnTo>
                <a:lnTo>
                  <a:pt x="22860" y="76580"/>
                </a:lnTo>
                <a:lnTo>
                  <a:pt x="23113" y="75818"/>
                </a:lnTo>
                <a:lnTo>
                  <a:pt x="23367" y="75056"/>
                </a:lnTo>
                <a:lnTo>
                  <a:pt x="23622" y="74167"/>
                </a:lnTo>
                <a:lnTo>
                  <a:pt x="23749" y="73151"/>
                </a:lnTo>
                <a:lnTo>
                  <a:pt x="24002" y="72136"/>
                </a:lnTo>
                <a:lnTo>
                  <a:pt x="24002" y="70865"/>
                </a:lnTo>
                <a:lnTo>
                  <a:pt x="24002" y="69341"/>
                </a:lnTo>
                <a:lnTo>
                  <a:pt x="24002" y="20827"/>
                </a:lnTo>
                <a:lnTo>
                  <a:pt x="24002" y="19050"/>
                </a:lnTo>
                <a:lnTo>
                  <a:pt x="23749" y="17779"/>
                </a:lnTo>
                <a:lnTo>
                  <a:pt x="22987" y="17017"/>
                </a:lnTo>
                <a:lnTo>
                  <a:pt x="22351" y="16383"/>
                </a:lnTo>
                <a:lnTo>
                  <a:pt x="21336" y="16001"/>
                </a:lnTo>
                <a:lnTo>
                  <a:pt x="20065" y="16001"/>
                </a:lnTo>
                <a:lnTo>
                  <a:pt x="18669" y="16001"/>
                </a:lnTo>
                <a:lnTo>
                  <a:pt x="16637" y="16637"/>
                </a:lnTo>
                <a:lnTo>
                  <a:pt x="13842" y="18161"/>
                </a:lnTo>
                <a:lnTo>
                  <a:pt x="11175" y="19558"/>
                </a:lnTo>
                <a:lnTo>
                  <a:pt x="7620" y="21716"/>
                </a:lnTo>
                <a:lnTo>
                  <a:pt x="3175" y="24511"/>
                </a:lnTo>
                <a:lnTo>
                  <a:pt x="2539" y="23495"/>
                </a:lnTo>
                <a:lnTo>
                  <a:pt x="2032" y="22478"/>
                </a:lnTo>
                <a:lnTo>
                  <a:pt x="1524" y="21462"/>
                </a:lnTo>
                <a:lnTo>
                  <a:pt x="1015" y="20447"/>
                </a:lnTo>
                <a:lnTo>
                  <a:pt x="508" y="19303"/>
                </a:lnTo>
                <a:lnTo>
                  <a:pt x="0" y="18287"/>
                </a:lnTo>
                <a:lnTo>
                  <a:pt x="5587" y="15239"/>
                </a:lnTo>
                <a:lnTo>
                  <a:pt x="11175" y="12191"/>
                </a:lnTo>
                <a:lnTo>
                  <a:pt x="16637" y="9143"/>
                </a:lnTo>
                <a:lnTo>
                  <a:pt x="22098" y="6096"/>
                </a:lnTo>
                <a:lnTo>
                  <a:pt x="27686" y="3048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5935979" y="2581655"/>
            <a:ext cx="133375" cy="134874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945759" y="2596133"/>
            <a:ext cx="124079" cy="124714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6131052" y="2566416"/>
            <a:ext cx="99786" cy="148589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6140450" y="2579877"/>
            <a:ext cx="90550" cy="139065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4768596" y="2939770"/>
            <a:ext cx="128803" cy="1288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4778883" y="2954020"/>
            <a:ext cx="118745" cy="118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4975859" y="2953481"/>
            <a:ext cx="114300" cy="114457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5081015" y="2996152"/>
            <a:ext cx="76917" cy="105949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5095366" y="3014345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57404" y="81279"/>
                </a:moveTo>
                <a:lnTo>
                  <a:pt x="3683" y="81279"/>
                </a:lnTo>
                <a:lnTo>
                  <a:pt x="3683" y="87249"/>
                </a:lnTo>
                <a:lnTo>
                  <a:pt x="57404" y="87249"/>
                </a:lnTo>
                <a:lnTo>
                  <a:pt x="57404" y="81279"/>
                </a:lnTo>
                <a:close/>
              </a:path>
              <a:path w="57785" h="87630">
                <a:moveTo>
                  <a:pt x="37084" y="16001"/>
                </a:moveTo>
                <a:lnTo>
                  <a:pt x="21336" y="16001"/>
                </a:lnTo>
                <a:lnTo>
                  <a:pt x="22352" y="16382"/>
                </a:lnTo>
                <a:lnTo>
                  <a:pt x="23749" y="17779"/>
                </a:lnTo>
                <a:lnTo>
                  <a:pt x="24003" y="19050"/>
                </a:lnTo>
                <a:lnTo>
                  <a:pt x="24003" y="72135"/>
                </a:lnTo>
                <a:lnTo>
                  <a:pt x="23749" y="73151"/>
                </a:lnTo>
                <a:lnTo>
                  <a:pt x="23622" y="74167"/>
                </a:lnTo>
                <a:lnTo>
                  <a:pt x="19812" y="79247"/>
                </a:lnTo>
                <a:lnTo>
                  <a:pt x="19177" y="79628"/>
                </a:lnTo>
                <a:lnTo>
                  <a:pt x="17653" y="80137"/>
                </a:lnTo>
                <a:lnTo>
                  <a:pt x="16510" y="80390"/>
                </a:lnTo>
                <a:lnTo>
                  <a:pt x="15240" y="80517"/>
                </a:lnTo>
                <a:lnTo>
                  <a:pt x="13970" y="80771"/>
                </a:lnTo>
                <a:lnTo>
                  <a:pt x="10541" y="81025"/>
                </a:lnTo>
                <a:lnTo>
                  <a:pt x="6350" y="81279"/>
                </a:lnTo>
                <a:lnTo>
                  <a:pt x="54610" y="81279"/>
                </a:lnTo>
                <a:lnTo>
                  <a:pt x="50292" y="81025"/>
                </a:lnTo>
                <a:lnTo>
                  <a:pt x="48387" y="81025"/>
                </a:lnTo>
                <a:lnTo>
                  <a:pt x="46736" y="80771"/>
                </a:lnTo>
                <a:lnTo>
                  <a:pt x="37719" y="75564"/>
                </a:lnTo>
                <a:lnTo>
                  <a:pt x="37465" y="74802"/>
                </a:lnTo>
                <a:lnTo>
                  <a:pt x="37244" y="73151"/>
                </a:lnTo>
                <a:lnTo>
                  <a:pt x="37211" y="71881"/>
                </a:lnTo>
                <a:lnTo>
                  <a:pt x="37084" y="16001"/>
                </a:lnTo>
                <a:close/>
              </a:path>
              <a:path w="57785" h="87630">
                <a:moveTo>
                  <a:pt x="37465" y="0"/>
                </a:moveTo>
                <a:lnTo>
                  <a:pt x="33274" y="0"/>
                </a:lnTo>
                <a:lnTo>
                  <a:pt x="22098" y="6095"/>
                </a:lnTo>
                <a:lnTo>
                  <a:pt x="11175" y="12191"/>
                </a:lnTo>
                <a:lnTo>
                  <a:pt x="0" y="18287"/>
                </a:lnTo>
                <a:lnTo>
                  <a:pt x="620" y="19557"/>
                </a:lnTo>
                <a:lnTo>
                  <a:pt x="1016" y="20446"/>
                </a:lnTo>
                <a:lnTo>
                  <a:pt x="2540" y="23494"/>
                </a:lnTo>
                <a:lnTo>
                  <a:pt x="3175" y="24510"/>
                </a:lnTo>
                <a:lnTo>
                  <a:pt x="7620" y="21716"/>
                </a:lnTo>
                <a:lnTo>
                  <a:pt x="11175" y="19557"/>
                </a:lnTo>
                <a:lnTo>
                  <a:pt x="13843" y="18160"/>
                </a:lnTo>
                <a:lnTo>
                  <a:pt x="16637" y="16637"/>
                </a:lnTo>
                <a:lnTo>
                  <a:pt x="18669" y="16001"/>
                </a:lnTo>
                <a:lnTo>
                  <a:pt x="37084" y="16001"/>
                </a:lnTo>
                <a:lnTo>
                  <a:pt x="37211" y="6603"/>
                </a:lnTo>
                <a:lnTo>
                  <a:pt x="37337" y="2412"/>
                </a:lnTo>
                <a:lnTo>
                  <a:pt x="374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5095366" y="3014345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33274" y="0"/>
                </a:moveTo>
                <a:lnTo>
                  <a:pt x="37465" y="0"/>
                </a:lnTo>
                <a:lnTo>
                  <a:pt x="37337" y="2412"/>
                </a:lnTo>
                <a:lnTo>
                  <a:pt x="37337" y="4699"/>
                </a:lnTo>
                <a:lnTo>
                  <a:pt x="37211" y="6603"/>
                </a:lnTo>
                <a:lnTo>
                  <a:pt x="37211" y="8635"/>
                </a:lnTo>
                <a:lnTo>
                  <a:pt x="37211" y="10540"/>
                </a:lnTo>
                <a:lnTo>
                  <a:pt x="37084" y="12318"/>
                </a:lnTo>
                <a:lnTo>
                  <a:pt x="37084" y="14224"/>
                </a:lnTo>
                <a:lnTo>
                  <a:pt x="37084" y="16001"/>
                </a:lnTo>
                <a:lnTo>
                  <a:pt x="37084" y="17906"/>
                </a:lnTo>
                <a:lnTo>
                  <a:pt x="37084" y="69341"/>
                </a:lnTo>
                <a:lnTo>
                  <a:pt x="37084" y="70738"/>
                </a:lnTo>
                <a:lnTo>
                  <a:pt x="37211" y="71881"/>
                </a:lnTo>
                <a:lnTo>
                  <a:pt x="37211" y="72897"/>
                </a:lnTo>
                <a:lnTo>
                  <a:pt x="37337" y="73913"/>
                </a:lnTo>
                <a:lnTo>
                  <a:pt x="37465" y="74802"/>
                </a:lnTo>
                <a:lnTo>
                  <a:pt x="37719" y="75564"/>
                </a:lnTo>
                <a:lnTo>
                  <a:pt x="37846" y="76200"/>
                </a:lnTo>
                <a:lnTo>
                  <a:pt x="38100" y="76834"/>
                </a:lnTo>
                <a:lnTo>
                  <a:pt x="38481" y="77342"/>
                </a:lnTo>
                <a:lnTo>
                  <a:pt x="38862" y="77850"/>
                </a:lnTo>
                <a:lnTo>
                  <a:pt x="39243" y="78231"/>
                </a:lnTo>
                <a:lnTo>
                  <a:pt x="39624" y="78612"/>
                </a:lnTo>
                <a:lnTo>
                  <a:pt x="40259" y="79120"/>
                </a:lnTo>
                <a:lnTo>
                  <a:pt x="46736" y="80771"/>
                </a:lnTo>
                <a:lnTo>
                  <a:pt x="48387" y="81025"/>
                </a:lnTo>
                <a:lnTo>
                  <a:pt x="50292" y="81025"/>
                </a:lnTo>
                <a:lnTo>
                  <a:pt x="52324" y="81152"/>
                </a:lnTo>
                <a:lnTo>
                  <a:pt x="54610" y="81279"/>
                </a:lnTo>
                <a:lnTo>
                  <a:pt x="57404" y="81279"/>
                </a:lnTo>
                <a:lnTo>
                  <a:pt x="57404" y="87249"/>
                </a:lnTo>
                <a:lnTo>
                  <a:pt x="3683" y="87249"/>
                </a:lnTo>
                <a:lnTo>
                  <a:pt x="3683" y="81279"/>
                </a:lnTo>
                <a:lnTo>
                  <a:pt x="6350" y="81279"/>
                </a:lnTo>
                <a:lnTo>
                  <a:pt x="8636" y="81152"/>
                </a:lnTo>
                <a:lnTo>
                  <a:pt x="10541" y="81025"/>
                </a:lnTo>
                <a:lnTo>
                  <a:pt x="12319" y="80899"/>
                </a:lnTo>
                <a:lnTo>
                  <a:pt x="13970" y="80771"/>
                </a:lnTo>
                <a:lnTo>
                  <a:pt x="15240" y="80517"/>
                </a:lnTo>
                <a:lnTo>
                  <a:pt x="16510" y="80390"/>
                </a:lnTo>
                <a:lnTo>
                  <a:pt x="17653" y="80137"/>
                </a:lnTo>
                <a:lnTo>
                  <a:pt x="18415" y="79882"/>
                </a:lnTo>
                <a:lnTo>
                  <a:pt x="19177" y="79628"/>
                </a:lnTo>
                <a:lnTo>
                  <a:pt x="19812" y="79247"/>
                </a:lnTo>
                <a:lnTo>
                  <a:pt x="20447" y="78993"/>
                </a:lnTo>
                <a:lnTo>
                  <a:pt x="21082" y="78485"/>
                </a:lnTo>
                <a:lnTo>
                  <a:pt x="23113" y="75818"/>
                </a:lnTo>
                <a:lnTo>
                  <a:pt x="23368" y="75056"/>
                </a:lnTo>
                <a:lnTo>
                  <a:pt x="23622" y="74167"/>
                </a:lnTo>
                <a:lnTo>
                  <a:pt x="23749" y="73151"/>
                </a:lnTo>
                <a:lnTo>
                  <a:pt x="24003" y="72135"/>
                </a:lnTo>
                <a:lnTo>
                  <a:pt x="24003" y="70865"/>
                </a:lnTo>
                <a:lnTo>
                  <a:pt x="24003" y="69341"/>
                </a:lnTo>
                <a:lnTo>
                  <a:pt x="24003" y="20827"/>
                </a:lnTo>
                <a:lnTo>
                  <a:pt x="24003" y="19050"/>
                </a:lnTo>
                <a:lnTo>
                  <a:pt x="23749" y="17779"/>
                </a:lnTo>
                <a:lnTo>
                  <a:pt x="22987" y="17017"/>
                </a:lnTo>
                <a:lnTo>
                  <a:pt x="22352" y="16382"/>
                </a:lnTo>
                <a:lnTo>
                  <a:pt x="21336" y="16001"/>
                </a:lnTo>
                <a:lnTo>
                  <a:pt x="20066" y="16001"/>
                </a:lnTo>
                <a:lnTo>
                  <a:pt x="18669" y="16001"/>
                </a:lnTo>
                <a:lnTo>
                  <a:pt x="16637" y="16637"/>
                </a:lnTo>
                <a:lnTo>
                  <a:pt x="13843" y="18160"/>
                </a:lnTo>
                <a:lnTo>
                  <a:pt x="11175" y="19557"/>
                </a:lnTo>
                <a:lnTo>
                  <a:pt x="7620" y="21716"/>
                </a:lnTo>
                <a:lnTo>
                  <a:pt x="3175" y="24510"/>
                </a:lnTo>
                <a:lnTo>
                  <a:pt x="2540" y="23494"/>
                </a:lnTo>
                <a:lnTo>
                  <a:pt x="2032" y="22478"/>
                </a:lnTo>
                <a:lnTo>
                  <a:pt x="1524" y="21462"/>
                </a:lnTo>
                <a:lnTo>
                  <a:pt x="1016" y="20446"/>
                </a:lnTo>
                <a:lnTo>
                  <a:pt x="508" y="19303"/>
                </a:lnTo>
                <a:lnTo>
                  <a:pt x="0" y="18287"/>
                </a:lnTo>
                <a:lnTo>
                  <a:pt x="5587" y="15239"/>
                </a:lnTo>
                <a:lnTo>
                  <a:pt x="11175" y="12191"/>
                </a:lnTo>
                <a:lnTo>
                  <a:pt x="16637" y="9143"/>
                </a:lnTo>
                <a:lnTo>
                  <a:pt x="22098" y="6095"/>
                </a:lnTo>
                <a:lnTo>
                  <a:pt x="27686" y="3047"/>
                </a:lnTo>
                <a:lnTo>
                  <a:pt x="332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5213603" y="2929127"/>
            <a:ext cx="133375" cy="139446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5223383" y="2943098"/>
            <a:ext cx="123698" cy="128650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399532" y="2976372"/>
            <a:ext cx="154660" cy="43434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5413883" y="2995548"/>
            <a:ext cx="135890" cy="24130"/>
          </a:xfrm>
          <a:custGeom>
            <a:avLst/>
            <a:gdLst/>
            <a:ahLst/>
            <a:cxnLst/>
            <a:rect l="l" t="t" r="r" b="b"/>
            <a:pathLst>
              <a:path w="135889" h="24130">
                <a:moveTo>
                  <a:pt x="127253" y="0"/>
                </a:moveTo>
                <a:lnTo>
                  <a:pt x="120776" y="0"/>
                </a:lnTo>
                <a:lnTo>
                  <a:pt x="118109" y="1142"/>
                </a:lnTo>
                <a:lnTo>
                  <a:pt x="115950" y="3301"/>
                </a:lnTo>
                <a:lnTo>
                  <a:pt x="113791" y="5587"/>
                </a:lnTo>
                <a:lnTo>
                  <a:pt x="112649" y="8509"/>
                </a:lnTo>
                <a:lnTo>
                  <a:pt x="112649" y="15493"/>
                </a:lnTo>
                <a:lnTo>
                  <a:pt x="113791" y="18287"/>
                </a:lnTo>
                <a:lnTo>
                  <a:pt x="118109" y="22860"/>
                </a:lnTo>
                <a:lnTo>
                  <a:pt x="120776" y="24002"/>
                </a:lnTo>
                <a:lnTo>
                  <a:pt x="127253" y="24002"/>
                </a:lnTo>
                <a:lnTo>
                  <a:pt x="129920" y="22860"/>
                </a:lnTo>
                <a:lnTo>
                  <a:pt x="134238" y="18287"/>
                </a:lnTo>
                <a:lnTo>
                  <a:pt x="135381" y="15493"/>
                </a:lnTo>
                <a:lnTo>
                  <a:pt x="135381" y="8509"/>
                </a:lnTo>
                <a:lnTo>
                  <a:pt x="134238" y="5587"/>
                </a:lnTo>
                <a:lnTo>
                  <a:pt x="132079" y="3301"/>
                </a:lnTo>
                <a:lnTo>
                  <a:pt x="129920" y="1142"/>
                </a:lnTo>
                <a:lnTo>
                  <a:pt x="127253" y="0"/>
                </a:lnTo>
                <a:close/>
              </a:path>
              <a:path w="135889" h="24130">
                <a:moveTo>
                  <a:pt x="70865" y="0"/>
                </a:moveTo>
                <a:lnTo>
                  <a:pt x="64388" y="0"/>
                </a:lnTo>
                <a:lnTo>
                  <a:pt x="61721" y="1142"/>
                </a:lnTo>
                <a:lnTo>
                  <a:pt x="59562" y="3301"/>
                </a:lnTo>
                <a:lnTo>
                  <a:pt x="57403" y="5587"/>
                </a:lnTo>
                <a:lnTo>
                  <a:pt x="56261" y="8509"/>
                </a:lnTo>
                <a:lnTo>
                  <a:pt x="56261" y="15493"/>
                </a:lnTo>
                <a:lnTo>
                  <a:pt x="57403" y="18287"/>
                </a:lnTo>
                <a:lnTo>
                  <a:pt x="61721" y="22860"/>
                </a:lnTo>
                <a:lnTo>
                  <a:pt x="64388" y="24002"/>
                </a:lnTo>
                <a:lnTo>
                  <a:pt x="70865" y="24002"/>
                </a:lnTo>
                <a:lnTo>
                  <a:pt x="73532" y="22860"/>
                </a:lnTo>
                <a:lnTo>
                  <a:pt x="75691" y="20574"/>
                </a:lnTo>
                <a:lnTo>
                  <a:pt x="77977" y="18287"/>
                </a:lnTo>
                <a:lnTo>
                  <a:pt x="78993" y="15493"/>
                </a:lnTo>
                <a:lnTo>
                  <a:pt x="78993" y="8509"/>
                </a:lnTo>
                <a:lnTo>
                  <a:pt x="77977" y="5587"/>
                </a:lnTo>
                <a:lnTo>
                  <a:pt x="73532" y="1142"/>
                </a:lnTo>
                <a:lnTo>
                  <a:pt x="70865" y="0"/>
                </a:lnTo>
                <a:close/>
              </a:path>
              <a:path w="135889" h="24130">
                <a:moveTo>
                  <a:pt x="14477" y="0"/>
                </a:moveTo>
                <a:lnTo>
                  <a:pt x="8127" y="0"/>
                </a:lnTo>
                <a:lnTo>
                  <a:pt x="5333" y="1142"/>
                </a:lnTo>
                <a:lnTo>
                  <a:pt x="3175" y="3301"/>
                </a:lnTo>
                <a:lnTo>
                  <a:pt x="1015" y="5587"/>
                </a:lnTo>
                <a:lnTo>
                  <a:pt x="0" y="8509"/>
                </a:lnTo>
                <a:lnTo>
                  <a:pt x="0" y="15493"/>
                </a:lnTo>
                <a:lnTo>
                  <a:pt x="1015" y="18287"/>
                </a:lnTo>
                <a:lnTo>
                  <a:pt x="5333" y="22860"/>
                </a:lnTo>
                <a:lnTo>
                  <a:pt x="8127" y="24002"/>
                </a:lnTo>
                <a:lnTo>
                  <a:pt x="14477" y="24002"/>
                </a:lnTo>
                <a:lnTo>
                  <a:pt x="17271" y="22860"/>
                </a:lnTo>
                <a:lnTo>
                  <a:pt x="21589" y="18287"/>
                </a:lnTo>
                <a:lnTo>
                  <a:pt x="22605" y="15493"/>
                </a:lnTo>
                <a:lnTo>
                  <a:pt x="22605" y="8509"/>
                </a:lnTo>
                <a:lnTo>
                  <a:pt x="21589" y="5587"/>
                </a:lnTo>
                <a:lnTo>
                  <a:pt x="19430" y="3301"/>
                </a:lnTo>
                <a:lnTo>
                  <a:pt x="17271" y="1142"/>
                </a:lnTo>
                <a:lnTo>
                  <a:pt x="1447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5526532" y="2995548"/>
            <a:ext cx="22860" cy="24130"/>
          </a:xfrm>
          <a:custGeom>
            <a:avLst/>
            <a:gdLst/>
            <a:ahLst/>
            <a:cxnLst/>
            <a:rect l="l" t="t" r="r" b="b"/>
            <a:pathLst>
              <a:path w="22860" h="24130">
                <a:moveTo>
                  <a:pt x="11429" y="0"/>
                </a:moveTo>
                <a:lnTo>
                  <a:pt x="14604" y="0"/>
                </a:lnTo>
                <a:lnTo>
                  <a:pt x="17271" y="1142"/>
                </a:lnTo>
                <a:lnTo>
                  <a:pt x="19430" y="3301"/>
                </a:lnTo>
                <a:lnTo>
                  <a:pt x="21589" y="5587"/>
                </a:lnTo>
                <a:lnTo>
                  <a:pt x="22732" y="8509"/>
                </a:lnTo>
                <a:lnTo>
                  <a:pt x="22732" y="11937"/>
                </a:lnTo>
                <a:lnTo>
                  <a:pt x="22732" y="15493"/>
                </a:lnTo>
                <a:lnTo>
                  <a:pt x="21589" y="18287"/>
                </a:lnTo>
                <a:lnTo>
                  <a:pt x="19430" y="20574"/>
                </a:lnTo>
                <a:lnTo>
                  <a:pt x="17271" y="22860"/>
                </a:lnTo>
                <a:lnTo>
                  <a:pt x="14604" y="24002"/>
                </a:lnTo>
                <a:lnTo>
                  <a:pt x="11429" y="24002"/>
                </a:lnTo>
                <a:lnTo>
                  <a:pt x="8127" y="24002"/>
                </a:lnTo>
                <a:lnTo>
                  <a:pt x="5460" y="22860"/>
                </a:lnTo>
                <a:lnTo>
                  <a:pt x="3301" y="20574"/>
                </a:lnTo>
                <a:lnTo>
                  <a:pt x="1142" y="18287"/>
                </a:lnTo>
                <a:lnTo>
                  <a:pt x="0" y="15493"/>
                </a:lnTo>
                <a:lnTo>
                  <a:pt x="0" y="11937"/>
                </a:lnTo>
                <a:lnTo>
                  <a:pt x="0" y="8509"/>
                </a:lnTo>
                <a:lnTo>
                  <a:pt x="1142" y="5587"/>
                </a:lnTo>
                <a:lnTo>
                  <a:pt x="3301" y="3301"/>
                </a:lnTo>
                <a:lnTo>
                  <a:pt x="5460" y="1142"/>
                </a:lnTo>
                <a:lnTo>
                  <a:pt x="8127" y="0"/>
                </a:lnTo>
                <a:lnTo>
                  <a:pt x="1142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5470144" y="2995548"/>
            <a:ext cx="22860" cy="24130"/>
          </a:xfrm>
          <a:custGeom>
            <a:avLst/>
            <a:gdLst/>
            <a:ahLst/>
            <a:cxnLst/>
            <a:rect l="l" t="t" r="r" b="b"/>
            <a:pathLst>
              <a:path w="22860" h="24130">
                <a:moveTo>
                  <a:pt x="11429" y="0"/>
                </a:moveTo>
                <a:lnTo>
                  <a:pt x="14604" y="0"/>
                </a:lnTo>
                <a:lnTo>
                  <a:pt x="17271" y="1142"/>
                </a:lnTo>
                <a:lnTo>
                  <a:pt x="19430" y="3301"/>
                </a:lnTo>
                <a:lnTo>
                  <a:pt x="21716" y="5587"/>
                </a:lnTo>
                <a:lnTo>
                  <a:pt x="22732" y="8509"/>
                </a:lnTo>
                <a:lnTo>
                  <a:pt x="22732" y="11937"/>
                </a:lnTo>
                <a:lnTo>
                  <a:pt x="22732" y="15493"/>
                </a:lnTo>
                <a:lnTo>
                  <a:pt x="21716" y="18287"/>
                </a:lnTo>
                <a:lnTo>
                  <a:pt x="19430" y="20574"/>
                </a:lnTo>
                <a:lnTo>
                  <a:pt x="17271" y="22860"/>
                </a:lnTo>
                <a:lnTo>
                  <a:pt x="14604" y="24002"/>
                </a:lnTo>
                <a:lnTo>
                  <a:pt x="11429" y="24002"/>
                </a:lnTo>
                <a:lnTo>
                  <a:pt x="8127" y="24002"/>
                </a:lnTo>
                <a:lnTo>
                  <a:pt x="5460" y="22860"/>
                </a:lnTo>
                <a:lnTo>
                  <a:pt x="3301" y="20574"/>
                </a:lnTo>
                <a:lnTo>
                  <a:pt x="1142" y="18287"/>
                </a:lnTo>
                <a:lnTo>
                  <a:pt x="0" y="15493"/>
                </a:lnTo>
                <a:lnTo>
                  <a:pt x="0" y="11937"/>
                </a:lnTo>
                <a:lnTo>
                  <a:pt x="0" y="8509"/>
                </a:lnTo>
                <a:lnTo>
                  <a:pt x="1142" y="5587"/>
                </a:lnTo>
                <a:lnTo>
                  <a:pt x="3301" y="3301"/>
                </a:lnTo>
                <a:lnTo>
                  <a:pt x="5460" y="1142"/>
                </a:lnTo>
                <a:lnTo>
                  <a:pt x="8127" y="0"/>
                </a:lnTo>
                <a:lnTo>
                  <a:pt x="1142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5413883" y="2995548"/>
            <a:ext cx="22860" cy="24130"/>
          </a:xfrm>
          <a:custGeom>
            <a:avLst/>
            <a:gdLst/>
            <a:ahLst/>
            <a:cxnLst/>
            <a:rect l="l" t="t" r="r" b="b"/>
            <a:pathLst>
              <a:path w="22860" h="24130">
                <a:moveTo>
                  <a:pt x="11302" y="0"/>
                </a:moveTo>
                <a:lnTo>
                  <a:pt x="14477" y="0"/>
                </a:lnTo>
                <a:lnTo>
                  <a:pt x="17271" y="1142"/>
                </a:lnTo>
                <a:lnTo>
                  <a:pt x="19430" y="3301"/>
                </a:lnTo>
                <a:lnTo>
                  <a:pt x="21589" y="5587"/>
                </a:lnTo>
                <a:lnTo>
                  <a:pt x="22605" y="8509"/>
                </a:lnTo>
                <a:lnTo>
                  <a:pt x="22605" y="11937"/>
                </a:lnTo>
                <a:lnTo>
                  <a:pt x="22605" y="15493"/>
                </a:lnTo>
                <a:lnTo>
                  <a:pt x="21589" y="18287"/>
                </a:lnTo>
                <a:lnTo>
                  <a:pt x="19430" y="20574"/>
                </a:lnTo>
                <a:lnTo>
                  <a:pt x="17271" y="22860"/>
                </a:lnTo>
                <a:lnTo>
                  <a:pt x="14477" y="24002"/>
                </a:lnTo>
                <a:lnTo>
                  <a:pt x="11302" y="24002"/>
                </a:lnTo>
                <a:lnTo>
                  <a:pt x="8127" y="24002"/>
                </a:lnTo>
                <a:lnTo>
                  <a:pt x="5333" y="22860"/>
                </a:lnTo>
                <a:lnTo>
                  <a:pt x="3175" y="20574"/>
                </a:lnTo>
                <a:lnTo>
                  <a:pt x="1015" y="18287"/>
                </a:lnTo>
                <a:lnTo>
                  <a:pt x="0" y="15493"/>
                </a:lnTo>
                <a:lnTo>
                  <a:pt x="0" y="11937"/>
                </a:lnTo>
                <a:lnTo>
                  <a:pt x="0" y="8509"/>
                </a:lnTo>
                <a:lnTo>
                  <a:pt x="1015" y="5587"/>
                </a:lnTo>
                <a:lnTo>
                  <a:pt x="3175" y="3301"/>
                </a:lnTo>
                <a:lnTo>
                  <a:pt x="5333" y="1142"/>
                </a:lnTo>
                <a:lnTo>
                  <a:pt x="8127" y="0"/>
                </a:lnTo>
                <a:lnTo>
                  <a:pt x="1130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5594603" y="2929127"/>
            <a:ext cx="133375" cy="139446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5604383" y="2943098"/>
            <a:ext cx="123698" cy="128650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5768340" y="2953481"/>
            <a:ext cx="114300" cy="114457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5870447" y="2994660"/>
            <a:ext cx="206536" cy="111506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5995161" y="3056689"/>
            <a:ext cx="78105" cy="10795"/>
          </a:xfrm>
          <a:custGeom>
            <a:avLst/>
            <a:gdLst/>
            <a:ahLst/>
            <a:cxnLst/>
            <a:rect l="l" t="t" r="r" b="b"/>
            <a:pathLst>
              <a:path w="78104" h="10794">
                <a:moveTo>
                  <a:pt x="0" y="10360"/>
                </a:moveTo>
                <a:lnTo>
                  <a:pt x="78009" y="10360"/>
                </a:lnTo>
                <a:lnTo>
                  <a:pt x="78009" y="0"/>
                </a:lnTo>
                <a:lnTo>
                  <a:pt x="0" y="0"/>
                </a:lnTo>
                <a:lnTo>
                  <a:pt x="0" y="1036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5990590" y="3061869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53" y="0"/>
                </a:lnTo>
              </a:path>
            </a:pathLst>
          </a:custGeom>
          <a:ln w="1950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083808" y="2996152"/>
            <a:ext cx="76917" cy="105949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6098159" y="3014345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57403" y="81279"/>
                </a:moveTo>
                <a:lnTo>
                  <a:pt x="3682" y="81279"/>
                </a:lnTo>
                <a:lnTo>
                  <a:pt x="3682" y="87249"/>
                </a:lnTo>
                <a:lnTo>
                  <a:pt x="57403" y="87249"/>
                </a:lnTo>
                <a:lnTo>
                  <a:pt x="57403" y="81279"/>
                </a:lnTo>
                <a:close/>
              </a:path>
              <a:path w="57785" h="87630">
                <a:moveTo>
                  <a:pt x="37083" y="16001"/>
                </a:moveTo>
                <a:lnTo>
                  <a:pt x="21336" y="16001"/>
                </a:lnTo>
                <a:lnTo>
                  <a:pt x="22351" y="16382"/>
                </a:lnTo>
                <a:lnTo>
                  <a:pt x="23749" y="17779"/>
                </a:lnTo>
                <a:lnTo>
                  <a:pt x="24002" y="19050"/>
                </a:lnTo>
                <a:lnTo>
                  <a:pt x="24002" y="72135"/>
                </a:lnTo>
                <a:lnTo>
                  <a:pt x="23749" y="73151"/>
                </a:lnTo>
                <a:lnTo>
                  <a:pt x="23621" y="74167"/>
                </a:lnTo>
                <a:lnTo>
                  <a:pt x="19812" y="79247"/>
                </a:lnTo>
                <a:lnTo>
                  <a:pt x="19176" y="79628"/>
                </a:lnTo>
                <a:lnTo>
                  <a:pt x="17652" y="80137"/>
                </a:lnTo>
                <a:lnTo>
                  <a:pt x="16510" y="80390"/>
                </a:lnTo>
                <a:lnTo>
                  <a:pt x="15239" y="80517"/>
                </a:lnTo>
                <a:lnTo>
                  <a:pt x="13969" y="80771"/>
                </a:lnTo>
                <a:lnTo>
                  <a:pt x="10540" y="81025"/>
                </a:lnTo>
                <a:lnTo>
                  <a:pt x="6350" y="81279"/>
                </a:lnTo>
                <a:lnTo>
                  <a:pt x="54610" y="81279"/>
                </a:lnTo>
                <a:lnTo>
                  <a:pt x="50291" y="81025"/>
                </a:lnTo>
                <a:lnTo>
                  <a:pt x="48387" y="81025"/>
                </a:lnTo>
                <a:lnTo>
                  <a:pt x="46736" y="80771"/>
                </a:lnTo>
                <a:lnTo>
                  <a:pt x="37718" y="75564"/>
                </a:lnTo>
                <a:lnTo>
                  <a:pt x="37464" y="74802"/>
                </a:lnTo>
                <a:lnTo>
                  <a:pt x="37244" y="73151"/>
                </a:lnTo>
                <a:lnTo>
                  <a:pt x="37211" y="71881"/>
                </a:lnTo>
                <a:lnTo>
                  <a:pt x="37083" y="70738"/>
                </a:lnTo>
                <a:lnTo>
                  <a:pt x="37083" y="16001"/>
                </a:lnTo>
                <a:close/>
              </a:path>
              <a:path w="57785" h="87630">
                <a:moveTo>
                  <a:pt x="37464" y="0"/>
                </a:moveTo>
                <a:lnTo>
                  <a:pt x="33274" y="0"/>
                </a:lnTo>
                <a:lnTo>
                  <a:pt x="22098" y="6095"/>
                </a:lnTo>
                <a:lnTo>
                  <a:pt x="11175" y="12191"/>
                </a:lnTo>
                <a:lnTo>
                  <a:pt x="0" y="18287"/>
                </a:lnTo>
                <a:lnTo>
                  <a:pt x="620" y="19557"/>
                </a:lnTo>
                <a:lnTo>
                  <a:pt x="1015" y="20446"/>
                </a:lnTo>
                <a:lnTo>
                  <a:pt x="2539" y="23494"/>
                </a:lnTo>
                <a:lnTo>
                  <a:pt x="3175" y="24510"/>
                </a:lnTo>
                <a:lnTo>
                  <a:pt x="7619" y="21716"/>
                </a:lnTo>
                <a:lnTo>
                  <a:pt x="11175" y="19557"/>
                </a:lnTo>
                <a:lnTo>
                  <a:pt x="13842" y="18160"/>
                </a:lnTo>
                <a:lnTo>
                  <a:pt x="16637" y="16637"/>
                </a:lnTo>
                <a:lnTo>
                  <a:pt x="18668" y="16001"/>
                </a:lnTo>
                <a:lnTo>
                  <a:pt x="37083" y="16001"/>
                </a:lnTo>
                <a:lnTo>
                  <a:pt x="37093" y="12191"/>
                </a:lnTo>
                <a:lnTo>
                  <a:pt x="37211" y="6603"/>
                </a:lnTo>
                <a:lnTo>
                  <a:pt x="37337" y="2412"/>
                </a:lnTo>
                <a:lnTo>
                  <a:pt x="374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6098159" y="3014345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33274" y="0"/>
                </a:moveTo>
                <a:lnTo>
                  <a:pt x="37464" y="0"/>
                </a:lnTo>
                <a:lnTo>
                  <a:pt x="37337" y="2412"/>
                </a:lnTo>
                <a:lnTo>
                  <a:pt x="37337" y="4699"/>
                </a:lnTo>
                <a:lnTo>
                  <a:pt x="37211" y="6603"/>
                </a:lnTo>
                <a:lnTo>
                  <a:pt x="37211" y="8635"/>
                </a:lnTo>
                <a:lnTo>
                  <a:pt x="37211" y="10540"/>
                </a:lnTo>
                <a:lnTo>
                  <a:pt x="37083" y="12318"/>
                </a:lnTo>
                <a:lnTo>
                  <a:pt x="37083" y="14224"/>
                </a:lnTo>
                <a:lnTo>
                  <a:pt x="37083" y="16001"/>
                </a:lnTo>
                <a:lnTo>
                  <a:pt x="37083" y="17906"/>
                </a:lnTo>
                <a:lnTo>
                  <a:pt x="37083" y="69341"/>
                </a:lnTo>
                <a:lnTo>
                  <a:pt x="37083" y="70738"/>
                </a:lnTo>
                <a:lnTo>
                  <a:pt x="37211" y="71881"/>
                </a:lnTo>
                <a:lnTo>
                  <a:pt x="37211" y="72897"/>
                </a:lnTo>
                <a:lnTo>
                  <a:pt x="37337" y="73913"/>
                </a:lnTo>
                <a:lnTo>
                  <a:pt x="37464" y="74802"/>
                </a:lnTo>
                <a:lnTo>
                  <a:pt x="37718" y="75564"/>
                </a:lnTo>
                <a:lnTo>
                  <a:pt x="37845" y="76200"/>
                </a:lnTo>
                <a:lnTo>
                  <a:pt x="38100" y="76834"/>
                </a:lnTo>
                <a:lnTo>
                  <a:pt x="38480" y="77342"/>
                </a:lnTo>
                <a:lnTo>
                  <a:pt x="38862" y="77850"/>
                </a:lnTo>
                <a:lnTo>
                  <a:pt x="39242" y="78231"/>
                </a:lnTo>
                <a:lnTo>
                  <a:pt x="39624" y="78612"/>
                </a:lnTo>
                <a:lnTo>
                  <a:pt x="46736" y="80771"/>
                </a:lnTo>
                <a:lnTo>
                  <a:pt x="48387" y="81025"/>
                </a:lnTo>
                <a:lnTo>
                  <a:pt x="50291" y="81025"/>
                </a:lnTo>
                <a:lnTo>
                  <a:pt x="52324" y="81152"/>
                </a:lnTo>
                <a:lnTo>
                  <a:pt x="54610" y="81279"/>
                </a:lnTo>
                <a:lnTo>
                  <a:pt x="57403" y="81279"/>
                </a:lnTo>
                <a:lnTo>
                  <a:pt x="57403" y="87249"/>
                </a:lnTo>
                <a:lnTo>
                  <a:pt x="3682" y="87249"/>
                </a:lnTo>
                <a:lnTo>
                  <a:pt x="3682" y="81279"/>
                </a:lnTo>
                <a:lnTo>
                  <a:pt x="6350" y="81279"/>
                </a:lnTo>
                <a:lnTo>
                  <a:pt x="8636" y="81152"/>
                </a:lnTo>
                <a:lnTo>
                  <a:pt x="10540" y="81025"/>
                </a:lnTo>
                <a:lnTo>
                  <a:pt x="12318" y="80899"/>
                </a:lnTo>
                <a:lnTo>
                  <a:pt x="13969" y="80771"/>
                </a:lnTo>
                <a:lnTo>
                  <a:pt x="15239" y="80517"/>
                </a:lnTo>
                <a:lnTo>
                  <a:pt x="16510" y="80390"/>
                </a:lnTo>
                <a:lnTo>
                  <a:pt x="17652" y="80137"/>
                </a:lnTo>
                <a:lnTo>
                  <a:pt x="18414" y="79882"/>
                </a:lnTo>
                <a:lnTo>
                  <a:pt x="19176" y="79628"/>
                </a:lnTo>
                <a:lnTo>
                  <a:pt x="19812" y="79247"/>
                </a:lnTo>
                <a:lnTo>
                  <a:pt x="20446" y="78993"/>
                </a:lnTo>
                <a:lnTo>
                  <a:pt x="21081" y="78485"/>
                </a:lnTo>
                <a:lnTo>
                  <a:pt x="21589" y="78104"/>
                </a:lnTo>
                <a:lnTo>
                  <a:pt x="22098" y="77596"/>
                </a:lnTo>
                <a:lnTo>
                  <a:pt x="22478" y="77088"/>
                </a:lnTo>
                <a:lnTo>
                  <a:pt x="22860" y="76580"/>
                </a:lnTo>
                <a:lnTo>
                  <a:pt x="23113" y="75818"/>
                </a:lnTo>
                <a:lnTo>
                  <a:pt x="23367" y="75056"/>
                </a:lnTo>
                <a:lnTo>
                  <a:pt x="23621" y="74167"/>
                </a:lnTo>
                <a:lnTo>
                  <a:pt x="23749" y="73151"/>
                </a:lnTo>
                <a:lnTo>
                  <a:pt x="24002" y="72135"/>
                </a:lnTo>
                <a:lnTo>
                  <a:pt x="24002" y="70865"/>
                </a:lnTo>
                <a:lnTo>
                  <a:pt x="24002" y="69341"/>
                </a:lnTo>
                <a:lnTo>
                  <a:pt x="24002" y="20827"/>
                </a:lnTo>
                <a:lnTo>
                  <a:pt x="24002" y="19050"/>
                </a:lnTo>
                <a:lnTo>
                  <a:pt x="23749" y="17779"/>
                </a:lnTo>
                <a:lnTo>
                  <a:pt x="22987" y="17017"/>
                </a:lnTo>
                <a:lnTo>
                  <a:pt x="22351" y="16382"/>
                </a:lnTo>
                <a:lnTo>
                  <a:pt x="21336" y="16001"/>
                </a:lnTo>
                <a:lnTo>
                  <a:pt x="20065" y="16001"/>
                </a:lnTo>
                <a:lnTo>
                  <a:pt x="18668" y="16001"/>
                </a:lnTo>
                <a:lnTo>
                  <a:pt x="16637" y="16637"/>
                </a:lnTo>
                <a:lnTo>
                  <a:pt x="13842" y="18160"/>
                </a:lnTo>
                <a:lnTo>
                  <a:pt x="11175" y="19557"/>
                </a:lnTo>
                <a:lnTo>
                  <a:pt x="7619" y="21716"/>
                </a:lnTo>
                <a:lnTo>
                  <a:pt x="3175" y="24510"/>
                </a:lnTo>
                <a:lnTo>
                  <a:pt x="2539" y="23494"/>
                </a:lnTo>
                <a:lnTo>
                  <a:pt x="2031" y="22478"/>
                </a:lnTo>
                <a:lnTo>
                  <a:pt x="1524" y="21462"/>
                </a:lnTo>
                <a:lnTo>
                  <a:pt x="1015" y="20446"/>
                </a:lnTo>
                <a:lnTo>
                  <a:pt x="507" y="19303"/>
                </a:lnTo>
                <a:lnTo>
                  <a:pt x="0" y="18287"/>
                </a:lnTo>
                <a:lnTo>
                  <a:pt x="5587" y="15239"/>
                </a:lnTo>
                <a:lnTo>
                  <a:pt x="11175" y="12191"/>
                </a:lnTo>
                <a:lnTo>
                  <a:pt x="16637" y="9143"/>
                </a:lnTo>
                <a:lnTo>
                  <a:pt x="22098" y="6095"/>
                </a:lnTo>
                <a:lnTo>
                  <a:pt x="27686" y="3047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6227064" y="2930651"/>
            <a:ext cx="133375" cy="134874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6236842" y="2945129"/>
            <a:ext cx="124079" cy="124714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6425184" y="2915386"/>
            <a:ext cx="92237" cy="147091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6434582" y="2928873"/>
            <a:ext cx="83185" cy="137668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4768596" y="3290290"/>
            <a:ext cx="128803" cy="1288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4778883" y="3304540"/>
            <a:ext cx="118745" cy="118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4975859" y="3304001"/>
            <a:ext cx="114300" cy="114457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5077967" y="3345179"/>
            <a:ext cx="112776" cy="111505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5251703" y="3314653"/>
            <a:ext cx="133375" cy="69388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5266054" y="3371088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446"/>
                </a:moveTo>
                <a:lnTo>
                  <a:pt x="114554" y="12446"/>
                </a:lnTo>
                <a:lnTo>
                  <a:pt x="114554" y="0"/>
                </a:lnTo>
                <a:lnTo>
                  <a:pt x="0" y="0"/>
                </a:lnTo>
                <a:lnTo>
                  <a:pt x="0" y="124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5266054" y="3332479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446"/>
                </a:moveTo>
                <a:lnTo>
                  <a:pt x="114554" y="12446"/>
                </a:lnTo>
                <a:lnTo>
                  <a:pt x="114554" y="0"/>
                </a:lnTo>
                <a:lnTo>
                  <a:pt x="0" y="0"/>
                </a:lnTo>
                <a:lnTo>
                  <a:pt x="0" y="124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5261483" y="3366515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90"/>
                </a:moveTo>
                <a:lnTo>
                  <a:pt x="123698" y="21590"/>
                </a:lnTo>
                <a:lnTo>
                  <a:pt x="123698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5261483" y="3327908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90"/>
                </a:moveTo>
                <a:lnTo>
                  <a:pt x="123698" y="21590"/>
                </a:lnTo>
                <a:lnTo>
                  <a:pt x="123698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5451347" y="3265906"/>
            <a:ext cx="92237" cy="147091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5460746" y="3279394"/>
            <a:ext cx="83185" cy="137668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5594603" y="3332970"/>
            <a:ext cx="133375" cy="31132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5608954" y="3351858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71"/>
                </a:moveTo>
                <a:lnTo>
                  <a:pt x="114597" y="12371"/>
                </a:lnTo>
                <a:lnTo>
                  <a:pt x="114597" y="0"/>
                </a:lnTo>
                <a:lnTo>
                  <a:pt x="0" y="0"/>
                </a:lnTo>
                <a:lnTo>
                  <a:pt x="0" y="123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5604383" y="3347286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15"/>
                </a:moveTo>
                <a:lnTo>
                  <a:pt x="123741" y="21515"/>
                </a:lnTo>
                <a:lnTo>
                  <a:pt x="123741" y="0"/>
                </a:lnTo>
                <a:lnTo>
                  <a:pt x="0" y="0"/>
                </a:lnTo>
                <a:lnTo>
                  <a:pt x="0" y="2151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5769864" y="3304001"/>
            <a:ext cx="114300" cy="114457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5875020" y="3346672"/>
            <a:ext cx="76917" cy="105949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5889371" y="3364865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29">
                <a:moveTo>
                  <a:pt x="57403" y="81280"/>
                </a:moveTo>
                <a:lnTo>
                  <a:pt x="3682" y="81280"/>
                </a:lnTo>
                <a:lnTo>
                  <a:pt x="3682" y="87249"/>
                </a:lnTo>
                <a:lnTo>
                  <a:pt x="57403" y="87249"/>
                </a:lnTo>
                <a:lnTo>
                  <a:pt x="57403" y="81280"/>
                </a:lnTo>
                <a:close/>
              </a:path>
              <a:path w="57785" h="87629">
                <a:moveTo>
                  <a:pt x="37083" y="16001"/>
                </a:moveTo>
                <a:lnTo>
                  <a:pt x="21336" y="16001"/>
                </a:lnTo>
                <a:lnTo>
                  <a:pt x="22351" y="16383"/>
                </a:lnTo>
                <a:lnTo>
                  <a:pt x="23749" y="17780"/>
                </a:lnTo>
                <a:lnTo>
                  <a:pt x="24002" y="19050"/>
                </a:lnTo>
                <a:lnTo>
                  <a:pt x="24002" y="72136"/>
                </a:lnTo>
                <a:lnTo>
                  <a:pt x="23749" y="73151"/>
                </a:lnTo>
                <a:lnTo>
                  <a:pt x="23621" y="74168"/>
                </a:lnTo>
                <a:lnTo>
                  <a:pt x="19812" y="79248"/>
                </a:lnTo>
                <a:lnTo>
                  <a:pt x="19176" y="79629"/>
                </a:lnTo>
                <a:lnTo>
                  <a:pt x="17652" y="80137"/>
                </a:lnTo>
                <a:lnTo>
                  <a:pt x="16509" y="80390"/>
                </a:lnTo>
                <a:lnTo>
                  <a:pt x="15239" y="80518"/>
                </a:lnTo>
                <a:lnTo>
                  <a:pt x="13969" y="80772"/>
                </a:lnTo>
                <a:lnTo>
                  <a:pt x="10540" y="81025"/>
                </a:lnTo>
                <a:lnTo>
                  <a:pt x="6350" y="81280"/>
                </a:lnTo>
                <a:lnTo>
                  <a:pt x="54609" y="81280"/>
                </a:lnTo>
                <a:lnTo>
                  <a:pt x="50291" y="81025"/>
                </a:lnTo>
                <a:lnTo>
                  <a:pt x="48387" y="81025"/>
                </a:lnTo>
                <a:lnTo>
                  <a:pt x="46736" y="80772"/>
                </a:lnTo>
                <a:lnTo>
                  <a:pt x="37718" y="75564"/>
                </a:lnTo>
                <a:lnTo>
                  <a:pt x="37464" y="74802"/>
                </a:lnTo>
                <a:lnTo>
                  <a:pt x="37244" y="73151"/>
                </a:lnTo>
                <a:lnTo>
                  <a:pt x="37211" y="71882"/>
                </a:lnTo>
                <a:lnTo>
                  <a:pt x="37083" y="70738"/>
                </a:lnTo>
                <a:lnTo>
                  <a:pt x="37083" y="16001"/>
                </a:lnTo>
                <a:close/>
              </a:path>
              <a:path w="57785" h="87629">
                <a:moveTo>
                  <a:pt x="37464" y="0"/>
                </a:moveTo>
                <a:lnTo>
                  <a:pt x="33274" y="0"/>
                </a:lnTo>
                <a:lnTo>
                  <a:pt x="22098" y="6096"/>
                </a:lnTo>
                <a:lnTo>
                  <a:pt x="11175" y="12192"/>
                </a:lnTo>
                <a:lnTo>
                  <a:pt x="0" y="18287"/>
                </a:lnTo>
                <a:lnTo>
                  <a:pt x="620" y="19558"/>
                </a:lnTo>
                <a:lnTo>
                  <a:pt x="1015" y="20447"/>
                </a:lnTo>
                <a:lnTo>
                  <a:pt x="2539" y="23495"/>
                </a:lnTo>
                <a:lnTo>
                  <a:pt x="3175" y="24511"/>
                </a:lnTo>
                <a:lnTo>
                  <a:pt x="7619" y="21717"/>
                </a:lnTo>
                <a:lnTo>
                  <a:pt x="11175" y="19558"/>
                </a:lnTo>
                <a:lnTo>
                  <a:pt x="13842" y="18161"/>
                </a:lnTo>
                <a:lnTo>
                  <a:pt x="16637" y="16637"/>
                </a:lnTo>
                <a:lnTo>
                  <a:pt x="18668" y="16001"/>
                </a:lnTo>
                <a:lnTo>
                  <a:pt x="37083" y="16001"/>
                </a:lnTo>
                <a:lnTo>
                  <a:pt x="37093" y="12192"/>
                </a:lnTo>
                <a:lnTo>
                  <a:pt x="37211" y="6604"/>
                </a:lnTo>
                <a:lnTo>
                  <a:pt x="37337" y="2412"/>
                </a:lnTo>
                <a:lnTo>
                  <a:pt x="374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5889371" y="3364865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29">
                <a:moveTo>
                  <a:pt x="33274" y="0"/>
                </a:moveTo>
                <a:lnTo>
                  <a:pt x="37464" y="0"/>
                </a:lnTo>
                <a:lnTo>
                  <a:pt x="37337" y="2412"/>
                </a:lnTo>
                <a:lnTo>
                  <a:pt x="37337" y="4699"/>
                </a:lnTo>
                <a:lnTo>
                  <a:pt x="37211" y="6604"/>
                </a:lnTo>
                <a:lnTo>
                  <a:pt x="37211" y="8636"/>
                </a:lnTo>
                <a:lnTo>
                  <a:pt x="37211" y="10540"/>
                </a:lnTo>
                <a:lnTo>
                  <a:pt x="37083" y="12319"/>
                </a:lnTo>
                <a:lnTo>
                  <a:pt x="37083" y="14224"/>
                </a:lnTo>
                <a:lnTo>
                  <a:pt x="37083" y="16001"/>
                </a:lnTo>
                <a:lnTo>
                  <a:pt x="37083" y="17907"/>
                </a:lnTo>
                <a:lnTo>
                  <a:pt x="37083" y="69342"/>
                </a:lnTo>
                <a:lnTo>
                  <a:pt x="37083" y="70738"/>
                </a:lnTo>
                <a:lnTo>
                  <a:pt x="37211" y="71882"/>
                </a:lnTo>
                <a:lnTo>
                  <a:pt x="37211" y="72898"/>
                </a:lnTo>
                <a:lnTo>
                  <a:pt x="37337" y="73913"/>
                </a:lnTo>
                <a:lnTo>
                  <a:pt x="37464" y="74802"/>
                </a:lnTo>
                <a:lnTo>
                  <a:pt x="37718" y="75564"/>
                </a:lnTo>
                <a:lnTo>
                  <a:pt x="37845" y="76200"/>
                </a:lnTo>
                <a:lnTo>
                  <a:pt x="46736" y="80772"/>
                </a:lnTo>
                <a:lnTo>
                  <a:pt x="48387" y="81025"/>
                </a:lnTo>
                <a:lnTo>
                  <a:pt x="50291" y="81025"/>
                </a:lnTo>
                <a:lnTo>
                  <a:pt x="52324" y="81152"/>
                </a:lnTo>
                <a:lnTo>
                  <a:pt x="54609" y="81280"/>
                </a:lnTo>
                <a:lnTo>
                  <a:pt x="57403" y="81280"/>
                </a:lnTo>
                <a:lnTo>
                  <a:pt x="57403" y="87249"/>
                </a:lnTo>
                <a:lnTo>
                  <a:pt x="3682" y="87249"/>
                </a:lnTo>
                <a:lnTo>
                  <a:pt x="3682" y="81280"/>
                </a:lnTo>
                <a:lnTo>
                  <a:pt x="6350" y="81280"/>
                </a:lnTo>
                <a:lnTo>
                  <a:pt x="8636" y="81152"/>
                </a:lnTo>
                <a:lnTo>
                  <a:pt x="10540" y="81025"/>
                </a:lnTo>
                <a:lnTo>
                  <a:pt x="12318" y="80899"/>
                </a:lnTo>
                <a:lnTo>
                  <a:pt x="13969" y="80772"/>
                </a:lnTo>
                <a:lnTo>
                  <a:pt x="15239" y="80518"/>
                </a:lnTo>
                <a:lnTo>
                  <a:pt x="16509" y="80390"/>
                </a:lnTo>
                <a:lnTo>
                  <a:pt x="17652" y="80137"/>
                </a:lnTo>
                <a:lnTo>
                  <a:pt x="18414" y="79883"/>
                </a:lnTo>
                <a:lnTo>
                  <a:pt x="19176" y="79629"/>
                </a:lnTo>
                <a:lnTo>
                  <a:pt x="19812" y="79248"/>
                </a:lnTo>
                <a:lnTo>
                  <a:pt x="20446" y="78994"/>
                </a:lnTo>
                <a:lnTo>
                  <a:pt x="21081" y="78486"/>
                </a:lnTo>
                <a:lnTo>
                  <a:pt x="21589" y="78105"/>
                </a:lnTo>
                <a:lnTo>
                  <a:pt x="22098" y="77597"/>
                </a:lnTo>
                <a:lnTo>
                  <a:pt x="22478" y="77088"/>
                </a:lnTo>
                <a:lnTo>
                  <a:pt x="22859" y="76581"/>
                </a:lnTo>
                <a:lnTo>
                  <a:pt x="23113" y="75819"/>
                </a:lnTo>
                <a:lnTo>
                  <a:pt x="23367" y="75057"/>
                </a:lnTo>
                <a:lnTo>
                  <a:pt x="23621" y="74168"/>
                </a:lnTo>
                <a:lnTo>
                  <a:pt x="23749" y="73151"/>
                </a:lnTo>
                <a:lnTo>
                  <a:pt x="24002" y="72136"/>
                </a:lnTo>
                <a:lnTo>
                  <a:pt x="24002" y="70865"/>
                </a:lnTo>
                <a:lnTo>
                  <a:pt x="24002" y="69342"/>
                </a:lnTo>
                <a:lnTo>
                  <a:pt x="24002" y="20827"/>
                </a:lnTo>
                <a:lnTo>
                  <a:pt x="24002" y="19050"/>
                </a:lnTo>
                <a:lnTo>
                  <a:pt x="23749" y="17780"/>
                </a:lnTo>
                <a:lnTo>
                  <a:pt x="22987" y="17018"/>
                </a:lnTo>
                <a:lnTo>
                  <a:pt x="22351" y="16383"/>
                </a:lnTo>
                <a:lnTo>
                  <a:pt x="21336" y="16001"/>
                </a:lnTo>
                <a:lnTo>
                  <a:pt x="20065" y="16001"/>
                </a:lnTo>
                <a:lnTo>
                  <a:pt x="18668" y="16001"/>
                </a:lnTo>
                <a:lnTo>
                  <a:pt x="16637" y="16637"/>
                </a:lnTo>
                <a:lnTo>
                  <a:pt x="13842" y="18161"/>
                </a:lnTo>
                <a:lnTo>
                  <a:pt x="11175" y="19558"/>
                </a:lnTo>
                <a:lnTo>
                  <a:pt x="7619" y="21717"/>
                </a:lnTo>
                <a:lnTo>
                  <a:pt x="3175" y="24511"/>
                </a:lnTo>
                <a:lnTo>
                  <a:pt x="2539" y="23495"/>
                </a:lnTo>
                <a:lnTo>
                  <a:pt x="2031" y="22479"/>
                </a:lnTo>
                <a:lnTo>
                  <a:pt x="1524" y="21462"/>
                </a:lnTo>
                <a:lnTo>
                  <a:pt x="1015" y="20447"/>
                </a:lnTo>
                <a:lnTo>
                  <a:pt x="507" y="19304"/>
                </a:lnTo>
                <a:lnTo>
                  <a:pt x="0" y="18287"/>
                </a:lnTo>
                <a:lnTo>
                  <a:pt x="5587" y="15239"/>
                </a:lnTo>
                <a:lnTo>
                  <a:pt x="11175" y="12192"/>
                </a:lnTo>
                <a:lnTo>
                  <a:pt x="16637" y="9144"/>
                </a:lnTo>
                <a:lnTo>
                  <a:pt x="22098" y="6096"/>
                </a:lnTo>
                <a:lnTo>
                  <a:pt x="27686" y="3048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6006084" y="3332970"/>
            <a:ext cx="133375" cy="31132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6020434" y="3351858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71"/>
                </a:moveTo>
                <a:lnTo>
                  <a:pt x="114597" y="12371"/>
                </a:lnTo>
                <a:lnTo>
                  <a:pt x="114597" y="0"/>
                </a:lnTo>
                <a:lnTo>
                  <a:pt x="0" y="0"/>
                </a:lnTo>
                <a:lnTo>
                  <a:pt x="0" y="123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6015863" y="3347286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15"/>
                </a:moveTo>
                <a:lnTo>
                  <a:pt x="123741" y="21515"/>
                </a:lnTo>
                <a:lnTo>
                  <a:pt x="123741" y="0"/>
                </a:lnTo>
                <a:lnTo>
                  <a:pt x="0" y="0"/>
                </a:lnTo>
                <a:lnTo>
                  <a:pt x="0" y="2151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6192011" y="3326891"/>
            <a:ext cx="154660" cy="43434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6206363" y="3346069"/>
            <a:ext cx="135890" cy="24130"/>
          </a:xfrm>
          <a:custGeom>
            <a:avLst/>
            <a:gdLst/>
            <a:ahLst/>
            <a:cxnLst/>
            <a:rect l="l" t="t" r="r" b="b"/>
            <a:pathLst>
              <a:path w="135889" h="24129">
                <a:moveTo>
                  <a:pt x="127253" y="0"/>
                </a:moveTo>
                <a:lnTo>
                  <a:pt x="120776" y="0"/>
                </a:lnTo>
                <a:lnTo>
                  <a:pt x="118110" y="1142"/>
                </a:lnTo>
                <a:lnTo>
                  <a:pt x="115950" y="3301"/>
                </a:lnTo>
                <a:lnTo>
                  <a:pt x="113791" y="5587"/>
                </a:lnTo>
                <a:lnTo>
                  <a:pt x="112649" y="8508"/>
                </a:lnTo>
                <a:lnTo>
                  <a:pt x="112649" y="15493"/>
                </a:lnTo>
                <a:lnTo>
                  <a:pt x="113791" y="18287"/>
                </a:lnTo>
                <a:lnTo>
                  <a:pt x="118110" y="22859"/>
                </a:lnTo>
                <a:lnTo>
                  <a:pt x="120776" y="24002"/>
                </a:lnTo>
                <a:lnTo>
                  <a:pt x="127253" y="24002"/>
                </a:lnTo>
                <a:lnTo>
                  <a:pt x="129921" y="22859"/>
                </a:lnTo>
                <a:lnTo>
                  <a:pt x="134238" y="18287"/>
                </a:lnTo>
                <a:lnTo>
                  <a:pt x="135382" y="15493"/>
                </a:lnTo>
                <a:lnTo>
                  <a:pt x="135382" y="8508"/>
                </a:lnTo>
                <a:lnTo>
                  <a:pt x="134238" y="5587"/>
                </a:lnTo>
                <a:lnTo>
                  <a:pt x="132079" y="3301"/>
                </a:lnTo>
                <a:lnTo>
                  <a:pt x="129921" y="1142"/>
                </a:lnTo>
                <a:lnTo>
                  <a:pt x="127253" y="0"/>
                </a:lnTo>
                <a:close/>
              </a:path>
              <a:path w="135889" h="24129">
                <a:moveTo>
                  <a:pt x="70865" y="0"/>
                </a:moveTo>
                <a:lnTo>
                  <a:pt x="64388" y="0"/>
                </a:lnTo>
                <a:lnTo>
                  <a:pt x="61722" y="1142"/>
                </a:lnTo>
                <a:lnTo>
                  <a:pt x="59562" y="3301"/>
                </a:lnTo>
                <a:lnTo>
                  <a:pt x="57403" y="5587"/>
                </a:lnTo>
                <a:lnTo>
                  <a:pt x="56261" y="8508"/>
                </a:lnTo>
                <a:lnTo>
                  <a:pt x="56261" y="15493"/>
                </a:lnTo>
                <a:lnTo>
                  <a:pt x="57403" y="18287"/>
                </a:lnTo>
                <a:lnTo>
                  <a:pt x="61722" y="22859"/>
                </a:lnTo>
                <a:lnTo>
                  <a:pt x="64388" y="24002"/>
                </a:lnTo>
                <a:lnTo>
                  <a:pt x="70865" y="24002"/>
                </a:lnTo>
                <a:lnTo>
                  <a:pt x="73533" y="22859"/>
                </a:lnTo>
                <a:lnTo>
                  <a:pt x="75691" y="20573"/>
                </a:lnTo>
                <a:lnTo>
                  <a:pt x="77977" y="18287"/>
                </a:lnTo>
                <a:lnTo>
                  <a:pt x="78994" y="15493"/>
                </a:lnTo>
                <a:lnTo>
                  <a:pt x="78994" y="8508"/>
                </a:lnTo>
                <a:lnTo>
                  <a:pt x="77977" y="5587"/>
                </a:lnTo>
                <a:lnTo>
                  <a:pt x="73533" y="1142"/>
                </a:lnTo>
                <a:lnTo>
                  <a:pt x="70865" y="0"/>
                </a:lnTo>
                <a:close/>
              </a:path>
              <a:path w="135889" h="24129">
                <a:moveTo>
                  <a:pt x="14477" y="0"/>
                </a:moveTo>
                <a:lnTo>
                  <a:pt x="8127" y="0"/>
                </a:lnTo>
                <a:lnTo>
                  <a:pt x="5334" y="1142"/>
                </a:lnTo>
                <a:lnTo>
                  <a:pt x="3175" y="3301"/>
                </a:lnTo>
                <a:lnTo>
                  <a:pt x="1015" y="5587"/>
                </a:lnTo>
                <a:lnTo>
                  <a:pt x="0" y="8508"/>
                </a:lnTo>
                <a:lnTo>
                  <a:pt x="0" y="15493"/>
                </a:lnTo>
                <a:lnTo>
                  <a:pt x="1015" y="18287"/>
                </a:lnTo>
                <a:lnTo>
                  <a:pt x="5334" y="22859"/>
                </a:lnTo>
                <a:lnTo>
                  <a:pt x="8127" y="24002"/>
                </a:lnTo>
                <a:lnTo>
                  <a:pt x="14477" y="24002"/>
                </a:lnTo>
                <a:lnTo>
                  <a:pt x="17272" y="22859"/>
                </a:lnTo>
                <a:lnTo>
                  <a:pt x="21589" y="18287"/>
                </a:lnTo>
                <a:lnTo>
                  <a:pt x="22606" y="15493"/>
                </a:lnTo>
                <a:lnTo>
                  <a:pt x="22606" y="8508"/>
                </a:lnTo>
                <a:lnTo>
                  <a:pt x="21589" y="5587"/>
                </a:lnTo>
                <a:lnTo>
                  <a:pt x="19431" y="3301"/>
                </a:lnTo>
                <a:lnTo>
                  <a:pt x="17272" y="1142"/>
                </a:lnTo>
                <a:lnTo>
                  <a:pt x="1447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6319011" y="3346069"/>
            <a:ext cx="22860" cy="24130"/>
          </a:xfrm>
          <a:custGeom>
            <a:avLst/>
            <a:gdLst/>
            <a:ahLst/>
            <a:cxnLst/>
            <a:rect l="l" t="t" r="r" b="b"/>
            <a:pathLst>
              <a:path w="22860" h="24129">
                <a:moveTo>
                  <a:pt x="11429" y="0"/>
                </a:moveTo>
                <a:lnTo>
                  <a:pt x="14604" y="0"/>
                </a:lnTo>
                <a:lnTo>
                  <a:pt x="17272" y="1142"/>
                </a:lnTo>
                <a:lnTo>
                  <a:pt x="19430" y="3301"/>
                </a:lnTo>
                <a:lnTo>
                  <a:pt x="21589" y="5587"/>
                </a:lnTo>
                <a:lnTo>
                  <a:pt x="22733" y="8508"/>
                </a:lnTo>
                <a:lnTo>
                  <a:pt x="22733" y="11937"/>
                </a:lnTo>
                <a:lnTo>
                  <a:pt x="22733" y="15493"/>
                </a:lnTo>
                <a:lnTo>
                  <a:pt x="21589" y="18287"/>
                </a:lnTo>
                <a:lnTo>
                  <a:pt x="19430" y="20573"/>
                </a:lnTo>
                <a:lnTo>
                  <a:pt x="17272" y="22859"/>
                </a:lnTo>
                <a:lnTo>
                  <a:pt x="14604" y="24002"/>
                </a:lnTo>
                <a:lnTo>
                  <a:pt x="11429" y="24002"/>
                </a:lnTo>
                <a:lnTo>
                  <a:pt x="8127" y="24002"/>
                </a:lnTo>
                <a:lnTo>
                  <a:pt x="5461" y="22859"/>
                </a:lnTo>
                <a:lnTo>
                  <a:pt x="3301" y="20573"/>
                </a:lnTo>
                <a:lnTo>
                  <a:pt x="1142" y="18287"/>
                </a:lnTo>
                <a:lnTo>
                  <a:pt x="0" y="15493"/>
                </a:lnTo>
                <a:lnTo>
                  <a:pt x="0" y="11937"/>
                </a:lnTo>
                <a:lnTo>
                  <a:pt x="0" y="8508"/>
                </a:lnTo>
                <a:lnTo>
                  <a:pt x="1142" y="5587"/>
                </a:lnTo>
                <a:lnTo>
                  <a:pt x="3301" y="3301"/>
                </a:lnTo>
                <a:lnTo>
                  <a:pt x="5461" y="1142"/>
                </a:lnTo>
                <a:lnTo>
                  <a:pt x="8127" y="0"/>
                </a:lnTo>
                <a:lnTo>
                  <a:pt x="1142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6262623" y="3346069"/>
            <a:ext cx="22860" cy="24130"/>
          </a:xfrm>
          <a:custGeom>
            <a:avLst/>
            <a:gdLst/>
            <a:ahLst/>
            <a:cxnLst/>
            <a:rect l="l" t="t" r="r" b="b"/>
            <a:pathLst>
              <a:path w="22860" h="24129">
                <a:moveTo>
                  <a:pt x="11429" y="0"/>
                </a:moveTo>
                <a:lnTo>
                  <a:pt x="14604" y="0"/>
                </a:lnTo>
                <a:lnTo>
                  <a:pt x="17272" y="1142"/>
                </a:lnTo>
                <a:lnTo>
                  <a:pt x="19430" y="3301"/>
                </a:lnTo>
                <a:lnTo>
                  <a:pt x="21716" y="5587"/>
                </a:lnTo>
                <a:lnTo>
                  <a:pt x="22733" y="8508"/>
                </a:lnTo>
                <a:lnTo>
                  <a:pt x="22733" y="11937"/>
                </a:lnTo>
                <a:lnTo>
                  <a:pt x="22733" y="15493"/>
                </a:lnTo>
                <a:lnTo>
                  <a:pt x="21716" y="18287"/>
                </a:lnTo>
                <a:lnTo>
                  <a:pt x="19430" y="20573"/>
                </a:lnTo>
                <a:lnTo>
                  <a:pt x="17272" y="22859"/>
                </a:lnTo>
                <a:lnTo>
                  <a:pt x="14604" y="24002"/>
                </a:lnTo>
                <a:lnTo>
                  <a:pt x="11429" y="24002"/>
                </a:lnTo>
                <a:lnTo>
                  <a:pt x="8127" y="24002"/>
                </a:lnTo>
                <a:lnTo>
                  <a:pt x="5461" y="22859"/>
                </a:lnTo>
                <a:lnTo>
                  <a:pt x="3301" y="20573"/>
                </a:lnTo>
                <a:lnTo>
                  <a:pt x="1142" y="18287"/>
                </a:lnTo>
                <a:lnTo>
                  <a:pt x="0" y="15493"/>
                </a:lnTo>
                <a:lnTo>
                  <a:pt x="0" y="11937"/>
                </a:lnTo>
                <a:lnTo>
                  <a:pt x="0" y="8508"/>
                </a:lnTo>
                <a:lnTo>
                  <a:pt x="1142" y="5587"/>
                </a:lnTo>
                <a:lnTo>
                  <a:pt x="3301" y="3301"/>
                </a:lnTo>
                <a:lnTo>
                  <a:pt x="5461" y="1142"/>
                </a:lnTo>
                <a:lnTo>
                  <a:pt x="8127" y="0"/>
                </a:lnTo>
                <a:lnTo>
                  <a:pt x="1142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6206363" y="3346069"/>
            <a:ext cx="22860" cy="24130"/>
          </a:xfrm>
          <a:custGeom>
            <a:avLst/>
            <a:gdLst/>
            <a:ahLst/>
            <a:cxnLst/>
            <a:rect l="l" t="t" r="r" b="b"/>
            <a:pathLst>
              <a:path w="22860" h="24129">
                <a:moveTo>
                  <a:pt x="11302" y="0"/>
                </a:moveTo>
                <a:lnTo>
                  <a:pt x="14477" y="0"/>
                </a:lnTo>
                <a:lnTo>
                  <a:pt x="17272" y="1142"/>
                </a:lnTo>
                <a:lnTo>
                  <a:pt x="19431" y="3301"/>
                </a:lnTo>
                <a:lnTo>
                  <a:pt x="21589" y="5587"/>
                </a:lnTo>
                <a:lnTo>
                  <a:pt x="22606" y="8508"/>
                </a:lnTo>
                <a:lnTo>
                  <a:pt x="22606" y="11937"/>
                </a:lnTo>
                <a:lnTo>
                  <a:pt x="22606" y="15493"/>
                </a:lnTo>
                <a:lnTo>
                  <a:pt x="21589" y="18287"/>
                </a:lnTo>
                <a:lnTo>
                  <a:pt x="19431" y="20573"/>
                </a:lnTo>
                <a:lnTo>
                  <a:pt x="17272" y="22859"/>
                </a:lnTo>
                <a:lnTo>
                  <a:pt x="14477" y="24002"/>
                </a:lnTo>
                <a:lnTo>
                  <a:pt x="11302" y="24002"/>
                </a:lnTo>
                <a:lnTo>
                  <a:pt x="8127" y="24002"/>
                </a:lnTo>
                <a:lnTo>
                  <a:pt x="5334" y="22859"/>
                </a:lnTo>
                <a:lnTo>
                  <a:pt x="3175" y="20573"/>
                </a:lnTo>
                <a:lnTo>
                  <a:pt x="1015" y="18287"/>
                </a:lnTo>
                <a:lnTo>
                  <a:pt x="0" y="15493"/>
                </a:lnTo>
                <a:lnTo>
                  <a:pt x="0" y="11937"/>
                </a:lnTo>
                <a:lnTo>
                  <a:pt x="0" y="8508"/>
                </a:lnTo>
                <a:lnTo>
                  <a:pt x="1015" y="5587"/>
                </a:lnTo>
                <a:lnTo>
                  <a:pt x="3175" y="3301"/>
                </a:lnTo>
                <a:lnTo>
                  <a:pt x="5334" y="1142"/>
                </a:lnTo>
                <a:lnTo>
                  <a:pt x="8127" y="0"/>
                </a:lnTo>
                <a:lnTo>
                  <a:pt x="113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6387084" y="3332970"/>
            <a:ext cx="133375" cy="31132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6401434" y="3351858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4" h="12700">
                <a:moveTo>
                  <a:pt x="0" y="12371"/>
                </a:moveTo>
                <a:lnTo>
                  <a:pt x="114597" y="12371"/>
                </a:lnTo>
                <a:lnTo>
                  <a:pt x="114597" y="0"/>
                </a:lnTo>
                <a:lnTo>
                  <a:pt x="0" y="0"/>
                </a:lnTo>
                <a:lnTo>
                  <a:pt x="0" y="123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6396863" y="3347286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15"/>
                </a:moveTo>
                <a:lnTo>
                  <a:pt x="123741" y="21515"/>
                </a:lnTo>
                <a:lnTo>
                  <a:pt x="123741" y="0"/>
                </a:lnTo>
                <a:lnTo>
                  <a:pt x="0" y="0"/>
                </a:lnTo>
                <a:lnTo>
                  <a:pt x="0" y="2151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6562343" y="3304001"/>
            <a:ext cx="114300" cy="114457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6664452" y="3345179"/>
            <a:ext cx="205012" cy="111505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6787642" y="3407209"/>
            <a:ext cx="78105" cy="10795"/>
          </a:xfrm>
          <a:custGeom>
            <a:avLst/>
            <a:gdLst/>
            <a:ahLst/>
            <a:cxnLst/>
            <a:rect l="l" t="t" r="r" b="b"/>
            <a:pathLst>
              <a:path w="78104" h="10795">
                <a:moveTo>
                  <a:pt x="0" y="10361"/>
                </a:moveTo>
                <a:lnTo>
                  <a:pt x="78009" y="10361"/>
                </a:lnTo>
                <a:lnTo>
                  <a:pt x="78009" y="0"/>
                </a:lnTo>
                <a:lnTo>
                  <a:pt x="0" y="0"/>
                </a:lnTo>
                <a:lnTo>
                  <a:pt x="0" y="1036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6783069" y="3412389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53" y="0"/>
                </a:lnTo>
              </a:path>
            </a:pathLst>
          </a:custGeom>
          <a:ln w="1950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6876288" y="3346672"/>
            <a:ext cx="76917" cy="105949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6890639" y="3364865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57403" y="81280"/>
                </a:moveTo>
                <a:lnTo>
                  <a:pt x="3682" y="81280"/>
                </a:lnTo>
                <a:lnTo>
                  <a:pt x="3682" y="87249"/>
                </a:lnTo>
                <a:lnTo>
                  <a:pt x="57403" y="87249"/>
                </a:lnTo>
                <a:lnTo>
                  <a:pt x="57403" y="81280"/>
                </a:lnTo>
                <a:close/>
              </a:path>
              <a:path w="57784" h="87629">
                <a:moveTo>
                  <a:pt x="37083" y="16001"/>
                </a:moveTo>
                <a:lnTo>
                  <a:pt x="21335" y="16001"/>
                </a:lnTo>
                <a:lnTo>
                  <a:pt x="22351" y="16383"/>
                </a:lnTo>
                <a:lnTo>
                  <a:pt x="23749" y="17780"/>
                </a:lnTo>
                <a:lnTo>
                  <a:pt x="24002" y="19050"/>
                </a:lnTo>
                <a:lnTo>
                  <a:pt x="24002" y="72136"/>
                </a:lnTo>
                <a:lnTo>
                  <a:pt x="23749" y="73151"/>
                </a:lnTo>
                <a:lnTo>
                  <a:pt x="23621" y="74168"/>
                </a:lnTo>
                <a:lnTo>
                  <a:pt x="19811" y="79248"/>
                </a:lnTo>
                <a:lnTo>
                  <a:pt x="19176" y="79629"/>
                </a:lnTo>
                <a:lnTo>
                  <a:pt x="17652" y="80137"/>
                </a:lnTo>
                <a:lnTo>
                  <a:pt x="16509" y="80390"/>
                </a:lnTo>
                <a:lnTo>
                  <a:pt x="15239" y="80518"/>
                </a:lnTo>
                <a:lnTo>
                  <a:pt x="13969" y="80772"/>
                </a:lnTo>
                <a:lnTo>
                  <a:pt x="10540" y="81025"/>
                </a:lnTo>
                <a:lnTo>
                  <a:pt x="6350" y="81280"/>
                </a:lnTo>
                <a:lnTo>
                  <a:pt x="54609" y="81280"/>
                </a:lnTo>
                <a:lnTo>
                  <a:pt x="50291" y="81025"/>
                </a:lnTo>
                <a:lnTo>
                  <a:pt x="48386" y="81025"/>
                </a:lnTo>
                <a:lnTo>
                  <a:pt x="46735" y="80772"/>
                </a:lnTo>
                <a:lnTo>
                  <a:pt x="37718" y="75564"/>
                </a:lnTo>
                <a:lnTo>
                  <a:pt x="37464" y="74802"/>
                </a:lnTo>
                <a:lnTo>
                  <a:pt x="37244" y="73151"/>
                </a:lnTo>
                <a:lnTo>
                  <a:pt x="37210" y="71882"/>
                </a:lnTo>
                <a:lnTo>
                  <a:pt x="37083" y="16001"/>
                </a:lnTo>
                <a:close/>
              </a:path>
              <a:path w="57784" h="87629">
                <a:moveTo>
                  <a:pt x="37464" y="0"/>
                </a:moveTo>
                <a:lnTo>
                  <a:pt x="33274" y="0"/>
                </a:lnTo>
                <a:lnTo>
                  <a:pt x="22097" y="6096"/>
                </a:lnTo>
                <a:lnTo>
                  <a:pt x="11175" y="12192"/>
                </a:lnTo>
                <a:lnTo>
                  <a:pt x="0" y="18287"/>
                </a:lnTo>
                <a:lnTo>
                  <a:pt x="620" y="19558"/>
                </a:lnTo>
                <a:lnTo>
                  <a:pt x="1015" y="20447"/>
                </a:lnTo>
                <a:lnTo>
                  <a:pt x="2539" y="23495"/>
                </a:lnTo>
                <a:lnTo>
                  <a:pt x="3175" y="24511"/>
                </a:lnTo>
                <a:lnTo>
                  <a:pt x="7619" y="21717"/>
                </a:lnTo>
                <a:lnTo>
                  <a:pt x="11175" y="19558"/>
                </a:lnTo>
                <a:lnTo>
                  <a:pt x="13842" y="18161"/>
                </a:lnTo>
                <a:lnTo>
                  <a:pt x="16636" y="16637"/>
                </a:lnTo>
                <a:lnTo>
                  <a:pt x="18668" y="16001"/>
                </a:lnTo>
                <a:lnTo>
                  <a:pt x="37083" y="16001"/>
                </a:lnTo>
                <a:lnTo>
                  <a:pt x="37210" y="6604"/>
                </a:lnTo>
                <a:lnTo>
                  <a:pt x="37337" y="2412"/>
                </a:lnTo>
                <a:lnTo>
                  <a:pt x="374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6890639" y="3364865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33274" y="0"/>
                </a:moveTo>
                <a:lnTo>
                  <a:pt x="37464" y="0"/>
                </a:lnTo>
                <a:lnTo>
                  <a:pt x="37337" y="2412"/>
                </a:lnTo>
                <a:lnTo>
                  <a:pt x="37337" y="4699"/>
                </a:lnTo>
                <a:lnTo>
                  <a:pt x="37210" y="6604"/>
                </a:lnTo>
                <a:lnTo>
                  <a:pt x="37210" y="8636"/>
                </a:lnTo>
                <a:lnTo>
                  <a:pt x="37210" y="10540"/>
                </a:lnTo>
                <a:lnTo>
                  <a:pt x="37083" y="12319"/>
                </a:lnTo>
                <a:lnTo>
                  <a:pt x="37083" y="14224"/>
                </a:lnTo>
                <a:lnTo>
                  <a:pt x="37083" y="16001"/>
                </a:lnTo>
                <a:lnTo>
                  <a:pt x="37083" y="17907"/>
                </a:lnTo>
                <a:lnTo>
                  <a:pt x="37083" y="69342"/>
                </a:lnTo>
                <a:lnTo>
                  <a:pt x="37083" y="70738"/>
                </a:lnTo>
                <a:lnTo>
                  <a:pt x="37210" y="71882"/>
                </a:lnTo>
                <a:lnTo>
                  <a:pt x="37210" y="72898"/>
                </a:lnTo>
                <a:lnTo>
                  <a:pt x="37337" y="73913"/>
                </a:lnTo>
                <a:lnTo>
                  <a:pt x="37464" y="74802"/>
                </a:lnTo>
                <a:lnTo>
                  <a:pt x="37718" y="75564"/>
                </a:lnTo>
                <a:lnTo>
                  <a:pt x="37845" y="76200"/>
                </a:lnTo>
                <a:lnTo>
                  <a:pt x="46735" y="80772"/>
                </a:lnTo>
                <a:lnTo>
                  <a:pt x="48386" y="81025"/>
                </a:lnTo>
                <a:lnTo>
                  <a:pt x="50291" y="81025"/>
                </a:lnTo>
                <a:lnTo>
                  <a:pt x="52324" y="81152"/>
                </a:lnTo>
                <a:lnTo>
                  <a:pt x="54609" y="81280"/>
                </a:lnTo>
                <a:lnTo>
                  <a:pt x="57403" y="81280"/>
                </a:lnTo>
                <a:lnTo>
                  <a:pt x="57403" y="87249"/>
                </a:lnTo>
                <a:lnTo>
                  <a:pt x="3682" y="87249"/>
                </a:lnTo>
                <a:lnTo>
                  <a:pt x="3682" y="81280"/>
                </a:lnTo>
                <a:lnTo>
                  <a:pt x="6350" y="81280"/>
                </a:lnTo>
                <a:lnTo>
                  <a:pt x="8635" y="81152"/>
                </a:lnTo>
                <a:lnTo>
                  <a:pt x="10540" y="81025"/>
                </a:lnTo>
                <a:lnTo>
                  <a:pt x="12318" y="80899"/>
                </a:lnTo>
                <a:lnTo>
                  <a:pt x="13969" y="80772"/>
                </a:lnTo>
                <a:lnTo>
                  <a:pt x="15239" y="80518"/>
                </a:lnTo>
                <a:lnTo>
                  <a:pt x="16509" y="80390"/>
                </a:lnTo>
                <a:lnTo>
                  <a:pt x="17652" y="80137"/>
                </a:lnTo>
                <a:lnTo>
                  <a:pt x="18414" y="79883"/>
                </a:lnTo>
                <a:lnTo>
                  <a:pt x="19176" y="79629"/>
                </a:lnTo>
                <a:lnTo>
                  <a:pt x="19811" y="79248"/>
                </a:lnTo>
                <a:lnTo>
                  <a:pt x="20446" y="78994"/>
                </a:lnTo>
                <a:lnTo>
                  <a:pt x="21081" y="78486"/>
                </a:lnTo>
                <a:lnTo>
                  <a:pt x="23113" y="75819"/>
                </a:lnTo>
                <a:lnTo>
                  <a:pt x="23367" y="75057"/>
                </a:lnTo>
                <a:lnTo>
                  <a:pt x="23621" y="74168"/>
                </a:lnTo>
                <a:lnTo>
                  <a:pt x="23749" y="73151"/>
                </a:lnTo>
                <a:lnTo>
                  <a:pt x="24002" y="72136"/>
                </a:lnTo>
                <a:lnTo>
                  <a:pt x="24002" y="70865"/>
                </a:lnTo>
                <a:lnTo>
                  <a:pt x="24002" y="69342"/>
                </a:lnTo>
                <a:lnTo>
                  <a:pt x="24002" y="20827"/>
                </a:lnTo>
                <a:lnTo>
                  <a:pt x="24002" y="19050"/>
                </a:lnTo>
                <a:lnTo>
                  <a:pt x="23749" y="17780"/>
                </a:lnTo>
                <a:lnTo>
                  <a:pt x="22986" y="17018"/>
                </a:lnTo>
                <a:lnTo>
                  <a:pt x="22351" y="16383"/>
                </a:lnTo>
                <a:lnTo>
                  <a:pt x="21335" y="16001"/>
                </a:lnTo>
                <a:lnTo>
                  <a:pt x="20065" y="16001"/>
                </a:lnTo>
                <a:lnTo>
                  <a:pt x="18668" y="16001"/>
                </a:lnTo>
                <a:lnTo>
                  <a:pt x="16636" y="16637"/>
                </a:lnTo>
                <a:lnTo>
                  <a:pt x="13842" y="18161"/>
                </a:lnTo>
                <a:lnTo>
                  <a:pt x="11175" y="19558"/>
                </a:lnTo>
                <a:lnTo>
                  <a:pt x="7619" y="21717"/>
                </a:lnTo>
                <a:lnTo>
                  <a:pt x="3175" y="24511"/>
                </a:lnTo>
                <a:lnTo>
                  <a:pt x="2539" y="23495"/>
                </a:lnTo>
                <a:lnTo>
                  <a:pt x="2031" y="22479"/>
                </a:lnTo>
                <a:lnTo>
                  <a:pt x="1524" y="21462"/>
                </a:lnTo>
                <a:lnTo>
                  <a:pt x="1015" y="20447"/>
                </a:lnTo>
                <a:lnTo>
                  <a:pt x="507" y="19304"/>
                </a:lnTo>
                <a:lnTo>
                  <a:pt x="0" y="18287"/>
                </a:lnTo>
                <a:lnTo>
                  <a:pt x="5587" y="15239"/>
                </a:lnTo>
                <a:lnTo>
                  <a:pt x="11175" y="12192"/>
                </a:lnTo>
                <a:lnTo>
                  <a:pt x="16636" y="9144"/>
                </a:lnTo>
                <a:lnTo>
                  <a:pt x="22097" y="6096"/>
                </a:lnTo>
                <a:lnTo>
                  <a:pt x="27685" y="3048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4768596" y="3640810"/>
            <a:ext cx="128803" cy="1288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4778883" y="3655059"/>
            <a:ext cx="118745" cy="118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4981955" y="3654521"/>
            <a:ext cx="121158" cy="110520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4996688" y="3672585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56134" y="0"/>
                </a:moveTo>
                <a:lnTo>
                  <a:pt x="49275" y="0"/>
                </a:lnTo>
                <a:lnTo>
                  <a:pt x="42416" y="525"/>
                </a:lnTo>
                <a:lnTo>
                  <a:pt x="9804" y="24832"/>
                </a:lnTo>
                <a:lnTo>
                  <a:pt x="62" y="62230"/>
                </a:lnTo>
                <a:lnTo>
                  <a:pt x="0" y="68580"/>
                </a:lnTo>
                <a:lnTo>
                  <a:pt x="762" y="73278"/>
                </a:lnTo>
                <a:lnTo>
                  <a:pt x="16128" y="91820"/>
                </a:lnTo>
                <a:lnTo>
                  <a:pt x="27050" y="91820"/>
                </a:lnTo>
                <a:lnTo>
                  <a:pt x="24002" y="80771"/>
                </a:lnTo>
                <a:lnTo>
                  <a:pt x="21209" y="79247"/>
                </a:lnTo>
                <a:lnTo>
                  <a:pt x="17399" y="73151"/>
                </a:lnTo>
                <a:lnTo>
                  <a:pt x="16510" y="68580"/>
                </a:lnTo>
                <a:lnTo>
                  <a:pt x="16597" y="60150"/>
                </a:lnTo>
                <a:lnTo>
                  <a:pt x="27812" y="20065"/>
                </a:lnTo>
                <a:lnTo>
                  <a:pt x="42925" y="7365"/>
                </a:lnTo>
                <a:lnTo>
                  <a:pt x="66342" y="7365"/>
                </a:lnTo>
                <a:lnTo>
                  <a:pt x="61595" y="2158"/>
                </a:lnTo>
                <a:lnTo>
                  <a:pt x="56134" y="0"/>
                </a:lnTo>
                <a:close/>
              </a:path>
              <a:path w="101600" h="92075">
                <a:moveTo>
                  <a:pt x="70865" y="65024"/>
                </a:moveTo>
                <a:lnTo>
                  <a:pt x="58038" y="65024"/>
                </a:lnTo>
                <a:lnTo>
                  <a:pt x="57624" y="68580"/>
                </a:lnTo>
                <a:lnTo>
                  <a:pt x="57403" y="71119"/>
                </a:lnTo>
                <a:lnTo>
                  <a:pt x="57403" y="85851"/>
                </a:lnTo>
                <a:lnTo>
                  <a:pt x="61595" y="91820"/>
                </a:lnTo>
                <a:lnTo>
                  <a:pt x="73913" y="91820"/>
                </a:lnTo>
                <a:lnTo>
                  <a:pt x="91581" y="81152"/>
                </a:lnTo>
                <a:lnTo>
                  <a:pt x="74675" y="81152"/>
                </a:lnTo>
                <a:lnTo>
                  <a:pt x="73151" y="80263"/>
                </a:lnTo>
                <a:lnTo>
                  <a:pt x="72262" y="78486"/>
                </a:lnTo>
                <a:lnTo>
                  <a:pt x="71247" y="76707"/>
                </a:lnTo>
                <a:lnTo>
                  <a:pt x="70865" y="73787"/>
                </a:lnTo>
                <a:lnTo>
                  <a:pt x="70865" y="65024"/>
                </a:lnTo>
                <a:close/>
              </a:path>
              <a:path w="101600" h="92075">
                <a:moveTo>
                  <a:pt x="89915" y="72262"/>
                </a:moveTo>
                <a:lnTo>
                  <a:pt x="78612" y="81152"/>
                </a:lnTo>
                <a:lnTo>
                  <a:pt x="91581" y="81152"/>
                </a:lnTo>
                <a:lnTo>
                  <a:pt x="95250" y="77215"/>
                </a:lnTo>
                <a:lnTo>
                  <a:pt x="89915" y="72262"/>
                </a:lnTo>
                <a:close/>
              </a:path>
              <a:path w="101600" h="92075">
                <a:moveTo>
                  <a:pt x="66342" y="7365"/>
                </a:moveTo>
                <a:lnTo>
                  <a:pt x="52959" y="7365"/>
                </a:lnTo>
                <a:lnTo>
                  <a:pt x="56261" y="9016"/>
                </a:lnTo>
                <a:lnTo>
                  <a:pt x="58292" y="12445"/>
                </a:lnTo>
                <a:lnTo>
                  <a:pt x="60451" y="15875"/>
                </a:lnTo>
                <a:lnTo>
                  <a:pt x="61467" y="21081"/>
                </a:lnTo>
                <a:lnTo>
                  <a:pt x="61421" y="33672"/>
                </a:lnTo>
                <a:lnTo>
                  <a:pt x="44069" y="71374"/>
                </a:lnTo>
                <a:lnTo>
                  <a:pt x="33020" y="80771"/>
                </a:lnTo>
                <a:lnTo>
                  <a:pt x="44360" y="80771"/>
                </a:lnTo>
                <a:lnTo>
                  <a:pt x="47782" y="77215"/>
                </a:lnTo>
                <a:lnTo>
                  <a:pt x="52310" y="71667"/>
                </a:lnTo>
                <a:lnTo>
                  <a:pt x="57023" y="65024"/>
                </a:lnTo>
                <a:lnTo>
                  <a:pt x="70865" y="65024"/>
                </a:lnTo>
                <a:lnTo>
                  <a:pt x="86416" y="25526"/>
                </a:lnTo>
                <a:lnTo>
                  <a:pt x="72136" y="25526"/>
                </a:lnTo>
                <a:lnTo>
                  <a:pt x="71754" y="17144"/>
                </a:lnTo>
                <a:lnTo>
                  <a:pt x="69469" y="10794"/>
                </a:lnTo>
                <a:lnTo>
                  <a:pt x="66342" y="7365"/>
                </a:lnTo>
                <a:close/>
              </a:path>
              <a:path w="101600" h="92075">
                <a:moveTo>
                  <a:pt x="101219" y="1396"/>
                </a:moveTo>
                <a:lnTo>
                  <a:pt x="85089" y="1396"/>
                </a:lnTo>
                <a:lnTo>
                  <a:pt x="73025" y="25400"/>
                </a:lnTo>
                <a:lnTo>
                  <a:pt x="72136" y="25526"/>
                </a:lnTo>
                <a:lnTo>
                  <a:pt x="86416" y="25526"/>
                </a:lnTo>
                <a:lnTo>
                  <a:pt x="87741" y="23637"/>
                </a:lnTo>
                <a:lnTo>
                  <a:pt x="94279" y="14483"/>
                </a:lnTo>
                <a:lnTo>
                  <a:pt x="100329" y="6222"/>
                </a:lnTo>
                <a:lnTo>
                  <a:pt x="101219" y="139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5013197" y="3679952"/>
            <a:ext cx="45085" cy="73660"/>
          </a:xfrm>
          <a:custGeom>
            <a:avLst/>
            <a:gdLst/>
            <a:ahLst/>
            <a:cxnLst/>
            <a:rect l="l" t="t" r="r" b="b"/>
            <a:pathLst>
              <a:path w="45085" h="73660">
                <a:moveTo>
                  <a:pt x="32130" y="0"/>
                </a:moveTo>
                <a:lnTo>
                  <a:pt x="26415" y="0"/>
                </a:lnTo>
                <a:lnTo>
                  <a:pt x="21081" y="2540"/>
                </a:lnTo>
                <a:lnTo>
                  <a:pt x="1127" y="41433"/>
                </a:lnTo>
                <a:lnTo>
                  <a:pt x="0" y="54864"/>
                </a:lnTo>
                <a:lnTo>
                  <a:pt x="0" y="61214"/>
                </a:lnTo>
                <a:lnTo>
                  <a:pt x="888" y="65786"/>
                </a:lnTo>
                <a:lnTo>
                  <a:pt x="2793" y="68834"/>
                </a:lnTo>
                <a:lnTo>
                  <a:pt x="4699" y="71881"/>
                </a:lnTo>
                <a:lnTo>
                  <a:pt x="7492" y="73406"/>
                </a:lnTo>
                <a:lnTo>
                  <a:pt x="11175" y="73406"/>
                </a:lnTo>
                <a:lnTo>
                  <a:pt x="16510" y="73406"/>
                </a:lnTo>
                <a:lnTo>
                  <a:pt x="43306" y="37846"/>
                </a:lnTo>
                <a:lnTo>
                  <a:pt x="44957" y="25781"/>
                </a:lnTo>
                <a:lnTo>
                  <a:pt x="44957" y="20828"/>
                </a:lnTo>
                <a:lnTo>
                  <a:pt x="44957" y="13716"/>
                </a:lnTo>
                <a:lnTo>
                  <a:pt x="43941" y="8509"/>
                </a:lnTo>
                <a:lnTo>
                  <a:pt x="41782" y="5080"/>
                </a:lnTo>
                <a:lnTo>
                  <a:pt x="39750" y="1650"/>
                </a:lnTo>
                <a:lnTo>
                  <a:pt x="36449" y="0"/>
                </a:lnTo>
                <a:lnTo>
                  <a:pt x="3213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4996688" y="3672585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49275" y="0"/>
                </a:moveTo>
                <a:lnTo>
                  <a:pt x="56134" y="0"/>
                </a:lnTo>
                <a:lnTo>
                  <a:pt x="61595" y="2158"/>
                </a:lnTo>
                <a:lnTo>
                  <a:pt x="65532" y="6476"/>
                </a:lnTo>
                <a:lnTo>
                  <a:pt x="69469" y="10794"/>
                </a:lnTo>
                <a:lnTo>
                  <a:pt x="71754" y="17144"/>
                </a:lnTo>
                <a:lnTo>
                  <a:pt x="72136" y="25526"/>
                </a:lnTo>
                <a:lnTo>
                  <a:pt x="73025" y="25400"/>
                </a:lnTo>
                <a:lnTo>
                  <a:pt x="85089" y="1396"/>
                </a:lnTo>
                <a:lnTo>
                  <a:pt x="101219" y="1396"/>
                </a:lnTo>
                <a:lnTo>
                  <a:pt x="100329" y="6222"/>
                </a:lnTo>
                <a:lnTo>
                  <a:pt x="94279" y="14483"/>
                </a:lnTo>
                <a:lnTo>
                  <a:pt x="87741" y="23637"/>
                </a:lnTo>
                <a:lnTo>
                  <a:pt x="80702" y="33672"/>
                </a:lnTo>
                <a:lnTo>
                  <a:pt x="73151" y="44576"/>
                </a:lnTo>
                <a:lnTo>
                  <a:pt x="71627" y="56514"/>
                </a:lnTo>
                <a:lnTo>
                  <a:pt x="70865" y="64769"/>
                </a:lnTo>
                <a:lnTo>
                  <a:pt x="70865" y="69722"/>
                </a:lnTo>
                <a:lnTo>
                  <a:pt x="70865" y="73787"/>
                </a:lnTo>
                <a:lnTo>
                  <a:pt x="71247" y="76707"/>
                </a:lnTo>
                <a:lnTo>
                  <a:pt x="72262" y="78486"/>
                </a:lnTo>
                <a:lnTo>
                  <a:pt x="73151" y="80263"/>
                </a:lnTo>
                <a:lnTo>
                  <a:pt x="74675" y="81152"/>
                </a:lnTo>
                <a:lnTo>
                  <a:pt x="76835" y="81152"/>
                </a:lnTo>
                <a:lnTo>
                  <a:pt x="78612" y="81152"/>
                </a:lnTo>
                <a:lnTo>
                  <a:pt x="89915" y="72262"/>
                </a:lnTo>
                <a:lnTo>
                  <a:pt x="95250" y="77215"/>
                </a:lnTo>
                <a:lnTo>
                  <a:pt x="73913" y="91820"/>
                </a:lnTo>
                <a:lnTo>
                  <a:pt x="69850" y="91820"/>
                </a:lnTo>
                <a:lnTo>
                  <a:pt x="61595" y="91820"/>
                </a:lnTo>
                <a:lnTo>
                  <a:pt x="57403" y="85851"/>
                </a:lnTo>
                <a:lnTo>
                  <a:pt x="57403" y="73787"/>
                </a:lnTo>
                <a:lnTo>
                  <a:pt x="57403" y="71119"/>
                </a:lnTo>
                <a:lnTo>
                  <a:pt x="57658" y="68199"/>
                </a:lnTo>
                <a:lnTo>
                  <a:pt x="58038" y="65024"/>
                </a:lnTo>
                <a:lnTo>
                  <a:pt x="57023" y="65024"/>
                </a:lnTo>
                <a:lnTo>
                  <a:pt x="27050" y="91820"/>
                </a:lnTo>
                <a:lnTo>
                  <a:pt x="20574" y="91820"/>
                </a:lnTo>
                <a:lnTo>
                  <a:pt x="16128" y="91820"/>
                </a:lnTo>
                <a:lnTo>
                  <a:pt x="2286" y="77596"/>
                </a:lnTo>
                <a:lnTo>
                  <a:pt x="762" y="73278"/>
                </a:lnTo>
                <a:lnTo>
                  <a:pt x="0" y="68580"/>
                </a:lnTo>
                <a:lnTo>
                  <a:pt x="0" y="63500"/>
                </a:lnTo>
                <a:lnTo>
                  <a:pt x="9804" y="24832"/>
                </a:lnTo>
                <a:lnTo>
                  <a:pt x="42416" y="525"/>
                </a:lnTo>
                <a:lnTo>
                  <a:pt x="492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5097779" y="3688079"/>
            <a:ext cx="52577" cy="116586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5112531" y="3706876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4">
                <a:moveTo>
                  <a:pt x="24491" y="27305"/>
                </a:moveTo>
                <a:lnTo>
                  <a:pt x="21189" y="27305"/>
                </a:lnTo>
                <a:lnTo>
                  <a:pt x="1631" y="27940"/>
                </a:lnTo>
                <a:lnTo>
                  <a:pt x="742" y="32638"/>
                </a:lnTo>
                <a:lnTo>
                  <a:pt x="3663" y="32638"/>
                </a:lnTo>
                <a:lnTo>
                  <a:pt x="5822" y="33147"/>
                </a:lnTo>
                <a:lnTo>
                  <a:pt x="6965" y="33909"/>
                </a:lnTo>
                <a:lnTo>
                  <a:pt x="8108" y="34798"/>
                </a:lnTo>
                <a:lnTo>
                  <a:pt x="8743" y="36068"/>
                </a:lnTo>
                <a:lnTo>
                  <a:pt x="8616" y="39750"/>
                </a:lnTo>
                <a:lnTo>
                  <a:pt x="8362" y="41910"/>
                </a:lnTo>
                <a:lnTo>
                  <a:pt x="7981" y="44323"/>
                </a:lnTo>
                <a:lnTo>
                  <a:pt x="6965" y="49403"/>
                </a:lnTo>
                <a:lnTo>
                  <a:pt x="6457" y="52197"/>
                </a:lnTo>
                <a:lnTo>
                  <a:pt x="5822" y="54991"/>
                </a:lnTo>
                <a:lnTo>
                  <a:pt x="5060" y="57785"/>
                </a:lnTo>
                <a:lnTo>
                  <a:pt x="3790" y="63373"/>
                </a:lnTo>
                <a:lnTo>
                  <a:pt x="3028" y="66293"/>
                </a:lnTo>
                <a:lnTo>
                  <a:pt x="2520" y="68961"/>
                </a:lnTo>
                <a:lnTo>
                  <a:pt x="1885" y="71628"/>
                </a:lnTo>
                <a:lnTo>
                  <a:pt x="1377" y="74168"/>
                </a:lnTo>
                <a:lnTo>
                  <a:pt x="869" y="76581"/>
                </a:lnTo>
                <a:lnTo>
                  <a:pt x="107" y="81025"/>
                </a:lnTo>
                <a:lnTo>
                  <a:pt x="9505" y="96900"/>
                </a:lnTo>
                <a:lnTo>
                  <a:pt x="13188" y="96900"/>
                </a:lnTo>
                <a:lnTo>
                  <a:pt x="21570" y="93980"/>
                </a:lnTo>
                <a:lnTo>
                  <a:pt x="23348" y="92963"/>
                </a:lnTo>
                <a:lnTo>
                  <a:pt x="25126" y="91693"/>
                </a:lnTo>
                <a:lnTo>
                  <a:pt x="28936" y="88392"/>
                </a:lnTo>
                <a:lnTo>
                  <a:pt x="29476" y="87884"/>
                </a:lnTo>
                <a:lnTo>
                  <a:pt x="15601" y="87884"/>
                </a:lnTo>
                <a:lnTo>
                  <a:pt x="14585" y="87503"/>
                </a:lnTo>
                <a:lnTo>
                  <a:pt x="13823" y="86741"/>
                </a:lnTo>
                <a:lnTo>
                  <a:pt x="13188" y="85979"/>
                </a:lnTo>
                <a:lnTo>
                  <a:pt x="12807" y="84709"/>
                </a:lnTo>
                <a:lnTo>
                  <a:pt x="12934" y="80263"/>
                </a:lnTo>
                <a:lnTo>
                  <a:pt x="13442" y="77088"/>
                </a:lnTo>
                <a:lnTo>
                  <a:pt x="13950" y="75056"/>
                </a:lnTo>
                <a:lnTo>
                  <a:pt x="14585" y="72390"/>
                </a:lnTo>
                <a:lnTo>
                  <a:pt x="24491" y="27305"/>
                </a:lnTo>
                <a:close/>
              </a:path>
              <a:path w="33654" h="97154">
                <a:moveTo>
                  <a:pt x="28809" y="79501"/>
                </a:moveTo>
                <a:lnTo>
                  <a:pt x="27298" y="81025"/>
                </a:lnTo>
                <a:lnTo>
                  <a:pt x="26269" y="82168"/>
                </a:lnTo>
                <a:lnTo>
                  <a:pt x="25126" y="83312"/>
                </a:lnTo>
                <a:lnTo>
                  <a:pt x="22967" y="85217"/>
                </a:lnTo>
                <a:lnTo>
                  <a:pt x="22078" y="85851"/>
                </a:lnTo>
                <a:lnTo>
                  <a:pt x="21189" y="86613"/>
                </a:lnTo>
                <a:lnTo>
                  <a:pt x="20300" y="87122"/>
                </a:lnTo>
                <a:lnTo>
                  <a:pt x="19411" y="87375"/>
                </a:lnTo>
                <a:lnTo>
                  <a:pt x="18649" y="87756"/>
                </a:lnTo>
                <a:lnTo>
                  <a:pt x="17887" y="87884"/>
                </a:lnTo>
                <a:lnTo>
                  <a:pt x="29476" y="87884"/>
                </a:lnTo>
                <a:lnTo>
                  <a:pt x="31215" y="86232"/>
                </a:lnTo>
                <a:lnTo>
                  <a:pt x="33381" y="83947"/>
                </a:lnTo>
                <a:lnTo>
                  <a:pt x="28809" y="79501"/>
                </a:lnTo>
                <a:close/>
              </a:path>
              <a:path w="33654" h="97154">
                <a:moveTo>
                  <a:pt x="30841" y="0"/>
                </a:moveTo>
                <a:lnTo>
                  <a:pt x="17252" y="0"/>
                </a:lnTo>
                <a:lnTo>
                  <a:pt x="14077" y="14478"/>
                </a:lnTo>
                <a:lnTo>
                  <a:pt x="27539" y="14478"/>
                </a:lnTo>
                <a:lnTo>
                  <a:pt x="308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5112511" y="3734180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9" y="0"/>
                </a:moveTo>
                <a:lnTo>
                  <a:pt x="24511" y="0"/>
                </a:lnTo>
                <a:lnTo>
                  <a:pt x="14604" y="45085"/>
                </a:lnTo>
                <a:lnTo>
                  <a:pt x="13970" y="47752"/>
                </a:lnTo>
                <a:lnTo>
                  <a:pt x="13462" y="49784"/>
                </a:lnTo>
                <a:lnTo>
                  <a:pt x="13208" y="51435"/>
                </a:lnTo>
                <a:lnTo>
                  <a:pt x="12953" y="52959"/>
                </a:lnTo>
                <a:lnTo>
                  <a:pt x="12826" y="54356"/>
                </a:lnTo>
                <a:lnTo>
                  <a:pt x="12826" y="55626"/>
                </a:lnTo>
                <a:lnTo>
                  <a:pt x="12826" y="57404"/>
                </a:lnTo>
                <a:lnTo>
                  <a:pt x="13208" y="58674"/>
                </a:lnTo>
                <a:lnTo>
                  <a:pt x="13842" y="59436"/>
                </a:lnTo>
                <a:lnTo>
                  <a:pt x="14604" y="60198"/>
                </a:lnTo>
                <a:lnTo>
                  <a:pt x="15621" y="60579"/>
                </a:lnTo>
                <a:lnTo>
                  <a:pt x="17017" y="60579"/>
                </a:lnTo>
                <a:lnTo>
                  <a:pt x="17907" y="60579"/>
                </a:lnTo>
                <a:lnTo>
                  <a:pt x="18668" y="60452"/>
                </a:lnTo>
                <a:lnTo>
                  <a:pt x="19430" y="60071"/>
                </a:lnTo>
                <a:lnTo>
                  <a:pt x="20320" y="59817"/>
                </a:lnTo>
                <a:lnTo>
                  <a:pt x="21209" y="59309"/>
                </a:lnTo>
                <a:lnTo>
                  <a:pt x="22098" y="58547"/>
                </a:lnTo>
                <a:lnTo>
                  <a:pt x="22987" y="57912"/>
                </a:lnTo>
                <a:lnTo>
                  <a:pt x="24002" y="57023"/>
                </a:lnTo>
                <a:lnTo>
                  <a:pt x="25146" y="56007"/>
                </a:lnTo>
                <a:lnTo>
                  <a:pt x="26288" y="54864"/>
                </a:lnTo>
                <a:lnTo>
                  <a:pt x="27432" y="53594"/>
                </a:lnTo>
                <a:lnTo>
                  <a:pt x="28828" y="52197"/>
                </a:lnTo>
                <a:lnTo>
                  <a:pt x="33400" y="56642"/>
                </a:lnTo>
                <a:lnTo>
                  <a:pt x="31114" y="59055"/>
                </a:lnTo>
                <a:lnTo>
                  <a:pt x="28955" y="61087"/>
                </a:lnTo>
                <a:lnTo>
                  <a:pt x="27050" y="62738"/>
                </a:lnTo>
                <a:lnTo>
                  <a:pt x="25146" y="64389"/>
                </a:lnTo>
                <a:lnTo>
                  <a:pt x="23367" y="65659"/>
                </a:lnTo>
                <a:lnTo>
                  <a:pt x="21589" y="66675"/>
                </a:lnTo>
                <a:lnTo>
                  <a:pt x="19938" y="67691"/>
                </a:lnTo>
                <a:lnTo>
                  <a:pt x="18161" y="68453"/>
                </a:lnTo>
                <a:lnTo>
                  <a:pt x="16510" y="68961"/>
                </a:lnTo>
                <a:lnTo>
                  <a:pt x="14859" y="69342"/>
                </a:lnTo>
                <a:lnTo>
                  <a:pt x="13208" y="69596"/>
                </a:lnTo>
                <a:lnTo>
                  <a:pt x="11302" y="69596"/>
                </a:lnTo>
                <a:lnTo>
                  <a:pt x="9525" y="69596"/>
                </a:lnTo>
                <a:lnTo>
                  <a:pt x="0" y="58928"/>
                </a:lnTo>
                <a:lnTo>
                  <a:pt x="0" y="57023"/>
                </a:lnTo>
                <a:lnTo>
                  <a:pt x="0" y="55499"/>
                </a:lnTo>
                <a:lnTo>
                  <a:pt x="126" y="53721"/>
                </a:lnTo>
                <a:lnTo>
                  <a:pt x="508" y="51435"/>
                </a:lnTo>
                <a:lnTo>
                  <a:pt x="888" y="49276"/>
                </a:lnTo>
                <a:lnTo>
                  <a:pt x="1397" y="46863"/>
                </a:lnTo>
                <a:lnTo>
                  <a:pt x="1904" y="44323"/>
                </a:lnTo>
                <a:lnTo>
                  <a:pt x="2539" y="41656"/>
                </a:lnTo>
                <a:lnTo>
                  <a:pt x="3048" y="38989"/>
                </a:lnTo>
                <a:lnTo>
                  <a:pt x="3810" y="36068"/>
                </a:lnTo>
                <a:lnTo>
                  <a:pt x="4445" y="33274"/>
                </a:lnTo>
                <a:lnTo>
                  <a:pt x="5079" y="30480"/>
                </a:lnTo>
                <a:lnTo>
                  <a:pt x="5841" y="27686"/>
                </a:lnTo>
                <a:lnTo>
                  <a:pt x="6476" y="24892"/>
                </a:lnTo>
                <a:lnTo>
                  <a:pt x="6985" y="22098"/>
                </a:lnTo>
                <a:lnTo>
                  <a:pt x="7492" y="19558"/>
                </a:lnTo>
                <a:lnTo>
                  <a:pt x="8000" y="17018"/>
                </a:lnTo>
                <a:lnTo>
                  <a:pt x="8382" y="14605"/>
                </a:lnTo>
                <a:lnTo>
                  <a:pt x="8636" y="12446"/>
                </a:lnTo>
                <a:lnTo>
                  <a:pt x="8762" y="12065"/>
                </a:lnTo>
                <a:lnTo>
                  <a:pt x="8762" y="8763"/>
                </a:lnTo>
                <a:lnTo>
                  <a:pt x="8127" y="7493"/>
                </a:lnTo>
                <a:lnTo>
                  <a:pt x="6985" y="6604"/>
                </a:lnTo>
                <a:lnTo>
                  <a:pt x="5841" y="5842"/>
                </a:lnTo>
                <a:lnTo>
                  <a:pt x="3683" y="5334"/>
                </a:lnTo>
                <a:lnTo>
                  <a:pt x="762" y="5334"/>
                </a:lnTo>
                <a:lnTo>
                  <a:pt x="1650" y="635"/>
                </a:lnTo>
                <a:lnTo>
                  <a:pt x="2120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5126609" y="3706876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175" y="0"/>
                </a:moveTo>
                <a:lnTo>
                  <a:pt x="16763" y="0"/>
                </a:lnTo>
                <a:lnTo>
                  <a:pt x="13462" y="14478"/>
                </a:lnTo>
                <a:lnTo>
                  <a:pt x="0" y="14478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5216652" y="3631691"/>
            <a:ext cx="133375" cy="134874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5226430" y="3646170"/>
            <a:ext cx="124079" cy="124714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5410200" y="3616452"/>
            <a:ext cx="99786" cy="148589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5419597" y="3629914"/>
            <a:ext cx="90550" cy="139065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11929871" y="6553199"/>
            <a:ext cx="244601" cy="294894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 txBox="1"/>
          <p:nvPr/>
        </p:nvSpPr>
        <p:spPr>
          <a:xfrm>
            <a:off x="12003151" y="6583171"/>
            <a:ext cx="901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DEDEDE"/>
                </a:solidFill>
                <a:latin typeface="Calisto MT"/>
                <a:cs typeface="Calisto MT"/>
              </a:rPr>
              <a:t>4</a:t>
            </a:r>
            <a:endParaRPr sz="1000">
              <a:latin typeface="Calisto MT"/>
              <a:cs typeface="Calisto MT"/>
            </a:endParaRPr>
          </a:p>
        </p:txBody>
      </p:sp>
      <p:sp>
        <p:nvSpPr>
          <p:cNvPr id="520" name="object 520"/>
          <p:cNvSpPr/>
          <p:nvPr/>
        </p:nvSpPr>
        <p:spPr>
          <a:xfrm>
            <a:off x="691895" y="245363"/>
            <a:ext cx="2390140" cy="802005"/>
          </a:xfrm>
          <a:custGeom>
            <a:avLst/>
            <a:gdLst/>
            <a:ahLst/>
            <a:cxnLst/>
            <a:rect l="l" t="t" r="r" b="b"/>
            <a:pathLst>
              <a:path w="2390140" h="802005">
                <a:moveTo>
                  <a:pt x="0" y="801623"/>
                </a:moveTo>
                <a:lnTo>
                  <a:pt x="2389632" y="801623"/>
                </a:lnTo>
                <a:lnTo>
                  <a:pt x="2389632" y="0"/>
                </a:lnTo>
                <a:lnTo>
                  <a:pt x="0" y="0"/>
                </a:lnTo>
                <a:lnTo>
                  <a:pt x="0" y="801623"/>
                </a:lnTo>
                <a:close/>
              </a:path>
            </a:pathLst>
          </a:custGeom>
          <a:ln w="15239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1423416" y="364236"/>
            <a:ext cx="1384300" cy="559435"/>
          </a:xfrm>
          <a:custGeom>
            <a:avLst/>
            <a:gdLst/>
            <a:ahLst/>
            <a:cxnLst/>
            <a:rect l="l" t="t" r="r" b="b"/>
            <a:pathLst>
              <a:path w="1384300" h="559435">
                <a:moveTo>
                  <a:pt x="0" y="559308"/>
                </a:moveTo>
                <a:lnTo>
                  <a:pt x="1383792" y="559308"/>
                </a:lnTo>
                <a:lnTo>
                  <a:pt x="1383792" y="0"/>
                </a:lnTo>
                <a:lnTo>
                  <a:pt x="0" y="0"/>
                </a:lnTo>
                <a:lnTo>
                  <a:pt x="0" y="559308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 txBox="1"/>
          <p:nvPr/>
        </p:nvSpPr>
        <p:spPr>
          <a:xfrm>
            <a:off x="2918205" y="855345"/>
            <a:ext cx="1733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AEAEA"/>
                </a:solidFill>
                <a:latin typeface="Calisto MT"/>
                <a:cs typeface="Calisto MT"/>
              </a:rPr>
              <a:t>M</a:t>
            </a:r>
            <a:endParaRPr sz="1200">
              <a:latin typeface="Calisto MT"/>
              <a:cs typeface="Calisto MT"/>
            </a:endParaRPr>
          </a:p>
        </p:txBody>
      </p:sp>
      <p:sp>
        <p:nvSpPr>
          <p:cNvPr id="523" name="object 523"/>
          <p:cNvSpPr txBox="1"/>
          <p:nvPr/>
        </p:nvSpPr>
        <p:spPr>
          <a:xfrm>
            <a:off x="2656458" y="728294"/>
            <a:ext cx="14986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AEAEA"/>
                </a:solidFill>
                <a:latin typeface="Calisto MT"/>
                <a:cs typeface="Calisto MT"/>
              </a:rPr>
              <a:t>N</a:t>
            </a:r>
            <a:endParaRPr sz="1200">
              <a:latin typeface="Calisto MT"/>
              <a:cs typeface="Calisto MT"/>
            </a:endParaRPr>
          </a:p>
        </p:txBody>
      </p:sp>
      <p:sp>
        <p:nvSpPr>
          <p:cNvPr id="524" name="object 524"/>
          <p:cNvSpPr/>
          <p:nvPr/>
        </p:nvSpPr>
        <p:spPr>
          <a:xfrm>
            <a:off x="2261616" y="464819"/>
            <a:ext cx="393700" cy="323215"/>
          </a:xfrm>
          <a:custGeom>
            <a:avLst/>
            <a:gdLst/>
            <a:ahLst/>
            <a:cxnLst/>
            <a:rect l="l" t="t" r="r" b="b"/>
            <a:pathLst>
              <a:path w="393700" h="323215">
                <a:moveTo>
                  <a:pt x="196595" y="0"/>
                </a:moveTo>
                <a:lnTo>
                  <a:pt x="144330" y="5766"/>
                </a:lnTo>
                <a:lnTo>
                  <a:pt x="97366" y="22041"/>
                </a:lnTo>
                <a:lnTo>
                  <a:pt x="57578" y="47291"/>
                </a:lnTo>
                <a:lnTo>
                  <a:pt x="26839" y="79981"/>
                </a:lnTo>
                <a:lnTo>
                  <a:pt x="7022" y="118577"/>
                </a:lnTo>
                <a:lnTo>
                  <a:pt x="0" y="161543"/>
                </a:lnTo>
                <a:lnTo>
                  <a:pt x="7022" y="204510"/>
                </a:lnTo>
                <a:lnTo>
                  <a:pt x="26839" y="243106"/>
                </a:lnTo>
                <a:lnTo>
                  <a:pt x="57578" y="275796"/>
                </a:lnTo>
                <a:lnTo>
                  <a:pt x="97366" y="301046"/>
                </a:lnTo>
                <a:lnTo>
                  <a:pt x="144330" y="317321"/>
                </a:lnTo>
                <a:lnTo>
                  <a:pt x="196595" y="323088"/>
                </a:lnTo>
                <a:lnTo>
                  <a:pt x="248861" y="317321"/>
                </a:lnTo>
                <a:lnTo>
                  <a:pt x="295825" y="301046"/>
                </a:lnTo>
                <a:lnTo>
                  <a:pt x="335613" y="275796"/>
                </a:lnTo>
                <a:lnTo>
                  <a:pt x="366352" y="243106"/>
                </a:lnTo>
                <a:lnTo>
                  <a:pt x="386169" y="204510"/>
                </a:lnTo>
                <a:lnTo>
                  <a:pt x="393191" y="161543"/>
                </a:lnTo>
                <a:lnTo>
                  <a:pt x="386169" y="118577"/>
                </a:lnTo>
                <a:lnTo>
                  <a:pt x="366352" y="79981"/>
                </a:lnTo>
                <a:lnTo>
                  <a:pt x="335613" y="47291"/>
                </a:lnTo>
                <a:lnTo>
                  <a:pt x="295825" y="22041"/>
                </a:lnTo>
                <a:lnTo>
                  <a:pt x="248861" y="5766"/>
                </a:lnTo>
                <a:lnTo>
                  <a:pt x="196595" y="0"/>
                </a:lnTo>
                <a:close/>
              </a:path>
            </a:pathLst>
          </a:custGeom>
          <a:solidFill>
            <a:srgbClr val="8D3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2261616" y="464819"/>
            <a:ext cx="393700" cy="323215"/>
          </a:xfrm>
          <a:custGeom>
            <a:avLst/>
            <a:gdLst/>
            <a:ahLst/>
            <a:cxnLst/>
            <a:rect l="l" t="t" r="r" b="b"/>
            <a:pathLst>
              <a:path w="393700" h="323215">
                <a:moveTo>
                  <a:pt x="0" y="161543"/>
                </a:moveTo>
                <a:lnTo>
                  <a:pt x="7022" y="118577"/>
                </a:lnTo>
                <a:lnTo>
                  <a:pt x="26839" y="79981"/>
                </a:lnTo>
                <a:lnTo>
                  <a:pt x="57578" y="47291"/>
                </a:lnTo>
                <a:lnTo>
                  <a:pt x="97366" y="22041"/>
                </a:lnTo>
                <a:lnTo>
                  <a:pt x="144330" y="5766"/>
                </a:lnTo>
                <a:lnTo>
                  <a:pt x="196595" y="0"/>
                </a:lnTo>
                <a:lnTo>
                  <a:pt x="248861" y="5766"/>
                </a:lnTo>
                <a:lnTo>
                  <a:pt x="295825" y="22041"/>
                </a:lnTo>
                <a:lnTo>
                  <a:pt x="335613" y="47291"/>
                </a:lnTo>
                <a:lnTo>
                  <a:pt x="366352" y="79981"/>
                </a:lnTo>
                <a:lnTo>
                  <a:pt x="386169" y="118577"/>
                </a:lnTo>
                <a:lnTo>
                  <a:pt x="393191" y="161543"/>
                </a:lnTo>
                <a:lnTo>
                  <a:pt x="386169" y="204510"/>
                </a:lnTo>
                <a:lnTo>
                  <a:pt x="366352" y="243106"/>
                </a:lnTo>
                <a:lnTo>
                  <a:pt x="335613" y="275796"/>
                </a:lnTo>
                <a:lnTo>
                  <a:pt x="295825" y="301046"/>
                </a:lnTo>
                <a:lnTo>
                  <a:pt x="248861" y="317321"/>
                </a:lnTo>
                <a:lnTo>
                  <a:pt x="196595" y="323088"/>
                </a:lnTo>
                <a:lnTo>
                  <a:pt x="144330" y="317321"/>
                </a:lnTo>
                <a:lnTo>
                  <a:pt x="97366" y="301046"/>
                </a:lnTo>
                <a:lnTo>
                  <a:pt x="57578" y="275796"/>
                </a:lnTo>
                <a:lnTo>
                  <a:pt x="26839" y="243106"/>
                </a:lnTo>
                <a:lnTo>
                  <a:pt x="7022" y="204510"/>
                </a:lnTo>
                <a:lnTo>
                  <a:pt x="0" y="161543"/>
                </a:lnTo>
                <a:close/>
              </a:path>
            </a:pathLst>
          </a:custGeom>
          <a:ln w="15239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 txBox="1"/>
          <p:nvPr/>
        </p:nvSpPr>
        <p:spPr>
          <a:xfrm>
            <a:off x="2383027" y="516128"/>
            <a:ext cx="151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EAEAEA"/>
                </a:solidFill>
                <a:latin typeface="Calisto MT"/>
                <a:cs typeface="Calisto MT"/>
              </a:rPr>
              <a:t>w</a:t>
            </a:r>
            <a:endParaRPr sz="1200">
              <a:latin typeface="Calisto MT"/>
              <a:cs typeface="Calisto MT"/>
            </a:endParaRPr>
          </a:p>
        </p:txBody>
      </p:sp>
      <p:sp>
        <p:nvSpPr>
          <p:cNvPr id="527" name="object 527"/>
          <p:cNvSpPr/>
          <p:nvPr/>
        </p:nvSpPr>
        <p:spPr>
          <a:xfrm>
            <a:off x="1595627" y="464819"/>
            <a:ext cx="393700" cy="325120"/>
          </a:xfrm>
          <a:custGeom>
            <a:avLst/>
            <a:gdLst/>
            <a:ahLst/>
            <a:cxnLst/>
            <a:rect l="l" t="t" r="r" b="b"/>
            <a:pathLst>
              <a:path w="393700" h="325120">
                <a:moveTo>
                  <a:pt x="0" y="162305"/>
                </a:moveTo>
                <a:lnTo>
                  <a:pt x="7022" y="119150"/>
                </a:lnTo>
                <a:lnTo>
                  <a:pt x="26839" y="80376"/>
                </a:lnTo>
                <a:lnTo>
                  <a:pt x="57578" y="47529"/>
                </a:lnTo>
                <a:lnTo>
                  <a:pt x="97366" y="22154"/>
                </a:lnTo>
                <a:lnTo>
                  <a:pt x="144330" y="5796"/>
                </a:lnTo>
                <a:lnTo>
                  <a:pt x="196596" y="0"/>
                </a:lnTo>
                <a:lnTo>
                  <a:pt x="248861" y="5796"/>
                </a:lnTo>
                <a:lnTo>
                  <a:pt x="295825" y="22154"/>
                </a:lnTo>
                <a:lnTo>
                  <a:pt x="335613" y="47529"/>
                </a:lnTo>
                <a:lnTo>
                  <a:pt x="366352" y="80376"/>
                </a:lnTo>
                <a:lnTo>
                  <a:pt x="386169" y="119150"/>
                </a:lnTo>
                <a:lnTo>
                  <a:pt x="393191" y="162305"/>
                </a:lnTo>
                <a:lnTo>
                  <a:pt x="386169" y="205461"/>
                </a:lnTo>
                <a:lnTo>
                  <a:pt x="366352" y="244235"/>
                </a:lnTo>
                <a:lnTo>
                  <a:pt x="335613" y="277082"/>
                </a:lnTo>
                <a:lnTo>
                  <a:pt x="295825" y="302457"/>
                </a:lnTo>
                <a:lnTo>
                  <a:pt x="248861" y="318815"/>
                </a:lnTo>
                <a:lnTo>
                  <a:pt x="196596" y="324612"/>
                </a:lnTo>
                <a:lnTo>
                  <a:pt x="144330" y="318815"/>
                </a:lnTo>
                <a:lnTo>
                  <a:pt x="97366" y="302457"/>
                </a:lnTo>
                <a:lnTo>
                  <a:pt x="57578" y="277082"/>
                </a:lnTo>
                <a:lnTo>
                  <a:pt x="26839" y="244235"/>
                </a:lnTo>
                <a:lnTo>
                  <a:pt x="7022" y="205461"/>
                </a:lnTo>
                <a:lnTo>
                  <a:pt x="0" y="162305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 txBox="1"/>
          <p:nvPr/>
        </p:nvSpPr>
        <p:spPr>
          <a:xfrm>
            <a:off x="1742948" y="517397"/>
            <a:ext cx="984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EAEAEA"/>
                </a:solidFill>
                <a:latin typeface="Calisto MT"/>
                <a:cs typeface="Calisto MT"/>
              </a:rPr>
              <a:t>z</a:t>
            </a:r>
            <a:endParaRPr sz="1200">
              <a:latin typeface="Calisto MT"/>
              <a:cs typeface="Calisto MT"/>
            </a:endParaRPr>
          </a:p>
        </p:txBody>
      </p:sp>
      <p:sp>
        <p:nvSpPr>
          <p:cNvPr id="529" name="object 529"/>
          <p:cNvSpPr/>
          <p:nvPr/>
        </p:nvSpPr>
        <p:spPr>
          <a:xfrm>
            <a:off x="877824" y="464819"/>
            <a:ext cx="393700" cy="323215"/>
          </a:xfrm>
          <a:custGeom>
            <a:avLst/>
            <a:gdLst/>
            <a:ahLst/>
            <a:cxnLst/>
            <a:rect l="l" t="t" r="r" b="b"/>
            <a:pathLst>
              <a:path w="393700" h="323215">
                <a:moveTo>
                  <a:pt x="0" y="161543"/>
                </a:moveTo>
                <a:lnTo>
                  <a:pt x="7022" y="118577"/>
                </a:lnTo>
                <a:lnTo>
                  <a:pt x="26842" y="79981"/>
                </a:lnTo>
                <a:lnTo>
                  <a:pt x="57583" y="47291"/>
                </a:lnTo>
                <a:lnTo>
                  <a:pt x="97372" y="22041"/>
                </a:lnTo>
                <a:lnTo>
                  <a:pt x="144334" y="5766"/>
                </a:lnTo>
                <a:lnTo>
                  <a:pt x="196595" y="0"/>
                </a:lnTo>
                <a:lnTo>
                  <a:pt x="248857" y="5766"/>
                </a:lnTo>
                <a:lnTo>
                  <a:pt x="295819" y="22041"/>
                </a:lnTo>
                <a:lnTo>
                  <a:pt x="335608" y="47291"/>
                </a:lnTo>
                <a:lnTo>
                  <a:pt x="366349" y="79981"/>
                </a:lnTo>
                <a:lnTo>
                  <a:pt x="386169" y="118577"/>
                </a:lnTo>
                <a:lnTo>
                  <a:pt x="393191" y="161543"/>
                </a:lnTo>
                <a:lnTo>
                  <a:pt x="386169" y="204510"/>
                </a:lnTo>
                <a:lnTo>
                  <a:pt x="366349" y="243106"/>
                </a:lnTo>
                <a:lnTo>
                  <a:pt x="335608" y="275796"/>
                </a:lnTo>
                <a:lnTo>
                  <a:pt x="295819" y="301046"/>
                </a:lnTo>
                <a:lnTo>
                  <a:pt x="248857" y="317321"/>
                </a:lnTo>
                <a:lnTo>
                  <a:pt x="196595" y="323088"/>
                </a:lnTo>
                <a:lnTo>
                  <a:pt x="144334" y="317321"/>
                </a:lnTo>
                <a:lnTo>
                  <a:pt x="97372" y="301046"/>
                </a:lnTo>
                <a:lnTo>
                  <a:pt x="57583" y="275796"/>
                </a:lnTo>
                <a:lnTo>
                  <a:pt x="26842" y="243106"/>
                </a:lnTo>
                <a:lnTo>
                  <a:pt x="7022" y="204510"/>
                </a:lnTo>
                <a:lnTo>
                  <a:pt x="0" y="161543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 txBox="1"/>
          <p:nvPr/>
        </p:nvSpPr>
        <p:spPr>
          <a:xfrm>
            <a:off x="995578" y="516128"/>
            <a:ext cx="120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AEAEA"/>
                </a:solidFill>
                <a:latin typeface="Cambria Math"/>
                <a:cs typeface="Cambria Math"/>
              </a:rPr>
              <a:t>𝜽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531" name="object 531"/>
          <p:cNvSpPr/>
          <p:nvPr/>
        </p:nvSpPr>
        <p:spPr>
          <a:xfrm>
            <a:off x="123444" y="464819"/>
            <a:ext cx="393700" cy="323215"/>
          </a:xfrm>
          <a:custGeom>
            <a:avLst/>
            <a:gdLst/>
            <a:ahLst/>
            <a:cxnLst/>
            <a:rect l="l" t="t" r="r" b="b"/>
            <a:pathLst>
              <a:path w="393700" h="323215">
                <a:moveTo>
                  <a:pt x="196595" y="0"/>
                </a:moveTo>
                <a:lnTo>
                  <a:pt x="144334" y="5766"/>
                </a:lnTo>
                <a:lnTo>
                  <a:pt x="97372" y="22041"/>
                </a:lnTo>
                <a:lnTo>
                  <a:pt x="57583" y="47291"/>
                </a:lnTo>
                <a:lnTo>
                  <a:pt x="26842" y="79981"/>
                </a:lnTo>
                <a:lnTo>
                  <a:pt x="7022" y="118577"/>
                </a:lnTo>
                <a:lnTo>
                  <a:pt x="0" y="161543"/>
                </a:lnTo>
                <a:lnTo>
                  <a:pt x="7022" y="204510"/>
                </a:lnTo>
                <a:lnTo>
                  <a:pt x="26842" y="243106"/>
                </a:lnTo>
                <a:lnTo>
                  <a:pt x="57583" y="275796"/>
                </a:lnTo>
                <a:lnTo>
                  <a:pt x="97372" y="301046"/>
                </a:lnTo>
                <a:lnTo>
                  <a:pt x="144334" y="317321"/>
                </a:lnTo>
                <a:lnTo>
                  <a:pt x="196595" y="323088"/>
                </a:lnTo>
                <a:lnTo>
                  <a:pt x="248857" y="317321"/>
                </a:lnTo>
                <a:lnTo>
                  <a:pt x="295819" y="301046"/>
                </a:lnTo>
                <a:lnTo>
                  <a:pt x="335608" y="275796"/>
                </a:lnTo>
                <a:lnTo>
                  <a:pt x="366349" y="243106"/>
                </a:lnTo>
                <a:lnTo>
                  <a:pt x="386169" y="204510"/>
                </a:lnTo>
                <a:lnTo>
                  <a:pt x="393192" y="161543"/>
                </a:lnTo>
                <a:lnTo>
                  <a:pt x="386169" y="118577"/>
                </a:lnTo>
                <a:lnTo>
                  <a:pt x="366349" y="79981"/>
                </a:lnTo>
                <a:lnTo>
                  <a:pt x="335608" y="47291"/>
                </a:lnTo>
                <a:lnTo>
                  <a:pt x="295819" y="22041"/>
                </a:lnTo>
                <a:lnTo>
                  <a:pt x="248857" y="5766"/>
                </a:lnTo>
                <a:lnTo>
                  <a:pt x="196595" y="0"/>
                </a:lnTo>
                <a:close/>
              </a:path>
            </a:pathLst>
          </a:custGeom>
          <a:solidFill>
            <a:srgbClr val="757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123444" y="464819"/>
            <a:ext cx="393700" cy="323215"/>
          </a:xfrm>
          <a:custGeom>
            <a:avLst/>
            <a:gdLst/>
            <a:ahLst/>
            <a:cxnLst/>
            <a:rect l="l" t="t" r="r" b="b"/>
            <a:pathLst>
              <a:path w="393700" h="323215">
                <a:moveTo>
                  <a:pt x="0" y="161543"/>
                </a:moveTo>
                <a:lnTo>
                  <a:pt x="7022" y="118577"/>
                </a:lnTo>
                <a:lnTo>
                  <a:pt x="26842" y="79981"/>
                </a:lnTo>
                <a:lnTo>
                  <a:pt x="57583" y="47291"/>
                </a:lnTo>
                <a:lnTo>
                  <a:pt x="97372" y="22041"/>
                </a:lnTo>
                <a:lnTo>
                  <a:pt x="144334" y="5766"/>
                </a:lnTo>
                <a:lnTo>
                  <a:pt x="196595" y="0"/>
                </a:lnTo>
                <a:lnTo>
                  <a:pt x="248857" y="5766"/>
                </a:lnTo>
                <a:lnTo>
                  <a:pt x="295819" y="22041"/>
                </a:lnTo>
                <a:lnTo>
                  <a:pt x="335608" y="47291"/>
                </a:lnTo>
                <a:lnTo>
                  <a:pt x="366349" y="79981"/>
                </a:lnTo>
                <a:lnTo>
                  <a:pt x="386169" y="118577"/>
                </a:lnTo>
                <a:lnTo>
                  <a:pt x="393192" y="161543"/>
                </a:lnTo>
                <a:lnTo>
                  <a:pt x="386169" y="204510"/>
                </a:lnTo>
                <a:lnTo>
                  <a:pt x="366349" y="243106"/>
                </a:lnTo>
                <a:lnTo>
                  <a:pt x="335608" y="275796"/>
                </a:lnTo>
                <a:lnTo>
                  <a:pt x="295819" y="301046"/>
                </a:lnTo>
                <a:lnTo>
                  <a:pt x="248857" y="317321"/>
                </a:lnTo>
                <a:lnTo>
                  <a:pt x="196595" y="323088"/>
                </a:lnTo>
                <a:lnTo>
                  <a:pt x="144334" y="317321"/>
                </a:lnTo>
                <a:lnTo>
                  <a:pt x="97372" y="301046"/>
                </a:lnTo>
                <a:lnTo>
                  <a:pt x="57583" y="275796"/>
                </a:lnTo>
                <a:lnTo>
                  <a:pt x="26842" y="243106"/>
                </a:lnTo>
                <a:lnTo>
                  <a:pt x="7022" y="204510"/>
                </a:lnTo>
                <a:lnTo>
                  <a:pt x="0" y="161543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 txBox="1"/>
          <p:nvPr/>
        </p:nvSpPr>
        <p:spPr>
          <a:xfrm>
            <a:off x="238150" y="516128"/>
            <a:ext cx="1282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AEAEA"/>
                </a:solidFill>
                <a:latin typeface="Cambria Math"/>
                <a:cs typeface="Cambria Math"/>
              </a:rPr>
              <a:t>𝜶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534" name="object 534"/>
          <p:cNvSpPr/>
          <p:nvPr/>
        </p:nvSpPr>
        <p:spPr>
          <a:xfrm>
            <a:off x="3296411" y="464819"/>
            <a:ext cx="393700" cy="323215"/>
          </a:xfrm>
          <a:custGeom>
            <a:avLst/>
            <a:gdLst/>
            <a:ahLst/>
            <a:cxnLst/>
            <a:rect l="l" t="t" r="r" b="b"/>
            <a:pathLst>
              <a:path w="393700" h="323215">
                <a:moveTo>
                  <a:pt x="196596" y="0"/>
                </a:moveTo>
                <a:lnTo>
                  <a:pt x="144330" y="5766"/>
                </a:lnTo>
                <a:lnTo>
                  <a:pt x="97366" y="22041"/>
                </a:lnTo>
                <a:lnTo>
                  <a:pt x="57578" y="47291"/>
                </a:lnTo>
                <a:lnTo>
                  <a:pt x="26839" y="79981"/>
                </a:lnTo>
                <a:lnTo>
                  <a:pt x="7022" y="118577"/>
                </a:lnTo>
                <a:lnTo>
                  <a:pt x="0" y="161543"/>
                </a:lnTo>
                <a:lnTo>
                  <a:pt x="7022" y="204510"/>
                </a:lnTo>
                <a:lnTo>
                  <a:pt x="26839" y="243106"/>
                </a:lnTo>
                <a:lnTo>
                  <a:pt x="57578" y="275796"/>
                </a:lnTo>
                <a:lnTo>
                  <a:pt x="97366" y="301046"/>
                </a:lnTo>
                <a:lnTo>
                  <a:pt x="144330" y="317321"/>
                </a:lnTo>
                <a:lnTo>
                  <a:pt x="196596" y="323088"/>
                </a:lnTo>
                <a:lnTo>
                  <a:pt x="248861" y="317321"/>
                </a:lnTo>
                <a:lnTo>
                  <a:pt x="295825" y="301046"/>
                </a:lnTo>
                <a:lnTo>
                  <a:pt x="335613" y="275796"/>
                </a:lnTo>
                <a:lnTo>
                  <a:pt x="366352" y="243106"/>
                </a:lnTo>
                <a:lnTo>
                  <a:pt x="386169" y="204510"/>
                </a:lnTo>
                <a:lnTo>
                  <a:pt x="393191" y="161543"/>
                </a:lnTo>
                <a:lnTo>
                  <a:pt x="386169" y="118577"/>
                </a:lnTo>
                <a:lnTo>
                  <a:pt x="366352" y="79981"/>
                </a:lnTo>
                <a:lnTo>
                  <a:pt x="335613" y="47291"/>
                </a:lnTo>
                <a:lnTo>
                  <a:pt x="295825" y="22041"/>
                </a:lnTo>
                <a:lnTo>
                  <a:pt x="248861" y="5766"/>
                </a:lnTo>
                <a:lnTo>
                  <a:pt x="196596" y="0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3296411" y="464819"/>
            <a:ext cx="393700" cy="323215"/>
          </a:xfrm>
          <a:custGeom>
            <a:avLst/>
            <a:gdLst/>
            <a:ahLst/>
            <a:cxnLst/>
            <a:rect l="l" t="t" r="r" b="b"/>
            <a:pathLst>
              <a:path w="393700" h="323215">
                <a:moveTo>
                  <a:pt x="0" y="161543"/>
                </a:moveTo>
                <a:lnTo>
                  <a:pt x="7022" y="118577"/>
                </a:lnTo>
                <a:lnTo>
                  <a:pt x="26839" y="79981"/>
                </a:lnTo>
                <a:lnTo>
                  <a:pt x="57578" y="47291"/>
                </a:lnTo>
                <a:lnTo>
                  <a:pt x="97366" y="22041"/>
                </a:lnTo>
                <a:lnTo>
                  <a:pt x="144330" y="5766"/>
                </a:lnTo>
                <a:lnTo>
                  <a:pt x="196596" y="0"/>
                </a:lnTo>
                <a:lnTo>
                  <a:pt x="248861" y="5766"/>
                </a:lnTo>
                <a:lnTo>
                  <a:pt x="295825" y="22041"/>
                </a:lnTo>
                <a:lnTo>
                  <a:pt x="335613" y="47291"/>
                </a:lnTo>
                <a:lnTo>
                  <a:pt x="366352" y="79981"/>
                </a:lnTo>
                <a:lnTo>
                  <a:pt x="386169" y="118577"/>
                </a:lnTo>
                <a:lnTo>
                  <a:pt x="393191" y="161543"/>
                </a:lnTo>
                <a:lnTo>
                  <a:pt x="386169" y="204510"/>
                </a:lnTo>
                <a:lnTo>
                  <a:pt x="366352" y="243106"/>
                </a:lnTo>
                <a:lnTo>
                  <a:pt x="335613" y="275796"/>
                </a:lnTo>
                <a:lnTo>
                  <a:pt x="295825" y="301046"/>
                </a:lnTo>
                <a:lnTo>
                  <a:pt x="248861" y="317321"/>
                </a:lnTo>
                <a:lnTo>
                  <a:pt x="196596" y="323088"/>
                </a:lnTo>
                <a:lnTo>
                  <a:pt x="144330" y="317321"/>
                </a:lnTo>
                <a:lnTo>
                  <a:pt x="97366" y="301046"/>
                </a:lnTo>
                <a:lnTo>
                  <a:pt x="57578" y="275796"/>
                </a:lnTo>
                <a:lnTo>
                  <a:pt x="26839" y="243106"/>
                </a:lnTo>
                <a:lnTo>
                  <a:pt x="7022" y="204510"/>
                </a:lnTo>
                <a:lnTo>
                  <a:pt x="0" y="161543"/>
                </a:lnTo>
                <a:close/>
              </a:path>
            </a:pathLst>
          </a:custGeom>
          <a:ln w="15239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 txBox="1"/>
          <p:nvPr/>
        </p:nvSpPr>
        <p:spPr>
          <a:xfrm>
            <a:off x="3409569" y="516128"/>
            <a:ext cx="1289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AEAEA"/>
                </a:solidFill>
                <a:latin typeface="Cambria Math"/>
                <a:cs typeface="Cambria Math"/>
              </a:rPr>
              <a:t>𝜷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537" name="object 537"/>
          <p:cNvSpPr/>
          <p:nvPr/>
        </p:nvSpPr>
        <p:spPr>
          <a:xfrm>
            <a:off x="498348" y="569976"/>
            <a:ext cx="380365" cy="114300"/>
          </a:xfrm>
          <a:custGeom>
            <a:avLst/>
            <a:gdLst/>
            <a:ahLst/>
            <a:cxnLst/>
            <a:rect l="l" t="t" r="r" b="b"/>
            <a:pathLst>
              <a:path w="380365" h="114300">
                <a:moveTo>
                  <a:pt x="266026" y="0"/>
                </a:moveTo>
                <a:lnTo>
                  <a:pt x="266026" y="114300"/>
                </a:lnTo>
                <a:lnTo>
                  <a:pt x="342226" y="76200"/>
                </a:lnTo>
                <a:lnTo>
                  <a:pt x="285076" y="76200"/>
                </a:lnTo>
                <a:lnTo>
                  <a:pt x="292495" y="74705"/>
                </a:lnTo>
                <a:lnTo>
                  <a:pt x="298550" y="70627"/>
                </a:lnTo>
                <a:lnTo>
                  <a:pt x="302630" y="64573"/>
                </a:lnTo>
                <a:lnTo>
                  <a:pt x="304126" y="57150"/>
                </a:lnTo>
                <a:lnTo>
                  <a:pt x="302630" y="49726"/>
                </a:lnTo>
                <a:lnTo>
                  <a:pt x="298550" y="43672"/>
                </a:lnTo>
                <a:lnTo>
                  <a:pt x="292495" y="39594"/>
                </a:lnTo>
                <a:lnTo>
                  <a:pt x="285076" y="38100"/>
                </a:lnTo>
                <a:lnTo>
                  <a:pt x="342226" y="38100"/>
                </a:lnTo>
                <a:lnTo>
                  <a:pt x="266026" y="0"/>
                </a:lnTo>
                <a:close/>
              </a:path>
              <a:path w="380365" h="114300">
                <a:moveTo>
                  <a:pt x="266026" y="38100"/>
                </a:moveTo>
                <a:lnTo>
                  <a:pt x="19050" y="38100"/>
                </a:lnTo>
                <a:lnTo>
                  <a:pt x="11637" y="39594"/>
                </a:lnTo>
                <a:lnTo>
                  <a:pt x="5581" y="43672"/>
                </a:lnTo>
                <a:lnTo>
                  <a:pt x="1497" y="49726"/>
                </a:lnTo>
                <a:lnTo>
                  <a:pt x="0" y="57150"/>
                </a:lnTo>
                <a:lnTo>
                  <a:pt x="1497" y="64573"/>
                </a:lnTo>
                <a:lnTo>
                  <a:pt x="5581" y="70627"/>
                </a:lnTo>
                <a:lnTo>
                  <a:pt x="11637" y="74705"/>
                </a:lnTo>
                <a:lnTo>
                  <a:pt x="19050" y="76200"/>
                </a:lnTo>
                <a:lnTo>
                  <a:pt x="266026" y="76200"/>
                </a:lnTo>
                <a:lnTo>
                  <a:pt x="266026" y="38100"/>
                </a:lnTo>
                <a:close/>
              </a:path>
              <a:path w="380365" h="114300">
                <a:moveTo>
                  <a:pt x="342226" y="38100"/>
                </a:moveTo>
                <a:lnTo>
                  <a:pt x="285076" y="38100"/>
                </a:lnTo>
                <a:lnTo>
                  <a:pt x="292495" y="39594"/>
                </a:lnTo>
                <a:lnTo>
                  <a:pt x="298550" y="43672"/>
                </a:lnTo>
                <a:lnTo>
                  <a:pt x="302630" y="49726"/>
                </a:lnTo>
                <a:lnTo>
                  <a:pt x="304126" y="57150"/>
                </a:lnTo>
                <a:lnTo>
                  <a:pt x="302630" y="64573"/>
                </a:lnTo>
                <a:lnTo>
                  <a:pt x="298550" y="70627"/>
                </a:lnTo>
                <a:lnTo>
                  <a:pt x="292495" y="74705"/>
                </a:lnTo>
                <a:lnTo>
                  <a:pt x="285076" y="76200"/>
                </a:lnTo>
                <a:lnTo>
                  <a:pt x="342226" y="76200"/>
                </a:lnTo>
                <a:lnTo>
                  <a:pt x="380326" y="57150"/>
                </a:lnTo>
                <a:lnTo>
                  <a:pt x="342226" y="3810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1252727" y="570611"/>
            <a:ext cx="342900" cy="114300"/>
          </a:xfrm>
          <a:custGeom>
            <a:avLst/>
            <a:gdLst/>
            <a:ahLst/>
            <a:cxnLst/>
            <a:rect l="l" t="t" r="r" b="b"/>
            <a:pathLst>
              <a:path w="342900" h="114300">
                <a:moveTo>
                  <a:pt x="228472" y="76263"/>
                </a:moveTo>
                <a:lnTo>
                  <a:pt x="228346" y="114300"/>
                </a:lnTo>
                <a:lnTo>
                  <a:pt x="304886" y="76326"/>
                </a:lnTo>
                <a:lnTo>
                  <a:pt x="247522" y="76326"/>
                </a:lnTo>
                <a:lnTo>
                  <a:pt x="228472" y="76263"/>
                </a:lnTo>
                <a:close/>
              </a:path>
              <a:path w="342900" h="114300">
                <a:moveTo>
                  <a:pt x="228599" y="38163"/>
                </a:moveTo>
                <a:lnTo>
                  <a:pt x="228472" y="76263"/>
                </a:lnTo>
                <a:lnTo>
                  <a:pt x="247522" y="76326"/>
                </a:lnTo>
                <a:lnTo>
                  <a:pt x="254946" y="74832"/>
                </a:lnTo>
                <a:lnTo>
                  <a:pt x="261000" y="70754"/>
                </a:lnTo>
                <a:lnTo>
                  <a:pt x="265078" y="64700"/>
                </a:lnTo>
                <a:lnTo>
                  <a:pt x="266572" y="57276"/>
                </a:lnTo>
                <a:lnTo>
                  <a:pt x="265152" y="49907"/>
                </a:lnTo>
                <a:lnTo>
                  <a:pt x="261111" y="43846"/>
                </a:lnTo>
                <a:lnTo>
                  <a:pt x="255071" y="39739"/>
                </a:lnTo>
                <a:lnTo>
                  <a:pt x="247650" y="38226"/>
                </a:lnTo>
                <a:lnTo>
                  <a:pt x="228599" y="38163"/>
                </a:lnTo>
                <a:close/>
              </a:path>
              <a:path w="342900" h="114300">
                <a:moveTo>
                  <a:pt x="228727" y="0"/>
                </a:moveTo>
                <a:lnTo>
                  <a:pt x="228599" y="38163"/>
                </a:lnTo>
                <a:lnTo>
                  <a:pt x="247650" y="38226"/>
                </a:lnTo>
                <a:lnTo>
                  <a:pt x="255071" y="39739"/>
                </a:lnTo>
                <a:lnTo>
                  <a:pt x="261111" y="43846"/>
                </a:lnTo>
                <a:lnTo>
                  <a:pt x="265152" y="49907"/>
                </a:lnTo>
                <a:lnTo>
                  <a:pt x="266426" y="56514"/>
                </a:lnTo>
                <a:lnTo>
                  <a:pt x="266521" y="57530"/>
                </a:lnTo>
                <a:lnTo>
                  <a:pt x="265078" y="64700"/>
                </a:lnTo>
                <a:lnTo>
                  <a:pt x="261000" y="70754"/>
                </a:lnTo>
                <a:lnTo>
                  <a:pt x="254946" y="74832"/>
                </a:lnTo>
                <a:lnTo>
                  <a:pt x="247522" y="76326"/>
                </a:lnTo>
                <a:lnTo>
                  <a:pt x="304886" y="76326"/>
                </a:lnTo>
                <a:lnTo>
                  <a:pt x="342772" y="57530"/>
                </a:lnTo>
                <a:lnTo>
                  <a:pt x="228727" y="0"/>
                </a:lnTo>
                <a:close/>
              </a:path>
              <a:path w="342900" h="114300">
                <a:moveTo>
                  <a:pt x="19050" y="37464"/>
                </a:moveTo>
                <a:lnTo>
                  <a:pt x="11669" y="38959"/>
                </a:lnTo>
                <a:lnTo>
                  <a:pt x="5619" y="43037"/>
                </a:lnTo>
                <a:lnTo>
                  <a:pt x="1522" y="49091"/>
                </a:lnTo>
                <a:lnTo>
                  <a:pt x="0" y="56514"/>
                </a:lnTo>
                <a:lnTo>
                  <a:pt x="1472" y="63884"/>
                </a:lnTo>
                <a:lnTo>
                  <a:pt x="5543" y="69945"/>
                </a:lnTo>
                <a:lnTo>
                  <a:pt x="11605" y="74052"/>
                </a:lnTo>
                <a:lnTo>
                  <a:pt x="19050" y="75564"/>
                </a:lnTo>
                <a:lnTo>
                  <a:pt x="228472" y="76263"/>
                </a:lnTo>
                <a:lnTo>
                  <a:pt x="228599" y="38163"/>
                </a:lnTo>
                <a:lnTo>
                  <a:pt x="19050" y="37464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1970532" y="570483"/>
            <a:ext cx="292735" cy="114300"/>
          </a:xfrm>
          <a:custGeom>
            <a:avLst/>
            <a:gdLst/>
            <a:ahLst/>
            <a:cxnLst/>
            <a:rect l="l" t="t" r="r" b="b"/>
            <a:pathLst>
              <a:path w="292735" h="114300">
                <a:moveTo>
                  <a:pt x="254893" y="37973"/>
                </a:moveTo>
                <a:lnTo>
                  <a:pt x="197357" y="37973"/>
                </a:lnTo>
                <a:lnTo>
                  <a:pt x="204781" y="39465"/>
                </a:lnTo>
                <a:lnTo>
                  <a:pt x="210835" y="43529"/>
                </a:lnTo>
                <a:lnTo>
                  <a:pt x="214913" y="49545"/>
                </a:lnTo>
                <a:lnTo>
                  <a:pt x="216407" y="56895"/>
                </a:lnTo>
                <a:lnTo>
                  <a:pt x="214987" y="64339"/>
                </a:lnTo>
                <a:lnTo>
                  <a:pt x="210947" y="70437"/>
                </a:lnTo>
                <a:lnTo>
                  <a:pt x="204906" y="74558"/>
                </a:lnTo>
                <a:lnTo>
                  <a:pt x="197485" y="76073"/>
                </a:lnTo>
                <a:lnTo>
                  <a:pt x="178434" y="76140"/>
                </a:lnTo>
                <a:lnTo>
                  <a:pt x="178562" y="114300"/>
                </a:lnTo>
                <a:lnTo>
                  <a:pt x="292607" y="56641"/>
                </a:lnTo>
                <a:lnTo>
                  <a:pt x="254893" y="37973"/>
                </a:lnTo>
                <a:close/>
              </a:path>
              <a:path w="292735" h="114300">
                <a:moveTo>
                  <a:pt x="178307" y="38040"/>
                </a:moveTo>
                <a:lnTo>
                  <a:pt x="18923" y="38607"/>
                </a:lnTo>
                <a:lnTo>
                  <a:pt x="0" y="57785"/>
                </a:lnTo>
                <a:lnTo>
                  <a:pt x="1514" y="65206"/>
                </a:lnTo>
                <a:lnTo>
                  <a:pt x="5635" y="71246"/>
                </a:lnTo>
                <a:lnTo>
                  <a:pt x="11733" y="75287"/>
                </a:lnTo>
                <a:lnTo>
                  <a:pt x="19176" y="76707"/>
                </a:lnTo>
                <a:lnTo>
                  <a:pt x="178434" y="76140"/>
                </a:lnTo>
                <a:lnTo>
                  <a:pt x="178307" y="38040"/>
                </a:lnTo>
                <a:close/>
              </a:path>
              <a:path w="292735" h="114300">
                <a:moveTo>
                  <a:pt x="197357" y="37973"/>
                </a:moveTo>
                <a:lnTo>
                  <a:pt x="178307" y="38040"/>
                </a:lnTo>
                <a:lnTo>
                  <a:pt x="178434" y="76140"/>
                </a:lnTo>
                <a:lnTo>
                  <a:pt x="197485" y="76073"/>
                </a:lnTo>
                <a:lnTo>
                  <a:pt x="204906" y="74558"/>
                </a:lnTo>
                <a:lnTo>
                  <a:pt x="210947" y="70437"/>
                </a:lnTo>
                <a:lnTo>
                  <a:pt x="214987" y="64339"/>
                </a:lnTo>
                <a:lnTo>
                  <a:pt x="216407" y="56895"/>
                </a:lnTo>
                <a:lnTo>
                  <a:pt x="214913" y="49545"/>
                </a:lnTo>
                <a:lnTo>
                  <a:pt x="210835" y="43529"/>
                </a:lnTo>
                <a:lnTo>
                  <a:pt x="204781" y="39465"/>
                </a:lnTo>
                <a:lnTo>
                  <a:pt x="197357" y="37973"/>
                </a:lnTo>
                <a:close/>
              </a:path>
              <a:path w="292735" h="114300">
                <a:moveTo>
                  <a:pt x="178181" y="0"/>
                </a:moveTo>
                <a:lnTo>
                  <a:pt x="178307" y="38040"/>
                </a:lnTo>
                <a:lnTo>
                  <a:pt x="254893" y="37973"/>
                </a:lnTo>
                <a:lnTo>
                  <a:pt x="178181" y="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2655570" y="569976"/>
            <a:ext cx="660400" cy="114300"/>
          </a:xfrm>
          <a:custGeom>
            <a:avLst/>
            <a:gdLst/>
            <a:ahLst/>
            <a:cxnLst/>
            <a:rect l="l" t="t" r="r" b="b"/>
            <a:pathLst>
              <a:path w="66040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87826" y="74705"/>
                </a:lnTo>
                <a:lnTo>
                  <a:pt x="81772" y="70627"/>
                </a:lnTo>
                <a:lnTo>
                  <a:pt x="77694" y="64573"/>
                </a:lnTo>
                <a:lnTo>
                  <a:pt x="76200" y="57150"/>
                </a:lnTo>
                <a:lnTo>
                  <a:pt x="77694" y="49726"/>
                </a:lnTo>
                <a:lnTo>
                  <a:pt x="81772" y="43672"/>
                </a:lnTo>
                <a:lnTo>
                  <a:pt x="87826" y="39594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660400" h="114300">
                <a:moveTo>
                  <a:pt x="114300" y="38100"/>
                </a:moveTo>
                <a:lnTo>
                  <a:pt x="95250" y="38100"/>
                </a:lnTo>
                <a:lnTo>
                  <a:pt x="87826" y="39594"/>
                </a:lnTo>
                <a:lnTo>
                  <a:pt x="81772" y="43672"/>
                </a:lnTo>
                <a:lnTo>
                  <a:pt x="77694" y="49726"/>
                </a:lnTo>
                <a:lnTo>
                  <a:pt x="76200" y="57150"/>
                </a:lnTo>
                <a:lnTo>
                  <a:pt x="77694" y="64573"/>
                </a:lnTo>
                <a:lnTo>
                  <a:pt x="81772" y="70627"/>
                </a:lnTo>
                <a:lnTo>
                  <a:pt x="87826" y="74705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660400" h="114300">
                <a:moveTo>
                  <a:pt x="641222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641222" y="76200"/>
                </a:lnTo>
                <a:lnTo>
                  <a:pt x="648646" y="74705"/>
                </a:lnTo>
                <a:lnTo>
                  <a:pt x="654700" y="70627"/>
                </a:lnTo>
                <a:lnTo>
                  <a:pt x="658778" y="64573"/>
                </a:lnTo>
                <a:lnTo>
                  <a:pt x="660272" y="57150"/>
                </a:lnTo>
                <a:lnTo>
                  <a:pt x="658778" y="49726"/>
                </a:lnTo>
                <a:lnTo>
                  <a:pt x="654700" y="43672"/>
                </a:lnTo>
                <a:lnTo>
                  <a:pt x="648646" y="39594"/>
                </a:lnTo>
                <a:lnTo>
                  <a:pt x="641222" y="38100"/>
                </a:lnTo>
                <a:close/>
              </a:path>
            </a:pathLst>
          </a:custGeom>
          <a:solidFill>
            <a:srgbClr val="B34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5539740" y="3820667"/>
            <a:ext cx="3264408" cy="2447544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8729471" y="3820667"/>
            <a:ext cx="3264408" cy="2447544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8950197" y="6648450"/>
            <a:ext cx="50165" cy="8890"/>
          </a:xfrm>
          <a:custGeom>
            <a:avLst/>
            <a:gdLst/>
            <a:ahLst/>
            <a:cxnLst/>
            <a:rect l="l" t="t" r="r" b="b"/>
            <a:pathLst>
              <a:path w="50165" h="8890">
                <a:moveTo>
                  <a:pt x="0" y="8889"/>
                </a:moveTo>
                <a:lnTo>
                  <a:pt x="49783" y="8889"/>
                </a:lnTo>
                <a:lnTo>
                  <a:pt x="49783" y="0"/>
                </a:lnTo>
                <a:lnTo>
                  <a:pt x="0" y="0"/>
                </a:lnTo>
                <a:lnTo>
                  <a:pt x="0" y="8889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8990710" y="6452870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0"/>
                </a:moveTo>
                <a:lnTo>
                  <a:pt x="0" y="195579"/>
                </a:lnTo>
              </a:path>
            </a:pathLst>
          </a:custGeom>
          <a:ln w="18541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8950197" y="6443979"/>
            <a:ext cx="50165" cy="8890"/>
          </a:xfrm>
          <a:custGeom>
            <a:avLst/>
            <a:gdLst/>
            <a:ahLst/>
            <a:cxnLst/>
            <a:rect l="l" t="t" r="r" b="b"/>
            <a:pathLst>
              <a:path w="50165" h="8889">
                <a:moveTo>
                  <a:pt x="0" y="8890"/>
                </a:moveTo>
                <a:lnTo>
                  <a:pt x="49783" y="8890"/>
                </a:lnTo>
                <a:lnTo>
                  <a:pt x="49783" y="0"/>
                </a:lnTo>
                <a:lnTo>
                  <a:pt x="0" y="0"/>
                </a:lnTo>
                <a:lnTo>
                  <a:pt x="0" y="889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7994015" y="6648450"/>
            <a:ext cx="50165" cy="8890"/>
          </a:xfrm>
          <a:custGeom>
            <a:avLst/>
            <a:gdLst/>
            <a:ahLst/>
            <a:cxnLst/>
            <a:rect l="l" t="t" r="r" b="b"/>
            <a:pathLst>
              <a:path w="50165" h="8890">
                <a:moveTo>
                  <a:pt x="0" y="8889"/>
                </a:moveTo>
                <a:lnTo>
                  <a:pt x="49783" y="8889"/>
                </a:lnTo>
                <a:lnTo>
                  <a:pt x="49783" y="0"/>
                </a:lnTo>
                <a:lnTo>
                  <a:pt x="0" y="0"/>
                </a:lnTo>
                <a:lnTo>
                  <a:pt x="0" y="8889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8003285" y="6452870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0"/>
                </a:moveTo>
                <a:lnTo>
                  <a:pt x="0" y="195579"/>
                </a:lnTo>
              </a:path>
            </a:pathLst>
          </a:custGeom>
          <a:ln w="18541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7994015" y="6443979"/>
            <a:ext cx="50165" cy="8890"/>
          </a:xfrm>
          <a:custGeom>
            <a:avLst/>
            <a:gdLst/>
            <a:ahLst/>
            <a:cxnLst/>
            <a:rect l="l" t="t" r="r" b="b"/>
            <a:pathLst>
              <a:path w="50165" h="8889">
                <a:moveTo>
                  <a:pt x="0" y="8890"/>
                </a:moveTo>
                <a:lnTo>
                  <a:pt x="49783" y="8890"/>
                </a:lnTo>
                <a:lnTo>
                  <a:pt x="49783" y="0"/>
                </a:lnTo>
                <a:lnTo>
                  <a:pt x="0" y="0"/>
                </a:lnTo>
                <a:lnTo>
                  <a:pt x="0" y="889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 txBox="1"/>
          <p:nvPr/>
        </p:nvSpPr>
        <p:spPr>
          <a:xfrm>
            <a:off x="8037703" y="6376822"/>
            <a:ext cx="91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solidFill>
                  <a:srgbClr val="EAEAEA"/>
                </a:solidFill>
                <a:latin typeface="Cambria Math"/>
                <a:cs typeface="Cambria Math"/>
              </a:rPr>
              <a:t>𝛼</a:t>
            </a:r>
            <a:r>
              <a:rPr sz="1950" spc="37" baseline="-14957" dirty="0">
                <a:solidFill>
                  <a:srgbClr val="EAEAEA"/>
                </a:solidFill>
                <a:latin typeface="Cambria Math"/>
                <a:cs typeface="Cambria Math"/>
              </a:rPr>
              <a:t>1</a:t>
            </a:r>
            <a:r>
              <a:rPr sz="1800" spc="25" dirty="0">
                <a:solidFill>
                  <a:srgbClr val="EAEAEA"/>
                </a:solidFill>
                <a:latin typeface="Cambria Math"/>
                <a:cs typeface="Cambria Math"/>
              </a:rPr>
              <a:t>, </a:t>
            </a:r>
            <a:r>
              <a:rPr sz="1800" spc="30" dirty="0">
                <a:solidFill>
                  <a:srgbClr val="EAEAEA"/>
                </a:solidFill>
                <a:latin typeface="Cambria Math"/>
                <a:cs typeface="Cambria Math"/>
              </a:rPr>
              <a:t>𝛼</a:t>
            </a:r>
            <a:r>
              <a:rPr sz="1950" spc="44" baseline="-14957" dirty="0">
                <a:solidFill>
                  <a:srgbClr val="EAEAEA"/>
                </a:solidFill>
                <a:latin typeface="Cambria Math"/>
                <a:cs typeface="Cambria Math"/>
              </a:rPr>
              <a:t>2</a:t>
            </a:r>
            <a:r>
              <a:rPr sz="1800" spc="30" dirty="0">
                <a:solidFill>
                  <a:srgbClr val="EAEAEA"/>
                </a:solidFill>
                <a:latin typeface="Cambria Math"/>
                <a:cs typeface="Cambria Math"/>
              </a:rPr>
              <a:t>,</a:t>
            </a:r>
            <a:r>
              <a:rPr sz="1800" spc="-30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spc="15" dirty="0">
                <a:solidFill>
                  <a:srgbClr val="EAEAEA"/>
                </a:solidFill>
                <a:latin typeface="Cambria Math"/>
                <a:cs typeface="Cambria Math"/>
              </a:rPr>
              <a:t>𝛼</a:t>
            </a:r>
            <a:r>
              <a:rPr sz="1950" spc="22" baseline="-14957" dirty="0">
                <a:solidFill>
                  <a:srgbClr val="EAEAEA"/>
                </a:solidFill>
                <a:latin typeface="Cambria Math"/>
                <a:cs typeface="Cambria Math"/>
              </a:rPr>
              <a:t>3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550" name="object 550"/>
          <p:cNvSpPr txBox="1"/>
          <p:nvPr/>
        </p:nvSpPr>
        <p:spPr>
          <a:xfrm>
            <a:off x="9075546" y="6376822"/>
            <a:ext cx="8966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800" spc="5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spc="-5" dirty="0">
                <a:solidFill>
                  <a:srgbClr val="EAEAEA"/>
                </a:solidFill>
                <a:latin typeface="Cambria Math"/>
                <a:cs typeface="Cambria Math"/>
              </a:rPr>
              <a:t>[2,3,4]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51" name="object 551"/>
          <p:cNvSpPr/>
          <p:nvPr/>
        </p:nvSpPr>
        <p:spPr>
          <a:xfrm>
            <a:off x="4122673" y="5218429"/>
            <a:ext cx="50165" cy="8890"/>
          </a:xfrm>
          <a:custGeom>
            <a:avLst/>
            <a:gdLst/>
            <a:ahLst/>
            <a:cxnLst/>
            <a:rect l="l" t="t" r="r" b="b"/>
            <a:pathLst>
              <a:path w="50164" h="8889">
                <a:moveTo>
                  <a:pt x="0" y="8890"/>
                </a:moveTo>
                <a:lnTo>
                  <a:pt x="49784" y="8890"/>
                </a:lnTo>
                <a:lnTo>
                  <a:pt x="49784" y="0"/>
                </a:lnTo>
                <a:lnTo>
                  <a:pt x="0" y="0"/>
                </a:lnTo>
                <a:lnTo>
                  <a:pt x="0" y="889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4163186" y="5022850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0"/>
                </a:moveTo>
                <a:lnTo>
                  <a:pt x="0" y="195580"/>
                </a:lnTo>
              </a:path>
            </a:pathLst>
          </a:custGeom>
          <a:ln w="1854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4122673" y="5013959"/>
            <a:ext cx="50165" cy="8890"/>
          </a:xfrm>
          <a:custGeom>
            <a:avLst/>
            <a:gdLst/>
            <a:ahLst/>
            <a:cxnLst/>
            <a:rect l="l" t="t" r="r" b="b"/>
            <a:pathLst>
              <a:path w="50164" h="8889">
                <a:moveTo>
                  <a:pt x="0" y="8890"/>
                </a:moveTo>
                <a:lnTo>
                  <a:pt x="49784" y="8890"/>
                </a:lnTo>
                <a:lnTo>
                  <a:pt x="49784" y="0"/>
                </a:lnTo>
                <a:lnTo>
                  <a:pt x="0" y="0"/>
                </a:lnTo>
                <a:lnTo>
                  <a:pt x="0" y="889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3166364" y="5218429"/>
            <a:ext cx="50165" cy="8890"/>
          </a:xfrm>
          <a:custGeom>
            <a:avLst/>
            <a:gdLst/>
            <a:ahLst/>
            <a:cxnLst/>
            <a:rect l="l" t="t" r="r" b="b"/>
            <a:pathLst>
              <a:path w="50164" h="8889">
                <a:moveTo>
                  <a:pt x="0" y="8890"/>
                </a:moveTo>
                <a:lnTo>
                  <a:pt x="49784" y="8890"/>
                </a:lnTo>
                <a:lnTo>
                  <a:pt x="49784" y="0"/>
                </a:lnTo>
                <a:lnTo>
                  <a:pt x="0" y="0"/>
                </a:lnTo>
                <a:lnTo>
                  <a:pt x="0" y="889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3175635" y="5022850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0"/>
                </a:moveTo>
                <a:lnTo>
                  <a:pt x="0" y="195580"/>
                </a:lnTo>
              </a:path>
            </a:pathLst>
          </a:custGeom>
          <a:ln w="1854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3166364" y="5013959"/>
            <a:ext cx="50165" cy="8890"/>
          </a:xfrm>
          <a:custGeom>
            <a:avLst/>
            <a:gdLst/>
            <a:ahLst/>
            <a:cxnLst/>
            <a:rect l="l" t="t" r="r" b="b"/>
            <a:pathLst>
              <a:path w="50164" h="8889">
                <a:moveTo>
                  <a:pt x="0" y="8890"/>
                </a:moveTo>
                <a:lnTo>
                  <a:pt x="49784" y="8890"/>
                </a:lnTo>
                <a:lnTo>
                  <a:pt x="49784" y="0"/>
                </a:lnTo>
                <a:lnTo>
                  <a:pt x="0" y="0"/>
                </a:lnTo>
                <a:lnTo>
                  <a:pt x="0" y="889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 txBox="1"/>
          <p:nvPr/>
        </p:nvSpPr>
        <p:spPr>
          <a:xfrm>
            <a:off x="3209289" y="4946650"/>
            <a:ext cx="91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solidFill>
                  <a:srgbClr val="EAEAEA"/>
                </a:solidFill>
                <a:latin typeface="Cambria Math"/>
                <a:cs typeface="Cambria Math"/>
              </a:rPr>
              <a:t>𝛼</a:t>
            </a:r>
            <a:r>
              <a:rPr sz="1950" spc="37" baseline="-14957" dirty="0">
                <a:solidFill>
                  <a:srgbClr val="EAEAEA"/>
                </a:solidFill>
                <a:latin typeface="Cambria Math"/>
                <a:cs typeface="Cambria Math"/>
              </a:rPr>
              <a:t>1</a:t>
            </a:r>
            <a:r>
              <a:rPr sz="1800" spc="25" dirty="0">
                <a:solidFill>
                  <a:srgbClr val="EAEAEA"/>
                </a:solidFill>
                <a:latin typeface="Cambria Math"/>
                <a:cs typeface="Cambria Math"/>
              </a:rPr>
              <a:t>, </a:t>
            </a:r>
            <a:r>
              <a:rPr sz="1800" spc="30" dirty="0">
                <a:solidFill>
                  <a:srgbClr val="EAEAEA"/>
                </a:solidFill>
                <a:latin typeface="Cambria Math"/>
                <a:cs typeface="Cambria Math"/>
              </a:rPr>
              <a:t>𝛼</a:t>
            </a:r>
            <a:r>
              <a:rPr sz="1950" spc="44" baseline="-14957" dirty="0">
                <a:solidFill>
                  <a:srgbClr val="EAEAEA"/>
                </a:solidFill>
                <a:latin typeface="Cambria Math"/>
                <a:cs typeface="Cambria Math"/>
              </a:rPr>
              <a:t>2</a:t>
            </a:r>
            <a:r>
              <a:rPr sz="1800" spc="30" dirty="0">
                <a:solidFill>
                  <a:srgbClr val="EAEAEA"/>
                </a:solidFill>
                <a:latin typeface="Cambria Math"/>
                <a:cs typeface="Cambria Math"/>
              </a:rPr>
              <a:t>,</a:t>
            </a:r>
            <a:r>
              <a:rPr sz="1800" spc="-30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spc="15" dirty="0">
                <a:solidFill>
                  <a:srgbClr val="EAEAEA"/>
                </a:solidFill>
                <a:latin typeface="Cambria Math"/>
                <a:cs typeface="Cambria Math"/>
              </a:rPr>
              <a:t>𝛼</a:t>
            </a:r>
            <a:r>
              <a:rPr sz="1950" spc="22" baseline="-14957" dirty="0">
                <a:solidFill>
                  <a:srgbClr val="EAEAEA"/>
                </a:solidFill>
                <a:latin typeface="Cambria Math"/>
                <a:cs typeface="Cambria Math"/>
              </a:rPr>
              <a:t>3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558" name="object 558"/>
          <p:cNvSpPr txBox="1"/>
          <p:nvPr/>
        </p:nvSpPr>
        <p:spPr>
          <a:xfrm>
            <a:off x="4247134" y="4946650"/>
            <a:ext cx="897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800" spc="5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spc="-5" dirty="0">
                <a:solidFill>
                  <a:srgbClr val="EAEAEA"/>
                </a:solidFill>
                <a:latin typeface="Cambria Math"/>
                <a:cs typeface="Cambria Math"/>
              </a:rPr>
              <a:t>[1,1,1]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59" name="object 559"/>
          <p:cNvSpPr/>
          <p:nvPr/>
        </p:nvSpPr>
        <p:spPr>
          <a:xfrm>
            <a:off x="4227576" y="5291328"/>
            <a:ext cx="1440179" cy="1078991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2750820" y="5332476"/>
            <a:ext cx="1440180" cy="1080516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4122673" y="6670040"/>
            <a:ext cx="50165" cy="7620"/>
          </a:xfrm>
          <a:custGeom>
            <a:avLst/>
            <a:gdLst/>
            <a:ahLst/>
            <a:cxnLst/>
            <a:rect l="l" t="t" r="r" b="b"/>
            <a:pathLst>
              <a:path w="50164" h="7620">
                <a:moveTo>
                  <a:pt x="0" y="7619"/>
                </a:moveTo>
                <a:lnTo>
                  <a:pt x="49784" y="7619"/>
                </a:lnTo>
                <a:lnTo>
                  <a:pt x="49784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4163186" y="6474459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0"/>
                </a:moveTo>
                <a:lnTo>
                  <a:pt x="0" y="195579"/>
                </a:lnTo>
              </a:path>
            </a:pathLst>
          </a:custGeom>
          <a:ln w="1854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4122673" y="6465570"/>
            <a:ext cx="50165" cy="8890"/>
          </a:xfrm>
          <a:custGeom>
            <a:avLst/>
            <a:gdLst/>
            <a:ahLst/>
            <a:cxnLst/>
            <a:rect l="l" t="t" r="r" b="b"/>
            <a:pathLst>
              <a:path w="50164" h="8889">
                <a:moveTo>
                  <a:pt x="0" y="8889"/>
                </a:moveTo>
                <a:lnTo>
                  <a:pt x="49784" y="8889"/>
                </a:lnTo>
                <a:lnTo>
                  <a:pt x="49784" y="0"/>
                </a:lnTo>
                <a:lnTo>
                  <a:pt x="0" y="0"/>
                </a:lnTo>
                <a:lnTo>
                  <a:pt x="0" y="8889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3166364" y="6670040"/>
            <a:ext cx="50165" cy="7620"/>
          </a:xfrm>
          <a:custGeom>
            <a:avLst/>
            <a:gdLst/>
            <a:ahLst/>
            <a:cxnLst/>
            <a:rect l="l" t="t" r="r" b="b"/>
            <a:pathLst>
              <a:path w="50164" h="7620">
                <a:moveTo>
                  <a:pt x="0" y="7619"/>
                </a:moveTo>
                <a:lnTo>
                  <a:pt x="49784" y="7619"/>
                </a:lnTo>
                <a:lnTo>
                  <a:pt x="49784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3175635" y="6474459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0"/>
                </a:moveTo>
                <a:lnTo>
                  <a:pt x="0" y="195579"/>
                </a:lnTo>
              </a:path>
            </a:pathLst>
          </a:custGeom>
          <a:ln w="1854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3166364" y="6465570"/>
            <a:ext cx="50165" cy="8890"/>
          </a:xfrm>
          <a:custGeom>
            <a:avLst/>
            <a:gdLst/>
            <a:ahLst/>
            <a:cxnLst/>
            <a:rect l="l" t="t" r="r" b="b"/>
            <a:pathLst>
              <a:path w="50164" h="8889">
                <a:moveTo>
                  <a:pt x="0" y="8889"/>
                </a:moveTo>
                <a:lnTo>
                  <a:pt x="49784" y="8889"/>
                </a:lnTo>
                <a:lnTo>
                  <a:pt x="49784" y="0"/>
                </a:lnTo>
                <a:lnTo>
                  <a:pt x="0" y="0"/>
                </a:lnTo>
                <a:lnTo>
                  <a:pt x="0" y="8889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 txBox="1"/>
          <p:nvPr/>
        </p:nvSpPr>
        <p:spPr>
          <a:xfrm>
            <a:off x="3209289" y="6398158"/>
            <a:ext cx="91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solidFill>
                  <a:srgbClr val="EAEAEA"/>
                </a:solidFill>
                <a:latin typeface="Cambria Math"/>
                <a:cs typeface="Cambria Math"/>
              </a:rPr>
              <a:t>𝛼</a:t>
            </a:r>
            <a:r>
              <a:rPr sz="1950" spc="37" baseline="-14957" dirty="0">
                <a:solidFill>
                  <a:srgbClr val="EAEAEA"/>
                </a:solidFill>
                <a:latin typeface="Cambria Math"/>
                <a:cs typeface="Cambria Math"/>
              </a:rPr>
              <a:t>1</a:t>
            </a:r>
            <a:r>
              <a:rPr sz="1800" spc="25" dirty="0">
                <a:solidFill>
                  <a:srgbClr val="EAEAEA"/>
                </a:solidFill>
                <a:latin typeface="Cambria Math"/>
                <a:cs typeface="Cambria Math"/>
              </a:rPr>
              <a:t>, </a:t>
            </a:r>
            <a:r>
              <a:rPr sz="1800" spc="30" dirty="0">
                <a:solidFill>
                  <a:srgbClr val="EAEAEA"/>
                </a:solidFill>
                <a:latin typeface="Cambria Math"/>
                <a:cs typeface="Cambria Math"/>
              </a:rPr>
              <a:t>𝛼</a:t>
            </a:r>
            <a:r>
              <a:rPr sz="1950" spc="44" baseline="-14957" dirty="0">
                <a:solidFill>
                  <a:srgbClr val="EAEAEA"/>
                </a:solidFill>
                <a:latin typeface="Cambria Math"/>
                <a:cs typeface="Cambria Math"/>
              </a:rPr>
              <a:t>2</a:t>
            </a:r>
            <a:r>
              <a:rPr sz="1800" spc="30" dirty="0">
                <a:solidFill>
                  <a:srgbClr val="EAEAEA"/>
                </a:solidFill>
                <a:latin typeface="Cambria Math"/>
                <a:cs typeface="Cambria Math"/>
              </a:rPr>
              <a:t>,</a:t>
            </a:r>
            <a:r>
              <a:rPr sz="1800" spc="-30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spc="15" dirty="0">
                <a:solidFill>
                  <a:srgbClr val="EAEAEA"/>
                </a:solidFill>
                <a:latin typeface="Cambria Math"/>
                <a:cs typeface="Cambria Math"/>
              </a:rPr>
              <a:t>𝛼</a:t>
            </a:r>
            <a:r>
              <a:rPr sz="1950" spc="22" baseline="-14957" dirty="0">
                <a:solidFill>
                  <a:srgbClr val="EAEAEA"/>
                </a:solidFill>
                <a:latin typeface="Cambria Math"/>
                <a:cs typeface="Cambria Math"/>
              </a:rPr>
              <a:t>3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568" name="object 568"/>
          <p:cNvSpPr txBox="1"/>
          <p:nvPr/>
        </p:nvSpPr>
        <p:spPr>
          <a:xfrm>
            <a:off x="4247134" y="6398158"/>
            <a:ext cx="897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=</a:t>
            </a:r>
            <a:r>
              <a:rPr sz="1800" spc="50" dirty="0">
                <a:solidFill>
                  <a:srgbClr val="EAEAEA"/>
                </a:solidFill>
                <a:latin typeface="Cambria Math"/>
                <a:cs typeface="Cambria Math"/>
              </a:rPr>
              <a:t> </a:t>
            </a:r>
            <a:r>
              <a:rPr sz="1800" spc="-5" dirty="0">
                <a:solidFill>
                  <a:srgbClr val="EAEAEA"/>
                </a:solidFill>
                <a:latin typeface="Cambria Math"/>
                <a:cs typeface="Cambria Math"/>
              </a:rPr>
              <a:t>[2,2,2]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69" name="object 569"/>
          <p:cNvSpPr/>
          <p:nvPr/>
        </p:nvSpPr>
        <p:spPr>
          <a:xfrm>
            <a:off x="8804147" y="1613916"/>
            <a:ext cx="2990088" cy="2241804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2886455" y="3843528"/>
            <a:ext cx="1447799" cy="1077468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4291584" y="3838955"/>
            <a:ext cx="1447800" cy="1077468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70147" y="210299"/>
            <a:ext cx="8236458" cy="503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96055" y="236232"/>
            <a:ext cx="2463546" cy="355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10915" y="257556"/>
            <a:ext cx="2578252" cy="3431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74969" y="465581"/>
            <a:ext cx="110489" cy="36830"/>
          </a:xfrm>
          <a:custGeom>
            <a:avLst/>
            <a:gdLst/>
            <a:ahLst/>
            <a:cxnLst/>
            <a:rect l="l" t="t" r="r" b="b"/>
            <a:pathLst>
              <a:path w="110489" h="36829">
                <a:moveTo>
                  <a:pt x="9016" y="2920"/>
                </a:moveTo>
                <a:lnTo>
                  <a:pt x="6893" y="10798"/>
                </a:lnTo>
                <a:lnTo>
                  <a:pt x="4699" y="18605"/>
                </a:lnTo>
                <a:lnTo>
                  <a:pt x="2409" y="26316"/>
                </a:lnTo>
                <a:lnTo>
                  <a:pt x="0" y="33908"/>
                </a:lnTo>
                <a:lnTo>
                  <a:pt x="2920" y="36829"/>
                </a:lnTo>
                <a:lnTo>
                  <a:pt x="46640" y="35758"/>
                </a:lnTo>
                <a:lnTo>
                  <a:pt x="99867" y="35687"/>
                </a:lnTo>
                <a:lnTo>
                  <a:pt x="101828" y="28209"/>
                </a:lnTo>
                <a:lnTo>
                  <a:pt x="104409" y="19684"/>
                </a:lnTo>
                <a:lnTo>
                  <a:pt x="107301" y="11255"/>
                </a:lnTo>
                <a:lnTo>
                  <a:pt x="110344" y="3301"/>
                </a:lnTo>
                <a:lnTo>
                  <a:pt x="51815" y="3301"/>
                </a:lnTo>
                <a:lnTo>
                  <a:pt x="9016" y="2920"/>
                </a:lnTo>
                <a:close/>
              </a:path>
              <a:path w="110489" h="36829">
                <a:moveTo>
                  <a:pt x="99867" y="35687"/>
                </a:moveTo>
                <a:lnTo>
                  <a:pt x="56260" y="35687"/>
                </a:lnTo>
                <a:lnTo>
                  <a:pt x="65688" y="35758"/>
                </a:lnTo>
                <a:lnTo>
                  <a:pt x="76057" y="35972"/>
                </a:lnTo>
                <a:lnTo>
                  <a:pt x="99567" y="36829"/>
                </a:lnTo>
                <a:lnTo>
                  <a:pt x="99867" y="35687"/>
                </a:lnTo>
                <a:close/>
              </a:path>
              <a:path w="110489" h="36829">
                <a:moveTo>
                  <a:pt x="107822" y="0"/>
                </a:moveTo>
                <a:lnTo>
                  <a:pt x="95321" y="1426"/>
                </a:lnTo>
                <a:lnTo>
                  <a:pt x="81819" y="2460"/>
                </a:lnTo>
                <a:lnTo>
                  <a:pt x="67317" y="3089"/>
                </a:lnTo>
                <a:lnTo>
                  <a:pt x="51815" y="3301"/>
                </a:lnTo>
                <a:lnTo>
                  <a:pt x="110344" y="3301"/>
                </a:lnTo>
                <a:lnTo>
                  <a:pt x="110489" y="2920"/>
                </a:lnTo>
                <a:lnTo>
                  <a:pt x="10782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74969" y="465581"/>
            <a:ext cx="110489" cy="36830"/>
          </a:xfrm>
          <a:custGeom>
            <a:avLst/>
            <a:gdLst/>
            <a:ahLst/>
            <a:cxnLst/>
            <a:rect l="l" t="t" r="r" b="b"/>
            <a:pathLst>
              <a:path w="110489" h="36829">
                <a:moveTo>
                  <a:pt x="107822" y="0"/>
                </a:moveTo>
                <a:lnTo>
                  <a:pt x="110489" y="2920"/>
                </a:lnTo>
                <a:lnTo>
                  <a:pt x="107301" y="11255"/>
                </a:lnTo>
                <a:lnTo>
                  <a:pt x="104409" y="19684"/>
                </a:lnTo>
                <a:lnTo>
                  <a:pt x="101828" y="28209"/>
                </a:lnTo>
                <a:lnTo>
                  <a:pt x="99567" y="36829"/>
                </a:lnTo>
                <a:lnTo>
                  <a:pt x="87354" y="36329"/>
                </a:lnTo>
                <a:lnTo>
                  <a:pt x="76057" y="35972"/>
                </a:lnTo>
                <a:lnTo>
                  <a:pt x="65688" y="35758"/>
                </a:lnTo>
                <a:lnTo>
                  <a:pt x="56260" y="35687"/>
                </a:lnTo>
                <a:lnTo>
                  <a:pt x="46640" y="35758"/>
                </a:lnTo>
                <a:lnTo>
                  <a:pt x="34543" y="35972"/>
                </a:lnTo>
                <a:lnTo>
                  <a:pt x="19970" y="36329"/>
                </a:lnTo>
                <a:lnTo>
                  <a:pt x="2920" y="36829"/>
                </a:lnTo>
                <a:lnTo>
                  <a:pt x="0" y="33908"/>
                </a:lnTo>
                <a:lnTo>
                  <a:pt x="2409" y="26316"/>
                </a:lnTo>
                <a:lnTo>
                  <a:pt x="4699" y="18605"/>
                </a:lnTo>
                <a:lnTo>
                  <a:pt x="6893" y="10798"/>
                </a:lnTo>
                <a:lnTo>
                  <a:pt x="9016" y="2920"/>
                </a:lnTo>
                <a:lnTo>
                  <a:pt x="22401" y="3087"/>
                </a:lnTo>
                <a:lnTo>
                  <a:pt x="33988" y="3206"/>
                </a:lnTo>
                <a:lnTo>
                  <a:pt x="43789" y="3278"/>
                </a:lnTo>
                <a:lnTo>
                  <a:pt x="51815" y="3301"/>
                </a:lnTo>
                <a:lnTo>
                  <a:pt x="67317" y="3089"/>
                </a:lnTo>
                <a:lnTo>
                  <a:pt x="81819" y="2460"/>
                </a:lnTo>
                <a:lnTo>
                  <a:pt x="95321" y="1426"/>
                </a:lnTo>
                <a:lnTo>
                  <a:pt x="10782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88379" y="236207"/>
            <a:ext cx="5592318" cy="444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02984" y="257556"/>
            <a:ext cx="5578475" cy="4312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04388" y="987552"/>
            <a:ext cx="8288273" cy="54063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30295" y="1051534"/>
            <a:ext cx="142519" cy="1425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40582" y="1065657"/>
            <a:ext cx="132588" cy="1324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4428" y="1013460"/>
            <a:ext cx="2287270" cy="1812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41776" y="1397482"/>
            <a:ext cx="128803" cy="1288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52190" y="1410716"/>
            <a:ext cx="118872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13047" y="1367015"/>
            <a:ext cx="4388358" cy="1969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40268" y="1373149"/>
            <a:ext cx="148590" cy="1455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50555" y="1387094"/>
            <a:ext cx="138302" cy="136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46007" y="1420321"/>
            <a:ext cx="133375" cy="693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60485" y="1477391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4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60485" y="1438783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4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55914" y="1472819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90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455914" y="1434211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90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31935" y="1359395"/>
            <a:ext cx="139446" cy="1927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45652" y="1377950"/>
            <a:ext cx="120650" cy="173355"/>
          </a:xfrm>
          <a:custGeom>
            <a:avLst/>
            <a:gdLst/>
            <a:ahLst/>
            <a:cxnLst/>
            <a:rect l="l" t="t" r="r" b="b"/>
            <a:pathLst>
              <a:path w="120650" h="173355">
                <a:moveTo>
                  <a:pt x="118491" y="0"/>
                </a:moveTo>
                <a:lnTo>
                  <a:pt x="3555" y="0"/>
                </a:lnTo>
                <a:lnTo>
                  <a:pt x="3555" y="5334"/>
                </a:lnTo>
                <a:lnTo>
                  <a:pt x="57530" y="88900"/>
                </a:lnTo>
                <a:lnTo>
                  <a:pt x="0" y="167894"/>
                </a:lnTo>
                <a:lnTo>
                  <a:pt x="0" y="173100"/>
                </a:lnTo>
                <a:lnTo>
                  <a:pt x="117982" y="173100"/>
                </a:lnTo>
                <a:lnTo>
                  <a:pt x="119036" y="155194"/>
                </a:lnTo>
                <a:lnTo>
                  <a:pt x="24765" y="155194"/>
                </a:lnTo>
                <a:lnTo>
                  <a:pt x="75565" y="85471"/>
                </a:lnTo>
                <a:lnTo>
                  <a:pt x="75565" y="78359"/>
                </a:lnTo>
                <a:lnTo>
                  <a:pt x="30225" y="9651"/>
                </a:lnTo>
                <a:lnTo>
                  <a:pt x="118491" y="9651"/>
                </a:lnTo>
                <a:lnTo>
                  <a:pt x="118491" y="0"/>
                </a:lnTo>
                <a:close/>
              </a:path>
              <a:path w="120650" h="173355">
                <a:moveTo>
                  <a:pt x="120650" y="127762"/>
                </a:moveTo>
                <a:lnTo>
                  <a:pt x="109727" y="127762"/>
                </a:lnTo>
                <a:lnTo>
                  <a:pt x="108839" y="132969"/>
                </a:lnTo>
                <a:lnTo>
                  <a:pt x="107823" y="137160"/>
                </a:lnTo>
                <a:lnTo>
                  <a:pt x="106806" y="140335"/>
                </a:lnTo>
                <a:lnTo>
                  <a:pt x="105791" y="143637"/>
                </a:lnTo>
                <a:lnTo>
                  <a:pt x="104648" y="146176"/>
                </a:lnTo>
                <a:lnTo>
                  <a:pt x="89789" y="155194"/>
                </a:lnTo>
                <a:lnTo>
                  <a:pt x="119036" y="155194"/>
                </a:lnTo>
                <a:lnTo>
                  <a:pt x="120650" y="127762"/>
                </a:lnTo>
                <a:close/>
              </a:path>
              <a:path w="120650" h="173355">
                <a:moveTo>
                  <a:pt x="118491" y="9651"/>
                </a:moveTo>
                <a:lnTo>
                  <a:pt x="85344" y="9651"/>
                </a:lnTo>
                <a:lnTo>
                  <a:pt x="88011" y="9905"/>
                </a:lnTo>
                <a:lnTo>
                  <a:pt x="89916" y="10540"/>
                </a:lnTo>
                <a:lnTo>
                  <a:pt x="108330" y="41401"/>
                </a:lnTo>
                <a:lnTo>
                  <a:pt x="118491" y="41401"/>
                </a:lnTo>
                <a:lnTo>
                  <a:pt x="118491" y="965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45652" y="1377950"/>
            <a:ext cx="120650" cy="173355"/>
          </a:xfrm>
          <a:custGeom>
            <a:avLst/>
            <a:gdLst/>
            <a:ahLst/>
            <a:cxnLst/>
            <a:rect l="l" t="t" r="r" b="b"/>
            <a:pathLst>
              <a:path w="120650" h="173355">
                <a:moveTo>
                  <a:pt x="3555" y="0"/>
                </a:moveTo>
                <a:lnTo>
                  <a:pt x="118491" y="0"/>
                </a:lnTo>
                <a:lnTo>
                  <a:pt x="118491" y="41401"/>
                </a:lnTo>
                <a:lnTo>
                  <a:pt x="108330" y="41401"/>
                </a:lnTo>
                <a:lnTo>
                  <a:pt x="106806" y="35560"/>
                </a:lnTo>
                <a:lnTo>
                  <a:pt x="105409" y="30734"/>
                </a:lnTo>
                <a:lnTo>
                  <a:pt x="104013" y="26924"/>
                </a:lnTo>
                <a:lnTo>
                  <a:pt x="102616" y="23240"/>
                </a:lnTo>
                <a:lnTo>
                  <a:pt x="101092" y="20320"/>
                </a:lnTo>
                <a:lnTo>
                  <a:pt x="99695" y="18161"/>
                </a:lnTo>
                <a:lnTo>
                  <a:pt x="98298" y="16001"/>
                </a:lnTo>
                <a:lnTo>
                  <a:pt x="96774" y="14350"/>
                </a:lnTo>
                <a:lnTo>
                  <a:pt x="95250" y="13208"/>
                </a:lnTo>
                <a:lnTo>
                  <a:pt x="93725" y="12064"/>
                </a:lnTo>
                <a:lnTo>
                  <a:pt x="91948" y="11175"/>
                </a:lnTo>
                <a:lnTo>
                  <a:pt x="89916" y="10540"/>
                </a:lnTo>
                <a:lnTo>
                  <a:pt x="88011" y="9905"/>
                </a:lnTo>
                <a:lnTo>
                  <a:pt x="85344" y="9651"/>
                </a:lnTo>
                <a:lnTo>
                  <a:pt x="82042" y="9651"/>
                </a:lnTo>
                <a:lnTo>
                  <a:pt x="30225" y="9651"/>
                </a:lnTo>
                <a:lnTo>
                  <a:pt x="75565" y="78359"/>
                </a:lnTo>
                <a:lnTo>
                  <a:pt x="75565" y="85471"/>
                </a:lnTo>
                <a:lnTo>
                  <a:pt x="24765" y="155194"/>
                </a:lnTo>
                <a:lnTo>
                  <a:pt x="85978" y="155194"/>
                </a:lnTo>
                <a:lnTo>
                  <a:pt x="89789" y="155194"/>
                </a:lnTo>
                <a:lnTo>
                  <a:pt x="92709" y="154939"/>
                </a:lnTo>
                <a:lnTo>
                  <a:pt x="94615" y="154559"/>
                </a:lnTo>
                <a:lnTo>
                  <a:pt x="96647" y="154050"/>
                </a:lnTo>
                <a:lnTo>
                  <a:pt x="98298" y="153288"/>
                </a:lnTo>
                <a:lnTo>
                  <a:pt x="99695" y="152273"/>
                </a:lnTo>
                <a:lnTo>
                  <a:pt x="101092" y="151257"/>
                </a:lnTo>
                <a:lnTo>
                  <a:pt x="102362" y="149733"/>
                </a:lnTo>
                <a:lnTo>
                  <a:pt x="103504" y="147954"/>
                </a:lnTo>
                <a:lnTo>
                  <a:pt x="104648" y="146176"/>
                </a:lnTo>
                <a:lnTo>
                  <a:pt x="105791" y="143637"/>
                </a:lnTo>
                <a:lnTo>
                  <a:pt x="106806" y="140335"/>
                </a:lnTo>
                <a:lnTo>
                  <a:pt x="107823" y="137160"/>
                </a:lnTo>
                <a:lnTo>
                  <a:pt x="108839" y="132969"/>
                </a:lnTo>
                <a:lnTo>
                  <a:pt x="109727" y="127762"/>
                </a:lnTo>
                <a:lnTo>
                  <a:pt x="120650" y="127762"/>
                </a:lnTo>
                <a:lnTo>
                  <a:pt x="117982" y="173100"/>
                </a:lnTo>
                <a:lnTo>
                  <a:pt x="0" y="173100"/>
                </a:lnTo>
                <a:lnTo>
                  <a:pt x="0" y="167894"/>
                </a:lnTo>
                <a:lnTo>
                  <a:pt x="57530" y="88900"/>
                </a:lnTo>
                <a:lnTo>
                  <a:pt x="3555" y="5334"/>
                </a:lnTo>
                <a:lnTo>
                  <a:pt x="35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75192" y="1452342"/>
            <a:ext cx="52577" cy="1150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790197" y="1470152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5">
                <a:moveTo>
                  <a:pt x="24491" y="27305"/>
                </a:moveTo>
                <a:lnTo>
                  <a:pt x="21189" y="27305"/>
                </a:lnTo>
                <a:lnTo>
                  <a:pt x="1504" y="28067"/>
                </a:lnTo>
                <a:lnTo>
                  <a:pt x="742" y="32638"/>
                </a:lnTo>
                <a:lnTo>
                  <a:pt x="3663" y="32765"/>
                </a:lnTo>
                <a:lnTo>
                  <a:pt x="5695" y="33147"/>
                </a:lnTo>
                <a:lnTo>
                  <a:pt x="6838" y="34036"/>
                </a:lnTo>
                <a:lnTo>
                  <a:pt x="7981" y="34798"/>
                </a:lnTo>
                <a:lnTo>
                  <a:pt x="8616" y="36068"/>
                </a:lnTo>
                <a:lnTo>
                  <a:pt x="8616" y="39877"/>
                </a:lnTo>
                <a:lnTo>
                  <a:pt x="8362" y="41910"/>
                </a:lnTo>
                <a:lnTo>
                  <a:pt x="7981" y="44323"/>
                </a:lnTo>
                <a:lnTo>
                  <a:pt x="6965" y="49530"/>
                </a:lnTo>
                <a:lnTo>
                  <a:pt x="6330" y="52197"/>
                </a:lnTo>
                <a:lnTo>
                  <a:pt x="4425" y="60578"/>
                </a:lnTo>
                <a:lnTo>
                  <a:pt x="3790" y="63500"/>
                </a:lnTo>
                <a:lnTo>
                  <a:pt x="3028" y="66294"/>
                </a:lnTo>
                <a:lnTo>
                  <a:pt x="2393" y="69087"/>
                </a:lnTo>
                <a:lnTo>
                  <a:pt x="1885" y="71627"/>
                </a:lnTo>
                <a:lnTo>
                  <a:pt x="1250" y="74168"/>
                </a:lnTo>
                <a:lnTo>
                  <a:pt x="869" y="76581"/>
                </a:lnTo>
                <a:lnTo>
                  <a:pt x="107" y="81025"/>
                </a:lnTo>
                <a:lnTo>
                  <a:pt x="0" y="86360"/>
                </a:lnTo>
                <a:lnTo>
                  <a:pt x="234" y="87884"/>
                </a:lnTo>
                <a:lnTo>
                  <a:pt x="9505" y="97027"/>
                </a:lnTo>
                <a:lnTo>
                  <a:pt x="13061" y="97027"/>
                </a:lnTo>
                <a:lnTo>
                  <a:pt x="14839" y="96774"/>
                </a:lnTo>
                <a:lnTo>
                  <a:pt x="16490" y="96265"/>
                </a:lnTo>
                <a:lnTo>
                  <a:pt x="18141" y="95885"/>
                </a:lnTo>
                <a:lnTo>
                  <a:pt x="29476" y="87884"/>
                </a:lnTo>
                <a:lnTo>
                  <a:pt x="15601" y="87884"/>
                </a:lnTo>
                <a:lnTo>
                  <a:pt x="14585" y="87502"/>
                </a:lnTo>
                <a:lnTo>
                  <a:pt x="13823" y="86740"/>
                </a:lnTo>
                <a:lnTo>
                  <a:pt x="13188" y="85978"/>
                </a:lnTo>
                <a:lnTo>
                  <a:pt x="12807" y="84709"/>
                </a:lnTo>
                <a:lnTo>
                  <a:pt x="12934" y="80390"/>
                </a:lnTo>
                <a:lnTo>
                  <a:pt x="13188" y="78739"/>
                </a:lnTo>
                <a:lnTo>
                  <a:pt x="13823" y="75057"/>
                </a:lnTo>
                <a:lnTo>
                  <a:pt x="14458" y="72389"/>
                </a:lnTo>
                <a:lnTo>
                  <a:pt x="24491" y="27305"/>
                </a:lnTo>
                <a:close/>
              </a:path>
              <a:path w="33654" h="97155">
                <a:moveTo>
                  <a:pt x="28809" y="79501"/>
                </a:moveTo>
                <a:lnTo>
                  <a:pt x="27412" y="81025"/>
                </a:lnTo>
                <a:lnTo>
                  <a:pt x="23983" y="84455"/>
                </a:lnTo>
                <a:lnTo>
                  <a:pt x="22967" y="85217"/>
                </a:lnTo>
                <a:lnTo>
                  <a:pt x="22078" y="85978"/>
                </a:lnTo>
                <a:lnTo>
                  <a:pt x="21062" y="86613"/>
                </a:lnTo>
                <a:lnTo>
                  <a:pt x="20300" y="87122"/>
                </a:lnTo>
                <a:lnTo>
                  <a:pt x="19411" y="87502"/>
                </a:lnTo>
                <a:lnTo>
                  <a:pt x="18649" y="87757"/>
                </a:lnTo>
                <a:lnTo>
                  <a:pt x="17760" y="87884"/>
                </a:lnTo>
                <a:lnTo>
                  <a:pt x="29476" y="87884"/>
                </a:lnTo>
                <a:lnTo>
                  <a:pt x="31215" y="86233"/>
                </a:lnTo>
                <a:lnTo>
                  <a:pt x="33381" y="83947"/>
                </a:lnTo>
                <a:lnTo>
                  <a:pt x="28809" y="79501"/>
                </a:lnTo>
                <a:close/>
              </a:path>
              <a:path w="33654" h="97155">
                <a:moveTo>
                  <a:pt x="30841" y="0"/>
                </a:moveTo>
                <a:lnTo>
                  <a:pt x="17252" y="0"/>
                </a:lnTo>
                <a:lnTo>
                  <a:pt x="14077" y="14605"/>
                </a:lnTo>
                <a:lnTo>
                  <a:pt x="27539" y="14605"/>
                </a:lnTo>
                <a:lnTo>
                  <a:pt x="308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790178" y="1497457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8" y="0"/>
                </a:moveTo>
                <a:lnTo>
                  <a:pt x="24511" y="0"/>
                </a:lnTo>
                <a:lnTo>
                  <a:pt x="14477" y="45084"/>
                </a:lnTo>
                <a:lnTo>
                  <a:pt x="13843" y="47751"/>
                </a:lnTo>
                <a:lnTo>
                  <a:pt x="13462" y="49910"/>
                </a:lnTo>
                <a:lnTo>
                  <a:pt x="13207" y="51434"/>
                </a:lnTo>
                <a:lnTo>
                  <a:pt x="12953" y="53085"/>
                </a:lnTo>
                <a:lnTo>
                  <a:pt x="12826" y="54482"/>
                </a:lnTo>
                <a:lnTo>
                  <a:pt x="12826" y="55752"/>
                </a:lnTo>
                <a:lnTo>
                  <a:pt x="12826" y="57403"/>
                </a:lnTo>
                <a:lnTo>
                  <a:pt x="13207" y="58673"/>
                </a:lnTo>
                <a:lnTo>
                  <a:pt x="13843" y="59435"/>
                </a:lnTo>
                <a:lnTo>
                  <a:pt x="14604" y="60197"/>
                </a:lnTo>
                <a:lnTo>
                  <a:pt x="15621" y="60578"/>
                </a:lnTo>
                <a:lnTo>
                  <a:pt x="17018" y="60578"/>
                </a:lnTo>
                <a:lnTo>
                  <a:pt x="17779" y="60578"/>
                </a:lnTo>
                <a:lnTo>
                  <a:pt x="18669" y="60451"/>
                </a:lnTo>
                <a:lnTo>
                  <a:pt x="19430" y="60197"/>
                </a:lnTo>
                <a:lnTo>
                  <a:pt x="20320" y="59816"/>
                </a:lnTo>
                <a:lnTo>
                  <a:pt x="21081" y="59308"/>
                </a:lnTo>
                <a:lnTo>
                  <a:pt x="22098" y="58673"/>
                </a:lnTo>
                <a:lnTo>
                  <a:pt x="22987" y="57912"/>
                </a:lnTo>
                <a:lnTo>
                  <a:pt x="24002" y="57150"/>
                </a:lnTo>
                <a:lnTo>
                  <a:pt x="25146" y="56006"/>
                </a:lnTo>
                <a:lnTo>
                  <a:pt x="26162" y="54990"/>
                </a:lnTo>
                <a:lnTo>
                  <a:pt x="27431" y="53720"/>
                </a:lnTo>
                <a:lnTo>
                  <a:pt x="28828" y="52196"/>
                </a:lnTo>
                <a:lnTo>
                  <a:pt x="33400" y="56641"/>
                </a:lnTo>
                <a:lnTo>
                  <a:pt x="31115" y="59054"/>
                </a:lnTo>
                <a:lnTo>
                  <a:pt x="28955" y="61087"/>
                </a:lnTo>
                <a:lnTo>
                  <a:pt x="27050" y="62737"/>
                </a:lnTo>
                <a:lnTo>
                  <a:pt x="25146" y="64388"/>
                </a:lnTo>
                <a:lnTo>
                  <a:pt x="16510" y="68960"/>
                </a:lnTo>
                <a:lnTo>
                  <a:pt x="14858" y="69468"/>
                </a:lnTo>
                <a:lnTo>
                  <a:pt x="13080" y="69722"/>
                </a:lnTo>
                <a:lnTo>
                  <a:pt x="11302" y="69722"/>
                </a:lnTo>
                <a:lnTo>
                  <a:pt x="9525" y="69722"/>
                </a:lnTo>
                <a:lnTo>
                  <a:pt x="8000" y="69341"/>
                </a:lnTo>
                <a:lnTo>
                  <a:pt x="6603" y="68706"/>
                </a:lnTo>
                <a:lnTo>
                  <a:pt x="5206" y="68071"/>
                </a:lnTo>
                <a:lnTo>
                  <a:pt x="0" y="58927"/>
                </a:lnTo>
                <a:lnTo>
                  <a:pt x="0" y="57150"/>
                </a:lnTo>
                <a:lnTo>
                  <a:pt x="0" y="55625"/>
                </a:lnTo>
                <a:lnTo>
                  <a:pt x="126" y="53720"/>
                </a:lnTo>
                <a:lnTo>
                  <a:pt x="507" y="51562"/>
                </a:lnTo>
                <a:lnTo>
                  <a:pt x="889" y="49275"/>
                </a:lnTo>
                <a:lnTo>
                  <a:pt x="1270" y="46862"/>
                </a:lnTo>
                <a:lnTo>
                  <a:pt x="1904" y="44322"/>
                </a:lnTo>
                <a:lnTo>
                  <a:pt x="2413" y="41782"/>
                </a:lnTo>
                <a:lnTo>
                  <a:pt x="3048" y="38988"/>
                </a:lnTo>
                <a:lnTo>
                  <a:pt x="3810" y="36194"/>
                </a:lnTo>
                <a:lnTo>
                  <a:pt x="4445" y="33273"/>
                </a:lnTo>
                <a:lnTo>
                  <a:pt x="5079" y="30479"/>
                </a:lnTo>
                <a:lnTo>
                  <a:pt x="5715" y="27685"/>
                </a:lnTo>
                <a:lnTo>
                  <a:pt x="6350" y="24891"/>
                </a:lnTo>
                <a:lnTo>
                  <a:pt x="6985" y="22225"/>
                </a:lnTo>
                <a:lnTo>
                  <a:pt x="7493" y="19557"/>
                </a:lnTo>
                <a:lnTo>
                  <a:pt x="8000" y="17017"/>
                </a:lnTo>
                <a:lnTo>
                  <a:pt x="8381" y="14604"/>
                </a:lnTo>
                <a:lnTo>
                  <a:pt x="8636" y="12572"/>
                </a:lnTo>
                <a:lnTo>
                  <a:pt x="8763" y="12191"/>
                </a:lnTo>
                <a:lnTo>
                  <a:pt x="8763" y="10540"/>
                </a:lnTo>
                <a:lnTo>
                  <a:pt x="8636" y="8762"/>
                </a:lnTo>
                <a:lnTo>
                  <a:pt x="8000" y="7492"/>
                </a:lnTo>
                <a:lnTo>
                  <a:pt x="6857" y="6730"/>
                </a:lnTo>
                <a:lnTo>
                  <a:pt x="5715" y="5841"/>
                </a:lnTo>
                <a:lnTo>
                  <a:pt x="3682" y="5460"/>
                </a:lnTo>
                <a:lnTo>
                  <a:pt x="762" y="5333"/>
                </a:lnTo>
                <a:lnTo>
                  <a:pt x="1524" y="762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804275" y="1470152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5">
                <a:moveTo>
                  <a:pt x="3175" y="0"/>
                </a:moveTo>
                <a:lnTo>
                  <a:pt x="16764" y="0"/>
                </a:lnTo>
                <a:lnTo>
                  <a:pt x="13461" y="14605"/>
                </a:lnTo>
                <a:lnTo>
                  <a:pt x="0" y="14605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59011" y="1409669"/>
            <a:ext cx="93725" cy="1105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73997" y="1428241"/>
            <a:ext cx="74930" cy="92075"/>
          </a:xfrm>
          <a:custGeom>
            <a:avLst/>
            <a:gdLst/>
            <a:ahLst/>
            <a:cxnLst/>
            <a:rect l="l" t="t" r="r" b="b"/>
            <a:pathLst>
              <a:path w="74929" h="92075">
                <a:moveTo>
                  <a:pt x="60071" y="0"/>
                </a:moveTo>
                <a:lnTo>
                  <a:pt x="44576" y="0"/>
                </a:lnTo>
                <a:lnTo>
                  <a:pt x="37719" y="1524"/>
                </a:lnTo>
                <a:lnTo>
                  <a:pt x="31369" y="4445"/>
                </a:lnTo>
                <a:lnTo>
                  <a:pt x="25019" y="7493"/>
                </a:lnTo>
                <a:lnTo>
                  <a:pt x="19430" y="11937"/>
                </a:lnTo>
                <a:lnTo>
                  <a:pt x="14604" y="18034"/>
                </a:lnTo>
                <a:lnTo>
                  <a:pt x="9778" y="24003"/>
                </a:lnTo>
                <a:lnTo>
                  <a:pt x="6223" y="30987"/>
                </a:lnTo>
                <a:lnTo>
                  <a:pt x="3682" y="38862"/>
                </a:lnTo>
                <a:lnTo>
                  <a:pt x="1270" y="46862"/>
                </a:lnTo>
                <a:lnTo>
                  <a:pt x="0" y="54102"/>
                </a:lnTo>
                <a:lnTo>
                  <a:pt x="0" y="70993"/>
                </a:lnTo>
                <a:lnTo>
                  <a:pt x="2285" y="78740"/>
                </a:lnTo>
                <a:lnTo>
                  <a:pt x="11683" y="89408"/>
                </a:lnTo>
                <a:lnTo>
                  <a:pt x="18415" y="92075"/>
                </a:lnTo>
                <a:lnTo>
                  <a:pt x="34290" y="92075"/>
                </a:lnTo>
                <a:lnTo>
                  <a:pt x="40640" y="90550"/>
                </a:lnTo>
                <a:lnTo>
                  <a:pt x="46608" y="87503"/>
                </a:lnTo>
                <a:lnTo>
                  <a:pt x="52450" y="84582"/>
                </a:lnTo>
                <a:lnTo>
                  <a:pt x="56968" y="81025"/>
                </a:lnTo>
                <a:lnTo>
                  <a:pt x="25780" y="81025"/>
                </a:lnTo>
                <a:lnTo>
                  <a:pt x="22098" y="79502"/>
                </a:lnTo>
                <a:lnTo>
                  <a:pt x="19684" y="76454"/>
                </a:lnTo>
                <a:lnTo>
                  <a:pt x="17145" y="73406"/>
                </a:lnTo>
                <a:lnTo>
                  <a:pt x="15875" y="68707"/>
                </a:lnTo>
                <a:lnTo>
                  <a:pt x="15875" y="62357"/>
                </a:lnTo>
                <a:lnTo>
                  <a:pt x="16182" y="55925"/>
                </a:lnTo>
                <a:lnTo>
                  <a:pt x="32893" y="14732"/>
                </a:lnTo>
                <a:lnTo>
                  <a:pt x="43560" y="7238"/>
                </a:lnTo>
                <a:lnTo>
                  <a:pt x="73611" y="7238"/>
                </a:lnTo>
                <a:lnTo>
                  <a:pt x="74549" y="2794"/>
                </a:lnTo>
                <a:lnTo>
                  <a:pt x="67691" y="1016"/>
                </a:lnTo>
                <a:lnTo>
                  <a:pt x="60071" y="0"/>
                </a:lnTo>
                <a:close/>
              </a:path>
              <a:path w="74929" h="92075">
                <a:moveTo>
                  <a:pt x="58547" y="67691"/>
                </a:moveTo>
                <a:lnTo>
                  <a:pt x="36449" y="81025"/>
                </a:lnTo>
                <a:lnTo>
                  <a:pt x="56968" y="81025"/>
                </a:lnTo>
                <a:lnTo>
                  <a:pt x="58420" y="79883"/>
                </a:lnTo>
                <a:lnTo>
                  <a:pt x="64134" y="73406"/>
                </a:lnTo>
                <a:lnTo>
                  <a:pt x="58547" y="67691"/>
                </a:lnTo>
                <a:close/>
              </a:path>
              <a:path w="74929" h="92075">
                <a:moveTo>
                  <a:pt x="73611" y="7238"/>
                </a:moveTo>
                <a:lnTo>
                  <a:pt x="52450" y="7238"/>
                </a:lnTo>
                <a:lnTo>
                  <a:pt x="54482" y="7747"/>
                </a:lnTo>
                <a:lnTo>
                  <a:pt x="56006" y="8890"/>
                </a:lnTo>
                <a:lnTo>
                  <a:pt x="57403" y="9906"/>
                </a:lnTo>
                <a:lnTo>
                  <a:pt x="58420" y="11557"/>
                </a:lnTo>
                <a:lnTo>
                  <a:pt x="59054" y="13588"/>
                </a:lnTo>
                <a:lnTo>
                  <a:pt x="59817" y="15748"/>
                </a:lnTo>
                <a:lnTo>
                  <a:pt x="60198" y="19177"/>
                </a:lnTo>
                <a:lnTo>
                  <a:pt x="60325" y="23875"/>
                </a:lnTo>
                <a:lnTo>
                  <a:pt x="70103" y="23875"/>
                </a:lnTo>
                <a:lnTo>
                  <a:pt x="73611" y="72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73997" y="1428241"/>
            <a:ext cx="74930" cy="92075"/>
          </a:xfrm>
          <a:custGeom>
            <a:avLst/>
            <a:gdLst/>
            <a:ahLst/>
            <a:cxnLst/>
            <a:rect l="l" t="t" r="r" b="b"/>
            <a:pathLst>
              <a:path w="74929" h="92075">
                <a:moveTo>
                  <a:pt x="51816" y="0"/>
                </a:moveTo>
                <a:lnTo>
                  <a:pt x="60071" y="0"/>
                </a:lnTo>
                <a:lnTo>
                  <a:pt x="67691" y="1016"/>
                </a:lnTo>
                <a:lnTo>
                  <a:pt x="74549" y="2794"/>
                </a:lnTo>
                <a:lnTo>
                  <a:pt x="70103" y="23875"/>
                </a:lnTo>
                <a:lnTo>
                  <a:pt x="60325" y="23875"/>
                </a:lnTo>
                <a:lnTo>
                  <a:pt x="60198" y="19177"/>
                </a:lnTo>
                <a:lnTo>
                  <a:pt x="59817" y="15748"/>
                </a:lnTo>
                <a:lnTo>
                  <a:pt x="59054" y="13588"/>
                </a:lnTo>
                <a:lnTo>
                  <a:pt x="58420" y="11557"/>
                </a:lnTo>
                <a:lnTo>
                  <a:pt x="57403" y="9906"/>
                </a:lnTo>
                <a:lnTo>
                  <a:pt x="56006" y="8890"/>
                </a:lnTo>
                <a:lnTo>
                  <a:pt x="54482" y="7747"/>
                </a:lnTo>
                <a:lnTo>
                  <a:pt x="52450" y="7238"/>
                </a:lnTo>
                <a:lnTo>
                  <a:pt x="49783" y="7238"/>
                </a:lnTo>
                <a:lnTo>
                  <a:pt x="43560" y="7238"/>
                </a:lnTo>
                <a:lnTo>
                  <a:pt x="37846" y="9779"/>
                </a:lnTo>
                <a:lnTo>
                  <a:pt x="18607" y="42729"/>
                </a:lnTo>
                <a:lnTo>
                  <a:pt x="15875" y="62357"/>
                </a:lnTo>
                <a:lnTo>
                  <a:pt x="15875" y="68707"/>
                </a:lnTo>
                <a:lnTo>
                  <a:pt x="17145" y="73406"/>
                </a:lnTo>
                <a:lnTo>
                  <a:pt x="19684" y="76454"/>
                </a:lnTo>
                <a:lnTo>
                  <a:pt x="22098" y="79502"/>
                </a:lnTo>
                <a:lnTo>
                  <a:pt x="25780" y="81025"/>
                </a:lnTo>
                <a:lnTo>
                  <a:pt x="30733" y="81025"/>
                </a:lnTo>
                <a:lnTo>
                  <a:pt x="36449" y="81025"/>
                </a:lnTo>
                <a:lnTo>
                  <a:pt x="58547" y="67691"/>
                </a:lnTo>
                <a:lnTo>
                  <a:pt x="64134" y="73406"/>
                </a:lnTo>
                <a:lnTo>
                  <a:pt x="58420" y="79883"/>
                </a:lnTo>
                <a:lnTo>
                  <a:pt x="52450" y="84582"/>
                </a:lnTo>
                <a:lnTo>
                  <a:pt x="46608" y="87503"/>
                </a:lnTo>
                <a:lnTo>
                  <a:pt x="40640" y="90550"/>
                </a:lnTo>
                <a:lnTo>
                  <a:pt x="34290" y="92075"/>
                </a:lnTo>
                <a:lnTo>
                  <a:pt x="27431" y="92075"/>
                </a:lnTo>
                <a:lnTo>
                  <a:pt x="18415" y="92075"/>
                </a:lnTo>
                <a:lnTo>
                  <a:pt x="11683" y="89408"/>
                </a:lnTo>
                <a:lnTo>
                  <a:pt x="6984" y="84074"/>
                </a:lnTo>
                <a:lnTo>
                  <a:pt x="2285" y="78740"/>
                </a:lnTo>
                <a:lnTo>
                  <a:pt x="0" y="70993"/>
                </a:lnTo>
                <a:lnTo>
                  <a:pt x="0" y="60706"/>
                </a:lnTo>
                <a:lnTo>
                  <a:pt x="0" y="54102"/>
                </a:lnTo>
                <a:lnTo>
                  <a:pt x="14604" y="18034"/>
                </a:lnTo>
                <a:lnTo>
                  <a:pt x="19430" y="11937"/>
                </a:lnTo>
                <a:lnTo>
                  <a:pt x="25019" y="7493"/>
                </a:lnTo>
                <a:lnTo>
                  <a:pt x="31369" y="4445"/>
                </a:lnTo>
                <a:lnTo>
                  <a:pt x="37719" y="1524"/>
                </a:lnTo>
                <a:lnTo>
                  <a:pt x="44576" y="0"/>
                </a:lnTo>
                <a:lnTo>
                  <a:pt x="5181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44356" y="1444722"/>
            <a:ext cx="52577" cy="1150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59361" y="1462532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5">
                <a:moveTo>
                  <a:pt x="24491" y="27304"/>
                </a:moveTo>
                <a:lnTo>
                  <a:pt x="21189" y="27304"/>
                </a:lnTo>
                <a:lnTo>
                  <a:pt x="1504" y="28066"/>
                </a:lnTo>
                <a:lnTo>
                  <a:pt x="742" y="32638"/>
                </a:lnTo>
                <a:lnTo>
                  <a:pt x="3663" y="32765"/>
                </a:lnTo>
                <a:lnTo>
                  <a:pt x="5695" y="33146"/>
                </a:lnTo>
                <a:lnTo>
                  <a:pt x="6838" y="34035"/>
                </a:lnTo>
                <a:lnTo>
                  <a:pt x="7981" y="34797"/>
                </a:lnTo>
                <a:lnTo>
                  <a:pt x="8616" y="36067"/>
                </a:lnTo>
                <a:lnTo>
                  <a:pt x="8616" y="39877"/>
                </a:lnTo>
                <a:lnTo>
                  <a:pt x="8362" y="41909"/>
                </a:lnTo>
                <a:lnTo>
                  <a:pt x="7981" y="44322"/>
                </a:lnTo>
                <a:lnTo>
                  <a:pt x="6965" y="49529"/>
                </a:lnTo>
                <a:lnTo>
                  <a:pt x="6330" y="52196"/>
                </a:lnTo>
                <a:lnTo>
                  <a:pt x="4425" y="60578"/>
                </a:lnTo>
                <a:lnTo>
                  <a:pt x="3790" y="63500"/>
                </a:lnTo>
                <a:lnTo>
                  <a:pt x="3028" y="66293"/>
                </a:lnTo>
                <a:lnTo>
                  <a:pt x="2393" y="69087"/>
                </a:lnTo>
                <a:lnTo>
                  <a:pt x="1885" y="71627"/>
                </a:lnTo>
                <a:lnTo>
                  <a:pt x="1250" y="74167"/>
                </a:lnTo>
                <a:lnTo>
                  <a:pt x="869" y="76580"/>
                </a:lnTo>
                <a:lnTo>
                  <a:pt x="107" y="81025"/>
                </a:lnTo>
                <a:lnTo>
                  <a:pt x="0" y="86359"/>
                </a:lnTo>
                <a:lnTo>
                  <a:pt x="234" y="87883"/>
                </a:lnTo>
                <a:lnTo>
                  <a:pt x="9505" y="97027"/>
                </a:lnTo>
                <a:lnTo>
                  <a:pt x="13061" y="97027"/>
                </a:lnTo>
                <a:lnTo>
                  <a:pt x="14839" y="96773"/>
                </a:lnTo>
                <a:lnTo>
                  <a:pt x="16490" y="96265"/>
                </a:lnTo>
                <a:lnTo>
                  <a:pt x="18141" y="95884"/>
                </a:lnTo>
                <a:lnTo>
                  <a:pt x="29476" y="87883"/>
                </a:lnTo>
                <a:lnTo>
                  <a:pt x="15601" y="87883"/>
                </a:lnTo>
                <a:lnTo>
                  <a:pt x="14585" y="87502"/>
                </a:lnTo>
                <a:lnTo>
                  <a:pt x="13823" y="86740"/>
                </a:lnTo>
                <a:lnTo>
                  <a:pt x="13188" y="85978"/>
                </a:lnTo>
                <a:lnTo>
                  <a:pt x="12807" y="84708"/>
                </a:lnTo>
                <a:lnTo>
                  <a:pt x="12934" y="80390"/>
                </a:lnTo>
                <a:lnTo>
                  <a:pt x="13188" y="78739"/>
                </a:lnTo>
                <a:lnTo>
                  <a:pt x="13823" y="75056"/>
                </a:lnTo>
                <a:lnTo>
                  <a:pt x="14458" y="72389"/>
                </a:lnTo>
                <a:lnTo>
                  <a:pt x="24491" y="27304"/>
                </a:lnTo>
                <a:close/>
              </a:path>
              <a:path w="33654" h="97155">
                <a:moveTo>
                  <a:pt x="28809" y="79501"/>
                </a:moveTo>
                <a:lnTo>
                  <a:pt x="27412" y="81025"/>
                </a:lnTo>
                <a:lnTo>
                  <a:pt x="23983" y="84454"/>
                </a:lnTo>
                <a:lnTo>
                  <a:pt x="22967" y="85216"/>
                </a:lnTo>
                <a:lnTo>
                  <a:pt x="22078" y="85978"/>
                </a:lnTo>
                <a:lnTo>
                  <a:pt x="21062" y="86613"/>
                </a:lnTo>
                <a:lnTo>
                  <a:pt x="20300" y="87121"/>
                </a:lnTo>
                <a:lnTo>
                  <a:pt x="19411" y="87502"/>
                </a:lnTo>
                <a:lnTo>
                  <a:pt x="18649" y="87756"/>
                </a:lnTo>
                <a:lnTo>
                  <a:pt x="17760" y="87883"/>
                </a:lnTo>
                <a:lnTo>
                  <a:pt x="29476" y="87883"/>
                </a:lnTo>
                <a:lnTo>
                  <a:pt x="31215" y="86232"/>
                </a:lnTo>
                <a:lnTo>
                  <a:pt x="33381" y="83946"/>
                </a:lnTo>
                <a:lnTo>
                  <a:pt x="28809" y="79501"/>
                </a:lnTo>
                <a:close/>
              </a:path>
              <a:path w="33654" h="97155">
                <a:moveTo>
                  <a:pt x="30841" y="0"/>
                </a:moveTo>
                <a:lnTo>
                  <a:pt x="17252" y="0"/>
                </a:lnTo>
                <a:lnTo>
                  <a:pt x="14077" y="14604"/>
                </a:lnTo>
                <a:lnTo>
                  <a:pt x="27539" y="14604"/>
                </a:lnTo>
                <a:lnTo>
                  <a:pt x="308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59342" y="1489836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8" y="0"/>
                </a:moveTo>
                <a:lnTo>
                  <a:pt x="24510" y="0"/>
                </a:lnTo>
                <a:lnTo>
                  <a:pt x="14477" y="45085"/>
                </a:lnTo>
                <a:lnTo>
                  <a:pt x="13842" y="47751"/>
                </a:lnTo>
                <a:lnTo>
                  <a:pt x="13461" y="49911"/>
                </a:lnTo>
                <a:lnTo>
                  <a:pt x="13207" y="51435"/>
                </a:lnTo>
                <a:lnTo>
                  <a:pt x="12953" y="53086"/>
                </a:lnTo>
                <a:lnTo>
                  <a:pt x="12826" y="54483"/>
                </a:lnTo>
                <a:lnTo>
                  <a:pt x="12826" y="55752"/>
                </a:lnTo>
                <a:lnTo>
                  <a:pt x="12826" y="57403"/>
                </a:lnTo>
                <a:lnTo>
                  <a:pt x="13207" y="58674"/>
                </a:lnTo>
                <a:lnTo>
                  <a:pt x="13842" y="59436"/>
                </a:lnTo>
                <a:lnTo>
                  <a:pt x="14604" y="60198"/>
                </a:lnTo>
                <a:lnTo>
                  <a:pt x="15621" y="60578"/>
                </a:lnTo>
                <a:lnTo>
                  <a:pt x="17017" y="60578"/>
                </a:lnTo>
                <a:lnTo>
                  <a:pt x="17779" y="60578"/>
                </a:lnTo>
                <a:lnTo>
                  <a:pt x="18668" y="60451"/>
                </a:lnTo>
                <a:lnTo>
                  <a:pt x="19430" y="60198"/>
                </a:lnTo>
                <a:lnTo>
                  <a:pt x="20319" y="59816"/>
                </a:lnTo>
                <a:lnTo>
                  <a:pt x="21081" y="59309"/>
                </a:lnTo>
                <a:lnTo>
                  <a:pt x="22098" y="58674"/>
                </a:lnTo>
                <a:lnTo>
                  <a:pt x="22986" y="57912"/>
                </a:lnTo>
                <a:lnTo>
                  <a:pt x="24002" y="57150"/>
                </a:lnTo>
                <a:lnTo>
                  <a:pt x="25146" y="56007"/>
                </a:lnTo>
                <a:lnTo>
                  <a:pt x="26161" y="54990"/>
                </a:lnTo>
                <a:lnTo>
                  <a:pt x="27431" y="53721"/>
                </a:lnTo>
                <a:lnTo>
                  <a:pt x="28828" y="52197"/>
                </a:lnTo>
                <a:lnTo>
                  <a:pt x="33400" y="56641"/>
                </a:lnTo>
                <a:lnTo>
                  <a:pt x="31114" y="59054"/>
                </a:lnTo>
                <a:lnTo>
                  <a:pt x="28955" y="61087"/>
                </a:lnTo>
                <a:lnTo>
                  <a:pt x="27050" y="62737"/>
                </a:lnTo>
                <a:lnTo>
                  <a:pt x="25146" y="64388"/>
                </a:lnTo>
                <a:lnTo>
                  <a:pt x="16509" y="68961"/>
                </a:lnTo>
                <a:lnTo>
                  <a:pt x="14858" y="69468"/>
                </a:lnTo>
                <a:lnTo>
                  <a:pt x="13080" y="69723"/>
                </a:lnTo>
                <a:lnTo>
                  <a:pt x="11302" y="69723"/>
                </a:lnTo>
                <a:lnTo>
                  <a:pt x="9525" y="69723"/>
                </a:lnTo>
                <a:lnTo>
                  <a:pt x="0" y="58927"/>
                </a:lnTo>
                <a:lnTo>
                  <a:pt x="0" y="57150"/>
                </a:lnTo>
                <a:lnTo>
                  <a:pt x="0" y="55625"/>
                </a:lnTo>
                <a:lnTo>
                  <a:pt x="126" y="53721"/>
                </a:lnTo>
                <a:lnTo>
                  <a:pt x="507" y="51562"/>
                </a:lnTo>
                <a:lnTo>
                  <a:pt x="888" y="49275"/>
                </a:lnTo>
                <a:lnTo>
                  <a:pt x="1269" y="46862"/>
                </a:lnTo>
                <a:lnTo>
                  <a:pt x="1904" y="44323"/>
                </a:lnTo>
                <a:lnTo>
                  <a:pt x="2412" y="41783"/>
                </a:lnTo>
                <a:lnTo>
                  <a:pt x="3048" y="38988"/>
                </a:lnTo>
                <a:lnTo>
                  <a:pt x="3809" y="36195"/>
                </a:lnTo>
                <a:lnTo>
                  <a:pt x="4444" y="33274"/>
                </a:lnTo>
                <a:lnTo>
                  <a:pt x="5079" y="30479"/>
                </a:lnTo>
                <a:lnTo>
                  <a:pt x="5714" y="27686"/>
                </a:lnTo>
                <a:lnTo>
                  <a:pt x="6350" y="24891"/>
                </a:lnTo>
                <a:lnTo>
                  <a:pt x="6984" y="22225"/>
                </a:lnTo>
                <a:lnTo>
                  <a:pt x="7492" y="19558"/>
                </a:lnTo>
                <a:lnTo>
                  <a:pt x="8000" y="17017"/>
                </a:lnTo>
                <a:lnTo>
                  <a:pt x="8381" y="14604"/>
                </a:lnTo>
                <a:lnTo>
                  <a:pt x="8635" y="12573"/>
                </a:lnTo>
                <a:lnTo>
                  <a:pt x="8762" y="12191"/>
                </a:lnTo>
                <a:lnTo>
                  <a:pt x="8762" y="10540"/>
                </a:lnTo>
                <a:lnTo>
                  <a:pt x="8635" y="8762"/>
                </a:lnTo>
                <a:lnTo>
                  <a:pt x="8000" y="7492"/>
                </a:lnTo>
                <a:lnTo>
                  <a:pt x="6857" y="6730"/>
                </a:lnTo>
                <a:lnTo>
                  <a:pt x="5714" y="5841"/>
                </a:lnTo>
                <a:lnTo>
                  <a:pt x="3682" y="5461"/>
                </a:lnTo>
                <a:lnTo>
                  <a:pt x="761" y="5334"/>
                </a:lnTo>
                <a:lnTo>
                  <a:pt x="1524" y="762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73439" y="1462532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5">
                <a:moveTo>
                  <a:pt x="3175" y="0"/>
                </a:moveTo>
                <a:lnTo>
                  <a:pt x="16763" y="0"/>
                </a:lnTo>
                <a:lnTo>
                  <a:pt x="13461" y="14604"/>
                </a:lnTo>
                <a:lnTo>
                  <a:pt x="0" y="14604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41776" y="1729714"/>
            <a:ext cx="128803" cy="1288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52190" y="1742948"/>
            <a:ext cx="118872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11523" y="1741901"/>
            <a:ext cx="93725" cy="1105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26509" y="1760473"/>
            <a:ext cx="74930" cy="92075"/>
          </a:xfrm>
          <a:custGeom>
            <a:avLst/>
            <a:gdLst/>
            <a:ahLst/>
            <a:cxnLst/>
            <a:rect l="l" t="t" r="r" b="b"/>
            <a:pathLst>
              <a:path w="74929" h="92075">
                <a:moveTo>
                  <a:pt x="60070" y="0"/>
                </a:moveTo>
                <a:lnTo>
                  <a:pt x="44576" y="0"/>
                </a:lnTo>
                <a:lnTo>
                  <a:pt x="37718" y="1524"/>
                </a:lnTo>
                <a:lnTo>
                  <a:pt x="31368" y="4445"/>
                </a:lnTo>
                <a:lnTo>
                  <a:pt x="25018" y="7492"/>
                </a:lnTo>
                <a:lnTo>
                  <a:pt x="19430" y="11937"/>
                </a:lnTo>
                <a:lnTo>
                  <a:pt x="14604" y="18034"/>
                </a:lnTo>
                <a:lnTo>
                  <a:pt x="9778" y="24002"/>
                </a:lnTo>
                <a:lnTo>
                  <a:pt x="6223" y="30987"/>
                </a:lnTo>
                <a:lnTo>
                  <a:pt x="3682" y="38862"/>
                </a:lnTo>
                <a:lnTo>
                  <a:pt x="1269" y="46862"/>
                </a:lnTo>
                <a:lnTo>
                  <a:pt x="0" y="54101"/>
                </a:lnTo>
                <a:lnTo>
                  <a:pt x="0" y="70992"/>
                </a:lnTo>
                <a:lnTo>
                  <a:pt x="2286" y="78739"/>
                </a:lnTo>
                <a:lnTo>
                  <a:pt x="11684" y="89408"/>
                </a:lnTo>
                <a:lnTo>
                  <a:pt x="18414" y="92075"/>
                </a:lnTo>
                <a:lnTo>
                  <a:pt x="34289" y="92075"/>
                </a:lnTo>
                <a:lnTo>
                  <a:pt x="40639" y="90550"/>
                </a:lnTo>
                <a:lnTo>
                  <a:pt x="46609" y="87502"/>
                </a:lnTo>
                <a:lnTo>
                  <a:pt x="52450" y="84581"/>
                </a:lnTo>
                <a:lnTo>
                  <a:pt x="56968" y="81025"/>
                </a:lnTo>
                <a:lnTo>
                  <a:pt x="25780" y="81025"/>
                </a:lnTo>
                <a:lnTo>
                  <a:pt x="22098" y="79501"/>
                </a:lnTo>
                <a:lnTo>
                  <a:pt x="19685" y="76453"/>
                </a:lnTo>
                <a:lnTo>
                  <a:pt x="17144" y="73405"/>
                </a:lnTo>
                <a:lnTo>
                  <a:pt x="15875" y="68706"/>
                </a:lnTo>
                <a:lnTo>
                  <a:pt x="15875" y="62356"/>
                </a:lnTo>
                <a:lnTo>
                  <a:pt x="16182" y="55925"/>
                </a:lnTo>
                <a:lnTo>
                  <a:pt x="32892" y="14731"/>
                </a:lnTo>
                <a:lnTo>
                  <a:pt x="43561" y="7238"/>
                </a:lnTo>
                <a:lnTo>
                  <a:pt x="73611" y="7238"/>
                </a:lnTo>
                <a:lnTo>
                  <a:pt x="74549" y="2793"/>
                </a:lnTo>
                <a:lnTo>
                  <a:pt x="67690" y="1015"/>
                </a:lnTo>
                <a:lnTo>
                  <a:pt x="60070" y="0"/>
                </a:lnTo>
                <a:close/>
              </a:path>
              <a:path w="74929" h="92075">
                <a:moveTo>
                  <a:pt x="58547" y="67690"/>
                </a:moveTo>
                <a:lnTo>
                  <a:pt x="36449" y="81025"/>
                </a:lnTo>
                <a:lnTo>
                  <a:pt x="56968" y="81025"/>
                </a:lnTo>
                <a:lnTo>
                  <a:pt x="58419" y="79883"/>
                </a:lnTo>
                <a:lnTo>
                  <a:pt x="64135" y="73405"/>
                </a:lnTo>
                <a:lnTo>
                  <a:pt x="58547" y="67690"/>
                </a:lnTo>
                <a:close/>
              </a:path>
              <a:path w="74929" h="92075">
                <a:moveTo>
                  <a:pt x="73611" y="7238"/>
                </a:moveTo>
                <a:lnTo>
                  <a:pt x="52450" y="7238"/>
                </a:lnTo>
                <a:lnTo>
                  <a:pt x="54482" y="7747"/>
                </a:lnTo>
                <a:lnTo>
                  <a:pt x="56006" y="8889"/>
                </a:lnTo>
                <a:lnTo>
                  <a:pt x="57403" y="9905"/>
                </a:lnTo>
                <a:lnTo>
                  <a:pt x="58419" y="11556"/>
                </a:lnTo>
                <a:lnTo>
                  <a:pt x="59054" y="13588"/>
                </a:lnTo>
                <a:lnTo>
                  <a:pt x="59816" y="15748"/>
                </a:lnTo>
                <a:lnTo>
                  <a:pt x="60198" y="19176"/>
                </a:lnTo>
                <a:lnTo>
                  <a:pt x="60325" y="23875"/>
                </a:lnTo>
                <a:lnTo>
                  <a:pt x="70103" y="23875"/>
                </a:lnTo>
                <a:lnTo>
                  <a:pt x="73611" y="72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26509" y="1760473"/>
            <a:ext cx="74930" cy="92075"/>
          </a:xfrm>
          <a:custGeom>
            <a:avLst/>
            <a:gdLst/>
            <a:ahLst/>
            <a:cxnLst/>
            <a:rect l="l" t="t" r="r" b="b"/>
            <a:pathLst>
              <a:path w="74929" h="92075">
                <a:moveTo>
                  <a:pt x="51815" y="0"/>
                </a:moveTo>
                <a:lnTo>
                  <a:pt x="60070" y="0"/>
                </a:lnTo>
                <a:lnTo>
                  <a:pt x="67690" y="1015"/>
                </a:lnTo>
                <a:lnTo>
                  <a:pt x="74549" y="2793"/>
                </a:lnTo>
                <a:lnTo>
                  <a:pt x="70103" y="23875"/>
                </a:lnTo>
                <a:lnTo>
                  <a:pt x="60325" y="23875"/>
                </a:lnTo>
                <a:lnTo>
                  <a:pt x="60198" y="19176"/>
                </a:lnTo>
                <a:lnTo>
                  <a:pt x="59816" y="15748"/>
                </a:lnTo>
                <a:lnTo>
                  <a:pt x="59054" y="13588"/>
                </a:lnTo>
                <a:lnTo>
                  <a:pt x="58419" y="11556"/>
                </a:lnTo>
                <a:lnTo>
                  <a:pt x="57403" y="9905"/>
                </a:lnTo>
                <a:lnTo>
                  <a:pt x="56006" y="8889"/>
                </a:lnTo>
                <a:lnTo>
                  <a:pt x="54482" y="7747"/>
                </a:lnTo>
                <a:lnTo>
                  <a:pt x="52450" y="7238"/>
                </a:lnTo>
                <a:lnTo>
                  <a:pt x="49784" y="7238"/>
                </a:lnTo>
                <a:lnTo>
                  <a:pt x="43561" y="7238"/>
                </a:lnTo>
                <a:lnTo>
                  <a:pt x="37845" y="9778"/>
                </a:lnTo>
                <a:lnTo>
                  <a:pt x="18607" y="42729"/>
                </a:lnTo>
                <a:lnTo>
                  <a:pt x="15875" y="62356"/>
                </a:lnTo>
                <a:lnTo>
                  <a:pt x="15875" y="68706"/>
                </a:lnTo>
                <a:lnTo>
                  <a:pt x="17144" y="73405"/>
                </a:lnTo>
                <a:lnTo>
                  <a:pt x="19685" y="76453"/>
                </a:lnTo>
                <a:lnTo>
                  <a:pt x="22098" y="79501"/>
                </a:lnTo>
                <a:lnTo>
                  <a:pt x="25780" y="81025"/>
                </a:lnTo>
                <a:lnTo>
                  <a:pt x="30734" y="81025"/>
                </a:lnTo>
                <a:lnTo>
                  <a:pt x="36449" y="81025"/>
                </a:lnTo>
                <a:lnTo>
                  <a:pt x="58547" y="67690"/>
                </a:lnTo>
                <a:lnTo>
                  <a:pt x="64135" y="73405"/>
                </a:lnTo>
                <a:lnTo>
                  <a:pt x="58419" y="79883"/>
                </a:lnTo>
                <a:lnTo>
                  <a:pt x="52450" y="84581"/>
                </a:lnTo>
                <a:lnTo>
                  <a:pt x="46609" y="87502"/>
                </a:lnTo>
                <a:lnTo>
                  <a:pt x="40639" y="90550"/>
                </a:lnTo>
                <a:lnTo>
                  <a:pt x="34289" y="92075"/>
                </a:lnTo>
                <a:lnTo>
                  <a:pt x="27431" y="92075"/>
                </a:lnTo>
                <a:lnTo>
                  <a:pt x="18414" y="92075"/>
                </a:lnTo>
                <a:lnTo>
                  <a:pt x="11684" y="89408"/>
                </a:lnTo>
                <a:lnTo>
                  <a:pt x="6985" y="84074"/>
                </a:lnTo>
                <a:lnTo>
                  <a:pt x="2286" y="78739"/>
                </a:lnTo>
                <a:lnTo>
                  <a:pt x="0" y="70992"/>
                </a:lnTo>
                <a:lnTo>
                  <a:pt x="0" y="60705"/>
                </a:lnTo>
                <a:lnTo>
                  <a:pt x="0" y="54101"/>
                </a:lnTo>
                <a:lnTo>
                  <a:pt x="14604" y="18034"/>
                </a:lnTo>
                <a:lnTo>
                  <a:pt x="19430" y="11937"/>
                </a:lnTo>
                <a:lnTo>
                  <a:pt x="25018" y="7492"/>
                </a:lnTo>
                <a:lnTo>
                  <a:pt x="31368" y="4445"/>
                </a:lnTo>
                <a:lnTo>
                  <a:pt x="37718" y="1524"/>
                </a:lnTo>
                <a:lnTo>
                  <a:pt x="44576" y="0"/>
                </a:lnTo>
                <a:lnTo>
                  <a:pt x="5181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96867" y="1776954"/>
            <a:ext cx="52577" cy="1150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11873" y="1794764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5">
                <a:moveTo>
                  <a:pt x="24491" y="27305"/>
                </a:moveTo>
                <a:lnTo>
                  <a:pt x="21189" y="27305"/>
                </a:lnTo>
                <a:lnTo>
                  <a:pt x="1504" y="28066"/>
                </a:lnTo>
                <a:lnTo>
                  <a:pt x="742" y="32638"/>
                </a:lnTo>
                <a:lnTo>
                  <a:pt x="3663" y="32765"/>
                </a:lnTo>
                <a:lnTo>
                  <a:pt x="5695" y="33147"/>
                </a:lnTo>
                <a:lnTo>
                  <a:pt x="6838" y="34036"/>
                </a:lnTo>
                <a:lnTo>
                  <a:pt x="7981" y="34798"/>
                </a:lnTo>
                <a:lnTo>
                  <a:pt x="8616" y="36068"/>
                </a:lnTo>
                <a:lnTo>
                  <a:pt x="8616" y="39877"/>
                </a:lnTo>
                <a:lnTo>
                  <a:pt x="8362" y="41910"/>
                </a:lnTo>
                <a:lnTo>
                  <a:pt x="7981" y="44323"/>
                </a:lnTo>
                <a:lnTo>
                  <a:pt x="6965" y="49530"/>
                </a:lnTo>
                <a:lnTo>
                  <a:pt x="6330" y="52197"/>
                </a:lnTo>
                <a:lnTo>
                  <a:pt x="4425" y="60578"/>
                </a:lnTo>
                <a:lnTo>
                  <a:pt x="3790" y="63500"/>
                </a:lnTo>
                <a:lnTo>
                  <a:pt x="3028" y="66294"/>
                </a:lnTo>
                <a:lnTo>
                  <a:pt x="2393" y="69087"/>
                </a:lnTo>
                <a:lnTo>
                  <a:pt x="1885" y="71627"/>
                </a:lnTo>
                <a:lnTo>
                  <a:pt x="1250" y="74168"/>
                </a:lnTo>
                <a:lnTo>
                  <a:pt x="869" y="76581"/>
                </a:lnTo>
                <a:lnTo>
                  <a:pt x="107" y="81025"/>
                </a:lnTo>
                <a:lnTo>
                  <a:pt x="0" y="86360"/>
                </a:lnTo>
                <a:lnTo>
                  <a:pt x="234" y="87884"/>
                </a:lnTo>
                <a:lnTo>
                  <a:pt x="9505" y="97027"/>
                </a:lnTo>
                <a:lnTo>
                  <a:pt x="13061" y="97027"/>
                </a:lnTo>
                <a:lnTo>
                  <a:pt x="14839" y="96774"/>
                </a:lnTo>
                <a:lnTo>
                  <a:pt x="16490" y="96265"/>
                </a:lnTo>
                <a:lnTo>
                  <a:pt x="18141" y="95885"/>
                </a:lnTo>
                <a:lnTo>
                  <a:pt x="29476" y="87884"/>
                </a:lnTo>
                <a:lnTo>
                  <a:pt x="15601" y="87884"/>
                </a:lnTo>
                <a:lnTo>
                  <a:pt x="14585" y="87502"/>
                </a:lnTo>
                <a:lnTo>
                  <a:pt x="13823" y="86740"/>
                </a:lnTo>
                <a:lnTo>
                  <a:pt x="13188" y="85978"/>
                </a:lnTo>
                <a:lnTo>
                  <a:pt x="12807" y="84709"/>
                </a:lnTo>
                <a:lnTo>
                  <a:pt x="12876" y="81025"/>
                </a:lnTo>
                <a:lnTo>
                  <a:pt x="12934" y="80390"/>
                </a:lnTo>
                <a:lnTo>
                  <a:pt x="13188" y="78739"/>
                </a:lnTo>
                <a:lnTo>
                  <a:pt x="13823" y="75057"/>
                </a:lnTo>
                <a:lnTo>
                  <a:pt x="14458" y="72389"/>
                </a:lnTo>
                <a:lnTo>
                  <a:pt x="24491" y="27305"/>
                </a:lnTo>
                <a:close/>
              </a:path>
              <a:path w="33654" h="97155">
                <a:moveTo>
                  <a:pt x="28809" y="79501"/>
                </a:moveTo>
                <a:lnTo>
                  <a:pt x="27412" y="81025"/>
                </a:lnTo>
                <a:lnTo>
                  <a:pt x="23983" y="84455"/>
                </a:lnTo>
                <a:lnTo>
                  <a:pt x="22967" y="85216"/>
                </a:lnTo>
                <a:lnTo>
                  <a:pt x="22078" y="85978"/>
                </a:lnTo>
                <a:lnTo>
                  <a:pt x="21062" y="86613"/>
                </a:lnTo>
                <a:lnTo>
                  <a:pt x="20300" y="87122"/>
                </a:lnTo>
                <a:lnTo>
                  <a:pt x="19411" y="87502"/>
                </a:lnTo>
                <a:lnTo>
                  <a:pt x="18649" y="87757"/>
                </a:lnTo>
                <a:lnTo>
                  <a:pt x="17760" y="87884"/>
                </a:lnTo>
                <a:lnTo>
                  <a:pt x="29476" y="87884"/>
                </a:lnTo>
                <a:lnTo>
                  <a:pt x="31215" y="86233"/>
                </a:lnTo>
                <a:lnTo>
                  <a:pt x="33381" y="83947"/>
                </a:lnTo>
                <a:lnTo>
                  <a:pt x="28809" y="79501"/>
                </a:lnTo>
                <a:close/>
              </a:path>
              <a:path w="33654" h="97155">
                <a:moveTo>
                  <a:pt x="30841" y="0"/>
                </a:moveTo>
                <a:lnTo>
                  <a:pt x="17252" y="0"/>
                </a:lnTo>
                <a:lnTo>
                  <a:pt x="14077" y="14605"/>
                </a:lnTo>
                <a:lnTo>
                  <a:pt x="27539" y="14605"/>
                </a:lnTo>
                <a:lnTo>
                  <a:pt x="308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11853" y="1822069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9" y="0"/>
                </a:moveTo>
                <a:lnTo>
                  <a:pt x="24511" y="0"/>
                </a:lnTo>
                <a:lnTo>
                  <a:pt x="14478" y="45084"/>
                </a:lnTo>
                <a:lnTo>
                  <a:pt x="13843" y="47751"/>
                </a:lnTo>
                <a:lnTo>
                  <a:pt x="13462" y="49910"/>
                </a:lnTo>
                <a:lnTo>
                  <a:pt x="13208" y="51434"/>
                </a:lnTo>
                <a:lnTo>
                  <a:pt x="12954" y="53085"/>
                </a:lnTo>
                <a:lnTo>
                  <a:pt x="12826" y="54482"/>
                </a:lnTo>
                <a:lnTo>
                  <a:pt x="12826" y="55752"/>
                </a:lnTo>
                <a:lnTo>
                  <a:pt x="12826" y="57403"/>
                </a:lnTo>
                <a:lnTo>
                  <a:pt x="13208" y="58673"/>
                </a:lnTo>
                <a:lnTo>
                  <a:pt x="13843" y="59435"/>
                </a:lnTo>
                <a:lnTo>
                  <a:pt x="14605" y="60197"/>
                </a:lnTo>
                <a:lnTo>
                  <a:pt x="15621" y="60578"/>
                </a:lnTo>
                <a:lnTo>
                  <a:pt x="17018" y="60578"/>
                </a:lnTo>
                <a:lnTo>
                  <a:pt x="17780" y="60578"/>
                </a:lnTo>
                <a:lnTo>
                  <a:pt x="18669" y="60451"/>
                </a:lnTo>
                <a:lnTo>
                  <a:pt x="19431" y="60197"/>
                </a:lnTo>
                <a:lnTo>
                  <a:pt x="20320" y="59816"/>
                </a:lnTo>
                <a:lnTo>
                  <a:pt x="21082" y="59308"/>
                </a:lnTo>
                <a:lnTo>
                  <a:pt x="22098" y="58673"/>
                </a:lnTo>
                <a:lnTo>
                  <a:pt x="22987" y="57911"/>
                </a:lnTo>
                <a:lnTo>
                  <a:pt x="24003" y="57150"/>
                </a:lnTo>
                <a:lnTo>
                  <a:pt x="25146" y="56006"/>
                </a:lnTo>
                <a:lnTo>
                  <a:pt x="26162" y="54990"/>
                </a:lnTo>
                <a:lnTo>
                  <a:pt x="27432" y="53720"/>
                </a:lnTo>
                <a:lnTo>
                  <a:pt x="28829" y="52196"/>
                </a:lnTo>
                <a:lnTo>
                  <a:pt x="33400" y="56641"/>
                </a:lnTo>
                <a:lnTo>
                  <a:pt x="31115" y="59054"/>
                </a:lnTo>
                <a:lnTo>
                  <a:pt x="28956" y="61086"/>
                </a:lnTo>
                <a:lnTo>
                  <a:pt x="16510" y="68960"/>
                </a:lnTo>
                <a:lnTo>
                  <a:pt x="14859" y="69468"/>
                </a:lnTo>
                <a:lnTo>
                  <a:pt x="13081" y="69722"/>
                </a:lnTo>
                <a:lnTo>
                  <a:pt x="11303" y="69722"/>
                </a:lnTo>
                <a:lnTo>
                  <a:pt x="9525" y="69722"/>
                </a:lnTo>
                <a:lnTo>
                  <a:pt x="8000" y="69341"/>
                </a:lnTo>
                <a:lnTo>
                  <a:pt x="6604" y="68706"/>
                </a:lnTo>
                <a:lnTo>
                  <a:pt x="5207" y="68071"/>
                </a:lnTo>
                <a:lnTo>
                  <a:pt x="0" y="58927"/>
                </a:lnTo>
                <a:lnTo>
                  <a:pt x="0" y="57150"/>
                </a:lnTo>
                <a:lnTo>
                  <a:pt x="0" y="55625"/>
                </a:lnTo>
                <a:lnTo>
                  <a:pt x="126" y="53720"/>
                </a:lnTo>
                <a:lnTo>
                  <a:pt x="508" y="51561"/>
                </a:lnTo>
                <a:lnTo>
                  <a:pt x="888" y="49275"/>
                </a:lnTo>
                <a:lnTo>
                  <a:pt x="1270" y="46862"/>
                </a:lnTo>
                <a:lnTo>
                  <a:pt x="1905" y="44322"/>
                </a:lnTo>
                <a:lnTo>
                  <a:pt x="2412" y="41782"/>
                </a:lnTo>
                <a:lnTo>
                  <a:pt x="3048" y="38988"/>
                </a:lnTo>
                <a:lnTo>
                  <a:pt x="3810" y="36194"/>
                </a:lnTo>
                <a:lnTo>
                  <a:pt x="4445" y="33273"/>
                </a:lnTo>
                <a:lnTo>
                  <a:pt x="5080" y="30479"/>
                </a:lnTo>
                <a:lnTo>
                  <a:pt x="5715" y="27685"/>
                </a:lnTo>
                <a:lnTo>
                  <a:pt x="6350" y="24891"/>
                </a:lnTo>
                <a:lnTo>
                  <a:pt x="6985" y="22225"/>
                </a:lnTo>
                <a:lnTo>
                  <a:pt x="7493" y="19557"/>
                </a:lnTo>
                <a:lnTo>
                  <a:pt x="8000" y="17017"/>
                </a:lnTo>
                <a:lnTo>
                  <a:pt x="8382" y="14604"/>
                </a:lnTo>
                <a:lnTo>
                  <a:pt x="8636" y="12572"/>
                </a:lnTo>
                <a:lnTo>
                  <a:pt x="8762" y="12191"/>
                </a:lnTo>
                <a:lnTo>
                  <a:pt x="8762" y="11810"/>
                </a:lnTo>
                <a:lnTo>
                  <a:pt x="8762" y="11429"/>
                </a:lnTo>
                <a:lnTo>
                  <a:pt x="8762" y="11175"/>
                </a:lnTo>
                <a:lnTo>
                  <a:pt x="8762" y="10794"/>
                </a:lnTo>
                <a:lnTo>
                  <a:pt x="8762" y="10540"/>
                </a:lnTo>
                <a:lnTo>
                  <a:pt x="8636" y="8762"/>
                </a:lnTo>
                <a:lnTo>
                  <a:pt x="8000" y="7492"/>
                </a:lnTo>
                <a:lnTo>
                  <a:pt x="6858" y="6730"/>
                </a:lnTo>
                <a:lnTo>
                  <a:pt x="5715" y="5841"/>
                </a:lnTo>
                <a:lnTo>
                  <a:pt x="3683" y="5460"/>
                </a:lnTo>
                <a:lnTo>
                  <a:pt x="762" y="5333"/>
                </a:lnTo>
                <a:lnTo>
                  <a:pt x="1524" y="761"/>
                </a:lnTo>
                <a:lnTo>
                  <a:pt x="2120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925951" y="1794764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5">
                <a:moveTo>
                  <a:pt x="3175" y="0"/>
                </a:moveTo>
                <a:lnTo>
                  <a:pt x="16763" y="0"/>
                </a:lnTo>
                <a:lnTo>
                  <a:pt x="13462" y="14605"/>
                </a:lnTo>
                <a:lnTo>
                  <a:pt x="0" y="14605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995928" y="1699260"/>
            <a:ext cx="2868929" cy="15773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903719" y="1706879"/>
            <a:ext cx="57150" cy="1440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13626" y="1720976"/>
            <a:ext cx="108203" cy="13449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973823" y="1794696"/>
            <a:ext cx="43180" cy="14604"/>
          </a:xfrm>
          <a:custGeom>
            <a:avLst/>
            <a:gdLst/>
            <a:ahLst/>
            <a:cxnLst/>
            <a:rect l="l" t="t" r="r" b="b"/>
            <a:pathLst>
              <a:path w="43179" h="14605">
                <a:moveTo>
                  <a:pt x="0" y="14418"/>
                </a:moveTo>
                <a:lnTo>
                  <a:pt x="43159" y="14418"/>
                </a:lnTo>
                <a:lnTo>
                  <a:pt x="43159" y="0"/>
                </a:lnTo>
                <a:lnTo>
                  <a:pt x="0" y="0"/>
                </a:lnTo>
                <a:lnTo>
                  <a:pt x="0" y="1441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973823" y="1794696"/>
            <a:ext cx="43180" cy="14604"/>
          </a:xfrm>
          <a:custGeom>
            <a:avLst/>
            <a:gdLst/>
            <a:ahLst/>
            <a:cxnLst/>
            <a:rect l="l" t="t" r="r" b="b"/>
            <a:pathLst>
              <a:path w="43179" h="14605">
                <a:moveTo>
                  <a:pt x="0" y="14418"/>
                </a:moveTo>
                <a:lnTo>
                  <a:pt x="43159" y="14418"/>
                </a:lnTo>
                <a:lnTo>
                  <a:pt x="43159" y="0"/>
                </a:lnTo>
                <a:lnTo>
                  <a:pt x="0" y="0"/>
                </a:lnTo>
                <a:lnTo>
                  <a:pt x="0" y="14418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16495" y="1699260"/>
            <a:ext cx="179082" cy="15316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031228" y="1717801"/>
            <a:ext cx="159385" cy="134620"/>
          </a:xfrm>
          <a:custGeom>
            <a:avLst/>
            <a:gdLst/>
            <a:ahLst/>
            <a:cxnLst/>
            <a:rect l="l" t="t" r="r" b="b"/>
            <a:pathLst>
              <a:path w="159384" h="134619">
                <a:moveTo>
                  <a:pt x="29845" y="53594"/>
                </a:moveTo>
                <a:lnTo>
                  <a:pt x="13843" y="53594"/>
                </a:lnTo>
                <a:lnTo>
                  <a:pt x="13941" y="115697"/>
                </a:lnTo>
                <a:lnTo>
                  <a:pt x="15748" y="122682"/>
                </a:lnTo>
                <a:lnTo>
                  <a:pt x="19685" y="127508"/>
                </a:lnTo>
                <a:lnTo>
                  <a:pt x="23622" y="132207"/>
                </a:lnTo>
                <a:lnTo>
                  <a:pt x="29464" y="134620"/>
                </a:lnTo>
                <a:lnTo>
                  <a:pt x="41782" y="134620"/>
                </a:lnTo>
                <a:lnTo>
                  <a:pt x="45847" y="133603"/>
                </a:lnTo>
                <a:lnTo>
                  <a:pt x="53721" y="129794"/>
                </a:lnTo>
                <a:lnTo>
                  <a:pt x="57912" y="126746"/>
                </a:lnTo>
                <a:lnTo>
                  <a:pt x="61340" y="123317"/>
                </a:lnTo>
                <a:lnTo>
                  <a:pt x="41910" y="123317"/>
                </a:lnTo>
                <a:lnTo>
                  <a:pt x="39750" y="122936"/>
                </a:lnTo>
                <a:lnTo>
                  <a:pt x="29845" y="100964"/>
                </a:lnTo>
                <a:lnTo>
                  <a:pt x="29845" y="53594"/>
                </a:lnTo>
                <a:close/>
              </a:path>
              <a:path w="159384" h="134619">
                <a:moveTo>
                  <a:pt x="58039" y="117348"/>
                </a:moveTo>
                <a:lnTo>
                  <a:pt x="56006" y="119252"/>
                </a:lnTo>
                <a:lnTo>
                  <a:pt x="53848" y="120776"/>
                </a:lnTo>
                <a:lnTo>
                  <a:pt x="49529" y="122809"/>
                </a:lnTo>
                <a:lnTo>
                  <a:pt x="47117" y="123317"/>
                </a:lnTo>
                <a:lnTo>
                  <a:pt x="61340" y="123317"/>
                </a:lnTo>
                <a:lnTo>
                  <a:pt x="62229" y="122427"/>
                </a:lnTo>
                <a:lnTo>
                  <a:pt x="58039" y="117348"/>
                </a:lnTo>
                <a:close/>
              </a:path>
              <a:path w="159384" h="134619">
                <a:moveTo>
                  <a:pt x="29845" y="21209"/>
                </a:moveTo>
                <a:lnTo>
                  <a:pt x="16637" y="21209"/>
                </a:lnTo>
                <a:lnTo>
                  <a:pt x="15875" y="26797"/>
                </a:lnTo>
                <a:lnTo>
                  <a:pt x="15240" y="31114"/>
                </a:lnTo>
                <a:lnTo>
                  <a:pt x="14604" y="34036"/>
                </a:lnTo>
                <a:lnTo>
                  <a:pt x="13970" y="37084"/>
                </a:lnTo>
                <a:lnTo>
                  <a:pt x="13207" y="39497"/>
                </a:lnTo>
                <a:lnTo>
                  <a:pt x="12065" y="41401"/>
                </a:lnTo>
                <a:lnTo>
                  <a:pt x="11049" y="43434"/>
                </a:lnTo>
                <a:lnTo>
                  <a:pt x="9525" y="44958"/>
                </a:lnTo>
                <a:lnTo>
                  <a:pt x="7620" y="46227"/>
                </a:lnTo>
                <a:lnTo>
                  <a:pt x="5588" y="47498"/>
                </a:lnTo>
                <a:lnTo>
                  <a:pt x="3175" y="48387"/>
                </a:lnTo>
                <a:lnTo>
                  <a:pt x="0" y="48895"/>
                </a:lnTo>
                <a:lnTo>
                  <a:pt x="0" y="53594"/>
                </a:lnTo>
                <a:lnTo>
                  <a:pt x="59817" y="53594"/>
                </a:lnTo>
                <a:lnTo>
                  <a:pt x="59817" y="44196"/>
                </a:lnTo>
                <a:lnTo>
                  <a:pt x="29845" y="44196"/>
                </a:lnTo>
                <a:lnTo>
                  <a:pt x="29845" y="21209"/>
                </a:lnTo>
                <a:close/>
              </a:path>
              <a:path w="159384" h="134619">
                <a:moveTo>
                  <a:pt x="94488" y="0"/>
                </a:moveTo>
                <a:lnTo>
                  <a:pt x="89026" y="0"/>
                </a:lnTo>
                <a:lnTo>
                  <a:pt x="66548" y="888"/>
                </a:lnTo>
                <a:lnTo>
                  <a:pt x="66548" y="5714"/>
                </a:lnTo>
                <a:lnTo>
                  <a:pt x="69723" y="6350"/>
                </a:lnTo>
                <a:lnTo>
                  <a:pt x="71881" y="6858"/>
                </a:lnTo>
                <a:lnTo>
                  <a:pt x="73151" y="7493"/>
                </a:lnTo>
                <a:lnTo>
                  <a:pt x="74295" y="8000"/>
                </a:lnTo>
                <a:lnTo>
                  <a:pt x="75311" y="8762"/>
                </a:lnTo>
                <a:lnTo>
                  <a:pt x="75946" y="9651"/>
                </a:lnTo>
                <a:lnTo>
                  <a:pt x="76707" y="10540"/>
                </a:lnTo>
                <a:lnTo>
                  <a:pt x="77216" y="11937"/>
                </a:lnTo>
                <a:lnTo>
                  <a:pt x="77724" y="13588"/>
                </a:lnTo>
                <a:lnTo>
                  <a:pt x="78104" y="15239"/>
                </a:lnTo>
                <a:lnTo>
                  <a:pt x="78358" y="17145"/>
                </a:lnTo>
                <a:lnTo>
                  <a:pt x="78364" y="117094"/>
                </a:lnTo>
                <a:lnTo>
                  <a:pt x="78152" y="118872"/>
                </a:lnTo>
                <a:lnTo>
                  <a:pt x="78033" y="119634"/>
                </a:lnTo>
                <a:lnTo>
                  <a:pt x="77724" y="121285"/>
                </a:lnTo>
                <a:lnTo>
                  <a:pt x="77343" y="122809"/>
                </a:lnTo>
                <a:lnTo>
                  <a:pt x="76580" y="123825"/>
                </a:lnTo>
                <a:lnTo>
                  <a:pt x="75946" y="124840"/>
                </a:lnTo>
                <a:lnTo>
                  <a:pt x="75056" y="125730"/>
                </a:lnTo>
                <a:lnTo>
                  <a:pt x="73914" y="126364"/>
                </a:lnTo>
                <a:lnTo>
                  <a:pt x="72771" y="127126"/>
                </a:lnTo>
                <a:lnTo>
                  <a:pt x="70739" y="127762"/>
                </a:lnTo>
                <a:lnTo>
                  <a:pt x="68072" y="128524"/>
                </a:lnTo>
                <a:lnTo>
                  <a:pt x="68072" y="133096"/>
                </a:lnTo>
                <a:lnTo>
                  <a:pt x="104901" y="133096"/>
                </a:lnTo>
                <a:lnTo>
                  <a:pt x="104901" y="128524"/>
                </a:lnTo>
                <a:lnTo>
                  <a:pt x="102235" y="127888"/>
                </a:lnTo>
                <a:lnTo>
                  <a:pt x="100202" y="127126"/>
                </a:lnTo>
                <a:lnTo>
                  <a:pt x="94568" y="71247"/>
                </a:lnTo>
                <a:lnTo>
                  <a:pt x="95250" y="69087"/>
                </a:lnTo>
                <a:lnTo>
                  <a:pt x="96520" y="66675"/>
                </a:lnTo>
                <a:lnTo>
                  <a:pt x="97917" y="64388"/>
                </a:lnTo>
                <a:lnTo>
                  <a:pt x="99822" y="62102"/>
                </a:lnTo>
                <a:lnTo>
                  <a:pt x="102489" y="59817"/>
                </a:lnTo>
                <a:lnTo>
                  <a:pt x="103476" y="58927"/>
                </a:lnTo>
                <a:lnTo>
                  <a:pt x="94869" y="58927"/>
                </a:lnTo>
                <a:lnTo>
                  <a:pt x="94488" y="58800"/>
                </a:lnTo>
                <a:lnTo>
                  <a:pt x="94488" y="0"/>
                </a:lnTo>
                <a:close/>
              </a:path>
              <a:path w="159384" h="134619">
                <a:moveTo>
                  <a:pt x="144913" y="53848"/>
                </a:moveTo>
                <a:lnTo>
                  <a:pt x="120396" y="53848"/>
                </a:lnTo>
                <a:lnTo>
                  <a:pt x="123825" y="54990"/>
                </a:lnTo>
                <a:lnTo>
                  <a:pt x="126365" y="57150"/>
                </a:lnTo>
                <a:lnTo>
                  <a:pt x="128777" y="59309"/>
                </a:lnTo>
                <a:lnTo>
                  <a:pt x="130428" y="62611"/>
                </a:lnTo>
                <a:lnTo>
                  <a:pt x="131191" y="66928"/>
                </a:lnTo>
                <a:lnTo>
                  <a:pt x="132079" y="71247"/>
                </a:lnTo>
                <a:lnTo>
                  <a:pt x="132461" y="77597"/>
                </a:lnTo>
                <a:lnTo>
                  <a:pt x="132430" y="115188"/>
                </a:lnTo>
                <a:lnTo>
                  <a:pt x="132333" y="117601"/>
                </a:lnTo>
                <a:lnTo>
                  <a:pt x="131952" y="119634"/>
                </a:lnTo>
                <a:lnTo>
                  <a:pt x="131445" y="121793"/>
                </a:lnTo>
                <a:lnTo>
                  <a:pt x="130937" y="123317"/>
                </a:lnTo>
                <a:lnTo>
                  <a:pt x="130175" y="124333"/>
                </a:lnTo>
                <a:lnTo>
                  <a:pt x="129540" y="125222"/>
                </a:lnTo>
                <a:lnTo>
                  <a:pt x="122300" y="128524"/>
                </a:lnTo>
                <a:lnTo>
                  <a:pt x="122300" y="133096"/>
                </a:lnTo>
                <a:lnTo>
                  <a:pt x="159003" y="133096"/>
                </a:lnTo>
                <a:lnTo>
                  <a:pt x="159003" y="128524"/>
                </a:lnTo>
                <a:lnTo>
                  <a:pt x="155321" y="127508"/>
                </a:lnTo>
                <a:lnTo>
                  <a:pt x="152907" y="126492"/>
                </a:lnTo>
                <a:lnTo>
                  <a:pt x="150495" y="124333"/>
                </a:lnTo>
                <a:lnTo>
                  <a:pt x="149605" y="122809"/>
                </a:lnTo>
                <a:lnTo>
                  <a:pt x="149161" y="120650"/>
                </a:lnTo>
                <a:lnTo>
                  <a:pt x="148717" y="118872"/>
                </a:lnTo>
                <a:lnTo>
                  <a:pt x="148463" y="115188"/>
                </a:lnTo>
                <a:lnTo>
                  <a:pt x="148424" y="69087"/>
                </a:lnTo>
                <a:lnTo>
                  <a:pt x="148208" y="65532"/>
                </a:lnTo>
                <a:lnTo>
                  <a:pt x="146939" y="58800"/>
                </a:lnTo>
                <a:lnTo>
                  <a:pt x="146050" y="56007"/>
                </a:lnTo>
                <a:lnTo>
                  <a:pt x="144913" y="53848"/>
                </a:lnTo>
                <a:close/>
              </a:path>
              <a:path w="159384" h="134619">
                <a:moveTo>
                  <a:pt x="127126" y="42672"/>
                </a:moveTo>
                <a:lnTo>
                  <a:pt x="120523" y="42672"/>
                </a:lnTo>
                <a:lnTo>
                  <a:pt x="117601" y="43180"/>
                </a:lnTo>
                <a:lnTo>
                  <a:pt x="112014" y="45212"/>
                </a:lnTo>
                <a:lnTo>
                  <a:pt x="109220" y="46609"/>
                </a:lnTo>
                <a:lnTo>
                  <a:pt x="106425" y="48640"/>
                </a:lnTo>
                <a:lnTo>
                  <a:pt x="103631" y="50546"/>
                </a:lnTo>
                <a:lnTo>
                  <a:pt x="99695" y="53975"/>
                </a:lnTo>
                <a:lnTo>
                  <a:pt x="94869" y="58927"/>
                </a:lnTo>
                <a:lnTo>
                  <a:pt x="103476" y="58927"/>
                </a:lnTo>
                <a:lnTo>
                  <a:pt x="105028" y="57531"/>
                </a:lnTo>
                <a:lnTo>
                  <a:pt x="107315" y="56007"/>
                </a:lnTo>
                <a:lnTo>
                  <a:pt x="111378" y="54228"/>
                </a:lnTo>
                <a:lnTo>
                  <a:pt x="113538" y="53848"/>
                </a:lnTo>
                <a:lnTo>
                  <a:pt x="144913" y="53848"/>
                </a:lnTo>
                <a:lnTo>
                  <a:pt x="143510" y="51181"/>
                </a:lnTo>
                <a:lnTo>
                  <a:pt x="141858" y="49275"/>
                </a:lnTo>
                <a:lnTo>
                  <a:pt x="137795" y="45974"/>
                </a:lnTo>
                <a:lnTo>
                  <a:pt x="135381" y="44703"/>
                </a:lnTo>
                <a:lnTo>
                  <a:pt x="132715" y="43942"/>
                </a:lnTo>
                <a:lnTo>
                  <a:pt x="130175" y="43052"/>
                </a:lnTo>
                <a:lnTo>
                  <a:pt x="127126" y="4267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31228" y="1739010"/>
            <a:ext cx="62230" cy="113664"/>
          </a:xfrm>
          <a:custGeom>
            <a:avLst/>
            <a:gdLst/>
            <a:ahLst/>
            <a:cxnLst/>
            <a:rect l="l" t="t" r="r" b="b"/>
            <a:pathLst>
              <a:path w="62229" h="113664">
                <a:moveTo>
                  <a:pt x="16637" y="0"/>
                </a:moveTo>
                <a:lnTo>
                  <a:pt x="29845" y="0"/>
                </a:lnTo>
                <a:lnTo>
                  <a:pt x="29845" y="22987"/>
                </a:lnTo>
                <a:lnTo>
                  <a:pt x="59817" y="22987"/>
                </a:lnTo>
                <a:lnTo>
                  <a:pt x="59817" y="32385"/>
                </a:lnTo>
                <a:lnTo>
                  <a:pt x="29845" y="32385"/>
                </a:lnTo>
                <a:lnTo>
                  <a:pt x="29845" y="73787"/>
                </a:lnTo>
                <a:lnTo>
                  <a:pt x="29845" y="79755"/>
                </a:lnTo>
                <a:lnTo>
                  <a:pt x="30099" y="84581"/>
                </a:lnTo>
                <a:lnTo>
                  <a:pt x="37973" y="100837"/>
                </a:lnTo>
                <a:lnTo>
                  <a:pt x="39750" y="101726"/>
                </a:lnTo>
                <a:lnTo>
                  <a:pt x="41910" y="102108"/>
                </a:lnTo>
                <a:lnTo>
                  <a:pt x="44703" y="102108"/>
                </a:lnTo>
                <a:lnTo>
                  <a:pt x="47117" y="102108"/>
                </a:lnTo>
                <a:lnTo>
                  <a:pt x="58039" y="96138"/>
                </a:lnTo>
                <a:lnTo>
                  <a:pt x="62229" y="101218"/>
                </a:lnTo>
                <a:lnTo>
                  <a:pt x="57912" y="105537"/>
                </a:lnTo>
                <a:lnTo>
                  <a:pt x="53721" y="108585"/>
                </a:lnTo>
                <a:lnTo>
                  <a:pt x="49783" y="110489"/>
                </a:lnTo>
                <a:lnTo>
                  <a:pt x="45847" y="112394"/>
                </a:lnTo>
                <a:lnTo>
                  <a:pt x="41782" y="113411"/>
                </a:lnTo>
                <a:lnTo>
                  <a:pt x="37465" y="113411"/>
                </a:lnTo>
                <a:lnTo>
                  <a:pt x="29464" y="113411"/>
                </a:lnTo>
                <a:lnTo>
                  <a:pt x="23622" y="110998"/>
                </a:lnTo>
                <a:lnTo>
                  <a:pt x="19685" y="106299"/>
                </a:lnTo>
                <a:lnTo>
                  <a:pt x="15748" y="101473"/>
                </a:lnTo>
                <a:lnTo>
                  <a:pt x="13843" y="94106"/>
                </a:lnTo>
                <a:lnTo>
                  <a:pt x="13843" y="83947"/>
                </a:lnTo>
                <a:lnTo>
                  <a:pt x="13843" y="32385"/>
                </a:lnTo>
                <a:lnTo>
                  <a:pt x="0" y="32385"/>
                </a:lnTo>
                <a:lnTo>
                  <a:pt x="0" y="27686"/>
                </a:lnTo>
                <a:lnTo>
                  <a:pt x="3175" y="27177"/>
                </a:lnTo>
                <a:lnTo>
                  <a:pt x="5588" y="26288"/>
                </a:lnTo>
                <a:lnTo>
                  <a:pt x="7620" y="25018"/>
                </a:lnTo>
                <a:lnTo>
                  <a:pt x="9525" y="23749"/>
                </a:lnTo>
                <a:lnTo>
                  <a:pt x="11049" y="22225"/>
                </a:lnTo>
                <a:lnTo>
                  <a:pt x="12065" y="20192"/>
                </a:lnTo>
                <a:lnTo>
                  <a:pt x="13207" y="18287"/>
                </a:lnTo>
                <a:lnTo>
                  <a:pt x="13970" y="15875"/>
                </a:lnTo>
                <a:lnTo>
                  <a:pt x="14604" y="12826"/>
                </a:lnTo>
                <a:lnTo>
                  <a:pt x="15240" y="9905"/>
                </a:lnTo>
                <a:lnTo>
                  <a:pt x="15875" y="5587"/>
                </a:lnTo>
                <a:lnTo>
                  <a:pt x="166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97776" y="1717801"/>
            <a:ext cx="92710" cy="133350"/>
          </a:xfrm>
          <a:custGeom>
            <a:avLst/>
            <a:gdLst/>
            <a:ahLst/>
            <a:cxnLst/>
            <a:rect l="l" t="t" r="r" b="b"/>
            <a:pathLst>
              <a:path w="92709" h="133350">
                <a:moveTo>
                  <a:pt x="22478" y="0"/>
                </a:moveTo>
                <a:lnTo>
                  <a:pt x="27940" y="0"/>
                </a:lnTo>
                <a:lnTo>
                  <a:pt x="27940" y="58800"/>
                </a:lnTo>
                <a:lnTo>
                  <a:pt x="28321" y="58927"/>
                </a:lnTo>
                <a:lnTo>
                  <a:pt x="33147" y="53975"/>
                </a:lnTo>
                <a:lnTo>
                  <a:pt x="37083" y="50546"/>
                </a:lnTo>
                <a:lnTo>
                  <a:pt x="39877" y="48640"/>
                </a:lnTo>
                <a:lnTo>
                  <a:pt x="42672" y="46609"/>
                </a:lnTo>
                <a:lnTo>
                  <a:pt x="45466" y="45212"/>
                </a:lnTo>
                <a:lnTo>
                  <a:pt x="48259" y="44196"/>
                </a:lnTo>
                <a:lnTo>
                  <a:pt x="51053" y="43180"/>
                </a:lnTo>
                <a:lnTo>
                  <a:pt x="53975" y="42672"/>
                </a:lnTo>
                <a:lnTo>
                  <a:pt x="57150" y="42672"/>
                </a:lnTo>
                <a:lnTo>
                  <a:pt x="60578" y="42672"/>
                </a:lnTo>
                <a:lnTo>
                  <a:pt x="63626" y="43052"/>
                </a:lnTo>
                <a:lnTo>
                  <a:pt x="66167" y="43942"/>
                </a:lnTo>
                <a:lnTo>
                  <a:pt x="68833" y="44703"/>
                </a:lnTo>
                <a:lnTo>
                  <a:pt x="71247" y="45974"/>
                </a:lnTo>
                <a:lnTo>
                  <a:pt x="73278" y="47625"/>
                </a:lnTo>
                <a:lnTo>
                  <a:pt x="75310" y="49275"/>
                </a:lnTo>
                <a:lnTo>
                  <a:pt x="76962" y="51181"/>
                </a:lnTo>
                <a:lnTo>
                  <a:pt x="78231" y="53594"/>
                </a:lnTo>
                <a:lnTo>
                  <a:pt x="79501" y="56007"/>
                </a:lnTo>
                <a:lnTo>
                  <a:pt x="80391" y="58800"/>
                </a:lnTo>
                <a:lnTo>
                  <a:pt x="81025" y="62230"/>
                </a:lnTo>
                <a:lnTo>
                  <a:pt x="81660" y="65532"/>
                </a:lnTo>
                <a:lnTo>
                  <a:pt x="81915" y="69723"/>
                </a:lnTo>
                <a:lnTo>
                  <a:pt x="81915" y="74802"/>
                </a:lnTo>
                <a:lnTo>
                  <a:pt x="81915" y="109855"/>
                </a:lnTo>
                <a:lnTo>
                  <a:pt x="81915" y="115188"/>
                </a:lnTo>
                <a:lnTo>
                  <a:pt x="82169" y="118872"/>
                </a:lnTo>
                <a:lnTo>
                  <a:pt x="82676" y="120903"/>
                </a:lnTo>
                <a:lnTo>
                  <a:pt x="83057" y="122809"/>
                </a:lnTo>
                <a:lnTo>
                  <a:pt x="92455" y="128524"/>
                </a:lnTo>
                <a:lnTo>
                  <a:pt x="92455" y="133096"/>
                </a:lnTo>
                <a:lnTo>
                  <a:pt x="55752" y="133096"/>
                </a:lnTo>
                <a:lnTo>
                  <a:pt x="55752" y="128524"/>
                </a:lnTo>
                <a:lnTo>
                  <a:pt x="58293" y="127762"/>
                </a:lnTo>
                <a:lnTo>
                  <a:pt x="59944" y="127126"/>
                </a:lnTo>
                <a:lnTo>
                  <a:pt x="60959" y="126619"/>
                </a:lnTo>
                <a:lnTo>
                  <a:pt x="62102" y="125984"/>
                </a:lnTo>
                <a:lnTo>
                  <a:pt x="62992" y="125222"/>
                </a:lnTo>
                <a:lnTo>
                  <a:pt x="63626" y="124333"/>
                </a:lnTo>
                <a:lnTo>
                  <a:pt x="64389" y="123317"/>
                </a:lnTo>
                <a:lnTo>
                  <a:pt x="64897" y="121793"/>
                </a:lnTo>
                <a:lnTo>
                  <a:pt x="65404" y="119634"/>
                </a:lnTo>
                <a:lnTo>
                  <a:pt x="65785" y="117601"/>
                </a:lnTo>
                <a:lnTo>
                  <a:pt x="65913" y="114426"/>
                </a:lnTo>
                <a:lnTo>
                  <a:pt x="65913" y="110236"/>
                </a:lnTo>
                <a:lnTo>
                  <a:pt x="65913" y="85851"/>
                </a:lnTo>
                <a:lnTo>
                  <a:pt x="65913" y="77597"/>
                </a:lnTo>
                <a:lnTo>
                  <a:pt x="65531" y="71247"/>
                </a:lnTo>
                <a:lnTo>
                  <a:pt x="64643" y="66928"/>
                </a:lnTo>
                <a:lnTo>
                  <a:pt x="63880" y="62611"/>
                </a:lnTo>
                <a:lnTo>
                  <a:pt x="62229" y="59309"/>
                </a:lnTo>
                <a:lnTo>
                  <a:pt x="59817" y="57150"/>
                </a:lnTo>
                <a:lnTo>
                  <a:pt x="57276" y="54990"/>
                </a:lnTo>
                <a:lnTo>
                  <a:pt x="53848" y="53848"/>
                </a:lnTo>
                <a:lnTo>
                  <a:pt x="49529" y="53848"/>
                </a:lnTo>
                <a:lnTo>
                  <a:pt x="46990" y="53848"/>
                </a:lnTo>
                <a:lnTo>
                  <a:pt x="44830" y="54228"/>
                </a:lnTo>
                <a:lnTo>
                  <a:pt x="42799" y="55118"/>
                </a:lnTo>
                <a:lnTo>
                  <a:pt x="40767" y="56007"/>
                </a:lnTo>
                <a:lnTo>
                  <a:pt x="38480" y="57531"/>
                </a:lnTo>
                <a:lnTo>
                  <a:pt x="35941" y="59817"/>
                </a:lnTo>
                <a:lnTo>
                  <a:pt x="33274" y="62102"/>
                </a:lnTo>
                <a:lnTo>
                  <a:pt x="31369" y="64388"/>
                </a:lnTo>
                <a:lnTo>
                  <a:pt x="29972" y="66675"/>
                </a:lnTo>
                <a:lnTo>
                  <a:pt x="28701" y="69087"/>
                </a:lnTo>
                <a:lnTo>
                  <a:pt x="27940" y="71500"/>
                </a:lnTo>
                <a:lnTo>
                  <a:pt x="27940" y="74168"/>
                </a:lnTo>
                <a:lnTo>
                  <a:pt x="27940" y="109855"/>
                </a:lnTo>
                <a:lnTo>
                  <a:pt x="27940" y="114046"/>
                </a:lnTo>
                <a:lnTo>
                  <a:pt x="28067" y="117094"/>
                </a:lnTo>
                <a:lnTo>
                  <a:pt x="28321" y="118872"/>
                </a:lnTo>
                <a:lnTo>
                  <a:pt x="28575" y="120650"/>
                </a:lnTo>
                <a:lnTo>
                  <a:pt x="38353" y="128524"/>
                </a:lnTo>
                <a:lnTo>
                  <a:pt x="38353" y="133096"/>
                </a:lnTo>
                <a:lnTo>
                  <a:pt x="1524" y="133096"/>
                </a:lnTo>
                <a:lnTo>
                  <a:pt x="1524" y="128524"/>
                </a:lnTo>
                <a:lnTo>
                  <a:pt x="4191" y="127762"/>
                </a:lnTo>
                <a:lnTo>
                  <a:pt x="6223" y="127126"/>
                </a:lnTo>
                <a:lnTo>
                  <a:pt x="7366" y="126364"/>
                </a:lnTo>
                <a:lnTo>
                  <a:pt x="8508" y="125730"/>
                </a:lnTo>
                <a:lnTo>
                  <a:pt x="9398" y="124840"/>
                </a:lnTo>
                <a:lnTo>
                  <a:pt x="10032" y="123825"/>
                </a:lnTo>
                <a:lnTo>
                  <a:pt x="10795" y="122809"/>
                </a:lnTo>
                <a:lnTo>
                  <a:pt x="11175" y="121285"/>
                </a:lnTo>
                <a:lnTo>
                  <a:pt x="11556" y="119252"/>
                </a:lnTo>
                <a:lnTo>
                  <a:pt x="11810" y="117221"/>
                </a:lnTo>
                <a:lnTo>
                  <a:pt x="11938" y="114173"/>
                </a:lnTo>
                <a:lnTo>
                  <a:pt x="11938" y="109855"/>
                </a:lnTo>
                <a:lnTo>
                  <a:pt x="11938" y="32003"/>
                </a:lnTo>
                <a:lnTo>
                  <a:pt x="11938" y="26035"/>
                </a:lnTo>
                <a:lnTo>
                  <a:pt x="11938" y="21844"/>
                </a:lnTo>
                <a:lnTo>
                  <a:pt x="11810" y="19558"/>
                </a:lnTo>
                <a:lnTo>
                  <a:pt x="11810" y="17145"/>
                </a:lnTo>
                <a:lnTo>
                  <a:pt x="11556" y="15239"/>
                </a:lnTo>
                <a:lnTo>
                  <a:pt x="11175" y="13588"/>
                </a:lnTo>
                <a:lnTo>
                  <a:pt x="10668" y="11937"/>
                </a:lnTo>
                <a:lnTo>
                  <a:pt x="10159" y="10540"/>
                </a:lnTo>
                <a:lnTo>
                  <a:pt x="9398" y="9651"/>
                </a:lnTo>
                <a:lnTo>
                  <a:pt x="8763" y="8762"/>
                </a:lnTo>
                <a:lnTo>
                  <a:pt x="7747" y="8000"/>
                </a:lnTo>
                <a:lnTo>
                  <a:pt x="6603" y="7493"/>
                </a:lnTo>
                <a:lnTo>
                  <a:pt x="5333" y="6858"/>
                </a:lnTo>
                <a:lnTo>
                  <a:pt x="3175" y="6350"/>
                </a:lnTo>
                <a:lnTo>
                  <a:pt x="0" y="5714"/>
                </a:lnTo>
                <a:lnTo>
                  <a:pt x="0" y="888"/>
                </a:lnTo>
                <a:lnTo>
                  <a:pt x="22478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231380" y="1699260"/>
            <a:ext cx="521970" cy="15773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541776" y="2154910"/>
            <a:ext cx="128803" cy="1288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552190" y="2169667"/>
            <a:ext cx="118872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06952" y="2130526"/>
            <a:ext cx="124232" cy="1470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17492" y="2146045"/>
            <a:ext cx="113538" cy="13614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941064" y="2113800"/>
            <a:ext cx="453402" cy="19582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955415" y="2134107"/>
            <a:ext cx="436245" cy="176530"/>
          </a:xfrm>
          <a:custGeom>
            <a:avLst/>
            <a:gdLst/>
            <a:ahLst/>
            <a:cxnLst/>
            <a:rect l="l" t="t" r="r" b="b"/>
            <a:pathLst>
              <a:path w="436245" h="176530">
                <a:moveTo>
                  <a:pt x="236982" y="2793"/>
                </a:moveTo>
                <a:lnTo>
                  <a:pt x="222631" y="2793"/>
                </a:lnTo>
                <a:lnTo>
                  <a:pt x="222631" y="175894"/>
                </a:lnTo>
                <a:lnTo>
                  <a:pt x="236982" y="175894"/>
                </a:lnTo>
                <a:lnTo>
                  <a:pt x="236982" y="2793"/>
                </a:lnTo>
                <a:close/>
              </a:path>
              <a:path w="436245" h="176530">
                <a:moveTo>
                  <a:pt x="379475" y="0"/>
                </a:moveTo>
                <a:lnTo>
                  <a:pt x="376936" y="7112"/>
                </a:lnTo>
                <a:lnTo>
                  <a:pt x="387155" y="11566"/>
                </a:lnTo>
                <a:lnTo>
                  <a:pt x="395922" y="17700"/>
                </a:lnTo>
                <a:lnTo>
                  <a:pt x="417020" y="58483"/>
                </a:lnTo>
                <a:lnTo>
                  <a:pt x="419608" y="87249"/>
                </a:lnTo>
                <a:lnTo>
                  <a:pt x="418963" y="102822"/>
                </a:lnTo>
                <a:lnTo>
                  <a:pt x="409194" y="140969"/>
                </a:lnTo>
                <a:lnTo>
                  <a:pt x="377189" y="169290"/>
                </a:lnTo>
                <a:lnTo>
                  <a:pt x="379475" y="176402"/>
                </a:lnTo>
                <a:lnTo>
                  <a:pt x="413158" y="156400"/>
                </a:lnTo>
                <a:lnTo>
                  <a:pt x="432117" y="119427"/>
                </a:lnTo>
                <a:lnTo>
                  <a:pt x="435737" y="88264"/>
                </a:lnTo>
                <a:lnTo>
                  <a:pt x="434830" y="72098"/>
                </a:lnTo>
                <a:lnTo>
                  <a:pt x="421132" y="30861"/>
                </a:lnTo>
                <a:lnTo>
                  <a:pt x="392235" y="4589"/>
                </a:lnTo>
                <a:lnTo>
                  <a:pt x="379475" y="0"/>
                </a:lnTo>
                <a:close/>
              </a:path>
              <a:path w="436245" h="176530">
                <a:moveTo>
                  <a:pt x="56261" y="0"/>
                </a:moveTo>
                <a:lnTo>
                  <a:pt x="22649" y="20056"/>
                </a:lnTo>
                <a:lnTo>
                  <a:pt x="3635" y="57134"/>
                </a:lnTo>
                <a:lnTo>
                  <a:pt x="0" y="88264"/>
                </a:lnTo>
                <a:lnTo>
                  <a:pt x="904" y="104483"/>
                </a:lnTo>
                <a:lnTo>
                  <a:pt x="14477" y="145541"/>
                </a:lnTo>
                <a:lnTo>
                  <a:pt x="43428" y="171830"/>
                </a:lnTo>
                <a:lnTo>
                  <a:pt x="56261" y="176402"/>
                </a:lnTo>
                <a:lnTo>
                  <a:pt x="58547" y="169290"/>
                </a:lnTo>
                <a:lnTo>
                  <a:pt x="48474" y="164812"/>
                </a:lnTo>
                <a:lnTo>
                  <a:pt x="39782" y="158607"/>
                </a:lnTo>
                <a:lnTo>
                  <a:pt x="18716" y="116966"/>
                </a:lnTo>
                <a:lnTo>
                  <a:pt x="16129" y="87249"/>
                </a:lnTo>
                <a:lnTo>
                  <a:pt x="16788" y="72098"/>
                </a:lnTo>
                <a:lnTo>
                  <a:pt x="26543" y="35051"/>
                </a:lnTo>
                <a:lnTo>
                  <a:pt x="58800" y="7112"/>
                </a:lnTo>
                <a:lnTo>
                  <a:pt x="5626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32351" y="2134107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30">
                <a:moveTo>
                  <a:pt x="2539" y="0"/>
                </a:moveTo>
                <a:lnTo>
                  <a:pt x="36151" y="20056"/>
                </a:lnTo>
                <a:lnTo>
                  <a:pt x="55165" y="57134"/>
                </a:lnTo>
                <a:lnTo>
                  <a:pt x="58800" y="88264"/>
                </a:lnTo>
                <a:lnTo>
                  <a:pt x="57896" y="104483"/>
                </a:lnTo>
                <a:lnTo>
                  <a:pt x="44323" y="145541"/>
                </a:lnTo>
                <a:lnTo>
                  <a:pt x="15355" y="171830"/>
                </a:lnTo>
                <a:lnTo>
                  <a:pt x="2539" y="176402"/>
                </a:lnTo>
                <a:lnTo>
                  <a:pt x="253" y="169290"/>
                </a:lnTo>
                <a:lnTo>
                  <a:pt x="10326" y="164812"/>
                </a:lnTo>
                <a:lnTo>
                  <a:pt x="19018" y="158607"/>
                </a:lnTo>
                <a:lnTo>
                  <a:pt x="40084" y="116966"/>
                </a:lnTo>
                <a:lnTo>
                  <a:pt x="42672" y="87249"/>
                </a:lnTo>
                <a:lnTo>
                  <a:pt x="42027" y="72199"/>
                </a:lnTo>
                <a:lnTo>
                  <a:pt x="32258" y="35051"/>
                </a:lnTo>
                <a:lnTo>
                  <a:pt x="0" y="7112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950842" y="2129535"/>
            <a:ext cx="246126" cy="18554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23233" y="2150617"/>
            <a:ext cx="114300" cy="127000"/>
          </a:xfrm>
          <a:custGeom>
            <a:avLst/>
            <a:gdLst/>
            <a:ahLst/>
            <a:cxnLst/>
            <a:rect l="l" t="t" r="r" b="b"/>
            <a:pathLst>
              <a:path w="114300" h="127000">
                <a:moveTo>
                  <a:pt x="68961" y="0"/>
                </a:moveTo>
                <a:lnTo>
                  <a:pt x="24383" y="0"/>
                </a:lnTo>
                <a:lnTo>
                  <a:pt x="23367" y="4572"/>
                </a:lnTo>
                <a:lnTo>
                  <a:pt x="26542" y="4826"/>
                </a:lnTo>
                <a:lnTo>
                  <a:pt x="28828" y="5461"/>
                </a:lnTo>
                <a:lnTo>
                  <a:pt x="30225" y="6604"/>
                </a:lnTo>
                <a:lnTo>
                  <a:pt x="31750" y="7747"/>
                </a:lnTo>
                <a:lnTo>
                  <a:pt x="32512" y="9779"/>
                </a:lnTo>
                <a:lnTo>
                  <a:pt x="32512" y="16510"/>
                </a:lnTo>
                <a:lnTo>
                  <a:pt x="31750" y="21462"/>
                </a:lnTo>
                <a:lnTo>
                  <a:pt x="30352" y="27686"/>
                </a:lnTo>
                <a:lnTo>
                  <a:pt x="14604" y="99314"/>
                </a:lnTo>
                <a:lnTo>
                  <a:pt x="9270" y="117094"/>
                </a:lnTo>
                <a:lnTo>
                  <a:pt x="8508" y="118618"/>
                </a:lnTo>
                <a:lnTo>
                  <a:pt x="1015" y="122428"/>
                </a:lnTo>
                <a:lnTo>
                  <a:pt x="0" y="127000"/>
                </a:lnTo>
                <a:lnTo>
                  <a:pt x="46862" y="127000"/>
                </a:lnTo>
                <a:lnTo>
                  <a:pt x="53593" y="126365"/>
                </a:lnTo>
                <a:lnTo>
                  <a:pt x="65277" y="123825"/>
                </a:lnTo>
                <a:lnTo>
                  <a:pt x="70484" y="121920"/>
                </a:lnTo>
                <a:lnTo>
                  <a:pt x="76390" y="118745"/>
                </a:lnTo>
                <a:lnTo>
                  <a:pt x="32257" y="118745"/>
                </a:lnTo>
                <a:lnTo>
                  <a:pt x="28701" y="118618"/>
                </a:lnTo>
                <a:lnTo>
                  <a:pt x="26924" y="118491"/>
                </a:lnTo>
                <a:lnTo>
                  <a:pt x="51053" y="8382"/>
                </a:lnTo>
                <a:lnTo>
                  <a:pt x="57150" y="8128"/>
                </a:lnTo>
                <a:lnTo>
                  <a:pt x="96287" y="8128"/>
                </a:lnTo>
                <a:lnTo>
                  <a:pt x="93725" y="6223"/>
                </a:lnTo>
                <a:lnTo>
                  <a:pt x="88264" y="3556"/>
                </a:lnTo>
                <a:lnTo>
                  <a:pt x="76580" y="762"/>
                </a:lnTo>
                <a:lnTo>
                  <a:pt x="68961" y="0"/>
                </a:lnTo>
                <a:close/>
              </a:path>
              <a:path w="114300" h="127000">
                <a:moveTo>
                  <a:pt x="96287" y="8128"/>
                </a:moveTo>
                <a:lnTo>
                  <a:pt x="59943" y="8128"/>
                </a:lnTo>
                <a:lnTo>
                  <a:pt x="68276" y="8745"/>
                </a:lnTo>
                <a:lnTo>
                  <a:pt x="75549" y="10588"/>
                </a:lnTo>
                <a:lnTo>
                  <a:pt x="95884" y="47244"/>
                </a:lnTo>
                <a:lnTo>
                  <a:pt x="95648" y="54028"/>
                </a:lnTo>
                <a:lnTo>
                  <a:pt x="84576" y="91336"/>
                </a:lnTo>
                <a:lnTo>
                  <a:pt x="51244" y="117427"/>
                </a:lnTo>
                <a:lnTo>
                  <a:pt x="37337" y="118745"/>
                </a:lnTo>
                <a:lnTo>
                  <a:pt x="76390" y="118745"/>
                </a:lnTo>
                <a:lnTo>
                  <a:pt x="80009" y="116840"/>
                </a:lnTo>
                <a:lnTo>
                  <a:pt x="84836" y="113157"/>
                </a:lnTo>
                <a:lnTo>
                  <a:pt x="89788" y="108458"/>
                </a:lnTo>
                <a:lnTo>
                  <a:pt x="94868" y="103759"/>
                </a:lnTo>
                <a:lnTo>
                  <a:pt x="99187" y="98171"/>
                </a:lnTo>
                <a:lnTo>
                  <a:pt x="102742" y="91694"/>
                </a:lnTo>
                <a:lnTo>
                  <a:pt x="106425" y="85344"/>
                </a:lnTo>
                <a:lnTo>
                  <a:pt x="109092" y="78232"/>
                </a:lnTo>
                <a:lnTo>
                  <a:pt x="110997" y="70612"/>
                </a:lnTo>
                <a:lnTo>
                  <a:pt x="113029" y="62992"/>
                </a:lnTo>
                <a:lnTo>
                  <a:pt x="113918" y="54991"/>
                </a:lnTo>
                <a:lnTo>
                  <a:pt x="113901" y="38123"/>
                </a:lnTo>
                <a:lnTo>
                  <a:pt x="112649" y="30861"/>
                </a:lnTo>
                <a:lnTo>
                  <a:pt x="110108" y="24765"/>
                </a:lnTo>
                <a:lnTo>
                  <a:pt x="107568" y="18542"/>
                </a:lnTo>
                <a:lnTo>
                  <a:pt x="103758" y="13589"/>
                </a:lnTo>
                <a:lnTo>
                  <a:pt x="98678" y="9906"/>
                </a:lnTo>
                <a:lnTo>
                  <a:pt x="96287" y="812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50157" y="2158745"/>
            <a:ext cx="69215" cy="111125"/>
          </a:xfrm>
          <a:custGeom>
            <a:avLst/>
            <a:gdLst/>
            <a:ahLst/>
            <a:cxnLst/>
            <a:rect l="l" t="t" r="r" b="b"/>
            <a:pathLst>
              <a:path w="69214" h="111125">
                <a:moveTo>
                  <a:pt x="33019" y="0"/>
                </a:moveTo>
                <a:lnTo>
                  <a:pt x="30225" y="0"/>
                </a:lnTo>
                <a:lnTo>
                  <a:pt x="27304" y="126"/>
                </a:lnTo>
                <a:lnTo>
                  <a:pt x="24129" y="253"/>
                </a:lnTo>
                <a:lnTo>
                  <a:pt x="0" y="110362"/>
                </a:lnTo>
                <a:lnTo>
                  <a:pt x="1777" y="110489"/>
                </a:lnTo>
                <a:lnTo>
                  <a:pt x="5333" y="110616"/>
                </a:lnTo>
                <a:lnTo>
                  <a:pt x="10413" y="110616"/>
                </a:lnTo>
                <a:lnTo>
                  <a:pt x="17652" y="110285"/>
                </a:lnTo>
                <a:lnTo>
                  <a:pt x="54101" y="88900"/>
                </a:lnTo>
                <a:lnTo>
                  <a:pt x="68024" y="52530"/>
                </a:lnTo>
                <a:lnTo>
                  <a:pt x="68960" y="39115"/>
                </a:lnTo>
                <a:lnTo>
                  <a:pt x="68391" y="29995"/>
                </a:lnTo>
                <a:lnTo>
                  <a:pt x="41352" y="617"/>
                </a:lnTo>
                <a:lnTo>
                  <a:pt x="330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023233" y="2150617"/>
            <a:ext cx="114300" cy="127000"/>
          </a:xfrm>
          <a:custGeom>
            <a:avLst/>
            <a:gdLst/>
            <a:ahLst/>
            <a:cxnLst/>
            <a:rect l="l" t="t" r="r" b="b"/>
            <a:pathLst>
              <a:path w="114300" h="127000">
                <a:moveTo>
                  <a:pt x="24383" y="0"/>
                </a:moveTo>
                <a:lnTo>
                  <a:pt x="59562" y="0"/>
                </a:lnTo>
                <a:lnTo>
                  <a:pt x="68961" y="0"/>
                </a:lnTo>
                <a:lnTo>
                  <a:pt x="76580" y="762"/>
                </a:lnTo>
                <a:lnTo>
                  <a:pt x="82422" y="2159"/>
                </a:lnTo>
                <a:lnTo>
                  <a:pt x="88264" y="3556"/>
                </a:lnTo>
                <a:lnTo>
                  <a:pt x="93725" y="6223"/>
                </a:lnTo>
                <a:lnTo>
                  <a:pt x="98678" y="9906"/>
                </a:lnTo>
                <a:lnTo>
                  <a:pt x="103758" y="13589"/>
                </a:lnTo>
                <a:lnTo>
                  <a:pt x="107568" y="18542"/>
                </a:lnTo>
                <a:lnTo>
                  <a:pt x="110108" y="24765"/>
                </a:lnTo>
                <a:lnTo>
                  <a:pt x="112649" y="30861"/>
                </a:lnTo>
                <a:lnTo>
                  <a:pt x="113918" y="38227"/>
                </a:lnTo>
                <a:lnTo>
                  <a:pt x="113918" y="46609"/>
                </a:lnTo>
                <a:lnTo>
                  <a:pt x="113918" y="54991"/>
                </a:lnTo>
                <a:lnTo>
                  <a:pt x="113029" y="62992"/>
                </a:lnTo>
                <a:lnTo>
                  <a:pt x="110997" y="70612"/>
                </a:lnTo>
                <a:lnTo>
                  <a:pt x="109092" y="78232"/>
                </a:lnTo>
                <a:lnTo>
                  <a:pt x="106425" y="85344"/>
                </a:lnTo>
                <a:lnTo>
                  <a:pt x="102742" y="91694"/>
                </a:lnTo>
                <a:lnTo>
                  <a:pt x="99187" y="98171"/>
                </a:lnTo>
                <a:lnTo>
                  <a:pt x="94868" y="103759"/>
                </a:lnTo>
                <a:lnTo>
                  <a:pt x="89788" y="108458"/>
                </a:lnTo>
                <a:lnTo>
                  <a:pt x="84836" y="113157"/>
                </a:lnTo>
                <a:lnTo>
                  <a:pt x="80009" y="116840"/>
                </a:lnTo>
                <a:lnTo>
                  <a:pt x="75183" y="119380"/>
                </a:lnTo>
                <a:lnTo>
                  <a:pt x="70484" y="121920"/>
                </a:lnTo>
                <a:lnTo>
                  <a:pt x="65277" y="123825"/>
                </a:lnTo>
                <a:lnTo>
                  <a:pt x="59436" y="125095"/>
                </a:lnTo>
                <a:lnTo>
                  <a:pt x="53593" y="126365"/>
                </a:lnTo>
                <a:lnTo>
                  <a:pt x="46862" y="127000"/>
                </a:lnTo>
                <a:lnTo>
                  <a:pt x="39115" y="127000"/>
                </a:lnTo>
                <a:lnTo>
                  <a:pt x="0" y="127000"/>
                </a:lnTo>
                <a:lnTo>
                  <a:pt x="1015" y="122428"/>
                </a:lnTo>
                <a:lnTo>
                  <a:pt x="3301" y="122047"/>
                </a:lnTo>
                <a:lnTo>
                  <a:pt x="5079" y="121539"/>
                </a:lnTo>
                <a:lnTo>
                  <a:pt x="6350" y="120650"/>
                </a:lnTo>
                <a:lnTo>
                  <a:pt x="7492" y="119761"/>
                </a:lnTo>
                <a:lnTo>
                  <a:pt x="8508" y="118618"/>
                </a:lnTo>
                <a:lnTo>
                  <a:pt x="9270" y="117094"/>
                </a:lnTo>
                <a:lnTo>
                  <a:pt x="10032" y="115697"/>
                </a:lnTo>
                <a:lnTo>
                  <a:pt x="30352" y="27686"/>
                </a:lnTo>
                <a:lnTo>
                  <a:pt x="31750" y="21462"/>
                </a:lnTo>
                <a:lnTo>
                  <a:pt x="32512" y="16510"/>
                </a:lnTo>
                <a:lnTo>
                  <a:pt x="32512" y="12700"/>
                </a:lnTo>
                <a:lnTo>
                  <a:pt x="32512" y="9779"/>
                </a:lnTo>
                <a:lnTo>
                  <a:pt x="31750" y="7747"/>
                </a:lnTo>
                <a:lnTo>
                  <a:pt x="30225" y="6604"/>
                </a:lnTo>
                <a:lnTo>
                  <a:pt x="28828" y="5461"/>
                </a:lnTo>
                <a:lnTo>
                  <a:pt x="26542" y="4826"/>
                </a:lnTo>
                <a:lnTo>
                  <a:pt x="23367" y="4572"/>
                </a:lnTo>
                <a:lnTo>
                  <a:pt x="243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210811" y="2127478"/>
            <a:ext cx="104360" cy="15166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225163" y="2147189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80">
                <a:moveTo>
                  <a:pt x="58800" y="0"/>
                </a:moveTo>
                <a:lnTo>
                  <a:pt x="51308" y="0"/>
                </a:lnTo>
                <a:lnTo>
                  <a:pt x="44323" y="2032"/>
                </a:lnTo>
                <a:lnTo>
                  <a:pt x="37973" y="5969"/>
                </a:lnTo>
                <a:lnTo>
                  <a:pt x="31496" y="9906"/>
                </a:lnTo>
                <a:lnTo>
                  <a:pt x="8889" y="47751"/>
                </a:lnTo>
                <a:lnTo>
                  <a:pt x="40" y="91543"/>
                </a:lnTo>
                <a:lnTo>
                  <a:pt x="0" y="98044"/>
                </a:lnTo>
                <a:lnTo>
                  <a:pt x="428" y="105995"/>
                </a:lnTo>
                <a:lnTo>
                  <a:pt x="18287" y="131952"/>
                </a:lnTo>
                <a:lnTo>
                  <a:pt x="34798" y="131952"/>
                </a:lnTo>
                <a:lnTo>
                  <a:pt x="41656" y="129921"/>
                </a:lnTo>
                <a:lnTo>
                  <a:pt x="48006" y="126111"/>
                </a:lnTo>
                <a:lnTo>
                  <a:pt x="50816" y="124333"/>
                </a:lnTo>
                <a:lnTo>
                  <a:pt x="23875" y="124333"/>
                </a:lnTo>
                <a:lnTo>
                  <a:pt x="20447" y="122809"/>
                </a:lnTo>
                <a:lnTo>
                  <a:pt x="18414" y="119507"/>
                </a:lnTo>
                <a:lnTo>
                  <a:pt x="16256" y="116205"/>
                </a:lnTo>
                <a:lnTo>
                  <a:pt x="15239" y="111125"/>
                </a:lnTo>
                <a:lnTo>
                  <a:pt x="19558" y="70231"/>
                </a:lnTo>
                <a:lnTo>
                  <a:pt x="80959" y="70231"/>
                </a:lnTo>
                <a:lnTo>
                  <a:pt x="82351" y="64117"/>
                </a:lnTo>
                <a:lnTo>
                  <a:pt x="82945" y="60833"/>
                </a:lnTo>
                <a:lnTo>
                  <a:pt x="21844" y="60833"/>
                </a:lnTo>
                <a:lnTo>
                  <a:pt x="25251" y="48714"/>
                </a:lnTo>
                <a:lnTo>
                  <a:pt x="43687" y="12191"/>
                </a:lnTo>
                <a:lnTo>
                  <a:pt x="50419" y="7620"/>
                </a:lnTo>
                <a:lnTo>
                  <a:pt x="77836" y="7620"/>
                </a:lnTo>
                <a:lnTo>
                  <a:pt x="70635" y="2143"/>
                </a:lnTo>
                <a:lnTo>
                  <a:pt x="58800" y="0"/>
                </a:lnTo>
                <a:close/>
              </a:path>
              <a:path w="86360" h="132080">
                <a:moveTo>
                  <a:pt x="80959" y="70231"/>
                </a:moveTo>
                <a:lnTo>
                  <a:pt x="64262" y="70231"/>
                </a:lnTo>
                <a:lnTo>
                  <a:pt x="60834" y="82538"/>
                </a:lnTo>
                <a:lnTo>
                  <a:pt x="57038" y="93345"/>
                </a:lnTo>
                <a:lnTo>
                  <a:pt x="52885" y="102627"/>
                </a:lnTo>
                <a:lnTo>
                  <a:pt x="48387" y="110362"/>
                </a:lnTo>
                <a:lnTo>
                  <a:pt x="42163" y="119761"/>
                </a:lnTo>
                <a:lnTo>
                  <a:pt x="35560" y="124333"/>
                </a:lnTo>
                <a:lnTo>
                  <a:pt x="50816" y="124333"/>
                </a:lnTo>
                <a:lnTo>
                  <a:pt x="74162" y="91543"/>
                </a:lnTo>
                <a:lnTo>
                  <a:pt x="80803" y="70913"/>
                </a:lnTo>
                <a:lnTo>
                  <a:pt x="80959" y="70231"/>
                </a:lnTo>
                <a:close/>
              </a:path>
              <a:path w="86360" h="132080">
                <a:moveTo>
                  <a:pt x="77836" y="7620"/>
                </a:moveTo>
                <a:lnTo>
                  <a:pt x="62229" y="7620"/>
                </a:lnTo>
                <a:lnTo>
                  <a:pt x="65532" y="9144"/>
                </a:lnTo>
                <a:lnTo>
                  <a:pt x="67563" y="12446"/>
                </a:lnTo>
                <a:lnTo>
                  <a:pt x="69723" y="15621"/>
                </a:lnTo>
                <a:lnTo>
                  <a:pt x="70738" y="20447"/>
                </a:lnTo>
                <a:lnTo>
                  <a:pt x="70670" y="28954"/>
                </a:lnTo>
                <a:lnTo>
                  <a:pt x="70470" y="34480"/>
                </a:lnTo>
                <a:lnTo>
                  <a:pt x="69675" y="42513"/>
                </a:lnTo>
                <a:lnTo>
                  <a:pt x="68327" y="51304"/>
                </a:lnTo>
                <a:lnTo>
                  <a:pt x="66421" y="60833"/>
                </a:lnTo>
                <a:lnTo>
                  <a:pt x="82945" y="60833"/>
                </a:lnTo>
                <a:lnTo>
                  <a:pt x="85851" y="34289"/>
                </a:lnTo>
                <a:lnTo>
                  <a:pt x="84161" y="19288"/>
                </a:lnTo>
                <a:lnTo>
                  <a:pt x="79089" y="8572"/>
                </a:lnTo>
                <a:lnTo>
                  <a:pt x="77836" y="76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240403" y="2217420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8" y="0"/>
                </a:moveTo>
                <a:lnTo>
                  <a:pt x="2411" y="9693"/>
                </a:lnTo>
                <a:lnTo>
                  <a:pt x="1063" y="18589"/>
                </a:lnTo>
                <a:lnTo>
                  <a:pt x="263" y="26699"/>
                </a:lnTo>
                <a:lnTo>
                  <a:pt x="0" y="34035"/>
                </a:lnTo>
                <a:lnTo>
                  <a:pt x="0" y="40893"/>
                </a:lnTo>
                <a:lnTo>
                  <a:pt x="1016" y="45974"/>
                </a:lnTo>
                <a:lnTo>
                  <a:pt x="3175" y="49275"/>
                </a:lnTo>
                <a:lnTo>
                  <a:pt x="5207" y="52577"/>
                </a:lnTo>
                <a:lnTo>
                  <a:pt x="8636" y="54101"/>
                </a:lnTo>
                <a:lnTo>
                  <a:pt x="13335" y="54101"/>
                </a:lnTo>
                <a:lnTo>
                  <a:pt x="20320" y="54101"/>
                </a:lnTo>
                <a:lnTo>
                  <a:pt x="45594" y="12307"/>
                </a:lnTo>
                <a:lnTo>
                  <a:pt x="49022" y="0"/>
                </a:lnTo>
                <a:lnTo>
                  <a:pt x="43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247007" y="2154808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813" y="0"/>
                </a:moveTo>
                <a:lnTo>
                  <a:pt x="28575" y="0"/>
                </a:lnTo>
                <a:lnTo>
                  <a:pt x="21843" y="4571"/>
                </a:lnTo>
                <a:lnTo>
                  <a:pt x="3407" y="41094"/>
                </a:lnTo>
                <a:lnTo>
                  <a:pt x="0" y="53212"/>
                </a:lnTo>
                <a:lnTo>
                  <a:pt x="44576" y="53212"/>
                </a:lnTo>
                <a:lnTo>
                  <a:pt x="46483" y="43684"/>
                </a:lnTo>
                <a:lnTo>
                  <a:pt x="47831" y="34893"/>
                </a:lnTo>
                <a:lnTo>
                  <a:pt x="48631" y="26816"/>
                </a:lnTo>
                <a:lnTo>
                  <a:pt x="48894" y="19430"/>
                </a:lnTo>
                <a:lnTo>
                  <a:pt x="48894" y="12826"/>
                </a:lnTo>
                <a:lnTo>
                  <a:pt x="47878" y="8000"/>
                </a:lnTo>
                <a:lnTo>
                  <a:pt x="45719" y="4825"/>
                </a:lnTo>
                <a:lnTo>
                  <a:pt x="43687" y="1524"/>
                </a:lnTo>
                <a:lnTo>
                  <a:pt x="40385" y="0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225163" y="2147189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80">
                <a:moveTo>
                  <a:pt x="58800" y="0"/>
                </a:moveTo>
                <a:lnTo>
                  <a:pt x="70635" y="2143"/>
                </a:lnTo>
                <a:lnTo>
                  <a:pt x="79089" y="8572"/>
                </a:lnTo>
                <a:lnTo>
                  <a:pt x="84161" y="19288"/>
                </a:lnTo>
                <a:lnTo>
                  <a:pt x="85851" y="34289"/>
                </a:lnTo>
                <a:lnTo>
                  <a:pt x="85851" y="40766"/>
                </a:lnTo>
                <a:lnTo>
                  <a:pt x="76708" y="84709"/>
                </a:lnTo>
                <a:lnTo>
                  <a:pt x="54228" y="122174"/>
                </a:lnTo>
                <a:lnTo>
                  <a:pt x="34798" y="131952"/>
                </a:lnTo>
                <a:lnTo>
                  <a:pt x="27432" y="131952"/>
                </a:lnTo>
                <a:lnTo>
                  <a:pt x="18287" y="131952"/>
                </a:lnTo>
                <a:lnTo>
                  <a:pt x="0" y="98044"/>
                </a:lnTo>
                <a:lnTo>
                  <a:pt x="0" y="91948"/>
                </a:lnTo>
                <a:lnTo>
                  <a:pt x="8889" y="47751"/>
                </a:lnTo>
                <a:lnTo>
                  <a:pt x="31496" y="9906"/>
                </a:lnTo>
                <a:lnTo>
                  <a:pt x="37973" y="5969"/>
                </a:lnTo>
                <a:lnTo>
                  <a:pt x="44323" y="2032"/>
                </a:lnTo>
                <a:lnTo>
                  <a:pt x="51308" y="0"/>
                </a:lnTo>
                <a:lnTo>
                  <a:pt x="58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459223" y="2177795"/>
            <a:ext cx="133375" cy="7086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473702" y="2236342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473702" y="2197735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469129" y="2231770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469129" y="2193163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42103" y="2197590"/>
            <a:ext cx="364985" cy="3113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56454" y="2216658"/>
            <a:ext cx="346075" cy="12700"/>
          </a:xfrm>
          <a:custGeom>
            <a:avLst/>
            <a:gdLst/>
            <a:ahLst/>
            <a:cxnLst/>
            <a:rect l="l" t="t" r="r" b="b"/>
            <a:pathLst>
              <a:path w="346075" h="12700">
                <a:moveTo>
                  <a:pt x="0" y="12191"/>
                </a:moveTo>
                <a:lnTo>
                  <a:pt x="345948" y="12191"/>
                </a:lnTo>
                <a:lnTo>
                  <a:pt x="345948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651883" y="2212086"/>
            <a:ext cx="355600" cy="21590"/>
          </a:xfrm>
          <a:custGeom>
            <a:avLst/>
            <a:gdLst/>
            <a:ahLst/>
            <a:cxnLst/>
            <a:rect l="l" t="t" r="r" b="b"/>
            <a:pathLst>
              <a:path w="355600" h="21589">
                <a:moveTo>
                  <a:pt x="0" y="21335"/>
                </a:moveTo>
                <a:lnTo>
                  <a:pt x="355092" y="21335"/>
                </a:lnTo>
                <a:lnTo>
                  <a:pt x="355092" y="0"/>
                </a:lnTo>
                <a:lnTo>
                  <a:pt x="0" y="0"/>
                </a:lnTo>
                <a:lnTo>
                  <a:pt x="0" y="213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744211" y="2058923"/>
            <a:ext cx="116586" cy="10744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759833" y="2078608"/>
            <a:ext cx="96520" cy="88265"/>
          </a:xfrm>
          <a:custGeom>
            <a:avLst/>
            <a:gdLst/>
            <a:ahLst/>
            <a:cxnLst/>
            <a:rect l="l" t="t" r="r" b="b"/>
            <a:pathLst>
              <a:path w="96520" h="88264">
                <a:moveTo>
                  <a:pt x="40131" y="0"/>
                </a:moveTo>
                <a:lnTo>
                  <a:pt x="16763" y="0"/>
                </a:lnTo>
                <a:lnTo>
                  <a:pt x="15747" y="4190"/>
                </a:lnTo>
                <a:lnTo>
                  <a:pt x="18541" y="4190"/>
                </a:lnTo>
                <a:lnTo>
                  <a:pt x="20446" y="4699"/>
                </a:lnTo>
                <a:lnTo>
                  <a:pt x="21462" y="5587"/>
                </a:lnTo>
                <a:lnTo>
                  <a:pt x="22478" y="6350"/>
                </a:lnTo>
                <a:lnTo>
                  <a:pt x="22987" y="7746"/>
                </a:lnTo>
                <a:lnTo>
                  <a:pt x="22944" y="11429"/>
                </a:lnTo>
                <a:lnTo>
                  <a:pt x="22732" y="13969"/>
                </a:lnTo>
                <a:lnTo>
                  <a:pt x="22225" y="17144"/>
                </a:lnTo>
                <a:lnTo>
                  <a:pt x="21716" y="18923"/>
                </a:lnTo>
                <a:lnTo>
                  <a:pt x="10450" y="69341"/>
                </a:lnTo>
                <a:lnTo>
                  <a:pt x="4317" y="82803"/>
                </a:lnTo>
                <a:lnTo>
                  <a:pt x="3428" y="83185"/>
                </a:lnTo>
                <a:lnTo>
                  <a:pt x="2286" y="83438"/>
                </a:lnTo>
                <a:lnTo>
                  <a:pt x="888" y="83692"/>
                </a:lnTo>
                <a:lnTo>
                  <a:pt x="0" y="87756"/>
                </a:lnTo>
                <a:lnTo>
                  <a:pt x="25272" y="87756"/>
                </a:lnTo>
                <a:lnTo>
                  <a:pt x="26034" y="83692"/>
                </a:lnTo>
                <a:lnTo>
                  <a:pt x="23367" y="83438"/>
                </a:lnTo>
                <a:lnTo>
                  <a:pt x="21589" y="82930"/>
                </a:lnTo>
                <a:lnTo>
                  <a:pt x="20446" y="82168"/>
                </a:lnTo>
                <a:lnTo>
                  <a:pt x="19430" y="81406"/>
                </a:lnTo>
                <a:lnTo>
                  <a:pt x="18795" y="80010"/>
                </a:lnTo>
                <a:lnTo>
                  <a:pt x="18859" y="76580"/>
                </a:lnTo>
                <a:lnTo>
                  <a:pt x="19050" y="75437"/>
                </a:lnTo>
                <a:lnTo>
                  <a:pt x="19557" y="71500"/>
                </a:lnTo>
                <a:lnTo>
                  <a:pt x="19965" y="69214"/>
                </a:lnTo>
                <a:lnTo>
                  <a:pt x="20954" y="64515"/>
                </a:lnTo>
                <a:lnTo>
                  <a:pt x="21614" y="61849"/>
                </a:lnTo>
                <a:lnTo>
                  <a:pt x="22097" y="59308"/>
                </a:lnTo>
                <a:lnTo>
                  <a:pt x="23367" y="53975"/>
                </a:lnTo>
                <a:lnTo>
                  <a:pt x="23875" y="51307"/>
                </a:lnTo>
                <a:lnTo>
                  <a:pt x="24511" y="48767"/>
                </a:lnTo>
                <a:lnTo>
                  <a:pt x="25145" y="46354"/>
                </a:lnTo>
                <a:lnTo>
                  <a:pt x="25653" y="44068"/>
                </a:lnTo>
                <a:lnTo>
                  <a:pt x="26288" y="41782"/>
                </a:lnTo>
                <a:lnTo>
                  <a:pt x="26669" y="39750"/>
                </a:lnTo>
                <a:lnTo>
                  <a:pt x="27177" y="38100"/>
                </a:lnTo>
                <a:lnTo>
                  <a:pt x="27558" y="35813"/>
                </a:lnTo>
                <a:lnTo>
                  <a:pt x="28066" y="33527"/>
                </a:lnTo>
                <a:lnTo>
                  <a:pt x="28828" y="29082"/>
                </a:lnTo>
                <a:lnTo>
                  <a:pt x="29337" y="26796"/>
                </a:lnTo>
                <a:lnTo>
                  <a:pt x="30075" y="22732"/>
                </a:lnTo>
                <a:lnTo>
                  <a:pt x="30352" y="20574"/>
                </a:lnTo>
                <a:lnTo>
                  <a:pt x="30733" y="18668"/>
                </a:lnTo>
                <a:lnTo>
                  <a:pt x="31241" y="15239"/>
                </a:lnTo>
                <a:lnTo>
                  <a:pt x="31495" y="13842"/>
                </a:lnTo>
                <a:lnTo>
                  <a:pt x="45409" y="13842"/>
                </a:lnTo>
                <a:lnTo>
                  <a:pt x="41702" y="4063"/>
                </a:lnTo>
                <a:lnTo>
                  <a:pt x="40131" y="0"/>
                </a:lnTo>
                <a:close/>
              </a:path>
              <a:path w="96520" h="88264">
                <a:moveTo>
                  <a:pt x="45409" y="13842"/>
                </a:moveTo>
                <a:lnTo>
                  <a:pt x="32384" y="13842"/>
                </a:lnTo>
                <a:lnTo>
                  <a:pt x="34162" y="19812"/>
                </a:lnTo>
                <a:lnTo>
                  <a:pt x="36194" y="25780"/>
                </a:lnTo>
                <a:lnTo>
                  <a:pt x="38480" y="32003"/>
                </a:lnTo>
                <a:lnTo>
                  <a:pt x="40639" y="38100"/>
                </a:lnTo>
                <a:lnTo>
                  <a:pt x="42925" y="44323"/>
                </a:lnTo>
                <a:lnTo>
                  <a:pt x="47751" y="56768"/>
                </a:lnTo>
                <a:lnTo>
                  <a:pt x="50291" y="62991"/>
                </a:lnTo>
                <a:lnTo>
                  <a:pt x="52756" y="69341"/>
                </a:lnTo>
                <a:lnTo>
                  <a:pt x="55244" y="75437"/>
                </a:lnTo>
                <a:lnTo>
                  <a:pt x="58462" y="83692"/>
                </a:lnTo>
                <a:lnTo>
                  <a:pt x="60070" y="87756"/>
                </a:lnTo>
                <a:lnTo>
                  <a:pt x="70357" y="87756"/>
                </a:lnTo>
                <a:lnTo>
                  <a:pt x="74975" y="67055"/>
                </a:lnTo>
                <a:lnTo>
                  <a:pt x="65024" y="67055"/>
                </a:lnTo>
                <a:lnTo>
                  <a:pt x="63372" y="61849"/>
                </a:lnTo>
                <a:lnTo>
                  <a:pt x="61594" y="56387"/>
                </a:lnTo>
                <a:lnTo>
                  <a:pt x="59562" y="50926"/>
                </a:lnTo>
                <a:lnTo>
                  <a:pt x="57530" y="45338"/>
                </a:lnTo>
                <a:lnTo>
                  <a:pt x="55371" y="39750"/>
                </a:lnTo>
                <a:lnTo>
                  <a:pt x="50955" y="28066"/>
                </a:lnTo>
                <a:lnTo>
                  <a:pt x="48844" y="22605"/>
                </a:lnTo>
                <a:lnTo>
                  <a:pt x="46608" y="17017"/>
                </a:lnTo>
                <a:lnTo>
                  <a:pt x="45409" y="13842"/>
                </a:lnTo>
                <a:close/>
              </a:path>
              <a:path w="96520" h="88264">
                <a:moveTo>
                  <a:pt x="96265" y="0"/>
                </a:moveTo>
                <a:lnTo>
                  <a:pt x="71119" y="0"/>
                </a:lnTo>
                <a:lnTo>
                  <a:pt x="70230" y="4190"/>
                </a:lnTo>
                <a:lnTo>
                  <a:pt x="72897" y="4190"/>
                </a:lnTo>
                <a:lnTo>
                  <a:pt x="74802" y="4699"/>
                </a:lnTo>
                <a:lnTo>
                  <a:pt x="75818" y="5587"/>
                </a:lnTo>
                <a:lnTo>
                  <a:pt x="76834" y="6350"/>
                </a:lnTo>
                <a:lnTo>
                  <a:pt x="77342" y="7746"/>
                </a:lnTo>
                <a:lnTo>
                  <a:pt x="77342" y="11429"/>
                </a:lnTo>
                <a:lnTo>
                  <a:pt x="77051" y="13969"/>
                </a:lnTo>
                <a:lnTo>
                  <a:pt x="76326" y="18923"/>
                </a:lnTo>
                <a:lnTo>
                  <a:pt x="75510" y="22732"/>
                </a:lnTo>
                <a:lnTo>
                  <a:pt x="74361" y="28320"/>
                </a:lnTo>
                <a:lnTo>
                  <a:pt x="73659" y="31241"/>
                </a:lnTo>
                <a:lnTo>
                  <a:pt x="72136" y="38100"/>
                </a:lnTo>
                <a:lnTo>
                  <a:pt x="71155" y="41782"/>
                </a:lnTo>
                <a:lnTo>
                  <a:pt x="69468" y="48767"/>
                </a:lnTo>
                <a:lnTo>
                  <a:pt x="68579" y="52958"/>
                </a:lnTo>
                <a:lnTo>
                  <a:pt x="66846" y="61975"/>
                </a:lnTo>
                <a:lnTo>
                  <a:pt x="65912" y="67055"/>
                </a:lnTo>
                <a:lnTo>
                  <a:pt x="74975" y="67055"/>
                </a:lnTo>
                <a:lnTo>
                  <a:pt x="86359" y="15875"/>
                </a:lnTo>
                <a:lnTo>
                  <a:pt x="87629" y="11429"/>
                </a:lnTo>
                <a:lnTo>
                  <a:pt x="95376" y="4063"/>
                </a:lnTo>
                <a:lnTo>
                  <a:pt x="962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759833" y="2078608"/>
            <a:ext cx="96520" cy="88265"/>
          </a:xfrm>
          <a:custGeom>
            <a:avLst/>
            <a:gdLst/>
            <a:ahLst/>
            <a:cxnLst/>
            <a:rect l="l" t="t" r="r" b="b"/>
            <a:pathLst>
              <a:path w="96520" h="88264">
                <a:moveTo>
                  <a:pt x="16763" y="0"/>
                </a:moveTo>
                <a:lnTo>
                  <a:pt x="40131" y="0"/>
                </a:lnTo>
                <a:lnTo>
                  <a:pt x="42290" y="5587"/>
                </a:lnTo>
                <a:lnTo>
                  <a:pt x="44450" y="11302"/>
                </a:lnTo>
                <a:lnTo>
                  <a:pt x="46608" y="17017"/>
                </a:lnTo>
                <a:lnTo>
                  <a:pt x="48894" y="22732"/>
                </a:lnTo>
                <a:lnTo>
                  <a:pt x="51053" y="28320"/>
                </a:lnTo>
                <a:lnTo>
                  <a:pt x="53212" y="34036"/>
                </a:lnTo>
                <a:lnTo>
                  <a:pt x="55371" y="39750"/>
                </a:lnTo>
                <a:lnTo>
                  <a:pt x="57530" y="45338"/>
                </a:lnTo>
                <a:lnTo>
                  <a:pt x="59562" y="50926"/>
                </a:lnTo>
                <a:lnTo>
                  <a:pt x="61594" y="56387"/>
                </a:lnTo>
                <a:lnTo>
                  <a:pt x="63372" y="61849"/>
                </a:lnTo>
                <a:lnTo>
                  <a:pt x="65024" y="67055"/>
                </a:lnTo>
                <a:lnTo>
                  <a:pt x="65912" y="67055"/>
                </a:lnTo>
                <a:lnTo>
                  <a:pt x="66420" y="64262"/>
                </a:lnTo>
                <a:lnTo>
                  <a:pt x="67055" y="60832"/>
                </a:lnTo>
                <a:lnTo>
                  <a:pt x="67817" y="56895"/>
                </a:lnTo>
                <a:lnTo>
                  <a:pt x="68579" y="52958"/>
                </a:lnTo>
                <a:lnTo>
                  <a:pt x="69468" y="48767"/>
                </a:lnTo>
                <a:lnTo>
                  <a:pt x="70484" y="44576"/>
                </a:lnTo>
                <a:lnTo>
                  <a:pt x="71246" y="41401"/>
                </a:lnTo>
                <a:lnTo>
                  <a:pt x="72136" y="38100"/>
                </a:lnTo>
                <a:lnTo>
                  <a:pt x="72897" y="34670"/>
                </a:lnTo>
                <a:lnTo>
                  <a:pt x="73659" y="31241"/>
                </a:lnTo>
                <a:lnTo>
                  <a:pt x="74421" y="28066"/>
                </a:lnTo>
                <a:lnTo>
                  <a:pt x="75056" y="24891"/>
                </a:lnTo>
                <a:lnTo>
                  <a:pt x="75691" y="21843"/>
                </a:lnTo>
                <a:lnTo>
                  <a:pt x="76326" y="18923"/>
                </a:lnTo>
                <a:lnTo>
                  <a:pt x="76707" y="16255"/>
                </a:lnTo>
                <a:lnTo>
                  <a:pt x="77088" y="13715"/>
                </a:lnTo>
                <a:lnTo>
                  <a:pt x="77342" y="11429"/>
                </a:lnTo>
                <a:lnTo>
                  <a:pt x="77342" y="9778"/>
                </a:lnTo>
                <a:lnTo>
                  <a:pt x="77342" y="7746"/>
                </a:lnTo>
                <a:lnTo>
                  <a:pt x="76834" y="6350"/>
                </a:lnTo>
                <a:lnTo>
                  <a:pt x="75818" y="5587"/>
                </a:lnTo>
                <a:lnTo>
                  <a:pt x="74802" y="4699"/>
                </a:lnTo>
                <a:lnTo>
                  <a:pt x="72897" y="4190"/>
                </a:lnTo>
                <a:lnTo>
                  <a:pt x="70230" y="4190"/>
                </a:lnTo>
                <a:lnTo>
                  <a:pt x="71119" y="0"/>
                </a:lnTo>
                <a:lnTo>
                  <a:pt x="96265" y="0"/>
                </a:lnTo>
                <a:lnTo>
                  <a:pt x="95376" y="4063"/>
                </a:lnTo>
                <a:lnTo>
                  <a:pt x="93852" y="4444"/>
                </a:lnTo>
                <a:lnTo>
                  <a:pt x="92582" y="4825"/>
                </a:lnTo>
                <a:lnTo>
                  <a:pt x="87629" y="11429"/>
                </a:lnTo>
                <a:lnTo>
                  <a:pt x="87121" y="13207"/>
                </a:lnTo>
                <a:lnTo>
                  <a:pt x="86359" y="15875"/>
                </a:lnTo>
                <a:lnTo>
                  <a:pt x="85597" y="19430"/>
                </a:lnTo>
                <a:lnTo>
                  <a:pt x="70357" y="87756"/>
                </a:lnTo>
                <a:lnTo>
                  <a:pt x="60070" y="87756"/>
                </a:lnTo>
                <a:lnTo>
                  <a:pt x="57657" y="81661"/>
                </a:lnTo>
                <a:lnTo>
                  <a:pt x="55244" y="75437"/>
                </a:lnTo>
                <a:lnTo>
                  <a:pt x="52704" y="69214"/>
                </a:lnTo>
                <a:lnTo>
                  <a:pt x="50291" y="62991"/>
                </a:lnTo>
                <a:lnTo>
                  <a:pt x="47751" y="56768"/>
                </a:lnTo>
                <a:lnTo>
                  <a:pt x="45338" y="50545"/>
                </a:lnTo>
                <a:lnTo>
                  <a:pt x="42925" y="44323"/>
                </a:lnTo>
                <a:lnTo>
                  <a:pt x="40639" y="38100"/>
                </a:lnTo>
                <a:lnTo>
                  <a:pt x="38480" y="32003"/>
                </a:lnTo>
                <a:lnTo>
                  <a:pt x="36194" y="25780"/>
                </a:lnTo>
                <a:lnTo>
                  <a:pt x="34162" y="19812"/>
                </a:lnTo>
                <a:lnTo>
                  <a:pt x="32384" y="13842"/>
                </a:lnTo>
                <a:lnTo>
                  <a:pt x="31495" y="13842"/>
                </a:lnTo>
                <a:lnTo>
                  <a:pt x="31241" y="15239"/>
                </a:lnTo>
                <a:lnTo>
                  <a:pt x="30987" y="16890"/>
                </a:lnTo>
                <a:lnTo>
                  <a:pt x="30733" y="18668"/>
                </a:lnTo>
                <a:lnTo>
                  <a:pt x="30352" y="20574"/>
                </a:lnTo>
                <a:lnTo>
                  <a:pt x="30099" y="22605"/>
                </a:lnTo>
                <a:lnTo>
                  <a:pt x="29717" y="24637"/>
                </a:lnTo>
                <a:lnTo>
                  <a:pt x="29337" y="26796"/>
                </a:lnTo>
                <a:lnTo>
                  <a:pt x="28828" y="29082"/>
                </a:lnTo>
                <a:lnTo>
                  <a:pt x="28447" y="31241"/>
                </a:lnTo>
                <a:lnTo>
                  <a:pt x="28066" y="33527"/>
                </a:lnTo>
                <a:lnTo>
                  <a:pt x="27558" y="35813"/>
                </a:lnTo>
                <a:lnTo>
                  <a:pt x="27177" y="38100"/>
                </a:lnTo>
                <a:lnTo>
                  <a:pt x="26669" y="39750"/>
                </a:lnTo>
                <a:lnTo>
                  <a:pt x="26288" y="41782"/>
                </a:lnTo>
                <a:lnTo>
                  <a:pt x="25653" y="44068"/>
                </a:lnTo>
                <a:lnTo>
                  <a:pt x="25145" y="46354"/>
                </a:lnTo>
                <a:lnTo>
                  <a:pt x="24511" y="48767"/>
                </a:lnTo>
                <a:lnTo>
                  <a:pt x="23875" y="51307"/>
                </a:lnTo>
                <a:lnTo>
                  <a:pt x="23367" y="53975"/>
                </a:lnTo>
                <a:lnTo>
                  <a:pt x="22732" y="56641"/>
                </a:lnTo>
                <a:lnTo>
                  <a:pt x="22097" y="59308"/>
                </a:lnTo>
                <a:lnTo>
                  <a:pt x="21589" y="61975"/>
                </a:lnTo>
                <a:lnTo>
                  <a:pt x="20954" y="64515"/>
                </a:lnTo>
                <a:lnTo>
                  <a:pt x="20446" y="66928"/>
                </a:lnTo>
                <a:lnTo>
                  <a:pt x="19938" y="69341"/>
                </a:lnTo>
                <a:lnTo>
                  <a:pt x="19557" y="71500"/>
                </a:lnTo>
                <a:lnTo>
                  <a:pt x="19303" y="73532"/>
                </a:lnTo>
                <a:lnTo>
                  <a:pt x="19050" y="75437"/>
                </a:lnTo>
                <a:lnTo>
                  <a:pt x="18795" y="76962"/>
                </a:lnTo>
                <a:lnTo>
                  <a:pt x="18795" y="78104"/>
                </a:lnTo>
                <a:lnTo>
                  <a:pt x="18795" y="80010"/>
                </a:lnTo>
                <a:lnTo>
                  <a:pt x="26034" y="83692"/>
                </a:lnTo>
                <a:lnTo>
                  <a:pt x="25272" y="87756"/>
                </a:lnTo>
                <a:lnTo>
                  <a:pt x="0" y="87756"/>
                </a:lnTo>
                <a:lnTo>
                  <a:pt x="888" y="83692"/>
                </a:lnTo>
                <a:lnTo>
                  <a:pt x="2286" y="83438"/>
                </a:lnTo>
                <a:lnTo>
                  <a:pt x="3428" y="83185"/>
                </a:lnTo>
                <a:lnTo>
                  <a:pt x="4317" y="82803"/>
                </a:lnTo>
                <a:lnTo>
                  <a:pt x="5206" y="82550"/>
                </a:lnTo>
                <a:lnTo>
                  <a:pt x="5968" y="81914"/>
                </a:lnTo>
                <a:lnTo>
                  <a:pt x="10667" y="68325"/>
                </a:lnTo>
                <a:lnTo>
                  <a:pt x="21716" y="18923"/>
                </a:lnTo>
                <a:lnTo>
                  <a:pt x="22225" y="17144"/>
                </a:lnTo>
                <a:lnTo>
                  <a:pt x="22478" y="15493"/>
                </a:lnTo>
                <a:lnTo>
                  <a:pt x="22732" y="13969"/>
                </a:lnTo>
                <a:lnTo>
                  <a:pt x="22859" y="12318"/>
                </a:lnTo>
                <a:lnTo>
                  <a:pt x="22987" y="10921"/>
                </a:lnTo>
                <a:lnTo>
                  <a:pt x="22987" y="9778"/>
                </a:lnTo>
                <a:lnTo>
                  <a:pt x="22987" y="7746"/>
                </a:lnTo>
                <a:lnTo>
                  <a:pt x="22478" y="6350"/>
                </a:lnTo>
                <a:lnTo>
                  <a:pt x="21462" y="5587"/>
                </a:lnTo>
                <a:lnTo>
                  <a:pt x="20446" y="4699"/>
                </a:lnTo>
                <a:lnTo>
                  <a:pt x="18541" y="4190"/>
                </a:lnTo>
                <a:lnTo>
                  <a:pt x="15747" y="4190"/>
                </a:lnTo>
                <a:lnTo>
                  <a:pt x="167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861559" y="2054351"/>
            <a:ext cx="32861" cy="11201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876800" y="2073910"/>
            <a:ext cx="14604" cy="92710"/>
          </a:xfrm>
          <a:custGeom>
            <a:avLst/>
            <a:gdLst/>
            <a:ahLst/>
            <a:cxnLst/>
            <a:rect l="l" t="t" r="r" b="b"/>
            <a:pathLst>
              <a:path w="14604" h="92710">
                <a:moveTo>
                  <a:pt x="13588" y="76707"/>
                </a:moveTo>
                <a:lnTo>
                  <a:pt x="0" y="76707"/>
                </a:lnTo>
                <a:lnTo>
                  <a:pt x="0" y="92455"/>
                </a:lnTo>
                <a:lnTo>
                  <a:pt x="13588" y="92455"/>
                </a:lnTo>
                <a:lnTo>
                  <a:pt x="13588" y="76707"/>
                </a:lnTo>
                <a:close/>
              </a:path>
              <a:path w="14604" h="92710">
                <a:moveTo>
                  <a:pt x="14224" y="0"/>
                </a:moveTo>
                <a:lnTo>
                  <a:pt x="0" y="0"/>
                </a:lnTo>
                <a:lnTo>
                  <a:pt x="3301" y="64262"/>
                </a:lnTo>
                <a:lnTo>
                  <a:pt x="9778" y="64262"/>
                </a:lnTo>
                <a:lnTo>
                  <a:pt x="1422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76800" y="2150617"/>
            <a:ext cx="13970" cy="15875"/>
          </a:xfrm>
          <a:custGeom>
            <a:avLst/>
            <a:gdLst/>
            <a:ahLst/>
            <a:cxnLst/>
            <a:rect l="l" t="t" r="r" b="b"/>
            <a:pathLst>
              <a:path w="13970" h="15875">
                <a:moveTo>
                  <a:pt x="0" y="0"/>
                </a:moveTo>
                <a:lnTo>
                  <a:pt x="13588" y="0"/>
                </a:lnTo>
                <a:lnTo>
                  <a:pt x="13588" y="15748"/>
                </a:lnTo>
                <a:lnTo>
                  <a:pt x="0" y="15748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876800" y="2073910"/>
            <a:ext cx="14604" cy="64769"/>
          </a:xfrm>
          <a:custGeom>
            <a:avLst/>
            <a:gdLst/>
            <a:ahLst/>
            <a:cxnLst/>
            <a:rect l="l" t="t" r="r" b="b"/>
            <a:pathLst>
              <a:path w="14604" h="64769">
                <a:moveTo>
                  <a:pt x="0" y="0"/>
                </a:moveTo>
                <a:lnTo>
                  <a:pt x="14224" y="0"/>
                </a:lnTo>
                <a:lnTo>
                  <a:pt x="9778" y="64262"/>
                </a:lnTo>
                <a:lnTo>
                  <a:pt x="3301" y="64262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648200" y="2250973"/>
            <a:ext cx="118080" cy="14551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62678" y="2270632"/>
            <a:ext cx="100330" cy="126364"/>
          </a:xfrm>
          <a:custGeom>
            <a:avLst/>
            <a:gdLst/>
            <a:ahLst/>
            <a:cxnLst/>
            <a:rect l="l" t="t" r="r" b="b"/>
            <a:pathLst>
              <a:path w="100329" h="126364">
                <a:moveTo>
                  <a:pt x="100330" y="0"/>
                </a:moveTo>
                <a:lnTo>
                  <a:pt x="0" y="0"/>
                </a:lnTo>
                <a:lnTo>
                  <a:pt x="0" y="3301"/>
                </a:lnTo>
                <a:lnTo>
                  <a:pt x="2794" y="4063"/>
                </a:lnTo>
                <a:lnTo>
                  <a:pt x="4699" y="4825"/>
                </a:lnTo>
                <a:lnTo>
                  <a:pt x="9906" y="12445"/>
                </a:lnTo>
                <a:lnTo>
                  <a:pt x="10261" y="14224"/>
                </a:lnTo>
                <a:lnTo>
                  <a:pt x="10297" y="111378"/>
                </a:lnTo>
                <a:lnTo>
                  <a:pt x="10261" y="111759"/>
                </a:lnTo>
                <a:lnTo>
                  <a:pt x="9890" y="113664"/>
                </a:lnTo>
                <a:lnTo>
                  <a:pt x="9651" y="115569"/>
                </a:lnTo>
                <a:lnTo>
                  <a:pt x="0" y="122681"/>
                </a:lnTo>
                <a:lnTo>
                  <a:pt x="0" y="125983"/>
                </a:lnTo>
                <a:lnTo>
                  <a:pt x="35941" y="125983"/>
                </a:lnTo>
                <a:lnTo>
                  <a:pt x="35941" y="122681"/>
                </a:lnTo>
                <a:lnTo>
                  <a:pt x="33147" y="122046"/>
                </a:lnTo>
                <a:lnTo>
                  <a:pt x="31242" y="121284"/>
                </a:lnTo>
                <a:lnTo>
                  <a:pt x="29972" y="120650"/>
                </a:lnTo>
                <a:lnTo>
                  <a:pt x="28829" y="119887"/>
                </a:lnTo>
                <a:lnTo>
                  <a:pt x="27939" y="119125"/>
                </a:lnTo>
                <a:lnTo>
                  <a:pt x="27305" y="118109"/>
                </a:lnTo>
                <a:lnTo>
                  <a:pt x="26543" y="117093"/>
                </a:lnTo>
                <a:lnTo>
                  <a:pt x="26035" y="115569"/>
                </a:lnTo>
                <a:lnTo>
                  <a:pt x="25526" y="111759"/>
                </a:lnTo>
                <a:lnTo>
                  <a:pt x="25400" y="7238"/>
                </a:lnTo>
                <a:lnTo>
                  <a:pt x="92170" y="7238"/>
                </a:lnTo>
                <a:lnTo>
                  <a:pt x="92456" y="6857"/>
                </a:lnTo>
                <a:lnTo>
                  <a:pt x="93345" y="6095"/>
                </a:lnTo>
                <a:lnTo>
                  <a:pt x="95631" y="4825"/>
                </a:lnTo>
                <a:lnTo>
                  <a:pt x="97536" y="4063"/>
                </a:lnTo>
                <a:lnTo>
                  <a:pt x="100330" y="3301"/>
                </a:lnTo>
                <a:lnTo>
                  <a:pt x="100330" y="0"/>
                </a:lnTo>
                <a:close/>
              </a:path>
              <a:path w="100329" h="126364">
                <a:moveTo>
                  <a:pt x="92170" y="7238"/>
                </a:moveTo>
                <a:lnTo>
                  <a:pt x="74802" y="7238"/>
                </a:lnTo>
                <a:lnTo>
                  <a:pt x="74686" y="111378"/>
                </a:lnTo>
                <a:lnTo>
                  <a:pt x="74652" y="111759"/>
                </a:lnTo>
                <a:lnTo>
                  <a:pt x="74295" y="113664"/>
                </a:lnTo>
                <a:lnTo>
                  <a:pt x="74041" y="115569"/>
                </a:lnTo>
                <a:lnTo>
                  <a:pt x="73533" y="117093"/>
                </a:lnTo>
                <a:lnTo>
                  <a:pt x="64388" y="122681"/>
                </a:lnTo>
                <a:lnTo>
                  <a:pt x="64388" y="125983"/>
                </a:lnTo>
                <a:lnTo>
                  <a:pt x="100330" y="125983"/>
                </a:lnTo>
                <a:lnTo>
                  <a:pt x="100330" y="122681"/>
                </a:lnTo>
                <a:lnTo>
                  <a:pt x="97409" y="121919"/>
                </a:lnTo>
                <a:lnTo>
                  <a:pt x="95376" y="121157"/>
                </a:lnTo>
                <a:lnTo>
                  <a:pt x="89799" y="108584"/>
                </a:lnTo>
                <a:lnTo>
                  <a:pt x="89916" y="14224"/>
                </a:lnTo>
                <a:lnTo>
                  <a:pt x="90297" y="12318"/>
                </a:lnTo>
                <a:lnTo>
                  <a:pt x="90550" y="10413"/>
                </a:lnTo>
                <a:lnTo>
                  <a:pt x="91059" y="8889"/>
                </a:lnTo>
                <a:lnTo>
                  <a:pt x="91694" y="7874"/>
                </a:lnTo>
                <a:lnTo>
                  <a:pt x="92170" y="72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62678" y="2270632"/>
            <a:ext cx="100330" cy="126364"/>
          </a:xfrm>
          <a:custGeom>
            <a:avLst/>
            <a:gdLst/>
            <a:ahLst/>
            <a:cxnLst/>
            <a:rect l="l" t="t" r="r" b="b"/>
            <a:pathLst>
              <a:path w="100329" h="126364">
                <a:moveTo>
                  <a:pt x="0" y="0"/>
                </a:moveTo>
                <a:lnTo>
                  <a:pt x="100330" y="0"/>
                </a:lnTo>
                <a:lnTo>
                  <a:pt x="100330" y="3301"/>
                </a:lnTo>
                <a:lnTo>
                  <a:pt x="97536" y="4063"/>
                </a:lnTo>
                <a:lnTo>
                  <a:pt x="95631" y="4825"/>
                </a:lnTo>
                <a:lnTo>
                  <a:pt x="94487" y="5461"/>
                </a:lnTo>
                <a:lnTo>
                  <a:pt x="93345" y="6095"/>
                </a:lnTo>
                <a:lnTo>
                  <a:pt x="92456" y="6857"/>
                </a:lnTo>
                <a:lnTo>
                  <a:pt x="91694" y="7874"/>
                </a:lnTo>
                <a:lnTo>
                  <a:pt x="91059" y="8889"/>
                </a:lnTo>
                <a:lnTo>
                  <a:pt x="90550" y="10413"/>
                </a:lnTo>
                <a:lnTo>
                  <a:pt x="90297" y="12318"/>
                </a:lnTo>
                <a:lnTo>
                  <a:pt x="89916" y="14224"/>
                </a:lnTo>
                <a:lnTo>
                  <a:pt x="89788" y="17399"/>
                </a:lnTo>
                <a:lnTo>
                  <a:pt x="89788" y="21716"/>
                </a:lnTo>
                <a:lnTo>
                  <a:pt x="89788" y="104266"/>
                </a:lnTo>
                <a:lnTo>
                  <a:pt x="89788" y="108330"/>
                </a:lnTo>
                <a:lnTo>
                  <a:pt x="89916" y="111378"/>
                </a:lnTo>
                <a:lnTo>
                  <a:pt x="90170" y="113283"/>
                </a:lnTo>
                <a:lnTo>
                  <a:pt x="90550" y="115315"/>
                </a:lnTo>
                <a:lnTo>
                  <a:pt x="90932" y="116839"/>
                </a:lnTo>
                <a:lnTo>
                  <a:pt x="91567" y="117855"/>
                </a:lnTo>
                <a:lnTo>
                  <a:pt x="92201" y="118871"/>
                </a:lnTo>
                <a:lnTo>
                  <a:pt x="100330" y="122681"/>
                </a:lnTo>
                <a:lnTo>
                  <a:pt x="100330" y="125983"/>
                </a:lnTo>
                <a:lnTo>
                  <a:pt x="64388" y="125983"/>
                </a:lnTo>
                <a:lnTo>
                  <a:pt x="64388" y="122681"/>
                </a:lnTo>
                <a:lnTo>
                  <a:pt x="67183" y="122046"/>
                </a:lnTo>
                <a:lnTo>
                  <a:pt x="69087" y="121284"/>
                </a:lnTo>
                <a:lnTo>
                  <a:pt x="70231" y="120650"/>
                </a:lnTo>
                <a:lnTo>
                  <a:pt x="71247" y="120014"/>
                </a:lnTo>
                <a:lnTo>
                  <a:pt x="72262" y="119125"/>
                </a:lnTo>
                <a:lnTo>
                  <a:pt x="72898" y="118109"/>
                </a:lnTo>
                <a:lnTo>
                  <a:pt x="73533" y="117093"/>
                </a:lnTo>
                <a:lnTo>
                  <a:pt x="74041" y="115569"/>
                </a:lnTo>
                <a:lnTo>
                  <a:pt x="74295" y="113664"/>
                </a:lnTo>
                <a:lnTo>
                  <a:pt x="74675" y="111632"/>
                </a:lnTo>
                <a:lnTo>
                  <a:pt x="74802" y="108584"/>
                </a:lnTo>
                <a:lnTo>
                  <a:pt x="74802" y="104266"/>
                </a:lnTo>
                <a:lnTo>
                  <a:pt x="74802" y="7238"/>
                </a:lnTo>
                <a:lnTo>
                  <a:pt x="25400" y="7238"/>
                </a:lnTo>
                <a:lnTo>
                  <a:pt x="25400" y="104266"/>
                </a:lnTo>
                <a:lnTo>
                  <a:pt x="25400" y="108712"/>
                </a:lnTo>
                <a:lnTo>
                  <a:pt x="25526" y="111759"/>
                </a:lnTo>
                <a:lnTo>
                  <a:pt x="25781" y="113664"/>
                </a:lnTo>
                <a:lnTo>
                  <a:pt x="26035" y="115569"/>
                </a:lnTo>
                <a:lnTo>
                  <a:pt x="26543" y="117093"/>
                </a:lnTo>
                <a:lnTo>
                  <a:pt x="27305" y="118109"/>
                </a:lnTo>
                <a:lnTo>
                  <a:pt x="27939" y="119125"/>
                </a:lnTo>
                <a:lnTo>
                  <a:pt x="35941" y="122681"/>
                </a:lnTo>
                <a:lnTo>
                  <a:pt x="35941" y="125983"/>
                </a:lnTo>
                <a:lnTo>
                  <a:pt x="0" y="125983"/>
                </a:lnTo>
                <a:lnTo>
                  <a:pt x="0" y="122681"/>
                </a:lnTo>
                <a:lnTo>
                  <a:pt x="2667" y="122046"/>
                </a:lnTo>
                <a:lnTo>
                  <a:pt x="4572" y="121284"/>
                </a:lnTo>
                <a:lnTo>
                  <a:pt x="9906" y="113537"/>
                </a:lnTo>
                <a:lnTo>
                  <a:pt x="10287" y="111632"/>
                </a:lnTo>
                <a:lnTo>
                  <a:pt x="10413" y="108584"/>
                </a:lnTo>
                <a:lnTo>
                  <a:pt x="10413" y="104266"/>
                </a:lnTo>
                <a:lnTo>
                  <a:pt x="10413" y="21716"/>
                </a:lnTo>
                <a:lnTo>
                  <a:pt x="10413" y="17525"/>
                </a:lnTo>
                <a:lnTo>
                  <a:pt x="10287" y="14350"/>
                </a:lnTo>
                <a:lnTo>
                  <a:pt x="9906" y="12445"/>
                </a:lnTo>
                <a:lnTo>
                  <a:pt x="9651" y="10540"/>
                </a:lnTo>
                <a:lnTo>
                  <a:pt x="9144" y="9016"/>
                </a:lnTo>
                <a:lnTo>
                  <a:pt x="8509" y="8000"/>
                </a:lnTo>
                <a:lnTo>
                  <a:pt x="7874" y="6984"/>
                </a:lnTo>
                <a:lnTo>
                  <a:pt x="0" y="330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764023" y="2316446"/>
            <a:ext cx="49460" cy="10137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775200" y="2284476"/>
            <a:ext cx="140503" cy="13906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847971" y="2299970"/>
            <a:ext cx="110293" cy="10261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919979" y="2261616"/>
            <a:ext cx="73501" cy="14668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975859" y="2281173"/>
            <a:ext cx="14604" cy="92710"/>
          </a:xfrm>
          <a:custGeom>
            <a:avLst/>
            <a:gdLst/>
            <a:ahLst/>
            <a:cxnLst/>
            <a:rect l="l" t="t" r="r" b="b"/>
            <a:pathLst>
              <a:path w="14604" h="92710">
                <a:moveTo>
                  <a:pt x="13588" y="76708"/>
                </a:moveTo>
                <a:lnTo>
                  <a:pt x="0" y="76708"/>
                </a:lnTo>
                <a:lnTo>
                  <a:pt x="0" y="92455"/>
                </a:lnTo>
                <a:lnTo>
                  <a:pt x="13588" y="92455"/>
                </a:lnTo>
                <a:lnTo>
                  <a:pt x="13588" y="76708"/>
                </a:lnTo>
                <a:close/>
              </a:path>
              <a:path w="14604" h="92710">
                <a:moveTo>
                  <a:pt x="14224" y="0"/>
                </a:moveTo>
                <a:lnTo>
                  <a:pt x="0" y="0"/>
                </a:lnTo>
                <a:lnTo>
                  <a:pt x="3301" y="64262"/>
                </a:lnTo>
                <a:lnTo>
                  <a:pt x="9778" y="64262"/>
                </a:lnTo>
                <a:lnTo>
                  <a:pt x="1422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975859" y="2357882"/>
            <a:ext cx="13970" cy="15875"/>
          </a:xfrm>
          <a:custGeom>
            <a:avLst/>
            <a:gdLst/>
            <a:ahLst/>
            <a:cxnLst/>
            <a:rect l="l" t="t" r="r" b="b"/>
            <a:pathLst>
              <a:path w="13970" h="15875">
                <a:moveTo>
                  <a:pt x="0" y="0"/>
                </a:moveTo>
                <a:lnTo>
                  <a:pt x="13588" y="0"/>
                </a:lnTo>
                <a:lnTo>
                  <a:pt x="13588" y="15747"/>
                </a:lnTo>
                <a:lnTo>
                  <a:pt x="0" y="1574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975859" y="2281173"/>
            <a:ext cx="14604" cy="64769"/>
          </a:xfrm>
          <a:custGeom>
            <a:avLst/>
            <a:gdLst/>
            <a:ahLst/>
            <a:cxnLst/>
            <a:rect l="l" t="t" r="r" b="b"/>
            <a:pathLst>
              <a:path w="14604" h="64769">
                <a:moveTo>
                  <a:pt x="0" y="0"/>
                </a:moveTo>
                <a:lnTo>
                  <a:pt x="14224" y="0"/>
                </a:lnTo>
                <a:lnTo>
                  <a:pt x="9778" y="64262"/>
                </a:lnTo>
                <a:lnTo>
                  <a:pt x="3301" y="64262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026152" y="2116823"/>
            <a:ext cx="157734" cy="19279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041391" y="2136901"/>
            <a:ext cx="137795" cy="173355"/>
          </a:xfrm>
          <a:custGeom>
            <a:avLst/>
            <a:gdLst/>
            <a:ahLst/>
            <a:cxnLst/>
            <a:rect l="l" t="t" r="r" b="b"/>
            <a:pathLst>
              <a:path w="137795" h="173355">
                <a:moveTo>
                  <a:pt x="137795" y="0"/>
                </a:moveTo>
                <a:lnTo>
                  <a:pt x="0" y="0"/>
                </a:lnTo>
                <a:lnTo>
                  <a:pt x="0" y="4572"/>
                </a:lnTo>
                <a:lnTo>
                  <a:pt x="3810" y="5587"/>
                </a:lnTo>
                <a:lnTo>
                  <a:pt x="6477" y="6603"/>
                </a:lnTo>
                <a:lnTo>
                  <a:pt x="14343" y="23875"/>
                </a:lnTo>
                <a:lnTo>
                  <a:pt x="14343" y="149225"/>
                </a:lnTo>
                <a:lnTo>
                  <a:pt x="11684" y="162178"/>
                </a:lnTo>
                <a:lnTo>
                  <a:pt x="10795" y="163575"/>
                </a:lnTo>
                <a:lnTo>
                  <a:pt x="0" y="168528"/>
                </a:lnTo>
                <a:lnTo>
                  <a:pt x="0" y="173100"/>
                </a:lnTo>
                <a:lnTo>
                  <a:pt x="49403" y="173100"/>
                </a:lnTo>
                <a:lnTo>
                  <a:pt x="49403" y="168528"/>
                </a:lnTo>
                <a:lnTo>
                  <a:pt x="45593" y="167512"/>
                </a:lnTo>
                <a:lnTo>
                  <a:pt x="42925" y="166624"/>
                </a:lnTo>
                <a:lnTo>
                  <a:pt x="41275" y="165608"/>
                </a:lnTo>
                <a:lnTo>
                  <a:pt x="39624" y="164719"/>
                </a:lnTo>
                <a:lnTo>
                  <a:pt x="38354" y="163575"/>
                </a:lnTo>
                <a:lnTo>
                  <a:pt x="36575" y="160782"/>
                </a:lnTo>
                <a:lnTo>
                  <a:pt x="35813" y="158750"/>
                </a:lnTo>
                <a:lnTo>
                  <a:pt x="35052" y="153543"/>
                </a:lnTo>
                <a:lnTo>
                  <a:pt x="34798" y="149225"/>
                </a:lnTo>
                <a:lnTo>
                  <a:pt x="34798" y="9906"/>
                </a:lnTo>
                <a:lnTo>
                  <a:pt x="126676" y="9906"/>
                </a:lnTo>
                <a:lnTo>
                  <a:pt x="127000" y="9398"/>
                </a:lnTo>
                <a:lnTo>
                  <a:pt x="128270" y="8255"/>
                </a:lnTo>
                <a:lnTo>
                  <a:pt x="129794" y="7493"/>
                </a:lnTo>
                <a:lnTo>
                  <a:pt x="131318" y="6603"/>
                </a:lnTo>
                <a:lnTo>
                  <a:pt x="133985" y="5587"/>
                </a:lnTo>
                <a:lnTo>
                  <a:pt x="137795" y="4572"/>
                </a:lnTo>
                <a:lnTo>
                  <a:pt x="137795" y="0"/>
                </a:lnTo>
                <a:close/>
              </a:path>
              <a:path w="137795" h="173355">
                <a:moveTo>
                  <a:pt x="126676" y="9906"/>
                </a:moveTo>
                <a:lnTo>
                  <a:pt x="102743" y="9906"/>
                </a:lnTo>
                <a:lnTo>
                  <a:pt x="102627" y="152908"/>
                </a:lnTo>
                <a:lnTo>
                  <a:pt x="102569" y="153543"/>
                </a:lnTo>
                <a:lnTo>
                  <a:pt x="102108" y="156083"/>
                </a:lnTo>
                <a:lnTo>
                  <a:pt x="101727" y="158750"/>
                </a:lnTo>
                <a:lnTo>
                  <a:pt x="101092" y="160782"/>
                </a:lnTo>
                <a:lnTo>
                  <a:pt x="100203" y="162178"/>
                </a:lnTo>
                <a:lnTo>
                  <a:pt x="99187" y="163702"/>
                </a:lnTo>
                <a:lnTo>
                  <a:pt x="98044" y="164846"/>
                </a:lnTo>
                <a:lnTo>
                  <a:pt x="96393" y="165735"/>
                </a:lnTo>
                <a:lnTo>
                  <a:pt x="94869" y="166624"/>
                </a:lnTo>
                <a:lnTo>
                  <a:pt x="92202" y="167512"/>
                </a:lnTo>
                <a:lnTo>
                  <a:pt x="88519" y="168528"/>
                </a:lnTo>
                <a:lnTo>
                  <a:pt x="88519" y="173100"/>
                </a:lnTo>
                <a:lnTo>
                  <a:pt x="137795" y="173100"/>
                </a:lnTo>
                <a:lnTo>
                  <a:pt x="137795" y="168528"/>
                </a:lnTo>
                <a:lnTo>
                  <a:pt x="133858" y="167512"/>
                </a:lnTo>
                <a:lnTo>
                  <a:pt x="131063" y="166497"/>
                </a:lnTo>
                <a:lnTo>
                  <a:pt x="129540" y="165481"/>
                </a:lnTo>
                <a:lnTo>
                  <a:pt x="127888" y="164592"/>
                </a:lnTo>
                <a:lnTo>
                  <a:pt x="126746" y="163322"/>
                </a:lnTo>
                <a:lnTo>
                  <a:pt x="125857" y="161925"/>
                </a:lnTo>
                <a:lnTo>
                  <a:pt x="124968" y="160400"/>
                </a:lnTo>
                <a:lnTo>
                  <a:pt x="124333" y="158369"/>
                </a:lnTo>
                <a:lnTo>
                  <a:pt x="123571" y="152908"/>
                </a:lnTo>
                <a:lnTo>
                  <a:pt x="123571" y="19558"/>
                </a:lnTo>
                <a:lnTo>
                  <a:pt x="123952" y="16890"/>
                </a:lnTo>
                <a:lnTo>
                  <a:pt x="124460" y="14224"/>
                </a:lnTo>
                <a:lnTo>
                  <a:pt x="125095" y="12192"/>
                </a:lnTo>
                <a:lnTo>
                  <a:pt x="126111" y="10795"/>
                </a:lnTo>
                <a:lnTo>
                  <a:pt x="126676" y="990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041391" y="2136901"/>
            <a:ext cx="137795" cy="173355"/>
          </a:xfrm>
          <a:custGeom>
            <a:avLst/>
            <a:gdLst/>
            <a:ahLst/>
            <a:cxnLst/>
            <a:rect l="l" t="t" r="r" b="b"/>
            <a:pathLst>
              <a:path w="137795" h="173355">
                <a:moveTo>
                  <a:pt x="0" y="0"/>
                </a:moveTo>
                <a:lnTo>
                  <a:pt x="137795" y="0"/>
                </a:lnTo>
                <a:lnTo>
                  <a:pt x="137795" y="4572"/>
                </a:lnTo>
                <a:lnTo>
                  <a:pt x="133985" y="5587"/>
                </a:lnTo>
                <a:lnTo>
                  <a:pt x="131318" y="6603"/>
                </a:lnTo>
                <a:lnTo>
                  <a:pt x="129794" y="7493"/>
                </a:lnTo>
                <a:lnTo>
                  <a:pt x="128270" y="8255"/>
                </a:lnTo>
                <a:lnTo>
                  <a:pt x="127000" y="9398"/>
                </a:lnTo>
                <a:lnTo>
                  <a:pt x="126111" y="10795"/>
                </a:lnTo>
                <a:lnTo>
                  <a:pt x="125095" y="12192"/>
                </a:lnTo>
                <a:lnTo>
                  <a:pt x="124460" y="14224"/>
                </a:lnTo>
                <a:lnTo>
                  <a:pt x="123952" y="16890"/>
                </a:lnTo>
                <a:lnTo>
                  <a:pt x="123571" y="19558"/>
                </a:lnTo>
                <a:lnTo>
                  <a:pt x="123444" y="23875"/>
                </a:lnTo>
                <a:lnTo>
                  <a:pt x="123444" y="29845"/>
                </a:lnTo>
                <a:lnTo>
                  <a:pt x="123444" y="143256"/>
                </a:lnTo>
                <a:lnTo>
                  <a:pt x="123444" y="148844"/>
                </a:lnTo>
                <a:lnTo>
                  <a:pt x="123571" y="152908"/>
                </a:lnTo>
                <a:lnTo>
                  <a:pt x="129540" y="165481"/>
                </a:lnTo>
                <a:lnTo>
                  <a:pt x="131063" y="166497"/>
                </a:lnTo>
                <a:lnTo>
                  <a:pt x="133858" y="167512"/>
                </a:lnTo>
                <a:lnTo>
                  <a:pt x="137795" y="168528"/>
                </a:lnTo>
                <a:lnTo>
                  <a:pt x="137795" y="173100"/>
                </a:lnTo>
                <a:lnTo>
                  <a:pt x="88519" y="173100"/>
                </a:lnTo>
                <a:lnTo>
                  <a:pt x="88519" y="168528"/>
                </a:lnTo>
                <a:lnTo>
                  <a:pt x="92202" y="167512"/>
                </a:lnTo>
                <a:lnTo>
                  <a:pt x="94869" y="166624"/>
                </a:lnTo>
                <a:lnTo>
                  <a:pt x="96393" y="165735"/>
                </a:lnTo>
                <a:lnTo>
                  <a:pt x="98044" y="164846"/>
                </a:lnTo>
                <a:lnTo>
                  <a:pt x="99187" y="163702"/>
                </a:lnTo>
                <a:lnTo>
                  <a:pt x="100203" y="162178"/>
                </a:lnTo>
                <a:lnTo>
                  <a:pt x="101092" y="160782"/>
                </a:lnTo>
                <a:lnTo>
                  <a:pt x="101727" y="158750"/>
                </a:lnTo>
                <a:lnTo>
                  <a:pt x="102108" y="156083"/>
                </a:lnTo>
                <a:lnTo>
                  <a:pt x="102616" y="153288"/>
                </a:lnTo>
                <a:lnTo>
                  <a:pt x="102743" y="149098"/>
                </a:lnTo>
                <a:lnTo>
                  <a:pt x="102743" y="143256"/>
                </a:lnTo>
                <a:lnTo>
                  <a:pt x="102743" y="9906"/>
                </a:lnTo>
                <a:lnTo>
                  <a:pt x="34798" y="9906"/>
                </a:lnTo>
                <a:lnTo>
                  <a:pt x="34798" y="143256"/>
                </a:lnTo>
                <a:lnTo>
                  <a:pt x="34798" y="149225"/>
                </a:lnTo>
                <a:lnTo>
                  <a:pt x="37465" y="162178"/>
                </a:lnTo>
                <a:lnTo>
                  <a:pt x="38354" y="163575"/>
                </a:lnTo>
                <a:lnTo>
                  <a:pt x="39624" y="164719"/>
                </a:lnTo>
                <a:lnTo>
                  <a:pt x="41275" y="165608"/>
                </a:lnTo>
                <a:lnTo>
                  <a:pt x="42925" y="166624"/>
                </a:lnTo>
                <a:lnTo>
                  <a:pt x="45593" y="167512"/>
                </a:lnTo>
                <a:lnTo>
                  <a:pt x="49403" y="168528"/>
                </a:lnTo>
                <a:lnTo>
                  <a:pt x="49403" y="173100"/>
                </a:lnTo>
                <a:lnTo>
                  <a:pt x="0" y="173100"/>
                </a:lnTo>
                <a:lnTo>
                  <a:pt x="0" y="168528"/>
                </a:lnTo>
                <a:lnTo>
                  <a:pt x="3683" y="167512"/>
                </a:lnTo>
                <a:lnTo>
                  <a:pt x="6350" y="166624"/>
                </a:lnTo>
                <a:lnTo>
                  <a:pt x="8000" y="165735"/>
                </a:lnTo>
                <a:lnTo>
                  <a:pt x="9525" y="164846"/>
                </a:lnTo>
                <a:lnTo>
                  <a:pt x="10795" y="163575"/>
                </a:lnTo>
                <a:lnTo>
                  <a:pt x="11684" y="162178"/>
                </a:lnTo>
                <a:lnTo>
                  <a:pt x="12700" y="160782"/>
                </a:lnTo>
                <a:lnTo>
                  <a:pt x="13335" y="158623"/>
                </a:lnTo>
                <a:lnTo>
                  <a:pt x="13716" y="155956"/>
                </a:lnTo>
                <a:lnTo>
                  <a:pt x="14097" y="153288"/>
                </a:lnTo>
                <a:lnTo>
                  <a:pt x="14350" y="149098"/>
                </a:lnTo>
                <a:lnTo>
                  <a:pt x="14350" y="143256"/>
                </a:lnTo>
                <a:lnTo>
                  <a:pt x="14350" y="29845"/>
                </a:lnTo>
                <a:lnTo>
                  <a:pt x="14350" y="24002"/>
                </a:lnTo>
                <a:lnTo>
                  <a:pt x="14097" y="19812"/>
                </a:lnTo>
                <a:lnTo>
                  <a:pt x="13716" y="17145"/>
                </a:lnTo>
                <a:lnTo>
                  <a:pt x="13335" y="14477"/>
                </a:lnTo>
                <a:lnTo>
                  <a:pt x="12700" y="12446"/>
                </a:lnTo>
                <a:lnTo>
                  <a:pt x="11811" y="11049"/>
                </a:lnTo>
                <a:lnTo>
                  <a:pt x="10922" y="9651"/>
                </a:lnTo>
                <a:lnTo>
                  <a:pt x="0" y="4572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184647" y="2209770"/>
            <a:ext cx="52577" cy="1150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199653" y="2229104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5">
                <a:moveTo>
                  <a:pt x="24491" y="27305"/>
                </a:moveTo>
                <a:lnTo>
                  <a:pt x="21189" y="27305"/>
                </a:lnTo>
                <a:lnTo>
                  <a:pt x="1504" y="28067"/>
                </a:lnTo>
                <a:lnTo>
                  <a:pt x="742" y="32638"/>
                </a:lnTo>
                <a:lnTo>
                  <a:pt x="3663" y="32766"/>
                </a:lnTo>
                <a:lnTo>
                  <a:pt x="5695" y="33147"/>
                </a:lnTo>
                <a:lnTo>
                  <a:pt x="6838" y="34036"/>
                </a:lnTo>
                <a:lnTo>
                  <a:pt x="7981" y="34798"/>
                </a:lnTo>
                <a:lnTo>
                  <a:pt x="8616" y="36068"/>
                </a:lnTo>
                <a:lnTo>
                  <a:pt x="8616" y="39878"/>
                </a:lnTo>
                <a:lnTo>
                  <a:pt x="8362" y="41910"/>
                </a:lnTo>
                <a:lnTo>
                  <a:pt x="7981" y="44323"/>
                </a:lnTo>
                <a:lnTo>
                  <a:pt x="6965" y="49530"/>
                </a:lnTo>
                <a:lnTo>
                  <a:pt x="6330" y="52197"/>
                </a:lnTo>
                <a:lnTo>
                  <a:pt x="4425" y="60579"/>
                </a:lnTo>
                <a:lnTo>
                  <a:pt x="3790" y="63500"/>
                </a:lnTo>
                <a:lnTo>
                  <a:pt x="3028" y="66294"/>
                </a:lnTo>
                <a:lnTo>
                  <a:pt x="2393" y="69087"/>
                </a:lnTo>
                <a:lnTo>
                  <a:pt x="1885" y="71628"/>
                </a:lnTo>
                <a:lnTo>
                  <a:pt x="1250" y="74168"/>
                </a:lnTo>
                <a:lnTo>
                  <a:pt x="869" y="76581"/>
                </a:lnTo>
                <a:lnTo>
                  <a:pt x="107" y="81025"/>
                </a:lnTo>
                <a:lnTo>
                  <a:pt x="0" y="86360"/>
                </a:lnTo>
                <a:lnTo>
                  <a:pt x="234" y="87884"/>
                </a:lnTo>
                <a:lnTo>
                  <a:pt x="9505" y="97028"/>
                </a:lnTo>
                <a:lnTo>
                  <a:pt x="13061" y="97028"/>
                </a:lnTo>
                <a:lnTo>
                  <a:pt x="14839" y="96774"/>
                </a:lnTo>
                <a:lnTo>
                  <a:pt x="16490" y="96266"/>
                </a:lnTo>
                <a:lnTo>
                  <a:pt x="18141" y="95885"/>
                </a:lnTo>
                <a:lnTo>
                  <a:pt x="29476" y="87884"/>
                </a:lnTo>
                <a:lnTo>
                  <a:pt x="15601" y="87884"/>
                </a:lnTo>
                <a:lnTo>
                  <a:pt x="14585" y="87503"/>
                </a:lnTo>
                <a:lnTo>
                  <a:pt x="13823" y="86741"/>
                </a:lnTo>
                <a:lnTo>
                  <a:pt x="13188" y="85979"/>
                </a:lnTo>
                <a:lnTo>
                  <a:pt x="12807" y="84709"/>
                </a:lnTo>
                <a:lnTo>
                  <a:pt x="12934" y="80391"/>
                </a:lnTo>
                <a:lnTo>
                  <a:pt x="13188" y="78740"/>
                </a:lnTo>
                <a:lnTo>
                  <a:pt x="13823" y="75057"/>
                </a:lnTo>
                <a:lnTo>
                  <a:pt x="14458" y="72390"/>
                </a:lnTo>
                <a:lnTo>
                  <a:pt x="24491" y="27305"/>
                </a:lnTo>
                <a:close/>
              </a:path>
              <a:path w="33654" h="97155">
                <a:moveTo>
                  <a:pt x="28809" y="79501"/>
                </a:moveTo>
                <a:lnTo>
                  <a:pt x="27412" y="81025"/>
                </a:lnTo>
                <a:lnTo>
                  <a:pt x="23983" y="84455"/>
                </a:lnTo>
                <a:lnTo>
                  <a:pt x="22967" y="85217"/>
                </a:lnTo>
                <a:lnTo>
                  <a:pt x="22078" y="85979"/>
                </a:lnTo>
                <a:lnTo>
                  <a:pt x="21062" y="86613"/>
                </a:lnTo>
                <a:lnTo>
                  <a:pt x="20300" y="87122"/>
                </a:lnTo>
                <a:lnTo>
                  <a:pt x="19411" y="87503"/>
                </a:lnTo>
                <a:lnTo>
                  <a:pt x="18649" y="87757"/>
                </a:lnTo>
                <a:lnTo>
                  <a:pt x="17760" y="87884"/>
                </a:lnTo>
                <a:lnTo>
                  <a:pt x="29476" y="87884"/>
                </a:lnTo>
                <a:lnTo>
                  <a:pt x="31215" y="86233"/>
                </a:lnTo>
                <a:lnTo>
                  <a:pt x="33381" y="83947"/>
                </a:lnTo>
                <a:lnTo>
                  <a:pt x="28809" y="79501"/>
                </a:lnTo>
                <a:close/>
              </a:path>
              <a:path w="33654" h="97155">
                <a:moveTo>
                  <a:pt x="30841" y="0"/>
                </a:moveTo>
                <a:lnTo>
                  <a:pt x="17252" y="0"/>
                </a:lnTo>
                <a:lnTo>
                  <a:pt x="14077" y="14605"/>
                </a:lnTo>
                <a:lnTo>
                  <a:pt x="27539" y="14605"/>
                </a:lnTo>
                <a:lnTo>
                  <a:pt x="308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199634" y="2256408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8" y="0"/>
                </a:moveTo>
                <a:lnTo>
                  <a:pt x="24511" y="0"/>
                </a:lnTo>
                <a:lnTo>
                  <a:pt x="14477" y="45085"/>
                </a:lnTo>
                <a:lnTo>
                  <a:pt x="13842" y="47751"/>
                </a:lnTo>
                <a:lnTo>
                  <a:pt x="13462" y="49911"/>
                </a:lnTo>
                <a:lnTo>
                  <a:pt x="13207" y="51435"/>
                </a:lnTo>
                <a:lnTo>
                  <a:pt x="12953" y="53086"/>
                </a:lnTo>
                <a:lnTo>
                  <a:pt x="12826" y="54482"/>
                </a:lnTo>
                <a:lnTo>
                  <a:pt x="12826" y="55752"/>
                </a:lnTo>
                <a:lnTo>
                  <a:pt x="12826" y="57403"/>
                </a:lnTo>
                <a:lnTo>
                  <a:pt x="13207" y="58674"/>
                </a:lnTo>
                <a:lnTo>
                  <a:pt x="13842" y="59436"/>
                </a:lnTo>
                <a:lnTo>
                  <a:pt x="14604" y="60198"/>
                </a:lnTo>
                <a:lnTo>
                  <a:pt x="15620" y="60578"/>
                </a:lnTo>
                <a:lnTo>
                  <a:pt x="17017" y="60578"/>
                </a:lnTo>
                <a:lnTo>
                  <a:pt x="17779" y="60578"/>
                </a:lnTo>
                <a:lnTo>
                  <a:pt x="18668" y="60451"/>
                </a:lnTo>
                <a:lnTo>
                  <a:pt x="19430" y="60198"/>
                </a:lnTo>
                <a:lnTo>
                  <a:pt x="20319" y="59816"/>
                </a:lnTo>
                <a:lnTo>
                  <a:pt x="21081" y="59308"/>
                </a:lnTo>
                <a:lnTo>
                  <a:pt x="22098" y="58674"/>
                </a:lnTo>
                <a:lnTo>
                  <a:pt x="22987" y="57912"/>
                </a:lnTo>
                <a:lnTo>
                  <a:pt x="24002" y="57150"/>
                </a:lnTo>
                <a:lnTo>
                  <a:pt x="25145" y="56006"/>
                </a:lnTo>
                <a:lnTo>
                  <a:pt x="26162" y="54990"/>
                </a:lnTo>
                <a:lnTo>
                  <a:pt x="27431" y="53720"/>
                </a:lnTo>
                <a:lnTo>
                  <a:pt x="28828" y="52196"/>
                </a:lnTo>
                <a:lnTo>
                  <a:pt x="33400" y="56641"/>
                </a:lnTo>
                <a:lnTo>
                  <a:pt x="16510" y="68961"/>
                </a:lnTo>
                <a:lnTo>
                  <a:pt x="14858" y="69468"/>
                </a:lnTo>
                <a:lnTo>
                  <a:pt x="13080" y="69723"/>
                </a:lnTo>
                <a:lnTo>
                  <a:pt x="11302" y="69723"/>
                </a:lnTo>
                <a:lnTo>
                  <a:pt x="9525" y="69723"/>
                </a:lnTo>
                <a:lnTo>
                  <a:pt x="8000" y="69341"/>
                </a:lnTo>
                <a:lnTo>
                  <a:pt x="6603" y="68706"/>
                </a:lnTo>
                <a:lnTo>
                  <a:pt x="5206" y="68071"/>
                </a:lnTo>
                <a:lnTo>
                  <a:pt x="0" y="58927"/>
                </a:lnTo>
                <a:lnTo>
                  <a:pt x="0" y="57150"/>
                </a:lnTo>
                <a:lnTo>
                  <a:pt x="0" y="55625"/>
                </a:lnTo>
                <a:lnTo>
                  <a:pt x="126" y="53720"/>
                </a:lnTo>
                <a:lnTo>
                  <a:pt x="507" y="51562"/>
                </a:lnTo>
                <a:lnTo>
                  <a:pt x="888" y="49275"/>
                </a:lnTo>
                <a:lnTo>
                  <a:pt x="1269" y="46862"/>
                </a:lnTo>
                <a:lnTo>
                  <a:pt x="1904" y="44323"/>
                </a:lnTo>
                <a:lnTo>
                  <a:pt x="2412" y="41782"/>
                </a:lnTo>
                <a:lnTo>
                  <a:pt x="3048" y="38988"/>
                </a:lnTo>
                <a:lnTo>
                  <a:pt x="3810" y="36194"/>
                </a:lnTo>
                <a:lnTo>
                  <a:pt x="4444" y="33274"/>
                </a:lnTo>
                <a:lnTo>
                  <a:pt x="5079" y="30479"/>
                </a:lnTo>
                <a:lnTo>
                  <a:pt x="5714" y="27686"/>
                </a:lnTo>
                <a:lnTo>
                  <a:pt x="6350" y="24891"/>
                </a:lnTo>
                <a:lnTo>
                  <a:pt x="6985" y="22225"/>
                </a:lnTo>
                <a:lnTo>
                  <a:pt x="7492" y="19557"/>
                </a:lnTo>
                <a:lnTo>
                  <a:pt x="8000" y="17017"/>
                </a:lnTo>
                <a:lnTo>
                  <a:pt x="8381" y="14604"/>
                </a:lnTo>
                <a:lnTo>
                  <a:pt x="8636" y="12573"/>
                </a:lnTo>
                <a:lnTo>
                  <a:pt x="8762" y="12191"/>
                </a:lnTo>
                <a:lnTo>
                  <a:pt x="8762" y="10540"/>
                </a:lnTo>
                <a:lnTo>
                  <a:pt x="8636" y="8762"/>
                </a:lnTo>
                <a:lnTo>
                  <a:pt x="8000" y="7492"/>
                </a:lnTo>
                <a:lnTo>
                  <a:pt x="6857" y="6730"/>
                </a:lnTo>
                <a:lnTo>
                  <a:pt x="5714" y="5841"/>
                </a:lnTo>
                <a:lnTo>
                  <a:pt x="3682" y="5461"/>
                </a:lnTo>
                <a:lnTo>
                  <a:pt x="762" y="5333"/>
                </a:lnTo>
                <a:lnTo>
                  <a:pt x="1524" y="762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213730" y="2229104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5">
                <a:moveTo>
                  <a:pt x="3175" y="0"/>
                </a:moveTo>
                <a:lnTo>
                  <a:pt x="16764" y="0"/>
                </a:lnTo>
                <a:lnTo>
                  <a:pt x="13462" y="14605"/>
                </a:lnTo>
                <a:lnTo>
                  <a:pt x="0" y="14605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269991" y="2127478"/>
            <a:ext cx="104360" cy="15166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284342" y="2147189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80">
                <a:moveTo>
                  <a:pt x="58801" y="0"/>
                </a:moveTo>
                <a:lnTo>
                  <a:pt x="51308" y="0"/>
                </a:lnTo>
                <a:lnTo>
                  <a:pt x="44323" y="2032"/>
                </a:lnTo>
                <a:lnTo>
                  <a:pt x="37973" y="5969"/>
                </a:lnTo>
                <a:lnTo>
                  <a:pt x="31496" y="9906"/>
                </a:lnTo>
                <a:lnTo>
                  <a:pt x="8890" y="47751"/>
                </a:lnTo>
                <a:lnTo>
                  <a:pt x="40" y="91543"/>
                </a:lnTo>
                <a:lnTo>
                  <a:pt x="0" y="98044"/>
                </a:lnTo>
                <a:lnTo>
                  <a:pt x="428" y="105995"/>
                </a:lnTo>
                <a:lnTo>
                  <a:pt x="18287" y="131952"/>
                </a:lnTo>
                <a:lnTo>
                  <a:pt x="34798" y="131952"/>
                </a:lnTo>
                <a:lnTo>
                  <a:pt x="41656" y="129921"/>
                </a:lnTo>
                <a:lnTo>
                  <a:pt x="48006" y="126111"/>
                </a:lnTo>
                <a:lnTo>
                  <a:pt x="50816" y="124333"/>
                </a:lnTo>
                <a:lnTo>
                  <a:pt x="23876" y="124333"/>
                </a:lnTo>
                <a:lnTo>
                  <a:pt x="20447" y="122809"/>
                </a:lnTo>
                <a:lnTo>
                  <a:pt x="18415" y="119507"/>
                </a:lnTo>
                <a:lnTo>
                  <a:pt x="16256" y="116205"/>
                </a:lnTo>
                <a:lnTo>
                  <a:pt x="15240" y="111125"/>
                </a:lnTo>
                <a:lnTo>
                  <a:pt x="19558" y="70231"/>
                </a:lnTo>
                <a:lnTo>
                  <a:pt x="80959" y="70231"/>
                </a:lnTo>
                <a:lnTo>
                  <a:pt x="82351" y="64117"/>
                </a:lnTo>
                <a:lnTo>
                  <a:pt x="82945" y="60833"/>
                </a:lnTo>
                <a:lnTo>
                  <a:pt x="21844" y="60833"/>
                </a:lnTo>
                <a:lnTo>
                  <a:pt x="25251" y="48714"/>
                </a:lnTo>
                <a:lnTo>
                  <a:pt x="43687" y="12191"/>
                </a:lnTo>
                <a:lnTo>
                  <a:pt x="50419" y="7620"/>
                </a:lnTo>
                <a:lnTo>
                  <a:pt x="77836" y="7620"/>
                </a:lnTo>
                <a:lnTo>
                  <a:pt x="70635" y="2143"/>
                </a:lnTo>
                <a:lnTo>
                  <a:pt x="58801" y="0"/>
                </a:lnTo>
                <a:close/>
              </a:path>
              <a:path w="86360" h="132080">
                <a:moveTo>
                  <a:pt x="80959" y="70231"/>
                </a:moveTo>
                <a:lnTo>
                  <a:pt x="64262" y="70231"/>
                </a:lnTo>
                <a:lnTo>
                  <a:pt x="60834" y="82538"/>
                </a:lnTo>
                <a:lnTo>
                  <a:pt x="57038" y="93345"/>
                </a:lnTo>
                <a:lnTo>
                  <a:pt x="52885" y="102627"/>
                </a:lnTo>
                <a:lnTo>
                  <a:pt x="48387" y="110362"/>
                </a:lnTo>
                <a:lnTo>
                  <a:pt x="42164" y="119761"/>
                </a:lnTo>
                <a:lnTo>
                  <a:pt x="35560" y="124333"/>
                </a:lnTo>
                <a:lnTo>
                  <a:pt x="50816" y="124333"/>
                </a:lnTo>
                <a:lnTo>
                  <a:pt x="74162" y="91543"/>
                </a:lnTo>
                <a:lnTo>
                  <a:pt x="80803" y="70913"/>
                </a:lnTo>
                <a:lnTo>
                  <a:pt x="80959" y="70231"/>
                </a:lnTo>
                <a:close/>
              </a:path>
              <a:path w="86360" h="132080">
                <a:moveTo>
                  <a:pt x="77836" y="7620"/>
                </a:moveTo>
                <a:lnTo>
                  <a:pt x="62230" y="7620"/>
                </a:lnTo>
                <a:lnTo>
                  <a:pt x="65532" y="9144"/>
                </a:lnTo>
                <a:lnTo>
                  <a:pt x="67564" y="12446"/>
                </a:lnTo>
                <a:lnTo>
                  <a:pt x="69723" y="15621"/>
                </a:lnTo>
                <a:lnTo>
                  <a:pt x="70739" y="20447"/>
                </a:lnTo>
                <a:lnTo>
                  <a:pt x="70670" y="28954"/>
                </a:lnTo>
                <a:lnTo>
                  <a:pt x="70470" y="34480"/>
                </a:lnTo>
                <a:lnTo>
                  <a:pt x="69675" y="42513"/>
                </a:lnTo>
                <a:lnTo>
                  <a:pt x="68327" y="51304"/>
                </a:lnTo>
                <a:lnTo>
                  <a:pt x="66421" y="60833"/>
                </a:lnTo>
                <a:lnTo>
                  <a:pt x="82945" y="60833"/>
                </a:lnTo>
                <a:lnTo>
                  <a:pt x="85852" y="34289"/>
                </a:lnTo>
                <a:lnTo>
                  <a:pt x="84161" y="19288"/>
                </a:lnTo>
                <a:lnTo>
                  <a:pt x="79089" y="8572"/>
                </a:lnTo>
                <a:lnTo>
                  <a:pt x="77836" y="76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299583" y="2217420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7" y="0"/>
                </a:moveTo>
                <a:lnTo>
                  <a:pt x="2411" y="9693"/>
                </a:lnTo>
                <a:lnTo>
                  <a:pt x="1063" y="18589"/>
                </a:lnTo>
                <a:lnTo>
                  <a:pt x="263" y="26699"/>
                </a:lnTo>
                <a:lnTo>
                  <a:pt x="0" y="34035"/>
                </a:lnTo>
                <a:lnTo>
                  <a:pt x="0" y="40893"/>
                </a:lnTo>
                <a:lnTo>
                  <a:pt x="1015" y="45974"/>
                </a:lnTo>
                <a:lnTo>
                  <a:pt x="3175" y="49275"/>
                </a:lnTo>
                <a:lnTo>
                  <a:pt x="5206" y="52577"/>
                </a:lnTo>
                <a:lnTo>
                  <a:pt x="8636" y="54101"/>
                </a:lnTo>
                <a:lnTo>
                  <a:pt x="13334" y="54101"/>
                </a:lnTo>
                <a:lnTo>
                  <a:pt x="20319" y="54101"/>
                </a:lnTo>
                <a:lnTo>
                  <a:pt x="45594" y="12307"/>
                </a:lnTo>
                <a:lnTo>
                  <a:pt x="49021" y="0"/>
                </a:lnTo>
                <a:lnTo>
                  <a:pt x="43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306186" y="2154808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813" y="0"/>
                </a:moveTo>
                <a:lnTo>
                  <a:pt x="28575" y="0"/>
                </a:lnTo>
                <a:lnTo>
                  <a:pt x="21843" y="4571"/>
                </a:lnTo>
                <a:lnTo>
                  <a:pt x="3407" y="41094"/>
                </a:lnTo>
                <a:lnTo>
                  <a:pt x="0" y="53212"/>
                </a:lnTo>
                <a:lnTo>
                  <a:pt x="44576" y="53212"/>
                </a:lnTo>
                <a:lnTo>
                  <a:pt x="46483" y="43684"/>
                </a:lnTo>
                <a:lnTo>
                  <a:pt x="47831" y="34893"/>
                </a:lnTo>
                <a:lnTo>
                  <a:pt x="48631" y="26816"/>
                </a:lnTo>
                <a:lnTo>
                  <a:pt x="48895" y="19430"/>
                </a:lnTo>
                <a:lnTo>
                  <a:pt x="48895" y="12826"/>
                </a:lnTo>
                <a:lnTo>
                  <a:pt x="47878" y="8000"/>
                </a:lnTo>
                <a:lnTo>
                  <a:pt x="45720" y="4825"/>
                </a:lnTo>
                <a:lnTo>
                  <a:pt x="43687" y="1524"/>
                </a:lnTo>
                <a:lnTo>
                  <a:pt x="40386" y="0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284342" y="2147189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80">
                <a:moveTo>
                  <a:pt x="58801" y="0"/>
                </a:moveTo>
                <a:lnTo>
                  <a:pt x="70635" y="2143"/>
                </a:lnTo>
                <a:lnTo>
                  <a:pt x="79089" y="8572"/>
                </a:lnTo>
                <a:lnTo>
                  <a:pt x="84161" y="19288"/>
                </a:lnTo>
                <a:lnTo>
                  <a:pt x="85852" y="34289"/>
                </a:lnTo>
                <a:lnTo>
                  <a:pt x="85852" y="40766"/>
                </a:lnTo>
                <a:lnTo>
                  <a:pt x="76708" y="84709"/>
                </a:lnTo>
                <a:lnTo>
                  <a:pt x="54229" y="122174"/>
                </a:lnTo>
                <a:lnTo>
                  <a:pt x="34798" y="131952"/>
                </a:lnTo>
                <a:lnTo>
                  <a:pt x="27432" y="131952"/>
                </a:lnTo>
                <a:lnTo>
                  <a:pt x="18287" y="131952"/>
                </a:lnTo>
                <a:lnTo>
                  <a:pt x="0" y="98044"/>
                </a:lnTo>
                <a:lnTo>
                  <a:pt x="0" y="91948"/>
                </a:lnTo>
                <a:lnTo>
                  <a:pt x="8890" y="47751"/>
                </a:lnTo>
                <a:lnTo>
                  <a:pt x="31496" y="9906"/>
                </a:lnTo>
                <a:lnTo>
                  <a:pt x="37973" y="5969"/>
                </a:lnTo>
                <a:lnTo>
                  <a:pt x="44323" y="2032"/>
                </a:lnTo>
                <a:lnTo>
                  <a:pt x="51308" y="0"/>
                </a:lnTo>
                <a:lnTo>
                  <a:pt x="588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370576" y="2202150"/>
            <a:ext cx="52577" cy="1150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385581" y="2221483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5">
                <a:moveTo>
                  <a:pt x="24491" y="27304"/>
                </a:moveTo>
                <a:lnTo>
                  <a:pt x="21189" y="27304"/>
                </a:lnTo>
                <a:lnTo>
                  <a:pt x="1504" y="28066"/>
                </a:lnTo>
                <a:lnTo>
                  <a:pt x="742" y="32638"/>
                </a:lnTo>
                <a:lnTo>
                  <a:pt x="3663" y="32765"/>
                </a:lnTo>
                <a:lnTo>
                  <a:pt x="5695" y="33146"/>
                </a:lnTo>
                <a:lnTo>
                  <a:pt x="6838" y="34036"/>
                </a:lnTo>
                <a:lnTo>
                  <a:pt x="7981" y="34798"/>
                </a:lnTo>
                <a:lnTo>
                  <a:pt x="8616" y="36067"/>
                </a:lnTo>
                <a:lnTo>
                  <a:pt x="8616" y="39877"/>
                </a:lnTo>
                <a:lnTo>
                  <a:pt x="8362" y="41910"/>
                </a:lnTo>
                <a:lnTo>
                  <a:pt x="7981" y="44323"/>
                </a:lnTo>
                <a:lnTo>
                  <a:pt x="6965" y="49529"/>
                </a:lnTo>
                <a:lnTo>
                  <a:pt x="6330" y="52196"/>
                </a:lnTo>
                <a:lnTo>
                  <a:pt x="4425" y="60578"/>
                </a:lnTo>
                <a:lnTo>
                  <a:pt x="3790" y="63500"/>
                </a:lnTo>
                <a:lnTo>
                  <a:pt x="3028" y="66293"/>
                </a:lnTo>
                <a:lnTo>
                  <a:pt x="2393" y="69087"/>
                </a:lnTo>
                <a:lnTo>
                  <a:pt x="1885" y="71627"/>
                </a:lnTo>
                <a:lnTo>
                  <a:pt x="1250" y="74167"/>
                </a:lnTo>
                <a:lnTo>
                  <a:pt x="869" y="76580"/>
                </a:lnTo>
                <a:lnTo>
                  <a:pt x="107" y="81025"/>
                </a:lnTo>
                <a:lnTo>
                  <a:pt x="0" y="86360"/>
                </a:lnTo>
                <a:lnTo>
                  <a:pt x="234" y="87883"/>
                </a:lnTo>
                <a:lnTo>
                  <a:pt x="9505" y="97027"/>
                </a:lnTo>
                <a:lnTo>
                  <a:pt x="13061" y="97027"/>
                </a:lnTo>
                <a:lnTo>
                  <a:pt x="14839" y="96774"/>
                </a:lnTo>
                <a:lnTo>
                  <a:pt x="16490" y="96265"/>
                </a:lnTo>
                <a:lnTo>
                  <a:pt x="18141" y="95885"/>
                </a:lnTo>
                <a:lnTo>
                  <a:pt x="29476" y="87883"/>
                </a:lnTo>
                <a:lnTo>
                  <a:pt x="15601" y="87883"/>
                </a:lnTo>
                <a:lnTo>
                  <a:pt x="14585" y="87502"/>
                </a:lnTo>
                <a:lnTo>
                  <a:pt x="13823" y="86740"/>
                </a:lnTo>
                <a:lnTo>
                  <a:pt x="13188" y="85978"/>
                </a:lnTo>
                <a:lnTo>
                  <a:pt x="12807" y="84708"/>
                </a:lnTo>
                <a:lnTo>
                  <a:pt x="12934" y="80390"/>
                </a:lnTo>
                <a:lnTo>
                  <a:pt x="13188" y="78739"/>
                </a:lnTo>
                <a:lnTo>
                  <a:pt x="13823" y="75056"/>
                </a:lnTo>
                <a:lnTo>
                  <a:pt x="14458" y="72389"/>
                </a:lnTo>
                <a:lnTo>
                  <a:pt x="24491" y="27304"/>
                </a:lnTo>
                <a:close/>
              </a:path>
              <a:path w="33654" h="97155">
                <a:moveTo>
                  <a:pt x="28809" y="79501"/>
                </a:moveTo>
                <a:lnTo>
                  <a:pt x="27412" y="81025"/>
                </a:lnTo>
                <a:lnTo>
                  <a:pt x="23983" y="84454"/>
                </a:lnTo>
                <a:lnTo>
                  <a:pt x="22967" y="85216"/>
                </a:lnTo>
                <a:lnTo>
                  <a:pt x="22078" y="85978"/>
                </a:lnTo>
                <a:lnTo>
                  <a:pt x="21062" y="86613"/>
                </a:lnTo>
                <a:lnTo>
                  <a:pt x="20300" y="87121"/>
                </a:lnTo>
                <a:lnTo>
                  <a:pt x="19411" y="87502"/>
                </a:lnTo>
                <a:lnTo>
                  <a:pt x="18649" y="87756"/>
                </a:lnTo>
                <a:lnTo>
                  <a:pt x="17760" y="87883"/>
                </a:lnTo>
                <a:lnTo>
                  <a:pt x="29476" y="87883"/>
                </a:lnTo>
                <a:lnTo>
                  <a:pt x="31215" y="86232"/>
                </a:lnTo>
                <a:lnTo>
                  <a:pt x="33381" y="83946"/>
                </a:lnTo>
                <a:lnTo>
                  <a:pt x="28809" y="79501"/>
                </a:lnTo>
                <a:close/>
              </a:path>
              <a:path w="33654" h="97155">
                <a:moveTo>
                  <a:pt x="30841" y="0"/>
                </a:moveTo>
                <a:lnTo>
                  <a:pt x="17252" y="0"/>
                </a:lnTo>
                <a:lnTo>
                  <a:pt x="14077" y="14604"/>
                </a:lnTo>
                <a:lnTo>
                  <a:pt x="27539" y="14604"/>
                </a:lnTo>
                <a:lnTo>
                  <a:pt x="308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85561" y="2248789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9" y="0"/>
                </a:moveTo>
                <a:lnTo>
                  <a:pt x="24511" y="0"/>
                </a:lnTo>
                <a:lnTo>
                  <a:pt x="14477" y="45085"/>
                </a:lnTo>
                <a:lnTo>
                  <a:pt x="13842" y="47751"/>
                </a:lnTo>
                <a:lnTo>
                  <a:pt x="13462" y="49911"/>
                </a:lnTo>
                <a:lnTo>
                  <a:pt x="13208" y="51435"/>
                </a:lnTo>
                <a:lnTo>
                  <a:pt x="12953" y="53086"/>
                </a:lnTo>
                <a:lnTo>
                  <a:pt x="12826" y="54483"/>
                </a:lnTo>
                <a:lnTo>
                  <a:pt x="12826" y="55752"/>
                </a:lnTo>
                <a:lnTo>
                  <a:pt x="12826" y="57403"/>
                </a:lnTo>
                <a:lnTo>
                  <a:pt x="13208" y="58674"/>
                </a:lnTo>
                <a:lnTo>
                  <a:pt x="13842" y="59436"/>
                </a:lnTo>
                <a:lnTo>
                  <a:pt x="14604" y="60198"/>
                </a:lnTo>
                <a:lnTo>
                  <a:pt x="15621" y="60578"/>
                </a:lnTo>
                <a:lnTo>
                  <a:pt x="17017" y="60578"/>
                </a:lnTo>
                <a:lnTo>
                  <a:pt x="17779" y="60578"/>
                </a:lnTo>
                <a:lnTo>
                  <a:pt x="18668" y="60451"/>
                </a:lnTo>
                <a:lnTo>
                  <a:pt x="19430" y="60198"/>
                </a:lnTo>
                <a:lnTo>
                  <a:pt x="20320" y="59816"/>
                </a:lnTo>
                <a:lnTo>
                  <a:pt x="21082" y="59309"/>
                </a:lnTo>
                <a:lnTo>
                  <a:pt x="22098" y="58674"/>
                </a:lnTo>
                <a:lnTo>
                  <a:pt x="22987" y="57912"/>
                </a:lnTo>
                <a:lnTo>
                  <a:pt x="24002" y="57150"/>
                </a:lnTo>
                <a:lnTo>
                  <a:pt x="25146" y="56007"/>
                </a:lnTo>
                <a:lnTo>
                  <a:pt x="26162" y="54990"/>
                </a:lnTo>
                <a:lnTo>
                  <a:pt x="27432" y="53721"/>
                </a:lnTo>
                <a:lnTo>
                  <a:pt x="28828" y="52197"/>
                </a:lnTo>
                <a:lnTo>
                  <a:pt x="33400" y="56641"/>
                </a:lnTo>
                <a:lnTo>
                  <a:pt x="31114" y="59055"/>
                </a:lnTo>
                <a:lnTo>
                  <a:pt x="28955" y="61087"/>
                </a:lnTo>
                <a:lnTo>
                  <a:pt x="27050" y="62737"/>
                </a:lnTo>
                <a:lnTo>
                  <a:pt x="25146" y="64388"/>
                </a:lnTo>
                <a:lnTo>
                  <a:pt x="16510" y="68961"/>
                </a:lnTo>
                <a:lnTo>
                  <a:pt x="14859" y="69469"/>
                </a:lnTo>
                <a:lnTo>
                  <a:pt x="13080" y="69723"/>
                </a:lnTo>
                <a:lnTo>
                  <a:pt x="11302" y="69723"/>
                </a:lnTo>
                <a:lnTo>
                  <a:pt x="9525" y="69723"/>
                </a:lnTo>
                <a:lnTo>
                  <a:pt x="0" y="58927"/>
                </a:lnTo>
                <a:lnTo>
                  <a:pt x="0" y="57150"/>
                </a:lnTo>
                <a:lnTo>
                  <a:pt x="0" y="55625"/>
                </a:lnTo>
                <a:lnTo>
                  <a:pt x="126" y="53721"/>
                </a:lnTo>
                <a:lnTo>
                  <a:pt x="508" y="51562"/>
                </a:lnTo>
                <a:lnTo>
                  <a:pt x="888" y="49275"/>
                </a:lnTo>
                <a:lnTo>
                  <a:pt x="1270" y="46862"/>
                </a:lnTo>
                <a:lnTo>
                  <a:pt x="1904" y="44323"/>
                </a:lnTo>
                <a:lnTo>
                  <a:pt x="2412" y="41783"/>
                </a:lnTo>
                <a:lnTo>
                  <a:pt x="3048" y="38988"/>
                </a:lnTo>
                <a:lnTo>
                  <a:pt x="3810" y="36195"/>
                </a:lnTo>
                <a:lnTo>
                  <a:pt x="4445" y="33274"/>
                </a:lnTo>
                <a:lnTo>
                  <a:pt x="5079" y="30480"/>
                </a:lnTo>
                <a:lnTo>
                  <a:pt x="5714" y="27686"/>
                </a:lnTo>
                <a:lnTo>
                  <a:pt x="6350" y="24891"/>
                </a:lnTo>
                <a:lnTo>
                  <a:pt x="6985" y="22225"/>
                </a:lnTo>
                <a:lnTo>
                  <a:pt x="7492" y="19558"/>
                </a:lnTo>
                <a:lnTo>
                  <a:pt x="8000" y="17018"/>
                </a:lnTo>
                <a:lnTo>
                  <a:pt x="8382" y="14605"/>
                </a:lnTo>
                <a:lnTo>
                  <a:pt x="8636" y="12573"/>
                </a:lnTo>
                <a:lnTo>
                  <a:pt x="8762" y="12191"/>
                </a:lnTo>
                <a:lnTo>
                  <a:pt x="8762" y="10540"/>
                </a:lnTo>
                <a:lnTo>
                  <a:pt x="8636" y="8762"/>
                </a:lnTo>
                <a:lnTo>
                  <a:pt x="8000" y="7493"/>
                </a:lnTo>
                <a:lnTo>
                  <a:pt x="6858" y="6731"/>
                </a:lnTo>
                <a:lnTo>
                  <a:pt x="5714" y="5841"/>
                </a:lnTo>
                <a:lnTo>
                  <a:pt x="3683" y="5461"/>
                </a:lnTo>
                <a:lnTo>
                  <a:pt x="762" y="5334"/>
                </a:lnTo>
                <a:lnTo>
                  <a:pt x="1524" y="762"/>
                </a:lnTo>
                <a:lnTo>
                  <a:pt x="2120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395086" y="2100072"/>
            <a:ext cx="113452" cy="14058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440807" y="2115566"/>
            <a:ext cx="110293" cy="10261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517388" y="2136775"/>
            <a:ext cx="29845" cy="82550"/>
          </a:xfrm>
          <a:custGeom>
            <a:avLst/>
            <a:gdLst/>
            <a:ahLst/>
            <a:cxnLst/>
            <a:rect l="l" t="t" r="r" b="b"/>
            <a:pathLst>
              <a:path w="29845" h="82550">
                <a:moveTo>
                  <a:pt x="21336" y="23240"/>
                </a:moveTo>
                <a:lnTo>
                  <a:pt x="16637" y="23240"/>
                </a:lnTo>
                <a:lnTo>
                  <a:pt x="888" y="23875"/>
                </a:lnTo>
                <a:lnTo>
                  <a:pt x="126" y="28194"/>
                </a:lnTo>
                <a:lnTo>
                  <a:pt x="2539" y="28321"/>
                </a:lnTo>
                <a:lnTo>
                  <a:pt x="4317" y="28701"/>
                </a:lnTo>
                <a:lnTo>
                  <a:pt x="5461" y="29210"/>
                </a:lnTo>
                <a:lnTo>
                  <a:pt x="6603" y="29845"/>
                </a:lnTo>
                <a:lnTo>
                  <a:pt x="7238" y="30734"/>
                </a:lnTo>
                <a:lnTo>
                  <a:pt x="7238" y="32892"/>
                </a:lnTo>
                <a:lnTo>
                  <a:pt x="6858" y="36195"/>
                </a:lnTo>
                <a:lnTo>
                  <a:pt x="6476" y="37846"/>
                </a:lnTo>
                <a:lnTo>
                  <a:pt x="6096" y="40004"/>
                </a:lnTo>
                <a:lnTo>
                  <a:pt x="1777" y="58927"/>
                </a:lnTo>
                <a:lnTo>
                  <a:pt x="635" y="64388"/>
                </a:lnTo>
                <a:lnTo>
                  <a:pt x="0" y="68579"/>
                </a:lnTo>
                <a:lnTo>
                  <a:pt x="0" y="74675"/>
                </a:lnTo>
                <a:lnTo>
                  <a:pt x="1015" y="77342"/>
                </a:lnTo>
                <a:lnTo>
                  <a:pt x="2921" y="79375"/>
                </a:lnTo>
                <a:lnTo>
                  <a:pt x="4825" y="81534"/>
                </a:lnTo>
                <a:lnTo>
                  <a:pt x="7238" y="82550"/>
                </a:lnTo>
                <a:lnTo>
                  <a:pt x="13462" y="82550"/>
                </a:lnTo>
                <a:lnTo>
                  <a:pt x="16510" y="81661"/>
                </a:lnTo>
                <a:lnTo>
                  <a:pt x="22351" y="78104"/>
                </a:lnTo>
                <a:lnTo>
                  <a:pt x="25781" y="75311"/>
                </a:lnTo>
                <a:lnTo>
                  <a:pt x="26670" y="74422"/>
                </a:lnTo>
                <a:lnTo>
                  <a:pt x="12700" y="74422"/>
                </a:lnTo>
                <a:lnTo>
                  <a:pt x="11557" y="73025"/>
                </a:lnTo>
                <a:lnTo>
                  <a:pt x="11637" y="68579"/>
                </a:lnTo>
                <a:lnTo>
                  <a:pt x="11811" y="66928"/>
                </a:lnTo>
                <a:lnTo>
                  <a:pt x="12064" y="65786"/>
                </a:lnTo>
                <a:lnTo>
                  <a:pt x="12446" y="63880"/>
                </a:lnTo>
                <a:lnTo>
                  <a:pt x="13081" y="61213"/>
                </a:lnTo>
                <a:lnTo>
                  <a:pt x="21336" y="23240"/>
                </a:lnTo>
                <a:close/>
              </a:path>
              <a:path w="29845" h="82550">
                <a:moveTo>
                  <a:pt x="25526" y="67310"/>
                </a:moveTo>
                <a:lnTo>
                  <a:pt x="21462" y="71374"/>
                </a:lnTo>
                <a:lnTo>
                  <a:pt x="18287" y="73787"/>
                </a:lnTo>
                <a:lnTo>
                  <a:pt x="16763" y="74422"/>
                </a:lnTo>
                <a:lnTo>
                  <a:pt x="26670" y="74422"/>
                </a:lnTo>
                <a:lnTo>
                  <a:pt x="29717" y="71374"/>
                </a:lnTo>
                <a:lnTo>
                  <a:pt x="25526" y="67310"/>
                </a:lnTo>
                <a:close/>
              </a:path>
              <a:path w="29845" h="82550">
                <a:moveTo>
                  <a:pt x="26542" y="0"/>
                </a:moveTo>
                <a:lnTo>
                  <a:pt x="14350" y="0"/>
                </a:lnTo>
                <a:lnTo>
                  <a:pt x="11557" y="12826"/>
                </a:lnTo>
                <a:lnTo>
                  <a:pt x="23749" y="12826"/>
                </a:lnTo>
                <a:lnTo>
                  <a:pt x="265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517388" y="2160016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89">
                <a:moveTo>
                  <a:pt x="16637" y="0"/>
                </a:moveTo>
                <a:lnTo>
                  <a:pt x="21336" y="0"/>
                </a:lnTo>
                <a:lnTo>
                  <a:pt x="13081" y="37973"/>
                </a:lnTo>
                <a:lnTo>
                  <a:pt x="12446" y="40639"/>
                </a:lnTo>
                <a:lnTo>
                  <a:pt x="12064" y="42545"/>
                </a:lnTo>
                <a:lnTo>
                  <a:pt x="11811" y="43687"/>
                </a:lnTo>
                <a:lnTo>
                  <a:pt x="11684" y="44958"/>
                </a:lnTo>
                <a:lnTo>
                  <a:pt x="11557" y="46100"/>
                </a:lnTo>
                <a:lnTo>
                  <a:pt x="11557" y="47244"/>
                </a:lnTo>
                <a:lnTo>
                  <a:pt x="11557" y="49784"/>
                </a:lnTo>
                <a:lnTo>
                  <a:pt x="12700" y="51181"/>
                </a:lnTo>
                <a:lnTo>
                  <a:pt x="15239" y="51181"/>
                </a:lnTo>
                <a:lnTo>
                  <a:pt x="16763" y="51181"/>
                </a:lnTo>
                <a:lnTo>
                  <a:pt x="18287" y="50546"/>
                </a:lnTo>
                <a:lnTo>
                  <a:pt x="19812" y="49403"/>
                </a:lnTo>
                <a:lnTo>
                  <a:pt x="21462" y="48133"/>
                </a:lnTo>
                <a:lnTo>
                  <a:pt x="23240" y="46355"/>
                </a:lnTo>
                <a:lnTo>
                  <a:pt x="25526" y="44069"/>
                </a:lnTo>
                <a:lnTo>
                  <a:pt x="29717" y="48133"/>
                </a:lnTo>
                <a:lnTo>
                  <a:pt x="25781" y="52070"/>
                </a:lnTo>
                <a:lnTo>
                  <a:pt x="22351" y="54863"/>
                </a:lnTo>
                <a:lnTo>
                  <a:pt x="19431" y="56642"/>
                </a:lnTo>
                <a:lnTo>
                  <a:pt x="16510" y="58420"/>
                </a:lnTo>
                <a:lnTo>
                  <a:pt x="13462" y="59309"/>
                </a:lnTo>
                <a:lnTo>
                  <a:pt x="10287" y="59309"/>
                </a:lnTo>
                <a:lnTo>
                  <a:pt x="7238" y="59309"/>
                </a:lnTo>
                <a:lnTo>
                  <a:pt x="4825" y="58293"/>
                </a:lnTo>
                <a:lnTo>
                  <a:pt x="2921" y="56134"/>
                </a:lnTo>
                <a:lnTo>
                  <a:pt x="1015" y="54101"/>
                </a:lnTo>
                <a:lnTo>
                  <a:pt x="0" y="51435"/>
                </a:lnTo>
                <a:lnTo>
                  <a:pt x="0" y="48260"/>
                </a:lnTo>
                <a:lnTo>
                  <a:pt x="0" y="45338"/>
                </a:lnTo>
                <a:lnTo>
                  <a:pt x="635" y="41148"/>
                </a:lnTo>
                <a:lnTo>
                  <a:pt x="1777" y="35687"/>
                </a:lnTo>
                <a:lnTo>
                  <a:pt x="6096" y="16763"/>
                </a:lnTo>
                <a:lnTo>
                  <a:pt x="6476" y="14605"/>
                </a:lnTo>
                <a:lnTo>
                  <a:pt x="6858" y="12954"/>
                </a:lnTo>
                <a:lnTo>
                  <a:pt x="6985" y="11811"/>
                </a:lnTo>
                <a:lnTo>
                  <a:pt x="7112" y="10668"/>
                </a:lnTo>
                <a:lnTo>
                  <a:pt x="7238" y="9651"/>
                </a:lnTo>
                <a:lnTo>
                  <a:pt x="7238" y="8889"/>
                </a:lnTo>
                <a:lnTo>
                  <a:pt x="7238" y="7493"/>
                </a:lnTo>
                <a:lnTo>
                  <a:pt x="126" y="4953"/>
                </a:lnTo>
                <a:lnTo>
                  <a:pt x="888" y="635"/>
                </a:lnTo>
                <a:lnTo>
                  <a:pt x="166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528945" y="2136775"/>
            <a:ext cx="15240" cy="13335"/>
          </a:xfrm>
          <a:custGeom>
            <a:avLst/>
            <a:gdLst/>
            <a:ahLst/>
            <a:cxnLst/>
            <a:rect l="l" t="t" r="r" b="b"/>
            <a:pathLst>
              <a:path w="15239" h="13335">
                <a:moveTo>
                  <a:pt x="2793" y="0"/>
                </a:moveTo>
                <a:lnTo>
                  <a:pt x="14985" y="0"/>
                </a:lnTo>
                <a:lnTo>
                  <a:pt x="12191" y="12826"/>
                </a:lnTo>
                <a:lnTo>
                  <a:pt x="0" y="12826"/>
                </a:lnTo>
                <a:lnTo>
                  <a:pt x="27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130295" y="2593822"/>
            <a:ext cx="142519" cy="1425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140582" y="2607945"/>
            <a:ext cx="132588" cy="13246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429000" y="2555748"/>
            <a:ext cx="1936750" cy="18122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541776" y="3031210"/>
            <a:ext cx="128803" cy="12880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552190" y="3045967"/>
            <a:ext cx="118872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806952" y="3006826"/>
            <a:ext cx="124232" cy="14709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817492" y="3022345"/>
            <a:ext cx="113538" cy="13614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941064" y="2990100"/>
            <a:ext cx="435114" cy="19582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955415" y="3010407"/>
            <a:ext cx="417830" cy="176530"/>
          </a:xfrm>
          <a:custGeom>
            <a:avLst/>
            <a:gdLst/>
            <a:ahLst/>
            <a:cxnLst/>
            <a:rect l="l" t="t" r="r" b="b"/>
            <a:pathLst>
              <a:path w="417829" h="176530">
                <a:moveTo>
                  <a:pt x="212598" y="2793"/>
                </a:moveTo>
                <a:lnTo>
                  <a:pt x="198247" y="2793"/>
                </a:lnTo>
                <a:lnTo>
                  <a:pt x="198247" y="175894"/>
                </a:lnTo>
                <a:lnTo>
                  <a:pt x="212598" y="175894"/>
                </a:lnTo>
                <a:lnTo>
                  <a:pt x="212598" y="2793"/>
                </a:lnTo>
                <a:close/>
              </a:path>
              <a:path w="417829" h="176530">
                <a:moveTo>
                  <a:pt x="361188" y="0"/>
                </a:moveTo>
                <a:lnTo>
                  <a:pt x="358648" y="7112"/>
                </a:lnTo>
                <a:lnTo>
                  <a:pt x="368867" y="11566"/>
                </a:lnTo>
                <a:lnTo>
                  <a:pt x="377634" y="17700"/>
                </a:lnTo>
                <a:lnTo>
                  <a:pt x="398732" y="58483"/>
                </a:lnTo>
                <a:lnTo>
                  <a:pt x="401320" y="87249"/>
                </a:lnTo>
                <a:lnTo>
                  <a:pt x="400675" y="102822"/>
                </a:lnTo>
                <a:lnTo>
                  <a:pt x="390906" y="140969"/>
                </a:lnTo>
                <a:lnTo>
                  <a:pt x="358901" y="169290"/>
                </a:lnTo>
                <a:lnTo>
                  <a:pt x="361188" y="176402"/>
                </a:lnTo>
                <a:lnTo>
                  <a:pt x="394870" y="156400"/>
                </a:lnTo>
                <a:lnTo>
                  <a:pt x="413829" y="119427"/>
                </a:lnTo>
                <a:lnTo>
                  <a:pt x="417449" y="88264"/>
                </a:lnTo>
                <a:lnTo>
                  <a:pt x="416542" y="72098"/>
                </a:lnTo>
                <a:lnTo>
                  <a:pt x="402844" y="30861"/>
                </a:lnTo>
                <a:lnTo>
                  <a:pt x="373947" y="4589"/>
                </a:lnTo>
                <a:lnTo>
                  <a:pt x="361188" y="0"/>
                </a:lnTo>
                <a:close/>
              </a:path>
              <a:path w="417829" h="176530">
                <a:moveTo>
                  <a:pt x="56261" y="0"/>
                </a:moveTo>
                <a:lnTo>
                  <a:pt x="22649" y="20056"/>
                </a:lnTo>
                <a:lnTo>
                  <a:pt x="3635" y="57134"/>
                </a:lnTo>
                <a:lnTo>
                  <a:pt x="0" y="88264"/>
                </a:lnTo>
                <a:lnTo>
                  <a:pt x="904" y="104483"/>
                </a:lnTo>
                <a:lnTo>
                  <a:pt x="14477" y="145541"/>
                </a:lnTo>
                <a:lnTo>
                  <a:pt x="43428" y="171830"/>
                </a:lnTo>
                <a:lnTo>
                  <a:pt x="56261" y="176402"/>
                </a:lnTo>
                <a:lnTo>
                  <a:pt x="58547" y="169290"/>
                </a:lnTo>
                <a:lnTo>
                  <a:pt x="48474" y="164812"/>
                </a:lnTo>
                <a:lnTo>
                  <a:pt x="39782" y="158607"/>
                </a:lnTo>
                <a:lnTo>
                  <a:pt x="18716" y="116966"/>
                </a:lnTo>
                <a:lnTo>
                  <a:pt x="16129" y="87249"/>
                </a:lnTo>
                <a:lnTo>
                  <a:pt x="16788" y="72098"/>
                </a:lnTo>
                <a:lnTo>
                  <a:pt x="26543" y="35051"/>
                </a:lnTo>
                <a:lnTo>
                  <a:pt x="58800" y="7112"/>
                </a:lnTo>
                <a:lnTo>
                  <a:pt x="5626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314063" y="3010407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30">
                <a:moveTo>
                  <a:pt x="2539" y="0"/>
                </a:moveTo>
                <a:lnTo>
                  <a:pt x="36151" y="20056"/>
                </a:lnTo>
                <a:lnTo>
                  <a:pt x="55165" y="57134"/>
                </a:lnTo>
                <a:lnTo>
                  <a:pt x="58800" y="88264"/>
                </a:lnTo>
                <a:lnTo>
                  <a:pt x="57896" y="104483"/>
                </a:lnTo>
                <a:lnTo>
                  <a:pt x="44323" y="145541"/>
                </a:lnTo>
                <a:lnTo>
                  <a:pt x="15355" y="171830"/>
                </a:lnTo>
                <a:lnTo>
                  <a:pt x="2539" y="176402"/>
                </a:lnTo>
                <a:lnTo>
                  <a:pt x="253" y="169290"/>
                </a:lnTo>
                <a:lnTo>
                  <a:pt x="10326" y="164812"/>
                </a:lnTo>
                <a:lnTo>
                  <a:pt x="19018" y="158607"/>
                </a:lnTo>
                <a:lnTo>
                  <a:pt x="40084" y="116966"/>
                </a:lnTo>
                <a:lnTo>
                  <a:pt x="42672" y="87249"/>
                </a:lnTo>
                <a:lnTo>
                  <a:pt x="42027" y="72199"/>
                </a:lnTo>
                <a:lnTo>
                  <a:pt x="32258" y="35051"/>
                </a:lnTo>
                <a:lnTo>
                  <a:pt x="0" y="7112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950842" y="3003778"/>
            <a:ext cx="221742" cy="18760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028566" y="3023489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80">
                <a:moveTo>
                  <a:pt x="58800" y="0"/>
                </a:moveTo>
                <a:lnTo>
                  <a:pt x="51308" y="0"/>
                </a:lnTo>
                <a:lnTo>
                  <a:pt x="44323" y="2032"/>
                </a:lnTo>
                <a:lnTo>
                  <a:pt x="37973" y="5969"/>
                </a:lnTo>
                <a:lnTo>
                  <a:pt x="31496" y="9906"/>
                </a:lnTo>
                <a:lnTo>
                  <a:pt x="8890" y="47751"/>
                </a:lnTo>
                <a:lnTo>
                  <a:pt x="40" y="91543"/>
                </a:lnTo>
                <a:lnTo>
                  <a:pt x="0" y="98044"/>
                </a:lnTo>
                <a:lnTo>
                  <a:pt x="428" y="105995"/>
                </a:lnTo>
                <a:lnTo>
                  <a:pt x="18287" y="131952"/>
                </a:lnTo>
                <a:lnTo>
                  <a:pt x="34798" y="131952"/>
                </a:lnTo>
                <a:lnTo>
                  <a:pt x="41656" y="129921"/>
                </a:lnTo>
                <a:lnTo>
                  <a:pt x="48006" y="126111"/>
                </a:lnTo>
                <a:lnTo>
                  <a:pt x="50816" y="124333"/>
                </a:lnTo>
                <a:lnTo>
                  <a:pt x="23875" y="124333"/>
                </a:lnTo>
                <a:lnTo>
                  <a:pt x="20447" y="122809"/>
                </a:lnTo>
                <a:lnTo>
                  <a:pt x="18415" y="119507"/>
                </a:lnTo>
                <a:lnTo>
                  <a:pt x="16256" y="116205"/>
                </a:lnTo>
                <a:lnTo>
                  <a:pt x="15240" y="111125"/>
                </a:lnTo>
                <a:lnTo>
                  <a:pt x="19558" y="70231"/>
                </a:lnTo>
                <a:lnTo>
                  <a:pt x="80959" y="70231"/>
                </a:lnTo>
                <a:lnTo>
                  <a:pt x="82351" y="64117"/>
                </a:lnTo>
                <a:lnTo>
                  <a:pt x="82945" y="60833"/>
                </a:lnTo>
                <a:lnTo>
                  <a:pt x="21844" y="60833"/>
                </a:lnTo>
                <a:lnTo>
                  <a:pt x="25251" y="48714"/>
                </a:lnTo>
                <a:lnTo>
                  <a:pt x="43687" y="12191"/>
                </a:lnTo>
                <a:lnTo>
                  <a:pt x="50419" y="7620"/>
                </a:lnTo>
                <a:lnTo>
                  <a:pt x="77836" y="7620"/>
                </a:lnTo>
                <a:lnTo>
                  <a:pt x="70635" y="2143"/>
                </a:lnTo>
                <a:lnTo>
                  <a:pt x="58800" y="0"/>
                </a:lnTo>
                <a:close/>
              </a:path>
              <a:path w="86360" h="132080">
                <a:moveTo>
                  <a:pt x="80959" y="70231"/>
                </a:moveTo>
                <a:lnTo>
                  <a:pt x="64262" y="70231"/>
                </a:lnTo>
                <a:lnTo>
                  <a:pt x="60834" y="82538"/>
                </a:lnTo>
                <a:lnTo>
                  <a:pt x="57038" y="93345"/>
                </a:lnTo>
                <a:lnTo>
                  <a:pt x="52885" y="102627"/>
                </a:lnTo>
                <a:lnTo>
                  <a:pt x="48387" y="110362"/>
                </a:lnTo>
                <a:lnTo>
                  <a:pt x="42163" y="119761"/>
                </a:lnTo>
                <a:lnTo>
                  <a:pt x="35560" y="124333"/>
                </a:lnTo>
                <a:lnTo>
                  <a:pt x="50816" y="124333"/>
                </a:lnTo>
                <a:lnTo>
                  <a:pt x="74162" y="91543"/>
                </a:lnTo>
                <a:lnTo>
                  <a:pt x="80803" y="70913"/>
                </a:lnTo>
                <a:lnTo>
                  <a:pt x="80959" y="70231"/>
                </a:lnTo>
                <a:close/>
              </a:path>
              <a:path w="86360" h="132080">
                <a:moveTo>
                  <a:pt x="77836" y="7620"/>
                </a:moveTo>
                <a:lnTo>
                  <a:pt x="62230" y="7620"/>
                </a:lnTo>
                <a:lnTo>
                  <a:pt x="65532" y="9144"/>
                </a:lnTo>
                <a:lnTo>
                  <a:pt x="67563" y="12446"/>
                </a:lnTo>
                <a:lnTo>
                  <a:pt x="69723" y="15621"/>
                </a:lnTo>
                <a:lnTo>
                  <a:pt x="70738" y="20447"/>
                </a:lnTo>
                <a:lnTo>
                  <a:pt x="70670" y="28954"/>
                </a:lnTo>
                <a:lnTo>
                  <a:pt x="70470" y="34480"/>
                </a:lnTo>
                <a:lnTo>
                  <a:pt x="69675" y="42513"/>
                </a:lnTo>
                <a:lnTo>
                  <a:pt x="68327" y="51304"/>
                </a:lnTo>
                <a:lnTo>
                  <a:pt x="66421" y="60833"/>
                </a:lnTo>
                <a:lnTo>
                  <a:pt x="82945" y="60833"/>
                </a:lnTo>
                <a:lnTo>
                  <a:pt x="85852" y="34289"/>
                </a:lnTo>
                <a:lnTo>
                  <a:pt x="84161" y="19288"/>
                </a:lnTo>
                <a:lnTo>
                  <a:pt x="79089" y="8572"/>
                </a:lnTo>
                <a:lnTo>
                  <a:pt x="77836" y="76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043807" y="3093720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7" y="0"/>
                </a:moveTo>
                <a:lnTo>
                  <a:pt x="2411" y="9693"/>
                </a:lnTo>
                <a:lnTo>
                  <a:pt x="1063" y="18589"/>
                </a:lnTo>
                <a:lnTo>
                  <a:pt x="263" y="26699"/>
                </a:lnTo>
                <a:lnTo>
                  <a:pt x="0" y="34035"/>
                </a:lnTo>
                <a:lnTo>
                  <a:pt x="0" y="40893"/>
                </a:lnTo>
                <a:lnTo>
                  <a:pt x="1015" y="45974"/>
                </a:lnTo>
                <a:lnTo>
                  <a:pt x="3175" y="49275"/>
                </a:lnTo>
                <a:lnTo>
                  <a:pt x="5206" y="52577"/>
                </a:lnTo>
                <a:lnTo>
                  <a:pt x="8635" y="54101"/>
                </a:lnTo>
                <a:lnTo>
                  <a:pt x="13334" y="54101"/>
                </a:lnTo>
                <a:lnTo>
                  <a:pt x="20319" y="54101"/>
                </a:lnTo>
                <a:lnTo>
                  <a:pt x="45594" y="12307"/>
                </a:lnTo>
                <a:lnTo>
                  <a:pt x="49021" y="0"/>
                </a:lnTo>
                <a:lnTo>
                  <a:pt x="43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050410" y="3031108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813" y="0"/>
                </a:moveTo>
                <a:lnTo>
                  <a:pt x="28575" y="0"/>
                </a:lnTo>
                <a:lnTo>
                  <a:pt x="21843" y="4571"/>
                </a:lnTo>
                <a:lnTo>
                  <a:pt x="3407" y="41094"/>
                </a:lnTo>
                <a:lnTo>
                  <a:pt x="0" y="53212"/>
                </a:lnTo>
                <a:lnTo>
                  <a:pt x="44576" y="53212"/>
                </a:lnTo>
                <a:lnTo>
                  <a:pt x="46483" y="43684"/>
                </a:lnTo>
                <a:lnTo>
                  <a:pt x="47831" y="34893"/>
                </a:lnTo>
                <a:lnTo>
                  <a:pt x="48631" y="26816"/>
                </a:lnTo>
                <a:lnTo>
                  <a:pt x="48894" y="19430"/>
                </a:lnTo>
                <a:lnTo>
                  <a:pt x="48894" y="12826"/>
                </a:lnTo>
                <a:lnTo>
                  <a:pt x="47878" y="8000"/>
                </a:lnTo>
                <a:lnTo>
                  <a:pt x="45719" y="4825"/>
                </a:lnTo>
                <a:lnTo>
                  <a:pt x="43687" y="1524"/>
                </a:lnTo>
                <a:lnTo>
                  <a:pt x="40386" y="0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028566" y="3023489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80">
                <a:moveTo>
                  <a:pt x="58800" y="0"/>
                </a:moveTo>
                <a:lnTo>
                  <a:pt x="70635" y="2143"/>
                </a:lnTo>
                <a:lnTo>
                  <a:pt x="79089" y="8572"/>
                </a:lnTo>
                <a:lnTo>
                  <a:pt x="84161" y="19288"/>
                </a:lnTo>
                <a:lnTo>
                  <a:pt x="85852" y="34289"/>
                </a:lnTo>
                <a:lnTo>
                  <a:pt x="85852" y="40766"/>
                </a:lnTo>
                <a:lnTo>
                  <a:pt x="76708" y="84709"/>
                </a:lnTo>
                <a:lnTo>
                  <a:pt x="54229" y="122174"/>
                </a:lnTo>
                <a:lnTo>
                  <a:pt x="34798" y="131952"/>
                </a:lnTo>
                <a:lnTo>
                  <a:pt x="27432" y="131952"/>
                </a:lnTo>
                <a:lnTo>
                  <a:pt x="18287" y="131952"/>
                </a:lnTo>
                <a:lnTo>
                  <a:pt x="0" y="98044"/>
                </a:lnTo>
                <a:lnTo>
                  <a:pt x="0" y="91948"/>
                </a:lnTo>
                <a:lnTo>
                  <a:pt x="8890" y="47751"/>
                </a:lnTo>
                <a:lnTo>
                  <a:pt x="31496" y="9906"/>
                </a:lnTo>
                <a:lnTo>
                  <a:pt x="37973" y="5969"/>
                </a:lnTo>
                <a:lnTo>
                  <a:pt x="44323" y="2032"/>
                </a:lnTo>
                <a:lnTo>
                  <a:pt x="51308" y="0"/>
                </a:lnTo>
                <a:lnTo>
                  <a:pt x="58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186428" y="3043427"/>
            <a:ext cx="119661" cy="11201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201414" y="3063494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56134" y="0"/>
                </a:moveTo>
                <a:lnTo>
                  <a:pt x="49149" y="0"/>
                </a:lnTo>
                <a:lnTo>
                  <a:pt x="42342" y="543"/>
                </a:lnTo>
                <a:lnTo>
                  <a:pt x="9802" y="24903"/>
                </a:lnTo>
                <a:lnTo>
                  <a:pt x="56" y="62356"/>
                </a:lnTo>
                <a:lnTo>
                  <a:pt x="0" y="68579"/>
                </a:lnTo>
                <a:lnTo>
                  <a:pt x="762" y="73278"/>
                </a:lnTo>
                <a:lnTo>
                  <a:pt x="2327" y="77723"/>
                </a:lnTo>
                <a:lnTo>
                  <a:pt x="3708" y="81954"/>
                </a:lnTo>
                <a:lnTo>
                  <a:pt x="5969" y="85470"/>
                </a:lnTo>
                <a:lnTo>
                  <a:pt x="9144" y="88010"/>
                </a:lnTo>
                <a:lnTo>
                  <a:pt x="12191" y="90677"/>
                </a:lnTo>
                <a:lnTo>
                  <a:pt x="16001" y="91947"/>
                </a:lnTo>
                <a:lnTo>
                  <a:pt x="27050" y="91947"/>
                </a:lnTo>
                <a:lnTo>
                  <a:pt x="33147" y="89788"/>
                </a:lnTo>
                <a:lnTo>
                  <a:pt x="38862" y="85597"/>
                </a:lnTo>
                <a:lnTo>
                  <a:pt x="43256" y="81914"/>
                </a:lnTo>
                <a:lnTo>
                  <a:pt x="44237" y="80898"/>
                </a:lnTo>
                <a:lnTo>
                  <a:pt x="23875" y="80898"/>
                </a:lnTo>
                <a:lnTo>
                  <a:pt x="21082" y="79375"/>
                </a:lnTo>
                <a:lnTo>
                  <a:pt x="19303" y="76326"/>
                </a:lnTo>
                <a:lnTo>
                  <a:pt x="17399" y="73278"/>
                </a:lnTo>
                <a:lnTo>
                  <a:pt x="16510" y="68579"/>
                </a:lnTo>
                <a:lnTo>
                  <a:pt x="23875" y="26923"/>
                </a:lnTo>
                <a:lnTo>
                  <a:pt x="42799" y="7365"/>
                </a:lnTo>
                <a:lnTo>
                  <a:pt x="66319" y="7365"/>
                </a:lnTo>
                <a:lnTo>
                  <a:pt x="65532" y="6476"/>
                </a:lnTo>
                <a:lnTo>
                  <a:pt x="61595" y="2159"/>
                </a:lnTo>
                <a:lnTo>
                  <a:pt x="56134" y="0"/>
                </a:lnTo>
                <a:close/>
              </a:path>
              <a:path w="101600" h="92075">
                <a:moveTo>
                  <a:pt x="70738" y="65023"/>
                </a:moveTo>
                <a:lnTo>
                  <a:pt x="57912" y="65023"/>
                </a:lnTo>
                <a:lnTo>
                  <a:pt x="57531" y="68325"/>
                </a:lnTo>
                <a:lnTo>
                  <a:pt x="57403" y="85851"/>
                </a:lnTo>
                <a:lnTo>
                  <a:pt x="61468" y="91947"/>
                </a:lnTo>
                <a:lnTo>
                  <a:pt x="73913" y="91947"/>
                </a:lnTo>
                <a:lnTo>
                  <a:pt x="77850" y="90931"/>
                </a:lnTo>
                <a:lnTo>
                  <a:pt x="81661" y="88772"/>
                </a:lnTo>
                <a:lnTo>
                  <a:pt x="85471" y="86740"/>
                </a:lnTo>
                <a:lnTo>
                  <a:pt x="90043" y="82930"/>
                </a:lnTo>
                <a:lnTo>
                  <a:pt x="91581" y="81279"/>
                </a:lnTo>
                <a:lnTo>
                  <a:pt x="74675" y="81279"/>
                </a:lnTo>
                <a:lnTo>
                  <a:pt x="73151" y="80390"/>
                </a:lnTo>
                <a:lnTo>
                  <a:pt x="72136" y="78612"/>
                </a:lnTo>
                <a:lnTo>
                  <a:pt x="71247" y="76834"/>
                </a:lnTo>
                <a:lnTo>
                  <a:pt x="70738" y="73913"/>
                </a:lnTo>
                <a:lnTo>
                  <a:pt x="70738" y="65023"/>
                </a:lnTo>
                <a:close/>
              </a:path>
              <a:path w="101600" h="92075">
                <a:moveTo>
                  <a:pt x="89915" y="72262"/>
                </a:moveTo>
                <a:lnTo>
                  <a:pt x="87375" y="75310"/>
                </a:lnTo>
                <a:lnTo>
                  <a:pt x="84962" y="77596"/>
                </a:lnTo>
                <a:lnTo>
                  <a:pt x="82803" y="78993"/>
                </a:lnTo>
                <a:lnTo>
                  <a:pt x="80518" y="80517"/>
                </a:lnTo>
                <a:lnTo>
                  <a:pt x="78612" y="81279"/>
                </a:lnTo>
                <a:lnTo>
                  <a:pt x="91581" y="81279"/>
                </a:lnTo>
                <a:lnTo>
                  <a:pt x="95250" y="77342"/>
                </a:lnTo>
                <a:lnTo>
                  <a:pt x="89915" y="72262"/>
                </a:lnTo>
                <a:close/>
              </a:path>
              <a:path w="101600" h="92075">
                <a:moveTo>
                  <a:pt x="66319" y="7365"/>
                </a:moveTo>
                <a:lnTo>
                  <a:pt x="52959" y="7365"/>
                </a:lnTo>
                <a:lnTo>
                  <a:pt x="56261" y="9016"/>
                </a:lnTo>
                <a:lnTo>
                  <a:pt x="60325" y="15875"/>
                </a:lnTo>
                <a:lnTo>
                  <a:pt x="61340" y="21081"/>
                </a:lnTo>
                <a:lnTo>
                  <a:pt x="61289" y="33726"/>
                </a:lnTo>
                <a:lnTo>
                  <a:pt x="60833" y="38861"/>
                </a:lnTo>
                <a:lnTo>
                  <a:pt x="38481" y="77723"/>
                </a:lnTo>
                <a:lnTo>
                  <a:pt x="33020" y="80898"/>
                </a:lnTo>
                <a:lnTo>
                  <a:pt x="44237" y="80898"/>
                </a:lnTo>
                <a:lnTo>
                  <a:pt x="47704" y="77311"/>
                </a:lnTo>
                <a:lnTo>
                  <a:pt x="52310" y="71667"/>
                </a:lnTo>
                <a:lnTo>
                  <a:pt x="57023" y="65023"/>
                </a:lnTo>
                <a:lnTo>
                  <a:pt x="70738" y="65023"/>
                </a:lnTo>
                <a:lnTo>
                  <a:pt x="71627" y="56514"/>
                </a:lnTo>
                <a:lnTo>
                  <a:pt x="73151" y="44703"/>
                </a:lnTo>
                <a:lnTo>
                  <a:pt x="80702" y="33726"/>
                </a:lnTo>
                <a:lnTo>
                  <a:pt x="86343" y="25653"/>
                </a:lnTo>
                <a:lnTo>
                  <a:pt x="72136" y="25653"/>
                </a:lnTo>
                <a:lnTo>
                  <a:pt x="71627" y="17271"/>
                </a:lnTo>
                <a:lnTo>
                  <a:pt x="69469" y="10921"/>
                </a:lnTo>
                <a:lnTo>
                  <a:pt x="66319" y="7365"/>
                </a:lnTo>
                <a:close/>
              </a:path>
              <a:path w="101600" h="92075">
                <a:moveTo>
                  <a:pt x="101219" y="1523"/>
                </a:moveTo>
                <a:lnTo>
                  <a:pt x="85089" y="1523"/>
                </a:lnTo>
                <a:lnTo>
                  <a:pt x="72898" y="25526"/>
                </a:lnTo>
                <a:lnTo>
                  <a:pt x="72136" y="25653"/>
                </a:lnTo>
                <a:lnTo>
                  <a:pt x="86343" y="25653"/>
                </a:lnTo>
                <a:lnTo>
                  <a:pt x="87741" y="23653"/>
                </a:lnTo>
                <a:lnTo>
                  <a:pt x="94279" y="14485"/>
                </a:lnTo>
                <a:lnTo>
                  <a:pt x="100330" y="6222"/>
                </a:lnTo>
                <a:lnTo>
                  <a:pt x="101219" y="152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217923" y="3070860"/>
            <a:ext cx="45085" cy="73660"/>
          </a:xfrm>
          <a:custGeom>
            <a:avLst/>
            <a:gdLst/>
            <a:ahLst/>
            <a:cxnLst/>
            <a:rect l="l" t="t" r="r" b="b"/>
            <a:pathLst>
              <a:path w="45085" h="73660">
                <a:moveTo>
                  <a:pt x="32003" y="0"/>
                </a:moveTo>
                <a:lnTo>
                  <a:pt x="26288" y="0"/>
                </a:lnTo>
                <a:lnTo>
                  <a:pt x="21081" y="2539"/>
                </a:lnTo>
                <a:lnTo>
                  <a:pt x="1063" y="41465"/>
                </a:lnTo>
                <a:lnTo>
                  <a:pt x="0" y="54990"/>
                </a:lnTo>
                <a:lnTo>
                  <a:pt x="0" y="61213"/>
                </a:lnTo>
                <a:lnTo>
                  <a:pt x="888" y="65912"/>
                </a:lnTo>
                <a:lnTo>
                  <a:pt x="2793" y="68961"/>
                </a:lnTo>
                <a:lnTo>
                  <a:pt x="4572" y="72009"/>
                </a:lnTo>
                <a:lnTo>
                  <a:pt x="7365" y="73532"/>
                </a:lnTo>
                <a:lnTo>
                  <a:pt x="11175" y="73532"/>
                </a:lnTo>
                <a:lnTo>
                  <a:pt x="16510" y="73532"/>
                </a:lnTo>
                <a:lnTo>
                  <a:pt x="43306" y="37973"/>
                </a:lnTo>
                <a:lnTo>
                  <a:pt x="44830" y="25780"/>
                </a:lnTo>
                <a:lnTo>
                  <a:pt x="44830" y="20827"/>
                </a:lnTo>
                <a:lnTo>
                  <a:pt x="44830" y="13715"/>
                </a:lnTo>
                <a:lnTo>
                  <a:pt x="43814" y="8509"/>
                </a:lnTo>
                <a:lnTo>
                  <a:pt x="41783" y="5079"/>
                </a:lnTo>
                <a:lnTo>
                  <a:pt x="39750" y="1650"/>
                </a:lnTo>
                <a:lnTo>
                  <a:pt x="36449" y="0"/>
                </a:lnTo>
                <a:lnTo>
                  <a:pt x="3200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201414" y="3063494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49149" y="0"/>
                </a:moveTo>
                <a:lnTo>
                  <a:pt x="56134" y="0"/>
                </a:lnTo>
                <a:lnTo>
                  <a:pt x="61595" y="2158"/>
                </a:lnTo>
                <a:lnTo>
                  <a:pt x="65532" y="6476"/>
                </a:lnTo>
                <a:lnTo>
                  <a:pt x="69469" y="10921"/>
                </a:lnTo>
                <a:lnTo>
                  <a:pt x="71627" y="17271"/>
                </a:lnTo>
                <a:lnTo>
                  <a:pt x="72136" y="25653"/>
                </a:lnTo>
                <a:lnTo>
                  <a:pt x="72898" y="25526"/>
                </a:lnTo>
                <a:lnTo>
                  <a:pt x="85089" y="1523"/>
                </a:lnTo>
                <a:lnTo>
                  <a:pt x="101219" y="1523"/>
                </a:lnTo>
                <a:lnTo>
                  <a:pt x="100330" y="6222"/>
                </a:lnTo>
                <a:lnTo>
                  <a:pt x="94279" y="14485"/>
                </a:lnTo>
                <a:lnTo>
                  <a:pt x="87741" y="23653"/>
                </a:lnTo>
                <a:lnTo>
                  <a:pt x="80702" y="33726"/>
                </a:lnTo>
                <a:lnTo>
                  <a:pt x="73151" y="44703"/>
                </a:lnTo>
                <a:lnTo>
                  <a:pt x="71627" y="56514"/>
                </a:lnTo>
                <a:lnTo>
                  <a:pt x="70738" y="64896"/>
                </a:lnTo>
                <a:lnTo>
                  <a:pt x="70738" y="69722"/>
                </a:lnTo>
                <a:lnTo>
                  <a:pt x="70738" y="73913"/>
                </a:lnTo>
                <a:lnTo>
                  <a:pt x="71247" y="76834"/>
                </a:lnTo>
                <a:lnTo>
                  <a:pt x="72136" y="78612"/>
                </a:lnTo>
                <a:lnTo>
                  <a:pt x="73151" y="80390"/>
                </a:lnTo>
                <a:lnTo>
                  <a:pt x="74675" y="81279"/>
                </a:lnTo>
                <a:lnTo>
                  <a:pt x="76835" y="81279"/>
                </a:lnTo>
                <a:lnTo>
                  <a:pt x="78612" y="81279"/>
                </a:lnTo>
                <a:lnTo>
                  <a:pt x="80518" y="80517"/>
                </a:lnTo>
                <a:lnTo>
                  <a:pt x="82803" y="78993"/>
                </a:lnTo>
                <a:lnTo>
                  <a:pt x="84962" y="77596"/>
                </a:lnTo>
                <a:lnTo>
                  <a:pt x="87375" y="75310"/>
                </a:lnTo>
                <a:lnTo>
                  <a:pt x="89915" y="72262"/>
                </a:lnTo>
                <a:lnTo>
                  <a:pt x="95250" y="77342"/>
                </a:lnTo>
                <a:lnTo>
                  <a:pt x="90043" y="82930"/>
                </a:lnTo>
                <a:lnTo>
                  <a:pt x="85471" y="86740"/>
                </a:lnTo>
                <a:lnTo>
                  <a:pt x="81661" y="88772"/>
                </a:lnTo>
                <a:lnTo>
                  <a:pt x="77850" y="90931"/>
                </a:lnTo>
                <a:lnTo>
                  <a:pt x="73913" y="91947"/>
                </a:lnTo>
                <a:lnTo>
                  <a:pt x="69723" y="91947"/>
                </a:lnTo>
                <a:lnTo>
                  <a:pt x="61468" y="91947"/>
                </a:lnTo>
                <a:lnTo>
                  <a:pt x="57403" y="85851"/>
                </a:lnTo>
                <a:lnTo>
                  <a:pt x="57403" y="73913"/>
                </a:lnTo>
                <a:lnTo>
                  <a:pt x="57403" y="71246"/>
                </a:lnTo>
                <a:lnTo>
                  <a:pt x="57531" y="68325"/>
                </a:lnTo>
                <a:lnTo>
                  <a:pt x="57912" y="65023"/>
                </a:lnTo>
                <a:lnTo>
                  <a:pt x="57023" y="65023"/>
                </a:lnTo>
                <a:lnTo>
                  <a:pt x="27050" y="91947"/>
                </a:lnTo>
                <a:lnTo>
                  <a:pt x="20574" y="91947"/>
                </a:lnTo>
                <a:lnTo>
                  <a:pt x="16001" y="91947"/>
                </a:lnTo>
                <a:lnTo>
                  <a:pt x="12191" y="90677"/>
                </a:lnTo>
                <a:lnTo>
                  <a:pt x="9144" y="88010"/>
                </a:lnTo>
                <a:lnTo>
                  <a:pt x="5969" y="85470"/>
                </a:lnTo>
                <a:lnTo>
                  <a:pt x="3683" y="81914"/>
                </a:lnTo>
                <a:lnTo>
                  <a:pt x="2286" y="77596"/>
                </a:lnTo>
                <a:lnTo>
                  <a:pt x="762" y="73278"/>
                </a:lnTo>
                <a:lnTo>
                  <a:pt x="0" y="68579"/>
                </a:lnTo>
                <a:lnTo>
                  <a:pt x="0" y="63500"/>
                </a:lnTo>
                <a:lnTo>
                  <a:pt x="9802" y="24903"/>
                </a:lnTo>
                <a:lnTo>
                  <a:pt x="42342" y="543"/>
                </a:lnTo>
                <a:lnTo>
                  <a:pt x="491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442459" y="3054095"/>
            <a:ext cx="133375" cy="7086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456938" y="3112642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456938" y="3074035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452365" y="3108070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452365" y="3069463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623815" y="3073890"/>
            <a:ext cx="357390" cy="31132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638166" y="3092958"/>
            <a:ext cx="338455" cy="12700"/>
          </a:xfrm>
          <a:custGeom>
            <a:avLst/>
            <a:gdLst/>
            <a:ahLst/>
            <a:cxnLst/>
            <a:rect l="l" t="t" r="r" b="b"/>
            <a:pathLst>
              <a:path w="338454" h="12700">
                <a:moveTo>
                  <a:pt x="0" y="12191"/>
                </a:moveTo>
                <a:lnTo>
                  <a:pt x="338327" y="12191"/>
                </a:lnTo>
                <a:lnTo>
                  <a:pt x="338327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633595" y="3088386"/>
            <a:ext cx="347980" cy="21590"/>
          </a:xfrm>
          <a:custGeom>
            <a:avLst/>
            <a:gdLst/>
            <a:ahLst/>
            <a:cxnLst/>
            <a:rect l="l" t="t" r="r" b="b"/>
            <a:pathLst>
              <a:path w="347979" h="21589">
                <a:moveTo>
                  <a:pt x="0" y="21335"/>
                </a:moveTo>
                <a:lnTo>
                  <a:pt x="347472" y="21335"/>
                </a:lnTo>
                <a:lnTo>
                  <a:pt x="347472" y="0"/>
                </a:lnTo>
                <a:lnTo>
                  <a:pt x="0" y="0"/>
                </a:lnTo>
                <a:lnTo>
                  <a:pt x="0" y="213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764023" y="2935223"/>
            <a:ext cx="75437" cy="10744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774057" y="2950845"/>
            <a:ext cx="66548" cy="9639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626864" y="3142488"/>
            <a:ext cx="101379" cy="10744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642611" y="3162173"/>
            <a:ext cx="81915" cy="88265"/>
          </a:xfrm>
          <a:custGeom>
            <a:avLst/>
            <a:gdLst/>
            <a:ahLst/>
            <a:cxnLst/>
            <a:rect l="l" t="t" r="r" b="b"/>
            <a:pathLst>
              <a:path w="81914" h="88264">
                <a:moveTo>
                  <a:pt x="57530" y="0"/>
                </a:moveTo>
                <a:lnTo>
                  <a:pt x="16763" y="0"/>
                </a:lnTo>
                <a:lnTo>
                  <a:pt x="15748" y="4190"/>
                </a:lnTo>
                <a:lnTo>
                  <a:pt x="18541" y="4190"/>
                </a:lnTo>
                <a:lnTo>
                  <a:pt x="20447" y="4699"/>
                </a:lnTo>
                <a:lnTo>
                  <a:pt x="22478" y="6476"/>
                </a:lnTo>
                <a:lnTo>
                  <a:pt x="22756" y="7238"/>
                </a:lnTo>
                <a:lnTo>
                  <a:pt x="22860" y="12191"/>
                </a:lnTo>
                <a:lnTo>
                  <a:pt x="22605" y="13715"/>
                </a:lnTo>
                <a:lnTo>
                  <a:pt x="22478" y="15239"/>
                </a:lnTo>
                <a:lnTo>
                  <a:pt x="22064" y="17144"/>
                </a:lnTo>
                <a:lnTo>
                  <a:pt x="21561" y="19050"/>
                </a:lnTo>
                <a:lnTo>
                  <a:pt x="10459" y="68706"/>
                </a:lnTo>
                <a:lnTo>
                  <a:pt x="4190" y="82803"/>
                </a:lnTo>
                <a:lnTo>
                  <a:pt x="3301" y="83185"/>
                </a:lnTo>
                <a:lnTo>
                  <a:pt x="2159" y="83438"/>
                </a:lnTo>
                <a:lnTo>
                  <a:pt x="762" y="83692"/>
                </a:lnTo>
                <a:lnTo>
                  <a:pt x="0" y="87756"/>
                </a:lnTo>
                <a:lnTo>
                  <a:pt x="39115" y="87756"/>
                </a:lnTo>
                <a:lnTo>
                  <a:pt x="45338" y="87122"/>
                </a:lnTo>
                <a:lnTo>
                  <a:pt x="55879" y="84581"/>
                </a:lnTo>
                <a:lnTo>
                  <a:pt x="60198" y="82676"/>
                </a:lnTo>
                <a:lnTo>
                  <a:pt x="62949" y="80772"/>
                </a:lnTo>
                <a:lnTo>
                  <a:pt x="25146" y="80772"/>
                </a:lnTo>
                <a:lnTo>
                  <a:pt x="23495" y="80644"/>
                </a:lnTo>
                <a:lnTo>
                  <a:pt x="21082" y="80644"/>
                </a:lnTo>
                <a:lnTo>
                  <a:pt x="28828" y="45847"/>
                </a:lnTo>
                <a:lnTo>
                  <a:pt x="66357" y="45847"/>
                </a:lnTo>
                <a:lnTo>
                  <a:pt x="64770" y="44703"/>
                </a:lnTo>
                <a:lnTo>
                  <a:pt x="60451" y="43052"/>
                </a:lnTo>
                <a:lnTo>
                  <a:pt x="60578" y="42163"/>
                </a:lnTo>
                <a:lnTo>
                  <a:pt x="68060" y="38862"/>
                </a:lnTo>
                <a:lnTo>
                  <a:pt x="30479" y="38862"/>
                </a:lnTo>
                <a:lnTo>
                  <a:pt x="37464" y="7492"/>
                </a:lnTo>
                <a:lnTo>
                  <a:pt x="39242" y="7238"/>
                </a:lnTo>
                <a:lnTo>
                  <a:pt x="41148" y="7112"/>
                </a:lnTo>
                <a:lnTo>
                  <a:pt x="43052" y="7112"/>
                </a:lnTo>
                <a:lnTo>
                  <a:pt x="45085" y="6985"/>
                </a:lnTo>
                <a:lnTo>
                  <a:pt x="77444" y="6985"/>
                </a:lnTo>
                <a:lnTo>
                  <a:pt x="77088" y="6603"/>
                </a:lnTo>
                <a:lnTo>
                  <a:pt x="74802" y="4952"/>
                </a:lnTo>
                <a:lnTo>
                  <a:pt x="72389" y="3301"/>
                </a:lnTo>
                <a:lnTo>
                  <a:pt x="69341" y="2031"/>
                </a:lnTo>
                <a:lnTo>
                  <a:pt x="65659" y="1269"/>
                </a:lnTo>
                <a:lnTo>
                  <a:pt x="61975" y="380"/>
                </a:lnTo>
                <a:lnTo>
                  <a:pt x="57530" y="0"/>
                </a:lnTo>
                <a:close/>
              </a:path>
              <a:path w="81914" h="88264">
                <a:moveTo>
                  <a:pt x="66357" y="45847"/>
                </a:moveTo>
                <a:lnTo>
                  <a:pt x="44450" y="45847"/>
                </a:lnTo>
                <a:lnTo>
                  <a:pt x="47243" y="46100"/>
                </a:lnTo>
                <a:lnTo>
                  <a:pt x="51815" y="47116"/>
                </a:lnTo>
                <a:lnTo>
                  <a:pt x="53721" y="47878"/>
                </a:lnTo>
                <a:lnTo>
                  <a:pt x="55245" y="49022"/>
                </a:lnTo>
                <a:lnTo>
                  <a:pt x="56641" y="50037"/>
                </a:lnTo>
                <a:lnTo>
                  <a:pt x="57658" y="51435"/>
                </a:lnTo>
                <a:lnTo>
                  <a:pt x="58927" y="54482"/>
                </a:lnTo>
                <a:lnTo>
                  <a:pt x="59283" y="56261"/>
                </a:lnTo>
                <a:lnTo>
                  <a:pt x="59309" y="62356"/>
                </a:lnTo>
                <a:lnTo>
                  <a:pt x="58800" y="65786"/>
                </a:lnTo>
                <a:lnTo>
                  <a:pt x="57658" y="68706"/>
                </a:lnTo>
                <a:lnTo>
                  <a:pt x="56514" y="71500"/>
                </a:lnTo>
                <a:lnTo>
                  <a:pt x="54863" y="73787"/>
                </a:lnTo>
                <a:lnTo>
                  <a:pt x="52450" y="75564"/>
                </a:lnTo>
                <a:lnTo>
                  <a:pt x="50164" y="77342"/>
                </a:lnTo>
                <a:lnTo>
                  <a:pt x="47243" y="78739"/>
                </a:lnTo>
                <a:lnTo>
                  <a:pt x="43687" y="79501"/>
                </a:lnTo>
                <a:lnTo>
                  <a:pt x="40132" y="80390"/>
                </a:lnTo>
                <a:lnTo>
                  <a:pt x="35940" y="80772"/>
                </a:lnTo>
                <a:lnTo>
                  <a:pt x="62949" y="80772"/>
                </a:lnTo>
                <a:lnTo>
                  <a:pt x="63500" y="80390"/>
                </a:lnTo>
                <a:lnTo>
                  <a:pt x="66801" y="77977"/>
                </a:lnTo>
                <a:lnTo>
                  <a:pt x="69341" y="75056"/>
                </a:lnTo>
                <a:lnTo>
                  <a:pt x="70929" y="71500"/>
                </a:lnTo>
                <a:lnTo>
                  <a:pt x="72516" y="68325"/>
                </a:lnTo>
                <a:lnTo>
                  <a:pt x="73278" y="64388"/>
                </a:lnTo>
                <a:lnTo>
                  <a:pt x="73278" y="56261"/>
                </a:lnTo>
                <a:lnTo>
                  <a:pt x="72262" y="52831"/>
                </a:lnTo>
                <a:lnTo>
                  <a:pt x="67945" y="46989"/>
                </a:lnTo>
                <a:lnTo>
                  <a:pt x="66357" y="45847"/>
                </a:lnTo>
                <a:close/>
              </a:path>
              <a:path w="81914" h="88264">
                <a:moveTo>
                  <a:pt x="77444" y="6985"/>
                </a:moveTo>
                <a:lnTo>
                  <a:pt x="52577" y="6985"/>
                </a:lnTo>
                <a:lnTo>
                  <a:pt x="55499" y="7238"/>
                </a:lnTo>
                <a:lnTo>
                  <a:pt x="60071" y="8254"/>
                </a:lnTo>
                <a:lnTo>
                  <a:pt x="67817" y="22098"/>
                </a:lnTo>
                <a:lnTo>
                  <a:pt x="67310" y="24891"/>
                </a:lnTo>
                <a:lnTo>
                  <a:pt x="66421" y="27304"/>
                </a:lnTo>
                <a:lnTo>
                  <a:pt x="65404" y="29717"/>
                </a:lnTo>
                <a:lnTo>
                  <a:pt x="63880" y="31750"/>
                </a:lnTo>
                <a:lnTo>
                  <a:pt x="61722" y="33400"/>
                </a:lnTo>
                <a:lnTo>
                  <a:pt x="59562" y="35178"/>
                </a:lnTo>
                <a:lnTo>
                  <a:pt x="56896" y="36449"/>
                </a:lnTo>
                <a:lnTo>
                  <a:pt x="53466" y="37464"/>
                </a:lnTo>
                <a:lnTo>
                  <a:pt x="50037" y="38353"/>
                </a:lnTo>
                <a:lnTo>
                  <a:pt x="45847" y="38862"/>
                </a:lnTo>
                <a:lnTo>
                  <a:pt x="68060" y="38862"/>
                </a:lnTo>
                <a:lnTo>
                  <a:pt x="69746" y="38117"/>
                </a:lnTo>
                <a:lnTo>
                  <a:pt x="76295" y="32845"/>
                </a:lnTo>
                <a:lnTo>
                  <a:pt x="80224" y="26358"/>
                </a:lnTo>
                <a:lnTo>
                  <a:pt x="81469" y="19050"/>
                </a:lnTo>
                <a:lnTo>
                  <a:pt x="81437" y="15239"/>
                </a:lnTo>
                <a:lnTo>
                  <a:pt x="81025" y="13080"/>
                </a:lnTo>
                <a:lnTo>
                  <a:pt x="79883" y="10794"/>
                </a:lnTo>
                <a:lnTo>
                  <a:pt x="78866" y="8509"/>
                </a:lnTo>
                <a:lnTo>
                  <a:pt x="77444" y="698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663694" y="3208020"/>
            <a:ext cx="38735" cy="34925"/>
          </a:xfrm>
          <a:custGeom>
            <a:avLst/>
            <a:gdLst/>
            <a:ahLst/>
            <a:cxnLst/>
            <a:rect l="l" t="t" r="r" b="b"/>
            <a:pathLst>
              <a:path w="38735" h="34925">
                <a:moveTo>
                  <a:pt x="7746" y="0"/>
                </a:moveTo>
                <a:lnTo>
                  <a:pt x="0" y="34797"/>
                </a:lnTo>
                <a:lnTo>
                  <a:pt x="1142" y="34797"/>
                </a:lnTo>
                <a:lnTo>
                  <a:pt x="2412" y="34797"/>
                </a:lnTo>
                <a:lnTo>
                  <a:pt x="4063" y="34925"/>
                </a:lnTo>
                <a:lnTo>
                  <a:pt x="5714" y="34925"/>
                </a:lnTo>
                <a:lnTo>
                  <a:pt x="7746" y="34925"/>
                </a:lnTo>
                <a:lnTo>
                  <a:pt x="10032" y="34925"/>
                </a:lnTo>
                <a:lnTo>
                  <a:pt x="14858" y="34925"/>
                </a:lnTo>
                <a:lnTo>
                  <a:pt x="19050" y="34543"/>
                </a:lnTo>
                <a:lnTo>
                  <a:pt x="22605" y="33654"/>
                </a:lnTo>
                <a:lnTo>
                  <a:pt x="26161" y="32892"/>
                </a:lnTo>
                <a:lnTo>
                  <a:pt x="29082" y="31495"/>
                </a:lnTo>
                <a:lnTo>
                  <a:pt x="31368" y="29717"/>
                </a:lnTo>
                <a:lnTo>
                  <a:pt x="33781" y="27939"/>
                </a:lnTo>
                <a:lnTo>
                  <a:pt x="35432" y="25653"/>
                </a:lnTo>
                <a:lnTo>
                  <a:pt x="36575" y="22859"/>
                </a:lnTo>
                <a:lnTo>
                  <a:pt x="37718" y="19938"/>
                </a:lnTo>
                <a:lnTo>
                  <a:pt x="38226" y="16509"/>
                </a:lnTo>
                <a:lnTo>
                  <a:pt x="38226" y="12572"/>
                </a:lnTo>
                <a:lnTo>
                  <a:pt x="38226" y="10540"/>
                </a:lnTo>
                <a:lnTo>
                  <a:pt x="37845" y="8635"/>
                </a:lnTo>
                <a:lnTo>
                  <a:pt x="37210" y="7112"/>
                </a:lnTo>
                <a:lnTo>
                  <a:pt x="36575" y="5587"/>
                </a:lnTo>
                <a:lnTo>
                  <a:pt x="35559" y="4190"/>
                </a:lnTo>
                <a:lnTo>
                  <a:pt x="34162" y="3175"/>
                </a:lnTo>
                <a:lnTo>
                  <a:pt x="32638" y="2031"/>
                </a:lnTo>
                <a:lnTo>
                  <a:pt x="30733" y="1269"/>
                </a:lnTo>
                <a:lnTo>
                  <a:pt x="28447" y="762"/>
                </a:lnTo>
                <a:lnTo>
                  <a:pt x="26161" y="253"/>
                </a:lnTo>
                <a:lnTo>
                  <a:pt x="23367" y="0"/>
                </a:lnTo>
                <a:lnTo>
                  <a:pt x="20192" y="0"/>
                </a:lnTo>
                <a:lnTo>
                  <a:pt x="774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673091" y="3169157"/>
            <a:ext cx="37465" cy="32384"/>
          </a:xfrm>
          <a:custGeom>
            <a:avLst/>
            <a:gdLst/>
            <a:ahLst/>
            <a:cxnLst/>
            <a:rect l="l" t="t" r="r" b="b"/>
            <a:pathLst>
              <a:path w="37464" h="32385">
                <a:moveTo>
                  <a:pt x="18796" y="0"/>
                </a:moveTo>
                <a:lnTo>
                  <a:pt x="16637" y="0"/>
                </a:lnTo>
                <a:lnTo>
                  <a:pt x="14605" y="0"/>
                </a:lnTo>
                <a:lnTo>
                  <a:pt x="12573" y="126"/>
                </a:lnTo>
                <a:lnTo>
                  <a:pt x="10668" y="126"/>
                </a:lnTo>
                <a:lnTo>
                  <a:pt x="8762" y="253"/>
                </a:lnTo>
                <a:lnTo>
                  <a:pt x="6985" y="507"/>
                </a:lnTo>
                <a:lnTo>
                  <a:pt x="0" y="31876"/>
                </a:lnTo>
                <a:lnTo>
                  <a:pt x="10413" y="31876"/>
                </a:lnTo>
                <a:lnTo>
                  <a:pt x="15367" y="31876"/>
                </a:lnTo>
                <a:lnTo>
                  <a:pt x="31242" y="26415"/>
                </a:lnTo>
                <a:lnTo>
                  <a:pt x="33400" y="24764"/>
                </a:lnTo>
                <a:lnTo>
                  <a:pt x="34925" y="22732"/>
                </a:lnTo>
                <a:lnTo>
                  <a:pt x="35941" y="20319"/>
                </a:lnTo>
                <a:lnTo>
                  <a:pt x="36830" y="17906"/>
                </a:lnTo>
                <a:lnTo>
                  <a:pt x="37337" y="15112"/>
                </a:lnTo>
                <a:lnTo>
                  <a:pt x="37337" y="12064"/>
                </a:lnTo>
                <a:lnTo>
                  <a:pt x="37211" y="10159"/>
                </a:lnTo>
                <a:lnTo>
                  <a:pt x="36830" y="8381"/>
                </a:lnTo>
                <a:lnTo>
                  <a:pt x="36195" y="6857"/>
                </a:lnTo>
                <a:lnTo>
                  <a:pt x="35560" y="5333"/>
                </a:lnTo>
                <a:lnTo>
                  <a:pt x="27305" y="762"/>
                </a:lnTo>
                <a:lnTo>
                  <a:pt x="25019" y="253"/>
                </a:lnTo>
                <a:lnTo>
                  <a:pt x="22098" y="0"/>
                </a:lnTo>
                <a:lnTo>
                  <a:pt x="1879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642611" y="3162173"/>
            <a:ext cx="81915" cy="88265"/>
          </a:xfrm>
          <a:custGeom>
            <a:avLst/>
            <a:gdLst/>
            <a:ahLst/>
            <a:cxnLst/>
            <a:rect l="l" t="t" r="r" b="b"/>
            <a:pathLst>
              <a:path w="81914" h="88264">
                <a:moveTo>
                  <a:pt x="16763" y="0"/>
                </a:moveTo>
                <a:lnTo>
                  <a:pt x="52197" y="0"/>
                </a:lnTo>
                <a:lnTo>
                  <a:pt x="57530" y="0"/>
                </a:lnTo>
                <a:lnTo>
                  <a:pt x="61975" y="380"/>
                </a:lnTo>
                <a:lnTo>
                  <a:pt x="65659" y="1269"/>
                </a:lnTo>
                <a:lnTo>
                  <a:pt x="69341" y="2031"/>
                </a:lnTo>
                <a:lnTo>
                  <a:pt x="72389" y="3301"/>
                </a:lnTo>
                <a:lnTo>
                  <a:pt x="74802" y="4952"/>
                </a:lnTo>
                <a:lnTo>
                  <a:pt x="77088" y="6603"/>
                </a:lnTo>
                <a:lnTo>
                  <a:pt x="78866" y="8509"/>
                </a:lnTo>
                <a:lnTo>
                  <a:pt x="79883" y="10794"/>
                </a:lnTo>
                <a:lnTo>
                  <a:pt x="81025" y="13080"/>
                </a:lnTo>
                <a:lnTo>
                  <a:pt x="81534" y="15748"/>
                </a:lnTo>
                <a:lnTo>
                  <a:pt x="81534" y="18668"/>
                </a:lnTo>
                <a:lnTo>
                  <a:pt x="80224" y="26358"/>
                </a:lnTo>
                <a:lnTo>
                  <a:pt x="76295" y="32845"/>
                </a:lnTo>
                <a:lnTo>
                  <a:pt x="69746" y="38117"/>
                </a:lnTo>
                <a:lnTo>
                  <a:pt x="60578" y="42163"/>
                </a:lnTo>
                <a:lnTo>
                  <a:pt x="60578" y="42544"/>
                </a:lnTo>
                <a:lnTo>
                  <a:pt x="60578" y="42672"/>
                </a:lnTo>
                <a:lnTo>
                  <a:pt x="60451" y="42925"/>
                </a:lnTo>
                <a:lnTo>
                  <a:pt x="64770" y="44703"/>
                </a:lnTo>
                <a:lnTo>
                  <a:pt x="67945" y="46989"/>
                </a:lnTo>
                <a:lnTo>
                  <a:pt x="70103" y="49911"/>
                </a:lnTo>
                <a:lnTo>
                  <a:pt x="72262" y="52831"/>
                </a:lnTo>
                <a:lnTo>
                  <a:pt x="73278" y="56261"/>
                </a:lnTo>
                <a:lnTo>
                  <a:pt x="73278" y="60071"/>
                </a:lnTo>
                <a:lnTo>
                  <a:pt x="73278" y="64388"/>
                </a:lnTo>
                <a:lnTo>
                  <a:pt x="72516" y="68325"/>
                </a:lnTo>
                <a:lnTo>
                  <a:pt x="70865" y="71627"/>
                </a:lnTo>
                <a:lnTo>
                  <a:pt x="69341" y="75056"/>
                </a:lnTo>
                <a:lnTo>
                  <a:pt x="66801" y="77977"/>
                </a:lnTo>
                <a:lnTo>
                  <a:pt x="39115" y="87756"/>
                </a:lnTo>
                <a:lnTo>
                  <a:pt x="31750" y="87756"/>
                </a:lnTo>
                <a:lnTo>
                  <a:pt x="0" y="87756"/>
                </a:lnTo>
                <a:lnTo>
                  <a:pt x="762" y="83692"/>
                </a:lnTo>
                <a:lnTo>
                  <a:pt x="2159" y="83438"/>
                </a:lnTo>
                <a:lnTo>
                  <a:pt x="3301" y="83185"/>
                </a:lnTo>
                <a:lnTo>
                  <a:pt x="4190" y="82803"/>
                </a:lnTo>
                <a:lnTo>
                  <a:pt x="5079" y="82550"/>
                </a:lnTo>
                <a:lnTo>
                  <a:pt x="5841" y="81914"/>
                </a:lnTo>
                <a:lnTo>
                  <a:pt x="10540" y="68325"/>
                </a:lnTo>
                <a:lnTo>
                  <a:pt x="21589" y="18923"/>
                </a:lnTo>
                <a:lnTo>
                  <a:pt x="22098" y="17017"/>
                </a:lnTo>
                <a:lnTo>
                  <a:pt x="22478" y="15239"/>
                </a:lnTo>
                <a:lnTo>
                  <a:pt x="22605" y="13715"/>
                </a:lnTo>
                <a:lnTo>
                  <a:pt x="22860" y="12191"/>
                </a:lnTo>
                <a:lnTo>
                  <a:pt x="22987" y="10922"/>
                </a:lnTo>
                <a:lnTo>
                  <a:pt x="22987" y="9905"/>
                </a:lnTo>
                <a:lnTo>
                  <a:pt x="22987" y="7874"/>
                </a:lnTo>
                <a:lnTo>
                  <a:pt x="22478" y="6476"/>
                </a:lnTo>
                <a:lnTo>
                  <a:pt x="21462" y="5587"/>
                </a:lnTo>
                <a:lnTo>
                  <a:pt x="20447" y="4699"/>
                </a:lnTo>
                <a:lnTo>
                  <a:pt x="18541" y="4190"/>
                </a:lnTo>
                <a:lnTo>
                  <a:pt x="15748" y="4190"/>
                </a:lnTo>
                <a:lnTo>
                  <a:pt x="167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733544" y="3131820"/>
            <a:ext cx="61722" cy="14858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743322" y="3131820"/>
            <a:ext cx="195199" cy="153288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892166" y="3152139"/>
            <a:ext cx="43180" cy="128905"/>
          </a:xfrm>
          <a:custGeom>
            <a:avLst/>
            <a:gdLst/>
            <a:ahLst/>
            <a:cxnLst/>
            <a:rect l="l" t="t" r="r" b="b"/>
            <a:pathLst>
              <a:path w="43179" h="128904">
                <a:moveTo>
                  <a:pt x="1905" y="0"/>
                </a:moveTo>
                <a:lnTo>
                  <a:pt x="0" y="5207"/>
                </a:lnTo>
                <a:lnTo>
                  <a:pt x="7475" y="8399"/>
                </a:lnTo>
                <a:lnTo>
                  <a:pt x="13890" y="12842"/>
                </a:lnTo>
                <a:lnTo>
                  <a:pt x="30638" y="52548"/>
                </a:lnTo>
                <a:lnTo>
                  <a:pt x="31115" y="63500"/>
                </a:lnTo>
                <a:lnTo>
                  <a:pt x="30638" y="74862"/>
                </a:lnTo>
                <a:lnTo>
                  <a:pt x="13874" y="115474"/>
                </a:lnTo>
                <a:lnTo>
                  <a:pt x="254" y="123189"/>
                </a:lnTo>
                <a:lnTo>
                  <a:pt x="1905" y="128397"/>
                </a:lnTo>
                <a:lnTo>
                  <a:pt x="36905" y="96873"/>
                </a:lnTo>
                <a:lnTo>
                  <a:pt x="42799" y="64262"/>
                </a:lnTo>
                <a:lnTo>
                  <a:pt x="42152" y="52447"/>
                </a:lnTo>
                <a:lnTo>
                  <a:pt x="26372" y="14573"/>
                </a:lnTo>
                <a:lnTo>
                  <a:pt x="11219" y="3333"/>
                </a:lnTo>
                <a:lnTo>
                  <a:pt x="19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892166" y="3152139"/>
            <a:ext cx="43180" cy="128905"/>
          </a:xfrm>
          <a:custGeom>
            <a:avLst/>
            <a:gdLst/>
            <a:ahLst/>
            <a:cxnLst/>
            <a:rect l="l" t="t" r="r" b="b"/>
            <a:pathLst>
              <a:path w="43179" h="128904">
                <a:moveTo>
                  <a:pt x="1905" y="0"/>
                </a:moveTo>
                <a:lnTo>
                  <a:pt x="36905" y="31579"/>
                </a:lnTo>
                <a:lnTo>
                  <a:pt x="42799" y="64262"/>
                </a:lnTo>
                <a:lnTo>
                  <a:pt x="42152" y="76021"/>
                </a:lnTo>
                <a:lnTo>
                  <a:pt x="26425" y="113823"/>
                </a:lnTo>
                <a:lnTo>
                  <a:pt x="1905" y="128397"/>
                </a:lnTo>
                <a:lnTo>
                  <a:pt x="254" y="123189"/>
                </a:lnTo>
                <a:lnTo>
                  <a:pt x="7564" y="119975"/>
                </a:lnTo>
                <a:lnTo>
                  <a:pt x="13874" y="115474"/>
                </a:lnTo>
                <a:lnTo>
                  <a:pt x="30638" y="74862"/>
                </a:lnTo>
                <a:lnTo>
                  <a:pt x="31115" y="63500"/>
                </a:lnTo>
                <a:lnTo>
                  <a:pt x="30638" y="52548"/>
                </a:lnTo>
                <a:lnTo>
                  <a:pt x="13890" y="12842"/>
                </a:lnTo>
                <a:lnTo>
                  <a:pt x="0" y="5207"/>
                </a:lnTo>
                <a:lnTo>
                  <a:pt x="19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001767" y="2993123"/>
            <a:ext cx="157734" cy="19279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017008" y="3013201"/>
            <a:ext cx="137795" cy="173355"/>
          </a:xfrm>
          <a:custGeom>
            <a:avLst/>
            <a:gdLst/>
            <a:ahLst/>
            <a:cxnLst/>
            <a:rect l="l" t="t" r="r" b="b"/>
            <a:pathLst>
              <a:path w="137795" h="173355">
                <a:moveTo>
                  <a:pt x="137794" y="0"/>
                </a:moveTo>
                <a:lnTo>
                  <a:pt x="0" y="0"/>
                </a:lnTo>
                <a:lnTo>
                  <a:pt x="0" y="4572"/>
                </a:lnTo>
                <a:lnTo>
                  <a:pt x="3809" y="5587"/>
                </a:lnTo>
                <a:lnTo>
                  <a:pt x="6476" y="6603"/>
                </a:lnTo>
                <a:lnTo>
                  <a:pt x="14343" y="23875"/>
                </a:lnTo>
                <a:lnTo>
                  <a:pt x="14343" y="149225"/>
                </a:lnTo>
                <a:lnTo>
                  <a:pt x="11683" y="162178"/>
                </a:lnTo>
                <a:lnTo>
                  <a:pt x="10794" y="163575"/>
                </a:lnTo>
                <a:lnTo>
                  <a:pt x="0" y="168528"/>
                </a:lnTo>
                <a:lnTo>
                  <a:pt x="0" y="173100"/>
                </a:lnTo>
                <a:lnTo>
                  <a:pt x="49402" y="173100"/>
                </a:lnTo>
                <a:lnTo>
                  <a:pt x="49402" y="168528"/>
                </a:lnTo>
                <a:lnTo>
                  <a:pt x="45592" y="167512"/>
                </a:lnTo>
                <a:lnTo>
                  <a:pt x="42925" y="166624"/>
                </a:lnTo>
                <a:lnTo>
                  <a:pt x="41275" y="165608"/>
                </a:lnTo>
                <a:lnTo>
                  <a:pt x="39624" y="164719"/>
                </a:lnTo>
                <a:lnTo>
                  <a:pt x="38353" y="163575"/>
                </a:lnTo>
                <a:lnTo>
                  <a:pt x="36575" y="160782"/>
                </a:lnTo>
                <a:lnTo>
                  <a:pt x="35813" y="158750"/>
                </a:lnTo>
                <a:lnTo>
                  <a:pt x="35051" y="153543"/>
                </a:lnTo>
                <a:lnTo>
                  <a:pt x="34797" y="149225"/>
                </a:lnTo>
                <a:lnTo>
                  <a:pt x="34797" y="9906"/>
                </a:lnTo>
                <a:lnTo>
                  <a:pt x="126676" y="9906"/>
                </a:lnTo>
                <a:lnTo>
                  <a:pt x="127000" y="9398"/>
                </a:lnTo>
                <a:lnTo>
                  <a:pt x="128269" y="8255"/>
                </a:lnTo>
                <a:lnTo>
                  <a:pt x="129793" y="7493"/>
                </a:lnTo>
                <a:lnTo>
                  <a:pt x="131317" y="6603"/>
                </a:lnTo>
                <a:lnTo>
                  <a:pt x="133984" y="5587"/>
                </a:lnTo>
                <a:lnTo>
                  <a:pt x="137794" y="4572"/>
                </a:lnTo>
                <a:lnTo>
                  <a:pt x="137794" y="0"/>
                </a:lnTo>
                <a:close/>
              </a:path>
              <a:path w="137795" h="173355">
                <a:moveTo>
                  <a:pt x="126676" y="9906"/>
                </a:moveTo>
                <a:lnTo>
                  <a:pt x="102742" y="9906"/>
                </a:lnTo>
                <a:lnTo>
                  <a:pt x="102627" y="152908"/>
                </a:lnTo>
                <a:lnTo>
                  <a:pt x="102569" y="153543"/>
                </a:lnTo>
                <a:lnTo>
                  <a:pt x="102107" y="156083"/>
                </a:lnTo>
                <a:lnTo>
                  <a:pt x="101726" y="158750"/>
                </a:lnTo>
                <a:lnTo>
                  <a:pt x="101091" y="160782"/>
                </a:lnTo>
                <a:lnTo>
                  <a:pt x="100202" y="162178"/>
                </a:lnTo>
                <a:lnTo>
                  <a:pt x="99187" y="163702"/>
                </a:lnTo>
                <a:lnTo>
                  <a:pt x="98043" y="164846"/>
                </a:lnTo>
                <a:lnTo>
                  <a:pt x="96392" y="165735"/>
                </a:lnTo>
                <a:lnTo>
                  <a:pt x="94868" y="166624"/>
                </a:lnTo>
                <a:lnTo>
                  <a:pt x="92201" y="167512"/>
                </a:lnTo>
                <a:lnTo>
                  <a:pt x="88518" y="168528"/>
                </a:lnTo>
                <a:lnTo>
                  <a:pt x="88518" y="173100"/>
                </a:lnTo>
                <a:lnTo>
                  <a:pt x="137794" y="173100"/>
                </a:lnTo>
                <a:lnTo>
                  <a:pt x="137794" y="168528"/>
                </a:lnTo>
                <a:lnTo>
                  <a:pt x="133857" y="167512"/>
                </a:lnTo>
                <a:lnTo>
                  <a:pt x="131063" y="166497"/>
                </a:lnTo>
                <a:lnTo>
                  <a:pt x="129539" y="165481"/>
                </a:lnTo>
                <a:lnTo>
                  <a:pt x="127888" y="164592"/>
                </a:lnTo>
                <a:lnTo>
                  <a:pt x="126745" y="163322"/>
                </a:lnTo>
                <a:lnTo>
                  <a:pt x="125856" y="161925"/>
                </a:lnTo>
                <a:lnTo>
                  <a:pt x="124967" y="160400"/>
                </a:lnTo>
                <a:lnTo>
                  <a:pt x="124332" y="158369"/>
                </a:lnTo>
                <a:lnTo>
                  <a:pt x="123570" y="152908"/>
                </a:lnTo>
                <a:lnTo>
                  <a:pt x="123570" y="19558"/>
                </a:lnTo>
                <a:lnTo>
                  <a:pt x="123951" y="16890"/>
                </a:lnTo>
                <a:lnTo>
                  <a:pt x="124459" y="14224"/>
                </a:lnTo>
                <a:lnTo>
                  <a:pt x="125094" y="12192"/>
                </a:lnTo>
                <a:lnTo>
                  <a:pt x="126111" y="10795"/>
                </a:lnTo>
                <a:lnTo>
                  <a:pt x="126676" y="990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017008" y="3013201"/>
            <a:ext cx="137795" cy="173355"/>
          </a:xfrm>
          <a:custGeom>
            <a:avLst/>
            <a:gdLst/>
            <a:ahLst/>
            <a:cxnLst/>
            <a:rect l="l" t="t" r="r" b="b"/>
            <a:pathLst>
              <a:path w="137795" h="173355">
                <a:moveTo>
                  <a:pt x="0" y="0"/>
                </a:moveTo>
                <a:lnTo>
                  <a:pt x="137794" y="0"/>
                </a:lnTo>
                <a:lnTo>
                  <a:pt x="137794" y="4572"/>
                </a:lnTo>
                <a:lnTo>
                  <a:pt x="133984" y="5587"/>
                </a:lnTo>
                <a:lnTo>
                  <a:pt x="131317" y="6603"/>
                </a:lnTo>
                <a:lnTo>
                  <a:pt x="129793" y="7493"/>
                </a:lnTo>
                <a:lnTo>
                  <a:pt x="128269" y="8255"/>
                </a:lnTo>
                <a:lnTo>
                  <a:pt x="127000" y="9398"/>
                </a:lnTo>
                <a:lnTo>
                  <a:pt x="126111" y="10795"/>
                </a:lnTo>
                <a:lnTo>
                  <a:pt x="125094" y="12192"/>
                </a:lnTo>
                <a:lnTo>
                  <a:pt x="124459" y="14224"/>
                </a:lnTo>
                <a:lnTo>
                  <a:pt x="123951" y="16890"/>
                </a:lnTo>
                <a:lnTo>
                  <a:pt x="123570" y="19558"/>
                </a:lnTo>
                <a:lnTo>
                  <a:pt x="123443" y="23875"/>
                </a:lnTo>
                <a:lnTo>
                  <a:pt x="123443" y="29845"/>
                </a:lnTo>
                <a:lnTo>
                  <a:pt x="123443" y="143256"/>
                </a:lnTo>
                <a:lnTo>
                  <a:pt x="123443" y="148844"/>
                </a:lnTo>
                <a:lnTo>
                  <a:pt x="123570" y="152908"/>
                </a:lnTo>
                <a:lnTo>
                  <a:pt x="129539" y="165481"/>
                </a:lnTo>
                <a:lnTo>
                  <a:pt x="131063" y="166497"/>
                </a:lnTo>
                <a:lnTo>
                  <a:pt x="133857" y="167512"/>
                </a:lnTo>
                <a:lnTo>
                  <a:pt x="137794" y="168528"/>
                </a:lnTo>
                <a:lnTo>
                  <a:pt x="137794" y="173100"/>
                </a:lnTo>
                <a:lnTo>
                  <a:pt x="88518" y="173100"/>
                </a:lnTo>
                <a:lnTo>
                  <a:pt x="88518" y="168528"/>
                </a:lnTo>
                <a:lnTo>
                  <a:pt x="92201" y="167512"/>
                </a:lnTo>
                <a:lnTo>
                  <a:pt x="94868" y="166624"/>
                </a:lnTo>
                <a:lnTo>
                  <a:pt x="96392" y="165735"/>
                </a:lnTo>
                <a:lnTo>
                  <a:pt x="98043" y="164846"/>
                </a:lnTo>
                <a:lnTo>
                  <a:pt x="99187" y="163702"/>
                </a:lnTo>
                <a:lnTo>
                  <a:pt x="100202" y="162178"/>
                </a:lnTo>
                <a:lnTo>
                  <a:pt x="101091" y="160782"/>
                </a:lnTo>
                <a:lnTo>
                  <a:pt x="101726" y="158750"/>
                </a:lnTo>
                <a:lnTo>
                  <a:pt x="102107" y="156083"/>
                </a:lnTo>
                <a:lnTo>
                  <a:pt x="102615" y="153288"/>
                </a:lnTo>
                <a:lnTo>
                  <a:pt x="102742" y="149098"/>
                </a:lnTo>
                <a:lnTo>
                  <a:pt x="102742" y="143256"/>
                </a:lnTo>
                <a:lnTo>
                  <a:pt x="102742" y="9906"/>
                </a:lnTo>
                <a:lnTo>
                  <a:pt x="34797" y="9906"/>
                </a:lnTo>
                <a:lnTo>
                  <a:pt x="34797" y="143256"/>
                </a:lnTo>
                <a:lnTo>
                  <a:pt x="34797" y="149225"/>
                </a:lnTo>
                <a:lnTo>
                  <a:pt x="37464" y="162178"/>
                </a:lnTo>
                <a:lnTo>
                  <a:pt x="38353" y="163575"/>
                </a:lnTo>
                <a:lnTo>
                  <a:pt x="39624" y="164719"/>
                </a:lnTo>
                <a:lnTo>
                  <a:pt x="41275" y="165608"/>
                </a:lnTo>
                <a:lnTo>
                  <a:pt x="42925" y="166624"/>
                </a:lnTo>
                <a:lnTo>
                  <a:pt x="45592" y="167512"/>
                </a:lnTo>
                <a:lnTo>
                  <a:pt x="49402" y="168528"/>
                </a:lnTo>
                <a:lnTo>
                  <a:pt x="49402" y="173100"/>
                </a:lnTo>
                <a:lnTo>
                  <a:pt x="0" y="173100"/>
                </a:lnTo>
                <a:lnTo>
                  <a:pt x="0" y="168528"/>
                </a:lnTo>
                <a:lnTo>
                  <a:pt x="3682" y="167512"/>
                </a:lnTo>
                <a:lnTo>
                  <a:pt x="6350" y="166624"/>
                </a:lnTo>
                <a:lnTo>
                  <a:pt x="8000" y="165735"/>
                </a:lnTo>
                <a:lnTo>
                  <a:pt x="9525" y="164846"/>
                </a:lnTo>
                <a:lnTo>
                  <a:pt x="10794" y="163575"/>
                </a:lnTo>
                <a:lnTo>
                  <a:pt x="11683" y="162178"/>
                </a:lnTo>
                <a:lnTo>
                  <a:pt x="12700" y="160655"/>
                </a:lnTo>
                <a:lnTo>
                  <a:pt x="13334" y="158623"/>
                </a:lnTo>
                <a:lnTo>
                  <a:pt x="13715" y="155956"/>
                </a:lnTo>
                <a:lnTo>
                  <a:pt x="14096" y="153288"/>
                </a:lnTo>
                <a:lnTo>
                  <a:pt x="14350" y="149098"/>
                </a:lnTo>
                <a:lnTo>
                  <a:pt x="14350" y="143256"/>
                </a:lnTo>
                <a:lnTo>
                  <a:pt x="14350" y="29845"/>
                </a:lnTo>
                <a:lnTo>
                  <a:pt x="14350" y="24002"/>
                </a:lnTo>
                <a:lnTo>
                  <a:pt x="14096" y="19812"/>
                </a:lnTo>
                <a:lnTo>
                  <a:pt x="0" y="457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160264" y="3086070"/>
            <a:ext cx="52577" cy="11509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175269" y="3105404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5">
                <a:moveTo>
                  <a:pt x="24491" y="27305"/>
                </a:moveTo>
                <a:lnTo>
                  <a:pt x="21189" y="27305"/>
                </a:lnTo>
                <a:lnTo>
                  <a:pt x="1504" y="28067"/>
                </a:lnTo>
                <a:lnTo>
                  <a:pt x="742" y="32638"/>
                </a:lnTo>
                <a:lnTo>
                  <a:pt x="3663" y="32766"/>
                </a:lnTo>
                <a:lnTo>
                  <a:pt x="5695" y="33147"/>
                </a:lnTo>
                <a:lnTo>
                  <a:pt x="6838" y="34036"/>
                </a:lnTo>
                <a:lnTo>
                  <a:pt x="7981" y="34798"/>
                </a:lnTo>
                <a:lnTo>
                  <a:pt x="8616" y="36068"/>
                </a:lnTo>
                <a:lnTo>
                  <a:pt x="8616" y="39878"/>
                </a:lnTo>
                <a:lnTo>
                  <a:pt x="8362" y="41910"/>
                </a:lnTo>
                <a:lnTo>
                  <a:pt x="7981" y="44323"/>
                </a:lnTo>
                <a:lnTo>
                  <a:pt x="6965" y="49530"/>
                </a:lnTo>
                <a:lnTo>
                  <a:pt x="6330" y="52197"/>
                </a:lnTo>
                <a:lnTo>
                  <a:pt x="4425" y="60579"/>
                </a:lnTo>
                <a:lnTo>
                  <a:pt x="3790" y="63500"/>
                </a:lnTo>
                <a:lnTo>
                  <a:pt x="3028" y="66294"/>
                </a:lnTo>
                <a:lnTo>
                  <a:pt x="2393" y="69087"/>
                </a:lnTo>
                <a:lnTo>
                  <a:pt x="1885" y="71628"/>
                </a:lnTo>
                <a:lnTo>
                  <a:pt x="1250" y="74168"/>
                </a:lnTo>
                <a:lnTo>
                  <a:pt x="869" y="76581"/>
                </a:lnTo>
                <a:lnTo>
                  <a:pt x="107" y="81025"/>
                </a:lnTo>
                <a:lnTo>
                  <a:pt x="0" y="86360"/>
                </a:lnTo>
                <a:lnTo>
                  <a:pt x="234" y="87884"/>
                </a:lnTo>
                <a:lnTo>
                  <a:pt x="9505" y="97028"/>
                </a:lnTo>
                <a:lnTo>
                  <a:pt x="13061" y="97028"/>
                </a:lnTo>
                <a:lnTo>
                  <a:pt x="14839" y="96774"/>
                </a:lnTo>
                <a:lnTo>
                  <a:pt x="16490" y="96266"/>
                </a:lnTo>
                <a:lnTo>
                  <a:pt x="18141" y="95885"/>
                </a:lnTo>
                <a:lnTo>
                  <a:pt x="29476" y="87884"/>
                </a:lnTo>
                <a:lnTo>
                  <a:pt x="15601" y="87884"/>
                </a:lnTo>
                <a:lnTo>
                  <a:pt x="14585" y="87503"/>
                </a:lnTo>
                <a:lnTo>
                  <a:pt x="13823" y="86741"/>
                </a:lnTo>
                <a:lnTo>
                  <a:pt x="13188" y="85979"/>
                </a:lnTo>
                <a:lnTo>
                  <a:pt x="12807" y="84709"/>
                </a:lnTo>
                <a:lnTo>
                  <a:pt x="12934" y="80391"/>
                </a:lnTo>
                <a:lnTo>
                  <a:pt x="13188" y="78740"/>
                </a:lnTo>
                <a:lnTo>
                  <a:pt x="13823" y="75057"/>
                </a:lnTo>
                <a:lnTo>
                  <a:pt x="14458" y="72390"/>
                </a:lnTo>
                <a:lnTo>
                  <a:pt x="24491" y="27305"/>
                </a:lnTo>
                <a:close/>
              </a:path>
              <a:path w="33654" h="97155">
                <a:moveTo>
                  <a:pt x="28809" y="79501"/>
                </a:moveTo>
                <a:lnTo>
                  <a:pt x="27412" y="81025"/>
                </a:lnTo>
                <a:lnTo>
                  <a:pt x="23983" y="84455"/>
                </a:lnTo>
                <a:lnTo>
                  <a:pt x="22967" y="85217"/>
                </a:lnTo>
                <a:lnTo>
                  <a:pt x="22078" y="85979"/>
                </a:lnTo>
                <a:lnTo>
                  <a:pt x="21062" y="86613"/>
                </a:lnTo>
                <a:lnTo>
                  <a:pt x="20300" y="87122"/>
                </a:lnTo>
                <a:lnTo>
                  <a:pt x="19411" y="87503"/>
                </a:lnTo>
                <a:lnTo>
                  <a:pt x="18649" y="87757"/>
                </a:lnTo>
                <a:lnTo>
                  <a:pt x="17760" y="87884"/>
                </a:lnTo>
                <a:lnTo>
                  <a:pt x="29476" y="87884"/>
                </a:lnTo>
                <a:lnTo>
                  <a:pt x="31215" y="86233"/>
                </a:lnTo>
                <a:lnTo>
                  <a:pt x="33381" y="83947"/>
                </a:lnTo>
                <a:lnTo>
                  <a:pt x="28809" y="79501"/>
                </a:lnTo>
                <a:close/>
              </a:path>
              <a:path w="33654" h="97155">
                <a:moveTo>
                  <a:pt x="30841" y="0"/>
                </a:moveTo>
                <a:lnTo>
                  <a:pt x="17252" y="0"/>
                </a:lnTo>
                <a:lnTo>
                  <a:pt x="14077" y="14605"/>
                </a:lnTo>
                <a:lnTo>
                  <a:pt x="27539" y="14605"/>
                </a:lnTo>
                <a:lnTo>
                  <a:pt x="308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175250" y="3132708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9" y="0"/>
                </a:moveTo>
                <a:lnTo>
                  <a:pt x="24511" y="0"/>
                </a:lnTo>
                <a:lnTo>
                  <a:pt x="14477" y="45085"/>
                </a:lnTo>
                <a:lnTo>
                  <a:pt x="13842" y="47751"/>
                </a:lnTo>
                <a:lnTo>
                  <a:pt x="13462" y="49911"/>
                </a:lnTo>
                <a:lnTo>
                  <a:pt x="13208" y="51435"/>
                </a:lnTo>
                <a:lnTo>
                  <a:pt x="12953" y="53086"/>
                </a:lnTo>
                <a:lnTo>
                  <a:pt x="12826" y="54482"/>
                </a:lnTo>
                <a:lnTo>
                  <a:pt x="12826" y="55752"/>
                </a:lnTo>
                <a:lnTo>
                  <a:pt x="12826" y="57403"/>
                </a:lnTo>
                <a:lnTo>
                  <a:pt x="13208" y="58674"/>
                </a:lnTo>
                <a:lnTo>
                  <a:pt x="13842" y="59436"/>
                </a:lnTo>
                <a:lnTo>
                  <a:pt x="14604" y="60198"/>
                </a:lnTo>
                <a:lnTo>
                  <a:pt x="15621" y="60578"/>
                </a:lnTo>
                <a:lnTo>
                  <a:pt x="17017" y="60578"/>
                </a:lnTo>
                <a:lnTo>
                  <a:pt x="17779" y="60578"/>
                </a:lnTo>
                <a:lnTo>
                  <a:pt x="18669" y="60451"/>
                </a:lnTo>
                <a:lnTo>
                  <a:pt x="19430" y="60198"/>
                </a:lnTo>
                <a:lnTo>
                  <a:pt x="20320" y="59816"/>
                </a:lnTo>
                <a:lnTo>
                  <a:pt x="21082" y="59308"/>
                </a:lnTo>
                <a:lnTo>
                  <a:pt x="22098" y="58674"/>
                </a:lnTo>
                <a:lnTo>
                  <a:pt x="22987" y="57912"/>
                </a:lnTo>
                <a:lnTo>
                  <a:pt x="24002" y="57150"/>
                </a:lnTo>
                <a:lnTo>
                  <a:pt x="25146" y="56006"/>
                </a:lnTo>
                <a:lnTo>
                  <a:pt x="26162" y="54990"/>
                </a:lnTo>
                <a:lnTo>
                  <a:pt x="27432" y="53720"/>
                </a:lnTo>
                <a:lnTo>
                  <a:pt x="28828" y="52196"/>
                </a:lnTo>
                <a:lnTo>
                  <a:pt x="33400" y="56641"/>
                </a:lnTo>
                <a:lnTo>
                  <a:pt x="31114" y="59054"/>
                </a:lnTo>
                <a:lnTo>
                  <a:pt x="28955" y="61087"/>
                </a:lnTo>
                <a:lnTo>
                  <a:pt x="27050" y="62737"/>
                </a:lnTo>
                <a:lnTo>
                  <a:pt x="25146" y="64388"/>
                </a:lnTo>
                <a:lnTo>
                  <a:pt x="16510" y="68961"/>
                </a:lnTo>
                <a:lnTo>
                  <a:pt x="14859" y="69468"/>
                </a:lnTo>
                <a:lnTo>
                  <a:pt x="13080" y="69723"/>
                </a:lnTo>
                <a:lnTo>
                  <a:pt x="11302" y="69723"/>
                </a:lnTo>
                <a:lnTo>
                  <a:pt x="9525" y="69723"/>
                </a:lnTo>
                <a:lnTo>
                  <a:pt x="0" y="58927"/>
                </a:lnTo>
                <a:lnTo>
                  <a:pt x="0" y="57150"/>
                </a:lnTo>
                <a:lnTo>
                  <a:pt x="0" y="55625"/>
                </a:lnTo>
                <a:lnTo>
                  <a:pt x="126" y="53720"/>
                </a:lnTo>
                <a:lnTo>
                  <a:pt x="508" y="51562"/>
                </a:lnTo>
                <a:lnTo>
                  <a:pt x="888" y="49275"/>
                </a:lnTo>
                <a:lnTo>
                  <a:pt x="1270" y="46862"/>
                </a:lnTo>
                <a:lnTo>
                  <a:pt x="1904" y="44323"/>
                </a:lnTo>
                <a:lnTo>
                  <a:pt x="2412" y="41782"/>
                </a:lnTo>
                <a:lnTo>
                  <a:pt x="3048" y="38988"/>
                </a:lnTo>
                <a:lnTo>
                  <a:pt x="3810" y="36194"/>
                </a:lnTo>
                <a:lnTo>
                  <a:pt x="4445" y="33274"/>
                </a:lnTo>
                <a:lnTo>
                  <a:pt x="5079" y="30479"/>
                </a:lnTo>
                <a:lnTo>
                  <a:pt x="5714" y="27686"/>
                </a:lnTo>
                <a:lnTo>
                  <a:pt x="6350" y="24891"/>
                </a:lnTo>
                <a:lnTo>
                  <a:pt x="6985" y="22225"/>
                </a:lnTo>
                <a:lnTo>
                  <a:pt x="7492" y="19557"/>
                </a:lnTo>
                <a:lnTo>
                  <a:pt x="8000" y="17017"/>
                </a:lnTo>
                <a:lnTo>
                  <a:pt x="8382" y="14604"/>
                </a:lnTo>
                <a:lnTo>
                  <a:pt x="8636" y="12573"/>
                </a:lnTo>
                <a:lnTo>
                  <a:pt x="8762" y="12191"/>
                </a:lnTo>
                <a:lnTo>
                  <a:pt x="8762" y="10540"/>
                </a:lnTo>
                <a:lnTo>
                  <a:pt x="8636" y="8762"/>
                </a:lnTo>
                <a:lnTo>
                  <a:pt x="8000" y="7492"/>
                </a:lnTo>
                <a:lnTo>
                  <a:pt x="6858" y="6730"/>
                </a:lnTo>
                <a:lnTo>
                  <a:pt x="5714" y="5841"/>
                </a:lnTo>
                <a:lnTo>
                  <a:pt x="3683" y="5461"/>
                </a:lnTo>
                <a:lnTo>
                  <a:pt x="762" y="5333"/>
                </a:lnTo>
                <a:lnTo>
                  <a:pt x="1524" y="762"/>
                </a:lnTo>
                <a:lnTo>
                  <a:pt x="2120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189346" y="3105404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5">
                <a:moveTo>
                  <a:pt x="3175" y="0"/>
                </a:moveTo>
                <a:lnTo>
                  <a:pt x="16763" y="0"/>
                </a:lnTo>
                <a:lnTo>
                  <a:pt x="13462" y="14605"/>
                </a:lnTo>
                <a:lnTo>
                  <a:pt x="0" y="14605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897389" y="3597401"/>
            <a:ext cx="104360" cy="15166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259959" y="3023489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80">
                <a:moveTo>
                  <a:pt x="58800" y="0"/>
                </a:moveTo>
                <a:lnTo>
                  <a:pt x="51307" y="0"/>
                </a:lnTo>
                <a:lnTo>
                  <a:pt x="44323" y="2032"/>
                </a:lnTo>
                <a:lnTo>
                  <a:pt x="37973" y="5969"/>
                </a:lnTo>
                <a:lnTo>
                  <a:pt x="31495" y="9906"/>
                </a:lnTo>
                <a:lnTo>
                  <a:pt x="8889" y="47751"/>
                </a:lnTo>
                <a:lnTo>
                  <a:pt x="40" y="91543"/>
                </a:lnTo>
                <a:lnTo>
                  <a:pt x="0" y="98044"/>
                </a:lnTo>
                <a:lnTo>
                  <a:pt x="428" y="105995"/>
                </a:lnTo>
                <a:lnTo>
                  <a:pt x="18287" y="131952"/>
                </a:lnTo>
                <a:lnTo>
                  <a:pt x="34798" y="131952"/>
                </a:lnTo>
                <a:lnTo>
                  <a:pt x="41655" y="129921"/>
                </a:lnTo>
                <a:lnTo>
                  <a:pt x="48005" y="126111"/>
                </a:lnTo>
                <a:lnTo>
                  <a:pt x="50816" y="124333"/>
                </a:lnTo>
                <a:lnTo>
                  <a:pt x="23875" y="124333"/>
                </a:lnTo>
                <a:lnTo>
                  <a:pt x="20446" y="122809"/>
                </a:lnTo>
                <a:lnTo>
                  <a:pt x="18414" y="119507"/>
                </a:lnTo>
                <a:lnTo>
                  <a:pt x="16255" y="116205"/>
                </a:lnTo>
                <a:lnTo>
                  <a:pt x="15239" y="111125"/>
                </a:lnTo>
                <a:lnTo>
                  <a:pt x="19557" y="70231"/>
                </a:lnTo>
                <a:lnTo>
                  <a:pt x="80959" y="70231"/>
                </a:lnTo>
                <a:lnTo>
                  <a:pt x="82351" y="64117"/>
                </a:lnTo>
                <a:lnTo>
                  <a:pt x="82945" y="60833"/>
                </a:lnTo>
                <a:lnTo>
                  <a:pt x="21843" y="60833"/>
                </a:lnTo>
                <a:lnTo>
                  <a:pt x="25251" y="48714"/>
                </a:lnTo>
                <a:lnTo>
                  <a:pt x="43687" y="12191"/>
                </a:lnTo>
                <a:lnTo>
                  <a:pt x="50418" y="7620"/>
                </a:lnTo>
                <a:lnTo>
                  <a:pt x="77836" y="7620"/>
                </a:lnTo>
                <a:lnTo>
                  <a:pt x="70635" y="2143"/>
                </a:lnTo>
                <a:lnTo>
                  <a:pt x="58800" y="0"/>
                </a:lnTo>
                <a:close/>
              </a:path>
              <a:path w="86360" h="132080">
                <a:moveTo>
                  <a:pt x="80959" y="70231"/>
                </a:moveTo>
                <a:lnTo>
                  <a:pt x="64262" y="70231"/>
                </a:lnTo>
                <a:lnTo>
                  <a:pt x="60834" y="82538"/>
                </a:lnTo>
                <a:lnTo>
                  <a:pt x="57038" y="93345"/>
                </a:lnTo>
                <a:lnTo>
                  <a:pt x="52885" y="102627"/>
                </a:lnTo>
                <a:lnTo>
                  <a:pt x="48387" y="110362"/>
                </a:lnTo>
                <a:lnTo>
                  <a:pt x="42163" y="119761"/>
                </a:lnTo>
                <a:lnTo>
                  <a:pt x="35560" y="124333"/>
                </a:lnTo>
                <a:lnTo>
                  <a:pt x="50816" y="124333"/>
                </a:lnTo>
                <a:lnTo>
                  <a:pt x="74162" y="91543"/>
                </a:lnTo>
                <a:lnTo>
                  <a:pt x="80803" y="70913"/>
                </a:lnTo>
                <a:lnTo>
                  <a:pt x="80959" y="70231"/>
                </a:lnTo>
                <a:close/>
              </a:path>
              <a:path w="86360" h="132080">
                <a:moveTo>
                  <a:pt x="77836" y="7620"/>
                </a:moveTo>
                <a:lnTo>
                  <a:pt x="62229" y="7620"/>
                </a:lnTo>
                <a:lnTo>
                  <a:pt x="65531" y="9144"/>
                </a:lnTo>
                <a:lnTo>
                  <a:pt x="67563" y="12446"/>
                </a:lnTo>
                <a:lnTo>
                  <a:pt x="69723" y="15621"/>
                </a:lnTo>
                <a:lnTo>
                  <a:pt x="70738" y="20447"/>
                </a:lnTo>
                <a:lnTo>
                  <a:pt x="70670" y="28954"/>
                </a:lnTo>
                <a:lnTo>
                  <a:pt x="70470" y="34480"/>
                </a:lnTo>
                <a:lnTo>
                  <a:pt x="69675" y="42513"/>
                </a:lnTo>
                <a:lnTo>
                  <a:pt x="68327" y="51304"/>
                </a:lnTo>
                <a:lnTo>
                  <a:pt x="66420" y="60833"/>
                </a:lnTo>
                <a:lnTo>
                  <a:pt x="82945" y="60833"/>
                </a:lnTo>
                <a:lnTo>
                  <a:pt x="85851" y="34289"/>
                </a:lnTo>
                <a:lnTo>
                  <a:pt x="84161" y="19288"/>
                </a:lnTo>
                <a:lnTo>
                  <a:pt x="79089" y="8572"/>
                </a:lnTo>
                <a:lnTo>
                  <a:pt x="77836" y="76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275198" y="3093720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7" y="0"/>
                </a:moveTo>
                <a:lnTo>
                  <a:pt x="2411" y="9693"/>
                </a:lnTo>
                <a:lnTo>
                  <a:pt x="1063" y="18589"/>
                </a:lnTo>
                <a:lnTo>
                  <a:pt x="263" y="26699"/>
                </a:lnTo>
                <a:lnTo>
                  <a:pt x="0" y="34035"/>
                </a:lnTo>
                <a:lnTo>
                  <a:pt x="0" y="40893"/>
                </a:lnTo>
                <a:lnTo>
                  <a:pt x="1015" y="45974"/>
                </a:lnTo>
                <a:lnTo>
                  <a:pt x="3175" y="49275"/>
                </a:lnTo>
                <a:lnTo>
                  <a:pt x="5206" y="52577"/>
                </a:lnTo>
                <a:lnTo>
                  <a:pt x="8636" y="54101"/>
                </a:lnTo>
                <a:lnTo>
                  <a:pt x="13335" y="54101"/>
                </a:lnTo>
                <a:lnTo>
                  <a:pt x="20320" y="54101"/>
                </a:lnTo>
                <a:lnTo>
                  <a:pt x="45594" y="12307"/>
                </a:lnTo>
                <a:lnTo>
                  <a:pt x="49022" y="0"/>
                </a:lnTo>
                <a:lnTo>
                  <a:pt x="43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281803" y="3031108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813" y="0"/>
                </a:moveTo>
                <a:lnTo>
                  <a:pt x="28575" y="0"/>
                </a:lnTo>
                <a:lnTo>
                  <a:pt x="21844" y="4571"/>
                </a:lnTo>
                <a:lnTo>
                  <a:pt x="3407" y="41094"/>
                </a:lnTo>
                <a:lnTo>
                  <a:pt x="0" y="53212"/>
                </a:lnTo>
                <a:lnTo>
                  <a:pt x="44576" y="53212"/>
                </a:lnTo>
                <a:lnTo>
                  <a:pt x="46483" y="43684"/>
                </a:lnTo>
                <a:lnTo>
                  <a:pt x="47831" y="34893"/>
                </a:lnTo>
                <a:lnTo>
                  <a:pt x="48631" y="26816"/>
                </a:lnTo>
                <a:lnTo>
                  <a:pt x="48895" y="19430"/>
                </a:lnTo>
                <a:lnTo>
                  <a:pt x="48895" y="12826"/>
                </a:lnTo>
                <a:lnTo>
                  <a:pt x="47879" y="8000"/>
                </a:lnTo>
                <a:lnTo>
                  <a:pt x="45720" y="4825"/>
                </a:lnTo>
                <a:lnTo>
                  <a:pt x="43687" y="1524"/>
                </a:lnTo>
                <a:lnTo>
                  <a:pt x="40386" y="0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259959" y="3023489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80">
                <a:moveTo>
                  <a:pt x="58800" y="0"/>
                </a:moveTo>
                <a:lnTo>
                  <a:pt x="70635" y="2143"/>
                </a:lnTo>
                <a:lnTo>
                  <a:pt x="79089" y="8572"/>
                </a:lnTo>
                <a:lnTo>
                  <a:pt x="84161" y="19288"/>
                </a:lnTo>
                <a:lnTo>
                  <a:pt x="85851" y="34289"/>
                </a:lnTo>
                <a:lnTo>
                  <a:pt x="85851" y="40766"/>
                </a:lnTo>
                <a:lnTo>
                  <a:pt x="76707" y="84709"/>
                </a:lnTo>
                <a:lnTo>
                  <a:pt x="54228" y="122174"/>
                </a:lnTo>
                <a:lnTo>
                  <a:pt x="34798" y="131952"/>
                </a:lnTo>
                <a:lnTo>
                  <a:pt x="27431" y="131952"/>
                </a:lnTo>
                <a:lnTo>
                  <a:pt x="18287" y="131952"/>
                </a:lnTo>
                <a:lnTo>
                  <a:pt x="0" y="98044"/>
                </a:lnTo>
                <a:lnTo>
                  <a:pt x="0" y="91948"/>
                </a:lnTo>
                <a:lnTo>
                  <a:pt x="8889" y="47751"/>
                </a:lnTo>
                <a:lnTo>
                  <a:pt x="31495" y="9906"/>
                </a:lnTo>
                <a:lnTo>
                  <a:pt x="37973" y="5969"/>
                </a:lnTo>
                <a:lnTo>
                  <a:pt x="44323" y="2032"/>
                </a:lnTo>
                <a:lnTo>
                  <a:pt x="51307" y="0"/>
                </a:lnTo>
                <a:lnTo>
                  <a:pt x="58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46191" y="3078450"/>
            <a:ext cx="52577" cy="11509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61197" y="3097783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5">
                <a:moveTo>
                  <a:pt x="24491" y="27304"/>
                </a:moveTo>
                <a:lnTo>
                  <a:pt x="21189" y="27304"/>
                </a:lnTo>
                <a:lnTo>
                  <a:pt x="1504" y="28066"/>
                </a:lnTo>
                <a:lnTo>
                  <a:pt x="742" y="32638"/>
                </a:lnTo>
                <a:lnTo>
                  <a:pt x="3663" y="32765"/>
                </a:lnTo>
                <a:lnTo>
                  <a:pt x="5695" y="33146"/>
                </a:lnTo>
                <a:lnTo>
                  <a:pt x="6838" y="34036"/>
                </a:lnTo>
                <a:lnTo>
                  <a:pt x="7981" y="34798"/>
                </a:lnTo>
                <a:lnTo>
                  <a:pt x="8616" y="36067"/>
                </a:lnTo>
                <a:lnTo>
                  <a:pt x="8616" y="39877"/>
                </a:lnTo>
                <a:lnTo>
                  <a:pt x="8362" y="41910"/>
                </a:lnTo>
                <a:lnTo>
                  <a:pt x="7981" y="44323"/>
                </a:lnTo>
                <a:lnTo>
                  <a:pt x="6965" y="49529"/>
                </a:lnTo>
                <a:lnTo>
                  <a:pt x="6330" y="52196"/>
                </a:lnTo>
                <a:lnTo>
                  <a:pt x="4425" y="60578"/>
                </a:lnTo>
                <a:lnTo>
                  <a:pt x="3790" y="63500"/>
                </a:lnTo>
                <a:lnTo>
                  <a:pt x="3028" y="66293"/>
                </a:lnTo>
                <a:lnTo>
                  <a:pt x="2393" y="69087"/>
                </a:lnTo>
                <a:lnTo>
                  <a:pt x="1885" y="71627"/>
                </a:lnTo>
                <a:lnTo>
                  <a:pt x="1250" y="74167"/>
                </a:lnTo>
                <a:lnTo>
                  <a:pt x="869" y="76580"/>
                </a:lnTo>
                <a:lnTo>
                  <a:pt x="107" y="81025"/>
                </a:lnTo>
                <a:lnTo>
                  <a:pt x="0" y="86360"/>
                </a:lnTo>
                <a:lnTo>
                  <a:pt x="234" y="87883"/>
                </a:lnTo>
                <a:lnTo>
                  <a:pt x="9505" y="97027"/>
                </a:lnTo>
                <a:lnTo>
                  <a:pt x="13061" y="97027"/>
                </a:lnTo>
                <a:lnTo>
                  <a:pt x="14839" y="96774"/>
                </a:lnTo>
                <a:lnTo>
                  <a:pt x="16490" y="96265"/>
                </a:lnTo>
                <a:lnTo>
                  <a:pt x="18141" y="95885"/>
                </a:lnTo>
                <a:lnTo>
                  <a:pt x="29476" y="87883"/>
                </a:lnTo>
                <a:lnTo>
                  <a:pt x="15601" y="87883"/>
                </a:lnTo>
                <a:lnTo>
                  <a:pt x="14585" y="87502"/>
                </a:lnTo>
                <a:lnTo>
                  <a:pt x="13823" y="86740"/>
                </a:lnTo>
                <a:lnTo>
                  <a:pt x="13188" y="85978"/>
                </a:lnTo>
                <a:lnTo>
                  <a:pt x="12807" y="84708"/>
                </a:lnTo>
                <a:lnTo>
                  <a:pt x="12876" y="81025"/>
                </a:lnTo>
                <a:lnTo>
                  <a:pt x="12934" y="80390"/>
                </a:lnTo>
                <a:lnTo>
                  <a:pt x="13188" y="78739"/>
                </a:lnTo>
                <a:lnTo>
                  <a:pt x="13823" y="75056"/>
                </a:lnTo>
                <a:lnTo>
                  <a:pt x="14458" y="72389"/>
                </a:lnTo>
                <a:lnTo>
                  <a:pt x="24491" y="27304"/>
                </a:lnTo>
                <a:close/>
              </a:path>
              <a:path w="33654" h="97155">
                <a:moveTo>
                  <a:pt x="28809" y="79501"/>
                </a:moveTo>
                <a:lnTo>
                  <a:pt x="27412" y="81025"/>
                </a:lnTo>
                <a:lnTo>
                  <a:pt x="23983" y="84454"/>
                </a:lnTo>
                <a:lnTo>
                  <a:pt x="22967" y="85216"/>
                </a:lnTo>
                <a:lnTo>
                  <a:pt x="22078" y="85978"/>
                </a:lnTo>
                <a:lnTo>
                  <a:pt x="21062" y="86613"/>
                </a:lnTo>
                <a:lnTo>
                  <a:pt x="20300" y="87121"/>
                </a:lnTo>
                <a:lnTo>
                  <a:pt x="19411" y="87502"/>
                </a:lnTo>
                <a:lnTo>
                  <a:pt x="18649" y="87756"/>
                </a:lnTo>
                <a:lnTo>
                  <a:pt x="17760" y="87883"/>
                </a:lnTo>
                <a:lnTo>
                  <a:pt x="29476" y="87883"/>
                </a:lnTo>
                <a:lnTo>
                  <a:pt x="31215" y="86232"/>
                </a:lnTo>
                <a:lnTo>
                  <a:pt x="33381" y="83946"/>
                </a:lnTo>
                <a:lnTo>
                  <a:pt x="28809" y="79501"/>
                </a:lnTo>
                <a:close/>
              </a:path>
              <a:path w="33654" h="97155">
                <a:moveTo>
                  <a:pt x="30841" y="0"/>
                </a:moveTo>
                <a:lnTo>
                  <a:pt x="17252" y="0"/>
                </a:lnTo>
                <a:lnTo>
                  <a:pt x="14077" y="14604"/>
                </a:lnTo>
                <a:lnTo>
                  <a:pt x="27539" y="14604"/>
                </a:lnTo>
                <a:lnTo>
                  <a:pt x="308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61178" y="3125089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9" y="0"/>
                </a:moveTo>
                <a:lnTo>
                  <a:pt x="24511" y="0"/>
                </a:lnTo>
                <a:lnTo>
                  <a:pt x="14477" y="45085"/>
                </a:lnTo>
                <a:lnTo>
                  <a:pt x="13843" y="47751"/>
                </a:lnTo>
                <a:lnTo>
                  <a:pt x="13462" y="49911"/>
                </a:lnTo>
                <a:lnTo>
                  <a:pt x="13208" y="51435"/>
                </a:lnTo>
                <a:lnTo>
                  <a:pt x="12954" y="53086"/>
                </a:lnTo>
                <a:lnTo>
                  <a:pt x="12826" y="54483"/>
                </a:lnTo>
                <a:lnTo>
                  <a:pt x="12826" y="55752"/>
                </a:lnTo>
                <a:lnTo>
                  <a:pt x="12826" y="57403"/>
                </a:lnTo>
                <a:lnTo>
                  <a:pt x="13208" y="58674"/>
                </a:lnTo>
                <a:lnTo>
                  <a:pt x="13843" y="59436"/>
                </a:lnTo>
                <a:lnTo>
                  <a:pt x="14605" y="60198"/>
                </a:lnTo>
                <a:lnTo>
                  <a:pt x="15621" y="60578"/>
                </a:lnTo>
                <a:lnTo>
                  <a:pt x="17018" y="60578"/>
                </a:lnTo>
                <a:lnTo>
                  <a:pt x="17780" y="60578"/>
                </a:lnTo>
                <a:lnTo>
                  <a:pt x="18669" y="60451"/>
                </a:lnTo>
                <a:lnTo>
                  <a:pt x="19431" y="60198"/>
                </a:lnTo>
                <a:lnTo>
                  <a:pt x="20320" y="59816"/>
                </a:lnTo>
                <a:lnTo>
                  <a:pt x="21082" y="59309"/>
                </a:lnTo>
                <a:lnTo>
                  <a:pt x="22098" y="58674"/>
                </a:lnTo>
                <a:lnTo>
                  <a:pt x="22987" y="57912"/>
                </a:lnTo>
                <a:lnTo>
                  <a:pt x="24002" y="57150"/>
                </a:lnTo>
                <a:lnTo>
                  <a:pt x="25146" y="56007"/>
                </a:lnTo>
                <a:lnTo>
                  <a:pt x="26162" y="54990"/>
                </a:lnTo>
                <a:lnTo>
                  <a:pt x="27432" y="53721"/>
                </a:lnTo>
                <a:lnTo>
                  <a:pt x="28829" y="52197"/>
                </a:lnTo>
                <a:lnTo>
                  <a:pt x="33400" y="56641"/>
                </a:lnTo>
                <a:lnTo>
                  <a:pt x="31114" y="59055"/>
                </a:lnTo>
                <a:lnTo>
                  <a:pt x="28956" y="61087"/>
                </a:lnTo>
                <a:lnTo>
                  <a:pt x="27050" y="62737"/>
                </a:lnTo>
                <a:lnTo>
                  <a:pt x="25146" y="64388"/>
                </a:lnTo>
                <a:lnTo>
                  <a:pt x="16510" y="68961"/>
                </a:lnTo>
                <a:lnTo>
                  <a:pt x="14859" y="69469"/>
                </a:lnTo>
                <a:lnTo>
                  <a:pt x="13081" y="69723"/>
                </a:lnTo>
                <a:lnTo>
                  <a:pt x="11302" y="69723"/>
                </a:lnTo>
                <a:lnTo>
                  <a:pt x="9525" y="69723"/>
                </a:lnTo>
                <a:lnTo>
                  <a:pt x="0" y="58927"/>
                </a:lnTo>
                <a:lnTo>
                  <a:pt x="0" y="57150"/>
                </a:lnTo>
                <a:lnTo>
                  <a:pt x="0" y="55625"/>
                </a:lnTo>
                <a:lnTo>
                  <a:pt x="126" y="53721"/>
                </a:lnTo>
                <a:lnTo>
                  <a:pt x="508" y="51562"/>
                </a:lnTo>
                <a:lnTo>
                  <a:pt x="888" y="49275"/>
                </a:lnTo>
                <a:lnTo>
                  <a:pt x="1270" y="46862"/>
                </a:lnTo>
                <a:lnTo>
                  <a:pt x="1905" y="44323"/>
                </a:lnTo>
                <a:lnTo>
                  <a:pt x="2412" y="41783"/>
                </a:lnTo>
                <a:lnTo>
                  <a:pt x="3048" y="38988"/>
                </a:lnTo>
                <a:lnTo>
                  <a:pt x="3810" y="36195"/>
                </a:lnTo>
                <a:lnTo>
                  <a:pt x="4445" y="33274"/>
                </a:lnTo>
                <a:lnTo>
                  <a:pt x="5080" y="30480"/>
                </a:lnTo>
                <a:lnTo>
                  <a:pt x="5714" y="27686"/>
                </a:lnTo>
                <a:lnTo>
                  <a:pt x="6350" y="24891"/>
                </a:lnTo>
                <a:lnTo>
                  <a:pt x="6985" y="22225"/>
                </a:lnTo>
                <a:lnTo>
                  <a:pt x="7493" y="19558"/>
                </a:lnTo>
                <a:lnTo>
                  <a:pt x="8000" y="17018"/>
                </a:lnTo>
                <a:lnTo>
                  <a:pt x="8382" y="14605"/>
                </a:lnTo>
                <a:lnTo>
                  <a:pt x="8636" y="12573"/>
                </a:lnTo>
                <a:lnTo>
                  <a:pt x="8762" y="12191"/>
                </a:lnTo>
                <a:lnTo>
                  <a:pt x="8762" y="10540"/>
                </a:lnTo>
                <a:lnTo>
                  <a:pt x="8636" y="8762"/>
                </a:lnTo>
                <a:lnTo>
                  <a:pt x="8000" y="7493"/>
                </a:lnTo>
                <a:lnTo>
                  <a:pt x="6858" y="6731"/>
                </a:lnTo>
                <a:lnTo>
                  <a:pt x="5714" y="5841"/>
                </a:lnTo>
                <a:lnTo>
                  <a:pt x="3683" y="5461"/>
                </a:lnTo>
                <a:lnTo>
                  <a:pt x="762" y="5334"/>
                </a:lnTo>
                <a:lnTo>
                  <a:pt x="1524" y="762"/>
                </a:lnTo>
                <a:lnTo>
                  <a:pt x="2120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75275" y="3097783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5">
                <a:moveTo>
                  <a:pt x="3175" y="0"/>
                </a:moveTo>
                <a:lnTo>
                  <a:pt x="16763" y="0"/>
                </a:lnTo>
                <a:lnTo>
                  <a:pt x="13462" y="14604"/>
                </a:lnTo>
                <a:lnTo>
                  <a:pt x="0" y="14604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405628" y="2976372"/>
            <a:ext cx="143948" cy="11811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515864" y="3013075"/>
            <a:ext cx="29845" cy="82550"/>
          </a:xfrm>
          <a:custGeom>
            <a:avLst/>
            <a:gdLst/>
            <a:ahLst/>
            <a:cxnLst/>
            <a:rect l="l" t="t" r="r" b="b"/>
            <a:pathLst>
              <a:path w="29845" h="82550">
                <a:moveTo>
                  <a:pt x="21336" y="23240"/>
                </a:moveTo>
                <a:lnTo>
                  <a:pt x="16637" y="23240"/>
                </a:lnTo>
                <a:lnTo>
                  <a:pt x="888" y="23875"/>
                </a:lnTo>
                <a:lnTo>
                  <a:pt x="126" y="28194"/>
                </a:lnTo>
                <a:lnTo>
                  <a:pt x="2539" y="28321"/>
                </a:lnTo>
                <a:lnTo>
                  <a:pt x="4318" y="28701"/>
                </a:lnTo>
                <a:lnTo>
                  <a:pt x="5461" y="29210"/>
                </a:lnTo>
                <a:lnTo>
                  <a:pt x="6603" y="29845"/>
                </a:lnTo>
                <a:lnTo>
                  <a:pt x="7238" y="30734"/>
                </a:lnTo>
                <a:lnTo>
                  <a:pt x="7238" y="32892"/>
                </a:lnTo>
                <a:lnTo>
                  <a:pt x="6858" y="36195"/>
                </a:lnTo>
                <a:lnTo>
                  <a:pt x="6476" y="37846"/>
                </a:lnTo>
                <a:lnTo>
                  <a:pt x="6096" y="40004"/>
                </a:lnTo>
                <a:lnTo>
                  <a:pt x="1777" y="58927"/>
                </a:lnTo>
                <a:lnTo>
                  <a:pt x="635" y="64388"/>
                </a:lnTo>
                <a:lnTo>
                  <a:pt x="0" y="68579"/>
                </a:lnTo>
                <a:lnTo>
                  <a:pt x="0" y="74675"/>
                </a:lnTo>
                <a:lnTo>
                  <a:pt x="1015" y="77342"/>
                </a:lnTo>
                <a:lnTo>
                  <a:pt x="2921" y="79375"/>
                </a:lnTo>
                <a:lnTo>
                  <a:pt x="4825" y="81534"/>
                </a:lnTo>
                <a:lnTo>
                  <a:pt x="7238" y="82550"/>
                </a:lnTo>
                <a:lnTo>
                  <a:pt x="13462" y="82550"/>
                </a:lnTo>
                <a:lnTo>
                  <a:pt x="16510" y="81661"/>
                </a:lnTo>
                <a:lnTo>
                  <a:pt x="22351" y="78104"/>
                </a:lnTo>
                <a:lnTo>
                  <a:pt x="25781" y="75311"/>
                </a:lnTo>
                <a:lnTo>
                  <a:pt x="26670" y="74422"/>
                </a:lnTo>
                <a:lnTo>
                  <a:pt x="12700" y="74422"/>
                </a:lnTo>
                <a:lnTo>
                  <a:pt x="11557" y="73025"/>
                </a:lnTo>
                <a:lnTo>
                  <a:pt x="11637" y="68579"/>
                </a:lnTo>
                <a:lnTo>
                  <a:pt x="11811" y="66928"/>
                </a:lnTo>
                <a:lnTo>
                  <a:pt x="12064" y="65786"/>
                </a:lnTo>
                <a:lnTo>
                  <a:pt x="12446" y="63880"/>
                </a:lnTo>
                <a:lnTo>
                  <a:pt x="13081" y="61213"/>
                </a:lnTo>
                <a:lnTo>
                  <a:pt x="21336" y="23240"/>
                </a:lnTo>
                <a:close/>
              </a:path>
              <a:path w="29845" h="82550">
                <a:moveTo>
                  <a:pt x="25526" y="67310"/>
                </a:moveTo>
                <a:lnTo>
                  <a:pt x="21462" y="71374"/>
                </a:lnTo>
                <a:lnTo>
                  <a:pt x="18287" y="73787"/>
                </a:lnTo>
                <a:lnTo>
                  <a:pt x="16763" y="74422"/>
                </a:lnTo>
                <a:lnTo>
                  <a:pt x="26670" y="74422"/>
                </a:lnTo>
                <a:lnTo>
                  <a:pt x="29718" y="71374"/>
                </a:lnTo>
                <a:lnTo>
                  <a:pt x="25526" y="67310"/>
                </a:lnTo>
                <a:close/>
              </a:path>
              <a:path w="29845" h="82550">
                <a:moveTo>
                  <a:pt x="26543" y="0"/>
                </a:moveTo>
                <a:lnTo>
                  <a:pt x="14350" y="0"/>
                </a:lnTo>
                <a:lnTo>
                  <a:pt x="11557" y="12826"/>
                </a:lnTo>
                <a:lnTo>
                  <a:pt x="23749" y="12826"/>
                </a:lnTo>
                <a:lnTo>
                  <a:pt x="265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515864" y="3036316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89">
                <a:moveTo>
                  <a:pt x="16637" y="0"/>
                </a:moveTo>
                <a:lnTo>
                  <a:pt x="21336" y="0"/>
                </a:lnTo>
                <a:lnTo>
                  <a:pt x="13081" y="37973"/>
                </a:lnTo>
                <a:lnTo>
                  <a:pt x="12446" y="40639"/>
                </a:lnTo>
                <a:lnTo>
                  <a:pt x="12064" y="42545"/>
                </a:lnTo>
                <a:lnTo>
                  <a:pt x="11811" y="43687"/>
                </a:lnTo>
                <a:lnTo>
                  <a:pt x="11684" y="44958"/>
                </a:lnTo>
                <a:lnTo>
                  <a:pt x="11557" y="46100"/>
                </a:lnTo>
                <a:lnTo>
                  <a:pt x="11557" y="47244"/>
                </a:lnTo>
                <a:lnTo>
                  <a:pt x="11557" y="49784"/>
                </a:lnTo>
                <a:lnTo>
                  <a:pt x="12700" y="51181"/>
                </a:lnTo>
                <a:lnTo>
                  <a:pt x="15239" y="51181"/>
                </a:lnTo>
                <a:lnTo>
                  <a:pt x="16763" y="51181"/>
                </a:lnTo>
                <a:lnTo>
                  <a:pt x="18287" y="50546"/>
                </a:lnTo>
                <a:lnTo>
                  <a:pt x="19812" y="49403"/>
                </a:lnTo>
                <a:lnTo>
                  <a:pt x="21462" y="48133"/>
                </a:lnTo>
                <a:lnTo>
                  <a:pt x="23240" y="46355"/>
                </a:lnTo>
                <a:lnTo>
                  <a:pt x="25526" y="44069"/>
                </a:lnTo>
                <a:lnTo>
                  <a:pt x="29718" y="48133"/>
                </a:lnTo>
                <a:lnTo>
                  <a:pt x="25781" y="52070"/>
                </a:lnTo>
                <a:lnTo>
                  <a:pt x="22351" y="54863"/>
                </a:lnTo>
                <a:lnTo>
                  <a:pt x="19431" y="56642"/>
                </a:lnTo>
                <a:lnTo>
                  <a:pt x="16510" y="58420"/>
                </a:lnTo>
                <a:lnTo>
                  <a:pt x="13462" y="59309"/>
                </a:lnTo>
                <a:lnTo>
                  <a:pt x="10287" y="59309"/>
                </a:lnTo>
                <a:lnTo>
                  <a:pt x="7238" y="59309"/>
                </a:lnTo>
                <a:lnTo>
                  <a:pt x="4825" y="58293"/>
                </a:lnTo>
                <a:lnTo>
                  <a:pt x="2921" y="56134"/>
                </a:lnTo>
                <a:lnTo>
                  <a:pt x="1015" y="54101"/>
                </a:lnTo>
                <a:lnTo>
                  <a:pt x="0" y="51435"/>
                </a:lnTo>
                <a:lnTo>
                  <a:pt x="0" y="48260"/>
                </a:lnTo>
                <a:lnTo>
                  <a:pt x="0" y="45338"/>
                </a:lnTo>
                <a:lnTo>
                  <a:pt x="635" y="41148"/>
                </a:lnTo>
                <a:lnTo>
                  <a:pt x="1777" y="35687"/>
                </a:lnTo>
                <a:lnTo>
                  <a:pt x="6096" y="16763"/>
                </a:lnTo>
                <a:lnTo>
                  <a:pt x="6476" y="14605"/>
                </a:lnTo>
                <a:lnTo>
                  <a:pt x="6858" y="12954"/>
                </a:lnTo>
                <a:lnTo>
                  <a:pt x="6985" y="11811"/>
                </a:lnTo>
                <a:lnTo>
                  <a:pt x="7112" y="10668"/>
                </a:lnTo>
                <a:lnTo>
                  <a:pt x="7238" y="9651"/>
                </a:lnTo>
                <a:lnTo>
                  <a:pt x="7238" y="8889"/>
                </a:lnTo>
                <a:lnTo>
                  <a:pt x="7238" y="7493"/>
                </a:lnTo>
                <a:lnTo>
                  <a:pt x="126" y="4953"/>
                </a:lnTo>
                <a:lnTo>
                  <a:pt x="888" y="635"/>
                </a:lnTo>
                <a:lnTo>
                  <a:pt x="166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522848" y="3000755"/>
            <a:ext cx="124367" cy="29717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565521" y="3020748"/>
            <a:ext cx="78105" cy="10795"/>
          </a:xfrm>
          <a:custGeom>
            <a:avLst/>
            <a:gdLst/>
            <a:ahLst/>
            <a:cxnLst/>
            <a:rect l="l" t="t" r="r" b="b"/>
            <a:pathLst>
              <a:path w="78104" h="10794">
                <a:moveTo>
                  <a:pt x="0" y="10360"/>
                </a:moveTo>
                <a:lnTo>
                  <a:pt x="78009" y="10360"/>
                </a:lnTo>
                <a:lnTo>
                  <a:pt x="78009" y="0"/>
                </a:lnTo>
                <a:lnTo>
                  <a:pt x="0" y="0"/>
                </a:lnTo>
                <a:lnTo>
                  <a:pt x="0" y="1036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560948" y="3025928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53" y="0"/>
                </a:lnTo>
              </a:path>
            </a:pathLst>
          </a:custGeom>
          <a:ln w="1950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652515" y="2958083"/>
            <a:ext cx="75437" cy="10744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667121" y="2978276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37083" y="16001"/>
                </a:moveTo>
                <a:lnTo>
                  <a:pt x="21336" y="16001"/>
                </a:lnTo>
                <a:lnTo>
                  <a:pt x="22351" y="16383"/>
                </a:lnTo>
                <a:lnTo>
                  <a:pt x="22987" y="17145"/>
                </a:lnTo>
                <a:lnTo>
                  <a:pt x="23621" y="17780"/>
                </a:lnTo>
                <a:lnTo>
                  <a:pt x="23774" y="18287"/>
                </a:lnTo>
                <a:lnTo>
                  <a:pt x="23875" y="72262"/>
                </a:lnTo>
                <a:lnTo>
                  <a:pt x="23621" y="74295"/>
                </a:lnTo>
                <a:lnTo>
                  <a:pt x="21589" y="78105"/>
                </a:lnTo>
                <a:lnTo>
                  <a:pt x="21081" y="78612"/>
                </a:lnTo>
                <a:lnTo>
                  <a:pt x="19812" y="79375"/>
                </a:lnTo>
                <a:lnTo>
                  <a:pt x="19176" y="79628"/>
                </a:lnTo>
                <a:lnTo>
                  <a:pt x="18287" y="79883"/>
                </a:lnTo>
                <a:lnTo>
                  <a:pt x="17525" y="80137"/>
                </a:lnTo>
                <a:lnTo>
                  <a:pt x="3682" y="81407"/>
                </a:lnTo>
                <a:lnTo>
                  <a:pt x="3682" y="87249"/>
                </a:lnTo>
                <a:lnTo>
                  <a:pt x="57403" y="87249"/>
                </a:lnTo>
                <a:lnTo>
                  <a:pt x="57403" y="81407"/>
                </a:lnTo>
                <a:lnTo>
                  <a:pt x="54609" y="81280"/>
                </a:lnTo>
                <a:lnTo>
                  <a:pt x="52324" y="81280"/>
                </a:lnTo>
                <a:lnTo>
                  <a:pt x="46608" y="80899"/>
                </a:lnTo>
                <a:lnTo>
                  <a:pt x="45212" y="80645"/>
                </a:lnTo>
                <a:lnTo>
                  <a:pt x="43814" y="80518"/>
                </a:lnTo>
                <a:lnTo>
                  <a:pt x="42671" y="80263"/>
                </a:lnTo>
                <a:lnTo>
                  <a:pt x="41782" y="79883"/>
                </a:lnTo>
                <a:lnTo>
                  <a:pt x="40893" y="79628"/>
                </a:lnTo>
                <a:lnTo>
                  <a:pt x="40131" y="79248"/>
                </a:lnTo>
                <a:lnTo>
                  <a:pt x="39624" y="78612"/>
                </a:lnTo>
                <a:lnTo>
                  <a:pt x="39242" y="78359"/>
                </a:lnTo>
                <a:lnTo>
                  <a:pt x="38100" y="76835"/>
                </a:lnTo>
                <a:lnTo>
                  <a:pt x="37845" y="76326"/>
                </a:lnTo>
                <a:lnTo>
                  <a:pt x="37591" y="75564"/>
                </a:lnTo>
                <a:lnTo>
                  <a:pt x="37464" y="74930"/>
                </a:lnTo>
                <a:lnTo>
                  <a:pt x="37117" y="72262"/>
                </a:lnTo>
                <a:lnTo>
                  <a:pt x="37083" y="16001"/>
                </a:lnTo>
                <a:close/>
              </a:path>
              <a:path w="57785" h="87630">
                <a:moveTo>
                  <a:pt x="37464" y="0"/>
                </a:moveTo>
                <a:lnTo>
                  <a:pt x="33274" y="0"/>
                </a:lnTo>
                <a:lnTo>
                  <a:pt x="22098" y="6096"/>
                </a:lnTo>
                <a:lnTo>
                  <a:pt x="16637" y="9144"/>
                </a:lnTo>
                <a:lnTo>
                  <a:pt x="11049" y="12192"/>
                </a:lnTo>
                <a:lnTo>
                  <a:pt x="5587" y="15239"/>
                </a:lnTo>
                <a:lnTo>
                  <a:pt x="0" y="18287"/>
                </a:lnTo>
                <a:lnTo>
                  <a:pt x="634" y="19685"/>
                </a:lnTo>
                <a:lnTo>
                  <a:pt x="1636" y="21717"/>
                </a:lnTo>
                <a:lnTo>
                  <a:pt x="2031" y="22606"/>
                </a:lnTo>
                <a:lnTo>
                  <a:pt x="2539" y="23622"/>
                </a:lnTo>
                <a:lnTo>
                  <a:pt x="3175" y="24637"/>
                </a:lnTo>
                <a:lnTo>
                  <a:pt x="7492" y="21717"/>
                </a:lnTo>
                <a:lnTo>
                  <a:pt x="11049" y="19685"/>
                </a:lnTo>
                <a:lnTo>
                  <a:pt x="13842" y="18161"/>
                </a:lnTo>
                <a:lnTo>
                  <a:pt x="16637" y="16763"/>
                </a:lnTo>
                <a:lnTo>
                  <a:pt x="18668" y="16001"/>
                </a:lnTo>
                <a:lnTo>
                  <a:pt x="37083" y="16001"/>
                </a:lnTo>
                <a:lnTo>
                  <a:pt x="37177" y="9144"/>
                </a:lnTo>
                <a:lnTo>
                  <a:pt x="37211" y="4699"/>
                </a:lnTo>
                <a:lnTo>
                  <a:pt x="374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667121" y="2978276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33274" y="0"/>
                </a:moveTo>
                <a:lnTo>
                  <a:pt x="37464" y="0"/>
                </a:lnTo>
                <a:lnTo>
                  <a:pt x="37337" y="2539"/>
                </a:lnTo>
                <a:lnTo>
                  <a:pt x="37211" y="4699"/>
                </a:lnTo>
                <a:lnTo>
                  <a:pt x="37211" y="6731"/>
                </a:lnTo>
                <a:lnTo>
                  <a:pt x="37211" y="8636"/>
                </a:lnTo>
                <a:lnTo>
                  <a:pt x="37083" y="10540"/>
                </a:lnTo>
                <a:lnTo>
                  <a:pt x="37083" y="12446"/>
                </a:lnTo>
                <a:lnTo>
                  <a:pt x="37083" y="72009"/>
                </a:lnTo>
                <a:lnTo>
                  <a:pt x="37211" y="73025"/>
                </a:lnTo>
                <a:lnTo>
                  <a:pt x="38862" y="77850"/>
                </a:lnTo>
                <a:lnTo>
                  <a:pt x="39242" y="78359"/>
                </a:lnTo>
                <a:lnTo>
                  <a:pt x="39624" y="78612"/>
                </a:lnTo>
                <a:lnTo>
                  <a:pt x="40131" y="79248"/>
                </a:lnTo>
                <a:lnTo>
                  <a:pt x="40893" y="79628"/>
                </a:lnTo>
                <a:lnTo>
                  <a:pt x="41782" y="79883"/>
                </a:lnTo>
                <a:lnTo>
                  <a:pt x="42671" y="80263"/>
                </a:lnTo>
                <a:lnTo>
                  <a:pt x="43814" y="80518"/>
                </a:lnTo>
                <a:lnTo>
                  <a:pt x="45212" y="80645"/>
                </a:lnTo>
                <a:lnTo>
                  <a:pt x="46608" y="80899"/>
                </a:lnTo>
                <a:lnTo>
                  <a:pt x="48387" y="81025"/>
                </a:lnTo>
                <a:lnTo>
                  <a:pt x="50291" y="81152"/>
                </a:lnTo>
                <a:lnTo>
                  <a:pt x="52324" y="81280"/>
                </a:lnTo>
                <a:lnTo>
                  <a:pt x="54609" y="81280"/>
                </a:lnTo>
                <a:lnTo>
                  <a:pt x="57403" y="81407"/>
                </a:lnTo>
                <a:lnTo>
                  <a:pt x="57403" y="87249"/>
                </a:lnTo>
                <a:lnTo>
                  <a:pt x="3682" y="87249"/>
                </a:lnTo>
                <a:lnTo>
                  <a:pt x="3682" y="81407"/>
                </a:lnTo>
                <a:lnTo>
                  <a:pt x="6350" y="81280"/>
                </a:lnTo>
                <a:lnTo>
                  <a:pt x="8636" y="81152"/>
                </a:lnTo>
                <a:lnTo>
                  <a:pt x="10413" y="81025"/>
                </a:lnTo>
                <a:lnTo>
                  <a:pt x="12318" y="80899"/>
                </a:lnTo>
                <a:lnTo>
                  <a:pt x="13842" y="80772"/>
                </a:lnTo>
                <a:lnTo>
                  <a:pt x="15239" y="80645"/>
                </a:lnTo>
                <a:lnTo>
                  <a:pt x="16509" y="80390"/>
                </a:lnTo>
                <a:lnTo>
                  <a:pt x="17525" y="80137"/>
                </a:lnTo>
                <a:lnTo>
                  <a:pt x="18287" y="79883"/>
                </a:lnTo>
                <a:lnTo>
                  <a:pt x="19176" y="79628"/>
                </a:lnTo>
                <a:lnTo>
                  <a:pt x="19812" y="79375"/>
                </a:lnTo>
                <a:lnTo>
                  <a:pt x="20446" y="78994"/>
                </a:lnTo>
                <a:lnTo>
                  <a:pt x="21081" y="78612"/>
                </a:lnTo>
                <a:lnTo>
                  <a:pt x="21589" y="78105"/>
                </a:lnTo>
                <a:lnTo>
                  <a:pt x="22098" y="77724"/>
                </a:lnTo>
                <a:lnTo>
                  <a:pt x="24002" y="70865"/>
                </a:lnTo>
                <a:lnTo>
                  <a:pt x="24002" y="69342"/>
                </a:lnTo>
                <a:lnTo>
                  <a:pt x="24002" y="20827"/>
                </a:lnTo>
                <a:lnTo>
                  <a:pt x="24002" y="19050"/>
                </a:lnTo>
                <a:lnTo>
                  <a:pt x="23621" y="17780"/>
                </a:lnTo>
                <a:lnTo>
                  <a:pt x="22987" y="17145"/>
                </a:lnTo>
                <a:lnTo>
                  <a:pt x="22351" y="16383"/>
                </a:lnTo>
                <a:lnTo>
                  <a:pt x="21336" y="16001"/>
                </a:lnTo>
                <a:lnTo>
                  <a:pt x="20065" y="16001"/>
                </a:lnTo>
                <a:lnTo>
                  <a:pt x="18668" y="16001"/>
                </a:lnTo>
                <a:lnTo>
                  <a:pt x="3175" y="24637"/>
                </a:lnTo>
                <a:lnTo>
                  <a:pt x="2539" y="23622"/>
                </a:lnTo>
                <a:lnTo>
                  <a:pt x="2031" y="22606"/>
                </a:lnTo>
                <a:lnTo>
                  <a:pt x="1524" y="21462"/>
                </a:lnTo>
                <a:lnTo>
                  <a:pt x="1015" y="20447"/>
                </a:lnTo>
                <a:lnTo>
                  <a:pt x="507" y="19431"/>
                </a:lnTo>
                <a:lnTo>
                  <a:pt x="0" y="18287"/>
                </a:lnTo>
                <a:lnTo>
                  <a:pt x="5587" y="15239"/>
                </a:lnTo>
                <a:lnTo>
                  <a:pt x="11049" y="12192"/>
                </a:lnTo>
                <a:lnTo>
                  <a:pt x="16637" y="9144"/>
                </a:lnTo>
                <a:lnTo>
                  <a:pt x="22098" y="6096"/>
                </a:lnTo>
                <a:lnTo>
                  <a:pt x="27686" y="3048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3130295" y="3454882"/>
            <a:ext cx="142519" cy="1425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140582" y="3469004"/>
            <a:ext cx="132588" cy="1324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3429000" y="3416820"/>
            <a:ext cx="1704594" cy="222999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3541776" y="3901414"/>
            <a:ext cx="128803" cy="1288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3552190" y="3916171"/>
            <a:ext cx="118872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3806952" y="3877030"/>
            <a:ext cx="124232" cy="1470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3817492" y="3892550"/>
            <a:ext cx="113538" cy="136144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3941064" y="3860304"/>
            <a:ext cx="643889" cy="19582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3955415" y="3880611"/>
            <a:ext cx="626745" cy="176530"/>
          </a:xfrm>
          <a:custGeom>
            <a:avLst/>
            <a:gdLst/>
            <a:ahLst/>
            <a:cxnLst/>
            <a:rect l="l" t="t" r="r" b="b"/>
            <a:pathLst>
              <a:path w="626745" h="176529">
                <a:moveTo>
                  <a:pt x="212598" y="2793"/>
                </a:moveTo>
                <a:lnTo>
                  <a:pt x="198247" y="2793"/>
                </a:lnTo>
                <a:lnTo>
                  <a:pt x="198247" y="175894"/>
                </a:lnTo>
                <a:lnTo>
                  <a:pt x="212598" y="175894"/>
                </a:lnTo>
                <a:lnTo>
                  <a:pt x="212598" y="2793"/>
                </a:lnTo>
                <a:close/>
              </a:path>
              <a:path w="626745" h="176529">
                <a:moveTo>
                  <a:pt x="569976" y="0"/>
                </a:moveTo>
                <a:lnTo>
                  <a:pt x="567436" y="7112"/>
                </a:lnTo>
                <a:lnTo>
                  <a:pt x="577655" y="11566"/>
                </a:lnTo>
                <a:lnTo>
                  <a:pt x="586422" y="17700"/>
                </a:lnTo>
                <a:lnTo>
                  <a:pt x="607520" y="58483"/>
                </a:lnTo>
                <a:lnTo>
                  <a:pt x="610108" y="87249"/>
                </a:lnTo>
                <a:lnTo>
                  <a:pt x="609463" y="102822"/>
                </a:lnTo>
                <a:lnTo>
                  <a:pt x="599694" y="140969"/>
                </a:lnTo>
                <a:lnTo>
                  <a:pt x="567689" y="169290"/>
                </a:lnTo>
                <a:lnTo>
                  <a:pt x="569976" y="176402"/>
                </a:lnTo>
                <a:lnTo>
                  <a:pt x="603658" y="156400"/>
                </a:lnTo>
                <a:lnTo>
                  <a:pt x="622617" y="119427"/>
                </a:lnTo>
                <a:lnTo>
                  <a:pt x="626237" y="88264"/>
                </a:lnTo>
                <a:lnTo>
                  <a:pt x="625330" y="72098"/>
                </a:lnTo>
                <a:lnTo>
                  <a:pt x="611632" y="30861"/>
                </a:lnTo>
                <a:lnTo>
                  <a:pt x="582735" y="4589"/>
                </a:lnTo>
                <a:lnTo>
                  <a:pt x="569976" y="0"/>
                </a:lnTo>
                <a:close/>
              </a:path>
              <a:path w="626745" h="176529">
                <a:moveTo>
                  <a:pt x="56261" y="0"/>
                </a:moveTo>
                <a:lnTo>
                  <a:pt x="22649" y="20056"/>
                </a:lnTo>
                <a:lnTo>
                  <a:pt x="3635" y="57134"/>
                </a:lnTo>
                <a:lnTo>
                  <a:pt x="0" y="88264"/>
                </a:lnTo>
                <a:lnTo>
                  <a:pt x="904" y="104483"/>
                </a:lnTo>
                <a:lnTo>
                  <a:pt x="14477" y="145542"/>
                </a:lnTo>
                <a:lnTo>
                  <a:pt x="43428" y="171831"/>
                </a:lnTo>
                <a:lnTo>
                  <a:pt x="56261" y="176402"/>
                </a:lnTo>
                <a:lnTo>
                  <a:pt x="58547" y="169290"/>
                </a:lnTo>
                <a:lnTo>
                  <a:pt x="48474" y="164812"/>
                </a:lnTo>
                <a:lnTo>
                  <a:pt x="39782" y="158607"/>
                </a:lnTo>
                <a:lnTo>
                  <a:pt x="18716" y="116967"/>
                </a:lnTo>
                <a:lnTo>
                  <a:pt x="16129" y="87249"/>
                </a:lnTo>
                <a:lnTo>
                  <a:pt x="16788" y="72098"/>
                </a:lnTo>
                <a:lnTo>
                  <a:pt x="26543" y="35051"/>
                </a:lnTo>
                <a:lnTo>
                  <a:pt x="58800" y="7112"/>
                </a:lnTo>
                <a:lnTo>
                  <a:pt x="5626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522851" y="3880611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39" y="0"/>
                </a:moveTo>
                <a:lnTo>
                  <a:pt x="36151" y="20056"/>
                </a:lnTo>
                <a:lnTo>
                  <a:pt x="55165" y="57134"/>
                </a:lnTo>
                <a:lnTo>
                  <a:pt x="58800" y="88264"/>
                </a:lnTo>
                <a:lnTo>
                  <a:pt x="57896" y="104483"/>
                </a:lnTo>
                <a:lnTo>
                  <a:pt x="44323" y="145542"/>
                </a:lnTo>
                <a:lnTo>
                  <a:pt x="15355" y="171831"/>
                </a:lnTo>
                <a:lnTo>
                  <a:pt x="2539" y="176402"/>
                </a:lnTo>
                <a:lnTo>
                  <a:pt x="253" y="169290"/>
                </a:lnTo>
                <a:lnTo>
                  <a:pt x="10326" y="164812"/>
                </a:lnTo>
                <a:lnTo>
                  <a:pt x="19018" y="158607"/>
                </a:lnTo>
                <a:lnTo>
                  <a:pt x="40084" y="116967"/>
                </a:lnTo>
                <a:lnTo>
                  <a:pt x="42672" y="87249"/>
                </a:lnTo>
                <a:lnTo>
                  <a:pt x="42027" y="72199"/>
                </a:lnTo>
                <a:lnTo>
                  <a:pt x="32258" y="35051"/>
                </a:lnTo>
                <a:lnTo>
                  <a:pt x="0" y="7112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3950842" y="3873982"/>
            <a:ext cx="221742" cy="187604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028566" y="3893692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79">
                <a:moveTo>
                  <a:pt x="58800" y="0"/>
                </a:moveTo>
                <a:lnTo>
                  <a:pt x="51308" y="0"/>
                </a:lnTo>
                <a:lnTo>
                  <a:pt x="44323" y="2031"/>
                </a:lnTo>
                <a:lnTo>
                  <a:pt x="37973" y="5968"/>
                </a:lnTo>
                <a:lnTo>
                  <a:pt x="31496" y="9905"/>
                </a:lnTo>
                <a:lnTo>
                  <a:pt x="8890" y="47751"/>
                </a:lnTo>
                <a:lnTo>
                  <a:pt x="40" y="91543"/>
                </a:lnTo>
                <a:lnTo>
                  <a:pt x="0" y="98043"/>
                </a:lnTo>
                <a:lnTo>
                  <a:pt x="428" y="105995"/>
                </a:lnTo>
                <a:lnTo>
                  <a:pt x="18287" y="131952"/>
                </a:lnTo>
                <a:lnTo>
                  <a:pt x="34798" y="131952"/>
                </a:lnTo>
                <a:lnTo>
                  <a:pt x="41656" y="129920"/>
                </a:lnTo>
                <a:lnTo>
                  <a:pt x="48006" y="126110"/>
                </a:lnTo>
                <a:lnTo>
                  <a:pt x="50816" y="124332"/>
                </a:lnTo>
                <a:lnTo>
                  <a:pt x="23875" y="124332"/>
                </a:lnTo>
                <a:lnTo>
                  <a:pt x="20447" y="122808"/>
                </a:lnTo>
                <a:lnTo>
                  <a:pt x="18415" y="119506"/>
                </a:lnTo>
                <a:lnTo>
                  <a:pt x="16256" y="116204"/>
                </a:lnTo>
                <a:lnTo>
                  <a:pt x="15240" y="111124"/>
                </a:lnTo>
                <a:lnTo>
                  <a:pt x="19558" y="70230"/>
                </a:lnTo>
                <a:lnTo>
                  <a:pt x="80959" y="70230"/>
                </a:lnTo>
                <a:lnTo>
                  <a:pt x="82351" y="64117"/>
                </a:lnTo>
                <a:lnTo>
                  <a:pt x="82945" y="60832"/>
                </a:lnTo>
                <a:lnTo>
                  <a:pt x="21844" y="60832"/>
                </a:lnTo>
                <a:lnTo>
                  <a:pt x="25251" y="48714"/>
                </a:lnTo>
                <a:lnTo>
                  <a:pt x="43687" y="12191"/>
                </a:lnTo>
                <a:lnTo>
                  <a:pt x="50419" y="7619"/>
                </a:lnTo>
                <a:lnTo>
                  <a:pt x="77836" y="7619"/>
                </a:lnTo>
                <a:lnTo>
                  <a:pt x="70635" y="2143"/>
                </a:lnTo>
                <a:lnTo>
                  <a:pt x="58800" y="0"/>
                </a:lnTo>
                <a:close/>
              </a:path>
              <a:path w="86360" h="132079">
                <a:moveTo>
                  <a:pt x="80959" y="70230"/>
                </a:moveTo>
                <a:lnTo>
                  <a:pt x="64262" y="70230"/>
                </a:lnTo>
                <a:lnTo>
                  <a:pt x="60834" y="82538"/>
                </a:lnTo>
                <a:lnTo>
                  <a:pt x="57038" y="93344"/>
                </a:lnTo>
                <a:lnTo>
                  <a:pt x="52885" y="102627"/>
                </a:lnTo>
                <a:lnTo>
                  <a:pt x="48387" y="110362"/>
                </a:lnTo>
                <a:lnTo>
                  <a:pt x="42163" y="119760"/>
                </a:lnTo>
                <a:lnTo>
                  <a:pt x="35560" y="124332"/>
                </a:lnTo>
                <a:lnTo>
                  <a:pt x="50816" y="124332"/>
                </a:lnTo>
                <a:lnTo>
                  <a:pt x="74162" y="91543"/>
                </a:lnTo>
                <a:lnTo>
                  <a:pt x="80803" y="70913"/>
                </a:lnTo>
                <a:lnTo>
                  <a:pt x="80959" y="70230"/>
                </a:lnTo>
                <a:close/>
              </a:path>
              <a:path w="86360" h="132079">
                <a:moveTo>
                  <a:pt x="77836" y="7619"/>
                </a:moveTo>
                <a:lnTo>
                  <a:pt x="62230" y="7619"/>
                </a:lnTo>
                <a:lnTo>
                  <a:pt x="65532" y="9143"/>
                </a:lnTo>
                <a:lnTo>
                  <a:pt x="67563" y="12445"/>
                </a:lnTo>
                <a:lnTo>
                  <a:pt x="69723" y="15620"/>
                </a:lnTo>
                <a:lnTo>
                  <a:pt x="70738" y="20446"/>
                </a:lnTo>
                <a:lnTo>
                  <a:pt x="70670" y="28954"/>
                </a:lnTo>
                <a:lnTo>
                  <a:pt x="70470" y="34480"/>
                </a:lnTo>
                <a:lnTo>
                  <a:pt x="69675" y="42513"/>
                </a:lnTo>
                <a:lnTo>
                  <a:pt x="68327" y="51304"/>
                </a:lnTo>
                <a:lnTo>
                  <a:pt x="66421" y="60832"/>
                </a:lnTo>
                <a:lnTo>
                  <a:pt x="82945" y="60832"/>
                </a:lnTo>
                <a:lnTo>
                  <a:pt x="85852" y="34289"/>
                </a:lnTo>
                <a:lnTo>
                  <a:pt x="84161" y="19288"/>
                </a:lnTo>
                <a:lnTo>
                  <a:pt x="79089" y="8572"/>
                </a:lnTo>
                <a:lnTo>
                  <a:pt x="77836" y="76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043807" y="3963923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7" y="0"/>
                </a:moveTo>
                <a:lnTo>
                  <a:pt x="2411" y="9693"/>
                </a:lnTo>
                <a:lnTo>
                  <a:pt x="1063" y="18589"/>
                </a:lnTo>
                <a:lnTo>
                  <a:pt x="263" y="26699"/>
                </a:lnTo>
                <a:lnTo>
                  <a:pt x="0" y="34036"/>
                </a:lnTo>
                <a:lnTo>
                  <a:pt x="0" y="40893"/>
                </a:lnTo>
                <a:lnTo>
                  <a:pt x="1015" y="45974"/>
                </a:lnTo>
                <a:lnTo>
                  <a:pt x="3175" y="49275"/>
                </a:lnTo>
                <a:lnTo>
                  <a:pt x="5206" y="52577"/>
                </a:lnTo>
                <a:lnTo>
                  <a:pt x="8635" y="54101"/>
                </a:lnTo>
                <a:lnTo>
                  <a:pt x="13334" y="54101"/>
                </a:lnTo>
                <a:lnTo>
                  <a:pt x="20319" y="54101"/>
                </a:lnTo>
                <a:lnTo>
                  <a:pt x="45594" y="12307"/>
                </a:lnTo>
                <a:lnTo>
                  <a:pt x="49021" y="0"/>
                </a:lnTo>
                <a:lnTo>
                  <a:pt x="43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050410" y="3901313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813" y="0"/>
                </a:moveTo>
                <a:lnTo>
                  <a:pt x="28575" y="0"/>
                </a:lnTo>
                <a:lnTo>
                  <a:pt x="21843" y="4572"/>
                </a:lnTo>
                <a:lnTo>
                  <a:pt x="3407" y="41094"/>
                </a:lnTo>
                <a:lnTo>
                  <a:pt x="0" y="53212"/>
                </a:lnTo>
                <a:lnTo>
                  <a:pt x="44576" y="53212"/>
                </a:lnTo>
                <a:lnTo>
                  <a:pt x="46483" y="43684"/>
                </a:lnTo>
                <a:lnTo>
                  <a:pt x="47831" y="34893"/>
                </a:lnTo>
                <a:lnTo>
                  <a:pt x="48631" y="26816"/>
                </a:lnTo>
                <a:lnTo>
                  <a:pt x="48894" y="19431"/>
                </a:lnTo>
                <a:lnTo>
                  <a:pt x="48894" y="12826"/>
                </a:lnTo>
                <a:lnTo>
                  <a:pt x="47878" y="8000"/>
                </a:lnTo>
                <a:lnTo>
                  <a:pt x="45719" y="4825"/>
                </a:lnTo>
                <a:lnTo>
                  <a:pt x="43687" y="1524"/>
                </a:lnTo>
                <a:lnTo>
                  <a:pt x="40386" y="0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028566" y="3893692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79">
                <a:moveTo>
                  <a:pt x="58800" y="0"/>
                </a:moveTo>
                <a:lnTo>
                  <a:pt x="70635" y="2143"/>
                </a:lnTo>
                <a:lnTo>
                  <a:pt x="79089" y="8572"/>
                </a:lnTo>
                <a:lnTo>
                  <a:pt x="84161" y="19288"/>
                </a:lnTo>
                <a:lnTo>
                  <a:pt x="85852" y="34289"/>
                </a:lnTo>
                <a:lnTo>
                  <a:pt x="85852" y="40766"/>
                </a:lnTo>
                <a:lnTo>
                  <a:pt x="76708" y="84708"/>
                </a:lnTo>
                <a:lnTo>
                  <a:pt x="54229" y="122173"/>
                </a:lnTo>
                <a:lnTo>
                  <a:pt x="34798" y="131952"/>
                </a:lnTo>
                <a:lnTo>
                  <a:pt x="27432" y="131952"/>
                </a:lnTo>
                <a:lnTo>
                  <a:pt x="18287" y="131952"/>
                </a:lnTo>
                <a:lnTo>
                  <a:pt x="0" y="98043"/>
                </a:lnTo>
                <a:lnTo>
                  <a:pt x="0" y="91947"/>
                </a:lnTo>
                <a:lnTo>
                  <a:pt x="8890" y="47751"/>
                </a:lnTo>
                <a:lnTo>
                  <a:pt x="31496" y="9905"/>
                </a:lnTo>
                <a:lnTo>
                  <a:pt x="37973" y="5968"/>
                </a:lnTo>
                <a:lnTo>
                  <a:pt x="44323" y="2031"/>
                </a:lnTo>
                <a:lnTo>
                  <a:pt x="51308" y="0"/>
                </a:lnTo>
                <a:lnTo>
                  <a:pt x="58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181855" y="3877030"/>
            <a:ext cx="133375" cy="147091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196969" y="3897121"/>
            <a:ext cx="114300" cy="127000"/>
          </a:xfrm>
          <a:custGeom>
            <a:avLst/>
            <a:gdLst/>
            <a:ahLst/>
            <a:cxnLst/>
            <a:rect l="l" t="t" r="r" b="b"/>
            <a:pathLst>
              <a:path w="114300" h="127000">
                <a:moveTo>
                  <a:pt x="68960" y="0"/>
                </a:moveTo>
                <a:lnTo>
                  <a:pt x="24383" y="0"/>
                </a:lnTo>
                <a:lnTo>
                  <a:pt x="23367" y="4571"/>
                </a:lnTo>
                <a:lnTo>
                  <a:pt x="26542" y="4825"/>
                </a:lnTo>
                <a:lnTo>
                  <a:pt x="28828" y="5460"/>
                </a:lnTo>
                <a:lnTo>
                  <a:pt x="30225" y="6603"/>
                </a:lnTo>
                <a:lnTo>
                  <a:pt x="31750" y="7746"/>
                </a:lnTo>
                <a:lnTo>
                  <a:pt x="32511" y="9778"/>
                </a:lnTo>
                <a:lnTo>
                  <a:pt x="32511" y="16509"/>
                </a:lnTo>
                <a:lnTo>
                  <a:pt x="31750" y="21462"/>
                </a:lnTo>
                <a:lnTo>
                  <a:pt x="30352" y="27685"/>
                </a:lnTo>
                <a:lnTo>
                  <a:pt x="14604" y="99313"/>
                </a:lnTo>
                <a:lnTo>
                  <a:pt x="9270" y="117093"/>
                </a:lnTo>
                <a:lnTo>
                  <a:pt x="8508" y="118617"/>
                </a:lnTo>
                <a:lnTo>
                  <a:pt x="1015" y="122427"/>
                </a:lnTo>
                <a:lnTo>
                  <a:pt x="0" y="127000"/>
                </a:lnTo>
                <a:lnTo>
                  <a:pt x="46862" y="127000"/>
                </a:lnTo>
                <a:lnTo>
                  <a:pt x="53593" y="126364"/>
                </a:lnTo>
                <a:lnTo>
                  <a:pt x="65277" y="123825"/>
                </a:lnTo>
                <a:lnTo>
                  <a:pt x="70484" y="121919"/>
                </a:lnTo>
                <a:lnTo>
                  <a:pt x="76390" y="118744"/>
                </a:lnTo>
                <a:lnTo>
                  <a:pt x="32257" y="118744"/>
                </a:lnTo>
                <a:lnTo>
                  <a:pt x="28701" y="118617"/>
                </a:lnTo>
                <a:lnTo>
                  <a:pt x="26923" y="118490"/>
                </a:lnTo>
                <a:lnTo>
                  <a:pt x="51053" y="8381"/>
                </a:lnTo>
                <a:lnTo>
                  <a:pt x="57150" y="8127"/>
                </a:lnTo>
                <a:lnTo>
                  <a:pt x="96287" y="8127"/>
                </a:lnTo>
                <a:lnTo>
                  <a:pt x="93725" y="6222"/>
                </a:lnTo>
                <a:lnTo>
                  <a:pt x="88264" y="3555"/>
                </a:lnTo>
                <a:lnTo>
                  <a:pt x="76580" y="761"/>
                </a:lnTo>
                <a:lnTo>
                  <a:pt x="68960" y="0"/>
                </a:lnTo>
                <a:close/>
              </a:path>
              <a:path w="114300" h="127000">
                <a:moveTo>
                  <a:pt x="96287" y="8127"/>
                </a:moveTo>
                <a:lnTo>
                  <a:pt x="59943" y="8127"/>
                </a:lnTo>
                <a:lnTo>
                  <a:pt x="68276" y="8745"/>
                </a:lnTo>
                <a:lnTo>
                  <a:pt x="75549" y="10588"/>
                </a:lnTo>
                <a:lnTo>
                  <a:pt x="95884" y="47243"/>
                </a:lnTo>
                <a:lnTo>
                  <a:pt x="95648" y="54028"/>
                </a:lnTo>
                <a:lnTo>
                  <a:pt x="84576" y="91336"/>
                </a:lnTo>
                <a:lnTo>
                  <a:pt x="51244" y="117427"/>
                </a:lnTo>
                <a:lnTo>
                  <a:pt x="37337" y="118744"/>
                </a:lnTo>
                <a:lnTo>
                  <a:pt x="76390" y="118744"/>
                </a:lnTo>
                <a:lnTo>
                  <a:pt x="80009" y="116839"/>
                </a:lnTo>
                <a:lnTo>
                  <a:pt x="84835" y="113156"/>
                </a:lnTo>
                <a:lnTo>
                  <a:pt x="89788" y="108457"/>
                </a:lnTo>
                <a:lnTo>
                  <a:pt x="94868" y="103758"/>
                </a:lnTo>
                <a:lnTo>
                  <a:pt x="99186" y="98170"/>
                </a:lnTo>
                <a:lnTo>
                  <a:pt x="102742" y="91693"/>
                </a:lnTo>
                <a:lnTo>
                  <a:pt x="106425" y="85343"/>
                </a:lnTo>
                <a:lnTo>
                  <a:pt x="109092" y="78231"/>
                </a:lnTo>
                <a:lnTo>
                  <a:pt x="110997" y="70611"/>
                </a:lnTo>
                <a:lnTo>
                  <a:pt x="113029" y="62991"/>
                </a:lnTo>
                <a:lnTo>
                  <a:pt x="113918" y="54990"/>
                </a:lnTo>
                <a:lnTo>
                  <a:pt x="113901" y="38123"/>
                </a:lnTo>
                <a:lnTo>
                  <a:pt x="112648" y="30860"/>
                </a:lnTo>
                <a:lnTo>
                  <a:pt x="110108" y="24764"/>
                </a:lnTo>
                <a:lnTo>
                  <a:pt x="107568" y="18541"/>
                </a:lnTo>
                <a:lnTo>
                  <a:pt x="103758" y="13588"/>
                </a:lnTo>
                <a:lnTo>
                  <a:pt x="98678" y="9905"/>
                </a:lnTo>
                <a:lnTo>
                  <a:pt x="96287" y="812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223892" y="3905250"/>
            <a:ext cx="69215" cy="111125"/>
          </a:xfrm>
          <a:custGeom>
            <a:avLst/>
            <a:gdLst/>
            <a:ahLst/>
            <a:cxnLst/>
            <a:rect l="l" t="t" r="r" b="b"/>
            <a:pathLst>
              <a:path w="69214" h="111125">
                <a:moveTo>
                  <a:pt x="33020" y="0"/>
                </a:moveTo>
                <a:lnTo>
                  <a:pt x="30226" y="0"/>
                </a:lnTo>
                <a:lnTo>
                  <a:pt x="27305" y="126"/>
                </a:lnTo>
                <a:lnTo>
                  <a:pt x="24130" y="254"/>
                </a:lnTo>
                <a:lnTo>
                  <a:pt x="0" y="110362"/>
                </a:lnTo>
                <a:lnTo>
                  <a:pt x="1778" y="110489"/>
                </a:lnTo>
                <a:lnTo>
                  <a:pt x="5334" y="110617"/>
                </a:lnTo>
                <a:lnTo>
                  <a:pt x="10414" y="110617"/>
                </a:lnTo>
                <a:lnTo>
                  <a:pt x="17653" y="110285"/>
                </a:lnTo>
                <a:lnTo>
                  <a:pt x="54102" y="88900"/>
                </a:lnTo>
                <a:lnTo>
                  <a:pt x="68024" y="52530"/>
                </a:lnTo>
                <a:lnTo>
                  <a:pt x="68961" y="39116"/>
                </a:lnTo>
                <a:lnTo>
                  <a:pt x="68391" y="29995"/>
                </a:lnTo>
                <a:lnTo>
                  <a:pt x="41352" y="617"/>
                </a:lnTo>
                <a:lnTo>
                  <a:pt x="3302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196969" y="3897121"/>
            <a:ext cx="114300" cy="127000"/>
          </a:xfrm>
          <a:custGeom>
            <a:avLst/>
            <a:gdLst/>
            <a:ahLst/>
            <a:cxnLst/>
            <a:rect l="l" t="t" r="r" b="b"/>
            <a:pathLst>
              <a:path w="114300" h="127000">
                <a:moveTo>
                  <a:pt x="24383" y="0"/>
                </a:moveTo>
                <a:lnTo>
                  <a:pt x="59562" y="0"/>
                </a:lnTo>
                <a:lnTo>
                  <a:pt x="68960" y="0"/>
                </a:lnTo>
                <a:lnTo>
                  <a:pt x="76580" y="761"/>
                </a:lnTo>
                <a:lnTo>
                  <a:pt x="82422" y="2158"/>
                </a:lnTo>
                <a:lnTo>
                  <a:pt x="88264" y="3555"/>
                </a:lnTo>
                <a:lnTo>
                  <a:pt x="93725" y="6222"/>
                </a:lnTo>
                <a:lnTo>
                  <a:pt x="98678" y="9905"/>
                </a:lnTo>
                <a:lnTo>
                  <a:pt x="103758" y="13588"/>
                </a:lnTo>
                <a:lnTo>
                  <a:pt x="107568" y="18541"/>
                </a:lnTo>
                <a:lnTo>
                  <a:pt x="110108" y="24764"/>
                </a:lnTo>
                <a:lnTo>
                  <a:pt x="112648" y="30860"/>
                </a:lnTo>
                <a:lnTo>
                  <a:pt x="113918" y="38226"/>
                </a:lnTo>
                <a:lnTo>
                  <a:pt x="113918" y="46608"/>
                </a:lnTo>
                <a:lnTo>
                  <a:pt x="113918" y="54990"/>
                </a:lnTo>
                <a:lnTo>
                  <a:pt x="113029" y="62991"/>
                </a:lnTo>
                <a:lnTo>
                  <a:pt x="110997" y="70611"/>
                </a:lnTo>
                <a:lnTo>
                  <a:pt x="109092" y="78231"/>
                </a:lnTo>
                <a:lnTo>
                  <a:pt x="106425" y="85343"/>
                </a:lnTo>
                <a:lnTo>
                  <a:pt x="102742" y="91693"/>
                </a:lnTo>
                <a:lnTo>
                  <a:pt x="99186" y="98170"/>
                </a:lnTo>
                <a:lnTo>
                  <a:pt x="94868" y="103758"/>
                </a:lnTo>
                <a:lnTo>
                  <a:pt x="89788" y="108457"/>
                </a:lnTo>
                <a:lnTo>
                  <a:pt x="84835" y="113156"/>
                </a:lnTo>
                <a:lnTo>
                  <a:pt x="80009" y="116839"/>
                </a:lnTo>
                <a:lnTo>
                  <a:pt x="75183" y="119379"/>
                </a:lnTo>
                <a:lnTo>
                  <a:pt x="70484" y="121919"/>
                </a:lnTo>
                <a:lnTo>
                  <a:pt x="65277" y="123825"/>
                </a:lnTo>
                <a:lnTo>
                  <a:pt x="59435" y="125094"/>
                </a:lnTo>
                <a:lnTo>
                  <a:pt x="53593" y="126364"/>
                </a:lnTo>
                <a:lnTo>
                  <a:pt x="46862" y="127000"/>
                </a:lnTo>
                <a:lnTo>
                  <a:pt x="39115" y="127000"/>
                </a:lnTo>
                <a:lnTo>
                  <a:pt x="0" y="127000"/>
                </a:lnTo>
                <a:lnTo>
                  <a:pt x="1015" y="122427"/>
                </a:lnTo>
                <a:lnTo>
                  <a:pt x="9270" y="117093"/>
                </a:lnTo>
                <a:lnTo>
                  <a:pt x="10032" y="115696"/>
                </a:lnTo>
                <a:lnTo>
                  <a:pt x="30352" y="27685"/>
                </a:lnTo>
                <a:lnTo>
                  <a:pt x="31750" y="21462"/>
                </a:lnTo>
                <a:lnTo>
                  <a:pt x="32511" y="16509"/>
                </a:lnTo>
                <a:lnTo>
                  <a:pt x="32511" y="12700"/>
                </a:lnTo>
                <a:lnTo>
                  <a:pt x="32511" y="9778"/>
                </a:lnTo>
                <a:lnTo>
                  <a:pt x="31750" y="7746"/>
                </a:lnTo>
                <a:lnTo>
                  <a:pt x="30225" y="6603"/>
                </a:lnTo>
                <a:lnTo>
                  <a:pt x="28828" y="5460"/>
                </a:lnTo>
                <a:lnTo>
                  <a:pt x="26542" y="4825"/>
                </a:lnTo>
                <a:lnTo>
                  <a:pt x="23367" y="4571"/>
                </a:lnTo>
                <a:lnTo>
                  <a:pt x="243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315967" y="3982211"/>
            <a:ext cx="46551" cy="6629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331080" y="4002532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6" y="0"/>
                </a:moveTo>
                <a:lnTo>
                  <a:pt x="10160" y="0"/>
                </a:lnTo>
                <a:lnTo>
                  <a:pt x="10668" y="4572"/>
                </a:lnTo>
                <a:lnTo>
                  <a:pt x="10795" y="18542"/>
                </a:lnTo>
                <a:lnTo>
                  <a:pt x="0" y="41656"/>
                </a:lnTo>
                <a:lnTo>
                  <a:pt x="4953" y="47244"/>
                </a:lnTo>
                <a:lnTo>
                  <a:pt x="27813" y="17145"/>
                </a:lnTo>
                <a:lnTo>
                  <a:pt x="27813" y="8636"/>
                </a:lnTo>
                <a:lnTo>
                  <a:pt x="27305" y="4318"/>
                </a:lnTo>
                <a:lnTo>
                  <a:pt x="264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331080" y="4002532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60" y="0"/>
                </a:moveTo>
                <a:lnTo>
                  <a:pt x="26416" y="0"/>
                </a:lnTo>
                <a:lnTo>
                  <a:pt x="27305" y="4318"/>
                </a:lnTo>
                <a:lnTo>
                  <a:pt x="27813" y="8636"/>
                </a:lnTo>
                <a:lnTo>
                  <a:pt x="27813" y="12827"/>
                </a:lnTo>
                <a:lnTo>
                  <a:pt x="27813" y="17145"/>
                </a:lnTo>
                <a:lnTo>
                  <a:pt x="18415" y="35560"/>
                </a:lnTo>
                <a:lnTo>
                  <a:pt x="15113" y="39116"/>
                </a:lnTo>
                <a:lnTo>
                  <a:pt x="10668" y="43053"/>
                </a:lnTo>
                <a:lnTo>
                  <a:pt x="4953" y="47244"/>
                </a:lnTo>
                <a:lnTo>
                  <a:pt x="0" y="41656"/>
                </a:lnTo>
                <a:lnTo>
                  <a:pt x="3175" y="38608"/>
                </a:lnTo>
                <a:lnTo>
                  <a:pt x="5461" y="35941"/>
                </a:lnTo>
                <a:lnTo>
                  <a:pt x="6858" y="33528"/>
                </a:lnTo>
                <a:lnTo>
                  <a:pt x="8255" y="31115"/>
                </a:lnTo>
                <a:lnTo>
                  <a:pt x="9271" y="28448"/>
                </a:lnTo>
                <a:lnTo>
                  <a:pt x="9906" y="25400"/>
                </a:lnTo>
                <a:lnTo>
                  <a:pt x="10541" y="22352"/>
                </a:lnTo>
                <a:lnTo>
                  <a:pt x="10795" y="18542"/>
                </a:lnTo>
                <a:lnTo>
                  <a:pt x="10795" y="13970"/>
                </a:lnTo>
                <a:lnTo>
                  <a:pt x="10795" y="9271"/>
                </a:lnTo>
                <a:lnTo>
                  <a:pt x="10668" y="4572"/>
                </a:lnTo>
                <a:lnTo>
                  <a:pt x="101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395215" y="3913632"/>
            <a:ext cx="119661" cy="11201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410202" y="3933697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56134" y="0"/>
                </a:moveTo>
                <a:lnTo>
                  <a:pt x="49149" y="0"/>
                </a:lnTo>
                <a:lnTo>
                  <a:pt x="42342" y="543"/>
                </a:lnTo>
                <a:lnTo>
                  <a:pt x="9802" y="24903"/>
                </a:lnTo>
                <a:lnTo>
                  <a:pt x="56" y="62356"/>
                </a:lnTo>
                <a:lnTo>
                  <a:pt x="0" y="68579"/>
                </a:lnTo>
                <a:lnTo>
                  <a:pt x="762" y="73278"/>
                </a:lnTo>
                <a:lnTo>
                  <a:pt x="2327" y="77724"/>
                </a:lnTo>
                <a:lnTo>
                  <a:pt x="3708" y="81954"/>
                </a:lnTo>
                <a:lnTo>
                  <a:pt x="5969" y="85470"/>
                </a:lnTo>
                <a:lnTo>
                  <a:pt x="9144" y="88010"/>
                </a:lnTo>
                <a:lnTo>
                  <a:pt x="12192" y="90677"/>
                </a:lnTo>
                <a:lnTo>
                  <a:pt x="16001" y="91947"/>
                </a:lnTo>
                <a:lnTo>
                  <a:pt x="27050" y="91947"/>
                </a:lnTo>
                <a:lnTo>
                  <a:pt x="33147" y="89788"/>
                </a:lnTo>
                <a:lnTo>
                  <a:pt x="38862" y="85597"/>
                </a:lnTo>
                <a:lnTo>
                  <a:pt x="43256" y="81914"/>
                </a:lnTo>
                <a:lnTo>
                  <a:pt x="44237" y="80899"/>
                </a:lnTo>
                <a:lnTo>
                  <a:pt x="23875" y="80899"/>
                </a:lnTo>
                <a:lnTo>
                  <a:pt x="21082" y="79375"/>
                </a:lnTo>
                <a:lnTo>
                  <a:pt x="19303" y="76326"/>
                </a:lnTo>
                <a:lnTo>
                  <a:pt x="17399" y="73278"/>
                </a:lnTo>
                <a:lnTo>
                  <a:pt x="16510" y="68579"/>
                </a:lnTo>
                <a:lnTo>
                  <a:pt x="23875" y="26924"/>
                </a:lnTo>
                <a:lnTo>
                  <a:pt x="42799" y="7365"/>
                </a:lnTo>
                <a:lnTo>
                  <a:pt x="66319" y="7365"/>
                </a:lnTo>
                <a:lnTo>
                  <a:pt x="65532" y="6476"/>
                </a:lnTo>
                <a:lnTo>
                  <a:pt x="61595" y="2158"/>
                </a:lnTo>
                <a:lnTo>
                  <a:pt x="56134" y="0"/>
                </a:lnTo>
                <a:close/>
              </a:path>
              <a:path w="101600" h="92075">
                <a:moveTo>
                  <a:pt x="70738" y="65024"/>
                </a:moveTo>
                <a:lnTo>
                  <a:pt x="57912" y="65024"/>
                </a:lnTo>
                <a:lnTo>
                  <a:pt x="57531" y="68325"/>
                </a:lnTo>
                <a:lnTo>
                  <a:pt x="57403" y="85851"/>
                </a:lnTo>
                <a:lnTo>
                  <a:pt x="61468" y="91947"/>
                </a:lnTo>
                <a:lnTo>
                  <a:pt x="73913" y="91947"/>
                </a:lnTo>
                <a:lnTo>
                  <a:pt x="77850" y="90931"/>
                </a:lnTo>
                <a:lnTo>
                  <a:pt x="81661" y="88772"/>
                </a:lnTo>
                <a:lnTo>
                  <a:pt x="85471" y="86740"/>
                </a:lnTo>
                <a:lnTo>
                  <a:pt x="90043" y="82931"/>
                </a:lnTo>
                <a:lnTo>
                  <a:pt x="91581" y="81279"/>
                </a:lnTo>
                <a:lnTo>
                  <a:pt x="74675" y="81279"/>
                </a:lnTo>
                <a:lnTo>
                  <a:pt x="73151" y="80390"/>
                </a:lnTo>
                <a:lnTo>
                  <a:pt x="72136" y="78612"/>
                </a:lnTo>
                <a:lnTo>
                  <a:pt x="71247" y="76834"/>
                </a:lnTo>
                <a:lnTo>
                  <a:pt x="70738" y="73913"/>
                </a:lnTo>
                <a:lnTo>
                  <a:pt x="70738" y="65024"/>
                </a:lnTo>
                <a:close/>
              </a:path>
              <a:path w="101600" h="92075">
                <a:moveTo>
                  <a:pt x="89915" y="72262"/>
                </a:moveTo>
                <a:lnTo>
                  <a:pt x="87375" y="75310"/>
                </a:lnTo>
                <a:lnTo>
                  <a:pt x="84962" y="77596"/>
                </a:lnTo>
                <a:lnTo>
                  <a:pt x="82803" y="78993"/>
                </a:lnTo>
                <a:lnTo>
                  <a:pt x="80518" y="80518"/>
                </a:lnTo>
                <a:lnTo>
                  <a:pt x="78612" y="81279"/>
                </a:lnTo>
                <a:lnTo>
                  <a:pt x="91581" y="81279"/>
                </a:lnTo>
                <a:lnTo>
                  <a:pt x="95250" y="77343"/>
                </a:lnTo>
                <a:lnTo>
                  <a:pt x="89915" y="72262"/>
                </a:lnTo>
                <a:close/>
              </a:path>
              <a:path w="101600" h="92075">
                <a:moveTo>
                  <a:pt x="66319" y="7365"/>
                </a:moveTo>
                <a:lnTo>
                  <a:pt x="52959" y="7365"/>
                </a:lnTo>
                <a:lnTo>
                  <a:pt x="56261" y="9016"/>
                </a:lnTo>
                <a:lnTo>
                  <a:pt x="60325" y="15875"/>
                </a:lnTo>
                <a:lnTo>
                  <a:pt x="61340" y="21081"/>
                </a:lnTo>
                <a:lnTo>
                  <a:pt x="61289" y="33726"/>
                </a:lnTo>
                <a:lnTo>
                  <a:pt x="60833" y="38862"/>
                </a:lnTo>
                <a:lnTo>
                  <a:pt x="38481" y="77724"/>
                </a:lnTo>
                <a:lnTo>
                  <a:pt x="33020" y="80899"/>
                </a:lnTo>
                <a:lnTo>
                  <a:pt x="44237" y="80899"/>
                </a:lnTo>
                <a:lnTo>
                  <a:pt x="47704" y="77311"/>
                </a:lnTo>
                <a:lnTo>
                  <a:pt x="52310" y="71667"/>
                </a:lnTo>
                <a:lnTo>
                  <a:pt x="57023" y="65024"/>
                </a:lnTo>
                <a:lnTo>
                  <a:pt x="70738" y="65024"/>
                </a:lnTo>
                <a:lnTo>
                  <a:pt x="71627" y="56514"/>
                </a:lnTo>
                <a:lnTo>
                  <a:pt x="73151" y="44703"/>
                </a:lnTo>
                <a:lnTo>
                  <a:pt x="80702" y="33726"/>
                </a:lnTo>
                <a:lnTo>
                  <a:pt x="86343" y="25653"/>
                </a:lnTo>
                <a:lnTo>
                  <a:pt x="72136" y="25653"/>
                </a:lnTo>
                <a:lnTo>
                  <a:pt x="71627" y="17271"/>
                </a:lnTo>
                <a:lnTo>
                  <a:pt x="69469" y="10921"/>
                </a:lnTo>
                <a:lnTo>
                  <a:pt x="66319" y="7365"/>
                </a:lnTo>
                <a:close/>
              </a:path>
              <a:path w="101600" h="92075">
                <a:moveTo>
                  <a:pt x="101219" y="1524"/>
                </a:moveTo>
                <a:lnTo>
                  <a:pt x="85089" y="1524"/>
                </a:lnTo>
                <a:lnTo>
                  <a:pt x="72898" y="25526"/>
                </a:lnTo>
                <a:lnTo>
                  <a:pt x="72136" y="25653"/>
                </a:lnTo>
                <a:lnTo>
                  <a:pt x="86343" y="25653"/>
                </a:lnTo>
                <a:lnTo>
                  <a:pt x="87741" y="23653"/>
                </a:lnTo>
                <a:lnTo>
                  <a:pt x="94279" y="14485"/>
                </a:lnTo>
                <a:lnTo>
                  <a:pt x="100330" y="6222"/>
                </a:lnTo>
                <a:lnTo>
                  <a:pt x="101219" y="152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426711" y="3941064"/>
            <a:ext cx="45085" cy="73660"/>
          </a:xfrm>
          <a:custGeom>
            <a:avLst/>
            <a:gdLst/>
            <a:ahLst/>
            <a:cxnLst/>
            <a:rect l="l" t="t" r="r" b="b"/>
            <a:pathLst>
              <a:path w="45085" h="73660">
                <a:moveTo>
                  <a:pt x="32003" y="0"/>
                </a:moveTo>
                <a:lnTo>
                  <a:pt x="26288" y="0"/>
                </a:lnTo>
                <a:lnTo>
                  <a:pt x="21082" y="2540"/>
                </a:lnTo>
                <a:lnTo>
                  <a:pt x="1063" y="41465"/>
                </a:lnTo>
                <a:lnTo>
                  <a:pt x="0" y="54991"/>
                </a:lnTo>
                <a:lnTo>
                  <a:pt x="0" y="61213"/>
                </a:lnTo>
                <a:lnTo>
                  <a:pt x="888" y="65912"/>
                </a:lnTo>
                <a:lnTo>
                  <a:pt x="2793" y="68961"/>
                </a:lnTo>
                <a:lnTo>
                  <a:pt x="4572" y="72009"/>
                </a:lnTo>
                <a:lnTo>
                  <a:pt x="7365" y="73533"/>
                </a:lnTo>
                <a:lnTo>
                  <a:pt x="11175" y="73533"/>
                </a:lnTo>
                <a:lnTo>
                  <a:pt x="16510" y="73533"/>
                </a:lnTo>
                <a:lnTo>
                  <a:pt x="43307" y="37973"/>
                </a:lnTo>
                <a:lnTo>
                  <a:pt x="44830" y="25781"/>
                </a:lnTo>
                <a:lnTo>
                  <a:pt x="44830" y="20828"/>
                </a:lnTo>
                <a:lnTo>
                  <a:pt x="44830" y="13716"/>
                </a:lnTo>
                <a:lnTo>
                  <a:pt x="43814" y="8509"/>
                </a:lnTo>
                <a:lnTo>
                  <a:pt x="41783" y="5080"/>
                </a:lnTo>
                <a:lnTo>
                  <a:pt x="39750" y="1650"/>
                </a:lnTo>
                <a:lnTo>
                  <a:pt x="36449" y="0"/>
                </a:lnTo>
                <a:lnTo>
                  <a:pt x="3200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410202" y="3933697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49149" y="0"/>
                </a:moveTo>
                <a:lnTo>
                  <a:pt x="56134" y="0"/>
                </a:lnTo>
                <a:lnTo>
                  <a:pt x="61595" y="2158"/>
                </a:lnTo>
                <a:lnTo>
                  <a:pt x="65532" y="6476"/>
                </a:lnTo>
                <a:lnTo>
                  <a:pt x="69469" y="10921"/>
                </a:lnTo>
                <a:lnTo>
                  <a:pt x="71627" y="17271"/>
                </a:lnTo>
                <a:lnTo>
                  <a:pt x="72136" y="25653"/>
                </a:lnTo>
                <a:lnTo>
                  <a:pt x="72898" y="25526"/>
                </a:lnTo>
                <a:lnTo>
                  <a:pt x="85089" y="1524"/>
                </a:lnTo>
                <a:lnTo>
                  <a:pt x="101219" y="1524"/>
                </a:lnTo>
                <a:lnTo>
                  <a:pt x="100330" y="6222"/>
                </a:lnTo>
                <a:lnTo>
                  <a:pt x="94279" y="14485"/>
                </a:lnTo>
                <a:lnTo>
                  <a:pt x="87741" y="23653"/>
                </a:lnTo>
                <a:lnTo>
                  <a:pt x="80702" y="33726"/>
                </a:lnTo>
                <a:lnTo>
                  <a:pt x="73151" y="44703"/>
                </a:lnTo>
                <a:lnTo>
                  <a:pt x="71627" y="56514"/>
                </a:lnTo>
                <a:lnTo>
                  <a:pt x="70738" y="64896"/>
                </a:lnTo>
                <a:lnTo>
                  <a:pt x="70738" y="69722"/>
                </a:lnTo>
                <a:lnTo>
                  <a:pt x="70738" y="73913"/>
                </a:lnTo>
                <a:lnTo>
                  <a:pt x="71247" y="76834"/>
                </a:lnTo>
                <a:lnTo>
                  <a:pt x="72136" y="78612"/>
                </a:lnTo>
                <a:lnTo>
                  <a:pt x="73151" y="80390"/>
                </a:lnTo>
                <a:lnTo>
                  <a:pt x="74675" y="81279"/>
                </a:lnTo>
                <a:lnTo>
                  <a:pt x="76835" y="81279"/>
                </a:lnTo>
                <a:lnTo>
                  <a:pt x="78612" y="81279"/>
                </a:lnTo>
                <a:lnTo>
                  <a:pt x="80518" y="80518"/>
                </a:lnTo>
                <a:lnTo>
                  <a:pt x="82803" y="78993"/>
                </a:lnTo>
                <a:lnTo>
                  <a:pt x="84962" y="77596"/>
                </a:lnTo>
                <a:lnTo>
                  <a:pt x="87375" y="75310"/>
                </a:lnTo>
                <a:lnTo>
                  <a:pt x="89915" y="72262"/>
                </a:lnTo>
                <a:lnTo>
                  <a:pt x="95250" y="77343"/>
                </a:lnTo>
                <a:lnTo>
                  <a:pt x="90043" y="82931"/>
                </a:lnTo>
                <a:lnTo>
                  <a:pt x="85471" y="86740"/>
                </a:lnTo>
                <a:lnTo>
                  <a:pt x="81661" y="88772"/>
                </a:lnTo>
                <a:lnTo>
                  <a:pt x="77850" y="90931"/>
                </a:lnTo>
                <a:lnTo>
                  <a:pt x="73913" y="91947"/>
                </a:lnTo>
                <a:lnTo>
                  <a:pt x="69723" y="91947"/>
                </a:lnTo>
                <a:lnTo>
                  <a:pt x="61468" y="91947"/>
                </a:lnTo>
                <a:lnTo>
                  <a:pt x="57403" y="85851"/>
                </a:lnTo>
                <a:lnTo>
                  <a:pt x="57403" y="73913"/>
                </a:lnTo>
                <a:lnTo>
                  <a:pt x="57403" y="71246"/>
                </a:lnTo>
                <a:lnTo>
                  <a:pt x="57531" y="68325"/>
                </a:lnTo>
                <a:lnTo>
                  <a:pt x="57912" y="65024"/>
                </a:lnTo>
                <a:lnTo>
                  <a:pt x="57023" y="65024"/>
                </a:lnTo>
                <a:lnTo>
                  <a:pt x="27050" y="91947"/>
                </a:lnTo>
                <a:lnTo>
                  <a:pt x="20574" y="91947"/>
                </a:lnTo>
                <a:lnTo>
                  <a:pt x="16001" y="91947"/>
                </a:lnTo>
                <a:lnTo>
                  <a:pt x="12192" y="90677"/>
                </a:lnTo>
                <a:lnTo>
                  <a:pt x="9144" y="88010"/>
                </a:lnTo>
                <a:lnTo>
                  <a:pt x="5969" y="85470"/>
                </a:lnTo>
                <a:lnTo>
                  <a:pt x="3683" y="81914"/>
                </a:lnTo>
                <a:lnTo>
                  <a:pt x="2286" y="77596"/>
                </a:lnTo>
                <a:lnTo>
                  <a:pt x="762" y="73278"/>
                </a:lnTo>
                <a:lnTo>
                  <a:pt x="0" y="68579"/>
                </a:lnTo>
                <a:lnTo>
                  <a:pt x="0" y="63500"/>
                </a:lnTo>
                <a:lnTo>
                  <a:pt x="9802" y="24903"/>
                </a:lnTo>
                <a:lnTo>
                  <a:pt x="42342" y="543"/>
                </a:lnTo>
                <a:lnTo>
                  <a:pt x="491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646676" y="3902964"/>
            <a:ext cx="134874" cy="112013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657597" y="3918711"/>
            <a:ext cx="124333" cy="101981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828032" y="3877030"/>
            <a:ext cx="124232" cy="1470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838572" y="3892550"/>
            <a:ext cx="113537" cy="136144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962144" y="3860304"/>
            <a:ext cx="453402" cy="19582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976495" y="3880611"/>
            <a:ext cx="436245" cy="176530"/>
          </a:xfrm>
          <a:custGeom>
            <a:avLst/>
            <a:gdLst/>
            <a:ahLst/>
            <a:cxnLst/>
            <a:rect l="l" t="t" r="r" b="b"/>
            <a:pathLst>
              <a:path w="436245" h="176529">
                <a:moveTo>
                  <a:pt x="236981" y="2793"/>
                </a:moveTo>
                <a:lnTo>
                  <a:pt x="222630" y="2793"/>
                </a:lnTo>
                <a:lnTo>
                  <a:pt x="222630" y="175894"/>
                </a:lnTo>
                <a:lnTo>
                  <a:pt x="236981" y="175894"/>
                </a:lnTo>
                <a:lnTo>
                  <a:pt x="236981" y="2793"/>
                </a:lnTo>
                <a:close/>
              </a:path>
              <a:path w="436245" h="176529">
                <a:moveTo>
                  <a:pt x="379475" y="0"/>
                </a:moveTo>
                <a:lnTo>
                  <a:pt x="376935" y="7112"/>
                </a:lnTo>
                <a:lnTo>
                  <a:pt x="387155" y="11566"/>
                </a:lnTo>
                <a:lnTo>
                  <a:pt x="395922" y="17700"/>
                </a:lnTo>
                <a:lnTo>
                  <a:pt x="417020" y="58483"/>
                </a:lnTo>
                <a:lnTo>
                  <a:pt x="419607" y="87249"/>
                </a:lnTo>
                <a:lnTo>
                  <a:pt x="418963" y="102822"/>
                </a:lnTo>
                <a:lnTo>
                  <a:pt x="409193" y="140969"/>
                </a:lnTo>
                <a:lnTo>
                  <a:pt x="377189" y="169290"/>
                </a:lnTo>
                <a:lnTo>
                  <a:pt x="379475" y="176402"/>
                </a:lnTo>
                <a:lnTo>
                  <a:pt x="413158" y="156400"/>
                </a:lnTo>
                <a:lnTo>
                  <a:pt x="432117" y="119427"/>
                </a:lnTo>
                <a:lnTo>
                  <a:pt x="435737" y="88264"/>
                </a:lnTo>
                <a:lnTo>
                  <a:pt x="434830" y="72098"/>
                </a:lnTo>
                <a:lnTo>
                  <a:pt x="421131" y="30861"/>
                </a:lnTo>
                <a:lnTo>
                  <a:pt x="392235" y="4589"/>
                </a:lnTo>
                <a:lnTo>
                  <a:pt x="379475" y="0"/>
                </a:lnTo>
                <a:close/>
              </a:path>
              <a:path w="436245" h="176529">
                <a:moveTo>
                  <a:pt x="56260" y="0"/>
                </a:moveTo>
                <a:lnTo>
                  <a:pt x="22649" y="20056"/>
                </a:lnTo>
                <a:lnTo>
                  <a:pt x="3635" y="57134"/>
                </a:lnTo>
                <a:lnTo>
                  <a:pt x="0" y="88264"/>
                </a:lnTo>
                <a:lnTo>
                  <a:pt x="904" y="104483"/>
                </a:lnTo>
                <a:lnTo>
                  <a:pt x="14477" y="145542"/>
                </a:lnTo>
                <a:lnTo>
                  <a:pt x="43428" y="171831"/>
                </a:lnTo>
                <a:lnTo>
                  <a:pt x="56260" y="176402"/>
                </a:lnTo>
                <a:lnTo>
                  <a:pt x="58546" y="169290"/>
                </a:lnTo>
                <a:lnTo>
                  <a:pt x="48474" y="164812"/>
                </a:lnTo>
                <a:lnTo>
                  <a:pt x="39782" y="158607"/>
                </a:lnTo>
                <a:lnTo>
                  <a:pt x="18716" y="116967"/>
                </a:lnTo>
                <a:lnTo>
                  <a:pt x="16128" y="87249"/>
                </a:lnTo>
                <a:lnTo>
                  <a:pt x="16788" y="72098"/>
                </a:lnTo>
                <a:lnTo>
                  <a:pt x="26542" y="35051"/>
                </a:lnTo>
                <a:lnTo>
                  <a:pt x="58800" y="7112"/>
                </a:lnTo>
                <a:lnTo>
                  <a:pt x="562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353430" y="3880611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40" y="0"/>
                </a:moveTo>
                <a:lnTo>
                  <a:pt x="36151" y="20056"/>
                </a:lnTo>
                <a:lnTo>
                  <a:pt x="55165" y="57134"/>
                </a:lnTo>
                <a:lnTo>
                  <a:pt x="58801" y="88264"/>
                </a:lnTo>
                <a:lnTo>
                  <a:pt x="57896" y="104483"/>
                </a:lnTo>
                <a:lnTo>
                  <a:pt x="44323" y="145542"/>
                </a:lnTo>
                <a:lnTo>
                  <a:pt x="15355" y="171831"/>
                </a:lnTo>
                <a:lnTo>
                  <a:pt x="2540" y="176402"/>
                </a:lnTo>
                <a:lnTo>
                  <a:pt x="254" y="169290"/>
                </a:lnTo>
                <a:lnTo>
                  <a:pt x="10326" y="164812"/>
                </a:lnTo>
                <a:lnTo>
                  <a:pt x="19018" y="158607"/>
                </a:lnTo>
                <a:lnTo>
                  <a:pt x="40084" y="116967"/>
                </a:lnTo>
                <a:lnTo>
                  <a:pt x="42672" y="87249"/>
                </a:lnTo>
                <a:lnTo>
                  <a:pt x="42027" y="72199"/>
                </a:lnTo>
                <a:lnTo>
                  <a:pt x="32258" y="35051"/>
                </a:lnTo>
                <a:lnTo>
                  <a:pt x="0" y="7112"/>
                </a:lnTo>
                <a:lnTo>
                  <a:pt x="254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971922" y="3876040"/>
            <a:ext cx="246125" cy="185547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044313" y="3897121"/>
            <a:ext cx="114300" cy="127000"/>
          </a:xfrm>
          <a:custGeom>
            <a:avLst/>
            <a:gdLst/>
            <a:ahLst/>
            <a:cxnLst/>
            <a:rect l="l" t="t" r="r" b="b"/>
            <a:pathLst>
              <a:path w="114300" h="127000">
                <a:moveTo>
                  <a:pt x="68961" y="0"/>
                </a:moveTo>
                <a:lnTo>
                  <a:pt x="24384" y="0"/>
                </a:lnTo>
                <a:lnTo>
                  <a:pt x="23367" y="4571"/>
                </a:lnTo>
                <a:lnTo>
                  <a:pt x="26542" y="4825"/>
                </a:lnTo>
                <a:lnTo>
                  <a:pt x="28828" y="5460"/>
                </a:lnTo>
                <a:lnTo>
                  <a:pt x="30225" y="6603"/>
                </a:lnTo>
                <a:lnTo>
                  <a:pt x="31750" y="7746"/>
                </a:lnTo>
                <a:lnTo>
                  <a:pt x="32512" y="9778"/>
                </a:lnTo>
                <a:lnTo>
                  <a:pt x="32512" y="16509"/>
                </a:lnTo>
                <a:lnTo>
                  <a:pt x="31750" y="21462"/>
                </a:lnTo>
                <a:lnTo>
                  <a:pt x="30352" y="27685"/>
                </a:lnTo>
                <a:lnTo>
                  <a:pt x="14604" y="99313"/>
                </a:lnTo>
                <a:lnTo>
                  <a:pt x="9271" y="117093"/>
                </a:lnTo>
                <a:lnTo>
                  <a:pt x="8509" y="118617"/>
                </a:lnTo>
                <a:lnTo>
                  <a:pt x="1015" y="122427"/>
                </a:lnTo>
                <a:lnTo>
                  <a:pt x="0" y="127000"/>
                </a:lnTo>
                <a:lnTo>
                  <a:pt x="46862" y="127000"/>
                </a:lnTo>
                <a:lnTo>
                  <a:pt x="53594" y="126364"/>
                </a:lnTo>
                <a:lnTo>
                  <a:pt x="65277" y="123825"/>
                </a:lnTo>
                <a:lnTo>
                  <a:pt x="70485" y="121919"/>
                </a:lnTo>
                <a:lnTo>
                  <a:pt x="76390" y="118744"/>
                </a:lnTo>
                <a:lnTo>
                  <a:pt x="32258" y="118744"/>
                </a:lnTo>
                <a:lnTo>
                  <a:pt x="28701" y="118617"/>
                </a:lnTo>
                <a:lnTo>
                  <a:pt x="26924" y="118490"/>
                </a:lnTo>
                <a:lnTo>
                  <a:pt x="51053" y="8381"/>
                </a:lnTo>
                <a:lnTo>
                  <a:pt x="57150" y="8127"/>
                </a:lnTo>
                <a:lnTo>
                  <a:pt x="96287" y="8127"/>
                </a:lnTo>
                <a:lnTo>
                  <a:pt x="93725" y="6222"/>
                </a:lnTo>
                <a:lnTo>
                  <a:pt x="88264" y="3555"/>
                </a:lnTo>
                <a:lnTo>
                  <a:pt x="76581" y="761"/>
                </a:lnTo>
                <a:lnTo>
                  <a:pt x="68961" y="0"/>
                </a:lnTo>
                <a:close/>
              </a:path>
              <a:path w="114300" h="127000">
                <a:moveTo>
                  <a:pt x="96287" y="8127"/>
                </a:moveTo>
                <a:lnTo>
                  <a:pt x="59944" y="8127"/>
                </a:lnTo>
                <a:lnTo>
                  <a:pt x="68276" y="8745"/>
                </a:lnTo>
                <a:lnTo>
                  <a:pt x="75549" y="10588"/>
                </a:lnTo>
                <a:lnTo>
                  <a:pt x="95885" y="47243"/>
                </a:lnTo>
                <a:lnTo>
                  <a:pt x="95648" y="54028"/>
                </a:lnTo>
                <a:lnTo>
                  <a:pt x="84576" y="91336"/>
                </a:lnTo>
                <a:lnTo>
                  <a:pt x="51244" y="117427"/>
                </a:lnTo>
                <a:lnTo>
                  <a:pt x="37337" y="118744"/>
                </a:lnTo>
                <a:lnTo>
                  <a:pt x="76390" y="118744"/>
                </a:lnTo>
                <a:lnTo>
                  <a:pt x="80010" y="116839"/>
                </a:lnTo>
                <a:lnTo>
                  <a:pt x="84836" y="113156"/>
                </a:lnTo>
                <a:lnTo>
                  <a:pt x="89788" y="108457"/>
                </a:lnTo>
                <a:lnTo>
                  <a:pt x="94869" y="103758"/>
                </a:lnTo>
                <a:lnTo>
                  <a:pt x="99187" y="98170"/>
                </a:lnTo>
                <a:lnTo>
                  <a:pt x="102742" y="91693"/>
                </a:lnTo>
                <a:lnTo>
                  <a:pt x="106425" y="85343"/>
                </a:lnTo>
                <a:lnTo>
                  <a:pt x="109092" y="78231"/>
                </a:lnTo>
                <a:lnTo>
                  <a:pt x="110998" y="70611"/>
                </a:lnTo>
                <a:lnTo>
                  <a:pt x="113029" y="62991"/>
                </a:lnTo>
                <a:lnTo>
                  <a:pt x="113919" y="54990"/>
                </a:lnTo>
                <a:lnTo>
                  <a:pt x="113901" y="38123"/>
                </a:lnTo>
                <a:lnTo>
                  <a:pt x="112649" y="30860"/>
                </a:lnTo>
                <a:lnTo>
                  <a:pt x="110109" y="24764"/>
                </a:lnTo>
                <a:lnTo>
                  <a:pt x="107569" y="18541"/>
                </a:lnTo>
                <a:lnTo>
                  <a:pt x="103759" y="13588"/>
                </a:lnTo>
                <a:lnTo>
                  <a:pt x="98678" y="9905"/>
                </a:lnTo>
                <a:lnTo>
                  <a:pt x="96287" y="812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071236" y="3905250"/>
            <a:ext cx="69215" cy="111125"/>
          </a:xfrm>
          <a:custGeom>
            <a:avLst/>
            <a:gdLst/>
            <a:ahLst/>
            <a:cxnLst/>
            <a:rect l="l" t="t" r="r" b="b"/>
            <a:pathLst>
              <a:path w="69214" h="111125">
                <a:moveTo>
                  <a:pt x="33020" y="0"/>
                </a:moveTo>
                <a:lnTo>
                  <a:pt x="30225" y="0"/>
                </a:lnTo>
                <a:lnTo>
                  <a:pt x="27304" y="126"/>
                </a:lnTo>
                <a:lnTo>
                  <a:pt x="24129" y="254"/>
                </a:lnTo>
                <a:lnTo>
                  <a:pt x="0" y="110362"/>
                </a:lnTo>
                <a:lnTo>
                  <a:pt x="1777" y="110489"/>
                </a:lnTo>
                <a:lnTo>
                  <a:pt x="5334" y="110617"/>
                </a:lnTo>
                <a:lnTo>
                  <a:pt x="10413" y="110617"/>
                </a:lnTo>
                <a:lnTo>
                  <a:pt x="17652" y="110285"/>
                </a:lnTo>
                <a:lnTo>
                  <a:pt x="54101" y="88900"/>
                </a:lnTo>
                <a:lnTo>
                  <a:pt x="68024" y="52530"/>
                </a:lnTo>
                <a:lnTo>
                  <a:pt x="68961" y="39116"/>
                </a:lnTo>
                <a:lnTo>
                  <a:pt x="68391" y="29995"/>
                </a:lnTo>
                <a:lnTo>
                  <a:pt x="41352" y="617"/>
                </a:lnTo>
                <a:lnTo>
                  <a:pt x="3302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044313" y="3897121"/>
            <a:ext cx="114300" cy="127000"/>
          </a:xfrm>
          <a:custGeom>
            <a:avLst/>
            <a:gdLst/>
            <a:ahLst/>
            <a:cxnLst/>
            <a:rect l="l" t="t" r="r" b="b"/>
            <a:pathLst>
              <a:path w="114300" h="127000">
                <a:moveTo>
                  <a:pt x="24384" y="0"/>
                </a:moveTo>
                <a:lnTo>
                  <a:pt x="59562" y="0"/>
                </a:lnTo>
                <a:lnTo>
                  <a:pt x="68961" y="0"/>
                </a:lnTo>
                <a:lnTo>
                  <a:pt x="76581" y="761"/>
                </a:lnTo>
                <a:lnTo>
                  <a:pt x="82423" y="2158"/>
                </a:lnTo>
                <a:lnTo>
                  <a:pt x="88264" y="3555"/>
                </a:lnTo>
                <a:lnTo>
                  <a:pt x="93725" y="6222"/>
                </a:lnTo>
                <a:lnTo>
                  <a:pt x="98678" y="9905"/>
                </a:lnTo>
                <a:lnTo>
                  <a:pt x="103759" y="13588"/>
                </a:lnTo>
                <a:lnTo>
                  <a:pt x="107569" y="18541"/>
                </a:lnTo>
                <a:lnTo>
                  <a:pt x="110109" y="24764"/>
                </a:lnTo>
                <a:lnTo>
                  <a:pt x="112649" y="30860"/>
                </a:lnTo>
                <a:lnTo>
                  <a:pt x="113919" y="38226"/>
                </a:lnTo>
                <a:lnTo>
                  <a:pt x="113919" y="46608"/>
                </a:lnTo>
                <a:lnTo>
                  <a:pt x="113919" y="54990"/>
                </a:lnTo>
                <a:lnTo>
                  <a:pt x="113029" y="62991"/>
                </a:lnTo>
                <a:lnTo>
                  <a:pt x="110998" y="70611"/>
                </a:lnTo>
                <a:lnTo>
                  <a:pt x="109092" y="78231"/>
                </a:lnTo>
                <a:lnTo>
                  <a:pt x="106425" y="85343"/>
                </a:lnTo>
                <a:lnTo>
                  <a:pt x="102742" y="91693"/>
                </a:lnTo>
                <a:lnTo>
                  <a:pt x="99187" y="98170"/>
                </a:lnTo>
                <a:lnTo>
                  <a:pt x="94869" y="103758"/>
                </a:lnTo>
                <a:lnTo>
                  <a:pt x="89788" y="108457"/>
                </a:lnTo>
                <a:lnTo>
                  <a:pt x="84836" y="113156"/>
                </a:lnTo>
                <a:lnTo>
                  <a:pt x="80010" y="116839"/>
                </a:lnTo>
                <a:lnTo>
                  <a:pt x="75184" y="119379"/>
                </a:lnTo>
                <a:lnTo>
                  <a:pt x="70485" y="121919"/>
                </a:lnTo>
                <a:lnTo>
                  <a:pt x="65277" y="123825"/>
                </a:lnTo>
                <a:lnTo>
                  <a:pt x="59436" y="125094"/>
                </a:lnTo>
                <a:lnTo>
                  <a:pt x="53594" y="126364"/>
                </a:lnTo>
                <a:lnTo>
                  <a:pt x="46862" y="127000"/>
                </a:lnTo>
                <a:lnTo>
                  <a:pt x="39115" y="127000"/>
                </a:lnTo>
                <a:lnTo>
                  <a:pt x="0" y="127000"/>
                </a:lnTo>
                <a:lnTo>
                  <a:pt x="1015" y="122427"/>
                </a:lnTo>
                <a:lnTo>
                  <a:pt x="9271" y="117093"/>
                </a:lnTo>
                <a:lnTo>
                  <a:pt x="10033" y="115696"/>
                </a:lnTo>
                <a:lnTo>
                  <a:pt x="30352" y="27685"/>
                </a:lnTo>
                <a:lnTo>
                  <a:pt x="31750" y="21462"/>
                </a:lnTo>
                <a:lnTo>
                  <a:pt x="32512" y="16509"/>
                </a:lnTo>
                <a:lnTo>
                  <a:pt x="32512" y="12700"/>
                </a:lnTo>
                <a:lnTo>
                  <a:pt x="32512" y="9778"/>
                </a:lnTo>
                <a:lnTo>
                  <a:pt x="31750" y="7746"/>
                </a:lnTo>
                <a:lnTo>
                  <a:pt x="30225" y="6603"/>
                </a:lnTo>
                <a:lnTo>
                  <a:pt x="28828" y="5460"/>
                </a:lnTo>
                <a:lnTo>
                  <a:pt x="26542" y="4825"/>
                </a:lnTo>
                <a:lnTo>
                  <a:pt x="23367" y="4571"/>
                </a:lnTo>
                <a:lnTo>
                  <a:pt x="243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233415" y="3873982"/>
            <a:ext cx="104360" cy="15166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247766" y="3893692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79">
                <a:moveTo>
                  <a:pt x="58800" y="0"/>
                </a:moveTo>
                <a:lnTo>
                  <a:pt x="51308" y="0"/>
                </a:lnTo>
                <a:lnTo>
                  <a:pt x="44323" y="2031"/>
                </a:lnTo>
                <a:lnTo>
                  <a:pt x="37973" y="5968"/>
                </a:lnTo>
                <a:lnTo>
                  <a:pt x="31496" y="9905"/>
                </a:lnTo>
                <a:lnTo>
                  <a:pt x="8890" y="47751"/>
                </a:lnTo>
                <a:lnTo>
                  <a:pt x="40" y="91543"/>
                </a:lnTo>
                <a:lnTo>
                  <a:pt x="0" y="98043"/>
                </a:lnTo>
                <a:lnTo>
                  <a:pt x="428" y="105995"/>
                </a:lnTo>
                <a:lnTo>
                  <a:pt x="18287" y="131952"/>
                </a:lnTo>
                <a:lnTo>
                  <a:pt x="34798" y="131952"/>
                </a:lnTo>
                <a:lnTo>
                  <a:pt x="41656" y="129920"/>
                </a:lnTo>
                <a:lnTo>
                  <a:pt x="48006" y="126110"/>
                </a:lnTo>
                <a:lnTo>
                  <a:pt x="50816" y="124332"/>
                </a:lnTo>
                <a:lnTo>
                  <a:pt x="23875" y="124332"/>
                </a:lnTo>
                <a:lnTo>
                  <a:pt x="20447" y="122808"/>
                </a:lnTo>
                <a:lnTo>
                  <a:pt x="18415" y="119506"/>
                </a:lnTo>
                <a:lnTo>
                  <a:pt x="16256" y="116204"/>
                </a:lnTo>
                <a:lnTo>
                  <a:pt x="15240" y="111124"/>
                </a:lnTo>
                <a:lnTo>
                  <a:pt x="19558" y="70230"/>
                </a:lnTo>
                <a:lnTo>
                  <a:pt x="80959" y="70230"/>
                </a:lnTo>
                <a:lnTo>
                  <a:pt x="82351" y="64117"/>
                </a:lnTo>
                <a:lnTo>
                  <a:pt x="82945" y="60832"/>
                </a:lnTo>
                <a:lnTo>
                  <a:pt x="21844" y="60832"/>
                </a:lnTo>
                <a:lnTo>
                  <a:pt x="25251" y="48714"/>
                </a:lnTo>
                <a:lnTo>
                  <a:pt x="43687" y="12191"/>
                </a:lnTo>
                <a:lnTo>
                  <a:pt x="50419" y="7619"/>
                </a:lnTo>
                <a:lnTo>
                  <a:pt x="77836" y="7619"/>
                </a:lnTo>
                <a:lnTo>
                  <a:pt x="70635" y="2143"/>
                </a:lnTo>
                <a:lnTo>
                  <a:pt x="58800" y="0"/>
                </a:lnTo>
                <a:close/>
              </a:path>
              <a:path w="86360" h="132079">
                <a:moveTo>
                  <a:pt x="80959" y="70230"/>
                </a:moveTo>
                <a:lnTo>
                  <a:pt x="64262" y="70230"/>
                </a:lnTo>
                <a:lnTo>
                  <a:pt x="60834" y="82538"/>
                </a:lnTo>
                <a:lnTo>
                  <a:pt x="57038" y="93344"/>
                </a:lnTo>
                <a:lnTo>
                  <a:pt x="52885" y="102627"/>
                </a:lnTo>
                <a:lnTo>
                  <a:pt x="48387" y="110362"/>
                </a:lnTo>
                <a:lnTo>
                  <a:pt x="42163" y="119760"/>
                </a:lnTo>
                <a:lnTo>
                  <a:pt x="35560" y="124332"/>
                </a:lnTo>
                <a:lnTo>
                  <a:pt x="50816" y="124332"/>
                </a:lnTo>
                <a:lnTo>
                  <a:pt x="74162" y="91543"/>
                </a:lnTo>
                <a:lnTo>
                  <a:pt x="80803" y="70913"/>
                </a:lnTo>
                <a:lnTo>
                  <a:pt x="80959" y="70230"/>
                </a:lnTo>
                <a:close/>
              </a:path>
              <a:path w="86360" h="132079">
                <a:moveTo>
                  <a:pt x="77836" y="7619"/>
                </a:moveTo>
                <a:lnTo>
                  <a:pt x="62230" y="7619"/>
                </a:lnTo>
                <a:lnTo>
                  <a:pt x="65532" y="9143"/>
                </a:lnTo>
                <a:lnTo>
                  <a:pt x="67563" y="12445"/>
                </a:lnTo>
                <a:lnTo>
                  <a:pt x="69723" y="15620"/>
                </a:lnTo>
                <a:lnTo>
                  <a:pt x="70738" y="20446"/>
                </a:lnTo>
                <a:lnTo>
                  <a:pt x="70670" y="28954"/>
                </a:lnTo>
                <a:lnTo>
                  <a:pt x="70470" y="34480"/>
                </a:lnTo>
                <a:lnTo>
                  <a:pt x="69675" y="42513"/>
                </a:lnTo>
                <a:lnTo>
                  <a:pt x="68327" y="51304"/>
                </a:lnTo>
                <a:lnTo>
                  <a:pt x="66421" y="60832"/>
                </a:lnTo>
                <a:lnTo>
                  <a:pt x="82945" y="60832"/>
                </a:lnTo>
                <a:lnTo>
                  <a:pt x="85852" y="34289"/>
                </a:lnTo>
                <a:lnTo>
                  <a:pt x="84161" y="19288"/>
                </a:lnTo>
                <a:lnTo>
                  <a:pt x="79089" y="8572"/>
                </a:lnTo>
                <a:lnTo>
                  <a:pt x="77836" y="76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263007" y="3963923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7" y="0"/>
                </a:moveTo>
                <a:lnTo>
                  <a:pt x="2411" y="9693"/>
                </a:lnTo>
                <a:lnTo>
                  <a:pt x="1063" y="18589"/>
                </a:lnTo>
                <a:lnTo>
                  <a:pt x="263" y="26699"/>
                </a:lnTo>
                <a:lnTo>
                  <a:pt x="0" y="34036"/>
                </a:lnTo>
                <a:lnTo>
                  <a:pt x="0" y="40893"/>
                </a:lnTo>
                <a:lnTo>
                  <a:pt x="1015" y="45974"/>
                </a:lnTo>
                <a:lnTo>
                  <a:pt x="3175" y="49275"/>
                </a:lnTo>
                <a:lnTo>
                  <a:pt x="5206" y="52577"/>
                </a:lnTo>
                <a:lnTo>
                  <a:pt x="8635" y="54101"/>
                </a:lnTo>
                <a:lnTo>
                  <a:pt x="13334" y="54101"/>
                </a:lnTo>
                <a:lnTo>
                  <a:pt x="20319" y="54101"/>
                </a:lnTo>
                <a:lnTo>
                  <a:pt x="45594" y="12307"/>
                </a:lnTo>
                <a:lnTo>
                  <a:pt x="49021" y="0"/>
                </a:lnTo>
                <a:lnTo>
                  <a:pt x="43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269610" y="3901313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813" y="0"/>
                </a:moveTo>
                <a:lnTo>
                  <a:pt x="28575" y="0"/>
                </a:lnTo>
                <a:lnTo>
                  <a:pt x="21843" y="4572"/>
                </a:lnTo>
                <a:lnTo>
                  <a:pt x="3407" y="41094"/>
                </a:lnTo>
                <a:lnTo>
                  <a:pt x="0" y="53212"/>
                </a:lnTo>
                <a:lnTo>
                  <a:pt x="44576" y="53212"/>
                </a:lnTo>
                <a:lnTo>
                  <a:pt x="46483" y="43684"/>
                </a:lnTo>
                <a:lnTo>
                  <a:pt x="47831" y="34893"/>
                </a:lnTo>
                <a:lnTo>
                  <a:pt x="48631" y="26816"/>
                </a:lnTo>
                <a:lnTo>
                  <a:pt x="48894" y="19431"/>
                </a:lnTo>
                <a:lnTo>
                  <a:pt x="48894" y="12826"/>
                </a:lnTo>
                <a:lnTo>
                  <a:pt x="47878" y="8000"/>
                </a:lnTo>
                <a:lnTo>
                  <a:pt x="45719" y="4825"/>
                </a:lnTo>
                <a:lnTo>
                  <a:pt x="43687" y="1524"/>
                </a:lnTo>
                <a:lnTo>
                  <a:pt x="40386" y="0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247766" y="3893692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79">
                <a:moveTo>
                  <a:pt x="58800" y="0"/>
                </a:moveTo>
                <a:lnTo>
                  <a:pt x="70635" y="2143"/>
                </a:lnTo>
                <a:lnTo>
                  <a:pt x="79089" y="8572"/>
                </a:lnTo>
                <a:lnTo>
                  <a:pt x="84161" y="19288"/>
                </a:lnTo>
                <a:lnTo>
                  <a:pt x="85852" y="34289"/>
                </a:lnTo>
                <a:lnTo>
                  <a:pt x="85852" y="40766"/>
                </a:lnTo>
                <a:lnTo>
                  <a:pt x="76708" y="84708"/>
                </a:lnTo>
                <a:lnTo>
                  <a:pt x="54229" y="122173"/>
                </a:lnTo>
                <a:lnTo>
                  <a:pt x="34798" y="131952"/>
                </a:lnTo>
                <a:lnTo>
                  <a:pt x="27432" y="131952"/>
                </a:lnTo>
                <a:lnTo>
                  <a:pt x="18287" y="131952"/>
                </a:lnTo>
                <a:lnTo>
                  <a:pt x="0" y="98043"/>
                </a:lnTo>
                <a:lnTo>
                  <a:pt x="0" y="91947"/>
                </a:lnTo>
                <a:lnTo>
                  <a:pt x="8890" y="47751"/>
                </a:lnTo>
                <a:lnTo>
                  <a:pt x="31496" y="9905"/>
                </a:lnTo>
                <a:lnTo>
                  <a:pt x="37973" y="5968"/>
                </a:lnTo>
                <a:lnTo>
                  <a:pt x="44323" y="2031"/>
                </a:lnTo>
                <a:lnTo>
                  <a:pt x="51308" y="0"/>
                </a:lnTo>
                <a:lnTo>
                  <a:pt x="58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419344" y="3877030"/>
            <a:ext cx="124232" cy="1470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434457" y="3897121"/>
            <a:ext cx="104775" cy="127000"/>
          </a:xfrm>
          <a:custGeom>
            <a:avLst/>
            <a:gdLst/>
            <a:ahLst/>
            <a:cxnLst/>
            <a:rect l="l" t="t" r="r" b="b"/>
            <a:pathLst>
              <a:path w="104775" h="127000">
                <a:moveTo>
                  <a:pt x="72770" y="0"/>
                </a:moveTo>
                <a:lnTo>
                  <a:pt x="24383" y="0"/>
                </a:lnTo>
                <a:lnTo>
                  <a:pt x="23367" y="4571"/>
                </a:lnTo>
                <a:lnTo>
                  <a:pt x="26542" y="4825"/>
                </a:lnTo>
                <a:lnTo>
                  <a:pt x="28828" y="5460"/>
                </a:lnTo>
                <a:lnTo>
                  <a:pt x="30352" y="6603"/>
                </a:lnTo>
                <a:lnTo>
                  <a:pt x="31750" y="7873"/>
                </a:lnTo>
                <a:lnTo>
                  <a:pt x="32512" y="9905"/>
                </a:lnTo>
                <a:lnTo>
                  <a:pt x="32492" y="16636"/>
                </a:lnTo>
                <a:lnTo>
                  <a:pt x="31750" y="21462"/>
                </a:lnTo>
                <a:lnTo>
                  <a:pt x="30352" y="27685"/>
                </a:lnTo>
                <a:lnTo>
                  <a:pt x="14604" y="99313"/>
                </a:lnTo>
                <a:lnTo>
                  <a:pt x="9270" y="117093"/>
                </a:lnTo>
                <a:lnTo>
                  <a:pt x="8508" y="118617"/>
                </a:lnTo>
                <a:lnTo>
                  <a:pt x="1015" y="122427"/>
                </a:lnTo>
                <a:lnTo>
                  <a:pt x="0" y="127000"/>
                </a:lnTo>
                <a:lnTo>
                  <a:pt x="38226" y="127000"/>
                </a:lnTo>
                <a:lnTo>
                  <a:pt x="39242" y="122427"/>
                </a:lnTo>
                <a:lnTo>
                  <a:pt x="36194" y="122173"/>
                </a:lnTo>
                <a:lnTo>
                  <a:pt x="34035" y="121792"/>
                </a:lnTo>
                <a:lnTo>
                  <a:pt x="32765" y="121284"/>
                </a:lnTo>
                <a:lnTo>
                  <a:pt x="31622" y="120903"/>
                </a:lnTo>
                <a:lnTo>
                  <a:pt x="30606" y="120014"/>
                </a:lnTo>
                <a:lnTo>
                  <a:pt x="29971" y="118998"/>
                </a:lnTo>
                <a:lnTo>
                  <a:pt x="29463" y="117855"/>
                </a:lnTo>
                <a:lnTo>
                  <a:pt x="29082" y="116331"/>
                </a:lnTo>
                <a:lnTo>
                  <a:pt x="29199" y="111759"/>
                </a:lnTo>
                <a:lnTo>
                  <a:pt x="29463" y="108584"/>
                </a:lnTo>
                <a:lnTo>
                  <a:pt x="29717" y="107187"/>
                </a:lnTo>
                <a:lnTo>
                  <a:pt x="29844" y="105790"/>
                </a:lnTo>
                <a:lnTo>
                  <a:pt x="30098" y="104393"/>
                </a:lnTo>
                <a:lnTo>
                  <a:pt x="30479" y="102488"/>
                </a:lnTo>
                <a:lnTo>
                  <a:pt x="31114" y="99948"/>
                </a:lnTo>
                <a:lnTo>
                  <a:pt x="36956" y="72643"/>
                </a:lnTo>
                <a:lnTo>
                  <a:pt x="60994" y="72643"/>
                </a:lnTo>
                <a:lnTo>
                  <a:pt x="67500" y="71786"/>
                </a:lnTo>
                <a:lnTo>
                  <a:pt x="73977" y="70238"/>
                </a:lnTo>
                <a:lnTo>
                  <a:pt x="79882" y="68071"/>
                </a:lnTo>
                <a:lnTo>
                  <a:pt x="87502" y="64896"/>
                </a:lnTo>
                <a:lnTo>
                  <a:pt x="38607" y="64896"/>
                </a:lnTo>
                <a:lnTo>
                  <a:pt x="51180" y="8508"/>
                </a:lnTo>
                <a:lnTo>
                  <a:pt x="59435" y="8254"/>
                </a:lnTo>
                <a:lnTo>
                  <a:pt x="96773" y="8254"/>
                </a:lnTo>
                <a:lnTo>
                  <a:pt x="95250" y="7111"/>
                </a:lnTo>
                <a:lnTo>
                  <a:pt x="92201" y="4698"/>
                </a:lnTo>
                <a:lnTo>
                  <a:pt x="88264" y="2920"/>
                </a:lnTo>
                <a:lnTo>
                  <a:pt x="78866" y="634"/>
                </a:lnTo>
                <a:lnTo>
                  <a:pt x="72770" y="0"/>
                </a:lnTo>
                <a:close/>
              </a:path>
              <a:path w="104775" h="127000">
                <a:moveTo>
                  <a:pt x="60994" y="72643"/>
                </a:moveTo>
                <a:lnTo>
                  <a:pt x="36956" y="72643"/>
                </a:lnTo>
                <a:lnTo>
                  <a:pt x="41275" y="72897"/>
                </a:lnTo>
                <a:lnTo>
                  <a:pt x="46481" y="73025"/>
                </a:lnTo>
                <a:lnTo>
                  <a:pt x="52831" y="73025"/>
                </a:lnTo>
                <a:lnTo>
                  <a:pt x="60451" y="72715"/>
                </a:lnTo>
                <a:lnTo>
                  <a:pt x="60994" y="72643"/>
                </a:lnTo>
                <a:close/>
              </a:path>
              <a:path w="104775" h="127000">
                <a:moveTo>
                  <a:pt x="96773" y="8254"/>
                </a:moveTo>
                <a:lnTo>
                  <a:pt x="71881" y="8254"/>
                </a:lnTo>
                <a:lnTo>
                  <a:pt x="77850" y="9905"/>
                </a:lnTo>
                <a:lnTo>
                  <a:pt x="81533" y="13207"/>
                </a:lnTo>
                <a:lnTo>
                  <a:pt x="85216" y="16636"/>
                </a:lnTo>
                <a:lnTo>
                  <a:pt x="86994" y="21843"/>
                </a:lnTo>
                <a:lnTo>
                  <a:pt x="86994" y="34416"/>
                </a:lnTo>
                <a:lnTo>
                  <a:pt x="86232" y="39242"/>
                </a:lnTo>
                <a:lnTo>
                  <a:pt x="84581" y="43814"/>
                </a:lnTo>
                <a:lnTo>
                  <a:pt x="83057" y="48259"/>
                </a:lnTo>
                <a:lnTo>
                  <a:pt x="55752" y="64896"/>
                </a:lnTo>
                <a:lnTo>
                  <a:pt x="87502" y="64896"/>
                </a:lnTo>
                <a:lnTo>
                  <a:pt x="93471" y="59943"/>
                </a:lnTo>
                <a:lnTo>
                  <a:pt x="97789" y="53085"/>
                </a:lnTo>
                <a:lnTo>
                  <a:pt x="102234" y="46227"/>
                </a:lnTo>
                <a:lnTo>
                  <a:pt x="104393" y="38226"/>
                </a:lnTo>
                <a:lnTo>
                  <a:pt x="104393" y="24002"/>
                </a:lnTo>
                <a:lnTo>
                  <a:pt x="103631" y="19811"/>
                </a:lnTo>
                <a:lnTo>
                  <a:pt x="100583" y="12445"/>
                </a:lnTo>
                <a:lnTo>
                  <a:pt x="98297" y="9397"/>
                </a:lnTo>
                <a:lnTo>
                  <a:pt x="96773" y="825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473065" y="3905377"/>
            <a:ext cx="48895" cy="57150"/>
          </a:xfrm>
          <a:custGeom>
            <a:avLst/>
            <a:gdLst/>
            <a:ahLst/>
            <a:cxnLst/>
            <a:rect l="l" t="t" r="r" b="b"/>
            <a:pathLst>
              <a:path w="48895" h="57150">
                <a:moveTo>
                  <a:pt x="24764" y="0"/>
                </a:moveTo>
                <a:lnTo>
                  <a:pt x="20827" y="0"/>
                </a:lnTo>
                <a:lnTo>
                  <a:pt x="16890" y="127"/>
                </a:lnTo>
                <a:lnTo>
                  <a:pt x="12573" y="254"/>
                </a:lnTo>
                <a:lnTo>
                  <a:pt x="0" y="56642"/>
                </a:lnTo>
                <a:lnTo>
                  <a:pt x="9651" y="56642"/>
                </a:lnTo>
                <a:lnTo>
                  <a:pt x="17145" y="56642"/>
                </a:lnTo>
                <a:lnTo>
                  <a:pt x="45974" y="35560"/>
                </a:lnTo>
                <a:lnTo>
                  <a:pt x="47625" y="30987"/>
                </a:lnTo>
                <a:lnTo>
                  <a:pt x="48387" y="26162"/>
                </a:lnTo>
                <a:lnTo>
                  <a:pt x="48387" y="20828"/>
                </a:lnTo>
                <a:lnTo>
                  <a:pt x="48387" y="13589"/>
                </a:lnTo>
                <a:lnTo>
                  <a:pt x="46609" y="8381"/>
                </a:lnTo>
                <a:lnTo>
                  <a:pt x="42925" y="4953"/>
                </a:lnTo>
                <a:lnTo>
                  <a:pt x="39243" y="1650"/>
                </a:lnTo>
                <a:lnTo>
                  <a:pt x="33274" y="0"/>
                </a:lnTo>
                <a:lnTo>
                  <a:pt x="2476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434457" y="3897121"/>
            <a:ext cx="104775" cy="127000"/>
          </a:xfrm>
          <a:custGeom>
            <a:avLst/>
            <a:gdLst/>
            <a:ahLst/>
            <a:cxnLst/>
            <a:rect l="l" t="t" r="r" b="b"/>
            <a:pathLst>
              <a:path w="104775" h="127000">
                <a:moveTo>
                  <a:pt x="24383" y="0"/>
                </a:moveTo>
                <a:lnTo>
                  <a:pt x="65404" y="0"/>
                </a:lnTo>
                <a:lnTo>
                  <a:pt x="72770" y="0"/>
                </a:lnTo>
                <a:lnTo>
                  <a:pt x="78866" y="634"/>
                </a:lnTo>
                <a:lnTo>
                  <a:pt x="83565" y="1777"/>
                </a:lnTo>
                <a:lnTo>
                  <a:pt x="88264" y="2920"/>
                </a:lnTo>
                <a:lnTo>
                  <a:pt x="92201" y="4698"/>
                </a:lnTo>
                <a:lnTo>
                  <a:pt x="95250" y="7111"/>
                </a:lnTo>
                <a:lnTo>
                  <a:pt x="98297" y="9397"/>
                </a:lnTo>
                <a:lnTo>
                  <a:pt x="100583" y="12445"/>
                </a:lnTo>
                <a:lnTo>
                  <a:pt x="102107" y="16128"/>
                </a:lnTo>
                <a:lnTo>
                  <a:pt x="103631" y="19811"/>
                </a:lnTo>
                <a:lnTo>
                  <a:pt x="104393" y="24002"/>
                </a:lnTo>
                <a:lnTo>
                  <a:pt x="104393" y="28828"/>
                </a:lnTo>
                <a:lnTo>
                  <a:pt x="104393" y="38226"/>
                </a:lnTo>
                <a:lnTo>
                  <a:pt x="102234" y="46227"/>
                </a:lnTo>
                <a:lnTo>
                  <a:pt x="97789" y="53085"/>
                </a:lnTo>
                <a:lnTo>
                  <a:pt x="93471" y="59943"/>
                </a:lnTo>
                <a:lnTo>
                  <a:pt x="87502" y="64896"/>
                </a:lnTo>
                <a:lnTo>
                  <a:pt x="52831" y="73025"/>
                </a:lnTo>
                <a:lnTo>
                  <a:pt x="46481" y="73025"/>
                </a:lnTo>
                <a:lnTo>
                  <a:pt x="41275" y="72897"/>
                </a:lnTo>
                <a:lnTo>
                  <a:pt x="36956" y="72643"/>
                </a:lnTo>
                <a:lnTo>
                  <a:pt x="31114" y="99948"/>
                </a:lnTo>
                <a:lnTo>
                  <a:pt x="30479" y="102488"/>
                </a:lnTo>
                <a:lnTo>
                  <a:pt x="30098" y="104393"/>
                </a:lnTo>
                <a:lnTo>
                  <a:pt x="29844" y="105790"/>
                </a:lnTo>
                <a:lnTo>
                  <a:pt x="29717" y="107187"/>
                </a:lnTo>
                <a:lnTo>
                  <a:pt x="29463" y="108584"/>
                </a:lnTo>
                <a:lnTo>
                  <a:pt x="29337" y="110235"/>
                </a:lnTo>
                <a:lnTo>
                  <a:pt x="29209" y="111759"/>
                </a:lnTo>
                <a:lnTo>
                  <a:pt x="29082" y="113156"/>
                </a:lnTo>
                <a:lnTo>
                  <a:pt x="29082" y="114426"/>
                </a:lnTo>
                <a:lnTo>
                  <a:pt x="29082" y="116331"/>
                </a:lnTo>
                <a:lnTo>
                  <a:pt x="29463" y="117855"/>
                </a:lnTo>
                <a:lnTo>
                  <a:pt x="29971" y="118998"/>
                </a:lnTo>
                <a:lnTo>
                  <a:pt x="30606" y="120014"/>
                </a:lnTo>
                <a:lnTo>
                  <a:pt x="31622" y="120903"/>
                </a:lnTo>
                <a:lnTo>
                  <a:pt x="32765" y="121284"/>
                </a:lnTo>
                <a:lnTo>
                  <a:pt x="34035" y="121792"/>
                </a:lnTo>
                <a:lnTo>
                  <a:pt x="36194" y="122173"/>
                </a:lnTo>
                <a:lnTo>
                  <a:pt x="39242" y="122427"/>
                </a:lnTo>
                <a:lnTo>
                  <a:pt x="38226" y="127000"/>
                </a:lnTo>
                <a:lnTo>
                  <a:pt x="0" y="127000"/>
                </a:lnTo>
                <a:lnTo>
                  <a:pt x="1015" y="122427"/>
                </a:lnTo>
                <a:lnTo>
                  <a:pt x="3301" y="122046"/>
                </a:lnTo>
                <a:lnTo>
                  <a:pt x="5079" y="121538"/>
                </a:lnTo>
                <a:lnTo>
                  <a:pt x="6350" y="120650"/>
                </a:lnTo>
                <a:lnTo>
                  <a:pt x="7492" y="119760"/>
                </a:lnTo>
                <a:lnTo>
                  <a:pt x="8508" y="118617"/>
                </a:lnTo>
                <a:lnTo>
                  <a:pt x="9270" y="117093"/>
                </a:lnTo>
                <a:lnTo>
                  <a:pt x="10032" y="115696"/>
                </a:lnTo>
                <a:lnTo>
                  <a:pt x="30352" y="27685"/>
                </a:lnTo>
                <a:lnTo>
                  <a:pt x="31750" y="21462"/>
                </a:lnTo>
                <a:lnTo>
                  <a:pt x="32512" y="16509"/>
                </a:lnTo>
                <a:lnTo>
                  <a:pt x="32512" y="12953"/>
                </a:lnTo>
                <a:lnTo>
                  <a:pt x="32512" y="9905"/>
                </a:lnTo>
                <a:lnTo>
                  <a:pt x="23367" y="4571"/>
                </a:lnTo>
                <a:lnTo>
                  <a:pt x="243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553455" y="3860304"/>
            <a:ext cx="436625" cy="195821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567807" y="3880611"/>
            <a:ext cx="419100" cy="176530"/>
          </a:xfrm>
          <a:custGeom>
            <a:avLst/>
            <a:gdLst/>
            <a:ahLst/>
            <a:cxnLst/>
            <a:rect l="l" t="t" r="r" b="b"/>
            <a:pathLst>
              <a:path w="419100" h="176529">
                <a:moveTo>
                  <a:pt x="214121" y="2793"/>
                </a:moveTo>
                <a:lnTo>
                  <a:pt x="199770" y="2793"/>
                </a:lnTo>
                <a:lnTo>
                  <a:pt x="199770" y="175894"/>
                </a:lnTo>
                <a:lnTo>
                  <a:pt x="214121" y="175894"/>
                </a:lnTo>
                <a:lnTo>
                  <a:pt x="214121" y="2793"/>
                </a:lnTo>
                <a:close/>
              </a:path>
              <a:path w="419100" h="176529">
                <a:moveTo>
                  <a:pt x="362712" y="0"/>
                </a:moveTo>
                <a:lnTo>
                  <a:pt x="360171" y="7112"/>
                </a:lnTo>
                <a:lnTo>
                  <a:pt x="370391" y="11566"/>
                </a:lnTo>
                <a:lnTo>
                  <a:pt x="379158" y="17700"/>
                </a:lnTo>
                <a:lnTo>
                  <a:pt x="400256" y="58483"/>
                </a:lnTo>
                <a:lnTo>
                  <a:pt x="402843" y="87249"/>
                </a:lnTo>
                <a:lnTo>
                  <a:pt x="402199" y="102822"/>
                </a:lnTo>
                <a:lnTo>
                  <a:pt x="392429" y="140969"/>
                </a:lnTo>
                <a:lnTo>
                  <a:pt x="360425" y="169290"/>
                </a:lnTo>
                <a:lnTo>
                  <a:pt x="362712" y="176402"/>
                </a:lnTo>
                <a:lnTo>
                  <a:pt x="396394" y="156400"/>
                </a:lnTo>
                <a:lnTo>
                  <a:pt x="415353" y="119427"/>
                </a:lnTo>
                <a:lnTo>
                  <a:pt x="418972" y="88264"/>
                </a:lnTo>
                <a:lnTo>
                  <a:pt x="418066" y="72098"/>
                </a:lnTo>
                <a:lnTo>
                  <a:pt x="404367" y="30861"/>
                </a:lnTo>
                <a:lnTo>
                  <a:pt x="375471" y="4589"/>
                </a:lnTo>
                <a:lnTo>
                  <a:pt x="362712" y="0"/>
                </a:lnTo>
                <a:close/>
              </a:path>
              <a:path w="419100" h="176529">
                <a:moveTo>
                  <a:pt x="56260" y="0"/>
                </a:moveTo>
                <a:lnTo>
                  <a:pt x="22649" y="20056"/>
                </a:lnTo>
                <a:lnTo>
                  <a:pt x="3635" y="57134"/>
                </a:lnTo>
                <a:lnTo>
                  <a:pt x="0" y="88264"/>
                </a:lnTo>
                <a:lnTo>
                  <a:pt x="904" y="104483"/>
                </a:lnTo>
                <a:lnTo>
                  <a:pt x="14477" y="145542"/>
                </a:lnTo>
                <a:lnTo>
                  <a:pt x="43428" y="171831"/>
                </a:lnTo>
                <a:lnTo>
                  <a:pt x="56260" y="176402"/>
                </a:lnTo>
                <a:lnTo>
                  <a:pt x="58546" y="169290"/>
                </a:lnTo>
                <a:lnTo>
                  <a:pt x="48474" y="164812"/>
                </a:lnTo>
                <a:lnTo>
                  <a:pt x="39782" y="158607"/>
                </a:lnTo>
                <a:lnTo>
                  <a:pt x="18716" y="116967"/>
                </a:lnTo>
                <a:lnTo>
                  <a:pt x="16128" y="87249"/>
                </a:lnTo>
                <a:lnTo>
                  <a:pt x="16788" y="72098"/>
                </a:lnTo>
                <a:lnTo>
                  <a:pt x="26542" y="35051"/>
                </a:lnTo>
                <a:lnTo>
                  <a:pt x="58800" y="7112"/>
                </a:lnTo>
                <a:lnTo>
                  <a:pt x="562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927978" y="3880611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40" y="0"/>
                </a:moveTo>
                <a:lnTo>
                  <a:pt x="36151" y="20056"/>
                </a:lnTo>
                <a:lnTo>
                  <a:pt x="55165" y="57134"/>
                </a:lnTo>
                <a:lnTo>
                  <a:pt x="58800" y="88264"/>
                </a:lnTo>
                <a:lnTo>
                  <a:pt x="57896" y="104483"/>
                </a:lnTo>
                <a:lnTo>
                  <a:pt x="44323" y="145542"/>
                </a:lnTo>
                <a:lnTo>
                  <a:pt x="15355" y="171831"/>
                </a:lnTo>
                <a:lnTo>
                  <a:pt x="2540" y="176402"/>
                </a:lnTo>
                <a:lnTo>
                  <a:pt x="254" y="169290"/>
                </a:lnTo>
                <a:lnTo>
                  <a:pt x="10326" y="164812"/>
                </a:lnTo>
                <a:lnTo>
                  <a:pt x="19018" y="158607"/>
                </a:lnTo>
                <a:lnTo>
                  <a:pt x="40084" y="116967"/>
                </a:lnTo>
                <a:lnTo>
                  <a:pt x="42672" y="87249"/>
                </a:lnTo>
                <a:lnTo>
                  <a:pt x="42027" y="72199"/>
                </a:lnTo>
                <a:lnTo>
                  <a:pt x="32258" y="35051"/>
                </a:lnTo>
                <a:lnTo>
                  <a:pt x="0" y="7112"/>
                </a:lnTo>
                <a:lnTo>
                  <a:pt x="254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563234" y="3873982"/>
            <a:ext cx="223265" cy="187604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640959" y="3893692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79">
                <a:moveTo>
                  <a:pt x="58800" y="0"/>
                </a:moveTo>
                <a:lnTo>
                  <a:pt x="51307" y="0"/>
                </a:lnTo>
                <a:lnTo>
                  <a:pt x="44323" y="2031"/>
                </a:lnTo>
                <a:lnTo>
                  <a:pt x="37973" y="5968"/>
                </a:lnTo>
                <a:lnTo>
                  <a:pt x="31495" y="9905"/>
                </a:lnTo>
                <a:lnTo>
                  <a:pt x="8889" y="47751"/>
                </a:lnTo>
                <a:lnTo>
                  <a:pt x="40" y="91543"/>
                </a:lnTo>
                <a:lnTo>
                  <a:pt x="0" y="98043"/>
                </a:lnTo>
                <a:lnTo>
                  <a:pt x="428" y="105995"/>
                </a:lnTo>
                <a:lnTo>
                  <a:pt x="18287" y="131952"/>
                </a:lnTo>
                <a:lnTo>
                  <a:pt x="34798" y="131952"/>
                </a:lnTo>
                <a:lnTo>
                  <a:pt x="41655" y="129920"/>
                </a:lnTo>
                <a:lnTo>
                  <a:pt x="48005" y="126110"/>
                </a:lnTo>
                <a:lnTo>
                  <a:pt x="50816" y="124332"/>
                </a:lnTo>
                <a:lnTo>
                  <a:pt x="23875" y="124332"/>
                </a:lnTo>
                <a:lnTo>
                  <a:pt x="20446" y="122808"/>
                </a:lnTo>
                <a:lnTo>
                  <a:pt x="18414" y="119506"/>
                </a:lnTo>
                <a:lnTo>
                  <a:pt x="16255" y="116204"/>
                </a:lnTo>
                <a:lnTo>
                  <a:pt x="15239" y="111124"/>
                </a:lnTo>
                <a:lnTo>
                  <a:pt x="19557" y="70230"/>
                </a:lnTo>
                <a:lnTo>
                  <a:pt x="80959" y="70230"/>
                </a:lnTo>
                <a:lnTo>
                  <a:pt x="82351" y="64117"/>
                </a:lnTo>
                <a:lnTo>
                  <a:pt x="82945" y="60832"/>
                </a:lnTo>
                <a:lnTo>
                  <a:pt x="21843" y="60832"/>
                </a:lnTo>
                <a:lnTo>
                  <a:pt x="25251" y="48714"/>
                </a:lnTo>
                <a:lnTo>
                  <a:pt x="43687" y="12191"/>
                </a:lnTo>
                <a:lnTo>
                  <a:pt x="50418" y="7619"/>
                </a:lnTo>
                <a:lnTo>
                  <a:pt x="77836" y="7619"/>
                </a:lnTo>
                <a:lnTo>
                  <a:pt x="70635" y="2143"/>
                </a:lnTo>
                <a:lnTo>
                  <a:pt x="58800" y="0"/>
                </a:lnTo>
                <a:close/>
              </a:path>
              <a:path w="86360" h="132079">
                <a:moveTo>
                  <a:pt x="80959" y="70230"/>
                </a:moveTo>
                <a:lnTo>
                  <a:pt x="64262" y="70230"/>
                </a:lnTo>
                <a:lnTo>
                  <a:pt x="60834" y="82538"/>
                </a:lnTo>
                <a:lnTo>
                  <a:pt x="57038" y="93344"/>
                </a:lnTo>
                <a:lnTo>
                  <a:pt x="52885" y="102627"/>
                </a:lnTo>
                <a:lnTo>
                  <a:pt x="48387" y="110362"/>
                </a:lnTo>
                <a:lnTo>
                  <a:pt x="42163" y="119760"/>
                </a:lnTo>
                <a:lnTo>
                  <a:pt x="35560" y="124332"/>
                </a:lnTo>
                <a:lnTo>
                  <a:pt x="50816" y="124332"/>
                </a:lnTo>
                <a:lnTo>
                  <a:pt x="74162" y="91543"/>
                </a:lnTo>
                <a:lnTo>
                  <a:pt x="80803" y="70913"/>
                </a:lnTo>
                <a:lnTo>
                  <a:pt x="80959" y="70230"/>
                </a:lnTo>
                <a:close/>
              </a:path>
              <a:path w="86360" h="132079">
                <a:moveTo>
                  <a:pt x="77836" y="7619"/>
                </a:moveTo>
                <a:lnTo>
                  <a:pt x="62229" y="7619"/>
                </a:lnTo>
                <a:lnTo>
                  <a:pt x="65531" y="9143"/>
                </a:lnTo>
                <a:lnTo>
                  <a:pt x="67563" y="12445"/>
                </a:lnTo>
                <a:lnTo>
                  <a:pt x="69723" y="15620"/>
                </a:lnTo>
                <a:lnTo>
                  <a:pt x="70738" y="20446"/>
                </a:lnTo>
                <a:lnTo>
                  <a:pt x="70670" y="28954"/>
                </a:lnTo>
                <a:lnTo>
                  <a:pt x="70470" y="34480"/>
                </a:lnTo>
                <a:lnTo>
                  <a:pt x="69675" y="42513"/>
                </a:lnTo>
                <a:lnTo>
                  <a:pt x="68327" y="51304"/>
                </a:lnTo>
                <a:lnTo>
                  <a:pt x="66420" y="60832"/>
                </a:lnTo>
                <a:lnTo>
                  <a:pt x="82945" y="60832"/>
                </a:lnTo>
                <a:lnTo>
                  <a:pt x="85851" y="34289"/>
                </a:lnTo>
                <a:lnTo>
                  <a:pt x="84161" y="19288"/>
                </a:lnTo>
                <a:lnTo>
                  <a:pt x="79089" y="8572"/>
                </a:lnTo>
                <a:lnTo>
                  <a:pt x="77836" y="76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656198" y="3963923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7" y="0"/>
                </a:moveTo>
                <a:lnTo>
                  <a:pt x="2411" y="9693"/>
                </a:lnTo>
                <a:lnTo>
                  <a:pt x="1063" y="18589"/>
                </a:lnTo>
                <a:lnTo>
                  <a:pt x="263" y="26699"/>
                </a:lnTo>
                <a:lnTo>
                  <a:pt x="0" y="34036"/>
                </a:lnTo>
                <a:lnTo>
                  <a:pt x="0" y="40893"/>
                </a:lnTo>
                <a:lnTo>
                  <a:pt x="1015" y="45974"/>
                </a:lnTo>
                <a:lnTo>
                  <a:pt x="3175" y="49275"/>
                </a:lnTo>
                <a:lnTo>
                  <a:pt x="5206" y="52577"/>
                </a:lnTo>
                <a:lnTo>
                  <a:pt x="8636" y="54101"/>
                </a:lnTo>
                <a:lnTo>
                  <a:pt x="13335" y="54101"/>
                </a:lnTo>
                <a:lnTo>
                  <a:pt x="20320" y="54101"/>
                </a:lnTo>
                <a:lnTo>
                  <a:pt x="45594" y="12307"/>
                </a:lnTo>
                <a:lnTo>
                  <a:pt x="49022" y="0"/>
                </a:lnTo>
                <a:lnTo>
                  <a:pt x="43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662803" y="3901313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813" y="0"/>
                </a:moveTo>
                <a:lnTo>
                  <a:pt x="28575" y="0"/>
                </a:lnTo>
                <a:lnTo>
                  <a:pt x="21844" y="4572"/>
                </a:lnTo>
                <a:lnTo>
                  <a:pt x="3407" y="41094"/>
                </a:lnTo>
                <a:lnTo>
                  <a:pt x="0" y="53212"/>
                </a:lnTo>
                <a:lnTo>
                  <a:pt x="44576" y="53212"/>
                </a:lnTo>
                <a:lnTo>
                  <a:pt x="46483" y="43684"/>
                </a:lnTo>
                <a:lnTo>
                  <a:pt x="47831" y="34893"/>
                </a:lnTo>
                <a:lnTo>
                  <a:pt x="48631" y="26816"/>
                </a:lnTo>
                <a:lnTo>
                  <a:pt x="48895" y="19431"/>
                </a:lnTo>
                <a:lnTo>
                  <a:pt x="48895" y="12826"/>
                </a:lnTo>
                <a:lnTo>
                  <a:pt x="47879" y="8000"/>
                </a:lnTo>
                <a:lnTo>
                  <a:pt x="45720" y="4825"/>
                </a:lnTo>
                <a:lnTo>
                  <a:pt x="43687" y="1524"/>
                </a:lnTo>
                <a:lnTo>
                  <a:pt x="40386" y="0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640959" y="3893692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79">
                <a:moveTo>
                  <a:pt x="58800" y="0"/>
                </a:moveTo>
                <a:lnTo>
                  <a:pt x="70635" y="2143"/>
                </a:lnTo>
                <a:lnTo>
                  <a:pt x="79089" y="8572"/>
                </a:lnTo>
                <a:lnTo>
                  <a:pt x="84161" y="19288"/>
                </a:lnTo>
                <a:lnTo>
                  <a:pt x="85851" y="34289"/>
                </a:lnTo>
                <a:lnTo>
                  <a:pt x="85851" y="40766"/>
                </a:lnTo>
                <a:lnTo>
                  <a:pt x="76707" y="84708"/>
                </a:lnTo>
                <a:lnTo>
                  <a:pt x="54228" y="122173"/>
                </a:lnTo>
                <a:lnTo>
                  <a:pt x="34798" y="131952"/>
                </a:lnTo>
                <a:lnTo>
                  <a:pt x="27431" y="131952"/>
                </a:lnTo>
                <a:lnTo>
                  <a:pt x="18287" y="131952"/>
                </a:lnTo>
                <a:lnTo>
                  <a:pt x="0" y="98043"/>
                </a:lnTo>
                <a:lnTo>
                  <a:pt x="0" y="91947"/>
                </a:lnTo>
                <a:lnTo>
                  <a:pt x="8889" y="47751"/>
                </a:lnTo>
                <a:lnTo>
                  <a:pt x="31495" y="9905"/>
                </a:lnTo>
                <a:lnTo>
                  <a:pt x="37973" y="5968"/>
                </a:lnTo>
                <a:lnTo>
                  <a:pt x="44323" y="2031"/>
                </a:lnTo>
                <a:lnTo>
                  <a:pt x="51307" y="0"/>
                </a:lnTo>
                <a:lnTo>
                  <a:pt x="58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798820" y="3913632"/>
            <a:ext cx="119661" cy="11201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813805" y="3933697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56134" y="0"/>
                </a:moveTo>
                <a:lnTo>
                  <a:pt x="49149" y="0"/>
                </a:lnTo>
                <a:lnTo>
                  <a:pt x="42342" y="543"/>
                </a:lnTo>
                <a:lnTo>
                  <a:pt x="9802" y="24903"/>
                </a:lnTo>
                <a:lnTo>
                  <a:pt x="56" y="62356"/>
                </a:lnTo>
                <a:lnTo>
                  <a:pt x="0" y="68579"/>
                </a:lnTo>
                <a:lnTo>
                  <a:pt x="762" y="73278"/>
                </a:lnTo>
                <a:lnTo>
                  <a:pt x="2327" y="77724"/>
                </a:lnTo>
                <a:lnTo>
                  <a:pt x="3708" y="81954"/>
                </a:lnTo>
                <a:lnTo>
                  <a:pt x="5969" y="85470"/>
                </a:lnTo>
                <a:lnTo>
                  <a:pt x="9144" y="88010"/>
                </a:lnTo>
                <a:lnTo>
                  <a:pt x="12192" y="90677"/>
                </a:lnTo>
                <a:lnTo>
                  <a:pt x="16002" y="91947"/>
                </a:lnTo>
                <a:lnTo>
                  <a:pt x="27051" y="91947"/>
                </a:lnTo>
                <a:lnTo>
                  <a:pt x="33147" y="89788"/>
                </a:lnTo>
                <a:lnTo>
                  <a:pt x="38862" y="85597"/>
                </a:lnTo>
                <a:lnTo>
                  <a:pt x="43256" y="81914"/>
                </a:lnTo>
                <a:lnTo>
                  <a:pt x="44237" y="80899"/>
                </a:lnTo>
                <a:lnTo>
                  <a:pt x="23876" y="80899"/>
                </a:lnTo>
                <a:lnTo>
                  <a:pt x="21082" y="79375"/>
                </a:lnTo>
                <a:lnTo>
                  <a:pt x="19304" y="76326"/>
                </a:lnTo>
                <a:lnTo>
                  <a:pt x="17399" y="73278"/>
                </a:lnTo>
                <a:lnTo>
                  <a:pt x="16510" y="68579"/>
                </a:lnTo>
                <a:lnTo>
                  <a:pt x="23876" y="26924"/>
                </a:lnTo>
                <a:lnTo>
                  <a:pt x="42799" y="7365"/>
                </a:lnTo>
                <a:lnTo>
                  <a:pt x="66319" y="7365"/>
                </a:lnTo>
                <a:lnTo>
                  <a:pt x="65532" y="6476"/>
                </a:lnTo>
                <a:lnTo>
                  <a:pt x="61595" y="2158"/>
                </a:lnTo>
                <a:lnTo>
                  <a:pt x="56134" y="0"/>
                </a:lnTo>
                <a:close/>
              </a:path>
              <a:path w="101600" h="92075">
                <a:moveTo>
                  <a:pt x="70739" y="65024"/>
                </a:moveTo>
                <a:lnTo>
                  <a:pt x="57912" y="65024"/>
                </a:lnTo>
                <a:lnTo>
                  <a:pt x="57531" y="68325"/>
                </a:lnTo>
                <a:lnTo>
                  <a:pt x="57404" y="85851"/>
                </a:lnTo>
                <a:lnTo>
                  <a:pt x="61468" y="91947"/>
                </a:lnTo>
                <a:lnTo>
                  <a:pt x="73914" y="91947"/>
                </a:lnTo>
                <a:lnTo>
                  <a:pt x="77851" y="90931"/>
                </a:lnTo>
                <a:lnTo>
                  <a:pt x="81661" y="88772"/>
                </a:lnTo>
                <a:lnTo>
                  <a:pt x="85471" y="86740"/>
                </a:lnTo>
                <a:lnTo>
                  <a:pt x="90043" y="82931"/>
                </a:lnTo>
                <a:lnTo>
                  <a:pt x="91581" y="81279"/>
                </a:lnTo>
                <a:lnTo>
                  <a:pt x="74676" y="81279"/>
                </a:lnTo>
                <a:lnTo>
                  <a:pt x="73152" y="80390"/>
                </a:lnTo>
                <a:lnTo>
                  <a:pt x="72136" y="78612"/>
                </a:lnTo>
                <a:lnTo>
                  <a:pt x="71247" y="76834"/>
                </a:lnTo>
                <a:lnTo>
                  <a:pt x="70739" y="73913"/>
                </a:lnTo>
                <a:lnTo>
                  <a:pt x="70739" y="65024"/>
                </a:lnTo>
                <a:close/>
              </a:path>
              <a:path w="101600" h="92075">
                <a:moveTo>
                  <a:pt x="89916" y="72262"/>
                </a:moveTo>
                <a:lnTo>
                  <a:pt x="87376" y="75310"/>
                </a:lnTo>
                <a:lnTo>
                  <a:pt x="84963" y="77596"/>
                </a:lnTo>
                <a:lnTo>
                  <a:pt x="82804" y="78993"/>
                </a:lnTo>
                <a:lnTo>
                  <a:pt x="80518" y="80518"/>
                </a:lnTo>
                <a:lnTo>
                  <a:pt x="78613" y="81279"/>
                </a:lnTo>
                <a:lnTo>
                  <a:pt x="91581" y="81279"/>
                </a:lnTo>
                <a:lnTo>
                  <a:pt x="95250" y="77343"/>
                </a:lnTo>
                <a:lnTo>
                  <a:pt x="89916" y="72262"/>
                </a:lnTo>
                <a:close/>
              </a:path>
              <a:path w="101600" h="92075">
                <a:moveTo>
                  <a:pt x="66319" y="7365"/>
                </a:moveTo>
                <a:lnTo>
                  <a:pt x="52959" y="7365"/>
                </a:lnTo>
                <a:lnTo>
                  <a:pt x="56261" y="9016"/>
                </a:lnTo>
                <a:lnTo>
                  <a:pt x="60325" y="15875"/>
                </a:lnTo>
                <a:lnTo>
                  <a:pt x="61341" y="21081"/>
                </a:lnTo>
                <a:lnTo>
                  <a:pt x="61289" y="33726"/>
                </a:lnTo>
                <a:lnTo>
                  <a:pt x="60833" y="38862"/>
                </a:lnTo>
                <a:lnTo>
                  <a:pt x="38481" y="77724"/>
                </a:lnTo>
                <a:lnTo>
                  <a:pt x="33020" y="80899"/>
                </a:lnTo>
                <a:lnTo>
                  <a:pt x="44237" y="80899"/>
                </a:lnTo>
                <a:lnTo>
                  <a:pt x="47704" y="77311"/>
                </a:lnTo>
                <a:lnTo>
                  <a:pt x="52310" y="71667"/>
                </a:lnTo>
                <a:lnTo>
                  <a:pt x="57023" y="65024"/>
                </a:lnTo>
                <a:lnTo>
                  <a:pt x="70739" y="65024"/>
                </a:lnTo>
                <a:lnTo>
                  <a:pt x="71628" y="56514"/>
                </a:lnTo>
                <a:lnTo>
                  <a:pt x="73152" y="44703"/>
                </a:lnTo>
                <a:lnTo>
                  <a:pt x="80702" y="33726"/>
                </a:lnTo>
                <a:lnTo>
                  <a:pt x="86343" y="25653"/>
                </a:lnTo>
                <a:lnTo>
                  <a:pt x="72136" y="25653"/>
                </a:lnTo>
                <a:lnTo>
                  <a:pt x="71628" y="17271"/>
                </a:lnTo>
                <a:lnTo>
                  <a:pt x="69469" y="10921"/>
                </a:lnTo>
                <a:lnTo>
                  <a:pt x="66319" y="7365"/>
                </a:lnTo>
                <a:close/>
              </a:path>
              <a:path w="101600" h="92075">
                <a:moveTo>
                  <a:pt x="101219" y="1524"/>
                </a:moveTo>
                <a:lnTo>
                  <a:pt x="85090" y="1524"/>
                </a:lnTo>
                <a:lnTo>
                  <a:pt x="72898" y="25526"/>
                </a:lnTo>
                <a:lnTo>
                  <a:pt x="72136" y="25653"/>
                </a:lnTo>
                <a:lnTo>
                  <a:pt x="86343" y="25653"/>
                </a:lnTo>
                <a:lnTo>
                  <a:pt x="87741" y="23653"/>
                </a:lnTo>
                <a:lnTo>
                  <a:pt x="94279" y="14485"/>
                </a:lnTo>
                <a:lnTo>
                  <a:pt x="100330" y="6222"/>
                </a:lnTo>
                <a:lnTo>
                  <a:pt x="101219" y="152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830315" y="3941064"/>
            <a:ext cx="45085" cy="73660"/>
          </a:xfrm>
          <a:custGeom>
            <a:avLst/>
            <a:gdLst/>
            <a:ahLst/>
            <a:cxnLst/>
            <a:rect l="l" t="t" r="r" b="b"/>
            <a:pathLst>
              <a:path w="45085" h="73660">
                <a:moveTo>
                  <a:pt x="32004" y="0"/>
                </a:moveTo>
                <a:lnTo>
                  <a:pt x="26288" y="0"/>
                </a:lnTo>
                <a:lnTo>
                  <a:pt x="21082" y="2540"/>
                </a:lnTo>
                <a:lnTo>
                  <a:pt x="1063" y="41465"/>
                </a:lnTo>
                <a:lnTo>
                  <a:pt x="0" y="54991"/>
                </a:lnTo>
                <a:lnTo>
                  <a:pt x="0" y="61213"/>
                </a:lnTo>
                <a:lnTo>
                  <a:pt x="888" y="65912"/>
                </a:lnTo>
                <a:lnTo>
                  <a:pt x="2794" y="68961"/>
                </a:lnTo>
                <a:lnTo>
                  <a:pt x="4572" y="72009"/>
                </a:lnTo>
                <a:lnTo>
                  <a:pt x="7366" y="73533"/>
                </a:lnTo>
                <a:lnTo>
                  <a:pt x="11175" y="73533"/>
                </a:lnTo>
                <a:lnTo>
                  <a:pt x="16510" y="73533"/>
                </a:lnTo>
                <a:lnTo>
                  <a:pt x="43307" y="37973"/>
                </a:lnTo>
                <a:lnTo>
                  <a:pt x="44831" y="25781"/>
                </a:lnTo>
                <a:lnTo>
                  <a:pt x="44831" y="20828"/>
                </a:lnTo>
                <a:lnTo>
                  <a:pt x="44831" y="13716"/>
                </a:lnTo>
                <a:lnTo>
                  <a:pt x="43814" y="8509"/>
                </a:lnTo>
                <a:lnTo>
                  <a:pt x="41783" y="5080"/>
                </a:lnTo>
                <a:lnTo>
                  <a:pt x="39750" y="1650"/>
                </a:lnTo>
                <a:lnTo>
                  <a:pt x="36449" y="0"/>
                </a:lnTo>
                <a:lnTo>
                  <a:pt x="3200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813805" y="3933697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49149" y="0"/>
                </a:moveTo>
                <a:lnTo>
                  <a:pt x="56134" y="0"/>
                </a:lnTo>
                <a:lnTo>
                  <a:pt x="61595" y="2158"/>
                </a:lnTo>
                <a:lnTo>
                  <a:pt x="65532" y="6476"/>
                </a:lnTo>
                <a:lnTo>
                  <a:pt x="69469" y="10921"/>
                </a:lnTo>
                <a:lnTo>
                  <a:pt x="71628" y="17271"/>
                </a:lnTo>
                <a:lnTo>
                  <a:pt x="72136" y="25653"/>
                </a:lnTo>
                <a:lnTo>
                  <a:pt x="72898" y="25526"/>
                </a:lnTo>
                <a:lnTo>
                  <a:pt x="85090" y="1524"/>
                </a:lnTo>
                <a:lnTo>
                  <a:pt x="101219" y="1524"/>
                </a:lnTo>
                <a:lnTo>
                  <a:pt x="100330" y="6222"/>
                </a:lnTo>
                <a:lnTo>
                  <a:pt x="94279" y="14485"/>
                </a:lnTo>
                <a:lnTo>
                  <a:pt x="87741" y="23653"/>
                </a:lnTo>
                <a:lnTo>
                  <a:pt x="80702" y="33726"/>
                </a:lnTo>
                <a:lnTo>
                  <a:pt x="73152" y="44703"/>
                </a:lnTo>
                <a:lnTo>
                  <a:pt x="71628" y="56514"/>
                </a:lnTo>
                <a:lnTo>
                  <a:pt x="70739" y="64896"/>
                </a:lnTo>
                <a:lnTo>
                  <a:pt x="70739" y="69722"/>
                </a:lnTo>
                <a:lnTo>
                  <a:pt x="70739" y="73913"/>
                </a:lnTo>
                <a:lnTo>
                  <a:pt x="71247" y="76834"/>
                </a:lnTo>
                <a:lnTo>
                  <a:pt x="72136" y="78612"/>
                </a:lnTo>
                <a:lnTo>
                  <a:pt x="73152" y="80390"/>
                </a:lnTo>
                <a:lnTo>
                  <a:pt x="74676" y="81279"/>
                </a:lnTo>
                <a:lnTo>
                  <a:pt x="76835" y="81279"/>
                </a:lnTo>
                <a:lnTo>
                  <a:pt x="78613" y="81279"/>
                </a:lnTo>
                <a:lnTo>
                  <a:pt x="80518" y="80518"/>
                </a:lnTo>
                <a:lnTo>
                  <a:pt x="82804" y="78993"/>
                </a:lnTo>
                <a:lnTo>
                  <a:pt x="84963" y="77596"/>
                </a:lnTo>
                <a:lnTo>
                  <a:pt x="87376" y="75310"/>
                </a:lnTo>
                <a:lnTo>
                  <a:pt x="89916" y="72262"/>
                </a:lnTo>
                <a:lnTo>
                  <a:pt x="95250" y="77343"/>
                </a:lnTo>
                <a:lnTo>
                  <a:pt x="90043" y="82931"/>
                </a:lnTo>
                <a:lnTo>
                  <a:pt x="85471" y="86740"/>
                </a:lnTo>
                <a:lnTo>
                  <a:pt x="81661" y="88772"/>
                </a:lnTo>
                <a:lnTo>
                  <a:pt x="77851" y="90931"/>
                </a:lnTo>
                <a:lnTo>
                  <a:pt x="73914" y="91947"/>
                </a:lnTo>
                <a:lnTo>
                  <a:pt x="69723" y="91947"/>
                </a:lnTo>
                <a:lnTo>
                  <a:pt x="61468" y="91947"/>
                </a:lnTo>
                <a:lnTo>
                  <a:pt x="57404" y="85851"/>
                </a:lnTo>
                <a:lnTo>
                  <a:pt x="57404" y="73913"/>
                </a:lnTo>
                <a:lnTo>
                  <a:pt x="57404" y="71246"/>
                </a:lnTo>
                <a:lnTo>
                  <a:pt x="57531" y="68325"/>
                </a:lnTo>
                <a:lnTo>
                  <a:pt x="57912" y="65024"/>
                </a:lnTo>
                <a:lnTo>
                  <a:pt x="57023" y="65024"/>
                </a:lnTo>
                <a:lnTo>
                  <a:pt x="27051" y="91947"/>
                </a:lnTo>
                <a:lnTo>
                  <a:pt x="20574" y="91947"/>
                </a:lnTo>
                <a:lnTo>
                  <a:pt x="16002" y="91947"/>
                </a:lnTo>
                <a:lnTo>
                  <a:pt x="12192" y="90677"/>
                </a:lnTo>
                <a:lnTo>
                  <a:pt x="9144" y="88010"/>
                </a:lnTo>
                <a:lnTo>
                  <a:pt x="5969" y="85470"/>
                </a:lnTo>
                <a:lnTo>
                  <a:pt x="3683" y="81914"/>
                </a:lnTo>
                <a:lnTo>
                  <a:pt x="2286" y="77596"/>
                </a:lnTo>
                <a:lnTo>
                  <a:pt x="762" y="73278"/>
                </a:lnTo>
                <a:lnTo>
                  <a:pt x="0" y="68579"/>
                </a:lnTo>
                <a:lnTo>
                  <a:pt x="0" y="63500"/>
                </a:lnTo>
                <a:lnTo>
                  <a:pt x="9802" y="24903"/>
                </a:lnTo>
                <a:lnTo>
                  <a:pt x="42342" y="543"/>
                </a:lnTo>
                <a:lnTo>
                  <a:pt x="491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056376" y="3924300"/>
            <a:ext cx="133375" cy="7086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070853" y="3982846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070853" y="3944239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066282" y="3978275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066282" y="3939666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237732" y="3944094"/>
            <a:ext cx="364985" cy="3113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252083" y="3963161"/>
            <a:ext cx="346075" cy="12700"/>
          </a:xfrm>
          <a:custGeom>
            <a:avLst/>
            <a:gdLst/>
            <a:ahLst/>
            <a:cxnLst/>
            <a:rect l="l" t="t" r="r" b="b"/>
            <a:pathLst>
              <a:path w="346075" h="12700">
                <a:moveTo>
                  <a:pt x="0" y="12191"/>
                </a:moveTo>
                <a:lnTo>
                  <a:pt x="345947" y="12191"/>
                </a:lnTo>
                <a:lnTo>
                  <a:pt x="345947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247510" y="3958590"/>
            <a:ext cx="355600" cy="21590"/>
          </a:xfrm>
          <a:custGeom>
            <a:avLst/>
            <a:gdLst/>
            <a:ahLst/>
            <a:cxnLst/>
            <a:rect l="l" t="t" r="r" b="b"/>
            <a:pathLst>
              <a:path w="355600" h="21589">
                <a:moveTo>
                  <a:pt x="0" y="21335"/>
                </a:moveTo>
                <a:lnTo>
                  <a:pt x="355091" y="21335"/>
                </a:lnTo>
                <a:lnTo>
                  <a:pt x="355091" y="0"/>
                </a:lnTo>
                <a:lnTo>
                  <a:pt x="0" y="0"/>
                </a:lnTo>
                <a:lnTo>
                  <a:pt x="0" y="213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339840" y="3805428"/>
            <a:ext cx="116586" cy="10744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355460" y="3825113"/>
            <a:ext cx="96520" cy="88265"/>
          </a:xfrm>
          <a:custGeom>
            <a:avLst/>
            <a:gdLst/>
            <a:ahLst/>
            <a:cxnLst/>
            <a:rect l="l" t="t" r="r" b="b"/>
            <a:pathLst>
              <a:path w="96520" h="88264">
                <a:moveTo>
                  <a:pt x="40131" y="0"/>
                </a:moveTo>
                <a:lnTo>
                  <a:pt x="16763" y="0"/>
                </a:lnTo>
                <a:lnTo>
                  <a:pt x="15748" y="4191"/>
                </a:lnTo>
                <a:lnTo>
                  <a:pt x="18541" y="4191"/>
                </a:lnTo>
                <a:lnTo>
                  <a:pt x="20447" y="4699"/>
                </a:lnTo>
                <a:lnTo>
                  <a:pt x="21462" y="5587"/>
                </a:lnTo>
                <a:lnTo>
                  <a:pt x="22478" y="6350"/>
                </a:lnTo>
                <a:lnTo>
                  <a:pt x="22987" y="7747"/>
                </a:lnTo>
                <a:lnTo>
                  <a:pt x="22944" y="11430"/>
                </a:lnTo>
                <a:lnTo>
                  <a:pt x="22733" y="13969"/>
                </a:lnTo>
                <a:lnTo>
                  <a:pt x="22225" y="17144"/>
                </a:lnTo>
                <a:lnTo>
                  <a:pt x="21716" y="18923"/>
                </a:lnTo>
                <a:lnTo>
                  <a:pt x="10450" y="69342"/>
                </a:lnTo>
                <a:lnTo>
                  <a:pt x="4317" y="82804"/>
                </a:lnTo>
                <a:lnTo>
                  <a:pt x="3428" y="83185"/>
                </a:lnTo>
                <a:lnTo>
                  <a:pt x="2286" y="83438"/>
                </a:lnTo>
                <a:lnTo>
                  <a:pt x="888" y="83693"/>
                </a:lnTo>
                <a:lnTo>
                  <a:pt x="0" y="87756"/>
                </a:lnTo>
                <a:lnTo>
                  <a:pt x="25273" y="87756"/>
                </a:lnTo>
                <a:lnTo>
                  <a:pt x="26035" y="83693"/>
                </a:lnTo>
                <a:lnTo>
                  <a:pt x="23367" y="83438"/>
                </a:lnTo>
                <a:lnTo>
                  <a:pt x="21589" y="82931"/>
                </a:lnTo>
                <a:lnTo>
                  <a:pt x="20447" y="82168"/>
                </a:lnTo>
                <a:lnTo>
                  <a:pt x="19430" y="81406"/>
                </a:lnTo>
                <a:lnTo>
                  <a:pt x="18796" y="80010"/>
                </a:lnTo>
                <a:lnTo>
                  <a:pt x="18859" y="76581"/>
                </a:lnTo>
                <a:lnTo>
                  <a:pt x="19050" y="75437"/>
                </a:lnTo>
                <a:lnTo>
                  <a:pt x="19558" y="71500"/>
                </a:lnTo>
                <a:lnTo>
                  <a:pt x="19965" y="69214"/>
                </a:lnTo>
                <a:lnTo>
                  <a:pt x="20954" y="64516"/>
                </a:lnTo>
                <a:lnTo>
                  <a:pt x="21614" y="61849"/>
                </a:lnTo>
                <a:lnTo>
                  <a:pt x="22098" y="59309"/>
                </a:lnTo>
                <a:lnTo>
                  <a:pt x="23367" y="53975"/>
                </a:lnTo>
                <a:lnTo>
                  <a:pt x="23875" y="51307"/>
                </a:lnTo>
                <a:lnTo>
                  <a:pt x="24511" y="48768"/>
                </a:lnTo>
                <a:lnTo>
                  <a:pt x="25146" y="46355"/>
                </a:lnTo>
                <a:lnTo>
                  <a:pt x="25653" y="44068"/>
                </a:lnTo>
                <a:lnTo>
                  <a:pt x="26288" y="41782"/>
                </a:lnTo>
                <a:lnTo>
                  <a:pt x="26669" y="39750"/>
                </a:lnTo>
                <a:lnTo>
                  <a:pt x="27177" y="38100"/>
                </a:lnTo>
                <a:lnTo>
                  <a:pt x="27559" y="35813"/>
                </a:lnTo>
                <a:lnTo>
                  <a:pt x="28066" y="33528"/>
                </a:lnTo>
                <a:lnTo>
                  <a:pt x="28828" y="29082"/>
                </a:lnTo>
                <a:lnTo>
                  <a:pt x="29337" y="26797"/>
                </a:lnTo>
                <a:lnTo>
                  <a:pt x="30075" y="22732"/>
                </a:lnTo>
                <a:lnTo>
                  <a:pt x="30352" y="20574"/>
                </a:lnTo>
                <a:lnTo>
                  <a:pt x="30734" y="18668"/>
                </a:lnTo>
                <a:lnTo>
                  <a:pt x="31241" y="15239"/>
                </a:lnTo>
                <a:lnTo>
                  <a:pt x="31496" y="13843"/>
                </a:lnTo>
                <a:lnTo>
                  <a:pt x="45409" y="13843"/>
                </a:lnTo>
                <a:lnTo>
                  <a:pt x="41702" y="4063"/>
                </a:lnTo>
                <a:lnTo>
                  <a:pt x="40131" y="0"/>
                </a:lnTo>
                <a:close/>
              </a:path>
              <a:path w="96520" h="88264">
                <a:moveTo>
                  <a:pt x="45409" y="13843"/>
                </a:moveTo>
                <a:lnTo>
                  <a:pt x="32385" y="13843"/>
                </a:lnTo>
                <a:lnTo>
                  <a:pt x="34162" y="19812"/>
                </a:lnTo>
                <a:lnTo>
                  <a:pt x="36194" y="25781"/>
                </a:lnTo>
                <a:lnTo>
                  <a:pt x="38480" y="32004"/>
                </a:lnTo>
                <a:lnTo>
                  <a:pt x="40639" y="38100"/>
                </a:lnTo>
                <a:lnTo>
                  <a:pt x="42925" y="44323"/>
                </a:lnTo>
                <a:lnTo>
                  <a:pt x="47751" y="56768"/>
                </a:lnTo>
                <a:lnTo>
                  <a:pt x="50291" y="62992"/>
                </a:lnTo>
                <a:lnTo>
                  <a:pt x="52756" y="69342"/>
                </a:lnTo>
                <a:lnTo>
                  <a:pt x="55244" y="75437"/>
                </a:lnTo>
                <a:lnTo>
                  <a:pt x="58462" y="83693"/>
                </a:lnTo>
                <a:lnTo>
                  <a:pt x="60071" y="87756"/>
                </a:lnTo>
                <a:lnTo>
                  <a:pt x="70358" y="87756"/>
                </a:lnTo>
                <a:lnTo>
                  <a:pt x="74975" y="67056"/>
                </a:lnTo>
                <a:lnTo>
                  <a:pt x="65024" y="67056"/>
                </a:lnTo>
                <a:lnTo>
                  <a:pt x="63373" y="61849"/>
                </a:lnTo>
                <a:lnTo>
                  <a:pt x="61594" y="56387"/>
                </a:lnTo>
                <a:lnTo>
                  <a:pt x="59562" y="50926"/>
                </a:lnTo>
                <a:lnTo>
                  <a:pt x="57530" y="45338"/>
                </a:lnTo>
                <a:lnTo>
                  <a:pt x="55372" y="39750"/>
                </a:lnTo>
                <a:lnTo>
                  <a:pt x="50955" y="28067"/>
                </a:lnTo>
                <a:lnTo>
                  <a:pt x="48844" y="22606"/>
                </a:lnTo>
                <a:lnTo>
                  <a:pt x="46609" y="17018"/>
                </a:lnTo>
                <a:lnTo>
                  <a:pt x="45409" y="13843"/>
                </a:lnTo>
                <a:close/>
              </a:path>
              <a:path w="96520" h="88264">
                <a:moveTo>
                  <a:pt x="96265" y="0"/>
                </a:moveTo>
                <a:lnTo>
                  <a:pt x="71119" y="0"/>
                </a:lnTo>
                <a:lnTo>
                  <a:pt x="70230" y="4191"/>
                </a:lnTo>
                <a:lnTo>
                  <a:pt x="72898" y="4191"/>
                </a:lnTo>
                <a:lnTo>
                  <a:pt x="74802" y="4699"/>
                </a:lnTo>
                <a:lnTo>
                  <a:pt x="75818" y="5587"/>
                </a:lnTo>
                <a:lnTo>
                  <a:pt x="76835" y="6350"/>
                </a:lnTo>
                <a:lnTo>
                  <a:pt x="77342" y="7747"/>
                </a:lnTo>
                <a:lnTo>
                  <a:pt x="77342" y="11430"/>
                </a:lnTo>
                <a:lnTo>
                  <a:pt x="77051" y="13969"/>
                </a:lnTo>
                <a:lnTo>
                  <a:pt x="76326" y="18923"/>
                </a:lnTo>
                <a:lnTo>
                  <a:pt x="75510" y="22732"/>
                </a:lnTo>
                <a:lnTo>
                  <a:pt x="74361" y="28320"/>
                </a:lnTo>
                <a:lnTo>
                  <a:pt x="73660" y="31242"/>
                </a:lnTo>
                <a:lnTo>
                  <a:pt x="72136" y="38100"/>
                </a:lnTo>
                <a:lnTo>
                  <a:pt x="71155" y="41782"/>
                </a:lnTo>
                <a:lnTo>
                  <a:pt x="69468" y="48768"/>
                </a:lnTo>
                <a:lnTo>
                  <a:pt x="68579" y="52959"/>
                </a:lnTo>
                <a:lnTo>
                  <a:pt x="66846" y="61975"/>
                </a:lnTo>
                <a:lnTo>
                  <a:pt x="65912" y="67056"/>
                </a:lnTo>
                <a:lnTo>
                  <a:pt x="74975" y="67056"/>
                </a:lnTo>
                <a:lnTo>
                  <a:pt x="86360" y="15875"/>
                </a:lnTo>
                <a:lnTo>
                  <a:pt x="87629" y="11430"/>
                </a:lnTo>
                <a:lnTo>
                  <a:pt x="95376" y="4063"/>
                </a:lnTo>
                <a:lnTo>
                  <a:pt x="962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355460" y="3825113"/>
            <a:ext cx="96520" cy="88265"/>
          </a:xfrm>
          <a:custGeom>
            <a:avLst/>
            <a:gdLst/>
            <a:ahLst/>
            <a:cxnLst/>
            <a:rect l="l" t="t" r="r" b="b"/>
            <a:pathLst>
              <a:path w="96520" h="88264">
                <a:moveTo>
                  <a:pt x="16763" y="0"/>
                </a:moveTo>
                <a:lnTo>
                  <a:pt x="40131" y="0"/>
                </a:lnTo>
                <a:lnTo>
                  <a:pt x="42290" y="5587"/>
                </a:lnTo>
                <a:lnTo>
                  <a:pt x="44450" y="11303"/>
                </a:lnTo>
                <a:lnTo>
                  <a:pt x="46609" y="17018"/>
                </a:lnTo>
                <a:lnTo>
                  <a:pt x="48894" y="22732"/>
                </a:lnTo>
                <a:lnTo>
                  <a:pt x="51053" y="28320"/>
                </a:lnTo>
                <a:lnTo>
                  <a:pt x="53212" y="34036"/>
                </a:lnTo>
                <a:lnTo>
                  <a:pt x="55372" y="39750"/>
                </a:lnTo>
                <a:lnTo>
                  <a:pt x="57530" y="45338"/>
                </a:lnTo>
                <a:lnTo>
                  <a:pt x="59562" y="50926"/>
                </a:lnTo>
                <a:lnTo>
                  <a:pt x="61594" y="56387"/>
                </a:lnTo>
                <a:lnTo>
                  <a:pt x="63373" y="61849"/>
                </a:lnTo>
                <a:lnTo>
                  <a:pt x="65024" y="67056"/>
                </a:lnTo>
                <a:lnTo>
                  <a:pt x="65912" y="67056"/>
                </a:lnTo>
                <a:lnTo>
                  <a:pt x="70485" y="44576"/>
                </a:lnTo>
                <a:lnTo>
                  <a:pt x="71247" y="41401"/>
                </a:lnTo>
                <a:lnTo>
                  <a:pt x="72136" y="38100"/>
                </a:lnTo>
                <a:lnTo>
                  <a:pt x="72898" y="34670"/>
                </a:lnTo>
                <a:lnTo>
                  <a:pt x="73660" y="31242"/>
                </a:lnTo>
                <a:lnTo>
                  <a:pt x="74422" y="28067"/>
                </a:lnTo>
                <a:lnTo>
                  <a:pt x="75056" y="24892"/>
                </a:lnTo>
                <a:lnTo>
                  <a:pt x="75691" y="21843"/>
                </a:lnTo>
                <a:lnTo>
                  <a:pt x="76326" y="18923"/>
                </a:lnTo>
                <a:lnTo>
                  <a:pt x="76708" y="16256"/>
                </a:lnTo>
                <a:lnTo>
                  <a:pt x="77088" y="13716"/>
                </a:lnTo>
                <a:lnTo>
                  <a:pt x="77342" y="11430"/>
                </a:lnTo>
                <a:lnTo>
                  <a:pt x="77342" y="9779"/>
                </a:lnTo>
                <a:lnTo>
                  <a:pt x="77342" y="7747"/>
                </a:lnTo>
                <a:lnTo>
                  <a:pt x="76835" y="6350"/>
                </a:lnTo>
                <a:lnTo>
                  <a:pt x="75818" y="5587"/>
                </a:lnTo>
                <a:lnTo>
                  <a:pt x="74802" y="4699"/>
                </a:lnTo>
                <a:lnTo>
                  <a:pt x="72898" y="4191"/>
                </a:lnTo>
                <a:lnTo>
                  <a:pt x="70230" y="4191"/>
                </a:lnTo>
                <a:lnTo>
                  <a:pt x="71119" y="0"/>
                </a:lnTo>
                <a:lnTo>
                  <a:pt x="96265" y="0"/>
                </a:lnTo>
                <a:lnTo>
                  <a:pt x="95376" y="4063"/>
                </a:lnTo>
                <a:lnTo>
                  <a:pt x="93852" y="4444"/>
                </a:lnTo>
                <a:lnTo>
                  <a:pt x="92583" y="4825"/>
                </a:lnTo>
                <a:lnTo>
                  <a:pt x="87629" y="11430"/>
                </a:lnTo>
                <a:lnTo>
                  <a:pt x="87122" y="13207"/>
                </a:lnTo>
                <a:lnTo>
                  <a:pt x="86360" y="15875"/>
                </a:lnTo>
                <a:lnTo>
                  <a:pt x="85598" y="19431"/>
                </a:lnTo>
                <a:lnTo>
                  <a:pt x="70358" y="87756"/>
                </a:lnTo>
                <a:lnTo>
                  <a:pt x="60071" y="87756"/>
                </a:lnTo>
                <a:lnTo>
                  <a:pt x="57658" y="81661"/>
                </a:lnTo>
                <a:lnTo>
                  <a:pt x="55244" y="75437"/>
                </a:lnTo>
                <a:lnTo>
                  <a:pt x="52704" y="69214"/>
                </a:lnTo>
                <a:lnTo>
                  <a:pt x="50291" y="62992"/>
                </a:lnTo>
                <a:lnTo>
                  <a:pt x="47751" y="56768"/>
                </a:lnTo>
                <a:lnTo>
                  <a:pt x="45338" y="50545"/>
                </a:lnTo>
                <a:lnTo>
                  <a:pt x="42925" y="44323"/>
                </a:lnTo>
                <a:lnTo>
                  <a:pt x="40639" y="38100"/>
                </a:lnTo>
                <a:lnTo>
                  <a:pt x="38480" y="32004"/>
                </a:lnTo>
                <a:lnTo>
                  <a:pt x="36194" y="25781"/>
                </a:lnTo>
                <a:lnTo>
                  <a:pt x="34162" y="19812"/>
                </a:lnTo>
                <a:lnTo>
                  <a:pt x="32385" y="13843"/>
                </a:lnTo>
                <a:lnTo>
                  <a:pt x="31496" y="13843"/>
                </a:lnTo>
                <a:lnTo>
                  <a:pt x="31241" y="15239"/>
                </a:lnTo>
                <a:lnTo>
                  <a:pt x="30987" y="16891"/>
                </a:lnTo>
                <a:lnTo>
                  <a:pt x="30734" y="18668"/>
                </a:lnTo>
                <a:lnTo>
                  <a:pt x="30352" y="20574"/>
                </a:lnTo>
                <a:lnTo>
                  <a:pt x="30099" y="22606"/>
                </a:lnTo>
                <a:lnTo>
                  <a:pt x="29717" y="24637"/>
                </a:lnTo>
                <a:lnTo>
                  <a:pt x="29337" y="26797"/>
                </a:lnTo>
                <a:lnTo>
                  <a:pt x="28828" y="29082"/>
                </a:lnTo>
                <a:lnTo>
                  <a:pt x="28448" y="31242"/>
                </a:lnTo>
                <a:lnTo>
                  <a:pt x="28066" y="33528"/>
                </a:lnTo>
                <a:lnTo>
                  <a:pt x="27559" y="35813"/>
                </a:lnTo>
                <a:lnTo>
                  <a:pt x="27177" y="38100"/>
                </a:lnTo>
                <a:lnTo>
                  <a:pt x="26669" y="39750"/>
                </a:lnTo>
                <a:lnTo>
                  <a:pt x="26288" y="41782"/>
                </a:lnTo>
                <a:lnTo>
                  <a:pt x="25653" y="44068"/>
                </a:lnTo>
                <a:lnTo>
                  <a:pt x="25146" y="46355"/>
                </a:lnTo>
                <a:lnTo>
                  <a:pt x="24511" y="48768"/>
                </a:lnTo>
                <a:lnTo>
                  <a:pt x="23875" y="51307"/>
                </a:lnTo>
                <a:lnTo>
                  <a:pt x="23367" y="53975"/>
                </a:lnTo>
                <a:lnTo>
                  <a:pt x="22733" y="56642"/>
                </a:lnTo>
                <a:lnTo>
                  <a:pt x="22098" y="59309"/>
                </a:lnTo>
                <a:lnTo>
                  <a:pt x="21589" y="61975"/>
                </a:lnTo>
                <a:lnTo>
                  <a:pt x="20954" y="64516"/>
                </a:lnTo>
                <a:lnTo>
                  <a:pt x="20447" y="66929"/>
                </a:lnTo>
                <a:lnTo>
                  <a:pt x="19938" y="69342"/>
                </a:lnTo>
                <a:lnTo>
                  <a:pt x="19558" y="71500"/>
                </a:lnTo>
                <a:lnTo>
                  <a:pt x="19303" y="73532"/>
                </a:lnTo>
                <a:lnTo>
                  <a:pt x="19050" y="75437"/>
                </a:lnTo>
                <a:lnTo>
                  <a:pt x="18796" y="76962"/>
                </a:lnTo>
                <a:lnTo>
                  <a:pt x="18796" y="78105"/>
                </a:lnTo>
                <a:lnTo>
                  <a:pt x="18796" y="80010"/>
                </a:lnTo>
                <a:lnTo>
                  <a:pt x="19430" y="81406"/>
                </a:lnTo>
                <a:lnTo>
                  <a:pt x="20447" y="82168"/>
                </a:lnTo>
                <a:lnTo>
                  <a:pt x="21589" y="82931"/>
                </a:lnTo>
                <a:lnTo>
                  <a:pt x="23367" y="83438"/>
                </a:lnTo>
                <a:lnTo>
                  <a:pt x="26035" y="83693"/>
                </a:lnTo>
                <a:lnTo>
                  <a:pt x="25273" y="87756"/>
                </a:lnTo>
                <a:lnTo>
                  <a:pt x="0" y="87756"/>
                </a:lnTo>
                <a:lnTo>
                  <a:pt x="888" y="83693"/>
                </a:lnTo>
                <a:lnTo>
                  <a:pt x="2286" y="83438"/>
                </a:lnTo>
                <a:lnTo>
                  <a:pt x="3428" y="83185"/>
                </a:lnTo>
                <a:lnTo>
                  <a:pt x="4317" y="82804"/>
                </a:lnTo>
                <a:lnTo>
                  <a:pt x="5206" y="82550"/>
                </a:lnTo>
                <a:lnTo>
                  <a:pt x="5968" y="81914"/>
                </a:lnTo>
                <a:lnTo>
                  <a:pt x="10667" y="68325"/>
                </a:lnTo>
                <a:lnTo>
                  <a:pt x="21716" y="18923"/>
                </a:lnTo>
                <a:lnTo>
                  <a:pt x="22225" y="17144"/>
                </a:lnTo>
                <a:lnTo>
                  <a:pt x="22478" y="15493"/>
                </a:lnTo>
                <a:lnTo>
                  <a:pt x="22733" y="13969"/>
                </a:lnTo>
                <a:lnTo>
                  <a:pt x="22860" y="12318"/>
                </a:lnTo>
                <a:lnTo>
                  <a:pt x="22987" y="10922"/>
                </a:lnTo>
                <a:lnTo>
                  <a:pt x="22987" y="9779"/>
                </a:lnTo>
                <a:lnTo>
                  <a:pt x="22987" y="7747"/>
                </a:lnTo>
                <a:lnTo>
                  <a:pt x="22478" y="6350"/>
                </a:lnTo>
                <a:lnTo>
                  <a:pt x="21462" y="5587"/>
                </a:lnTo>
                <a:lnTo>
                  <a:pt x="20447" y="4699"/>
                </a:lnTo>
                <a:lnTo>
                  <a:pt x="18541" y="4191"/>
                </a:lnTo>
                <a:lnTo>
                  <a:pt x="15748" y="4191"/>
                </a:lnTo>
                <a:lnTo>
                  <a:pt x="167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6457188" y="3800855"/>
            <a:ext cx="32861" cy="11201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6472428" y="3820414"/>
            <a:ext cx="14604" cy="92710"/>
          </a:xfrm>
          <a:custGeom>
            <a:avLst/>
            <a:gdLst/>
            <a:ahLst/>
            <a:cxnLst/>
            <a:rect l="l" t="t" r="r" b="b"/>
            <a:pathLst>
              <a:path w="14604" h="92710">
                <a:moveTo>
                  <a:pt x="13588" y="76708"/>
                </a:moveTo>
                <a:lnTo>
                  <a:pt x="0" y="76708"/>
                </a:lnTo>
                <a:lnTo>
                  <a:pt x="0" y="92456"/>
                </a:lnTo>
                <a:lnTo>
                  <a:pt x="13588" y="92456"/>
                </a:lnTo>
                <a:lnTo>
                  <a:pt x="13588" y="76708"/>
                </a:lnTo>
                <a:close/>
              </a:path>
              <a:path w="14604" h="92710">
                <a:moveTo>
                  <a:pt x="14224" y="0"/>
                </a:moveTo>
                <a:lnTo>
                  <a:pt x="0" y="0"/>
                </a:lnTo>
                <a:lnTo>
                  <a:pt x="3301" y="64262"/>
                </a:lnTo>
                <a:lnTo>
                  <a:pt x="9779" y="64262"/>
                </a:lnTo>
                <a:lnTo>
                  <a:pt x="1422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6472428" y="3897121"/>
            <a:ext cx="13970" cy="15875"/>
          </a:xfrm>
          <a:custGeom>
            <a:avLst/>
            <a:gdLst/>
            <a:ahLst/>
            <a:cxnLst/>
            <a:rect l="l" t="t" r="r" b="b"/>
            <a:pathLst>
              <a:path w="13970" h="15875">
                <a:moveTo>
                  <a:pt x="0" y="0"/>
                </a:moveTo>
                <a:lnTo>
                  <a:pt x="13588" y="0"/>
                </a:lnTo>
                <a:lnTo>
                  <a:pt x="13588" y="15747"/>
                </a:lnTo>
                <a:lnTo>
                  <a:pt x="0" y="1574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6472428" y="3820414"/>
            <a:ext cx="14604" cy="64769"/>
          </a:xfrm>
          <a:custGeom>
            <a:avLst/>
            <a:gdLst/>
            <a:ahLst/>
            <a:cxnLst/>
            <a:rect l="l" t="t" r="r" b="b"/>
            <a:pathLst>
              <a:path w="14604" h="64770">
                <a:moveTo>
                  <a:pt x="0" y="0"/>
                </a:moveTo>
                <a:lnTo>
                  <a:pt x="14224" y="0"/>
                </a:lnTo>
                <a:lnTo>
                  <a:pt x="9779" y="64262"/>
                </a:lnTo>
                <a:lnTo>
                  <a:pt x="3301" y="64262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6243828" y="3997477"/>
            <a:ext cx="118080" cy="14551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6258305" y="4017136"/>
            <a:ext cx="100330" cy="126364"/>
          </a:xfrm>
          <a:custGeom>
            <a:avLst/>
            <a:gdLst/>
            <a:ahLst/>
            <a:cxnLst/>
            <a:rect l="l" t="t" r="r" b="b"/>
            <a:pathLst>
              <a:path w="100329" h="126364">
                <a:moveTo>
                  <a:pt x="100330" y="0"/>
                </a:moveTo>
                <a:lnTo>
                  <a:pt x="0" y="0"/>
                </a:lnTo>
                <a:lnTo>
                  <a:pt x="0" y="3301"/>
                </a:lnTo>
                <a:lnTo>
                  <a:pt x="2794" y="4063"/>
                </a:lnTo>
                <a:lnTo>
                  <a:pt x="4699" y="4825"/>
                </a:lnTo>
                <a:lnTo>
                  <a:pt x="9906" y="12445"/>
                </a:lnTo>
                <a:lnTo>
                  <a:pt x="10261" y="14224"/>
                </a:lnTo>
                <a:lnTo>
                  <a:pt x="10297" y="111379"/>
                </a:lnTo>
                <a:lnTo>
                  <a:pt x="10261" y="111760"/>
                </a:lnTo>
                <a:lnTo>
                  <a:pt x="9890" y="113664"/>
                </a:lnTo>
                <a:lnTo>
                  <a:pt x="9652" y="115569"/>
                </a:lnTo>
                <a:lnTo>
                  <a:pt x="0" y="122681"/>
                </a:lnTo>
                <a:lnTo>
                  <a:pt x="0" y="125983"/>
                </a:lnTo>
                <a:lnTo>
                  <a:pt x="35941" y="125983"/>
                </a:lnTo>
                <a:lnTo>
                  <a:pt x="35941" y="122681"/>
                </a:lnTo>
                <a:lnTo>
                  <a:pt x="33147" y="122046"/>
                </a:lnTo>
                <a:lnTo>
                  <a:pt x="31242" y="121285"/>
                </a:lnTo>
                <a:lnTo>
                  <a:pt x="29972" y="120650"/>
                </a:lnTo>
                <a:lnTo>
                  <a:pt x="28829" y="119887"/>
                </a:lnTo>
                <a:lnTo>
                  <a:pt x="27940" y="119125"/>
                </a:lnTo>
                <a:lnTo>
                  <a:pt x="27305" y="118110"/>
                </a:lnTo>
                <a:lnTo>
                  <a:pt x="26543" y="117093"/>
                </a:lnTo>
                <a:lnTo>
                  <a:pt x="26035" y="115569"/>
                </a:lnTo>
                <a:lnTo>
                  <a:pt x="25527" y="111760"/>
                </a:lnTo>
                <a:lnTo>
                  <a:pt x="25511" y="111379"/>
                </a:lnTo>
                <a:lnTo>
                  <a:pt x="25400" y="7238"/>
                </a:lnTo>
                <a:lnTo>
                  <a:pt x="92170" y="7238"/>
                </a:lnTo>
                <a:lnTo>
                  <a:pt x="92456" y="6857"/>
                </a:lnTo>
                <a:lnTo>
                  <a:pt x="93345" y="6095"/>
                </a:lnTo>
                <a:lnTo>
                  <a:pt x="95631" y="4825"/>
                </a:lnTo>
                <a:lnTo>
                  <a:pt x="97536" y="4063"/>
                </a:lnTo>
                <a:lnTo>
                  <a:pt x="100330" y="3301"/>
                </a:lnTo>
                <a:lnTo>
                  <a:pt x="100330" y="0"/>
                </a:lnTo>
                <a:close/>
              </a:path>
              <a:path w="100329" h="126364">
                <a:moveTo>
                  <a:pt x="92170" y="7238"/>
                </a:moveTo>
                <a:lnTo>
                  <a:pt x="74803" y="7238"/>
                </a:lnTo>
                <a:lnTo>
                  <a:pt x="74686" y="111379"/>
                </a:lnTo>
                <a:lnTo>
                  <a:pt x="74652" y="111760"/>
                </a:lnTo>
                <a:lnTo>
                  <a:pt x="74295" y="113664"/>
                </a:lnTo>
                <a:lnTo>
                  <a:pt x="74041" y="115569"/>
                </a:lnTo>
                <a:lnTo>
                  <a:pt x="73533" y="117093"/>
                </a:lnTo>
                <a:lnTo>
                  <a:pt x="64389" y="122681"/>
                </a:lnTo>
                <a:lnTo>
                  <a:pt x="64389" y="125983"/>
                </a:lnTo>
                <a:lnTo>
                  <a:pt x="100330" y="125983"/>
                </a:lnTo>
                <a:lnTo>
                  <a:pt x="100330" y="122681"/>
                </a:lnTo>
                <a:lnTo>
                  <a:pt x="97409" y="121919"/>
                </a:lnTo>
                <a:lnTo>
                  <a:pt x="95377" y="121157"/>
                </a:lnTo>
                <a:lnTo>
                  <a:pt x="89916" y="111379"/>
                </a:lnTo>
                <a:lnTo>
                  <a:pt x="89916" y="14224"/>
                </a:lnTo>
                <a:lnTo>
                  <a:pt x="90297" y="12318"/>
                </a:lnTo>
                <a:lnTo>
                  <a:pt x="90551" y="10413"/>
                </a:lnTo>
                <a:lnTo>
                  <a:pt x="91059" y="8889"/>
                </a:lnTo>
                <a:lnTo>
                  <a:pt x="91694" y="7874"/>
                </a:lnTo>
                <a:lnTo>
                  <a:pt x="92170" y="72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6258305" y="4017136"/>
            <a:ext cx="100330" cy="126364"/>
          </a:xfrm>
          <a:custGeom>
            <a:avLst/>
            <a:gdLst/>
            <a:ahLst/>
            <a:cxnLst/>
            <a:rect l="l" t="t" r="r" b="b"/>
            <a:pathLst>
              <a:path w="100329" h="126364">
                <a:moveTo>
                  <a:pt x="0" y="0"/>
                </a:moveTo>
                <a:lnTo>
                  <a:pt x="100330" y="0"/>
                </a:lnTo>
                <a:lnTo>
                  <a:pt x="100330" y="3301"/>
                </a:lnTo>
                <a:lnTo>
                  <a:pt x="97536" y="4063"/>
                </a:lnTo>
                <a:lnTo>
                  <a:pt x="95631" y="4825"/>
                </a:lnTo>
                <a:lnTo>
                  <a:pt x="94488" y="5461"/>
                </a:lnTo>
                <a:lnTo>
                  <a:pt x="93345" y="6095"/>
                </a:lnTo>
                <a:lnTo>
                  <a:pt x="92456" y="6857"/>
                </a:lnTo>
                <a:lnTo>
                  <a:pt x="91694" y="7874"/>
                </a:lnTo>
                <a:lnTo>
                  <a:pt x="91059" y="8889"/>
                </a:lnTo>
                <a:lnTo>
                  <a:pt x="90551" y="10413"/>
                </a:lnTo>
                <a:lnTo>
                  <a:pt x="90297" y="12318"/>
                </a:lnTo>
                <a:lnTo>
                  <a:pt x="89916" y="14224"/>
                </a:lnTo>
                <a:lnTo>
                  <a:pt x="89789" y="17399"/>
                </a:lnTo>
                <a:lnTo>
                  <a:pt x="89789" y="21717"/>
                </a:lnTo>
                <a:lnTo>
                  <a:pt x="89789" y="104267"/>
                </a:lnTo>
                <a:lnTo>
                  <a:pt x="89789" y="108331"/>
                </a:lnTo>
                <a:lnTo>
                  <a:pt x="89916" y="111379"/>
                </a:lnTo>
                <a:lnTo>
                  <a:pt x="100330" y="122681"/>
                </a:lnTo>
                <a:lnTo>
                  <a:pt x="100330" y="125983"/>
                </a:lnTo>
                <a:lnTo>
                  <a:pt x="64389" y="125983"/>
                </a:lnTo>
                <a:lnTo>
                  <a:pt x="64389" y="122681"/>
                </a:lnTo>
                <a:lnTo>
                  <a:pt x="67183" y="122046"/>
                </a:lnTo>
                <a:lnTo>
                  <a:pt x="69088" y="121285"/>
                </a:lnTo>
                <a:lnTo>
                  <a:pt x="70231" y="120650"/>
                </a:lnTo>
                <a:lnTo>
                  <a:pt x="71247" y="120014"/>
                </a:lnTo>
                <a:lnTo>
                  <a:pt x="72263" y="119125"/>
                </a:lnTo>
                <a:lnTo>
                  <a:pt x="72898" y="118110"/>
                </a:lnTo>
                <a:lnTo>
                  <a:pt x="73533" y="117093"/>
                </a:lnTo>
                <a:lnTo>
                  <a:pt x="74041" y="115569"/>
                </a:lnTo>
                <a:lnTo>
                  <a:pt x="74295" y="113664"/>
                </a:lnTo>
                <a:lnTo>
                  <a:pt x="74676" y="111632"/>
                </a:lnTo>
                <a:lnTo>
                  <a:pt x="74803" y="108585"/>
                </a:lnTo>
                <a:lnTo>
                  <a:pt x="74803" y="104267"/>
                </a:lnTo>
                <a:lnTo>
                  <a:pt x="74803" y="7238"/>
                </a:lnTo>
                <a:lnTo>
                  <a:pt x="25400" y="7238"/>
                </a:lnTo>
                <a:lnTo>
                  <a:pt x="25400" y="104267"/>
                </a:lnTo>
                <a:lnTo>
                  <a:pt x="25400" y="108712"/>
                </a:lnTo>
                <a:lnTo>
                  <a:pt x="25527" y="111760"/>
                </a:lnTo>
                <a:lnTo>
                  <a:pt x="25781" y="113664"/>
                </a:lnTo>
                <a:lnTo>
                  <a:pt x="26035" y="115569"/>
                </a:lnTo>
                <a:lnTo>
                  <a:pt x="26543" y="117093"/>
                </a:lnTo>
                <a:lnTo>
                  <a:pt x="27305" y="118110"/>
                </a:lnTo>
                <a:lnTo>
                  <a:pt x="27940" y="119125"/>
                </a:lnTo>
                <a:lnTo>
                  <a:pt x="35941" y="122681"/>
                </a:lnTo>
                <a:lnTo>
                  <a:pt x="35941" y="125983"/>
                </a:lnTo>
                <a:lnTo>
                  <a:pt x="0" y="125983"/>
                </a:lnTo>
                <a:lnTo>
                  <a:pt x="0" y="122681"/>
                </a:lnTo>
                <a:lnTo>
                  <a:pt x="2667" y="122046"/>
                </a:lnTo>
                <a:lnTo>
                  <a:pt x="4572" y="121285"/>
                </a:lnTo>
                <a:lnTo>
                  <a:pt x="9906" y="113537"/>
                </a:lnTo>
                <a:lnTo>
                  <a:pt x="10287" y="111632"/>
                </a:lnTo>
                <a:lnTo>
                  <a:pt x="10414" y="108585"/>
                </a:lnTo>
                <a:lnTo>
                  <a:pt x="10414" y="104267"/>
                </a:lnTo>
                <a:lnTo>
                  <a:pt x="10414" y="21717"/>
                </a:lnTo>
                <a:lnTo>
                  <a:pt x="10414" y="17525"/>
                </a:lnTo>
                <a:lnTo>
                  <a:pt x="10287" y="14350"/>
                </a:lnTo>
                <a:lnTo>
                  <a:pt x="9906" y="12445"/>
                </a:lnTo>
                <a:lnTo>
                  <a:pt x="9652" y="10540"/>
                </a:lnTo>
                <a:lnTo>
                  <a:pt x="0" y="330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6359652" y="4062950"/>
            <a:ext cx="49460" cy="10137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6370828" y="4030979"/>
            <a:ext cx="140503" cy="139065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443598" y="4046473"/>
            <a:ext cx="110293" cy="102616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6515607" y="4008120"/>
            <a:ext cx="73501" cy="146685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571488" y="4027678"/>
            <a:ext cx="14604" cy="92710"/>
          </a:xfrm>
          <a:custGeom>
            <a:avLst/>
            <a:gdLst/>
            <a:ahLst/>
            <a:cxnLst/>
            <a:rect l="l" t="t" r="r" b="b"/>
            <a:pathLst>
              <a:path w="14604" h="92710">
                <a:moveTo>
                  <a:pt x="13588" y="76708"/>
                </a:moveTo>
                <a:lnTo>
                  <a:pt x="0" y="76708"/>
                </a:lnTo>
                <a:lnTo>
                  <a:pt x="0" y="92456"/>
                </a:lnTo>
                <a:lnTo>
                  <a:pt x="13588" y="92456"/>
                </a:lnTo>
                <a:lnTo>
                  <a:pt x="13588" y="76708"/>
                </a:lnTo>
                <a:close/>
              </a:path>
              <a:path w="14604" h="92710">
                <a:moveTo>
                  <a:pt x="14223" y="0"/>
                </a:moveTo>
                <a:lnTo>
                  <a:pt x="0" y="0"/>
                </a:lnTo>
                <a:lnTo>
                  <a:pt x="3301" y="64262"/>
                </a:lnTo>
                <a:lnTo>
                  <a:pt x="9778" y="64262"/>
                </a:lnTo>
                <a:lnTo>
                  <a:pt x="1422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6571488" y="4104385"/>
            <a:ext cx="13970" cy="15875"/>
          </a:xfrm>
          <a:custGeom>
            <a:avLst/>
            <a:gdLst/>
            <a:ahLst/>
            <a:cxnLst/>
            <a:rect l="l" t="t" r="r" b="b"/>
            <a:pathLst>
              <a:path w="13970" h="15875">
                <a:moveTo>
                  <a:pt x="0" y="0"/>
                </a:moveTo>
                <a:lnTo>
                  <a:pt x="13588" y="0"/>
                </a:lnTo>
                <a:lnTo>
                  <a:pt x="13588" y="15747"/>
                </a:lnTo>
                <a:lnTo>
                  <a:pt x="0" y="1574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6571488" y="4027678"/>
            <a:ext cx="14604" cy="64769"/>
          </a:xfrm>
          <a:custGeom>
            <a:avLst/>
            <a:gdLst/>
            <a:ahLst/>
            <a:cxnLst/>
            <a:rect l="l" t="t" r="r" b="b"/>
            <a:pathLst>
              <a:path w="14604" h="64770">
                <a:moveTo>
                  <a:pt x="0" y="0"/>
                </a:moveTo>
                <a:lnTo>
                  <a:pt x="14223" y="0"/>
                </a:lnTo>
                <a:lnTo>
                  <a:pt x="9778" y="64262"/>
                </a:lnTo>
                <a:lnTo>
                  <a:pt x="3301" y="6426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6623304" y="3863327"/>
            <a:ext cx="157733" cy="19279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6638543" y="3883405"/>
            <a:ext cx="137795" cy="173355"/>
          </a:xfrm>
          <a:custGeom>
            <a:avLst/>
            <a:gdLst/>
            <a:ahLst/>
            <a:cxnLst/>
            <a:rect l="l" t="t" r="r" b="b"/>
            <a:pathLst>
              <a:path w="137795" h="173354">
                <a:moveTo>
                  <a:pt x="137795" y="0"/>
                </a:moveTo>
                <a:lnTo>
                  <a:pt x="0" y="0"/>
                </a:lnTo>
                <a:lnTo>
                  <a:pt x="0" y="4572"/>
                </a:lnTo>
                <a:lnTo>
                  <a:pt x="3809" y="5588"/>
                </a:lnTo>
                <a:lnTo>
                  <a:pt x="6476" y="6604"/>
                </a:lnTo>
                <a:lnTo>
                  <a:pt x="14343" y="23876"/>
                </a:lnTo>
                <a:lnTo>
                  <a:pt x="14343" y="149225"/>
                </a:lnTo>
                <a:lnTo>
                  <a:pt x="11683" y="162179"/>
                </a:lnTo>
                <a:lnTo>
                  <a:pt x="10795" y="163576"/>
                </a:lnTo>
                <a:lnTo>
                  <a:pt x="0" y="168529"/>
                </a:lnTo>
                <a:lnTo>
                  <a:pt x="0" y="173101"/>
                </a:lnTo>
                <a:lnTo>
                  <a:pt x="49402" y="173101"/>
                </a:lnTo>
                <a:lnTo>
                  <a:pt x="49402" y="168529"/>
                </a:lnTo>
                <a:lnTo>
                  <a:pt x="45592" y="167513"/>
                </a:lnTo>
                <a:lnTo>
                  <a:pt x="42925" y="166624"/>
                </a:lnTo>
                <a:lnTo>
                  <a:pt x="41275" y="165608"/>
                </a:lnTo>
                <a:lnTo>
                  <a:pt x="39624" y="164719"/>
                </a:lnTo>
                <a:lnTo>
                  <a:pt x="38353" y="163576"/>
                </a:lnTo>
                <a:lnTo>
                  <a:pt x="36575" y="160782"/>
                </a:lnTo>
                <a:lnTo>
                  <a:pt x="35813" y="158750"/>
                </a:lnTo>
                <a:lnTo>
                  <a:pt x="35051" y="153543"/>
                </a:lnTo>
                <a:lnTo>
                  <a:pt x="34798" y="149225"/>
                </a:lnTo>
                <a:lnTo>
                  <a:pt x="34798" y="9906"/>
                </a:lnTo>
                <a:lnTo>
                  <a:pt x="126676" y="9906"/>
                </a:lnTo>
                <a:lnTo>
                  <a:pt x="127000" y="9398"/>
                </a:lnTo>
                <a:lnTo>
                  <a:pt x="128270" y="8255"/>
                </a:lnTo>
                <a:lnTo>
                  <a:pt x="129794" y="7493"/>
                </a:lnTo>
                <a:lnTo>
                  <a:pt x="131317" y="6604"/>
                </a:lnTo>
                <a:lnTo>
                  <a:pt x="133984" y="5588"/>
                </a:lnTo>
                <a:lnTo>
                  <a:pt x="137795" y="4572"/>
                </a:lnTo>
                <a:lnTo>
                  <a:pt x="137795" y="0"/>
                </a:lnTo>
                <a:close/>
              </a:path>
              <a:path w="137795" h="173354">
                <a:moveTo>
                  <a:pt x="126676" y="9906"/>
                </a:moveTo>
                <a:lnTo>
                  <a:pt x="102742" y="9906"/>
                </a:lnTo>
                <a:lnTo>
                  <a:pt x="102627" y="152908"/>
                </a:lnTo>
                <a:lnTo>
                  <a:pt x="102569" y="153543"/>
                </a:lnTo>
                <a:lnTo>
                  <a:pt x="102107" y="156083"/>
                </a:lnTo>
                <a:lnTo>
                  <a:pt x="101726" y="158750"/>
                </a:lnTo>
                <a:lnTo>
                  <a:pt x="101091" y="160782"/>
                </a:lnTo>
                <a:lnTo>
                  <a:pt x="100202" y="162179"/>
                </a:lnTo>
                <a:lnTo>
                  <a:pt x="99186" y="163703"/>
                </a:lnTo>
                <a:lnTo>
                  <a:pt x="98044" y="164846"/>
                </a:lnTo>
                <a:lnTo>
                  <a:pt x="96392" y="165735"/>
                </a:lnTo>
                <a:lnTo>
                  <a:pt x="94869" y="166624"/>
                </a:lnTo>
                <a:lnTo>
                  <a:pt x="92201" y="167513"/>
                </a:lnTo>
                <a:lnTo>
                  <a:pt x="88519" y="168529"/>
                </a:lnTo>
                <a:lnTo>
                  <a:pt x="88519" y="173101"/>
                </a:lnTo>
                <a:lnTo>
                  <a:pt x="137795" y="173101"/>
                </a:lnTo>
                <a:lnTo>
                  <a:pt x="137795" y="168529"/>
                </a:lnTo>
                <a:lnTo>
                  <a:pt x="133857" y="167513"/>
                </a:lnTo>
                <a:lnTo>
                  <a:pt x="131063" y="166497"/>
                </a:lnTo>
                <a:lnTo>
                  <a:pt x="129539" y="165481"/>
                </a:lnTo>
                <a:lnTo>
                  <a:pt x="127888" y="164592"/>
                </a:lnTo>
                <a:lnTo>
                  <a:pt x="126746" y="163322"/>
                </a:lnTo>
                <a:lnTo>
                  <a:pt x="125856" y="161925"/>
                </a:lnTo>
                <a:lnTo>
                  <a:pt x="124967" y="160401"/>
                </a:lnTo>
                <a:lnTo>
                  <a:pt x="124332" y="158369"/>
                </a:lnTo>
                <a:lnTo>
                  <a:pt x="123571" y="152908"/>
                </a:lnTo>
                <a:lnTo>
                  <a:pt x="123571" y="19558"/>
                </a:lnTo>
                <a:lnTo>
                  <a:pt x="123951" y="16891"/>
                </a:lnTo>
                <a:lnTo>
                  <a:pt x="124459" y="14224"/>
                </a:lnTo>
                <a:lnTo>
                  <a:pt x="125095" y="12192"/>
                </a:lnTo>
                <a:lnTo>
                  <a:pt x="126110" y="10795"/>
                </a:lnTo>
                <a:lnTo>
                  <a:pt x="126676" y="990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6638543" y="3883405"/>
            <a:ext cx="137795" cy="173355"/>
          </a:xfrm>
          <a:custGeom>
            <a:avLst/>
            <a:gdLst/>
            <a:ahLst/>
            <a:cxnLst/>
            <a:rect l="l" t="t" r="r" b="b"/>
            <a:pathLst>
              <a:path w="137795" h="173354">
                <a:moveTo>
                  <a:pt x="0" y="0"/>
                </a:moveTo>
                <a:lnTo>
                  <a:pt x="137795" y="0"/>
                </a:lnTo>
                <a:lnTo>
                  <a:pt x="137795" y="4572"/>
                </a:lnTo>
                <a:lnTo>
                  <a:pt x="133984" y="5588"/>
                </a:lnTo>
                <a:lnTo>
                  <a:pt x="131317" y="6604"/>
                </a:lnTo>
                <a:lnTo>
                  <a:pt x="129794" y="7493"/>
                </a:lnTo>
                <a:lnTo>
                  <a:pt x="128270" y="8255"/>
                </a:lnTo>
                <a:lnTo>
                  <a:pt x="127000" y="9398"/>
                </a:lnTo>
                <a:lnTo>
                  <a:pt x="126110" y="10795"/>
                </a:lnTo>
                <a:lnTo>
                  <a:pt x="125095" y="12192"/>
                </a:lnTo>
                <a:lnTo>
                  <a:pt x="124459" y="14224"/>
                </a:lnTo>
                <a:lnTo>
                  <a:pt x="123951" y="16891"/>
                </a:lnTo>
                <a:lnTo>
                  <a:pt x="123571" y="19558"/>
                </a:lnTo>
                <a:lnTo>
                  <a:pt x="123444" y="23876"/>
                </a:lnTo>
                <a:lnTo>
                  <a:pt x="123444" y="29845"/>
                </a:lnTo>
                <a:lnTo>
                  <a:pt x="123444" y="143256"/>
                </a:lnTo>
                <a:lnTo>
                  <a:pt x="123444" y="148844"/>
                </a:lnTo>
                <a:lnTo>
                  <a:pt x="123571" y="152908"/>
                </a:lnTo>
                <a:lnTo>
                  <a:pt x="129539" y="165481"/>
                </a:lnTo>
                <a:lnTo>
                  <a:pt x="131063" y="166497"/>
                </a:lnTo>
                <a:lnTo>
                  <a:pt x="133857" y="167513"/>
                </a:lnTo>
                <a:lnTo>
                  <a:pt x="137795" y="168529"/>
                </a:lnTo>
                <a:lnTo>
                  <a:pt x="137795" y="173101"/>
                </a:lnTo>
                <a:lnTo>
                  <a:pt x="88519" y="173101"/>
                </a:lnTo>
                <a:lnTo>
                  <a:pt x="88519" y="168529"/>
                </a:lnTo>
                <a:lnTo>
                  <a:pt x="92201" y="167513"/>
                </a:lnTo>
                <a:lnTo>
                  <a:pt x="94869" y="166624"/>
                </a:lnTo>
                <a:lnTo>
                  <a:pt x="96392" y="165735"/>
                </a:lnTo>
                <a:lnTo>
                  <a:pt x="98044" y="164846"/>
                </a:lnTo>
                <a:lnTo>
                  <a:pt x="99186" y="163703"/>
                </a:lnTo>
                <a:lnTo>
                  <a:pt x="100202" y="162179"/>
                </a:lnTo>
                <a:lnTo>
                  <a:pt x="101091" y="160782"/>
                </a:lnTo>
                <a:lnTo>
                  <a:pt x="101726" y="158750"/>
                </a:lnTo>
                <a:lnTo>
                  <a:pt x="102107" y="156083"/>
                </a:lnTo>
                <a:lnTo>
                  <a:pt x="102615" y="153289"/>
                </a:lnTo>
                <a:lnTo>
                  <a:pt x="102742" y="149098"/>
                </a:lnTo>
                <a:lnTo>
                  <a:pt x="102742" y="143256"/>
                </a:lnTo>
                <a:lnTo>
                  <a:pt x="102742" y="9906"/>
                </a:lnTo>
                <a:lnTo>
                  <a:pt x="34798" y="9906"/>
                </a:lnTo>
                <a:lnTo>
                  <a:pt x="34798" y="143256"/>
                </a:lnTo>
                <a:lnTo>
                  <a:pt x="34798" y="149225"/>
                </a:lnTo>
                <a:lnTo>
                  <a:pt x="41275" y="165608"/>
                </a:lnTo>
                <a:lnTo>
                  <a:pt x="42925" y="166624"/>
                </a:lnTo>
                <a:lnTo>
                  <a:pt x="45592" y="167513"/>
                </a:lnTo>
                <a:lnTo>
                  <a:pt x="49402" y="168529"/>
                </a:lnTo>
                <a:lnTo>
                  <a:pt x="49402" y="173101"/>
                </a:lnTo>
                <a:lnTo>
                  <a:pt x="0" y="173101"/>
                </a:lnTo>
                <a:lnTo>
                  <a:pt x="0" y="168529"/>
                </a:lnTo>
                <a:lnTo>
                  <a:pt x="3682" y="167513"/>
                </a:lnTo>
                <a:lnTo>
                  <a:pt x="6350" y="166624"/>
                </a:lnTo>
                <a:lnTo>
                  <a:pt x="8000" y="165735"/>
                </a:lnTo>
                <a:lnTo>
                  <a:pt x="9525" y="164846"/>
                </a:lnTo>
                <a:lnTo>
                  <a:pt x="10795" y="163576"/>
                </a:lnTo>
                <a:lnTo>
                  <a:pt x="11683" y="162179"/>
                </a:lnTo>
                <a:lnTo>
                  <a:pt x="12700" y="160655"/>
                </a:lnTo>
                <a:lnTo>
                  <a:pt x="13334" y="158623"/>
                </a:lnTo>
                <a:lnTo>
                  <a:pt x="13715" y="155956"/>
                </a:lnTo>
                <a:lnTo>
                  <a:pt x="14097" y="153289"/>
                </a:lnTo>
                <a:lnTo>
                  <a:pt x="14350" y="149098"/>
                </a:lnTo>
                <a:lnTo>
                  <a:pt x="14350" y="143256"/>
                </a:lnTo>
                <a:lnTo>
                  <a:pt x="14350" y="29845"/>
                </a:lnTo>
                <a:lnTo>
                  <a:pt x="14350" y="24003"/>
                </a:lnTo>
                <a:lnTo>
                  <a:pt x="14097" y="19812"/>
                </a:lnTo>
                <a:lnTo>
                  <a:pt x="13715" y="17145"/>
                </a:lnTo>
                <a:lnTo>
                  <a:pt x="13334" y="14478"/>
                </a:lnTo>
                <a:lnTo>
                  <a:pt x="12700" y="12446"/>
                </a:lnTo>
                <a:lnTo>
                  <a:pt x="11810" y="11049"/>
                </a:lnTo>
                <a:lnTo>
                  <a:pt x="10922" y="9652"/>
                </a:lnTo>
                <a:lnTo>
                  <a:pt x="0" y="4572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6781800" y="3956274"/>
            <a:ext cx="52577" cy="1150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6796805" y="3975608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4">
                <a:moveTo>
                  <a:pt x="24491" y="27305"/>
                </a:moveTo>
                <a:lnTo>
                  <a:pt x="21189" y="27305"/>
                </a:lnTo>
                <a:lnTo>
                  <a:pt x="1504" y="28067"/>
                </a:lnTo>
                <a:lnTo>
                  <a:pt x="742" y="32639"/>
                </a:lnTo>
                <a:lnTo>
                  <a:pt x="3663" y="32766"/>
                </a:lnTo>
                <a:lnTo>
                  <a:pt x="5695" y="33147"/>
                </a:lnTo>
                <a:lnTo>
                  <a:pt x="6838" y="34036"/>
                </a:lnTo>
                <a:lnTo>
                  <a:pt x="7981" y="34798"/>
                </a:lnTo>
                <a:lnTo>
                  <a:pt x="8616" y="36068"/>
                </a:lnTo>
                <a:lnTo>
                  <a:pt x="8616" y="39878"/>
                </a:lnTo>
                <a:lnTo>
                  <a:pt x="8362" y="41910"/>
                </a:lnTo>
                <a:lnTo>
                  <a:pt x="7981" y="44323"/>
                </a:lnTo>
                <a:lnTo>
                  <a:pt x="6965" y="49530"/>
                </a:lnTo>
                <a:lnTo>
                  <a:pt x="6330" y="52197"/>
                </a:lnTo>
                <a:lnTo>
                  <a:pt x="4425" y="60579"/>
                </a:lnTo>
                <a:lnTo>
                  <a:pt x="3790" y="63500"/>
                </a:lnTo>
                <a:lnTo>
                  <a:pt x="3028" y="66294"/>
                </a:lnTo>
                <a:lnTo>
                  <a:pt x="2393" y="69088"/>
                </a:lnTo>
                <a:lnTo>
                  <a:pt x="1885" y="71628"/>
                </a:lnTo>
                <a:lnTo>
                  <a:pt x="1250" y="74168"/>
                </a:lnTo>
                <a:lnTo>
                  <a:pt x="869" y="76581"/>
                </a:lnTo>
                <a:lnTo>
                  <a:pt x="107" y="81026"/>
                </a:lnTo>
                <a:lnTo>
                  <a:pt x="0" y="86360"/>
                </a:lnTo>
                <a:lnTo>
                  <a:pt x="234" y="87884"/>
                </a:lnTo>
                <a:lnTo>
                  <a:pt x="9505" y="97028"/>
                </a:lnTo>
                <a:lnTo>
                  <a:pt x="13061" y="97028"/>
                </a:lnTo>
                <a:lnTo>
                  <a:pt x="14839" y="96774"/>
                </a:lnTo>
                <a:lnTo>
                  <a:pt x="16490" y="96266"/>
                </a:lnTo>
                <a:lnTo>
                  <a:pt x="18141" y="95885"/>
                </a:lnTo>
                <a:lnTo>
                  <a:pt x="29476" y="87884"/>
                </a:lnTo>
                <a:lnTo>
                  <a:pt x="15601" y="87884"/>
                </a:lnTo>
                <a:lnTo>
                  <a:pt x="14585" y="87503"/>
                </a:lnTo>
                <a:lnTo>
                  <a:pt x="13823" y="86741"/>
                </a:lnTo>
                <a:lnTo>
                  <a:pt x="13188" y="85979"/>
                </a:lnTo>
                <a:lnTo>
                  <a:pt x="12807" y="84709"/>
                </a:lnTo>
                <a:lnTo>
                  <a:pt x="12934" y="80391"/>
                </a:lnTo>
                <a:lnTo>
                  <a:pt x="13188" y="78740"/>
                </a:lnTo>
                <a:lnTo>
                  <a:pt x="13823" y="75057"/>
                </a:lnTo>
                <a:lnTo>
                  <a:pt x="14458" y="72390"/>
                </a:lnTo>
                <a:lnTo>
                  <a:pt x="24491" y="27305"/>
                </a:lnTo>
                <a:close/>
              </a:path>
              <a:path w="33654" h="97154">
                <a:moveTo>
                  <a:pt x="28809" y="79502"/>
                </a:moveTo>
                <a:lnTo>
                  <a:pt x="27412" y="81026"/>
                </a:lnTo>
                <a:lnTo>
                  <a:pt x="23983" y="84455"/>
                </a:lnTo>
                <a:lnTo>
                  <a:pt x="22967" y="85217"/>
                </a:lnTo>
                <a:lnTo>
                  <a:pt x="22078" y="85979"/>
                </a:lnTo>
                <a:lnTo>
                  <a:pt x="21062" y="86614"/>
                </a:lnTo>
                <a:lnTo>
                  <a:pt x="20300" y="87122"/>
                </a:lnTo>
                <a:lnTo>
                  <a:pt x="19411" y="87503"/>
                </a:lnTo>
                <a:lnTo>
                  <a:pt x="18649" y="87757"/>
                </a:lnTo>
                <a:lnTo>
                  <a:pt x="17760" y="87884"/>
                </a:lnTo>
                <a:lnTo>
                  <a:pt x="29476" y="87884"/>
                </a:lnTo>
                <a:lnTo>
                  <a:pt x="31215" y="86233"/>
                </a:lnTo>
                <a:lnTo>
                  <a:pt x="33381" y="83947"/>
                </a:lnTo>
                <a:lnTo>
                  <a:pt x="28809" y="79502"/>
                </a:lnTo>
                <a:close/>
              </a:path>
              <a:path w="33654" h="97154">
                <a:moveTo>
                  <a:pt x="30841" y="0"/>
                </a:moveTo>
                <a:lnTo>
                  <a:pt x="17252" y="0"/>
                </a:lnTo>
                <a:lnTo>
                  <a:pt x="14077" y="14605"/>
                </a:lnTo>
                <a:lnTo>
                  <a:pt x="27539" y="14605"/>
                </a:lnTo>
                <a:lnTo>
                  <a:pt x="308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796785" y="4002913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9" y="0"/>
                </a:moveTo>
                <a:lnTo>
                  <a:pt x="24511" y="0"/>
                </a:lnTo>
                <a:lnTo>
                  <a:pt x="14478" y="45085"/>
                </a:lnTo>
                <a:lnTo>
                  <a:pt x="13843" y="47751"/>
                </a:lnTo>
                <a:lnTo>
                  <a:pt x="13462" y="49911"/>
                </a:lnTo>
                <a:lnTo>
                  <a:pt x="13208" y="51435"/>
                </a:lnTo>
                <a:lnTo>
                  <a:pt x="12954" y="53086"/>
                </a:lnTo>
                <a:lnTo>
                  <a:pt x="12827" y="54482"/>
                </a:lnTo>
                <a:lnTo>
                  <a:pt x="12827" y="55753"/>
                </a:lnTo>
                <a:lnTo>
                  <a:pt x="12827" y="57404"/>
                </a:lnTo>
                <a:lnTo>
                  <a:pt x="13208" y="58674"/>
                </a:lnTo>
                <a:lnTo>
                  <a:pt x="13843" y="59436"/>
                </a:lnTo>
                <a:lnTo>
                  <a:pt x="14605" y="60198"/>
                </a:lnTo>
                <a:lnTo>
                  <a:pt x="15621" y="60579"/>
                </a:lnTo>
                <a:lnTo>
                  <a:pt x="17018" y="60579"/>
                </a:lnTo>
                <a:lnTo>
                  <a:pt x="17780" y="60579"/>
                </a:lnTo>
                <a:lnTo>
                  <a:pt x="18669" y="60451"/>
                </a:lnTo>
                <a:lnTo>
                  <a:pt x="19431" y="60198"/>
                </a:lnTo>
                <a:lnTo>
                  <a:pt x="20320" y="59817"/>
                </a:lnTo>
                <a:lnTo>
                  <a:pt x="21082" y="59309"/>
                </a:lnTo>
                <a:lnTo>
                  <a:pt x="22098" y="58674"/>
                </a:lnTo>
                <a:lnTo>
                  <a:pt x="22987" y="57912"/>
                </a:lnTo>
                <a:lnTo>
                  <a:pt x="24003" y="57150"/>
                </a:lnTo>
                <a:lnTo>
                  <a:pt x="25146" y="56006"/>
                </a:lnTo>
                <a:lnTo>
                  <a:pt x="26162" y="54991"/>
                </a:lnTo>
                <a:lnTo>
                  <a:pt x="27432" y="53720"/>
                </a:lnTo>
                <a:lnTo>
                  <a:pt x="28829" y="52197"/>
                </a:lnTo>
                <a:lnTo>
                  <a:pt x="33400" y="56642"/>
                </a:lnTo>
                <a:lnTo>
                  <a:pt x="31115" y="59055"/>
                </a:lnTo>
                <a:lnTo>
                  <a:pt x="28956" y="61087"/>
                </a:lnTo>
                <a:lnTo>
                  <a:pt x="27050" y="62737"/>
                </a:lnTo>
                <a:lnTo>
                  <a:pt x="25146" y="64388"/>
                </a:lnTo>
                <a:lnTo>
                  <a:pt x="16510" y="68961"/>
                </a:lnTo>
                <a:lnTo>
                  <a:pt x="14859" y="69468"/>
                </a:lnTo>
                <a:lnTo>
                  <a:pt x="13081" y="69723"/>
                </a:lnTo>
                <a:lnTo>
                  <a:pt x="11303" y="69723"/>
                </a:lnTo>
                <a:lnTo>
                  <a:pt x="9525" y="69723"/>
                </a:lnTo>
                <a:lnTo>
                  <a:pt x="8000" y="69342"/>
                </a:lnTo>
                <a:lnTo>
                  <a:pt x="6604" y="68706"/>
                </a:lnTo>
                <a:lnTo>
                  <a:pt x="5207" y="68072"/>
                </a:lnTo>
                <a:lnTo>
                  <a:pt x="0" y="58928"/>
                </a:lnTo>
                <a:lnTo>
                  <a:pt x="0" y="57150"/>
                </a:lnTo>
                <a:lnTo>
                  <a:pt x="0" y="55625"/>
                </a:lnTo>
                <a:lnTo>
                  <a:pt x="127" y="53720"/>
                </a:lnTo>
                <a:lnTo>
                  <a:pt x="508" y="51562"/>
                </a:lnTo>
                <a:lnTo>
                  <a:pt x="889" y="49275"/>
                </a:lnTo>
                <a:lnTo>
                  <a:pt x="1270" y="46862"/>
                </a:lnTo>
                <a:lnTo>
                  <a:pt x="1905" y="44323"/>
                </a:lnTo>
                <a:lnTo>
                  <a:pt x="2413" y="41782"/>
                </a:lnTo>
                <a:lnTo>
                  <a:pt x="3048" y="38988"/>
                </a:lnTo>
                <a:lnTo>
                  <a:pt x="3810" y="36194"/>
                </a:lnTo>
                <a:lnTo>
                  <a:pt x="4445" y="33274"/>
                </a:lnTo>
                <a:lnTo>
                  <a:pt x="5080" y="30480"/>
                </a:lnTo>
                <a:lnTo>
                  <a:pt x="5715" y="27686"/>
                </a:lnTo>
                <a:lnTo>
                  <a:pt x="6350" y="24892"/>
                </a:lnTo>
                <a:lnTo>
                  <a:pt x="6985" y="22225"/>
                </a:lnTo>
                <a:lnTo>
                  <a:pt x="7493" y="19557"/>
                </a:lnTo>
                <a:lnTo>
                  <a:pt x="8000" y="17018"/>
                </a:lnTo>
                <a:lnTo>
                  <a:pt x="8382" y="14605"/>
                </a:lnTo>
                <a:lnTo>
                  <a:pt x="8636" y="12573"/>
                </a:lnTo>
                <a:lnTo>
                  <a:pt x="8763" y="12192"/>
                </a:lnTo>
                <a:lnTo>
                  <a:pt x="8763" y="10541"/>
                </a:lnTo>
                <a:lnTo>
                  <a:pt x="8636" y="8762"/>
                </a:lnTo>
                <a:lnTo>
                  <a:pt x="8000" y="7493"/>
                </a:lnTo>
                <a:lnTo>
                  <a:pt x="6858" y="6731"/>
                </a:lnTo>
                <a:lnTo>
                  <a:pt x="5715" y="5842"/>
                </a:lnTo>
                <a:lnTo>
                  <a:pt x="3683" y="5461"/>
                </a:lnTo>
                <a:lnTo>
                  <a:pt x="762" y="5334"/>
                </a:lnTo>
                <a:lnTo>
                  <a:pt x="1524" y="762"/>
                </a:lnTo>
                <a:lnTo>
                  <a:pt x="2120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6810882" y="3975608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175" y="0"/>
                </a:moveTo>
                <a:lnTo>
                  <a:pt x="16764" y="0"/>
                </a:lnTo>
                <a:lnTo>
                  <a:pt x="13462" y="14605"/>
                </a:lnTo>
                <a:lnTo>
                  <a:pt x="0" y="14605"/>
                </a:lnTo>
                <a:lnTo>
                  <a:pt x="317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6865619" y="3873982"/>
            <a:ext cx="104359" cy="15166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879970" y="3893692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59" h="132079">
                <a:moveTo>
                  <a:pt x="58800" y="0"/>
                </a:moveTo>
                <a:lnTo>
                  <a:pt x="51307" y="0"/>
                </a:lnTo>
                <a:lnTo>
                  <a:pt x="44323" y="2031"/>
                </a:lnTo>
                <a:lnTo>
                  <a:pt x="37973" y="5968"/>
                </a:lnTo>
                <a:lnTo>
                  <a:pt x="31496" y="9905"/>
                </a:lnTo>
                <a:lnTo>
                  <a:pt x="8889" y="47751"/>
                </a:lnTo>
                <a:lnTo>
                  <a:pt x="40" y="91543"/>
                </a:lnTo>
                <a:lnTo>
                  <a:pt x="0" y="98043"/>
                </a:lnTo>
                <a:lnTo>
                  <a:pt x="428" y="105995"/>
                </a:lnTo>
                <a:lnTo>
                  <a:pt x="18287" y="131952"/>
                </a:lnTo>
                <a:lnTo>
                  <a:pt x="34798" y="131952"/>
                </a:lnTo>
                <a:lnTo>
                  <a:pt x="41655" y="129920"/>
                </a:lnTo>
                <a:lnTo>
                  <a:pt x="48005" y="126110"/>
                </a:lnTo>
                <a:lnTo>
                  <a:pt x="50816" y="124332"/>
                </a:lnTo>
                <a:lnTo>
                  <a:pt x="23875" y="124332"/>
                </a:lnTo>
                <a:lnTo>
                  <a:pt x="20447" y="122808"/>
                </a:lnTo>
                <a:lnTo>
                  <a:pt x="18414" y="119506"/>
                </a:lnTo>
                <a:lnTo>
                  <a:pt x="16255" y="116204"/>
                </a:lnTo>
                <a:lnTo>
                  <a:pt x="15239" y="111124"/>
                </a:lnTo>
                <a:lnTo>
                  <a:pt x="19557" y="70230"/>
                </a:lnTo>
                <a:lnTo>
                  <a:pt x="80959" y="70230"/>
                </a:lnTo>
                <a:lnTo>
                  <a:pt x="82351" y="64117"/>
                </a:lnTo>
                <a:lnTo>
                  <a:pt x="82945" y="60832"/>
                </a:lnTo>
                <a:lnTo>
                  <a:pt x="21844" y="60832"/>
                </a:lnTo>
                <a:lnTo>
                  <a:pt x="25251" y="48714"/>
                </a:lnTo>
                <a:lnTo>
                  <a:pt x="43687" y="12191"/>
                </a:lnTo>
                <a:lnTo>
                  <a:pt x="50419" y="7619"/>
                </a:lnTo>
                <a:lnTo>
                  <a:pt x="77836" y="7619"/>
                </a:lnTo>
                <a:lnTo>
                  <a:pt x="70635" y="2143"/>
                </a:lnTo>
                <a:lnTo>
                  <a:pt x="58800" y="0"/>
                </a:lnTo>
                <a:close/>
              </a:path>
              <a:path w="86359" h="132079">
                <a:moveTo>
                  <a:pt x="80959" y="70230"/>
                </a:moveTo>
                <a:lnTo>
                  <a:pt x="64261" y="70230"/>
                </a:lnTo>
                <a:lnTo>
                  <a:pt x="60834" y="82538"/>
                </a:lnTo>
                <a:lnTo>
                  <a:pt x="57038" y="93344"/>
                </a:lnTo>
                <a:lnTo>
                  <a:pt x="52885" y="102627"/>
                </a:lnTo>
                <a:lnTo>
                  <a:pt x="48386" y="110362"/>
                </a:lnTo>
                <a:lnTo>
                  <a:pt x="42163" y="119760"/>
                </a:lnTo>
                <a:lnTo>
                  <a:pt x="35559" y="124332"/>
                </a:lnTo>
                <a:lnTo>
                  <a:pt x="50816" y="124332"/>
                </a:lnTo>
                <a:lnTo>
                  <a:pt x="74162" y="91543"/>
                </a:lnTo>
                <a:lnTo>
                  <a:pt x="80803" y="70913"/>
                </a:lnTo>
                <a:lnTo>
                  <a:pt x="80959" y="70230"/>
                </a:lnTo>
                <a:close/>
              </a:path>
              <a:path w="86359" h="132079">
                <a:moveTo>
                  <a:pt x="77836" y="7619"/>
                </a:moveTo>
                <a:lnTo>
                  <a:pt x="62229" y="7619"/>
                </a:lnTo>
                <a:lnTo>
                  <a:pt x="65531" y="9143"/>
                </a:lnTo>
                <a:lnTo>
                  <a:pt x="67563" y="12445"/>
                </a:lnTo>
                <a:lnTo>
                  <a:pt x="69723" y="15620"/>
                </a:lnTo>
                <a:lnTo>
                  <a:pt x="70738" y="20446"/>
                </a:lnTo>
                <a:lnTo>
                  <a:pt x="70670" y="28954"/>
                </a:lnTo>
                <a:lnTo>
                  <a:pt x="70470" y="34480"/>
                </a:lnTo>
                <a:lnTo>
                  <a:pt x="69675" y="42513"/>
                </a:lnTo>
                <a:lnTo>
                  <a:pt x="68327" y="51304"/>
                </a:lnTo>
                <a:lnTo>
                  <a:pt x="66421" y="60832"/>
                </a:lnTo>
                <a:lnTo>
                  <a:pt x="82945" y="60832"/>
                </a:lnTo>
                <a:lnTo>
                  <a:pt x="85851" y="34289"/>
                </a:lnTo>
                <a:lnTo>
                  <a:pt x="84161" y="19288"/>
                </a:lnTo>
                <a:lnTo>
                  <a:pt x="79089" y="8572"/>
                </a:lnTo>
                <a:lnTo>
                  <a:pt x="77836" y="76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6895210" y="3963923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8" y="0"/>
                </a:moveTo>
                <a:lnTo>
                  <a:pt x="2411" y="9693"/>
                </a:lnTo>
                <a:lnTo>
                  <a:pt x="1063" y="18589"/>
                </a:lnTo>
                <a:lnTo>
                  <a:pt x="263" y="26699"/>
                </a:lnTo>
                <a:lnTo>
                  <a:pt x="0" y="34036"/>
                </a:lnTo>
                <a:lnTo>
                  <a:pt x="0" y="40893"/>
                </a:lnTo>
                <a:lnTo>
                  <a:pt x="1016" y="45974"/>
                </a:lnTo>
                <a:lnTo>
                  <a:pt x="3175" y="49275"/>
                </a:lnTo>
                <a:lnTo>
                  <a:pt x="5207" y="52577"/>
                </a:lnTo>
                <a:lnTo>
                  <a:pt x="8636" y="54101"/>
                </a:lnTo>
                <a:lnTo>
                  <a:pt x="13335" y="54101"/>
                </a:lnTo>
                <a:lnTo>
                  <a:pt x="20320" y="54101"/>
                </a:lnTo>
                <a:lnTo>
                  <a:pt x="45594" y="12307"/>
                </a:lnTo>
                <a:lnTo>
                  <a:pt x="49022" y="0"/>
                </a:lnTo>
                <a:lnTo>
                  <a:pt x="43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6901815" y="3901313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813" y="0"/>
                </a:moveTo>
                <a:lnTo>
                  <a:pt x="28575" y="0"/>
                </a:lnTo>
                <a:lnTo>
                  <a:pt x="21843" y="4572"/>
                </a:lnTo>
                <a:lnTo>
                  <a:pt x="3407" y="41094"/>
                </a:lnTo>
                <a:lnTo>
                  <a:pt x="0" y="53212"/>
                </a:lnTo>
                <a:lnTo>
                  <a:pt x="44576" y="53212"/>
                </a:lnTo>
                <a:lnTo>
                  <a:pt x="46483" y="43684"/>
                </a:lnTo>
                <a:lnTo>
                  <a:pt x="47831" y="34893"/>
                </a:lnTo>
                <a:lnTo>
                  <a:pt x="48631" y="26816"/>
                </a:lnTo>
                <a:lnTo>
                  <a:pt x="48894" y="19431"/>
                </a:lnTo>
                <a:lnTo>
                  <a:pt x="48894" y="12826"/>
                </a:lnTo>
                <a:lnTo>
                  <a:pt x="47878" y="8000"/>
                </a:lnTo>
                <a:lnTo>
                  <a:pt x="45719" y="4825"/>
                </a:lnTo>
                <a:lnTo>
                  <a:pt x="43687" y="1524"/>
                </a:lnTo>
                <a:lnTo>
                  <a:pt x="40385" y="0"/>
                </a:lnTo>
                <a:lnTo>
                  <a:pt x="3581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6879970" y="3893692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59" h="132079">
                <a:moveTo>
                  <a:pt x="58800" y="0"/>
                </a:moveTo>
                <a:lnTo>
                  <a:pt x="70635" y="2143"/>
                </a:lnTo>
                <a:lnTo>
                  <a:pt x="79089" y="8572"/>
                </a:lnTo>
                <a:lnTo>
                  <a:pt x="84161" y="19288"/>
                </a:lnTo>
                <a:lnTo>
                  <a:pt x="85851" y="34289"/>
                </a:lnTo>
                <a:lnTo>
                  <a:pt x="85851" y="40766"/>
                </a:lnTo>
                <a:lnTo>
                  <a:pt x="76707" y="84708"/>
                </a:lnTo>
                <a:lnTo>
                  <a:pt x="54228" y="122173"/>
                </a:lnTo>
                <a:lnTo>
                  <a:pt x="34798" y="131952"/>
                </a:lnTo>
                <a:lnTo>
                  <a:pt x="27431" y="131952"/>
                </a:lnTo>
                <a:lnTo>
                  <a:pt x="18287" y="131952"/>
                </a:lnTo>
                <a:lnTo>
                  <a:pt x="0" y="98043"/>
                </a:lnTo>
                <a:lnTo>
                  <a:pt x="0" y="91947"/>
                </a:lnTo>
                <a:lnTo>
                  <a:pt x="8889" y="47751"/>
                </a:lnTo>
                <a:lnTo>
                  <a:pt x="31496" y="9905"/>
                </a:lnTo>
                <a:lnTo>
                  <a:pt x="37973" y="5968"/>
                </a:lnTo>
                <a:lnTo>
                  <a:pt x="44323" y="2031"/>
                </a:lnTo>
                <a:lnTo>
                  <a:pt x="51307" y="0"/>
                </a:lnTo>
                <a:lnTo>
                  <a:pt x="58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6966204" y="3948654"/>
            <a:ext cx="52577" cy="1150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6981209" y="3967988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4">
                <a:moveTo>
                  <a:pt x="24491" y="27305"/>
                </a:moveTo>
                <a:lnTo>
                  <a:pt x="21189" y="27305"/>
                </a:lnTo>
                <a:lnTo>
                  <a:pt x="1504" y="28067"/>
                </a:lnTo>
                <a:lnTo>
                  <a:pt x="742" y="32638"/>
                </a:lnTo>
                <a:lnTo>
                  <a:pt x="3663" y="32766"/>
                </a:lnTo>
                <a:lnTo>
                  <a:pt x="5695" y="33147"/>
                </a:lnTo>
                <a:lnTo>
                  <a:pt x="6838" y="34036"/>
                </a:lnTo>
                <a:lnTo>
                  <a:pt x="7981" y="34798"/>
                </a:lnTo>
                <a:lnTo>
                  <a:pt x="8616" y="36068"/>
                </a:lnTo>
                <a:lnTo>
                  <a:pt x="8616" y="39878"/>
                </a:lnTo>
                <a:lnTo>
                  <a:pt x="8362" y="41910"/>
                </a:lnTo>
                <a:lnTo>
                  <a:pt x="7981" y="44323"/>
                </a:lnTo>
                <a:lnTo>
                  <a:pt x="6965" y="49530"/>
                </a:lnTo>
                <a:lnTo>
                  <a:pt x="6330" y="52197"/>
                </a:lnTo>
                <a:lnTo>
                  <a:pt x="4425" y="60579"/>
                </a:lnTo>
                <a:lnTo>
                  <a:pt x="3790" y="63500"/>
                </a:lnTo>
                <a:lnTo>
                  <a:pt x="3028" y="66293"/>
                </a:lnTo>
                <a:lnTo>
                  <a:pt x="2393" y="69087"/>
                </a:lnTo>
                <a:lnTo>
                  <a:pt x="1885" y="71628"/>
                </a:lnTo>
                <a:lnTo>
                  <a:pt x="1250" y="74168"/>
                </a:lnTo>
                <a:lnTo>
                  <a:pt x="869" y="76581"/>
                </a:lnTo>
                <a:lnTo>
                  <a:pt x="107" y="81025"/>
                </a:lnTo>
                <a:lnTo>
                  <a:pt x="0" y="86360"/>
                </a:lnTo>
                <a:lnTo>
                  <a:pt x="234" y="87884"/>
                </a:lnTo>
                <a:lnTo>
                  <a:pt x="9505" y="97028"/>
                </a:lnTo>
                <a:lnTo>
                  <a:pt x="13061" y="97028"/>
                </a:lnTo>
                <a:lnTo>
                  <a:pt x="14839" y="96774"/>
                </a:lnTo>
                <a:lnTo>
                  <a:pt x="16490" y="96266"/>
                </a:lnTo>
                <a:lnTo>
                  <a:pt x="18141" y="95885"/>
                </a:lnTo>
                <a:lnTo>
                  <a:pt x="29476" y="87884"/>
                </a:lnTo>
                <a:lnTo>
                  <a:pt x="15601" y="87884"/>
                </a:lnTo>
                <a:lnTo>
                  <a:pt x="14585" y="87503"/>
                </a:lnTo>
                <a:lnTo>
                  <a:pt x="13823" y="86741"/>
                </a:lnTo>
                <a:lnTo>
                  <a:pt x="13188" y="85979"/>
                </a:lnTo>
                <a:lnTo>
                  <a:pt x="12807" y="84709"/>
                </a:lnTo>
                <a:lnTo>
                  <a:pt x="12934" y="80391"/>
                </a:lnTo>
                <a:lnTo>
                  <a:pt x="13188" y="78739"/>
                </a:lnTo>
                <a:lnTo>
                  <a:pt x="13823" y="75056"/>
                </a:lnTo>
                <a:lnTo>
                  <a:pt x="14458" y="72389"/>
                </a:lnTo>
                <a:lnTo>
                  <a:pt x="24491" y="27305"/>
                </a:lnTo>
                <a:close/>
              </a:path>
              <a:path w="33654" h="97154">
                <a:moveTo>
                  <a:pt x="28809" y="79501"/>
                </a:moveTo>
                <a:lnTo>
                  <a:pt x="27412" y="81025"/>
                </a:lnTo>
                <a:lnTo>
                  <a:pt x="23983" y="84455"/>
                </a:lnTo>
                <a:lnTo>
                  <a:pt x="22967" y="85217"/>
                </a:lnTo>
                <a:lnTo>
                  <a:pt x="22078" y="85979"/>
                </a:lnTo>
                <a:lnTo>
                  <a:pt x="21062" y="86613"/>
                </a:lnTo>
                <a:lnTo>
                  <a:pt x="20300" y="87122"/>
                </a:lnTo>
                <a:lnTo>
                  <a:pt x="19411" y="87503"/>
                </a:lnTo>
                <a:lnTo>
                  <a:pt x="18649" y="87756"/>
                </a:lnTo>
                <a:lnTo>
                  <a:pt x="17760" y="87884"/>
                </a:lnTo>
                <a:lnTo>
                  <a:pt x="29476" y="87884"/>
                </a:lnTo>
                <a:lnTo>
                  <a:pt x="31215" y="86232"/>
                </a:lnTo>
                <a:lnTo>
                  <a:pt x="33381" y="83947"/>
                </a:lnTo>
                <a:lnTo>
                  <a:pt x="28809" y="79501"/>
                </a:lnTo>
                <a:close/>
              </a:path>
              <a:path w="33654" h="97154">
                <a:moveTo>
                  <a:pt x="30841" y="0"/>
                </a:moveTo>
                <a:lnTo>
                  <a:pt x="17252" y="0"/>
                </a:lnTo>
                <a:lnTo>
                  <a:pt x="14077" y="14605"/>
                </a:lnTo>
                <a:lnTo>
                  <a:pt x="27539" y="14605"/>
                </a:lnTo>
                <a:lnTo>
                  <a:pt x="308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6981190" y="3995292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8" y="0"/>
                </a:moveTo>
                <a:lnTo>
                  <a:pt x="24510" y="0"/>
                </a:lnTo>
                <a:lnTo>
                  <a:pt x="14477" y="45084"/>
                </a:lnTo>
                <a:lnTo>
                  <a:pt x="13842" y="47751"/>
                </a:lnTo>
                <a:lnTo>
                  <a:pt x="13461" y="49910"/>
                </a:lnTo>
                <a:lnTo>
                  <a:pt x="13207" y="51434"/>
                </a:lnTo>
                <a:lnTo>
                  <a:pt x="12953" y="53085"/>
                </a:lnTo>
                <a:lnTo>
                  <a:pt x="12826" y="54482"/>
                </a:lnTo>
                <a:lnTo>
                  <a:pt x="12826" y="55752"/>
                </a:lnTo>
                <a:lnTo>
                  <a:pt x="12826" y="57403"/>
                </a:lnTo>
                <a:lnTo>
                  <a:pt x="13207" y="58673"/>
                </a:lnTo>
                <a:lnTo>
                  <a:pt x="13842" y="59435"/>
                </a:lnTo>
                <a:lnTo>
                  <a:pt x="14604" y="60197"/>
                </a:lnTo>
                <a:lnTo>
                  <a:pt x="15620" y="60578"/>
                </a:lnTo>
                <a:lnTo>
                  <a:pt x="17017" y="60578"/>
                </a:lnTo>
                <a:lnTo>
                  <a:pt x="17779" y="60578"/>
                </a:lnTo>
                <a:lnTo>
                  <a:pt x="18668" y="60451"/>
                </a:lnTo>
                <a:lnTo>
                  <a:pt x="19430" y="60197"/>
                </a:lnTo>
                <a:lnTo>
                  <a:pt x="20319" y="59816"/>
                </a:lnTo>
                <a:lnTo>
                  <a:pt x="21081" y="59308"/>
                </a:lnTo>
                <a:lnTo>
                  <a:pt x="22098" y="58673"/>
                </a:lnTo>
                <a:lnTo>
                  <a:pt x="22986" y="57911"/>
                </a:lnTo>
                <a:lnTo>
                  <a:pt x="24002" y="57149"/>
                </a:lnTo>
                <a:lnTo>
                  <a:pt x="25145" y="56006"/>
                </a:lnTo>
                <a:lnTo>
                  <a:pt x="26161" y="54990"/>
                </a:lnTo>
                <a:lnTo>
                  <a:pt x="27431" y="53720"/>
                </a:lnTo>
                <a:lnTo>
                  <a:pt x="28828" y="52196"/>
                </a:lnTo>
                <a:lnTo>
                  <a:pt x="33400" y="56641"/>
                </a:lnTo>
                <a:lnTo>
                  <a:pt x="16509" y="68960"/>
                </a:lnTo>
                <a:lnTo>
                  <a:pt x="14858" y="69468"/>
                </a:lnTo>
                <a:lnTo>
                  <a:pt x="13080" y="69722"/>
                </a:lnTo>
                <a:lnTo>
                  <a:pt x="11302" y="69722"/>
                </a:lnTo>
                <a:lnTo>
                  <a:pt x="9525" y="69722"/>
                </a:lnTo>
                <a:lnTo>
                  <a:pt x="8000" y="69341"/>
                </a:lnTo>
                <a:lnTo>
                  <a:pt x="6603" y="68706"/>
                </a:lnTo>
                <a:lnTo>
                  <a:pt x="5206" y="68071"/>
                </a:lnTo>
                <a:lnTo>
                  <a:pt x="0" y="58927"/>
                </a:lnTo>
                <a:lnTo>
                  <a:pt x="0" y="57149"/>
                </a:lnTo>
                <a:lnTo>
                  <a:pt x="0" y="55625"/>
                </a:lnTo>
                <a:lnTo>
                  <a:pt x="126" y="53720"/>
                </a:lnTo>
                <a:lnTo>
                  <a:pt x="507" y="51561"/>
                </a:lnTo>
                <a:lnTo>
                  <a:pt x="888" y="49275"/>
                </a:lnTo>
                <a:lnTo>
                  <a:pt x="1269" y="46862"/>
                </a:lnTo>
                <a:lnTo>
                  <a:pt x="1904" y="44322"/>
                </a:lnTo>
                <a:lnTo>
                  <a:pt x="2412" y="41782"/>
                </a:lnTo>
                <a:lnTo>
                  <a:pt x="3048" y="38988"/>
                </a:lnTo>
                <a:lnTo>
                  <a:pt x="3809" y="36194"/>
                </a:lnTo>
                <a:lnTo>
                  <a:pt x="4444" y="33273"/>
                </a:lnTo>
                <a:lnTo>
                  <a:pt x="5079" y="30479"/>
                </a:lnTo>
                <a:lnTo>
                  <a:pt x="5714" y="27685"/>
                </a:lnTo>
                <a:lnTo>
                  <a:pt x="6350" y="24891"/>
                </a:lnTo>
                <a:lnTo>
                  <a:pt x="6984" y="22224"/>
                </a:lnTo>
                <a:lnTo>
                  <a:pt x="7492" y="19557"/>
                </a:lnTo>
                <a:lnTo>
                  <a:pt x="8000" y="17017"/>
                </a:lnTo>
                <a:lnTo>
                  <a:pt x="8381" y="14604"/>
                </a:lnTo>
                <a:lnTo>
                  <a:pt x="8635" y="12572"/>
                </a:lnTo>
                <a:lnTo>
                  <a:pt x="8762" y="12191"/>
                </a:lnTo>
                <a:lnTo>
                  <a:pt x="8762" y="10540"/>
                </a:lnTo>
                <a:lnTo>
                  <a:pt x="8635" y="8762"/>
                </a:lnTo>
                <a:lnTo>
                  <a:pt x="8000" y="7492"/>
                </a:lnTo>
                <a:lnTo>
                  <a:pt x="6857" y="6730"/>
                </a:lnTo>
                <a:lnTo>
                  <a:pt x="5714" y="5841"/>
                </a:lnTo>
                <a:lnTo>
                  <a:pt x="3682" y="5460"/>
                </a:lnTo>
                <a:lnTo>
                  <a:pt x="761" y="5333"/>
                </a:lnTo>
                <a:lnTo>
                  <a:pt x="1524" y="761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6990715" y="3846576"/>
            <a:ext cx="114976" cy="140589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7037958" y="3862070"/>
            <a:ext cx="110293" cy="102616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7114540" y="3883278"/>
            <a:ext cx="29845" cy="82550"/>
          </a:xfrm>
          <a:custGeom>
            <a:avLst/>
            <a:gdLst/>
            <a:ahLst/>
            <a:cxnLst/>
            <a:rect l="l" t="t" r="r" b="b"/>
            <a:pathLst>
              <a:path w="29845" h="82550">
                <a:moveTo>
                  <a:pt x="21335" y="23241"/>
                </a:moveTo>
                <a:lnTo>
                  <a:pt x="16636" y="23241"/>
                </a:lnTo>
                <a:lnTo>
                  <a:pt x="888" y="23876"/>
                </a:lnTo>
                <a:lnTo>
                  <a:pt x="126" y="28194"/>
                </a:lnTo>
                <a:lnTo>
                  <a:pt x="2539" y="28321"/>
                </a:lnTo>
                <a:lnTo>
                  <a:pt x="4317" y="28702"/>
                </a:lnTo>
                <a:lnTo>
                  <a:pt x="5460" y="29210"/>
                </a:lnTo>
                <a:lnTo>
                  <a:pt x="6603" y="29845"/>
                </a:lnTo>
                <a:lnTo>
                  <a:pt x="7238" y="30734"/>
                </a:lnTo>
                <a:lnTo>
                  <a:pt x="7238" y="32893"/>
                </a:lnTo>
                <a:lnTo>
                  <a:pt x="6857" y="36195"/>
                </a:lnTo>
                <a:lnTo>
                  <a:pt x="6476" y="37846"/>
                </a:lnTo>
                <a:lnTo>
                  <a:pt x="6095" y="40005"/>
                </a:lnTo>
                <a:lnTo>
                  <a:pt x="1777" y="58928"/>
                </a:lnTo>
                <a:lnTo>
                  <a:pt x="634" y="64389"/>
                </a:lnTo>
                <a:lnTo>
                  <a:pt x="0" y="68580"/>
                </a:lnTo>
                <a:lnTo>
                  <a:pt x="0" y="74676"/>
                </a:lnTo>
                <a:lnTo>
                  <a:pt x="1015" y="77343"/>
                </a:lnTo>
                <a:lnTo>
                  <a:pt x="2920" y="79375"/>
                </a:lnTo>
                <a:lnTo>
                  <a:pt x="4825" y="81534"/>
                </a:lnTo>
                <a:lnTo>
                  <a:pt x="7238" y="82550"/>
                </a:lnTo>
                <a:lnTo>
                  <a:pt x="13461" y="82550"/>
                </a:lnTo>
                <a:lnTo>
                  <a:pt x="16509" y="81661"/>
                </a:lnTo>
                <a:lnTo>
                  <a:pt x="22351" y="78105"/>
                </a:lnTo>
                <a:lnTo>
                  <a:pt x="25780" y="75311"/>
                </a:lnTo>
                <a:lnTo>
                  <a:pt x="26669" y="74422"/>
                </a:lnTo>
                <a:lnTo>
                  <a:pt x="12700" y="74422"/>
                </a:lnTo>
                <a:lnTo>
                  <a:pt x="11556" y="73025"/>
                </a:lnTo>
                <a:lnTo>
                  <a:pt x="11637" y="68580"/>
                </a:lnTo>
                <a:lnTo>
                  <a:pt x="11810" y="66929"/>
                </a:lnTo>
                <a:lnTo>
                  <a:pt x="12064" y="65786"/>
                </a:lnTo>
                <a:lnTo>
                  <a:pt x="12445" y="63881"/>
                </a:lnTo>
                <a:lnTo>
                  <a:pt x="13080" y="61214"/>
                </a:lnTo>
                <a:lnTo>
                  <a:pt x="21335" y="23241"/>
                </a:lnTo>
                <a:close/>
              </a:path>
              <a:path w="29845" h="82550">
                <a:moveTo>
                  <a:pt x="25526" y="67310"/>
                </a:moveTo>
                <a:lnTo>
                  <a:pt x="21462" y="71374"/>
                </a:lnTo>
                <a:lnTo>
                  <a:pt x="18287" y="73787"/>
                </a:lnTo>
                <a:lnTo>
                  <a:pt x="16763" y="74422"/>
                </a:lnTo>
                <a:lnTo>
                  <a:pt x="26669" y="74422"/>
                </a:lnTo>
                <a:lnTo>
                  <a:pt x="29717" y="71374"/>
                </a:lnTo>
                <a:lnTo>
                  <a:pt x="25526" y="67310"/>
                </a:lnTo>
                <a:close/>
              </a:path>
              <a:path w="29845" h="82550">
                <a:moveTo>
                  <a:pt x="26542" y="0"/>
                </a:moveTo>
                <a:lnTo>
                  <a:pt x="14350" y="0"/>
                </a:lnTo>
                <a:lnTo>
                  <a:pt x="11556" y="12827"/>
                </a:lnTo>
                <a:lnTo>
                  <a:pt x="23749" y="12827"/>
                </a:lnTo>
                <a:lnTo>
                  <a:pt x="265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7114540" y="3906520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89">
                <a:moveTo>
                  <a:pt x="16636" y="0"/>
                </a:moveTo>
                <a:lnTo>
                  <a:pt x="21335" y="0"/>
                </a:lnTo>
                <a:lnTo>
                  <a:pt x="13080" y="37972"/>
                </a:lnTo>
                <a:lnTo>
                  <a:pt x="12445" y="40639"/>
                </a:lnTo>
                <a:lnTo>
                  <a:pt x="12064" y="42544"/>
                </a:lnTo>
                <a:lnTo>
                  <a:pt x="11810" y="43687"/>
                </a:lnTo>
                <a:lnTo>
                  <a:pt x="11683" y="44957"/>
                </a:lnTo>
                <a:lnTo>
                  <a:pt x="11556" y="46100"/>
                </a:lnTo>
                <a:lnTo>
                  <a:pt x="11556" y="47243"/>
                </a:lnTo>
                <a:lnTo>
                  <a:pt x="11556" y="49783"/>
                </a:lnTo>
                <a:lnTo>
                  <a:pt x="12700" y="51180"/>
                </a:lnTo>
                <a:lnTo>
                  <a:pt x="15239" y="51180"/>
                </a:lnTo>
                <a:lnTo>
                  <a:pt x="16763" y="51180"/>
                </a:lnTo>
                <a:lnTo>
                  <a:pt x="18287" y="50545"/>
                </a:lnTo>
                <a:lnTo>
                  <a:pt x="19811" y="49402"/>
                </a:lnTo>
                <a:lnTo>
                  <a:pt x="21462" y="48132"/>
                </a:lnTo>
                <a:lnTo>
                  <a:pt x="23240" y="46354"/>
                </a:lnTo>
                <a:lnTo>
                  <a:pt x="25526" y="44068"/>
                </a:lnTo>
                <a:lnTo>
                  <a:pt x="29717" y="48132"/>
                </a:lnTo>
                <a:lnTo>
                  <a:pt x="25780" y="52069"/>
                </a:lnTo>
                <a:lnTo>
                  <a:pt x="22351" y="54863"/>
                </a:lnTo>
                <a:lnTo>
                  <a:pt x="19430" y="56641"/>
                </a:lnTo>
                <a:lnTo>
                  <a:pt x="16509" y="58419"/>
                </a:lnTo>
                <a:lnTo>
                  <a:pt x="13461" y="59308"/>
                </a:lnTo>
                <a:lnTo>
                  <a:pt x="10286" y="59308"/>
                </a:lnTo>
                <a:lnTo>
                  <a:pt x="7238" y="59308"/>
                </a:lnTo>
                <a:lnTo>
                  <a:pt x="4825" y="58292"/>
                </a:lnTo>
                <a:lnTo>
                  <a:pt x="2920" y="56133"/>
                </a:lnTo>
                <a:lnTo>
                  <a:pt x="1015" y="54101"/>
                </a:lnTo>
                <a:lnTo>
                  <a:pt x="0" y="51434"/>
                </a:lnTo>
                <a:lnTo>
                  <a:pt x="0" y="48259"/>
                </a:lnTo>
                <a:lnTo>
                  <a:pt x="0" y="45338"/>
                </a:lnTo>
                <a:lnTo>
                  <a:pt x="634" y="41147"/>
                </a:lnTo>
                <a:lnTo>
                  <a:pt x="1777" y="35686"/>
                </a:lnTo>
                <a:lnTo>
                  <a:pt x="6095" y="16763"/>
                </a:lnTo>
                <a:lnTo>
                  <a:pt x="6476" y="14604"/>
                </a:lnTo>
                <a:lnTo>
                  <a:pt x="6857" y="12953"/>
                </a:lnTo>
                <a:lnTo>
                  <a:pt x="6984" y="11810"/>
                </a:lnTo>
                <a:lnTo>
                  <a:pt x="7111" y="10667"/>
                </a:lnTo>
                <a:lnTo>
                  <a:pt x="7238" y="9651"/>
                </a:lnTo>
                <a:lnTo>
                  <a:pt x="7238" y="8889"/>
                </a:lnTo>
                <a:lnTo>
                  <a:pt x="7238" y="7492"/>
                </a:lnTo>
                <a:lnTo>
                  <a:pt x="126" y="4952"/>
                </a:lnTo>
                <a:lnTo>
                  <a:pt x="888" y="634"/>
                </a:lnTo>
                <a:lnTo>
                  <a:pt x="1663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7126096" y="3883278"/>
            <a:ext cx="15240" cy="13335"/>
          </a:xfrm>
          <a:custGeom>
            <a:avLst/>
            <a:gdLst/>
            <a:ahLst/>
            <a:cxnLst/>
            <a:rect l="l" t="t" r="r" b="b"/>
            <a:pathLst>
              <a:path w="15240" h="13335">
                <a:moveTo>
                  <a:pt x="2794" y="0"/>
                </a:moveTo>
                <a:lnTo>
                  <a:pt x="14985" y="0"/>
                </a:lnTo>
                <a:lnTo>
                  <a:pt x="12192" y="12827"/>
                </a:lnTo>
                <a:lnTo>
                  <a:pt x="0" y="12827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7176516" y="3944094"/>
            <a:ext cx="328409" cy="31132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190867" y="3963161"/>
            <a:ext cx="309880" cy="12700"/>
          </a:xfrm>
          <a:custGeom>
            <a:avLst/>
            <a:gdLst/>
            <a:ahLst/>
            <a:cxnLst/>
            <a:rect l="l" t="t" r="r" b="b"/>
            <a:pathLst>
              <a:path w="309879" h="12700">
                <a:moveTo>
                  <a:pt x="0" y="12191"/>
                </a:moveTo>
                <a:lnTo>
                  <a:pt x="309372" y="12191"/>
                </a:lnTo>
                <a:lnTo>
                  <a:pt x="309372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7186294" y="3958590"/>
            <a:ext cx="318770" cy="21590"/>
          </a:xfrm>
          <a:custGeom>
            <a:avLst/>
            <a:gdLst/>
            <a:ahLst/>
            <a:cxnLst/>
            <a:rect l="l" t="t" r="r" b="b"/>
            <a:pathLst>
              <a:path w="318770" h="21589">
                <a:moveTo>
                  <a:pt x="0" y="21335"/>
                </a:moveTo>
                <a:lnTo>
                  <a:pt x="318516" y="21335"/>
                </a:lnTo>
                <a:lnTo>
                  <a:pt x="318516" y="0"/>
                </a:lnTo>
                <a:lnTo>
                  <a:pt x="0" y="0"/>
                </a:lnTo>
                <a:lnTo>
                  <a:pt x="0" y="213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7303007" y="3805428"/>
            <a:ext cx="75438" cy="107442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7313041" y="3821048"/>
            <a:ext cx="66548" cy="96393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7179564" y="4012691"/>
            <a:ext cx="101379" cy="107442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7195311" y="4032377"/>
            <a:ext cx="81915" cy="88265"/>
          </a:xfrm>
          <a:custGeom>
            <a:avLst/>
            <a:gdLst/>
            <a:ahLst/>
            <a:cxnLst/>
            <a:rect l="l" t="t" r="r" b="b"/>
            <a:pathLst>
              <a:path w="81915" h="88264">
                <a:moveTo>
                  <a:pt x="57531" y="0"/>
                </a:moveTo>
                <a:lnTo>
                  <a:pt x="16764" y="0"/>
                </a:lnTo>
                <a:lnTo>
                  <a:pt x="15748" y="4191"/>
                </a:lnTo>
                <a:lnTo>
                  <a:pt x="18542" y="4191"/>
                </a:lnTo>
                <a:lnTo>
                  <a:pt x="20447" y="4699"/>
                </a:lnTo>
                <a:lnTo>
                  <a:pt x="22479" y="6477"/>
                </a:lnTo>
                <a:lnTo>
                  <a:pt x="22756" y="7239"/>
                </a:lnTo>
                <a:lnTo>
                  <a:pt x="22860" y="12192"/>
                </a:lnTo>
                <a:lnTo>
                  <a:pt x="22606" y="13716"/>
                </a:lnTo>
                <a:lnTo>
                  <a:pt x="22479" y="15240"/>
                </a:lnTo>
                <a:lnTo>
                  <a:pt x="22064" y="17145"/>
                </a:lnTo>
                <a:lnTo>
                  <a:pt x="21561" y="19050"/>
                </a:lnTo>
                <a:lnTo>
                  <a:pt x="10459" y="68706"/>
                </a:lnTo>
                <a:lnTo>
                  <a:pt x="4191" y="82804"/>
                </a:lnTo>
                <a:lnTo>
                  <a:pt x="3302" y="83185"/>
                </a:lnTo>
                <a:lnTo>
                  <a:pt x="2159" y="83439"/>
                </a:lnTo>
                <a:lnTo>
                  <a:pt x="762" y="83693"/>
                </a:lnTo>
                <a:lnTo>
                  <a:pt x="0" y="87756"/>
                </a:lnTo>
                <a:lnTo>
                  <a:pt x="39116" y="87756"/>
                </a:lnTo>
                <a:lnTo>
                  <a:pt x="45339" y="87122"/>
                </a:lnTo>
                <a:lnTo>
                  <a:pt x="55880" y="84581"/>
                </a:lnTo>
                <a:lnTo>
                  <a:pt x="60198" y="82677"/>
                </a:lnTo>
                <a:lnTo>
                  <a:pt x="62949" y="80772"/>
                </a:lnTo>
                <a:lnTo>
                  <a:pt x="25146" y="80772"/>
                </a:lnTo>
                <a:lnTo>
                  <a:pt x="23495" y="80645"/>
                </a:lnTo>
                <a:lnTo>
                  <a:pt x="21082" y="80645"/>
                </a:lnTo>
                <a:lnTo>
                  <a:pt x="28829" y="45847"/>
                </a:lnTo>
                <a:lnTo>
                  <a:pt x="66357" y="45847"/>
                </a:lnTo>
                <a:lnTo>
                  <a:pt x="64770" y="44704"/>
                </a:lnTo>
                <a:lnTo>
                  <a:pt x="60452" y="43053"/>
                </a:lnTo>
                <a:lnTo>
                  <a:pt x="60579" y="42164"/>
                </a:lnTo>
                <a:lnTo>
                  <a:pt x="68060" y="38862"/>
                </a:lnTo>
                <a:lnTo>
                  <a:pt x="30480" y="38862"/>
                </a:lnTo>
                <a:lnTo>
                  <a:pt x="37465" y="7493"/>
                </a:lnTo>
                <a:lnTo>
                  <a:pt x="39243" y="7239"/>
                </a:lnTo>
                <a:lnTo>
                  <a:pt x="41148" y="7112"/>
                </a:lnTo>
                <a:lnTo>
                  <a:pt x="43053" y="7112"/>
                </a:lnTo>
                <a:lnTo>
                  <a:pt x="45085" y="6985"/>
                </a:lnTo>
                <a:lnTo>
                  <a:pt x="77444" y="6985"/>
                </a:lnTo>
                <a:lnTo>
                  <a:pt x="77089" y="6604"/>
                </a:lnTo>
                <a:lnTo>
                  <a:pt x="74803" y="4953"/>
                </a:lnTo>
                <a:lnTo>
                  <a:pt x="72390" y="3302"/>
                </a:lnTo>
                <a:lnTo>
                  <a:pt x="69342" y="2031"/>
                </a:lnTo>
                <a:lnTo>
                  <a:pt x="65659" y="1270"/>
                </a:lnTo>
                <a:lnTo>
                  <a:pt x="61976" y="381"/>
                </a:lnTo>
                <a:lnTo>
                  <a:pt x="57531" y="0"/>
                </a:lnTo>
                <a:close/>
              </a:path>
              <a:path w="81915" h="88264">
                <a:moveTo>
                  <a:pt x="66357" y="45847"/>
                </a:moveTo>
                <a:lnTo>
                  <a:pt x="44450" y="45847"/>
                </a:lnTo>
                <a:lnTo>
                  <a:pt x="47244" y="46100"/>
                </a:lnTo>
                <a:lnTo>
                  <a:pt x="51816" y="47117"/>
                </a:lnTo>
                <a:lnTo>
                  <a:pt x="53721" y="47879"/>
                </a:lnTo>
                <a:lnTo>
                  <a:pt x="55245" y="49022"/>
                </a:lnTo>
                <a:lnTo>
                  <a:pt x="56642" y="50037"/>
                </a:lnTo>
                <a:lnTo>
                  <a:pt x="57658" y="51435"/>
                </a:lnTo>
                <a:lnTo>
                  <a:pt x="58928" y="54483"/>
                </a:lnTo>
                <a:lnTo>
                  <a:pt x="59283" y="56261"/>
                </a:lnTo>
                <a:lnTo>
                  <a:pt x="59309" y="62356"/>
                </a:lnTo>
                <a:lnTo>
                  <a:pt x="58801" y="65786"/>
                </a:lnTo>
                <a:lnTo>
                  <a:pt x="57658" y="68706"/>
                </a:lnTo>
                <a:lnTo>
                  <a:pt x="56515" y="71500"/>
                </a:lnTo>
                <a:lnTo>
                  <a:pt x="54864" y="73787"/>
                </a:lnTo>
                <a:lnTo>
                  <a:pt x="52451" y="75565"/>
                </a:lnTo>
                <a:lnTo>
                  <a:pt x="50165" y="77343"/>
                </a:lnTo>
                <a:lnTo>
                  <a:pt x="47244" y="78740"/>
                </a:lnTo>
                <a:lnTo>
                  <a:pt x="43688" y="79502"/>
                </a:lnTo>
                <a:lnTo>
                  <a:pt x="40132" y="80391"/>
                </a:lnTo>
                <a:lnTo>
                  <a:pt x="35941" y="80772"/>
                </a:lnTo>
                <a:lnTo>
                  <a:pt x="62949" y="80772"/>
                </a:lnTo>
                <a:lnTo>
                  <a:pt x="63500" y="80391"/>
                </a:lnTo>
                <a:lnTo>
                  <a:pt x="66802" y="77978"/>
                </a:lnTo>
                <a:lnTo>
                  <a:pt x="69342" y="75056"/>
                </a:lnTo>
                <a:lnTo>
                  <a:pt x="70929" y="71500"/>
                </a:lnTo>
                <a:lnTo>
                  <a:pt x="72517" y="68325"/>
                </a:lnTo>
                <a:lnTo>
                  <a:pt x="73279" y="64389"/>
                </a:lnTo>
                <a:lnTo>
                  <a:pt x="73279" y="56261"/>
                </a:lnTo>
                <a:lnTo>
                  <a:pt x="72263" y="52831"/>
                </a:lnTo>
                <a:lnTo>
                  <a:pt x="67945" y="46990"/>
                </a:lnTo>
                <a:lnTo>
                  <a:pt x="66357" y="45847"/>
                </a:lnTo>
                <a:close/>
              </a:path>
              <a:path w="81915" h="88264">
                <a:moveTo>
                  <a:pt x="77444" y="6985"/>
                </a:moveTo>
                <a:lnTo>
                  <a:pt x="52578" y="6985"/>
                </a:lnTo>
                <a:lnTo>
                  <a:pt x="55499" y="7239"/>
                </a:lnTo>
                <a:lnTo>
                  <a:pt x="60071" y="8255"/>
                </a:lnTo>
                <a:lnTo>
                  <a:pt x="67818" y="22098"/>
                </a:lnTo>
                <a:lnTo>
                  <a:pt x="67310" y="24892"/>
                </a:lnTo>
                <a:lnTo>
                  <a:pt x="66421" y="27305"/>
                </a:lnTo>
                <a:lnTo>
                  <a:pt x="65405" y="29718"/>
                </a:lnTo>
                <a:lnTo>
                  <a:pt x="63881" y="31750"/>
                </a:lnTo>
                <a:lnTo>
                  <a:pt x="61722" y="33400"/>
                </a:lnTo>
                <a:lnTo>
                  <a:pt x="59563" y="35179"/>
                </a:lnTo>
                <a:lnTo>
                  <a:pt x="56896" y="36449"/>
                </a:lnTo>
                <a:lnTo>
                  <a:pt x="53467" y="37465"/>
                </a:lnTo>
                <a:lnTo>
                  <a:pt x="50038" y="38354"/>
                </a:lnTo>
                <a:lnTo>
                  <a:pt x="45847" y="38862"/>
                </a:lnTo>
                <a:lnTo>
                  <a:pt x="68060" y="38862"/>
                </a:lnTo>
                <a:lnTo>
                  <a:pt x="69746" y="38117"/>
                </a:lnTo>
                <a:lnTo>
                  <a:pt x="76295" y="32845"/>
                </a:lnTo>
                <a:lnTo>
                  <a:pt x="80224" y="26358"/>
                </a:lnTo>
                <a:lnTo>
                  <a:pt x="81469" y="19050"/>
                </a:lnTo>
                <a:lnTo>
                  <a:pt x="81437" y="15240"/>
                </a:lnTo>
                <a:lnTo>
                  <a:pt x="81026" y="13081"/>
                </a:lnTo>
                <a:lnTo>
                  <a:pt x="79883" y="10795"/>
                </a:lnTo>
                <a:lnTo>
                  <a:pt x="78867" y="8509"/>
                </a:lnTo>
                <a:lnTo>
                  <a:pt x="77444" y="698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7216393" y="4078223"/>
            <a:ext cx="38735" cy="34925"/>
          </a:xfrm>
          <a:custGeom>
            <a:avLst/>
            <a:gdLst/>
            <a:ahLst/>
            <a:cxnLst/>
            <a:rect l="l" t="t" r="r" b="b"/>
            <a:pathLst>
              <a:path w="38734" h="34925">
                <a:moveTo>
                  <a:pt x="7747" y="0"/>
                </a:moveTo>
                <a:lnTo>
                  <a:pt x="0" y="34798"/>
                </a:lnTo>
                <a:lnTo>
                  <a:pt x="1142" y="34798"/>
                </a:lnTo>
                <a:lnTo>
                  <a:pt x="2412" y="34798"/>
                </a:lnTo>
                <a:lnTo>
                  <a:pt x="4063" y="34925"/>
                </a:lnTo>
                <a:lnTo>
                  <a:pt x="5714" y="34925"/>
                </a:lnTo>
                <a:lnTo>
                  <a:pt x="7747" y="34925"/>
                </a:lnTo>
                <a:lnTo>
                  <a:pt x="10032" y="34925"/>
                </a:lnTo>
                <a:lnTo>
                  <a:pt x="14858" y="34925"/>
                </a:lnTo>
                <a:lnTo>
                  <a:pt x="19050" y="34543"/>
                </a:lnTo>
                <a:lnTo>
                  <a:pt x="22605" y="33655"/>
                </a:lnTo>
                <a:lnTo>
                  <a:pt x="26161" y="32893"/>
                </a:lnTo>
                <a:lnTo>
                  <a:pt x="29082" y="31495"/>
                </a:lnTo>
                <a:lnTo>
                  <a:pt x="31369" y="29718"/>
                </a:lnTo>
                <a:lnTo>
                  <a:pt x="33781" y="27939"/>
                </a:lnTo>
                <a:lnTo>
                  <a:pt x="35432" y="25653"/>
                </a:lnTo>
                <a:lnTo>
                  <a:pt x="36575" y="22859"/>
                </a:lnTo>
                <a:lnTo>
                  <a:pt x="37719" y="19938"/>
                </a:lnTo>
                <a:lnTo>
                  <a:pt x="38226" y="16509"/>
                </a:lnTo>
                <a:lnTo>
                  <a:pt x="38226" y="12573"/>
                </a:lnTo>
                <a:lnTo>
                  <a:pt x="38226" y="10540"/>
                </a:lnTo>
                <a:lnTo>
                  <a:pt x="37846" y="8636"/>
                </a:lnTo>
                <a:lnTo>
                  <a:pt x="37210" y="7112"/>
                </a:lnTo>
                <a:lnTo>
                  <a:pt x="36575" y="5587"/>
                </a:lnTo>
                <a:lnTo>
                  <a:pt x="35559" y="4190"/>
                </a:lnTo>
                <a:lnTo>
                  <a:pt x="34162" y="3175"/>
                </a:lnTo>
                <a:lnTo>
                  <a:pt x="32638" y="2031"/>
                </a:lnTo>
                <a:lnTo>
                  <a:pt x="30733" y="1269"/>
                </a:lnTo>
                <a:lnTo>
                  <a:pt x="28448" y="762"/>
                </a:lnTo>
                <a:lnTo>
                  <a:pt x="26161" y="253"/>
                </a:lnTo>
                <a:lnTo>
                  <a:pt x="23367" y="0"/>
                </a:lnTo>
                <a:lnTo>
                  <a:pt x="20192" y="0"/>
                </a:lnTo>
                <a:lnTo>
                  <a:pt x="774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7225792" y="4039361"/>
            <a:ext cx="37465" cy="32384"/>
          </a:xfrm>
          <a:custGeom>
            <a:avLst/>
            <a:gdLst/>
            <a:ahLst/>
            <a:cxnLst/>
            <a:rect l="l" t="t" r="r" b="b"/>
            <a:pathLst>
              <a:path w="37465" h="32385">
                <a:moveTo>
                  <a:pt x="18796" y="0"/>
                </a:moveTo>
                <a:lnTo>
                  <a:pt x="16636" y="0"/>
                </a:lnTo>
                <a:lnTo>
                  <a:pt x="14604" y="0"/>
                </a:lnTo>
                <a:lnTo>
                  <a:pt x="12573" y="126"/>
                </a:lnTo>
                <a:lnTo>
                  <a:pt x="10667" y="126"/>
                </a:lnTo>
                <a:lnTo>
                  <a:pt x="8762" y="254"/>
                </a:lnTo>
                <a:lnTo>
                  <a:pt x="6984" y="507"/>
                </a:lnTo>
                <a:lnTo>
                  <a:pt x="0" y="31876"/>
                </a:lnTo>
                <a:lnTo>
                  <a:pt x="10413" y="31876"/>
                </a:lnTo>
                <a:lnTo>
                  <a:pt x="15366" y="31876"/>
                </a:lnTo>
                <a:lnTo>
                  <a:pt x="31241" y="26415"/>
                </a:lnTo>
                <a:lnTo>
                  <a:pt x="33400" y="24764"/>
                </a:lnTo>
                <a:lnTo>
                  <a:pt x="34925" y="22732"/>
                </a:lnTo>
                <a:lnTo>
                  <a:pt x="35940" y="20319"/>
                </a:lnTo>
                <a:lnTo>
                  <a:pt x="36829" y="17906"/>
                </a:lnTo>
                <a:lnTo>
                  <a:pt x="37337" y="15112"/>
                </a:lnTo>
                <a:lnTo>
                  <a:pt x="37337" y="12064"/>
                </a:lnTo>
                <a:lnTo>
                  <a:pt x="37210" y="10160"/>
                </a:lnTo>
                <a:lnTo>
                  <a:pt x="36829" y="8381"/>
                </a:lnTo>
                <a:lnTo>
                  <a:pt x="36194" y="6857"/>
                </a:lnTo>
                <a:lnTo>
                  <a:pt x="35559" y="5333"/>
                </a:lnTo>
                <a:lnTo>
                  <a:pt x="22098" y="0"/>
                </a:lnTo>
                <a:lnTo>
                  <a:pt x="1879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7195311" y="4032377"/>
            <a:ext cx="81915" cy="88265"/>
          </a:xfrm>
          <a:custGeom>
            <a:avLst/>
            <a:gdLst/>
            <a:ahLst/>
            <a:cxnLst/>
            <a:rect l="l" t="t" r="r" b="b"/>
            <a:pathLst>
              <a:path w="81915" h="88264">
                <a:moveTo>
                  <a:pt x="16764" y="0"/>
                </a:moveTo>
                <a:lnTo>
                  <a:pt x="52197" y="0"/>
                </a:lnTo>
                <a:lnTo>
                  <a:pt x="57531" y="0"/>
                </a:lnTo>
                <a:lnTo>
                  <a:pt x="61976" y="381"/>
                </a:lnTo>
                <a:lnTo>
                  <a:pt x="65659" y="1270"/>
                </a:lnTo>
                <a:lnTo>
                  <a:pt x="69342" y="2031"/>
                </a:lnTo>
                <a:lnTo>
                  <a:pt x="72390" y="3302"/>
                </a:lnTo>
                <a:lnTo>
                  <a:pt x="74803" y="4953"/>
                </a:lnTo>
                <a:lnTo>
                  <a:pt x="77089" y="6604"/>
                </a:lnTo>
                <a:lnTo>
                  <a:pt x="78867" y="8509"/>
                </a:lnTo>
                <a:lnTo>
                  <a:pt x="79883" y="10795"/>
                </a:lnTo>
                <a:lnTo>
                  <a:pt x="81026" y="13081"/>
                </a:lnTo>
                <a:lnTo>
                  <a:pt x="81534" y="15748"/>
                </a:lnTo>
                <a:lnTo>
                  <a:pt x="81534" y="18668"/>
                </a:lnTo>
                <a:lnTo>
                  <a:pt x="80224" y="26358"/>
                </a:lnTo>
                <a:lnTo>
                  <a:pt x="76295" y="32845"/>
                </a:lnTo>
                <a:lnTo>
                  <a:pt x="69746" y="38117"/>
                </a:lnTo>
                <a:lnTo>
                  <a:pt x="60579" y="42164"/>
                </a:lnTo>
                <a:lnTo>
                  <a:pt x="60579" y="42545"/>
                </a:lnTo>
                <a:lnTo>
                  <a:pt x="60579" y="42799"/>
                </a:lnTo>
                <a:lnTo>
                  <a:pt x="60452" y="43053"/>
                </a:lnTo>
                <a:lnTo>
                  <a:pt x="64770" y="44704"/>
                </a:lnTo>
                <a:lnTo>
                  <a:pt x="67945" y="46990"/>
                </a:lnTo>
                <a:lnTo>
                  <a:pt x="70104" y="49911"/>
                </a:lnTo>
                <a:lnTo>
                  <a:pt x="72263" y="52831"/>
                </a:lnTo>
                <a:lnTo>
                  <a:pt x="73279" y="56261"/>
                </a:lnTo>
                <a:lnTo>
                  <a:pt x="73279" y="60071"/>
                </a:lnTo>
                <a:lnTo>
                  <a:pt x="73279" y="64389"/>
                </a:lnTo>
                <a:lnTo>
                  <a:pt x="72517" y="68325"/>
                </a:lnTo>
                <a:lnTo>
                  <a:pt x="70866" y="71628"/>
                </a:lnTo>
                <a:lnTo>
                  <a:pt x="69342" y="75056"/>
                </a:lnTo>
                <a:lnTo>
                  <a:pt x="39116" y="87756"/>
                </a:lnTo>
                <a:lnTo>
                  <a:pt x="31750" y="87756"/>
                </a:lnTo>
                <a:lnTo>
                  <a:pt x="0" y="87756"/>
                </a:lnTo>
                <a:lnTo>
                  <a:pt x="762" y="83693"/>
                </a:lnTo>
                <a:lnTo>
                  <a:pt x="2159" y="83439"/>
                </a:lnTo>
                <a:lnTo>
                  <a:pt x="3302" y="83185"/>
                </a:lnTo>
                <a:lnTo>
                  <a:pt x="4191" y="82804"/>
                </a:lnTo>
                <a:lnTo>
                  <a:pt x="5080" y="82550"/>
                </a:lnTo>
                <a:lnTo>
                  <a:pt x="5842" y="81915"/>
                </a:lnTo>
                <a:lnTo>
                  <a:pt x="10541" y="68325"/>
                </a:lnTo>
                <a:lnTo>
                  <a:pt x="21590" y="18923"/>
                </a:lnTo>
                <a:lnTo>
                  <a:pt x="22098" y="17018"/>
                </a:lnTo>
                <a:lnTo>
                  <a:pt x="22479" y="15240"/>
                </a:lnTo>
                <a:lnTo>
                  <a:pt x="22606" y="13716"/>
                </a:lnTo>
                <a:lnTo>
                  <a:pt x="22860" y="12192"/>
                </a:lnTo>
                <a:lnTo>
                  <a:pt x="22987" y="10922"/>
                </a:lnTo>
                <a:lnTo>
                  <a:pt x="22987" y="9906"/>
                </a:lnTo>
                <a:lnTo>
                  <a:pt x="22987" y="7874"/>
                </a:lnTo>
                <a:lnTo>
                  <a:pt x="22479" y="6477"/>
                </a:lnTo>
                <a:lnTo>
                  <a:pt x="21463" y="5587"/>
                </a:lnTo>
                <a:lnTo>
                  <a:pt x="20447" y="4699"/>
                </a:lnTo>
                <a:lnTo>
                  <a:pt x="18542" y="4191"/>
                </a:lnTo>
                <a:lnTo>
                  <a:pt x="15748" y="4191"/>
                </a:lnTo>
                <a:lnTo>
                  <a:pt x="1676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286243" y="3994403"/>
            <a:ext cx="206514" cy="148589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296022" y="4010152"/>
            <a:ext cx="197739" cy="137541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525511" y="3863327"/>
            <a:ext cx="157733" cy="19279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540752" y="3883405"/>
            <a:ext cx="137795" cy="173355"/>
          </a:xfrm>
          <a:custGeom>
            <a:avLst/>
            <a:gdLst/>
            <a:ahLst/>
            <a:cxnLst/>
            <a:rect l="l" t="t" r="r" b="b"/>
            <a:pathLst>
              <a:path w="137795" h="173354">
                <a:moveTo>
                  <a:pt x="137795" y="0"/>
                </a:moveTo>
                <a:lnTo>
                  <a:pt x="0" y="0"/>
                </a:lnTo>
                <a:lnTo>
                  <a:pt x="0" y="4572"/>
                </a:lnTo>
                <a:lnTo>
                  <a:pt x="3809" y="5588"/>
                </a:lnTo>
                <a:lnTo>
                  <a:pt x="6476" y="6604"/>
                </a:lnTo>
                <a:lnTo>
                  <a:pt x="14343" y="23876"/>
                </a:lnTo>
                <a:lnTo>
                  <a:pt x="14343" y="149225"/>
                </a:lnTo>
                <a:lnTo>
                  <a:pt x="11683" y="162179"/>
                </a:lnTo>
                <a:lnTo>
                  <a:pt x="10795" y="163576"/>
                </a:lnTo>
                <a:lnTo>
                  <a:pt x="0" y="168529"/>
                </a:lnTo>
                <a:lnTo>
                  <a:pt x="0" y="173101"/>
                </a:lnTo>
                <a:lnTo>
                  <a:pt x="49402" y="173101"/>
                </a:lnTo>
                <a:lnTo>
                  <a:pt x="49402" y="168529"/>
                </a:lnTo>
                <a:lnTo>
                  <a:pt x="45593" y="167513"/>
                </a:lnTo>
                <a:lnTo>
                  <a:pt x="42925" y="166624"/>
                </a:lnTo>
                <a:lnTo>
                  <a:pt x="41275" y="165608"/>
                </a:lnTo>
                <a:lnTo>
                  <a:pt x="39624" y="164719"/>
                </a:lnTo>
                <a:lnTo>
                  <a:pt x="38353" y="163576"/>
                </a:lnTo>
                <a:lnTo>
                  <a:pt x="36575" y="160782"/>
                </a:lnTo>
                <a:lnTo>
                  <a:pt x="35814" y="158750"/>
                </a:lnTo>
                <a:lnTo>
                  <a:pt x="35051" y="153543"/>
                </a:lnTo>
                <a:lnTo>
                  <a:pt x="34798" y="149225"/>
                </a:lnTo>
                <a:lnTo>
                  <a:pt x="34798" y="9906"/>
                </a:lnTo>
                <a:lnTo>
                  <a:pt x="126676" y="9906"/>
                </a:lnTo>
                <a:lnTo>
                  <a:pt x="127000" y="9398"/>
                </a:lnTo>
                <a:lnTo>
                  <a:pt x="128270" y="8255"/>
                </a:lnTo>
                <a:lnTo>
                  <a:pt x="129794" y="7493"/>
                </a:lnTo>
                <a:lnTo>
                  <a:pt x="131318" y="6604"/>
                </a:lnTo>
                <a:lnTo>
                  <a:pt x="133984" y="5588"/>
                </a:lnTo>
                <a:lnTo>
                  <a:pt x="137795" y="4572"/>
                </a:lnTo>
                <a:lnTo>
                  <a:pt x="137795" y="0"/>
                </a:lnTo>
                <a:close/>
              </a:path>
              <a:path w="137795" h="173354">
                <a:moveTo>
                  <a:pt x="126676" y="9906"/>
                </a:moveTo>
                <a:lnTo>
                  <a:pt x="102743" y="9906"/>
                </a:lnTo>
                <a:lnTo>
                  <a:pt x="102627" y="152908"/>
                </a:lnTo>
                <a:lnTo>
                  <a:pt x="102569" y="153543"/>
                </a:lnTo>
                <a:lnTo>
                  <a:pt x="102107" y="156083"/>
                </a:lnTo>
                <a:lnTo>
                  <a:pt x="101726" y="158750"/>
                </a:lnTo>
                <a:lnTo>
                  <a:pt x="101092" y="160782"/>
                </a:lnTo>
                <a:lnTo>
                  <a:pt x="100202" y="162179"/>
                </a:lnTo>
                <a:lnTo>
                  <a:pt x="99187" y="163703"/>
                </a:lnTo>
                <a:lnTo>
                  <a:pt x="98044" y="164846"/>
                </a:lnTo>
                <a:lnTo>
                  <a:pt x="96393" y="165735"/>
                </a:lnTo>
                <a:lnTo>
                  <a:pt x="94869" y="166624"/>
                </a:lnTo>
                <a:lnTo>
                  <a:pt x="92201" y="167513"/>
                </a:lnTo>
                <a:lnTo>
                  <a:pt x="88519" y="168529"/>
                </a:lnTo>
                <a:lnTo>
                  <a:pt x="88519" y="173101"/>
                </a:lnTo>
                <a:lnTo>
                  <a:pt x="137795" y="173101"/>
                </a:lnTo>
                <a:lnTo>
                  <a:pt x="137795" y="168529"/>
                </a:lnTo>
                <a:lnTo>
                  <a:pt x="133857" y="167513"/>
                </a:lnTo>
                <a:lnTo>
                  <a:pt x="131064" y="166497"/>
                </a:lnTo>
                <a:lnTo>
                  <a:pt x="129540" y="165481"/>
                </a:lnTo>
                <a:lnTo>
                  <a:pt x="127889" y="164592"/>
                </a:lnTo>
                <a:lnTo>
                  <a:pt x="126746" y="163322"/>
                </a:lnTo>
                <a:lnTo>
                  <a:pt x="125856" y="161925"/>
                </a:lnTo>
                <a:lnTo>
                  <a:pt x="124968" y="160401"/>
                </a:lnTo>
                <a:lnTo>
                  <a:pt x="124332" y="158369"/>
                </a:lnTo>
                <a:lnTo>
                  <a:pt x="123571" y="152908"/>
                </a:lnTo>
                <a:lnTo>
                  <a:pt x="123571" y="19558"/>
                </a:lnTo>
                <a:lnTo>
                  <a:pt x="123951" y="16891"/>
                </a:lnTo>
                <a:lnTo>
                  <a:pt x="124459" y="14224"/>
                </a:lnTo>
                <a:lnTo>
                  <a:pt x="125095" y="12192"/>
                </a:lnTo>
                <a:lnTo>
                  <a:pt x="126111" y="10795"/>
                </a:lnTo>
                <a:lnTo>
                  <a:pt x="126676" y="990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540752" y="3883405"/>
            <a:ext cx="137795" cy="173355"/>
          </a:xfrm>
          <a:custGeom>
            <a:avLst/>
            <a:gdLst/>
            <a:ahLst/>
            <a:cxnLst/>
            <a:rect l="l" t="t" r="r" b="b"/>
            <a:pathLst>
              <a:path w="137795" h="173354">
                <a:moveTo>
                  <a:pt x="0" y="0"/>
                </a:moveTo>
                <a:lnTo>
                  <a:pt x="137795" y="0"/>
                </a:lnTo>
                <a:lnTo>
                  <a:pt x="137795" y="4572"/>
                </a:lnTo>
                <a:lnTo>
                  <a:pt x="133984" y="5588"/>
                </a:lnTo>
                <a:lnTo>
                  <a:pt x="131318" y="6604"/>
                </a:lnTo>
                <a:lnTo>
                  <a:pt x="129794" y="7493"/>
                </a:lnTo>
                <a:lnTo>
                  <a:pt x="128270" y="8255"/>
                </a:lnTo>
                <a:lnTo>
                  <a:pt x="127000" y="9398"/>
                </a:lnTo>
                <a:lnTo>
                  <a:pt x="126111" y="10795"/>
                </a:lnTo>
                <a:lnTo>
                  <a:pt x="125095" y="12192"/>
                </a:lnTo>
                <a:lnTo>
                  <a:pt x="124459" y="14224"/>
                </a:lnTo>
                <a:lnTo>
                  <a:pt x="123951" y="16891"/>
                </a:lnTo>
                <a:lnTo>
                  <a:pt x="123571" y="19558"/>
                </a:lnTo>
                <a:lnTo>
                  <a:pt x="123444" y="23876"/>
                </a:lnTo>
                <a:lnTo>
                  <a:pt x="123444" y="29845"/>
                </a:lnTo>
                <a:lnTo>
                  <a:pt x="123444" y="143256"/>
                </a:lnTo>
                <a:lnTo>
                  <a:pt x="123444" y="148844"/>
                </a:lnTo>
                <a:lnTo>
                  <a:pt x="123571" y="152908"/>
                </a:lnTo>
                <a:lnTo>
                  <a:pt x="129540" y="165481"/>
                </a:lnTo>
                <a:lnTo>
                  <a:pt x="131064" y="166497"/>
                </a:lnTo>
                <a:lnTo>
                  <a:pt x="133857" y="167513"/>
                </a:lnTo>
                <a:lnTo>
                  <a:pt x="137795" y="168529"/>
                </a:lnTo>
                <a:lnTo>
                  <a:pt x="137795" y="173101"/>
                </a:lnTo>
                <a:lnTo>
                  <a:pt x="88519" y="173101"/>
                </a:lnTo>
                <a:lnTo>
                  <a:pt x="88519" y="168529"/>
                </a:lnTo>
                <a:lnTo>
                  <a:pt x="92201" y="167513"/>
                </a:lnTo>
                <a:lnTo>
                  <a:pt x="94869" y="166624"/>
                </a:lnTo>
                <a:lnTo>
                  <a:pt x="96393" y="165735"/>
                </a:lnTo>
                <a:lnTo>
                  <a:pt x="98044" y="164846"/>
                </a:lnTo>
                <a:lnTo>
                  <a:pt x="99187" y="163703"/>
                </a:lnTo>
                <a:lnTo>
                  <a:pt x="100202" y="162179"/>
                </a:lnTo>
                <a:lnTo>
                  <a:pt x="101092" y="160782"/>
                </a:lnTo>
                <a:lnTo>
                  <a:pt x="101726" y="158750"/>
                </a:lnTo>
                <a:lnTo>
                  <a:pt x="102107" y="156083"/>
                </a:lnTo>
                <a:lnTo>
                  <a:pt x="102616" y="153289"/>
                </a:lnTo>
                <a:lnTo>
                  <a:pt x="102743" y="149098"/>
                </a:lnTo>
                <a:lnTo>
                  <a:pt x="102743" y="143256"/>
                </a:lnTo>
                <a:lnTo>
                  <a:pt x="102743" y="9906"/>
                </a:lnTo>
                <a:lnTo>
                  <a:pt x="34798" y="9906"/>
                </a:lnTo>
                <a:lnTo>
                  <a:pt x="34798" y="143256"/>
                </a:lnTo>
                <a:lnTo>
                  <a:pt x="34798" y="149225"/>
                </a:lnTo>
                <a:lnTo>
                  <a:pt x="37465" y="162179"/>
                </a:lnTo>
                <a:lnTo>
                  <a:pt x="38353" y="163576"/>
                </a:lnTo>
                <a:lnTo>
                  <a:pt x="39624" y="164719"/>
                </a:lnTo>
                <a:lnTo>
                  <a:pt x="41275" y="165608"/>
                </a:lnTo>
                <a:lnTo>
                  <a:pt x="42925" y="166624"/>
                </a:lnTo>
                <a:lnTo>
                  <a:pt x="45593" y="167513"/>
                </a:lnTo>
                <a:lnTo>
                  <a:pt x="49402" y="168529"/>
                </a:lnTo>
                <a:lnTo>
                  <a:pt x="49402" y="173101"/>
                </a:lnTo>
                <a:lnTo>
                  <a:pt x="0" y="173101"/>
                </a:lnTo>
                <a:lnTo>
                  <a:pt x="0" y="168529"/>
                </a:lnTo>
                <a:lnTo>
                  <a:pt x="3682" y="167513"/>
                </a:lnTo>
                <a:lnTo>
                  <a:pt x="6350" y="166624"/>
                </a:lnTo>
                <a:lnTo>
                  <a:pt x="8000" y="165735"/>
                </a:lnTo>
                <a:lnTo>
                  <a:pt x="9525" y="164846"/>
                </a:lnTo>
                <a:lnTo>
                  <a:pt x="10795" y="163576"/>
                </a:lnTo>
                <a:lnTo>
                  <a:pt x="11683" y="162179"/>
                </a:lnTo>
                <a:lnTo>
                  <a:pt x="12700" y="160655"/>
                </a:lnTo>
                <a:lnTo>
                  <a:pt x="13334" y="158623"/>
                </a:lnTo>
                <a:lnTo>
                  <a:pt x="13716" y="155956"/>
                </a:lnTo>
                <a:lnTo>
                  <a:pt x="14097" y="153289"/>
                </a:lnTo>
                <a:lnTo>
                  <a:pt x="14350" y="149098"/>
                </a:lnTo>
                <a:lnTo>
                  <a:pt x="14350" y="143256"/>
                </a:lnTo>
                <a:lnTo>
                  <a:pt x="14350" y="29845"/>
                </a:lnTo>
                <a:lnTo>
                  <a:pt x="14350" y="24003"/>
                </a:lnTo>
                <a:lnTo>
                  <a:pt x="14097" y="19812"/>
                </a:lnTo>
                <a:lnTo>
                  <a:pt x="0" y="4572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684007" y="3956274"/>
            <a:ext cx="52577" cy="1150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699013" y="3975608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4">
                <a:moveTo>
                  <a:pt x="24491" y="27305"/>
                </a:moveTo>
                <a:lnTo>
                  <a:pt x="21189" y="27305"/>
                </a:lnTo>
                <a:lnTo>
                  <a:pt x="1504" y="28067"/>
                </a:lnTo>
                <a:lnTo>
                  <a:pt x="742" y="32639"/>
                </a:lnTo>
                <a:lnTo>
                  <a:pt x="3663" y="32766"/>
                </a:lnTo>
                <a:lnTo>
                  <a:pt x="5695" y="33147"/>
                </a:lnTo>
                <a:lnTo>
                  <a:pt x="6838" y="34036"/>
                </a:lnTo>
                <a:lnTo>
                  <a:pt x="7981" y="34798"/>
                </a:lnTo>
                <a:lnTo>
                  <a:pt x="8616" y="36068"/>
                </a:lnTo>
                <a:lnTo>
                  <a:pt x="8616" y="39878"/>
                </a:lnTo>
                <a:lnTo>
                  <a:pt x="8362" y="41910"/>
                </a:lnTo>
                <a:lnTo>
                  <a:pt x="7981" y="44323"/>
                </a:lnTo>
                <a:lnTo>
                  <a:pt x="6965" y="49530"/>
                </a:lnTo>
                <a:lnTo>
                  <a:pt x="6330" y="52197"/>
                </a:lnTo>
                <a:lnTo>
                  <a:pt x="4425" y="60579"/>
                </a:lnTo>
                <a:lnTo>
                  <a:pt x="3790" y="63500"/>
                </a:lnTo>
                <a:lnTo>
                  <a:pt x="3028" y="66294"/>
                </a:lnTo>
                <a:lnTo>
                  <a:pt x="2393" y="69088"/>
                </a:lnTo>
                <a:lnTo>
                  <a:pt x="1885" y="71628"/>
                </a:lnTo>
                <a:lnTo>
                  <a:pt x="1250" y="74168"/>
                </a:lnTo>
                <a:lnTo>
                  <a:pt x="869" y="76581"/>
                </a:lnTo>
                <a:lnTo>
                  <a:pt x="107" y="81026"/>
                </a:lnTo>
                <a:lnTo>
                  <a:pt x="0" y="86360"/>
                </a:lnTo>
                <a:lnTo>
                  <a:pt x="234" y="87884"/>
                </a:lnTo>
                <a:lnTo>
                  <a:pt x="9505" y="97028"/>
                </a:lnTo>
                <a:lnTo>
                  <a:pt x="13061" y="97028"/>
                </a:lnTo>
                <a:lnTo>
                  <a:pt x="14839" y="96774"/>
                </a:lnTo>
                <a:lnTo>
                  <a:pt x="16490" y="96266"/>
                </a:lnTo>
                <a:lnTo>
                  <a:pt x="18141" y="95885"/>
                </a:lnTo>
                <a:lnTo>
                  <a:pt x="29476" y="87884"/>
                </a:lnTo>
                <a:lnTo>
                  <a:pt x="15601" y="87884"/>
                </a:lnTo>
                <a:lnTo>
                  <a:pt x="14585" y="87503"/>
                </a:lnTo>
                <a:lnTo>
                  <a:pt x="13823" y="86741"/>
                </a:lnTo>
                <a:lnTo>
                  <a:pt x="13188" y="85979"/>
                </a:lnTo>
                <a:lnTo>
                  <a:pt x="12807" y="84709"/>
                </a:lnTo>
                <a:lnTo>
                  <a:pt x="12934" y="80391"/>
                </a:lnTo>
                <a:lnTo>
                  <a:pt x="13188" y="78740"/>
                </a:lnTo>
                <a:lnTo>
                  <a:pt x="13823" y="75057"/>
                </a:lnTo>
                <a:lnTo>
                  <a:pt x="14458" y="72390"/>
                </a:lnTo>
                <a:lnTo>
                  <a:pt x="24491" y="27305"/>
                </a:lnTo>
                <a:close/>
              </a:path>
              <a:path w="33654" h="97154">
                <a:moveTo>
                  <a:pt x="28809" y="79502"/>
                </a:moveTo>
                <a:lnTo>
                  <a:pt x="27412" y="81026"/>
                </a:lnTo>
                <a:lnTo>
                  <a:pt x="23983" y="84455"/>
                </a:lnTo>
                <a:lnTo>
                  <a:pt x="22967" y="85217"/>
                </a:lnTo>
                <a:lnTo>
                  <a:pt x="22078" y="85979"/>
                </a:lnTo>
                <a:lnTo>
                  <a:pt x="21062" y="86614"/>
                </a:lnTo>
                <a:lnTo>
                  <a:pt x="20300" y="87122"/>
                </a:lnTo>
                <a:lnTo>
                  <a:pt x="19411" y="87503"/>
                </a:lnTo>
                <a:lnTo>
                  <a:pt x="18649" y="87757"/>
                </a:lnTo>
                <a:lnTo>
                  <a:pt x="17760" y="87884"/>
                </a:lnTo>
                <a:lnTo>
                  <a:pt x="29476" y="87884"/>
                </a:lnTo>
                <a:lnTo>
                  <a:pt x="31215" y="86233"/>
                </a:lnTo>
                <a:lnTo>
                  <a:pt x="33381" y="83947"/>
                </a:lnTo>
                <a:lnTo>
                  <a:pt x="28809" y="79502"/>
                </a:lnTo>
                <a:close/>
              </a:path>
              <a:path w="33654" h="97154">
                <a:moveTo>
                  <a:pt x="30841" y="0"/>
                </a:moveTo>
                <a:lnTo>
                  <a:pt x="17252" y="0"/>
                </a:lnTo>
                <a:lnTo>
                  <a:pt x="14077" y="14605"/>
                </a:lnTo>
                <a:lnTo>
                  <a:pt x="27539" y="14605"/>
                </a:lnTo>
                <a:lnTo>
                  <a:pt x="308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698993" y="4002913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8" y="0"/>
                </a:moveTo>
                <a:lnTo>
                  <a:pt x="24510" y="0"/>
                </a:lnTo>
                <a:lnTo>
                  <a:pt x="14477" y="45085"/>
                </a:lnTo>
                <a:lnTo>
                  <a:pt x="13842" y="47751"/>
                </a:lnTo>
                <a:lnTo>
                  <a:pt x="13461" y="49911"/>
                </a:lnTo>
                <a:lnTo>
                  <a:pt x="13207" y="51435"/>
                </a:lnTo>
                <a:lnTo>
                  <a:pt x="12953" y="53086"/>
                </a:lnTo>
                <a:lnTo>
                  <a:pt x="12826" y="54482"/>
                </a:lnTo>
                <a:lnTo>
                  <a:pt x="12826" y="55753"/>
                </a:lnTo>
                <a:lnTo>
                  <a:pt x="12826" y="57404"/>
                </a:lnTo>
                <a:lnTo>
                  <a:pt x="13207" y="58674"/>
                </a:lnTo>
                <a:lnTo>
                  <a:pt x="13842" y="59436"/>
                </a:lnTo>
                <a:lnTo>
                  <a:pt x="14604" y="60198"/>
                </a:lnTo>
                <a:lnTo>
                  <a:pt x="15621" y="60579"/>
                </a:lnTo>
                <a:lnTo>
                  <a:pt x="17017" y="60579"/>
                </a:lnTo>
                <a:lnTo>
                  <a:pt x="17779" y="60579"/>
                </a:lnTo>
                <a:lnTo>
                  <a:pt x="18669" y="60451"/>
                </a:lnTo>
                <a:lnTo>
                  <a:pt x="19430" y="60198"/>
                </a:lnTo>
                <a:lnTo>
                  <a:pt x="20320" y="59817"/>
                </a:lnTo>
                <a:lnTo>
                  <a:pt x="21081" y="59309"/>
                </a:lnTo>
                <a:lnTo>
                  <a:pt x="22098" y="58674"/>
                </a:lnTo>
                <a:lnTo>
                  <a:pt x="22986" y="57912"/>
                </a:lnTo>
                <a:lnTo>
                  <a:pt x="24002" y="57150"/>
                </a:lnTo>
                <a:lnTo>
                  <a:pt x="25146" y="56006"/>
                </a:lnTo>
                <a:lnTo>
                  <a:pt x="26161" y="54991"/>
                </a:lnTo>
                <a:lnTo>
                  <a:pt x="27431" y="53720"/>
                </a:lnTo>
                <a:lnTo>
                  <a:pt x="28828" y="52197"/>
                </a:lnTo>
                <a:lnTo>
                  <a:pt x="33400" y="56642"/>
                </a:lnTo>
                <a:lnTo>
                  <a:pt x="31114" y="59055"/>
                </a:lnTo>
                <a:lnTo>
                  <a:pt x="28955" y="61087"/>
                </a:lnTo>
                <a:lnTo>
                  <a:pt x="27050" y="62737"/>
                </a:lnTo>
                <a:lnTo>
                  <a:pt x="25146" y="64388"/>
                </a:lnTo>
                <a:lnTo>
                  <a:pt x="16509" y="68961"/>
                </a:lnTo>
                <a:lnTo>
                  <a:pt x="14858" y="69468"/>
                </a:lnTo>
                <a:lnTo>
                  <a:pt x="13080" y="69723"/>
                </a:lnTo>
                <a:lnTo>
                  <a:pt x="11302" y="69723"/>
                </a:lnTo>
                <a:lnTo>
                  <a:pt x="9525" y="69723"/>
                </a:lnTo>
                <a:lnTo>
                  <a:pt x="8000" y="69342"/>
                </a:lnTo>
                <a:lnTo>
                  <a:pt x="6603" y="68706"/>
                </a:lnTo>
                <a:lnTo>
                  <a:pt x="5206" y="68072"/>
                </a:lnTo>
                <a:lnTo>
                  <a:pt x="0" y="58928"/>
                </a:lnTo>
                <a:lnTo>
                  <a:pt x="0" y="57150"/>
                </a:lnTo>
                <a:lnTo>
                  <a:pt x="0" y="55625"/>
                </a:lnTo>
                <a:lnTo>
                  <a:pt x="126" y="53720"/>
                </a:lnTo>
                <a:lnTo>
                  <a:pt x="507" y="51562"/>
                </a:lnTo>
                <a:lnTo>
                  <a:pt x="888" y="49275"/>
                </a:lnTo>
                <a:lnTo>
                  <a:pt x="1270" y="46862"/>
                </a:lnTo>
                <a:lnTo>
                  <a:pt x="1904" y="44323"/>
                </a:lnTo>
                <a:lnTo>
                  <a:pt x="2412" y="41782"/>
                </a:lnTo>
                <a:lnTo>
                  <a:pt x="3048" y="38988"/>
                </a:lnTo>
                <a:lnTo>
                  <a:pt x="3809" y="36194"/>
                </a:lnTo>
                <a:lnTo>
                  <a:pt x="4445" y="33274"/>
                </a:lnTo>
                <a:lnTo>
                  <a:pt x="5079" y="30480"/>
                </a:lnTo>
                <a:lnTo>
                  <a:pt x="5714" y="27686"/>
                </a:lnTo>
                <a:lnTo>
                  <a:pt x="6350" y="24892"/>
                </a:lnTo>
                <a:lnTo>
                  <a:pt x="6984" y="22225"/>
                </a:lnTo>
                <a:lnTo>
                  <a:pt x="7492" y="19557"/>
                </a:lnTo>
                <a:lnTo>
                  <a:pt x="8000" y="17018"/>
                </a:lnTo>
                <a:lnTo>
                  <a:pt x="8381" y="14605"/>
                </a:lnTo>
                <a:lnTo>
                  <a:pt x="8635" y="12573"/>
                </a:lnTo>
                <a:lnTo>
                  <a:pt x="8762" y="12192"/>
                </a:lnTo>
                <a:lnTo>
                  <a:pt x="8762" y="10541"/>
                </a:lnTo>
                <a:lnTo>
                  <a:pt x="8635" y="8762"/>
                </a:lnTo>
                <a:lnTo>
                  <a:pt x="8000" y="7493"/>
                </a:lnTo>
                <a:lnTo>
                  <a:pt x="6857" y="6731"/>
                </a:lnTo>
                <a:lnTo>
                  <a:pt x="5714" y="5842"/>
                </a:lnTo>
                <a:lnTo>
                  <a:pt x="3682" y="5461"/>
                </a:lnTo>
                <a:lnTo>
                  <a:pt x="761" y="5334"/>
                </a:lnTo>
                <a:lnTo>
                  <a:pt x="1524" y="762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713091" y="3975608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175" y="0"/>
                </a:moveTo>
                <a:lnTo>
                  <a:pt x="16763" y="0"/>
                </a:lnTo>
                <a:lnTo>
                  <a:pt x="13461" y="14605"/>
                </a:lnTo>
                <a:lnTo>
                  <a:pt x="0" y="14605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769352" y="3873982"/>
            <a:ext cx="104359" cy="15166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783703" y="3893692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59" h="132079">
                <a:moveTo>
                  <a:pt x="58800" y="0"/>
                </a:moveTo>
                <a:lnTo>
                  <a:pt x="51307" y="0"/>
                </a:lnTo>
                <a:lnTo>
                  <a:pt x="44323" y="2031"/>
                </a:lnTo>
                <a:lnTo>
                  <a:pt x="37973" y="5968"/>
                </a:lnTo>
                <a:lnTo>
                  <a:pt x="31496" y="9905"/>
                </a:lnTo>
                <a:lnTo>
                  <a:pt x="8890" y="47751"/>
                </a:lnTo>
                <a:lnTo>
                  <a:pt x="40" y="91543"/>
                </a:lnTo>
                <a:lnTo>
                  <a:pt x="0" y="98043"/>
                </a:lnTo>
                <a:lnTo>
                  <a:pt x="428" y="105995"/>
                </a:lnTo>
                <a:lnTo>
                  <a:pt x="18288" y="131952"/>
                </a:lnTo>
                <a:lnTo>
                  <a:pt x="34798" y="131952"/>
                </a:lnTo>
                <a:lnTo>
                  <a:pt x="41655" y="129920"/>
                </a:lnTo>
                <a:lnTo>
                  <a:pt x="48005" y="126110"/>
                </a:lnTo>
                <a:lnTo>
                  <a:pt x="50816" y="124332"/>
                </a:lnTo>
                <a:lnTo>
                  <a:pt x="23875" y="124332"/>
                </a:lnTo>
                <a:lnTo>
                  <a:pt x="20447" y="122808"/>
                </a:lnTo>
                <a:lnTo>
                  <a:pt x="18415" y="119506"/>
                </a:lnTo>
                <a:lnTo>
                  <a:pt x="16255" y="116204"/>
                </a:lnTo>
                <a:lnTo>
                  <a:pt x="15240" y="111124"/>
                </a:lnTo>
                <a:lnTo>
                  <a:pt x="19557" y="70230"/>
                </a:lnTo>
                <a:lnTo>
                  <a:pt x="80959" y="70230"/>
                </a:lnTo>
                <a:lnTo>
                  <a:pt x="82351" y="64117"/>
                </a:lnTo>
                <a:lnTo>
                  <a:pt x="82945" y="60832"/>
                </a:lnTo>
                <a:lnTo>
                  <a:pt x="21844" y="60832"/>
                </a:lnTo>
                <a:lnTo>
                  <a:pt x="25251" y="48714"/>
                </a:lnTo>
                <a:lnTo>
                  <a:pt x="43688" y="12191"/>
                </a:lnTo>
                <a:lnTo>
                  <a:pt x="50419" y="7619"/>
                </a:lnTo>
                <a:lnTo>
                  <a:pt x="77836" y="7619"/>
                </a:lnTo>
                <a:lnTo>
                  <a:pt x="70635" y="2143"/>
                </a:lnTo>
                <a:lnTo>
                  <a:pt x="58800" y="0"/>
                </a:lnTo>
                <a:close/>
              </a:path>
              <a:path w="86359" h="132079">
                <a:moveTo>
                  <a:pt x="80959" y="70230"/>
                </a:moveTo>
                <a:lnTo>
                  <a:pt x="64262" y="70230"/>
                </a:lnTo>
                <a:lnTo>
                  <a:pt x="60834" y="82538"/>
                </a:lnTo>
                <a:lnTo>
                  <a:pt x="57038" y="93344"/>
                </a:lnTo>
                <a:lnTo>
                  <a:pt x="52885" y="102627"/>
                </a:lnTo>
                <a:lnTo>
                  <a:pt x="48387" y="110362"/>
                </a:lnTo>
                <a:lnTo>
                  <a:pt x="42164" y="119760"/>
                </a:lnTo>
                <a:lnTo>
                  <a:pt x="35560" y="124332"/>
                </a:lnTo>
                <a:lnTo>
                  <a:pt x="50816" y="124332"/>
                </a:lnTo>
                <a:lnTo>
                  <a:pt x="74162" y="91543"/>
                </a:lnTo>
                <a:lnTo>
                  <a:pt x="80803" y="70913"/>
                </a:lnTo>
                <a:lnTo>
                  <a:pt x="80959" y="70230"/>
                </a:lnTo>
                <a:close/>
              </a:path>
              <a:path w="86359" h="132079">
                <a:moveTo>
                  <a:pt x="77836" y="7619"/>
                </a:moveTo>
                <a:lnTo>
                  <a:pt x="62229" y="7619"/>
                </a:lnTo>
                <a:lnTo>
                  <a:pt x="65531" y="9143"/>
                </a:lnTo>
                <a:lnTo>
                  <a:pt x="67564" y="12445"/>
                </a:lnTo>
                <a:lnTo>
                  <a:pt x="69723" y="15620"/>
                </a:lnTo>
                <a:lnTo>
                  <a:pt x="70739" y="20446"/>
                </a:lnTo>
                <a:lnTo>
                  <a:pt x="70670" y="28954"/>
                </a:lnTo>
                <a:lnTo>
                  <a:pt x="70470" y="34480"/>
                </a:lnTo>
                <a:lnTo>
                  <a:pt x="69675" y="42513"/>
                </a:lnTo>
                <a:lnTo>
                  <a:pt x="68327" y="51304"/>
                </a:lnTo>
                <a:lnTo>
                  <a:pt x="66421" y="60832"/>
                </a:lnTo>
                <a:lnTo>
                  <a:pt x="82945" y="60832"/>
                </a:lnTo>
                <a:lnTo>
                  <a:pt x="85851" y="34289"/>
                </a:lnTo>
                <a:lnTo>
                  <a:pt x="84161" y="19288"/>
                </a:lnTo>
                <a:lnTo>
                  <a:pt x="79089" y="8572"/>
                </a:lnTo>
                <a:lnTo>
                  <a:pt x="77836" y="76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798943" y="3963923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7" y="0"/>
                </a:moveTo>
                <a:lnTo>
                  <a:pt x="2411" y="9693"/>
                </a:lnTo>
                <a:lnTo>
                  <a:pt x="1063" y="18589"/>
                </a:lnTo>
                <a:lnTo>
                  <a:pt x="263" y="26699"/>
                </a:lnTo>
                <a:lnTo>
                  <a:pt x="0" y="34036"/>
                </a:lnTo>
                <a:lnTo>
                  <a:pt x="0" y="40893"/>
                </a:lnTo>
                <a:lnTo>
                  <a:pt x="1015" y="45974"/>
                </a:lnTo>
                <a:lnTo>
                  <a:pt x="3175" y="49275"/>
                </a:lnTo>
                <a:lnTo>
                  <a:pt x="5206" y="52577"/>
                </a:lnTo>
                <a:lnTo>
                  <a:pt x="8635" y="54101"/>
                </a:lnTo>
                <a:lnTo>
                  <a:pt x="13334" y="54101"/>
                </a:lnTo>
                <a:lnTo>
                  <a:pt x="20320" y="54101"/>
                </a:lnTo>
                <a:lnTo>
                  <a:pt x="45594" y="12307"/>
                </a:lnTo>
                <a:lnTo>
                  <a:pt x="49022" y="0"/>
                </a:lnTo>
                <a:lnTo>
                  <a:pt x="43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805546" y="3901313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813" y="0"/>
                </a:moveTo>
                <a:lnTo>
                  <a:pt x="28575" y="0"/>
                </a:lnTo>
                <a:lnTo>
                  <a:pt x="21844" y="4572"/>
                </a:lnTo>
                <a:lnTo>
                  <a:pt x="3407" y="41094"/>
                </a:lnTo>
                <a:lnTo>
                  <a:pt x="0" y="53212"/>
                </a:lnTo>
                <a:lnTo>
                  <a:pt x="44576" y="53212"/>
                </a:lnTo>
                <a:lnTo>
                  <a:pt x="46483" y="43684"/>
                </a:lnTo>
                <a:lnTo>
                  <a:pt x="47831" y="34893"/>
                </a:lnTo>
                <a:lnTo>
                  <a:pt x="48631" y="26816"/>
                </a:lnTo>
                <a:lnTo>
                  <a:pt x="48895" y="19431"/>
                </a:lnTo>
                <a:lnTo>
                  <a:pt x="48895" y="12826"/>
                </a:lnTo>
                <a:lnTo>
                  <a:pt x="47878" y="8000"/>
                </a:lnTo>
                <a:lnTo>
                  <a:pt x="45720" y="4825"/>
                </a:lnTo>
                <a:lnTo>
                  <a:pt x="43687" y="1524"/>
                </a:lnTo>
                <a:lnTo>
                  <a:pt x="40385" y="0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783703" y="3893692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59" h="132079">
                <a:moveTo>
                  <a:pt x="58800" y="0"/>
                </a:moveTo>
                <a:lnTo>
                  <a:pt x="70635" y="2143"/>
                </a:lnTo>
                <a:lnTo>
                  <a:pt x="79089" y="8572"/>
                </a:lnTo>
                <a:lnTo>
                  <a:pt x="84161" y="19288"/>
                </a:lnTo>
                <a:lnTo>
                  <a:pt x="85851" y="34289"/>
                </a:lnTo>
                <a:lnTo>
                  <a:pt x="85851" y="40766"/>
                </a:lnTo>
                <a:lnTo>
                  <a:pt x="76707" y="84708"/>
                </a:lnTo>
                <a:lnTo>
                  <a:pt x="54228" y="122173"/>
                </a:lnTo>
                <a:lnTo>
                  <a:pt x="34798" y="131952"/>
                </a:lnTo>
                <a:lnTo>
                  <a:pt x="27431" y="131952"/>
                </a:lnTo>
                <a:lnTo>
                  <a:pt x="18288" y="131952"/>
                </a:lnTo>
                <a:lnTo>
                  <a:pt x="0" y="98043"/>
                </a:lnTo>
                <a:lnTo>
                  <a:pt x="0" y="91947"/>
                </a:lnTo>
                <a:lnTo>
                  <a:pt x="8890" y="47751"/>
                </a:lnTo>
                <a:lnTo>
                  <a:pt x="31496" y="9905"/>
                </a:lnTo>
                <a:lnTo>
                  <a:pt x="37973" y="5968"/>
                </a:lnTo>
                <a:lnTo>
                  <a:pt x="44323" y="2031"/>
                </a:lnTo>
                <a:lnTo>
                  <a:pt x="51307" y="0"/>
                </a:lnTo>
                <a:lnTo>
                  <a:pt x="58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869935" y="3948654"/>
            <a:ext cx="52577" cy="1150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884941" y="3967988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4">
                <a:moveTo>
                  <a:pt x="24491" y="27305"/>
                </a:moveTo>
                <a:lnTo>
                  <a:pt x="21189" y="27305"/>
                </a:lnTo>
                <a:lnTo>
                  <a:pt x="1504" y="28067"/>
                </a:lnTo>
                <a:lnTo>
                  <a:pt x="742" y="32638"/>
                </a:lnTo>
                <a:lnTo>
                  <a:pt x="3663" y="32766"/>
                </a:lnTo>
                <a:lnTo>
                  <a:pt x="5695" y="33147"/>
                </a:lnTo>
                <a:lnTo>
                  <a:pt x="6838" y="34036"/>
                </a:lnTo>
                <a:lnTo>
                  <a:pt x="7981" y="34798"/>
                </a:lnTo>
                <a:lnTo>
                  <a:pt x="8616" y="36068"/>
                </a:lnTo>
                <a:lnTo>
                  <a:pt x="8616" y="39878"/>
                </a:lnTo>
                <a:lnTo>
                  <a:pt x="8362" y="41910"/>
                </a:lnTo>
                <a:lnTo>
                  <a:pt x="7981" y="44323"/>
                </a:lnTo>
                <a:lnTo>
                  <a:pt x="6965" y="49530"/>
                </a:lnTo>
                <a:lnTo>
                  <a:pt x="6330" y="52197"/>
                </a:lnTo>
                <a:lnTo>
                  <a:pt x="4425" y="60579"/>
                </a:lnTo>
                <a:lnTo>
                  <a:pt x="3790" y="63500"/>
                </a:lnTo>
                <a:lnTo>
                  <a:pt x="3028" y="66293"/>
                </a:lnTo>
                <a:lnTo>
                  <a:pt x="2393" y="69087"/>
                </a:lnTo>
                <a:lnTo>
                  <a:pt x="1885" y="71628"/>
                </a:lnTo>
                <a:lnTo>
                  <a:pt x="1250" y="74168"/>
                </a:lnTo>
                <a:lnTo>
                  <a:pt x="869" y="76581"/>
                </a:lnTo>
                <a:lnTo>
                  <a:pt x="107" y="81025"/>
                </a:lnTo>
                <a:lnTo>
                  <a:pt x="0" y="86360"/>
                </a:lnTo>
                <a:lnTo>
                  <a:pt x="234" y="87884"/>
                </a:lnTo>
                <a:lnTo>
                  <a:pt x="9505" y="97028"/>
                </a:lnTo>
                <a:lnTo>
                  <a:pt x="13061" y="97028"/>
                </a:lnTo>
                <a:lnTo>
                  <a:pt x="14839" y="96774"/>
                </a:lnTo>
                <a:lnTo>
                  <a:pt x="16490" y="96266"/>
                </a:lnTo>
                <a:lnTo>
                  <a:pt x="18141" y="95885"/>
                </a:lnTo>
                <a:lnTo>
                  <a:pt x="29476" y="87884"/>
                </a:lnTo>
                <a:lnTo>
                  <a:pt x="15601" y="87884"/>
                </a:lnTo>
                <a:lnTo>
                  <a:pt x="14585" y="87503"/>
                </a:lnTo>
                <a:lnTo>
                  <a:pt x="13823" y="86741"/>
                </a:lnTo>
                <a:lnTo>
                  <a:pt x="13188" y="85979"/>
                </a:lnTo>
                <a:lnTo>
                  <a:pt x="12807" y="84709"/>
                </a:lnTo>
                <a:lnTo>
                  <a:pt x="12934" y="80391"/>
                </a:lnTo>
                <a:lnTo>
                  <a:pt x="13188" y="78739"/>
                </a:lnTo>
                <a:lnTo>
                  <a:pt x="13823" y="75056"/>
                </a:lnTo>
                <a:lnTo>
                  <a:pt x="14458" y="72389"/>
                </a:lnTo>
                <a:lnTo>
                  <a:pt x="24491" y="27305"/>
                </a:lnTo>
                <a:close/>
              </a:path>
              <a:path w="33654" h="97154">
                <a:moveTo>
                  <a:pt x="28809" y="79501"/>
                </a:moveTo>
                <a:lnTo>
                  <a:pt x="27412" y="81025"/>
                </a:lnTo>
                <a:lnTo>
                  <a:pt x="23983" y="84455"/>
                </a:lnTo>
                <a:lnTo>
                  <a:pt x="22967" y="85217"/>
                </a:lnTo>
                <a:lnTo>
                  <a:pt x="22078" y="85979"/>
                </a:lnTo>
                <a:lnTo>
                  <a:pt x="21062" y="86613"/>
                </a:lnTo>
                <a:lnTo>
                  <a:pt x="20300" y="87122"/>
                </a:lnTo>
                <a:lnTo>
                  <a:pt x="19411" y="87503"/>
                </a:lnTo>
                <a:lnTo>
                  <a:pt x="18649" y="87756"/>
                </a:lnTo>
                <a:lnTo>
                  <a:pt x="17760" y="87884"/>
                </a:lnTo>
                <a:lnTo>
                  <a:pt x="29476" y="87884"/>
                </a:lnTo>
                <a:lnTo>
                  <a:pt x="31215" y="86232"/>
                </a:lnTo>
                <a:lnTo>
                  <a:pt x="33381" y="83947"/>
                </a:lnTo>
                <a:lnTo>
                  <a:pt x="28809" y="79501"/>
                </a:lnTo>
                <a:close/>
              </a:path>
              <a:path w="33654" h="97154">
                <a:moveTo>
                  <a:pt x="30841" y="0"/>
                </a:moveTo>
                <a:lnTo>
                  <a:pt x="17252" y="0"/>
                </a:lnTo>
                <a:lnTo>
                  <a:pt x="14077" y="14605"/>
                </a:lnTo>
                <a:lnTo>
                  <a:pt x="27539" y="14605"/>
                </a:lnTo>
                <a:lnTo>
                  <a:pt x="308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884921" y="3995292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8" y="0"/>
                </a:moveTo>
                <a:lnTo>
                  <a:pt x="24510" y="0"/>
                </a:lnTo>
                <a:lnTo>
                  <a:pt x="14477" y="45084"/>
                </a:lnTo>
                <a:lnTo>
                  <a:pt x="13843" y="47751"/>
                </a:lnTo>
                <a:lnTo>
                  <a:pt x="13461" y="49910"/>
                </a:lnTo>
                <a:lnTo>
                  <a:pt x="13207" y="51434"/>
                </a:lnTo>
                <a:lnTo>
                  <a:pt x="12953" y="53085"/>
                </a:lnTo>
                <a:lnTo>
                  <a:pt x="12826" y="54482"/>
                </a:lnTo>
                <a:lnTo>
                  <a:pt x="12826" y="55752"/>
                </a:lnTo>
                <a:lnTo>
                  <a:pt x="12826" y="57403"/>
                </a:lnTo>
                <a:lnTo>
                  <a:pt x="13207" y="58673"/>
                </a:lnTo>
                <a:lnTo>
                  <a:pt x="13843" y="59435"/>
                </a:lnTo>
                <a:lnTo>
                  <a:pt x="14604" y="60197"/>
                </a:lnTo>
                <a:lnTo>
                  <a:pt x="15621" y="60578"/>
                </a:lnTo>
                <a:lnTo>
                  <a:pt x="17018" y="60578"/>
                </a:lnTo>
                <a:lnTo>
                  <a:pt x="17779" y="60578"/>
                </a:lnTo>
                <a:lnTo>
                  <a:pt x="18669" y="60451"/>
                </a:lnTo>
                <a:lnTo>
                  <a:pt x="19430" y="60197"/>
                </a:lnTo>
                <a:lnTo>
                  <a:pt x="20320" y="59816"/>
                </a:lnTo>
                <a:lnTo>
                  <a:pt x="21081" y="59308"/>
                </a:lnTo>
                <a:lnTo>
                  <a:pt x="22098" y="58673"/>
                </a:lnTo>
                <a:lnTo>
                  <a:pt x="22986" y="57911"/>
                </a:lnTo>
                <a:lnTo>
                  <a:pt x="24002" y="57149"/>
                </a:lnTo>
                <a:lnTo>
                  <a:pt x="25146" y="56006"/>
                </a:lnTo>
                <a:lnTo>
                  <a:pt x="26161" y="54990"/>
                </a:lnTo>
                <a:lnTo>
                  <a:pt x="27431" y="53720"/>
                </a:lnTo>
                <a:lnTo>
                  <a:pt x="28828" y="52196"/>
                </a:lnTo>
                <a:lnTo>
                  <a:pt x="33400" y="56641"/>
                </a:lnTo>
                <a:lnTo>
                  <a:pt x="31114" y="59054"/>
                </a:lnTo>
                <a:lnTo>
                  <a:pt x="28955" y="61086"/>
                </a:lnTo>
                <a:lnTo>
                  <a:pt x="27050" y="62737"/>
                </a:lnTo>
                <a:lnTo>
                  <a:pt x="25146" y="64388"/>
                </a:lnTo>
                <a:lnTo>
                  <a:pt x="16509" y="68960"/>
                </a:lnTo>
                <a:lnTo>
                  <a:pt x="14858" y="69468"/>
                </a:lnTo>
                <a:lnTo>
                  <a:pt x="13080" y="69722"/>
                </a:lnTo>
                <a:lnTo>
                  <a:pt x="11302" y="69722"/>
                </a:lnTo>
                <a:lnTo>
                  <a:pt x="9525" y="69722"/>
                </a:lnTo>
                <a:lnTo>
                  <a:pt x="8000" y="69341"/>
                </a:lnTo>
                <a:lnTo>
                  <a:pt x="6603" y="68706"/>
                </a:lnTo>
                <a:lnTo>
                  <a:pt x="5206" y="68071"/>
                </a:lnTo>
                <a:lnTo>
                  <a:pt x="0" y="58927"/>
                </a:lnTo>
                <a:lnTo>
                  <a:pt x="0" y="57149"/>
                </a:lnTo>
                <a:lnTo>
                  <a:pt x="0" y="55625"/>
                </a:lnTo>
                <a:lnTo>
                  <a:pt x="126" y="53720"/>
                </a:lnTo>
                <a:lnTo>
                  <a:pt x="507" y="51561"/>
                </a:lnTo>
                <a:lnTo>
                  <a:pt x="888" y="49275"/>
                </a:lnTo>
                <a:lnTo>
                  <a:pt x="1270" y="46862"/>
                </a:lnTo>
                <a:lnTo>
                  <a:pt x="1904" y="44322"/>
                </a:lnTo>
                <a:lnTo>
                  <a:pt x="2412" y="41782"/>
                </a:lnTo>
                <a:lnTo>
                  <a:pt x="3048" y="38988"/>
                </a:lnTo>
                <a:lnTo>
                  <a:pt x="3809" y="36194"/>
                </a:lnTo>
                <a:lnTo>
                  <a:pt x="4445" y="33273"/>
                </a:lnTo>
                <a:lnTo>
                  <a:pt x="5079" y="30479"/>
                </a:lnTo>
                <a:lnTo>
                  <a:pt x="5714" y="27685"/>
                </a:lnTo>
                <a:lnTo>
                  <a:pt x="6350" y="24891"/>
                </a:lnTo>
                <a:lnTo>
                  <a:pt x="6984" y="22224"/>
                </a:lnTo>
                <a:lnTo>
                  <a:pt x="7493" y="19557"/>
                </a:lnTo>
                <a:lnTo>
                  <a:pt x="8000" y="17017"/>
                </a:lnTo>
                <a:lnTo>
                  <a:pt x="8381" y="14604"/>
                </a:lnTo>
                <a:lnTo>
                  <a:pt x="8635" y="12572"/>
                </a:lnTo>
                <a:lnTo>
                  <a:pt x="8762" y="12191"/>
                </a:lnTo>
                <a:lnTo>
                  <a:pt x="8762" y="10540"/>
                </a:lnTo>
                <a:lnTo>
                  <a:pt x="8635" y="8762"/>
                </a:lnTo>
                <a:lnTo>
                  <a:pt x="8000" y="7492"/>
                </a:lnTo>
                <a:lnTo>
                  <a:pt x="6857" y="6730"/>
                </a:lnTo>
                <a:lnTo>
                  <a:pt x="5714" y="5841"/>
                </a:lnTo>
                <a:lnTo>
                  <a:pt x="3682" y="5460"/>
                </a:lnTo>
                <a:lnTo>
                  <a:pt x="761" y="5333"/>
                </a:lnTo>
                <a:lnTo>
                  <a:pt x="1524" y="761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899018" y="3967988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175" y="0"/>
                </a:moveTo>
                <a:lnTo>
                  <a:pt x="16763" y="0"/>
                </a:lnTo>
                <a:lnTo>
                  <a:pt x="13461" y="14605"/>
                </a:lnTo>
                <a:lnTo>
                  <a:pt x="0" y="14605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929371" y="3846576"/>
            <a:ext cx="143948" cy="118110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8039607" y="3883278"/>
            <a:ext cx="29845" cy="82550"/>
          </a:xfrm>
          <a:custGeom>
            <a:avLst/>
            <a:gdLst/>
            <a:ahLst/>
            <a:cxnLst/>
            <a:rect l="l" t="t" r="r" b="b"/>
            <a:pathLst>
              <a:path w="29845" h="82550">
                <a:moveTo>
                  <a:pt x="21336" y="23241"/>
                </a:moveTo>
                <a:lnTo>
                  <a:pt x="16637" y="23241"/>
                </a:lnTo>
                <a:lnTo>
                  <a:pt x="889" y="23876"/>
                </a:lnTo>
                <a:lnTo>
                  <a:pt x="126" y="28194"/>
                </a:lnTo>
                <a:lnTo>
                  <a:pt x="2540" y="28321"/>
                </a:lnTo>
                <a:lnTo>
                  <a:pt x="4318" y="28702"/>
                </a:lnTo>
                <a:lnTo>
                  <a:pt x="5461" y="29210"/>
                </a:lnTo>
                <a:lnTo>
                  <a:pt x="6603" y="29845"/>
                </a:lnTo>
                <a:lnTo>
                  <a:pt x="7239" y="30734"/>
                </a:lnTo>
                <a:lnTo>
                  <a:pt x="7239" y="32893"/>
                </a:lnTo>
                <a:lnTo>
                  <a:pt x="6858" y="36195"/>
                </a:lnTo>
                <a:lnTo>
                  <a:pt x="6476" y="37846"/>
                </a:lnTo>
                <a:lnTo>
                  <a:pt x="6096" y="40005"/>
                </a:lnTo>
                <a:lnTo>
                  <a:pt x="1777" y="58928"/>
                </a:lnTo>
                <a:lnTo>
                  <a:pt x="635" y="64389"/>
                </a:lnTo>
                <a:lnTo>
                  <a:pt x="0" y="68580"/>
                </a:lnTo>
                <a:lnTo>
                  <a:pt x="0" y="74676"/>
                </a:lnTo>
                <a:lnTo>
                  <a:pt x="1016" y="77343"/>
                </a:lnTo>
                <a:lnTo>
                  <a:pt x="2921" y="79375"/>
                </a:lnTo>
                <a:lnTo>
                  <a:pt x="4825" y="81534"/>
                </a:lnTo>
                <a:lnTo>
                  <a:pt x="7239" y="82550"/>
                </a:lnTo>
                <a:lnTo>
                  <a:pt x="13462" y="82550"/>
                </a:lnTo>
                <a:lnTo>
                  <a:pt x="16510" y="81661"/>
                </a:lnTo>
                <a:lnTo>
                  <a:pt x="22351" y="78105"/>
                </a:lnTo>
                <a:lnTo>
                  <a:pt x="25781" y="75311"/>
                </a:lnTo>
                <a:lnTo>
                  <a:pt x="26670" y="74422"/>
                </a:lnTo>
                <a:lnTo>
                  <a:pt x="12700" y="74422"/>
                </a:lnTo>
                <a:lnTo>
                  <a:pt x="11557" y="73025"/>
                </a:lnTo>
                <a:lnTo>
                  <a:pt x="11637" y="68580"/>
                </a:lnTo>
                <a:lnTo>
                  <a:pt x="11811" y="66929"/>
                </a:lnTo>
                <a:lnTo>
                  <a:pt x="12065" y="65786"/>
                </a:lnTo>
                <a:lnTo>
                  <a:pt x="12446" y="63881"/>
                </a:lnTo>
                <a:lnTo>
                  <a:pt x="13081" y="61214"/>
                </a:lnTo>
                <a:lnTo>
                  <a:pt x="21336" y="23241"/>
                </a:lnTo>
                <a:close/>
              </a:path>
              <a:path w="29845" h="82550">
                <a:moveTo>
                  <a:pt x="25526" y="67310"/>
                </a:moveTo>
                <a:lnTo>
                  <a:pt x="21463" y="71374"/>
                </a:lnTo>
                <a:lnTo>
                  <a:pt x="18288" y="73787"/>
                </a:lnTo>
                <a:lnTo>
                  <a:pt x="16764" y="74422"/>
                </a:lnTo>
                <a:lnTo>
                  <a:pt x="26670" y="74422"/>
                </a:lnTo>
                <a:lnTo>
                  <a:pt x="29718" y="71374"/>
                </a:lnTo>
                <a:lnTo>
                  <a:pt x="25526" y="67310"/>
                </a:lnTo>
                <a:close/>
              </a:path>
              <a:path w="29845" h="82550">
                <a:moveTo>
                  <a:pt x="26543" y="0"/>
                </a:moveTo>
                <a:lnTo>
                  <a:pt x="14350" y="0"/>
                </a:lnTo>
                <a:lnTo>
                  <a:pt x="11557" y="12827"/>
                </a:lnTo>
                <a:lnTo>
                  <a:pt x="23749" y="12827"/>
                </a:lnTo>
                <a:lnTo>
                  <a:pt x="265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8039607" y="3906520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89">
                <a:moveTo>
                  <a:pt x="16637" y="0"/>
                </a:moveTo>
                <a:lnTo>
                  <a:pt x="21336" y="0"/>
                </a:lnTo>
                <a:lnTo>
                  <a:pt x="13081" y="37972"/>
                </a:lnTo>
                <a:lnTo>
                  <a:pt x="12446" y="40639"/>
                </a:lnTo>
                <a:lnTo>
                  <a:pt x="12065" y="42544"/>
                </a:lnTo>
                <a:lnTo>
                  <a:pt x="11811" y="43687"/>
                </a:lnTo>
                <a:lnTo>
                  <a:pt x="11684" y="44957"/>
                </a:lnTo>
                <a:lnTo>
                  <a:pt x="11557" y="46100"/>
                </a:lnTo>
                <a:lnTo>
                  <a:pt x="11557" y="47243"/>
                </a:lnTo>
                <a:lnTo>
                  <a:pt x="11557" y="49783"/>
                </a:lnTo>
                <a:lnTo>
                  <a:pt x="12700" y="51180"/>
                </a:lnTo>
                <a:lnTo>
                  <a:pt x="15240" y="51180"/>
                </a:lnTo>
                <a:lnTo>
                  <a:pt x="16764" y="51180"/>
                </a:lnTo>
                <a:lnTo>
                  <a:pt x="18288" y="50545"/>
                </a:lnTo>
                <a:lnTo>
                  <a:pt x="19812" y="49402"/>
                </a:lnTo>
                <a:lnTo>
                  <a:pt x="21463" y="48132"/>
                </a:lnTo>
                <a:lnTo>
                  <a:pt x="23241" y="46354"/>
                </a:lnTo>
                <a:lnTo>
                  <a:pt x="25526" y="44068"/>
                </a:lnTo>
                <a:lnTo>
                  <a:pt x="29718" y="48132"/>
                </a:lnTo>
                <a:lnTo>
                  <a:pt x="13462" y="59308"/>
                </a:lnTo>
                <a:lnTo>
                  <a:pt x="10287" y="59308"/>
                </a:lnTo>
                <a:lnTo>
                  <a:pt x="7239" y="59308"/>
                </a:lnTo>
                <a:lnTo>
                  <a:pt x="4825" y="58292"/>
                </a:lnTo>
                <a:lnTo>
                  <a:pt x="2921" y="56133"/>
                </a:lnTo>
                <a:lnTo>
                  <a:pt x="1016" y="54101"/>
                </a:lnTo>
                <a:lnTo>
                  <a:pt x="0" y="51434"/>
                </a:lnTo>
                <a:lnTo>
                  <a:pt x="0" y="48259"/>
                </a:lnTo>
                <a:lnTo>
                  <a:pt x="0" y="45338"/>
                </a:lnTo>
                <a:lnTo>
                  <a:pt x="635" y="41147"/>
                </a:lnTo>
                <a:lnTo>
                  <a:pt x="1777" y="35686"/>
                </a:lnTo>
                <a:lnTo>
                  <a:pt x="6096" y="16763"/>
                </a:lnTo>
                <a:lnTo>
                  <a:pt x="6476" y="14604"/>
                </a:lnTo>
                <a:lnTo>
                  <a:pt x="6858" y="12953"/>
                </a:lnTo>
                <a:lnTo>
                  <a:pt x="6985" y="11810"/>
                </a:lnTo>
                <a:lnTo>
                  <a:pt x="7112" y="10667"/>
                </a:lnTo>
                <a:lnTo>
                  <a:pt x="7239" y="9651"/>
                </a:lnTo>
                <a:lnTo>
                  <a:pt x="7239" y="8889"/>
                </a:lnTo>
                <a:lnTo>
                  <a:pt x="7239" y="7492"/>
                </a:lnTo>
                <a:lnTo>
                  <a:pt x="126" y="4952"/>
                </a:lnTo>
                <a:lnTo>
                  <a:pt x="889" y="634"/>
                </a:lnTo>
                <a:lnTo>
                  <a:pt x="166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8046593" y="3870959"/>
            <a:ext cx="124367" cy="29718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8089265" y="3890952"/>
            <a:ext cx="78105" cy="10795"/>
          </a:xfrm>
          <a:custGeom>
            <a:avLst/>
            <a:gdLst/>
            <a:ahLst/>
            <a:cxnLst/>
            <a:rect l="l" t="t" r="r" b="b"/>
            <a:pathLst>
              <a:path w="78104" h="10795">
                <a:moveTo>
                  <a:pt x="0" y="10361"/>
                </a:moveTo>
                <a:lnTo>
                  <a:pt x="78009" y="10361"/>
                </a:lnTo>
                <a:lnTo>
                  <a:pt x="78009" y="0"/>
                </a:lnTo>
                <a:lnTo>
                  <a:pt x="0" y="0"/>
                </a:lnTo>
                <a:lnTo>
                  <a:pt x="0" y="1036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8084693" y="3896132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53" y="0"/>
                </a:lnTo>
              </a:path>
            </a:pathLst>
          </a:custGeom>
          <a:ln w="1950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8176259" y="3828288"/>
            <a:ext cx="75438" cy="107442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8190865" y="3848480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37083" y="16002"/>
                </a:moveTo>
                <a:lnTo>
                  <a:pt x="21335" y="16002"/>
                </a:lnTo>
                <a:lnTo>
                  <a:pt x="22351" y="16383"/>
                </a:lnTo>
                <a:lnTo>
                  <a:pt x="22986" y="17145"/>
                </a:lnTo>
                <a:lnTo>
                  <a:pt x="23621" y="17780"/>
                </a:lnTo>
                <a:lnTo>
                  <a:pt x="23774" y="18288"/>
                </a:lnTo>
                <a:lnTo>
                  <a:pt x="23875" y="72263"/>
                </a:lnTo>
                <a:lnTo>
                  <a:pt x="23621" y="74295"/>
                </a:lnTo>
                <a:lnTo>
                  <a:pt x="21589" y="78105"/>
                </a:lnTo>
                <a:lnTo>
                  <a:pt x="21081" y="78613"/>
                </a:lnTo>
                <a:lnTo>
                  <a:pt x="19811" y="79375"/>
                </a:lnTo>
                <a:lnTo>
                  <a:pt x="19176" y="79629"/>
                </a:lnTo>
                <a:lnTo>
                  <a:pt x="18287" y="79883"/>
                </a:lnTo>
                <a:lnTo>
                  <a:pt x="17525" y="80137"/>
                </a:lnTo>
                <a:lnTo>
                  <a:pt x="3682" y="81407"/>
                </a:lnTo>
                <a:lnTo>
                  <a:pt x="3682" y="87249"/>
                </a:lnTo>
                <a:lnTo>
                  <a:pt x="57403" y="87249"/>
                </a:lnTo>
                <a:lnTo>
                  <a:pt x="57403" y="81407"/>
                </a:lnTo>
                <a:lnTo>
                  <a:pt x="54609" y="81280"/>
                </a:lnTo>
                <a:lnTo>
                  <a:pt x="52324" y="81280"/>
                </a:lnTo>
                <a:lnTo>
                  <a:pt x="46608" y="80899"/>
                </a:lnTo>
                <a:lnTo>
                  <a:pt x="45211" y="80645"/>
                </a:lnTo>
                <a:lnTo>
                  <a:pt x="43814" y="80518"/>
                </a:lnTo>
                <a:lnTo>
                  <a:pt x="42671" y="80264"/>
                </a:lnTo>
                <a:lnTo>
                  <a:pt x="41782" y="79883"/>
                </a:lnTo>
                <a:lnTo>
                  <a:pt x="40893" y="79629"/>
                </a:lnTo>
                <a:lnTo>
                  <a:pt x="40131" y="79248"/>
                </a:lnTo>
                <a:lnTo>
                  <a:pt x="39624" y="78613"/>
                </a:lnTo>
                <a:lnTo>
                  <a:pt x="39242" y="78359"/>
                </a:lnTo>
                <a:lnTo>
                  <a:pt x="38100" y="76835"/>
                </a:lnTo>
                <a:lnTo>
                  <a:pt x="37845" y="76327"/>
                </a:lnTo>
                <a:lnTo>
                  <a:pt x="37591" y="75565"/>
                </a:lnTo>
                <a:lnTo>
                  <a:pt x="37464" y="74930"/>
                </a:lnTo>
                <a:lnTo>
                  <a:pt x="37117" y="72263"/>
                </a:lnTo>
                <a:lnTo>
                  <a:pt x="37083" y="16002"/>
                </a:lnTo>
                <a:close/>
              </a:path>
              <a:path w="57784" h="87629">
                <a:moveTo>
                  <a:pt x="37464" y="0"/>
                </a:moveTo>
                <a:lnTo>
                  <a:pt x="33274" y="0"/>
                </a:lnTo>
                <a:lnTo>
                  <a:pt x="22098" y="6096"/>
                </a:lnTo>
                <a:lnTo>
                  <a:pt x="16636" y="9144"/>
                </a:lnTo>
                <a:lnTo>
                  <a:pt x="11049" y="12192"/>
                </a:lnTo>
                <a:lnTo>
                  <a:pt x="5587" y="15240"/>
                </a:lnTo>
                <a:lnTo>
                  <a:pt x="0" y="18288"/>
                </a:lnTo>
                <a:lnTo>
                  <a:pt x="634" y="19685"/>
                </a:lnTo>
                <a:lnTo>
                  <a:pt x="1636" y="21717"/>
                </a:lnTo>
                <a:lnTo>
                  <a:pt x="2031" y="22606"/>
                </a:lnTo>
                <a:lnTo>
                  <a:pt x="2539" y="23622"/>
                </a:lnTo>
                <a:lnTo>
                  <a:pt x="3175" y="24638"/>
                </a:lnTo>
                <a:lnTo>
                  <a:pt x="7492" y="21717"/>
                </a:lnTo>
                <a:lnTo>
                  <a:pt x="11049" y="19685"/>
                </a:lnTo>
                <a:lnTo>
                  <a:pt x="13842" y="18161"/>
                </a:lnTo>
                <a:lnTo>
                  <a:pt x="16636" y="16764"/>
                </a:lnTo>
                <a:lnTo>
                  <a:pt x="18668" y="16002"/>
                </a:lnTo>
                <a:lnTo>
                  <a:pt x="37083" y="16002"/>
                </a:lnTo>
                <a:lnTo>
                  <a:pt x="37210" y="4699"/>
                </a:lnTo>
                <a:lnTo>
                  <a:pt x="374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8190865" y="3848480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33274" y="0"/>
                </a:moveTo>
                <a:lnTo>
                  <a:pt x="37464" y="0"/>
                </a:lnTo>
                <a:lnTo>
                  <a:pt x="37337" y="2540"/>
                </a:lnTo>
                <a:lnTo>
                  <a:pt x="37210" y="4699"/>
                </a:lnTo>
                <a:lnTo>
                  <a:pt x="37210" y="6731"/>
                </a:lnTo>
                <a:lnTo>
                  <a:pt x="37210" y="8636"/>
                </a:lnTo>
                <a:lnTo>
                  <a:pt x="37083" y="10541"/>
                </a:lnTo>
                <a:lnTo>
                  <a:pt x="37083" y="12446"/>
                </a:lnTo>
                <a:lnTo>
                  <a:pt x="37083" y="72009"/>
                </a:lnTo>
                <a:lnTo>
                  <a:pt x="37210" y="73025"/>
                </a:lnTo>
                <a:lnTo>
                  <a:pt x="38480" y="77343"/>
                </a:lnTo>
                <a:lnTo>
                  <a:pt x="38861" y="77851"/>
                </a:lnTo>
                <a:lnTo>
                  <a:pt x="39242" y="78359"/>
                </a:lnTo>
                <a:lnTo>
                  <a:pt x="39624" y="78613"/>
                </a:lnTo>
                <a:lnTo>
                  <a:pt x="40131" y="79248"/>
                </a:lnTo>
                <a:lnTo>
                  <a:pt x="40893" y="79629"/>
                </a:lnTo>
                <a:lnTo>
                  <a:pt x="41782" y="79883"/>
                </a:lnTo>
                <a:lnTo>
                  <a:pt x="42671" y="80264"/>
                </a:lnTo>
                <a:lnTo>
                  <a:pt x="43814" y="80518"/>
                </a:lnTo>
                <a:lnTo>
                  <a:pt x="45211" y="80645"/>
                </a:lnTo>
                <a:lnTo>
                  <a:pt x="46608" y="80899"/>
                </a:lnTo>
                <a:lnTo>
                  <a:pt x="48386" y="81026"/>
                </a:lnTo>
                <a:lnTo>
                  <a:pt x="50291" y="81153"/>
                </a:lnTo>
                <a:lnTo>
                  <a:pt x="52324" y="81280"/>
                </a:lnTo>
                <a:lnTo>
                  <a:pt x="54609" y="81280"/>
                </a:lnTo>
                <a:lnTo>
                  <a:pt x="57403" y="81407"/>
                </a:lnTo>
                <a:lnTo>
                  <a:pt x="57403" y="87249"/>
                </a:lnTo>
                <a:lnTo>
                  <a:pt x="3682" y="87249"/>
                </a:lnTo>
                <a:lnTo>
                  <a:pt x="3682" y="81407"/>
                </a:lnTo>
                <a:lnTo>
                  <a:pt x="6350" y="81280"/>
                </a:lnTo>
                <a:lnTo>
                  <a:pt x="8635" y="81153"/>
                </a:lnTo>
                <a:lnTo>
                  <a:pt x="10413" y="81026"/>
                </a:lnTo>
                <a:lnTo>
                  <a:pt x="12318" y="80899"/>
                </a:lnTo>
                <a:lnTo>
                  <a:pt x="13842" y="80772"/>
                </a:lnTo>
                <a:lnTo>
                  <a:pt x="15239" y="80645"/>
                </a:lnTo>
                <a:lnTo>
                  <a:pt x="16509" y="80391"/>
                </a:lnTo>
                <a:lnTo>
                  <a:pt x="17525" y="80137"/>
                </a:lnTo>
                <a:lnTo>
                  <a:pt x="18287" y="79883"/>
                </a:lnTo>
                <a:lnTo>
                  <a:pt x="19176" y="79629"/>
                </a:lnTo>
                <a:lnTo>
                  <a:pt x="19811" y="79375"/>
                </a:lnTo>
                <a:lnTo>
                  <a:pt x="20446" y="78994"/>
                </a:lnTo>
                <a:lnTo>
                  <a:pt x="21081" y="78613"/>
                </a:lnTo>
                <a:lnTo>
                  <a:pt x="21589" y="78105"/>
                </a:lnTo>
                <a:lnTo>
                  <a:pt x="22098" y="77724"/>
                </a:lnTo>
                <a:lnTo>
                  <a:pt x="22478" y="77216"/>
                </a:lnTo>
                <a:lnTo>
                  <a:pt x="24002" y="70866"/>
                </a:lnTo>
                <a:lnTo>
                  <a:pt x="24002" y="69342"/>
                </a:lnTo>
                <a:lnTo>
                  <a:pt x="24002" y="20828"/>
                </a:lnTo>
                <a:lnTo>
                  <a:pt x="24002" y="19050"/>
                </a:lnTo>
                <a:lnTo>
                  <a:pt x="23621" y="17780"/>
                </a:lnTo>
                <a:lnTo>
                  <a:pt x="22986" y="17145"/>
                </a:lnTo>
                <a:lnTo>
                  <a:pt x="22351" y="16383"/>
                </a:lnTo>
                <a:lnTo>
                  <a:pt x="21335" y="16002"/>
                </a:lnTo>
                <a:lnTo>
                  <a:pt x="20065" y="16002"/>
                </a:lnTo>
                <a:lnTo>
                  <a:pt x="18668" y="16002"/>
                </a:lnTo>
                <a:lnTo>
                  <a:pt x="3175" y="24638"/>
                </a:lnTo>
                <a:lnTo>
                  <a:pt x="2539" y="23622"/>
                </a:lnTo>
                <a:lnTo>
                  <a:pt x="2031" y="22606"/>
                </a:lnTo>
                <a:lnTo>
                  <a:pt x="1524" y="21463"/>
                </a:lnTo>
                <a:lnTo>
                  <a:pt x="1015" y="20447"/>
                </a:lnTo>
                <a:lnTo>
                  <a:pt x="507" y="19431"/>
                </a:lnTo>
                <a:lnTo>
                  <a:pt x="0" y="18288"/>
                </a:lnTo>
                <a:lnTo>
                  <a:pt x="5587" y="15240"/>
                </a:lnTo>
                <a:lnTo>
                  <a:pt x="11049" y="12192"/>
                </a:lnTo>
                <a:lnTo>
                  <a:pt x="16636" y="9144"/>
                </a:lnTo>
                <a:lnTo>
                  <a:pt x="22098" y="6096"/>
                </a:lnTo>
                <a:lnTo>
                  <a:pt x="27685" y="3048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8319516" y="3924300"/>
            <a:ext cx="133375" cy="7086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8333993" y="3982846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4" h="12700">
                <a:moveTo>
                  <a:pt x="0" y="12319"/>
                </a:moveTo>
                <a:lnTo>
                  <a:pt x="114680" y="12319"/>
                </a:lnTo>
                <a:lnTo>
                  <a:pt x="114680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8333993" y="3944239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4" h="12700">
                <a:moveTo>
                  <a:pt x="0" y="12319"/>
                </a:moveTo>
                <a:lnTo>
                  <a:pt x="114680" y="12319"/>
                </a:lnTo>
                <a:lnTo>
                  <a:pt x="114680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8329421" y="3978275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8329421" y="3939666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8500871" y="3944094"/>
            <a:ext cx="706374" cy="31132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8515222" y="3963161"/>
            <a:ext cx="687705" cy="12700"/>
          </a:xfrm>
          <a:custGeom>
            <a:avLst/>
            <a:gdLst/>
            <a:ahLst/>
            <a:cxnLst/>
            <a:rect l="l" t="t" r="r" b="b"/>
            <a:pathLst>
              <a:path w="687704" h="12700">
                <a:moveTo>
                  <a:pt x="0" y="12191"/>
                </a:moveTo>
                <a:lnTo>
                  <a:pt x="687324" y="12191"/>
                </a:lnTo>
                <a:lnTo>
                  <a:pt x="687324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8510651" y="3958590"/>
            <a:ext cx="696595" cy="21590"/>
          </a:xfrm>
          <a:custGeom>
            <a:avLst/>
            <a:gdLst/>
            <a:ahLst/>
            <a:cxnLst/>
            <a:rect l="l" t="t" r="r" b="b"/>
            <a:pathLst>
              <a:path w="696595" h="21589">
                <a:moveTo>
                  <a:pt x="0" y="21335"/>
                </a:moveTo>
                <a:lnTo>
                  <a:pt x="696468" y="21335"/>
                </a:lnTo>
                <a:lnTo>
                  <a:pt x="696468" y="0"/>
                </a:lnTo>
                <a:lnTo>
                  <a:pt x="0" y="0"/>
                </a:lnTo>
                <a:lnTo>
                  <a:pt x="0" y="213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8773668" y="3805428"/>
            <a:ext cx="116585" cy="10744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8789289" y="3825113"/>
            <a:ext cx="96520" cy="88265"/>
          </a:xfrm>
          <a:custGeom>
            <a:avLst/>
            <a:gdLst/>
            <a:ahLst/>
            <a:cxnLst/>
            <a:rect l="l" t="t" r="r" b="b"/>
            <a:pathLst>
              <a:path w="96520" h="88264">
                <a:moveTo>
                  <a:pt x="40131" y="0"/>
                </a:moveTo>
                <a:lnTo>
                  <a:pt x="16763" y="0"/>
                </a:lnTo>
                <a:lnTo>
                  <a:pt x="15747" y="4191"/>
                </a:lnTo>
                <a:lnTo>
                  <a:pt x="18541" y="4191"/>
                </a:lnTo>
                <a:lnTo>
                  <a:pt x="20446" y="4699"/>
                </a:lnTo>
                <a:lnTo>
                  <a:pt x="21462" y="5587"/>
                </a:lnTo>
                <a:lnTo>
                  <a:pt x="22478" y="6350"/>
                </a:lnTo>
                <a:lnTo>
                  <a:pt x="22986" y="7747"/>
                </a:lnTo>
                <a:lnTo>
                  <a:pt x="22944" y="11430"/>
                </a:lnTo>
                <a:lnTo>
                  <a:pt x="22732" y="13969"/>
                </a:lnTo>
                <a:lnTo>
                  <a:pt x="22225" y="17144"/>
                </a:lnTo>
                <a:lnTo>
                  <a:pt x="21716" y="18923"/>
                </a:lnTo>
                <a:lnTo>
                  <a:pt x="10450" y="69342"/>
                </a:lnTo>
                <a:lnTo>
                  <a:pt x="4317" y="82804"/>
                </a:lnTo>
                <a:lnTo>
                  <a:pt x="3428" y="83185"/>
                </a:lnTo>
                <a:lnTo>
                  <a:pt x="2285" y="83438"/>
                </a:lnTo>
                <a:lnTo>
                  <a:pt x="888" y="83693"/>
                </a:lnTo>
                <a:lnTo>
                  <a:pt x="0" y="87756"/>
                </a:lnTo>
                <a:lnTo>
                  <a:pt x="25272" y="87756"/>
                </a:lnTo>
                <a:lnTo>
                  <a:pt x="26034" y="83693"/>
                </a:lnTo>
                <a:lnTo>
                  <a:pt x="23367" y="83438"/>
                </a:lnTo>
                <a:lnTo>
                  <a:pt x="21589" y="82931"/>
                </a:lnTo>
                <a:lnTo>
                  <a:pt x="20446" y="82168"/>
                </a:lnTo>
                <a:lnTo>
                  <a:pt x="19430" y="81406"/>
                </a:lnTo>
                <a:lnTo>
                  <a:pt x="18795" y="80010"/>
                </a:lnTo>
                <a:lnTo>
                  <a:pt x="18859" y="76581"/>
                </a:lnTo>
                <a:lnTo>
                  <a:pt x="19050" y="75437"/>
                </a:lnTo>
                <a:lnTo>
                  <a:pt x="19557" y="71500"/>
                </a:lnTo>
                <a:lnTo>
                  <a:pt x="19965" y="69214"/>
                </a:lnTo>
                <a:lnTo>
                  <a:pt x="20954" y="64516"/>
                </a:lnTo>
                <a:lnTo>
                  <a:pt x="21614" y="61849"/>
                </a:lnTo>
                <a:lnTo>
                  <a:pt x="22097" y="59309"/>
                </a:lnTo>
                <a:lnTo>
                  <a:pt x="23367" y="53975"/>
                </a:lnTo>
                <a:lnTo>
                  <a:pt x="23875" y="51307"/>
                </a:lnTo>
                <a:lnTo>
                  <a:pt x="24510" y="48768"/>
                </a:lnTo>
                <a:lnTo>
                  <a:pt x="25145" y="46355"/>
                </a:lnTo>
                <a:lnTo>
                  <a:pt x="25653" y="44068"/>
                </a:lnTo>
                <a:lnTo>
                  <a:pt x="26288" y="41782"/>
                </a:lnTo>
                <a:lnTo>
                  <a:pt x="26669" y="39750"/>
                </a:lnTo>
                <a:lnTo>
                  <a:pt x="27177" y="38100"/>
                </a:lnTo>
                <a:lnTo>
                  <a:pt x="27558" y="35813"/>
                </a:lnTo>
                <a:lnTo>
                  <a:pt x="28066" y="33528"/>
                </a:lnTo>
                <a:lnTo>
                  <a:pt x="28828" y="29082"/>
                </a:lnTo>
                <a:lnTo>
                  <a:pt x="29336" y="26797"/>
                </a:lnTo>
                <a:lnTo>
                  <a:pt x="30075" y="22732"/>
                </a:lnTo>
                <a:lnTo>
                  <a:pt x="30352" y="20574"/>
                </a:lnTo>
                <a:lnTo>
                  <a:pt x="30733" y="18668"/>
                </a:lnTo>
                <a:lnTo>
                  <a:pt x="31241" y="15239"/>
                </a:lnTo>
                <a:lnTo>
                  <a:pt x="31495" y="13843"/>
                </a:lnTo>
                <a:lnTo>
                  <a:pt x="45409" y="13843"/>
                </a:lnTo>
                <a:lnTo>
                  <a:pt x="41702" y="4063"/>
                </a:lnTo>
                <a:lnTo>
                  <a:pt x="40131" y="0"/>
                </a:lnTo>
                <a:close/>
              </a:path>
              <a:path w="96520" h="88264">
                <a:moveTo>
                  <a:pt x="45409" y="13843"/>
                </a:moveTo>
                <a:lnTo>
                  <a:pt x="32384" y="13843"/>
                </a:lnTo>
                <a:lnTo>
                  <a:pt x="34162" y="19812"/>
                </a:lnTo>
                <a:lnTo>
                  <a:pt x="36194" y="25781"/>
                </a:lnTo>
                <a:lnTo>
                  <a:pt x="38480" y="32004"/>
                </a:lnTo>
                <a:lnTo>
                  <a:pt x="40639" y="38100"/>
                </a:lnTo>
                <a:lnTo>
                  <a:pt x="42925" y="44323"/>
                </a:lnTo>
                <a:lnTo>
                  <a:pt x="47751" y="56768"/>
                </a:lnTo>
                <a:lnTo>
                  <a:pt x="50291" y="62992"/>
                </a:lnTo>
                <a:lnTo>
                  <a:pt x="52756" y="69342"/>
                </a:lnTo>
                <a:lnTo>
                  <a:pt x="55244" y="75437"/>
                </a:lnTo>
                <a:lnTo>
                  <a:pt x="58462" y="83693"/>
                </a:lnTo>
                <a:lnTo>
                  <a:pt x="60070" y="87756"/>
                </a:lnTo>
                <a:lnTo>
                  <a:pt x="70357" y="87756"/>
                </a:lnTo>
                <a:lnTo>
                  <a:pt x="74975" y="67056"/>
                </a:lnTo>
                <a:lnTo>
                  <a:pt x="65024" y="67056"/>
                </a:lnTo>
                <a:lnTo>
                  <a:pt x="63372" y="61849"/>
                </a:lnTo>
                <a:lnTo>
                  <a:pt x="59562" y="50926"/>
                </a:lnTo>
                <a:lnTo>
                  <a:pt x="57530" y="45338"/>
                </a:lnTo>
                <a:lnTo>
                  <a:pt x="55371" y="39750"/>
                </a:lnTo>
                <a:lnTo>
                  <a:pt x="50955" y="28067"/>
                </a:lnTo>
                <a:lnTo>
                  <a:pt x="48844" y="22606"/>
                </a:lnTo>
                <a:lnTo>
                  <a:pt x="46608" y="17018"/>
                </a:lnTo>
                <a:lnTo>
                  <a:pt x="45409" y="13843"/>
                </a:lnTo>
                <a:close/>
              </a:path>
              <a:path w="96520" h="88264">
                <a:moveTo>
                  <a:pt x="96265" y="0"/>
                </a:moveTo>
                <a:lnTo>
                  <a:pt x="71119" y="0"/>
                </a:lnTo>
                <a:lnTo>
                  <a:pt x="70230" y="4191"/>
                </a:lnTo>
                <a:lnTo>
                  <a:pt x="72897" y="4191"/>
                </a:lnTo>
                <a:lnTo>
                  <a:pt x="74802" y="4699"/>
                </a:lnTo>
                <a:lnTo>
                  <a:pt x="75818" y="5587"/>
                </a:lnTo>
                <a:lnTo>
                  <a:pt x="76834" y="6350"/>
                </a:lnTo>
                <a:lnTo>
                  <a:pt x="77342" y="7747"/>
                </a:lnTo>
                <a:lnTo>
                  <a:pt x="77342" y="11430"/>
                </a:lnTo>
                <a:lnTo>
                  <a:pt x="77051" y="13969"/>
                </a:lnTo>
                <a:lnTo>
                  <a:pt x="76326" y="18923"/>
                </a:lnTo>
                <a:lnTo>
                  <a:pt x="75510" y="22732"/>
                </a:lnTo>
                <a:lnTo>
                  <a:pt x="74361" y="28320"/>
                </a:lnTo>
                <a:lnTo>
                  <a:pt x="73659" y="31242"/>
                </a:lnTo>
                <a:lnTo>
                  <a:pt x="72135" y="38100"/>
                </a:lnTo>
                <a:lnTo>
                  <a:pt x="71155" y="41782"/>
                </a:lnTo>
                <a:lnTo>
                  <a:pt x="69468" y="48768"/>
                </a:lnTo>
                <a:lnTo>
                  <a:pt x="68579" y="52959"/>
                </a:lnTo>
                <a:lnTo>
                  <a:pt x="66846" y="61975"/>
                </a:lnTo>
                <a:lnTo>
                  <a:pt x="65912" y="67056"/>
                </a:lnTo>
                <a:lnTo>
                  <a:pt x="74975" y="67056"/>
                </a:lnTo>
                <a:lnTo>
                  <a:pt x="86359" y="15875"/>
                </a:lnTo>
                <a:lnTo>
                  <a:pt x="87629" y="11430"/>
                </a:lnTo>
                <a:lnTo>
                  <a:pt x="95376" y="4063"/>
                </a:lnTo>
                <a:lnTo>
                  <a:pt x="962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8789289" y="3825113"/>
            <a:ext cx="96520" cy="88265"/>
          </a:xfrm>
          <a:custGeom>
            <a:avLst/>
            <a:gdLst/>
            <a:ahLst/>
            <a:cxnLst/>
            <a:rect l="l" t="t" r="r" b="b"/>
            <a:pathLst>
              <a:path w="96520" h="88264">
                <a:moveTo>
                  <a:pt x="16763" y="0"/>
                </a:moveTo>
                <a:lnTo>
                  <a:pt x="40131" y="0"/>
                </a:lnTo>
                <a:lnTo>
                  <a:pt x="42290" y="5587"/>
                </a:lnTo>
                <a:lnTo>
                  <a:pt x="44450" y="11303"/>
                </a:lnTo>
                <a:lnTo>
                  <a:pt x="46608" y="17018"/>
                </a:lnTo>
                <a:lnTo>
                  <a:pt x="48894" y="22732"/>
                </a:lnTo>
                <a:lnTo>
                  <a:pt x="51053" y="28320"/>
                </a:lnTo>
                <a:lnTo>
                  <a:pt x="53212" y="34036"/>
                </a:lnTo>
                <a:lnTo>
                  <a:pt x="55371" y="39750"/>
                </a:lnTo>
                <a:lnTo>
                  <a:pt x="57530" y="45338"/>
                </a:lnTo>
                <a:lnTo>
                  <a:pt x="59562" y="50926"/>
                </a:lnTo>
                <a:lnTo>
                  <a:pt x="61467" y="56387"/>
                </a:lnTo>
                <a:lnTo>
                  <a:pt x="63372" y="61849"/>
                </a:lnTo>
                <a:lnTo>
                  <a:pt x="65024" y="67056"/>
                </a:lnTo>
                <a:lnTo>
                  <a:pt x="65912" y="67056"/>
                </a:lnTo>
                <a:lnTo>
                  <a:pt x="66420" y="64262"/>
                </a:lnTo>
                <a:lnTo>
                  <a:pt x="67055" y="60832"/>
                </a:lnTo>
                <a:lnTo>
                  <a:pt x="67817" y="56895"/>
                </a:lnTo>
                <a:lnTo>
                  <a:pt x="68579" y="52959"/>
                </a:lnTo>
                <a:lnTo>
                  <a:pt x="69468" y="48768"/>
                </a:lnTo>
                <a:lnTo>
                  <a:pt x="70484" y="44576"/>
                </a:lnTo>
                <a:lnTo>
                  <a:pt x="71246" y="41401"/>
                </a:lnTo>
                <a:lnTo>
                  <a:pt x="72135" y="38100"/>
                </a:lnTo>
                <a:lnTo>
                  <a:pt x="72897" y="34670"/>
                </a:lnTo>
                <a:lnTo>
                  <a:pt x="73659" y="31242"/>
                </a:lnTo>
                <a:lnTo>
                  <a:pt x="74421" y="28067"/>
                </a:lnTo>
                <a:lnTo>
                  <a:pt x="75056" y="24892"/>
                </a:lnTo>
                <a:lnTo>
                  <a:pt x="75691" y="21843"/>
                </a:lnTo>
                <a:lnTo>
                  <a:pt x="76326" y="18923"/>
                </a:lnTo>
                <a:lnTo>
                  <a:pt x="76707" y="16256"/>
                </a:lnTo>
                <a:lnTo>
                  <a:pt x="77088" y="13716"/>
                </a:lnTo>
                <a:lnTo>
                  <a:pt x="77342" y="11430"/>
                </a:lnTo>
                <a:lnTo>
                  <a:pt x="77342" y="9779"/>
                </a:lnTo>
                <a:lnTo>
                  <a:pt x="77342" y="7747"/>
                </a:lnTo>
                <a:lnTo>
                  <a:pt x="76834" y="6350"/>
                </a:lnTo>
                <a:lnTo>
                  <a:pt x="75818" y="5587"/>
                </a:lnTo>
                <a:lnTo>
                  <a:pt x="74802" y="4699"/>
                </a:lnTo>
                <a:lnTo>
                  <a:pt x="72897" y="4191"/>
                </a:lnTo>
                <a:lnTo>
                  <a:pt x="70230" y="4191"/>
                </a:lnTo>
                <a:lnTo>
                  <a:pt x="71119" y="0"/>
                </a:lnTo>
                <a:lnTo>
                  <a:pt x="96265" y="0"/>
                </a:lnTo>
                <a:lnTo>
                  <a:pt x="95376" y="4063"/>
                </a:lnTo>
                <a:lnTo>
                  <a:pt x="93852" y="4444"/>
                </a:lnTo>
                <a:lnTo>
                  <a:pt x="92582" y="4825"/>
                </a:lnTo>
                <a:lnTo>
                  <a:pt x="87629" y="11430"/>
                </a:lnTo>
                <a:lnTo>
                  <a:pt x="87121" y="13207"/>
                </a:lnTo>
                <a:lnTo>
                  <a:pt x="86359" y="15875"/>
                </a:lnTo>
                <a:lnTo>
                  <a:pt x="85597" y="19431"/>
                </a:lnTo>
                <a:lnTo>
                  <a:pt x="70357" y="87756"/>
                </a:lnTo>
                <a:lnTo>
                  <a:pt x="60070" y="87756"/>
                </a:lnTo>
                <a:lnTo>
                  <a:pt x="57657" y="81661"/>
                </a:lnTo>
                <a:lnTo>
                  <a:pt x="55244" y="75437"/>
                </a:lnTo>
                <a:lnTo>
                  <a:pt x="52704" y="69214"/>
                </a:lnTo>
                <a:lnTo>
                  <a:pt x="50291" y="62992"/>
                </a:lnTo>
                <a:lnTo>
                  <a:pt x="47751" y="56768"/>
                </a:lnTo>
                <a:lnTo>
                  <a:pt x="45338" y="50545"/>
                </a:lnTo>
                <a:lnTo>
                  <a:pt x="42925" y="44323"/>
                </a:lnTo>
                <a:lnTo>
                  <a:pt x="40639" y="38100"/>
                </a:lnTo>
                <a:lnTo>
                  <a:pt x="38480" y="32004"/>
                </a:lnTo>
                <a:lnTo>
                  <a:pt x="36194" y="25781"/>
                </a:lnTo>
                <a:lnTo>
                  <a:pt x="34162" y="19812"/>
                </a:lnTo>
                <a:lnTo>
                  <a:pt x="32384" y="13843"/>
                </a:lnTo>
                <a:lnTo>
                  <a:pt x="31495" y="13843"/>
                </a:lnTo>
                <a:lnTo>
                  <a:pt x="31241" y="15239"/>
                </a:lnTo>
                <a:lnTo>
                  <a:pt x="30987" y="16891"/>
                </a:lnTo>
                <a:lnTo>
                  <a:pt x="30733" y="18668"/>
                </a:lnTo>
                <a:lnTo>
                  <a:pt x="30352" y="20574"/>
                </a:lnTo>
                <a:lnTo>
                  <a:pt x="30099" y="22606"/>
                </a:lnTo>
                <a:lnTo>
                  <a:pt x="29717" y="24637"/>
                </a:lnTo>
                <a:lnTo>
                  <a:pt x="29336" y="26797"/>
                </a:lnTo>
                <a:lnTo>
                  <a:pt x="28828" y="29082"/>
                </a:lnTo>
                <a:lnTo>
                  <a:pt x="28447" y="31242"/>
                </a:lnTo>
                <a:lnTo>
                  <a:pt x="28066" y="33528"/>
                </a:lnTo>
                <a:lnTo>
                  <a:pt x="27558" y="35813"/>
                </a:lnTo>
                <a:lnTo>
                  <a:pt x="27177" y="38100"/>
                </a:lnTo>
                <a:lnTo>
                  <a:pt x="26669" y="39750"/>
                </a:lnTo>
                <a:lnTo>
                  <a:pt x="26288" y="41782"/>
                </a:lnTo>
                <a:lnTo>
                  <a:pt x="25653" y="44068"/>
                </a:lnTo>
                <a:lnTo>
                  <a:pt x="25145" y="46355"/>
                </a:lnTo>
                <a:lnTo>
                  <a:pt x="24510" y="48768"/>
                </a:lnTo>
                <a:lnTo>
                  <a:pt x="23875" y="51307"/>
                </a:lnTo>
                <a:lnTo>
                  <a:pt x="23367" y="53975"/>
                </a:lnTo>
                <a:lnTo>
                  <a:pt x="22732" y="56642"/>
                </a:lnTo>
                <a:lnTo>
                  <a:pt x="22097" y="59309"/>
                </a:lnTo>
                <a:lnTo>
                  <a:pt x="21589" y="61975"/>
                </a:lnTo>
                <a:lnTo>
                  <a:pt x="20954" y="64516"/>
                </a:lnTo>
                <a:lnTo>
                  <a:pt x="20446" y="66929"/>
                </a:lnTo>
                <a:lnTo>
                  <a:pt x="19938" y="69342"/>
                </a:lnTo>
                <a:lnTo>
                  <a:pt x="19557" y="71500"/>
                </a:lnTo>
                <a:lnTo>
                  <a:pt x="19303" y="73532"/>
                </a:lnTo>
                <a:lnTo>
                  <a:pt x="19050" y="75437"/>
                </a:lnTo>
                <a:lnTo>
                  <a:pt x="18795" y="76962"/>
                </a:lnTo>
                <a:lnTo>
                  <a:pt x="18795" y="78105"/>
                </a:lnTo>
                <a:lnTo>
                  <a:pt x="18795" y="80010"/>
                </a:lnTo>
                <a:lnTo>
                  <a:pt x="26034" y="83693"/>
                </a:lnTo>
                <a:lnTo>
                  <a:pt x="25272" y="87756"/>
                </a:lnTo>
                <a:lnTo>
                  <a:pt x="0" y="87756"/>
                </a:lnTo>
                <a:lnTo>
                  <a:pt x="888" y="83693"/>
                </a:lnTo>
                <a:lnTo>
                  <a:pt x="2285" y="83438"/>
                </a:lnTo>
                <a:lnTo>
                  <a:pt x="3428" y="83185"/>
                </a:lnTo>
                <a:lnTo>
                  <a:pt x="4317" y="82804"/>
                </a:lnTo>
                <a:lnTo>
                  <a:pt x="5206" y="82550"/>
                </a:lnTo>
                <a:lnTo>
                  <a:pt x="5968" y="81914"/>
                </a:lnTo>
                <a:lnTo>
                  <a:pt x="10667" y="68325"/>
                </a:lnTo>
                <a:lnTo>
                  <a:pt x="21716" y="18923"/>
                </a:lnTo>
                <a:lnTo>
                  <a:pt x="22225" y="17144"/>
                </a:lnTo>
                <a:lnTo>
                  <a:pt x="22478" y="15493"/>
                </a:lnTo>
                <a:lnTo>
                  <a:pt x="22732" y="13969"/>
                </a:lnTo>
                <a:lnTo>
                  <a:pt x="22859" y="12318"/>
                </a:lnTo>
                <a:lnTo>
                  <a:pt x="22986" y="10922"/>
                </a:lnTo>
                <a:lnTo>
                  <a:pt x="22986" y="9779"/>
                </a:lnTo>
                <a:lnTo>
                  <a:pt x="22986" y="7747"/>
                </a:lnTo>
                <a:lnTo>
                  <a:pt x="22478" y="6350"/>
                </a:lnTo>
                <a:lnTo>
                  <a:pt x="21462" y="5587"/>
                </a:lnTo>
                <a:lnTo>
                  <a:pt x="20446" y="4699"/>
                </a:lnTo>
                <a:lnTo>
                  <a:pt x="18541" y="4191"/>
                </a:lnTo>
                <a:lnTo>
                  <a:pt x="15747" y="4191"/>
                </a:lnTo>
                <a:lnTo>
                  <a:pt x="167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8891016" y="3800855"/>
            <a:ext cx="32861" cy="11201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8906256" y="3820414"/>
            <a:ext cx="14604" cy="92710"/>
          </a:xfrm>
          <a:custGeom>
            <a:avLst/>
            <a:gdLst/>
            <a:ahLst/>
            <a:cxnLst/>
            <a:rect l="l" t="t" r="r" b="b"/>
            <a:pathLst>
              <a:path w="14604" h="92710">
                <a:moveTo>
                  <a:pt x="13589" y="76708"/>
                </a:moveTo>
                <a:lnTo>
                  <a:pt x="0" y="76708"/>
                </a:lnTo>
                <a:lnTo>
                  <a:pt x="0" y="92456"/>
                </a:lnTo>
                <a:lnTo>
                  <a:pt x="13589" y="92456"/>
                </a:lnTo>
                <a:lnTo>
                  <a:pt x="13589" y="76708"/>
                </a:lnTo>
                <a:close/>
              </a:path>
              <a:path w="14604" h="92710">
                <a:moveTo>
                  <a:pt x="14224" y="0"/>
                </a:moveTo>
                <a:lnTo>
                  <a:pt x="0" y="0"/>
                </a:lnTo>
                <a:lnTo>
                  <a:pt x="3301" y="64262"/>
                </a:lnTo>
                <a:lnTo>
                  <a:pt x="9778" y="64262"/>
                </a:lnTo>
                <a:lnTo>
                  <a:pt x="1422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8906256" y="3897121"/>
            <a:ext cx="13970" cy="15875"/>
          </a:xfrm>
          <a:custGeom>
            <a:avLst/>
            <a:gdLst/>
            <a:ahLst/>
            <a:cxnLst/>
            <a:rect l="l" t="t" r="r" b="b"/>
            <a:pathLst>
              <a:path w="13970" h="15875">
                <a:moveTo>
                  <a:pt x="0" y="0"/>
                </a:moveTo>
                <a:lnTo>
                  <a:pt x="13589" y="0"/>
                </a:lnTo>
                <a:lnTo>
                  <a:pt x="13589" y="15747"/>
                </a:lnTo>
                <a:lnTo>
                  <a:pt x="0" y="1574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8906256" y="3820414"/>
            <a:ext cx="14604" cy="64769"/>
          </a:xfrm>
          <a:custGeom>
            <a:avLst/>
            <a:gdLst/>
            <a:ahLst/>
            <a:cxnLst/>
            <a:rect l="l" t="t" r="r" b="b"/>
            <a:pathLst>
              <a:path w="14604" h="64770">
                <a:moveTo>
                  <a:pt x="0" y="0"/>
                </a:moveTo>
                <a:lnTo>
                  <a:pt x="14224" y="0"/>
                </a:lnTo>
                <a:lnTo>
                  <a:pt x="9778" y="64262"/>
                </a:lnTo>
                <a:lnTo>
                  <a:pt x="3301" y="64262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8503919" y="4012691"/>
            <a:ext cx="101379" cy="107442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8519668" y="4032377"/>
            <a:ext cx="81915" cy="88265"/>
          </a:xfrm>
          <a:custGeom>
            <a:avLst/>
            <a:gdLst/>
            <a:ahLst/>
            <a:cxnLst/>
            <a:rect l="l" t="t" r="r" b="b"/>
            <a:pathLst>
              <a:path w="81915" h="88264">
                <a:moveTo>
                  <a:pt x="57530" y="0"/>
                </a:moveTo>
                <a:lnTo>
                  <a:pt x="16763" y="0"/>
                </a:lnTo>
                <a:lnTo>
                  <a:pt x="15748" y="4191"/>
                </a:lnTo>
                <a:lnTo>
                  <a:pt x="18541" y="4191"/>
                </a:lnTo>
                <a:lnTo>
                  <a:pt x="20447" y="4699"/>
                </a:lnTo>
                <a:lnTo>
                  <a:pt x="22478" y="6477"/>
                </a:lnTo>
                <a:lnTo>
                  <a:pt x="22756" y="7239"/>
                </a:lnTo>
                <a:lnTo>
                  <a:pt x="22859" y="12192"/>
                </a:lnTo>
                <a:lnTo>
                  <a:pt x="22605" y="13716"/>
                </a:lnTo>
                <a:lnTo>
                  <a:pt x="22478" y="15240"/>
                </a:lnTo>
                <a:lnTo>
                  <a:pt x="22064" y="17145"/>
                </a:lnTo>
                <a:lnTo>
                  <a:pt x="21561" y="19050"/>
                </a:lnTo>
                <a:lnTo>
                  <a:pt x="10459" y="68706"/>
                </a:lnTo>
                <a:lnTo>
                  <a:pt x="4190" y="82804"/>
                </a:lnTo>
                <a:lnTo>
                  <a:pt x="3301" y="83185"/>
                </a:lnTo>
                <a:lnTo>
                  <a:pt x="2158" y="83439"/>
                </a:lnTo>
                <a:lnTo>
                  <a:pt x="761" y="83693"/>
                </a:lnTo>
                <a:lnTo>
                  <a:pt x="0" y="87756"/>
                </a:lnTo>
                <a:lnTo>
                  <a:pt x="39115" y="87756"/>
                </a:lnTo>
                <a:lnTo>
                  <a:pt x="45338" y="87122"/>
                </a:lnTo>
                <a:lnTo>
                  <a:pt x="55879" y="84581"/>
                </a:lnTo>
                <a:lnTo>
                  <a:pt x="60198" y="82677"/>
                </a:lnTo>
                <a:lnTo>
                  <a:pt x="62949" y="80772"/>
                </a:lnTo>
                <a:lnTo>
                  <a:pt x="25146" y="80772"/>
                </a:lnTo>
                <a:lnTo>
                  <a:pt x="23495" y="80645"/>
                </a:lnTo>
                <a:lnTo>
                  <a:pt x="21081" y="80645"/>
                </a:lnTo>
                <a:lnTo>
                  <a:pt x="28828" y="45847"/>
                </a:lnTo>
                <a:lnTo>
                  <a:pt x="66357" y="45847"/>
                </a:lnTo>
                <a:lnTo>
                  <a:pt x="64770" y="44704"/>
                </a:lnTo>
                <a:lnTo>
                  <a:pt x="60451" y="43053"/>
                </a:lnTo>
                <a:lnTo>
                  <a:pt x="60578" y="42164"/>
                </a:lnTo>
                <a:lnTo>
                  <a:pt x="68060" y="38862"/>
                </a:lnTo>
                <a:lnTo>
                  <a:pt x="30479" y="38862"/>
                </a:lnTo>
                <a:lnTo>
                  <a:pt x="37464" y="7493"/>
                </a:lnTo>
                <a:lnTo>
                  <a:pt x="39242" y="7239"/>
                </a:lnTo>
                <a:lnTo>
                  <a:pt x="41148" y="7112"/>
                </a:lnTo>
                <a:lnTo>
                  <a:pt x="43052" y="7112"/>
                </a:lnTo>
                <a:lnTo>
                  <a:pt x="45084" y="6985"/>
                </a:lnTo>
                <a:lnTo>
                  <a:pt x="77444" y="6985"/>
                </a:lnTo>
                <a:lnTo>
                  <a:pt x="77088" y="6604"/>
                </a:lnTo>
                <a:lnTo>
                  <a:pt x="74802" y="4953"/>
                </a:lnTo>
                <a:lnTo>
                  <a:pt x="72389" y="3302"/>
                </a:lnTo>
                <a:lnTo>
                  <a:pt x="69341" y="2031"/>
                </a:lnTo>
                <a:lnTo>
                  <a:pt x="65658" y="1270"/>
                </a:lnTo>
                <a:lnTo>
                  <a:pt x="61975" y="381"/>
                </a:lnTo>
                <a:lnTo>
                  <a:pt x="57530" y="0"/>
                </a:lnTo>
                <a:close/>
              </a:path>
              <a:path w="81915" h="88264">
                <a:moveTo>
                  <a:pt x="66357" y="45847"/>
                </a:moveTo>
                <a:lnTo>
                  <a:pt x="44450" y="45847"/>
                </a:lnTo>
                <a:lnTo>
                  <a:pt x="47243" y="46100"/>
                </a:lnTo>
                <a:lnTo>
                  <a:pt x="51815" y="47117"/>
                </a:lnTo>
                <a:lnTo>
                  <a:pt x="53721" y="47879"/>
                </a:lnTo>
                <a:lnTo>
                  <a:pt x="55245" y="49022"/>
                </a:lnTo>
                <a:lnTo>
                  <a:pt x="56641" y="50037"/>
                </a:lnTo>
                <a:lnTo>
                  <a:pt x="57657" y="51435"/>
                </a:lnTo>
                <a:lnTo>
                  <a:pt x="58927" y="54483"/>
                </a:lnTo>
                <a:lnTo>
                  <a:pt x="59283" y="56261"/>
                </a:lnTo>
                <a:lnTo>
                  <a:pt x="59308" y="62356"/>
                </a:lnTo>
                <a:lnTo>
                  <a:pt x="58800" y="65786"/>
                </a:lnTo>
                <a:lnTo>
                  <a:pt x="57657" y="68706"/>
                </a:lnTo>
                <a:lnTo>
                  <a:pt x="56514" y="71500"/>
                </a:lnTo>
                <a:lnTo>
                  <a:pt x="54863" y="73787"/>
                </a:lnTo>
                <a:lnTo>
                  <a:pt x="52450" y="75565"/>
                </a:lnTo>
                <a:lnTo>
                  <a:pt x="50164" y="77343"/>
                </a:lnTo>
                <a:lnTo>
                  <a:pt x="47243" y="78740"/>
                </a:lnTo>
                <a:lnTo>
                  <a:pt x="43687" y="79502"/>
                </a:lnTo>
                <a:lnTo>
                  <a:pt x="40131" y="80391"/>
                </a:lnTo>
                <a:lnTo>
                  <a:pt x="35940" y="80772"/>
                </a:lnTo>
                <a:lnTo>
                  <a:pt x="62949" y="80772"/>
                </a:lnTo>
                <a:lnTo>
                  <a:pt x="63500" y="80391"/>
                </a:lnTo>
                <a:lnTo>
                  <a:pt x="66801" y="77978"/>
                </a:lnTo>
                <a:lnTo>
                  <a:pt x="69341" y="75056"/>
                </a:lnTo>
                <a:lnTo>
                  <a:pt x="70929" y="71500"/>
                </a:lnTo>
                <a:lnTo>
                  <a:pt x="72516" y="68325"/>
                </a:lnTo>
                <a:lnTo>
                  <a:pt x="73278" y="64389"/>
                </a:lnTo>
                <a:lnTo>
                  <a:pt x="73278" y="56261"/>
                </a:lnTo>
                <a:lnTo>
                  <a:pt x="72262" y="52831"/>
                </a:lnTo>
                <a:lnTo>
                  <a:pt x="67945" y="46990"/>
                </a:lnTo>
                <a:lnTo>
                  <a:pt x="66357" y="45847"/>
                </a:lnTo>
                <a:close/>
              </a:path>
              <a:path w="81915" h="88264">
                <a:moveTo>
                  <a:pt x="77444" y="6985"/>
                </a:moveTo>
                <a:lnTo>
                  <a:pt x="52577" y="6985"/>
                </a:lnTo>
                <a:lnTo>
                  <a:pt x="55499" y="7239"/>
                </a:lnTo>
                <a:lnTo>
                  <a:pt x="60071" y="8255"/>
                </a:lnTo>
                <a:lnTo>
                  <a:pt x="67817" y="22098"/>
                </a:lnTo>
                <a:lnTo>
                  <a:pt x="67309" y="24892"/>
                </a:lnTo>
                <a:lnTo>
                  <a:pt x="66421" y="27305"/>
                </a:lnTo>
                <a:lnTo>
                  <a:pt x="65404" y="29718"/>
                </a:lnTo>
                <a:lnTo>
                  <a:pt x="63880" y="31750"/>
                </a:lnTo>
                <a:lnTo>
                  <a:pt x="61722" y="33400"/>
                </a:lnTo>
                <a:lnTo>
                  <a:pt x="59562" y="35179"/>
                </a:lnTo>
                <a:lnTo>
                  <a:pt x="56896" y="36449"/>
                </a:lnTo>
                <a:lnTo>
                  <a:pt x="53466" y="37465"/>
                </a:lnTo>
                <a:lnTo>
                  <a:pt x="50037" y="38354"/>
                </a:lnTo>
                <a:lnTo>
                  <a:pt x="45847" y="38862"/>
                </a:lnTo>
                <a:lnTo>
                  <a:pt x="68060" y="38862"/>
                </a:lnTo>
                <a:lnTo>
                  <a:pt x="69746" y="38117"/>
                </a:lnTo>
                <a:lnTo>
                  <a:pt x="76295" y="32845"/>
                </a:lnTo>
                <a:lnTo>
                  <a:pt x="80224" y="26358"/>
                </a:lnTo>
                <a:lnTo>
                  <a:pt x="81469" y="19050"/>
                </a:lnTo>
                <a:lnTo>
                  <a:pt x="81437" y="15240"/>
                </a:lnTo>
                <a:lnTo>
                  <a:pt x="81025" y="13081"/>
                </a:lnTo>
                <a:lnTo>
                  <a:pt x="79882" y="10795"/>
                </a:lnTo>
                <a:lnTo>
                  <a:pt x="78866" y="8509"/>
                </a:lnTo>
                <a:lnTo>
                  <a:pt x="77444" y="698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8540750" y="4078223"/>
            <a:ext cx="38735" cy="34925"/>
          </a:xfrm>
          <a:custGeom>
            <a:avLst/>
            <a:gdLst/>
            <a:ahLst/>
            <a:cxnLst/>
            <a:rect l="l" t="t" r="r" b="b"/>
            <a:pathLst>
              <a:path w="38734" h="34925">
                <a:moveTo>
                  <a:pt x="7747" y="0"/>
                </a:moveTo>
                <a:lnTo>
                  <a:pt x="0" y="34798"/>
                </a:lnTo>
                <a:lnTo>
                  <a:pt x="1143" y="34798"/>
                </a:lnTo>
                <a:lnTo>
                  <a:pt x="2413" y="34798"/>
                </a:lnTo>
                <a:lnTo>
                  <a:pt x="4064" y="34925"/>
                </a:lnTo>
                <a:lnTo>
                  <a:pt x="5715" y="34925"/>
                </a:lnTo>
                <a:lnTo>
                  <a:pt x="7747" y="34925"/>
                </a:lnTo>
                <a:lnTo>
                  <a:pt x="10032" y="34925"/>
                </a:lnTo>
                <a:lnTo>
                  <a:pt x="14858" y="34925"/>
                </a:lnTo>
                <a:lnTo>
                  <a:pt x="19050" y="34543"/>
                </a:lnTo>
                <a:lnTo>
                  <a:pt x="22605" y="33655"/>
                </a:lnTo>
                <a:lnTo>
                  <a:pt x="26161" y="32893"/>
                </a:lnTo>
                <a:lnTo>
                  <a:pt x="29082" y="31495"/>
                </a:lnTo>
                <a:lnTo>
                  <a:pt x="31369" y="29718"/>
                </a:lnTo>
                <a:lnTo>
                  <a:pt x="33781" y="27939"/>
                </a:lnTo>
                <a:lnTo>
                  <a:pt x="35432" y="25653"/>
                </a:lnTo>
                <a:lnTo>
                  <a:pt x="36575" y="22859"/>
                </a:lnTo>
                <a:lnTo>
                  <a:pt x="37719" y="19938"/>
                </a:lnTo>
                <a:lnTo>
                  <a:pt x="38226" y="16509"/>
                </a:lnTo>
                <a:lnTo>
                  <a:pt x="38226" y="12573"/>
                </a:lnTo>
                <a:lnTo>
                  <a:pt x="38226" y="10540"/>
                </a:lnTo>
                <a:lnTo>
                  <a:pt x="37846" y="8636"/>
                </a:lnTo>
                <a:lnTo>
                  <a:pt x="37210" y="7112"/>
                </a:lnTo>
                <a:lnTo>
                  <a:pt x="36575" y="5587"/>
                </a:lnTo>
                <a:lnTo>
                  <a:pt x="35559" y="4190"/>
                </a:lnTo>
                <a:lnTo>
                  <a:pt x="34163" y="3175"/>
                </a:lnTo>
                <a:lnTo>
                  <a:pt x="32639" y="2031"/>
                </a:lnTo>
                <a:lnTo>
                  <a:pt x="30733" y="1269"/>
                </a:lnTo>
                <a:lnTo>
                  <a:pt x="28448" y="762"/>
                </a:lnTo>
                <a:lnTo>
                  <a:pt x="26161" y="253"/>
                </a:lnTo>
                <a:lnTo>
                  <a:pt x="23368" y="0"/>
                </a:lnTo>
                <a:lnTo>
                  <a:pt x="20193" y="0"/>
                </a:lnTo>
                <a:lnTo>
                  <a:pt x="774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8550147" y="4039361"/>
            <a:ext cx="37465" cy="32384"/>
          </a:xfrm>
          <a:custGeom>
            <a:avLst/>
            <a:gdLst/>
            <a:ahLst/>
            <a:cxnLst/>
            <a:rect l="l" t="t" r="r" b="b"/>
            <a:pathLst>
              <a:path w="37465" h="32385">
                <a:moveTo>
                  <a:pt x="18796" y="0"/>
                </a:moveTo>
                <a:lnTo>
                  <a:pt x="16636" y="0"/>
                </a:lnTo>
                <a:lnTo>
                  <a:pt x="14604" y="0"/>
                </a:lnTo>
                <a:lnTo>
                  <a:pt x="12573" y="126"/>
                </a:lnTo>
                <a:lnTo>
                  <a:pt x="10668" y="126"/>
                </a:lnTo>
                <a:lnTo>
                  <a:pt x="8762" y="254"/>
                </a:lnTo>
                <a:lnTo>
                  <a:pt x="6984" y="507"/>
                </a:lnTo>
                <a:lnTo>
                  <a:pt x="0" y="31876"/>
                </a:lnTo>
                <a:lnTo>
                  <a:pt x="10413" y="31876"/>
                </a:lnTo>
                <a:lnTo>
                  <a:pt x="15367" y="31876"/>
                </a:lnTo>
                <a:lnTo>
                  <a:pt x="31242" y="26415"/>
                </a:lnTo>
                <a:lnTo>
                  <a:pt x="33400" y="24764"/>
                </a:lnTo>
                <a:lnTo>
                  <a:pt x="34925" y="22732"/>
                </a:lnTo>
                <a:lnTo>
                  <a:pt x="35941" y="20319"/>
                </a:lnTo>
                <a:lnTo>
                  <a:pt x="36829" y="17906"/>
                </a:lnTo>
                <a:lnTo>
                  <a:pt x="37337" y="15112"/>
                </a:lnTo>
                <a:lnTo>
                  <a:pt x="37337" y="12064"/>
                </a:lnTo>
                <a:lnTo>
                  <a:pt x="27304" y="762"/>
                </a:lnTo>
                <a:lnTo>
                  <a:pt x="25019" y="254"/>
                </a:lnTo>
                <a:lnTo>
                  <a:pt x="22098" y="0"/>
                </a:lnTo>
                <a:lnTo>
                  <a:pt x="1879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8519668" y="4032377"/>
            <a:ext cx="81915" cy="88265"/>
          </a:xfrm>
          <a:custGeom>
            <a:avLst/>
            <a:gdLst/>
            <a:ahLst/>
            <a:cxnLst/>
            <a:rect l="l" t="t" r="r" b="b"/>
            <a:pathLst>
              <a:path w="81915" h="88264">
                <a:moveTo>
                  <a:pt x="16763" y="0"/>
                </a:moveTo>
                <a:lnTo>
                  <a:pt x="52197" y="0"/>
                </a:lnTo>
                <a:lnTo>
                  <a:pt x="57530" y="0"/>
                </a:lnTo>
                <a:lnTo>
                  <a:pt x="61975" y="381"/>
                </a:lnTo>
                <a:lnTo>
                  <a:pt x="65658" y="1270"/>
                </a:lnTo>
                <a:lnTo>
                  <a:pt x="69341" y="2031"/>
                </a:lnTo>
                <a:lnTo>
                  <a:pt x="72389" y="3302"/>
                </a:lnTo>
                <a:lnTo>
                  <a:pt x="74802" y="4953"/>
                </a:lnTo>
                <a:lnTo>
                  <a:pt x="77088" y="6604"/>
                </a:lnTo>
                <a:lnTo>
                  <a:pt x="78866" y="8509"/>
                </a:lnTo>
                <a:lnTo>
                  <a:pt x="79882" y="10795"/>
                </a:lnTo>
                <a:lnTo>
                  <a:pt x="81025" y="13081"/>
                </a:lnTo>
                <a:lnTo>
                  <a:pt x="81533" y="15748"/>
                </a:lnTo>
                <a:lnTo>
                  <a:pt x="81533" y="18668"/>
                </a:lnTo>
                <a:lnTo>
                  <a:pt x="80224" y="26358"/>
                </a:lnTo>
                <a:lnTo>
                  <a:pt x="76295" y="32845"/>
                </a:lnTo>
                <a:lnTo>
                  <a:pt x="69746" y="38117"/>
                </a:lnTo>
                <a:lnTo>
                  <a:pt x="60578" y="42164"/>
                </a:lnTo>
                <a:lnTo>
                  <a:pt x="60578" y="42545"/>
                </a:lnTo>
                <a:lnTo>
                  <a:pt x="60578" y="42799"/>
                </a:lnTo>
                <a:lnTo>
                  <a:pt x="60451" y="43053"/>
                </a:lnTo>
                <a:lnTo>
                  <a:pt x="64770" y="44704"/>
                </a:lnTo>
                <a:lnTo>
                  <a:pt x="67945" y="46990"/>
                </a:lnTo>
                <a:lnTo>
                  <a:pt x="70103" y="49911"/>
                </a:lnTo>
                <a:lnTo>
                  <a:pt x="72262" y="52831"/>
                </a:lnTo>
                <a:lnTo>
                  <a:pt x="73278" y="56261"/>
                </a:lnTo>
                <a:lnTo>
                  <a:pt x="73278" y="60071"/>
                </a:lnTo>
                <a:lnTo>
                  <a:pt x="73278" y="64389"/>
                </a:lnTo>
                <a:lnTo>
                  <a:pt x="72516" y="68325"/>
                </a:lnTo>
                <a:lnTo>
                  <a:pt x="70865" y="71628"/>
                </a:lnTo>
                <a:lnTo>
                  <a:pt x="69341" y="75056"/>
                </a:lnTo>
                <a:lnTo>
                  <a:pt x="66801" y="77978"/>
                </a:lnTo>
                <a:lnTo>
                  <a:pt x="39115" y="87756"/>
                </a:lnTo>
                <a:lnTo>
                  <a:pt x="31750" y="87756"/>
                </a:lnTo>
                <a:lnTo>
                  <a:pt x="0" y="87756"/>
                </a:lnTo>
                <a:lnTo>
                  <a:pt x="761" y="83693"/>
                </a:lnTo>
                <a:lnTo>
                  <a:pt x="2158" y="83439"/>
                </a:lnTo>
                <a:lnTo>
                  <a:pt x="3301" y="83185"/>
                </a:lnTo>
                <a:lnTo>
                  <a:pt x="4190" y="82804"/>
                </a:lnTo>
                <a:lnTo>
                  <a:pt x="5079" y="82550"/>
                </a:lnTo>
                <a:lnTo>
                  <a:pt x="5841" y="81915"/>
                </a:lnTo>
                <a:lnTo>
                  <a:pt x="6603" y="81025"/>
                </a:lnTo>
                <a:lnTo>
                  <a:pt x="7238" y="80010"/>
                </a:lnTo>
                <a:lnTo>
                  <a:pt x="7874" y="78486"/>
                </a:lnTo>
                <a:lnTo>
                  <a:pt x="8508" y="76581"/>
                </a:lnTo>
                <a:lnTo>
                  <a:pt x="9143" y="74675"/>
                </a:lnTo>
                <a:lnTo>
                  <a:pt x="9778" y="71881"/>
                </a:lnTo>
                <a:lnTo>
                  <a:pt x="10540" y="68325"/>
                </a:lnTo>
                <a:lnTo>
                  <a:pt x="21589" y="18923"/>
                </a:lnTo>
                <a:lnTo>
                  <a:pt x="22098" y="17018"/>
                </a:lnTo>
                <a:lnTo>
                  <a:pt x="22478" y="15240"/>
                </a:lnTo>
                <a:lnTo>
                  <a:pt x="22605" y="13716"/>
                </a:lnTo>
                <a:lnTo>
                  <a:pt x="22859" y="12192"/>
                </a:lnTo>
                <a:lnTo>
                  <a:pt x="22986" y="10922"/>
                </a:lnTo>
                <a:lnTo>
                  <a:pt x="22986" y="9906"/>
                </a:lnTo>
                <a:lnTo>
                  <a:pt x="22986" y="7874"/>
                </a:lnTo>
                <a:lnTo>
                  <a:pt x="22478" y="6477"/>
                </a:lnTo>
                <a:lnTo>
                  <a:pt x="21462" y="5587"/>
                </a:lnTo>
                <a:lnTo>
                  <a:pt x="20447" y="4699"/>
                </a:lnTo>
                <a:lnTo>
                  <a:pt x="18541" y="4191"/>
                </a:lnTo>
                <a:lnTo>
                  <a:pt x="15748" y="4191"/>
                </a:lnTo>
                <a:lnTo>
                  <a:pt x="167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8610600" y="3994403"/>
            <a:ext cx="206514" cy="148589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8620379" y="4010152"/>
            <a:ext cx="197739" cy="137541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8848343" y="3997477"/>
            <a:ext cx="118080" cy="14551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8862821" y="4017136"/>
            <a:ext cx="100330" cy="126364"/>
          </a:xfrm>
          <a:custGeom>
            <a:avLst/>
            <a:gdLst/>
            <a:ahLst/>
            <a:cxnLst/>
            <a:rect l="l" t="t" r="r" b="b"/>
            <a:pathLst>
              <a:path w="100329" h="126364">
                <a:moveTo>
                  <a:pt x="100329" y="0"/>
                </a:moveTo>
                <a:lnTo>
                  <a:pt x="0" y="0"/>
                </a:lnTo>
                <a:lnTo>
                  <a:pt x="0" y="3301"/>
                </a:lnTo>
                <a:lnTo>
                  <a:pt x="2794" y="4063"/>
                </a:lnTo>
                <a:lnTo>
                  <a:pt x="4699" y="4825"/>
                </a:lnTo>
                <a:lnTo>
                  <a:pt x="9905" y="12445"/>
                </a:lnTo>
                <a:lnTo>
                  <a:pt x="10261" y="14224"/>
                </a:lnTo>
                <a:lnTo>
                  <a:pt x="10297" y="111379"/>
                </a:lnTo>
                <a:lnTo>
                  <a:pt x="10261" y="111760"/>
                </a:lnTo>
                <a:lnTo>
                  <a:pt x="9890" y="113664"/>
                </a:lnTo>
                <a:lnTo>
                  <a:pt x="9651" y="115569"/>
                </a:lnTo>
                <a:lnTo>
                  <a:pt x="0" y="122681"/>
                </a:lnTo>
                <a:lnTo>
                  <a:pt x="0" y="125983"/>
                </a:lnTo>
                <a:lnTo>
                  <a:pt x="35941" y="125983"/>
                </a:lnTo>
                <a:lnTo>
                  <a:pt x="35941" y="122681"/>
                </a:lnTo>
                <a:lnTo>
                  <a:pt x="33147" y="122046"/>
                </a:lnTo>
                <a:lnTo>
                  <a:pt x="31242" y="121285"/>
                </a:lnTo>
                <a:lnTo>
                  <a:pt x="29972" y="120650"/>
                </a:lnTo>
                <a:lnTo>
                  <a:pt x="28828" y="119887"/>
                </a:lnTo>
                <a:lnTo>
                  <a:pt x="27939" y="119125"/>
                </a:lnTo>
                <a:lnTo>
                  <a:pt x="27304" y="118110"/>
                </a:lnTo>
                <a:lnTo>
                  <a:pt x="26543" y="117093"/>
                </a:lnTo>
                <a:lnTo>
                  <a:pt x="26034" y="115569"/>
                </a:lnTo>
                <a:lnTo>
                  <a:pt x="25526" y="111760"/>
                </a:lnTo>
                <a:lnTo>
                  <a:pt x="25400" y="7238"/>
                </a:lnTo>
                <a:lnTo>
                  <a:pt x="92170" y="7238"/>
                </a:lnTo>
                <a:lnTo>
                  <a:pt x="92455" y="6857"/>
                </a:lnTo>
                <a:lnTo>
                  <a:pt x="93345" y="6095"/>
                </a:lnTo>
                <a:lnTo>
                  <a:pt x="95630" y="4825"/>
                </a:lnTo>
                <a:lnTo>
                  <a:pt x="97535" y="4063"/>
                </a:lnTo>
                <a:lnTo>
                  <a:pt x="100329" y="3301"/>
                </a:lnTo>
                <a:lnTo>
                  <a:pt x="100329" y="0"/>
                </a:lnTo>
                <a:close/>
              </a:path>
              <a:path w="100329" h="126364">
                <a:moveTo>
                  <a:pt x="92170" y="7238"/>
                </a:moveTo>
                <a:lnTo>
                  <a:pt x="74802" y="7238"/>
                </a:lnTo>
                <a:lnTo>
                  <a:pt x="74686" y="111379"/>
                </a:lnTo>
                <a:lnTo>
                  <a:pt x="74652" y="111760"/>
                </a:lnTo>
                <a:lnTo>
                  <a:pt x="74295" y="113664"/>
                </a:lnTo>
                <a:lnTo>
                  <a:pt x="74041" y="115569"/>
                </a:lnTo>
                <a:lnTo>
                  <a:pt x="73532" y="117093"/>
                </a:lnTo>
                <a:lnTo>
                  <a:pt x="64388" y="122681"/>
                </a:lnTo>
                <a:lnTo>
                  <a:pt x="64388" y="125983"/>
                </a:lnTo>
                <a:lnTo>
                  <a:pt x="100329" y="125983"/>
                </a:lnTo>
                <a:lnTo>
                  <a:pt x="100329" y="122681"/>
                </a:lnTo>
                <a:lnTo>
                  <a:pt x="97408" y="121919"/>
                </a:lnTo>
                <a:lnTo>
                  <a:pt x="95376" y="121157"/>
                </a:lnTo>
                <a:lnTo>
                  <a:pt x="89799" y="108585"/>
                </a:lnTo>
                <a:lnTo>
                  <a:pt x="89916" y="14224"/>
                </a:lnTo>
                <a:lnTo>
                  <a:pt x="90297" y="12318"/>
                </a:lnTo>
                <a:lnTo>
                  <a:pt x="90550" y="10413"/>
                </a:lnTo>
                <a:lnTo>
                  <a:pt x="91058" y="8889"/>
                </a:lnTo>
                <a:lnTo>
                  <a:pt x="91694" y="7874"/>
                </a:lnTo>
                <a:lnTo>
                  <a:pt x="92170" y="723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8862821" y="4017136"/>
            <a:ext cx="100330" cy="126364"/>
          </a:xfrm>
          <a:custGeom>
            <a:avLst/>
            <a:gdLst/>
            <a:ahLst/>
            <a:cxnLst/>
            <a:rect l="l" t="t" r="r" b="b"/>
            <a:pathLst>
              <a:path w="100329" h="126364">
                <a:moveTo>
                  <a:pt x="0" y="0"/>
                </a:moveTo>
                <a:lnTo>
                  <a:pt x="100329" y="0"/>
                </a:lnTo>
                <a:lnTo>
                  <a:pt x="100329" y="3301"/>
                </a:lnTo>
                <a:lnTo>
                  <a:pt x="97535" y="4063"/>
                </a:lnTo>
                <a:lnTo>
                  <a:pt x="95630" y="4825"/>
                </a:lnTo>
                <a:lnTo>
                  <a:pt x="90297" y="12318"/>
                </a:lnTo>
                <a:lnTo>
                  <a:pt x="89916" y="14224"/>
                </a:lnTo>
                <a:lnTo>
                  <a:pt x="89788" y="17399"/>
                </a:lnTo>
                <a:lnTo>
                  <a:pt x="89788" y="21717"/>
                </a:lnTo>
                <a:lnTo>
                  <a:pt x="89788" y="104267"/>
                </a:lnTo>
                <a:lnTo>
                  <a:pt x="89788" y="108331"/>
                </a:lnTo>
                <a:lnTo>
                  <a:pt x="89916" y="111379"/>
                </a:lnTo>
                <a:lnTo>
                  <a:pt x="90170" y="113283"/>
                </a:lnTo>
                <a:lnTo>
                  <a:pt x="90550" y="115315"/>
                </a:lnTo>
                <a:lnTo>
                  <a:pt x="90931" y="116839"/>
                </a:lnTo>
                <a:lnTo>
                  <a:pt x="91567" y="117856"/>
                </a:lnTo>
                <a:lnTo>
                  <a:pt x="92201" y="118871"/>
                </a:lnTo>
                <a:lnTo>
                  <a:pt x="100329" y="122681"/>
                </a:lnTo>
                <a:lnTo>
                  <a:pt x="100329" y="125983"/>
                </a:lnTo>
                <a:lnTo>
                  <a:pt x="64388" y="125983"/>
                </a:lnTo>
                <a:lnTo>
                  <a:pt x="64388" y="122681"/>
                </a:lnTo>
                <a:lnTo>
                  <a:pt x="67182" y="122046"/>
                </a:lnTo>
                <a:lnTo>
                  <a:pt x="69087" y="121285"/>
                </a:lnTo>
                <a:lnTo>
                  <a:pt x="74295" y="113664"/>
                </a:lnTo>
                <a:lnTo>
                  <a:pt x="74675" y="111632"/>
                </a:lnTo>
                <a:lnTo>
                  <a:pt x="74802" y="108585"/>
                </a:lnTo>
                <a:lnTo>
                  <a:pt x="74802" y="104267"/>
                </a:lnTo>
                <a:lnTo>
                  <a:pt x="74802" y="7238"/>
                </a:lnTo>
                <a:lnTo>
                  <a:pt x="25400" y="7238"/>
                </a:lnTo>
                <a:lnTo>
                  <a:pt x="25400" y="104267"/>
                </a:lnTo>
                <a:lnTo>
                  <a:pt x="25400" y="108712"/>
                </a:lnTo>
                <a:lnTo>
                  <a:pt x="25526" y="111760"/>
                </a:lnTo>
                <a:lnTo>
                  <a:pt x="25780" y="113664"/>
                </a:lnTo>
                <a:lnTo>
                  <a:pt x="26034" y="115569"/>
                </a:lnTo>
                <a:lnTo>
                  <a:pt x="26543" y="117093"/>
                </a:lnTo>
                <a:lnTo>
                  <a:pt x="27304" y="118110"/>
                </a:lnTo>
                <a:lnTo>
                  <a:pt x="27939" y="119125"/>
                </a:lnTo>
                <a:lnTo>
                  <a:pt x="35941" y="122681"/>
                </a:lnTo>
                <a:lnTo>
                  <a:pt x="35941" y="125983"/>
                </a:lnTo>
                <a:lnTo>
                  <a:pt x="0" y="125983"/>
                </a:lnTo>
                <a:lnTo>
                  <a:pt x="0" y="122681"/>
                </a:lnTo>
                <a:lnTo>
                  <a:pt x="2667" y="122046"/>
                </a:lnTo>
                <a:lnTo>
                  <a:pt x="4572" y="121285"/>
                </a:lnTo>
                <a:lnTo>
                  <a:pt x="9905" y="113537"/>
                </a:lnTo>
                <a:lnTo>
                  <a:pt x="10286" y="111632"/>
                </a:lnTo>
                <a:lnTo>
                  <a:pt x="10413" y="108585"/>
                </a:lnTo>
                <a:lnTo>
                  <a:pt x="10413" y="104267"/>
                </a:lnTo>
                <a:lnTo>
                  <a:pt x="10413" y="21717"/>
                </a:lnTo>
                <a:lnTo>
                  <a:pt x="10413" y="17525"/>
                </a:lnTo>
                <a:lnTo>
                  <a:pt x="10286" y="14350"/>
                </a:lnTo>
                <a:lnTo>
                  <a:pt x="9905" y="12445"/>
                </a:lnTo>
                <a:lnTo>
                  <a:pt x="9651" y="10540"/>
                </a:lnTo>
                <a:lnTo>
                  <a:pt x="9144" y="9017"/>
                </a:lnTo>
                <a:lnTo>
                  <a:pt x="8508" y="8000"/>
                </a:lnTo>
                <a:lnTo>
                  <a:pt x="7874" y="6985"/>
                </a:lnTo>
                <a:lnTo>
                  <a:pt x="0" y="330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8964168" y="4062950"/>
            <a:ext cx="49460" cy="10137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8975343" y="4030979"/>
            <a:ext cx="140503" cy="139065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9048115" y="4046473"/>
            <a:ext cx="110293" cy="102616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9120123" y="4008120"/>
            <a:ext cx="73501" cy="146685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9176004" y="4027678"/>
            <a:ext cx="14604" cy="92710"/>
          </a:xfrm>
          <a:custGeom>
            <a:avLst/>
            <a:gdLst/>
            <a:ahLst/>
            <a:cxnLst/>
            <a:rect l="l" t="t" r="r" b="b"/>
            <a:pathLst>
              <a:path w="14604" h="92710">
                <a:moveTo>
                  <a:pt x="13589" y="76708"/>
                </a:moveTo>
                <a:lnTo>
                  <a:pt x="0" y="76708"/>
                </a:lnTo>
                <a:lnTo>
                  <a:pt x="0" y="92456"/>
                </a:lnTo>
                <a:lnTo>
                  <a:pt x="13589" y="92456"/>
                </a:lnTo>
                <a:lnTo>
                  <a:pt x="13589" y="76708"/>
                </a:lnTo>
                <a:close/>
              </a:path>
              <a:path w="14604" h="92710">
                <a:moveTo>
                  <a:pt x="14224" y="0"/>
                </a:moveTo>
                <a:lnTo>
                  <a:pt x="0" y="0"/>
                </a:lnTo>
                <a:lnTo>
                  <a:pt x="3301" y="64262"/>
                </a:lnTo>
                <a:lnTo>
                  <a:pt x="9778" y="64262"/>
                </a:lnTo>
                <a:lnTo>
                  <a:pt x="1422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9176004" y="4104385"/>
            <a:ext cx="13970" cy="15875"/>
          </a:xfrm>
          <a:custGeom>
            <a:avLst/>
            <a:gdLst/>
            <a:ahLst/>
            <a:cxnLst/>
            <a:rect l="l" t="t" r="r" b="b"/>
            <a:pathLst>
              <a:path w="13970" h="15875">
                <a:moveTo>
                  <a:pt x="0" y="0"/>
                </a:moveTo>
                <a:lnTo>
                  <a:pt x="13589" y="0"/>
                </a:lnTo>
                <a:lnTo>
                  <a:pt x="13589" y="15747"/>
                </a:lnTo>
                <a:lnTo>
                  <a:pt x="0" y="1574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9176004" y="4027678"/>
            <a:ext cx="14604" cy="64769"/>
          </a:xfrm>
          <a:custGeom>
            <a:avLst/>
            <a:gdLst/>
            <a:ahLst/>
            <a:cxnLst/>
            <a:rect l="l" t="t" r="r" b="b"/>
            <a:pathLst>
              <a:path w="14604" h="64770">
                <a:moveTo>
                  <a:pt x="0" y="0"/>
                </a:moveTo>
                <a:lnTo>
                  <a:pt x="14224" y="0"/>
                </a:lnTo>
                <a:lnTo>
                  <a:pt x="9778" y="64262"/>
                </a:lnTo>
                <a:lnTo>
                  <a:pt x="3301" y="64262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9227819" y="3863327"/>
            <a:ext cx="157733" cy="19279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9243059" y="3883405"/>
            <a:ext cx="137795" cy="173355"/>
          </a:xfrm>
          <a:custGeom>
            <a:avLst/>
            <a:gdLst/>
            <a:ahLst/>
            <a:cxnLst/>
            <a:rect l="l" t="t" r="r" b="b"/>
            <a:pathLst>
              <a:path w="137795" h="173354">
                <a:moveTo>
                  <a:pt x="137795" y="0"/>
                </a:moveTo>
                <a:lnTo>
                  <a:pt x="0" y="0"/>
                </a:lnTo>
                <a:lnTo>
                  <a:pt x="0" y="4572"/>
                </a:lnTo>
                <a:lnTo>
                  <a:pt x="3810" y="5588"/>
                </a:lnTo>
                <a:lnTo>
                  <a:pt x="6476" y="6604"/>
                </a:lnTo>
                <a:lnTo>
                  <a:pt x="14343" y="23876"/>
                </a:lnTo>
                <a:lnTo>
                  <a:pt x="14343" y="149225"/>
                </a:lnTo>
                <a:lnTo>
                  <a:pt x="11684" y="162179"/>
                </a:lnTo>
                <a:lnTo>
                  <a:pt x="10795" y="163576"/>
                </a:lnTo>
                <a:lnTo>
                  <a:pt x="0" y="168529"/>
                </a:lnTo>
                <a:lnTo>
                  <a:pt x="0" y="173101"/>
                </a:lnTo>
                <a:lnTo>
                  <a:pt x="49403" y="173101"/>
                </a:lnTo>
                <a:lnTo>
                  <a:pt x="49403" y="168529"/>
                </a:lnTo>
                <a:lnTo>
                  <a:pt x="45593" y="167513"/>
                </a:lnTo>
                <a:lnTo>
                  <a:pt x="42925" y="166624"/>
                </a:lnTo>
                <a:lnTo>
                  <a:pt x="41275" y="165608"/>
                </a:lnTo>
                <a:lnTo>
                  <a:pt x="39624" y="164719"/>
                </a:lnTo>
                <a:lnTo>
                  <a:pt x="38354" y="163576"/>
                </a:lnTo>
                <a:lnTo>
                  <a:pt x="36575" y="160782"/>
                </a:lnTo>
                <a:lnTo>
                  <a:pt x="35814" y="158750"/>
                </a:lnTo>
                <a:lnTo>
                  <a:pt x="35051" y="153543"/>
                </a:lnTo>
                <a:lnTo>
                  <a:pt x="34798" y="149225"/>
                </a:lnTo>
                <a:lnTo>
                  <a:pt x="34798" y="9906"/>
                </a:lnTo>
                <a:lnTo>
                  <a:pt x="126676" y="9906"/>
                </a:lnTo>
                <a:lnTo>
                  <a:pt x="127000" y="9398"/>
                </a:lnTo>
                <a:lnTo>
                  <a:pt x="128270" y="8255"/>
                </a:lnTo>
                <a:lnTo>
                  <a:pt x="129794" y="7493"/>
                </a:lnTo>
                <a:lnTo>
                  <a:pt x="131318" y="6604"/>
                </a:lnTo>
                <a:lnTo>
                  <a:pt x="133985" y="5588"/>
                </a:lnTo>
                <a:lnTo>
                  <a:pt x="137795" y="4572"/>
                </a:lnTo>
                <a:lnTo>
                  <a:pt x="137795" y="0"/>
                </a:lnTo>
                <a:close/>
              </a:path>
              <a:path w="137795" h="173354">
                <a:moveTo>
                  <a:pt x="126676" y="9906"/>
                </a:moveTo>
                <a:lnTo>
                  <a:pt x="102743" y="9906"/>
                </a:lnTo>
                <a:lnTo>
                  <a:pt x="102627" y="152908"/>
                </a:lnTo>
                <a:lnTo>
                  <a:pt x="102569" y="153543"/>
                </a:lnTo>
                <a:lnTo>
                  <a:pt x="102108" y="156083"/>
                </a:lnTo>
                <a:lnTo>
                  <a:pt x="101726" y="158750"/>
                </a:lnTo>
                <a:lnTo>
                  <a:pt x="101092" y="160782"/>
                </a:lnTo>
                <a:lnTo>
                  <a:pt x="100203" y="162179"/>
                </a:lnTo>
                <a:lnTo>
                  <a:pt x="99187" y="163703"/>
                </a:lnTo>
                <a:lnTo>
                  <a:pt x="98044" y="164846"/>
                </a:lnTo>
                <a:lnTo>
                  <a:pt x="96393" y="165735"/>
                </a:lnTo>
                <a:lnTo>
                  <a:pt x="94869" y="166624"/>
                </a:lnTo>
                <a:lnTo>
                  <a:pt x="92201" y="167513"/>
                </a:lnTo>
                <a:lnTo>
                  <a:pt x="88519" y="168529"/>
                </a:lnTo>
                <a:lnTo>
                  <a:pt x="88519" y="173101"/>
                </a:lnTo>
                <a:lnTo>
                  <a:pt x="137795" y="173101"/>
                </a:lnTo>
                <a:lnTo>
                  <a:pt x="137795" y="168529"/>
                </a:lnTo>
                <a:lnTo>
                  <a:pt x="133858" y="167513"/>
                </a:lnTo>
                <a:lnTo>
                  <a:pt x="131064" y="166497"/>
                </a:lnTo>
                <a:lnTo>
                  <a:pt x="129540" y="165481"/>
                </a:lnTo>
                <a:lnTo>
                  <a:pt x="127889" y="164592"/>
                </a:lnTo>
                <a:lnTo>
                  <a:pt x="126746" y="163322"/>
                </a:lnTo>
                <a:lnTo>
                  <a:pt x="125857" y="161925"/>
                </a:lnTo>
                <a:lnTo>
                  <a:pt x="124968" y="160401"/>
                </a:lnTo>
                <a:lnTo>
                  <a:pt x="124333" y="158369"/>
                </a:lnTo>
                <a:lnTo>
                  <a:pt x="123571" y="152908"/>
                </a:lnTo>
                <a:lnTo>
                  <a:pt x="123571" y="19558"/>
                </a:lnTo>
                <a:lnTo>
                  <a:pt x="123951" y="16891"/>
                </a:lnTo>
                <a:lnTo>
                  <a:pt x="124460" y="14224"/>
                </a:lnTo>
                <a:lnTo>
                  <a:pt x="125095" y="12192"/>
                </a:lnTo>
                <a:lnTo>
                  <a:pt x="126111" y="10795"/>
                </a:lnTo>
                <a:lnTo>
                  <a:pt x="126676" y="990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9243059" y="3883405"/>
            <a:ext cx="137795" cy="173355"/>
          </a:xfrm>
          <a:custGeom>
            <a:avLst/>
            <a:gdLst/>
            <a:ahLst/>
            <a:cxnLst/>
            <a:rect l="l" t="t" r="r" b="b"/>
            <a:pathLst>
              <a:path w="137795" h="173354">
                <a:moveTo>
                  <a:pt x="0" y="0"/>
                </a:moveTo>
                <a:lnTo>
                  <a:pt x="137795" y="0"/>
                </a:lnTo>
                <a:lnTo>
                  <a:pt x="137795" y="4572"/>
                </a:lnTo>
                <a:lnTo>
                  <a:pt x="133985" y="5588"/>
                </a:lnTo>
                <a:lnTo>
                  <a:pt x="131318" y="6604"/>
                </a:lnTo>
                <a:lnTo>
                  <a:pt x="129794" y="7493"/>
                </a:lnTo>
                <a:lnTo>
                  <a:pt x="128270" y="8255"/>
                </a:lnTo>
                <a:lnTo>
                  <a:pt x="127000" y="9398"/>
                </a:lnTo>
                <a:lnTo>
                  <a:pt x="126111" y="10795"/>
                </a:lnTo>
                <a:lnTo>
                  <a:pt x="125095" y="12192"/>
                </a:lnTo>
                <a:lnTo>
                  <a:pt x="124460" y="14224"/>
                </a:lnTo>
                <a:lnTo>
                  <a:pt x="123951" y="16891"/>
                </a:lnTo>
                <a:lnTo>
                  <a:pt x="123571" y="19558"/>
                </a:lnTo>
                <a:lnTo>
                  <a:pt x="123444" y="23876"/>
                </a:lnTo>
                <a:lnTo>
                  <a:pt x="123444" y="29845"/>
                </a:lnTo>
                <a:lnTo>
                  <a:pt x="123444" y="143256"/>
                </a:lnTo>
                <a:lnTo>
                  <a:pt x="123444" y="148844"/>
                </a:lnTo>
                <a:lnTo>
                  <a:pt x="123571" y="152908"/>
                </a:lnTo>
                <a:lnTo>
                  <a:pt x="129540" y="165481"/>
                </a:lnTo>
                <a:lnTo>
                  <a:pt x="131064" y="166497"/>
                </a:lnTo>
                <a:lnTo>
                  <a:pt x="133858" y="167513"/>
                </a:lnTo>
                <a:lnTo>
                  <a:pt x="137795" y="168529"/>
                </a:lnTo>
                <a:lnTo>
                  <a:pt x="137795" y="173101"/>
                </a:lnTo>
                <a:lnTo>
                  <a:pt x="88519" y="173101"/>
                </a:lnTo>
                <a:lnTo>
                  <a:pt x="88519" y="168529"/>
                </a:lnTo>
                <a:lnTo>
                  <a:pt x="92201" y="167513"/>
                </a:lnTo>
                <a:lnTo>
                  <a:pt x="94869" y="166624"/>
                </a:lnTo>
                <a:lnTo>
                  <a:pt x="96393" y="165735"/>
                </a:lnTo>
                <a:lnTo>
                  <a:pt x="98044" y="164846"/>
                </a:lnTo>
                <a:lnTo>
                  <a:pt x="99187" y="163703"/>
                </a:lnTo>
                <a:lnTo>
                  <a:pt x="100203" y="162179"/>
                </a:lnTo>
                <a:lnTo>
                  <a:pt x="101092" y="160782"/>
                </a:lnTo>
                <a:lnTo>
                  <a:pt x="101726" y="158750"/>
                </a:lnTo>
                <a:lnTo>
                  <a:pt x="102108" y="156083"/>
                </a:lnTo>
                <a:lnTo>
                  <a:pt x="102616" y="153289"/>
                </a:lnTo>
                <a:lnTo>
                  <a:pt x="102743" y="149098"/>
                </a:lnTo>
                <a:lnTo>
                  <a:pt x="102743" y="143256"/>
                </a:lnTo>
                <a:lnTo>
                  <a:pt x="102743" y="9906"/>
                </a:lnTo>
                <a:lnTo>
                  <a:pt x="34798" y="9906"/>
                </a:lnTo>
                <a:lnTo>
                  <a:pt x="34798" y="143256"/>
                </a:lnTo>
                <a:lnTo>
                  <a:pt x="34798" y="149225"/>
                </a:lnTo>
                <a:lnTo>
                  <a:pt x="41275" y="165608"/>
                </a:lnTo>
                <a:lnTo>
                  <a:pt x="42925" y="166624"/>
                </a:lnTo>
                <a:lnTo>
                  <a:pt x="45593" y="167513"/>
                </a:lnTo>
                <a:lnTo>
                  <a:pt x="49403" y="168529"/>
                </a:lnTo>
                <a:lnTo>
                  <a:pt x="49403" y="173101"/>
                </a:lnTo>
                <a:lnTo>
                  <a:pt x="0" y="173101"/>
                </a:lnTo>
                <a:lnTo>
                  <a:pt x="0" y="168529"/>
                </a:lnTo>
                <a:lnTo>
                  <a:pt x="3683" y="167513"/>
                </a:lnTo>
                <a:lnTo>
                  <a:pt x="6350" y="166624"/>
                </a:lnTo>
                <a:lnTo>
                  <a:pt x="8000" y="165735"/>
                </a:lnTo>
                <a:lnTo>
                  <a:pt x="9525" y="164846"/>
                </a:lnTo>
                <a:lnTo>
                  <a:pt x="10795" y="163576"/>
                </a:lnTo>
                <a:lnTo>
                  <a:pt x="11684" y="162179"/>
                </a:lnTo>
                <a:lnTo>
                  <a:pt x="12700" y="160655"/>
                </a:lnTo>
                <a:lnTo>
                  <a:pt x="13335" y="158623"/>
                </a:lnTo>
                <a:lnTo>
                  <a:pt x="13716" y="155956"/>
                </a:lnTo>
                <a:lnTo>
                  <a:pt x="14097" y="153289"/>
                </a:lnTo>
                <a:lnTo>
                  <a:pt x="14350" y="149098"/>
                </a:lnTo>
                <a:lnTo>
                  <a:pt x="14350" y="143256"/>
                </a:lnTo>
                <a:lnTo>
                  <a:pt x="14350" y="29845"/>
                </a:lnTo>
                <a:lnTo>
                  <a:pt x="14350" y="24003"/>
                </a:lnTo>
                <a:lnTo>
                  <a:pt x="14097" y="19812"/>
                </a:lnTo>
                <a:lnTo>
                  <a:pt x="13716" y="17145"/>
                </a:lnTo>
                <a:lnTo>
                  <a:pt x="13335" y="14478"/>
                </a:lnTo>
                <a:lnTo>
                  <a:pt x="0" y="4572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9386316" y="3956274"/>
            <a:ext cx="52577" cy="1150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9401321" y="3975608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4">
                <a:moveTo>
                  <a:pt x="24491" y="27305"/>
                </a:moveTo>
                <a:lnTo>
                  <a:pt x="21189" y="27305"/>
                </a:lnTo>
                <a:lnTo>
                  <a:pt x="1504" y="28067"/>
                </a:lnTo>
                <a:lnTo>
                  <a:pt x="742" y="32639"/>
                </a:lnTo>
                <a:lnTo>
                  <a:pt x="3663" y="32766"/>
                </a:lnTo>
                <a:lnTo>
                  <a:pt x="5695" y="33147"/>
                </a:lnTo>
                <a:lnTo>
                  <a:pt x="6838" y="34036"/>
                </a:lnTo>
                <a:lnTo>
                  <a:pt x="7981" y="34798"/>
                </a:lnTo>
                <a:lnTo>
                  <a:pt x="8616" y="36068"/>
                </a:lnTo>
                <a:lnTo>
                  <a:pt x="8616" y="39878"/>
                </a:lnTo>
                <a:lnTo>
                  <a:pt x="8362" y="41910"/>
                </a:lnTo>
                <a:lnTo>
                  <a:pt x="7981" y="44323"/>
                </a:lnTo>
                <a:lnTo>
                  <a:pt x="6965" y="49530"/>
                </a:lnTo>
                <a:lnTo>
                  <a:pt x="6330" y="52197"/>
                </a:lnTo>
                <a:lnTo>
                  <a:pt x="4425" y="60579"/>
                </a:lnTo>
                <a:lnTo>
                  <a:pt x="3790" y="63500"/>
                </a:lnTo>
                <a:lnTo>
                  <a:pt x="3028" y="66294"/>
                </a:lnTo>
                <a:lnTo>
                  <a:pt x="2393" y="69088"/>
                </a:lnTo>
                <a:lnTo>
                  <a:pt x="1885" y="71628"/>
                </a:lnTo>
                <a:lnTo>
                  <a:pt x="1250" y="74168"/>
                </a:lnTo>
                <a:lnTo>
                  <a:pt x="869" y="76581"/>
                </a:lnTo>
                <a:lnTo>
                  <a:pt x="107" y="81026"/>
                </a:lnTo>
                <a:lnTo>
                  <a:pt x="0" y="86360"/>
                </a:lnTo>
                <a:lnTo>
                  <a:pt x="234" y="87884"/>
                </a:lnTo>
                <a:lnTo>
                  <a:pt x="9505" y="97028"/>
                </a:lnTo>
                <a:lnTo>
                  <a:pt x="13061" y="97028"/>
                </a:lnTo>
                <a:lnTo>
                  <a:pt x="14839" y="96774"/>
                </a:lnTo>
                <a:lnTo>
                  <a:pt x="16490" y="96266"/>
                </a:lnTo>
                <a:lnTo>
                  <a:pt x="18141" y="95885"/>
                </a:lnTo>
                <a:lnTo>
                  <a:pt x="29476" y="87884"/>
                </a:lnTo>
                <a:lnTo>
                  <a:pt x="15601" y="87884"/>
                </a:lnTo>
                <a:lnTo>
                  <a:pt x="14585" y="87503"/>
                </a:lnTo>
                <a:lnTo>
                  <a:pt x="13823" y="86741"/>
                </a:lnTo>
                <a:lnTo>
                  <a:pt x="13188" y="85979"/>
                </a:lnTo>
                <a:lnTo>
                  <a:pt x="12807" y="84709"/>
                </a:lnTo>
                <a:lnTo>
                  <a:pt x="12934" y="80391"/>
                </a:lnTo>
                <a:lnTo>
                  <a:pt x="13188" y="78740"/>
                </a:lnTo>
                <a:lnTo>
                  <a:pt x="13823" y="75057"/>
                </a:lnTo>
                <a:lnTo>
                  <a:pt x="14458" y="72390"/>
                </a:lnTo>
                <a:lnTo>
                  <a:pt x="24491" y="27305"/>
                </a:lnTo>
                <a:close/>
              </a:path>
              <a:path w="33654" h="97154">
                <a:moveTo>
                  <a:pt x="28809" y="79502"/>
                </a:moveTo>
                <a:lnTo>
                  <a:pt x="27412" y="81026"/>
                </a:lnTo>
                <a:lnTo>
                  <a:pt x="23983" y="84455"/>
                </a:lnTo>
                <a:lnTo>
                  <a:pt x="22967" y="85217"/>
                </a:lnTo>
                <a:lnTo>
                  <a:pt x="22078" y="85979"/>
                </a:lnTo>
                <a:lnTo>
                  <a:pt x="21062" y="86614"/>
                </a:lnTo>
                <a:lnTo>
                  <a:pt x="20300" y="87122"/>
                </a:lnTo>
                <a:lnTo>
                  <a:pt x="19411" y="87503"/>
                </a:lnTo>
                <a:lnTo>
                  <a:pt x="18649" y="87757"/>
                </a:lnTo>
                <a:lnTo>
                  <a:pt x="17760" y="87884"/>
                </a:lnTo>
                <a:lnTo>
                  <a:pt x="29476" y="87884"/>
                </a:lnTo>
                <a:lnTo>
                  <a:pt x="31215" y="86233"/>
                </a:lnTo>
                <a:lnTo>
                  <a:pt x="33381" y="83947"/>
                </a:lnTo>
                <a:lnTo>
                  <a:pt x="28809" y="79502"/>
                </a:lnTo>
                <a:close/>
              </a:path>
              <a:path w="33654" h="97154">
                <a:moveTo>
                  <a:pt x="30841" y="0"/>
                </a:moveTo>
                <a:lnTo>
                  <a:pt x="17252" y="0"/>
                </a:lnTo>
                <a:lnTo>
                  <a:pt x="14077" y="14605"/>
                </a:lnTo>
                <a:lnTo>
                  <a:pt x="27539" y="14605"/>
                </a:lnTo>
                <a:lnTo>
                  <a:pt x="308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9401302" y="4002913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8" y="0"/>
                </a:moveTo>
                <a:lnTo>
                  <a:pt x="24511" y="0"/>
                </a:lnTo>
                <a:lnTo>
                  <a:pt x="14477" y="45085"/>
                </a:lnTo>
                <a:lnTo>
                  <a:pt x="13843" y="47751"/>
                </a:lnTo>
                <a:lnTo>
                  <a:pt x="13462" y="49911"/>
                </a:lnTo>
                <a:lnTo>
                  <a:pt x="13207" y="51435"/>
                </a:lnTo>
                <a:lnTo>
                  <a:pt x="12953" y="53086"/>
                </a:lnTo>
                <a:lnTo>
                  <a:pt x="12826" y="54482"/>
                </a:lnTo>
                <a:lnTo>
                  <a:pt x="12826" y="55753"/>
                </a:lnTo>
                <a:lnTo>
                  <a:pt x="12826" y="57404"/>
                </a:lnTo>
                <a:lnTo>
                  <a:pt x="13207" y="58674"/>
                </a:lnTo>
                <a:lnTo>
                  <a:pt x="13843" y="59436"/>
                </a:lnTo>
                <a:lnTo>
                  <a:pt x="14604" y="60198"/>
                </a:lnTo>
                <a:lnTo>
                  <a:pt x="15621" y="60579"/>
                </a:lnTo>
                <a:lnTo>
                  <a:pt x="17018" y="60579"/>
                </a:lnTo>
                <a:lnTo>
                  <a:pt x="17779" y="60579"/>
                </a:lnTo>
                <a:lnTo>
                  <a:pt x="18669" y="60451"/>
                </a:lnTo>
                <a:lnTo>
                  <a:pt x="19430" y="60198"/>
                </a:lnTo>
                <a:lnTo>
                  <a:pt x="20320" y="59817"/>
                </a:lnTo>
                <a:lnTo>
                  <a:pt x="21081" y="59309"/>
                </a:lnTo>
                <a:lnTo>
                  <a:pt x="22098" y="58674"/>
                </a:lnTo>
                <a:lnTo>
                  <a:pt x="22987" y="57912"/>
                </a:lnTo>
                <a:lnTo>
                  <a:pt x="24002" y="57150"/>
                </a:lnTo>
                <a:lnTo>
                  <a:pt x="25146" y="56006"/>
                </a:lnTo>
                <a:lnTo>
                  <a:pt x="26162" y="54991"/>
                </a:lnTo>
                <a:lnTo>
                  <a:pt x="27431" y="53720"/>
                </a:lnTo>
                <a:lnTo>
                  <a:pt x="28828" y="52197"/>
                </a:lnTo>
                <a:lnTo>
                  <a:pt x="33400" y="56642"/>
                </a:lnTo>
                <a:lnTo>
                  <a:pt x="31115" y="59055"/>
                </a:lnTo>
                <a:lnTo>
                  <a:pt x="28955" y="61087"/>
                </a:lnTo>
                <a:lnTo>
                  <a:pt x="27050" y="62737"/>
                </a:lnTo>
                <a:lnTo>
                  <a:pt x="25146" y="64388"/>
                </a:lnTo>
                <a:lnTo>
                  <a:pt x="16509" y="68961"/>
                </a:lnTo>
                <a:lnTo>
                  <a:pt x="14858" y="69468"/>
                </a:lnTo>
                <a:lnTo>
                  <a:pt x="13080" y="69723"/>
                </a:lnTo>
                <a:lnTo>
                  <a:pt x="11302" y="69723"/>
                </a:lnTo>
                <a:lnTo>
                  <a:pt x="9525" y="69723"/>
                </a:lnTo>
                <a:lnTo>
                  <a:pt x="8000" y="69342"/>
                </a:lnTo>
                <a:lnTo>
                  <a:pt x="6603" y="68706"/>
                </a:lnTo>
                <a:lnTo>
                  <a:pt x="5206" y="68072"/>
                </a:lnTo>
                <a:lnTo>
                  <a:pt x="0" y="58928"/>
                </a:lnTo>
                <a:lnTo>
                  <a:pt x="0" y="57150"/>
                </a:lnTo>
                <a:lnTo>
                  <a:pt x="0" y="55625"/>
                </a:lnTo>
                <a:lnTo>
                  <a:pt x="126" y="53720"/>
                </a:lnTo>
                <a:lnTo>
                  <a:pt x="507" y="51562"/>
                </a:lnTo>
                <a:lnTo>
                  <a:pt x="889" y="49275"/>
                </a:lnTo>
                <a:lnTo>
                  <a:pt x="1270" y="46862"/>
                </a:lnTo>
                <a:lnTo>
                  <a:pt x="1904" y="44323"/>
                </a:lnTo>
                <a:lnTo>
                  <a:pt x="2413" y="41782"/>
                </a:lnTo>
                <a:lnTo>
                  <a:pt x="3048" y="38988"/>
                </a:lnTo>
                <a:lnTo>
                  <a:pt x="3809" y="36194"/>
                </a:lnTo>
                <a:lnTo>
                  <a:pt x="4445" y="33274"/>
                </a:lnTo>
                <a:lnTo>
                  <a:pt x="5079" y="30480"/>
                </a:lnTo>
                <a:lnTo>
                  <a:pt x="5715" y="27686"/>
                </a:lnTo>
                <a:lnTo>
                  <a:pt x="6350" y="24892"/>
                </a:lnTo>
                <a:lnTo>
                  <a:pt x="6984" y="22225"/>
                </a:lnTo>
                <a:lnTo>
                  <a:pt x="7493" y="19557"/>
                </a:lnTo>
                <a:lnTo>
                  <a:pt x="8000" y="17018"/>
                </a:lnTo>
                <a:lnTo>
                  <a:pt x="8381" y="14605"/>
                </a:lnTo>
                <a:lnTo>
                  <a:pt x="8636" y="12573"/>
                </a:lnTo>
                <a:lnTo>
                  <a:pt x="8763" y="12192"/>
                </a:lnTo>
                <a:lnTo>
                  <a:pt x="8763" y="10541"/>
                </a:lnTo>
                <a:lnTo>
                  <a:pt x="8636" y="8762"/>
                </a:lnTo>
                <a:lnTo>
                  <a:pt x="8000" y="7493"/>
                </a:lnTo>
                <a:lnTo>
                  <a:pt x="6857" y="6731"/>
                </a:lnTo>
                <a:lnTo>
                  <a:pt x="5715" y="5842"/>
                </a:lnTo>
                <a:lnTo>
                  <a:pt x="3682" y="5461"/>
                </a:lnTo>
                <a:lnTo>
                  <a:pt x="762" y="5334"/>
                </a:lnTo>
                <a:lnTo>
                  <a:pt x="1524" y="762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9415398" y="3975608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175" y="0"/>
                </a:moveTo>
                <a:lnTo>
                  <a:pt x="16764" y="0"/>
                </a:lnTo>
                <a:lnTo>
                  <a:pt x="13461" y="14605"/>
                </a:lnTo>
                <a:lnTo>
                  <a:pt x="0" y="14605"/>
                </a:lnTo>
                <a:lnTo>
                  <a:pt x="317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9470135" y="3873982"/>
            <a:ext cx="104359" cy="15166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9484486" y="3893692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59" h="132079">
                <a:moveTo>
                  <a:pt x="58801" y="0"/>
                </a:moveTo>
                <a:lnTo>
                  <a:pt x="51308" y="0"/>
                </a:lnTo>
                <a:lnTo>
                  <a:pt x="44323" y="2031"/>
                </a:lnTo>
                <a:lnTo>
                  <a:pt x="37973" y="5968"/>
                </a:lnTo>
                <a:lnTo>
                  <a:pt x="31496" y="9905"/>
                </a:lnTo>
                <a:lnTo>
                  <a:pt x="8890" y="47751"/>
                </a:lnTo>
                <a:lnTo>
                  <a:pt x="40" y="91543"/>
                </a:lnTo>
                <a:lnTo>
                  <a:pt x="0" y="98043"/>
                </a:lnTo>
                <a:lnTo>
                  <a:pt x="428" y="105995"/>
                </a:lnTo>
                <a:lnTo>
                  <a:pt x="18288" y="131952"/>
                </a:lnTo>
                <a:lnTo>
                  <a:pt x="34798" y="131952"/>
                </a:lnTo>
                <a:lnTo>
                  <a:pt x="41656" y="129920"/>
                </a:lnTo>
                <a:lnTo>
                  <a:pt x="48006" y="126110"/>
                </a:lnTo>
                <a:lnTo>
                  <a:pt x="50816" y="124332"/>
                </a:lnTo>
                <a:lnTo>
                  <a:pt x="23876" y="124332"/>
                </a:lnTo>
                <a:lnTo>
                  <a:pt x="20447" y="122808"/>
                </a:lnTo>
                <a:lnTo>
                  <a:pt x="18415" y="119506"/>
                </a:lnTo>
                <a:lnTo>
                  <a:pt x="16256" y="116204"/>
                </a:lnTo>
                <a:lnTo>
                  <a:pt x="15240" y="111124"/>
                </a:lnTo>
                <a:lnTo>
                  <a:pt x="19558" y="70230"/>
                </a:lnTo>
                <a:lnTo>
                  <a:pt x="80959" y="70230"/>
                </a:lnTo>
                <a:lnTo>
                  <a:pt x="82351" y="64117"/>
                </a:lnTo>
                <a:lnTo>
                  <a:pt x="82945" y="60832"/>
                </a:lnTo>
                <a:lnTo>
                  <a:pt x="21844" y="60832"/>
                </a:lnTo>
                <a:lnTo>
                  <a:pt x="25251" y="48714"/>
                </a:lnTo>
                <a:lnTo>
                  <a:pt x="43688" y="12191"/>
                </a:lnTo>
                <a:lnTo>
                  <a:pt x="50419" y="7619"/>
                </a:lnTo>
                <a:lnTo>
                  <a:pt x="77836" y="7619"/>
                </a:lnTo>
                <a:lnTo>
                  <a:pt x="70635" y="2143"/>
                </a:lnTo>
                <a:lnTo>
                  <a:pt x="58801" y="0"/>
                </a:lnTo>
                <a:close/>
              </a:path>
              <a:path w="86359" h="132079">
                <a:moveTo>
                  <a:pt x="80959" y="70230"/>
                </a:moveTo>
                <a:lnTo>
                  <a:pt x="64262" y="70230"/>
                </a:lnTo>
                <a:lnTo>
                  <a:pt x="60834" y="82538"/>
                </a:lnTo>
                <a:lnTo>
                  <a:pt x="57038" y="93344"/>
                </a:lnTo>
                <a:lnTo>
                  <a:pt x="52885" y="102627"/>
                </a:lnTo>
                <a:lnTo>
                  <a:pt x="48387" y="110362"/>
                </a:lnTo>
                <a:lnTo>
                  <a:pt x="42164" y="119760"/>
                </a:lnTo>
                <a:lnTo>
                  <a:pt x="35560" y="124332"/>
                </a:lnTo>
                <a:lnTo>
                  <a:pt x="50816" y="124332"/>
                </a:lnTo>
                <a:lnTo>
                  <a:pt x="74162" y="91543"/>
                </a:lnTo>
                <a:lnTo>
                  <a:pt x="80803" y="70913"/>
                </a:lnTo>
                <a:lnTo>
                  <a:pt x="80959" y="70230"/>
                </a:lnTo>
                <a:close/>
              </a:path>
              <a:path w="86359" h="132079">
                <a:moveTo>
                  <a:pt x="77836" y="7619"/>
                </a:moveTo>
                <a:lnTo>
                  <a:pt x="62230" y="7619"/>
                </a:lnTo>
                <a:lnTo>
                  <a:pt x="65532" y="9143"/>
                </a:lnTo>
                <a:lnTo>
                  <a:pt x="67564" y="12445"/>
                </a:lnTo>
                <a:lnTo>
                  <a:pt x="69723" y="15620"/>
                </a:lnTo>
                <a:lnTo>
                  <a:pt x="70739" y="20446"/>
                </a:lnTo>
                <a:lnTo>
                  <a:pt x="70670" y="28954"/>
                </a:lnTo>
                <a:lnTo>
                  <a:pt x="70470" y="34480"/>
                </a:lnTo>
                <a:lnTo>
                  <a:pt x="69675" y="42513"/>
                </a:lnTo>
                <a:lnTo>
                  <a:pt x="68327" y="51304"/>
                </a:lnTo>
                <a:lnTo>
                  <a:pt x="66421" y="60832"/>
                </a:lnTo>
                <a:lnTo>
                  <a:pt x="82945" y="60832"/>
                </a:lnTo>
                <a:lnTo>
                  <a:pt x="85852" y="34289"/>
                </a:lnTo>
                <a:lnTo>
                  <a:pt x="84161" y="19288"/>
                </a:lnTo>
                <a:lnTo>
                  <a:pt x="79089" y="8572"/>
                </a:lnTo>
                <a:lnTo>
                  <a:pt x="77836" y="76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9499727" y="3963923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8" y="0"/>
                </a:moveTo>
                <a:lnTo>
                  <a:pt x="2411" y="9693"/>
                </a:lnTo>
                <a:lnTo>
                  <a:pt x="1063" y="18589"/>
                </a:lnTo>
                <a:lnTo>
                  <a:pt x="263" y="26699"/>
                </a:lnTo>
                <a:lnTo>
                  <a:pt x="0" y="34036"/>
                </a:lnTo>
                <a:lnTo>
                  <a:pt x="0" y="40893"/>
                </a:lnTo>
                <a:lnTo>
                  <a:pt x="1016" y="45974"/>
                </a:lnTo>
                <a:lnTo>
                  <a:pt x="3175" y="49275"/>
                </a:lnTo>
                <a:lnTo>
                  <a:pt x="5206" y="52577"/>
                </a:lnTo>
                <a:lnTo>
                  <a:pt x="8636" y="54101"/>
                </a:lnTo>
                <a:lnTo>
                  <a:pt x="13334" y="54101"/>
                </a:lnTo>
                <a:lnTo>
                  <a:pt x="20320" y="54101"/>
                </a:lnTo>
                <a:lnTo>
                  <a:pt x="45594" y="12307"/>
                </a:lnTo>
                <a:lnTo>
                  <a:pt x="49022" y="0"/>
                </a:lnTo>
                <a:lnTo>
                  <a:pt x="43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9506331" y="3901313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814" y="0"/>
                </a:moveTo>
                <a:lnTo>
                  <a:pt x="28575" y="0"/>
                </a:lnTo>
                <a:lnTo>
                  <a:pt x="21844" y="4572"/>
                </a:lnTo>
                <a:lnTo>
                  <a:pt x="3407" y="41094"/>
                </a:lnTo>
                <a:lnTo>
                  <a:pt x="0" y="53212"/>
                </a:lnTo>
                <a:lnTo>
                  <a:pt x="44576" y="53212"/>
                </a:lnTo>
                <a:lnTo>
                  <a:pt x="46483" y="43684"/>
                </a:lnTo>
                <a:lnTo>
                  <a:pt x="47831" y="34893"/>
                </a:lnTo>
                <a:lnTo>
                  <a:pt x="48631" y="26816"/>
                </a:lnTo>
                <a:lnTo>
                  <a:pt x="48895" y="19431"/>
                </a:lnTo>
                <a:lnTo>
                  <a:pt x="48895" y="12826"/>
                </a:lnTo>
                <a:lnTo>
                  <a:pt x="47878" y="8000"/>
                </a:lnTo>
                <a:lnTo>
                  <a:pt x="45720" y="4825"/>
                </a:lnTo>
                <a:lnTo>
                  <a:pt x="43688" y="1524"/>
                </a:lnTo>
                <a:lnTo>
                  <a:pt x="40386" y="0"/>
                </a:lnTo>
                <a:lnTo>
                  <a:pt x="3581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9484486" y="3893692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59" h="132079">
                <a:moveTo>
                  <a:pt x="58801" y="0"/>
                </a:moveTo>
                <a:lnTo>
                  <a:pt x="70635" y="2143"/>
                </a:lnTo>
                <a:lnTo>
                  <a:pt x="79089" y="8572"/>
                </a:lnTo>
                <a:lnTo>
                  <a:pt x="84161" y="19288"/>
                </a:lnTo>
                <a:lnTo>
                  <a:pt x="85852" y="34289"/>
                </a:lnTo>
                <a:lnTo>
                  <a:pt x="85852" y="40766"/>
                </a:lnTo>
                <a:lnTo>
                  <a:pt x="76708" y="84708"/>
                </a:lnTo>
                <a:lnTo>
                  <a:pt x="54229" y="122173"/>
                </a:lnTo>
                <a:lnTo>
                  <a:pt x="34798" y="131952"/>
                </a:lnTo>
                <a:lnTo>
                  <a:pt x="27432" y="131952"/>
                </a:lnTo>
                <a:lnTo>
                  <a:pt x="18288" y="131952"/>
                </a:lnTo>
                <a:lnTo>
                  <a:pt x="0" y="98043"/>
                </a:lnTo>
                <a:lnTo>
                  <a:pt x="0" y="91947"/>
                </a:lnTo>
                <a:lnTo>
                  <a:pt x="8890" y="47751"/>
                </a:lnTo>
                <a:lnTo>
                  <a:pt x="31496" y="9905"/>
                </a:lnTo>
                <a:lnTo>
                  <a:pt x="37973" y="5968"/>
                </a:lnTo>
                <a:lnTo>
                  <a:pt x="44323" y="2031"/>
                </a:lnTo>
                <a:lnTo>
                  <a:pt x="51308" y="0"/>
                </a:lnTo>
                <a:lnTo>
                  <a:pt x="588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9570719" y="3948654"/>
            <a:ext cx="52577" cy="1150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9585725" y="3967988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4">
                <a:moveTo>
                  <a:pt x="24491" y="27305"/>
                </a:moveTo>
                <a:lnTo>
                  <a:pt x="21189" y="27305"/>
                </a:lnTo>
                <a:lnTo>
                  <a:pt x="1504" y="28067"/>
                </a:lnTo>
                <a:lnTo>
                  <a:pt x="742" y="32638"/>
                </a:lnTo>
                <a:lnTo>
                  <a:pt x="3663" y="32766"/>
                </a:lnTo>
                <a:lnTo>
                  <a:pt x="5695" y="33147"/>
                </a:lnTo>
                <a:lnTo>
                  <a:pt x="6838" y="34036"/>
                </a:lnTo>
                <a:lnTo>
                  <a:pt x="7981" y="34798"/>
                </a:lnTo>
                <a:lnTo>
                  <a:pt x="8616" y="36068"/>
                </a:lnTo>
                <a:lnTo>
                  <a:pt x="8616" y="39878"/>
                </a:lnTo>
                <a:lnTo>
                  <a:pt x="8362" y="41910"/>
                </a:lnTo>
                <a:lnTo>
                  <a:pt x="7981" y="44323"/>
                </a:lnTo>
                <a:lnTo>
                  <a:pt x="6965" y="49530"/>
                </a:lnTo>
                <a:lnTo>
                  <a:pt x="6330" y="52197"/>
                </a:lnTo>
                <a:lnTo>
                  <a:pt x="4425" y="60579"/>
                </a:lnTo>
                <a:lnTo>
                  <a:pt x="3790" y="63500"/>
                </a:lnTo>
                <a:lnTo>
                  <a:pt x="3028" y="66293"/>
                </a:lnTo>
                <a:lnTo>
                  <a:pt x="2393" y="69087"/>
                </a:lnTo>
                <a:lnTo>
                  <a:pt x="1885" y="71628"/>
                </a:lnTo>
                <a:lnTo>
                  <a:pt x="1250" y="74168"/>
                </a:lnTo>
                <a:lnTo>
                  <a:pt x="869" y="76581"/>
                </a:lnTo>
                <a:lnTo>
                  <a:pt x="107" y="81025"/>
                </a:lnTo>
                <a:lnTo>
                  <a:pt x="0" y="86360"/>
                </a:lnTo>
                <a:lnTo>
                  <a:pt x="234" y="87884"/>
                </a:lnTo>
                <a:lnTo>
                  <a:pt x="9505" y="97028"/>
                </a:lnTo>
                <a:lnTo>
                  <a:pt x="13061" y="97028"/>
                </a:lnTo>
                <a:lnTo>
                  <a:pt x="14839" y="96774"/>
                </a:lnTo>
                <a:lnTo>
                  <a:pt x="16490" y="96266"/>
                </a:lnTo>
                <a:lnTo>
                  <a:pt x="18141" y="95885"/>
                </a:lnTo>
                <a:lnTo>
                  <a:pt x="29476" y="87884"/>
                </a:lnTo>
                <a:lnTo>
                  <a:pt x="15601" y="87884"/>
                </a:lnTo>
                <a:lnTo>
                  <a:pt x="14585" y="87503"/>
                </a:lnTo>
                <a:lnTo>
                  <a:pt x="13823" y="86741"/>
                </a:lnTo>
                <a:lnTo>
                  <a:pt x="13188" y="85979"/>
                </a:lnTo>
                <a:lnTo>
                  <a:pt x="12807" y="84709"/>
                </a:lnTo>
                <a:lnTo>
                  <a:pt x="12934" y="80391"/>
                </a:lnTo>
                <a:lnTo>
                  <a:pt x="13188" y="78739"/>
                </a:lnTo>
                <a:lnTo>
                  <a:pt x="13823" y="75056"/>
                </a:lnTo>
                <a:lnTo>
                  <a:pt x="14458" y="72389"/>
                </a:lnTo>
                <a:lnTo>
                  <a:pt x="24491" y="27305"/>
                </a:lnTo>
                <a:close/>
              </a:path>
              <a:path w="33654" h="97154">
                <a:moveTo>
                  <a:pt x="28809" y="79501"/>
                </a:moveTo>
                <a:lnTo>
                  <a:pt x="27412" y="81025"/>
                </a:lnTo>
                <a:lnTo>
                  <a:pt x="23983" y="84455"/>
                </a:lnTo>
                <a:lnTo>
                  <a:pt x="22967" y="85217"/>
                </a:lnTo>
                <a:lnTo>
                  <a:pt x="22078" y="85979"/>
                </a:lnTo>
                <a:lnTo>
                  <a:pt x="21062" y="86613"/>
                </a:lnTo>
                <a:lnTo>
                  <a:pt x="20300" y="87122"/>
                </a:lnTo>
                <a:lnTo>
                  <a:pt x="19411" y="87503"/>
                </a:lnTo>
                <a:lnTo>
                  <a:pt x="18649" y="87756"/>
                </a:lnTo>
                <a:lnTo>
                  <a:pt x="17760" y="87884"/>
                </a:lnTo>
                <a:lnTo>
                  <a:pt x="29476" y="87884"/>
                </a:lnTo>
                <a:lnTo>
                  <a:pt x="31215" y="86232"/>
                </a:lnTo>
                <a:lnTo>
                  <a:pt x="33381" y="83947"/>
                </a:lnTo>
                <a:lnTo>
                  <a:pt x="28809" y="79501"/>
                </a:lnTo>
                <a:close/>
              </a:path>
              <a:path w="33654" h="97154">
                <a:moveTo>
                  <a:pt x="30841" y="0"/>
                </a:moveTo>
                <a:lnTo>
                  <a:pt x="17252" y="0"/>
                </a:lnTo>
                <a:lnTo>
                  <a:pt x="14077" y="14605"/>
                </a:lnTo>
                <a:lnTo>
                  <a:pt x="27539" y="14605"/>
                </a:lnTo>
                <a:lnTo>
                  <a:pt x="308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9585706" y="3995292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9" y="0"/>
                </a:moveTo>
                <a:lnTo>
                  <a:pt x="24511" y="0"/>
                </a:lnTo>
                <a:lnTo>
                  <a:pt x="14477" y="45084"/>
                </a:lnTo>
                <a:lnTo>
                  <a:pt x="13843" y="47751"/>
                </a:lnTo>
                <a:lnTo>
                  <a:pt x="13462" y="49910"/>
                </a:lnTo>
                <a:lnTo>
                  <a:pt x="13208" y="51434"/>
                </a:lnTo>
                <a:lnTo>
                  <a:pt x="12953" y="53085"/>
                </a:lnTo>
                <a:lnTo>
                  <a:pt x="12826" y="54482"/>
                </a:lnTo>
                <a:lnTo>
                  <a:pt x="12826" y="55752"/>
                </a:lnTo>
                <a:lnTo>
                  <a:pt x="12826" y="57403"/>
                </a:lnTo>
                <a:lnTo>
                  <a:pt x="13208" y="58673"/>
                </a:lnTo>
                <a:lnTo>
                  <a:pt x="13843" y="59435"/>
                </a:lnTo>
                <a:lnTo>
                  <a:pt x="14604" y="60197"/>
                </a:lnTo>
                <a:lnTo>
                  <a:pt x="15621" y="60578"/>
                </a:lnTo>
                <a:lnTo>
                  <a:pt x="17018" y="60578"/>
                </a:lnTo>
                <a:lnTo>
                  <a:pt x="17779" y="60578"/>
                </a:lnTo>
                <a:lnTo>
                  <a:pt x="18669" y="60451"/>
                </a:lnTo>
                <a:lnTo>
                  <a:pt x="19430" y="60197"/>
                </a:lnTo>
                <a:lnTo>
                  <a:pt x="20320" y="59816"/>
                </a:lnTo>
                <a:lnTo>
                  <a:pt x="21082" y="59308"/>
                </a:lnTo>
                <a:lnTo>
                  <a:pt x="22098" y="58673"/>
                </a:lnTo>
                <a:lnTo>
                  <a:pt x="22987" y="57911"/>
                </a:lnTo>
                <a:lnTo>
                  <a:pt x="24002" y="57149"/>
                </a:lnTo>
                <a:lnTo>
                  <a:pt x="25146" y="56006"/>
                </a:lnTo>
                <a:lnTo>
                  <a:pt x="26162" y="54990"/>
                </a:lnTo>
                <a:lnTo>
                  <a:pt x="27432" y="53720"/>
                </a:lnTo>
                <a:lnTo>
                  <a:pt x="28828" y="52196"/>
                </a:lnTo>
                <a:lnTo>
                  <a:pt x="33400" y="56641"/>
                </a:lnTo>
                <a:lnTo>
                  <a:pt x="31115" y="59054"/>
                </a:lnTo>
                <a:lnTo>
                  <a:pt x="28955" y="61086"/>
                </a:lnTo>
                <a:lnTo>
                  <a:pt x="27050" y="62737"/>
                </a:lnTo>
                <a:lnTo>
                  <a:pt x="25146" y="64388"/>
                </a:lnTo>
                <a:lnTo>
                  <a:pt x="16510" y="68960"/>
                </a:lnTo>
                <a:lnTo>
                  <a:pt x="14859" y="69468"/>
                </a:lnTo>
                <a:lnTo>
                  <a:pt x="13080" y="69722"/>
                </a:lnTo>
                <a:lnTo>
                  <a:pt x="11302" y="69722"/>
                </a:lnTo>
                <a:lnTo>
                  <a:pt x="9525" y="69722"/>
                </a:lnTo>
                <a:lnTo>
                  <a:pt x="0" y="58927"/>
                </a:lnTo>
                <a:lnTo>
                  <a:pt x="0" y="57149"/>
                </a:lnTo>
                <a:lnTo>
                  <a:pt x="0" y="55625"/>
                </a:lnTo>
                <a:lnTo>
                  <a:pt x="126" y="53720"/>
                </a:lnTo>
                <a:lnTo>
                  <a:pt x="508" y="51561"/>
                </a:lnTo>
                <a:lnTo>
                  <a:pt x="889" y="49275"/>
                </a:lnTo>
                <a:lnTo>
                  <a:pt x="1270" y="46862"/>
                </a:lnTo>
                <a:lnTo>
                  <a:pt x="1904" y="44322"/>
                </a:lnTo>
                <a:lnTo>
                  <a:pt x="2413" y="41782"/>
                </a:lnTo>
                <a:lnTo>
                  <a:pt x="3048" y="38988"/>
                </a:lnTo>
                <a:lnTo>
                  <a:pt x="3810" y="36194"/>
                </a:lnTo>
                <a:lnTo>
                  <a:pt x="4445" y="33273"/>
                </a:lnTo>
                <a:lnTo>
                  <a:pt x="5079" y="30479"/>
                </a:lnTo>
                <a:lnTo>
                  <a:pt x="5715" y="27685"/>
                </a:lnTo>
                <a:lnTo>
                  <a:pt x="6350" y="24891"/>
                </a:lnTo>
                <a:lnTo>
                  <a:pt x="6985" y="22224"/>
                </a:lnTo>
                <a:lnTo>
                  <a:pt x="7493" y="19557"/>
                </a:lnTo>
                <a:lnTo>
                  <a:pt x="8000" y="17017"/>
                </a:lnTo>
                <a:lnTo>
                  <a:pt x="8382" y="14604"/>
                </a:lnTo>
                <a:lnTo>
                  <a:pt x="8636" y="12572"/>
                </a:lnTo>
                <a:lnTo>
                  <a:pt x="8763" y="12191"/>
                </a:lnTo>
                <a:lnTo>
                  <a:pt x="8763" y="10540"/>
                </a:lnTo>
                <a:lnTo>
                  <a:pt x="8636" y="8762"/>
                </a:lnTo>
                <a:lnTo>
                  <a:pt x="8000" y="7492"/>
                </a:lnTo>
                <a:lnTo>
                  <a:pt x="6858" y="6730"/>
                </a:lnTo>
                <a:lnTo>
                  <a:pt x="5715" y="5841"/>
                </a:lnTo>
                <a:lnTo>
                  <a:pt x="3683" y="5460"/>
                </a:lnTo>
                <a:lnTo>
                  <a:pt x="762" y="5333"/>
                </a:lnTo>
                <a:lnTo>
                  <a:pt x="1524" y="761"/>
                </a:lnTo>
                <a:lnTo>
                  <a:pt x="2120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9599803" y="3967988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175" y="0"/>
                </a:moveTo>
                <a:lnTo>
                  <a:pt x="16764" y="0"/>
                </a:lnTo>
                <a:lnTo>
                  <a:pt x="13462" y="14605"/>
                </a:lnTo>
                <a:lnTo>
                  <a:pt x="0" y="14605"/>
                </a:lnTo>
                <a:lnTo>
                  <a:pt x="317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9631680" y="3846576"/>
            <a:ext cx="143948" cy="118110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9741916" y="3883278"/>
            <a:ext cx="29845" cy="82550"/>
          </a:xfrm>
          <a:custGeom>
            <a:avLst/>
            <a:gdLst/>
            <a:ahLst/>
            <a:cxnLst/>
            <a:rect l="l" t="t" r="r" b="b"/>
            <a:pathLst>
              <a:path w="29845" h="82550">
                <a:moveTo>
                  <a:pt x="21335" y="23241"/>
                </a:moveTo>
                <a:lnTo>
                  <a:pt x="16636" y="23241"/>
                </a:lnTo>
                <a:lnTo>
                  <a:pt x="888" y="23876"/>
                </a:lnTo>
                <a:lnTo>
                  <a:pt x="126" y="28194"/>
                </a:lnTo>
                <a:lnTo>
                  <a:pt x="2539" y="28321"/>
                </a:lnTo>
                <a:lnTo>
                  <a:pt x="4317" y="28702"/>
                </a:lnTo>
                <a:lnTo>
                  <a:pt x="5460" y="29210"/>
                </a:lnTo>
                <a:lnTo>
                  <a:pt x="6603" y="29845"/>
                </a:lnTo>
                <a:lnTo>
                  <a:pt x="7238" y="30734"/>
                </a:lnTo>
                <a:lnTo>
                  <a:pt x="7238" y="32893"/>
                </a:lnTo>
                <a:lnTo>
                  <a:pt x="6857" y="36195"/>
                </a:lnTo>
                <a:lnTo>
                  <a:pt x="6476" y="37846"/>
                </a:lnTo>
                <a:lnTo>
                  <a:pt x="6095" y="40005"/>
                </a:lnTo>
                <a:lnTo>
                  <a:pt x="1777" y="58928"/>
                </a:lnTo>
                <a:lnTo>
                  <a:pt x="634" y="64389"/>
                </a:lnTo>
                <a:lnTo>
                  <a:pt x="0" y="68580"/>
                </a:lnTo>
                <a:lnTo>
                  <a:pt x="0" y="74676"/>
                </a:lnTo>
                <a:lnTo>
                  <a:pt x="1015" y="77343"/>
                </a:lnTo>
                <a:lnTo>
                  <a:pt x="2920" y="79375"/>
                </a:lnTo>
                <a:lnTo>
                  <a:pt x="4825" y="81534"/>
                </a:lnTo>
                <a:lnTo>
                  <a:pt x="7238" y="82550"/>
                </a:lnTo>
                <a:lnTo>
                  <a:pt x="13461" y="82550"/>
                </a:lnTo>
                <a:lnTo>
                  <a:pt x="16509" y="81661"/>
                </a:lnTo>
                <a:lnTo>
                  <a:pt x="22351" y="78105"/>
                </a:lnTo>
                <a:lnTo>
                  <a:pt x="25780" y="75311"/>
                </a:lnTo>
                <a:lnTo>
                  <a:pt x="26669" y="74422"/>
                </a:lnTo>
                <a:lnTo>
                  <a:pt x="12700" y="74422"/>
                </a:lnTo>
                <a:lnTo>
                  <a:pt x="11556" y="73025"/>
                </a:lnTo>
                <a:lnTo>
                  <a:pt x="11637" y="68580"/>
                </a:lnTo>
                <a:lnTo>
                  <a:pt x="11810" y="66929"/>
                </a:lnTo>
                <a:lnTo>
                  <a:pt x="12064" y="65786"/>
                </a:lnTo>
                <a:lnTo>
                  <a:pt x="12445" y="63881"/>
                </a:lnTo>
                <a:lnTo>
                  <a:pt x="13080" y="61214"/>
                </a:lnTo>
                <a:lnTo>
                  <a:pt x="21335" y="23241"/>
                </a:lnTo>
                <a:close/>
              </a:path>
              <a:path w="29845" h="82550">
                <a:moveTo>
                  <a:pt x="25526" y="67310"/>
                </a:moveTo>
                <a:lnTo>
                  <a:pt x="21462" y="71374"/>
                </a:lnTo>
                <a:lnTo>
                  <a:pt x="18287" y="73787"/>
                </a:lnTo>
                <a:lnTo>
                  <a:pt x="16763" y="74422"/>
                </a:lnTo>
                <a:lnTo>
                  <a:pt x="26669" y="74422"/>
                </a:lnTo>
                <a:lnTo>
                  <a:pt x="29717" y="71374"/>
                </a:lnTo>
                <a:lnTo>
                  <a:pt x="25526" y="67310"/>
                </a:lnTo>
                <a:close/>
              </a:path>
              <a:path w="29845" h="82550">
                <a:moveTo>
                  <a:pt x="26542" y="0"/>
                </a:moveTo>
                <a:lnTo>
                  <a:pt x="14350" y="0"/>
                </a:lnTo>
                <a:lnTo>
                  <a:pt x="11556" y="12827"/>
                </a:lnTo>
                <a:lnTo>
                  <a:pt x="23749" y="12827"/>
                </a:lnTo>
                <a:lnTo>
                  <a:pt x="265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9741916" y="3906520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89">
                <a:moveTo>
                  <a:pt x="16636" y="0"/>
                </a:moveTo>
                <a:lnTo>
                  <a:pt x="21335" y="0"/>
                </a:lnTo>
                <a:lnTo>
                  <a:pt x="13080" y="37972"/>
                </a:lnTo>
                <a:lnTo>
                  <a:pt x="12445" y="40639"/>
                </a:lnTo>
                <a:lnTo>
                  <a:pt x="12064" y="42544"/>
                </a:lnTo>
                <a:lnTo>
                  <a:pt x="11810" y="43687"/>
                </a:lnTo>
                <a:lnTo>
                  <a:pt x="11683" y="44957"/>
                </a:lnTo>
                <a:lnTo>
                  <a:pt x="11556" y="46100"/>
                </a:lnTo>
                <a:lnTo>
                  <a:pt x="11556" y="47243"/>
                </a:lnTo>
                <a:lnTo>
                  <a:pt x="11556" y="49783"/>
                </a:lnTo>
                <a:lnTo>
                  <a:pt x="12700" y="51180"/>
                </a:lnTo>
                <a:lnTo>
                  <a:pt x="15239" y="51180"/>
                </a:lnTo>
                <a:lnTo>
                  <a:pt x="16763" y="51180"/>
                </a:lnTo>
                <a:lnTo>
                  <a:pt x="18287" y="50545"/>
                </a:lnTo>
                <a:lnTo>
                  <a:pt x="19811" y="49402"/>
                </a:lnTo>
                <a:lnTo>
                  <a:pt x="21462" y="48132"/>
                </a:lnTo>
                <a:lnTo>
                  <a:pt x="23240" y="46354"/>
                </a:lnTo>
                <a:lnTo>
                  <a:pt x="25526" y="44068"/>
                </a:lnTo>
                <a:lnTo>
                  <a:pt x="29717" y="48132"/>
                </a:lnTo>
                <a:lnTo>
                  <a:pt x="25780" y="52069"/>
                </a:lnTo>
                <a:lnTo>
                  <a:pt x="22351" y="54863"/>
                </a:lnTo>
                <a:lnTo>
                  <a:pt x="19430" y="56641"/>
                </a:lnTo>
                <a:lnTo>
                  <a:pt x="16509" y="58419"/>
                </a:lnTo>
                <a:lnTo>
                  <a:pt x="13461" y="59308"/>
                </a:lnTo>
                <a:lnTo>
                  <a:pt x="10286" y="59308"/>
                </a:lnTo>
                <a:lnTo>
                  <a:pt x="7238" y="59308"/>
                </a:lnTo>
                <a:lnTo>
                  <a:pt x="4825" y="58292"/>
                </a:lnTo>
                <a:lnTo>
                  <a:pt x="2920" y="56133"/>
                </a:lnTo>
                <a:lnTo>
                  <a:pt x="1015" y="54101"/>
                </a:lnTo>
                <a:lnTo>
                  <a:pt x="0" y="51434"/>
                </a:lnTo>
                <a:lnTo>
                  <a:pt x="0" y="48259"/>
                </a:lnTo>
                <a:lnTo>
                  <a:pt x="0" y="45338"/>
                </a:lnTo>
                <a:lnTo>
                  <a:pt x="634" y="41147"/>
                </a:lnTo>
                <a:lnTo>
                  <a:pt x="1777" y="35686"/>
                </a:lnTo>
                <a:lnTo>
                  <a:pt x="6095" y="16763"/>
                </a:lnTo>
                <a:lnTo>
                  <a:pt x="6476" y="14604"/>
                </a:lnTo>
                <a:lnTo>
                  <a:pt x="6857" y="12953"/>
                </a:lnTo>
                <a:lnTo>
                  <a:pt x="6984" y="11810"/>
                </a:lnTo>
                <a:lnTo>
                  <a:pt x="7111" y="10667"/>
                </a:lnTo>
                <a:lnTo>
                  <a:pt x="7238" y="9651"/>
                </a:lnTo>
                <a:lnTo>
                  <a:pt x="7238" y="8889"/>
                </a:lnTo>
                <a:lnTo>
                  <a:pt x="7238" y="7492"/>
                </a:lnTo>
                <a:lnTo>
                  <a:pt x="126" y="4952"/>
                </a:lnTo>
                <a:lnTo>
                  <a:pt x="888" y="634"/>
                </a:lnTo>
                <a:lnTo>
                  <a:pt x="1663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9753472" y="3883278"/>
            <a:ext cx="15240" cy="13335"/>
          </a:xfrm>
          <a:custGeom>
            <a:avLst/>
            <a:gdLst/>
            <a:ahLst/>
            <a:cxnLst/>
            <a:rect l="l" t="t" r="r" b="b"/>
            <a:pathLst>
              <a:path w="15240" h="13335">
                <a:moveTo>
                  <a:pt x="2794" y="0"/>
                </a:moveTo>
                <a:lnTo>
                  <a:pt x="14985" y="0"/>
                </a:lnTo>
                <a:lnTo>
                  <a:pt x="12192" y="12827"/>
                </a:lnTo>
                <a:lnTo>
                  <a:pt x="0" y="12827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9776459" y="3835943"/>
            <a:ext cx="96808" cy="99786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9791572" y="3855339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4">
                <a:moveTo>
                  <a:pt x="44576" y="45974"/>
                </a:moveTo>
                <a:lnTo>
                  <a:pt x="33527" y="45974"/>
                </a:lnTo>
                <a:lnTo>
                  <a:pt x="33527" y="81534"/>
                </a:lnTo>
                <a:lnTo>
                  <a:pt x="44576" y="81534"/>
                </a:lnTo>
                <a:lnTo>
                  <a:pt x="44576" y="45974"/>
                </a:lnTo>
                <a:close/>
              </a:path>
              <a:path w="78104" h="81914">
                <a:moveTo>
                  <a:pt x="78104" y="35560"/>
                </a:moveTo>
                <a:lnTo>
                  <a:pt x="0" y="35560"/>
                </a:lnTo>
                <a:lnTo>
                  <a:pt x="0" y="45974"/>
                </a:lnTo>
                <a:lnTo>
                  <a:pt x="78104" y="45974"/>
                </a:lnTo>
                <a:lnTo>
                  <a:pt x="78104" y="35560"/>
                </a:lnTo>
                <a:close/>
              </a:path>
              <a:path w="78104" h="81914">
                <a:moveTo>
                  <a:pt x="44576" y="0"/>
                </a:moveTo>
                <a:lnTo>
                  <a:pt x="33527" y="0"/>
                </a:lnTo>
                <a:lnTo>
                  <a:pt x="33527" y="35560"/>
                </a:lnTo>
                <a:lnTo>
                  <a:pt x="44576" y="35560"/>
                </a:lnTo>
                <a:lnTo>
                  <a:pt x="4457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9791572" y="3855339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4">
                <a:moveTo>
                  <a:pt x="33527" y="0"/>
                </a:moveTo>
                <a:lnTo>
                  <a:pt x="44576" y="0"/>
                </a:lnTo>
                <a:lnTo>
                  <a:pt x="44576" y="35560"/>
                </a:lnTo>
                <a:lnTo>
                  <a:pt x="78104" y="35560"/>
                </a:lnTo>
                <a:lnTo>
                  <a:pt x="78104" y="45974"/>
                </a:lnTo>
                <a:lnTo>
                  <a:pt x="44576" y="45974"/>
                </a:lnTo>
                <a:lnTo>
                  <a:pt x="44576" y="81534"/>
                </a:lnTo>
                <a:lnTo>
                  <a:pt x="33527" y="81534"/>
                </a:lnTo>
                <a:lnTo>
                  <a:pt x="33527" y="45974"/>
                </a:lnTo>
                <a:lnTo>
                  <a:pt x="0" y="45974"/>
                </a:lnTo>
                <a:lnTo>
                  <a:pt x="0" y="35560"/>
                </a:lnTo>
                <a:lnTo>
                  <a:pt x="33527" y="35560"/>
                </a:lnTo>
                <a:lnTo>
                  <a:pt x="3352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9873995" y="3846576"/>
            <a:ext cx="78527" cy="89154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9884791" y="3862070"/>
            <a:ext cx="110293" cy="102616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9961371" y="3883278"/>
            <a:ext cx="29845" cy="82550"/>
          </a:xfrm>
          <a:custGeom>
            <a:avLst/>
            <a:gdLst/>
            <a:ahLst/>
            <a:cxnLst/>
            <a:rect l="l" t="t" r="r" b="b"/>
            <a:pathLst>
              <a:path w="29845" h="82550">
                <a:moveTo>
                  <a:pt x="21335" y="23241"/>
                </a:moveTo>
                <a:lnTo>
                  <a:pt x="16636" y="23241"/>
                </a:lnTo>
                <a:lnTo>
                  <a:pt x="888" y="23876"/>
                </a:lnTo>
                <a:lnTo>
                  <a:pt x="126" y="28194"/>
                </a:lnTo>
                <a:lnTo>
                  <a:pt x="2539" y="28321"/>
                </a:lnTo>
                <a:lnTo>
                  <a:pt x="4318" y="28702"/>
                </a:lnTo>
                <a:lnTo>
                  <a:pt x="5460" y="29210"/>
                </a:lnTo>
                <a:lnTo>
                  <a:pt x="6603" y="29845"/>
                </a:lnTo>
                <a:lnTo>
                  <a:pt x="7238" y="30734"/>
                </a:lnTo>
                <a:lnTo>
                  <a:pt x="7238" y="32893"/>
                </a:lnTo>
                <a:lnTo>
                  <a:pt x="6857" y="36195"/>
                </a:lnTo>
                <a:lnTo>
                  <a:pt x="6476" y="37846"/>
                </a:lnTo>
                <a:lnTo>
                  <a:pt x="6096" y="40005"/>
                </a:lnTo>
                <a:lnTo>
                  <a:pt x="1777" y="58928"/>
                </a:lnTo>
                <a:lnTo>
                  <a:pt x="634" y="64389"/>
                </a:lnTo>
                <a:lnTo>
                  <a:pt x="0" y="68580"/>
                </a:lnTo>
                <a:lnTo>
                  <a:pt x="0" y="74676"/>
                </a:lnTo>
                <a:lnTo>
                  <a:pt x="1016" y="77343"/>
                </a:lnTo>
                <a:lnTo>
                  <a:pt x="2921" y="79375"/>
                </a:lnTo>
                <a:lnTo>
                  <a:pt x="4825" y="81534"/>
                </a:lnTo>
                <a:lnTo>
                  <a:pt x="7238" y="82550"/>
                </a:lnTo>
                <a:lnTo>
                  <a:pt x="13461" y="82550"/>
                </a:lnTo>
                <a:lnTo>
                  <a:pt x="16509" y="81661"/>
                </a:lnTo>
                <a:lnTo>
                  <a:pt x="22351" y="78105"/>
                </a:lnTo>
                <a:lnTo>
                  <a:pt x="25780" y="75311"/>
                </a:lnTo>
                <a:lnTo>
                  <a:pt x="26670" y="74422"/>
                </a:lnTo>
                <a:lnTo>
                  <a:pt x="12700" y="74422"/>
                </a:lnTo>
                <a:lnTo>
                  <a:pt x="11556" y="73025"/>
                </a:lnTo>
                <a:lnTo>
                  <a:pt x="11637" y="68580"/>
                </a:lnTo>
                <a:lnTo>
                  <a:pt x="11810" y="66929"/>
                </a:lnTo>
                <a:lnTo>
                  <a:pt x="12064" y="65786"/>
                </a:lnTo>
                <a:lnTo>
                  <a:pt x="12446" y="63881"/>
                </a:lnTo>
                <a:lnTo>
                  <a:pt x="13080" y="61214"/>
                </a:lnTo>
                <a:lnTo>
                  <a:pt x="21335" y="23241"/>
                </a:lnTo>
                <a:close/>
              </a:path>
              <a:path w="29845" h="82550">
                <a:moveTo>
                  <a:pt x="25526" y="67310"/>
                </a:moveTo>
                <a:lnTo>
                  <a:pt x="21462" y="71374"/>
                </a:lnTo>
                <a:lnTo>
                  <a:pt x="18287" y="73787"/>
                </a:lnTo>
                <a:lnTo>
                  <a:pt x="16763" y="74422"/>
                </a:lnTo>
                <a:lnTo>
                  <a:pt x="26670" y="74422"/>
                </a:lnTo>
                <a:lnTo>
                  <a:pt x="29718" y="71374"/>
                </a:lnTo>
                <a:lnTo>
                  <a:pt x="25526" y="67310"/>
                </a:lnTo>
                <a:close/>
              </a:path>
              <a:path w="29845" h="82550">
                <a:moveTo>
                  <a:pt x="26543" y="0"/>
                </a:moveTo>
                <a:lnTo>
                  <a:pt x="14350" y="0"/>
                </a:lnTo>
                <a:lnTo>
                  <a:pt x="11556" y="12827"/>
                </a:lnTo>
                <a:lnTo>
                  <a:pt x="23749" y="12827"/>
                </a:lnTo>
                <a:lnTo>
                  <a:pt x="265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9961371" y="3906520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89">
                <a:moveTo>
                  <a:pt x="16636" y="0"/>
                </a:moveTo>
                <a:lnTo>
                  <a:pt x="21335" y="0"/>
                </a:lnTo>
                <a:lnTo>
                  <a:pt x="13080" y="37972"/>
                </a:lnTo>
                <a:lnTo>
                  <a:pt x="12446" y="40639"/>
                </a:lnTo>
                <a:lnTo>
                  <a:pt x="12064" y="42544"/>
                </a:lnTo>
                <a:lnTo>
                  <a:pt x="11810" y="43687"/>
                </a:lnTo>
                <a:lnTo>
                  <a:pt x="11683" y="44957"/>
                </a:lnTo>
                <a:lnTo>
                  <a:pt x="11556" y="46100"/>
                </a:lnTo>
                <a:lnTo>
                  <a:pt x="11556" y="47243"/>
                </a:lnTo>
                <a:lnTo>
                  <a:pt x="11556" y="49783"/>
                </a:lnTo>
                <a:lnTo>
                  <a:pt x="12700" y="51180"/>
                </a:lnTo>
                <a:lnTo>
                  <a:pt x="15239" y="51180"/>
                </a:lnTo>
                <a:lnTo>
                  <a:pt x="16763" y="51180"/>
                </a:lnTo>
                <a:lnTo>
                  <a:pt x="18287" y="50545"/>
                </a:lnTo>
                <a:lnTo>
                  <a:pt x="19811" y="49402"/>
                </a:lnTo>
                <a:lnTo>
                  <a:pt x="21462" y="48132"/>
                </a:lnTo>
                <a:lnTo>
                  <a:pt x="23241" y="46354"/>
                </a:lnTo>
                <a:lnTo>
                  <a:pt x="25526" y="44068"/>
                </a:lnTo>
                <a:lnTo>
                  <a:pt x="29718" y="48132"/>
                </a:lnTo>
                <a:lnTo>
                  <a:pt x="13461" y="59308"/>
                </a:lnTo>
                <a:lnTo>
                  <a:pt x="10286" y="59308"/>
                </a:lnTo>
                <a:lnTo>
                  <a:pt x="7238" y="59308"/>
                </a:lnTo>
                <a:lnTo>
                  <a:pt x="4825" y="58292"/>
                </a:lnTo>
                <a:lnTo>
                  <a:pt x="2921" y="56133"/>
                </a:lnTo>
                <a:lnTo>
                  <a:pt x="1016" y="54101"/>
                </a:lnTo>
                <a:lnTo>
                  <a:pt x="0" y="51434"/>
                </a:lnTo>
                <a:lnTo>
                  <a:pt x="0" y="48259"/>
                </a:lnTo>
                <a:lnTo>
                  <a:pt x="0" y="45338"/>
                </a:lnTo>
                <a:lnTo>
                  <a:pt x="634" y="41147"/>
                </a:lnTo>
                <a:lnTo>
                  <a:pt x="1777" y="35686"/>
                </a:lnTo>
                <a:lnTo>
                  <a:pt x="6096" y="16763"/>
                </a:lnTo>
                <a:lnTo>
                  <a:pt x="6476" y="14604"/>
                </a:lnTo>
                <a:lnTo>
                  <a:pt x="6857" y="12953"/>
                </a:lnTo>
                <a:lnTo>
                  <a:pt x="6984" y="11810"/>
                </a:lnTo>
                <a:lnTo>
                  <a:pt x="7111" y="10667"/>
                </a:lnTo>
                <a:lnTo>
                  <a:pt x="7238" y="9651"/>
                </a:lnTo>
                <a:lnTo>
                  <a:pt x="7238" y="8889"/>
                </a:lnTo>
                <a:lnTo>
                  <a:pt x="7238" y="7492"/>
                </a:lnTo>
                <a:lnTo>
                  <a:pt x="126" y="4952"/>
                </a:lnTo>
                <a:lnTo>
                  <a:pt x="888" y="634"/>
                </a:lnTo>
                <a:lnTo>
                  <a:pt x="1663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9968356" y="3870959"/>
            <a:ext cx="124367" cy="29718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10011029" y="3890952"/>
            <a:ext cx="78105" cy="10795"/>
          </a:xfrm>
          <a:custGeom>
            <a:avLst/>
            <a:gdLst/>
            <a:ahLst/>
            <a:cxnLst/>
            <a:rect l="l" t="t" r="r" b="b"/>
            <a:pathLst>
              <a:path w="78104" h="10795">
                <a:moveTo>
                  <a:pt x="0" y="10361"/>
                </a:moveTo>
                <a:lnTo>
                  <a:pt x="78009" y="10361"/>
                </a:lnTo>
                <a:lnTo>
                  <a:pt x="78009" y="0"/>
                </a:lnTo>
                <a:lnTo>
                  <a:pt x="0" y="0"/>
                </a:lnTo>
                <a:lnTo>
                  <a:pt x="0" y="1036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10006456" y="3896132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53" y="0"/>
                </a:lnTo>
              </a:path>
            </a:pathLst>
          </a:custGeom>
          <a:ln w="1950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10098023" y="3828288"/>
            <a:ext cx="75438" cy="107442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10112629" y="3848480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37084" y="16002"/>
                </a:moveTo>
                <a:lnTo>
                  <a:pt x="21336" y="16002"/>
                </a:lnTo>
                <a:lnTo>
                  <a:pt x="22351" y="16383"/>
                </a:lnTo>
                <a:lnTo>
                  <a:pt x="22987" y="17145"/>
                </a:lnTo>
                <a:lnTo>
                  <a:pt x="23622" y="17780"/>
                </a:lnTo>
                <a:lnTo>
                  <a:pt x="23774" y="18288"/>
                </a:lnTo>
                <a:lnTo>
                  <a:pt x="23875" y="72263"/>
                </a:lnTo>
                <a:lnTo>
                  <a:pt x="23622" y="74295"/>
                </a:lnTo>
                <a:lnTo>
                  <a:pt x="21590" y="78105"/>
                </a:lnTo>
                <a:lnTo>
                  <a:pt x="21081" y="78613"/>
                </a:lnTo>
                <a:lnTo>
                  <a:pt x="19812" y="79375"/>
                </a:lnTo>
                <a:lnTo>
                  <a:pt x="19176" y="79629"/>
                </a:lnTo>
                <a:lnTo>
                  <a:pt x="18288" y="79883"/>
                </a:lnTo>
                <a:lnTo>
                  <a:pt x="17525" y="80137"/>
                </a:lnTo>
                <a:lnTo>
                  <a:pt x="3682" y="81407"/>
                </a:lnTo>
                <a:lnTo>
                  <a:pt x="3682" y="87249"/>
                </a:lnTo>
                <a:lnTo>
                  <a:pt x="57403" y="87249"/>
                </a:lnTo>
                <a:lnTo>
                  <a:pt x="57403" y="81407"/>
                </a:lnTo>
                <a:lnTo>
                  <a:pt x="54610" y="81280"/>
                </a:lnTo>
                <a:lnTo>
                  <a:pt x="52324" y="81280"/>
                </a:lnTo>
                <a:lnTo>
                  <a:pt x="46609" y="80899"/>
                </a:lnTo>
                <a:lnTo>
                  <a:pt x="45212" y="80645"/>
                </a:lnTo>
                <a:lnTo>
                  <a:pt x="43815" y="80518"/>
                </a:lnTo>
                <a:lnTo>
                  <a:pt x="42672" y="80264"/>
                </a:lnTo>
                <a:lnTo>
                  <a:pt x="41782" y="79883"/>
                </a:lnTo>
                <a:lnTo>
                  <a:pt x="40894" y="79629"/>
                </a:lnTo>
                <a:lnTo>
                  <a:pt x="40131" y="79248"/>
                </a:lnTo>
                <a:lnTo>
                  <a:pt x="39624" y="78613"/>
                </a:lnTo>
                <a:lnTo>
                  <a:pt x="39243" y="78359"/>
                </a:lnTo>
                <a:lnTo>
                  <a:pt x="38100" y="76835"/>
                </a:lnTo>
                <a:lnTo>
                  <a:pt x="37846" y="76327"/>
                </a:lnTo>
                <a:lnTo>
                  <a:pt x="37592" y="75565"/>
                </a:lnTo>
                <a:lnTo>
                  <a:pt x="37465" y="74930"/>
                </a:lnTo>
                <a:lnTo>
                  <a:pt x="37117" y="72263"/>
                </a:lnTo>
                <a:lnTo>
                  <a:pt x="37084" y="16002"/>
                </a:lnTo>
                <a:close/>
              </a:path>
              <a:path w="57784" h="87629">
                <a:moveTo>
                  <a:pt x="37465" y="0"/>
                </a:moveTo>
                <a:lnTo>
                  <a:pt x="33274" y="0"/>
                </a:lnTo>
                <a:lnTo>
                  <a:pt x="22098" y="6096"/>
                </a:lnTo>
                <a:lnTo>
                  <a:pt x="16637" y="9144"/>
                </a:lnTo>
                <a:lnTo>
                  <a:pt x="11049" y="12192"/>
                </a:lnTo>
                <a:lnTo>
                  <a:pt x="5588" y="15240"/>
                </a:lnTo>
                <a:lnTo>
                  <a:pt x="0" y="18288"/>
                </a:lnTo>
                <a:lnTo>
                  <a:pt x="634" y="19685"/>
                </a:lnTo>
                <a:lnTo>
                  <a:pt x="1636" y="21717"/>
                </a:lnTo>
                <a:lnTo>
                  <a:pt x="2031" y="22606"/>
                </a:lnTo>
                <a:lnTo>
                  <a:pt x="2540" y="23622"/>
                </a:lnTo>
                <a:lnTo>
                  <a:pt x="3175" y="24638"/>
                </a:lnTo>
                <a:lnTo>
                  <a:pt x="7493" y="21717"/>
                </a:lnTo>
                <a:lnTo>
                  <a:pt x="11049" y="19685"/>
                </a:lnTo>
                <a:lnTo>
                  <a:pt x="13843" y="18161"/>
                </a:lnTo>
                <a:lnTo>
                  <a:pt x="16637" y="16764"/>
                </a:lnTo>
                <a:lnTo>
                  <a:pt x="18669" y="16002"/>
                </a:lnTo>
                <a:lnTo>
                  <a:pt x="37084" y="16002"/>
                </a:lnTo>
                <a:lnTo>
                  <a:pt x="37211" y="4699"/>
                </a:lnTo>
                <a:lnTo>
                  <a:pt x="374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10112629" y="3848480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33274" y="0"/>
                </a:moveTo>
                <a:lnTo>
                  <a:pt x="37465" y="0"/>
                </a:lnTo>
                <a:lnTo>
                  <a:pt x="37338" y="2540"/>
                </a:lnTo>
                <a:lnTo>
                  <a:pt x="37211" y="4699"/>
                </a:lnTo>
                <a:lnTo>
                  <a:pt x="37211" y="6731"/>
                </a:lnTo>
                <a:lnTo>
                  <a:pt x="37211" y="8636"/>
                </a:lnTo>
                <a:lnTo>
                  <a:pt x="37084" y="10541"/>
                </a:lnTo>
                <a:lnTo>
                  <a:pt x="37084" y="12446"/>
                </a:lnTo>
                <a:lnTo>
                  <a:pt x="37084" y="72009"/>
                </a:lnTo>
                <a:lnTo>
                  <a:pt x="37211" y="73025"/>
                </a:lnTo>
                <a:lnTo>
                  <a:pt x="38862" y="77851"/>
                </a:lnTo>
                <a:lnTo>
                  <a:pt x="39243" y="78359"/>
                </a:lnTo>
                <a:lnTo>
                  <a:pt x="39624" y="78613"/>
                </a:lnTo>
                <a:lnTo>
                  <a:pt x="40131" y="79248"/>
                </a:lnTo>
                <a:lnTo>
                  <a:pt x="40894" y="79629"/>
                </a:lnTo>
                <a:lnTo>
                  <a:pt x="41782" y="79883"/>
                </a:lnTo>
                <a:lnTo>
                  <a:pt x="42672" y="80264"/>
                </a:lnTo>
                <a:lnTo>
                  <a:pt x="43815" y="80518"/>
                </a:lnTo>
                <a:lnTo>
                  <a:pt x="45212" y="80645"/>
                </a:lnTo>
                <a:lnTo>
                  <a:pt x="46609" y="80899"/>
                </a:lnTo>
                <a:lnTo>
                  <a:pt x="48387" y="81026"/>
                </a:lnTo>
                <a:lnTo>
                  <a:pt x="50292" y="81153"/>
                </a:lnTo>
                <a:lnTo>
                  <a:pt x="52324" y="81280"/>
                </a:lnTo>
                <a:lnTo>
                  <a:pt x="54610" y="81280"/>
                </a:lnTo>
                <a:lnTo>
                  <a:pt x="57403" y="81407"/>
                </a:lnTo>
                <a:lnTo>
                  <a:pt x="57403" y="87249"/>
                </a:lnTo>
                <a:lnTo>
                  <a:pt x="3682" y="87249"/>
                </a:lnTo>
                <a:lnTo>
                  <a:pt x="3682" y="81407"/>
                </a:lnTo>
                <a:lnTo>
                  <a:pt x="6350" y="81280"/>
                </a:lnTo>
                <a:lnTo>
                  <a:pt x="8636" y="81153"/>
                </a:lnTo>
                <a:lnTo>
                  <a:pt x="10414" y="81026"/>
                </a:lnTo>
                <a:lnTo>
                  <a:pt x="12319" y="80899"/>
                </a:lnTo>
                <a:lnTo>
                  <a:pt x="13843" y="80772"/>
                </a:lnTo>
                <a:lnTo>
                  <a:pt x="15240" y="80645"/>
                </a:lnTo>
                <a:lnTo>
                  <a:pt x="16510" y="80391"/>
                </a:lnTo>
                <a:lnTo>
                  <a:pt x="17525" y="80137"/>
                </a:lnTo>
                <a:lnTo>
                  <a:pt x="18288" y="79883"/>
                </a:lnTo>
                <a:lnTo>
                  <a:pt x="19176" y="79629"/>
                </a:lnTo>
                <a:lnTo>
                  <a:pt x="19812" y="79375"/>
                </a:lnTo>
                <a:lnTo>
                  <a:pt x="20447" y="78994"/>
                </a:lnTo>
                <a:lnTo>
                  <a:pt x="21081" y="78613"/>
                </a:lnTo>
                <a:lnTo>
                  <a:pt x="21590" y="78105"/>
                </a:lnTo>
                <a:lnTo>
                  <a:pt x="22098" y="77724"/>
                </a:lnTo>
                <a:lnTo>
                  <a:pt x="22478" y="77216"/>
                </a:lnTo>
                <a:lnTo>
                  <a:pt x="24002" y="70866"/>
                </a:lnTo>
                <a:lnTo>
                  <a:pt x="24002" y="69342"/>
                </a:lnTo>
                <a:lnTo>
                  <a:pt x="24002" y="20828"/>
                </a:lnTo>
                <a:lnTo>
                  <a:pt x="24002" y="19050"/>
                </a:lnTo>
                <a:lnTo>
                  <a:pt x="23622" y="17780"/>
                </a:lnTo>
                <a:lnTo>
                  <a:pt x="22987" y="17145"/>
                </a:lnTo>
                <a:lnTo>
                  <a:pt x="22351" y="16383"/>
                </a:lnTo>
                <a:lnTo>
                  <a:pt x="21336" y="16002"/>
                </a:lnTo>
                <a:lnTo>
                  <a:pt x="20066" y="16002"/>
                </a:lnTo>
                <a:lnTo>
                  <a:pt x="18669" y="16002"/>
                </a:lnTo>
                <a:lnTo>
                  <a:pt x="3175" y="24638"/>
                </a:lnTo>
                <a:lnTo>
                  <a:pt x="2540" y="23622"/>
                </a:lnTo>
                <a:lnTo>
                  <a:pt x="2031" y="22606"/>
                </a:lnTo>
                <a:lnTo>
                  <a:pt x="1524" y="21463"/>
                </a:lnTo>
                <a:lnTo>
                  <a:pt x="1016" y="20447"/>
                </a:lnTo>
                <a:lnTo>
                  <a:pt x="507" y="19431"/>
                </a:lnTo>
                <a:lnTo>
                  <a:pt x="0" y="18288"/>
                </a:lnTo>
                <a:lnTo>
                  <a:pt x="5588" y="15240"/>
                </a:lnTo>
                <a:lnTo>
                  <a:pt x="11049" y="12192"/>
                </a:lnTo>
                <a:lnTo>
                  <a:pt x="16637" y="9144"/>
                </a:lnTo>
                <a:lnTo>
                  <a:pt x="22098" y="6096"/>
                </a:lnTo>
                <a:lnTo>
                  <a:pt x="27686" y="3048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10236707" y="3902964"/>
            <a:ext cx="134874" cy="112013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10247630" y="3918711"/>
            <a:ext cx="124333" cy="101981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10421111" y="3863327"/>
            <a:ext cx="157733" cy="19279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10436352" y="3883405"/>
            <a:ext cx="137795" cy="173355"/>
          </a:xfrm>
          <a:custGeom>
            <a:avLst/>
            <a:gdLst/>
            <a:ahLst/>
            <a:cxnLst/>
            <a:rect l="l" t="t" r="r" b="b"/>
            <a:pathLst>
              <a:path w="137795" h="173354">
                <a:moveTo>
                  <a:pt x="137795" y="0"/>
                </a:moveTo>
                <a:lnTo>
                  <a:pt x="0" y="0"/>
                </a:lnTo>
                <a:lnTo>
                  <a:pt x="0" y="4572"/>
                </a:lnTo>
                <a:lnTo>
                  <a:pt x="3809" y="5588"/>
                </a:lnTo>
                <a:lnTo>
                  <a:pt x="6476" y="6604"/>
                </a:lnTo>
                <a:lnTo>
                  <a:pt x="14343" y="23876"/>
                </a:lnTo>
                <a:lnTo>
                  <a:pt x="14343" y="149225"/>
                </a:lnTo>
                <a:lnTo>
                  <a:pt x="11683" y="162179"/>
                </a:lnTo>
                <a:lnTo>
                  <a:pt x="10795" y="163576"/>
                </a:lnTo>
                <a:lnTo>
                  <a:pt x="0" y="168529"/>
                </a:lnTo>
                <a:lnTo>
                  <a:pt x="0" y="173101"/>
                </a:lnTo>
                <a:lnTo>
                  <a:pt x="49402" y="173101"/>
                </a:lnTo>
                <a:lnTo>
                  <a:pt x="49402" y="168529"/>
                </a:lnTo>
                <a:lnTo>
                  <a:pt x="45593" y="167513"/>
                </a:lnTo>
                <a:lnTo>
                  <a:pt x="42925" y="166624"/>
                </a:lnTo>
                <a:lnTo>
                  <a:pt x="41275" y="165608"/>
                </a:lnTo>
                <a:lnTo>
                  <a:pt x="39624" y="164719"/>
                </a:lnTo>
                <a:lnTo>
                  <a:pt x="38353" y="163576"/>
                </a:lnTo>
                <a:lnTo>
                  <a:pt x="36575" y="160782"/>
                </a:lnTo>
                <a:lnTo>
                  <a:pt x="35814" y="158750"/>
                </a:lnTo>
                <a:lnTo>
                  <a:pt x="35051" y="153543"/>
                </a:lnTo>
                <a:lnTo>
                  <a:pt x="34798" y="149225"/>
                </a:lnTo>
                <a:lnTo>
                  <a:pt x="34798" y="9906"/>
                </a:lnTo>
                <a:lnTo>
                  <a:pt x="126676" y="9906"/>
                </a:lnTo>
                <a:lnTo>
                  <a:pt x="127000" y="9398"/>
                </a:lnTo>
                <a:lnTo>
                  <a:pt x="128270" y="8255"/>
                </a:lnTo>
                <a:lnTo>
                  <a:pt x="129794" y="7493"/>
                </a:lnTo>
                <a:lnTo>
                  <a:pt x="131318" y="6604"/>
                </a:lnTo>
                <a:lnTo>
                  <a:pt x="133984" y="5588"/>
                </a:lnTo>
                <a:lnTo>
                  <a:pt x="137795" y="4572"/>
                </a:lnTo>
                <a:lnTo>
                  <a:pt x="137795" y="0"/>
                </a:lnTo>
                <a:close/>
              </a:path>
              <a:path w="137795" h="173354">
                <a:moveTo>
                  <a:pt x="126676" y="9906"/>
                </a:moveTo>
                <a:lnTo>
                  <a:pt x="102743" y="9906"/>
                </a:lnTo>
                <a:lnTo>
                  <a:pt x="102627" y="152908"/>
                </a:lnTo>
                <a:lnTo>
                  <a:pt x="102569" y="153543"/>
                </a:lnTo>
                <a:lnTo>
                  <a:pt x="102107" y="156083"/>
                </a:lnTo>
                <a:lnTo>
                  <a:pt x="101726" y="158750"/>
                </a:lnTo>
                <a:lnTo>
                  <a:pt x="101092" y="160782"/>
                </a:lnTo>
                <a:lnTo>
                  <a:pt x="100202" y="162179"/>
                </a:lnTo>
                <a:lnTo>
                  <a:pt x="99187" y="163703"/>
                </a:lnTo>
                <a:lnTo>
                  <a:pt x="98044" y="164846"/>
                </a:lnTo>
                <a:lnTo>
                  <a:pt x="96393" y="165735"/>
                </a:lnTo>
                <a:lnTo>
                  <a:pt x="94869" y="166624"/>
                </a:lnTo>
                <a:lnTo>
                  <a:pt x="92201" y="167513"/>
                </a:lnTo>
                <a:lnTo>
                  <a:pt x="88519" y="168529"/>
                </a:lnTo>
                <a:lnTo>
                  <a:pt x="88519" y="173101"/>
                </a:lnTo>
                <a:lnTo>
                  <a:pt x="137795" y="173101"/>
                </a:lnTo>
                <a:lnTo>
                  <a:pt x="137795" y="168529"/>
                </a:lnTo>
                <a:lnTo>
                  <a:pt x="133857" y="167513"/>
                </a:lnTo>
                <a:lnTo>
                  <a:pt x="131064" y="166497"/>
                </a:lnTo>
                <a:lnTo>
                  <a:pt x="129540" y="165481"/>
                </a:lnTo>
                <a:lnTo>
                  <a:pt x="127889" y="164592"/>
                </a:lnTo>
                <a:lnTo>
                  <a:pt x="126746" y="163322"/>
                </a:lnTo>
                <a:lnTo>
                  <a:pt x="125856" y="161925"/>
                </a:lnTo>
                <a:lnTo>
                  <a:pt x="124968" y="160401"/>
                </a:lnTo>
                <a:lnTo>
                  <a:pt x="124332" y="158369"/>
                </a:lnTo>
                <a:lnTo>
                  <a:pt x="123571" y="152908"/>
                </a:lnTo>
                <a:lnTo>
                  <a:pt x="123571" y="19558"/>
                </a:lnTo>
                <a:lnTo>
                  <a:pt x="123951" y="16891"/>
                </a:lnTo>
                <a:lnTo>
                  <a:pt x="124459" y="14224"/>
                </a:lnTo>
                <a:lnTo>
                  <a:pt x="125095" y="12192"/>
                </a:lnTo>
                <a:lnTo>
                  <a:pt x="126111" y="10795"/>
                </a:lnTo>
                <a:lnTo>
                  <a:pt x="126676" y="990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10436352" y="3883405"/>
            <a:ext cx="137795" cy="173355"/>
          </a:xfrm>
          <a:custGeom>
            <a:avLst/>
            <a:gdLst/>
            <a:ahLst/>
            <a:cxnLst/>
            <a:rect l="l" t="t" r="r" b="b"/>
            <a:pathLst>
              <a:path w="137795" h="173354">
                <a:moveTo>
                  <a:pt x="0" y="0"/>
                </a:moveTo>
                <a:lnTo>
                  <a:pt x="137795" y="0"/>
                </a:lnTo>
                <a:lnTo>
                  <a:pt x="137795" y="4572"/>
                </a:lnTo>
                <a:lnTo>
                  <a:pt x="133984" y="5588"/>
                </a:lnTo>
                <a:lnTo>
                  <a:pt x="131318" y="6604"/>
                </a:lnTo>
                <a:lnTo>
                  <a:pt x="129794" y="7493"/>
                </a:lnTo>
                <a:lnTo>
                  <a:pt x="128270" y="8255"/>
                </a:lnTo>
                <a:lnTo>
                  <a:pt x="127000" y="9398"/>
                </a:lnTo>
                <a:lnTo>
                  <a:pt x="126111" y="10795"/>
                </a:lnTo>
                <a:lnTo>
                  <a:pt x="125095" y="12192"/>
                </a:lnTo>
                <a:lnTo>
                  <a:pt x="124459" y="14224"/>
                </a:lnTo>
                <a:lnTo>
                  <a:pt x="123951" y="16891"/>
                </a:lnTo>
                <a:lnTo>
                  <a:pt x="123571" y="19558"/>
                </a:lnTo>
                <a:lnTo>
                  <a:pt x="123444" y="23876"/>
                </a:lnTo>
                <a:lnTo>
                  <a:pt x="123444" y="29845"/>
                </a:lnTo>
                <a:lnTo>
                  <a:pt x="123444" y="143256"/>
                </a:lnTo>
                <a:lnTo>
                  <a:pt x="123444" y="148844"/>
                </a:lnTo>
                <a:lnTo>
                  <a:pt x="123571" y="152908"/>
                </a:lnTo>
                <a:lnTo>
                  <a:pt x="129540" y="165481"/>
                </a:lnTo>
                <a:lnTo>
                  <a:pt x="131064" y="166497"/>
                </a:lnTo>
                <a:lnTo>
                  <a:pt x="133857" y="167513"/>
                </a:lnTo>
                <a:lnTo>
                  <a:pt x="137795" y="168529"/>
                </a:lnTo>
                <a:lnTo>
                  <a:pt x="137795" y="173101"/>
                </a:lnTo>
                <a:lnTo>
                  <a:pt x="88519" y="173101"/>
                </a:lnTo>
                <a:lnTo>
                  <a:pt x="88519" y="168529"/>
                </a:lnTo>
                <a:lnTo>
                  <a:pt x="92201" y="167513"/>
                </a:lnTo>
                <a:lnTo>
                  <a:pt x="94869" y="166624"/>
                </a:lnTo>
                <a:lnTo>
                  <a:pt x="96393" y="165735"/>
                </a:lnTo>
                <a:lnTo>
                  <a:pt x="98044" y="164846"/>
                </a:lnTo>
                <a:lnTo>
                  <a:pt x="99187" y="163703"/>
                </a:lnTo>
                <a:lnTo>
                  <a:pt x="100202" y="162179"/>
                </a:lnTo>
                <a:lnTo>
                  <a:pt x="101092" y="160782"/>
                </a:lnTo>
                <a:lnTo>
                  <a:pt x="101726" y="158750"/>
                </a:lnTo>
                <a:lnTo>
                  <a:pt x="102107" y="156083"/>
                </a:lnTo>
                <a:lnTo>
                  <a:pt x="102616" y="153289"/>
                </a:lnTo>
                <a:lnTo>
                  <a:pt x="102743" y="149098"/>
                </a:lnTo>
                <a:lnTo>
                  <a:pt x="102743" y="143256"/>
                </a:lnTo>
                <a:lnTo>
                  <a:pt x="102743" y="9906"/>
                </a:lnTo>
                <a:lnTo>
                  <a:pt x="34798" y="9906"/>
                </a:lnTo>
                <a:lnTo>
                  <a:pt x="34798" y="143256"/>
                </a:lnTo>
                <a:lnTo>
                  <a:pt x="34798" y="149225"/>
                </a:lnTo>
                <a:lnTo>
                  <a:pt x="37465" y="162179"/>
                </a:lnTo>
                <a:lnTo>
                  <a:pt x="38353" y="163576"/>
                </a:lnTo>
                <a:lnTo>
                  <a:pt x="39624" y="164719"/>
                </a:lnTo>
                <a:lnTo>
                  <a:pt x="41275" y="165608"/>
                </a:lnTo>
                <a:lnTo>
                  <a:pt x="42925" y="166624"/>
                </a:lnTo>
                <a:lnTo>
                  <a:pt x="45593" y="167513"/>
                </a:lnTo>
                <a:lnTo>
                  <a:pt x="49402" y="168529"/>
                </a:lnTo>
                <a:lnTo>
                  <a:pt x="49402" y="173101"/>
                </a:lnTo>
                <a:lnTo>
                  <a:pt x="0" y="173101"/>
                </a:lnTo>
                <a:lnTo>
                  <a:pt x="0" y="168529"/>
                </a:lnTo>
                <a:lnTo>
                  <a:pt x="3682" y="167513"/>
                </a:lnTo>
                <a:lnTo>
                  <a:pt x="6350" y="166624"/>
                </a:lnTo>
                <a:lnTo>
                  <a:pt x="8000" y="165735"/>
                </a:lnTo>
                <a:lnTo>
                  <a:pt x="9525" y="164846"/>
                </a:lnTo>
                <a:lnTo>
                  <a:pt x="10795" y="163576"/>
                </a:lnTo>
                <a:lnTo>
                  <a:pt x="11683" y="162179"/>
                </a:lnTo>
                <a:lnTo>
                  <a:pt x="12700" y="160655"/>
                </a:lnTo>
                <a:lnTo>
                  <a:pt x="13334" y="158623"/>
                </a:lnTo>
                <a:lnTo>
                  <a:pt x="13716" y="155956"/>
                </a:lnTo>
                <a:lnTo>
                  <a:pt x="14097" y="153289"/>
                </a:lnTo>
                <a:lnTo>
                  <a:pt x="14350" y="149098"/>
                </a:lnTo>
                <a:lnTo>
                  <a:pt x="14350" y="143256"/>
                </a:lnTo>
                <a:lnTo>
                  <a:pt x="14350" y="29845"/>
                </a:lnTo>
                <a:lnTo>
                  <a:pt x="14350" y="24003"/>
                </a:lnTo>
                <a:lnTo>
                  <a:pt x="14097" y="19812"/>
                </a:lnTo>
                <a:lnTo>
                  <a:pt x="0" y="4572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10579607" y="3956274"/>
            <a:ext cx="52577" cy="1150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10594613" y="3975608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4">
                <a:moveTo>
                  <a:pt x="24491" y="27305"/>
                </a:moveTo>
                <a:lnTo>
                  <a:pt x="21189" y="27305"/>
                </a:lnTo>
                <a:lnTo>
                  <a:pt x="1504" y="28067"/>
                </a:lnTo>
                <a:lnTo>
                  <a:pt x="742" y="32639"/>
                </a:lnTo>
                <a:lnTo>
                  <a:pt x="3663" y="32766"/>
                </a:lnTo>
                <a:lnTo>
                  <a:pt x="5695" y="33147"/>
                </a:lnTo>
                <a:lnTo>
                  <a:pt x="6838" y="34036"/>
                </a:lnTo>
                <a:lnTo>
                  <a:pt x="7981" y="34798"/>
                </a:lnTo>
                <a:lnTo>
                  <a:pt x="8616" y="36068"/>
                </a:lnTo>
                <a:lnTo>
                  <a:pt x="8616" y="39878"/>
                </a:lnTo>
                <a:lnTo>
                  <a:pt x="8362" y="41910"/>
                </a:lnTo>
                <a:lnTo>
                  <a:pt x="7981" y="44323"/>
                </a:lnTo>
                <a:lnTo>
                  <a:pt x="6965" y="49530"/>
                </a:lnTo>
                <a:lnTo>
                  <a:pt x="6330" y="52197"/>
                </a:lnTo>
                <a:lnTo>
                  <a:pt x="4425" y="60579"/>
                </a:lnTo>
                <a:lnTo>
                  <a:pt x="3790" y="63500"/>
                </a:lnTo>
                <a:lnTo>
                  <a:pt x="3028" y="66294"/>
                </a:lnTo>
                <a:lnTo>
                  <a:pt x="2393" y="69088"/>
                </a:lnTo>
                <a:lnTo>
                  <a:pt x="1885" y="71628"/>
                </a:lnTo>
                <a:lnTo>
                  <a:pt x="1250" y="74168"/>
                </a:lnTo>
                <a:lnTo>
                  <a:pt x="869" y="76581"/>
                </a:lnTo>
                <a:lnTo>
                  <a:pt x="107" y="81026"/>
                </a:lnTo>
                <a:lnTo>
                  <a:pt x="0" y="86360"/>
                </a:lnTo>
                <a:lnTo>
                  <a:pt x="234" y="87884"/>
                </a:lnTo>
                <a:lnTo>
                  <a:pt x="9505" y="97028"/>
                </a:lnTo>
                <a:lnTo>
                  <a:pt x="13061" y="97028"/>
                </a:lnTo>
                <a:lnTo>
                  <a:pt x="14839" y="96774"/>
                </a:lnTo>
                <a:lnTo>
                  <a:pt x="16490" y="96266"/>
                </a:lnTo>
                <a:lnTo>
                  <a:pt x="18141" y="95885"/>
                </a:lnTo>
                <a:lnTo>
                  <a:pt x="29476" y="87884"/>
                </a:lnTo>
                <a:lnTo>
                  <a:pt x="15601" y="87884"/>
                </a:lnTo>
                <a:lnTo>
                  <a:pt x="14585" y="87503"/>
                </a:lnTo>
                <a:lnTo>
                  <a:pt x="13823" y="86741"/>
                </a:lnTo>
                <a:lnTo>
                  <a:pt x="13188" y="85979"/>
                </a:lnTo>
                <a:lnTo>
                  <a:pt x="12807" y="84709"/>
                </a:lnTo>
                <a:lnTo>
                  <a:pt x="12934" y="80391"/>
                </a:lnTo>
                <a:lnTo>
                  <a:pt x="13188" y="78740"/>
                </a:lnTo>
                <a:lnTo>
                  <a:pt x="13823" y="75057"/>
                </a:lnTo>
                <a:lnTo>
                  <a:pt x="14458" y="72390"/>
                </a:lnTo>
                <a:lnTo>
                  <a:pt x="24491" y="27305"/>
                </a:lnTo>
                <a:close/>
              </a:path>
              <a:path w="33654" h="97154">
                <a:moveTo>
                  <a:pt x="28809" y="79502"/>
                </a:moveTo>
                <a:lnTo>
                  <a:pt x="27412" y="81026"/>
                </a:lnTo>
                <a:lnTo>
                  <a:pt x="23983" y="84455"/>
                </a:lnTo>
                <a:lnTo>
                  <a:pt x="22967" y="85217"/>
                </a:lnTo>
                <a:lnTo>
                  <a:pt x="22078" y="85979"/>
                </a:lnTo>
                <a:lnTo>
                  <a:pt x="21062" y="86614"/>
                </a:lnTo>
                <a:lnTo>
                  <a:pt x="20300" y="87122"/>
                </a:lnTo>
                <a:lnTo>
                  <a:pt x="19411" y="87503"/>
                </a:lnTo>
                <a:lnTo>
                  <a:pt x="18649" y="87757"/>
                </a:lnTo>
                <a:lnTo>
                  <a:pt x="17760" y="87884"/>
                </a:lnTo>
                <a:lnTo>
                  <a:pt x="29476" y="87884"/>
                </a:lnTo>
                <a:lnTo>
                  <a:pt x="31215" y="86233"/>
                </a:lnTo>
                <a:lnTo>
                  <a:pt x="33381" y="83947"/>
                </a:lnTo>
                <a:lnTo>
                  <a:pt x="28809" y="79502"/>
                </a:lnTo>
                <a:close/>
              </a:path>
              <a:path w="33654" h="97154">
                <a:moveTo>
                  <a:pt x="30841" y="0"/>
                </a:moveTo>
                <a:lnTo>
                  <a:pt x="17252" y="0"/>
                </a:lnTo>
                <a:lnTo>
                  <a:pt x="14077" y="14605"/>
                </a:lnTo>
                <a:lnTo>
                  <a:pt x="27539" y="14605"/>
                </a:lnTo>
                <a:lnTo>
                  <a:pt x="308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10594593" y="4002913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8" y="0"/>
                </a:moveTo>
                <a:lnTo>
                  <a:pt x="24510" y="0"/>
                </a:lnTo>
                <a:lnTo>
                  <a:pt x="14477" y="45085"/>
                </a:lnTo>
                <a:lnTo>
                  <a:pt x="13842" y="47751"/>
                </a:lnTo>
                <a:lnTo>
                  <a:pt x="13461" y="49911"/>
                </a:lnTo>
                <a:lnTo>
                  <a:pt x="13207" y="51435"/>
                </a:lnTo>
                <a:lnTo>
                  <a:pt x="12953" y="53086"/>
                </a:lnTo>
                <a:lnTo>
                  <a:pt x="12826" y="54482"/>
                </a:lnTo>
                <a:lnTo>
                  <a:pt x="12826" y="55753"/>
                </a:lnTo>
                <a:lnTo>
                  <a:pt x="12826" y="57404"/>
                </a:lnTo>
                <a:lnTo>
                  <a:pt x="13207" y="58674"/>
                </a:lnTo>
                <a:lnTo>
                  <a:pt x="13842" y="59436"/>
                </a:lnTo>
                <a:lnTo>
                  <a:pt x="14604" y="60198"/>
                </a:lnTo>
                <a:lnTo>
                  <a:pt x="15621" y="60579"/>
                </a:lnTo>
                <a:lnTo>
                  <a:pt x="17017" y="60579"/>
                </a:lnTo>
                <a:lnTo>
                  <a:pt x="17779" y="60579"/>
                </a:lnTo>
                <a:lnTo>
                  <a:pt x="18669" y="60451"/>
                </a:lnTo>
                <a:lnTo>
                  <a:pt x="19430" y="60198"/>
                </a:lnTo>
                <a:lnTo>
                  <a:pt x="20320" y="59817"/>
                </a:lnTo>
                <a:lnTo>
                  <a:pt x="21081" y="59309"/>
                </a:lnTo>
                <a:lnTo>
                  <a:pt x="22098" y="58674"/>
                </a:lnTo>
                <a:lnTo>
                  <a:pt x="22986" y="57912"/>
                </a:lnTo>
                <a:lnTo>
                  <a:pt x="24002" y="57150"/>
                </a:lnTo>
                <a:lnTo>
                  <a:pt x="25146" y="56006"/>
                </a:lnTo>
                <a:lnTo>
                  <a:pt x="26161" y="54991"/>
                </a:lnTo>
                <a:lnTo>
                  <a:pt x="27431" y="53720"/>
                </a:lnTo>
                <a:lnTo>
                  <a:pt x="28828" y="52197"/>
                </a:lnTo>
                <a:lnTo>
                  <a:pt x="33400" y="56642"/>
                </a:lnTo>
                <a:lnTo>
                  <a:pt x="31114" y="59055"/>
                </a:lnTo>
                <a:lnTo>
                  <a:pt x="28955" y="61087"/>
                </a:lnTo>
                <a:lnTo>
                  <a:pt x="27050" y="62737"/>
                </a:lnTo>
                <a:lnTo>
                  <a:pt x="25146" y="64388"/>
                </a:lnTo>
                <a:lnTo>
                  <a:pt x="16509" y="68961"/>
                </a:lnTo>
                <a:lnTo>
                  <a:pt x="14858" y="69468"/>
                </a:lnTo>
                <a:lnTo>
                  <a:pt x="13080" y="69723"/>
                </a:lnTo>
                <a:lnTo>
                  <a:pt x="11302" y="69723"/>
                </a:lnTo>
                <a:lnTo>
                  <a:pt x="9525" y="69723"/>
                </a:lnTo>
                <a:lnTo>
                  <a:pt x="8000" y="69342"/>
                </a:lnTo>
                <a:lnTo>
                  <a:pt x="6603" y="68706"/>
                </a:lnTo>
                <a:lnTo>
                  <a:pt x="5206" y="68072"/>
                </a:lnTo>
                <a:lnTo>
                  <a:pt x="0" y="58928"/>
                </a:lnTo>
                <a:lnTo>
                  <a:pt x="0" y="57150"/>
                </a:lnTo>
                <a:lnTo>
                  <a:pt x="0" y="55625"/>
                </a:lnTo>
                <a:lnTo>
                  <a:pt x="126" y="53720"/>
                </a:lnTo>
                <a:lnTo>
                  <a:pt x="507" y="51562"/>
                </a:lnTo>
                <a:lnTo>
                  <a:pt x="888" y="49275"/>
                </a:lnTo>
                <a:lnTo>
                  <a:pt x="1270" y="46862"/>
                </a:lnTo>
                <a:lnTo>
                  <a:pt x="1904" y="44323"/>
                </a:lnTo>
                <a:lnTo>
                  <a:pt x="2412" y="41782"/>
                </a:lnTo>
                <a:lnTo>
                  <a:pt x="3048" y="38988"/>
                </a:lnTo>
                <a:lnTo>
                  <a:pt x="3809" y="36194"/>
                </a:lnTo>
                <a:lnTo>
                  <a:pt x="4445" y="33274"/>
                </a:lnTo>
                <a:lnTo>
                  <a:pt x="5079" y="30480"/>
                </a:lnTo>
                <a:lnTo>
                  <a:pt x="5714" y="27686"/>
                </a:lnTo>
                <a:lnTo>
                  <a:pt x="6350" y="24892"/>
                </a:lnTo>
                <a:lnTo>
                  <a:pt x="6984" y="22225"/>
                </a:lnTo>
                <a:lnTo>
                  <a:pt x="7492" y="19557"/>
                </a:lnTo>
                <a:lnTo>
                  <a:pt x="8000" y="17018"/>
                </a:lnTo>
                <a:lnTo>
                  <a:pt x="8381" y="14605"/>
                </a:lnTo>
                <a:lnTo>
                  <a:pt x="8635" y="12573"/>
                </a:lnTo>
                <a:lnTo>
                  <a:pt x="8762" y="12192"/>
                </a:lnTo>
                <a:lnTo>
                  <a:pt x="8762" y="10541"/>
                </a:lnTo>
                <a:lnTo>
                  <a:pt x="8635" y="8762"/>
                </a:lnTo>
                <a:lnTo>
                  <a:pt x="8000" y="7493"/>
                </a:lnTo>
                <a:lnTo>
                  <a:pt x="6857" y="6731"/>
                </a:lnTo>
                <a:lnTo>
                  <a:pt x="5714" y="5842"/>
                </a:lnTo>
                <a:lnTo>
                  <a:pt x="3682" y="5461"/>
                </a:lnTo>
                <a:lnTo>
                  <a:pt x="761" y="5334"/>
                </a:lnTo>
                <a:lnTo>
                  <a:pt x="1524" y="762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10608691" y="3975608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175" y="0"/>
                </a:moveTo>
                <a:lnTo>
                  <a:pt x="16763" y="0"/>
                </a:lnTo>
                <a:lnTo>
                  <a:pt x="13461" y="14605"/>
                </a:lnTo>
                <a:lnTo>
                  <a:pt x="0" y="14605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10664952" y="3873982"/>
            <a:ext cx="104359" cy="15166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10679303" y="3893692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59" h="132079">
                <a:moveTo>
                  <a:pt x="58800" y="0"/>
                </a:moveTo>
                <a:lnTo>
                  <a:pt x="51307" y="0"/>
                </a:lnTo>
                <a:lnTo>
                  <a:pt x="44323" y="2031"/>
                </a:lnTo>
                <a:lnTo>
                  <a:pt x="37973" y="5968"/>
                </a:lnTo>
                <a:lnTo>
                  <a:pt x="31496" y="9905"/>
                </a:lnTo>
                <a:lnTo>
                  <a:pt x="8890" y="47751"/>
                </a:lnTo>
                <a:lnTo>
                  <a:pt x="40" y="91543"/>
                </a:lnTo>
                <a:lnTo>
                  <a:pt x="0" y="98043"/>
                </a:lnTo>
                <a:lnTo>
                  <a:pt x="428" y="105995"/>
                </a:lnTo>
                <a:lnTo>
                  <a:pt x="18288" y="131952"/>
                </a:lnTo>
                <a:lnTo>
                  <a:pt x="34798" y="131952"/>
                </a:lnTo>
                <a:lnTo>
                  <a:pt x="41655" y="129920"/>
                </a:lnTo>
                <a:lnTo>
                  <a:pt x="48005" y="126110"/>
                </a:lnTo>
                <a:lnTo>
                  <a:pt x="50816" y="124332"/>
                </a:lnTo>
                <a:lnTo>
                  <a:pt x="23875" y="124332"/>
                </a:lnTo>
                <a:lnTo>
                  <a:pt x="20447" y="122808"/>
                </a:lnTo>
                <a:lnTo>
                  <a:pt x="18415" y="119506"/>
                </a:lnTo>
                <a:lnTo>
                  <a:pt x="16255" y="116204"/>
                </a:lnTo>
                <a:lnTo>
                  <a:pt x="15240" y="111124"/>
                </a:lnTo>
                <a:lnTo>
                  <a:pt x="19557" y="70230"/>
                </a:lnTo>
                <a:lnTo>
                  <a:pt x="80959" y="70230"/>
                </a:lnTo>
                <a:lnTo>
                  <a:pt x="82351" y="64117"/>
                </a:lnTo>
                <a:lnTo>
                  <a:pt x="82945" y="60832"/>
                </a:lnTo>
                <a:lnTo>
                  <a:pt x="21844" y="60832"/>
                </a:lnTo>
                <a:lnTo>
                  <a:pt x="25251" y="48714"/>
                </a:lnTo>
                <a:lnTo>
                  <a:pt x="43688" y="12191"/>
                </a:lnTo>
                <a:lnTo>
                  <a:pt x="50419" y="7619"/>
                </a:lnTo>
                <a:lnTo>
                  <a:pt x="77836" y="7619"/>
                </a:lnTo>
                <a:lnTo>
                  <a:pt x="70635" y="2143"/>
                </a:lnTo>
                <a:lnTo>
                  <a:pt x="58800" y="0"/>
                </a:lnTo>
                <a:close/>
              </a:path>
              <a:path w="86359" h="132079">
                <a:moveTo>
                  <a:pt x="80959" y="70230"/>
                </a:moveTo>
                <a:lnTo>
                  <a:pt x="64262" y="70230"/>
                </a:lnTo>
                <a:lnTo>
                  <a:pt x="60834" y="82538"/>
                </a:lnTo>
                <a:lnTo>
                  <a:pt x="57038" y="93344"/>
                </a:lnTo>
                <a:lnTo>
                  <a:pt x="52885" y="102627"/>
                </a:lnTo>
                <a:lnTo>
                  <a:pt x="48387" y="110362"/>
                </a:lnTo>
                <a:lnTo>
                  <a:pt x="42164" y="119760"/>
                </a:lnTo>
                <a:lnTo>
                  <a:pt x="35560" y="124332"/>
                </a:lnTo>
                <a:lnTo>
                  <a:pt x="50816" y="124332"/>
                </a:lnTo>
                <a:lnTo>
                  <a:pt x="74162" y="91543"/>
                </a:lnTo>
                <a:lnTo>
                  <a:pt x="80803" y="70913"/>
                </a:lnTo>
                <a:lnTo>
                  <a:pt x="80959" y="70230"/>
                </a:lnTo>
                <a:close/>
              </a:path>
              <a:path w="86359" h="132079">
                <a:moveTo>
                  <a:pt x="77836" y="7619"/>
                </a:moveTo>
                <a:lnTo>
                  <a:pt x="62229" y="7619"/>
                </a:lnTo>
                <a:lnTo>
                  <a:pt x="65531" y="9143"/>
                </a:lnTo>
                <a:lnTo>
                  <a:pt x="67564" y="12445"/>
                </a:lnTo>
                <a:lnTo>
                  <a:pt x="69723" y="15620"/>
                </a:lnTo>
                <a:lnTo>
                  <a:pt x="70739" y="20446"/>
                </a:lnTo>
                <a:lnTo>
                  <a:pt x="70670" y="28954"/>
                </a:lnTo>
                <a:lnTo>
                  <a:pt x="70470" y="34480"/>
                </a:lnTo>
                <a:lnTo>
                  <a:pt x="69675" y="42513"/>
                </a:lnTo>
                <a:lnTo>
                  <a:pt x="68327" y="51304"/>
                </a:lnTo>
                <a:lnTo>
                  <a:pt x="66421" y="60832"/>
                </a:lnTo>
                <a:lnTo>
                  <a:pt x="82945" y="60832"/>
                </a:lnTo>
                <a:lnTo>
                  <a:pt x="85851" y="34289"/>
                </a:lnTo>
                <a:lnTo>
                  <a:pt x="84161" y="19288"/>
                </a:lnTo>
                <a:lnTo>
                  <a:pt x="79089" y="8572"/>
                </a:lnTo>
                <a:lnTo>
                  <a:pt x="77836" y="76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10694543" y="3963923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7" y="0"/>
                </a:moveTo>
                <a:lnTo>
                  <a:pt x="2411" y="9693"/>
                </a:lnTo>
                <a:lnTo>
                  <a:pt x="1063" y="18589"/>
                </a:lnTo>
                <a:lnTo>
                  <a:pt x="263" y="26699"/>
                </a:lnTo>
                <a:lnTo>
                  <a:pt x="0" y="34036"/>
                </a:lnTo>
                <a:lnTo>
                  <a:pt x="0" y="40893"/>
                </a:lnTo>
                <a:lnTo>
                  <a:pt x="1015" y="45974"/>
                </a:lnTo>
                <a:lnTo>
                  <a:pt x="3175" y="49275"/>
                </a:lnTo>
                <a:lnTo>
                  <a:pt x="5206" y="52577"/>
                </a:lnTo>
                <a:lnTo>
                  <a:pt x="8635" y="54101"/>
                </a:lnTo>
                <a:lnTo>
                  <a:pt x="13334" y="54101"/>
                </a:lnTo>
                <a:lnTo>
                  <a:pt x="20320" y="54101"/>
                </a:lnTo>
                <a:lnTo>
                  <a:pt x="45594" y="12307"/>
                </a:lnTo>
                <a:lnTo>
                  <a:pt x="49022" y="0"/>
                </a:lnTo>
                <a:lnTo>
                  <a:pt x="43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10701146" y="3901313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813" y="0"/>
                </a:moveTo>
                <a:lnTo>
                  <a:pt x="28575" y="0"/>
                </a:lnTo>
                <a:lnTo>
                  <a:pt x="21844" y="4572"/>
                </a:lnTo>
                <a:lnTo>
                  <a:pt x="3407" y="41094"/>
                </a:lnTo>
                <a:lnTo>
                  <a:pt x="0" y="53212"/>
                </a:lnTo>
                <a:lnTo>
                  <a:pt x="44576" y="53212"/>
                </a:lnTo>
                <a:lnTo>
                  <a:pt x="46483" y="43684"/>
                </a:lnTo>
                <a:lnTo>
                  <a:pt x="47831" y="34893"/>
                </a:lnTo>
                <a:lnTo>
                  <a:pt x="48631" y="26816"/>
                </a:lnTo>
                <a:lnTo>
                  <a:pt x="48895" y="19431"/>
                </a:lnTo>
                <a:lnTo>
                  <a:pt x="48895" y="12826"/>
                </a:lnTo>
                <a:lnTo>
                  <a:pt x="47878" y="8000"/>
                </a:lnTo>
                <a:lnTo>
                  <a:pt x="45720" y="4825"/>
                </a:lnTo>
                <a:lnTo>
                  <a:pt x="43687" y="1524"/>
                </a:lnTo>
                <a:lnTo>
                  <a:pt x="40385" y="0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10679303" y="3893692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59" h="132079">
                <a:moveTo>
                  <a:pt x="58800" y="0"/>
                </a:moveTo>
                <a:lnTo>
                  <a:pt x="70635" y="2143"/>
                </a:lnTo>
                <a:lnTo>
                  <a:pt x="79089" y="8572"/>
                </a:lnTo>
                <a:lnTo>
                  <a:pt x="84161" y="19288"/>
                </a:lnTo>
                <a:lnTo>
                  <a:pt x="85851" y="34289"/>
                </a:lnTo>
                <a:lnTo>
                  <a:pt x="85851" y="40766"/>
                </a:lnTo>
                <a:lnTo>
                  <a:pt x="76707" y="84708"/>
                </a:lnTo>
                <a:lnTo>
                  <a:pt x="54228" y="122173"/>
                </a:lnTo>
                <a:lnTo>
                  <a:pt x="34798" y="131952"/>
                </a:lnTo>
                <a:lnTo>
                  <a:pt x="27431" y="131952"/>
                </a:lnTo>
                <a:lnTo>
                  <a:pt x="18288" y="131952"/>
                </a:lnTo>
                <a:lnTo>
                  <a:pt x="0" y="98043"/>
                </a:lnTo>
                <a:lnTo>
                  <a:pt x="0" y="91947"/>
                </a:lnTo>
                <a:lnTo>
                  <a:pt x="8890" y="47751"/>
                </a:lnTo>
                <a:lnTo>
                  <a:pt x="31496" y="9905"/>
                </a:lnTo>
                <a:lnTo>
                  <a:pt x="37973" y="5968"/>
                </a:lnTo>
                <a:lnTo>
                  <a:pt x="44323" y="2031"/>
                </a:lnTo>
                <a:lnTo>
                  <a:pt x="51307" y="0"/>
                </a:lnTo>
                <a:lnTo>
                  <a:pt x="58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10765535" y="3948654"/>
            <a:ext cx="52577" cy="1150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10780541" y="3967988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4">
                <a:moveTo>
                  <a:pt x="24491" y="27305"/>
                </a:moveTo>
                <a:lnTo>
                  <a:pt x="21189" y="27305"/>
                </a:lnTo>
                <a:lnTo>
                  <a:pt x="1504" y="28067"/>
                </a:lnTo>
                <a:lnTo>
                  <a:pt x="742" y="32638"/>
                </a:lnTo>
                <a:lnTo>
                  <a:pt x="3663" y="32766"/>
                </a:lnTo>
                <a:lnTo>
                  <a:pt x="5695" y="33147"/>
                </a:lnTo>
                <a:lnTo>
                  <a:pt x="6838" y="34036"/>
                </a:lnTo>
                <a:lnTo>
                  <a:pt x="7981" y="34798"/>
                </a:lnTo>
                <a:lnTo>
                  <a:pt x="8616" y="36068"/>
                </a:lnTo>
                <a:lnTo>
                  <a:pt x="8616" y="39878"/>
                </a:lnTo>
                <a:lnTo>
                  <a:pt x="8362" y="41910"/>
                </a:lnTo>
                <a:lnTo>
                  <a:pt x="7981" y="44323"/>
                </a:lnTo>
                <a:lnTo>
                  <a:pt x="6965" y="49530"/>
                </a:lnTo>
                <a:lnTo>
                  <a:pt x="6330" y="52197"/>
                </a:lnTo>
                <a:lnTo>
                  <a:pt x="4425" y="60579"/>
                </a:lnTo>
                <a:lnTo>
                  <a:pt x="3790" y="63500"/>
                </a:lnTo>
                <a:lnTo>
                  <a:pt x="3028" y="66293"/>
                </a:lnTo>
                <a:lnTo>
                  <a:pt x="2393" y="69087"/>
                </a:lnTo>
                <a:lnTo>
                  <a:pt x="1885" y="71628"/>
                </a:lnTo>
                <a:lnTo>
                  <a:pt x="1250" y="74168"/>
                </a:lnTo>
                <a:lnTo>
                  <a:pt x="869" y="76581"/>
                </a:lnTo>
                <a:lnTo>
                  <a:pt x="107" y="81025"/>
                </a:lnTo>
                <a:lnTo>
                  <a:pt x="0" y="86360"/>
                </a:lnTo>
                <a:lnTo>
                  <a:pt x="234" y="87884"/>
                </a:lnTo>
                <a:lnTo>
                  <a:pt x="9505" y="97028"/>
                </a:lnTo>
                <a:lnTo>
                  <a:pt x="13061" y="97028"/>
                </a:lnTo>
                <a:lnTo>
                  <a:pt x="14839" y="96774"/>
                </a:lnTo>
                <a:lnTo>
                  <a:pt x="16490" y="96266"/>
                </a:lnTo>
                <a:lnTo>
                  <a:pt x="18141" y="95885"/>
                </a:lnTo>
                <a:lnTo>
                  <a:pt x="29476" y="87884"/>
                </a:lnTo>
                <a:lnTo>
                  <a:pt x="15601" y="87884"/>
                </a:lnTo>
                <a:lnTo>
                  <a:pt x="14585" y="87503"/>
                </a:lnTo>
                <a:lnTo>
                  <a:pt x="13823" y="86741"/>
                </a:lnTo>
                <a:lnTo>
                  <a:pt x="13188" y="85979"/>
                </a:lnTo>
                <a:lnTo>
                  <a:pt x="12807" y="84709"/>
                </a:lnTo>
                <a:lnTo>
                  <a:pt x="12934" y="80391"/>
                </a:lnTo>
                <a:lnTo>
                  <a:pt x="13188" y="78739"/>
                </a:lnTo>
                <a:lnTo>
                  <a:pt x="13823" y="75056"/>
                </a:lnTo>
                <a:lnTo>
                  <a:pt x="14458" y="72389"/>
                </a:lnTo>
                <a:lnTo>
                  <a:pt x="24491" y="27305"/>
                </a:lnTo>
                <a:close/>
              </a:path>
              <a:path w="33654" h="97154">
                <a:moveTo>
                  <a:pt x="28809" y="79501"/>
                </a:moveTo>
                <a:lnTo>
                  <a:pt x="27412" y="81025"/>
                </a:lnTo>
                <a:lnTo>
                  <a:pt x="23983" y="84455"/>
                </a:lnTo>
                <a:lnTo>
                  <a:pt x="22967" y="85217"/>
                </a:lnTo>
                <a:lnTo>
                  <a:pt x="22078" y="85979"/>
                </a:lnTo>
                <a:lnTo>
                  <a:pt x="21062" y="86613"/>
                </a:lnTo>
                <a:lnTo>
                  <a:pt x="20300" y="87122"/>
                </a:lnTo>
                <a:lnTo>
                  <a:pt x="19411" y="87503"/>
                </a:lnTo>
                <a:lnTo>
                  <a:pt x="18649" y="87756"/>
                </a:lnTo>
                <a:lnTo>
                  <a:pt x="17760" y="87884"/>
                </a:lnTo>
                <a:lnTo>
                  <a:pt x="29476" y="87884"/>
                </a:lnTo>
                <a:lnTo>
                  <a:pt x="31215" y="86232"/>
                </a:lnTo>
                <a:lnTo>
                  <a:pt x="33381" y="83947"/>
                </a:lnTo>
                <a:lnTo>
                  <a:pt x="28809" y="79501"/>
                </a:lnTo>
                <a:close/>
              </a:path>
              <a:path w="33654" h="97154">
                <a:moveTo>
                  <a:pt x="30841" y="0"/>
                </a:moveTo>
                <a:lnTo>
                  <a:pt x="17252" y="0"/>
                </a:lnTo>
                <a:lnTo>
                  <a:pt x="14077" y="14605"/>
                </a:lnTo>
                <a:lnTo>
                  <a:pt x="27539" y="14605"/>
                </a:lnTo>
                <a:lnTo>
                  <a:pt x="308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10780521" y="3995292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8" y="0"/>
                </a:moveTo>
                <a:lnTo>
                  <a:pt x="24510" y="0"/>
                </a:lnTo>
                <a:lnTo>
                  <a:pt x="14477" y="45084"/>
                </a:lnTo>
                <a:lnTo>
                  <a:pt x="13843" y="47751"/>
                </a:lnTo>
                <a:lnTo>
                  <a:pt x="13461" y="49910"/>
                </a:lnTo>
                <a:lnTo>
                  <a:pt x="13207" y="51434"/>
                </a:lnTo>
                <a:lnTo>
                  <a:pt x="12953" y="53085"/>
                </a:lnTo>
                <a:lnTo>
                  <a:pt x="12826" y="54482"/>
                </a:lnTo>
                <a:lnTo>
                  <a:pt x="12826" y="55752"/>
                </a:lnTo>
                <a:lnTo>
                  <a:pt x="12826" y="57403"/>
                </a:lnTo>
                <a:lnTo>
                  <a:pt x="13207" y="58673"/>
                </a:lnTo>
                <a:lnTo>
                  <a:pt x="13843" y="59435"/>
                </a:lnTo>
                <a:lnTo>
                  <a:pt x="14604" y="60197"/>
                </a:lnTo>
                <a:lnTo>
                  <a:pt x="15621" y="60578"/>
                </a:lnTo>
                <a:lnTo>
                  <a:pt x="17018" y="60578"/>
                </a:lnTo>
                <a:lnTo>
                  <a:pt x="17779" y="60578"/>
                </a:lnTo>
                <a:lnTo>
                  <a:pt x="18669" y="60451"/>
                </a:lnTo>
                <a:lnTo>
                  <a:pt x="19430" y="60197"/>
                </a:lnTo>
                <a:lnTo>
                  <a:pt x="20320" y="59816"/>
                </a:lnTo>
                <a:lnTo>
                  <a:pt x="21081" y="59308"/>
                </a:lnTo>
                <a:lnTo>
                  <a:pt x="22098" y="58673"/>
                </a:lnTo>
                <a:lnTo>
                  <a:pt x="22986" y="57911"/>
                </a:lnTo>
                <a:lnTo>
                  <a:pt x="24002" y="57149"/>
                </a:lnTo>
                <a:lnTo>
                  <a:pt x="25146" y="56006"/>
                </a:lnTo>
                <a:lnTo>
                  <a:pt x="26161" y="54990"/>
                </a:lnTo>
                <a:lnTo>
                  <a:pt x="27431" y="53720"/>
                </a:lnTo>
                <a:lnTo>
                  <a:pt x="28828" y="52196"/>
                </a:lnTo>
                <a:lnTo>
                  <a:pt x="33400" y="56641"/>
                </a:lnTo>
                <a:lnTo>
                  <a:pt x="31114" y="59054"/>
                </a:lnTo>
                <a:lnTo>
                  <a:pt x="28955" y="61086"/>
                </a:lnTo>
                <a:lnTo>
                  <a:pt x="27050" y="62737"/>
                </a:lnTo>
                <a:lnTo>
                  <a:pt x="25146" y="64388"/>
                </a:lnTo>
                <a:lnTo>
                  <a:pt x="16509" y="68960"/>
                </a:lnTo>
                <a:lnTo>
                  <a:pt x="14858" y="69468"/>
                </a:lnTo>
                <a:lnTo>
                  <a:pt x="13080" y="69722"/>
                </a:lnTo>
                <a:lnTo>
                  <a:pt x="11302" y="69722"/>
                </a:lnTo>
                <a:lnTo>
                  <a:pt x="9525" y="69722"/>
                </a:lnTo>
                <a:lnTo>
                  <a:pt x="8000" y="69341"/>
                </a:lnTo>
                <a:lnTo>
                  <a:pt x="6603" y="68706"/>
                </a:lnTo>
                <a:lnTo>
                  <a:pt x="5206" y="68071"/>
                </a:lnTo>
                <a:lnTo>
                  <a:pt x="0" y="58927"/>
                </a:lnTo>
                <a:lnTo>
                  <a:pt x="0" y="57149"/>
                </a:lnTo>
                <a:lnTo>
                  <a:pt x="0" y="55625"/>
                </a:lnTo>
                <a:lnTo>
                  <a:pt x="126" y="53720"/>
                </a:lnTo>
                <a:lnTo>
                  <a:pt x="507" y="51561"/>
                </a:lnTo>
                <a:lnTo>
                  <a:pt x="888" y="49275"/>
                </a:lnTo>
                <a:lnTo>
                  <a:pt x="1270" y="46862"/>
                </a:lnTo>
                <a:lnTo>
                  <a:pt x="1904" y="44322"/>
                </a:lnTo>
                <a:lnTo>
                  <a:pt x="2412" y="41782"/>
                </a:lnTo>
                <a:lnTo>
                  <a:pt x="3048" y="38988"/>
                </a:lnTo>
                <a:lnTo>
                  <a:pt x="3809" y="36194"/>
                </a:lnTo>
                <a:lnTo>
                  <a:pt x="4445" y="33273"/>
                </a:lnTo>
                <a:lnTo>
                  <a:pt x="5079" y="30479"/>
                </a:lnTo>
                <a:lnTo>
                  <a:pt x="5714" y="27685"/>
                </a:lnTo>
                <a:lnTo>
                  <a:pt x="6350" y="24891"/>
                </a:lnTo>
                <a:lnTo>
                  <a:pt x="6984" y="22224"/>
                </a:lnTo>
                <a:lnTo>
                  <a:pt x="7493" y="19557"/>
                </a:lnTo>
                <a:lnTo>
                  <a:pt x="8000" y="17017"/>
                </a:lnTo>
                <a:lnTo>
                  <a:pt x="8381" y="14604"/>
                </a:lnTo>
                <a:lnTo>
                  <a:pt x="8635" y="12572"/>
                </a:lnTo>
                <a:lnTo>
                  <a:pt x="8762" y="12191"/>
                </a:lnTo>
                <a:lnTo>
                  <a:pt x="8762" y="10540"/>
                </a:lnTo>
                <a:lnTo>
                  <a:pt x="8635" y="8762"/>
                </a:lnTo>
                <a:lnTo>
                  <a:pt x="8000" y="7492"/>
                </a:lnTo>
                <a:lnTo>
                  <a:pt x="6857" y="6730"/>
                </a:lnTo>
                <a:lnTo>
                  <a:pt x="5714" y="5841"/>
                </a:lnTo>
                <a:lnTo>
                  <a:pt x="3682" y="5460"/>
                </a:lnTo>
                <a:lnTo>
                  <a:pt x="761" y="5333"/>
                </a:lnTo>
                <a:lnTo>
                  <a:pt x="1524" y="761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10794618" y="3967988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175" y="0"/>
                </a:moveTo>
                <a:lnTo>
                  <a:pt x="16763" y="0"/>
                </a:lnTo>
                <a:lnTo>
                  <a:pt x="13461" y="14605"/>
                </a:lnTo>
                <a:lnTo>
                  <a:pt x="0" y="14605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10824971" y="3846576"/>
            <a:ext cx="143948" cy="118110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10935207" y="3883278"/>
            <a:ext cx="29845" cy="82550"/>
          </a:xfrm>
          <a:custGeom>
            <a:avLst/>
            <a:gdLst/>
            <a:ahLst/>
            <a:cxnLst/>
            <a:rect l="l" t="t" r="r" b="b"/>
            <a:pathLst>
              <a:path w="29845" h="82550">
                <a:moveTo>
                  <a:pt x="21336" y="23241"/>
                </a:moveTo>
                <a:lnTo>
                  <a:pt x="16637" y="23241"/>
                </a:lnTo>
                <a:lnTo>
                  <a:pt x="889" y="23876"/>
                </a:lnTo>
                <a:lnTo>
                  <a:pt x="126" y="28194"/>
                </a:lnTo>
                <a:lnTo>
                  <a:pt x="2540" y="28321"/>
                </a:lnTo>
                <a:lnTo>
                  <a:pt x="4318" y="28702"/>
                </a:lnTo>
                <a:lnTo>
                  <a:pt x="5461" y="29210"/>
                </a:lnTo>
                <a:lnTo>
                  <a:pt x="6603" y="29845"/>
                </a:lnTo>
                <a:lnTo>
                  <a:pt x="7239" y="30734"/>
                </a:lnTo>
                <a:lnTo>
                  <a:pt x="7239" y="32893"/>
                </a:lnTo>
                <a:lnTo>
                  <a:pt x="6858" y="36195"/>
                </a:lnTo>
                <a:lnTo>
                  <a:pt x="6476" y="37846"/>
                </a:lnTo>
                <a:lnTo>
                  <a:pt x="6096" y="40005"/>
                </a:lnTo>
                <a:lnTo>
                  <a:pt x="1777" y="58928"/>
                </a:lnTo>
                <a:lnTo>
                  <a:pt x="635" y="64389"/>
                </a:lnTo>
                <a:lnTo>
                  <a:pt x="0" y="68580"/>
                </a:lnTo>
                <a:lnTo>
                  <a:pt x="0" y="74676"/>
                </a:lnTo>
                <a:lnTo>
                  <a:pt x="1016" y="77343"/>
                </a:lnTo>
                <a:lnTo>
                  <a:pt x="2921" y="79375"/>
                </a:lnTo>
                <a:lnTo>
                  <a:pt x="4825" y="81534"/>
                </a:lnTo>
                <a:lnTo>
                  <a:pt x="7239" y="82550"/>
                </a:lnTo>
                <a:lnTo>
                  <a:pt x="13462" y="82550"/>
                </a:lnTo>
                <a:lnTo>
                  <a:pt x="16510" y="81661"/>
                </a:lnTo>
                <a:lnTo>
                  <a:pt x="22351" y="78105"/>
                </a:lnTo>
                <a:lnTo>
                  <a:pt x="25781" y="75311"/>
                </a:lnTo>
                <a:lnTo>
                  <a:pt x="26670" y="74422"/>
                </a:lnTo>
                <a:lnTo>
                  <a:pt x="12700" y="74422"/>
                </a:lnTo>
                <a:lnTo>
                  <a:pt x="11557" y="73025"/>
                </a:lnTo>
                <a:lnTo>
                  <a:pt x="11637" y="68580"/>
                </a:lnTo>
                <a:lnTo>
                  <a:pt x="11811" y="66929"/>
                </a:lnTo>
                <a:lnTo>
                  <a:pt x="12065" y="65786"/>
                </a:lnTo>
                <a:lnTo>
                  <a:pt x="12446" y="63881"/>
                </a:lnTo>
                <a:lnTo>
                  <a:pt x="13081" y="61214"/>
                </a:lnTo>
                <a:lnTo>
                  <a:pt x="21336" y="23241"/>
                </a:lnTo>
                <a:close/>
              </a:path>
              <a:path w="29845" h="82550">
                <a:moveTo>
                  <a:pt x="25526" y="67310"/>
                </a:moveTo>
                <a:lnTo>
                  <a:pt x="21463" y="71374"/>
                </a:lnTo>
                <a:lnTo>
                  <a:pt x="18288" y="73787"/>
                </a:lnTo>
                <a:lnTo>
                  <a:pt x="16764" y="74422"/>
                </a:lnTo>
                <a:lnTo>
                  <a:pt x="26670" y="74422"/>
                </a:lnTo>
                <a:lnTo>
                  <a:pt x="29718" y="71374"/>
                </a:lnTo>
                <a:lnTo>
                  <a:pt x="25526" y="67310"/>
                </a:lnTo>
                <a:close/>
              </a:path>
              <a:path w="29845" h="82550">
                <a:moveTo>
                  <a:pt x="26543" y="0"/>
                </a:moveTo>
                <a:lnTo>
                  <a:pt x="14350" y="0"/>
                </a:lnTo>
                <a:lnTo>
                  <a:pt x="11557" y="12827"/>
                </a:lnTo>
                <a:lnTo>
                  <a:pt x="23749" y="12827"/>
                </a:lnTo>
                <a:lnTo>
                  <a:pt x="265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10935207" y="3906520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89">
                <a:moveTo>
                  <a:pt x="16637" y="0"/>
                </a:moveTo>
                <a:lnTo>
                  <a:pt x="21336" y="0"/>
                </a:lnTo>
                <a:lnTo>
                  <a:pt x="13081" y="37972"/>
                </a:lnTo>
                <a:lnTo>
                  <a:pt x="12446" y="40639"/>
                </a:lnTo>
                <a:lnTo>
                  <a:pt x="12065" y="42544"/>
                </a:lnTo>
                <a:lnTo>
                  <a:pt x="11811" y="43687"/>
                </a:lnTo>
                <a:lnTo>
                  <a:pt x="11684" y="44957"/>
                </a:lnTo>
                <a:lnTo>
                  <a:pt x="11557" y="46100"/>
                </a:lnTo>
                <a:lnTo>
                  <a:pt x="11557" y="47243"/>
                </a:lnTo>
                <a:lnTo>
                  <a:pt x="11557" y="49783"/>
                </a:lnTo>
                <a:lnTo>
                  <a:pt x="12700" y="51180"/>
                </a:lnTo>
                <a:lnTo>
                  <a:pt x="15240" y="51180"/>
                </a:lnTo>
                <a:lnTo>
                  <a:pt x="16764" y="51180"/>
                </a:lnTo>
                <a:lnTo>
                  <a:pt x="18288" y="50545"/>
                </a:lnTo>
                <a:lnTo>
                  <a:pt x="19812" y="49402"/>
                </a:lnTo>
                <a:lnTo>
                  <a:pt x="21463" y="48132"/>
                </a:lnTo>
                <a:lnTo>
                  <a:pt x="23241" y="46354"/>
                </a:lnTo>
                <a:lnTo>
                  <a:pt x="25526" y="44068"/>
                </a:lnTo>
                <a:lnTo>
                  <a:pt x="29718" y="48132"/>
                </a:lnTo>
                <a:lnTo>
                  <a:pt x="13462" y="59308"/>
                </a:lnTo>
                <a:lnTo>
                  <a:pt x="10287" y="59308"/>
                </a:lnTo>
                <a:lnTo>
                  <a:pt x="7239" y="59308"/>
                </a:lnTo>
                <a:lnTo>
                  <a:pt x="4825" y="58292"/>
                </a:lnTo>
                <a:lnTo>
                  <a:pt x="2921" y="56133"/>
                </a:lnTo>
                <a:lnTo>
                  <a:pt x="1016" y="54101"/>
                </a:lnTo>
                <a:lnTo>
                  <a:pt x="0" y="51434"/>
                </a:lnTo>
                <a:lnTo>
                  <a:pt x="0" y="48259"/>
                </a:lnTo>
                <a:lnTo>
                  <a:pt x="0" y="45338"/>
                </a:lnTo>
                <a:lnTo>
                  <a:pt x="635" y="41147"/>
                </a:lnTo>
                <a:lnTo>
                  <a:pt x="1777" y="35686"/>
                </a:lnTo>
                <a:lnTo>
                  <a:pt x="6096" y="16763"/>
                </a:lnTo>
                <a:lnTo>
                  <a:pt x="6476" y="14604"/>
                </a:lnTo>
                <a:lnTo>
                  <a:pt x="6858" y="12953"/>
                </a:lnTo>
                <a:lnTo>
                  <a:pt x="6985" y="11810"/>
                </a:lnTo>
                <a:lnTo>
                  <a:pt x="7112" y="10667"/>
                </a:lnTo>
                <a:lnTo>
                  <a:pt x="7239" y="9651"/>
                </a:lnTo>
                <a:lnTo>
                  <a:pt x="7239" y="8889"/>
                </a:lnTo>
                <a:lnTo>
                  <a:pt x="7239" y="7492"/>
                </a:lnTo>
                <a:lnTo>
                  <a:pt x="126" y="4952"/>
                </a:lnTo>
                <a:lnTo>
                  <a:pt x="889" y="634"/>
                </a:lnTo>
                <a:lnTo>
                  <a:pt x="166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10946765" y="3883278"/>
            <a:ext cx="15240" cy="13335"/>
          </a:xfrm>
          <a:custGeom>
            <a:avLst/>
            <a:gdLst/>
            <a:ahLst/>
            <a:cxnLst/>
            <a:rect l="l" t="t" r="r" b="b"/>
            <a:pathLst>
              <a:path w="15240" h="13335">
                <a:moveTo>
                  <a:pt x="2793" y="0"/>
                </a:moveTo>
                <a:lnTo>
                  <a:pt x="14985" y="0"/>
                </a:lnTo>
                <a:lnTo>
                  <a:pt x="12191" y="12827"/>
                </a:lnTo>
                <a:lnTo>
                  <a:pt x="0" y="12827"/>
                </a:lnTo>
                <a:lnTo>
                  <a:pt x="27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10969752" y="3835943"/>
            <a:ext cx="96808" cy="99786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10984865" y="3855339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4">
                <a:moveTo>
                  <a:pt x="44576" y="45974"/>
                </a:moveTo>
                <a:lnTo>
                  <a:pt x="33527" y="45974"/>
                </a:lnTo>
                <a:lnTo>
                  <a:pt x="33527" y="81534"/>
                </a:lnTo>
                <a:lnTo>
                  <a:pt x="44576" y="81534"/>
                </a:lnTo>
                <a:lnTo>
                  <a:pt x="44576" y="45974"/>
                </a:lnTo>
                <a:close/>
              </a:path>
              <a:path w="78104" h="81914">
                <a:moveTo>
                  <a:pt x="78104" y="35560"/>
                </a:moveTo>
                <a:lnTo>
                  <a:pt x="0" y="35560"/>
                </a:lnTo>
                <a:lnTo>
                  <a:pt x="0" y="45974"/>
                </a:lnTo>
                <a:lnTo>
                  <a:pt x="78104" y="45974"/>
                </a:lnTo>
                <a:lnTo>
                  <a:pt x="78104" y="35560"/>
                </a:lnTo>
                <a:close/>
              </a:path>
              <a:path w="78104" h="81914">
                <a:moveTo>
                  <a:pt x="44576" y="0"/>
                </a:moveTo>
                <a:lnTo>
                  <a:pt x="33527" y="0"/>
                </a:lnTo>
                <a:lnTo>
                  <a:pt x="33527" y="35560"/>
                </a:lnTo>
                <a:lnTo>
                  <a:pt x="44576" y="35560"/>
                </a:lnTo>
                <a:lnTo>
                  <a:pt x="4457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10984865" y="3855339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4">
                <a:moveTo>
                  <a:pt x="33527" y="0"/>
                </a:moveTo>
                <a:lnTo>
                  <a:pt x="44576" y="0"/>
                </a:lnTo>
                <a:lnTo>
                  <a:pt x="44576" y="35560"/>
                </a:lnTo>
                <a:lnTo>
                  <a:pt x="78104" y="35560"/>
                </a:lnTo>
                <a:lnTo>
                  <a:pt x="78104" y="45974"/>
                </a:lnTo>
                <a:lnTo>
                  <a:pt x="44576" y="45974"/>
                </a:lnTo>
                <a:lnTo>
                  <a:pt x="44576" y="81534"/>
                </a:lnTo>
                <a:lnTo>
                  <a:pt x="33527" y="81534"/>
                </a:lnTo>
                <a:lnTo>
                  <a:pt x="33527" y="45974"/>
                </a:lnTo>
                <a:lnTo>
                  <a:pt x="0" y="45974"/>
                </a:lnTo>
                <a:lnTo>
                  <a:pt x="0" y="35560"/>
                </a:lnTo>
                <a:lnTo>
                  <a:pt x="33527" y="35560"/>
                </a:lnTo>
                <a:lnTo>
                  <a:pt x="3352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11067288" y="3846576"/>
            <a:ext cx="78527" cy="89154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11078082" y="3862070"/>
            <a:ext cx="110293" cy="10261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11154664" y="3883278"/>
            <a:ext cx="29845" cy="82550"/>
          </a:xfrm>
          <a:custGeom>
            <a:avLst/>
            <a:gdLst/>
            <a:ahLst/>
            <a:cxnLst/>
            <a:rect l="l" t="t" r="r" b="b"/>
            <a:pathLst>
              <a:path w="29845" h="82550">
                <a:moveTo>
                  <a:pt x="21335" y="23241"/>
                </a:moveTo>
                <a:lnTo>
                  <a:pt x="16636" y="23241"/>
                </a:lnTo>
                <a:lnTo>
                  <a:pt x="888" y="23876"/>
                </a:lnTo>
                <a:lnTo>
                  <a:pt x="126" y="28194"/>
                </a:lnTo>
                <a:lnTo>
                  <a:pt x="2539" y="28321"/>
                </a:lnTo>
                <a:lnTo>
                  <a:pt x="4317" y="28702"/>
                </a:lnTo>
                <a:lnTo>
                  <a:pt x="5460" y="29210"/>
                </a:lnTo>
                <a:lnTo>
                  <a:pt x="6603" y="29845"/>
                </a:lnTo>
                <a:lnTo>
                  <a:pt x="7238" y="30734"/>
                </a:lnTo>
                <a:lnTo>
                  <a:pt x="7238" y="32893"/>
                </a:lnTo>
                <a:lnTo>
                  <a:pt x="6857" y="36195"/>
                </a:lnTo>
                <a:lnTo>
                  <a:pt x="6476" y="37846"/>
                </a:lnTo>
                <a:lnTo>
                  <a:pt x="6095" y="40005"/>
                </a:lnTo>
                <a:lnTo>
                  <a:pt x="1777" y="58928"/>
                </a:lnTo>
                <a:lnTo>
                  <a:pt x="634" y="64389"/>
                </a:lnTo>
                <a:lnTo>
                  <a:pt x="0" y="68580"/>
                </a:lnTo>
                <a:lnTo>
                  <a:pt x="0" y="74676"/>
                </a:lnTo>
                <a:lnTo>
                  <a:pt x="1015" y="77343"/>
                </a:lnTo>
                <a:lnTo>
                  <a:pt x="2920" y="79375"/>
                </a:lnTo>
                <a:lnTo>
                  <a:pt x="4825" y="81534"/>
                </a:lnTo>
                <a:lnTo>
                  <a:pt x="7238" y="82550"/>
                </a:lnTo>
                <a:lnTo>
                  <a:pt x="13461" y="82550"/>
                </a:lnTo>
                <a:lnTo>
                  <a:pt x="16509" y="81661"/>
                </a:lnTo>
                <a:lnTo>
                  <a:pt x="22351" y="78105"/>
                </a:lnTo>
                <a:lnTo>
                  <a:pt x="25780" y="75311"/>
                </a:lnTo>
                <a:lnTo>
                  <a:pt x="26669" y="74422"/>
                </a:lnTo>
                <a:lnTo>
                  <a:pt x="12700" y="74422"/>
                </a:lnTo>
                <a:lnTo>
                  <a:pt x="11556" y="73025"/>
                </a:lnTo>
                <a:lnTo>
                  <a:pt x="11637" y="68580"/>
                </a:lnTo>
                <a:lnTo>
                  <a:pt x="11810" y="66929"/>
                </a:lnTo>
                <a:lnTo>
                  <a:pt x="12064" y="65786"/>
                </a:lnTo>
                <a:lnTo>
                  <a:pt x="12445" y="63881"/>
                </a:lnTo>
                <a:lnTo>
                  <a:pt x="13080" y="61214"/>
                </a:lnTo>
                <a:lnTo>
                  <a:pt x="21335" y="23241"/>
                </a:lnTo>
                <a:close/>
              </a:path>
              <a:path w="29845" h="82550">
                <a:moveTo>
                  <a:pt x="25526" y="67310"/>
                </a:moveTo>
                <a:lnTo>
                  <a:pt x="21462" y="71374"/>
                </a:lnTo>
                <a:lnTo>
                  <a:pt x="18287" y="73787"/>
                </a:lnTo>
                <a:lnTo>
                  <a:pt x="16763" y="74422"/>
                </a:lnTo>
                <a:lnTo>
                  <a:pt x="26669" y="74422"/>
                </a:lnTo>
                <a:lnTo>
                  <a:pt x="29717" y="71374"/>
                </a:lnTo>
                <a:lnTo>
                  <a:pt x="25526" y="67310"/>
                </a:lnTo>
                <a:close/>
              </a:path>
              <a:path w="29845" h="82550">
                <a:moveTo>
                  <a:pt x="26542" y="0"/>
                </a:moveTo>
                <a:lnTo>
                  <a:pt x="14350" y="0"/>
                </a:lnTo>
                <a:lnTo>
                  <a:pt x="11556" y="12827"/>
                </a:lnTo>
                <a:lnTo>
                  <a:pt x="23749" y="12827"/>
                </a:lnTo>
                <a:lnTo>
                  <a:pt x="265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11154664" y="3906520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89">
                <a:moveTo>
                  <a:pt x="16636" y="0"/>
                </a:moveTo>
                <a:lnTo>
                  <a:pt x="21335" y="0"/>
                </a:lnTo>
                <a:lnTo>
                  <a:pt x="13080" y="37972"/>
                </a:lnTo>
                <a:lnTo>
                  <a:pt x="12445" y="40639"/>
                </a:lnTo>
                <a:lnTo>
                  <a:pt x="12064" y="42544"/>
                </a:lnTo>
                <a:lnTo>
                  <a:pt x="11810" y="43687"/>
                </a:lnTo>
                <a:lnTo>
                  <a:pt x="11683" y="44957"/>
                </a:lnTo>
                <a:lnTo>
                  <a:pt x="11556" y="46100"/>
                </a:lnTo>
                <a:lnTo>
                  <a:pt x="11556" y="47243"/>
                </a:lnTo>
                <a:lnTo>
                  <a:pt x="11556" y="49783"/>
                </a:lnTo>
                <a:lnTo>
                  <a:pt x="12700" y="51180"/>
                </a:lnTo>
                <a:lnTo>
                  <a:pt x="15239" y="51180"/>
                </a:lnTo>
                <a:lnTo>
                  <a:pt x="16763" y="51180"/>
                </a:lnTo>
                <a:lnTo>
                  <a:pt x="18287" y="50545"/>
                </a:lnTo>
                <a:lnTo>
                  <a:pt x="19811" y="49402"/>
                </a:lnTo>
                <a:lnTo>
                  <a:pt x="21462" y="48132"/>
                </a:lnTo>
                <a:lnTo>
                  <a:pt x="23240" y="46354"/>
                </a:lnTo>
                <a:lnTo>
                  <a:pt x="25526" y="44068"/>
                </a:lnTo>
                <a:lnTo>
                  <a:pt x="29717" y="48132"/>
                </a:lnTo>
                <a:lnTo>
                  <a:pt x="25780" y="52069"/>
                </a:lnTo>
                <a:lnTo>
                  <a:pt x="22351" y="54863"/>
                </a:lnTo>
                <a:lnTo>
                  <a:pt x="19430" y="56641"/>
                </a:lnTo>
                <a:lnTo>
                  <a:pt x="16509" y="58419"/>
                </a:lnTo>
                <a:lnTo>
                  <a:pt x="13461" y="59308"/>
                </a:lnTo>
                <a:lnTo>
                  <a:pt x="10286" y="59308"/>
                </a:lnTo>
                <a:lnTo>
                  <a:pt x="7238" y="59308"/>
                </a:lnTo>
                <a:lnTo>
                  <a:pt x="4825" y="58292"/>
                </a:lnTo>
                <a:lnTo>
                  <a:pt x="2920" y="56133"/>
                </a:lnTo>
                <a:lnTo>
                  <a:pt x="1015" y="54101"/>
                </a:lnTo>
                <a:lnTo>
                  <a:pt x="0" y="51434"/>
                </a:lnTo>
                <a:lnTo>
                  <a:pt x="0" y="48259"/>
                </a:lnTo>
                <a:lnTo>
                  <a:pt x="0" y="45338"/>
                </a:lnTo>
                <a:lnTo>
                  <a:pt x="634" y="41147"/>
                </a:lnTo>
                <a:lnTo>
                  <a:pt x="1777" y="35686"/>
                </a:lnTo>
                <a:lnTo>
                  <a:pt x="6095" y="16763"/>
                </a:lnTo>
                <a:lnTo>
                  <a:pt x="6476" y="14604"/>
                </a:lnTo>
                <a:lnTo>
                  <a:pt x="6857" y="12953"/>
                </a:lnTo>
                <a:lnTo>
                  <a:pt x="6984" y="11810"/>
                </a:lnTo>
                <a:lnTo>
                  <a:pt x="7111" y="10667"/>
                </a:lnTo>
                <a:lnTo>
                  <a:pt x="7238" y="9651"/>
                </a:lnTo>
                <a:lnTo>
                  <a:pt x="7238" y="8889"/>
                </a:lnTo>
                <a:lnTo>
                  <a:pt x="7238" y="7492"/>
                </a:lnTo>
                <a:lnTo>
                  <a:pt x="126" y="4952"/>
                </a:lnTo>
                <a:lnTo>
                  <a:pt x="888" y="634"/>
                </a:lnTo>
                <a:lnTo>
                  <a:pt x="1663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11161648" y="3870959"/>
            <a:ext cx="124367" cy="29718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11204320" y="3890952"/>
            <a:ext cx="78105" cy="10795"/>
          </a:xfrm>
          <a:custGeom>
            <a:avLst/>
            <a:gdLst/>
            <a:ahLst/>
            <a:cxnLst/>
            <a:rect l="l" t="t" r="r" b="b"/>
            <a:pathLst>
              <a:path w="78104" h="10795">
                <a:moveTo>
                  <a:pt x="0" y="10361"/>
                </a:moveTo>
                <a:lnTo>
                  <a:pt x="78009" y="10361"/>
                </a:lnTo>
                <a:lnTo>
                  <a:pt x="78009" y="0"/>
                </a:lnTo>
                <a:lnTo>
                  <a:pt x="0" y="0"/>
                </a:lnTo>
                <a:lnTo>
                  <a:pt x="0" y="1036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11199748" y="3896132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53" y="0"/>
                </a:lnTo>
              </a:path>
            </a:pathLst>
          </a:custGeom>
          <a:ln w="1950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11291316" y="3828288"/>
            <a:ext cx="75438" cy="107442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11305920" y="3848480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37083" y="16002"/>
                </a:moveTo>
                <a:lnTo>
                  <a:pt x="21335" y="16002"/>
                </a:lnTo>
                <a:lnTo>
                  <a:pt x="22351" y="16383"/>
                </a:lnTo>
                <a:lnTo>
                  <a:pt x="22986" y="17145"/>
                </a:lnTo>
                <a:lnTo>
                  <a:pt x="23622" y="17780"/>
                </a:lnTo>
                <a:lnTo>
                  <a:pt x="23774" y="18288"/>
                </a:lnTo>
                <a:lnTo>
                  <a:pt x="23875" y="72263"/>
                </a:lnTo>
                <a:lnTo>
                  <a:pt x="23622" y="74295"/>
                </a:lnTo>
                <a:lnTo>
                  <a:pt x="21589" y="78105"/>
                </a:lnTo>
                <a:lnTo>
                  <a:pt x="21081" y="78613"/>
                </a:lnTo>
                <a:lnTo>
                  <a:pt x="19811" y="79375"/>
                </a:lnTo>
                <a:lnTo>
                  <a:pt x="19176" y="79629"/>
                </a:lnTo>
                <a:lnTo>
                  <a:pt x="18287" y="79883"/>
                </a:lnTo>
                <a:lnTo>
                  <a:pt x="17525" y="80137"/>
                </a:lnTo>
                <a:lnTo>
                  <a:pt x="3682" y="81407"/>
                </a:lnTo>
                <a:lnTo>
                  <a:pt x="3682" y="87249"/>
                </a:lnTo>
                <a:lnTo>
                  <a:pt x="57403" y="87249"/>
                </a:lnTo>
                <a:lnTo>
                  <a:pt x="57403" y="81407"/>
                </a:lnTo>
                <a:lnTo>
                  <a:pt x="54609" y="81280"/>
                </a:lnTo>
                <a:lnTo>
                  <a:pt x="52324" y="81280"/>
                </a:lnTo>
                <a:lnTo>
                  <a:pt x="46608" y="80899"/>
                </a:lnTo>
                <a:lnTo>
                  <a:pt x="45211" y="80645"/>
                </a:lnTo>
                <a:lnTo>
                  <a:pt x="43814" y="80518"/>
                </a:lnTo>
                <a:lnTo>
                  <a:pt x="42672" y="80264"/>
                </a:lnTo>
                <a:lnTo>
                  <a:pt x="41782" y="79883"/>
                </a:lnTo>
                <a:lnTo>
                  <a:pt x="40894" y="79629"/>
                </a:lnTo>
                <a:lnTo>
                  <a:pt x="40131" y="79248"/>
                </a:lnTo>
                <a:lnTo>
                  <a:pt x="39624" y="78613"/>
                </a:lnTo>
                <a:lnTo>
                  <a:pt x="39243" y="78359"/>
                </a:lnTo>
                <a:lnTo>
                  <a:pt x="38100" y="76835"/>
                </a:lnTo>
                <a:lnTo>
                  <a:pt x="37846" y="76327"/>
                </a:lnTo>
                <a:lnTo>
                  <a:pt x="37592" y="75565"/>
                </a:lnTo>
                <a:lnTo>
                  <a:pt x="37464" y="74930"/>
                </a:lnTo>
                <a:lnTo>
                  <a:pt x="37117" y="72263"/>
                </a:lnTo>
                <a:lnTo>
                  <a:pt x="37083" y="16002"/>
                </a:lnTo>
                <a:close/>
              </a:path>
              <a:path w="57784" h="87629">
                <a:moveTo>
                  <a:pt x="37464" y="0"/>
                </a:moveTo>
                <a:lnTo>
                  <a:pt x="33274" y="0"/>
                </a:lnTo>
                <a:lnTo>
                  <a:pt x="22098" y="6096"/>
                </a:lnTo>
                <a:lnTo>
                  <a:pt x="16636" y="9144"/>
                </a:lnTo>
                <a:lnTo>
                  <a:pt x="11049" y="12192"/>
                </a:lnTo>
                <a:lnTo>
                  <a:pt x="5587" y="15240"/>
                </a:lnTo>
                <a:lnTo>
                  <a:pt x="0" y="18288"/>
                </a:lnTo>
                <a:lnTo>
                  <a:pt x="634" y="19685"/>
                </a:lnTo>
                <a:lnTo>
                  <a:pt x="1636" y="21717"/>
                </a:lnTo>
                <a:lnTo>
                  <a:pt x="2031" y="22606"/>
                </a:lnTo>
                <a:lnTo>
                  <a:pt x="2539" y="23622"/>
                </a:lnTo>
                <a:lnTo>
                  <a:pt x="3175" y="24638"/>
                </a:lnTo>
                <a:lnTo>
                  <a:pt x="7493" y="21717"/>
                </a:lnTo>
                <a:lnTo>
                  <a:pt x="11049" y="19685"/>
                </a:lnTo>
                <a:lnTo>
                  <a:pt x="13843" y="18161"/>
                </a:lnTo>
                <a:lnTo>
                  <a:pt x="16636" y="16764"/>
                </a:lnTo>
                <a:lnTo>
                  <a:pt x="18669" y="16002"/>
                </a:lnTo>
                <a:lnTo>
                  <a:pt x="37083" y="16002"/>
                </a:lnTo>
                <a:lnTo>
                  <a:pt x="37210" y="4699"/>
                </a:lnTo>
                <a:lnTo>
                  <a:pt x="374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11305920" y="3848480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29">
                <a:moveTo>
                  <a:pt x="33274" y="0"/>
                </a:moveTo>
                <a:lnTo>
                  <a:pt x="37464" y="0"/>
                </a:lnTo>
                <a:lnTo>
                  <a:pt x="37337" y="2540"/>
                </a:lnTo>
                <a:lnTo>
                  <a:pt x="37210" y="4699"/>
                </a:lnTo>
                <a:lnTo>
                  <a:pt x="37210" y="6731"/>
                </a:lnTo>
                <a:lnTo>
                  <a:pt x="37210" y="8636"/>
                </a:lnTo>
                <a:lnTo>
                  <a:pt x="37083" y="10541"/>
                </a:lnTo>
                <a:lnTo>
                  <a:pt x="37083" y="12446"/>
                </a:lnTo>
                <a:lnTo>
                  <a:pt x="37083" y="72009"/>
                </a:lnTo>
                <a:lnTo>
                  <a:pt x="37210" y="73025"/>
                </a:lnTo>
                <a:lnTo>
                  <a:pt x="38480" y="77343"/>
                </a:lnTo>
                <a:lnTo>
                  <a:pt x="38861" y="77851"/>
                </a:lnTo>
                <a:lnTo>
                  <a:pt x="39243" y="78359"/>
                </a:lnTo>
                <a:lnTo>
                  <a:pt x="39624" y="78613"/>
                </a:lnTo>
                <a:lnTo>
                  <a:pt x="40131" y="79248"/>
                </a:lnTo>
                <a:lnTo>
                  <a:pt x="40894" y="79629"/>
                </a:lnTo>
                <a:lnTo>
                  <a:pt x="41782" y="79883"/>
                </a:lnTo>
                <a:lnTo>
                  <a:pt x="42672" y="80264"/>
                </a:lnTo>
                <a:lnTo>
                  <a:pt x="43814" y="80518"/>
                </a:lnTo>
                <a:lnTo>
                  <a:pt x="45211" y="80645"/>
                </a:lnTo>
                <a:lnTo>
                  <a:pt x="46608" y="80899"/>
                </a:lnTo>
                <a:lnTo>
                  <a:pt x="48386" y="81026"/>
                </a:lnTo>
                <a:lnTo>
                  <a:pt x="50292" y="81153"/>
                </a:lnTo>
                <a:lnTo>
                  <a:pt x="52324" y="81280"/>
                </a:lnTo>
                <a:lnTo>
                  <a:pt x="54609" y="81280"/>
                </a:lnTo>
                <a:lnTo>
                  <a:pt x="57403" y="81407"/>
                </a:lnTo>
                <a:lnTo>
                  <a:pt x="57403" y="87249"/>
                </a:lnTo>
                <a:lnTo>
                  <a:pt x="3682" y="87249"/>
                </a:lnTo>
                <a:lnTo>
                  <a:pt x="3682" y="81407"/>
                </a:lnTo>
                <a:lnTo>
                  <a:pt x="6350" y="81280"/>
                </a:lnTo>
                <a:lnTo>
                  <a:pt x="8635" y="81153"/>
                </a:lnTo>
                <a:lnTo>
                  <a:pt x="10413" y="81026"/>
                </a:lnTo>
                <a:lnTo>
                  <a:pt x="12319" y="80899"/>
                </a:lnTo>
                <a:lnTo>
                  <a:pt x="13843" y="80772"/>
                </a:lnTo>
                <a:lnTo>
                  <a:pt x="15239" y="80645"/>
                </a:lnTo>
                <a:lnTo>
                  <a:pt x="16509" y="80391"/>
                </a:lnTo>
                <a:lnTo>
                  <a:pt x="17525" y="80137"/>
                </a:lnTo>
                <a:lnTo>
                  <a:pt x="18287" y="79883"/>
                </a:lnTo>
                <a:lnTo>
                  <a:pt x="19176" y="79629"/>
                </a:lnTo>
                <a:lnTo>
                  <a:pt x="19811" y="79375"/>
                </a:lnTo>
                <a:lnTo>
                  <a:pt x="20447" y="78994"/>
                </a:lnTo>
                <a:lnTo>
                  <a:pt x="21081" y="78613"/>
                </a:lnTo>
                <a:lnTo>
                  <a:pt x="21589" y="78105"/>
                </a:lnTo>
                <a:lnTo>
                  <a:pt x="22098" y="77724"/>
                </a:lnTo>
                <a:lnTo>
                  <a:pt x="24002" y="70866"/>
                </a:lnTo>
                <a:lnTo>
                  <a:pt x="24002" y="69342"/>
                </a:lnTo>
                <a:lnTo>
                  <a:pt x="24002" y="20828"/>
                </a:lnTo>
                <a:lnTo>
                  <a:pt x="24002" y="19050"/>
                </a:lnTo>
                <a:lnTo>
                  <a:pt x="23622" y="17780"/>
                </a:lnTo>
                <a:lnTo>
                  <a:pt x="22986" y="17145"/>
                </a:lnTo>
                <a:lnTo>
                  <a:pt x="22351" y="16383"/>
                </a:lnTo>
                <a:lnTo>
                  <a:pt x="21335" y="16002"/>
                </a:lnTo>
                <a:lnTo>
                  <a:pt x="20065" y="16002"/>
                </a:lnTo>
                <a:lnTo>
                  <a:pt x="18669" y="16002"/>
                </a:lnTo>
                <a:lnTo>
                  <a:pt x="3175" y="24638"/>
                </a:lnTo>
                <a:lnTo>
                  <a:pt x="2539" y="23622"/>
                </a:lnTo>
                <a:lnTo>
                  <a:pt x="2031" y="22606"/>
                </a:lnTo>
                <a:lnTo>
                  <a:pt x="1524" y="21463"/>
                </a:lnTo>
                <a:lnTo>
                  <a:pt x="1015" y="20447"/>
                </a:lnTo>
                <a:lnTo>
                  <a:pt x="507" y="19431"/>
                </a:lnTo>
                <a:lnTo>
                  <a:pt x="0" y="18288"/>
                </a:lnTo>
                <a:lnTo>
                  <a:pt x="5587" y="15240"/>
                </a:lnTo>
                <a:lnTo>
                  <a:pt x="11049" y="12192"/>
                </a:lnTo>
                <a:lnTo>
                  <a:pt x="16636" y="9144"/>
                </a:lnTo>
                <a:lnTo>
                  <a:pt x="22098" y="6096"/>
                </a:lnTo>
                <a:lnTo>
                  <a:pt x="27685" y="3048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3541776" y="4418050"/>
            <a:ext cx="128803" cy="12880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3552190" y="4432808"/>
            <a:ext cx="118872" cy="118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3806952" y="4393666"/>
            <a:ext cx="124232" cy="14709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3817492" y="4409185"/>
            <a:ext cx="113538" cy="13614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3941064" y="4376940"/>
            <a:ext cx="643889" cy="195821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3955415" y="4397247"/>
            <a:ext cx="626745" cy="176530"/>
          </a:xfrm>
          <a:custGeom>
            <a:avLst/>
            <a:gdLst/>
            <a:ahLst/>
            <a:cxnLst/>
            <a:rect l="l" t="t" r="r" b="b"/>
            <a:pathLst>
              <a:path w="626745" h="176529">
                <a:moveTo>
                  <a:pt x="212598" y="2793"/>
                </a:moveTo>
                <a:lnTo>
                  <a:pt x="198247" y="2793"/>
                </a:lnTo>
                <a:lnTo>
                  <a:pt x="198247" y="175894"/>
                </a:lnTo>
                <a:lnTo>
                  <a:pt x="212598" y="175894"/>
                </a:lnTo>
                <a:lnTo>
                  <a:pt x="212598" y="2793"/>
                </a:lnTo>
                <a:close/>
              </a:path>
              <a:path w="626745" h="176529">
                <a:moveTo>
                  <a:pt x="569976" y="0"/>
                </a:moveTo>
                <a:lnTo>
                  <a:pt x="567436" y="7112"/>
                </a:lnTo>
                <a:lnTo>
                  <a:pt x="577655" y="11566"/>
                </a:lnTo>
                <a:lnTo>
                  <a:pt x="586422" y="17700"/>
                </a:lnTo>
                <a:lnTo>
                  <a:pt x="607520" y="58483"/>
                </a:lnTo>
                <a:lnTo>
                  <a:pt x="610108" y="87249"/>
                </a:lnTo>
                <a:lnTo>
                  <a:pt x="609463" y="102822"/>
                </a:lnTo>
                <a:lnTo>
                  <a:pt x="599694" y="140969"/>
                </a:lnTo>
                <a:lnTo>
                  <a:pt x="567689" y="169290"/>
                </a:lnTo>
                <a:lnTo>
                  <a:pt x="569976" y="176402"/>
                </a:lnTo>
                <a:lnTo>
                  <a:pt x="603658" y="156400"/>
                </a:lnTo>
                <a:lnTo>
                  <a:pt x="622617" y="119427"/>
                </a:lnTo>
                <a:lnTo>
                  <a:pt x="626237" y="88264"/>
                </a:lnTo>
                <a:lnTo>
                  <a:pt x="625330" y="72098"/>
                </a:lnTo>
                <a:lnTo>
                  <a:pt x="611632" y="30860"/>
                </a:lnTo>
                <a:lnTo>
                  <a:pt x="582735" y="4589"/>
                </a:lnTo>
                <a:lnTo>
                  <a:pt x="569976" y="0"/>
                </a:lnTo>
                <a:close/>
              </a:path>
              <a:path w="626745" h="176529">
                <a:moveTo>
                  <a:pt x="56261" y="0"/>
                </a:moveTo>
                <a:lnTo>
                  <a:pt x="22649" y="20056"/>
                </a:lnTo>
                <a:lnTo>
                  <a:pt x="3635" y="57134"/>
                </a:lnTo>
                <a:lnTo>
                  <a:pt x="0" y="88264"/>
                </a:lnTo>
                <a:lnTo>
                  <a:pt x="904" y="104483"/>
                </a:lnTo>
                <a:lnTo>
                  <a:pt x="14477" y="145541"/>
                </a:lnTo>
                <a:lnTo>
                  <a:pt x="43428" y="171830"/>
                </a:lnTo>
                <a:lnTo>
                  <a:pt x="56261" y="176402"/>
                </a:lnTo>
                <a:lnTo>
                  <a:pt x="58547" y="169290"/>
                </a:lnTo>
                <a:lnTo>
                  <a:pt x="48474" y="164812"/>
                </a:lnTo>
                <a:lnTo>
                  <a:pt x="39782" y="158607"/>
                </a:lnTo>
                <a:lnTo>
                  <a:pt x="18716" y="116966"/>
                </a:lnTo>
                <a:lnTo>
                  <a:pt x="16129" y="87249"/>
                </a:lnTo>
                <a:lnTo>
                  <a:pt x="16788" y="72098"/>
                </a:lnTo>
                <a:lnTo>
                  <a:pt x="26543" y="35051"/>
                </a:lnTo>
                <a:lnTo>
                  <a:pt x="58800" y="7112"/>
                </a:lnTo>
                <a:lnTo>
                  <a:pt x="5626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4522851" y="4397247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39" y="0"/>
                </a:moveTo>
                <a:lnTo>
                  <a:pt x="36151" y="20056"/>
                </a:lnTo>
                <a:lnTo>
                  <a:pt x="55165" y="57134"/>
                </a:lnTo>
                <a:lnTo>
                  <a:pt x="58800" y="88264"/>
                </a:lnTo>
                <a:lnTo>
                  <a:pt x="57896" y="104483"/>
                </a:lnTo>
                <a:lnTo>
                  <a:pt x="44323" y="145541"/>
                </a:lnTo>
                <a:lnTo>
                  <a:pt x="15355" y="171830"/>
                </a:lnTo>
                <a:lnTo>
                  <a:pt x="2539" y="176402"/>
                </a:lnTo>
                <a:lnTo>
                  <a:pt x="253" y="169290"/>
                </a:lnTo>
                <a:lnTo>
                  <a:pt x="10326" y="164812"/>
                </a:lnTo>
                <a:lnTo>
                  <a:pt x="19018" y="158607"/>
                </a:lnTo>
                <a:lnTo>
                  <a:pt x="40084" y="116966"/>
                </a:lnTo>
                <a:lnTo>
                  <a:pt x="42672" y="87249"/>
                </a:lnTo>
                <a:lnTo>
                  <a:pt x="42027" y="72199"/>
                </a:lnTo>
                <a:lnTo>
                  <a:pt x="32258" y="35051"/>
                </a:lnTo>
                <a:lnTo>
                  <a:pt x="0" y="7112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3950842" y="4390618"/>
            <a:ext cx="221742" cy="18760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4028566" y="4410328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79">
                <a:moveTo>
                  <a:pt x="58800" y="0"/>
                </a:moveTo>
                <a:lnTo>
                  <a:pt x="51308" y="0"/>
                </a:lnTo>
                <a:lnTo>
                  <a:pt x="44323" y="2032"/>
                </a:lnTo>
                <a:lnTo>
                  <a:pt x="37973" y="5969"/>
                </a:lnTo>
                <a:lnTo>
                  <a:pt x="31496" y="9906"/>
                </a:lnTo>
                <a:lnTo>
                  <a:pt x="8890" y="47752"/>
                </a:lnTo>
                <a:lnTo>
                  <a:pt x="40" y="91543"/>
                </a:lnTo>
                <a:lnTo>
                  <a:pt x="0" y="98044"/>
                </a:lnTo>
                <a:lnTo>
                  <a:pt x="428" y="105995"/>
                </a:lnTo>
                <a:lnTo>
                  <a:pt x="18287" y="131953"/>
                </a:lnTo>
                <a:lnTo>
                  <a:pt x="34798" y="131953"/>
                </a:lnTo>
                <a:lnTo>
                  <a:pt x="41656" y="129921"/>
                </a:lnTo>
                <a:lnTo>
                  <a:pt x="48006" y="126111"/>
                </a:lnTo>
                <a:lnTo>
                  <a:pt x="50816" y="124333"/>
                </a:lnTo>
                <a:lnTo>
                  <a:pt x="23875" y="124333"/>
                </a:lnTo>
                <a:lnTo>
                  <a:pt x="20447" y="122809"/>
                </a:lnTo>
                <a:lnTo>
                  <a:pt x="18415" y="119507"/>
                </a:lnTo>
                <a:lnTo>
                  <a:pt x="16256" y="116205"/>
                </a:lnTo>
                <a:lnTo>
                  <a:pt x="15240" y="111125"/>
                </a:lnTo>
                <a:lnTo>
                  <a:pt x="19558" y="70231"/>
                </a:lnTo>
                <a:lnTo>
                  <a:pt x="80959" y="70231"/>
                </a:lnTo>
                <a:lnTo>
                  <a:pt x="82351" y="64117"/>
                </a:lnTo>
                <a:lnTo>
                  <a:pt x="82945" y="60833"/>
                </a:lnTo>
                <a:lnTo>
                  <a:pt x="21844" y="60833"/>
                </a:lnTo>
                <a:lnTo>
                  <a:pt x="25251" y="48714"/>
                </a:lnTo>
                <a:lnTo>
                  <a:pt x="43687" y="12192"/>
                </a:lnTo>
                <a:lnTo>
                  <a:pt x="50419" y="7620"/>
                </a:lnTo>
                <a:lnTo>
                  <a:pt x="77836" y="7620"/>
                </a:lnTo>
                <a:lnTo>
                  <a:pt x="70635" y="2143"/>
                </a:lnTo>
                <a:lnTo>
                  <a:pt x="58800" y="0"/>
                </a:lnTo>
                <a:close/>
              </a:path>
              <a:path w="86360" h="132079">
                <a:moveTo>
                  <a:pt x="80959" y="70231"/>
                </a:moveTo>
                <a:lnTo>
                  <a:pt x="64262" y="70231"/>
                </a:lnTo>
                <a:lnTo>
                  <a:pt x="60834" y="82538"/>
                </a:lnTo>
                <a:lnTo>
                  <a:pt x="57038" y="93344"/>
                </a:lnTo>
                <a:lnTo>
                  <a:pt x="52885" y="102627"/>
                </a:lnTo>
                <a:lnTo>
                  <a:pt x="48387" y="110363"/>
                </a:lnTo>
                <a:lnTo>
                  <a:pt x="42163" y="119761"/>
                </a:lnTo>
                <a:lnTo>
                  <a:pt x="35560" y="124333"/>
                </a:lnTo>
                <a:lnTo>
                  <a:pt x="50816" y="124333"/>
                </a:lnTo>
                <a:lnTo>
                  <a:pt x="74162" y="91543"/>
                </a:lnTo>
                <a:lnTo>
                  <a:pt x="80803" y="70913"/>
                </a:lnTo>
                <a:lnTo>
                  <a:pt x="80959" y="70231"/>
                </a:lnTo>
                <a:close/>
              </a:path>
              <a:path w="86360" h="132079">
                <a:moveTo>
                  <a:pt x="77836" y="7620"/>
                </a:moveTo>
                <a:lnTo>
                  <a:pt x="62230" y="7620"/>
                </a:lnTo>
                <a:lnTo>
                  <a:pt x="65532" y="9144"/>
                </a:lnTo>
                <a:lnTo>
                  <a:pt x="67563" y="12446"/>
                </a:lnTo>
                <a:lnTo>
                  <a:pt x="69723" y="15621"/>
                </a:lnTo>
                <a:lnTo>
                  <a:pt x="70738" y="20447"/>
                </a:lnTo>
                <a:lnTo>
                  <a:pt x="70670" y="28954"/>
                </a:lnTo>
                <a:lnTo>
                  <a:pt x="70470" y="34480"/>
                </a:lnTo>
                <a:lnTo>
                  <a:pt x="69675" y="42513"/>
                </a:lnTo>
                <a:lnTo>
                  <a:pt x="68327" y="51304"/>
                </a:lnTo>
                <a:lnTo>
                  <a:pt x="66421" y="60833"/>
                </a:lnTo>
                <a:lnTo>
                  <a:pt x="82945" y="60833"/>
                </a:lnTo>
                <a:lnTo>
                  <a:pt x="85852" y="34290"/>
                </a:lnTo>
                <a:lnTo>
                  <a:pt x="84161" y="19288"/>
                </a:lnTo>
                <a:lnTo>
                  <a:pt x="79089" y="8572"/>
                </a:lnTo>
                <a:lnTo>
                  <a:pt x="77836" y="76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4043807" y="4480559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7" y="0"/>
                </a:moveTo>
                <a:lnTo>
                  <a:pt x="2411" y="9693"/>
                </a:lnTo>
                <a:lnTo>
                  <a:pt x="1063" y="18589"/>
                </a:lnTo>
                <a:lnTo>
                  <a:pt x="263" y="26699"/>
                </a:lnTo>
                <a:lnTo>
                  <a:pt x="0" y="34035"/>
                </a:lnTo>
                <a:lnTo>
                  <a:pt x="0" y="40893"/>
                </a:lnTo>
                <a:lnTo>
                  <a:pt x="1015" y="45973"/>
                </a:lnTo>
                <a:lnTo>
                  <a:pt x="3175" y="49275"/>
                </a:lnTo>
                <a:lnTo>
                  <a:pt x="5206" y="52577"/>
                </a:lnTo>
                <a:lnTo>
                  <a:pt x="8635" y="54101"/>
                </a:lnTo>
                <a:lnTo>
                  <a:pt x="13334" y="54101"/>
                </a:lnTo>
                <a:lnTo>
                  <a:pt x="20319" y="54101"/>
                </a:lnTo>
                <a:lnTo>
                  <a:pt x="45594" y="12307"/>
                </a:lnTo>
                <a:lnTo>
                  <a:pt x="49021" y="0"/>
                </a:lnTo>
                <a:lnTo>
                  <a:pt x="43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4050410" y="4417948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813" y="0"/>
                </a:moveTo>
                <a:lnTo>
                  <a:pt x="28575" y="0"/>
                </a:lnTo>
                <a:lnTo>
                  <a:pt x="21843" y="4571"/>
                </a:lnTo>
                <a:lnTo>
                  <a:pt x="3407" y="41094"/>
                </a:lnTo>
                <a:lnTo>
                  <a:pt x="0" y="53212"/>
                </a:lnTo>
                <a:lnTo>
                  <a:pt x="44576" y="53212"/>
                </a:lnTo>
                <a:lnTo>
                  <a:pt x="46483" y="43684"/>
                </a:lnTo>
                <a:lnTo>
                  <a:pt x="47831" y="34893"/>
                </a:lnTo>
                <a:lnTo>
                  <a:pt x="48631" y="26816"/>
                </a:lnTo>
                <a:lnTo>
                  <a:pt x="48894" y="19431"/>
                </a:lnTo>
                <a:lnTo>
                  <a:pt x="48894" y="12826"/>
                </a:lnTo>
                <a:lnTo>
                  <a:pt x="47878" y="8000"/>
                </a:lnTo>
                <a:lnTo>
                  <a:pt x="45719" y="4825"/>
                </a:lnTo>
                <a:lnTo>
                  <a:pt x="43687" y="1524"/>
                </a:lnTo>
                <a:lnTo>
                  <a:pt x="40386" y="0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4028566" y="4410328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79">
                <a:moveTo>
                  <a:pt x="58800" y="0"/>
                </a:moveTo>
                <a:lnTo>
                  <a:pt x="70635" y="2143"/>
                </a:lnTo>
                <a:lnTo>
                  <a:pt x="79089" y="8572"/>
                </a:lnTo>
                <a:lnTo>
                  <a:pt x="84161" y="19288"/>
                </a:lnTo>
                <a:lnTo>
                  <a:pt x="85852" y="34290"/>
                </a:lnTo>
                <a:lnTo>
                  <a:pt x="85852" y="40767"/>
                </a:lnTo>
                <a:lnTo>
                  <a:pt x="76708" y="84709"/>
                </a:lnTo>
                <a:lnTo>
                  <a:pt x="54229" y="122174"/>
                </a:lnTo>
                <a:lnTo>
                  <a:pt x="34798" y="131953"/>
                </a:lnTo>
                <a:lnTo>
                  <a:pt x="27432" y="131953"/>
                </a:lnTo>
                <a:lnTo>
                  <a:pt x="18287" y="131953"/>
                </a:lnTo>
                <a:lnTo>
                  <a:pt x="0" y="98044"/>
                </a:lnTo>
                <a:lnTo>
                  <a:pt x="0" y="91948"/>
                </a:lnTo>
                <a:lnTo>
                  <a:pt x="8890" y="47752"/>
                </a:lnTo>
                <a:lnTo>
                  <a:pt x="31496" y="9906"/>
                </a:lnTo>
                <a:lnTo>
                  <a:pt x="37973" y="5969"/>
                </a:lnTo>
                <a:lnTo>
                  <a:pt x="44323" y="2032"/>
                </a:lnTo>
                <a:lnTo>
                  <a:pt x="51308" y="0"/>
                </a:lnTo>
                <a:lnTo>
                  <a:pt x="58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4181855" y="4393666"/>
            <a:ext cx="133375" cy="147091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4196969" y="4413758"/>
            <a:ext cx="114300" cy="127000"/>
          </a:xfrm>
          <a:custGeom>
            <a:avLst/>
            <a:gdLst/>
            <a:ahLst/>
            <a:cxnLst/>
            <a:rect l="l" t="t" r="r" b="b"/>
            <a:pathLst>
              <a:path w="114300" h="127000">
                <a:moveTo>
                  <a:pt x="68960" y="0"/>
                </a:moveTo>
                <a:lnTo>
                  <a:pt x="24383" y="0"/>
                </a:lnTo>
                <a:lnTo>
                  <a:pt x="23367" y="4572"/>
                </a:lnTo>
                <a:lnTo>
                  <a:pt x="26542" y="4826"/>
                </a:lnTo>
                <a:lnTo>
                  <a:pt x="28828" y="5461"/>
                </a:lnTo>
                <a:lnTo>
                  <a:pt x="30225" y="6604"/>
                </a:lnTo>
                <a:lnTo>
                  <a:pt x="31750" y="7747"/>
                </a:lnTo>
                <a:lnTo>
                  <a:pt x="32511" y="9779"/>
                </a:lnTo>
                <a:lnTo>
                  <a:pt x="32511" y="16510"/>
                </a:lnTo>
                <a:lnTo>
                  <a:pt x="31750" y="21463"/>
                </a:lnTo>
                <a:lnTo>
                  <a:pt x="30352" y="27686"/>
                </a:lnTo>
                <a:lnTo>
                  <a:pt x="14604" y="99314"/>
                </a:lnTo>
                <a:lnTo>
                  <a:pt x="9270" y="117094"/>
                </a:lnTo>
                <a:lnTo>
                  <a:pt x="8508" y="118618"/>
                </a:lnTo>
                <a:lnTo>
                  <a:pt x="1015" y="122428"/>
                </a:lnTo>
                <a:lnTo>
                  <a:pt x="0" y="127000"/>
                </a:lnTo>
                <a:lnTo>
                  <a:pt x="46862" y="127000"/>
                </a:lnTo>
                <a:lnTo>
                  <a:pt x="53593" y="126365"/>
                </a:lnTo>
                <a:lnTo>
                  <a:pt x="65277" y="123825"/>
                </a:lnTo>
                <a:lnTo>
                  <a:pt x="70484" y="121920"/>
                </a:lnTo>
                <a:lnTo>
                  <a:pt x="76390" y="118745"/>
                </a:lnTo>
                <a:lnTo>
                  <a:pt x="32257" y="118745"/>
                </a:lnTo>
                <a:lnTo>
                  <a:pt x="28701" y="118618"/>
                </a:lnTo>
                <a:lnTo>
                  <a:pt x="26923" y="118491"/>
                </a:lnTo>
                <a:lnTo>
                  <a:pt x="51053" y="8382"/>
                </a:lnTo>
                <a:lnTo>
                  <a:pt x="57150" y="8128"/>
                </a:lnTo>
                <a:lnTo>
                  <a:pt x="96287" y="8128"/>
                </a:lnTo>
                <a:lnTo>
                  <a:pt x="93725" y="6223"/>
                </a:lnTo>
                <a:lnTo>
                  <a:pt x="88264" y="3556"/>
                </a:lnTo>
                <a:lnTo>
                  <a:pt x="76580" y="762"/>
                </a:lnTo>
                <a:lnTo>
                  <a:pt x="68960" y="0"/>
                </a:lnTo>
                <a:close/>
              </a:path>
              <a:path w="114300" h="127000">
                <a:moveTo>
                  <a:pt x="96287" y="8128"/>
                </a:moveTo>
                <a:lnTo>
                  <a:pt x="59943" y="8128"/>
                </a:lnTo>
                <a:lnTo>
                  <a:pt x="68276" y="8745"/>
                </a:lnTo>
                <a:lnTo>
                  <a:pt x="75549" y="10588"/>
                </a:lnTo>
                <a:lnTo>
                  <a:pt x="95884" y="47244"/>
                </a:lnTo>
                <a:lnTo>
                  <a:pt x="95648" y="54028"/>
                </a:lnTo>
                <a:lnTo>
                  <a:pt x="84576" y="91336"/>
                </a:lnTo>
                <a:lnTo>
                  <a:pt x="51244" y="117427"/>
                </a:lnTo>
                <a:lnTo>
                  <a:pt x="37337" y="118745"/>
                </a:lnTo>
                <a:lnTo>
                  <a:pt x="76390" y="118745"/>
                </a:lnTo>
                <a:lnTo>
                  <a:pt x="80009" y="116840"/>
                </a:lnTo>
                <a:lnTo>
                  <a:pt x="84835" y="113157"/>
                </a:lnTo>
                <a:lnTo>
                  <a:pt x="89788" y="108458"/>
                </a:lnTo>
                <a:lnTo>
                  <a:pt x="94868" y="103759"/>
                </a:lnTo>
                <a:lnTo>
                  <a:pt x="99186" y="98171"/>
                </a:lnTo>
                <a:lnTo>
                  <a:pt x="102742" y="91694"/>
                </a:lnTo>
                <a:lnTo>
                  <a:pt x="106425" y="85344"/>
                </a:lnTo>
                <a:lnTo>
                  <a:pt x="109092" y="78232"/>
                </a:lnTo>
                <a:lnTo>
                  <a:pt x="110997" y="70612"/>
                </a:lnTo>
                <a:lnTo>
                  <a:pt x="113029" y="62992"/>
                </a:lnTo>
                <a:lnTo>
                  <a:pt x="113918" y="54991"/>
                </a:lnTo>
                <a:lnTo>
                  <a:pt x="113901" y="38123"/>
                </a:lnTo>
                <a:lnTo>
                  <a:pt x="112648" y="30861"/>
                </a:lnTo>
                <a:lnTo>
                  <a:pt x="110108" y="24765"/>
                </a:lnTo>
                <a:lnTo>
                  <a:pt x="107568" y="18542"/>
                </a:lnTo>
                <a:lnTo>
                  <a:pt x="103758" y="13589"/>
                </a:lnTo>
                <a:lnTo>
                  <a:pt x="98678" y="9906"/>
                </a:lnTo>
                <a:lnTo>
                  <a:pt x="96287" y="812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4223892" y="4421885"/>
            <a:ext cx="69215" cy="111125"/>
          </a:xfrm>
          <a:custGeom>
            <a:avLst/>
            <a:gdLst/>
            <a:ahLst/>
            <a:cxnLst/>
            <a:rect l="l" t="t" r="r" b="b"/>
            <a:pathLst>
              <a:path w="69214" h="111125">
                <a:moveTo>
                  <a:pt x="33020" y="0"/>
                </a:moveTo>
                <a:lnTo>
                  <a:pt x="30226" y="0"/>
                </a:lnTo>
                <a:lnTo>
                  <a:pt x="27305" y="126"/>
                </a:lnTo>
                <a:lnTo>
                  <a:pt x="24130" y="253"/>
                </a:lnTo>
                <a:lnTo>
                  <a:pt x="0" y="110362"/>
                </a:lnTo>
                <a:lnTo>
                  <a:pt x="1778" y="110489"/>
                </a:lnTo>
                <a:lnTo>
                  <a:pt x="5334" y="110616"/>
                </a:lnTo>
                <a:lnTo>
                  <a:pt x="10414" y="110616"/>
                </a:lnTo>
                <a:lnTo>
                  <a:pt x="17653" y="110285"/>
                </a:lnTo>
                <a:lnTo>
                  <a:pt x="54102" y="88900"/>
                </a:lnTo>
                <a:lnTo>
                  <a:pt x="68024" y="52530"/>
                </a:lnTo>
                <a:lnTo>
                  <a:pt x="68961" y="39115"/>
                </a:lnTo>
                <a:lnTo>
                  <a:pt x="68391" y="29995"/>
                </a:lnTo>
                <a:lnTo>
                  <a:pt x="41352" y="617"/>
                </a:lnTo>
                <a:lnTo>
                  <a:pt x="3302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4196969" y="4413758"/>
            <a:ext cx="114300" cy="127000"/>
          </a:xfrm>
          <a:custGeom>
            <a:avLst/>
            <a:gdLst/>
            <a:ahLst/>
            <a:cxnLst/>
            <a:rect l="l" t="t" r="r" b="b"/>
            <a:pathLst>
              <a:path w="114300" h="127000">
                <a:moveTo>
                  <a:pt x="24383" y="0"/>
                </a:moveTo>
                <a:lnTo>
                  <a:pt x="59562" y="0"/>
                </a:lnTo>
                <a:lnTo>
                  <a:pt x="68960" y="0"/>
                </a:lnTo>
                <a:lnTo>
                  <a:pt x="76580" y="762"/>
                </a:lnTo>
                <a:lnTo>
                  <a:pt x="82422" y="2159"/>
                </a:lnTo>
                <a:lnTo>
                  <a:pt x="88264" y="3556"/>
                </a:lnTo>
                <a:lnTo>
                  <a:pt x="93725" y="6223"/>
                </a:lnTo>
                <a:lnTo>
                  <a:pt x="98678" y="9906"/>
                </a:lnTo>
                <a:lnTo>
                  <a:pt x="103758" y="13589"/>
                </a:lnTo>
                <a:lnTo>
                  <a:pt x="107568" y="18542"/>
                </a:lnTo>
                <a:lnTo>
                  <a:pt x="110108" y="24765"/>
                </a:lnTo>
                <a:lnTo>
                  <a:pt x="112648" y="30861"/>
                </a:lnTo>
                <a:lnTo>
                  <a:pt x="113918" y="38227"/>
                </a:lnTo>
                <a:lnTo>
                  <a:pt x="113918" y="46609"/>
                </a:lnTo>
                <a:lnTo>
                  <a:pt x="113918" y="54991"/>
                </a:lnTo>
                <a:lnTo>
                  <a:pt x="113029" y="62992"/>
                </a:lnTo>
                <a:lnTo>
                  <a:pt x="110997" y="70612"/>
                </a:lnTo>
                <a:lnTo>
                  <a:pt x="109092" y="78232"/>
                </a:lnTo>
                <a:lnTo>
                  <a:pt x="106425" y="85344"/>
                </a:lnTo>
                <a:lnTo>
                  <a:pt x="102742" y="91694"/>
                </a:lnTo>
                <a:lnTo>
                  <a:pt x="99186" y="98171"/>
                </a:lnTo>
                <a:lnTo>
                  <a:pt x="94868" y="103759"/>
                </a:lnTo>
                <a:lnTo>
                  <a:pt x="89788" y="108458"/>
                </a:lnTo>
                <a:lnTo>
                  <a:pt x="84835" y="113157"/>
                </a:lnTo>
                <a:lnTo>
                  <a:pt x="80009" y="116840"/>
                </a:lnTo>
                <a:lnTo>
                  <a:pt x="75183" y="119380"/>
                </a:lnTo>
                <a:lnTo>
                  <a:pt x="70484" y="121920"/>
                </a:lnTo>
                <a:lnTo>
                  <a:pt x="65277" y="123825"/>
                </a:lnTo>
                <a:lnTo>
                  <a:pt x="59435" y="125095"/>
                </a:lnTo>
                <a:lnTo>
                  <a:pt x="53593" y="126365"/>
                </a:lnTo>
                <a:lnTo>
                  <a:pt x="46862" y="127000"/>
                </a:lnTo>
                <a:lnTo>
                  <a:pt x="39115" y="127000"/>
                </a:lnTo>
                <a:lnTo>
                  <a:pt x="0" y="127000"/>
                </a:lnTo>
                <a:lnTo>
                  <a:pt x="1015" y="122428"/>
                </a:lnTo>
                <a:lnTo>
                  <a:pt x="9270" y="117094"/>
                </a:lnTo>
                <a:lnTo>
                  <a:pt x="10032" y="115697"/>
                </a:lnTo>
                <a:lnTo>
                  <a:pt x="30352" y="27686"/>
                </a:lnTo>
                <a:lnTo>
                  <a:pt x="31750" y="21463"/>
                </a:lnTo>
                <a:lnTo>
                  <a:pt x="32511" y="16510"/>
                </a:lnTo>
                <a:lnTo>
                  <a:pt x="32511" y="12700"/>
                </a:lnTo>
                <a:lnTo>
                  <a:pt x="32511" y="9779"/>
                </a:lnTo>
                <a:lnTo>
                  <a:pt x="31750" y="7747"/>
                </a:lnTo>
                <a:lnTo>
                  <a:pt x="30225" y="6604"/>
                </a:lnTo>
                <a:lnTo>
                  <a:pt x="28828" y="5461"/>
                </a:lnTo>
                <a:lnTo>
                  <a:pt x="26542" y="4826"/>
                </a:lnTo>
                <a:lnTo>
                  <a:pt x="23367" y="4572"/>
                </a:lnTo>
                <a:lnTo>
                  <a:pt x="243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4315967" y="4498847"/>
            <a:ext cx="46551" cy="66293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4331080" y="4519167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6" y="0"/>
                </a:moveTo>
                <a:lnTo>
                  <a:pt x="10160" y="0"/>
                </a:lnTo>
                <a:lnTo>
                  <a:pt x="10668" y="4571"/>
                </a:lnTo>
                <a:lnTo>
                  <a:pt x="10795" y="18541"/>
                </a:lnTo>
                <a:lnTo>
                  <a:pt x="0" y="41655"/>
                </a:lnTo>
                <a:lnTo>
                  <a:pt x="4953" y="47243"/>
                </a:lnTo>
                <a:lnTo>
                  <a:pt x="27813" y="17144"/>
                </a:lnTo>
                <a:lnTo>
                  <a:pt x="27813" y="8635"/>
                </a:lnTo>
                <a:lnTo>
                  <a:pt x="27305" y="4317"/>
                </a:lnTo>
                <a:lnTo>
                  <a:pt x="264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4331080" y="4519167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60" y="0"/>
                </a:moveTo>
                <a:lnTo>
                  <a:pt x="26416" y="0"/>
                </a:lnTo>
                <a:lnTo>
                  <a:pt x="27305" y="4317"/>
                </a:lnTo>
                <a:lnTo>
                  <a:pt x="27813" y="8635"/>
                </a:lnTo>
                <a:lnTo>
                  <a:pt x="27813" y="12826"/>
                </a:lnTo>
                <a:lnTo>
                  <a:pt x="27813" y="17144"/>
                </a:lnTo>
                <a:lnTo>
                  <a:pt x="27051" y="21208"/>
                </a:lnTo>
                <a:lnTo>
                  <a:pt x="25527" y="24764"/>
                </a:lnTo>
                <a:lnTo>
                  <a:pt x="24003" y="28320"/>
                </a:lnTo>
                <a:lnTo>
                  <a:pt x="21717" y="32003"/>
                </a:lnTo>
                <a:lnTo>
                  <a:pt x="18415" y="35559"/>
                </a:lnTo>
                <a:lnTo>
                  <a:pt x="15113" y="39115"/>
                </a:lnTo>
                <a:lnTo>
                  <a:pt x="10668" y="43052"/>
                </a:lnTo>
                <a:lnTo>
                  <a:pt x="4953" y="47243"/>
                </a:lnTo>
                <a:lnTo>
                  <a:pt x="0" y="41655"/>
                </a:lnTo>
                <a:lnTo>
                  <a:pt x="3175" y="38607"/>
                </a:lnTo>
                <a:lnTo>
                  <a:pt x="5461" y="35940"/>
                </a:lnTo>
                <a:lnTo>
                  <a:pt x="6858" y="33527"/>
                </a:lnTo>
                <a:lnTo>
                  <a:pt x="8255" y="31114"/>
                </a:lnTo>
                <a:lnTo>
                  <a:pt x="9271" y="28447"/>
                </a:lnTo>
                <a:lnTo>
                  <a:pt x="9906" y="25399"/>
                </a:lnTo>
                <a:lnTo>
                  <a:pt x="10541" y="22351"/>
                </a:lnTo>
                <a:lnTo>
                  <a:pt x="10795" y="18541"/>
                </a:lnTo>
                <a:lnTo>
                  <a:pt x="10795" y="13969"/>
                </a:lnTo>
                <a:lnTo>
                  <a:pt x="10795" y="9270"/>
                </a:lnTo>
                <a:lnTo>
                  <a:pt x="10668" y="4571"/>
                </a:lnTo>
                <a:lnTo>
                  <a:pt x="101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4395215" y="4430267"/>
            <a:ext cx="119661" cy="11201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4410202" y="4450334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56134" y="0"/>
                </a:moveTo>
                <a:lnTo>
                  <a:pt x="49149" y="0"/>
                </a:lnTo>
                <a:lnTo>
                  <a:pt x="42342" y="543"/>
                </a:lnTo>
                <a:lnTo>
                  <a:pt x="9802" y="24903"/>
                </a:lnTo>
                <a:lnTo>
                  <a:pt x="56" y="62357"/>
                </a:lnTo>
                <a:lnTo>
                  <a:pt x="0" y="68580"/>
                </a:lnTo>
                <a:lnTo>
                  <a:pt x="762" y="73279"/>
                </a:lnTo>
                <a:lnTo>
                  <a:pt x="2327" y="77724"/>
                </a:lnTo>
                <a:lnTo>
                  <a:pt x="3708" y="81954"/>
                </a:lnTo>
                <a:lnTo>
                  <a:pt x="5969" y="85471"/>
                </a:lnTo>
                <a:lnTo>
                  <a:pt x="9144" y="88011"/>
                </a:lnTo>
                <a:lnTo>
                  <a:pt x="12192" y="90678"/>
                </a:lnTo>
                <a:lnTo>
                  <a:pt x="16001" y="91948"/>
                </a:lnTo>
                <a:lnTo>
                  <a:pt x="27050" y="91948"/>
                </a:lnTo>
                <a:lnTo>
                  <a:pt x="33147" y="89789"/>
                </a:lnTo>
                <a:lnTo>
                  <a:pt x="38862" y="85598"/>
                </a:lnTo>
                <a:lnTo>
                  <a:pt x="43256" y="81915"/>
                </a:lnTo>
                <a:lnTo>
                  <a:pt x="44237" y="80899"/>
                </a:lnTo>
                <a:lnTo>
                  <a:pt x="23875" y="80899"/>
                </a:lnTo>
                <a:lnTo>
                  <a:pt x="21082" y="79375"/>
                </a:lnTo>
                <a:lnTo>
                  <a:pt x="19303" y="76327"/>
                </a:lnTo>
                <a:lnTo>
                  <a:pt x="17399" y="73279"/>
                </a:lnTo>
                <a:lnTo>
                  <a:pt x="16510" y="68580"/>
                </a:lnTo>
                <a:lnTo>
                  <a:pt x="23875" y="26924"/>
                </a:lnTo>
                <a:lnTo>
                  <a:pt x="42799" y="7366"/>
                </a:lnTo>
                <a:lnTo>
                  <a:pt x="66319" y="7366"/>
                </a:lnTo>
                <a:lnTo>
                  <a:pt x="65532" y="6477"/>
                </a:lnTo>
                <a:lnTo>
                  <a:pt x="61595" y="2159"/>
                </a:lnTo>
                <a:lnTo>
                  <a:pt x="56134" y="0"/>
                </a:lnTo>
                <a:close/>
              </a:path>
              <a:path w="101600" h="92075">
                <a:moveTo>
                  <a:pt x="70738" y="65024"/>
                </a:moveTo>
                <a:lnTo>
                  <a:pt x="57912" y="65024"/>
                </a:lnTo>
                <a:lnTo>
                  <a:pt x="57531" y="68326"/>
                </a:lnTo>
                <a:lnTo>
                  <a:pt x="57403" y="85852"/>
                </a:lnTo>
                <a:lnTo>
                  <a:pt x="61468" y="91948"/>
                </a:lnTo>
                <a:lnTo>
                  <a:pt x="73913" y="91948"/>
                </a:lnTo>
                <a:lnTo>
                  <a:pt x="77850" y="90932"/>
                </a:lnTo>
                <a:lnTo>
                  <a:pt x="81661" y="88773"/>
                </a:lnTo>
                <a:lnTo>
                  <a:pt x="85471" y="86741"/>
                </a:lnTo>
                <a:lnTo>
                  <a:pt x="90043" y="82931"/>
                </a:lnTo>
                <a:lnTo>
                  <a:pt x="91581" y="81280"/>
                </a:lnTo>
                <a:lnTo>
                  <a:pt x="74675" y="81280"/>
                </a:lnTo>
                <a:lnTo>
                  <a:pt x="73151" y="80391"/>
                </a:lnTo>
                <a:lnTo>
                  <a:pt x="72136" y="78613"/>
                </a:lnTo>
                <a:lnTo>
                  <a:pt x="71247" y="76835"/>
                </a:lnTo>
                <a:lnTo>
                  <a:pt x="70738" y="73914"/>
                </a:lnTo>
                <a:lnTo>
                  <a:pt x="70738" y="65024"/>
                </a:lnTo>
                <a:close/>
              </a:path>
              <a:path w="101600" h="92075">
                <a:moveTo>
                  <a:pt x="89915" y="72263"/>
                </a:moveTo>
                <a:lnTo>
                  <a:pt x="87375" y="75311"/>
                </a:lnTo>
                <a:lnTo>
                  <a:pt x="84962" y="77597"/>
                </a:lnTo>
                <a:lnTo>
                  <a:pt x="82803" y="78994"/>
                </a:lnTo>
                <a:lnTo>
                  <a:pt x="80518" y="80518"/>
                </a:lnTo>
                <a:lnTo>
                  <a:pt x="78612" y="81280"/>
                </a:lnTo>
                <a:lnTo>
                  <a:pt x="91581" y="81280"/>
                </a:lnTo>
                <a:lnTo>
                  <a:pt x="95250" y="77343"/>
                </a:lnTo>
                <a:lnTo>
                  <a:pt x="89915" y="72263"/>
                </a:lnTo>
                <a:close/>
              </a:path>
              <a:path w="101600" h="92075">
                <a:moveTo>
                  <a:pt x="66319" y="7366"/>
                </a:moveTo>
                <a:lnTo>
                  <a:pt x="52959" y="7366"/>
                </a:lnTo>
                <a:lnTo>
                  <a:pt x="56261" y="9017"/>
                </a:lnTo>
                <a:lnTo>
                  <a:pt x="60325" y="15875"/>
                </a:lnTo>
                <a:lnTo>
                  <a:pt x="61340" y="21082"/>
                </a:lnTo>
                <a:lnTo>
                  <a:pt x="61289" y="33726"/>
                </a:lnTo>
                <a:lnTo>
                  <a:pt x="60833" y="38862"/>
                </a:lnTo>
                <a:lnTo>
                  <a:pt x="38481" y="77724"/>
                </a:lnTo>
                <a:lnTo>
                  <a:pt x="33020" y="80899"/>
                </a:lnTo>
                <a:lnTo>
                  <a:pt x="44237" y="80899"/>
                </a:lnTo>
                <a:lnTo>
                  <a:pt x="47704" y="77311"/>
                </a:lnTo>
                <a:lnTo>
                  <a:pt x="52310" y="71667"/>
                </a:lnTo>
                <a:lnTo>
                  <a:pt x="57023" y="65024"/>
                </a:lnTo>
                <a:lnTo>
                  <a:pt x="70738" y="65024"/>
                </a:lnTo>
                <a:lnTo>
                  <a:pt x="71627" y="56515"/>
                </a:lnTo>
                <a:lnTo>
                  <a:pt x="73151" y="44704"/>
                </a:lnTo>
                <a:lnTo>
                  <a:pt x="80702" y="33726"/>
                </a:lnTo>
                <a:lnTo>
                  <a:pt x="86343" y="25654"/>
                </a:lnTo>
                <a:lnTo>
                  <a:pt x="72136" y="25654"/>
                </a:lnTo>
                <a:lnTo>
                  <a:pt x="71627" y="17272"/>
                </a:lnTo>
                <a:lnTo>
                  <a:pt x="69469" y="10922"/>
                </a:lnTo>
                <a:lnTo>
                  <a:pt x="66319" y="7366"/>
                </a:lnTo>
                <a:close/>
              </a:path>
              <a:path w="101600" h="92075">
                <a:moveTo>
                  <a:pt x="101219" y="1524"/>
                </a:moveTo>
                <a:lnTo>
                  <a:pt x="85089" y="1524"/>
                </a:lnTo>
                <a:lnTo>
                  <a:pt x="72898" y="25527"/>
                </a:lnTo>
                <a:lnTo>
                  <a:pt x="72136" y="25654"/>
                </a:lnTo>
                <a:lnTo>
                  <a:pt x="86343" y="25654"/>
                </a:lnTo>
                <a:lnTo>
                  <a:pt x="87741" y="23653"/>
                </a:lnTo>
                <a:lnTo>
                  <a:pt x="94279" y="14485"/>
                </a:lnTo>
                <a:lnTo>
                  <a:pt x="100330" y="6223"/>
                </a:lnTo>
                <a:lnTo>
                  <a:pt x="101219" y="152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4426711" y="4457700"/>
            <a:ext cx="45085" cy="73660"/>
          </a:xfrm>
          <a:custGeom>
            <a:avLst/>
            <a:gdLst/>
            <a:ahLst/>
            <a:cxnLst/>
            <a:rect l="l" t="t" r="r" b="b"/>
            <a:pathLst>
              <a:path w="45085" h="73660">
                <a:moveTo>
                  <a:pt x="32003" y="0"/>
                </a:moveTo>
                <a:lnTo>
                  <a:pt x="26288" y="0"/>
                </a:lnTo>
                <a:lnTo>
                  <a:pt x="21082" y="2539"/>
                </a:lnTo>
                <a:lnTo>
                  <a:pt x="1063" y="41465"/>
                </a:lnTo>
                <a:lnTo>
                  <a:pt x="0" y="54991"/>
                </a:lnTo>
                <a:lnTo>
                  <a:pt x="0" y="61213"/>
                </a:lnTo>
                <a:lnTo>
                  <a:pt x="888" y="65912"/>
                </a:lnTo>
                <a:lnTo>
                  <a:pt x="2793" y="68961"/>
                </a:lnTo>
                <a:lnTo>
                  <a:pt x="4572" y="72008"/>
                </a:lnTo>
                <a:lnTo>
                  <a:pt x="7365" y="73532"/>
                </a:lnTo>
                <a:lnTo>
                  <a:pt x="11175" y="73532"/>
                </a:lnTo>
                <a:lnTo>
                  <a:pt x="16510" y="73532"/>
                </a:lnTo>
                <a:lnTo>
                  <a:pt x="43307" y="37973"/>
                </a:lnTo>
                <a:lnTo>
                  <a:pt x="44830" y="25781"/>
                </a:lnTo>
                <a:lnTo>
                  <a:pt x="44830" y="20827"/>
                </a:lnTo>
                <a:lnTo>
                  <a:pt x="44830" y="13716"/>
                </a:lnTo>
                <a:lnTo>
                  <a:pt x="43814" y="8508"/>
                </a:lnTo>
                <a:lnTo>
                  <a:pt x="41783" y="5080"/>
                </a:lnTo>
                <a:lnTo>
                  <a:pt x="39750" y="1650"/>
                </a:lnTo>
                <a:lnTo>
                  <a:pt x="36449" y="0"/>
                </a:lnTo>
                <a:lnTo>
                  <a:pt x="3200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4410202" y="4450334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49149" y="0"/>
                </a:moveTo>
                <a:lnTo>
                  <a:pt x="56134" y="0"/>
                </a:lnTo>
                <a:lnTo>
                  <a:pt x="61595" y="2159"/>
                </a:lnTo>
                <a:lnTo>
                  <a:pt x="65532" y="6477"/>
                </a:lnTo>
                <a:lnTo>
                  <a:pt x="69469" y="10922"/>
                </a:lnTo>
                <a:lnTo>
                  <a:pt x="71627" y="17272"/>
                </a:lnTo>
                <a:lnTo>
                  <a:pt x="72136" y="25654"/>
                </a:lnTo>
                <a:lnTo>
                  <a:pt x="72898" y="25527"/>
                </a:lnTo>
                <a:lnTo>
                  <a:pt x="85089" y="1524"/>
                </a:lnTo>
                <a:lnTo>
                  <a:pt x="101219" y="1524"/>
                </a:lnTo>
                <a:lnTo>
                  <a:pt x="100330" y="6223"/>
                </a:lnTo>
                <a:lnTo>
                  <a:pt x="94279" y="14485"/>
                </a:lnTo>
                <a:lnTo>
                  <a:pt x="87741" y="23653"/>
                </a:lnTo>
                <a:lnTo>
                  <a:pt x="80702" y="33726"/>
                </a:lnTo>
                <a:lnTo>
                  <a:pt x="73151" y="44704"/>
                </a:lnTo>
                <a:lnTo>
                  <a:pt x="71627" y="56515"/>
                </a:lnTo>
                <a:lnTo>
                  <a:pt x="70738" y="64897"/>
                </a:lnTo>
                <a:lnTo>
                  <a:pt x="70738" y="69723"/>
                </a:lnTo>
                <a:lnTo>
                  <a:pt x="70738" y="73914"/>
                </a:lnTo>
                <a:lnTo>
                  <a:pt x="71247" y="76835"/>
                </a:lnTo>
                <a:lnTo>
                  <a:pt x="72136" y="78613"/>
                </a:lnTo>
                <a:lnTo>
                  <a:pt x="73151" y="80391"/>
                </a:lnTo>
                <a:lnTo>
                  <a:pt x="74675" y="81280"/>
                </a:lnTo>
                <a:lnTo>
                  <a:pt x="76835" y="81280"/>
                </a:lnTo>
                <a:lnTo>
                  <a:pt x="78612" y="81280"/>
                </a:lnTo>
                <a:lnTo>
                  <a:pt x="80518" y="80518"/>
                </a:lnTo>
                <a:lnTo>
                  <a:pt x="82803" y="78994"/>
                </a:lnTo>
                <a:lnTo>
                  <a:pt x="84962" y="77597"/>
                </a:lnTo>
                <a:lnTo>
                  <a:pt x="87375" y="75311"/>
                </a:lnTo>
                <a:lnTo>
                  <a:pt x="89915" y="72263"/>
                </a:lnTo>
                <a:lnTo>
                  <a:pt x="95250" y="77343"/>
                </a:lnTo>
                <a:lnTo>
                  <a:pt x="90043" y="82931"/>
                </a:lnTo>
                <a:lnTo>
                  <a:pt x="85471" y="86741"/>
                </a:lnTo>
                <a:lnTo>
                  <a:pt x="81661" y="88773"/>
                </a:lnTo>
                <a:lnTo>
                  <a:pt x="77850" y="90932"/>
                </a:lnTo>
                <a:lnTo>
                  <a:pt x="73913" y="91948"/>
                </a:lnTo>
                <a:lnTo>
                  <a:pt x="69723" y="91948"/>
                </a:lnTo>
                <a:lnTo>
                  <a:pt x="61468" y="91948"/>
                </a:lnTo>
                <a:lnTo>
                  <a:pt x="57403" y="85852"/>
                </a:lnTo>
                <a:lnTo>
                  <a:pt x="57403" y="73914"/>
                </a:lnTo>
                <a:lnTo>
                  <a:pt x="57403" y="71247"/>
                </a:lnTo>
                <a:lnTo>
                  <a:pt x="57531" y="68326"/>
                </a:lnTo>
                <a:lnTo>
                  <a:pt x="57912" y="65024"/>
                </a:lnTo>
                <a:lnTo>
                  <a:pt x="57023" y="65024"/>
                </a:lnTo>
                <a:lnTo>
                  <a:pt x="27050" y="91948"/>
                </a:lnTo>
                <a:lnTo>
                  <a:pt x="20574" y="91948"/>
                </a:lnTo>
                <a:lnTo>
                  <a:pt x="16001" y="91948"/>
                </a:lnTo>
                <a:lnTo>
                  <a:pt x="12192" y="90678"/>
                </a:lnTo>
                <a:lnTo>
                  <a:pt x="9144" y="88011"/>
                </a:lnTo>
                <a:lnTo>
                  <a:pt x="5969" y="85471"/>
                </a:lnTo>
                <a:lnTo>
                  <a:pt x="3683" y="81915"/>
                </a:lnTo>
                <a:lnTo>
                  <a:pt x="2286" y="77597"/>
                </a:lnTo>
                <a:lnTo>
                  <a:pt x="762" y="73279"/>
                </a:lnTo>
                <a:lnTo>
                  <a:pt x="0" y="68580"/>
                </a:lnTo>
                <a:lnTo>
                  <a:pt x="0" y="63500"/>
                </a:lnTo>
                <a:lnTo>
                  <a:pt x="9802" y="24903"/>
                </a:lnTo>
                <a:lnTo>
                  <a:pt x="42342" y="543"/>
                </a:lnTo>
                <a:lnTo>
                  <a:pt x="491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4651247" y="4440935"/>
            <a:ext cx="133375" cy="7086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4665726" y="4499483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4665726" y="4460875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4661153" y="4494910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4661153" y="4456303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4832603" y="4460730"/>
            <a:ext cx="532638" cy="31132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4846954" y="4479798"/>
            <a:ext cx="513715" cy="12700"/>
          </a:xfrm>
          <a:custGeom>
            <a:avLst/>
            <a:gdLst/>
            <a:ahLst/>
            <a:cxnLst/>
            <a:rect l="l" t="t" r="r" b="b"/>
            <a:pathLst>
              <a:path w="513714" h="12700">
                <a:moveTo>
                  <a:pt x="0" y="12191"/>
                </a:moveTo>
                <a:lnTo>
                  <a:pt x="513588" y="12191"/>
                </a:lnTo>
                <a:lnTo>
                  <a:pt x="513588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4842383" y="4475226"/>
            <a:ext cx="523240" cy="21590"/>
          </a:xfrm>
          <a:custGeom>
            <a:avLst/>
            <a:gdLst/>
            <a:ahLst/>
            <a:cxnLst/>
            <a:rect l="l" t="t" r="r" b="b"/>
            <a:pathLst>
              <a:path w="523239" h="21589">
                <a:moveTo>
                  <a:pt x="0" y="21335"/>
                </a:moveTo>
                <a:lnTo>
                  <a:pt x="522732" y="21335"/>
                </a:lnTo>
                <a:lnTo>
                  <a:pt x="522732" y="0"/>
                </a:lnTo>
                <a:lnTo>
                  <a:pt x="0" y="0"/>
                </a:lnTo>
                <a:lnTo>
                  <a:pt x="0" y="213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5061203" y="4322064"/>
            <a:ext cx="75437" cy="107442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5071236" y="4337684"/>
            <a:ext cx="66548" cy="96393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4835652" y="4529328"/>
            <a:ext cx="101379" cy="10744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4851400" y="4549013"/>
            <a:ext cx="81915" cy="88265"/>
          </a:xfrm>
          <a:custGeom>
            <a:avLst/>
            <a:gdLst/>
            <a:ahLst/>
            <a:cxnLst/>
            <a:rect l="l" t="t" r="r" b="b"/>
            <a:pathLst>
              <a:path w="81914" h="88264">
                <a:moveTo>
                  <a:pt x="57530" y="0"/>
                </a:moveTo>
                <a:lnTo>
                  <a:pt x="16763" y="0"/>
                </a:lnTo>
                <a:lnTo>
                  <a:pt x="15748" y="4191"/>
                </a:lnTo>
                <a:lnTo>
                  <a:pt x="18541" y="4191"/>
                </a:lnTo>
                <a:lnTo>
                  <a:pt x="20447" y="4699"/>
                </a:lnTo>
                <a:lnTo>
                  <a:pt x="22478" y="6476"/>
                </a:lnTo>
                <a:lnTo>
                  <a:pt x="22756" y="7238"/>
                </a:lnTo>
                <a:lnTo>
                  <a:pt x="22860" y="12192"/>
                </a:lnTo>
                <a:lnTo>
                  <a:pt x="22605" y="13716"/>
                </a:lnTo>
                <a:lnTo>
                  <a:pt x="22478" y="15239"/>
                </a:lnTo>
                <a:lnTo>
                  <a:pt x="22064" y="17144"/>
                </a:lnTo>
                <a:lnTo>
                  <a:pt x="21561" y="19050"/>
                </a:lnTo>
                <a:lnTo>
                  <a:pt x="10459" y="68706"/>
                </a:lnTo>
                <a:lnTo>
                  <a:pt x="4190" y="82804"/>
                </a:lnTo>
                <a:lnTo>
                  <a:pt x="3301" y="83185"/>
                </a:lnTo>
                <a:lnTo>
                  <a:pt x="2159" y="83438"/>
                </a:lnTo>
                <a:lnTo>
                  <a:pt x="762" y="83693"/>
                </a:lnTo>
                <a:lnTo>
                  <a:pt x="0" y="87756"/>
                </a:lnTo>
                <a:lnTo>
                  <a:pt x="39115" y="87756"/>
                </a:lnTo>
                <a:lnTo>
                  <a:pt x="45338" y="87122"/>
                </a:lnTo>
                <a:lnTo>
                  <a:pt x="55879" y="84581"/>
                </a:lnTo>
                <a:lnTo>
                  <a:pt x="60198" y="82676"/>
                </a:lnTo>
                <a:lnTo>
                  <a:pt x="62949" y="80772"/>
                </a:lnTo>
                <a:lnTo>
                  <a:pt x="25146" y="80772"/>
                </a:lnTo>
                <a:lnTo>
                  <a:pt x="23495" y="80644"/>
                </a:lnTo>
                <a:lnTo>
                  <a:pt x="21082" y="80644"/>
                </a:lnTo>
                <a:lnTo>
                  <a:pt x="28828" y="45847"/>
                </a:lnTo>
                <a:lnTo>
                  <a:pt x="66357" y="45847"/>
                </a:lnTo>
                <a:lnTo>
                  <a:pt x="64770" y="44704"/>
                </a:lnTo>
                <a:lnTo>
                  <a:pt x="60451" y="43053"/>
                </a:lnTo>
                <a:lnTo>
                  <a:pt x="60578" y="42163"/>
                </a:lnTo>
                <a:lnTo>
                  <a:pt x="68060" y="38862"/>
                </a:lnTo>
                <a:lnTo>
                  <a:pt x="30479" y="38862"/>
                </a:lnTo>
                <a:lnTo>
                  <a:pt x="37464" y="7493"/>
                </a:lnTo>
                <a:lnTo>
                  <a:pt x="39242" y="7238"/>
                </a:lnTo>
                <a:lnTo>
                  <a:pt x="41148" y="7112"/>
                </a:lnTo>
                <a:lnTo>
                  <a:pt x="43052" y="7112"/>
                </a:lnTo>
                <a:lnTo>
                  <a:pt x="45085" y="6985"/>
                </a:lnTo>
                <a:lnTo>
                  <a:pt x="77444" y="6985"/>
                </a:lnTo>
                <a:lnTo>
                  <a:pt x="77088" y="6604"/>
                </a:lnTo>
                <a:lnTo>
                  <a:pt x="74802" y="4953"/>
                </a:lnTo>
                <a:lnTo>
                  <a:pt x="72389" y="3301"/>
                </a:lnTo>
                <a:lnTo>
                  <a:pt x="69341" y="2031"/>
                </a:lnTo>
                <a:lnTo>
                  <a:pt x="65659" y="1269"/>
                </a:lnTo>
                <a:lnTo>
                  <a:pt x="61975" y="381"/>
                </a:lnTo>
                <a:lnTo>
                  <a:pt x="57530" y="0"/>
                </a:lnTo>
                <a:close/>
              </a:path>
              <a:path w="81914" h="88264">
                <a:moveTo>
                  <a:pt x="66357" y="45847"/>
                </a:moveTo>
                <a:lnTo>
                  <a:pt x="44450" y="45847"/>
                </a:lnTo>
                <a:lnTo>
                  <a:pt x="47244" y="46100"/>
                </a:lnTo>
                <a:lnTo>
                  <a:pt x="51815" y="47117"/>
                </a:lnTo>
                <a:lnTo>
                  <a:pt x="53721" y="47879"/>
                </a:lnTo>
                <a:lnTo>
                  <a:pt x="55245" y="49022"/>
                </a:lnTo>
                <a:lnTo>
                  <a:pt x="56641" y="50037"/>
                </a:lnTo>
                <a:lnTo>
                  <a:pt x="57658" y="51435"/>
                </a:lnTo>
                <a:lnTo>
                  <a:pt x="58927" y="54482"/>
                </a:lnTo>
                <a:lnTo>
                  <a:pt x="59283" y="56261"/>
                </a:lnTo>
                <a:lnTo>
                  <a:pt x="59309" y="62356"/>
                </a:lnTo>
                <a:lnTo>
                  <a:pt x="58800" y="65786"/>
                </a:lnTo>
                <a:lnTo>
                  <a:pt x="57658" y="68706"/>
                </a:lnTo>
                <a:lnTo>
                  <a:pt x="56514" y="71500"/>
                </a:lnTo>
                <a:lnTo>
                  <a:pt x="54863" y="73787"/>
                </a:lnTo>
                <a:lnTo>
                  <a:pt x="52450" y="75564"/>
                </a:lnTo>
                <a:lnTo>
                  <a:pt x="50164" y="77343"/>
                </a:lnTo>
                <a:lnTo>
                  <a:pt x="47244" y="78739"/>
                </a:lnTo>
                <a:lnTo>
                  <a:pt x="43687" y="79501"/>
                </a:lnTo>
                <a:lnTo>
                  <a:pt x="40132" y="80391"/>
                </a:lnTo>
                <a:lnTo>
                  <a:pt x="35940" y="80772"/>
                </a:lnTo>
                <a:lnTo>
                  <a:pt x="62949" y="80772"/>
                </a:lnTo>
                <a:lnTo>
                  <a:pt x="63500" y="80391"/>
                </a:lnTo>
                <a:lnTo>
                  <a:pt x="66801" y="77978"/>
                </a:lnTo>
                <a:lnTo>
                  <a:pt x="69341" y="75056"/>
                </a:lnTo>
                <a:lnTo>
                  <a:pt x="70929" y="71500"/>
                </a:lnTo>
                <a:lnTo>
                  <a:pt x="72516" y="68325"/>
                </a:lnTo>
                <a:lnTo>
                  <a:pt x="73278" y="64388"/>
                </a:lnTo>
                <a:lnTo>
                  <a:pt x="73278" y="56261"/>
                </a:lnTo>
                <a:lnTo>
                  <a:pt x="72262" y="52831"/>
                </a:lnTo>
                <a:lnTo>
                  <a:pt x="67945" y="46989"/>
                </a:lnTo>
                <a:lnTo>
                  <a:pt x="66357" y="45847"/>
                </a:lnTo>
                <a:close/>
              </a:path>
              <a:path w="81914" h="88264">
                <a:moveTo>
                  <a:pt x="77444" y="6985"/>
                </a:moveTo>
                <a:lnTo>
                  <a:pt x="52577" y="6985"/>
                </a:lnTo>
                <a:lnTo>
                  <a:pt x="55499" y="7238"/>
                </a:lnTo>
                <a:lnTo>
                  <a:pt x="60071" y="8255"/>
                </a:lnTo>
                <a:lnTo>
                  <a:pt x="67817" y="22098"/>
                </a:lnTo>
                <a:lnTo>
                  <a:pt x="67310" y="24892"/>
                </a:lnTo>
                <a:lnTo>
                  <a:pt x="66421" y="27305"/>
                </a:lnTo>
                <a:lnTo>
                  <a:pt x="65404" y="29718"/>
                </a:lnTo>
                <a:lnTo>
                  <a:pt x="63880" y="31750"/>
                </a:lnTo>
                <a:lnTo>
                  <a:pt x="61722" y="33400"/>
                </a:lnTo>
                <a:lnTo>
                  <a:pt x="59562" y="35179"/>
                </a:lnTo>
                <a:lnTo>
                  <a:pt x="56896" y="36449"/>
                </a:lnTo>
                <a:lnTo>
                  <a:pt x="53466" y="37464"/>
                </a:lnTo>
                <a:lnTo>
                  <a:pt x="50037" y="38354"/>
                </a:lnTo>
                <a:lnTo>
                  <a:pt x="45847" y="38862"/>
                </a:lnTo>
                <a:lnTo>
                  <a:pt x="68060" y="38862"/>
                </a:lnTo>
                <a:lnTo>
                  <a:pt x="69746" y="38117"/>
                </a:lnTo>
                <a:lnTo>
                  <a:pt x="76295" y="32845"/>
                </a:lnTo>
                <a:lnTo>
                  <a:pt x="80224" y="26358"/>
                </a:lnTo>
                <a:lnTo>
                  <a:pt x="81469" y="19050"/>
                </a:lnTo>
                <a:lnTo>
                  <a:pt x="81437" y="15239"/>
                </a:lnTo>
                <a:lnTo>
                  <a:pt x="81025" y="13081"/>
                </a:lnTo>
                <a:lnTo>
                  <a:pt x="79883" y="10794"/>
                </a:lnTo>
                <a:lnTo>
                  <a:pt x="78866" y="8509"/>
                </a:lnTo>
                <a:lnTo>
                  <a:pt x="77444" y="698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4872482" y="4594859"/>
            <a:ext cx="38735" cy="34925"/>
          </a:xfrm>
          <a:custGeom>
            <a:avLst/>
            <a:gdLst/>
            <a:ahLst/>
            <a:cxnLst/>
            <a:rect l="l" t="t" r="r" b="b"/>
            <a:pathLst>
              <a:path w="38735" h="34925">
                <a:moveTo>
                  <a:pt x="7746" y="0"/>
                </a:moveTo>
                <a:lnTo>
                  <a:pt x="0" y="34797"/>
                </a:lnTo>
                <a:lnTo>
                  <a:pt x="1142" y="34797"/>
                </a:lnTo>
                <a:lnTo>
                  <a:pt x="2412" y="34797"/>
                </a:lnTo>
                <a:lnTo>
                  <a:pt x="4063" y="34925"/>
                </a:lnTo>
                <a:lnTo>
                  <a:pt x="5714" y="34925"/>
                </a:lnTo>
                <a:lnTo>
                  <a:pt x="7746" y="34925"/>
                </a:lnTo>
                <a:lnTo>
                  <a:pt x="10032" y="34925"/>
                </a:lnTo>
                <a:lnTo>
                  <a:pt x="14858" y="34925"/>
                </a:lnTo>
                <a:lnTo>
                  <a:pt x="19050" y="34543"/>
                </a:lnTo>
                <a:lnTo>
                  <a:pt x="22605" y="33654"/>
                </a:lnTo>
                <a:lnTo>
                  <a:pt x="26162" y="32892"/>
                </a:lnTo>
                <a:lnTo>
                  <a:pt x="29082" y="31495"/>
                </a:lnTo>
                <a:lnTo>
                  <a:pt x="31368" y="29717"/>
                </a:lnTo>
                <a:lnTo>
                  <a:pt x="33781" y="27939"/>
                </a:lnTo>
                <a:lnTo>
                  <a:pt x="35432" y="25653"/>
                </a:lnTo>
                <a:lnTo>
                  <a:pt x="36575" y="22859"/>
                </a:lnTo>
                <a:lnTo>
                  <a:pt x="37718" y="19938"/>
                </a:lnTo>
                <a:lnTo>
                  <a:pt x="38226" y="16509"/>
                </a:lnTo>
                <a:lnTo>
                  <a:pt x="38226" y="12572"/>
                </a:lnTo>
                <a:lnTo>
                  <a:pt x="38226" y="10540"/>
                </a:lnTo>
                <a:lnTo>
                  <a:pt x="37845" y="8635"/>
                </a:lnTo>
                <a:lnTo>
                  <a:pt x="37210" y="7112"/>
                </a:lnTo>
                <a:lnTo>
                  <a:pt x="36575" y="5587"/>
                </a:lnTo>
                <a:lnTo>
                  <a:pt x="35559" y="4190"/>
                </a:lnTo>
                <a:lnTo>
                  <a:pt x="34162" y="3175"/>
                </a:lnTo>
                <a:lnTo>
                  <a:pt x="32638" y="2031"/>
                </a:lnTo>
                <a:lnTo>
                  <a:pt x="30733" y="1269"/>
                </a:lnTo>
                <a:lnTo>
                  <a:pt x="28447" y="762"/>
                </a:lnTo>
                <a:lnTo>
                  <a:pt x="26162" y="253"/>
                </a:lnTo>
                <a:lnTo>
                  <a:pt x="23367" y="0"/>
                </a:lnTo>
                <a:lnTo>
                  <a:pt x="20192" y="0"/>
                </a:lnTo>
                <a:lnTo>
                  <a:pt x="774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4881879" y="4555997"/>
            <a:ext cx="37465" cy="32384"/>
          </a:xfrm>
          <a:custGeom>
            <a:avLst/>
            <a:gdLst/>
            <a:ahLst/>
            <a:cxnLst/>
            <a:rect l="l" t="t" r="r" b="b"/>
            <a:pathLst>
              <a:path w="37464" h="32385">
                <a:moveTo>
                  <a:pt x="18796" y="0"/>
                </a:moveTo>
                <a:lnTo>
                  <a:pt x="16637" y="0"/>
                </a:lnTo>
                <a:lnTo>
                  <a:pt x="14605" y="0"/>
                </a:lnTo>
                <a:lnTo>
                  <a:pt x="12573" y="126"/>
                </a:lnTo>
                <a:lnTo>
                  <a:pt x="10668" y="126"/>
                </a:lnTo>
                <a:lnTo>
                  <a:pt x="8762" y="253"/>
                </a:lnTo>
                <a:lnTo>
                  <a:pt x="6985" y="507"/>
                </a:lnTo>
                <a:lnTo>
                  <a:pt x="0" y="31876"/>
                </a:lnTo>
                <a:lnTo>
                  <a:pt x="10414" y="31876"/>
                </a:lnTo>
                <a:lnTo>
                  <a:pt x="15367" y="31876"/>
                </a:lnTo>
                <a:lnTo>
                  <a:pt x="31242" y="26415"/>
                </a:lnTo>
                <a:lnTo>
                  <a:pt x="33400" y="24764"/>
                </a:lnTo>
                <a:lnTo>
                  <a:pt x="34925" y="22732"/>
                </a:lnTo>
                <a:lnTo>
                  <a:pt x="35941" y="20319"/>
                </a:lnTo>
                <a:lnTo>
                  <a:pt x="36830" y="17906"/>
                </a:lnTo>
                <a:lnTo>
                  <a:pt x="37337" y="15112"/>
                </a:lnTo>
                <a:lnTo>
                  <a:pt x="37337" y="12064"/>
                </a:lnTo>
                <a:lnTo>
                  <a:pt x="37211" y="10159"/>
                </a:lnTo>
                <a:lnTo>
                  <a:pt x="36830" y="8381"/>
                </a:lnTo>
                <a:lnTo>
                  <a:pt x="36195" y="6857"/>
                </a:lnTo>
                <a:lnTo>
                  <a:pt x="35560" y="5333"/>
                </a:lnTo>
                <a:lnTo>
                  <a:pt x="27305" y="762"/>
                </a:lnTo>
                <a:lnTo>
                  <a:pt x="25019" y="253"/>
                </a:lnTo>
                <a:lnTo>
                  <a:pt x="22098" y="0"/>
                </a:lnTo>
                <a:lnTo>
                  <a:pt x="1879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4851400" y="4549013"/>
            <a:ext cx="81915" cy="88265"/>
          </a:xfrm>
          <a:custGeom>
            <a:avLst/>
            <a:gdLst/>
            <a:ahLst/>
            <a:cxnLst/>
            <a:rect l="l" t="t" r="r" b="b"/>
            <a:pathLst>
              <a:path w="81914" h="88264">
                <a:moveTo>
                  <a:pt x="16763" y="0"/>
                </a:moveTo>
                <a:lnTo>
                  <a:pt x="52197" y="0"/>
                </a:lnTo>
                <a:lnTo>
                  <a:pt x="57530" y="0"/>
                </a:lnTo>
                <a:lnTo>
                  <a:pt x="61975" y="381"/>
                </a:lnTo>
                <a:lnTo>
                  <a:pt x="65659" y="1269"/>
                </a:lnTo>
                <a:lnTo>
                  <a:pt x="69341" y="2031"/>
                </a:lnTo>
                <a:lnTo>
                  <a:pt x="72389" y="3301"/>
                </a:lnTo>
                <a:lnTo>
                  <a:pt x="74802" y="4953"/>
                </a:lnTo>
                <a:lnTo>
                  <a:pt x="77088" y="6604"/>
                </a:lnTo>
                <a:lnTo>
                  <a:pt x="78866" y="8509"/>
                </a:lnTo>
                <a:lnTo>
                  <a:pt x="79883" y="10794"/>
                </a:lnTo>
                <a:lnTo>
                  <a:pt x="81025" y="13081"/>
                </a:lnTo>
                <a:lnTo>
                  <a:pt x="81534" y="15748"/>
                </a:lnTo>
                <a:lnTo>
                  <a:pt x="81534" y="18668"/>
                </a:lnTo>
                <a:lnTo>
                  <a:pt x="80224" y="26358"/>
                </a:lnTo>
                <a:lnTo>
                  <a:pt x="76295" y="32845"/>
                </a:lnTo>
                <a:lnTo>
                  <a:pt x="69746" y="38117"/>
                </a:lnTo>
                <a:lnTo>
                  <a:pt x="60578" y="42163"/>
                </a:lnTo>
                <a:lnTo>
                  <a:pt x="60578" y="42291"/>
                </a:lnTo>
                <a:lnTo>
                  <a:pt x="60578" y="42544"/>
                </a:lnTo>
                <a:lnTo>
                  <a:pt x="60578" y="42672"/>
                </a:lnTo>
                <a:lnTo>
                  <a:pt x="60451" y="42925"/>
                </a:lnTo>
                <a:lnTo>
                  <a:pt x="60451" y="43053"/>
                </a:lnTo>
                <a:lnTo>
                  <a:pt x="64770" y="44704"/>
                </a:lnTo>
                <a:lnTo>
                  <a:pt x="67945" y="46989"/>
                </a:lnTo>
                <a:lnTo>
                  <a:pt x="70103" y="49911"/>
                </a:lnTo>
                <a:lnTo>
                  <a:pt x="72262" y="52831"/>
                </a:lnTo>
                <a:lnTo>
                  <a:pt x="73278" y="56261"/>
                </a:lnTo>
                <a:lnTo>
                  <a:pt x="73278" y="60070"/>
                </a:lnTo>
                <a:lnTo>
                  <a:pt x="73278" y="64388"/>
                </a:lnTo>
                <a:lnTo>
                  <a:pt x="72516" y="68325"/>
                </a:lnTo>
                <a:lnTo>
                  <a:pt x="70865" y="71628"/>
                </a:lnTo>
                <a:lnTo>
                  <a:pt x="69341" y="75056"/>
                </a:lnTo>
                <a:lnTo>
                  <a:pt x="66801" y="77978"/>
                </a:lnTo>
                <a:lnTo>
                  <a:pt x="39115" y="87756"/>
                </a:lnTo>
                <a:lnTo>
                  <a:pt x="31750" y="87756"/>
                </a:lnTo>
                <a:lnTo>
                  <a:pt x="0" y="87756"/>
                </a:lnTo>
                <a:lnTo>
                  <a:pt x="762" y="83693"/>
                </a:lnTo>
                <a:lnTo>
                  <a:pt x="2159" y="83438"/>
                </a:lnTo>
                <a:lnTo>
                  <a:pt x="3301" y="83185"/>
                </a:lnTo>
                <a:lnTo>
                  <a:pt x="4190" y="82804"/>
                </a:lnTo>
                <a:lnTo>
                  <a:pt x="5079" y="82550"/>
                </a:lnTo>
                <a:lnTo>
                  <a:pt x="5841" y="81914"/>
                </a:lnTo>
                <a:lnTo>
                  <a:pt x="6603" y="81025"/>
                </a:lnTo>
                <a:lnTo>
                  <a:pt x="7238" y="80010"/>
                </a:lnTo>
                <a:lnTo>
                  <a:pt x="7874" y="78486"/>
                </a:lnTo>
                <a:lnTo>
                  <a:pt x="8509" y="76581"/>
                </a:lnTo>
                <a:lnTo>
                  <a:pt x="9144" y="74675"/>
                </a:lnTo>
                <a:lnTo>
                  <a:pt x="9778" y="71881"/>
                </a:lnTo>
                <a:lnTo>
                  <a:pt x="10540" y="68325"/>
                </a:lnTo>
                <a:lnTo>
                  <a:pt x="21589" y="18923"/>
                </a:lnTo>
                <a:lnTo>
                  <a:pt x="22098" y="17018"/>
                </a:lnTo>
                <a:lnTo>
                  <a:pt x="22478" y="15239"/>
                </a:lnTo>
                <a:lnTo>
                  <a:pt x="22605" y="13716"/>
                </a:lnTo>
                <a:lnTo>
                  <a:pt x="22860" y="12192"/>
                </a:lnTo>
                <a:lnTo>
                  <a:pt x="22987" y="10922"/>
                </a:lnTo>
                <a:lnTo>
                  <a:pt x="22987" y="9906"/>
                </a:lnTo>
                <a:lnTo>
                  <a:pt x="22987" y="7874"/>
                </a:lnTo>
                <a:lnTo>
                  <a:pt x="22478" y="6476"/>
                </a:lnTo>
                <a:lnTo>
                  <a:pt x="21462" y="5587"/>
                </a:lnTo>
                <a:lnTo>
                  <a:pt x="20447" y="4699"/>
                </a:lnTo>
                <a:lnTo>
                  <a:pt x="18541" y="4191"/>
                </a:lnTo>
                <a:lnTo>
                  <a:pt x="15748" y="4191"/>
                </a:lnTo>
                <a:lnTo>
                  <a:pt x="167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4942332" y="4518659"/>
            <a:ext cx="61722" cy="14858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4952110" y="4534408"/>
            <a:ext cx="143763" cy="137541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5094732" y="4536983"/>
            <a:ext cx="96808" cy="99786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5109845" y="4556378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4">
                <a:moveTo>
                  <a:pt x="44576" y="45974"/>
                </a:moveTo>
                <a:lnTo>
                  <a:pt x="33527" y="45974"/>
                </a:lnTo>
                <a:lnTo>
                  <a:pt x="33527" y="81534"/>
                </a:lnTo>
                <a:lnTo>
                  <a:pt x="44576" y="81534"/>
                </a:lnTo>
                <a:lnTo>
                  <a:pt x="44576" y="45974"/>
                </a:lnTo>
                <a:close/>
              </a:path>
              <a:path w="78104" h="81914">
                <a:moveTo>
                  <a:pt x="78104" y="35560"/>
                </a:moveTo>
                <a:lnTo>
                  <a:pt x="0" y="35560"/>
                </a:lnTo>
                <a:lnTo>
                  <a:pt x="0" y="45974"/>
                </a:lnTo>
                <a:lnTo>
                  <a:pt x="78104" y="45974"/>
                </a:lnTo>
                <a:lnTo>
                  <a:pt x="78104" y="35560"/>
                </a:lnTo>
                <a:close/>
              </a:path>
              <a:path w="78104" h="81914">
                <a:moveTo>
                  <a:pt x="44576" y="0"/>
                </a:moveTo>
                <a:lnTo>
                  <a:pt x="33527" y="0"/>
                </a:lnTo>
                <a:lnTo>
                  <a:pt x="33527" y="35560"/>
                </a:lnTo>
                <a:lnTo>
                  <a:pt x="44576" y="35560"/>
                </a:lnTo>
                <a:lnTo>
                  <a:pt x="4457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5109845" y="4556378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4">
                <a:moveTo>
                  <a:pt x="33527" y="0"/>
                </a:moveTo>
                <a:lnTo>
                  <a:pt x="44576" y="0"/>
                </a:lnTo>
                <a:lnTo>
                  <a:pt x="44576" y="35560"/>
                </a:lnTo>
                <a:lnTo>
                  <a:pt x="78104" y="35560"/>
                </a:lnTo>
                <a:lnTo>
                  <a:pt x="78104" y="45974"/>
                </a:lnTo>
                <a:lnTo>
                  <a:pt x="44576" y="45974"/>
                </a:lnTo>
                <a:lnTo>
                  <a:pt x="44576" y="81534"/>
                </a:lnTo>
                <a:lnTo>
                  <a:pt x="33527" y="81534"/>
                </a:lnTo>
                <a:lnTo>
                  <a:pt x="33527" y="45974"/>
                </a:lnTo>
                <a:lnTo>
                  <a:pt x="0" y="45974"/>
                </a:lnTo>
                <a:lnTo>
                  <a:pt x="0" y="35560"/>
                </a:lnTo>
                <a:lnTo>
                  <a:pt x="33527" y="35560"/>
                </a:lnTo>
                <a:lnTo>
                  <a:pt x="3352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5193791" y="4547615"/>
            <a:ext cx="78527" cy="89154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5204586" y="4518659"/>
            <a:ext cx="117983" cy="148589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5276215" y="4538979"/>
            <a:ext cx="43180" cy="128905"/>
          </a:xfrm>
          <a:custGeom>
            <a:avLst/>
            <a:gdLst/>
            <a:ahLst/>
            <a:cxnLst/>
            <a:rect l="l" t="t" r="r" b="b"/>
            <a:pathLst>
              <a:path w="43179" h="128904">
                <a:moveTo>
                  <a:pt x="1905" y="0"/>
                </a:moveTo>
                <a:lnTo>
                  <a:pt x="0" y="5207"/>
                </a:lnTo>
                <a:lnTo>
                  <a:pt x="7475" y="8399"/>
                </a:lnTo>
                <a:lnTo>
                  <a:pt x="13890" y="12842"/>
                </a:lnTo>
                <a:lnTo>
                  <a:pt x="30638" y="52548"/>
                </a:lnTo>
                <a:lnTo>
                  <a:pt x="31114" y="63500"/>
                </a:lnTo>
                <a:lnTo>
                  <a:pt x="30638" y="74862"/>
                </a:lnTo>
                <a:lnTo>
                  <a:pt x="13874" y="115474"/>
                </a:lnTo>
                <a:lnTo>
                  <a:pt x="254" y="123190"/>
                </a:lnTo>
                <a:lnTo>
                  <a:pt x="1905" y="128397"/>
                </a:lnTo>
                <a:lnTo>
                  <a:pt x="36905" y="96873"/>
                </a:lnTo>
                <a:lnTo>
                  <a:pt x="42799" y="64262"/>
                </a:lnTo>
                <a:lnTo>
                  <a:pt x="42152" y="52447"/>
                </a:lnTo>
                <a:lnTo>
                  <a:pt x="26372" y="14573"/>
                </a:lnTo>
                <a:lnTo>
                  <a:pt x="11219" y="3333"/>
                </a:lnTo>
                <a:lnTo>
                  <a:pt x="19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5276215" y="4538979"/>
            <a:ext cx="43180" cy="128905"/>
          </a:xfrm>
          <a:custGeom>
            <a:avLst/>
            <a:gdLst/>
            <a:ahLst/>
            <a:cxnLst/>
            <a:rect l="l" t="t" r="r" b="b"/>
            <a:pathLst>
              <a:path w="43179" h="128904">
                <a:moveTo>
                  <a:pt x="1905" y="0"/>
                </a:moveTo>
                <a:lnTo>
                  <a:pt x="36905" y="31579"/>
                </a:lnTo>
                <a:lnTo>
                  <a:pt x="42799" y="64262"/>
                </a:lnTo>
                <a:lnTo>
                  <a:pt x="42152" y="76021"/>
                </a:lnTo>
                <a:lnTo>
                  <a:pt x="26425" y="113823"/>
                </a:lnTo>
                <a:lnTo>
                  <a:pt x="1905" y="128397"/>
                </a:lnTo>
                <a:lnTo>
                  <a:pt x="254" y="123190"/>
                </a:lnTo>
                <a:lnTo>
                  <a:pt x="7564" y="119975"/>
                </a:lnTo>
                <a:lnTo>
                  <a:pt x="13874" y="115474"/>
                </a:lnTo>
                <a:lnTo>
                  <a:pt x="30638" y="74862"/>
                </a:lnTo>
                <a:lnTo>
                  <a:pt x="31114" y="63500"/>
                </a:lnTo>
                <a:lnTo>
                  <a:pt x="30638" y="52548"/>
                </a:lnTo>
                <a:lnTo>
                  <a:pt x="13890" y="12842"/>
                </a:lnTo>
                <a:lnTo>
                  <a:pt x="0" y="5207"/>
                </a:lnTo>
                <a:lnTo>
                  <a:pt x="19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5387340" y="4379963"/>
            <a:ext cx="157734" cy="19279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5402579" y="4400041"/>
            <a:ext cx="137795" cy="173355"/>
          </a:xfrm>
          <a:custGeom>
            <a:avLst/>
            <a:gdLst/>
            <a:ahLst/>
            <a:cxnLst/>
            <a:rect l="l" t="t" r="r" b="b"/>
            <a:pathLst>
              <a:path w="137795" h="173354">
                <a:moveTo>
                  <a:pt x="137795" y="0"/>
                </a:moveTo>
                <a:lnTo>
                  <a:pt x="0" y="0"/>
                </a:lnTo>
                <a:lnTo>
                  <a:pt x="0" y="4571"/>
                </a:lnTo>
                <a:lnTo>
                  <a:pt x="3810" y="5587"/>
                </a:lnTo>
                <a:lnTo>
                  <a:pt x="6477" y="6603"/>
                </a:lnTo>
                <a:lnTo>
                  <a:pt x="14343" y="23875"/>
                </a:lnTo>
                <a:lnTo>
                  <a:pt x="14343" y="149224"/>
                </a:lnTo>
                <a:lnTo>
                  <a:pt x="11684" y="162178"/>
                </a:lnTo>
                <a:lnTo>
                  <a:pt x="10795" y="163575"/>
                </a:lnTo>
                <a:lnTo>
                  <a:pt x="0" y="168528"/>
                </a:lnTo>
                <a:lnTo>
                  <a:pt x="0" y="173100"/>
                </a:lnTo>
                <a:lnTo>
                  <a:pt x="49403" y="173100"/>
                </a:lnTo>
                <a:lnTo>
                  <a:pt x="49403" y="168528"/>
                </a:lnTo>
                <a:lnTo>
                  <a:pt x="45593" y="167512"/>
                </a:lnTo>
                <a:lnTo>
                  <a:pt x="42925" y="166623"/>
                </a:lnTo>
                <a:lnTo>
                  <a:pt x="41275" y="165607"/>
                </a:lnTo>
                <a:lnTo>
                  <a:pt x="39624" y="164718"/>
                </a:lnTo>
                <a:lnTo>
                  <a:pt x="38354" y="163575"/>
                </a:lnTo>
                <a:lnTo>
                  <a:pt x="36575" y="160781"/>
                </a:lnTo>
                <a:lnTo>
                  <a:pt x="35814" y="158749"/>
                </a:lnTo>
                <a:lnTo>
                  <a:pt x="35052" y="153542"/>
                </a:lnTo>
                <a:lnTo>
                  <a:pt x="34798" y="149224"/>
                </a:lnTo>
                <a:lnTo>
                  <a:pt x="34798" y="9905"/>
                </a:lnTo>
                <a:lnTo>
                  <a:pt x="126676" y="9905"/>
                </a:lnTo>
                <a:lnTo>
                  <a:pt x="127000" y="9397"/>
                </a:lnTo>
                <a:lnTo>
                  <a:pt x="128270" y="8254"/>
                </a:lnTo>
                <a:lnTo>
                  <a:pt x="129794" y="7492"/>
                </a:lnTo>
                <a:lnTo>
                  <a:pt x="131318" y="6603"/>
                </a:lnTo>
                <a:lnTo>
                  <a:pt x="133985" y="5587"/>
                </a:lnTo>
                <a:lnTo>
                  <a:pt x="137795" y="4571"/>
                </a:lnTo>
                <a:lnTo>
                  <a:pt x="137795" y="0"/>
                </a:lnTo>
                <a:close/>
              </a:path>
              <a:path w="137795" h="173354">
                <a:moveTo>
                  <a:pt x="126676" y="9905"/>
                </a:moveTo>
                <a:lnTo>
                  <a:pt x="102743" y="9905"/>
                </a:lnTo>
                <a:lnTo>
                  <a:pt x="102627" y="152907"/>
                </a:lnTo>
                <a:lnTo>
                  <a:pt x="102569" y="153542"/>
                </a:lnTo>
                <a:lnTo>
                  <a:pt x="102108" y="156082"/>
                </a:lnTo>
                <a:lnTo>
                  <a:pt x="101727" y="158749"/>
                </a:lnTo>
                <a:lnTo>
                  <a:pt x="101092" y="160781"/>
                </a:lnTo>
                <a:lnTo>
                  <a:pt x="100203" y="162178"/>
                </a:lnTo>
                <a:lnTo>
                  <a:pt x="99187" y="163702"/>
                </a:lnTo>
                <a:lnTo>
                  <a:pt x="98044" y="164845"/>
                </a:lnTo>
                <a:lnTo>
                  <a:pt x="96393" y="165734"/>
                </a:lnTo>
                <a:lnTo>
                  <a:pt x="94869" y="166623"/>
                </a:lnTo>
                <a:lnTo>
                  <a:pt x="92202" y="167512"/>
                </a:lnTo>
                <a:lnTo>
                  <a:pt x="88519" y="168528"/>
                </a:lnTo>
                <a:lnTo>
                  <a:pt x="88519" y="173100"/>
                </a:lnTo>
                <a:lnTo>
                  <a:pt x="137795" y="173100"/>
                </a:lnTo>
                <a:lnTo>
                  <a:pt x="137795" y="168528"/>
                </a:lnTo>
                <a:lnTo>
                  <a:pt x="133858" y="167512"/>
                </a:lnTo>
                <a:lnTo>
                  <a:pt x="131064" y="166496"/>
                </a:lnTo>
                <a:lnTo>
                  <a:pt x="129540" y="165480"/>
                </a:lnTo>
                <a:lnTo>
                  <a:pt x="127889" y="164591"/>
                </a:lnTo>
                <a:lnTo>
                  <a:pt x="126746" y="163321"/>
                </a:lnTo>
                <a:lnTo>
                  <a:pt x="125857" y="161924"/>
                </a:lnTo>
                <a:lnTo>
                  <a:pt x="124968" y="160400"/>
                </a:lnTo>
                <a:lnTo>
                  <a:pt x="124333" y="158368"/>
                </a:lnTo>
                <a:lnTo>
                  <a:pt x="123571" y="152907"/>
                </a:lnTo>
                <a:lnTo>
                  <a:pt x="123571" y="19557"/>
                </a:lnTo>
                <a:lnTo>
                  <a:pt x="123952" y="16890"/>
                </a:lnTo>
                <a:lnTo>
                  <a:pt x="124460" y="14223"/>
                </a:lnTo>
                <a:lnTo>
                  <a:pt x="125095" y="12191"/>
                </a:lnTo>
                <a:lnTo>
                  <a:pt x="126111" y="10794"/>
                </a:lnTo>
                <a:lnTo>
                  <a:pt x="126676" y="990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5402579" y="4400041"/>
            <a:ext cx="137795" cy="173355"/>
          </a:xfrm>
          <a:custGeom>
            <a:avLst/>
            <a:gdLst/>
            <a:ahLst/>
            <a:cxnLst/>
            <a:rect l="l" t="t" r="r" b="b"/>
            <a:pathLst>
              <a:path w="137795" h="173354">
                <a:moveTo>
                  <a:pt x="0" y="0"/>
                </a:moveTo>
                <a:lnTo>
                  <a:pt x="137795" y="0"/>
                </a:lnTo>
                <a:lnTo>
                  <a:pt x="137795" y="4571"/>
                </a:lnTo>
                <a:lnTo>
                  <a:pt x="133985" y="5587"/>
                </a:lnTo>
                <a:lnTo>
                  <a:pt x="131318" y="6603"/>
                </a:lnTo>
                <a:lnTo>
                  <a:pt x="129794" y="7492"/>
                </a:lnTo>
                <a:lnTo>
                  <a:pt x="128270" y="8254"/>
                </a:lnTo>
                <a:lnTo>
                  <a:pt x="127000" y="9397"/>
                </a:lnTo>
                <a:lnTo>
                  <a:pt x="126111" y="10794"/>
                </a:lnTo>
                <a:lnTo>
                  <a:pt x="125095" y="12191"/>
                </a:lnTo>
                <a:lnTo>
                  <a:pt x="124460" y="14223"/>
                </a:lnTo>
                <a:lnTo>
                  <a:pt x="123952" y="16890"/>
                </a:lnTo>
                <a:lnTo>
                  <a:pt x="123571" y="19557"/>
                </a:lnTo>
                <a:lnTo>
                  <a:pt x="123444" y="23875"/>
                </a:lnTo>
                <a:lnTo>
                  <a:pt x="123444" y="29844"/>
                </a:lnTo>
                <a:lnTo>
                  <a:pt x="123444" y="143255"/>
                </a:lnTo>
                <a:lnTo>
                  <a:pt x="123444" y="148843"/>
                </a:lnTo>
                <a:lnTo>
                  <a:pt x="123571" y="152907"/>
                </a:lnTo>
                <a:lnTo>
                  <a:pt x="129540" y="165480"/>
                </a:lnTo>
                <a:lnTo>
                  <a:pt x="131064" y="166496"/>
                </a:lnTo>
                <a:lnTo>
                  <a:pt x="133858" y="167512"/>
                </a:lnTo>
                <a:lnTo>
                  <a:pt x="137795" y="168528"/>
                </a:lnTo>
                <a:lnTo>
                  <a:pt x="137795" y="173100"/>
                </a:lnTo>
                <a:lnTo>
                  <a:pt x="88519" y="173100"/>
                </a:lnTo>
                <a:lnTo>
                  <a:pt x="88519" y="168528"/>
                </a:lnTo>
                <a:lnTo>
                  <a:pt x="92202" y="167512"/>
                </a:lnTo>
                <a:lnTo>
                  <a:pt x="94869" y="166623"/>
                </a:lnTo>
                <a:lnTo>
                  <a:pt x="96393" y="165734"/>
                </a:lnTo>
                <a:lnTo>
                  <a:pt x="98044" y="164845"/>
                </a:lnTo>
                <a:lnTo>
                  <a:pt x="99187" y="163702"/>
                </a:lnTo>
                <a:lnTo>
                  <a:pt x="100203" y="162178"/>
                </a:lnTo>
                <a:lnTo>
                  <a:pt x="101092" y="160781"/>
                </a:lnTo>
                <a:lnTo>
                  <a:pt x="101727" y="158749"/>
                </a:lnTo>
                <a:lnTo>
                  <a:pt x="102108" y="156082"/>
                </a:lnTo>
                <a:lnTo>
                  <a:pt x="102616" y="153288"/>
                </a:lnTo>
                <a:lnTo>
                  <a:pt x="102743" y="149097"/>
                </a:lnTo>
                <a:lnTo>
                  <a:pt x="102743" y="143255"/>
                </a:lnTo>
                <a:lnTo>
                  <a:pt x="102743" y="9905"/>
                </a:lnTo>
                <a:lnTo>
                  <a:pt x="34798" y="9905"/>
                </a:lnTo>
                <a:lnTo>
                  <a:pt x="34798" y="143255"/>
                </a:lnTo>
                <a:lnTo>
                  <a:pt x="34798" y="149224"/>
                </a:lnTo>
                <a:lnTo>
                  <a:pt x="37465" y="162178"/>
                </a:lnTo>
                <a:lnTo>
                  <a:pt x="38354" y="163575"/>
                </a:lnTo>
                <a:lnTo>
                  <a:pt x="39624" y="164718"/>
                </a:lnTo>
                <a:lnTo>
                  <a:pt x="41275" y="165607"/>
                </a:lnTo>
                <a:lnTo>
                  <a:pt x="42925" y="166623"/>
                </a:lnTo>
                <a:lnTo>
                  <a:pt x="45593" y="167512"/>
                </a:lnTo>
                <a:lnTo>
                  <a:pt x="49403" y="168528"/>
                </a:lnTo>
                <a:lnTo>
                  <a:pt x="49403" y="173100"/>
                </a:lnTo>
                <a:lnTo>
                  <a:pt x="0" y="173100"/>
                </a:lnTo>
                <a:lnTo>
                  <a:pt x="0" y="168528"/>
                </a:lnTo>
                <a:lnTo>
                  <a:pt x="3683" y="167512"/>
                </a:lnTo>
                <a:lnTo>
                  <a:pt x="6350" y="166623"/>
                </a:lnTo>
                <a:lnTo>
                  <a:pt x="8000" y="165734"/>
                </a:lnTo>
                <a:lnTo>
                  <a:pt x="9525" y="164845"/>
                </a:lnTo>
                <a:lnTo>
                  <a:pt x="10795" y="163575"/>
                </a:lnTo>
                <a:lnTo>
                  <a:pt x="11684" y="162178"/>
                </a:lnTo>
                <a:lnTo>
                  <a:pt x="12700" y="160654"/>
                </a:lnTo>
                <a:lnTo>
                  <a:pt x="13335" y="158622"/>
                </a:lnTo>
                <a:lnTo>
                  <a:pt x="13716" y="155955"/>
                </a:lnTo>
                <a:lnTo>
                  <a:pt x="14097" y="153288"/>
                </a:lnTo>
                <a:lnTo>
                  <a:pt x="14350" y="149097"/>
                </a:lnTo>
                <a:lnTo>
                  <a:pt x="14350" y="143255"/>
                </a:lnTo>
                <a:lnTo>
                  <a:pt x="14350" y="29844"/>
                </a:lnTo>
                <a:lnTo>
                  <a:pt x="14350" y="24002"/>
                </a:lnTo>
                <a:lnTo>
                  <a:pt x="14097" y="19811"/>
                </a:lnTo>
                <a:lnTo>
                  <a:pt x="13716" y="17144"/>
                </a:lnTo>
                <a:lnTo>
                  <a:pt x="13335" y="14477"/>
                </a:lnTo>
                <a:lnTo>
                  <a:pt x="12700" y="12445"/>
                </a:lnTo>
                <a:lnTo>
                  <a:pt x="11811" y="11048"/>
                </a:lnTo>
                <a:lnTo>
                  <a:pt x="10922" y="9651"/>
                </a:lnTo>
                <a:lnTo>
                  <a:pt x="0" y="4571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5545835" y="4472910"/>
            <a:ext cx="52577" cy="11509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5560841" y="4492244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4">
                <a:moveTo>
                  <a:pt x="24491" y="27304"/>
                </a:moveTo>
                <a:lnTo>
                  <a:pt x="21189" y="27304"/>
                </a:lnTo>
                <a:lnTo>
                  <a:pt x="1504" y="28066"/>
                </a:lnTo>
                <a:lnTo>
                  <a:pt x="742" y="32638"/>
                </a:lnTo>
                <a:lnTo>
                  <a:pt x="3663" y="32765"/>
                </a:lnTo>
                <a:lnTo>
                  <a:pt x="5695" y="33146"/>
                </a:lnTo>
                <a:lnTo>
                  <a:pt x="6838" y="34035"/>
                </a:lnTo>
                <a:lnTo>
                  <a:pt x="7981" y="34797"/>
                </a:lnTo>
                <a:lnTo>
                  <a:pt x="8616" y="36067"/>
                </a:lnTo>
                <a:lnTo>
                  <a:pt x="8616" y="39877"/>
                </a:lnTo>
                <a:lnTo>
                  <a:pt x="8362" y="41909"/>
                </a:lnTo>
                <a:lnTo>
                  <a:pt x="7981" y="44322"/>
                </a:lnTo>
                <a:lnTo>
                  <a:pt x="6965" y="49529"/>
                </a:lnTo>
                <a:lnTo>
                  <a:pt x="6330" y="52196"/>
                </a:lnTo>
                <a:lnTo>
                  <a:pt x="4425" y="60578"/>
                </a:lnTo>
                <a:lnTo>
                  <a:pt x="3790" y="63499"/>
                </a:lnTo>
                <a:lnTo>
                  <a:pt x="3028" y="66293"/>
                </a:lnTo>
                <a:lnTo>
                  <a:pt x="2393" y="69087"/>
                </a:lnTo>
                <a:lnTo>
                  <a:pt x="1885" y="71627"/>
                </a:lnTo>
                <a:lnTo>
                  <a:pt x="1250" y="74167"/>
                </a:lnTo>
                <a:lnTo>
                  <a:pt x="869" y="76580"/>
                </a:lnTo>
                <a:lnTo>
                  <a:pt x="107" y="81025"/>
                </a:lnTo>
                <a:lnTo>
                  <a:pt x="0" y="86359"/>
                </a:lnTo>
                <a:lnTo>
                  <a:pt x="234" y="87883"/>
                </a:lnTo>
                <a:lnTo>
                  <a:pt x="9505" y="97027"/>
                </a:lnTo>
                <a:lnTo>
                  <a:pt x="13061" y="97027"/>
                </a:lnTo>
                <a:lnTo>
                  <a:pt x="14839" y="96773"/>
                </a:lnTo>
                <a:lnTo>
                  <a:pt x="16490" y="96265"/>
                </a:lnTo>
                <a:lnTo>
                  <a:pt x="18141" y="95884"/>
                </a:lnTo>
                <a:lnTo>
                  <a:pt x="29476" y="87883"/>
                </a:lnTo>
                <a:lnTo>
                  <a:pt x="15601" y="87883"/>
                </a:lnTo>
                <a:lnTo>
                  <a:pt x="14585" y="87502"/>
                </a:lnTo>
                <a:lnTo>
                  <a:pt x="13823" y="86740"/>
                </a:lnTo>
                <a:lnTo>
                  <a:pt x="13188" y="85978"/>
                </a:lnTo>
                <a:lnTo>
                  <a:pt x="12807" y="84708"/>
                </a:lnTo>
                <a:lnTo>
                  <a:pt x="12934" y="80390"/>
                </a:lnTo>
                <a:lnTo>
                  <a:pt x="13188" y="78739"/>
                </a:lnTo>
                <a:lnTo>
                  <a:pt x="13823" y="75056"/>
                </a:lnTo>
                <a:lnTo>
                  <a:pt x="14458" y="72389"/>
                </a:lnTo>
                <a:lnTo>
                  <a:pt x="24491" y="27304"/>
                </a:lnTo>
                <a:close/>
              </a:path>
              <a:path w="33654" h="97154">
                <a:moveTo>
                  <a:pt x="28809" y="79501"/>
                </a:moveTo>
                <a:lnTo>
                  <a:pt x="27412" y="81025"/>
                </a:lnTo>
                <a:lnTo>
                  <a:pt x="23983" y="84454"/>
                </a:lnTo>
                <a:lnTo>
                  <a:pt x="22967" y="85216"/>
                </a:lnTo>
                <a:lnTo>
                  <a:pt x="22078" y="85978"/>
                </a:lnTo>
                <a:lnTo>
                  <a:pt x="21062" y="86613"/>
                </a:lnTo>
                <a:lnTo>
                  <a:pt x="20300" y="87121"/>
                </a:lnTo>
                <a:lnTo>
                  <a:pt x="19411" y="87502"/>
                </a:lnTo>
                <a:lnTo>
                  <a:pt x="18649" y="87756"/>
                </a:lnTo>
                <a:lnTo>
                  <a:pt x="17760" y="87883"/>
                </a:lnTo>
                <a:lnTo>
                  <a:pt x="29476" y="87883"/>
                </a:lnTo>
                <a:lnTo>
                  <a:pt x="31215" y="86232"/>
                </a:lnTo>
                <a:lnTo>
                  <a:pt x="33381" y="83946"/>
                </a:lnTo>
                <a:lnTo>
                  <a:pt x="28809" y="79501"/>
                </a:lnTo>
                <a:close/>
              </a:path>
              <a:path w="33654" h="97154">
                <a:moveTo>
                  <a:pt x="30841" y="0"/>
                </a:moveTo>
                <a:lnTo>
                  <a:pt x="17252" y="0"/>
                </a:lnTo>
                <a:lnTo>
                  <a:pt x="14077" y="14604"/>
                </a:lnTo>
                <a:lnTo>
                  <a:pt x="27539" y="14604"/>
                </a:lnTo>
                <a:lnTo>
                  <a:pt x="308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5560821" y="4519548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8" y="0"/>
                </a:moveTo>
                <a:lnTo>
                  <a:pt x="24511" y="0"/>
                </a:lnTo>
                <a:lnTo>
                  <a:pt x="14477" y="45084"/>
                </a:lnTo>
                <a:lnTo>
                  <a:pt x="13842" y="47751"/>
                </a:lnTo>
                <a:lnTo>
                  <a:pt x="13462" y="49911"/>
                </a:lnTo>
                <a:lnTo>
                  <a:pt x="13207" y="51434"/>
                </a:lnTo>
                <a:lnTo>
                  <a:pt x="12953" y="53086"/>
                </a:lnTo>
                <a:lnTo>
                  <a:pt x="12826" y="54482"/>
                </a:lnTo>
                <a:lnTo>
                  <a:pt x="12826" y="55752"/>
                </a:lnTo>
                <a:lnTo>
                  <a:pt x="12826" y="57403"/>
                </a:lnTo>
                <a:lnTo>
                  <a:pt x="13207" y="58674"/>
                </a:lnTo>
                <a:lnTo>
                  <a:pt x="13842" y="59436"/>
                </a:lnTo>
                <a:lnTo>
                  <a:pt x="14604" y="60198"/>
                </a:lnTo>
                <a:lnTo>
                  <a:pt x="15620" y="60578"/>
                </a:lnTo>
                <a:lnTo>
                  <a:pt x="17017" y="60578"/>
                </a:lnTo>
                <a:lnTo>
                  <a:pt x="17779" y="60578"/>
                </a:lnTo>
                <a:lnTo>
                  <a:pt x="18668" y="60451"/>
                </a:lnTo>
                <a:lnTo>
                  <a:pt x="19430" y="60198"/>
                </a:lnTo>
                <a:lnTo>
                  <a:pt x="20319" y="59817"/>
                </a:lnTo>
                <a:lnTo>
                  <a:pt x="21081" y="59308"/>
                </a:lnTo>
                <a:lnTo>
                  <a:pt x="22098" y="58674"/>
                </a:lnTo>
                <a:lnTo>
                  <a:pt x="22987" y="57912"/>
                </a:lnTo>
                <a:lnTo>
                  <a:pt x="24002" y="57150"/>
                </a:lnTo>
                <a:lnTo>
                  <a:pt x="25145" y="56006"/>
                </a:lnTo>
                <a:lnTo>
                  <a:pt x="26162" y="54990"/>
                </a:lnTo>
                <a:lnTo>
                  <a:pt x="27431" y="53720"/>
                </a:lnTo>
                <a:lnTo>
                  <a:pt x="28828" y="52196"/>
                </a:lnTo>
                <a:lnTo>
                  <a:pt x="33400" y="56642"/>
                </a:lnTo>
                <a:lnTo>
                  <a:pt x="16510" y="68961"/>
                </a:lnTo>
                <a:lnTo>
                  <a:pt x="14858" y="69468"/>
                </a:lnTo>
                <a:lnTo>
                  <a:pt x="13080" y="69723"/>
                </a:lnTo>
                <a:lnTo>
                  <a:pt x="11302" y="69723"/>
                </a:lnTo>
                <a:lnTo>
                  <a:pt x="9525" y="69723"/>
                </a:lnTo>
                <a:lnTo>
                  <a:pt x="8000" y="69342"/>
                </a:lnTo>
                <a:lnTo>
                  <a:pt x="6603" y="68706"/>
                </a:lnTo>
                <a:lnTo>
                  <a:pt x="5206" y="68071"/>
                </a:lnTo>
                <a:lnTo>
                  <a:pt x="0" y="58927"/>
                </a:lnTo>
                <a:lnTo>
                  <a:pt x="0" y="57150"/>
                </a:lnTo>
                <a:lnTo>
                  <a:pt x="0" y="55625"/>
                </a:lnTo>
                <a:lnTo>
                  <a:pt x="126" y="53720"/>
                </a:lnTo>
                <a:lnTo>
                  <a:pt x="507" y="51562"/>
                </a:lnTo>
                <a:lnTo>
                  <a:pt x="888" y="49275"/>
                </a:lnTo>
                <a:lnTo>
                  <a:pt x="1269" y="46862"/>
                </a:lnTo>
                <a:lnTo>
                  <a:pt x="1904" y="44323"/>
                </a:lnTo>
                <a:lnTo>
                  <a:pt x="2412" y="41782"/>
                </a:lnTo>
                <a:lnTo>
                  <a:pt x="3048" y="38988"/>
                </a:lnTo>
                <a:lnTo>
                  <a:pt x="3810" y="36194"/>
                </a:lnTo>
                <a:lnTo>
                  <a:pt x="4444" y="33274"/>
                </a:lnTo>
                <a:lnTo>
                  <a:pt x="5079" y="30480"/>
                </a:lnTo>
                <a:lnTo>
                  <a:pt x="5714" y="27686"/>
                </a:lnTo>
                <a:lnTo>
                  <a:pt x="6350" y="24892"/>
                </a:lnTo>
                <a:lnTo>
                  <a:pt x="6985" y="22225"/>
                </a:lnTo>
                <a:lnTo>
                  <a:pt x="7492" y="19557"/>
                </a:lnTo>
                <a:lnTo>
                  <a:pt x="8000" y="17018"/>
                </a:lnTo>
                <a:lnTo>
                  <a:pt x="8381" y="14605"/>
                </a:lnTo>
                <a:lnTo>
                  <a:pt x="8636" y="12573"/>
                </a:lnTo>
                <a:lnTo>
                  <a:pt x="8762" y="12192"/>
                </a:lnTo>
                <a:lnTo>
                  <a:pt x="8762" y="11811"/>
                </a:lnTo>
                <a:lnTo>
                  <a:pt x="8762" y="11430"/>
                </a:lnTo>
                <a:lnTo>
                  <a:pt x="8762" y="11175"/>
                </a:lnTo>
                <a:lnTo>
                  <a:pt x="8762" y="10794"/>
                </a:lnTo>
                <a:lnTo>
                  <a:pt x="8762" y="10540"/>
                </a:lnTo>
                <a:lnTo>
                  <a:pt x="8636" y="8762"/>
                </a:lnTo>
                <a:lnTo>
                  <a:pt x="8000" y="7493"/>
                </a:lnTo>
                <a:lnTo>
                  <a:pt x="6857" y="6731"/>
                </a:lnTo>
                <a:lnTo>
                  <a:pt x="5714" y="5842"/>
                </a:lnTo>
                <a:lnTo>
                  <a:pt x="3682" y="5461"/>
                </a:lnTo>
                <a:lnTo>
                  <a:pt x="762" y="5333"/>
                </a:lnTo>
                <a:lnTo>
                  <a:pt x="1524" y="762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5574919" y="4492244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175" y="0"/>
                </a:moveTo>
                <a:lnTo>
                  <a:pt x="16763" y="0"/>
                </a:lnTo>
                <a:lnTo>
                  <a:pt x="13461" y="14604"/>
                </a:lnTo>
                <a:lnTo>
                  <a:pt x="0" y="14604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5629655" y="4390618"/>
            <a:ext cx="104360" cy="15166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5644007" y="4410328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79">
                <a:moveTo>
                  <a:pt x="58800" y="0"/>
                </a:moveTo>
                <a:lnTo>
                  <a:pt x="51307" y="0"/>
                </a:lnTo>
                <a:lnTo>
                  <a:pt x="44322" y="2032"/>
                </a:lnTo>
                <a:lnTo>
                  <a:pt x="37972" y="5969"/>
                </a:lnTo>
                <a:lnTo>
                  <a:pt x="31495" y="9906"/>
                </a:lnTo>
                <a:lnTo>
                  <a:pt x="8889" y="47752"/>
                </a:lnTo>
                <a:lnTo>
                  <a:pt x="40" y="91543"/>
                </a:lnTo>
                <a:lnTo>
                  <a:pt x="0" y="98044"/>
                </a:lnTo>
                <a:lnTo>
                  <a:pt x="428" y="105995"/>
                </a:lnTo>
                <a:lnTo>
                  <a:pt x="18287" y="131953"/>
                </a:lnTo>
                <a:lnTo>
                  <a:pt x="34797" y="131953"/>
                </a:lnTo>
                <a:lnTo>
                  <a:pt x="41655" y="129921"/>
                </a:lnTo>
                <a:lnTo>
                  <a:pt x="48005" y="126111"/>
                </a:lnTo>
                <a:lnTo>
                  <a:pt x="50816" y="124333"/>
                </a:lnTo>
                <a:lnTo>
                  <a:pt x="23875" y="124333"/>
                </a:lnTo>
                <a:lnTo>
                  <a:pt x="20446" y="122809"/>
                </a:lnTo>
                <a:lnTo>
                  <a:pt x="18414" y="119507"/>
                </a:lnTo>
                <a:lnTo>
                  <a:pt x="16255" y="116205"/>
                </a:lnTo>
                <a:lnTo>
                  <a:pt x="15239" y="111125"/>
                </a:lnTo>
                <a:lnTo>
                  <a:pt x="19557" y="70231"/>
                </a:lnTo>
                <a:lnTo>
                  <a:pt x="80959" y="70231"/>
                </a:lnTo>
                <a:lnTo>
                  <a:pt x="82351" y="64117"/>
                </a:lnTo>
                <a:lnTo>
                  <a:pt x="82945" y="60833"/>
                </a:lnTo>
                <a:lnTo>
                  <a:pt x="21843" y="60833"/>
                </a:lnTo>
                <a:lnTo>
                  <a:pt x="25251" y="48714"/>
                </a:lnTo>
                <a:lnTo>
                  <a:pt x="43687" y="12192"/>
                </a:lnTo>
                <a:lnTo>
                  <a:pt x="50418" y="7620"/>
                </a:lnTo>
                <a:lnTo>
                  <a:pt x="77836" y="7620"/>
                </a:lnTo>
                <a:lnTo>
                  <a:pt x="70635" y="2143"/>
                </a:lnTo>
                <a:lnTo>
                  <a:pt x="58800" y="0"/>
                </a:lnTo>
                <a:close/>
              </a:path>
              <a:path w="86360" h="132079">
                <a:moveTo>
                  <a:pt x="80959" y="70231"/>
                </a:moveTo>
                <a:lnTo>
                  <a:pt x="64262" y="70231"/>
                </a:lnTo>
                <a:lnTo>
                  <a:pt x="60834" y="82538"/>
                </a:lnTo>
                <a:lnTo>
                  <a:pt x="57038" y="93344"/>
                </a:lnTo>
                <a:lnTo>
                  <a:pt x="52885" y="102627"/>
                </a:lnTo>
                <a:lnTo>
                  <a:pt x="48387" y="110363"/>
                </a:lnTo>
                <a:lnTo>
                  <a:pt x="42163" y="119761"/>
                </a:lnTo>
                <a:lnTo>
                  <a:pt x="35559" y="124333"/>
                </a:lnTo>
                <a:lnTo>
                  <a:pt x="50816" y="124333"/>
                </a:lnTo>
                <a:lnTo>
                  <a:pt x="74162" y="91543"/>
                </a:lnTo>
                <a:lnTo>
                  <a:pt x="80803" y="70913"/>
                </a:lnTo>
                <a:lnTo>
                  <a:pt x="80959" y="70231"/>
                </a:lnTo>
                <a:close/>
              </a:path>
              <a:path w="86360" h="132079">
                <a:moveTo>
                  <a:pt x="77836" y="7620"/>
                </a:moveTo>
                <a:lnTo>
                  <a:pt x="62229" y="7620"/>
                </a:lnTo>
                <a:lnTo>
                  <a:pt x="65531" y="9144"/>
                </a:lnTo>
                <a:lnTo>
                  <a:pt x="67563" y="12446"/>
                </a:lnTo>
                <a:lnTo>
                  <a:pt x="69722" y="15621"/>
                </a:lnTo>
                <a:lnTo>
                  <a:pt x="70738" y="20447"/>
                </a:lnTo>
                <a:lnTo>
                  <a:pt x="70670" y="28954"/>
                </a:lnTo>
                <a:lnTo>
                  <a:pt x="70470" y="34480"/>
                </a:lnTo>
                <a:lnTo>
                  <a:pt x="69675" y="42513"/>
                </a:lnTo>
                <a:lnTo>
                  <a:pt x="68327" y="51304"/>
                </a:lnTo>
                <a:lnTo>
                  <a:pt x="66420" y="60833"/>
                </a:lnTo>
                <a:lnTo>
                  <a:pt x="82945" y="60833"/>
                </a:lnTo>
                <a:lnTo>
                  <a:pt x="85851" y="34290"/>
                </a:lnTo>
                <a:lnTo>
                  <a:pt x="84161" y="19288"/>
                </a:lnTo>
                <a:lnTo>
                  <a:pt x="79089" y="8572"/>
                </a:lnTo>
                <a:lnTo>
                  <a:pt x="77836" y="76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5659246" y="4480559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7" y="0"/>
                </a:moveTo>
                <a:lnTo>
                  <a:pt x="2411" y="9693"/>
                </a:lnTo>
                <a:lnTo>
                  <a:pt x="1063" y="18589"/>
                </a:lnTo>
                <a:lnTo>
                  <a:pt x="263" y="26699"/>
                </a:lnTo>
                <a:lnTo>
                  <a:pt x="0" y="34035"/>
                </a:lnTo>
                <a:lnTo>
                  <a:pt x="0" y="40893"/>
                </a:lnTo>
                <a:lnTo>
                  <a:pt x="1015" y="45973"/>
                </a:lnTo>
                <a:lnTo>
                  <a:pt x="3175" y="49275"/>
                </a:lnTo>
                <a:lnTo>
                  <a:pt x="5206" y="52577"/>
                </a:lnTo>
                <a:lnTo>
                  <a:pt x="8636" y="54101"/>
                </a:lnTo>
                <a:lnTo>
                  <a:pt x="13335" y="54101"/>
                </a:lnTo>
                <a:lnTo>
                  <a:pt x="20319" y="54101"/>
                </a:lnTo>
                <a:lnTo>
                  <a:pt x="45594" y="12307"/>
                </a:lnTo>
                <a:lnTo>
                  <a:pt x="49022" y="0"/>
                </a:lnTo>
                <a:lnTo>
                  <a:pt x="43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5665851" y="4417948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813" y="0"/>
                </a:moveTo>
                <a:lnTo>
                  <a:pt x="28575" y="0"/>
                </a:lnTo>
                <a:lnTo>
                  <a:pt x="21844" y="4571"/>
                </a:lnTo>
                <a:lnTo>
                  <a:pt x="3407" y="41094"/>
                </a:lnTo>
                <a:lnTo>
                  <a:pt x="0" y="53212"/>
                </a:lnTo>
                <a:lnTo>
                  <a:pt x="44576" y="53212"/>
                </a:lnTo>
                <a:lnTo>
                  <a:pt x="46483" y="43684"/>
                </a:lnTo>
                <a:lnTo>
                  <a:pt x="47831" y="34893"/>
                </a:lnTo>
                <a:lnTo>
                  <a:pt x="48631" y="26816"/>
                </a:lnTo>
                <a:lnTo>
                  <a:pt x="48895" y="19431"/>
                </a:lnTo>
                <a:lnTo>
                  <a:pt x="48895" y="12826"/>
                </a:lnTo>
                <a:lnTo>
                  <a:pt x="47878" y="8000"/>
                </a:lnTo>
                <a:lnTo>
                  <a:pt x="45720" y="4825"/>
                </a:lnTo>
                <a:lnTo>
                  <a:pt x="43687" y="1524"/>
                </a:lnTo>
                <a:lnTo>
                  <a:pt x="40386" y="0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5644007" y="4410328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79">
                <a:moveTo>
                  <a:pt x="58800" y="0"/>
                </a:moveTo>
                <a:lnTo>
                  <a:pt x="70635" y="2143"/>
                </a:lnTo>
                <a:lnTo>
                  <a:pt x="79089" y="8572"/>
                </a:lnTo>
                <a:lnTo>
                  <a:pt x="84161" y="19288"/>
                </a:lnTo>
                <a:lnTo>
                  <a:pt x="85851" y="34290"/>
                </a:lnTo>
                <a:lnTo>
                  <a:pt x="85851" y="40767"/>
                </a:lnTo>
                <a:lnTo>
                  <a:pt x="76707" y="84709"/>
                </a:lnTo>
                <a:lnTo>
                  <a:pt x="54228" y="122174"/>
                </a:lnTo>
                <a:lnTo>
                  <a:pt x="34797" y="131953"/>
                </a:lnTo>
                <a:lnTo>
                  <a:pt x="27431" y="131953"/>
                </a:lnTo>
                <a:lnTo>
                  <a:pt x="18287" y="131953"/>
                </a:lnTo>
                <a:lnTo>
                  <a:pt x="0" y="98044"/>
                </a:lnTo>
                <a:lnTo>
                  <a:pt x="0" y="91948"/>
                </a:lnTo>
                <a:lnTo>
                  <a:pt x="8889" y="47752"/>
                </a:lnTo>
                <a:lnTo>
                  <a:pt x="31495" y="9906"/>
                </a:lnTo>
                <a:lnTo>
                  <a:pt x="37972" y="5969"/>
                </a:lnTo>
                <a:lnTo>
                  <a:pt x="44322" y="2032"/>
                </a:lnTo>
                <a:lnTo>
                  <a:pt x="51307" y="0"/>
                </a:lnTo>
                <a:lnTo>
                  <a:pt x="58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5730240" y="4465290"/>
            <a:ext cx="52577" cy="11509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5745245" y="4484623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4">
                <a:moveTo>
                  <a:pt x="24491" y="27305"/>
                </a:moveTo>
                <a:lnTo>
                  <a:pt x="21189" y="27305"/>
                </a:lnTo>
                <a:lnTo>
                  <a:pt x="1504" y="28067"/>
                </a:lnTo>
                <a:lnTo>
                  <a:pt x="742" y="32638"/>
                </a:lnTo>
                <a:lnTo>
                  <a:pt x="3663" y="32765"/>
                </a:lnTo>
                <a:lnTo>
                  <a:pt x="5695" y="33146"/>
                </a:lnTo>
                <a:lnTo>
                  <a:pt x="6838" y="34036"/>
                </a:lnTo>
                <a:lnTo>
                  <a:pt x="7981" y="34798"/>
                </a:lnTo>
                <a:lnTo>
                  <a:pt x="8616" y="36068"/>
                </a:lnTo>
                <a:lnTo>
                  <a:pt x="8616" y="39877"/>
                </a:lnTo>
                <a:lnTo>
                  <a:pt x="8362" y="41909"/>
                </a:lnTo>
                <a:lnTo>
                  <a:pt x="7981" y="44323"/>
                </a:lnTo>
                <a:lnTo>
                  <a:pt x="6965" y="49530"/>
                </a:lnTo>
                <a:lnTo>
                  <a:pt x="6330" y="52196"/>
                </a:lnTo>
                <a:lnTo>
                  <a:pt x="4425" y="60578"/>
                </a:lnTo>
                <a:lnTo>
                  <a:pt x="3790" y="63500"/>
                </a:lnTo>
                <a:lnTo>
                  <a:pt x="3028" y="66293"/>
                </a:lnTo>
                <a:lnTo>
                  <a:pt x="2393" y="69087"/>
                </a:lnTo>
                <a:lnTo>
                  <a:pt x="1885" y="71627"/>
                </a:lnTo>
                <a:lnTo>
                  <a:pt x="1250" y="74168"/>
                </a:lnTo>
                <a:lnTo>
                  <a:pt x="869" y="76581"/>
                </a:lnTo>
                <a:lnTo>
                  <a:pt x="107" y="81025"/>
                </a:lnTo>
                <a:lnTo>
                  <a:pt x="0" y="86359"/>
                </a:lnTo>
                <a:lnTo>
                  <a:pt x="234" y="87883"/>
                </a:lnTo>
                <a:lnTo>
                  <a:pt x="9505" y="97027"/>
                </a:lnTo>
                <a:lnTo>
                  <a:pt x="13061" y="97027"/>
                </a:lnTo>
                <a:lnTo>
                  <a:pt x="14839" y="96774"/>
                </a:lnTo>
                <a:lnTo>
                  <a:pt x="16490" y="96265"/>
                </a:lnTo>
                <a:lnTo>
                  <a:pt x="18141" y="95884"/>
                </a:lnTo>
                <a:lnTo>
                  <a:pt x="29476" y="87883"/>
                </a:lnTo>
                <a:lnTo>
                  <a:pt x="15601" y="87883"/>
                </a:lnTo>
                <a:lnTo>
                  <a:pt x="14585" y="87502"/>
                </a:lnTo>
                <a:lnTo>
                  <a:pt x="13823" y="86740"/>
                </a:lnTo>
                <a:lnTo>
                  <a:pt x="13188" y="85978"/>
                </a:lnTo>
                <a:lnTo>
                  <a:pt x="12807" y="84708"/>
                </a:lnTo>
                <a:lnTo>
                  <a:pt x="12934" y="80390"/>
                </a:lnTo>
                <a:lnTo>
                  <a:pt x="13188" y="78739"/>
                </a:lnTo>
                <a:lnTo>
                  <a:pt x="13823" y="75056"/>
                </a:lnTo>
                <a:lnTo>
                  <a:pt x="14458" y="72389"/>
                </a:lnTo>
                <a:lnTo>
                  <a:pt x="24491" y="27305"/>
                </a:lnTo>
                <a:close/>
              </a:path>
              <a:path w="33654" h="97154">
                <a:moveTo>
                  <a:pt x="28809" y="79501"/>
                </a:moveTo>
                <a:lnTo>
                  <a:pt x="27412" y="81025"/>
                </a:lnTo>
                <a:lnTo>
                  <a:pt x="23983" y="84455"/>
                </a:lnTo>
                <a:lnTo>
                  <a:pt x="22967" y="85217"/>
                </a:lnTo>
                <a:lnTo>
                  <a:pt x="22078" y="85978"/>
                </a:lnTo>
                <a:lnTo>
                  <a:pt x="21062" y="86613"/>
                </a:lnTo>
                <a:lnTo>
                  <a:pt x="20300" y="87121"/>
                </a:lnTo>
                <a:lnTo>
                  <a:pt x="19411" y="87502"/>
                </a:lnTo>
                <a:lnTo>
                  <a:pt x="18649" y="87756"/>
                </a:lnTo>
                <a:lnTo>
                  <a:pt x="17760" y="87883"/>
                </a:lnTo>
                <a:lnTo>
                  <a:pt x="29476" y="87883"/>
                </a:lnTo>
                <a:lnTo>
                  <a:pt x="31215" y="86232"/>
                </a:lnTo>
                <a:lnTo>
                  <a:pt x="33381" y="83946"/>
                </a:lnTo>
                <a:lnTo>
                  <a:pt x="28809" y="79501"/>
                </a:lnTo>
                <a:close/>
              </a:path>
              <a:path w="33654" h="97154">
                <a:moveTo>
                  <a:pt x="30841" y="0"/>
                </a:moveTo>
                <a:lnTo>
                  <a:pt x="17252" y="0"/>
                </a:lnTo>
                <a:lnTo>
                  <a:pt x="14077" y="14605"/>
                </a:lnTo>
                <a:lnTo>
                  <a:pt x="27539" y="14605"/>
                </a:lnTo>
                <a:lnTo>
                  <a:pt x="308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5745226" y="4511928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9" y="0"/>
                </a:moveTo>
                <a:lnTo>
                  <a:pt x="24511" y="0"/>
                </a:lnTo>
                <a:lnTo>
                  <a:pt x="14477" y="45085"/>
                </a:lnTo>
                <a:lnTo>
                  <a:pt x="13843" y="47752"/>
                </a:lnTo>
                <a:lnTo>
                  <a:pt x="13462" y="49911"/>
                </a:lnTo>
                <a:lnTo>
                  <a:pt x="13208" y="51435"/>
                </a:lnTo>
                <a:lnTo>
                  <a:pt x="12953" y="53086"/>
                </a:lnTo>
                <a:lnTo>
                  <a:pt x="12826" y="54483"/>
                </a:lnTo>
                <a:lnTo>
                  <a:pt x="12826" y="55753"/>
                </a:lnTo>
                <a:lnTo>
                  <a:pt x="12826" y="57404"/>
                </a:lnTo>
                <a:lnTo>
                  <a:pt x="13208" y="58674"/>
                </a:lnTo>
                <a:lnTo>
                  <a:pt x="13843" y="59436"/>
                </a:lnTo>
                <a:lnTo>
                  <a:pt x="14604" y="60198"/>
                </a:lnTo>
                <a:lnTo>
                  <a:pt x="15621" y="60579"/>
                </a:lnTo>
                <a:lnTo>
                  <a:pt x="17018" y="60579"/>
                </a:lnTo>
                <a:lnTo>
                  <a:pt x="17779" y="60579"/>
                </a:lnTo>
                <a:lnTo>
                  <a:pt x="18669" y="60452"/>
                </a:lnTo>
                <a:lnTo>
                  <a:pt x="19431" y="60198"/>
                </a:lnTo>
                <a:lnTo>
                  <a:pt x="20320" y="59817"/>
                </a:lnTo>
                <a:lnTo>
                  <a:pt x="21082" y="59309"/>
                </a:lnTo>
                <a:lnTo>
                  <a:pt x="22098" y="58674"/>
                </a:lnTo>
                <a:lnTo>
                  <a:pt x="22987" y="57912"/>
                </a:lnTo>
                <a:lnTo>
                  <a:pt x="24002" y="57150"/>
                </a:lnTo>
                <a:lnTo>
                  <a:pt x="25146" y="56007"/>
                </a:lnTo>
                <a:lnTo>
                  <a:pt x="26162" y="54991"/>
                </a:lnTo>
                <a:lnTo>
                  <a:pt x="27432" y="53721"/>
                </a:lnTo>
                <a:lnTo>
                  <a:pt x="28828" y="52197"/>
                </a:lnTo>
                <a:lnTo>
                  <a:pt x="33400" y="56642"/>
                </a:lnTo>
                <a:lnTo>
                  <a:pt x="31114" y="59055"/>
                </a:lnTo>
                <a:lnTo>
                  <a:pt x="28956" y="61087"/>
                </a:lnTo>
                <a:lnTo>
                  <a:pt x="27050" y="62738"/>
                </a:lnTo>
                <a:lnTo>
                  <a:pt x="25146" y="64389"/>
                </a:lnTo>
                <a:lnTo>
                  <a:pt x="16510" y="68961"/>
                </a:lnTo>
                <a:lnTo>
                  <a:pt x="14859" y="69469"/>
                </a:lnTo>
                <a:lnTo>
                  <a:pt x="13081" y="69723"/>
                </a:lnTo>
                <a:lnTo>
                  <a:pt x="11302" y="69723"/>
                </a:lnTo>
                <a:lnTo>
                  <a:pt x="9525" y="69723"/>
                </a:lnTo>
                <a:lnTo>
                  <a:pt x="0" y="58928"/>
                </a:lnTo>
                <a:lnTo>
                  <a:pt x="0" y="57150"/>
                </a:lnTo>
                <a:lnTo>
                  <a:pt x="0" y="55626"/>
                </a:lnTo>
                <a:lnTo>
                  <a:pt x="126" y="53721"/>
                </a:lnTo>
                <a:lnTo>
                  <a:pt x="508" y="51562"/>
                </a:lnTo>
                <a:lnTo>
                  <a:pt x="888" y="49276"/>
                </a:lnTo>
                <a:lnTo>
                  <a:pt x="1270" y="46863"/>
                </a:lnTo>
                <a:lnTo>
                  <a:pt x="1904" y="44323"/>
                </a:lnTo>
                <a:lnTo>
                  <a:pt x="2412" y="41783"/>
                </a:lnTo>
                <a:lnTo>
                  <a:pt x="3048" y="38989"/>
                </a:lnTo>
                <a:lnTo>
                  <a:pt x="3810" y="36195"/>
                </a:lnTo>
                <a:lnTo>
                  <a:pt x="4445" y="33274"/>
                </a:lnTo>
                <a:lnTo>
                  <a:pt x="5079" y="30480"/>
                </a:lnTo>
                <a:lnTo>
                  <a:pt x="5714" y="27686"/>
                </a:lnTo>
                <a:lnTo>
                  <a:pt x="6350" y="24892"/>
                </a:lnTo>
                <a:lnTo>
                  <a:pt x="6985" y="22225"/>
                </a:lnTo>
                <a:lnTo>
                  <a:pt x="7493" y="19558"/>
                </a:lnTo>
                <a:lnTo>
                  <a:pt x="8000" y="17018"/>
                </a:lnTo>
                <a:lnTo>
                  <a:pt x="8382" y="14605"/>
                </a:lnTo>
                <a:lnTo>
                  <a:pt x="8636" y="12573"/>
                </a:lnTo>
                <a:lnTo>
                  <a:pt x="8762" y="12192"/>
                </a:lnTo>
                <a:lnTo>
                  <a:pt x="8762" y="10541"/>
                </a:lnTo>
                <a:lnTo>
                  <a:pt x="8636" y="8763"/>
                </a:lnTo>
                <a:lnTo>
                  <a:pt x="8000" y="7493"/>
                </a:lnTo>
                <a:lnTo>
                  <a:pt x="6858" y="6731"/>
                </a:lnTo>
                <a:lnTo>
                  <a:pt x="5714" y="5842"/>
                </a:lnTo>
                <a:lnTo>
                  <a:pt x="3683" y="5461"/>
                </a:lnTo>
                <a:lnTo>
                  <a:pt x="762" y="5334"/>
                </a:lnTo>
                <a:lnTo>
                  <a:pt x="1524" y="762"/>
                </a:lnTo>
                <a:lnTo>
                  <a:pt x="2120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5759322" y="4484623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175" y="0"/>
                </a:moveTo>
                <a:lnTo>
                  <a:pt x="16763" y="0"/>
                </a:lnTo>
                <a:lnTo>
                  <a:pt x="13462" y="14605"/>
                </a:lnTo>
                <a:lnTo>
                  <a:pt x="0" y="14605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5789676" y="4363211"/>
            <a:ext cx="143948" cy="11811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5899911" y="4399915"/>
            <a:ext cx="29845" cy="82550"/>
          </a:xfrm>
          <a:custGeom>
            <a:avLst/>
            <a:gdLst/>
            <a:ahLst/>
            <a:cxnLst/>
            <a:rect l="l" t="t" r="r" b="b"/>
            <a:pathLst>
              <a:path w="29845" h="82550">
                <a:moveTo>
                  <a:pt x="21336" y="23241"/>
                </a:moveTo>
                <a:lnTo>
                  <a:pt x="16637" y="23241"/>
                </a:lnTo>
                <a:lnTo>
                  <a:pt x="888" y="23876"/>
                </a:lnTo>
                <a:lnTo>
                  <a:pt x="126" y="28193"/>
                </a:lnTo>
                <a:lnTo>
                  <a:pt x="2539" y="28321"/>
                </a:lnTo>
                <a:lnTo>
                  <a:pt x="4317" y="28702"/>
                </a:lnTo>
                <a:lnTo>
                  <a:pt x="5461" y="29210"/>
                </a:lnTo>
                <a:lnTo>
                  <a:pt x="6603" y="29845"/>
                </a:lnTo>
                <a:lnTo>
                  <a:pt x="7238" y="30734"/>
                </a:lnTo>
                <a:lnTo>
                  <a:pt x="7238" y="32893"/>
                </a:lnTo>
                <a:lnTo>
                  <a:pt x="6858" y="36195"/>
                </a:lnTo>
                <a:lnTo>
                  <a:pt x="6476" y="37846"/>
                </a:lnTo>
                <a:lnTo>
                  <a:pt x="6096" y="40005"/>
                </a:lnTo>
                <a:lnTo>
                  <a:pt x="1777" y="58928"/>
                </a:lnTo>
                <a:lnTo>
                  <a:pt x="635" y="64389"/>
                </a:lnTo>
                <a:lnTo>
                  <a:pt x="0" y="68580"/>
                </a:lnTo>
                <a:lnTo>
                  <a:pt x="0" y="74676"/>
                </a:lnTo>
                <a:lnTo>
                  <a:pt x="1015" y="77343"/>
                </a:lnTo>
                <a:lnTo>
                  <a:pt x="2921" y="79375"/>
                </a:lnTo>
                <a:lnTo>
                  <a:pt x="4825" y="81534"/>
                </a:lnTo>
                <a:lnTo>
                  <a:pt x="7238" y="82550"/>
                </a:lnTo>
                <a:lnTo>
                  <a:pt x="13462" y="82550"/>
                </a:lnTo>
                <a:lnTo>
                  <a:pt x="16510" y="81661"/>
                </a:lnTo>
                <a:lnTo>
                  <a:pt x="22351" y="78105"/>
                </a:lnTo>
                <a:lnTo>
                  <a:pt x="25780" y="75311"/>
                </a:lnTo>
                <a:lnTo>
                  <a:pt x="26669" y="74422"/>
                </a:lnTo>
                <a:lnTo>
                  <a:pt x="12700" y="74422"/>
                </a:lnTo>
                <a:lnTo>
                  <a:pt x="11557" y="73025"/>
                </a:lnTo>
                <a:lnTo>
                  <a:pt x="11637" y="68580"/>
                </a:lnTo>
                <a:lnTo>
                  <a:pt x="11811" y="66929"/>
                </a:lnTo>
                <a:lnTo>
                  <a:pt x="12064" y="65786"/>
                </a:lnTo>
                <a:lnTo>
                  <a:pt x="12446" y="63881"/>
                </a:lnTo>
                <a:lnTo>
                  <a:pt x="13080" y="61214"/>
                </a:lnTo>
                <a:lnTo>
                  <a:pt x="21336" y="23241"/>
                </a:lnTo>
                <a:close/>
              </a:path>
              <a:path w="29845" h="82550">
                <a:moveTo>
                  <a:pt x="25526" y="67310"/>
                </a:moveTo>
                <a:lnTo>
                  <a:pt x="21462" y="71374"/>
                </a:lnTo>
                <a:lnTo>
                  <a:pt x="18287" y="73787"/>
                </a:lnTo>
                <a:lnTo>
                  <a:pt x="16763" y="74422"/>
                </a:lnTo>
                <a:lnTo>
                  <a:pt x="26669" y="74422"/>
                </a:lnTo>
                <a:lnTo>
                  <a:pt x="29717" y="71374"/>
                </a:lnTo>
                <a:lnTo>
                  <a:pt x="25526" y="67310"/>
                </a:lnTo>
                <a:close/>
              </a:path>
              <a:path w="29845" h="82550">
                <a:moveTo>
                  <a:pt x="26542" y="0"/>
                </a:moveTo>
                <a:lnTo>
                  <a:pt x="14350" y="0"/>
                </a:lnTo>
                <a:lnTo>
                  <a:pt x="11557" y="12827"/>
                </a:lnTo>
                <a:lnTo>
                  <a:pt x="23749" y="12827"/>
                </a:lnTo>
                <a:lnTo>
                  <a:pt x="265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5899911" y="4423155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89">
                <a:moveTo>
                  <a:pt x="16637" y="0"/>
                </a:moveTo>
                <a:lnTo>
                  <a:pt x="21336" y="0"/>
                </a:lnTo>
                <a:lnTo>
                  <a:pt x="13080" y="37973"/>
                </a:lnTo>
                <a:lnTo>
                  <a:pt x="12446" y="40640"/>
                </a:lnTo>
                <a:lnTo>
                  <a:pt x="12064" y="42545"/>
                </a:lnTo>
                <a:lnTo>
                  <a:pt x="11811" y="43688"/>
                </a:lnTo>
                <a:lnTo>
                  <a:pt x="11684" y="44958"/>
                </a:lnTo>
                <a:lnTo>
                  <a:pt x="11557" y="46101"/>
                </a:lnTo>
                <a:lnTo>
                  <a:pt x="11557" y="47244"/>
                </a:lnTo>
                <a:lnTo>
                  <a:pt x="11557" y="49784"/>
                </a:lnTo>
                <a:lnTo>
                  <a:pt x="12700" y="51181"/>
                </a:lnTo>
                <a:lnTo>
                  <a:pt x="15239" y="51181"/>
                </a:lnTo>
                <a:lnTo>
                  <a:pt x="16763" y="51181"/>
                </a:lnTo>
                <a:lnTo>
                  <a:pt x="18287" y="50546"/>
                </a:lnTo>
                <a:lnTo>
                  <a:pt x="19812" y="49403"/>
                </a:lnTo>
                <a:lnTo>
                  <a:pt x="21462" y="48133"/>
                </a:lnTo>
                <a:lnTo>
                  <a:pt x="23240" y="46355"/>
                </a:lnTo>
                <a:lnTo>
                  <a:pt x="25526" y="44069"/>
                </a:lnTo>
                <a:lnTo>
                  <a:pt x="29717" y="48133"/>
                </a:lnTo>
                <a:lnTo>
                  <a:pt x="25780" y="52070"/>
                </a:lnTo>
                <a:lnTo>
                  <a:pt x="22351" y="54864"/>
                </a:lnTo>
                <a:lnTo>
                  <a:pt x="19430" y="56642"/>
                </a:lnTo>
                <a:lnTo>
                  <a:pt x="16510" y="58420"/>
                </a:lnTo>
                <a:lnTo>
                  <a:pt x="13462" y="59309"/>
                </a:lnTo>
                <a:lnTo>
                  <a:pt x="10287" y="59309"/>
                </a:lnTo>
                <a:lnTo>
                  <a:pt x="7238" y="59309"/>
                </a:lnTo>
                <a:lnTo>
                  <a:pt x="4825" y="58293"/>
                </a:lnTo>
                <a:lnTo>
                  <a:pt x="2921" y="56134"/>
                </a:lnTo>
                <a:lnTo>
                  <a:pt x="1015" y="54102"/>
                </a:lnTo>
                <a:lnTo>
                  <a:pt x="0" y="51435"/>
                </a:lnTo>
                <a:lnTo>
                  <a:pt x="0" y="48260"/>
                </a:lnTo>
                <a:lnTo>
                  <a:pt x="0" y="45339"/>
                </a:lnTo>
                <a:lnTo>
                  <a:pt x="635" y="41148"/>
                </a:lnTo>
                <a:lnTo>
                  <a:pt x="1777" y="35687"/>
                </a:lnTo>
                <a:lnTo>
                  <a:pt x="6096" y="16764"/>
                </a:lnTo>
                <a:lnTo>
                  <a:pt x="6476" y="14605"/>
                </a:lnTo>
                <a:lnTo>
                  <a:pt x="6858" y="12954"/>
                </a:lnTo>
                <a:lnTo>
                  <a:pt x="6985" y="11811"/>
                </a:lnTo>
                <a:lnTo>
                  <a:pt x="7112" y="10668"/>
                </a:lnTo>
                <a:lnTo>
                  <a:pt x="7238" y="9652"/>
                </a:lnTo>
                <a:lnTo>
                  <a:pt x="7238" y="8890"/>
                </a:lnTo>
                <a:lnTo>
                  <a:pt x="7238" y="7493"/>
                </a:lnTo>
                <a:lnTo>
                  <a:pt x="126" y="4953"/>
                </a:lnTo>
                <a:lnTo>
                  <a:pt x="888" y="635"/>
                </a:lnTo>
                <a:lnTo>
                  <a:pt x="166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5911469" y="4399915"/>
            <a:ext cx="15240" cy="13335"/>
          </a:xfrm>
          <a:custGeom>
            <a:avLst/>
            <a:gdLst/>
            <a:ahLst/>
            <a:cxnLst/>
            <a:rect l="l" t="t" r="r" b="b"/>
            <a:pathLst>
              <a:path w="15239" h="13335">
                <a:moveTo>
                  <a:pt x="2793" y="0"/>
                </a:moveTo>
                <a:lnTo>
                  <a:pt x="14985" y="0"/>
                </a:lnTo>
                <a:lnTo>
                  <a:pt x="12191" y="12827"/>
                </a:lnTo>
                <a:lnTo>
                  <a:pt x="0" y="12827"/>
                </a:lnTo>
                <a:lnTo>
                  <a:pt x="27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5934455" y="4352579"/>
            <a:ext cx="96808" cy="99786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5949569" y="4371975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4">
                <a:moveTo>
                  <a:pt x="44576" y="45974"/>
                </a:moveTo>
                <a:lnTo>
                  <a:pt x="33527" y="45974"/>
                </a:lnTo>
                <a:lnTo>
                  <a:pt x="33527" y="81533"/>
                </a:lnTo>
                <a:lnTo>
                  <a:pt x="44576" y="81533"/>
                </a:lnTo>
                <a:lnTo>
                  <a:pt x="44576" y="45974"/>
                </a:lnTo>
                <a:close/>
              </a:path>
              <a:path w="78104" h="81914">
                <a:moveTo>
                  <a:pt x="77977" y="35560"/>
                </a:moveTo>
                <a:lnTo>
                  <a:pt x="0" y="35560"/>
                </a:lnTo>
                <a:lnTo>
                  <a:pt x="0" y="45974"/>
                </a:lnTo>
                <a:lnTo>
                  <a:pt x="77977" y="45974"/>
                </a:lnTo>
                <a:lnTo>
                  <a:pt x="77977" y="35560"/>
                </a:lnTo>
                <a:close/>
              </a:path>
              <a:path w="78104" h="81914">
                <a:moveTo>
                  <a:pt x="44576" y="0"/>
                </a:moveTo>
                <a:lnTo>
                  <a:pt x="33527" y="0"/>
                </a:lnTo>
                <a:lnTo>
                  <a:pt x="33527" y="35560"/>
                </a:lnTo>
                <a:lnTo>
                  <a:pt x="44576" y="35560"/>
                </a:lnTo>
                <a:lnTo>
                  <a:pt x="4457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5949569" y="4371975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4">
                <a:moveTo>
                  <a:pt x="33527" y="0"/>
                </a:moveTo>
                <a:lnTo>
                  <a:pt x="44576" y="0"/>
                </a:lnTo>
                <a:lnTo>
                  <a:pt x="44576" y="35560"/>
                </a:lnTo>
                <a:lnTo>
                  <a:pt x="77977" y="35560"/>
                </a:lnTo>
                <a:lnTo>
                  <a:pt x="77977" y="45974"/>
                </a:lnTo>
                <a:lnTo>
                  <a:pt x="44576" y="45974"/>
                </a:lnTo>
                <a:lnTo>
                  <a:pt x="44576" y="81533"/>
                </a:lnTo>
                <a:lnTo>
                  <a:pt x="33527" y="81533"/>
                </a:lnTo>
                <a:lnTo>
                  <a:pt x="33527" y="45974"/>
                </a:lnTo>
                <a:lnTo>
                  <a:pt x="0" y="45974"/>
                </a:lnTo>
                <a:lnTo>
                  <a:pt x="0" y="35560"/>
                </a:lnTo>
                <a:lnTo>
                  <a:pt x="33527" y="35560"/>
                </a:lnTo>
                <a:lnTo>
                  <a:pt x="3352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6031991" y="4363211"/>
            <a:ext cx="78527" cy="89154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6042786" y="4378705"/>
            <a:ext cx="110293" cy="102616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6119367" y="4399915"/>
            <a:ext cx="29845" cy="82550"/>
          </a:xfrm>
          <a:custGeom>
            <a:avLst/>
            <a:gdLst/>
            <a:ahLst/>
            <a:cxnLst/>
            <a:rect l="l" t="t" r="r" b="b"/>
            <a:pathLst>
              <a:path w="29845" h="82550">
                <a:moveTo>
                  <a:pt x="21336" y="23241"/>
                </a:moveTo>
                <a:lnTo>
                  <a:pt x="16637" y="23241"/>
                </a:lnTo>
                <a:lnTo>
                  <a:pt x="889" y="23876"/>
                </a:lnTo>
                <a:lnTo>
                  <a:pt x="127" y="28193"/>
                </a:lnTo>
                <a:lnTo>
                  <a:pt x="2540" y="28321"/>
                </a:lnTo>
                <a:lnTo>
                  <a:pt x="4318" y="28702"/>
                </a:lnTo>
                <a:lnTo>
                  <a:pt x="5461" y="29210"/>
                </a:lnTo>
                <a:lnTo>
                  <a:pt x="6604" y="29845"/>
                </a:lnTo>
                <a:lnTo>
                  <a:pt x="7239" y="30734"/>
                </a:lnTo>
                <a:lnTo>
                  <a:pt x="7239" y="32893"/>
                </a:lnTo>
                <a:lnTo>
                  <a:pt x="6858" y="36195"/>
                </a:lnTo>
                <a:lnTo>
                  <a:pt x="6477" y="37846"/>
                </a:lnTo>
                <a:lnTo>
                  <a:pt x="6096" y="40005"/>
                </a:lnTo>
                <a:lnTo>
                  <a:pt x="1778" y="58928"/>
                </a:lnTo>
                <a:lnTo>
                  <a:pt x="635" y="64389"/>
                </a:lnTo>
                <a:lnTo>
                  <a:pt x="0" y="68580"/>
                </a:lnTo>
                <a:lnTo>
                  <a:pt x="0" y="74676"/>
                </a:lnTo>
                <a:lnTo>
                  <a:pt x="1016" y="77343"/>
                </a:lnTo>
                <a:lnTo>
                  <a:pt x="2921" y="79375"/>
                </a:lnTo>
                <a:lnTo>
                  <a:pt x="4826" y="81534"/>
                </a:lnTo>
                <a:lnTo>
                  <a:pt x="7239" y="82550"/>
                </a:lnTo>
                <a:lnTo>
                  <a:pt x="13462" y="82550"/>
                </a:lnTo>
                <a:lnTo>
                  <a:pt x="16510" y="81661"/>
                </a:lnTo>
                <a:lnTo>
                  <a:pt x="22352" y="78105"/>
                </a:lnTo>
                <a:lnTo>
                  <a:pt x="25781" y="75311"/>
                </a:lnTo>
                <a:lnTo>
                  <a:pt x="26670" y="74422"/>
                </a:lnTo>
                <a:lnTo>
                  <a:pt x="12700" y="74422"/>
                </a:lnTo>
                <a:lnTo>
                  <a:pt x="11557" y="73025"/>
                </a:lnTo>
                <a:lnTo>
                  <a:pt x="11637" y="68580"/>
                </a:lnTo>
                <a:lnTo>
                  <a:pt x="11811" y="66929"/>
                </a:lnTo>
                <a:lnTo>
                  <a:pt x="12065" y="65786"/>
                </a:lnTo>
                <a:lnTo>
                  <a:pt x="12446" y="63881"/>
                </a:lnTo>
                <a:lnTo>
                  <a:pt x="13081" y="61214"/>
                </a:lnTo>
                <a:lnTo>
                  <a:pt x="21336" y="23241"/>
                </a:lnTo>
                <a:close/>
              </a:path>
              <a:path w="29845" h="82550">
                <a:moveTo>
                  <a:pt x="25527" y="67310"/>
                </a:moveTo>
                <a:lnTo>
                  <a:pt x="21462" y="71374"/>
                </a:lnTo>
                <a:lnTo>
                  <a:pt x="18287" y="73787"/>
                </a:lnTo>
                <a:lnTo>
                  <a:pt x="16764" y="74422"/>
                </a:lnTo>
                <a:lnTo>
                  <a:pt x="26670" y="74422"/>
                </a:lnTo>
                <a:lnTo>
                  <a:pt x="29718" y="71374"/>
                </a:lnTo>
                <a:lnTo>
                  <a:pt x="25527" y="67310"/>
                </a:lnTo>
                <a:close/>
              </a:path>
              <a:path w="29845" h="82550">
                <a:moveTo>
                  <a:pt x="26543" y="0"/>
                </a:moveTo>
                <a:lnTo>
                  <a:pt x="14351" y="0"/>
                </a:lnTo>
                <a:lnTo>
                  <a:pt x="11557" y="12827"/>
                </a:lnTo>
                <a:lnTo>
                  <a:pt x="23749" y="12827"/>
                </a:lnTo>
                <a:lnTo>
                  <a:pt x="265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6119367" y="4423155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89">
                <a:moveTo>
                  <a:pt x="16637" y="0"/>
                </a:moveTo>
                <a:lnTo>
                  <a:pt x="21336" y="0"/>
                </a:lnTo>
                <a:lnTo>
                  <a:pt x="13081" y="37973"/>
                </a:lnTo>
                <a:lnTo>
                  <a:pt x="12446" y="40640"/>
                </a:lnTo>
                <a:lnTo>
                  <a:pt x="12065" y="42545"/>
                </a:lnTo>
                <a:lnTo>
                  <a:pt x="11811" y="43688"/>
                </a:lnTo>
                <a:lnTo>
                  <a:pt x="11684" y="44958"/>
                </a:lnTo>
                <a:lnTo>
                  <a:pt x="11557" y="46101"/>
                </a:lnTo>
                <a:lnTo>
                  <a:pt x="11557" y="47244"/>
                </a:lnTo>
                <a:lnTo>
                  <a:pt x="11557" y="49784"/>
                </a:lnTo>
                <a:lnTo>
                  <a:pt x="12700" y="51181"/>
                </a:lnTo>
                <a:lnTo>
                  <a:pt x="15240" y="51181"/>
                </a:lnTo>
                <a:lnTo>
                  <a:pt x="16764" y="51181"/>
                </a:lnTo>
                <a:lnTo>
                  <a:pt x="18287" y="50546"/>
                </a:lnTo>
                <a:lnTo>
                  <a:pt x="19812" y="49403"/>
                </a:lnTo>
                <a:lnTo>
                  <a:pt x="21462" y="48133"/>
                </a:lnTo>
                <a:lnTo>
                  <a:pt x="23241" y="46355"/>
                </a:lnTo>
                <a:lnTo>
                  <a:pt x="25527" y="44069"/>
                </a:lnTo>
                <a:lnTo>
                  <a:pt x="29718" y="48133"/>
                </a:lnTo>
                <a:lnTo>
                  <a:pt x="13462" y="59309"/>
                </a:lnTo>
                <a:lnTo>
                  <a:pt x="10287" y="59309"/>
                </a:lnTo>
                <a:lnTo>
                  <a:pt x="7239" y="59309"/>
                </a:lnTo>
                <a:lnTo>
                  <a:pt x="4826" y="58293"/>
                </a:lnTo>
                <a:lnTo>
                  <a:pt x="2921" y="56134"/>
                </a:lnTo>
                <a:lnTo>
                  <a:pt x="1016" y="54102"/>
                </a:lnTo>
                <a:lnTo>
                  <a:pt x="0" y="51435"/>
                </a:lnTo>
                <a:lnTo>
                  <a:pt x="0" y="48260"/>
                </a:lnTo>
                <a:lnTo>
                  <a:pt x="0" y="45339"/>
                </a:lnTo>
                <a:lnTo>
                  <a:pt x="635" y="41148"/>
                </a:lnTo>
                <a:lnTo>
                  <a:pt x="1778" y="35687"/>
                </a:lnTo>
                <a:lnTo>
                  <a:pt x="6096" y="16764"/>
                </a:lnTo>
                <a:lnTo>
                  <a:pt x="6477" y="14605"/>
                </a:lnTo>
                <a:lnTo>
                  <a:pt x="6858" y="12954"/>
                </a:lnTo>
                <a:lnTo>
                  <a:pt x="6985" y="11811"/>
                </a:lnTo>
                <a:lnTo>
                  <a:pt x="7112" y="10668"/>
                </a:lnTo>
                <a:lnTo>
                  <a:pt x="7239" y="9652"/>
                </a:lnTo>
                <a:lnTo>
                  <a:pt x="7239" y="8890"/>
                </a:lnTo>
                <a:lnTo>
                  <a:pt x="7239" y="7493"/>
                </a:lnTo>
                <a:lnTo>
                  <a:pt x="127" y="4953"/>
                </a:lnTo>
                <a:lnTo>
                  <a:pt x="889" y="635"/>
                </a:lnTo>
                <a:lnTo>
                  <a:pt x="166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6126353" y="4387596"/>
            <a:ext cx="124367" cy="29718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6169025" y="4407587"/>
            <a:ext cx="78105" cy="10795"/>
          </a:xfrm>
          <a:custGeom>
            <a:avLst/>
            <a:gdLst/>
            <a:ahLst/>
            <a:cxnLst/>
            <a:rect l="l" t="t" r="r" b="b"/>
            <a:pathLst>
              <a:path w="78104" h="10795">
                <a:moveTo>
                  <a:pt x="0" y="10361"/>
                </a:moveTo>
                <a:lnTo>
                  <a:pt x="78009" y="10361"/>
                </a:lnTo>
                <a:lnTo>
                  <a:pt x="78009" y="0"/>
                </a:lnTo>
                <a:lnTo>
                  <a:pt x="0" y="0"/>
                </a:lnTo>
                <a:lnTo>
                  <a:pt x="0" y="1036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6164453" y="4412768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53" y="0"/>
                </a:lnTo>
              </a:path>
            </a:pathLst>
          </a:custGeom>
          <a:ln w="1950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6257544" y="4344923"/>
            <a:ext cx="75437" cy="107442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6272148" y="4365116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29">
                <a:moveTo>
                  <a:pt x="37084" y="16001"/>
                </a:moveTo>
                <a:lnTo>
                  <a:pt x="21336" y="16001"/>
                </a:lnTo>
                <a:lnTo>
                  <a:pt x="22351" y="16382"/>
                </a:lnTo>
                <a:lnTo>
                  <a:pt x="22987" y="17144"/>
                </a:lnTo>
                <a:lnTo>
                  <a:pt x="23622" y="17779"/>
                </a:lnTo>
                <a:lnTo>
                  <a:pt x="23774" y="18287"/>
                </a:lnTo>
                <a:lnTo>
                  <a:pt x="23875" y="72262"/>
                </a:lnTo>
                <a:lnTo>
                  <a:pt x="23622" y="74294"/>
                </a:lnTo>
                <a:lnTo>
                  <a:pt x="21589" y="78104"/>
                </a:lnTo>
                <a:lnTo>
                  <a:pt x="21081" y="78612"/>
                </a:lnTo>
                <a:lnTo>
                  <a:pt x="19812" y="79374"/>
                </a:lnTo>
                <a:lnTo>
                  <a:pt x="19176" y="79628"/>
                </a:lnTo>
                <a:lnTo>
                  <a:pt x="18287" y="79882"/>
                </a:lnTo>
                <a:lnTo>
                  <a:pt x="17525" y="80136"/>
                </a:lnTo>
                <a:lnTo>
                  <a:pt x="3683" y="81406"/>
                </a:lnTo>
                <a:lnTo>
                  <a:pt x="3683" y="87248"/>
                </a:lnTo>
                <a:lnTo>
                  <a:pt x="57403" y="87248"/>
                </a:lnTo>
                <a:lnTo>
                  <a:pt x="57403" y="81406"/>
                </a:lnTo>
                <a:lnTo>
                  <a:pt x="54610" y="81279"/>
                </a:lnTo>
                <a:lnTo>
                  <a:pt x="52324" y="81279"/>
                </a:lnTo>
                <a:lnTo>
                  <a:pt x="46609" y="80898"/>
                </a:lnTo>
                <a:lnTo>
                  <a:pt x="45212" y="80644"/>
                </a:lnTo>
                <a:lnTo>
                  <a:pt x="43814" y="80517"/>
                </a:lnTo>
                <a:lnTo>
                  <a:pt x="42672" y="80263"/>
                </a:lnTo>
                <a:lnTo>
                  <a:pt x="41783" y="79882"/>
                </a:lnTo>
                <a:lnTo>
                  <a:pt x="40893" y="79628"/>
                </a:lnTo>
                <a:lnTo>
                  <a:pt x="40131" y="79247"/>
                </a:lnTo>
                <a:lnTo>
                  <a:pt x="39624" y="78612"/>
                </a:lnTo>
                <a:lnTo>
                  <a:pt x="39242" y="78358"/>
                </a:lnTo>
                <a:lnTo>
                  <a:pt x="38100" y="76834"/>
                </a:lnTo>
                <a:lnTo>
                  <a:pt x="37846" y="76326"/>
                </a:lnTo>
                <a:lnTo>
                  <a:pt x="37591" y="75564"/>
                </a:lnTo>
                <a:lnTo>
                  <a:pt x="37464" y="74929"/>
                </a:lnTo>
                <a:lnTo>
                  <a:pt x="37117" y="72262"/>
                </a:lnTo>
                <a:lnTo>
                  <a:pt x="37084" y="16001"/>
                </a:lnTo>
                <a:close/>
              </a:path>
              <a:path w="57785" h="87629">
                <a:moveTo>
                  <a:pt x="37464" y="0"/>
                </a:moveTo>
                <a:lnTo>
                  <a:pt x="33274" y="0"/>
                </a:lnTo>
                <a:lnTo>
                  <a:pt x="22098" y="6095"/>
                </a:lnTo>
                <a:lnTo>
                  <a:pt x="16637" y="9143"/>
                </a:lnTo>
                <a:lnTo>
                  <a:pt x="11049" y="12191"/>
                </a:lnTo>
                <a:lnTo>
                  <a:pt x="5587" y="15239"/>
                </a:lnTo>
                <a:lnTo>
                  <a:pt x="0" y="18287"/>
                </a:lnTo>
                <a:lnTo>
                  <a:pt x="635" y="19684"/>
                </a:lnTo>
                <a:lnTo>
                  <a:pt x="1636" y="21716"/>
                </a:lnTo>
                <a:lnTo>
                  <a:pt x="2031" y="22605"/>
                </a:lnTo>
                <a:lnTo>
                  <a:pt x="2539" y="23621"/>
                </a:lnTo>
                <a:lnTo>
                  <a:pt x="3175" y="24637"/>
                </a:lnTo>
                <a:lnTo>
                  <a:pt x="7492" y="21716"/>
                </a:lnTo>
                <a:lnTo>
                  <a:pt x="11049" y="19684"/>
                </a:lnTo>
                <a:lnTo>
                  <a:pt x="13842" y="18160"/>
                </a:lnTo>
                <a:lnTo>
                  <a:pt x="16637" y="16763"/>
                </a:lnTo>
                <a:lnTo>
                  <a:pt x="18668" y="16001"/>
                </a:lnTo>
                <a:lnTo>
                  <a:pt x="37084" y="16001"/>
                </a:lnTo>
                <a:lnTo>
                  <a:pt x="37211" y="4698"/>
                </a:lnTo>
                <a:lnTo>
                  <a:pt x="374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6272148" y="4365116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29">
                <a:moveTo>
                  <a:pt x="33274" y="0"/>
                </a:moveTo>
                <a:lnTo>
                  <a:pt x="37464" y="0"/>
                </a:lnTo>
                <a:lnTo>
                  <a:pt x="37337" y="2539"/>
                </a:lnTo>
                <a:lnTo>
                  <a:pt x="37211" y="4698"/>
                </a:lnTo>
                <a:lnTo>
                  <a:pt x="37211" y="6730"/>
                </a:lnTo>
                <a:lnTo>
                  <a:pt x="37211" y="8635"/>
                </a:lnTo>
                <a:lnTo>
                  <a:pt x="37084" y="10540"/>
                </a:lnTo>
                <a:lnTo>
                  <a:pt x="37084" y="12445"/>
                </a:lnTo>
                <a:lnTo>
                  <a:pt x="37084" y="72008"/>
                </a:lnTo>
                <a:lnTo>
                  <a:pt x="37211" y="73024"/>
                </a:lnTo>
                <a:lnTo>
                  <a:pt x="38862" y="77850"/>
                </a:lnTo>
                <a:lnTo>
                  <a:pt x="39242" y="78358"/>
                </a:lnTo>
                <a:lnTo>
                  <a:pt x="39624" y="78612"/>
                </a:lnTo>
                <a:lnTo>
                  <a:pt x="40131" y="79247"/>
                </a:lnTo>
                <a:lnTo>
                  <a:pt x="40893" y="79628"/>
                </a:lnTo>
                <a:lnTo>
                  <a:pt x="41783" y="79882"/>
                </a:lnTo>
                <a:lnTo>
                  <a:pt x="42672" y="80263"/>
                </a:lnTo>
                <a:lnTo>
                  <a:pt x="43814" y="80517"/>
                </a:lnTo>
                <a:lnTo>
                  <a:pt x="45212" y="80644"/>
                </a:lnTo>
                <a:lnTo>
                  <a:pt x="46609" y="80898"/>
                </a:lnTo>
                <a:lnTo>
                  <a:pt x="48387" y="81025"/>
                </a:lnTo>
                <a:lnTo>
                  <a:pt x="50291" y="81152"/>
                </a:lnTo>
                <a:lnTo>
                  <a:pt x="52324" y="81279"/>
                </a:lnTo>
                <a:lnTo>
                  <a:pt x="54610" y="81279"/>
                </a:lnTo>
                <a:lnTo>
                  <a:pt x="57403" y="81406"/>
                </a:lnTo>
                <a:lnTo>
                  <a:pt x="57403" y="87248"/>
                </a:lnTo>
                <a:lnTo>
                  <a:pt x="3683" y="87248"/>
                </a:lnTo>
                <a:lnTo>
                  <a:pt x="3683" y="81406"/>
                </a:lnTo>
                <a:lnTo>
                  <a:pt x="6350" y="81279"/>
                </a:lnTo>
                <a:lnTo>
                  <a:pt x="8636" y="81152"/>
                </a:lnTo>
                <a:lnTo>
                  <a:pt x="10413" y="81025"/>
                </a:lnTo>
                <a:lnTo>
                  <a:pt x="12318" y="80898"/>
                </a:lnTo>
                <a:lnTo>
                  <a:pt x="13842" y="80771"/>
                </a:lnTo>
                <a:lnTo>
                  <a:pt x="15239" y="80644"/>
                </a:lnTo>
                <a:lnTo>
                  <a:pt x="16510" y="80390"/>
                </a:lnTo>
                <a:lnTo>
                  <a:pt x="17525" y="80136"/>
                </a:lnTo>
                <a:lnTo>
                  <a:pt x="18287" y="79882"/>
                </a:lnTo>
                <a:lnTo>
                  <a:pt x="19176" y="79628"/>
                </a:lnTo>
                <a:lnTo>
                  <a:pt x="19812" y="79374"/>
                </a:lnTo>
                <a:lnTo>
                  <a:pt x="20447" y="78993"/>
                </a:lnTo>
                <a:lnTo>
                  <a:pt x="21081" y="78612"/>
                </a:lnTo>
                <a:lnTo>
                  <a:pt x="21589" y="78104"/>
                </a:lnTo>
                <a:lnTo>
                  <a:pt x="22098" y="77723"/>
                </a:lnTo>
                <a:lnTo>
                  <a:pt x="23749" y="73278"/>
                </a:lnTo>
                <a:lnTo>
                  <a:pt x="23875" y="72262"/>
                </a:lnTo>
                <a:lnTo>
                  <a:pt x="24002" y="70865"/>
                </a:lnTo>
                <a:lnTo>
                  <a:pt x="24002" y="69341"/>
                </a:lnTo>
                <a:lnTo>
                  <a:pt x="24002" y="20827"/>
                </a:lnTo>
                <a:lnTo>
                  <a:pt x="24002" y="19049"/>
                </a:lnTo>
                <a:lnTo>
                  <a:pt x="23622" y="17779"/>
                </a:lnTo>
                <a:lnTo>
                  <a:pt x="22987" y="17144"/>
                </a:lnTo>
                <a:lnTo>
                  <a:pt x="22351" y="16382"/>
                </a:lnTo>
                <a:lnTo>
                  <a:pt x="21336" y="16001"/>
                </a:lnTo>
                <a:lnTo>
                  <a:pt x="20065" y="16001"/>
                </a:lnTo>
                <a:lnTo>
                  <a:pt x="18668" y="16001"/>
                </a:lnTo>
                <a:lnTo>
                  <a:pt x="3175" y="24637"/>
                </a:lnTo>
                <a:lnTo>
                  <a:pt x="2539" y="23621"/>
                </a:lnTo>
                <a:lnTo>
                  <a:pt x="2031" y="22605"/>
                </a:lnTo>
                <a:lnTo>
                  <a:pt x="1524" y="21462"/>
                </a:lnTo>
                <a:lnTo>
                  <a:pt x="1015" y="20446"/>
                </a:lnTo>
                <a:lnTo>
                  <a:pt x="508" y="19430"/>
                </a:lnTo>
                <a:lnTo>
                  <a:pt x="0" y="18287"/>
                </a:lnTo>
                <a:lnTo>
                  <a:pt x="5587" y="15239"/>
                </a:lnTo>
                <a:lnTo>
                  <a:pt x="11049" y="12191"/>
                </a:lnTo>
                <a:lnTo>
                  <a:pt x="16637" y="9143"/>
                </a:lnTo>
                <a:lnTo>
                  <a:pt x="22098" y="6095"/>
                </a:lnTo>
                <a:lnTo>
                  <a:pt x="27686" y="3047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3541776" y="4828006"/>
            <a:ext cx="128803" cy="1288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3552190" y="4841240"/>
            <a:ext cx="118872" cy="118872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3811523" y="4794516"/>
            <a:ext cx="4778502" cy="199250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3902964" y="5148100"/>
            <a:ext cx="121158" cy="122654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3912615" y="5162296"/>
            <a:ext cx="111379" cy="111379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4110228" y="5117591"/>
            <a:ext cx="7245858" cy="188467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3130295" y="5480303"/>
            <a:ext cx="142519" cy="1425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3140582" y="5494401"/>
            <a:ext cx="132588" cy="132511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3429000" y="5442203"/>
            <a:ext cx="5196078" cy="222999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8666988" y="5442203"/>
            <a:ext cx="70866" cy="174523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8681211" y="5460746"/>
            <a:ext cx="52069" cy="156210"/>
          </a:xfrm>
          <a:custGeom>
            <a:avLst/>
            <a:gdLst/>
            <a:ahLst/>
            <a:cxnLst/>
            <a:rect l="l" t="t" r="r" b="b"/>
            <a:pathLst>
              <a:path w="52070" h="156210">
                <a:moveTo>
                  <a:pt x="34994" y="69341"/>
                </a:moveTo>
                <a:lnTo>
                  <a:pt x="13335" y="69341"/>
                </a:lnTo>
                <a:lnTo>
                  <a:pt x="15113" y="70230"/>
                </a:lnTo>
                <a:lnTo>
                  <a:pt x="16129" y="71754"/>
                </a:lnTo>
                <a:lnTo>
                  <a:pt x="17145" y="73405"/>
                </a:lnTo>
                <a:lnTo>
                  <a:pt x="17780" y="78231"/>
                </a:lnTo>
                <a:lnTo>
                  <a:pt x="17680" y="125111"/>
                </a:lnTo>
                <a:lnTo>
                  <a:pt x="0" y="149682"/>
                </a:lnTo>
                <a:lnTo>
                  <a:pt x="0" y="155600"/>
                </a:lnTo>
                <a:lnTo>
                  <a:pt x="18954" y="154732"/>
                </a:lnTo>
                <a:lnTo>
                  <a:pt x="25074" y="154516"/>
                </a:lnTo>
                <a:lnTo>
                  <a:pt x="28956" y="154444"/>
                </a:lnTo>
                <a:lnTo>
                  <a:pt x="51689" y="154444"/>
                </a:lnTo>
                <a:lnTo>
                  <a:pt x="51689" y="149682"/>
                </a:lnTo>
                <a:lnTo>
                  <a:pt x="41910" y="146799"/>
                </a:lnTo>
                <a:lnTo>
                  <a:pt x="38227" y="145440"/>
                </a:lnTo>
                <a:lnTo>
                  <a:pt x="37211" y="144564"/>
                </a:lnTo>
                <a:lnTo>
                  <a:pt x="36068" y="143687"/>
                </a:lnTo>
                <a:lnTo>
                  <a:pt x="35306" y="142252"/>
                </a:lnTo>
                <a:lnTo>
                  <a:pt x="34925" y="140284"/>
                </a:lnTo>
                <a:lnTo>
                  <a:pt x="34290" y="137325"/>
                </a:lnTo>
                <a:lnTo>
                  <a:pt x="34036" y="129438"/>
                </a:lnTo>
                <a:lnTo>
                  <a:pt x="34157" y="97198"/>
                </a:lnTo>
                <a:lnTo>
                  <a:pt x="34528" y="80168"/>
                </a:lnTo>
                <a:lnTo>
                  <a:pt x="34994" y="69341"/>
                </a:lnTo>
                <a:close/>
              </a:path>
              <a:path w="52070" h="156210">
                <a:moveTo>
                  <a:pt x="51689" y="154444"/>
                </a:moveTo>
                <a:lnTo>
                  <a:pt x="34798" y="154444"/>
                </a:lnTo>
                <a:lnTo>
                  <a:pt x="42418" y="154825"/>
                </a:lnTo>
                <a:lnTo>
                  <a:pt x="51689" y="155600"/>
                </a:lnTo>
                <a:lnTo>
                  <a:pt x="51689" y="154444"/>
                </a:lnTo>
                <a:close/>
              </a:path>
              <a:path w="52070" h="156210">
                <a:moveTo>
                  <a:pt x="33401" y="50926"/>
                </a:moveTo>
                <a:lnTo>
                  <a:pt x="25449" y="55119"/>
                </a:lnTo>
                <a:lnTo>
                  <a:pt x="17224" y="58753"/>
                </a:lnTo>
                <a:lnTo>
                  <a:pt x="8737" y="61839"/>
                </a:lnTo>
                <a:lnTo>
                  <a:pt x="0" y="64388"/>
                </a:lnTo>
                <a:lnTo>
                  <a:pt x="0" y="70357"/>
                </a:lnTo>
                <a:lnTo>
                  <a:pt x="9525" y="69341"/>
                </a:lnTo>
                <a:lnTo>
                  <a:pt x="34994" y="69341"/>
                </a:lnTo>
                <a:lnTo>
                  <a:pt x="35161" y="65472"/>
                </a:lnTo>
                <a:lnTo>
                  <a:pt x="36068" y="53085"/>
                </a:lnTo>
                <a:lnTo>
                  <a:pt x="33401" y="50926"/>
                </a:lnTo>
                <a:close/>
              </a:path>
              <a:path w="52070" h="156210">
                <a:moveTo>
                  <a:pt x="29337" y="0"/>
                </a:moveTo>
                <a:lnTo>
                  <a:pt x="23241" y="0"/>
                </a:lnTo>
                <a:lnTo>
                  <a:pt x="20701" y="1142"/>
                </a:lnTo>
                <a:lnTo>
                  <a:pt x="16383" y="5460"/>
                </a:lnTo>
                <a:lnTo>
                  <a:pt x="15240" y="8000"/>
                </a:lnTo>
                <a:lnTo>
                  <a:pt x="15240" y="14223"/>
                </a:lnTo>
                <a:lnTo>
                  <a:pt x="16383" y="16763"/>
                </a:lnTo>
                <a:lnTo>
                  <a:pt x="18542" y="18922"/>
                </a:lnTo>
                <a:lnTo>
                  <a:pt x="20701" y="21208"/>
                </a:lnTo>
                <a:lnTo>
                  <a:pt x="23241" y="22224"/>
                </a:lnTo>
                <a:lnTo>
                  <a:pt x="29337" y="22224"/>
                </a:lnTo>
                <a:lnTo>
                  <a:pt x="32004" y="21208"/>
                </a:lnTo>
                <a:lnTo>
                  <a:pt x="34163" y="18922"/>
                </a:lnTo>
                <a:lnTo>
                  <a:pt x="36322" y="16763"/>
                </a:lnTo>
                <a:lnTo>
                  <a:pt x="37338" y="14223"/>
                </a:lnTo>
                <a:lnTo>
                  <a:pt x="37338" y="8000"/>
                </a:lnTo>
                <a:lnTo>
                  <a:pt x="36322" y="5460"/>
                </a:lnTo>
                <a:lnTo>
                  <a:pt x="32004" y="1142"/>
                </a:lnTo>
                <a:lnTo>
                  <a:pt x="293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8681211" y="5511672"/>
            <a:ext cx="52069" cy="104775"/>
          </a:xfrm>
          <a:custGeom>
            <a:avLst/>
            <a:gdLst/>
            <a:ahLst/>
            <a:cxnLst/>
            <a:rect l="l" t="t" r="r" b="b"/>
            <a:pathLst>
              <a:path w="52070" h="104775">
                <a:moveTo>
                  <a:pt x="33401" y="0"/>
                </a:moveTo>
                <a:lnTo>
                  <a:pt x="36068" y="2158"/>
                </a:lnTo>
                <a:lnTo>
                  <a:pt x="35161" y="14545"/>
                </a:lnTo>
                <a:lnTo>
                  <a:pt x="34528" y="29241"/>
                </a:lnTo>
                <a:lnTo>
                  <a:pt x="34157" y="46271"/>
                </a:lnTo>
                <a:lnTo>
                  <a:pt x="34036" y="65658"/>
                </a:lnTo>
                <a:lnTo>
                  <a:pt x="34036" y="78511"/>
                </a:lnTo>
                <a:lnTo>
                  <a:pt x="34290" y="86398"/>
                </a:lnTo>
                <a:lnTo>
                  <a:pt x="34925" y="89357"/>
                </a:lnTo>
                <a:lnTo>
                  <a:pt x="35306" y="91325"/>
                </a:lnTo>
                <a:lnTo>
                  <a:pt x="36068" y="92760"/>
                </a:lnTo>
                <a:lnTo>
                  <a:pt x="37211" y="93637"/>
                </a:lnTo>
                <a:lnTo>
                  <a:pt x="38227" y="94513"/>
                </a:lnTo>
                <a:lnTo>
                  <a:pt x="41910" y="95872"/>
                </a:lnTo>
                <a:lnTo>
                  <a:pt x="48133" y="97701"/>
                </a:lnTo>
                <a:lnTo>
                  <a:pt x="48895" y="97916"/>
                </a:lnTo>
                <a:lnTo>
                  <a:pt x="50038" y="98272"/>
                </a:lnTo>
                <a:lnTo>
                  <a:pt x="51689" y="98755"/>
                </a:lnTo>
                <a:lnTo>
                  <a:pt x="51689" y="104673"/>
                </a:lnTo>
                <a:lnTo>
                  <a:pt x="42418" y="103898"/>
                </a:lnTo>
                <a:lnTo>
                  <a:pt x="34798" y="103517"/>
                </a:lnTo>
                <a:lnTo>
                  <a:pt x="28956" y="103517"/>
                </a:lnTo>
                <a:lnTo>
                  <a:pt x="25074" y="103589"/>
                </a:lnTo>
                <a:lnTo>
                  <a:pt x="18954" y="103805"/>
                </a:lnTo>
                <a:lnTo>
                  <a:pt x="10596" y="104165"/>
                </a:lnTo>
                <a:lnTo>
                  <a:pt x="0" y="104673"/>
                </a:lnTo>
                <a:lnTo>
                  <a:pt x="0" y="98755"/>
                </a:lnTo>
                <a:lnTo>
                  <a:pt x="17780" y="61975"/>
                </a:lnTo>
                <a:lnTo>
                  <a:pt x="17780" y="39496"/>
                </a:lnTo>
                <a:lnTo>
                  <a:pt x="17780" y="35178"/>
                </a:lnTo>
                <a:lnTo>
                  <a:pt x="17780" y="27304"/>
                </a:lnTo>
                <a:lnTo>
                  <a:pt x="17145" y="22478"/>
                </a:lnTo>
                <a:lnTo>
                  <a:pt x="16129" y="20827"/>
                </a:lnTo>
                <a:lnTo>
                  <a:pt x="15113" y="19303"/>
                </a:lnTo>
                <a:lnTo>
                  <a:pt x="13335" y="18414"/>
                </a:lnTo>
                <a:lnTo>
                  <a:pt x="11049" y="18414"/>
                </a:lnTo>
                <a:lnTo>
                  <a:pt x="9525" y="18414"/>
                </a:lnTo>
                <a:lnTo>
                  <a:pt x="5842" y="18795"/>
                </a:lnTo>
                <a:lnTo>
                  <a:pt x="0" y="19430"/>
                </a:lnTo>
                <a:lnTo>
                  <a:pt x="0" y="13461"/>
                </a:lnTo>
                <a:lnTo>
                  <a:pt x="8737" y="10912"/>
                </a:lnTo>
                <a:lnTo>
                  <a:pt x="17224" y="7826"/>
                </a:lnTo>
                <a:lnTo>
                  <a:pt x="25449" y="4192"/>
                </a:lnTo>
                <a:lnTo>
                  <a:pt x="334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8696452" y="5460746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1049" y="0"/>
                </a:moveTo>
                <a:lnTo>
                  <a:pt x="14097" y="0"/>
                </a:lnTo>
                <a:lnTo>
                  <a:pt x="16764" y="1142"/>
                </a:lnTo>
                <a:lnTo>
                  <a:pt x="18923" y="3301"/>
                </a:lnTo>
                <a:lnTo>
                  <a:pt x="21081" y="5460"/>
                </a:lnTo>
                <a:lnTo>
                  <a:pt x="22098" y="8000"/>
                </a:lnTo>
                <a:lnTo>
                  <a:pt x="22098" y="11175"/>
                </a:lnTo>
                <a:lnTo>
                  <a:pt x="22098" y="14223"/>
                </a:lnTo>
                <a:lnTo>
                  <a:pt x="21081" y="16763"/>
                </a:lnTo>
                <a:lnTo>
                  <a:pt x="18923" y="18922"/>
                </a:lnTo>
                <a:lnTo>
                  <a:pt x="16764" y="21208"/>
                </a:lnTo>
                <a:lnTo>
                  <a:pt x="14097" y="22224"/>
                </a:lnTo>
                <a:lnTo>
                  <a:pt x="11049" y="22224"/>
                </a:lnTo>
                <a:lnTo>
                  <a:pt x="8000" y="22224"/>
                </a:lnTo>
                <a:lnTo>
                  <a:pt x="5461" y="21208"/>
                </a:lnTo>
                <a:lnTo>
                  <a:pt x="3301" y="18922"/>
                </a:lnTo>
                <a:lnTo>
                  <a:pt x="1143" y="16763"/>
                </a:lnTo>
                <a:lnTo>
                  <a:pt x="0" y="14223"/>
                </a:lnTo>
                <a:lnTo>
                  <a:pt x="0" y="11175"/>
                </a:lnTo>
                <a:lnTo>
                  <a:pt x="0" y="8000"/>
                </a:lnTo>
                <a:lnTo>
                  <a:pt x="1143" y="5460"/>
                </a:lnTo>
                <a:lnTo>
                  <a:pt x="3301" y="3301"/>
                </a:lnTo>
                <a:lnTo>
                  <a:pt x="5461" y="1142"/>
                </a:lnTo>
                <a:lnTo>
                  <a:pt x="8000" y="0"/>
                </a:lnTo>
                <a:lnTo>
                  <a:pt x="110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8727947" y="5538184"/>
            <a:ext cx="70866" cy="35718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8742044" y="5557011"/>
            <a:ext cx="52705" cy="17780"/>
          </a:xfrm>
          <a:custGeom>
            <a:avLst/>
            <a:gdLst/>
            <a:ahLst/>
            <a:cxnLst/>
            <a:rect l="l" t="t" r="r" b="b"/>
            <a:pathLst>
              <a:path w="52704" h="17779">
                <a:moveTo>
                  <a:pt x="4190" y="1396"/>
                </a:moveTo>
                <a:lnTo>
                  <a:pt x="2849" y="6731"/>
                </a:lnTo>
                <a:lnTo>
                  <a:pt x="1524" y="11429"/>
                </a:lnTo>
                <a:lnTo>
                  <a:pt x="0" y="16128"/>
                </a:lnTo>
                <a:lnTo>
                  <a:pt x="1397" y="17525"/>
                </a:lnTo>
                <a:lnTo>
                  <a:pt x="12953" y="17144"/>
                </a:lnTo>
                <a:lnTo>
                  <a:pt x="21335" y="17018"/>
                </a:lnTo>
                <a:lnTo>
                  <a:pt x="47246" y="17018"/>
                </a:lnTo>
                <a:lnTo>
                  <a:pt x="48513" y="12065"/>
                </a:lnTo>
                <a:lnTo>
                  <a:pt x="50164" y="6731"/>
                </a:lnTo>
                <a:lnTo>
                  <a:pt x="52221" y="1650"/>
                </a:lnTo>
                <a:lnTo>
                  <a:pt x="19938" y="1650"/>
                </a:lnTo>
                <a:lnTo>
                  <a:pt x="4190" y="1396"/>
                </a:lnTo>
                <a:close/>
              </a:path>
              <a:path w="52704" h="17779">
                <a:moveTo>
                  <a:pt x="47246" y="17018"/>
                </a:moveTo>
                <a:lnTo>
                  <a:pt x="32257" y="17018"/>
                </a:lnTo>
                <a:lnTo>
                  <a:pt x="39115" y="17144"/>
                </a:lnTo>
                <a:lnTo>
                  <a:pt x="47116" y="17525"/>
                </a:lnTo>
                <a:lnTo>
                  <a:pt x="47246" y="17018"/>
                </a:lnTo>
                <a:close/>
              </a:path>
              <a:path w="52704" h="17779">
                <a:moveTo>
                  <a:pt x="51053" y="0"/>
                </a:moveTo>
                <a:lnTo>
                  <a:pt x="45102" y="740"/>
                </a:lnTo>
                <a:lnTo>
                  <a:pt x="38687" y="1254"/>
                </a:lnTo>
                <a:lnTo>
                  <a:pt x="31819" y="1553"/>
                </a:lnTo>
                <a:lnTo>
                  <a:pt x="24510" y="1650"/>
                </a:lnTo>
                <a:lnTo>
                  <a:pt x="52221" y="1650"/>
                </a:lnTo>
                <a:lnTo>
                  <a:pt x="52324" y="1396"/>
                </a:lnTo>
                <a:lnTo>
                  <a:pt x="5105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8742044" y="5557011"/>
            <a:ext cx="52705" cy="17780"/>
          </a:xfrm>
          <a:custGeom>
            <a:avLst/>
            <a:gdLst/>
            <a:ahLst/>
            <a:cxnLst/>
            <a:rect l="l" t="t" r="r" b="b"/>
            <a:pathLst>
              <a:path w="52704" h="17779">
                <a:moveTo>
                  <a:pt x="51053" y="0"/>
                </a:moveTo>
                <a:lnTo>
                  <a:pt x="52324" y="1396"/>
                </a:lnTo>
                <a:lnTo>
                  <a:pt x="50164" y="6731"/>
                </a:lnTo>
                <a:lnTo>
                  <a:pt x="48513" y="12065"/>
                </a:lnTo>
                <a:lnTo>
                  <a:pt x="47116" y="17525"/>
                </a:lnTo>
                <a:lnTo>
                  <a:pt x="39115" y="17144"/>
                </a:lnTo>
                <a:lnTo>
                  <a:pt x="32257" y="17018"/>
                </a:lnTo>
                <a:lnTo>
                  <a:pt x="26670" y="17018"/>
                </a:lnTo>
                <a:lnTo>
                  <a:pt x="21335" y="17018"/>
                </a:lnTo>
                <a:lnTo>
                  <a:pt x="12953" y="17144"/>
                </a:lnTo>
                <a:lnTo>
                  <a:pt x="1397" y="17525"/>
                </a:lnTo>
                <a:lnTo>
                  <a:pt x="0" y="16128"/>
                </a:lnTo>
                <a:lnTo>
                  <a:pt x="1524" y="11429"/>
                </a:lnTo>
                <a:lnTo>
                  <a:pt x="2921" y="6476"/>
                </a:lnTo>
                <a:lnTo>
                  <a:pt x="4190" y="1396"/>
                </a:lnTo>
                <a:lnTo>
                  <a:pt x="13207" y="1524"/>
                </a:lnTo>
                <a:lnTo>
                  <a:pt x="19938" y="1650"/>
                </a:lnTo>
                <a:lnTo>
                  <a:pt x="24510" y="1650"/>
                </a:lnTo>
                <a:lnTo>
                  <a:pt x="31819" y="1553"/>
                </a:lnTo>
                <a:lnTo>
                  <a:pt x="38687" y="1254"/>
                </a:lnTo>
                <a:lnTo>
                  <a:pt x="45102" y="740"/>
                </a:lnTo>
                <a:lnTo>
                  <a:pt x="5105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8785859" y="5442203"/>
            <a:ext cx="200393" cy="176022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8801354" y="5461000"/>
            <a:ext cx="180340" cy="156845"/>
          </a:xfrm>
          <a:custGeom>
            <a:avLst/>
            <a:gdLst/>
            <a:ahLst/>
            <a:cxnLst/>
            <a:rect l="l" t="t" r="r" b="b"/>
            <a:pathLst>
              <a:path w="180340" h="156845">
                <a:moveTo>
                  <a:pt x="32130" y="65278"/>
                </a:moveTo>
                <a:lnTo>
                  <a:pt x="15367" y="65278"/>
                </a:lnTo>
                <a:lnTo>
                  <a:pt x="14793" y="82331"/>
                </a:lnTo>
                <a:lnTo>
                  <a:pt x="14398" y="97313"/>
                </a:lnTo>
                <a:lnTo>
                  <a:pt x="14170" y="110247"/>
                </a:lnTo>
                <a:lnTo>
                  <a:pt x="14159" y="134581"/>
                </a:lnTo>
                <a:lnTo>
                  <a:pt x="14477" y="140703"/>
                </a:lnTo>
                <a:lnTo>
                  <a:pt x="15113" y="143090"/>
                </a:lnTo>
                <a:lnTo>
                  <a:pt x="16128" y="147396"/>
                </a:lnTo>
                <a:lnTo>
                  <a:pt x="18288" y="150749"/>
                </a:lnTo>
                <a:lnTo>
                  <a:pt x="21590" y="153187"/>
                </a:lnTo>
                <a:lnTo>
                  <a:pt x="24765" y="155613"/>
                </a:lnTo>
                <a:lnTo>
                  <a:pt x="28701" y="156832"/>
                </a:lnTo>
                <a:lnTo>
                  <a:pt x="36322" y="156832"/>
                </a:lnTo>
                <a:lnTo>
                  <a:pt x="39877" y="156070"/>
                </a:lnTo>
                <a:lnTo>
                  <a:pt x="43815" y="154559"/>
                </a:lnTo>
                <a:lnTo>
                  <a:pt x="47878" y="153047"/>
                </a:lnTo>
                <a:lnTo>
                  <a:pt x="53721" y="149898"/>
                </a:lnTo>
                <a:lnTo>
                  <a:pt x="61341" y="145097"/>
                </a:lnTo>
                <a:lnTo>
                  <a:pt x="60697" y="143827"/>
                </a:lnTo>
                <a:lnTo>
                  <a:pt x="38989" y="143827"/>
                </a:lnTo>
                <a:lnTo>
                  <a:pt x="35814" y="141986"/>
                </a:lnTo>
                <a:lnTo>
                  <a:pt x="33909" y="138290"/>
                </a:lnTo>
                <a:lnTo>
                  <a:pt x="32130" y="134581"/>
                </a:lnTo>
                <a:lnTo>
                  <a:pt x="31115" y="128549"/>
                </a:lnTo>
                <a:lnTo>
                  <a:pt x="31115" y="119506"/>
                </a:lnTo>
                <a:lnTo>
                  <a:pt x="32130" y="65278"/>
                </a:lnTo>
                <a:close/>
              </a:path>
              <a:path w="180340" h="156845">
                <a:moveTo>
                  <a:pt x="58293" y="139077"/>
                </a:moveTo>
                <a:lnTo>
                  <a:pt x="52197" y="142252"/>
                </a:lnTo>
                <a:lnTo>
                  <a:pt x="47244" y="143827"/>
                </a:lnTo>
                <a:lnTo>
                  <a:pt x="60697" y="143827"/>
                </a:lnTo>
                <a:lnTo>
                  <a:pt x="58293" y="139077"/>
                </a:lnTo>
                <a:close/>
              </a:path>
              <a:path w="180340" h="156845">
                <a:moveTo>
                  <a:pt x="34544" y="28447"/>
                </a:moveTo>
                <a:lnTo>
                  <a:pt x="28448" y="28447"/>
                </a:lnTo>
                <a:lnTo>
                  <a:pt x="24002" y="37718"/>
                </a:lnTo>
                <a:lnTo>
                  <a:pt x="19685" y="44703"/>
                </a:lnTo>
                <a:lnTo>
                  <a:pt x="15367" y="49275"/>
                </a:lnTo>
                <a:lnTo>
                  <a:pt x="11049" y="53975"/>
                </a:lnTo>
                <a:lnTo>
                  <a:pt x="5969" y="57531"/>
                </a:lnTo>
                <a:lnTo>
                  <a:pt x="0" y="60197"/>
                </a:lnTo>
                <a:lnTo>
                  <a:pt x="0" y="65912"/>
                </a:lnTo>
                <a:lnTo>
                  <a:pt x="5334" y="65531"/>
                </a:lnTo>
                <a:lnTo>
                  <a:pt x="10414" y="65278"/>
                </a:lnTo>
                <a:lnTo>
                  <a:pt x="57683" y="65278"/>
                </a:lnTo>
                <a:lnTo>
                  <a:pt x="58800" y="62737"/>
                </a:lnTo>
                <a:lnTo>
                  <a:pt x="60451" y="59562"/>
                </a:lnTo>
                <a:lnTo>
                  <a:pt x="62229" y="56768"/>
                </a:lnTo>
                <a:lnTo>
                  <a:pt x="61477" y="55371"/>
                </a:lnTo>
                <a:lnTo>
                  <a:pt x="32130" y="55371"/>
                </a:lnTo>
                <a:lnTo>
                  <a:pt x="34544" y="28447"/>
                </a:lnTo>
                <a:close/>
              </a:path>
              <a:path w="180340" h="156845">
                <a:moveTo>
                  <a:pt x="57683" y="65278"/>
                </a:moveTo>
                <a:lnTo>
                  <a:pt x="40640" y="65278"/>
                </a:lnTo>
                <a:lnTo>
                  <a:pt x="49022" y="65531"/>
                </a:lnTo>
                <a:lnTo>
                  <a:pt x="57403" y="65912"/>
                </a:lnTo>
                <a:lnTo>
                  <a:pt x="57683" y="65278"/>
                </a:lnTo>
                <a:close/>
              </a:path>
              <a:path w="180340" h="156845">
                <a:moveTo>
                  <a:pt x="61341" y="55118"/>
                </a:moveTo>
                <a:lnTo>
                  <a:pt x="32130" y="55371"/>
                </a:lnTo>
                <a:lnTo>
                  <a:pt x="61477" y="55371"/>
                </a:lnTo>
                <a:lnTo>
                  <a:pt x="61341" y="55118"/>
                </a:lnTo>
                <a:close/>
              </a:path>
              <a:path w="180340" h="156845">
                <a:moveTo>
                  <a:pt x="101236" y="18415"/>
                </a:moveTo>
                <a:lnTo>
                  <a:pt x="79121" y="18415"/>
                </a:lnTo>
                <a:lnTo>
                  <a:pt x="81279" y="19558"/>
                </a:lnTo>
                <a:lnTo>
                  <a:pt x="82169" y="21843"/>
                </a:lnTo>
                <a:lnTo>
                  <a:pt x="82835" y="26937"/>
                </a:lnTo>
                <a:lnTo>
                  <a:pt x="83311" y="38973"/>
                </a:lnTo>
                <a:lnTo>
                  <a:pt x="83515" y="52450"/>
                </a:lnTo>
                <a:lnTo>
                  <a:pt x="83587" y="107950"/>
                </a:lnTo>
                <a:lnTo>
                  <a:pt x="83462" y="118865"/>
                </a:lnTo>
                <a:lnTo>
                  <a:pt x="67055" y="149428"/>
                </a:lnTo>
                <a:lnTo>
                  <a:pt x="67055" y="155346"/>
                </a:lnTo>
                <a:lnTo>
                  <a:pt x="74366" y="154838"/>
                </a:lnTo>
                <a:lnTo>
                  <a:pt x="81057" y="154478"/>
                </a:lnTo>
                <a:lnTo>
                  <a:pt x="87129" y="154262"/>
                </a:lnTo>
                <a:lnTo>
                  <a:pt x="92582" y="154190"/>
                </a:lnTo>
                <a:lnTo>
                  <a:pt x="118110" y="154190"/>
                </a:lnTo>
                <a:lnTo>
                  <a:pt x="118110" y="149428"/>
                </a:lnTo>
                <a:lnTo>
                  <a:pt x="116586" y="148945"/>
                </a:lnTo>
                <a:lnTo>
                  <a:pt x="108076" y="146621"/>
                </a:lnTo>
                <a:lnTo>
                  <a:pt x="104394" y="145313"/>
                </a:lnTo>
                <a:lnTo>
                  <a:pt x="100456" y="96519"/>
                </a:lnTo>
                <a:lnTo>
                  <a:pt x="101346" y="88391"/>
                </a:lnTo>
                <a:lnTo>
                  <a:pt x="103124" y="83693"/>
                </a:lnTo>
                <a:lnTo>
                  <a:pt x="104901" y="78866"/>
                </a:lnTo>
                <a:lnTo>
                  <a:pt x="108076" y="74930"/>
                </a:lnTo>
                <a:lnTo>
                  <a:pt x="111209" y="72897"/>
                </a:lnTo>
                <a:lnTo>
                  <a:pt x="100202" y="72897"/>
                </a:lnTo>
                <a:lnTo>
                  <a:pt x="100229" y="52450"/>
                </a:lnTo>
                <a:lnTo>
                  <a:pt x="100345" y="47434"/>
                </a:lnTo>
                <a:lnTo>
                  <a:pt x="100665" y="36623"/>
                </a:lnTo>
                <a:lnTo>
                  <a:pt x="101092" y="23621"/>
                </a:lnTo>
                <a:lnTo>
                  <a:pt x="101236" y="18415"/>
                </a:lnTo>
                <a:close/>
              </a:path>
              <a:path w="180340" h="156845">
                <a:moveTo>
                  <a:pt x="118110" y="154190"/>
                </a:moveTo>
                <a:lnTo>
                  <a:pt x="92582" y="154190"/>
                </a:lnTo>
                <a:lnTo>
                  <a:pt x="97964" y="154262"/>
                </a:lnTo>
                <a:lnTo>
                  <a:pt x="104012" y="154478"/>
                </a:lnTo>
                <a:lnTo>
                  <a:pt x="110728" y="154838"/>
                </a:lnTo>
                <a:lnTo>
                  <a:pt x="118110" y="155346"/>
                </a:lnTo>
                <a:lnTo>
                  <a:pt x="118110" y="154190"/>
                </a:lnTo>
                <a:close/>
              </a:path>
              <a:path w="180340" h="156845">
                <a:moveTo>
                  <a:pt x="161304" y="67056"/>
                </a:moveTo>
                <a:lnTo>
                  <a:pt x="131572" y="67056"/>
                </a:lnTo>
                <a:lnTo>
                  <a:pt x="135000" y="68199"/>
                </a:lnTo>
                <a:lnTo>
                  <a:pt x="141097" y="72262"/>
                </a:lnTo>
                <a:lnTo>
                  <a:pt x="143255" y="75056"/>
                </a:lnTo>
                <a:lnTo>
                  <a:pt x="145796" y="81661"/>
                </a:lnTo>
                <a:lnTo>
                  <a:pt x="146303" y="88265"/>
                </a:lnTo>
                <a:lnTo>
                  <a:pt x="146238" y="101320"/>
                </a:lnTo>
                <a:lnTo>
                  <a:pt x="145542" y="134886"/>
                </a:lnTo>
                <a:lnTo>
                  <a:pt x="145415" y="138696"/>
                </a:lnTo>
                <a:lnTo>
                  <a:pt x="145084" y="139852"/>
                </a:lnTo>
                <a:lnTo>
                  <a:pt x="144962" y="140525"/>
                </a:lnTo>
                <a:lnTo>
                  <a:pt x="128904" y="149428"/>
                </a:lnTo>
                <a:lnTo>
                  <a:pt x="128904" y="155346"/>
                </a:lnTo>
                <a:lnTo>
                  <a:pt x="138175" y="154571"/>
                </a:lnTo>
                <a:lnTo>
                  <a:pt x="146303" y="154190"/>
                </a:lnTo>
                <a:lnTo>
                  <a:pt x="180086" y="154190"/>
                </a:lnTo>
                <a:lnTo>
                  <a:pt x="180086" y="149428"/>
                </a:lnTo>
                <a:lnTo>
                  <a:pt x="178689" y="149085"/>
                </a:lnTo>
                <a:lnTo>
                  <a:pt x="177546" y="148831"/>
                </a:lnTo>
                <a:lnTo>
                  <a:pt x="176784" y="148691"/>
                </a:lnTo>
                <a:lnTo>
                  <a:pt x="170052" y="147142"/>
                </a:lnTo>
                <a:lnTo>
                  <a:pt x="163239" y="101320"/>
                </a:lnTo>
                <a:lnTo>
                  <a:pt x="163195" y="93400"/>
                </a:lnTo>
                <a:lnTo>
                  <a:pt x="163000" y="81592"/>
                </a:lnTo>
                <a:lnTo>
                  <a:pt x="162687" y="75565"/>
                </a:lnTo>
                <a:lnTo>
                  <a:pt x="161965" y="68706"/>
                </a:lnTo>
                <a:lnTo>
                  <a:pt x="161862" y="68199"/>
                </a:lnTo>
                <a:lnTo>
                  <a:pt x="161304" y="67056"/>
                </a:lnTo>
                <a:close/>
              </a:path>
              <a:path w="180340" h="156845">
                <a:moveTo>
                  <a:pt x="180086" y="154190"/>
                </a:moveTo>
                <a:lnTo>
                  <a:pt x="153289" y="154190"/>
                </a:lnTo>
                <a:lnTo>
                  <a:pt x="157904" y="154262"/>
                </a:lnTo>
                <a:lnTo>
                  <a:pt x="163925" y="154478"/>
                </a:lnTo>
                <a:lnTo>
                  <a:pt x="180086" y="155346"/>
                </a:lnTo>
                <a:lnTo>
                  <a:pt x="180086" y="154190"/>
                </a:lnTo>
                <a:close/>
              </a:path>
              <a:path w="180340" h="156845">
                <a:moveTo>
                  <a:pt x="143001" y="52450"/>
                </a:moveTo>
                <a:lnTo>
                  <a:pt x="130555" y="52450"/>
                </a:lnTo>
                <a:lnTo>
                  <a:pt x="126365" y="53086"/>
                </a:lnTo>
                <a:lnTo>
                  <a:pt x="100202" y="72897"/>
                </a:lnTo>
                <a:lnTo>
                  <a:pt x="111209" y="72897"/>
                </a:lnTo>
                <a:lnTo>
                  <a:pt x="112775" y="71881"/>
                </a:lnTo>
                <a:lnTo>
                  <a:pt x="117348" y="68706"/>
                </a:lnTo>
                <a:lnTo>
                  <a:pt x="122300" y="67056"/>
                </a:lnTo>
                <a:lnTo>
                  <a:pt x="161304" y="67056"/>
                </a:lnTo>
                <a:lnTo>
                  <a:pt x="159130" y="62611"/>
                </a:lnTo>
                <a:lnTo>
                  <a:pt x="149478" y="54483"/>
                </a:lnTo>
                <a:lnTo>
                  <a:pt x="143001" y="52450"/>
                </a:lnTo>
                <a:close/>
              </a:path>
              <a:path w="180340" h="156845">
                <a:moveTo>
                  <a:pt x="99695" y="0"/>
                </a:moveTo>
                <a:lnTo>
                  <a:pt x="65786" y="13334"/>
                </a:lnTo>
                <a:lnTo>
                  <a:pt x="65786" y="19431"/>
                </a:lnTo>
                <a:lnTo>
                  <a:pt x="70485" y="18796"/>
                </a:lnTo>
                <a:lnTo>
                  <a:pt x="73787" y="18415"/>
                </a:lnTo>
                <a:lnTo>
                  <a:pt x="101236" y="18415"/>
                </a:lnTo>
                <a:lnTo>
                  <a:pt x="101346" y="14478"/>
                </a:lnTo>
                <a:lnTo>
                  <a:pt x="101726" y="7112"/>
                </a:lnTo>
                <a:lnTo>
                  <a:pt x="102362" y="1650"/>
                </a:lnTo>
                <a:lnTo>
                  <a:pt x="9969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8801354" y="5489447"/>
            <a:ext cx="62230" cy="128905"/>
          </a:xfrm>
          <a:custGeom>
            <a:avLst/>
            <a:gdLst/>
            <a:ahLst/>
            <a:cxnLst/>
            <a:rect l="l" t="t" r="r" b="b"/>
            <a:pathLst>
              <a:path w="62229" h="128904">
                <a:moveTo>
                  <a:pt x="28448" y="0"/>
                </a:moveTo>
                <a:lnTo>
                  <a:pt x="34544" y="0"/>
                </a:lnTo>
                <a:lnTo>
                  <a:pt x="32130" y="26923"/>
                </a:lnTo>
                <a:lnTo>
                  <a:pt x="61341" y="26669"/>
                </a:lnTo>
                <a:lnTo>
                  <a:pt x="62229" y="28320"/>
                </a:lnTo>
                <a:lnTo>
                  <a:pt x="60451" y="31114"/>
                </a:lnTo>
                <a:lnTo>
                  <a:pt x="58800" y="34289"/>
                </a:lnTo>
                <a:lnTo>
                  <a:pt x="57403" y="37464"/>
                </a:lnTo>
                <a:lnTo>
                  <a:pt x="49022" y="37083"/>
                </a:lnTo>
                <a:lnTo>
                  <a:pt x="40640" y="36829"/>
                </a:lnTo>
                <a:lnTo>
                  <a:pt x="32130" y="36829"/>
                </a:lnTo>
                <a:lnTo>
                  <a:pt x="31115" y="91058"/>
                </a:lnTo>
                <a:lnTo>
                  <a:pt x="31115" y="91693"/>
                </a:lnTo>
                <a:lnTo>
                  <a:pt x="31115" y="100101"/>
                </a:lnTo>
                <a:lnTo>
                  <a:pt x="32130" y="106133"/>
                </a:lnTo>
                <a:lnTo>
                  <a:pt x="33909" y="109842"/>
                </a:lnTo>
                <a:lnTo>
                  <a:pt x="35814" y="113537"/>
                </a:lnTo>
                <a:lnTo>
                  <a:pt x="38989" y="115379"/>
                </a:lnTo>
                <a:lnTo>
                  <a:pt x="43561" y="115379"/>
                </a:lnTo>
                <a:lnTo>
                  <a:pt x="47244" y="115379"/>
                </a:lnTo>
                <a:lnTo>
                  <a:pt x="52197" y="113804"/>
                </a:lnTo>
                <a:lnTo>
                  <a:pt x="58293" y="110629"/>
                </a:lnTo>
                <a:lnTo>
                  <a:pt x="61341" y="116649"/>
                </a:lnTo>
                <a:lnTo>
                  <a:pt x="53721" y="121450"/>
                </a:lnTo>
                <a:lnTo>
                  <a:pt x="47878" y="124599"/>
                </a:lnTo>
                <a:lnTo>
                  <a:pt x="43815" y="126110"/>
                </a:lnTo>
                <a:lnTo>
                  <a:pt x="39877" y="127622"/>
                </a:lnTo>
                <a:lnTo>
                  <a:pt x="36322" y="128384"/>
                </a:lnTo>
                <a:lnTo>
                  <a:pt x="33400" y="128384"/>
                </a:lnTo>
                <a:lnTo>
                  <a:pt x="28701" y="128384"/>
                </a:lnTo>
                <a:lnTo>
                  <a:pt x="24765" y="127165"/>
                </a:lnTo>
                <a:lnTo>
                  <a:pt x="21590" y="124739"/>
                </a:lnTo>
                <a:lnTo>
                  <a:pt x="18288" y="122300"/>
                </a:lnTo>
                <a:lnTo>
                  <a:pt x="16128" y="118948"/>
                </a:lnTo>
                <a:lnTo>
                  <a:pt x="15113" y="114642"/>
                </a:lnTo>
                <a:lnTo>
                  <a:pt x="14477" y="112255"/>
                </a:lnTo>
                <a:lnTo>
                  <a:pt x="14097" y="104927"/>
                </a:lnTo>
                <a:lnTo>
                  <a:pt x="14097" y="92709"/>
                </a:lnTo>
                <a:lnTo>
                  <a:pt x="14170" y="81799"/>
                </a:lnTo>
                <a:lnTo>
                  <a:pt x="14398" y="68865"/>
                </a:lnTo>
                <a:lnTo>
                  <a:pt x="14793" y="53883"/>
                </a:lnTo>
                <a:lnTo>
                  <a:pt x="15367" y="36829"/>
                </a:lnTo>
                <a:lnTo>
                  <a:pt x="10414" y="36829"/>
                </a:lnTo>
                <a:lnTo>
                  <a:pt x="5334" y="37083"/>
                </a:lnTo>
                <a:lnTo>
                  <a:pt x="0" y="37464"/>
                </a:lnTo>
                <a:lnTo>
                  <a:pt x="0" y="31749"/>
                </a:lnTo>
                <a:lnTo>
                  <a:pt x="5969" y="29082"/>
                </a:lnTo>
                <a:lnTo>
                  <a:pt x="11049" y="25526"/>
                </a:lnTo>
                <a:lnTo>
                  <a:pt x="15367" y="20827"/>
                </a:lnTo>
                <a:lnTo>
                  <a:pt x="19685" y="16255"/>
                </a:lnTo>
                <a:lnTo>
                  <a:pt x="24002" y="9270"/>
                </a:lnTo>
                <a:lnTo>
                  <a:pt x="284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8867140" y="5461000"/>
            <a:ext cx="114300" cy="155575"/>
          </a:xfrm>
          <a:custGeom>
            <a:avLst/>
            <a:gdLst/>
            <a:ahLst/>
            <a:cxnLst/>
            <a:rect l="l" t="t" r="r" b="b"/>
            <a:pathLst>
              <a:path w="114300" h="155575">
                <a:moveTo>
                  <a:pt x="33908" y="0"/>
                </a:moveTo>
                <a:lnTo>
                  <a:pt x="36575" y="1650"/>
                </a:lnTo>
                <a:lnTo>
                  <a:pt x="35940" y="7112"/>
                </a:lnTo>
                <a:lnTo>
                  <a:pt x="35559" y="14478"/>
                </a:lnTo>
                <a:lnTo>
                  <a:pt x="35305" y="23621"/>
                </a:lnTo>
                <a:lnTo>
                  <a:pt x="34879" y="36623"/>
                </a:lnTo>
                <a:lnTo>
                  <a:pt x="34559" y="47434"/>
                </a:lnTo>
                <a:lnTo>
                  <a:pt x="34359" y="56054"/>
                </a:lnTo>
                <a:lnTo>
                  <a:pt x="34289" y="62484"/>
                </a:lnTo>
                <a:lnTo>
                  <a:pt x="34289" y="64515"/>
                </a:lnTo>
                <a:lnTo>
                  <a:pt x="34289" y="67944"/>
                </a:lnTo>
                <a:lnTo>
                  <a:pt x="34416" y="72897"/>
                </a:lnTo>
                <a:lnTo>
                  <a:pt x="48259" y="59562"/>
                </a:lnTo>
                <a:lnTo>
                  <a:pt x="50926" y="57277"/>
                </a:lnTo>
                <a:lnTo>
                  <a:pt x="53720" y="55625"/>
                </a:lnTo>
                <a:lnTo>
                  <a:pt x="56641" y="54483"/>
                </a:lnTo>
                <a:lnTo>
                  <a:pt x="60578" y="53086"/>
                </a:lnTo>
                <a:lnTo>
                  <a:pt x="64769" y="52450"/>
                </a:lnTo>
                <a:lnTo>
                  <a:pt x="69214" y="52450"/>
                </a:lnTo>
                <a:lnTo>
                  <a:pt x="77215" y="52450"/>
                </a:lnTo>
                <a:lnTo>
                  <a:pt x="97408" y="93400"/>
                </a:lnTo>
                <a:lnTo>
                  <a:pt x="97535" y="134429"/>
                </a:lnTo>
                <a:lnTo>
                  <a:pt x="97535" y="139852"/>
                </a:lnTo>
                <a:lnTo>
                  <a:pt x="98170" y="143205"/>
                </a:lnTo>
                <a:lnTo>
                  <a:pt x="111759" y="148831"/>
                </a:lnTo>
                <a:lnTo>
                  <a:pt x="112902" y="149085"/>
                </a:lnTo>
                <a:lnTo>
                  <a:pt x="114300" y="149428"/>
                </a:lnTo>
                <a:lnTo>
                  <a:pt x="114300" y="155346"/>
                </a:lnTo>
                <a:lnTo>
                  <a:pt x="105540" y="154838"/>
                </a:lnTo>
                <a:lnTo>
                  <a:pt x="98139" y="154478"/>
                </a:lnTo>
                <a:lnTo>
                  <a:pt x="92118" y="154262"/>
                </a:lnTo>
                <a:lnTo>
                  <a:pt x="87502" y="154190"/>
                </a:lnTo>
                <a:lnTo>
                  <a:pt x="80517" y="154190"/>
                </a:lnTo>
                <a:lnTo>
                  <a:pt x="72389" y="154571"/>
                </a:lnTo>
                <a:lnTo>
                  <a:pt x="63118" y="155346"/>
                </a:lnTo>
                <a:lnTo>
                  <a:pt x="63118" y="149428"/>
                </a:lnTo>
                <a:lnTo>
                  <a:pt x="75945" y="145529"/>
                </a:lnTo>
                <a:lnTo>
                  <a:pt x="76707" y="145173"/>
                </a:lnTo>
                <a:lnTo>
                  <a:pt x="77342" y="144614"/>
                </a:lnTo>
                <a:lnTo>
                  <a:pt x="77977" y="143827"/>
                </a:lnTo>
                <a:lnTo>
                  <a:pt x="78612" y="143052"/>
                </a:lnTo>
                <a:lnTo>
                  <a:pt x="78993" y="141795"/>
                </a:lnTo>
                <a:lnTo>
                  <a:pt x="79248" y="140030"/>
                </a:lnTo>
                <a:lnTo>
                  <a:pt x="79628" y="138696"/>
                </a:lnTo>
                <a:lnTo>
                  <a:pt x="79755" y="134886"/>
                </a:lnTo>
                <a:lnTo>
                  <a:pt x="79882" y="128612"/>
                </a:lnTo>
                <a:lnTo>
                  <a:pt x="80517" y="98171"/>
                </a:lnTo>
                <a:lnTo>
                  <a:pt x="80517" y="88265"/>
                </a:lnTo>
                <a:lnTo>
                  <a:pt x="80009" y="81661"/>
                </a:lnTo>
                <a:lnTo>
                  <a:pt x="78739" y="78359"/>
                </a:lnTo>
                <a:lnTo>
                  <a:pt x="77469" y="75056"/>
                </a:lnTo>
                <a:lnTo>
                  <a:pt x="75310" y="72262"/>
                </a:lnTo>
                <a:lnTo>
                  <a:pt x="72262" y="70231"/>
                </a:lnTo>
                <a:lnTo>
                  <a:pt x="69214" y="68199"/>
                </a:lnTo>
                <a:lnTo>
                  <a:pt x="65785" y="67056"/>
                </a:lnTo>
                <a:lnTo>
                  <a:pt x="61849" y="67056"/>
                </a:lnTo>
                <a:lnTo>
                  <a:pt x="56514" y="67056"/>
                </a:lnTo>
                <a:lnTo>
                  <a:pt x="51561" y="68706"/>
                </a:lnTo>
                <a:lnTo>
                  <a:pt x="46989" y="71881"/>
                </a:lnTo>
                <a:lnTo>
                  <a:pt x="42290" y="74930"/>
                </a:lnTo>
                <a:lnTo>
                  <a:pt x="39115" y="78866"/>
                </a:lnTo>
                <a:lnTo>
                  <a:pt x="37337" y="83693"/>
                </a:lnTo>
                <a:lnTo>
                  <a:pt x="35559" y="88391"/>
                </a:lnTo>
                <a:lnTo>
                  <a:pt x="34670" y="96519"/>
                </a:lnTo>
                <a:lnTo>
                  <a:pt x="34670" y="107950"/>
                </a:lnTo>
                <a:lnTo>
                  <a:pt x="42290" y="146621"/>
                </a:lnTo>
                <a:lnTo>
                  <a:pt x="48767" y="148374"/>
                </a:lnTo>
                <a:lnTo>
                  <a:pt x="49529" y="148590"/>
                </a:lnTo>
                <a:lnTo>
                  <a:pt x="50800" y="148945"/>
                </a:lnTo>
                <a:lnTo>
                  <a:pt x="52324" y="149428"/>
                </a:lnTo>
                <a:lnTo>
                  <a:pt x="52324" y="155346"/>
                </a:lnTo>
                <a:lnTo>
                  <a:pt x="44942" y="154838"/>
                </a:lnTo>
                <a:lnTo>
                  <a:pt x="38226" y="154478"/>
                </a:lnTo>
                <a:lnTo>
                  <a:pt x="32178" y="154262"/>
                </a:lnTo>
                <a:lnTo>
                  <a:pt x="26796" y="154190"/>
                </a:lnTo>
                <a:lnTo>
                  <a:pt x="21343" y="154262"/>
                </a:lnTo>
                <a:lnTo>
                  <a:pt x="15271" y="154478"/>
                </a:lnTo>
                <a:lnTo>
                  <a:pt x="8580" y="154838"/>
                </a:lnTo>
                <a:lnTo>
                  <a:pt x="1269" y="155346"/>
                </a:lnTo>
                <a:lnTo>
                  <a:pt x="1269" y="149428"/>
                </a:lnTo>
                <a:lnTo>
                  <a:pt x="2793" y="149009"/>
                </a:lnTo>
                <a:lnTo>
                  <a:pt x="3936" y="148691"/>
                </a:lnTo>
                <a:lnTo>
                  <a:pt x="4699" y="148488"/>
                </a:lnTo>
                <a:lnTo>
                  <a:pt x="11049" y="146786"/>
                </a:lnTo>
                <a:lnTo>
                  <a:pt x="14604" y="145491"/>
                </a:lnTo>
                <a:lnTo>
                  <a:pt x="15493" y="144576"/>
                </a:lnTo>
                <a:lnTo>
                  <a:pt x="16382" y="143662"/>
                </a:lnTo>
                <a:lnTo>
                  <a:pt x="17861" y="101320"/>
                </a:lnTo>
                <a:lnTo>
                  <a:pt x="17906" y="83819"/>
                </a:lnTo>
                <a:lnTo>
                  <a:pt x="17811" y="57937"/>
                </a:lnTo>
                <a:lnTo>
                  <a:pt x="15493" y="19558"/>
                </a:lnTo>
                <a:lnTo>
                  <a:pt x="13334" y="18415"/>
                </a:lnTo>
                <a:lnTo>
                  <a:pt x="10032" y="18415"/>
                </a:lnTo>
                <a:lnTo>
                  <a:pt x="8000" y="18415"/>
                </a:lnTo>
                <a:lnTo>
                  <a:pt x="4699" y="18796"/>
                </a:lnTo>
                <a:lnTo>
                  <a:pt x="0" y="19431"/>
                </a:lnTo>
                <a:lnTo>
                  <a:pt x="0" y="13334"/>
                </a:lnTo>
                <a:lnTo>
                  <a:pt x="29463" y="2666"/>
                </a:lnTo>
                <a:lnTo>
                  <a:pt x="3390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9031223" y="5442203"/>
            <a:ext cx="598551" cy="181254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3541776" y="5850635"/>
            <a:ext cx="128803" cy="1288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3552190" y="5863894"/>
            <a:ext cx="118872" cy="118833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3813047" y="5823203"/>
            <a:ext cx="104360" cy="150088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3822827" y="5836818"/>
            <a:ext cx="94996" cy="141046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3938015" y="5820155"/>
            <a:ext cx="32861" cy="192798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3952494" y="5838697"/>
            <a:ext cx="14604" cy="173355"/>
          </a:xfrm>
          <a:custGeom>
            <a:avLst/>
            <a:gdLst/>
            <a:ahLst/>
            <a:cxnLst/>
            <a:rect l="l" t="t" r="r" b="b"/>
            <a:pathLst>
              <a:path w="14604" h="173354">
                <a:moveTo>
                  <a:pt x="0" y="173100"/>
                </a:moveTo>
                <a:lnTo>
                  <a:pt x="14324" y="173100"/>
                </a:lnTo>
                <a:lnTo>
                  <a:pt x="14324" y="0"/>
                </a:lnTo>
                <a:lnTo>
                  <a:pt x="0" y="0"/>
                </a:lnTo>
                <a:lnTo>
                  <a:pt x="0" y="1731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3947921" y="5834126"/>
            <a:ext cx="23495" cy="182245"/>
          </a:xfrm>
          <a:custGeom>
            <a:avLst/>
            <a:gdLst/>
            <a:ahLst/>
            <a:cxnLst/>
            <a:rect l="l" t="t" r="r" b="b"/>
            <a:pathLst>
              <a:path w="23495" h="182245">
                <a:moveTo>
                  <a:pt x="0" y="182245"/>
                </a:moveTo>
                <a:lnTo>
                  <a:pt x="23468" y="182245"/>
                </a:lnTo>
                <a:lnTo>
                  <a:pt x="23468" y="0"/>
                </a:lnTo>
                <a:lnTo>
                  <a:pt x="0" y="0"/>
                </a:lnTo>
                <a:lnTo>
                  <a:pt x="0" y="18224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3985259" y="5862822"/>
            <a:ext cx="121158" cy="110520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4000246" y="5881395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56133" y="0"/>
                </a:moveTo>
                <a:lnTo>
                  <a:pt x="49149" y="0"/>
                </a:lnTo>
                <a:lnTo>
                  <a:pt x="42342" y="531"/>
                </a:lnTo>
                <a:lnTo>
                  <a:pt x="9802" y="24887"/>
                </a:lnTo>
                <a:lnTo>
                  <a:pt x="59" y="62318"/>
                </a:lnTo>
                <a:lnTo>
                  <a:pt x="0" y="68618"/>
                </a:lnTo>
                <a:lnTo>
                  <a:pt x="762" y="73304"/>
                </a:lnTo>
                <a:lnTo>
                  <a:pt x="2310" y="77698"/>
                </a:lnTo>
                <a:lnTo>
                  <a:pt x="3682" y="81927"/>
                </a:lnTo>
                <a:lnTo>
                  <a:pt x="5968" y="85382"/>
                </a:lnTo>
                <a:lnTo>
                  <a:pt x="9143" y="87985"/>
                </a:lnTo>
                <a:lnTo>
                  <a:pt x="12191" y="90601"/>
                </a:lnTo>
                <a:lnTo>
                  <a:pt x="16001" y="91897"/>
                </a:lnTo>
                <a:lnTo>
                  <a:pt x="27050" y="91897"/>
                </a:lnTo>
                <a:lnTo>
                  <a:pt x="33146" y="89801"/>
                </a:lnTo>
                <a:lnTo>
                  <a:pt x="38862" y="85623"/>
                </a:lnTo>
                <a:lnTo>
                  <a:pt x="43265" y="81927"/>
                </a:lnTo>
                <a:lnTo>
                  <a:pt x="44319" y="80835"/>
                </a:lnTo>
                <a:lnTo>
                  <a:pt x="23875" y="80835"/>
                </a:lnTo>
                <a:lnTo>
                  <a:pt x="21081" y="79311"/>
                </a:lnTo>
                <a:lnTo>
                  <a:pt x="19303" y="76276"/>
                </a:lnTo>
                <a:lnTo>
                  <a:pt x="17399" y="73228"/>
                </a:lnTo>
                <a:lnTo>
                  <a:pt x="16517" y="68618"/>
                </a:lnTo>
                <a:lnTo>
                  <a:pt x="23875" y="26936"/>
                </a:lnTo>
                <a:lnTo>
                  <a:pt x="42799" y="7340"/>
                </a:lnTo>
                <a:lnTo>
                  <a:pt x="66287" y="7340"/>
                </a:lnTo>
                <a:lnTo>
                  <a:pt x="61594" y="2171"/>
                </a:lnTo>
                <a:lnTo>
                  <a:pt x="56133" y="0"/>
                </a:lnTo>
                <a:close/>
              </a:path>
              <a:path w="101600" h="92075">
                <a:moveTo>
                  <a:pt x="70738" y="65011"/>
                </a:moveTo>
                <a:lnTo>
                  <a:pt x="57912" y="65011"/>
                </a:lnTo>
                <a:lnTo>
                  <a:pt x="57530" y="68237"/>
                </a:lnTo>
                <a:lnTo>
                  <a:pt x="57403" y="85877"/>
                </a:lnTo>
                <a:lnTo>
                  <a:pt x="61467" y="91897"/>
                </a:lnTo>
                <a:lnTo>
                  <a:pt x="73913" y="91897"/>
                </a:lnTo>
                <a:lnTo>
                  <a:pt x="77850" y="90855"/>
                </a:lnTo>
                <a:lnTo>
                  <a:pt x="85470" y="86702"/>
                </a:lnTo>
                <a:lnTo>
                  <a:pt x="90042" y="82880"/>
                </a:lnTo>
                <a:lnTo>
                  <a:pt x="91605" y="81203"/>
                </a:lnTo>
                <a:lnTo>
                  <a:pt x="74675" y="81203"/>
                </a:lnTo>
                <a:lnTo>
                  <a:pt x="73151" y="80314"/>
                </a:lnTo>
                <a:lnTo>
                  <a:pt x="72136" y="78549"/>
                </a:lnTo>
                <a:lnTo>
                  <a:pt x="71246" y="76784"/>
                </a:lnTo>
                <a:lnTo>
                  <a:pt x="70738" y="73850"/>
                </a:lnTo>
                <a:lnTo>
                  <a:pt x="70738" y="65011"/>
                </a:lnTo>
                <a:close/>
              </a:path>
              <a:path w="101600" h="92075">
                <a:moveTo>
                  <a:pt x="89915" y="72275"/>
                </a:moveTo>
                <a:lnTo>
                  <a:pt x="78612" y="81203"/>
                </a:lnTo>
                <a:lnTo>
                  <a:pt x="91605" y="81203"/>
                </a:lnTo>
                <a:lnTo>
                  <a:pt x="95250" y="77292"/>
                </a:lnTo>
                <a:lnTo>
                  <a:pt x="89915" y="72275"/>
                </a:lnTo>
                <a:close/>
              </a:path>
              <a:path w="101600" h="92075">
                <a:moveTo>
                  <a:pt x="66287" y="7340"/>
                </a:moveTo>
                <a:lnTo>
                  <a:pt x="52958" y="7340"/>
                </a:lnTo>
                <a:lnTo>
                  <a:pt x="56261" y="9055"/>
                </a:lnTo>
                <a:lnTo>
                  <a:pt x="60325" y="15875"/>
                </a:lnTo>
                <a:lnTo>
                  <a:pt x="61340" y="21107"/>
                </a:lnTo>
                <a:lnTo>
                  <a:pt x="61292" y="33696"/>
                </a:lnTo>
                <a:lnTo>
                  <a:pt x="60832" y="38849"/>
                </a:lnTo>
                <a:lnTo>
                  <a:pt x="38480" y="77698"/>
                </a:lnTo>
                <a:lnTo>
                  <a:pt x="33019" y="80835"/>
                </a:lnTo>
                <a:lnTo>
                  <a:pt x="44319" y="80835"/>
                </a:lnTo>
                <a:lnTo>
                  <a:pt x="47732" y="77292"/>
                </a:lnTo>
                <a:lnTo>
                  <a:pt x="52310" y="71671"/>
                </a:lnTo>
                <a:lnTo>
                  <a:pt x="57023" y="65011"/>
                </a:lnTo>
                <a:lnTo>
                  <a:pt x="70738" y="65011"/>
                </a:lnTo>
                <a:lnTo>
                  <a:pt x="70738" y="64858"/>
                </a:lnTo>
                <a:lnTo>
                  <a:pt x="71627" y="56489"/>
                </a:lnTo>
                <a:lnTo>
                  <a:pt x="73151" y="44640"/>
                </a:lnTo>
                <a:lnTo>
                  <a:pt x="80702" y="33696"/>
                </a:lnTo>
                <a:lnTo>
                  <a:pt x="86388" y="25577"/>
                </a:lnTo>
                <a:lnTo>
                  <a:pt x="72136" y="25577"/>
                </a:lnTo>
                <a:lnTo>
                  <a:pt x="71627" y="17208"/>
                </a:lnTo>
                <a:lnTo>
                  <a:pt x="69468" y="10845"/>
                </a:lnTo>
                <a:lnTo>
                  <a:pt x="66287" y="7340"/>
                </a:lnTo>
                <a:close/>
              </a:path>
              <a:path w="101600" h="92075">
                <a:moveTo>
                  <a:pt x="101218" y="1485"/>
                </a:moveTo>
                <a:lnTo>
                  <a:pt x="85089" y="1485"/>
                </a:lnTo>
                <a:lnTo>
                  <a:pt x="72898" y="25488"/>
                </a:lnTo>
                <a:lnTo>
                  <a:pt x="72136" y="25577"/>
                </a:lnTo>
                <a:lnTo>
                  <a:pt x="86388" y="25577"/>
                </a:lnTo>
                <a:lnTo>
                  <a:pt x="87741" y="23645"/>
                </a:lnTo>
                <a:lnTo>
                  <a:pt x="94279" y="14488"/>
                </a:lnTo>
                <a:lnTo>
                  <a:pt x="100329" y="6223"/>
                </a:lnTo>
                <a:lnTo>
                  <a:pt x="101218" y="148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4016755" y="5888735"/>
            <a:ext cx="45085" cy="73660"/>
          </a:xfrm>
          <a:custGeom>
            <a:avLst/>
            <a:gdLst/>
            <a:ahLst/>
            <a:cxnLst/>
            <a:rect l="l" t="t" r="r" b="b"/>
            <a:pathLst>
              <a:path w="45085" h="73660">
                <a:moveTo>
                  <a:pt x="32004" y="0"/>
                </a:moveTo>
                <a:lnTo>
                  <a:pt x="26289" y="0"/>
                </a:lnTo>
                <a:lnTo>
                  <a:pt x="21082" y="2552"/>
                </a:lnTo>
                <a:lnTo>
                  <a:pt x="1063" y="41468"/>
                </a:lnTo>
                <a:lnTo>
                  <a:pt x="0" y="54978"/>
                </a:lnTo>
                <a:lnTo>
                  <a:pt x="0" y="61239"/>
                </a:lnTo>
                <a:lnTo>
                  <a:pt x="889" y="65887"/>
                </a:lnTo>
                <a:lnTo>
                  <a:pt x="2794" y="68935"/>
                </a:lnTo>
                <a:lnTo>
                  <a:pt x="4572" y="71970"/>
                </a:lnTo>
                <a:lnTo>
                  <a:pt x="7366" y="73494"/>
                </a:lnTo>
                <a:lnTo>
                  <a:pt x="11176" y="73494"/>
                </a:lnTo>
                <a:lnTo>
                  <a:pt x="16510" y="73494"/>
                </a:lnTo>
                <a:lnTo>
                  <a:pt x="43307" y="37960"/>
                </a:lnTo>
                <a:lnTo>
                  <a:pt x="44831" y="25806"/>
                </a:lnTo>
                <a:lnTo>
                  <a:pt x="44831" y="20840"/>
                </a:lnTo>
                <a:lnTo>
                  <a:pt x="44831" y="13766"/>
                </a:lnTo>
                <a:lnTo>
                  <a:pt x="43815" y="8534"/>
                </a:lnTo>
                <a:lnTo>
                  <a:pt x="41783" y="5118"/>
                </a:lnTo>
                <a:lnTo>
                  <a:pt x="39751" y="1714"/>
                </a:lnTo>
                <a:lnTo>
                  <a:pt x="36449" y="0"/>
                </a:lnTo>
                <a:lnTo>
                  <a:pt x="3200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4000246" y="5881395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49149" y="0"/>
                </a:moveTo>
                <a:lnTo>
                  <a:pt x="56133" y="0"/>
                </a:lnTo>
                <a:lnTo>
                  <a:pt x="61594" y="2171"/>
                </a:lnTo>
                <a:lnTo>
                  <a:pt x="65531" y="6502"/>
                </a:lnTo>
                <a:lnTo>
                  <a:pt x="69468" y="10845"/>
                </a:lnTo>
                <a:lnTo>
                  <a:pt x="71627" y="17208"/>
                </a:lnTo>
                <a:lnTo>
                  <a:pt x="72136" y="25577"/>
                </a:lnTo>
                <a:lnTo>
                  <a:pt x="72898" y="25488"/>
                </a:lnTo>
                <a:lnTo>
                  <a:pt x="85089" y="1485"/>
                </a:lnTo>
                <a:lnTo>
                  <a:pt x="101218" y="1485"/>
                </a:lnTo>
                <a:lnTo>
                  <a:pt x="100329" y="6223"/>
                </a:lnTo>
                <a:lnTo>
                  <a:pt x="94279" y="14488"/>
                </a:lnTo>
                <a:lnTo>
                  <a:pt x="87741" y="23645"/>
                </a:lnTo>
                <a:lnTo>
                  <a:pt x="80702" y="33696"/>
                </a:lnTo>
                <a:lnTo>
                  <a:pt x="73151" y="44640"/>
                </a:lnTo>
                <a:lnTo>
                  <a:pt x="71627" y="56489"/>
                </a:lnTo>
                <a:lnTo>
                  <a:pt x="70738" y="64858"/>
                </a:lnTo>
                <a:lnTo>
                  <a:pt x="70738" y="69761"/>
                </a:lnTo>
                <a:lnTo>
                  <a:pt x="70738" y="73850"/>
                </a:lnTo>
                <a:lnTo>
                  <a:pt x="71246" y="76784"/>
                </a:lnTo>
                <a:lnTo>
                  <a:pt x="72136" y="78549"/>
                </a:lnTo>
                <a:lnTo>
                  <a:pt x="73151" y="80314"/>
                </a:lnTo>
                <a:lnTo>
                  <a:pt x="74675" y="81203"/>
                </a:lnTo>
                <a:lnTo>
                  <a:pt x="76834" y="81203"/>
                </a:lnTo>
                <a:lnTo>
                  <a:pt x="78612" y="81203"/>
                </a:lnTo>
                <a:lnTo>
                  <a:pt x="89915" y="72275"/>
                </a:lnTo>
                <a:lnTo>
                  <a:pt x="95250" y="77292"/>
                </a:lnTo>
                <a:lnTo>
                  <a:pt x="73913" y="91897"/>
                </a:lnTo>
                <a:lnTo>
                  <a:pt x="69723" y="91897"/>
                </a:lnTo>
                <a:lnTo>
                  <a:pt x="61467" y="91897"/>
                </a:lnTo>
                <a:lnTo>
                  <a:pt x="57403" y="85877"/>
                </a:lnTo>
                <a:lnTo>
                  <a:pt x="57403" y="73850"/>
                </a:lnTo>
                <a:lnTo>
                  <a:pt x="57403" y="71183"/>
                </a:lnTo>
                <a:lnTo>
                  <a:pt x="57530" y="68237"/>
                </a:lnTo>
                <a:lnTo>
                  <a:pt x="57912" y="65011"/>
                </a:lnTo>
                <a:lnTo>
                  <a:pt x="57023" y="65011"/>
                </a:lnTo>
                <a:lnTo>
                  <a:pt x="27050" y="91897"/>
                </a:lnTo>
                <a:lnTo>
                  <a:pt x="20574" y="91897"/>
                </a:lnTo>
                <a:lnTo>
                  <a:pt x="16001" y="91897"/>
                </a:lnTo>
                <a:lnTo>
                  <a:pt x="12191" y="90601"/>
                </a:lnTo>
                <a:lnTo>
                  <a:pt x="9143" y="87985"/>
                </a:lnTo>
                <a:lnTo>
                  <a:pt x="5968" y="85382"/>
                </a:lnTo>
                <a:lnTo>
                  <a:pt x="3682" y="81927"/>
                </a:lnTo>
                <a:lnTo>
                  <a:pt x="2286" y="77622"/>
                </a:lnTo>
                <a:lnTo>
                  <a:pt x="762" y="73304"/>
                </a:lnTo>
                <a:lnTo>
                  <a:pt x="0" y="68618"/>
                </a:lnTo>
                <a:lnTo>
                  <a:pt x="0" y="63525"/>
                </a:lnTo>
                <a:lnTo>
                  <a:pt x="9802" y="24887"/>
                </a:lnTo>
                <a:lnTo>
                  <a:pt x="42342" y="531"/>
                </a:lnTo>
                <a:lnTo>
                  <a:pt x="491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4107179" y="5882640"/>
            <a:ext cx="130301" cy="51117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4121022" y="5901118"/>
            <a:ext cx="112395" cy="33020"/>
          </a:xfrm>
          <a:custGeom>
            <a:avLst/>
            <a:gdLst/>
            <a:ahLst/>
            <a:cxnLst/>
            <a:rect l="l" t="t" r="r" b="b"/>
            <a:pathLst>
              <a:path w="112395" h="33020">
                <a:moveTo>
                  <a:pt x="62660" y="12928"/>
                </a:moveTo>
                <a:lnTo>
                  <a:pt x="33527" y="12928"/>
                </a:lnTo>
                <a:lnTo>
                  <a:pt x="41275" y="16179"/>
                </a:lnTo>
                <a:lnTo>
                  <a:pt x="51562" y="22694"/>
                </a:lnTo>
                <a:lnTo>
                  <a:pt x="58987" y="26964"/>
                </a:lnTo>
                <a:lnTo>
                  <a:pt x="66008" y="30016"/>
                </a:lnTo>
                <a:lnTo>
                  <a:pt x="72600" y="31849"/>
                </a:lnTo>
                <a:lnTo>
                  <a:pt x="78739" y="32461"/>
                </a:lnTo>
                <a:lnTo>
                  <a:pt x="86994" y="32461"/>
                </a:lnTo>
                <a:lnTo>
                  <a:pt x="93979" y="29654"/>
                </a:lnTo>
                <a:lnTo>
                  <a:pt x="99822" y="24041"/>
                </a:lnTo>
                <a:lnTo>
                  <a:pt x="104412" y="19532"/>
                </a:lnTo>
                <a:lnTo>
                  <a:pt x="75691" y="19532"/>
                </a:lnTo>
                <a:lnTo>
                  <a:pt x="67944" y="16268"/>
                </a:lnTo>
                <a:lnTo>
                  <a:pt x="62660" y="12928"/>
                </a:lnTo>
                <a:close/>
              </a:path>
              <a:path w="112395" h="33020">
                <a:moveTo>
                  <a:pt x="30987" y="0"/>
                </a:moveTo>
                <a:lnTo>
                  <a:pt x="23875" y="0"/>
                </a:lnTo>
                <a:lnTo>
                  <a:pt x="17764" y="2439"/>
                </a:lnTo>
                <a:lnTo>
                  <a:pt x="7365" y="12166"/>
                </a:lnTo>
                <a:lnTo>
                  <a:pt x="3175" y="18249"/>
                </a:lnTo>
                <a:lnTo>
                  <a:pt x="0" y="25577"/>
                </a:lnTo>
                <a:lnTo>
                  <a:pt x="7238" y="29667"/>
                </a:lnTo>
                <a:lnTo>
                  <a:pt x="9778" y="24206"/>
                </a:lnTo>
                <a:lnTo>
                  <a:pt x="12826" y="20053"/>
                </a:lnTo>
                <a:lnTo>
                  <a:pt x="19685" y="14351"/>
                </a:lnTo>
                <a:lnTo>
                  <a:pt x="23622" y="12928"/>
                </a:lnTo>
                <a:lnTo>
                  <a:pt x="62660" y="12928"/>
                </a:lnTo>
                <a:lnTo>
                  <a:pt x="57657" y="9766"/>
                </a:lnTo>
                <a:lnTo>
                  <a:pt x="50204" y="5491"/>
                </a:lnTo>
                <a:lnTo>
                  <a:pt x="43225" y="2425"/>
                </a:lnTo>
                <a:lnTo>
                  <a:pt x="36869" y="609"/>
                </a:lnTo>
                <a:lnTo>
                  <a:pt x="30987" y="0"/>
                </a:lnTo>
                <a:close/>
              </a:path>
              <a:path w="112395" h="33020">
                <a:moveTo>
                  <a:pt x="105028" y="2324"/>
                </a:moveTo>
                <a:lnTo>
                  <a:pt x="101346" y="8204"/>
                </a:lnTo>
                <a:lnTo>
                  <a:pt x="97789" y="12547"/>
                </a:lnTo>
                <a:lnTo>
                  <a:pt x="94234" y="15341"/>
                </a:lnTo>
                <a:lnTo>
                  <a:pt x="90804" y="18135"/>
                </a:lnTo>
                <a:lnTo>
                  <a:pt x="86360" y="19532"/>
                </a:lnTo>
                <a:lnTo>
                  <a:pt x="104412" y="19532"/>
                </a:lnTo>
                <a:lnTo>
                  <a:pt x="105537" y="18427"/>
                </a:lnTo>
                <a:lnTo>
                  <a:pt x="109727" y="12865"/>
                </a:lnTo>
                <a:lnTo>
                  <a:pt x="112394" y="7340"/>
                </a:lnTo>
                <a:lnTo>
                  <a:pt x="105028" y="232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4121022" y="5901118"/>
            <a:ext cx="112395" cy="33020"/>
          </a:xfrm>
          <a:custGeom>
            <a:avLst/>
            <a:gdLst/>
            <a:ahLst/>
            <a:cxnLst/>
            <a:rect l="l" t="t" r="r" b="b"/>
            <a:pathLst>
              <a:path w="112395" h="33020">
                <a:moveTo>
                  <a:pt x="30987" y="0"/>
                </a:moveTo>
                <a:lnTo>
                  <a:pt x="67944" y="16268"/>
                </a:lnTo>
                <a:lnTo>
                  <a:pt x="75691" y="19532"/>
                </a:lnTo>
                <a:lnTo>
                  <a:pt x="81025" y="19532"/>
                </a:lnTo>
                <a:lnTo>
                  <a:pt x="86360" y="19532"/>
                </a:lnTo>
                <a:lnTo>
                  <a:pt x="90804" y="18135"/>
                </a:lnTo>
                <a:lnTo>
                  <a:pt x="94234" y="15341"/>
                </a:lnTo>
                <a:lnTo>
                  <a:pt x="97789" y="12547"/>
                </a:lnTo>
                <a:lnTo>
                  <a:pt x="101346" y="8204"/>
                </a:lnTo>
                <a:lnTo>
                  <a:pt x="105028" y="2324"/>
                </a:lnTo>
                <a:lnTo>
                  <a:pt x="112394" y="7340"/>
                </a:lnTo>
                <a:lnTo>
                  <a:pt x="109727" y="12865"/>
                </a:lnTo>
                <a:lnTo>
                  <a:pt x="105537" y="18427"/>
                </a:lnTo>
                <a:lnTo>
                  <a:pt x="99822" y="24041"/>
                </a:lnTo>
                <a:lnTo>
                  <a:pt x="93979" y="29654"/>
                </a:lnTo>
                <a:lnTo>
                  <a:pt x="86994" y="32461"/>
                </a:lnTo>
                <a:lnTo>
                  <a:pt x="78739" y="32461"/>
                </a:lnTo>
                <a:lnTo>
                  <a:pt x="41275" y="16179"/>
                </a:lnTo>
                <a:lnTo>
                  <a:pt x="33527" y="12928"/>
                </a:lnTo>
                <a:lnTo>
                  <a:pt x="28193" y="12928"/>
                </a:lnTo>
                <a:lnTo>
                  <a:pt x="23622" y="12928"/>
                </a:lnTo>
                <a:lnTo>
                  <a:pt x="19685" y="14351"/>
                </a:lnTo>
                <a:lnTo>
                  <a:pt x="16255" y="17195"/>
                </a:lnTo>
                <a:lnTo>
                  <a:pt x="12826" y="20053"/>
                </a:lnTo>
                <a:lnTo>
                  <a:pt x="9778" y="24206"/>
                </a:lnTo>
                <a:lnTo>
                  <a:pt x="7238" y="29667"/>
                </a:lnTo>
                <a:lnTo>
                  <a:pt x="0" y="25577"/>
                </a:lnTo>
                <a:lnTo>
                  <a:pt x="23875" y="0"/>
                </a:lnTo>
                <a:lnTo>
                  <a:pt x="309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4235196" y="5826252"/>
            <a:ext cx="295148" cy="151612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4533900" y="5818632"/>
            <a:ext cx="78527" cy="195821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4543678" y="5832818"/>
            <a:ext cx="183007" cy="185597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4620514" y="5881395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56134" y="0"/>
                </a:moveTo>
                <a:lnTo>
                  <a:pt x="49149" y="0"/>
                </a:lnTo>
                <a:lnTo>
                  <a:pt x="42342" y="531"/>
                </a:lnTo>
                <a:lnTo>
                  <a:pt x="9802" y="24887"/>
                </a:lnTo>
                <a:lnTo>
                  <a:pt x="59" y="62318"/>
                </a:lnTo>
                <a:lnTo>
                  <a:pt x="0" y="68618"/>
                </a:lnTo>
                <a:lnTo>
                  <a:pt x="762" y="73304"/>
                </a:lnTo>
                <a:lnTo>
                  <a:pt x="2310" y="77698"/>
                </a:lnTo>
                <a:lnTo>
                  <a:pt x="3683" y="81927"/>
                </a:lnTo>
                <a:lnTo>
                  <a:pt x="5969" y="85382"/>
                </a:lnTo>
                <a:lnTo>
                  <a:pt x="9144" y="87985"/>
                </a:lnTo>
                <a:lnTo>
                  <a:pt x="12191" y="90601"/>
                </a:lnTo>
                <a:lnTo>
                  <a:pt x="16001" y="91897"/>
                </a:lnTo>
                <a:lnTo>
                  <a:pt x="27050" y="91897"/>
                </a:lnTo>
                <a:lnTo>
                  <a:pt x="33147" y="89801"/>
                </a:lnTo>
                <a:lnTo>
                  <a:pt x="38862" y="85623"/>
                </a:lnTo>
                <a:lnTo>
                  <a:pt x="43265" y="81927"/>
                </a:lnTo>
                <a:lnTo>
                  <a:pt x="44319" y="80835"/>
                </a:lnTo>
                <a:lnTo>
                  <a:pt x="23875" y="80835"/>
                </a:lnTo>
                <a:lnTo>
                  <a:pt x="21082" y="79311"/>
                </a:lnTo>
                <a:lnTo>
                  <a:pt x="19303" y="76276"/>
                </a:lnTo>
                <a:lnTo>
                  <a:pt x="17399" y="73228"/>
                </a:lnTo>
                <a:lnTo>
                  <a:pt x="16517" y="68618"/>
                </a:lnTo>
                <a:lnTo>
                  <a:pt x="23875" y="26936"/>
                </a:lnTo>
                <a:lnTo>
                  <a:pt x="42799" y="7340"/>
                </a:lnTo>
                <a:lnTo>
                  <a:pt x="66287" y="7340"/>
                </a:lnTo>
                <a:lnTo>
                  <a:pt x="61595" y="2171"/>
                </a:lnTo>
                <a:lnTo>
                  <a:pt x="56134" y="0"/>
                </a:lnTo>
                <a:close/>
              </a:path>
              <a:path w="101600" h="92075">
                <a:moveTo>
                  <a:pt x="70738" y="65011"/>
                </a:moveTo>
                <a:lnTo>
                  <a:pt x="57912" y="65011"/>
                </a:lnTo>
                <a:lnTo>
                  <a:pt x="57531" y="68237"/>
                </a:lnTo>
                <a:lnTo>
                  <a:pt x="57403" y="85877"/>
                </a:lnTo>
                <a:lnTo>
                  <a:pt x="61468" y="91897"/>
                </a:lnTo>
                <a:lnTo>
                  <a:pt x="73913" y="91897"/>
                </a:lnTo>
                <a:lnTo>
                  <a:pt x="77850" y="90855"/>
                </a:lnTo>
                <a:lnTo>
                  <a:pt x="85471" y="86702"/>
                </a:lnTo>
                <a:lnTo>
                  <a:pt x="90043" y="82880"/>
                </a:lnTo>
                <a:lnTo>
                  <a:pt x="91605" y="81203"/>
                </a:lnTo>
                <a:lnTo>
                  <a:pt x="74675" y="81203"/>
                </a:lnTo>
                <a:lnTo>
                  <a:pt x="73151" y="80314"/>
                </a:lnTo>
                <a:lnTo>
                  <a:pt x="72136" y="78549"/>
                </a:lnTo>
                <a:lnTo>
                  <a:pt x="71247" y="76784"/>
                </a:lnTo>
                <a:lnTo>
                  <a:pt x="70738" y="73850"/>
                </a:lnTo>
                <a:lnTo>
                  <a:pt x="70738" y="65011"/>
                </a:lnTo>
                <a:close/>
              </a:path>
              <a:path w="101600" h="92075">
                <a:moveTo>
                  <a:pt x="89915" y="72275"/>
                </a:moveTo>
                <a:lnTo>
                  <a:pt x="78612" y="81203"/>
                </a:lnTo>
                <a:lnTo>
                  <a:pt x="91605" y="81203"/>
                </a:lnTo>
                <a:lnTo>
                  <a:pt x="95250" y="77292"/>
                </a:lnTo>
                <a:lnTo>
                  <a:pt x="89915" y="72275"/>
                </a:lnTo>
                <a:close/>
              </a:path>
              <a:path w="101600" h="92075">
                <a:moveTo>
                  <a:pt x="66287" y="7340"/>
                </a:moveTo>
                <a:lnTo>
                  <a:pt x="52959" y="7340"/>
                </a:lnTo>
                <a:lnTo>
                  <a:pt x="56261" y="9055"/>
                </a:lnTo>
                <a:lnTo>
                  <a:pt x="60325" y="15875"/>
                </a:lnTo>
                <a:lnTo>
                  <a:pt x="61340" y="21107"/>
                </a:lnTo>
                <a:lnTo>
                  <a:pt x="61292" y="33696"/>
                </a:lnTo>
                <a:lnTo>
                  <a:pt x="60833" y="38849"/>
                </a:lnTo>
                <a:lnTo>
                  <a:pt x="38481" y="77698"/>
                </a:lnTo>
                <a:lnTo>
                  <a:pt x="33020" y="80835"/>
                </a:lnTo>
                <a:lnTo>
                  <a:pt x="44319" y="80835"/>
                </a:lnTo>
                <a:lnTo>
                  <a:pt x="47732" y="77292"/>
                </a:lnTo>
                <a:lnTo>
                  <a:pt x="52310" y="71671"/>
                </a:lnTo>
                <a:lnTo>
                  <a:pt x="57023" y="65011"/>
                </a:lnTo>
                <a:lnTo>
                  <a:pt x="70738" y="65011"/>
                </a:lnTo>
                <a:lnTo>
                  <a:pt x="70738" y="64858"/>
                </a:lnTo>
                <a:lnTo>
                  <a:pt x="71627" y="56489"/>
                </a:lnTo>
                <a:lnTo>
                  <a:pt x="73151" y="44640"/>
                </a:lnTo>
                <a:lnTo>
                  <a:pt x="80702" y="33696"/>
                </a:lnTo>
                <a:lnTo>
                  <a:pt x="86388" y="25577"/>
                </a:lnTo>
                <a:lnTo>
                  <a:pt x="72136" y="25577"/>
                </a:lnTo>
                <a:lnTo>
                  <a:pt x="71627" y="17208"/>
                </a:lnTo>
                <a:lnTo>
                  <a:pt x="69469" y="10845"/>
                </a:lnTo>
                <a:lnTo>
                  <a:pt x="66287" y="7340"/>
                </a:lnTo>
                <a:close/>
              </a:path>
              <a:path w="101600" h="92075">
                <a:moveTo>
                  <a:pt x="101219" y="1485"/>
                </a:moveTo>
                <a:lnTo>
                  <a:pt x="85089" y="1485"/>
                </a:lnTo>
                <a:lnTo>
                  <a:pt x="72898" y="25488"/>
                </a:lnTo>
                <a:lnTo>
                  <a:pt x="72136" y="25577"/>
                </a:lnTo>
                <a:lnTo>
                  <a:pt x="86388" y="25577"/>
                </a:lnTo>
                <a:lnTo>
                  <a:pt x="87741" y="23645"/>
                </a:lnTo>
                <a:lnTo>
                  <a:pt x="94279" y="14488"/>
                </a:lnTo>
                <a:lnTo>
                  <a:pt x="100330" y="6223"/>
                </a:lnTo>
                <a:lnTo>
                  <a:pt x="101219" y="148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4637023" y="5888735"/>
            <a:ext cx="45085" cy="73660"/>
          </a:xfrm>
          <a:custGeom>
            <a:avLst/>
            <a:gdLst/>
            <a:ahLst/>
            <a:cxnLst/>
            <a:rect l="l" t="t" r="r" b="b"/>
            <a:pathLst>
              <a:path w="45085" h="73660">
                <a:moveTo>
                  <a:pt x="32003" y="0"/>
                </a:moveTo>
                <a:lnTo>
                  <a:pt x="26288" y="0"/>
                </a:lnTo>
                <a:lnTo>
                  <a:pt x="21081" y="2552"/>
                </a:lnTo>
                <a:lnTo>
                  <a:pt x="1063" y="41468"/>
                </a:lnTo>
                <a:lnTo>
                  <a:pt x="0" y="54978"/>
                </a:lnTo>
                <a:lnTo>
                  <a:pt x="0" y="61239"/>
                </a:lnTo>
                <a:lnTo>
                  <a:pt x="888" y="65887"/>
                </a:lnTo>
                <a:lnTo>
                  <a:pt x="2793" y="68935"/>
                </a:lnTo>
                <a:lnTo>
                  <a:pt x="4572" y="71970"/>
                </a:lnTo>
                <a:lnTo>
                  <a:pt x="7365" y="73494"/>
                </a:lnTo>
                <a:lnTo>
                  <a:pt x="11175" y="73494"/>
                </a:lnTo>
                <a:lnTo>
                  <a:pt x="16510" y="73494"/>
                </a:lnTo>
                <a:lnTo>
                  <a:pt x="43306" y="37960"/>
                </a:lnTo>
                <a:lnTo>
                  <a:pt x="44830" y="25806"/>
                </a:lnTo>
                <a:lnTo>
                  <a:pt x="44830" y="20840"/>
                </a:lnTo>
                <a:lnTo>
                  <a:pt x="44830" y="13766"/>
                </a:lnTo>
                <a:lnTo>
                  <a:pt x="43814" y="8534"/>
                </a:lnTo>
                <a:lnTo>
                  <a:pt x="41783" y="5118"/>
                </a:lnTo>
                <a:lnTo>
                  <a:pt x="39750" y="1714"/>
                </a:lnTo>
                <a:lnTo>
                  <a:pt x="36449" y="0"/>
                </a:lnTo>
                <a:lnTo>
                  <a:pt x="3200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4620514" y="5881395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49149" y="0"/>
                </a:moveTo>
                <a:lnTo>
                  <a:pt x="56134" y="0"/>
                </a:lnTo>
                <a:lnTo>
                  <a:pt x="61595" y="2171"/>
                </a:lnTo>
                <a:lnTo>
                  <a:pt x="65532" y="6502"/>
                </a:lnTo>
                <a:lnTo>
                  <a:pt x="69469" y="10845"/>
                </a:lnTo>
                <a:lnTo>
                  <a:pt x="71627" y="17208"/>
                </a:lnTo>
                <a:lnTo>
                  <a:pt x="72136" y="25577"/>
                </a:lnTo>
                <a:lnTo>
                  <a:pt x="72898" y="25488"/>
                </a:lnTo>
                <a:lnTo>
                  <a:pt x="85089" y="1485"/>
                </a:lnTo>
                <a:lnTo>
                  <a:pt x="101219" y="1485"/>
                </a:lnTo>
                <a:lnTo>
                  <a:pt x="100330" y="6223"/>
                </a:lnTo>
                <a:lnTo>
                  <a:pt x="94279" y="14488"/>
                </a:lnTo>
                <a:lnTo>
                  <a:pt x="87741" y="23645"/>
                </a:lnTo>
                <a:lnTo>
                  <a:pt x="80702" y="33696"/>
                </a:lnTo>
                <a:lnTo>
                  <a:pt x="73151" y="44640"/>
                </a:lnTo>
                <a:lnTo>
                  <a:pt x="71627" y="56489"/>
                </a:lnTo>
                <a:lnTo>
                  <a:pt x="70738" y="64858"/>
                </a:lnTo>
                <a:lnTo>
                  <a:pt x="70738" y="69761"/>
                </a:lnTo>
                <a:lnTo>
                  <a:pt x="70738" y="73850"/>
                </a:lnTo>
                <a:lnTo>
                  <a:pt x="71247" y="76784"/>
                </a:lnTo>
                <a:lnTo>
                  <a:pt x="72136" y="78549"/>
                </a:lnTo>
                <a:lnTo>
                  <a:pt x="73151" y="80314"/>
                </a:lnTo>
                <a:lnTo>
                  <a:pt x="74675" y="81203"/>
                </a:lnTo>
                <a:lnTo>
                  <a:pt x="76835" y="81203"/>
                </a:lnTo>
                <a:lnTo>
                  <a:pt x="78612" y="81203"/>
                </a:lnTo>
                <a:lnTo>
                  <a:pt x="89915" y="72275"/>
                </a:lnTo>
                <a:lnTo>
                  <a:pt x="95250" y="77292"/>
                </a:lnTo>
                <a:lnTo>
                  <a:pt x="73913" y="91897"/>
                </a:lnTo>
                <a:lnTo>
                  <a:pt x="69723" y="91897"/>
                </a:lnTo>
                <a:lnTo>
                  <a:pt x="61468" y="91897"/>
                </a:lnTo>
                <a:lnTo>
                  <a:pt x="57403" y="85877"/>
                </a:lnTo>
                <a:lnTo>
                  <a:pt x="57403" y="73850"/>
                </a:lnTo>
                <a:lnTo>
                  <a:pt x="57403" y="71183"/>
                </a:lnTo>
                <a:lnTo>
                  <a:pt x="57531" y="68237"/>
                </a:lnTo>
                <a:lnTo>
                  <a:pt x="57912" y="65011"/>
                </a:lnTo>
                <a:lnTo>
                  <a:pt x="57023" y="65011"/>
                </a:lnTo>
                <a:lnTo>
                  <a:pt x="27050" y="91897"/>
                </a:lnTo>
                <a:lnTo>
                  <a:pt x="20574" y="91897"/>
                </a:lnTo>
                <a:lnTo>
                  <a:pt x="16001" y="91897"/>
                </a:lnTo>
                <a:lnTo>
                  <a:pt x="12191" y="90601"/>
                </a:lnTo>
                <a:lnTo>
                  <a:pt x="9144" y="87985"/>
                </a:lnTo>
                <a:lnTo>
                  <a:pt x="5969" y="85382"/>
                </a:lnTo>
                <a:lnTo>
                  <a:pt x="3683" y="81927"/>
                </a:lnTo>
                <a:lnTo>
                  <a:pt x="2286" y="77622"/>
                </a:lnTo>
                <a:lnTo>
                  <a:pt x="762" y="73304"/>
                </a:lnTo>
                <a:lnTo>
                  <a:pt x="0" y="68618"/>
                </a:lnTo>
                <a:lnTo>
                  <a:pt x="0" y="63525"/>
                </a:lnTo>
                <a:lnTo>
                  <a:pt x="9802" y="24887"/>
                </a:lnTo>
                <a:lnTo>
                  <a:pt x="42342" y="531"/>
                </a:lnTo>
                <a:lnTo>
                  <a:pt x="491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4718303" y="5905493"/>
            <a:ext cx="76917" cy="105949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4732909" y="5924206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29">
                <a:moveTo>
                  <a:pt x="37083" y="15989"/>
                </a:moveTo>
                <a:lnTo>
                  <a:pt x="21336" y="15989"/>
                </a:lnTo>
                <a:lnTo>
                  <a:pt x="22351" y="16344"/>
                </a:lnTo>
                <a:lnTo>
                  <a:pt x="23621" y="17792"/>
                </a:lnTo>
                <a:lnTo>
                  <a:pt x="23773" y="18287"/>
                </a:lnTo>
                <a:lnTo>
                  <a:pt x="23875" y="72161"/>
                </a:lnTo>
                <a:lnTo>
                  <a:pt x="23621" y="74244"/>
                </a:lnTo>
                <a:lnTo>
                  <a:pt x="18287" y="79870"/>
                </a:lnTo>
                <a:lnTo>
                  <a:pt x="17525" y="80124"/>
                </a:lnTo>
                <a:lnTo>
                  <a:pt x="3682" y="81330"/>
                </a:lnTo>
                <a:lnTo>
                  <a:pt x="3682" y="87223"/>
                </a:lnTo>
                <a:lnTo>
                  <a:pt x="57403" y="87223"/>
                </a:lnTo>
                <a:lnTo>
                  <a:pt x="57403" y="81330"/>
                </a:lnTo>
                <a:lnTo>
                  <a:pt x="54610" y="81279"/>
                </a:lnTo>
                <a:lnTo>
                  <a:pt x="52324" y="81203"/>
                </a:lnTo>
                <a:lnTo>
                  <a:pt x="37109" y="72161"/>
                </a:lnTo>
                <a:lnTo>
                  <a:pt x="37083" y="15989"/>
                </a:lnTo>
                <a:close/>
              </a:path>
              <a:path w="57785" h="87629">
                <a:moveTo>
                  <a:pt x="37464" y="0"/>
                </a:moveTo>
                <a:lnTo>
                  <a:pt x="33274" y="0"/>
                </a:lnTo>
                <a:lnTo>
                  <a:pt x="22098" y="6057"/>
                </a:lnTo>
                <a:lnTo>
                  <a:pt x="16637" y="9105"/>
                </a:lnTo>
                <a:lnTo>
                  <a:pt x="11049" y="12153"/>
                </a:lnTo>
                <a:lnTo>
                  <a:pt x="5587" y="15214"/>
                </a:lnTo>
                <a:lnTo>
                  <a:pt x="0" y="18287"/>
                </a:lnTo>
                <a:lnTo>
                  <a:pt x="2539" y="23545"/>
                </a:lnTo>
                <a:lnTo>
                  <a:pt x="3175" y="24587"/>
                </a:lnTo>
                <a:lnTo>
                  <a:pt x="7492" y="21742"/>
                </a:lnTo>
                <a:lnTo>
                  <a:pt x="11049" y="19596"/>
                </a:lnTo>
                <a:lnTo>
                  <a:pt x="16637" y="16700"/>
                </a:lnTo>
                <a:lnTo>
                  <a:pt x="18668" y="15989"/>
                </a:lnTo>
                <a:lnTo>
                  <a:pt x="37083" y="15989"/>
                </a:lnTo>
                <a:lnTo>
                  <a:pt x="37179" y="9105"/>
                </a:lnTo>
                <a:lnTo>
                  <a:pt x="37211" y="4711"/>
                </a:lnTo>
                <a:lnTo>
                  <a:pt x="374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4732909" y="5924206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29">
                <a:moveTo>
                  <a:pt x="33274" y="0"/>
                </a:moveTo>
                <a:lnTo>
                  <a:pt x="37464" y="0"/>
                </a:lnTo>
                <a:lnTo>
                  <a:pt x="37337" y="2489"/>
                </a:lnTo>
                <a:lnTo>
                  <a:pt x="37211" y="4711"/>
                </a:lnTo>
                <a:lnTo>
                  <a:pt x="37211" y="6667"/>
                </a:lnTo>
                <a:lnTo>
                  <a:pt x="37211" y="8635"/>
                </a:lnTo>
                <a:lnTo>
                  <a:pt x="37083" y="10540"/>
                </a:lnTo>
                <a:lnTo>
                  <a:pt x="37083" y="12395"/>
                </a:lnTo>
                <a:lnTo>
                  <a:pt x="37083" y="71958"/>
                </a:lnTo>
                <a:lnTo>
                  <a:pt x="37211" y="72974"/>
                </a:lnTo>
                <a:lnTo>
                  <a:pt x="38480" y="77330"/>
                </a:lnTo>
                <a:lnTo>
                  <a:pt x="38862" y="77838"/>
                </a:lnTo>
                <a:lnTo>
                  <a:pt x="39242" y="78257"/>
                </a:lnTo>
                <a:lnTo>
                  <a:pt x="39624" y="78625"/>
                </a:lnTo>
                <a:lnTo>
                  <a:pt x="40131" y="79159"/>
                </a:lnTo>
                <a:lnTo>
                  <a:pt x="40893" y="79578"/>
                </a:lnTo>
                <a:lnTo>
                  <a:pt x="41782" y="79870"/>
                </a:lnTo>
                <a:lnTo>
                  <a:pt x="42671" y="80162"/>
                </a:lnTo>
                <a:lnTo>
                  <a:pt x="43814" y="80416"/>
                </a:lnTo>
                <a:lnTo>
                  <a:pt x="45212" y="80619"/>
                </a:lnTo>
                <a:lnTo>
                  <a:pt x="46608" y="80822"/>
                </a:lnTo>
                <a:lnTo>
                  <a:pt x="57403" y="81330"/>
                </a:lnTo>
                <a:lnTo>
                  <a:pt x="57403" y="87223"/>
                </a:lnTo>
                <a:lnTo>
                  <a:pt x="3682" y="87223"/>
                </a:lnTo>
                <a:lnTo>
                  <a:pt x="3682" y="81330"/>
                </a:lnTo>
                <a:lnTo>
                  <a:pt x="6350" y="81241"/>
                </a:lnTo>
                <a:lnTo>
                  <a:pt x="8636" y="81140"/>
                </a:lnTo>
                <a:lnTo>
                  <a:pt x="10413" y="81025"/>
                </a:lnTo>
                <a:lnTo>
                  <a:pt x="12318" y="80911"/>
                </a:lnTo>
                <a:lnTo>
                  <a:pt x="13842" y="80759"/>
                </a:lnTo>
                <a:lnTo>
                  <a:pt x="15239" y="80556"/>
                </a:lnTo>
                <a:lnTo>
                  <a:pt x="16510" y="80352"/>
                </a:lnTo>
                <a:lnTo>
                  <a:pt x="17525" y="80124"/>
                </a:lnTo>
                <a:lnTo>
                  <a:pt x="18287" y="79870"/>
                </a:lnTo>
                <a:lnTo>
                  <a:pt x="19176" y="79628"/>
                </a:lnTo>
                <a:lnTo>
                  <a:pt x="23113" y="75844"/>
                </a:lnTo>
                <a:lnTo>
                  <a:pt x="23367" y="75120"/>
                </a:lnTo>
                <a:lnTo>
                  <a:pt x="23621" y="74244"/>
                </a:lnTo>
                <a:lnTo>
                  <a:pt x="23749" y="73202"/>
                </a:lnTo>
                <a:lnTo>
                  <a:pt x="23875" y="72161"/>
                </a:lnTo>
                <a:lnTo>
                  <a:pt x="24002" y="70878"/>
                </a:lnTo>
                <a:lnTo>
                  <a:pt x="24002" y="69341"/>
                </a:lnTo>
                <a:lnTo>
                  <a:pt x="24002" y="20789"/>
                </a:lnTo>
                <a:lnTo>
                  <a:pt x="24002" y="19037"/>
                </a:lnTo>
                <a:lnTo>
                  <a:pt x="23621" y="17792"/>
                </a:lnTo>
                <a:lnTo>
                  <a:pt x="22987" y="17068"/>
                </a:lnTo>
                <a:lnTo>
                  <a:pt x="22351" y="16344"/>
                </a:lnTo>
                <a:lnTo>
                  <a:pt x="21336" y="15989"/>
                </a:lnTo>
                <a:lnTo>
                  <a:pt x="20065" y="15989"/>
                </a:lnTo>
                <a:lnTo>
                  <a:pt x="18668" y="15989"/>
                </a:lnTo>
                <a:lnTo>
                  <a:pt x="3175" y="24587"/>
                </a:lnTo>
                <a:lnTo>
                  <a:pt x="2539" y="23545"/>
                </a:lnTo>
                <a:lnTo>
                  <a:pt x="2031" y="22504"/>
                </a:lnTo>
                <a:lnTo>
                  <a:pt x="1524" y="21475"/>
                </a:lnTo>
                <a:lnTo>
                  <a:pt x="1015" y="20434"/>
                </a:lnTo>
                <a:lnTo>
                  <a:pt x="507" y="19367"/>
                </a:lnTo>
                <a:lnTo>
                  <a:pt x="0" y="18287"/>
                </a:lnTo>
                <a:lnTo>
                  <a:pt x="5587" y="15214"/>
                </a:lnTo>
                <a:lnTo>
                  <a:pt x="11049" y="12153"/>
                </a:lnTo>
                <a:lnTo>
                  <a:pt x="16637" y="9105"/>
                </a:lnTo>
                <a:lnTo>
                  <a:pt x="22098" y="6057"/>
                </a:lnTo>
                <a:lnTo>
                  <a:pt x="27686" y="3022"/>
                </a:lnTo>
                <a:lnTo>
                  <a:pt x="332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4797552" y="5931408"/>
            <a:ext cx="48005" cy="66293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4812665" y="5950229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5" y="0"/>
                </a:moveTo>
                <a:lnTo>
                  <a:pt x="10160" y="0"/>
                </a:lnTo>
                <a:lnTo>
                  <a:pt x="10668" y="4584"/>
                </a:lnTo>
                <a:lnTo>
                  <a:pt x="10795" y="18542"/>
                </a:lnTo>
                <a:lnTo>
                  <a:pt x="0" y="41579"/>
                </a:lnTo>
                <a:lnTo>
                  <a:pt x="4952" y="47244"/>
                </a:lnTo>
                <a:lnTo>
                  <a:pt x="27812" y="17170"/>
                </a:lnTo>
                <a:lnTo>
                  <a:pt x="27812" y="8610"/>
                </a:lnTo>
                <a:lnTo>
                  <a:pt x="27305" y="4330"/>
                </a:lnTo>
                <a:lnTo>
                  <a:pt x="26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4812665" y="5950229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60" y="0"/>
                </a:moveTo>
                <a:lnTo>
                  <a:pt x="26415" y="0"/>
                </a:lnTo>
                <a:lnTo>
                  <a:pt x="27305" y="4330"/>
                </a:lnTo>
                <a:lnTo>
                  <a:pt x="27812" y="8610"/>
                </a:lnTo>
                <a:lnTo>
                  <a:pt x="27812" y="12827"/>
                </a:lnTo>
                <a:lnTo>
                  <a:pt x="27812" y="17170"/>
                </a:lnTo>
                <a:lnTo>
                  <a:pt x="27050" y="21145"/>
                </a:lnTo>
                <a:lnTo>
                  <a:pt x="25526" y="24739"/>
                </a:lnTo>
                <a:lnTo>
                  <a:pt x="24002" y="28333"/>
                </a:lnTo>
                <a:lnTo>
                  <a:pt x="21717" y="31915"/>
                </a:lnTo>
                <a:lnTo>
                  <a:pt x="18414" y="35483"/>
                </a:lnTo>
                <a:lnTo>
                  <a:pt x="15112" y="39052"/>
                </a:lnTo>
                <a:lnTo>
                  <a:pt x="10668" y="42964"/>
                </a:lnTo>
                <a:lnTo>
                  <a:pt x="4952" y="47244"/>
                </a:lnTo>
                <a:lnTo>
                  <a:pt x="0" y="41579"/>
                </a:lnTo>
                <a:lnTo>
                  <a:pt x="3175" y="38595"/>
                </a:lnTo>
                <a:lnTo>
                  <a:pt x="5461" y="35915"/>
                </a:lnTo>
                <a:lnTo>
                  <a:pt x="10795" y="18542"/>
                </a:lnTo>
                <a:lnTo>
                  <a:pt x="10795" y="13944"/>
                </a:lnTo>
                <a:lnTo>
                  <a:pt x="10795" y="9232"/>
                </a:lnTo>
                <a:lnTo>
                  <a:pt x="10668" y="4584"/>
                </a:lnTo>
                <a:lnTo>
                  <a:pt x="101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4888991" y="5931404"/>
            <a:ext cx="128803" cy="40300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4994783" y="5950229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795" y="0"/>
                </a:moveTo>
                <a:lnTo>
                  <a:pt x="0" y="0"/>
                </a:lnTo>
                <a:lnTo>
                  <a:pt x="0" y="21577"/>
                </a:lnTo>
                <a:lnTo>
                  <a:pt x="18795" y="21577"/>
                </a:lnTo>
                <a:lnTo>
                  <a:pt x="1879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4949190" y="5950229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796" y="0"/>
                </a:moveTo>
                <a:lnTo>
                  <a:pt x="0" y="0"/>
                </a:lnTo>
                <a:lnTo>
                  <a:pt x="0" y="21577"/>
                </a:lnTo>
                <a:lnTo>
                  <a:pt x="18796" y="21577"/>
                </a:lnTo>
                <a:lnTo>
                  <a:pt x="1879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4903723" y="5950229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668" y="0"/>
                </a:moveTo>
                <a:lnTo>
                  <a:pt x="0" y="0"/>
                </a:lnTo>
                <a:lnTo>
                  <a:pt x="0" y="21577"/>
                </a:lnTo>
                <a:lnTo>
                  <a:pt x="18668" y="21577"/>
                </a:lnTo>
                <a:lnTo>
                  <a:pt x="1866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4994783" y="5950229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795" y="0"/>
                </a:lnTo>
                <a:lnTo>
                  <a:pt x="18795" y="21577"/>
                </a:lnTo>
                <a:lnTo>
                  <a:pt x="0" y="2157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4949190" y="5950229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796" y="0"/>
                </a:lnTo>
                <a:lnTo>
                  <a:pt x="18796" y="21577"/>
                </a:lnTo>
                <a:lnTo>
                  <a:pt x="0" y="2157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4903723" y="5950229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668" y="0"/>
                </a:lnTo>
                <a:lnTo>
                  <a:pt x="18668" y="21577"/>
                </a:lnTo>
                <a:lnTo>
                  <a:pt x="0" y="2157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5042915" y="5931408"/>
            <a:ext cx="48005" cy="66293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5058028" y="5950229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6" y="0"/>
                </a:moveTo>
                <a:lnTo>
                  <a:pt x="10160" y="0"/>
                </a:lnTo>
                <a:lnTo>
                  <a:pt x="10668" y="4584"/>
                </a:lnTo>
                <a:lnTo>
                  <a:pt x="10795" y="18542"/>
                </a:lnTo>
                <a:lnTo>
                  <a:pt x="0" y="41579"/>
                </a:lnTo>
                <a:lnTo>
                  <a:pt x="4953" y="47244"/>
                </a:lnTo>
                <a:lnTo>
                  <a:pt x="27812" y="17170"/>
                </a:lnTo>
                <a:lnTo>
                  <a:pt x="27812" y="8610"/>
                </a:lnTo>
                <a:lnTo>
                  <a:pt x="27305" y="4330"/>
                </a:lnTo>
                <a:lnTo>
                  <a:pt x="264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5058028" y="5950229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60" y="0"/>
                </a:moveTo>
                <a:lnTo>
                  <a:pt x="26416" y="0"/>
                </a:lnTo>
                <a:lnTo>
                  <a:pt x="27305" y="4330"/>
                </a:lnTo>
                <a:lnTo>
                  <a:pt x="27812" y="8610"/>
                </a:lnTo>
                <a:lnTo>
                  <a:pt x="27812" y="12827"/>
                </a:lnTo>
                <a:lnTo>
                  <a:pt x="27812" y="17170"/>
                </a:lnTo>
                <a:lnTo>
                  <a:pt x="27050" y="21145"/>
                </a:lnTo>
                <a:lnTo>
                  <a:pt x="25526" y="24739"/>
                </a:lnTo>
                <a:lnTo>
                  <a:pt x="24003" y="28333"/>
                </a:lnTo>
                <a:lnTo>
                  <a:pt x="4953" y="47244"/>
                </a:lnTo>
                <a:lnTo>
                  <a:pt x="0" y="41579"/>
                </a:lnTo>
                <a:lnTo>
                  <a:pt x="3175" y="38595"/>
                </a:lnTo>
                <a:lnTo>
                  <a:pt x="5461" y="35915"/>
                </a:lnTo>
                <a:lnTo>
                  <a:pt x="6858" y="33528"/>
                </a:lnTo>
                <a:lnTo>
                  <a:pt x="8255" y="31140"/>
                </a:lnTo>
                <a:lnTo>
                  <a:pt x="9271" y="28422"/>
                </a:lnTo>
                <a:lnTo>
                  <a:pt x="9906" y="25387"/>
                </a:lnTo>
                <a:lnTo>
                  <a:pt x="10541" y="22352"/>
                </a:lnTo>
                <a:lnTo>
                  <a:pt x="10795" y="18542"/>
                </a:lnTo>
                <a:lnTo>
                  <a:pt x="10795" y="13944"/>
                </a:lnTo>
                <a:lnTo>
                  <a:pt x="10795" y="9232"/>
                </a:lnTo>
                <a:lnTo>
                  <a:pt x="10668" y="4584"/>
                </a:lnTo>
                <a:lnTo>
                  <a:pt x="101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5122164" y="5862822"/>
            <a:ext cx="121158" cy="110520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5137150" y="5881395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56134" y="0"/>
                </a:moveTo>
                <a:lnTo>
                  <a:pt x="49149" y="0"/>
                </a:lnTo>
                <a:lnTo>
                  <a:pt x="42342" y="531"/>
                </a:lnTo>
                <a:lnTo>
                  <a:pt x="9802" y="24887"/>
                </a:lnTo>
                <a:lnTo>
                  <a:pt x="59" y="62318"/>
                </a:lnTo>
                <a:lnTo>
                  <a:pt x="0" y="68618"/>
                </a:lnTo>
                <a:lnTo>
                  <a:pt x="762" y="73304"/>
                </a:lnTo>
                <a:lnTo>
                  <a:pt x="2310" y="77698"/>
                </a:lnTo>
                <a:lnTo>
                  <a:pt x="3683" y="81927"/>
                </a:lnTo>
                <a:lnTo>
                  <a:pt x="5969" y="85382"/>
                </a:lnTo>
                <a:lnTo>
                  <a:pt x="9144" y="87985"/>
                </a:lnTo>
                <a:lnTo>
                  <a:pt x="12191" y="90601"/>
                </a:lnTo>
                <a:lnTo>
                  <a:pt x="16001" y="91897"/>
                </a:lnTo>
                <a:lnTo>
                  <a:pt x="27050" y="91897"/>
                </a:lnTo>
                <a:lnTo>
                  <a:pt x="33147" y="89801"/>
                </a:lnTo>
                <a:lnTo>
                  <a:pt x="38862" y="85623"/>
                </a:lnTo>
                <a:lnTo>
                  <a:pt x="43265" y="81927"/>
                </a:lnTo>
                <a:lnTo>
                  <a:pt x="44319" y="80835"/>
                </a:lnTo>
                <a:lnTo>
                  <a:pt x="23875" y="80835"/>
                </a:lnTo>
                <a:lnTo>
                  <a:pt x="21082" y="79311"/>
                </a:lnTo>
                <a:lnTo>
                  <a:pt x="19303" y="76276"/>
                </a:lnTo>
                <a:lnTo>
                  <a:pt x="17399" y="73228"/>
                </a:lnTo>
                <a:lnTo>
                  <a:pt x="16517" y="68618"/>
                </a:lnTo>
                <a:lnTo>
                  <a:pt x="23875" y="26936"/>
                </a:lnTo>
                <a:lnTo>
                  <a:pt x="42799" y="7340"/>
                </a:lnTo>
                <a:lnTo>
                  <a:pt x="66287" y="7340"/>
                </a:lnTo>
                <a:lnTo>
                  <a:pt x="61595" y="2171"/>
                </a:lnTo>
                <a:lnTo>
                  <a:pt x="56134" y="0"/>
                </a:lnTo>
                <a:close/>
              </a:path>
              <a:path w="101600" h="92075">
                <a:moveTo>
                  <a:pt x="70738" y="65011"/>
                </a:moveTo>
                <a:lnTo>
                  <a:pt x="57912" y="65011"/>
                </a:lnTo>
                <a:lnTo>
                  <a:pt x="57530" y="68237"/>
                </a:lnTo>
                <a:lnTo>
                  <a:pt x="57403" y="85877"/>
                </a:lnTo>
                <a:lnTo>
                  <a:pt x="61467" y="91897"/>
                </a:lnTo>
                <a:lnTo>
                  <a:pt x="73913" y="91897"/>
                </a:lnTo>
                <a:lnTo>
                  <a:pt x="77850" y="90855"/>
                </a:lnTo>
                <a:lnTo>
                  <a:pt x="85471" y="86702"/>
                </a:lnTo>
                <a:lnTo>
                  <a:pt x="90042" y="82880"/>
                </a:lnTo>
                <a:lnTo>
                  <a:pt x="91605" y="81203"/>
                </a:lnTo>
                <a:lnTo>
                  <a:pt x="74675" y="81203"/>
                </a:lnTo>
                <a:lnTo>
                  <a:pt x="73151" y="80314"/>
                </a:lnTo>
                <a:lnTo>
                  <a:pt x="72136" y="78549"/>
                </a:lnTo>
                <a:lnTo>
                  <a:pt x="71247" y="76784"/>
                </a:lnTo>
                <a:lnTo>
                  <a:pt x="70738" y="73850"/>
                </a:lnTo>
                <a:lnTo>
                  <a:pt x="70738" y="65011"/>
                </a:lnTo>
                <a:close/>
              </a:path>
              <a:path w="101600" h="92075">
                <a:moveTo>
                  <a:pt x="89915" y="72275"/>
                </a:moveTo>
                <a:lnTo>
                  <a:pt x="78612" y="81203"/>
                </a:lnTo>
                <a:lnTo>
                  <a:pt x="91605" y="81203"/>
                </a:lnTo>
                <a:lnTo>
                  <a:pt x="95250" y="77292"/>
                </a:lnTo>
                <a:lnTo>
                  <a:pt x="89915" y="72275"/>
                </a:lnTo>
                <a:close/>
              </a:path>
              <a:path w="101600" h="92075">
                <a:moveTo>
                  <a:pt x="66287" y="7340"/>
                </a:moveTo>
                <a:lnTo>
                  <a:pt x="52959" y="7340"/>
                </a:lnTo>
                <a:lnTo>
                  <a:pt x="56261" y="9055"/>
                </a:lnTo>
                <a:lnTo>
                  <a:pt x="60325" y="15875"/>
                </a:lnTo>
                <a:lnTo>
                  <a:pt x="61340" y="21107"/>
                </a:lnTo>
                <a:lnTo>
                  <a:pt x="61292" y="33696"/>
                </a:lnTo>
                <a:lnTo>
                  <a:pt x="60833" y="38849"/>
                </a:lnTo>
                <a:lnTo>
                  <a:pt x="38480" y="77698"/>
                </a:lnTo>
                <a:lnTo>
                  <a:pt x="33020" y="80835"/>
                </a:lnTo>
                <a:lnTo>
                  <a:pt x="44319" y="80835"/>
                </a:lnTo>
                <a:lnTo>
                  <a:pt x="47732" y="77292"/>
                </a:lnTo>
                <a:lnTo>
                  <a:pt x="52310" y="71671"/>
                </a:lnTo>
                <a:lnTo>
                  <a:pt x="57023" y="65011"/>
                </a:lnTo>
                <a:lnTo>
                  <a:pt x="70738" y="65011"/>
                </a:lnTo>
                <a:lnTo>
                  <a:pt x="70738" y="64858"/>
                </a:lnTo>
                <a:lnTo>
                  <a:pt x="71627" y="56489"/>
                </a:lnTo>
                <a:lnTo>
                  <a:pt x="73151" y="44640"/>
                </a:lnTo>
                <a:lnTo>
                  <a:pt x="80702" y="33696"/>
                </a:lnTo>
                <a:lnTo>
                  <a:pt x="86388" y="25577"/>
                </a:lnTo>
                <a:lnTo>
                  <a:pt x="72136" y="25577"/>
                </a:lnTo>
                <a:lnTo>
                  <a:pt x="71627" y="17208"/>
                </a:lnTo>
                <a:lnTo>
                  <a:pt x="69469" y="10845"/>
                </a:lnTo>
                <a:lnTo>
                  <a:pt x="66287" y="7340"/>
                </a:lnTo>
                <a:close/>
              </a:path>
              <a:path w="101600" h="92075">
                <a:moveTo>
                  <a:pt x="101219" y="1485"/>
                </a:moveTo>
                <a:lnTo>
                  <a:pt x="85089" y="1485"/>
                </a:lnTo>
                <a:lnTo>
                  <a:pt x="72898" y="25488"/>
                </a:lnTo>
                <a:lnTo>
                  <a:pt x="72136" y="25577"/>
                </a:lnTo>
                <a:lnTo>
                  <a:pt x="86388" y="25577"/>
                </a:lnTo>
                <a:lnTo>
                  <a:pt x="87741" y="23645"/>
                </a:lnTo>
                <a:lnTo>
                  <a:pt x="94279" y="14488"/>
                </a:lnTo>
                <a:lnTo>
                  <a:pt x="100329" y="6223"/>
                </a:lnTo>
                <a:lnTo>
                  <a:pt x="101219" y="148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5153659" y="5888735"/>
            <a:ext cx="45085" cy="73660"/>
          </a:xfrm>
          <a:custGeom>
            <a:avLst/>
            <a:gdLst/>
            <a:ahLst/>
            <a:cxnLst/>
            <a:rect l="l" t="t" r="r" b="b"/>
            <a:pathLst>
              <a:path w="45085" h="73660">
                <a:moveTo>
                  <a:pt x="32003" y="0"/>
                </a:moveTo>
                <a:lnTo>
                  <a:pt x="26288" y="0"/>
                </a:lnTo>
                <a:lnTo>
                  <a:pt x="21081" y="2552"/>
                </a:lnTo>
                <a:lnTo>
                  <a:pt x="1063" y="41468"/>
                </a:lnTo>
                <a:lnTo>
                  <a:pt x="0" y="54978"/>
                </a:lnTo>
                <a:lnTo>
                  <a:pt x="0" y="61239"/>
                </a:lnTo>
                <a:lnTo>
                  <a:pt x="888" y="65887"/>
                </a:lnTo>
                <a:lnTo>
                  <a:pt x="2793" y="68935"/>
                </a:lnTo>
                <a:lnTo>
                  <a:pt x="4572" y="71970"/>
                </a:lnTo>
                <a:lnTo>
                  <a:pt x="7365" y="73494"/>
                </a:lnTo>
                <a:lnTo>
                  <a:pt x="11175" y="73494"/>
                </a:lnTo>
                <a:lnTo>
                  <a:pt x="16510" y="73494"/>
                </a:lnTo>
                <a:lnTo>
                  <a:pt x="43306" y="37960"/>
                </a:lnTo>
                <a:lnTo>
                  <a:pt x="44830" y="25806"/>
                </a:lnTo>
                <a:lnTo>
                  <a:pt x="44830" y="20840"/>
                </a:lnTo>
                <a:lnTo>
                  <a:pt x="44830" y="13766"/>
                </a:lnTo>
                <a:lnTo>
                  <a:pt x="43814" y="8534"/>
                </a:lnTo>
                <a:lnTo>
                  <a:pt x="41782" y="5118"/>
                </a:lnTo>
                <a:lnTo>
                  <a:pt x="39750" y="1714"/>
                </a:lnTo>
                <a:lnTo>
                  <a:pt x="36449" y="0"/>
                </a:lnTo>
                <a:lnTo>
                  <a:pt x="3200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5137150" y="5881395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49149" y="0"/>
                </a:moveTo>
                <a:lnTo>
                  <a:pt x="56134" y="0"/>
                </a:lnTo>
                <a:lnTo>
                  <a:pt x="61595" y="2171"/>
                </a:lnTo>
                <a:lnTo>
                  <a:pt x="65532" y="6502"/>
                </a:lnTo>
                <a:lnTo>
                  <a:pt x="69469" y="10845"/>
                </a:lnTo>
                <a:lnTo>
                  <a:pt x="71627" y="17208"/>
                </a:lnTo>
                <a:lnTo>
                  <a:pt x="72136" y="25577"/>
                </a:lnTo>
                <a:lnTo>
                  <a:pt x="72898" y="25488"/>
                </a:lnTo>
                <a:lnTo>
                  <a:pt x="85089" y="1485"/>
                </a:lnTo>
                <a:lnTo>
                  <a:pt x="101219" y="1485"/>
                </a:lnTo>
                <a:lnTo>
                  <a:pt x="100329" y="6223"/>
                </a:lnTo>
                <a:lnTo>
                  <a:pt x="94279" y="14488"/>
                </a:lnTo>
                <a:lnTo>
                  <a:pt x="87741" y="23645"/>
                </a:lnTo>
                <a:lnTo>
                  <a:pt x="80702" y="33696"/>
                </a:lnTo>
                <a:lnTo>
                  <a:pt x="73151" y="44640"/>
                </a:lnTo>
                <a:lnTo>
                  <a:pt x="71627" y="56489"/>
                </a:lnTo>
                <a:lnTo>
                  <a:pt x="70738" y="64858"/>
                </a:lnTo>
                <a:lnTo>
                  <a:pt x="70738" y="69761"/>
                </a:lnTo>
                <a:lnTo>
                  <a:pt x="70738" y="73850"/>
                </a:lnTo>
                <a:lnTo>
                  <a:pt x="71247" y="76784"/>
                </a:lnTo>
                <a:lnTo>
                  <a:pt x="72136" y="78549"/>
                </a:lnTo>
                <a:lnTo>
                  <a:pt x="73151" y="80314"/>
                </a:lnTo>
                <a:lnTo>
                  <a:pt x="74675" y="81203"/>
                </a:lnTo>
                <a:lnTo>
                  <a:pt x="76835" y="81203"/>
                </a:lnTo>
                <a:lnTo>
                  <a:pt x="78612" y="81203"/>
                </a:lnTo>
                <a:lnTo>
                  <a:pt x="89915" y="72275"/>
                </a:lnTo>
                <a:lnTo>
                  <a:pt x="95250" y="77292"/>
                </a:lnTo>
                <a:lnTo>
                  <a:pt x="73913" y="91897"/>
                </a:lnTo>
                <a:lnTo>
                  <a:pt x="69723" y="91897"/>
                </a:lnTo>
                <a:lnTo>
                  <a:pt x="61467" y="91897"/>
                </a:lnTo>
                <a:lnTo>
                  <a:pt x="57403" y="85877"/>
                </a:lnTo>
                <a:lnTo>
                  <a:pt x="57403" y="73850"/>
                </a:lnTo>
                <a:lnTo>
                  <a:pt x="57403" y="71183"/>
                </a:lnTo>
                <a:lnTo>
                  <a:pt x="57530" y="68237"/>
                </a:lnTo>
                <a:lnTo>
                  <a:pt x="57912" y="65011"/>
                </a:lnTo>
                <a:lnTo>
                  <a:pt x="57023" y="65011"/>
                </a:lnTo>
                <a:lnTo>
                  <a:pt x="27050" y="91897"/>
                </a:lnTo>
                <a:lnTo>
                  <a:pt x="20574" y="91897"/>
                </a:lnTo>
                <a:lnTo>
                  <a:pt x="16001" y="91897"/>
                </a:lnTo>
                <a:lnTo>
                  <a:pt x="12191" y="90601"/>
                </a:lnTo>
                <a:lnTo>
                  <a:pt x="9144" y="87985"/>
                </a:lnTo>
                <a:lnTo>
                  <a:pt x="5969" y="85382"/>
                </a:lnTo>
                <a:lnTo>
                  <a:pt x="3683" y="81927"/>
                </a:lnTo>
                <a:lnTo>
                  <a:pt x="2286" y="77622"/>
                </a:lnTo>
                <a:lnTo>
                  <a:pt x="762" y="73304"/>
                </a:lnTo>
                <a:lnTo>
                  <a:pt x="0" y="68618"/>
                </a:lnTo>
                <a:lnTo>
                  <a:pt x="0" y="63525"/>
                </a:lnTo>
                <a:lnTo>
                  <a:pt x="9802" y="24887"/>
                </a:lnTo>
                <a:lnTo>
                  <a:pt x="42342" y="531"/>
                </a:lnTo>
                <a:lnTo>
                  <a:pt x="491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5237988" y="5897876"/>
            <a:ext cx="52577" cy="115091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5248402" y="5911100"/>
            <a:ext cx="90931" cy="106121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5306440" y="5950229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6" y="0"/>
                </a:moveTo>
                <a:lnTo>
                  <a:pt x="10160" y="0"/>
                </a:lnTo>
                <a:lnTo>
                  <a:pt x="10668" y="4584"/>
                </a:lnTo>
                <a:lnTo>
                  <a:pt x="10795" y="18542"/>
                </a:lnTo>
                <a:lnTo>
                  <a:pt x="0" y="41579"/>
                </a:lnTo>
                <a:lnTo>
                  <a:pt x="4953" y="47244"/>
                </a:lnTo>
                <a:lnTo>
                  <a:pt x="27812" y="17170"/>
                </a:lnTo>
                <a:lnTo>
                  <a:pt x="27812" y="8610"/>
                </a:lnTo>
                <a:lnTo>
                  <a:pt x="27305" y="4330"/>
                </a:lnTo>
                <a:lnTo>
                  <a:pt x="264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5306440" y="5950229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60" y="0"/>
                </a:moveTo>
                <a:lnTo>
                  <a:pt x="26416" y="0"/>
                </a:lnTo>
                <a:lnTo>
                  <a:pt x="27305" y="4330"/>
                </a:lnTo>
                <a:lnTo>
                  <a:pt x="27812" y="8610"/>
                </a:lnTo>
                <a:lnTo>
                  <a:pt x="27812" y="12827"/>
                </a:lnTo>
                <a:lnTo>
                  <a:pt x="27812" y="17170"/>
                </a:lnTo>
                <a:lnTo>
                  <a:pt x="27050" y="21145"/>
                </a:lnTo>
                <a:lnTo>
                  <a:pt x="25526" y="24739"/>
                </a:lnTo>
                <a:lnTo>
                  <a:pt x="24003" y="28333"/>
                </a:lnTo>
                <a:lnTo>
                  <a:pt x="21717" y="31915"/>
                </a:lnTo>
                <a:lnTo>
                  <a:pt x="18414" y="35483"/>
                </a:lnTo>
                <a:lnTo>
                  <a:pt x="15112" y="39052"/>
                </a:lnTo>
                <a:lnTo>
                  <a:pt x="10668" y="42964"/>
                </a:lnTo>
                <a:lnTo>
                  <a:pt x="4953" y="47244"/>
                </a:lnTo>
                <a:lnTo>
                  <a:pt x="0" y="41579"/>
                </a:lnTo>
                <a:lnTo>
                  <a:pt x="3175" y="38595"/>
                </a:lnTo>
                <a:lnTo>
                  <a:pt x="5461" y="35915"/>
                </a:lnTo>
                <a:lnTo>
                  <a:pt x="6858" y="33528"/>
                </a:lnTo>
                <a:lnTo>
                  <a:pt x="8255" y="31140"/>
                </a:lnTo>
                <a:lnTo>
                  <a:pt x="9271" y="28422"/>
                </a:lnTo>
                <a:lnTo>
                  <a:pt x="9906" y="25387"/>
                </a:lnTo>
                <a:lnTo>
                  <a:pt x="10541" y="22352"/>
                </a:lnTo>
                <a:lnTo>
                  <a:pt x="10795" y="18542"/>
                </a:lnTo>
                <a:lnTo>
                  <a:pt x="10795" y="13944"/>
                </a:lnTo>
                <a:lnTo>
                  <a:pt x="10795" y="9232"/>
                </a:lnTo>
                <a:lnTo>
                  <a:pt x="10668" y="4584"/>
                </a:lnTo>
                <a:lnTo>
                  <a:pt x="101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5382767" y="5931404"/>
            <a:ext cx="128803" cy="40300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5488559" y="5950229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795" y="0"/>
                </a:moveTo>
                <a:lnTo>
                  <a:pt x="0" y="0"/>
                </a:lnTo>
                <a:lnTo>
                  <a:pt x="0" y="21577"/>
                </a:lnTo>
                <a:lnTo>
                  <a:pt x="18795" y="21577"/>
                </a:lnTo>
                <a:lnTo>
                  <a:pt x="1879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5442965" y="5950229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796" y="0"/>
                </a:moveTo>
                <a:lnTo>
                  <a:pt x="0" y="0"/>
                </a:lnTo>
                <a:lnTo>
                  <a:pt x="0" y="21577"/>
                </a:lnTo>
                <a:lnTo>
                  <a:pt x="18796" y="21577"/>
                </a:lnTo>
                <a:lnTo>
                  <a:pt x="1879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5397500" y="5950229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669" y="0"/>
                </a:moveTo>
                <a:lnTo>
                  <a:pt x="0" y="0"/>
                </a:lnTo>
                <a:lnTo>
                  <a:pt x="0" y="21577"/>
                </a:lnTo>
                <a:lnTo>
                  <a:pt x="18669" y="21577"/>
                </a:lnTo>
                <a:lnTo>
                  <a:pt x="1866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5488559" y="5950229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795" y="0"/>
                </a:lnTo>
                <a:lnTo>
                  <a:pt x="18795" y="21577"/>
                </a:lnTo>
                <a:lnTo>
                  <a:pt x="0" y="2157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442965" y="5950229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796" y="0"/>
                </a:lnTo>
                <a:lnTo>
                  <a:pt x="18796" y="21577"/>
                </a:lnTo>
                <a:lnTo>
                  <a:pt x="0" y="2157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397500" y="5950229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669" y="0"/>
                </a:lnTo>
                <a:lnTo>
                  <a:pt x="18669" y="21577"/>
                </a:lnTo>
                <a:lnTo>
                  <a:pt x="0" y="2157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5536691" y="5931408"/>
            <a:ext cx="48005" cy="66293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5551804" y="5950229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6" y="0"/>
                </a:moveTo>
                <a:lnTo>
                  <a:pt x="10160" y="0"/>
                </a:lnTo>
                <a:lnTo>
                  <a:pt x="10668" y="4584"/>
                </a:lnTo>
                <a:lnTo>
                  <a:pt x="10795" y="18542"/>
                </a:lnTo>
                <a:lnTo>
                  <a:pt x="0" y="41579"/>
                </a:lnTo>
                <a:lnTo>
                  <a:pt x="4953" y="47244"/>
                </a:lnTo>
                <a:lnTo>
                  <a:pt x="27812" y="17170"/>
                </a:lnTo>
                <a:lnTo>
                  <a:pt x="27812" y="8610"/>
                </a:lnTo>
                <a:lnTo>
                  <a:pt x="27305" y="4330"/>
                </a:lnTo>
                <a:lnTo>
                  <a:pt x="264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5551804" y="5950229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60" y="0"/>
                </a:moveTo>
                <a:lnTo>
                  <a:pt x="26416" y="0"/>
                </a:lnTo>
                <a:lnTo>
                  <a:pt x="27305" y="4330"/>
                </a:lnTo>
                <a:lnTo>
                  <a:pt x="27812" y="8610"/>
                </a:lnTo>
                <a:lnTo>
                  <a:pt x="27812" y="12827"/>
                </a:lnTo>
                <a:lnTo>
                  <a:pt x="27812" y="17170"/>
                </a:lnTo>
                <a:lnTo>
                  <a:pt x="4953" y="47244"/>
                </a:lnTo>
                <a:lnTo>
                  <a:pt x="0" y="41579"/>
                </a:lnTo>
                <a:lnTo>
                  <a:pt x="3175" y="38595"/>
                </a:lnTo>
                <a:lnTo>
                  <a:pt x="5461" y="35915"/>
                </a:lnTo>
                <a:lnTo>
                  <a:pt x="6858" y="33528"/>
                </a:lnTo>
                <a:lnTo>
                  <a:pt x="8255" y="31140"/>
                </a:lnTo>
                <a:lnTo>
                  <a:pt x="9271" y="28422"/>
                </a:lnTo>
                <a:lnTo>
                  <a:pt x="9906" y="25387"/>
                </a:lnTo>
                <a:lnTo>
                  <a:pt x="10541" y="22352"/>
                </a:lnTo>
                <a:lnTo>
                  <a:pt x="10795" y="18542"/>
                </a:lnTo>
                <a:lnTo>
                  <a:pt x="10795" y="13944"/>
                </a:lnTo>
                <a:lnTo>
                  <a:pt x="10795" y="9232"/>
                </a:lnTo>
                <a:lnTo>
                  <a:pt x="10668" y="4584"/>
                </a:lnTo>
                <a:lnTo>
                  <a:pt x="101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5615940" y="5862822"/>
            <a:ext cx="121158" cy="110520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5630926" y="5881395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56134" y="0"/>
                </a:moveTo>
                <a:lnTo>
                  <a:pt x="49149" y="0"/>
                </a:lnTo>
                <a:lnTo>
                  <a:pt x="42342" y="531"/>
                </a:lnTo>
                <a:lnTo>
                  <a:pt x="9802" y="24887"/>
                </a:lnTo>
                <a:lnTo>
                  <a:pt x="59" y="62318"/>
                </a:lnTo>
                <a:lnTo>
                  <a:pt x="0" y="68618"/>
                </a:lnTo>
                <a:lnTo>
                  <a:pt x="762" y="73304"/>
                </a:lnTo>
                <a:lnTo>
                  <a:pt x="2310" y="77698"/>
                </a:lnTo>
                <a:lnTo>
                  <a:pt x="3683" y="81927"/>
                </a:lnTo>
                <a:lnTo>
                  <a:pt x="5969" y="85382"/>
                </a:lnTo>
                <a:lnTo>
                  <a:pt x="9144" y="87985"/>
                </a:lnTo>
                <a:lnTo>
                  <a:pt x="12191" y="90601"/>
                </a:lnTo>
                <a:lnTo>
                  <a:pt x="16001" y="91897"/>
                </a:lnTo>
                <a:lnTo>
                  <a:pt x="27050" y="91897"/>
                </a:lnTo>
                <a:lnTo>
                  <a:pt x="33147" y="89801"/>
                </a:lnTo>
                <a:lnTo>
                  <a:pt x="38862" y="85623"/>
                </a:lnTo>
                <a:lnTo>
                  <a:pt x="43265" y="81927"/>
                </a:lnTo>
                <a:lnTo>
                  <a:pt x="44319" y="80835"/>
                </a:lnTo>
                <a:lnTo>
                  <a:pt x="23875" y="80835"/>
                </a:lnTo>
                <a:lnTo>
                  <a:pt x="21082" y="79311"/>
                </a:lnTo>
                <a:lnTo>
                  <a:pt x="19303" y="76276"/>
                </a:lnTo>
                <a:lnTo>
                  <a:pt x="17399" y="73228"/>
                </a:lnTo>
                <a:lnTo>
                  <a:pt x="16517" y="68618"/>
                </a:lnTo>
                <a:lnTo>
                  <a:pt x="23875" y="26936"/>
                </a:lnTo>
                <a:lnTo>
                  <a:pt x="42799" y="7340"/>
                </a:lnTo>
                <a:lnTo>
                  <a:pt x="66287" y="7340"/>
                </a:lnTo>
                <a:lnTo>
                  <a:pt x="61595" y="2171"/>
                </a:lnTo>
                <a:lnTo>
                  <a:pt x="56134" y="0"/>
                </a:lnTo>
                <a:close/>
              </a:path>
              <a:path w="101600" h="92075">
                <a:moveTo>
                  <a:pt x="70738" y="65011"/>
                </a:moveTo>
                <a:lnTo>
                  <a:pt x="57912" y="65011"/>
                </a:lnTo>
                <a:lnTo>
                  <a:pt x="57531" y="68237"/>
                </a:lnTo>
                <a:lnTo>
                  <a:pt x="57403" y="85877"/>
                </a:lnTo>
                <a:lnTo>
                  <a:pt x="61468" y="91897"/>
                </a:lnTo>
                <a:lnTo>
                  <a:pt x="73913" y="91897"/>
                </a:lnTo>
                <a:lnTo>
                  <a:pt x="77850" y="90855"/>
                </a:lnTo>
                <a:lnTo>
                  <a:pt x="85471" y="86702"/>
                </a:lnTo>
                <a:lnTo>
                  <a:pt x="90043" y="82880"/>
                </a:lnTo>
                <a:lnTo>
                  <a:pt x="91605" y="81203"/>
                </a:lnTo>
                <a:lnTo>
                  <a:pt x="74675" y="81203"/>
                </a:lnTo>
                <a:lnTo>
                  <a:pt x="73151" y="80314"/>
                </a:lnTo>
                <a:lnTo>
                  <a:pt x="72136" y="78549"/>
                </a:lnTo>
                <a:lnTo>
                  <a:pt x="71247" y="76784"/>
                </a:lnTo>
                <a:lnTo>
                  <a:pt x="70738" y="73850"/>
                </a:lnTo>
                <a:lnTo>
                  <a:pt x="70738" y="65011"/>
                </a:lnTo>
                <a:close/>
              </a:path>
              <a:path w="101600" h="92075">
                <a:moveTo>
                  <a:pt x="89915" y="72275"/>
                </a:moveTo>
                <a:lnTo>
                  <a:pt x="78612" y="81203"/>
                </a:lnTo>
                <a:lnTo>
                  <a:pt x="91605" y="81203"/>
                </a:lnTo>
                <a:lnTo>
                  <a:pt x="95250" y="77292"/>
                </a:lnTo>
                <a:lnTo>
                  <a:pt x="89915" y="72275"/>
                </a:lnTo>
                <a:close/>
              </a:path>
              <a:path w="101600" h="92075">
                <a:moveTo>
                  <a:pt x="66287" y="7340"/>
                </a:moveTo>
                <a:lnTo>
                  <a:pt x="52959" y="7340"/>
                </a:lnTo>
                <a:lnTo>
                  <a:pt x="56261" y="9055"/>
                </a:lnTo>
                <a:lnTo>
                  <a:pt x="60325" y="15875"/>
                </a:lnTo>
                <a:lnTo>
                  <a:pt x="61340" y="21107"/>
                </a:lnTo>
                <a:lnTo>
                  <a:pt x="61292" y="33696"/>
                </a:lnTo>
                <a:lnTo>
                  <a:pt x="60833" y="38849"/>
                </a:lnTo>
                <a:lnTo>
                  <a:pt x="38481" y="77698"/>
                </a:lnTo>
                <a:lnTo>
                  <a:pt x="33020" y="80835"/>
                </a:lnTo>
                <a:lnTo>
                  <a:pt x="44319" y="80835"/>
                </a:lnTo>
                <a:lnTo>
                  <a:pt x="47732" y="77292"/>
                </a:lnTo>
                <a:lnTo>
                  <a:pt x="52310" y="71671"/>
                </a:lnTo>
                <a:lnTo>
                  <a:pt x="57023" y="65011"/>
                </a:lnTo>
                <a:lnTo>
                  <a:pt x="70738" y="65011"/>
                </a:lnTo>
                <a:lnTo>
                  <a:pt x="70738" y="64858"/>
                </a:lnTo>
                <a:lnTo>
                  <a:pt x="71627" y="56489"/>
                </a:lnTo>
                <a:lnTo>
                  <a:pt x="73151" y="44640"/>
                </a:lnTo>
                <a:lnTo>
                  <a:pt x="80702" y="33696"/>
                </a:lnTo>
                <a:lnTo>
                  <a:pt x="86388" y="25577"/>
                </a:lnTo>
                <a:lnTo>
                  <a:pt x="72136" y="25577"/>
                </a:lnTo>
                <a:lnTo>
                  <a:pt x="71627" y="17208"/>
                </a:lnTo>
                <a:lnTo>
                  <a:pt x="69469" y="10845"/>
                </a:lnTo>
                <a:lnTo>
                  <a:pt x="66287" y="7340"/>
                </a:lnTo>
                <a:close/>
              </a:path>
              <a:path w="101600" h="92075">
                <a:moveTo>
                  <a:pt x="101219" y="1485"/>
                </a:moveTo>
                <a:lnTo>
                  <a:pt x="85089" y="1485"/>
                </a:lnTo>
                <a:lnTo>
                  <a:pt x="72898" y="25488"/>
                </a:lnTo>
                <a:lnTo>
                  <a:pt x="72136" y="25577"/>
                </a:lnTo>
                <a:lnTo>
                  <a:pt x="86388" y="25577"/>
                </a:lnTo>
                <a:lnTo>
                  <a:pt x="87741" y="23645"/>
                </a:lnTo>
                <a:lnTo>
                  <a:pt x="94279" y="14488"/>
                </a:lnTo>
                <a:lnTo>
                  <a:pt x="100329" y="6223"/>
                </a:lnTo>
                <a:lnTo>
                  <a:pt x="101219" y="148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5647435" y="5888735"/>
            <a:ext cx="45085" cy="73660"/>
          </a:xfrm>
          <a:custGeom>
            <a:avLst/>
            <a:gdLst/>
            <a:ahLst/>
            <a:cxnLst/>
            <a:rect l="l" t="t" r="r" b="b"/>
            <a:pathLst>
              <a:path w="45085" h="73660">
                <a:moveTo>
                  <a:pt x="32003" y="0"/>
                </a:moveTo>
                <a:lnTo>
                  <a:pt x="26288" y="0"/>
                </a:lnTo>
                <a:lnTo>
                  <a:pt x="21081" y="2552"/>
                </a:lnTo>
                <a:lnTo>
                  <a:pt x="1063" y="41468"/>
                </a:lnTo>
                <a:lnTo>
                  <a:pt x="0" y="54978"/>
                </a:lnTo>
                <a:lnTo>
                  <a:pt x="0" y="61239"/>
                </a:lnTo>
                <a:lnTo>
                  <a:pt x="888" y="65887"/>
                </a:lnTo>
                <a:lnTo>
                  <a:pt x="2793" y="68935"/>
                </a:lnTo>
                <a:lnTo>
                  <a:pt x="4572" y="71970"/>
                </a:lnTo>
                <a:lnTo>
                  <a:pt x="7365" y="73494"/>
                </a:lnTo>
                <a:lnTo>
                  <a:pt x="11175" y="73494"/>
                </a:lnTo>
                <a:lnTo>
                  <a:pt x="16510" y="73494"/>
                </a:lnTo>
                <a:lnTo>
                  <a:pt x="43306" y="37960"/>
                </a:lnTo>
                <a:lnTo>
                  <a:pt x="44830" y="25806"/>
                </a:lnTo>
                <a:lnTo>
                  <a:pt x="44830" y="20840"/>
                </a:lnTo>
                <a:lnTo>
                  <a:pt x="44830" y="13766"/>
                </a:lnTo>
                <a:lnTo>
                  <a:pt x="43814" y="8534"/>
                </a:lnTo>
                <a:lnTo>
                  <a:pt x="41783" y="5118"/>
                </a:lnTo>
                <a:lnTo>
                  <a:pt x="39750" y="1714"/>
                </a:lnTo>
                <a:lnTo>
                  <a:pt x="36449" y="0"/>
                </a:lnTo>
                <a:lnTo>
                  <a:pt x="3200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5630926" y="5881395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49149" y="0"/>
                </a:moveTo>
                <a:lnTo>
                  <a:pt x="56134" y="0"/>
                </a:lnTo>
                <a:lnTo>
                  <a:pt x="61595" y="2171"/>
                </a:lnTo>
                <a:lnTo>
                  <a:pt x="65532" y="6502"/>
                </a:lnTo>
                <a:lnTo>
                  <a:pt x="69469" y="10845"/>
                </a:lnTo>
                <a:lnTo>
                  <a:pt x="71627" y="17208"/>
                </a:lnTo>
                <a:lnTo>
                  <a:pt x="72136" y="25577"/>
                </a:lnTo>
                <a:lnTo>
                  <a:pt x="72898" y="25488"/>
                </a:lnTo>
                <a:lnTo>
                  <a:pt x="85089" y="1485"/>
                </a:lnTo>
                <a:lnTo>
                  <a:pt x="101219" y="1485"/>
                </a:lnTo>
                <a:lnTo>
                  <a:pt x="100329" y="6223"/>
                </a:lnTo>
                <a:lnTo>
                  <a:pt x="94279" y="14488"/>
                </a:lnTo>
                <a:lnTo>
                  <a:pt x="87741" y="23645"/>
                </a:lnTo>
                <a:lnTo>
                  <a:pt x="80702" y="33696"/>
                </a:lnTo>
                <a:lnTo>
                  <a:pt x="73151" y="44640"/>
                </a:lnTo>
                <a:lnTo>
                  <a:pt x="71627" y="56489"/>
                </a:lnTo>
                <a:lnTo>
                  <a:pt x="70738" y="64858"/>
                </a:lnTo>
                <a:lnTo>
                  <a:pt x="70738" y="69761"/>
                </a:lnTo>
                <a:lnTo>
                  <a:pt x="70738" y="73850"/>
                </a:lnTo>
                <a:lnTo>
                  <a:pt x="71247" y="76784"/>
                </a:lnTo>
                <a:lnTo>
                  <a:pt x="72136" y="78549"/>
                </a:lnTo>
                <a:lnTo>
                  <a:pt x="73151" y="80314"/>
                </a:lnTo>
                <a:lnTo>
                  <a:pt x="74675" y="81203"/>
                </a:lnTo>
                <a:lnTo>
                  <a:pt x="76835" y="81203"/>
                </a:lnTo>
                <a:lnTo>
                  <a:pt x="78612" y="81203"/>
                </a:lnTo>
                <a:lnTo>
                  <a:pt x="89915" y="72275"/>
                </a:lnTo>
                <a:lnTo>
                  <a:pt x="95250" y="77292"/>
                </a:lnTo>
                <a:lnTo>
                  <a:pt x="73913" y="91897"/>
                </a:lnTo>
                <a:lnTo>
                  <a:pt x="69723" y="91897"/>
                </a:lnTo>
                <a:lnTo>
                  <a:pt x="61468" y="91897"/>
                </a:lnTo>
                <a:lnTo>
                  <a:pt x="57403" y="85877"/>
                </a:lnTo>
                <a:lnTo>
                  <a:pt x="57403" y="73850"/>
                </a:lnTo>
                <a:lnTo>
                  <a:pt x="57403" y="71183"/>
                </a:lnTo>
                <a:lnTo>
                  <a:pt x="57531" y="68237"/>
                </a:lnTo>
                <a:lnTo>
                  <a:pt x="57912" y="65011"/>
                </a:lnTo>
                <a:lnTo>
                  <a:pt x="57023" y="65011"/>
                </a:lnTo>
                <a:lnTo>
                  <a:pt x="27050" y="91897"/>
                </a:lnTo>
                <a:lnTo>
                  <a:pt x="20574" y="91897"/>
                </a:lnTo>
                <a:lnTo>
                  <a:pt x="16001" y="91897"/>
                </a:lnTo>
                <a:lnTo>
                  <a:pt x="12191" y="90601"/>
                </a:lnTo>
                <a:lnTo>
                  <a:pt x="9144" y="87985"/>
                </a:lnTo>
                <a:lnTo>
                  <a:pt x="5969" y="85382"/>
                </a:lnTo>
                <a:lnTo>
                  <a:pt x="3683" y="81927"/>
                </a:lnTo>
                <a:lnTo>
                  <a:pt x="2286" y="77622"/>
                </a:lnTo>
                <a:lnTo>
                  <a:pt x="762" y="73304"/>
                </a:lnTo>
                <a:lnTo>
                  <a:pt x="0" y="68618"/>
                </a:lnTo>
                <a:lnTo>
                  <a:pt x="0" y="63525"/>
                </a:lnTo>
                <a:lnTo>
                  <a:pt x="9802" y="24887"/>
                </a:lnTo>
                <a:lnTo>
                  <a:pt x="42342" y="531"/>
                </a:lnTo>
                <a:lnTo>
                  <a:pt x="491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5725667" y="5905493"/>
            <a:ext cx="115091" cy="105949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5739765" y="5923597"/>
            <a:ext cx="96520" cy="88265"/>
          </a:xfrm>
          <a:custGeom>
            <a:avLst/>
            <a:gdLst/>
            <a:ahLst/>
            <a:cxnLst/>
            <a:rect l="l" t="t" r="r" b="b"/>
            <a:pathLst>
              <a:path w="96520" h="88264">
                <a:moveTo>
                  <a:pt x="40132" y="0"/>
                </a:moveTo>
                <a:lnTo>
                  <a:pt x="16763" y="0"/>
                </a:lnTo>
                <a:lnTo>
                  <a:pt x="15748" y="4267"/>
                </a:lnTo>
                <a:lnTo>
                  <a:pt x="18542" y="4317"/>
                </a:lnTo>
                <a:lnTo>
                  <a:pt x="20447" y="4749"/>
                </a:lnTo>
                <a:lnTo>
                  <a:pt x="22479" y="6426"/>
                </a:lnTo>
                <a:lnTo>
                  <a:pt x="22987" y="7835"/>
                </a:lnTo>
                <a:lnTo>
                  <a:pt x="22944" y="11531"/>
                </a:lnTo>
                <a:lnTo>
                  <a:pt x="22733" y="13982"/>
                </a:lnTo>
                <a:lnTo>
                  <a:pt x="22225" y="17221"/>
                </a:lnTo>
                <a:lnTo>
                  <a:pt x="21717" y="19037"/>
                </a:lnTo>
                <a:lnTo>
                  <a:pt x="10461" y="69354"/>
                </a:lnTo>
                <a:lnTo>
                  <a:pt x="888" y="83705"/>
                </a:lnTo>
                <a:lnTo>
                  <a:pt x="0" y="87833"/>
                </a:lnTo>
                <a:lnTo>
                  <a:pt x="25273" y="87833"/>
                </a:lnTo>
                <a:lnTo>
                  <a:pt x="26035" y="83705"/>
                </a:lnTo>
                <a:lnTo>
                  <a:pt x="23368" y="83515"/>
                </a:lnTo>
                <a:lnTo>
                  <a:pt x="21589" y="83032"/>
                </a:lnTo>
                <a:lnTo>
                  <a:pt x="20447" y="82245"/>
                </a:lnTo>
                <a:lnTo>
                  <a:pt x="19431" y="81457"/>
                </a:lnTo>
                <a:lnTo>
                  <a:pt x="18796" y="80111"/>
                </a:lnTo>
                <a:lnTo>
                  <a:pt x="18796" y="77088"/>
                </a:lnTo>
                <a:lnTo>
                  <a:pt x="19050" y="75526"/>
                </a:lnTo>
                <a:lnTo>
                  <a:pt x="19558" y="71551"/>
                </a:lnTo>
                <a:lnTo>
                  <a:pt x="19955" y="69278"/>
                </a:lnTo>
                <a:lnTo>
                  <a:pt x="21015" y="64287"/>
                </a:lnTo>
                <a:lnTo>
                  <a:pt x="21606" y="61899"/>
                </a:lnTo>
                <a:lnTo>
                  <a:pt x="22098" y="59321"/>
                </a:lnTo>
                <a:lnTo>
                  <a:pt x="23368" y="54025"/>
                </a:lnTo>
                <a:lnTo>
                  <a:pt x="23875" y="51434"/>
                </a:lnTo>
                <a:lnTo>
                  <a:pt x="24511" y="48844"/>
                </a:lnTo>
                <a:lnTo>
                  <a:pt x="25146" y="46405"/>
                </a:lnTo>
                <a:lnTo>
                  <a:pt x="25654" y="44119"/>
                </a:lnTo>
                <a:lnTo>
                  <a:pt x="26288" y="41846"/>
                </a:lnTo>
                <a:lnTo>
                  <a:pt x="26673" y="39827"/>
                </a:lnTo>
                <a:lnTo>
                  <a:pt x="27177" y="38125"/>
                </a:lnTo>
                <a:lnTo>
                  <a:pt x="27559" y="35864"/>
                </a:lnTo>
                <a:lnTo>
                  <a:pt x="28067" y="33616"/>
                </a:lnTo>
                <a:lnTo>
                  <a:pt x="28829" y="29095"/>
                </a:lnTo>
                <a:lnTo>
                  <a:pt x="29337" y="26898"/>
                </a:lnTo>
                <a:lnTo>
                  <a:pt x="30074" y="22745"/>
                </a:lnTo>
                <a:lnTo>
                  <a:pt x="30352" y="20612"/>
                </a:lnTo>
                <a:lnTo>
                  <a:pt x="30734" y="18757"/>
                </a:lnTo>
                <a:lnTo>
                  <a:pt x="31242" y="15290"/>
                </a:lnTo>
                <a:lnTo>
                  <a:pt x="31496" y="13881"/>
                </a:lnTo>
                <a:lnTo>
                  <a:pt x="45411" y="13881"/>
                </a:lnTo>
                <a:lnTo>
                  <a:pt x="40132" y="0"/>
                </a:lnTo>
                <a:close/>
              </a:path>
              <a:path w="96520" h="88264">
                <a:moveTo>
                  <a:pt x="45411" y="13881"/>
                </a:moveTo>
                <a:lnTo>
                  <a:pt x="32385" y="13881"/>
                </a:lnTo>
                <a:lnTo>
                  <a:pt x="34162" y="19850"/>
                </a:lnTo>
                <a:lnTo>
                  <a:pt x="36195" y="25895"/>
                </a:lnTo>
                <a:lnTo>
                  <a:pt x="38481" y="32029"/>
                </a:lnTo>
                <a:lnTo>
                  <a:pt x="40639" y="38176"/>
                </a:lnTo>
                <a:lnTo>
                  <a:pt x="42925" y="44361"/>
                </a:lnTo>
                <a:lnTo>
                  <a:pt x="47751" y="56819"/>
                </a:lnTo>
                <a:lnTo>
                  <a:pt x="50292" y="63042"/>
                </a:lnTo>
                <a:lnTo>
                  <a:pt x="52736" y="69354"/>
                </a:lnTo>
                <a:lnTo>
                  <a:pt x="55254" y="75526"/>
                </a:lnTo>
                <a:lnTo>
                  <a:pt x="60071" y="87833"/>
                </a:lnTo>
                <a:lnTo>
                  <a:pt x="70358" y="87833"/>
                </a:lnTo>
                <a:lnTo>
                  <a:pt x="74955" y="67182"/>
                </a:lnTo>
                <a:lnTo>
                  <a:pt x="65024" y="67182"/>
                </a:lnTo>
                <a:lnTo>
                  <a:pt x="63373" y="61899"/>
                </a:lnTo>
                <a:lnTo>
                  <a:pt x="61595" y="56489"/>
                </a:lnTo>
                <a:lnTo>
                  <a:pt x="57531" y="45427"/>
                </a:lnTo>
                <a:lnTo>
                  <a:pt x="54726" y="38125"/>
                </a:lnTo>
                <a:lnTo>
                  <a:pt x="48839" y="22605"/>
                </a:lnTo>
                <a:lnTo>
                  <a:pt x="46560" y="16903"/>
                </a:lnTo>
                <a:lnTo>
                  <a:pt x="45411" y="13881"/>
                </a:lnTo>
                <a:close/>
              </a:path>
              <a:path w="96520" h="88264">
                <a:moveTo>
                  <a:pt x="96265" y="0"/>
                </a:moveTo>
                <a:lnTo>
                  <a:pt x="71120" y="0"/>
                </a:lnTo>
                <a:lnTo>
                  <a:pt x="70231" y="4267"/>
                </a:lnTo>
                <a:lnTo>
                  <a:pt x="72898" y="4317"/>
                </a:lnTo>
                <a:lnTo>
                  <a:pt x="74802" y="4749"/>
                </a:lnTo>
                <a:lnTo>
                  <a:pt x="76835" y="6426"/>
                </a:lnTo>
                <a:lnTo>
                  <a:pt x="77343" y="7835"/>
                </a:lnTo>
                <a:lnTo>
                  <a:pt x="77343" y="11531"/>
                </a:lnTo>
                <a:lnTo>
                  <a:pt x="77050" y="13982"/>
                </a:lnTo>
                <a:lnTo>
                  <a:pt x="76318" y="19037"/>
                </a:lnTo>
                <a:lnTo>
                  <a:pt x="75515" y="22745"/>
                </a:lnTo>
                <a:lnTo>
                  <a:pt x="74422" y="28105"/>
                </a:lnTo>
                <a:lnTo>
                  <a:pt x="73660" y="31356"/>
                </a:lnTo>
                <a:lnTo>
                  <a:pt x="72122" y="38176"/>
                </a:lnTo>
                <a:lnTo>
                  <a:pt x="71146" y="41846"/>
                </a:lnTo>
                <a:lnTo>
                  <a:pt x="69469" y="48869"/>
                </a:lnTo>
                <a:lnTo>
                  <a:pt x="68580" y="52971"/>
                </a:lnTo>
                <a:lnTo>
                  <a:pt x="66378" y="64528"/>
                </a:lnTo>
                <a:lnTo>
                  <a:pt x="65912" y="67182"/>
                </a:lnTo>
                <a:lnTo>
                  <a:pt x="74955" y="67182"/>
                </a:lnTo>
                <a:lnTo>
                  <a:pt x="86360" y="15963"/>
                </a:lnTo>
                <a:lnTo>
                  <a:pt x="87122" y="13296"/>
                </a:lnTo>
                <a:lnTo>
                  <a:pt x="95376" y="4063"/>
                </a:lnTo>
                <a:lnTo>
                  <a:pt x="962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5739765" y="5923597"/>
            <a:ext cx="96520" cy="88265"/>
          </a:xfrm>
          <a:custGeom>
            <a:avLst/>
            <a:gdLst/>
            <a:ahLst/>
            <a:cxnLst/>
            <a:rect l="l" t="t" r="r" b="b"/>
            <a:pathLst>
              <a:path w="96520" h="88264">
                <a:moveTo>
                  <a:pt x="16763" y="0"/>
                </a:moveTo>
                <a:lnTo>
                  <a:pt x="40132" y="0"/>
                </a:lnTo>
                <a:lnTo>
                  <a:pt x="42290" y="5651"/>
                </a:lnTo>
                <a:lnTo>
                  <a:pt x="44450" y="11328"/>
                </a:lnTo>
                <a:lnTo>
                  <a:pt x="46609" y="17030"/>
                </a:lnTo>
                <a:lnTo>
                  <a:pt x="48895" y="22745"/>
                </a:lnTo>
                <a:lnTo>
                  <a:pt x="51054" y="28447"/>
                </a:lnTo>
                <a:lnTo>
                  <a:pt x="53212" y="34137"/>
                </a:lnTo>
                <a:lnTo>
                  <a:pt x="55372" y="39827"/>
                </a:lnTo>
                <a:lnTo>
                  <a:pt x="57531" y="45427"/>
                </a:lnTo>
                <a:lnTo>
                  <a:pt x="59562" y="50965"/>
                </a:lnTo>
                <a:lnTo>
                  <a:pt x="61595" y="56489"/>
                </a:lnTo>
                <a:lnTo>
                  <a:pt x="63373" y="61899"/>
                </a:lnTo>
                <a:lnTo>
                  <a:pt x="65024" y="67182"/>
                </a:lnTo>
                <a:lnTo>
                  <a:pt x="65912" y="67182"/>
                </a:lnTo>
                <a:lnTo>
                  <a:pt x="70485" y="44627"/>
                </a:lnTo>
                <a:lnTo>
                  <a:pt x="71247" y="41427"/>
                </a:lnTo>
                <a:lnTo>
                  <a:pt x="72136" y="38125"/>
                </a:lnTo>
                <a:lnTo>
                  <a:pt x="72898" y="34747"/>
                </a:lnTo>
                <a:lnTo>
                  <a:pt x="73660" y="31356"/>
                </a:lnTo>
                <a:lnTo>
                  <a:pt x="74422" y="28105"/>
                </a:lnTo>
                <a:lnTo>
                  <a:pt x="75057" y="24993"/>
                </a:lnTo>
                <a:lnTo>
                  <a:pt x="75692" y="21882"/>
                </a:lnTo>
                <a:lnTo>
                  <a:pt x="76326" y="18999"/>
                </a:lnTo>
                <a:lnTo>
                  <a:pt x="76708" y="16357"/>
                </a:lnTo>
                <a:lnTo>
                  <a:pt x="77088" y="13715"/>
                </a:lnTo>
                <a:lnTo>
                  <a:pt x="77343" y="11531"/>
                </a:lnTo>
                <a:lnTo>
                  <a:pt x="77343" y="9817"/>
                </a:lnTo>
                <a:lnTo>
                  <a:pt x="77343" y="7835"/>
                </a:lnTo>
                <a:lnTo>
                  <a:pt x="70231" y="4267"/>
                </a:lnTo>
                <a:lnTo>
                  <a:pt x="71120" y="0"/>
                </a:lnTo>
                <a:lnTo>
                  <a:pt x="96265" y="0"/>
                </a:lnTo>
                <a:lnTo>
                  <a:pt x="95376" y="4063"/>
                </a:lnTo>
                <a:lnTo>
                  <a:pt x="93852" y="4521"/>
                </a:lnTo>
                <a:lnTo>
                  <a:pt x="92583" y="4914"/>
                </a:lnTo>
                <a:lnTo>
                  <a:pt x="87122" y="13296"/>
                </a:lnTo>
                <a:lnTo>
                  <a:pt x="86360" y="15963"/>
                </a:lnTo>
                <a:lnTo>
                  <a:pt x="85598" y="19443"/>
                </a:lnTo>
                <a:lnTo>
                  <a:pt x="70358" y="87833"/>
                </a:lnTo>
                <a:lnTo>
                  <a:pt x="60071" y="87833"/>
                </a:lnTo>
                <a:lnTo>
                  <a:pt x="57658" y="81686"/>
                </a:lnTo>
                <a:lnTo>
                  <a:pt x="55245" y="75501"/>
                </a:lnTo>
                <a:lnTo>
                  <a:pt x="52705" y="69278"/>
                </a:lnTo>
                <a:lnTo>
                  <a:pt x="50292" y="63042"/>
                </a:lnTo>
                <a:lnTo>
                  <a:pt x="47751" y="56819"/>
                </a:lnTo>
                <a:lnTo>
                  <a:pt x="45338" y="50584"/>
                </a:lnTo>
                <a:lnTo>
                  <a:pt x="42925" y="44361"/>
                </a:lnTo>
                <a:lnTo>
                  <a:pt x="40639" y="38176"/>
                </a:lnTo>
                <a:lnTo>
                  <a:pt x="38481" y="32029"/>
                </a:lnTo>
                <a:lnTo>
                  <a:pt x="36195" y="25895"/>
                </a:lnTo>
                <a:lnTo>
                  <a:pt x="34162" y="19850"/>
                </a:lnTo>
                <a:lnTo>
                  <a:pt x="32385" y="13881"/>
                </a:lnTo>
                <a:lnTo>
                  <a:pt x="31496" y="13881"/>
                </a:lnTo>
                <a:lnTo>
                  <a:pt x="31242" y="15290"/>
                </a:lnTo>
                <a:lnTo>
                  <a:pt x="30987" y="16903"/>
                </a:lnTo>
                <a:lnTo>
                  <a:pt x="30734" y="18757"/>
                </a:lnTo>
                <a:lnTo>
                  <a:pt x="30352" y="20612"/>
                </a:lnTo>
                <a:lnTo>
                  <a:pt x="30099" y="22605"/>
                </a:lnTo>
                <a:lnTo>
                  <a:pt x="29718" y="24752"/>
                </a:lnTo>
                <a:lnTo>
                  <a:pt x="29337" y="26898"/>
                </a:lnTo>
                <a:lnTo>
                  <a:pt x="28829" y="29095"/>
                </a:lnTo>
                <a:lnTo>
                  <a:pt x="28448" y="31356"/>
                </a:lnTo>
                <a:lnTo>
                  <a:pt x="28067" y="33616"/>
                </a:lnTo>
                <a:lnTo>
                  <a:pt x="27559" y="35864"/>
                </a:lnTo>
                <a:lnTo>
                  <a:pt x="27177" y="38125"/>
                </a:lnTo>
                <a:lnTo>
                  <a:pt x="26670" y="39839"/>
                </a:lnTo>
                <a:lnTo>
                  <a:pt x="26288" y="41846"/>
                </a:lnTo>
                <a:lnTo>
                  <a:pt x="25654" y="44119"/>
                </a:lnTo>
                <a:lnTo>
                  <a:pt x="25146" y="46405"/>
                </a:lnTo>
                <a:lnTo>
                  <a:pt x="24511" y="48844"/>
                </a:lnTo>
                <a:lnTo>
                  <a:pt x="23875" y="51434"/>
                </a:lnTo>
                <a:lnTo>
                  <a:pt x="23368" y="54025"/>
                </a:lnTo>
                <a:lnTo>
                  <a:pt x="22733" y="56654"/>
                </a:lnTo>
                <a:lnTo>
                  <a:pt x="22098" y="59321"/>
                </a:lnTo>
                <a:lnTo>
                  <a:pt x="21589" y="61988"/>
                </a:lnTo>
                <a:lnTo>
                  <a:pt x="20955" y="64528"/>
                </a:lnTo>
                <a:lnTo>
                  <a:pt x="20447" y="66941"/>
                </a:lnTo>
                <a:lnTo>
                  <a:pt x="19938" y="69354"/>
                </a:lnTo>
                <a:lnTo>
                  <a:pt x="19558" y="71551"/>
                </a:lnTo>
                <a:lnTo>
                  <a:pt x="19304" y="73545"/>
                </a:lnTo>
                <a:lnTo>
                  <a:pt x="19050" y="75526"/>
                </a:lnTo>
                <a:lnTo>
                  <a:pt x="18796" y="77088"/>
                </a:lnTo>
                <a:lnTo>
                  <a:pt x="18796" y="78219"/>
                </a:lnTo>
                <a:lnTo>
                  <a:pt x="18796" y="80111"/>
                </a:lnTo>
                <a:lnTo>
                  <a:pt x="26035" y="83705"/>
                </a:lnTo>
                <a:lnTo>
                  <a:pt x="25273" y="87833"/>
                </a:lnTo>
                <a:lnTo>
                  <a:pt x="0" y="87833"/>
                </a:lnTo>
                <a:lnTo>
                  <a:pt x="888" y="83705"/>
                </a:lnTo>
                <a:lnTo>
                  <a:pt x="2286" y="83477"/>
                </a:lnTo>
                <a:lnTo>
                  <a:pt x="3429" y="83210"/>
                </a:lnTo>
                <a:lnTo>
                  <a:pt x="4318" y="82892"/>
                </a:lnTo>
                <a:lnTo>
                  <a:pt x="5207" y="82575"/>
                </a:lnTo>
                <a:lnTo>
                  <a:pt x="5969" y="81927"/>
                </a:lnTo>
                <a:lnTo>
                  <a:pt x="10668" y="68402"/>
                </a:lnTo>
                <a:lnTo>
                  <a:pt x="21717" y="19037"/>
                </a:lnTo>
                <a:lnTo>
                  <a:pt x="22225" y="17221"/>
                </a:lnTo>
                <a:lnTo>
                  <a:pt x="22479" y="15544"/>
                </a:lnTo>
                <a:lnTo>
                  <a:pt x="22733" y="13982"/>
                </a:lnTo>
                <a:lnTo>
                  <a:pt x="22860" y="12433"/>
                </a:lnTo>
                <a:lnTo>
                  <a:pt x="22987" y="11036"/>
                </a:lnTo>
                <a:lnTo>
                  <a:pt x="22987" y="9817"/>
                </a:lnTo>
                <a:lnTo>
                  <a:pt x="22987" y="7835"/>
                </a:lnTo>
                <a:lnTo>
                  <a:pt x="22479" y="6426"/>
                </a:lnTo>
                <a:lnTo>
                  <a:pt x="21462" y="5587"/>
                </a:lnTo>
                <a:lnTo>
                  <a:pt x="20447" y="4749"/>
                </a:lnTo>
                <a:lnTo>
                  <a:pt x="18542" y="4317"/>
                </a:lnTo>
                <a:lnTo>
                  <a:pt x="15748" y="4267"/>
                </a:lnTo>
                <a:lnTo>
                  <a:pt x="167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5839967" y="5818632"/>
            <a:ext cx="78527" cy="195821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5854827" y="5837389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39" y="0"/>
                </a:moveTo>
                <a:lnTo>
                  <a:pt x="0" y="7162"/>
                </a:lnTo>
                <a:lnTo>
                  <a:pt x="10219" y="11596"/>
                </a:lnTo>
                <a:lnTo>
                  <a:pt x="18986" y="17733"/>
                </a:lnTo>
                <a:lnTo>
                  <a:pt x="40084" y="58570"/>
                </a:lnTo>
                <a:lnTo>
                  <a:pt x="42672" y="87350"/>
                </a:lnTo>
                <a:lnTo>
                  <a:pt x="42027" y="102914"/>
                </a:lnTo>
                <a:lnTo>
                  <a:pt x="32258" y="141020"/>
                </a:lnTo>
                <a:lnTo>
                  <a:pt x="253" y="169290"/>
                </a:lnTo>
                <a:lnTo>
                  <a:pt x="2539" y="176453"/>
                </a:lnTo>
                <a:lnTo>
                  <a:pt x="36222" y="156424"/>
                </a:lnTo>
                <a:lnTo>
                  <a:pt x="55181" y="119453"/>
                </a:lnTo>
                <a:lnTo>
                  <a:pt x="58800" y="88277"/>
                </a:lnTo>
                <a:lnTo>
                  <a:pt x="57894" y="72099"/>
                </a:lnTo>
                <a:lnTo>
                  <a:pt x="44196" y="30937"/>
                </a:lnTo>
                <a:lnTo>
                  <a:pt x="15299" y="4619"/>
                </a:lnTo>
                <a:lnTo>
                  <a:pt x="253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5854827" y="5837389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39" y="0"/>
                </a:moveTo>
                <a:lnTo>
                  <a:pt x="36151" y="20088"/>
                </a:lnTo>
                <a:lnTo>
                  <a:pt x="55165" y="57150"/>
                </a:lnTo>
                <a:lnTo>
                  <a:pt x="58800" y="88277"/>
                </a:lnTo>
                <a:lnTo>
                  <a:pt x="57896" y="104491"/>
                </a:lnTo>
                <a:lnTo>
                  <a:pt x="44323" y="145618"/>
                </a:lnTo>
                <a:lnTo>
                  <a:pt x="15355" y="171841"/>
                </a:lnTo>
                <a:lnTo>
                  <a:pt x="2539" y="176453"/>
                </a:lnTo>
                <a:lnTo>
                  <a:pt x="253" y="169290"/>
                </a:lnTo>
                <a:lnTo>
                  <a:pt x="10326" y="164843"/>
                </a:lnTo>
                <a:lnTo>
                  <a:pt x="19018" y="158646"/>
                </a:lnTo>
                <a:lnTo>
                  <a:pt x="40084" y="117047"/>
                </a:lnTo>
                <a:lnTo>
                  <a:pt x="42672" y="87350"/>
                </a:lnTo>
                <a:lnTo>
                  <a:pt x="42027" y="72293"/>
                </a:lnTo>
                <a:lnTo>
                  <a:pt x="32258" y="35115"/>
                </a:lnTo>
                <a:lnTo>
                  <a:pt x="0" y="7162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3541776" y="6201155"/>
            <a:ext cx="128803" cy="1288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3552190" y="6214414"/>
            <a:ext cx="118872" cy="118833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3813047" y="6173723"/>
            <a:ext cx="104360" cy="150088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3822827" y="6187338"/>
            <a:ext cx="94996" cy="141046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3938015" y="6170676"/>
            <a:ext cx="32861" cy="192798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3952494" y="6189217"/>
            <a:ext cx="14604" cy="173355"/>
          </a:xfrm>
          <a:custGeom>
            <a:avLst/>
            <a:gdLst/>
            <a:ahLst/>
            <a:cxnLst/>
            <a:rect l="l" t="t" r="r" b="b"/>
            <a:pathLst>
              <a:path w="14604" h="173354">
                <a:moveTo>
                  <a:pt x="0" y="173101"/>
                </a:moveTo>
                <a:lnTo>
                  <a:pt x="14324" y="173101"/>
                </a:lnTo>
                <a:lnTo>
                  <a:pt x="14324" y="0"/>
                </a:lnTo>
                <a:lnTo>
                  <a:pt x="0" y="0"/>
                </a:lnTo>
                <a:lnTo>
                  <a:pt x="0" y="17310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3947921" y="6184646"/>
            <a:ext cx="23495" cy="182245"/>
          </a:xfrm>
          <a:custGeom>
            <a:avLst/>
            <a:gdLst/>
            <a:ahLst/>
            <a:cxnLst/>
            <a:rect l="l" t="t" r="r" b="b"/>
            <a:pathLst>
              <a:path w="23495" h="182245">
                <a:moveTo>
                  <a:pt x="0" y="182244"/>
                </a:moveTo>
                <a:lnTo>
                  <a:pt x="23468" y="182244"/>
                </a:lnTo>
                <a:lnTo>
                  <a:pt x="23468" y="0"/>
                </a:lnTo>
                <a:lnTo>
                  <a:pt x="0" y="0"/>
                </a:lnTo>
                <a:lnTo>
                  <a:pt x="0" y="18224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3985259" y="6213342"/>
            <a:ext cx="121158" cy="110520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4000246" y="6231915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56133" y="0"/>
                </a:moveTo>
                <a:lnTo>
                  <a:pt x="49149" y="0"/>
                </a:lnTo>
                <a:lnTo>
                  <a:pt x="42342" y="531"/>
                </a:lnTo>
                <a:lnTo>
                  <a:pt x="9802" y="24887"/>
                </a:lnTo>
                <a:lnTo>
                  <a:pt x="59" y="62318"/>
                </a:lnTo>
                <a:lnTo>
                  <a:pt x="0" y="68618"/>
                </a:lnTo>
                <a:lnTo>
                  <a:pt x="762" y="73304"/>
                </a:lnTo>
                <a:lnTo>
                  <a:pt x="2310" y="77698"/>
                </a:lnTo>
                <a:lnTo>
                  <a:pt x="3682" y="81927"/>
                </a:lnTo>
                <a:lnTo>
                  <a:pt x="5968" y="85382"/>
                </a:lnTo>
                <a:lnTo>
                  <a:pt x="9143" y="87985"/>
                </a:lnTo>
                <a:lnTo>
                  <a:pt x="12191" y="90601"/>
                </a:lnTo>
                <a:lnTo>
                  <a:pt x="16001" y="91897"/>
                </a:lnTo>
                <a:lnTo>
                  <a:pt x="27050" y="91897"/>
                </a:lnTo>
                <a:lnTo>
                  <a:pt x="33146" y="89801"/>
                </a:lnTo>
                <a:lnTo>
                  <a:pt x="38862" y="85623"/>
                </a:lnTo>
                <a:lnTo>
                  <a:pt x="43265" y="81927"/>
                </a:lnTo>
                <a:lnTo>
                  <a:pt x="44319" y="80835"/>
                </a:lnTo>
                <a:lnTo>
                  <a:pt x="23875" y="80835"/>
                </a:lnTo>
                <a:lnTo>
                  <a:pt x="21081" y="79311"/>
                </a:lnTo>
                <a:lnTo>
                  <a:pt x="19303" y="76276"/>
                </a:lnTo>
                <a:lnTo>
                  <a:pt x="17399" y="73228"/>
                </a:lnTo>
                <a:lnTo>
                  <a:pt x="16517" y="68618"/>
                </a:lnTo>
                <a:lnTo>
                  <a:pt x="23875" y="26936"/>
                </a:lnTo>
                <a:lnTo>
                  <a:pt x="42799" y="7340"/>
                </a:lnTo>
                <a:lnTo>
                  <a:pt x="66287" y="7340"/>
                </a:lnTo>
                <a:lnTo>
                  <a:pt x="61594" y="2171"/>
                </a:lnTo>
                <a:lnTo>
                  <a:pt x="56133" y="0"/>
                </a:lnTo>
                <a:close/>
              </a:path>
              <a:path w="101600" h="92075">
                <a:moveTo>
                  <a:pt x="70738" y="65011"/>
                </a:moveTo>
                <a:lnTo>
                  <a:pt x="57912" y="65011"/>
                </a:lnTo>
                <a:lnTo>
                  <a:pt x="57530" y="68237"/>
                </a:lnTo>
                <a:lnTo>
                  <a:pt x="57403" y="85877"/>
                </a:lnTo>
                <a:lnTo>
                  <a:pt x="61467" y="91897"/>
                </a:lnTo>
                <a:lnTo>
                  <a:pt x="73913" y="91897"/>
                </a:lnTo>
                <a:lnTo>
                  <a:pt x="77850" y="90855"/>
                </a:lnTo>
                <a:lnTo>
                  <a:pt x="85470" y="86702"/>
                </a:lnTo>
                <a:lnTo>
                  <a:pt x="90042" y="82880"/>
                </a:lnTo>
                <a:lnTo>
                  <a:pt x="91605" y="81203"/>
                </a:lnTo>
                <a:lnTo>
                  <a:pt x="74675" y="81203"/>
                </a:lnTo>
                <a:lnTo>
                  <a:pt x="73151" y="80314"/>
                </a:lnTo>
                <a:lnTo>
                  <a:pt x="72136" y="78549"/>
                </a:lnTo>
                <a:lnTo>
                  <a:pt x="71246" y="76784"/>
                </a:lnTo>
                <a:lnTo>
                  <a:pt x="70738" y="73850"/>
                </a:lnTo>
                <a:lnTo>
                  <a:pt x="70738" y="65011"/>
                </a:lnTo>
                <a:close/>
              </a:path>
              <a:path w="101600" h="92075">
                <a:moveTo>
                  <a:pt x="89915" y="72275"/>
                </a:moveTo>
                <a:lnTo>
                  <a:pt x="78612" y="81203"/>
                </a:lnTo>
                <a:lnTo>
                  <a:pt x="91605" y="81203"/>
                </a:lnTo>
                <a:lnTo>
                  <a:pt x="95250" y="77292"/>
                </a:lnTo>
                <a:lnTo>
                  <a:pt x="89915" y="72275"/>
                </a:lnTo>
                <a:close/>
              </a:path>
              <a:path w="101600" h="92075">
                <a:moveTo>
                  <a:pt x="66287" y="7340"/>
                </a:moveTo>
                <a:lnTo>
                  <a:pt x="52958" y="7340"/>
                </a:lnTo>
                <a:lnTo>
                  <a:pt x="56261" y="9055"/>
                </a:lnTo>
                <a:lnTo>
                  <a:pt x="60325" y="15875"/>
                </a:lnTo>
                <a:lnTo>
                  <a:pt x="61340" y="21107"/>
                </a:lnTo>
                <a:lnTo>
                  <a:pt x="61292" y="33696"/>
                </a:lnTo>
                <a:lnTo>
                  <a:pt x="60832" y="38849"/>
                </a:lnTo>
                <a:lnTo>
                  <a:pt x="38480" y="77698"/>
                </a:lnTo>
                <a:lnTo>
                  <a:pt x="33019" y="80835"/>
                </a:lnTo>
                <a:lnTo>
                  <a:pt x="44319" y="80835"/>
                </a:lnTo>
                <a:lnTo>
                  <a:pt x="47732" y="77292"/>
                </a:lnTo>
                <a:lnTo>
                  <a:pt x="52310" y="71671"/>
                </a:lnTo>
                <a:lnTo>
                  <a:pt x="57023" y="65011"/>
                </a:lnTo>
                <a:lnTo>
                  <a:pt x="70738" y="65011"/>
                </a:lnTo>
                <a:lnTo>
                  <a:pt x="70738" y="64858"/>
                </a:lnTo>
                <a:lnTo>
                  <a:pt x="71627" y="56489"/>
                </a:lnTo>
                <a:lnTo>
                  <a:pt x="73151" y="44640"/>
                </a:lnTo>
                <a:lnTo>
                  <a:pt x="80702" y="33696"/>
                </a:lnTo>
                <a:lnTo>
                  <a:pt x="86389" y="25577"/>
                </a:lnTo>
                <a:lnTo>
                  <a:pt x="72136" y="25577"/>
                </a:lnTo>
                <a:lnTo>
                  <a:pt x="71627" y="17208"/>
                </a:lnTo>
                <a:lnTo>
                  <a:pt x="69468" y="10845"/>
                </a:lnTo>
                <a:lnTo>
                  <a:pt x="66287" y="7340"/>
                </a:lnTo>
                <a:close/>
              </a:path>
              <a:path w="101600" h="92075">
                <a:moveTo>
                  <a:pt x="101218" y="1485"/>
                </a:moveTo>
                <a:lnTo>
                  <a:pt x="85089" y="1485"/>
                </a:lnTo>
                <a:lnTo>
                  <a:pt x="72898" y="25488"/>
                </a:lnTo>
                <a:lnTo>
                  <a:pt x="72136" y="25577"/>
                </a:lnTo>
                <a:lnTo>
                  <a:pt x="86389" y="25577"/>
                </a:lnTo>
                <a:lnTo>
                  <a:pt x="87741" y="23647"/>
                </a:lnTo>
                <a:lnTo>
                  <a:pt x="94279" y="14493"/>
                </a:lnTo>
                <a:lnTo>
                  <a:pt x="100329" y="6235"/>
                </a:lnTo>
                <a:lnTo>
                  <a:pt x="101218" y="148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4016755" y="6239255"/>
            <a:ext cx="45085" cy="73660"/>
          </a:xfrm>
          <a:custGeom>
            <a:avLst/>
            <a:gdLst/>
            <a:ahLst/>
            <a:cxnLst/>
            <a:rect l="l" t="t" r="r" b="b"/>
            <a:pathLst>
              <a:path w="45085" h="73660">
                <a:moveTo>
                  <a:pt x="32004" y="0"/>
                </a:moveTo>
                <a:lnTo>
                  <a:pt x="26289" y="0"/>
                </a:lnTo>
                <a:lnTo>
                  <a:pt x="21082" y="2552"/>
                </a:lnTo>
                <a:lnTo>
                  <a:pt x="1063" y="41468"/>
                </a:lnTo>
                <a:lnTo>
                  <a:pt x="0" y="54978"/>
                </a:lnTo>
                <a:lnTo>
                  <a:pt x="0" y="61239"/>
                </a:lnTo>
                <a:lnTo>
                  <a:pt x="889" y="65887"/>
                </a:lnTo>
                <a:lnTo>
                  <a:pt x="2794" y="68935"/>
                </a:lnTo>
                <a:lnTo>
                  <a:pt x="4572" y="71970"/>
                </a:lnTo>
                <a:lnTo>
                  <a:pt x="7366" y="73494"/>
                </a:lnTo>
                <a:lnTo>
                  <a:pt x="11176" y="73494"/>
                </a:lnTo>
                <a:lnTo>
                  <a:pt x="16510" y="73494"/>
                </a:lnTo>
                <a:lnTo>
                  <a:pt x="43307" y="37960"/>
                </a:lnTo>
                <a:lnTo>
                  <a:pt x="44831" y="25806"/>
                </a:lnTo>
                <a:lnTo>
                  <a:pt x="44831" y="20840"/>
                </a:lnTo>
                <a:lnTo>
                  <a:pt x="44831" y="13766"/>
                </a:lnTo>
                <a:lnTo>
                  <a:pt x="43815" y="8534"/>
                </a:lnTo>
                <a:lnTo>
                  <a:pt x="41783" y="5118"/>
                </a:lnTo>
                <a:lnTo>
                  <a:pt x="39751" y="1714"/>
                </a:lnTo>
                <a:lnTo>
                  <a:pt x="36449" y="0"/>
                </a:lnTo>
                <a:lnTo>
                  <a:pt x="3200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4000246" y="6231915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49149" y="0"/>
                </a:moveTo>
                <a:lnTo>
                  <a:pt x="56133" y="0"/>
                </a:lnTo>
                <a:lnTo>
                  <a:pt x="61594" y="2171"/>
                </a:lnTo>
                <a:lnTo>
                  <a:pt x="65531" y="6502"/>
                </a:lnTo>
                <a:lnTo>
                  <a:pt x="69468" y="10845"/>
                </a:lnTo>
                <a:lnTo>
                  <a:pt x="71627" y="17208"/>
                </a:lnTo>
                <a:lnTo>
                  <a:pt x="72136" y="25577"/>
                </a:lnTo>
                <a:lnTo>
                  <a:pt x="72898" y="25488"/>
                </a:lnTo>
                <a:lnTo>
                  <a:pt x="85089" y="1485"/>
                </a:lnTo>
                <a:lnTo>
                  <a:pt x="101218" y="1485"/>
                </a:lnTo>
                <a:lnTo>
                  <a:pt x="100329" y="6235"/>
                </a:lnTo>
                <a:lnTo>
                  <a:pt x="94279" y="14493"/>
                </a:lnTo>
                <a:lnTo>
                  <a:pt x="87741" y="23647"/>
                </a:lnTo>
                <a:lnTo>
                  <a:pt x="80702" y="33696"/>
                </a:lnTo>
                <a:lnTo>
                  <a:pt x="73151" y="44640"/>
                </a:lnTo>
                <a:lnTo>
                  <a:pt x="71627" y="56489"/>
                </a:lnTo>
                <a:lnTo>
                  <a:pt x="70738" y="64858"/>
                </a:lnTo>
                <a:lnTo>
                  <a:pt x="70738" y="69761"/>
                </a:lnTo>
                <a:lnTo>
                  <a:pt x="70738" y="73850"/>
                </a:lnTo>
                <a:lnTo>
                  <a:pt x="71246" y="76784"/>
                </a:lnTo>
                <a:lnTo>
                  <a:pt x="72136" y="78549"/>
                </a:lnTo>
                <a:lnTo>
                  <a:pt x="73151" y="80314"/>
                </a:lnTo>
                <a:lnTo>
                  <a:pt x="74675" y="81203"/>
                </a:lnTo>
                <a:lnTo>
                  <a:pt x="76834" y="81203"/>
                </a:lnTo>
                <a:lnTo>
                  <a:pt x="78612" y="81203"/>
                </a:lnTo>
                <a:lnTo>
                  <a:pt x="89915" y="72275"/>
                </a:lnTo>
                <a:lnTo>
                  <a:pt x="95250" y="77292"/>
                </a:lnTo>
                <a:lnTo>
                  <a:pt x="73913" y="91897"/>
                </a:lnTo>
                <a:lnTo>
                  <a:pt x="69723" y="91897"/>
                </a:lnTo>
                <a:lnTo>
                  <a:pt x="61467" y="91897"/>
                </a:lnTo>
                <a:lnTo>
                  <a:pt x="57403" y="85877"/>
                </a:lnTo>
                <a:lnTo>
                  <a:pt x="57403" y="73850"/>
                </a:lnTo>
                <a:lnTo>
                  <a:pt x="57403" y="71183"/>
                </a:lnTo>
                <a:lnTo>
                  <a:pt x="57530" y="68237"/>
                </a:lnTo>
                <a:lnTo>
                  <a:pt x="57912" y="65011"/>
                </a:lnTo>
                <a:lnTo>
                  <a:pt x="57023" y="65011"/>
                </a:lnTo>
                <a:lnTo>
                  <a:pt x="27050" y="91897"/>
                </a:lnTo>
                <a:lnTo>
                  <a:pt x="20574" y="91897"/>
                </a:lnTo>
                <a:lnTo>
                  <a:pt x="16001" y="91897"/>
                </a:lnTo>
                <a:lnTo>
                  <a:pt x="12191" y="90601"/>
                </a:lnTo>
                <a:lnTo>
                  <a:pt x="9143" y="87985"/>
                </a:lnTo>
                <a:lnTo>
                  <a:pt x="5968" y="85382"/>
                </a:lnTo>
                <a:lnTo>
                  <a:pt x="3682" y="81927"/>
                </a:lnTo>
                <a:lnTo>
                  <a:pt x="2286" y="77622"/>
                </a:lnTo>
                <a:lnTo>
                  <a:pt x="762" y="73304"/>
                </a:lnTo>
                <a:lnTo>
                  <a:pt x="0" y="68618"/>
                </a:lnTo>
                <a:lnTo>
                  <a:pt x="0" y="63525"/>
                </a:lnTo>
                <a:lnTo>
                  <a:pt x="9802" y="24887"/>
                </a:lnTo>
                <a:lnTo>
                  <a:pt x="42342" y="531"/>
                </a:lnTo>
                <a:lnTo>
                  <a:pt x="491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4096511" y="6281928"/>
            <a:ext cx="48005" cy="66293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4111625" y="6300749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5" y="0"/>
                </a:moveTo>
                <a:lnTo>
                  <a:pt x="10160" y="0"/>
                </a:lnTo>
                <a:lnTo>
                  <a:pt x="10667" y="4584"/>
                </a:lnTo>
                <a:lnTo>
                  <a:pt x="10777" y="8610"/>
                </a:lnTo>
                <a:lnTo>
                  <a:pt x="0" y="41579"/>
                </a:lnTo>
                <a:lnTo>
                  <a:pt x="4952" y="47243"/>
                </a:lnTo>
                <a:lnTo>
                  <a:pt x="27812" y="17170"/>
                </a:lnTo>
                <a:lnTo>
                  <a:pt x="27812" y="8610"/>
                </a:lnTo>
                <a:lnTo>
                  <a:pt x="27304" y="4343"/>
                </a:lnTo>
                <a:lnTo>
                  <a:pt x="26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4111625" y="6300749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60" y="0"/>
                </a:moveTo>
                <a:lnTo>
                  <a:pt x="26415" y="0"/>
                </a:lnTo>
                <a:lnTo>
                  <a:pt x="27304" y="4343"/>
                </a:lnTo>
                <a:lnTo>
                  <a:pt x="27812" y="8610"/>
                </a:lnTo>
                <a:lnTo>
                  <a:pt x="27812" y="12826"/>
                </a:lnTo>
                <a:lnTo>
                  <a:pt x="27812" y="17170"/>
                </a:lnTo>
                <a:lnTo>
                  <a:pt x="27050" y="21145"/>
                </a:lnTo>
                <a:lnTo>
                  <a:pt x="25526" y="24739"/>
                </a:lnTo>
                <a:lnTo>
                  <a:pt x="24002" y="28333"/>
                </a:lnTo>
                <a:lnTo>
                  <a:pt x="21716" y="31915"/>
                </a:lnTo>
                <a:lnTo>
                  <a:pt x="18414" y="35483"/>
                </a:lnTo>
                <a:lnTo>
                  <a:pt x="15112" y="39052"/>
                </a:lnTo>
                <a:lnTo>
                  <a:pt x="10667" y="42964"/>
                </a:lnTo>
                <a:lnTo>
                  <a:pt x="4952" y="47243"/>
                </a:lnTo>
                <a:lnTo>
                  <a:pt x="0" y="41579"/>
                </a:lnTo>
                <a:lnTo>
                  <a:pt x="3175" y="38595"/>
                </a:lnTo>
                <a:lnTo>
                  <a:pt x="5461" y="35915"/>
                </a:lnTo>
                <a:lnTo>
                  <a:pt x="6858" y="33527"/>
                </a:lnTo>
                <a:lnTo>
                  <a:pt x="8254" y="31140"/>
                </a:lnTo>
                <a:lnTo>
                  <a:pt x="9271" y="28422"/>
                </a:lnTo>
                <a:lnTo>
                  <a:pt x="9905" y="25387"/>
                </a:lnTo>
                <a:lnTo>
                  <a:pt x="10540" y="22351"/>
                </a:lnTo>
                <a:lnTo>
                  <a:pt x="10795" y="18541"/>
                </a:lnTo>
                <a:lnTo>
                  <a:pt x="10795" y="13944"/>
                </a:lnTo>
                <a:lnTo>
                  <a:pt x="10795" y="9232"/>
                </a:lnTo>
                <a:lnTo>
                  <a:pt x="10667" y="4584"/>
                </a:lnTo>
                <a:lnTo>
                  <a:pt x="101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4171188" y="6176771"/>
            <a:ext cx="133375" cy="145516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4181728" y="6190780"/>
            <a:ext cx="123063" cy="136118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4315967" y="6233159"/>
            <a:ext cx="130301" cy="51117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4329810" y="6251638"/>
            <a:ext cx="112395" cy="33020"/>
          </a:xfrm>
          <a:custGeom>
            <a:avLst/>
            <a:gdLst/>
            <a:ahLst/>
            <a:cxnLst/>
            <a:rect l="l" t="t" r="r" b="b"/>
            <a:pathLst>
              <a:path w="112395" h="33020">
                <a:moveTo>
                  <a:pt x="62660" y="12928"/>
                </a:moveTo>
                <a:lnTo>
                  <a:pt x="33527" y="12928"/>
                </a:lnTo>
                <a:lnTo>
                  <a:pt x="41275" y="16179"/>
                </a:lnTo>
                <a:lnTo>
                  <a:pt x="51562" y="22694"/>
                </a:lnTo>
                <a:lnTo>
                  <a:pt x="58987" y="26964"/>
                </a:lnTo>
                <a:lnTo>
                  <a:pt x="66008" y="30016"/>
                </a:lnTo>
                <a:lnTo>
                  <a:pt x="72600" y="31849"/>
                </a:lnTo>
                <a:lnTo>
                  <a:pt x="78739" y="32461"/>
                </a:lnTo>
                <a:lnTo>
                  <a:pt x="86994" y="32461"/>
                </a:lnTo>
                <a:lnTo>
                  <a:pt x="93979" y="29654"/>
                </a:lnTo>
                <a:lnTo>
                  <a:pt x="99822" y="24041"/>
                </a:lnTo>
                <a:lnTo>
                  <a:pt x="104412" y="19532"/>
                </a:lnTo>
                <a:lnTo>
                  <a:pt x="75691" y="19532"/>
                </a:lnTo>
                <a:lnTo>
                  <a:pt x="67944" y="16268"/>
                </a:lnTo>
                <a:lnTo>
                  <a:pt x="62660" y="12928"/>
                </a:lnTo>
                <a:close/>
              </a:path>
              <a:path w="112395" h="33020">
                <a:moveTo>
                  <a:pt x="30987" y="0"/>
                </a:moveTo>
                <a:lnTo>
                  <a:pt x="23875" y="0"/>
                </a:lnTo>
                <a:lnTo>
                  <a:pt x="17764" y="2439"/>
                </a:lnTo>
                <a:lnTo>
                  <a:pt x="7365" y="12166"/>
                </a:lnTo>
                <a:lnTo>
                  <a:pt x="3175" y="18262"/>
                </a:lnTo>
                <a:lnTo>
                  <a:pt x="0" y="25577"/>
                </a:lnTo>
                <a:lnTo>
                  <a:pt x="7238" y="29667"/>
                </a:lnTo>
                <a:lnTo>
                  <a:pt x="9778" y="24206"/>
                </a:lnTo>
                <a:lnTo>
                  <a:pt x="12826" y="20053"/>
                </a:lnTo>
                <a:lnTo>
                  <a:pt x="19685" y="14351"/>
                </a:lnTo>
                <a:lnTo>
                  <a:pt x="23622" y="12928"/>
                </a:lnTo>
                <a:lnTo>
                  <a:pt x="62660" y="12928"/>
                </a:lnTo>
                <a:lnTo>
                  <a:pt x="57658" y="9766"/>
                </a:lnTo>
                <a:lnTo>
                  <a:pt x="50204" y="5491"/>
                </a:lnTo>
                <a:lnTo>
                  <a:pt x="43225" y="2425"/>
                </a:lnTo>
                <a:lnTo>
                  <a:pt x="36869" y="609"/>
                </a:lnTo>
                <a:lnTo>
                  <a:pt x="30987" y="0"/>
                </a:lnTo>
                <a:close/>
              </a:path>
              <a:path w="112395" h="33020">
                <a:moveTo>
                  <a:pt x="105028" y="2324"/>
                </a:moveTo>
                <a:lnTo>
                  <a:pt x="101346" y="8204"/>
                </a:lnTo>
                <a:lnTo>
                  <a:pt x="97789" y="12547"/>
                </a:lnTo>
                <a:lnTo>
                  <a:pt x="94234" y="15341"/>
                </a:lnTo>
                <a:lnTo>
                  <a:pt x="90804" y="18135"/>
                </a:lnTo>
                <a:lnTo>
                  <a:pt x="86360" y="19532"/>
                </a:lnTo>
                <a:lnTo>
                  <a:pt x="104412" y="19532"/>
                </a:lnTo>
                <a:lnTo>
                  <a:pt x="105537" y="18427"/>
                </a:lnTo>
                <a:lnTo>
                  <a:pt x="109727" y="12865"/>
                </a:lnTo>
                <a:lnTo>
                  <a:pt x="112394" y="7340"/>
                </a:lnTo>
                <a:lnTo>
                  <a:pt x="105028" y="232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4329810" y="6251638"/>
            <a:ext cx="112395" cy="33020"/>
          </a:xfrm>
          <a:custGeom>
            <a:avLst/>
            <a:gdLst/>
            <a:ahLst/>
            <a:cxnLst/>
            <a:rect l="l" t="t" r="r" b="b"/>
            <a:pathLst>
              <a:path w="112395" h="33020">
                <a:moveTo>
                  <a:pt x="30987" y="0"/>
                </a:moveTo>
                <a:lnTo>
                  <a:pt x="67944" y="16268"/>
                </a:lnTo>
                <a:lnTo>
                  <a:pt x="75691" y="19532"/>
                </a:lnTo>
                <a:lnTo>
                  <a:pt x="81025" y="19532"/>
                </a:lnTo>
                <a:lnTo>
                  <a:pt x="86360" y="19532"/>
                </a:lnTo>
                <a:lnTo>
                  <a:pt x="90804" y="18135"/>
                </a:lnTo>
                <a:lnTo>
                  <a:pt x="94234" y="15341"/>
                </a:lnTo>
                <a:lnTo>
                  <a:pt x="97789" y="12547"/>
                </a:lnTo>
                <a:lnTo>
                  <a:pt x="101346" y="8204"/>
                </a:lnTo>
                <a:lnTo>
                  <a:pt x="105028" y="2324"/>
                </a:lnTo>
                <a:lnTo>
                  <a:pt x="112394" y="7340"/>
                </a:lnTo>
                <a:lnTo>
                  <a:pt x="109727" y="12865"/>
                </a:lnTo>
                <a:lnTo>
                  <a:pt x="105537" y="18427"/>
                </a:lnTo>
                <a:lnTo>
                  <a:pt x="99822" y="24041"/>
                </a:lnTo>
                <a:lnTo>
                  <a:pt x="93979" y="29654"/>
                </a:lnTo>
                <a:lnTo>
                  <a:pt x="86994" y="32461"/>
                </a:lnTo>
                <a:lnTo>
                  <a:pt x="78739" y="32461"/>
                </a:lnTo>
                <a:lnTo>
                  <a:pt x="41275" y="16179"/>
                </a:lnTo>
                <a:lnTo>
                  <a:pt x="33527" y="12928"/>
                </a:lnTo>
                <a:lnTo>
                  <a:pt x="28193" y="12928"/>
                </a:lnTo>
                <a:lnTo>
                  <a:pt x="23622" y="12928"/>
                </a:lnTo>
                <a:lnTo>
                  <a:pt x="19685" y="14351"/>
                </a:lnTo>
                <a:lnTo>
                  <a:pt x="16255" y="17195"/>
                </a:lnTo>
                <a:lnTo>
                  <a:pt x="12826" y="20053"/>
                </a:lnTo>
                <a:lnTo>
                  <a:pt x="9778" y="24206"/>
                </a:lnTo>
                <a:lnTo>
                  <a:pt x="7238" y="29667"/>
                </a:lnTo>
                <a:lnTo>
                  <a:pt x="0" y="25577"/>
                </a:lnTo>
                <a:lnTo>
                  <a:pt x="23875" y="0"/>
                </a:lnTo>
                <a:lnTo>
                  <a:pt x="309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4443984" y="6176771"/>
            <a:ext cx="295148" cy="151612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4742688" y="6169152"/>
            <a:ext cx="78527" cy="195821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4752466" y="6183338"/>
            <a:ext cx="183007" cy="185597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4829302" y="6231915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56134" y="0"/>
                </a:moveTo>
                <a:lnTo>
                  <a:pt x="49149" y="0"/>
                </a:lnTo>
                <a:lnTo>
                  <a:pt x="42342" y="531"/>
                </a:lnTo>
                <a:lnTo>
                  <a:pt x="9802" y="24887"/>
                </a:lnTo>
                <a:lnTo>
                  <a:pt x="59" y="62318"/>
                </a:lnTo>
                <a:lnTo>
                  <a:pt x="0" y="68618"/>
                </a:lnTo>
                <a:lnTo>
                  <a:pt x="762" y="73304"/>
                </a:lnTo>
                <a:lnTo>
                  <a:pt x="2310" y="77698"/>
                </a:lnTo>
                <a:lnTo>
                  <a:pt x="3683" y="81927"/>
                </a:lnTo>
                <a:lnTo>
                  <a:pt x="5969" y="85382"/>
                </a:lnTo>
                <a:lnTo>
                  <a:pt x="9144" y="87985"/>
                </a:lnTo>
                <a:lnTo>
                  <a:pt x="12192" y="90601"/>
                </a:lnTo>
                <a:lnTo>
                  <a:pt x="16001" y="91897"/>
                </a:lnTo>
                <a:lnTo>
                  <a:pt x="27050" y="91897"/>
                </a:lnTo>
                <a:lnTo>
                  <a:pt x="33147" y="89801"/>
                </a:lnTo>
                <a:lnTo>
                  <a:pt x="38862" y="85623"/>
                </a:lnTo>
                <a:lnTo>
                  <a:pt x="43265" y="81927"/>
                </a:lnTo>
                <a:lnTo>
                  <a:pt x="44319" y="80835"/>
                </a:lnTo>
                <a:lnTo>
                  <a:pt x="23875" y="80835"/>
                </a:lnTo>
                <a:lnTo>
                  <a:pt x="21082" y="79311"/>
                </a:lnTo>
                <a:lnTo>
                  <a:pt x="19303" y="76276"/>
                </a:lnTo>
                <a:lnTo>
                  <a:pt x="17399" y="73228"/>
                </a:lnTo>
                <a:lnTo>
                  <a:pt x="16517" y="68618"/>
                </a:lnTo>
                <a:lnTo>
                  <a:pt x="23875" y="26936"/>
                </a:lnTo>
                <a:lnTo>
                  <a:pt x="42799" y="7340"/>
                </a:lnTo>
                <a:lnTo>
                  <a:pt x="66287" y="7340"/>
                </a:lnTo>
                <a:lnTo>
                  <a:pt x="61595" y="2171"/>
                </a:lnTo>
                <a:lnTo>
                  <a:pt x="56134" y="0"/>
                </a:lnTo>
                <a:close/>
              </a:path>
              <a:path w="101600" h="92075">
                <a:moveTo>
                  <a:pt x="70738" y="65011"/>
                </a:moveTo>
                <a:lnTo>
                  <a:pt x="57912" y="65011"/>
                </a:lnTo>
                <a:lnTo>
                  <a:pt x="57531" y="68237"/>
                </a:lnTo>
                <a:lnTo>
                  <a:pt x="57403" y="85877"/>
                </a:lnTo>
                <a:lnTo>
                  <a:pt x="61468" y="91897"/>
                </a:lnTo>
                <a:lnTo>
                  <a:pt x="73913" y="91897"/>
                </a:lnTo>
                <a:lnTo>
                  <a:pt x="77850" y="90855"/>
                </a:lnTo>
                <a:lnTo>
                  <a:pt x="85471" y="86702"/>
                </a:lnTo>
                <a:lnTo>
                  <a:pt x="90043" y="82880"/>
                </a:lnTo>
                <a:lnTo>
                  <a:pt x="91605" y="81203"/>
                </a:lnTo>
                <a:lnTo>
                  <a:pt x="74675" y="81203"/>
                </a:lnTo>
                <a:lnTo>
                  <a:pt x="73151" y="80314"/>
                </a:lnTo>
                <a:lnTo>
                  <a:pt x="72136" y="78549"/>
                </a:lnTo>
                <a:lnTo>
                  <a:pt x="71247" y="76784"/>
                </a:lnTo>
                <a:lnTo>
                  <a:pt x="70738" y="73850"/>
                </a:lnTo>
                <a:lnTo>
                  <a:pt x="70738" y="65011"/>
                </a:lnTo>
                <a:close/>
              </a:path>
              <a:path w="101600" h="92075">
                <a:moveTo>
                  <a:pt x="89915" y="72275"/>
                </a:moveTo>
                <a:lnTo>
                  <a:pt x="78612" y="81203"/>
                </a:lnTo>
                <a:lnTo>
                  <a:pt x="91605" y="81203"/>
                </a:lnTo>
                <a:lnTo>
                  <a:pt x="95250" y="77292"/>
                </a:lnTo>
                <a:lnTo>
                  <a:pt x="89915" y="72275"/>
                </a:lnTo>
                <a:close/>
              </a:path>
              <a:path w="101600" h="92075">
                <a:moveTo>
                  <a:pt x="66287" y="7340"/>
                </a:moveTo>
                <a:lnTo>
                  <a:pt x="52959" y="7340"/>
                </a:lnTo>
                <a:lnTo>
                  <a:pt x="56261" y="9055"/>
                </a:lnTo>
                <a:lnTo>
                  <a:pt x="60325" y="15875"/>
                </a:lnTo>
                <a:lnTo>
                  <a:pt x="61340" y="21107"/>
                </a:lnTo>
                <a:lnTo>
                  <a:pt x="61292" y="33696"/>
                </a:lnTo>
                <a:lnTo>
                  <a:pt x="60833" y="38849"/>
                </a:lnTo>
                <a:lnTo>
                  <a:pt x="38481" y="77698"/>
                </a:lnTo>
                <a:lnTo>
                  <a:pt x="33020" y="80835"/>
                </a:lnTo>
                <a:lnTo>
                  <a:pt x="44319" y="80835"/>
                </a:lnTo>
                <a:lnTo>
                  <a:pt x="47732" y="77292"/>
                </a:lnTo>
                <a:lnTo>
                  <a:pt x="52310" y="71671"/>
                </a:lnTo>
                <a:lnTo>
                  <a:pt x="57023" y="65011"/>
                </a:lnTo>
                <a:lnTo>
                  <a:pt x="70738" y="65011"/>
                </a:lnTo>
                <a:lnTo>
                  <a:pt x="70738" y="64858"/>
                </a:lnTo>
                <a:lnTo>
                  <a:pt x="71627" y="56489"/>
                </a:lnTo>
                <a:lnTo>
                  <a:pt x="73151" y="44640"/>
                </a:lnTo>
                <a:lnTo>
                  <a:pt x="80702" y="33696"/>
                </a:lnTo>
                <a:lnTo>
                  <a:pt x="86389" y="25577"/>
                </a:lnTo>
                <a:lnTo>
                  <a:pt x="72136" y="25577"/>
                </a:lnTo>
                <a:lnTo>
                  <a:pt x="71627" y="17208"/>
                </a:lnTo>
                <a:lnTo>
                  <a:pt x="69469" y="10845"/>
                </a:lnTo>
                <a:lnTo>
                  <a:pt x="66287" y="7340"/>
                </a:lnTo>
                <a:close/>
              </a:path>
              <a:path w="101600" h="92075">
                <a:moveTo>
                  <a:pt x="101219" y="1485"/>
                </a:moveTo>
                <a:lnTo>
                  <a:pt x="85089" y="1485"/>
                </a:lnTo>
                <a:lnTo>
                  <a:pt x="72898" y="25488"/>
                </a:lnTo>
                <a:lnTo>
                  <a:pt x="72136" y="25577"/>
                </a:lnTo>
                <a:lnTo>
                  <a:pt x="86389" y="25577"/>
                </a:lnTo>
                <a:lnTo>
                  <a:pt x="87741" y="23647"/>
                </a:lnTo>
                <a:lnTo>
                  <a:pt x="94279" y="14493"/>
                </a:lnTo>
                <a:lnTo>
                  <a:pt x="100330" y="6235"/>
                </a:lnTo>
                <a:lnTo>
                  <a:pt x="101219" y="148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4845811" y="6239255"/>
            <a:ext cx="45085" cy="73660"/>
          </a:xfrm>
          <a:custGeom>
            <a:avLst/>
            <a:gdLst/>
            <a:ahLst/>
            <a:cxnLst/>
            <a:rect l="l" t="t" r="r" b="b"/>
            <a:pathLst>
              <a:path w="45085" h="73660">
                <a:moveTo>
                  <a:pt x="32003" y="0"/>
                </a:moveTo>
                <a:lnTo>
                  <a:pt x="26288" y="0"/>
                </a:lnTo>
                <a:lnTo>
                  <a:pt x="21082" y="2552"/>
                </a:lnTo>
                <a:lnTo>
                  <a:pt x="1063" y="41468"/>
                </a:lnTo>
                <a:lnTo>
                  <a:pt x="0" y="54978"/>
                </a:lnTo>
                <a:lnTo>
                  <a:pt x="0" y="61239"/>
                </a:lnTo>
                <a:lnTo>
                  <a:pt x="888" y="65887"/>
                </a:lnTo>
                <a:lnTo>
                  <a:pt x="2793" y="68935"/>
                </a:lnTo>
                <a:lnTo>
                  <a:pt x="4572" y="71970"/>
                </a:lnTo>
                <a:lnTo>
                  <a:pt x="7365" y="73494"/>
                </a:lnTo>
                <a:lnTo>
                  <a:pt x="11175" y="73494"/>
                </a:lnTo>
                <a:lnTo>
                  <a:pt x="16510" y="73494"/>
                </a:lnTo>
                <a:lnTo>
                  <a:pt x="43307" y="37960"/>
                </a:lnTo>
                <a:lnTo>
                  <a:pt x="44830" y="25806"/>
                </a:lnTo>
                <a:lnTo>
                  <a:pt x="44830" y="20840"/>
                </a:lnTo>
                <a:lnTo>
                  <a:pt x="44830" y="13766"/>
                </a:lnTo>
                <a:lnTo>
                  <a:pt x="43814" y="8534"/>
                </a:lnTo>
                <a:lnTo>
                  <a:pt x="41783" y="5118"/>
                </a:lnTo>
                <a:lnTo>
                  <a:pt x="39750" y="1714"/>
                </a:lnTo>
                <a:lnTo>
                  <a:pt x="36449" y="0"/>
                </a:lnTo>
                <a:lnTo>
                  <a:pt x="3200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4829302" y="6231915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49149" y="0"/>
                </a:moveTo>
                <a:lnTo>
                  <a:pt x="56134" y="0"/>
                </a:lnTo>
                <a:lnTo>
                  <a:pt x="61595" y="2171"/>
                </a:lnTo>
                <a:lnTo>
                  <a:pt x="65532" y="6502"/>
                </a:lnTo>
                <a:lnTo>
                  <a:pt x="69469" y="10845"/>
                </a:lnTo>
                <a:lnTo>
                  <a:pt x="71627" y="17208"/>
                </a:lnTo>
                <a:lnTo>
                  <a:pt x="72136" y="25577"/>
                </a:lnTo>
                <a:lnTo>
                  <a:pt x="72898" y="25488"/>
                </a:lnTo>
                <a:lnTo>
                  <a:pt x="85089" y="1485"/>
                </a:lnTo>
                <a:lnTo>
                  <a:pt x="101219" y="1485"/>
                </a:lnTo>
                <a:lnTo>
                  <a:pt x="100330" y="6235"/>
                </a:lnTo>
                <a:lnTo>
                  <a:pt x="94279" y="14493"/>
                </a:lnTo>
                <a:lnTo>
                  <a:pt x="87741" y="23647"/>
                </a:lnTo>
                <a:lnTo>
                  <a:pt x="80702" y="33696"/>
                </a:lnTo>
                <a:lnTo>
                  <a:pt x="73151" y="44640"/>
                </a:lnTo>
                <a:lnTo>
                  <a:pt x="71627" y="56489"/>
                </a:lnTo>
                <a:lnTo>
                  <a:pt x="70738" y="64858"/>
                </a:lnTo>
                <a:lnTo>
                  <a:pt x="70738" y="69761"/>
                </a:lnTo>
                <a:lnTo>
                  <a:pt x="70738" y="73850"/>
                </a:lnTo>
                <a:lnTo>
                  <a:pt x="71247" y="76784"/>
                </a:lnTo>
                <a:lnTo>
                  <a:pt x="72136" y="78549"/>
                </a:lnTo>
                <a:lnTo>
                  <a:pt x="73151" y="80314"/>
                </a:lnTo>
                <a:lnTo>
                  <a:pt x="74675" y="81203"/>
                </a:lnTo>
                <a:lnTo>
                  <a:pt x="76835" y="81203"/>
                </a:lnTo>
                <a:lnTo>
                  <a:pt x="78612" y="81203"/>
                </a:lnTo>
                <a:lnTo>
                  <a:pt x="89915" y="72275"/>
                </a:lnTo>
                <a:lnTo>
                  <a:pt x="95250" y="77292"/>
                </a:lnTo>
                <a:lnTo>
                  <a:pt x="73913" y="91897"/>
                </a:lnTo>
                <a:lnTo>
                  <a:pt x="69723" y="91897"/>
                </a:lnTo>
                <a:lnTo>
                  <a:pt x="61468" y="91897"/>
                </a:lnTo>
                <a:lnTo>
                  <a:pt x="57403" y="85877"/>
                </a:lnTo>
                <a:lnTo>
                  <a:pt x="57403" y="73850"/>
                </a:lnTo>
                <a:lnTo>
                  <a:pt x="57403" y="71183"/>
                </a:lnTo>
                <a:lnTo>
                  <a:pt x="57531" y="68237"/>
                </a:lnTo>
                <a:lnTo>
                  <a:pt x="57912" y="65011"/>
                </a:lnTo>
                <a:lnTo>
                  <a:pt x="57023" y="65011"/>
                </a:lnTo>
                <a:lnTo>
                  <a:pt x="27050" y="91897"/>
                </a:lnTo>
                <a:lnTo>
                  <a:pt x="20574" y="91897"/>
                </a:lnTo>
                <a:lnTo>
                  <a:pt x="16001" y="91897"/>
                </a:lnTo>
                <a:lnTo>
                  <a:pt x="12192" y="90601"/>
                </a:lnTo>
                <a:lnTo>
                  <a:pt x="9144" y="87985"/>
                </a:lnTo>
                <a:lnTo>
                  <a:pt x="5969" y="85382"/>
                </a:lnTo>
                <a:lnTo>
                  <a:pt x="3683" y="81927"/>
                </a:lnTo>
                <a:lnTo>
                  <a:pt x="2286" y="77622"/>
                </a:lnTo>
                <a:lnTo>
                  <a:pt x="762" y="73304"/>
                </a:lnTo>
                <a:lnTo>
                  <a:pt x="0" y="68618"/>
                </a:lnTo>
                <a:lnTo>
                  <a:pt x="0" y="63525"/>
                </a:lnTo>
                <a:lnTo>
                  <a:pt x="9802" y="24887"/>
                </a:lnTo>
                <a:lnTo>
                  <a:pt x="42342" y="531"/>
                </a:lnTo>
                <a:lnTo>
                  <a:pt x="491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4927091" y="6256013"/>
            <a:ext cx="76917" cy="105949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4941696" y="6274727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29">
                <a:moveTo>
                  <a:pt x="37083" y="15989"/>
                </a:moveTo>
                <a:lnTo>
                  <a:pt x="21336" y="15989"/>
                </a:lnTo>
                <a:lnTo>
                  <a:pt x="22351" y="16344"/>
                </a:lnTo>
                <a:lnTo>
                  <a:pt x="23622" y="17792"/>
                </a:lnTo>
                <a:lnTo>
                  <a:pt x="23773" y="18288"/>
                </a:lnTo>
                <a:lnTo>
                  <a:pt x="23875" y="72161"/>
                </a:lnTo>
                <a:lnTo>
                  <a:pt x="23622" y="74244"/>
                </a:lnTo>
                <a:lnTo>
                  <a:pt x="18287" y="79870"/>
                </a:lnTo>
                <a:lnTo>
                  <a:pt x="17525" y="80124"/>
                </a:lnTo>
                <a:lnTo>
                  <a:pt x="3682" y="81330"/>
                </a:lnTo>
                <a:lnTo>
                  <a:pt x="3682" y="87223"/>
                </a:lnTo>
                <a:lnTo>
                  <a:pt x="57403" y="87223"/>
                </a:lnTo>
                <a:lnTo>
                  <a:pt x="57403" y="81330"/>
                </a:lnTo>
                <a:lnTo>
                  <a:pt x="54610" y="81280"/>
                </a:lnTo>
                <a:lnTo>
                  <a:pt x="52324" y="81203"/>
                </a:lnTo>
                <a:lnTo>
                  <a:pt x="37109" y="72161"/>
                </a:lnTo>
                <a:lnTo>
                  <a:pt x="37083" y="15989"/>
                </a:lnTo>
                <a:close/>
              </a:path>
              <a:path w="57785" h="87629">
                <a:moveTo>
                  <a:pt x="37464" y="0"/>
                </a:moveTo>
                <a:lnTo>
                  <a:pt x="33274" y="0"/>
                </a:lnTo>
                <a:lnTo>
                  <a:pt x="22098" y="6057"/>
                </a:lnTo>
                <a:lnTo>
                  <a:pt x="16637" y="9105"/>
                </a:lnTo>
                <a:lnTo>
                  <a:pt x="11049" y="12153"/>
                </a:lnTo>
                <a:lnTo>
                  <a:pt x="5587" y="15214"/>
                </a:lnTo>
                <a:lnTo>
                  <a:pt x="0" y="18288"/>
                </a:lnTo>
                <a:lnTo>
                  <a:pt x="2539" y="23545"/>
                </a:lnTo>
                <a:lnTo>
                  <a:pt x="3175" y="24587"/>
                </a:lnTo>
                <a:lnTo>
                  <a:pt x="7492" y="21742"/>
                </a:lnTo>
                <a:lnTo>
                  <a:pt x="11049" y="19596"/>
                </a:lnTo>
                <a:lnTo>
                  <a:pt x="16637" y="16700"/>
                </a:lnTo>
                <a:lnTo>
                  <a:pt x="18668" y="15989"/>
                </a:lnTo>
                <a:lnTo>
                  <a:pt x="37083" y="15989"/>
                </a:lnTo>
                <a:lnTo>
                  <a:pt x="37179" y="9105"/>
                </a:lnTo>
                <a:lnTo>
                  <a:pt x="37211" y="4711"/>
                </a:lnTo>
                <a:lnTo>
                  <a:pt x="374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4941696" y="6274727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29">
                <a:moveTo>
                  <a:pt x="33274" y="0"/>
                </a:moveTo>
                <a:lnTo>
                  <a:pt x="37464" y="0"/>
                </a:lnTo>
                <a:lnTo>
                  <a:pt x="37337" y="2489"/>
                </a:lnTo>
                <a:lnTo>
                  <a:pt x="37211" y="4711"/>
                </a:lnTo>
                <a:lnTo>
                  <a:pt x="37211" y="6667"/>
                </a:lnTo>
                <a:lnTo>
                  <a:pt x="37211" y="8636"/>
                </a:lnTo>
                <a:lnTo>
                  <a:pt x="37083" y="10541"/>
                </a:lnTo>
                <a:lnTo>
                  <a:pt x="37083" y="12395"/>
                </a:lnTo>
                <a:lnTo>
                  <a:pt x="37083" y="71958"/>
                </a:lnTo>
                <a:lnTo>
                  <a:pt x="37211" y="72974"/>
                </a:lnTo>
                <a:lnTo>
                  <a:pt x="38480" y="77330"/>
                </a:lnTo>
                <a:lnTo>
                  <a:pt x="38862" y="77838"/>
                </a:lnTo>
                <a:lnTo>
                  <a:pt x="39242" y="78257"/>
                </a:lnTo>
                <a:lnTo>
                  <a:pt x="39624" y="78625"/>
                </a:lnTo>
                <a:lnTo>
                  <a:pt x="40131" y="79159"/>
                </a:lnTo>
                <a:lnTo>
                  <a:pt x="45212" y="80619"/>
                </a:lnTo>
                <a:lnTo>
                  <a:pt x="46608" y="80822"/>
                </a:lnTo>
                <a:lnTo>
                  <a:pt x="57403" y="81330"/>
                </a:lnTo>
                <a:lnTo>
                  <a:pt x="57403" y="87223"/>
                </a:lnTo>
                <a:lnTo>
                  <a:pt x="3682" y="87223"/>
                </a:lnTo>
                <a:lnTo>
                  <a:pt x="3682" y="81330"/>
                </a:lnTo>
                <a:lnTo>
                  <a:pt x="6350" y="81241"/>
                </a:lnTo>
                <a:lnTo>
                  <a:pt x="8636" y="81140"/>
                </a:lnTo>
                <a:lnTo>
                  <a:pt x="10413" y="81026"/>
                </a:lnTo>
                <a:lnTo>
                  <a:pt x="12318" y="80911"/>
                </a:lnTo>
                <a:lnTo>
                  <a:pt x="13842" y="80759"/>
                </a:lnTo>
                <a:lnTo>
                  <a:pt x="15239" y="80556"/>
                </a:lnTo>
                <a:lnTo>
                  <a:pt x="16510" y="80352"/>
                </a:lnTo>
                <a:lnTo>
                  <a:pt x="17525" y="80124"/>
                </a:lnTo>
                <a:lnTo>
                  <a:pt x="18287" y="79870"/>
                </a:lnTo>
                <a:lnTo>
                  <a:pt x="19176" y="79629"/>
                </a:lnTo>
                <a:lnTo>
                  <a:pt x="24002" y="70878"/>
                </a:lnTo>
                <a:lnTo>
                  <a:pt x="24002" y="69342"/>
                </a:lnTo>
                <a:lnTo>
                  <a:pt x="24002" y="20789"/>
                </a:lnTo>
                <a:lnTo>
                  <a:pt x="24002" y="19037"/>
                </a:lnTo>
                <a:lnTo>
                  <a:pt x="23622" y="17792"/>
                </a:lnTo>
                <a:lnTo>
                  <a:pt x="22987" y="17068"/>
                </a:lnTo>
                <a:lnTo>
                  <a:pt x="22351" y="16344"/>
                </a:lnTo>
                <a:lnTo>
                  <a:pt x="21336" y="15989"/>
                </a:lnTo>
                <a:lnTo>
                  <a:pt x="20065" y="15989"/>
                </a:lnTo>
                <a:lnTo>
                  <a:pt x="18668" y="15989"/>
                </a:lnTo>
                <a:lnTo>
                  <a:pt x="3175" y="24587"/>
                </a:lnTo>
                <a:lnTo>
                  <a:pt x="2539" y="23545"/>
                </a:lnTo>
                <a:lnTo>
                  <a:pt x="2031" y="22504"/>
                </a:lnTo>
                <a:lnTo>
                  <a:pt x="1524" y="21475"/>
                </a:lnTo>
                <a:lnTo>
                  <a:pt x="1015" y="20434"/>
                </a:lnTo>
                <a:lnTo>
                  <a:pt x="507" y="19367"/>
                </a:lnTo>
                <a:lnTo>
                  <a:pt x="0" y="18288"/>
                </a:lnTo>
                <a:lnTo>
                  <a:pt x="5587" y="15214"/>
                </a:lnTo>
                <a:lnTo>
                  <a:pt x="11049" y="12153"/>
                </a:lnTo>
                <a:lnTo>
                  <a:pt x="16637" y="9105"/>
                </a:lnTo>
                <a:lnTo>
                  <a:pt x="22098" y="6057"/>
                </a:lnTo>
                <a:lnTo>
                  <a:pt x="27686" y="3022"/>
                </a:lnTo>
                <a:lnTo>
                  <a:pt x="332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5006340" y="6281928"/>
            <a:ext cx="48005" cy="66293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5021453" y="6300749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6" y="0"/>
                </a:moveTo>
                <a:lnTo>
                  <a:pt x="10160" y="0"/>
                </a:lnTo>
                <a:lnTo>
                  <a:pt x="10668" y="4584"/>
                </a:lnTo>
                <a:lnTo>
                  <a:pt x="10795" y="18541"/>
                </a:lnTo>
                <a:lnTo>
                  <a:pt x="0" y="41579"/>
                </a:lnTo>
                <a:lnTo>
                  <a:pt x="4952" y="47243"/>
                </a:lnTo>
                <a:lnTo>
                  <a:pt x="27812" y="17170"/>
                </a:lnTo>
                <a:lnTo>
                  <a:pt x="27812" y="8610"/>
                </a:lnTo>
                <a:lnTo>
                  <a:pt x="27305" y="4343"/>
                </a:lnTo>
                <a:lnTo>
                  <a:pt x="264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5021453" y="6300749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60" y="0"/>
                </a:moveTo>
                <a:lnTo>
                  <a:pt x="26416" y="0"/>
                </a:lnTo>
                <a:lnTo>
                  <a:pt x="27305" y="4343"/>
                </a:lnTo>
                <a:lnTo>
                  <a:pt x="27812" y="8610"/>
                </a:lnTo>
                <a:lnTo>
                  <a:pt x="27812" y="12826"/>
                </a:lnTo>
                <a:lnTo>
                  <a:pt x="27812" y="17170"/>
                </a:lnTo>
                <a:lnTo>
                  <a:pt x="27050" y="21145"/>
                </a:lnTo>
                <a:lnTo>
                  <a:pt x="25526" y="24739"/>
                </a:lnTo>
                <a:lnTo>
                  <a:pt x="24002" y="28333"/>
                </a:lnTo>
                <a:lnTo>
                  <a:pt x="21717" y="31915"/>
                </a:lnTo>
                <a:lnTo>
                  <a:pt x="18414" y="35483"/>
                </a:lnTo>
                <a:lnTo>
                  <a:pt x="15112" y="39052"/>
                </a:lnTo>
                <a:lnTo>
                  <a:pt x="10668" y="42964"/>
                </a:lnTo>
                <a:lnTo>
                  <a:pt x="4952" y="47243"/>
                </a:lnTo>
                <a:lnTo>
                  <a:pt x="0" y="41579"/>
                </a:lnTo>
                <a:lnTo>
                  <a:pt x="3175" y="38595"/>
                </a:lnTo>
                <a:lnTo>
                  <a:pt x="5461" y="35915"/>
                </a:lnTo>
                <a:lnTo>
                  <a:pt x="6858" y="33527"/>
                </a:lnTo>
                <a:lnTo>
                  <a:pt x="8255" y="31140"/>
                </a:lnTo>
                <a:lnTo>
                  <a:pt x="9271" y="28422"/>
                </a:lnTo>
                <a:lnTo>
                  <a:pt x="9906" y="25387"/>
                </a:lnTo>
                <a:lnTo>
                  <a:pt x="10541" y="22351"/>
                </a:lnTo>
                <a:lnTo>
                  <a:pt x="10795" y="18541"/>
                </a:lnTo>
                <a:lnTo>
                  <a:pt x="10795" y="13944"/>
                </a:lnTo>
                <a:lnTo>
                  <a:pt x="10795" y="9232"/>
                </a:lnTo>
                <a:lnTo>
                  <a:pt x="10668" y="4584"/>
                </a:lnTo>
                <a:lnTo>
                  <a:pt x="101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5097779" y="6281924"/>
            <a:ext cx="128803" cy="40300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5203571" y="6300749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795" y="0"/>
                </a:moveTo>
                <a:lnTo>
                  <a:pt x="0" y="0"/>
                </a:lnTo>
                <a:lnTo>
                  <a:pt x="0" y="21577"/>
                </a:lnTo>
                <a:lnTo>
                  <a:pt x="18795" y="21577"/>
                </a:lnTo>
                <a:lnTo>
                  <a:pt x="1879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5157978" y="6300749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796" y="0"/>
                </a:moveTo>
                <a:lnTo>
                  <a:pt x="0" y="0"/>
                </a:lnTo>
                <a:lnTo>
                  <a:pt x="0" y="21577"/>
                </a:lnTo>
                <a:lnTo>
                  <a:pt x="18796" y="21577"/>
                </a:lnTo>
                <a:lnTo>
                  <a:pt x="1879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5112511" y="6300749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668" y="0"/>
                </a:moveTo>
                <a:lnTo>
                  <a:pt x="0" y="0"/>
                </a:lnTo>
                <a:lnTo>
                  <a:pt x="0" y="21577"/>
                </a:lnTo>
                <a:lnTo>
                  <a:pt x="18668" y="21577"/>
                </a:lnTo>
                <a:lnTo>
                  <a:pt x="1866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5203571" y="6300749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795" y="0"/>
                </a:lnTo>
                <a:lnTo>
                  <a:pt x="18795" y="21577"/>
                </a:lnTo>
                <a:lnTo>
                  <a:pt x="0" y="2157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5157978" y="6300749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796" y="0"/>
                </a:lnTo>
                <a:lnTo>
                  <a:pt x="18796" y="21577"/>
                </a:lnTo>
                <a:lnTo>
                  <a:pt x="0" y="2157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5112511" y="6300749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668" y="0"/>
                </a:lnTo>
                <a:lnTo>
                  <a:pt x="18668" y="21577"/>
                </a:lnTo>
                <a:lnTo>
                  <a:pt x="0" y="2157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5251703" y="6281928"/>
            <a:ext cx="48005" cy="66293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5266816" y="6300749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6" y="0"/>
                </a:moveTo>
                <a:lnTo>
                  <a:pt x="10160" y="0"/>
                </a:lnTo>
                <a:lnTo>
                  <a:pt x="10668" y="4584"/>
                </a:lnTo>
                <a:lnTo>
                  <a:pt x="10795" y="18541"/>
                </a:lnTo>
                <a:lnTo>
                  <a:pt x="0" y="41579"/>
                </a:lnTo>
                <a:lnTo>
                  <a:pt x="4953" y="47243"/>
                </a:lnTo>
                <a:lnTo>
                  <a:pt x="27812" y="17170"/>
                </a:lnTo>
                <a:lnTo>
                  <a:pt x="27812" y="8610"/>
                </a:lnTo>
                <a:lnTo>
                  <a:pt x="27305" y="4343"/>
                </a:lnTo>
                <a:lnTo>
                  <a:pt x="2641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5266816" y="6300749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60" y="0"/>
                </a:moveTo>
                <a:lnTo>
                  <a:pt x="26416" y="0"/>
                </a:lnTo>
                <a:lnTo>
                  <a:pt x="27305" y="4343"/>
                </a:lnTo>
                <a:lnTo>
                  <a:pt x="27812" y="8610"/>
                </a:lnTo>
                <a:lnTo>
                  <a:pt x="27812" y="12826"/>
                </a:lnTo>
                <a:lnTo>
                  <a:pt x="27812" y="17170"/>
                </a:lnTo>
                <a:lnTo>
                  <a:pt x="4953" y="47243"/>
                </a:lnTo>
                <a:lnTo>
                  <a:pt x="0" y="41579"/>
                </a:lnTo>
                <a:lnTo>
                  <a:pt x="3175" y="38595"/>
                </a:lnTo>
                <a:lnTo>
                  <a:pt x="5461" y="35915"/>
                </a:lnTo>
                <a:lnTo>
                  <a:pt x="6858" y="33527"/>
                </a:lnTo>
                <a:lnTo>
                  <a:pt x="8255" y="31140"/>
                </a:lnTo>
                <a:lnTo>
                  <a:pt x="9271" y="28422"/>
                </a:lnTo>
                <a:lnTo>
                  <a:pt x="9906" y="25387"/>
                </a:lnTo>
                <a:lnTo>
                  <a:pt x="10541" y="22351"/>
                </a:lnTo>
                <a:lnTo>
                  <a:pt x="10795" y="18541"/>
                </a:lnTo>
                <a:lnTo>
                  <a:pt x="10795" y="13944"/>
                </a:lnTo>
                <a:lnTo>
                  <a:pt x="10795" y="9232"/>
                </a:lnTo>
                <a:lnTo>
                  <a:pt x="10668" y="4584"/>
                </a:lnTo>
                <a:lnTo>
                  <a:pt x="101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5330952" y="6213342"/>
            <a:ext cx="121158" cy="110520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5345938" y="6231915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56134" y="0"/>
                </a:moveTo>
                <a:lnTo>
                  <a:pt x="49149" y="0"/>
                </a:lnTo>
                <a:lnTo>
                  <a:pt x="42342" y="531"/>
                </a:lnTo>
                <a:lnTo>
                  <a:pt x="9802" y="24887"/>
                </a:lnTo>
                <a:lnTo>
                  <a:pt x="59" y="62318"/>
                </a:lnTo>
                <a:lnTo>
                  <a:pt x="0" y="68618"/>
                </a:lnTo>
                <a:lnTo>
                  <a:pt x="762" y="73304"/>
                </a:lnTo>
                <a:lnTo>
                  <a:pt x="2310" y="77698"/>
                </a:lnTo>
                <a:lnTo>
                  <a:pt x="3683" y="81927"/>
                </a:lnTo>
                <a:lnTo>
                  <a:pt x="5969" y="85382"/>
                </a:lnTo>
                <a:lnTo>
                  <a:pt x="9144" y="87985"/>
                </a:lnTo>
                <a:lnTo>
                  <a:pt x="12191" y="90601"/>
                </a:lnTo>
                <a:lnTo>
                  <a:pt x="16001" y="91897"/>
                </a:lnTo>
                <a:lnTo>
                  <a:pt x="27050" y="91897"/>
                </a:lnTo>
                <a:lnTo>
                  <a:pt x="33147" y="89801"/>
                </a:lnTo>
                <a:lnTo>
                  <a:pt x="38862" y="85623"/>
                </a:lnTo>
                <a:lnTo>
                  <a:pt x="43265" y="81927"/>
                </a:lnTo>
                <a:lnTo>
                  <a:pt x="44319" y="80835"/>
                </a:lnTo>
                <a:lnTo>
                  <a:pt x="23875" y="80835"/>
                </a:lnTo>
                <a:lnTo>
                  <a:pt x="21082" y="79311"/>
                </a:lnTo>
                <a:lnTo>
                  <a:pt x="19303" y="76276"/>
                </a:lnTo>
                <a:lnTo>
                  <a:pt x="17399" y="73228"/>
                </a:lnTo>
                <a:lnTo>
                  <a:pt x="16517" y="68618"/>
                </a:lnTo>
                <a:lnTo>
                  <a:pt x="23875" y="26936"/>
                </a:lnTo>
                <a:lnTo>
                  <a:pt x="42799" y="7340"/>
                </a:lnTo>
                <a:lnTo>
                  <a:pt x="66287" y="7340"/>
                </a:lnTo>
                <a:lnTo>
                  <a:pt x="61595" y="2171"/>
                </a:lnTo>
                <a:lnTo>
                  <a:pt x="56134" y="0"/>
                </a:lnTo>
                <a:close/>
              </a:path>
              <a:path w="101600" h="92075">
                <a:moveTo>
                  <a:pt x="70738" y="65011"/>
                </a:moveTo>
                <a:lnTo>
                  <a:pt x="57912" y="65011"/>
                </a:lnTo>
                <a:lnTo>
                  <a:pt x="57531" y="68237"/>
                </a:lnTo>
                <a:lnTo>
                  <a:pt x="57403" y="85877"/>
                </a:lnTo>
                <a:lnTo>
                  <a:pt x="61467" y="91897"/>
                </a:lnTo>
                <a:lnTo>
                  <a:pt x="73913" y="91897"/>
                </a:lnTo>
                <a:lnTo>
                  <a:pt x="77850" y="90855"/>
                </a:lnTo>
                <a:lnTo>
                  <a:pt x="85471" y="86702"/>
                </a:lnTo>
                <a:lnTo>
                  <a:pt x="90042" y="82880"/>
                </a:lnTo>
                <a:lnTo>
                  <a:pt x="91605" y="81203"/>
                </a:lnTo>
                <a:lnTo>
                  <a:pt x="74675" y="81203"/>
                </a:lnTo>
                <a:lnTo>
                  <a:pt x="73151" y="80314"/>
                </a:lnTo>
                <a:lnTo>
                  <a:pt x="72136" y="78549"/>
                </a:lnTo>
                <a:lnTo>
                  <a:pt x="71247" y="76784"/>
                </a:lnTo>
                <a:lnTo>
                  <a:pt x="70738" y="73850"/>
                </a:lnTo>
                <a:lnTo>
                  <a:pt x="70738" y="65011"/>
                </a:lnTo>
                <a:close/>
              </a:path>
              <a:path w="101600" h="92075">
                <a:moveTo>
                  <a:pt x="89915" y="72275"/>
                </a:moveTo>
                <a:lnTo>
                  <a:pt x="78612" y="81203"/>
                </a:lnTo>
                <a:lnTo>
                  <a:pt x="91605" y="81203"/>
                </a:lnTo>
                <a:lnTo>
                  <a:pt x="95250" y="77292"/>
                </a:lnTo>
                <a:lnTo>
                  <a:pt x="89915" y="72275"/>
                </a:lnTo>
                <a:close/>
              </a:path>
              <a:path w="101600" h="92075">
                <a:moveTo>
                  <a:pt x="66287" y="7340"/>
                </a:moveTo>
                <a:lnTo>
                  <a:pt x="52959" y="7340"/>
                </a:lnTo>
                <a:lnTo>
                  <a:pt x="56261" y="9055"/>
                </a:lnTo>
                <a:lnTo>
                  <a:pt x="60325" y="15875"/>
                </a:lnTo>
                <a:lnTo>
                  <a:pt x="61340" y="21107"/>
                </a:lnTo>
                <a:lnTo>
                  <a:pt x="61292" y="33696"/>
                </a:lnTo>
                <a:lnTo>
                  <a:pt x="60833" y="38849"/>
                </a:lnTo>
                <a:lnTo>
                  <a:pt x="38481" y="77698"/>
                </a:lnTo>
                <a:lnTo>
                  <a:pt x="33020" y="80835"/>
                </a:lnTo>
                <a:lnTo>
                  <a:pt x="44319" y="80835"/>
                </a:lnTo>
                <a:lnTo>
                  <a:pt x="47732" y="77292"/>
                </a:lnTo>
                <a:lnTo>
                  <a:pt x="52310" y="71671"/>
                </a:lnTo>
                <a:lnTo>
                  <a:pt x="57023" y="65011"/>
                </a:lnTo>
                <a:lnTo>
                  <a:pt x="70738" y="65011"/>
                </a:lnTo>
                <a:lnTo>
                  <a:pt x="70738" y="64858"/>
                </a:lnTo>
                <a:lnTo>
                  <a:pt x="71627" y="56489"/>
                </a:lnTo>
                <a:lnTo>
                  <a:pt x="73151" y="44640"/>
                </a:lnTo>
                <a:lnTo>
                  <a:pt x="80702" y="33696"/>
                </a:lnTo>
                <a:lnTo>
                  <a:pt x="86389" y="25577"/>
                </a:lnTo>
                <a:lnTo>
                  <a:pt x="72136" y="25577"/>
                </a:lnTo>
                <a:lnTo>
                  <a:pt x="71627" y="17208"/>
                </a:lnTo>
                <a:lnTo>
                  <a:pt x="69469" y="10845"/>
                </a:lnTo>
                <a:lnTo>
                  <a:pt x="66287" y="7340"/>
                </a:lnTo>
                <a:close/>
              </a:path>
              <a:path w="101600" h="92075">
                <a:moveTo>
                  <a:pt x="101219" y="1485"/>
                </a:moveTo>
                <a:lnTo>
                  <a:pt x="85089" y="1485"/>
                </a:lnTo>
                <a:lnTo>
                  <a:pt x="72898" y="25488"/>
                </a:lnTo>
                <a:lnTo>
                  <a:pt x="72136" y="25577"/>
                </a:lnTo>
                <a:lnTo>
                  <a:pt x="86389" y="25577"/>
                </a:lnTo>
                <a:lnTo>
                  <a:pt x="87741" y="23647"/>
                </a:lnTo>
                <a:lnTo>
                  <a:pt x="94279" y="14493"/>
                </a:lnTo>
                <a:lnTo>
                  <a:pt x="100329" y="6235"/>
                </a:lnTo>
                <a:lnTo>
                  <a:pt x="101219" y="148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5362447" y="6239255"/>
            <a:ext cx="45085" cy="73660"/>
          </a:xfrm>
          <a:custGeom>
            <a:avLst/>
            <a:gdLst/>
            <a:ahLst/>
            <a:cxnLst/>
            <a:rect l="l" t="t" r="r" b="b"/>
            <a:pathLst>
              <a:path w="45085" h="73660">
                <a:moveTo>
                  <a:pt x="32003" y="0"/>
                </a:moveTo>
                <a:lnTo>
                  <a:pt x="26288" y="0"/>
                </a:lnTo>
                <a:lnTo>
                  <a:pt x="21081" y="2552"/>
                </a:lnTo>
                <a:lnTo>
                  <a:pt x="1063" y="41468"/>
                </a:lnTo>
                <a:lnTo>
                  <a:pt x="0" y="54978"/>
                </a:lnTo>
                <a:lnTo>
                  <a:pt x="0" y="61239"/>
                </a:lnTo>
                <a:lnTo>
                  <a:pt x="888" y="65887"/>
                </a:lnTo>
                <a:lnTo>
                  <a:pt x="2793" y="68935"/>
                </a:lnTo>
                <a:lnTo>
                  <a:pt x="4572" y="71970"/>
                </a:lnTo>
                <a:lnTo>
                  <a:pt x="7365" y="73494"/>
                </a:lnTo>
                <a:lnTo>
                  <a:pt x="11175" y="73494"/>
                </a:lnTo>
                <a:lnTo>
                  <a:pt x="16510" y="73494"/>
                </a:lnTo>
                <a:lnTo>
                  <a:pt x="43306" y="37960"/>
                </a:lnTo>
                <a:lnTo>
                  <a:pt x="44830" y="25806"/>
                </a:lnTo>
                <a:lnTo>
                  <a:pt x="44830" y="20840"/>
                </a:lnTo>
                <a:lnTo>
                  <a:pt x="44830" y="13766"/>
                </a:lnTo>
                <a:lnTo>
                  <a:pt x="43814" y="8534"/>
                </a:lnTo>
                <a:lnTo>
                  <a:pt x="41782" y="5118"/>
                </a:lnTo>
                <a:lnTo>
                  <a:pt x="39750" y="1714"/>
                </a:lnTo>
                <a:lnTo>
                  <a:pt x="36449" y="0"/>
                </a:lnTo>
                <a:lnTo>
                  <a:pt x="3200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5345938" y="6231915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49149" y="0"/>
                </a:moveTo>
                <a:lnTo>
                  <a:pt x="56134" y="0"/>
                </a:lnTo>
                <a:lnTo>
                  <a:pt x="61595" y="2171"/>
                </a:lnTo>
                <a:lnTo>
                  <a:pt x="65532" y="6502"/>
                </a:lnTo>
                <a:lnTo>
                  <a:pt x="69469" y="10845"/>
                </a:lnTo>
                <a:lnTo>
                  <a:pt x="71627" y="17208"/>
                </a:lnTo>
                <a:lnTo>
                  <a:pt x="72136" y="25577"/>
                </a:lnTo>
                <a:lnTo>
                  <a:pt x="72898" y="25488"/>
                </a:lnTo>
                <a:lnTo>
                  <a:pt x="85089" y="1485"/>
                </a:lnTo>
                <a:lnTo>
                  <a:pt x="101219" y="1485"/>
                </a:lnTo>
                <a:lnTo>
                  <a:pt x="100329" y="6235"/>
                </a:lnTo>
                <a:lnTo>
                  <a:pt x="94279" y="14493"/>
                </a:lnTo>
                <a:lnTo>
                  <a:pt x="87741" y="23647"/>
                </a:lnTo>
                <a:lnTo>
                  <a:pt x="80702" y="33696"/>
                </a:lnTo>
                <a:lnTo>
                  <a:pt x="73151" y="44640"/>
                </a:lnTo>
                <a:lnTo>
                  <a:pt x="71627" y="56489"/>
                </a:lnTo>
                <a:lnTo>
                  <a:pt x="70738" y="64858"/>
                </a:lnTo>
                <a:lnTo>
                  <a:pt x="70738" y="69761"/>
                </a:lnTo>
                <a:lnTo>
                  <a:pt x="70738" y="73850"/>
                </a:lnTo>
                <a:lnTo>
                  <a:pt x="71247" y="76784"/>
                </a:lnTo>
                <a:lnTo>
                  <a:pt x="72136" y="78549"/>
                </a:lnTo>
                <a:lnTo>
                  <a:pt x="73151" y="80314"/>
                </a:lnTo>
                <a:lnTo>
                  <a:pt x="74675" y="81203"/>
                </a:lnTo>
                <a:lnTo>
                  <a:pt x="76835" y="81203"/>
                </a:lnTo>
                <a:lnTo>
                  <a:pt x="78612" y="81203"/>
                </a:lnTo>
                <a:lnTo>
                  <a:pt x="89915" y="72275"/>
                </a:lnTo>
                <a:lnTo>
                  <a:pt x="95250" y="77292"/>
                </a:lnTo>
                <a:lnTo>
                  <a:pt x="73913" y="91897"/>
                </a:lnTo>
                <a:lnTo>
                  <a:pt x="69723" y="91897"/>
                </a:lnTo>
                <a:lnTo>
                  <a:pt x="61467" y="91897"/>
                </a:lnTo>
                <a:lnTo>
                  <a:pt x="57403" y="85877"/>
                </a:lnTo>
                <a:lnTo>
                  <a:pt x="57403" y="73850"/>
                </a:lnTo>
                <a:lnTo>
                  <a:pt x="57403" y="71183"/>
                </a:lnTo>
                <a:lnTo>
                  <a:pt x="57531" y="68237"/>
                </a:lnTo>
                <a:lnTo>
                  <a:pt x="57912" y="65011"/>
                </a:lnTo>
                <a:lnTo>
                  <a:pt x="57023" y="65011"/>
                </a:lnTo>
                <a:lnTo>
                  <a:pt x="27050" y="91897"/>
                </a:lnTo>
                <a:lnTo>
                  <a:pt x="20574" y="91897"/>
                </a:lnTo>
                <a:lnTo>
                  <a:pt x="16001" y="91897"/>
                </a:lnTo>
                <a:lnTo>
                  <a:pt x="12191" y="90601"/>
                </a:lnTo>
                <a:lnTo>
                  <a:pt x="9144" y="87985"/>
                </a:lnTo>
                <a:lnTo>
                  <a:pt x="5969" y="85382"/>
                </a:lnTo>
                <a:lnTo>
                  <a:pt x="3683" y="81927"/>
                </a:lnTo>
                <a:lnTo>
                  <a:pt x="2286" y="77622"/>
                </a:lnTo>
                <a:lnTo>
                  <a:pt x="762" y="73304"/>
                </a:lnTo>
                <a:lnTo>
                  <a:pt x="0" y="68618"/>
                </a:lnTo>
                <a:lnTo>
                  <a:pt x="0" y="63525"/>
                </a:lnTo>
                <a:lnTo>
                  <a:pt x="9802" y="24887"/>
                </a:lnTo>
                <a:lnTo>
                  <a:pt x="42342" y="531"/>
                </a:lnTo>
                <a:lnTo>
                  <a:pt x="491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5446776" y="6248396"/>
            <a:ext cx="52577" cy="115091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5461782" y="6266192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4">
                <a:moveTo>
                  <a:pt x="24489" y="27292"/>
                </a:moveTo>
                <a:lnTo>
                  <a:pt x="21187" y="27292"/>
                </a:lnTo>
                <a:lnTo>
                  <a:pt x="1502" y="28041"/>
                </a:lnTo>
                <a:lnTo>
                  <a:pt x="740" y="32638"/>
                </a:lnTo>
                <a:lnTo>
                  <a:pt x="3661" y="32740"/>
                </a:lnTo>
                <a:lnTo>
                  <a:pt x="5693" y="33185"/>
                </a:lnTo>
                <a:lnTo>
                  <a:pt x="7979" y="34810"/>
                </a:lnTo>
                <a:lnTo>
                  <a:pt x="8614" y="36093"/>
                </a:lnTo>
                <a:lnTo>
                  <a:pt x="8614" y="39827"/>
                </a:lnTo>
                <a:lnTo>
                  <a:pt x="8360" y="41948"/>
                </a:lnTo>
                <a:lnTo>
                  <a:pt x="7979" y="44297"/>
                </a:lnTo>
                <a:lnTo>
                  <a:pt x="6963" y="49491"/>
                </a:lnTo>
                <a:lnTo>
                  <a:pt x="6328" y="52196"/>
                </a:lnTo>
                <a:lnTo>
                  <a:pt x="3788" y="63461"/>
                </a:lnTo>
                <a:lnTo>
                  <a:pt x="3026" y="66293"/>
                </a:lnTo>
                <a:lnTo>
                  <a:pt x="2391" y="69024"/>
                </a:lnTo>
                <a:lnTo>
                  <a:pt x="1883" y="71615"/>
                </a:lnTo>
                <a:lnTo>
                  <a:pt x="1248" y="74206"/>
                </a:lnTo>
                <a:lnTo>
                  <a:pt x="771" y="77177"/>
                </a:lnTo>
                <a:lnTo>
                  <a:pt x="112" y="81000"/>
                </a:lnTo>
                <a:lnTo>
                  <a:pt x="0" y="86372"/>
                </a:lnTo>
                <a:lnTo>
                  <a:pt x="9503" y="96977"/>
                </a:lnTo>
                <a:lnTo>
                  <a:pt x="13059" y="96977"/>
                </a:lnTo>
                <a:lnTo>
                  <a:pt x="29464" y="87896"/>
                </a:lnTo>
                <a:lnTo>
                  <a:pt x="15599" y="87896"/>
                </a:lnTo>
                <a:lnTo>
                  <a:pt x="14583" y="87515"/>
                </a:lnTo>
                <a:lnTo>
                  <a:pt x="13821" y="86753"/>
                </a:lnTo>
                <a:lnTo>
                  <a:pt x="13186" y="85978"/>
                </a:lnTo>
                <a:lnTo>
                  <a:pt x="12805" y="84747"/>
                </a:lnTo>
                <a:lnTo>
                  <a:pt x="12932" y="80340"/>
                </a:lnTo>
                <a:lnTo>
                  <a:pt x="13541" y="76619"/>
                </a:lnTo>
                <a:lnTo>
                  <a:pt x="13821" y="75056"/>
                </a:lnTo>
                <a:lnTo>
                  <a:pt x="14456" y="72389"/>
                </a:lnTo>
                <a:lnTo>
                  <a:pt x="24489" y="27292"/>
                </a:lnTo>
                <a:close/>
              </a:path>
              <a:path w="33654" h="97154">
                <a:moveTo>
                  <a:pt x="28807" y="79501"/>
                </a:moveTo>
                <a:lnTo>
                  <a:pt x="27372" y="81038"/>
                </a:lnTo>
                <a:lnTo>
                  <a:pt x="26140" y="82270"/>
                </a:lnTo>
                <a:lnTo>
                  <a:pt x="25124" y="83324"/>
                </a:lnTo>
                <a:lnTo>
                  <a:pt x="19409" y="87426"/>
                </a:lnTo>
                <a:lnTo>
                  <a:pt x="18647" y="87744"/>
                </a:lnTo>
                <a:lnTo>
                  <a:pt x="17758" y="87896"/>
                </a:lnTo>
                <a:lnTo>
                  <a:pt x="29464" y="87896"/>
                </a:lnTo>
                <a:lnTo>
                  <a:pt x="31093" y="86372"/>
                </a:lnTo>
                <a:lnTo>
                  <a:pt x="33379" y="83972"/>
                </a:lnTo>
                <a:lnTo>
                  <a:pt x="28807" y="79501"/>
                </a:lnTo>
                <a:close/>
              </a:path>
              <a:path w="33654" h="97154">
                <a:moveTo>
                  <a:pt x="30839" y="0"/>
                </a:moveTo>
                <a:lnTo>
                  <a:pt x="17250" y="0"/>
                </a:lnTo>
                <a:lnTo>
                  <a:pt x="14075" y="14566"/>
                </a:lnTo>
                <a:lnTo>
                  <a:pt x="27537" y="14566"/>
                </a:lnTo>
                <a:lnTo>
                  <a:pt x="3083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5461761" y="6293484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9" y="0"/>
                </a:moveTo>
                <a:lnTo>
                  <a:pt x="24511" y="0"/>
                </a:lnTo>
                <a:lnTo>
                  <a:pt x="14477" y="45097"/>
                </a:lnTo>
                <a:lnTo>
                  <a:pt x="13842" y="47764"/>
                </a:lnTo>
                <a:lnTo>
                  <a:pt x="13462" y="49885"/>
                </a:lnTo>
                <a:lnTo>
                  <a:pt x="13208" y="51473"/>
                </a:lnTo>
                <a:lnTo>
                  <a:pt x="12953" y="53047"/>
                </a:lnTo>
                <a:lnTo>
                  <a:pt x="12826" y="54470"/>
                </a:lnTo>
                <a:lnTo>
                  <a:pt x="12826" y="55740"/>
                </a:lnTo>
                <a:lnTo>
                  <a:pt x="12826" y="57454"/>
                </a:lnTo>
                <a:lnTo>
                  <a:pt x="13208" y="58686"/>
                </a:lnTo>
                <a:lnTo>
                  <a:pt x="13842" y="59461"/>
                </a:lnTo>
                <a:lnTo>
                  <a:pt x="14604" y="60223"/>
                </a:lnTo>
                <a:lnTo>
                  <a:pt x="15621" y="60604"/>
                </a:lnTo>
                <a:lnTo>
                  <a:pt x="17017" y="60604"/>
                </a:lnTo>
                <a:lnTo>
                  <a:pt x="17779" y="60604"/>
                </a:lnTo>
                <a:lnTo>
                  <a:pt x="18668" y="60451"/>
                </a:lnTo>
                <a:lnTo>
                  <a:pt x="19430" y="60134"/>
                </a:lnTo>
                <a:lnTo>
                  <a:pt x="20320" y="59816"/>
                </a:lnTo>
                <a:lnTo>
                  <a:pt x="26162" y="54978"/>
                </a:lnTo>
                <a:lnTo>
                  <a:pt x="27432" y="53708"/>
                </a:lnTo>
                <a:lnTo>
                  <a:pt x="28828" y="52209"/>
                </a:lnTo>
                <a:lnTo>
                  <a:pt x="33400" y="56680"/>
                </a:lnTo>
                <a:lnTo>
                  <a:pt x="31114" y="59080"/>
                </a:lnTo>
                <a:lnTo>
                  <a:pt x="28955" y="61099"/>
                </a:lnTo>
                <a:lnTo>
                  <a:pt x="27050" y="62737"/>
                </a:lnTo>
                <a:lnTo>
                  <a:pt x="25146" y="64388"/>
                </a:lnTo>
                <a:lnTo>
                  <a:pt x="13080" y="69684"/>
                </a:lnTo>
                <a:lnTo>
                  <a:pt x="11302" y="69684"/>
                </a:lnTo>
                <a:lnTo>
                  <a:pt x="9525" y="69684"/>
                </a:lnTo>
                <a:lnTo>
                  <a:pt x="3048" y="66128"/>
                </a:lnTo>
                <a:lnTo>
                  <a:pt x="2032" y="65023"/>
                </a:lnTo>
                <a:lnTo>
                  <a:pt x="1270" y="63703"/>
                </a:lnTo>
                <a:lnTo>
                  <a:pt x="762" y="62166"/>
                </a:lnTo>
                <a:lnTo>
                  <a:pt x="253" y="60629"/>
                </a:lnTo>
                <a:lnTo>
                  <a:pt x="0" y="58940"/>
                </a:lnTo>
                <a:lnTo>
                  <a:pt x="0" y="57086"/>
                </a:lnTo>
                <a:lnTo>
                  <a:pt x="0" y="55600"/>
                </a:lnTo>
                <a:lnTo>
                  <a:pt x="126" y="53746"/>
                </a:lnTo>
                <a:lnTo>
                  <a:pt x="508" y="51536"/>
                </a:lnTo>
                <a:lnTo>
                  <a:pt x="888" y="49326"/>
                </a:lnTo>
                <a:lnTo>
                  <a:pt x="1270" y="46913"/>
                </a:lnTo>
                <a:lnTo>
                  <a:pt x="1904" y="44322"/>
                </a:lnTo>
                <a:lnTo>
                  <a:pt x="2412" y="41732"/>
                </a:lnTo>
                <a:lnTo>
                  <a:pt x="3048" y="39001"/>
                </a:lnTo>
                <a:lnTo>
                  <a:pt x="3810" y="36169"/>
                </a:lnTo>
                <a:lnTo>
                  <a:pt x="4445" y="33324"/>
                </a:lnTo>
                <a:lnTo>
                  <a:pt x="5079" y="30492"/>
                </a:lnTo>
                <a:lnTo>
                  <a:pt x="5714" y="27698"/>
                </a:lnTo>
                <a:lnTo>
                  <a:pt x="6350" y="24904"/>
                </a:lnTo>
                <a:lnTo>
                  <a:pt x="8636" y="12534"/>
                </a:lnTo>
                <a:lnTo>
                  <a:pt x="8762" y="12166"/>
                </a:lnTo>
                <a:lnTo>
                  <a:pt x="8762" y="10566"/>
                </a:lnTo>
                <a:lnTo>
                  <a:pt x="8636" y="8801"/>
                </a:lnTo>
                <a:lnTo>
                  <a:pt x="762" y="5346"/>
                </a:lnTo>
                <a:lnTo>
                  <a:pt x="1524" y="749"/>
                </a:lnTo>
                <a:lnTo>
                  <a:pt x="2120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5475859" y="6266192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175" y="0"/>
                </a:moveTo>
                <a:lnTo>
                  <a:pt x="16763" y="0"/>
                </a:lnTo>
                <a:lnTo>
                  <a:pt x="13462" y="14566"/>
                </a:lnTo>
                <a:lnTo>
                  <a:pt x="0" y="14566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5553455" y="6188964"/>
            <a:ext cx="133375" cy="139446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5563361" y="6203531"/>
            <a:ext cx="123825" cy="128663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5742432" y="6175247"/>
            <a:ext cx="92237" cy="147091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5756655" y="6193866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4">
                <a:moveTo>
                  <a:pt x="48006" y="21577"/>
                </a:moveTo>
                <a:lnTo>
                  <a:pt x="27813" y="21577"/>
                </a:lnTo>
                <a:lnTo>
                  <a:pt x="29083" y="22161"/>
                </a:lnTo>
                <a:lnTo>
                  <a:pt x="29845" y="23304"/>
                </a:lnTo>
                <a:lnTo>
                  <a:pt x="30734" y="24447"/>
                </a:lnTo>
                <a:lnTo>
                  <a:pt x="31156" y="25958"/>
                </a:lnTo>
                <a:lnTo>
                  <a:pt x="31242" y="108521"/>
                </a:lnTo>
                <a:lnTo>
                  <a:pt x="30861" y="111658"/>
                </a:lnTo>
                <a:lnTo>
                  <a:pt x="30099" y="113576"/>
                </a:lnTo>
                <a:lnTo>
                  <a:pt x="29464" y="115493"/>
                </a:lnTo>
                <a:lnTo>
                  <a:pt x="28321" y="116992"/>
                </a:lnTo>
                <a:lnTo>
                  <a:pt x="26670" y="118046"/>
                </a:lnTo>
                <a:lnTo>
                  <a:pt x="25146" y="119100"/>
                </a:lnTo>
                <a:lnTo>
                  <a:pt x="22987" y="119887"/>
                </a:lnTo>
                <a:lnTo>
                  <a:pt x="19939" y="120408"/>
                </a:lnTo>
                <a:lnTo>
                  <a:pt x="17018" y="120942"/>
                </a:lnTo>
                <a:lnTo>
                  <a:pt x="12065" y="121361"/>
                </a:lnTo>
                <a:lnTo>
                  <a:pt x="5207" y="121665"/>
                </a:lnTo>
                <a:lnTo>
                  <a:pt x="5207" y="128460"/>
                </a:lnTo>
                <a:lnTo>
                  <a:pt x="74041" y="128460"/>
                </a:lnTo>
                <a:lnTo>
                  <a:pt x="74041" y="121665"/>
                </a:lnTo>
                <a:lnTo>
                  <a:pt x="69215" y="121538"/>
                </a:lnTo>
                <a:lnTo>
                  <a:pt x="65405" y="121310"/>
                </a:lnTo>
                <a:lnTo>
                  <a:pt x="59563" y="120624"/>
                </a:lnTo>
                <a:lnTo>
                  <a:pt x="57150" y="120129"/>
                </a:lnTo>
                <a:lnTo>
                  <a:pt x="55245" y="119481"/>
                </a:lnTo>
                <a:lnTo>
                  <a:pt x="53213" y="118833"/>
                </a:lnTo>
                <a:lnTo>
                  <a:pt x="48075" y="108521"/>
                </a:lnTo>
                <a:lnTo>
                  <a:pt x="48006" y="21577"/>
                </a:lnTo>
                <a:close/>
              </a:path>
              <a:path w="74295" h="128904">
                <a:moveTo>
                  <a:pt x="48641" y="0"/>
                </a:moveTo>
                <a:lnTo>
                  <a:pt x="43434" y="0"/>
                </a:lnTo>
                <a:lnTo>
                  <a:pt x="0" y="25958"/>
                </a:lnTo>
                <a:lnTo>
                  <a:pt x="4064" y="33121"/>
                </a:lnTo>
                <a:lnTo>
                  <a:pt x="9398" y="29514"/>
                </a:lnTo>
                <a:lnTo>
                  <a:pt x="13970" y="26695"/>
                </a:lnTo>
                <a:lnTo>
                  <a:pt x="17653" y="24650"/>
                </a:lnTo>
                <a:lnTo>
                  <a:pt x="21209" y="22605"/>
                </a:lnTo>
                <a:lnTo>
                  <a:pt x="24130" y="21577"/>
                </a:lnTo>
                <a:lnTo>
                  <a:pt x="48006" y="21577"/>
                </a:lnTo>
                <a:lnTo>
                  <a:pt x="48006" y="14198"/>
                </a:lnTo>
                <a:lnTo>
                  <a:pt x="48260" y="5956"/>
                </a:lnTo>
                <a:lnTo>
                  <a:pt x="4864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5756655" y="6193866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4">
                <a:moveTo>
                  <a:pt x="43434" y="0"/>
                </a:moveTo>
                <a:lnTo>
                  <a:pt x="48641" y="0"/>
                </a:lnTo>
                <a:lnTo>
                  <a:pt x="48260" y="5956"/>
                </a:lnTo>
                <a:lnTo>
                  <a:pt x="48006" y="14198"/>
                </a:lnTo>
                <a:lnTo>
                  <a:pt x="48006" y="24739"/>
                </a:lnTo>
                <a:lnTo>
                  <a:pt x="48006" y="104178"/>
                </a:lnTo>
                <a:lnTo>
                  <a:pt x="48006" y="107784"/>
                </a:lnTo>
                <a:lnTo>
                  <a:pt x="48260" y="110489"/>
                </a:lnTo>
                <a:lnTo>
                  <a:pt x="48641" y="112318"/>
                </a:lnTo>
                <a:lnTo>
                  <a:pt x="49022" y="114147"/>
                </a:lnTo>
                <a:lnTo>
                  <a:pt x="49784" y="115633"/>
                </a:lnTo>
                <a:lnTo>
                  <a:pt x="50800" y="116789"/>
                </a:lnTo>
                <a:lnTo>
                  <a:pt x="51816" y="117932"/>
                </a:lnTo>
                <a:lnTo>
                  <a:pt x="53213" y="118833"/>
                </a:lnTo>
                <a:lnTo>
                  <a:pt x="55245" y="119481"/>
                </a:lnTo>
                <a:lnTo>
                  <a:pt x="57150" y="120129"/>
                </a:lnTo>
                <a:lnTo>
                  <a:pt x="74041" y="121665"/>
                </a:lnTo>
                <a:lnTo>
                  <a:pt x="74041" y="128460"/>
                </a:lnTo>
                <a:lnTo>
                  <a:pt x="5207" y="128460"/>
                </a:lnTo>
                <a:lnTo>
                  <a:pt x="5207" y="121665"/>
                </a:lnTo>
                <a:lnTo>
                  <a:pt x="12065" y="121361"/>
                </a:lnTo>
                <a:lnTo>
                  <a:pt x="17018" y="120942"/>
                </a:lnTo>
                <a:lnTo>
                  <a:pt x="19939" y="120408"/>
                </a:lnTo>
                <a:lnTo>
                  <a:pt x="22987" y="119887"/>
                </a:lnTo>
                <a:lnTo>
                  <a:pt x="25146" y="119100"/>
                </a:lnTo>
                <a:lnTo>
                  <a:pt x="26670" y="118046"/>
                </a:lnTo>
                <a:lnTo>
                  <a:pt x="28321" y="116992"/>
                </a:lnTo>
                <a:lnTo>
                  <a:pt x="29464" y="115493"/>
                </a:lnTo>
                <a:lnTo>
                  <a:pt x="30099" y="113576"/>
                </a:lnTo>
                <a:lnTo>
                  <a:pt x="30861" y="111658"/>
                </a:lnTo>
                <a:lnTo>
                  <a:pt x="31242" y="108521"/>
                </a:lnTo>
                <a:lnTo>
                  <a:pt x="31242" y="104178"/>
                </a:lnTo>
                <a:lnTo>
                  <a:pt x="31242" y="28740"/>
                </a:lnTo>
                <a:lnTo>
                  <a:pt x="31242" y="26263"/>
                </a:lnTo>
                <a:lnTo>
                  <a:pt x="30734" y="24447"/>
                </a:lnTo>
                <a:lnTo>
                  <a:pt x="29845" y="23304"/>
                </a:lnTo>
                <a:lnTo>
                  <a:pt x="29083" y="22161"/>
                </a:lnTo>
                <a:lnTo>
                  <a:pt x="27813" y="21577"/>
                </a:lnTo>
                <a:lnTo>
                  <a:pt x="26035" y="21577"/>
                </a:lnTo>
                <a:lnTo>
                  <a:pt x="24130" y="21577"/>
                </a:lnTo>
                <a:lnTo>
                  <a:pt x="21209" y="22605"/>
                </a:lnTo>
                <a:lnTo>
                  <a:pt x="17653" y="24650"/>
                </a:lnTo>
                <a:lnTo>
                  <a:pt x="13970" y="26695"/>
                </a:lnTo>
                <a:lnTo>
                  <a:pt x="9398" y="29514"/>
                </a:lnTo>
                <a:lnTo>
                  <a:pt x="4064" y="33121"/>
                </a:lnTo>
                <a:lnTo>
                  <a:pt x="0" y="25958"/>
                </a:lnTo>
                <a:lnTo>
                  <a:pt x="4343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5832347" y="6281928"/>
            <a:ext cx="48005" cy="66293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5847460" y="6300749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5" y="0"/>
                </a:moveTo>
                <a:lnTo>
                  <a:pt x="10160" y="0"/>
                </a:lnTo>
                <a:lnTo>
                  <a:pt x="10667" y="4584"/>
                </a:lnTo>
                <a:lnTo>
                  <a:pt x="10794" y="18541"/>
                </a:lnTo>
                <a:lnTo>
                  <a:pt x="0" y="41579"/>
                </a:lnTo>
                <a:lnTo>
                  <a:pt x="4952" y="47243"/>
                </a:lnTo>
                <a:lnTo>
                  <a:pt x="27812" y="17170"/>
                </a:lnTo>
                <a:lnTo>
                  <a:pt x="27812" y="8610"/>
                </a:lnTo>
                <a:lnTo>
                  <a:pt x="27304" y="4343"/>
                </a:lnTo>
                <a:lnTo>
                  <a:pt x="26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5847460" y="6300749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60" y="0"/>
                </a:moveTo>
                <a:lnTo>
                  <a:pt x="26415" y="0"/>
                </a:lnTo>
                <a:lnTo>
                  <a:pt x="27304" y="4343"/>
                </a:lnTo>
                <a:lnTo>
                  <a:pt x="27812" y="8610"/>
                </a:lnTo>
                <a:lnTo>
                  <a:pt x="27812" y="12826"/>
                </a:lnTo>
                <a:lnTo>
                  <a:pt x="27812" y="17170"/>
                </a:lnTo>
                <a:lnTo>
                  <a:pt x="27050" y="21145"/>
                </a:lnTo>
                <a:lnTo>
                  <a:pt x="25526" y="24739"/>
                </a:lnTo>
                <a:lnTo>
                  <a:pt x="24002" y="28333"/>
                </a:lnTo>
                <a:lnTo>
                  <a:pt x="21716" y="31915"/>
                </a:lnTo>
                <a:lnTo>
                  <a:pt x="18414" y="35483"/>
                </a:lnTo>
                <a:lnTo>
                  <a:pt x="15112" y="39052"/>
                </a:lnTo>
                <a:lnTo>
                  <a:pt x="10667" y="42964"/>
                </a:lnTo>
                <a:lnTo>
                  <a:pt x="4952" y="47243"/>
                </a:lnTo>
                <a:lnTo>
                  <a:pt x="0" y="41579"/>
                </a:lnTo>
                <a:lnTo>
                  <a:pt x="3175" y="38595"/>
                </a:lnTo>
                <a:lnTo>
                  <a:pt x="5461" y="35915"/>
                </a:lnTo>
                <a:lnTo>
                  <a:pt x="6858" y="33527"/>
                </a:lnTo>
                <a:lnTo>
                  <a:pt x="8254" y="31140"/>
                </a:lnTo>
                <a:lnTo>
                  <a:pt x="9271" y="28422"/>
                </a:lnTo>
                <a:lnTo>
                  <a:pt x="9905" y="25387"/>
                </a:lnTo>
                <a:lnTo>
                  <a:pt x="10540" y="22351"/>
                </a:lnTo>
                <a:lnTo>
                  <a:pt x="10794" y="18541"/>
                </a:lnTo>
                <a:lnTo>
                  <a:pt x="10794" y="13944"/>
                </a:lnTo>
                <a:lnTo>
                  <a:pt x="10794" y="9232"/>
                </a:lnTo>
                <a:lnTo>
                  <a:pt x="10667" y="4584"/>
                </a:lnTo>
                <a:lnTo>
                  <a:pt x="101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5925311" y="6281924"/>
            <a:ext cx="128803" cy="40300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6031103" y="6300749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796" y="0"/>
                </a:moveTo>
                <a:lnTo>
                  <a:pt x="0" y="0"/>
                </a:lnTo>
                <a:lnTo>
                  <a:pt x="0" y="21577"/>
                </a:lnTo>
                <a:lnTo>
                  <a:pt x="18796" y="21577"/>
                </a:lnTo>
                <a:lnTo>
                  <a:pt x="1879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5985509" y="6300749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795" y="0"/>
                </a:moveTo>
                <a:lnTo>
                  <a:pt x="0" y="0"/>
                </a:lnTo>
                <a:lnTo>
                  <a:pt x="0" y="21577"/>
                </a:lnTo>
                <a:lnTo>
                  <a:pt x="18795" y="21577"/>
                </a:lnTo>
                <a:lnTo>
                  <a:pt x="1879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5940044" y="6300749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668" y="0"/>
                </a:moveTo>
                <a:lnTo>
                  <a:pt x="0" y="0"/>
                </a:lnTo>
                <a:lnTo>
                  <a:pt x="0" y="21577"/>
                </a:lnTo>
                <a:lnTo>
                  <a:pt x="18668" y="21577"/>
                </a:lnTo>
                <a:lnTo>
                  <a:pt x="1866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6031103" y="6300749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796" y="0"/>
                </a:lnTo>
                <a:lnTo>
                  <a:pt x="18796" y="21577"/>
                </a:lnTo>
                <a:lnTo>
                  <a:pt x="0" y="2157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5985509" y="6300749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795" y="0"/>
                </a:lnTo>
                <a:lnTo>
                  <a:pt x="18795" y="21577"/>
                </a:lnTo>
                <a:lnTo>
                  <a:pt x="0" y="2157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5940044" y="6300749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668" y="0"/>
                </a:lnTo>
                <a:lnTo>
                  <a:pt x="18668" y="21577"/>
                </a:lnTo>
                <a:lnTo>
                  <a:pt x="0" y="2157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6077711" y="6281928"/>
            <a:ext cx="48005" cy="66293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6092825" y="6300749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5" y="0"/>
                </a:moveTo>
                <a:lnTo>
                  <a:pt x="10160" y="0"/>
                </a:lnTo>
                <a:lnTo>
                  <a:pt x="10667" y="4584"/>
                </a:lnTo>
                <a:lnTo>
                  <a:pt x="10777" y="8610"/>
                </a:lnTo>
                <a:lnTo>
                  <a:pt x="0" y="41579"/>
                </a:lnTo>
                <a:lnTo>
                  <a:pt x="4952" y="47243"/>
                </a:lnTo>
                <a:lnTo>
                  <a:pt x="27812" y="17170"/>
                </a:lnTo>
                <a:lnTo>
                  <a:pt x="27812" y="8610"/>
                </a:lnTo>
                <a:lnTo>
                  <a:pt x="27304" y="4343"/>
                </a:lnTo>
                <a:lnTo>
                  <a:pt x="26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6092825" y="6300749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60" y="0"/>
                </a:moveTo>
                <a:lnTo>
                  <a:pt x="26415" y="0"/>
                </a:lnTo>
                <a:lnTo>
                  <a:pt x="27304" y="4343"/>
                </a:lnTo>
                <a:lnTo>
                  <a:pt x="27812" y="8610"/>
                </a:lnTo>
                <a:lnTo>
                  <a:pt x="27812" y="12826"/>
                </a:lnTo>
                <a:lnTo>
                  <a:pt x="27812" y="17170"/>
                </a:lnTo>
                <a:lnTo>
                  <a:pt x="27050" y="21145"/>
                </a:lnTo>
                <a:lnTo>
                  <a:pt x="25526" y="24739"/>
                </a:lnTo>
                <a:lnTo>
                  <a:pt x="24002" y="28333"/>
                </a:lnTo>
                <a:lnTo>
                  <a:pt x="21716" y="31915"/>
                </a:lnTo>
                <a:lnTo>
                  <a:pt x="18414" y="35483"/>
                </a:lnTo>
                <a:lnTo>
                  <a:pt x="15112" y="39052"/>
                </a:lnTo>
                <a:lnTo>
                  <a:pt x="10667" y="42964"/>
                </a:lnTo>
                <a:lnTo>
                  <a:pt x="4952" y="47243"/>
                </a:lnTo>
                <a:lnTo>
                  <a:pt x="0" y="41579"/>
                </a:lnTo>
                <a:lnTo>
                  <a:pt x="3175" y="38595"/>
                </a:lnTo>
                <a:lnTo>
                  <a:pt x="5461" y="35915"/>
                </a:lnTo>
                <a:lnTo>
                  <a:pt x="6858" y="33527"/>
                </a:lnTo>
                <a:lnTo>
                  <a:pt x="8254" y="31140"/>
                </a:lnTo>
                <a:lnTo>
                  <a:pt x="9271" y="28422"/>
                </a:lnTo>
                <a:lnTo>
                  <a:pt x="9905" y="25387"/>
                </a:lnTo>
                <a:lnTo>
                  <a:pt x="10540" y="22351"/>
                </a:lnTo>
                <a:lnTo>
                  <a:pt x="10795" y="18541"/>
                </a:lnTo>
                <a:lnTo>
                  <a:pt x="10795" y="13944"/>
                </a:lnTo>
                <a:lnTo>
                  <a:pt x="10795" y="9232"/>
                </a:lnTo>
                <a:lnTo>
                  <a:pt x="10667" y="4584"/>
                </a:lnTo>
                <a:lnTo>
                  <a:pt x="101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6156959" y="6213342"/>
            <a:ext cx="121158" cy="110520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6171946" y="6231915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56133" y="0"/>
                </a:moveTo>
                <a:lnTo>
                  <a:pt x="49149" y="0"/>
                </a:lnTo>
                <a:lnTo>
                  <a:pt x="42342" y="531"/>
                </a:lnTo>
                <a:lnTo>
                  <a:pt x="9802" y="24887"/>
                </a:lnTo>
                <a:lnTo>
                  <a:pt x="59" y="62318"/>
                </a:lnTo>
                <a:lnTo>
                  <a:pt x="0" y="68618"/>
                </a:lnTo>
                <a:lnTo>
                  <a:pt x="762" y="73304"/>
                </a:lnTo>
                <a:lnTo>
                  <a:pt x="2310" y="77698"/>
                </a:lnTo>
                <a:lnTo>
                  <a:pt x="3682" y="81927"/>
                </a:lnTo>
                <a:lnTo>
                  <a:pt x="5968" y="85382"/>
                </a:lnTo>
                <a:lnTo>
                  <a:pt x="9143" y="87985"/>
                </a:lnTo>
                <a:lnTo>
                  <a:pt x="12191" y="90601"/>
                </a:lnTo>
                <a:lnTo>
                  <a:pt x="16001" y="91897"/>
                </a:lnTo>
                <a:lnTo>
                  <a:pt x="27050" y="91897"/>
                </a:lnTo>
                <a:lnTo>
                  <a:pt x="33146" y="89801"/>
                </a:lnTo>
                <a:lnTo>
                  <a:pt x="38862" y="85623"/>
                </a:lnTo>
                <a:lnTo>
                  <a:pt x="43265" y="81927"/>
                </a:lnTo>
                <a:lnTo>
                  <a:pt x="44319" y="80835"/>
                </a:lnTo>
                <a:lnTo>
                  <a:pt x="23875" y="80835"/>
                </a:lnTo>
                <a:lnTo>
                  <a:pt x="21081" y="79311"/>
                </a:lnTo>
                <a:lnTo>
                  <a:pt x="19303" y="76276"/>
                </a:lnTo>
                <a:lnTo>
                  <a:pt x="17399" y="73228"/>
                </a:lnTo>
                <a:lnTo>
                  <a:pt x="16517" y="68618"/>
                </a:lnTo>
                <a:lnTo>
                  <a:pt x="23875" y="26936"/>
                </a:lnTo>
                <a:lnTo>
                  <a:pt x="42799" y="7340"/>
                </a:lnTo>
                <a:lnTo>
                  <a:pt x="66287" y="7340"/>
                </a:lnTo>
                <a:lnTo>
                  <a:pt x="61594" y="2171"/>
                </a:lnTo>
                <a:lnTo>
                  <a:pt x="56133" y="0"/>
                </a:lnTo>
                <a:close/>
              </a:path>
              <a:path w="101600" h="92075">
                <a:moveTo>
                  <a:pt x="70738" y="65011"/>
                </a:moveTo>
                <a:lnTo>
                  <a:pt x="57912" y="65011"/>
                </a:lnTo>
                <a:lnTo>
                  <a:pt x="57530" y="68237"/>
                </a:lnTo>
                <a:lnTo>
                  <a:pt x="57403" y="85877"/>
                </a:lnTo>
                <a:lnTo>
                  <a:pt x="61467" y="91897"/>
                </a:lnTo>
                <a:lnTo>
                  <a:pt x="73913" y="91897"/>
                </a:lnTo>
                <a:lnTo>
                  <a:pt x="77850" y="90855"/>
                </a:lnTo>
                <a:lnTo>
                  <a:pt x="85470" y="86702"/>
                </a:lnTo>
                <a:lnTo>
                  <a:pt x="90042" y="82880"/>
                </a:lnTo>
                <a:lnTo>
                  <a:pt x="91605" y="81203"/>
                </a:lnTo>
                <a:lnTo>
                  <a:pt x="74675" y="81203"/>
                </a:lnTo>
                <a:lnTo>
                  <a:pt x="73151" y="80314"/>
                </a:lnTo>
                <a:lnTo>
                  <a:pt x="72136" y="78549"/>
                </a:lnTo>
                <a:lnTo>
                  <a:pt x="71246" y="76784"/>
                </a:lnTo>
                <a:lnTo>
                  <a:pt x="70738" y="73850"/>
                </a:lnTo>
                <a:lnTo>
                  <a:pt x="70738" y="65011"/>
                </a:lnTo>
                <a:close/>
              </a:path>
              <a:path w="101600" h="92075">
                <a:moveTo>
                  <a:pt x="89915" y="72275"/>
                </a:moveTo>
                <a:lnTo>
                  <a:pt x="78612" y="81203"/>
                </a:lnTo>
                <a:lnTo>
                  <a:pt x="91605" y="81203"/>
                </a:lnTo>
                <a:lnTo>
                  <a:pt x="95250" y="77292"/>
                </a:lnTo>
                <a:lnTo>
                  <a:pt x="89915" y="72275"/>
                </a:lnTo>
                <a:close/>
              </a:path>
              <a:path w="101600" h="92075">
                <a:moveTo>
                  <a:pt x="66287" y="7340"/>
                </a:moveTo>
                <a:lnTo>
                  <a:pt x="52958" y="7340"/>
                </a:lnTo>
                <a:lnTo>
                  <a:pt x="56261" y="9055"/>
                </a:lnTo>
                <a:lnTo>
                  <a:pt x="60325" y="15875"/>
                </a:lnTo>
                <a:lnTo>
                  <a:pt x="61340" y="21107"/>
                </a:lnTo>
                <a:lnTo>
                  <a:pt x="61292" y="33696"/>
                </a:lnTo>
                <a:lnTo>
                  <a:pt x="60832" y="38849"/>
                </a:lnTo>
                <a:lnTo>
                  <a:pt x="38480" y="77698"/>
                </a:lnTo>
                <a:lnTo>
                  <a:pt x="33019" y="80835"/>
                </a:lnTo>
                <a:lnTo>
                  <a:pt x="44319" y="80835"/>
                </a:lnTo>
                <a:lnTo>
                  <a:pt x="47732" y="77292"/>
                </a:lnTo>
                <a:lnTo>
                  <a:pt x="52310" y="71671"/>
                </a:lnTo>
                <a:lnTo>
                  <a:pt x="57023" y="65011"/>
                </a:lnTo>
                <a:lnTo>
                  <a:pt x="70738" y="65011"/>
                </a:lnTo>
                <a:lnTo>
                  <a:pt x="70738" y="64858"/>
                </a:lnTo>
                <a:lnTo>
                  <a:pt x="71627" y="56489"/>
                </a:lnTo>
                <a:lnTo>
                  <a:pt x="73151" y="44640"/>
                </a:lnTo>
                <a:lnTo>
                  <a:pt x="80702" y="33696"/>
                </a:lnTo>
                <a:lnTo>
                  <a:pt x="86389" y="25577"/>
                </a:lnTo>
                <a:lnTo>
                  <a:pt x="72136" y="25577"/>
                </a:lnTo>
                <a:lnTo>
                  <a:pt x="71627" y="17208"/>
                </a:lnTo>
                <a:lnTo>
                  <a:pt x="69468" y="10845"/>
                </a:lnTo>
                <a:lnTo>
                  <a:pt x="66287" y="7340"/>
                </a:lnTo>
                <a:close/>
              </a:path>
              <a:path w="101600" h="92075">
                <a:moveTo>
                  <a:pt x="101218" y="1485"/>
                </a:moveTo>
                <a:lnTo>
                  <a:pt x="85089" y="1485"/>
                </a:lnTo>
                <a:lnTo>
                  <a:pt x="72898" y="25488"/>
                </a:lnTo>
                <a:lnTo>
                  <a:pt x="72136" y="25577"/>
                </a:lnTo>
                <a:lnTo>
                  <a:pt x="86389" y="25577"/>
                </a:lnTo>
                <a:lnTo>
                  <a:pt x="87741" y="23647"/>
                </a:lnTo>
                <a:lnTo>
                  <a:pt x="94279" y="14493"/>
                </a:lnTo>
                <a:lnTo>
                  <a:pt x="100329" y="6235"/>
                </a:lnTo>
                <a:lnTo>
                  <a:pt x="101218" y="148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6188455" y="6239255"/>
            <a:ext cx="45085" cy="73660"/>
          </a:xfrm>
          <a:custGeom>
            <a:avLst/>
            <a:gdLst/>
            <a:ahLst/>
            <a:cxnLst/>
            <a:rect l="l" t="t" r="r" b="b"/>
            <a:pathLst>
              <a:path w="45085" h="73660">
                <a:moveTo>
                  <a:pt x="32004" y="0"/>
                </a:moveTo>
                <a:lnTo>
                  <a:pt x="26289" y="0"/>
                </a:lnTo>
                <a:lnTo>
                  <a:pt x="21082" y="2552"/>
                </a:lnTo>
                <a:lnTo>
                  <a:pt x="1063" y="41468"/>
                </a:lnTo>
                <a:lnTo>
                  <a:pt x="0" y="54978"/>
                </a:lnTo>
                <a:lnTo>
                  <a:pt x="0" y="61239"/>
                </a:lnTo>
                <a:lnTo>
                  <a:pt x="889" y="65887"/>
                </a:lnTo>
                <a:lnTo>
                  <a:pt x="2794" y="68935"/>
                </a:lnTo>
                <a:lnTo>
                  <a:pt x="4572" y="71970"/>
                </a:lnTo>
                <a:lnTo>
                  <a:pt x="7366" y="73494"/>
                </a:lnTo>
                <a:lnTo>
                  <a:pt x="11176" y="73494"/>
                </a:lnTo>
                <a:lnTo>
                  <a:pt x="16510" y="73494"/>
                </a:lnTo>
                <a:lnTo>
                  <a:pt x="43307" y="37960"/>
                </a:lnTo>
                <a:lnTo>
                  <a:pt x="44831" y="25806"/>
                </a:lnTo>
                <a:lnTo>
                  <a:pt x="44831" y="20840"/>
                </a:lnTo>
                <a:lnTo>
                  <a:pt x="44831" y="13766"/>
                </a:lnTo>
                <a:lnTo>
                  <a:pt x="43815" y="8534"/>
                </a:lnTo>
                <a:lnTo>
                  <a:pt x="41783" y="5118"/>
                </a:lnTo>
                <a:lnTo>
                  <a:pt x="39751" y="1714"/>
                </a:lnTo>
                <a:lnTo>
                  <a:pt x="36449" y="0"/>
                </a:lnTo>
                <a:lnTo>
                  <a:pt x="3200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6171946" y="6231915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49149" y="0"/>
                </a:moveTo>
                <a:lnTo>
                  <a:pt x="56133" y="0"/>
                </a:lnTo>
                <a:lnTo>
                  <a:pt x="61594" y="2171"/>
                </a:lnTo>
                <a:lnTo>
                  <a:pt x="65531" y="6502"/>
                </a:lnTo>
                <a:lnTo>
                  <a:pt x="69468" y="10845"/>
                </a:lnTo>
                <a:lnTo>
                  <a:pt x="71627" y="17208"/>
                </a:lnTo>
                <a:lnTo>
                  <a:pt x="72136" y="25577"/>
                </a:lnTo>
                <a:lnTo>
                  <a:pt x="72898" y="25488"/>
                </a:lnTo>
                <a:lnTo>
                  <a:pt x="85089" y="1485"/>
                </a:lnTo>
                <a:lnTo>
                  <a:pt x="101218" y="1485"/>
                </a:lnTo>
                <a:lnTo>
                  <a:pt x="100329" y="6235"/>
                </a:lnTo>
                <a:lnTo>
                  <a:pt x="94279" y="14493"/>
                </a:lnTo>
                <a:lnTo>
                  <a:pt x="87741" y="23647"/>
                </a:lnTo>
                <a:lnTo>
                  <a:pt x="80702" y="33696"/>
                </a:lnTo>
                <a:lnTo>
                  <a:pt x="73151" y="44640"/>
                </a:lnTo>
                <a:lnTo>
                  <a:pt x="71627" y="56489"/>
                </a:lnTo>
                <a:lnTo>
                  <a:pt x="70738" y="64858"/>
                </a:lnTo>
                <a:lnTo>
                  <a:pt x="70738" y="69761"/>
                </a:lnTo>
                <a:lnTo>
                  <a:pt x="70738" y="73850"/>
                </a:lnTo>
                <a:lnTo>
                  <a:pt x="71246" y="76784"/>
                </a:lnTo>
                <a:lnTo>
                  <a:pt x="72136" y="78549"/>
                </a:lnTo>
                <a:lnTo>
                  <a:pt x="73151" y="80314"/>
                </a:lnTo>
                <a:lnTo>
                  <a:pt x="74675" y="81203"/>
                </a:lnTo>
                <a:lnTo>
                  <a:pt x="76834" y="81203"/>
                </a:lnTo>
                <a:lnTo>
                  <a:pt x="78612" y="81203"/>
                </a:lnTo>
                <a:lnTo>
                  <a:pt x="89915" y="72275"/>
                </a:lnTo>
                <a:lnTo>
                  <a:pt x="95250" y="77292"/>
                </a:lnTo>
                <a:lnTo>
                  <a:pt x="73913" y="91897"/>
                </a:lnTo>
                <a:lnTo>
                  <a:pt x="69723" y="91897"/>
                </a:lnTo>
                <a:lnTo>
                  <a:pt x="61467" y="91897"/>
                </a:lnTo>
                <a:lnTo>
                  <a:pt x="57403" y="85877"/>
                </a:lnTo>
                <a:lnTo>
                  <a:pt x="57403" y="73850"/>
                </a:lnTo>
                <a:lnTo>
                  <a:pt x="57403" y="71183"/>
                </a:lnTo>
                <a:lnTo>
                  <a:pt x="57530" y="68237"/>
                </a:lnTo>
                <a:lnTo>
                  <a:pt x="57912" y="65011"/>
                </a:lnTo>
                <a:lnTo>
                  <a:pt x="57023" y="65011"/>
                </a:lnTo>
                <a:lnTo>
                  <a:pt x="27050" y="91897"/>
                </a:lnTo>
                <a:lnTo>
                  <a:pt x="20574" y="91897"/>
                </a:lnTo>
                <a:lnTo>
                  <a:pt x="16001" y="91897"/>
                </a:lnTo>
                <a:lnTo>
                  <a:pt x="12191" y="90601"/>
                </a:lnTo>
                <a:lnTo>
                  <a:pt x="9143" y="87985"/>
                </a:lnTo>
                <a:lnTo>
                  <a:pt x="5968" y="85382"/>
                </a:lnTo>
                <a:lnTo>
                  <a:pt x="3682" y="81927"/>
                </a:lnTo>
                <a:lnTo>
                  <a:pt x="2286" y="77622"/>
                </a:lnTo>
                <a:lnTo>
                  <a:pt x="762" y="73304"/>
                </a:lnTo>
                <a:lnTo>
                  <a:pt x="0" y="68618"/>
                </a:lnTo>
                <a:lnTo>
                  <a:pt x="0" y="63525"/>
                </a:lnTo>
                <a:lnTo>
                  <a:pt x="9802" y="24887"/>
                </a:lnTo>
                <a:lnTo>
                  <a:pt x="42342" y="531"/>
                </a:lnTo>
                <a:lnTo>
                  <a:pt x="491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6266688" y="6256013"/>
            <a:ext cx="115091" cy="105949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6280784" y="6274117"/>
            <a:ext cx="96520" cy="88265"/>
          </a:xfrm>
          <a:custGeom>
            <a:avLst/>
            <a:gdLst/>
            <a:ahLst/>
            <a:cxnLst/>
            <a:rect l="l" t="t" r="r" b="b"/>
            <a:pathLst>
              <a:path w="96520" h="88264">
                <a:moveTo>
                  <a:pt x="40131" y="0"/>
                </a:moveTo>
                <a:lnTo>
                  <a:pt x="16763" y="0"/>
                </a:lnTo>
                <a:lnTo>
                  <a:pt x="15748" y="4267"/>
                </a:lnTo>
                <a:lnTo>
                  <a:pt x="18541" y="4318"/>
                </a:lnTo>
                <a:lnTo>
                  <a:pt x="20447" y="4749"/>
                </a:lnTo>
                <a:lnTo>
                  <a:pt x="22478" y="6426"/>
                </a:lnTo>
                <a:lnTo>
                  <a:pt x="22987" y="7835"/>
                </a:lnTo>
                <a:lnTo>
                  <a:pt x="22943" y="11544"/>
                </a:lnTo>
                <a:lnTo>
                  <a:pt x="22732" y="13982"/>
                </a:lnTo>
                <a:lnTo>
                  <a:pt x="22225" y="17221"/>
                </a:lnTo>
                <a:lnTo>
                  <a:pt x="21716" y="19037"/>
                </a:lnTo>
                <a:lnTo>
                  <a:pt x="10461" y="69354"/>
                </a:lnTo>
                <a:lnTo>
                  <a:pt x="888" y="83705"/>
                </a:lnTo>
                <a:lnTo>
                  <a:pt x="0" y="87833"/>
                </a:lnTo>
                <a:lnTo>
                  <a:pt x="25273" y="87833"/>
                </a:lnTo>
                <a:lnTo>
                  <a:pt x="26035" y="83705"/>
                </a:lnTo>
                <a:lnTo>
                  <a:pt x="23367" y="83515"/>
                </a:lnTo>
                <a:lnTo>
                  <a:pt x="21589" y="83032"/>
                </a:lnTo>
                <a:lnTo>
                  <a:pt x="20447" y="82245"/>
                </a:lnTo>
                <a:lnTo>
                  <a:pt x="19430" y="81457"/>
                </a:lnTo>
                <a:lnTo>
                  <a:pt x="18795" y="80111"/>
                </a:lnTo>
                <a:lnTo>
                  <a:pt x="18795" y="77089"/>
                </a:lnTo>
                <a:lnTo>
                  <a:pt x="19050" y="75526"/>
                </a:lnTo>
                <a:lnTo>
                  <a:pt x="19557" y="71551"/>
                </a:lnTo>
                <a:lnTo>
                  <a:pt x="19955" y="69278"/>
                </a:lnTo>
                <a:lnTo>
                  <a:pt x="21015" y="64287"/>
                </a:lnTo>
                <a:lnTo>
                  <a:pt x="21606" y="61899"/>
                </a:lnTo>
                <a:lnTo>
                  <a:pt x="22098" y="59321"/>
                </a:lnTo>
                <a:lnTo>
                  <a:pt x="23367" y="54025"/>
                </a:lnTo>
                <a:lnTo>
                  <a:pt x="23875" y="51435"/>
                </a:lnTo>
                <a:lnTo>
                  <a:pt x="24511" y="48844"/>
                </a:lnTo>
                <a:lnTo>
                  <a:pt x="25145" y="46405"/>
                </a:lnTo>
                <a:lnTo>
                  <a:pt x="25653" y="44119"/>
                </a:lnTo>
                <a:lnTo>
                  <a:pt x="26288" y="41846"/>
                </a:lnTo>
                <a:lnTo>
                  <a:pt x="26673" y="39827"/>
                </a:lnTo>
                <a:lnTo>
                  <a:pt x="27177" y="38125"/>
                </a:lnTo>
                <a:lnTo>
                  <a:pt x="27559" y="35864"/>
                </a:lnTo>
                <a:lnTo>
                  <a:pt x="28066" y="33616"/>
                </a:lnTo>
                <a:lnTo>
                  <a:pt x="28828" y="29095"/>
                </a:lnTo>
                <a:lnTo>
                  <a:pt x="29337" y="26898"/>
                </a:lnTo>
                <a:lnTo>
                  <a:pt x="30074" y="22745"/>
                </a:lnTo>
                <a:lnTo>
                  <a:pt x="30352" y="20612"/>
                </a:lnTo>
                <a:lnTo>
                  <a:pt x="30734" y="18757"/>
                </a:lnTo>
                <a:lnTo>
                  <a:pt x="31241" y="15290"/>
                </a:lnTo>
                <a:lnTo>
                  <a:pt x="31495" y="13881"/>
                </a:lnTo>
                <a:lnTo>
                  <a:pt x="45411" y="13881"/>
                </a:lnTo>
                <a:lnTo>
                  <a:pt x="40131" y="0"/>
                </a:lnTo>
                <a:close/>
              </a:path>
              <a:path w="96520" h="88264">
                <a:moveTo>
                  <a:pt x="45411" y="13881"/>
                </a:moveTo>
                <a:lnTo>
                  <a:pt x="32385" y="13881"/>
                </a:lnTo>
                <a:lnTo>
                  <a:pt x="34162" y="19850"/>
                </a:lnTo>
                <a:lnTo>
                  <a:pt x="36194" y="25895"/>
                </a:lnTo>
                <a:lnTo>
                  <a:pt x="38480" y="32029"/>
                </a:lnTo>
                <a:lnTo>
                  <a:pt x="40639" y="38176"/>
                </a:lnTo>
                <a:lnTo>
                  <a:pt x="42925" y="44361"/>
                </a:lnTo>
                <a:lnTo>
                  <a:pt x="47751" y="56819"/>
                </a:lnTo>
                <a:lnTo>
                  <a:pt x="50291" y="63042"/>
                </a:lnTo>
                <a:lnTo>
                  <a:pt x="52736" y="69354"/>
                </a:lnTo>
                <a:lnTo>
                  <a:pt x="55254" y="75526"/>
                </a:lnTo>
                <a:lnTo>
                  <a:pt x="60070" y="87833"/>
                </a:lnTo>
                <a:lnTo>
                  <a:pt x="70357" y="87833"/>
                </a:lnTo>
                <a:lnTo>
                  <a:pt x="74955" y="67183"/>
                </a:lnTo>
                <a:lnTo>
                  <a:pt x="65024" y="67183"/>
                </a:lnTo>
                <a:lnTo>
                  <a:pt x="63373" y="61899"/>
                </a:lnTo>
                <a:lnTo>
                  <a:pt x="61594" y="56489"/>
                </a:lnTo>
                <a:lnTo>
                  <a:pt x="57530" y="45427"/>
                </a:lnTo>
                <a:lnTo>
                  <a:pt x="54726" y="38125"/>
                </a:lnTo>
                <a:lnTo>
                  <a:pt x="48839" y="22606"/>
                </a:lnTo>
                <a:lnTo>
                  <a:pt x="46565" y="16916"/>
                </a:lnTo>
                <a:lnTo>
                  <a:pt x="45411" y="13881"/>
                </a:lnTo>
                <a:close/>
              </a:path>
              <a:path w="96520" h="88264">
                <a:moveTo>
                  <a:pt x="96265" y="0"/>
                </a:moveTo>
                <a:lnTo>
                  <a:pt x="71119" y="0"/>
                </a:lnTo>
                <a:lnTo>
                  <a:pt x="70230" y="4267"/>
                </a:lnTo>
                <a:lnTo>
                  <a:pt x="72898" y="4318"/>
                </a:lnTo>
                <a:lnTo>
                  <a:pt x="74802" y="4749"/>
                </a:lnTo>
                <a:lnTo>
                  <a:pt x="76835" y="6426"/>
                </a:lnTo>
                <a:lnTo>
                  <a:pt x="77342" y="7835"/>
                </a:lnTo>
                <a:lnTo>
                  <a:pt x="77342" y="11544"/>
                </a:lnTo>
                <a:lnTo>
                  <a:pt x="77050" y="13982"/>
                </a:lnTo>
                <a:lnTo>
                  <a:pt x="76318" y="19037"/>
                </a:lnTo>
                <a:lnTo>
                  <a:pt x="75515" y="22745"/>
                </a:lnTo>
                <a:lnTo>
                  <a:pt x="74422" y="28105"/>
                </a:lnTo>
                <a:lnTo>
                  <a:pt x="73660" y="31356"/>
                </a:lnTo>
                <a:lnTo>
                  <a:pt x="72122" y="38176"/>
                </a:lnTo>
                <a:lnTo>
                  <a:pt x="71146" y="41846"/>
                </a:lnTo>
                <a:lnTo>
                  <a:pt x="69468" y="48869"/>
                </a:lnTo>
                <a:lnTo>
                  <a:pt x="68579" y="52971"/>
                </a:lnTo>
                <a:lnTo>
                  <a:pt x="66378" y="64528"/>
                </a:lnTo>
                <a:lnTo>
                  <a:pt x="65912" y="67183"/>
                </a:lnTo>
                <a:lnTo>
                  <a:pt x="74955" y="67183"/>
                </a:lnTo>
                <a:lnTo>
                  <a:pt x="86360" y="15963"/>
                </a:lnTo>
                <a:lnTo>
                  <a:pt x="87122" y="13296"/>
                </a:lnTo>
                <a:lnTo>
                  <a:pt x="95376" y="4064"/>
                </a:lnTo>
                <a:lnTo>
                  <a:pt x="962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6280784" y="6274117"/>
            <a:ext cx="96520" cy="88265"/>
          </a:xfrm>
          <a:custGeom>
            <a:avLst/>
            <a:gdLst/>
            <a:ahLst/>
            <a:cxnLst/>
            <a:rect l="l" t="t" r="r" b="b"/>
            <a:pathLst>
              <a:path w="96520" h="88264">
                <a:moveTo>
                  <a:pt x="16763" y="0"/>
                </a:moveTo>
                <a:lnTo>
                  <a:pt x="40131" y="0"/>
                </a:lnTo>
                <a:lnTo>
                  <a:pt x="42290" y="5651"/>
                </a:lnTo>
                <a:lnTo>
                  <a:pt x="44450" y="11328"/>
                </a:lnTo>
                <a:lnTo>
                  <a:pt x="46609" y="17030"/>
                </a:lnTo>
                <a:lnTo>
                  <a:pt x="48894" y="22745"/>
                </a:lnTo>
                <a:lnTo>
                  <a:pt x="51053" y="28448"/>
                </a:lnTo>
                <a:lnTo>
                  <a:pt x="53212" y="34137"/>
                </a:lnTo>
                <a:lnTo>
                  <a:pt x="55372" y="39827"/>
                </a:lnTo>
                <a:lnTo>
                  <a:pt x="57530" y="45427"/>
                </a:lnTo>
                <a:lnTo>
                  <a:pt x="59562" y="50965"/>
                </a:lnTo>
                <a:lnTo>
                  <a:pt x="61594" y="56489"/>
                </a:lnTo>
                <a:lnTo>
                  <a:pt x="63373" y="61899"/>
                </a:lnTo>
                <a:lnTo>
                  <a:pt x="65024" y="67183"/>
                </a:lnTo>
                <a:lnTo>
                  <a:pt x="65912" y="67183"/>
                </a:lnTo>
                <a:lnTo>
                  <a:pt x="66420" y="64287"/>
                </a:lnTo>
                <a:lnTo>
                  <a:pt x="67055" y="60871"/>
                </a:lnTo>
                <a:lnTo>
                  <a:pt x="67817" y="56921"/>
                </a:lnTo>
                <a:lnTo>
                  <a:pt x="68579" y="52971"/>
                </a:lnTo>
                <a:lnTo>
                  <a:pt x="69468" y="48869"/>
                </a:lnTo>
                <a:lnTo>
                  <a:pt x="70485" y="44627"/>
                </a:lnTo>
                <a:lnTo>
                  <a:pt x="71247" y="41427"/>
                </a:lnTo>
                <a:lnTo>
                  <a:pt x="72136" y="38125"/>
                </a:lnTo>
                <a:lnTo>
                  <a:pt x="72898" y="34747"/>
                </a:lnTo>
                <a:lnTo>
                  <a:pt x="73660" y="31356"/>
                </a:lnTo>
                <a:lnTo>
                  <a:pt x="74422" y="28105"/>
                </a:lnTo>
                <a:lnTo>
                  <a:pt x="75056" y="24993"/>
                </a:lnTo>
                <a:lnTo>
                  <a:pt x="75691" y="21882"/>
                </a:lnTo>
                <a:lnTo>
                  <a:pt x="76326" y="18999"/>
                </a:lnTo>
                <a:lnTo>
                  <a:pt x="76707" y="16357"/>
                </a:lnTo>
                <a:lnTo>
                  <a:pt x="77088" y="13716"/>
                </a:lnTo>
                <a:lnTo>
                  <a:pt x="77342" y="11544"/>
                </a:lnTo>
                <a:lnTo>
                  <a:pt x="77342" y="9817"/>
                </a:lnTo>
                <a:lnTo>
                  <a:pt x="77342" y="7835"/>
                </a:lnTo>
                <a:lnTo>
                  <a:pt x="76835" y="6426"/>
                </a:lnTo>
                <a:lnTo>
                  <a:pt x="75818" y="5588"/>
                </a:lnTo>
                <a:lnTo>
                  <a:pt x="74802" y="4749"/>
                </a:lnTo>
                <a:lnTo>
                  <a:pt x="72898" y="4318"/>
                </a:lnTo>
                <a:lnTo>
                  <a:pt x="70230" y="4267"/>
                </a:lnTo>
                <a:lnTo>
                  <a:pt x="71119" y="0"/>
                </a:lnTo>
                <a:lnTo>
                  <a:pt x="96265" y="0"/>
                </a:lnTo>
                <a:lnTo>
                  <a:pt x="95376" y="4064"/>
                </a:lnTo>
                <a:lnTo>
                  <a:pt x="93852" y="4521"/>
                </a:lnTo>
                <a:lnTo>
                  <a:pt x="92582" y="4914"/>
                </a:lnTo>
                <a:lnTo>
                  <a:pt x="91693" y="5257"/>
                </a:lnTo>
                <a:lnTo>
                  <a:pt x="90804" y="5588"/>
                </a:lnTo>
                <a:lnTo>
                  <a:pt x="90042" y="6248"/>
                </a:lnTo>
                <a:lnTo>
                  <a:pt x="87122" y="13296"/>
                </a:lnTo>
                <a:lnTo>
                  <a:pt x="86360" y="15963"/>
                </a:lnTo>
                <a:lnTo>
                  <a:pt x="85598" y="19443"/>
                </a:lnTo>
                <a:lnTo>
                  <a:pt x="70357" y="87833"/>
                </a:lnTo>
                <a:lnTo>
                  <a:pt x="60070" y="87833"/>
                </a:lnTo>
                <a:lnTo>
                  <a:pt x="57657" y="81686"/>
                </a:lnTo>
                <a:lnTo>
                  <a:pt x="55244" y="75501"/>
                </a:lnTo>
                <a:lnTo>
                  <a:pt x="52704" y="69278"/>
                </a:lnTo>
                <a:lnTo>
                  <a:pt x="50291" y="63042"/>
                </a:lnTo>
                <a:lnTo>
                  <a:pt x="47751" y="56819"/>
                </a:lnTo>
                <a:lnTo>
                  <a:pt x="45338" y="50584"/>
                </a:lnTo>
                <a:lnTo>
                  <a:pt x="42925" y="44361"/>
                </a:lnTo>
                <a:lnTo>
                  <a:pt x="40639" y="38176"/>
                </a:lnTo>
                <a:lnTo>
                  <a:pt x="38480" y="32029"/>
                </a:lnTo>
                <a:lnTo>
                  <a:pt x="36194" y="25895"/>
                </a:lnTo>
                <a:lnTo>
                  <a:pt x="34162" y="19850"/>
                </a:lnTo>
                <a:lnTo>
                  <a:pt x="32385" y="13881"/>
                </a:lnTo>
                <a:lnTo>
                  <a:pt x="31495" y="13881"/>
                </a:lnTo>
                <a:lnTo>
                  <a:pt x="31241" y="15290"/>
                </a:lnTo>
                <a:lnTo>
                  <a:pt x="30987" y="16916"/>
                </a:lnTo>
                <a:lnTo>
                  <a:pt x="30734" y="18757"/>
                </a:lnTo>
                <a:lnTo>
                  <a:pt x="30352" y="20612"/>
                </a:lnTo>
                <a:lnTo>
                  <a:pt x="30099" y="22606"/>
                </a:lnTo>
                <a:lnTo>
                  <a:pt x="29717" y="24752"/>
                </a:lnTo>
                <a:lnTo>
                  <a:pt x="29337" y="26898"/>
                </a:lnTo>
                <a:lnTo>
                  <a:pt x="28828" y="29095"/>
                </a:lnTo>
                <a:lnTo>
                  <a:pt x="28448" y="31356"/>
                </a:lnTo>
                <a:lnTo>
                  <a:pt x="28066" y="33616"/>
                </a:lnTo>
                <a:lnTo>
                  <a:pt x="27559" y="35864"/>
                </a:lnTo>
                <a:lnTo>
                  <a:pt x="27177" y="38125"/>
                </a:lnTo>
                <a:lnTo>
                  <a:pt x="26669" y="39839"/>
                </a:lnTo>
                <a:lnTo>
                  <a:pt x="26288" y="41846"/>
                </a:lnTo>
                <a:lnTo>
                  <a:pt x="25653" y="44119"/>
                </a:lnTo>
                <a:lnTo>
                  <a:pt x="25145" y="46405"/>
                </a:lnTo>
                <a:lnTo>
                  <a:pt x="24511" y="48844"/>
                </a:lnTo>
                <a:lnTo>
                  <a:pt x="23875" y="51435"/>
                </a:lnTo>
                <a:lnTo>
                  <a:pt x="23367" y="54025"/>
                </a:lnTo>
                <a:lnTo>
                  <a:pt x="22732" y="56654"/>
                </a:lnTo>
                <a:lnTo>
                  <a:pt x="22098" y="59321"/>
                </a:lnTo>
                <a:lnTo>
                  <a:pt x="21589" y="61988"/>
                </a:lnTo>
                <a:lnTo>
                  <a:pt x="20954" y="64528"/>
                </a:lnTo>
                <a:lnTo>
                  <a:pt x="20447" y="66941"/>
                </a:lnTo>
                <a:lnTo>
                  <a:pt x="19938" y="69354"/>
                </a:lnTo>
                <a:lnTo>
                  <a:pt x="19557" y="71551"/>
                </a:lnTo>
                <a:lnTo>
                  <a:pt x="19303" y="73545"/>
                </a:lnTo>
                <a:lnTo>
                  <a:pt x="19050" y="75526"/>
                </a:lnTo>
                <a:lnTo>
                  <a:pt x="18795" y="77089"/>
                </a:lnTo>
                <a:lnTo>
                  <a:pt x="18795" y="78219"/>
                </a:lnTo>
                <a:lnTo>
                  <a:pt x="18795" y="80111"/>
                </a:lnTo>
                <a:lnTo>
                  <a:pt x="19430" y="81457"/>
                </a:lnTo>
                <a:lnTo>
                  <a:pt x="20447" y="82245"/>
                </a:lnTo>
                <a:lnTo>
                  <a:pt x="21589" y="83032"/>
                </a:lnTo>
                <a:lnTo>
                  <a:pt x="23367" y="83515"/>
                </a:lnTo>
                <a:lnTo>
                  <a:pt x="26035" y="83705"/>
                </a:lnTo>
                <a:lnTo>
                  <a:pt x="25273" y="87833"/>
                </a:lnTo>
                <a:lnTo>
                  <a:pt x="0" y="87833"/>
                </a:lnTo>
                <a:lnTo>
                  <a:pt x="888" y="83705"/>
                </a:lnTo>
                <a:lnTo>
                  <a:pt x="2286" y="83477"/>
                </a:lnTo>
                <a:lnTo>
                  <a:pt x="3428" y="83210"/>
                </a:lnTo>
                <a:lnTo>
                  <a:pt x="4317" y="82892"/>
                </a:lnTo>
                <a:lnTo>
                  <a:pt x="5206" y="82575"/>
                </a:lnTo>
                <a:lnTo>
                  <a:pt x="5968" y="81927"/>
                </a:lnTo>
                <a:lnTo>
                  <a:pt x="10667" y="68402"/>
                </a:lnTo>
                <a:lnTo>
                  <a:pt x="21716" y="19037"/>
                </a:lnTo>
                <a:lnTo>
                  <a:pt x="22225" y="17221"/>
                </a:lnTo>
                <a:lnTo>
                  <a:pt x="22478" y="15544"/>
                </a:lnTo>
                <a:lnTo>
                  <a:pt x="22732" y="13982"/>
                </a:lnTo>
                <a:lnTo>
                  <a:pt x="22860" y="12433"/>
                </a:lnTo>
                <a:lnTo>
                  <a:pt x="22987" y="11036"/>
                </a:lnTo>
                <a:lnTo>
                  <a:pt x="22987" y="9817"/>
                </a:lnTo>
                <a:lnTo>
                  <a:pt x="22987" y="7835"/>
                </a:lnTo>
                <a:lnTo>
                  <a:pt x="22478" y="6426"/>
                </a:lnTo>
                <a:lnTo>
                  <a:pt x="21462" y="5588"/>
                </a:lnTo>
                <a:lnTo>
                  <a:pt x="20447" y="4749"/>
                </a:lnTo>
                <a:lnTo>
                  <a:pt x="18541" y="4318"/>
                </a:lnTo>
                <a:lnTo>
                  <a:pt x="15748" y="4267"/>
                </a:lnTo>
                <a:lnTo>
                  <a:pt x="1676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6380988" y="6169152"/>
            <a:ext cx="78527" cy="195821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6395846" y="6187909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39" y="0"/>
                </a:moveTo>
                <a:lnTo>
                  <a:pt x="0" y="7162"/>
                </a:lnTo>
                <a:lnTo>
                  <a:pt x="10219" y="11596"/>
                </a:lnTo>
                <a:lnTo>
                  <a:pt x="18986" y="17733"/>
                </a:lnTo>
                <a:lnTo>
                  <a:pt x="40084" y="58570"/>
                </a:lnTo>
                <a:lnTo>
                  <a:pt x="42672" y="87350"/>
                </a:lnTo>
                <a:lnTo>
                  <a:pt x="42027" y="102914"/>
                </a:lnTo>
                <a:lnTo>
                  <a:pt x="32257" y="141020"/>
                </a:lnTo>
                <a:lnTo>
                  <a:pt x="253" y="169303"/>
                </a:lnTo>
                <a:lnTo>
                  <a:pt x="2539" y="176453"/>
                </a:lnTo>
                <a:lnTo>
                  <a:pt x="36222" y="156424"/>
                </a:lnTo>
                <a:lnTo>
                  <a:pt x="55181" y="119453"/>
                </a:lnTo>
                <a:lnTo>
                  <a:pt x="58800" y="88277"/>
                </a:lnTo>
                <a:lnTo>
                  <a:pt x="57894" y="72099"/>
                </a:lnTo>
                <a:lnTo>
                  <a:pt x="44195" y="30937"/>
                </a:lnTo>
                <a:lnTo>
                  <a:pt x="15299" y="4619"/>
                </a:lnTo>
                <a:lnTo>
                  <a:pt x="253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6395846" y="6187909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39" y="0"/>
                </a:moveTo>
                <a:lnTo>
                  <a:pt x="36151" y="20088"/>
                </a:lnTo>
                <a:lnTo>
                  <a:pt x="55165" y="57149"/>
                </a:lnTo>
                <a:lnTo>
                  <a:pt x="58800" y="88277"/>
                </a:lnTo>
                <a:lnTo>
                  <a:pt x="57896" y="104491"/>
                </a:lnTo>
                <a:lnTo>
                  <a:pt x="44323" y="145618"/>
                </a:lnTo>
                <a:lnTo>
                  <a:pt x="15355" y="171841"/>
                </a:lnTo>
                <a:lnTo>
                  <a:pt x="2539" y="176453"/>
                </a:lnTo>
                <a:lnTo>
                  <a:pt x="253" y="169303"/>
                </a:lnTo>
                <a:lnTo>
                  <a:pt x="10326" y="164848"/>
                </a:lnTo>
                <a:lnTo>
                  <a:pt x="19018" y="158648"/>
                </a:lnTo>
                <a:lnTo>
                  <a:pt x="40084" y="117047"/>
                </a:lnTo>
                <a:lnTo>
                  <a:pt x="42672" y="87350"/>
                </a:lnTo>
                <a:lnTo>
                  <a:pt x="42027" y="72293"/>
                </a:lnTo>
                <a:lnTo>
                  <a:pt x="32257" y="35115"/>
                </a:lnTo>
                <a:lnTo>
                  <a:pt x="0" y="7162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11951207" y="6553199"/>
            <a:ext cx="240792" cy="294894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17691" y="124980"/>
            <a:ext cx="3339846" cy="4152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3600" y="150888"/>
            <a:ext cx="3288029" cy="355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58204" y="172212"/>
            <a:ext cx="3274187" cy="3431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05911" y="678180"/>
            <a:ext cx="8141970" cy="58392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31820" y="745236"/>
            <a:ext cx="157733" cy="1577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42233" y="760476"/>
            <a:ext cx="147447" cy="1474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9000" y="704100"/>
            <a:ext cx="1773809" cy="2475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80659" y="713219"/>
            <a:ext cx="145516" cy="18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91073" y="728472"/>
            <a:ext cx="135255" cy="17348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57444" y="707123"/>
            <a:ext cx="35718" cy="2385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71921" y="727087"/>
            <a:ext cx="18415" cy="219075"/>
          </a:xfrm>
          <a:custGeom>
            <a:avLst/>
            <a:gdLst/>
            <a:ahLst/>
            <a:cxnLst/>
            <a:rect l="l" t="t" r="r" b="b"/>
            <a:pathLst>
              <a:path w="18414" h="219075">
                <a:moveTo>
                  <a:pt x="0" y="218808"/>
                </a:moveTo>
                <a:lnTo>
                  <a:pt x="18106" y="218808"/>
                </a:lnTo>
                <a:lnTo>
                  <a:pt x="18106" y="0"/>
                </a:lnTo>
                <a:lnTo>
                  <a:pt x="0" y="0"/>
                </a:lnTo>
                <a:lnTo>
                  <a:pt x="0" y="21880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67350" y="722515"/>
            <a:ext cx="27305" cy="227965"/>
          </a:xfrm>
          <a:custGeom>
            <a:avLst/>
            <a:gdLst/>
            <a:ahLst/>
            <a:cxnLst/>
            <a:rect l="l" t="t" r="r" b="b"/>
            <a:pathLst>
              <a:path w="27304" h="227965">
                <a:moveTo>
                  <a:pt x="0" y="227952"/>
                </a:moveTo>
                <a:lnTo>
                  <a:pt x="27250" y="227952"/>
                </a:lnTo>
                <a:lnTo>
                  <a:pt x="27250" y="0"/>
                </a:lnTo>
                <a:lnTo>
                  <a:pt x="0" y="0"/>
                </a:lnTo>
                <a:lnTo>
                  <a:pt x="0" y="22795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16879" y="762000"/>
            <a:ext cx="147091" cy="1348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31358" y="781050"/>
            <a:ext cx="128270" cy="116205"/>
          </a:xfrm>
          <a:custGeom>
            <a:avLst/>
            <a:gdLst/>
            <a:ahLst/>
            <a:cxnLst/>
            <a:rect l="l" t="t" r="r" b="b"/>
            <a:pathLst>
              <a:path w="128270" h="116205">
                <a:moveTo>
                  <a:pt x="70992" y="0"/>
                </a:moveTo>
                <a:lnTo>
                  <a:pt x="62229" y="0"/>
                </a:lnTo>
                <a:lnTo>
                  <a:pt x="53586" y="668"/>
                </a:lnTo>
                <a:lnTo>
                  <a:pt x="17589" y="23542"/>
                </a:lnTo>
                <a:lnTo>
                  <a:pt x="2000" y="59801"/>
                </a:lnTo>
                <a:lnTo>
                  <a:pt x="0" y="86740"/>
                </a:lnTo>
                <a:lnTo>
                  <a:pt x="1015" y="92710"/>
                </a:lnTo>
                <a:lnTo>
                  <a:pt x="2962" y="98298"/>
                </a:lnTo>
                <a:lnTo>
                  <a:pt x="4701" y="103635"/>
                </a:lnTo>
                <a:lnTo>
                  <a:pt x="7619" y="107950"/>
                </a:lnTo>
                <a:lnTo>
                  <a:pt x="15493" y="114553"/>
                </a:lnTo>
                <a:lnTo>
                  <a:pt x="20319" y="116204"/>
                </a:lnTo>
                <a:lnTo>
                  <a:pt x="34289" y="116204"/>
                </a:lnTo>
                <a:lnTo>
                  <a:pt x="42037" y="113537"/>
                </a:lnTo>
                <a:lnTo>
                  <a:pt x="49149" y="108203"/>
                </a:lnTo>
                <a:lnTo>
                  <a:pt x="54655" y="103632"/>
                </a:lnTo>
                <a:lnTo>
                  <a:pt x="56000" y="102235"/>
                </a:lnTo>
                <a:lnTo>
                  <a:pt x="30225" y="102235"/>
                </a:lnTo>
                <a:lnTo>
                  <a:pt x="26669" y="100329"/>
                </a:lnTo>
                <a:lnTo>
                  <a:pt x="24383" y="96392"/>
                </a:lnTo>
                <a:lnTo>
                  <a:pt x="21970" y="92583"/>
                </a:lnTo>
                <a:lnTo>
                  <a:pt x="20827" y="86740"/>
                </a:lnTo>
                <a:lnTo>
                  <a:pt x="26415" y="45085"/>
                </a:lnTo>
                <a:lnTo>
                  <a:pt x="47497" y="12573"/>
                </a:lnTo>
                <a:lnTo>
                  <a:pt x="54228" y="9271"/>
                </a:lnTo>
                <a:lnTo>
                  <a:pt x="83665" y="9271"/>
                </a:lnTo>
                <a:lnTo>
                  <a:pt x="82930" y="8254"/>
                </a:lnTo>
                <a:lnTo>
                  <a:pt x="77850" y="2794"/>
                </a:lnTo>
                <a:lnTo>
                  <a:pt x="70992" y="0"/>
                </a:lnTo>
                <a:close/>
              </a:path>
              <a:path w="128270" h="116205">
                <a:moveTo>
                  <a:pt x="89770" y="82169"/>
                </a:moveTo>
                <a:lnTo>
                  <a:pt x="73278" y="82169"/>
                </a:lnTo>
                <a:lnTo>
                  <a:pt x="72770" y="86233"/>
                </a:lnTo>
                <a:lnTo>
                  <a:pt x="72643" y="93345"/>
                </a:lnTo>
                <a:lnTo>
                  <a:pt x="73620" y="103346"/>
                </a:lnTo>
                <a:lnTo>
                  <a:pt x="76549" y="110489"/>
                </a:lnTo>
                <a:lnTo>
                  <a:pt x="81430" y="114776"/>
                </a:lnTo>
                <a:lnTo>
                  <a:pt x="88264" y="116204"/>
                </a:lnTo>
                <a:lnTo>
                  <a:pt x="93344" y="116204"/>
                </a:lnTo>
                <a:lnTo>
                  <a:pt x="98425" y="114935"/>
                </a:lnTo>
                <a:lnTo>
                  <a:pt x="108076" y="109600"/>
                </a:lnTo>
                <a:lnTo>
                  <a:pt x="113918" y="104775"/>
                </a:lnTo>
                <a:lnTo>
                  <a:pt x="115885" y="102615"/>
                </a:lnTo>
                <a:lnTo>
                  <a:pt x="94361" y="102615"/>
                </a:lnTo>
                <a:lnTo>
                  <a:pt x="92455" y="101600"/>
                </a:lnTo>
                <a:lnTo>
                  <a:pt x="91312" y="99313"/>
                </a:lnTo>
                <a:lnTo>
                  <a:pt x="90042" y="97027"/>
                </a:lnTo>
                <a:lnTo>
                  <a:pt x="89534" y="93345"/>
                </a:lnTo>
                <a:lnTo>
                  <a:pt x="89604" y="86233"/>
                </a:lnTo>
                <a:lnTo>
                  <a:pt x="89723" y="82768"/>
                </a:lnTo>
                <a:lnTo>
                  <a:pt x="89770" y="82169"/>
                </a:lnTo>
                <a:close/>
              </a:path>
              <a:path w="128270" h="116205">
                <a:moveTo>
                  <a:pt x="113664" y="91439"/>
                </a:moveTo>
                <a:lnTo>
                  <a:pt x="99313" y="102615"/>
                </a:lnTo>
                <a:lnTo>
                  <a:pt x="115885" y="102615"/>
                </a:lnTo>
                <a:lnTo>
                  <a:pt x="120395" y="97662"/>
                </a:lnTo>
                <a:lnTo>
                  <a:pt x="113664" y="91439"/>
                </a:lnTo>
                <a:close/>
              </a:path>
              <a:path w="128270" h="116205">
                <a:moveTo>
                  <a:pt x="83665" y="9271"/>
                </a:moveTo>
                <a:lnTo>
                  <a:pt x="66928" y="9271"/>
                </a:lnTo>
                <a:lnTo>
                  <a:pt x="71119" y="11429"/>
                </a:lnTo>
                <a:lnTo>
                  <a:pt x="73659" y="15748"/>
                </a:lnTo>
                <a:lnTo>
                  <a:pt x="76326" y="20065"/>
                </a:lnTo>
                <a:lnTo>
                  <a:pt x="77596" y="26670"/>
                </a:lnTo>
                <a:lnTo>
                  <a:pt x="77533" y="42628"/>
                </a:lnTo>
                <a:lnTo>
                  <a:pt x="60993" y="83798"/>
                </a:lnTo>
                <a:lnTo>
                  <a:pt x="41655" y="102235"/>
                </a:lnTo>
                <a:lnTo>
                  <a:pt x="56000" y="102235"/>
                </a:lnTo>
                <a:lnTo>
                  <a:pt x="60386" y="97662"/>
                </a:lnTo>
                <a:lnTo>
                  <a:pt x="66133" y="90594"/>
                </a:lnTo>
                <a:lnTo>
                  <a:pt x="72136" y="82169"/>
                </a:lnTo>
                <a:lnTo>
                  <a:pt x="89770" y="82169"/>
                </a:lnTo>
                <a:lnTo>
                  <a:pt x="102028" y="42628"/>
                </a:lnTo>
                <a:lnTo>
                  <a:pt x="109200" y="32385"/>
                </a:lnTo>
                <a:lnTo>
                  <a:pt x="91186" y="32385"/>
                </a:lnTo>
                <a:lnTo>
                  <a:pt x="90378" y="24882"/>
                </a:lnTo>
                <a:lnTo>
                  <a:pt x="88709" y="18331"/>
                </a:lnTo>
                <a:lnTo>
                  <a:pt x="86238" y="12828"/>
                </a:lnTo>
                <a:lnTo>
                  <a:pt x="83665" y="9271"/>
                </a:lnTo>
                <a:close/>
              </a:path>
              <a:path w="128270" h="116205">
                <a:moveTo>
                  <a:pt x="128015" y="1904"/>
                </a:moveTo>
                <a:lnTo>
                  <a:pt x="107568" y="1904"/>
                </a:lnTo>
                <a:lnTo>
                  <a:pt x="92201" y="32258"/>
                </a:lnTo>
                <a:lnTo>
                  <a:pt x="91186" y="32385"/>
                </a:lnTo>
                <a:lnTo>
                  <a:pt x="109200" y="32385"/>
                </a:lnTo>
                <a:lnTo>
                  <a:pt x="110934" y="29908"/>
                </a:lnTo>
                <a:lnTo>
                  <a:pt x="119173" y="18331"/>
                </a:lnTo>
                <a:lnTo>
                  <a:pt x="126745" y="7874"/>
                </a:lnTo>
                <a:lnTo>
                  <a:pt x="128015" y="190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52185" y="790320"/>
            <a:ext cx="57150" cy="93345"/>
          </a:xfrm>
          <a:custGeom>
            <a:avLst/>
            <a:gdLst/>
            <a:ahLst/>
            <a:cxnLst/>
            <a:rect l="l" t="t" r="r" b="b"/>
            <a:pathLst>
              <a:path w="57150" h="93344">
                <a:moveTo>
                  <a:pt x="40639" y="0"/>
                </a:moveTo>
                <a:lnTo>
                  <a:pt x="33400" y="0"/>
                </a:lnTo>
                <a:lnTo>
                  <a:pt x="26669" y="3301"/>
                </a:lnTo>
                <a:lnTo>
                  <a:pt x="5587" y="35813"/>
                </a:lnTo>
                <a:lnTo>
                  <a:pt x="0" y="69468"/>
                </a:lnTo>
                <a:lnTo>
                  <a:pt x="0" y="77469"/>
                </a:lnTo>
                <a:lnTo>
                  <a:pt x="1142" y="83312"/>
                </a:lnTo>
                <a:lnTo>
                  <a:pt x="3555" y="87121"/>
                </a:lnTo>
                <a:lnTo>
                  <a:pt x="5841" y="91058"/>
                </a:lnTo>
                <a:lnTo>
                  <a:pt x="9398" y="92963"/>
                </a:lnTo>
                <a:lnTo>
                  <a:pt x="14097" y="92963"/>
                </a:lnTo>
                <a:lnTo>
                  <a:pt x="20827" y="92963"/>
                </a:lnTo>
                <a:lnTo>
                  <a:pt x="50123" y="58005"/>
                </a:lnTo>
                <a:lnTo>
                  <a:pt x="56768" y="32638"/>
                </a:lnTo>
                <a:lnTo>
                  <a:pt x="56768" y="26415"/>
                </a:lnTo>
                <a:lnTo>
                  <a:pt x="56768" y="17399"/>
                </a:lnTo>
                <a:lnTo>
                  <a:pt x="55499" y="10794"/>
                </a:lnTo>
                <a:lnTo>
                  <a:pt x="52831" y="6476"/>
                </a:lnTo>
                <a:lnTo>
                  <a:pt x="50291" y="2158"/>
                </a:lnTo>
                <a:lnTo>
                  <a:pt x="46100" y="0"/>
                </a:lnTo>
                <a:lnTo>
                  <a:pt x="406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31358" y="781050"/>
            <a:ext cx="128270" cy="116205"/>
          </a:xfrm>
          <a:custGeom>
            <a:avLst/>
            <a:gdLst/>
            <a:ahLst/>
            <a:cxnLst/>
            <a:rect l="l" t="t" r="r" b="b"/>
            <a:pathLst>
              <a:path w="128270" h="116205">
                <a:moveTo>
                  <a:pt x="62229" y="0"/>
                </a:moveTo>
                <a:lnTo>
                  <a:pt x="70992" y="0"/>
                </a:lnTo>
                <a:lnTo>
                  <a:pt x="77850" y="2794"/>
                </a:lnTo>
                <a:lnTo>
                  <a:pt x="91186" y="32385"/>
                </a:lnTo>
                <a:lnTo>
                  <a:pt x="92201" y="32258"/>
                </a:lnTo>
                <a:lnTo>
                  <a:pt x="107568" y="1904"/>
                </a:lnTo>
                <a:lnTo>
                  <a:pt x="128015" y="1904"/>
                </a:lnTo>
                <a:lnTo>
                  <a:pt x="126745" y="7874"/>
                </a:lnTo>
                <a:lnTo>
                  <a:pt x="119173" y="18331"/>
                </a:lnTo>
                <a:lnTo>
                  <a:pt x="110934" y="29908"/>
                </a:lnTo>
                <a:lnTo>
                  <a:pt x="91195" y="66869"/>
                </a:lnTo>
                <a:lnTo>
                  <a:pt x="89534" y="88264"/>
                </a:lnTo>
                <a:lnTo>
                  <a:pt x="89534" y="93345"/>
                </a:lnTo>
                <a:lnTo>
                  <a:pt x="90042" y="97027"/>
                </a:lnTo>
                <a:lnTo>
                  <a:pt x="91312" y="99313"/>
                </a:lnTo>
                <a:lnTo>
                  <a:pt x="92455" y="101600"/>
                </a:lnTo>
                <a:lnTo>
                  <a:pt x="94361" y="102615"/>
                </a:lnTo>
                <a:lnTo>
                  <a:pt x="97154" y="102615"/>
                </a:lnTo>
                <a:lnTo>
                  <a:pt x="99313" y="102615"/>
                </a:lnTo>
                <a:lnTo>
                  <a:pt x="113664" y="91439"/>
                </a:lnTo>
                <a:lnTo>
                  <a:pt x="120395" y="97662"/>
                </a:lnTo>
                <a:lnTo>
                  <a:pt x="113918" y="104775"/>
                </a:lnTo>
                <a:lnTo>
                  <a:pt x="108076" y="109600"/>
                </a:lnTo>
                <a:lnTo>
                  <a:pt x="103250" y="112267"/>
                </a:lnTo>
                <a:lnTo>
                  <a:pt x="98425" y="114935"/>
                </a:lnTo>
                <a:lnTo>
                  <a:pt x="93344" y="116204"/>
                </a:lnTo>
                <a:lnTo>
                  <a:pt x="88264" y="116204"/>
                </a:lnTo>
                <a:lnTo>
                  <a:pt x="81430" y="114776"/>
                </a:lnTo>
                <a:lnTo>
                  <a:pt x="76549" y="110489"/>
                </a:lnTo>
                <a:lnTo>
                  <a:pt x="73620" y="103346"/>
                </a:lnTo>
                <a:lnTo>
                  <a:pt x="72643" y="93345"/>
                </a:lnTo>
                <a:lnTo>
                  <a:pt x="72643" y="90042"/>
                </a:lnTo>
                <a:lnTo>
                  <a:pt x="72770" y="86233"/>
                </a:lnTo>
                <a:lnTo>
                  <a:pt x="73278" y="82169"/>
                </a:lnTo>
                <a:lnTo>
                  <a:pt x="72136" y="82169"/>
                </a:lnTo>
                <a:lnTo>
                  <a:pt x="42037" y="113537"/>
                </a:lnTo>
                <a:lnTo>
                  <a:pt x="34289" y="116204"/>
                </a:lnTo>
                <a:lnTo>
                  <a:pt x="26034" y="116204"/>
                </a:lnTo>
                <a:lnTo>
                  <a:pt x="20319" y="116204"/>
                </a:lnTo>
                <a:lnTo>
                  <a:pt x="15493" y="114553"/>
                </a:lnTo>
                <a:lnTo>
                  <a:pt x="11556" y="111251"/>
                </a:lnTo>
                <a:lnTo>
                  <a:pt x="7619" y="107950"/>
                </a:lnTo>
                <a:lnTo>
                  <a:pt x="4699" y="103632"/>
                </a:lnTo>
                <a:lnTo>
                  <a:pt x="2920" y="98171"/>
                </a:lnTo>
                <a:lnTo>
                  <a:pt x="1015" y="92710"/>
                </a:lnTo>
                <a:lnTo>
                  <a:pt x="0" y="86740"/>
                </a:lnTo>
                <a:lnTo>
                  <a:pt x="0" y="80263"/>
                </a:lnTo>
                <a:lnTo>
                  <a:pt x="8000" y="40386"/>
                </a:lnTo>
                <a:lnTo>
                  <a:pt x="37584" y="6054"/>
                </a:lnTo>
                <a:lnTo>
                  <a:pt x="53586" y="668"/>
                </a:lnTo>
                <a:lnTo>
                  <a:pt x="6222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57088" y="848826"/>
            <a:ext cx="54038" cy="785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72709" y="868044"/>
            <a:ext cx="35560" cy="60325"/>
          </a:xfrm>
          <a:custGeom>
            <a:avLst/>
            <a:gdLst/>
            <a:ahLst/>
            <a:cxnLst/>
            <a:rect l="l" t="t" r="r" b="b"/>
            <a:pathLst>
              <a:path w="35560" h="60325">
                <a:moveTo>
                  <a:pt x="33527" y="0"/>
                </a:moveTo>
                <a:lnTo>
                  <a:pt x="12953" y="0"/>
                </a:lnTo>
                <a:lnTo>
                  <a:pt x="13588" y="5841"/>
                </a:lnTo>
                <a:lnTo>
                  <a:pt x="13809" y="10921"/>
                </a:lnTo>
                <a:lnTo>
                  <a:pt x="13842" y="23494"/>
                </a:lnTo>
                <a:lnTo>
                  <a:pt x="13462" y="28320"/>
                </a:lnTo>
                <a:lnTo>
                  <a:pt x="12573" y="32130"/>
                </a:lnTo>
                <a:lnTo>
                  <a:pt x="11811" y="35940"/>
                </a:lnTo>
                <a:lnTo>
                  <a:pt x="10540" y="39369"/>
                </a:lnTo>
                <a:lnTo>
                  <a:pt x="6985" y="45465"/>
                </a:lnTo>
                <a:lnTo>
                  <a:pt x="4063" y="48767"/>
                </a:lnTo>
                <a:lnTo>
                  <a:pt x="0" y="52577"/>
                </a:lnTo>
                <a:lnTo>
                  <a:pt x="6350" y="59816"/>
                </a:lnTo>
                <a:lnTo>
                  <a:pt x="13588" y="54355"/>
                </a:lnTo>
                <a:lnTo>
                  <a:pt x="19303" y="49402"/>
                </a:lnTo>
                <a:lnTo>
                  <a:pt x="23367" y="44830"/>
                </a:lnTo>
                <a:lnTo>
                  <a:pt x="27558" y="40385"/>
                </a:lnTo>
                <a:lnTo>
                  <a:pt x="30479" y="35813"/>
                </a:lnTo>
                <a:lnTo>
                  <a:pt x="32385" y="31368"/>
                </a:lnTo>
                <a:lnTo>
                  <a:pt x="34289" y="26796"/>
                </a:lnTo>
                <a:lnTo>
                  <a:pt x="35178" y="21716"/>
                </a:lnTo>
                <a:lnTo>
                  <a:pt x="35178" y="10921"/>
                </a:lnTo>
                <a:lnTo>
                  <a:pt x="34670" y="5460"/>
                </a:lnTo>
                <a:lnTo>
                  <a:pt x="3352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72709" y="868044"/>
            <a:ext cx="35560" cy="60325"/>
          </a:xfrm>
          <a:custGeom>
            <a:avLst/>
            <a:gdLst/>
            <a:ahLst/>
            <a:cxnLst/>
            <a:rect l="l" t="t" r="r" b="b"/>
            <a:pathLst>
              <a:path w="35560" h="60325">
                <a:moveTo>
                  <a:pt x="12953" y="0"/>
                </a:moveTo>
                <a:lnTo>
                  <a:pt x="33527" y="0"/>
                </a:lnTo>
                <a:lnTo>
                  <a:pt x="34670" y="5460"/>
                </a:lnTo>
                <a:lnTo>
                  <a:pt x="35178" y="10921"/>
                </a:lnTo>
                <a:lnTo>
                  <a:pt x="35178" y="16255"/>
                </a:lnTo>
                <a:lnTo>
                  <a:pt x="35178" y="21716"/>
                </a:lnTo>
                <a:lnTo>
                  <a:pt x="23367" y="44830"/>
                </a:lnTo>
                <a:lnTo>
                  <a:pt x="19303" y="49402"/>
                </a:lnTo>
                <a:lnTo>
                  <a:pt x="13588" y="54355"/>
                </a:lnTo>
                <a:lnTo>
                  <a:pt x="6350" y="59816"/>
                </a:lnTo>
                <a:lnTo>
                  <a:pt x="0" y="52577"/>
                </a:lnTo>
                <a:lnTo>
                  <a:pt x="4063" y="48767"/>
                </a:lnTo>
                <a:lnTo>
                  <a:pt x="6985" y="45465"/>
                </a:lnTo>
                <a:lnTo>
                  <a:pt x="8762" y="42417"/>
                </a:lnTo>
                <a:lnTo>
                  <a:pt x="10540" y="39369"/>
                </a:lnTo>
                <a:lnTo>
                  <a:pt x="11811" y="35940"/>
                </a:lnTo>
                <a:lnTo>
                  <a:pt x="12573" y="32130"/>
                </a:lnTo>
                <a:lnTo>
                  <a:pt x="13462" y="28320"/>
                </a:lnTo>
                <a:lnTo>
                  <a:pt x="13842" y="23494"/>
                </a:lnTo>
                <a:lnTo>
                  <a:pt x="13842" y="17652"/>
                </a:lnTo>
                <a:lnTo>
                  <a:pt x="13842" y="11683"/>
                </a:lnTo>
                <a:lnTo>
                  <a:pt x="13588" y="5841"/>
                </a:lnTo>
                <a:lnTo>
                  <a:pt x="1295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51576" y="714755"/>
            <a:ext cx="180594" cy="1805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61990" y="730250"/>
            <a:ext cx="171069" cy="1696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42076" y="786329"/>
            <a:ext cx="160807" cy="602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57442" y="805941"/>
            <a:ext cx="142240" cy="41275"/>
          </a:xfrm>
          <a:custGeom>
            <a:avLst/>
            <a:gdLst/>
            <a:ahLst/>
            <a:cxnLst/>
            <a:rect l="l" t="t" r="r" b="b"/>
            <a:pathLst>
              <a:path w="142239" h="41275">
                <a:moveTo>
                  <a:pt x="79620" y="16383"/>
                </a:moveTo>
                <a:lnTo>
                  <a:pt x="35560" y="16383"/>
                </a:lnTo>
                <a:lnTo>
                  <a:pt x="41273" y="17164"/>
                </a:lnTo>
                <a:lnTo>
                  <a:pt x="48117" y="19494"/>
                </a:lnTo>
                <a:lnTo>
                  <a:pt x="56080" y="23348"/>
                </a:lnTo>
                <a:lnTo>
                  <a:pt x="65151" y="28702"/>
                </a:lnTo>
                <a:lnTo>
                  <a:pt x="74582" y="34129"/>
                </a:lnTo>
                <a:lnTo>
                  <a:pt x="83454" y="38020"/>
                </a:lnTo>
                <a:lnTo>
                  <a:pt x="91779" y="40364"/>
                </a:lnTo>
                <a:lnTo>
                  <a:pt x="99568" y="41148"/>
                </a:lnTo>
                <a:lnTo>
                  <a:pt x="107090" y="40481"/>
                </a:lnTo>
                <a:lnTo>
                  <a:pt x="131589" y="24765"/>
                </a:lnTo>
                <a:lnTo>
                  <a:pt x="102489" y="24765"/>
                </a:lnTo>
                <a:lnTo>
                  <a:pt x="96847" y="23983"/>
                </a:lnTo>
                <a:lnTo>
                  <a:pt x="90027" y="21653"/>
                </a:lnTo>
                <a:lnTo>
                  <a:pt x="82040" y="17799"/>
                </a:lnTo>
                <a:lnTo>
                  <a:pt x="79620" y="16383"/>
                </a:lnTo>
                <a:close/>
              </a:path>
              <a:path w="142239" h="41275">
                <a:moveTo>
                  <a:pt x="39243" y="0"/>
                </a:moveTo>
                <a:lnTo>
                  <a:pt x="30226" y="0"/>
                </a:lnTo>
                <a:lnTo>
                  <a:pt x="22479" y="3175"/>
                </a:lnTo>
                <a:lnTo>
                  <a:pt x="0" y="32385"/>
                </a:lnTo>
                <a:lnTo>
                  <a:pt x="9144" y="37592"/>
                </a:lnTo>
                <a:lnTo>
                  <a:pt x="12446" y="30607"/>
                </a:lnTo>
                <a:lnTo>
                  <a:pt x="16256" y="25400"/>
                </a:lnTo>
                <a:lnTo>
                  <a:pt x="20574" y="21844"/>
                </a:lnTo>
                <a:lnTo>
                  <a:pt x="24892" y="18161"/>
                </a:lnTo>
                <a:lnTo>
                  <a:pt x="29845" y="16383"/>
                </a:lnTo>
                <a:lnTo>
                  <a:pt x="79620" y="16383"/>
                </a:lnTo>
                <a:lnTo>
                  <a:pt x="72898" y="12446"/>
                </a:lnTo>
                <a:lnTo>
                  <a:pt x="63442" y="7018"/>
                </a:lnTo>
                <a:lnTo>
                  <a:pt x="54689" y="3127"/>
                </a:lnTo>
                <a:lnTo>
                  <a:pt x="46626" y="783"/>
                </a:lnTo>
                <a:lnTo>
                  <a:pt x="39243" y="0"/>
                </a:lnTo>
                <a:close/>
              </a:path>
              <a:path w="142239" h="41275">
                <a:moveTo>
                  <a:pt x="132715" y="3048"/>
                </a:moveTo>
                <a:lnTo>
                  <a:pt x="109220" y="24765"/>
                </a:lnTo>
                <a:lnTo>
                  <a:pt x="131589" y="24765"/>
                </a:lnTo>
                <a:lnTo>
                  <a:pt x="135636" y="19891"/>
                </a:lnTo>
                <a:lnTo>
                  <a:pt x="139255" y="14638"/>
                </a:lnTo>
                <a:lnTo>
                  <a:pt x="142112" y="9398"/>
                </a:lnTo>
                <a:lnTo>
                  <a:pt x="132715" y="304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57442" y="805941"/>
            <a:ext cx="142240" cy="41275"/>
          </a:xfrm>
          <a:custGeom>
            <a:avLst/>
            <a:gdLst/>
            <a:ahLst/>
            <a:cxnLst/>
            <a:rect l="l" t="t" r="r" b="b"/>
            <a:pathLst>
              <a:path w="142239" h="41275">
                <a:moveTo>
                  <a:pt x="39243" y="0"/>
                </a:moveTo>
                <a:lnTo>
                  <a:pt x="82040" y="17799"/>
                </a:lnTo>
                <a:lnTo>
                  <a:pt x="90027" y="21653"/>
                </a:lnTo>
                <a:lnTo>
                  <a:pt x="96847" y="23983"/>
                </a:lnTo>
                <a:lnTo>
                  <a:pt x="102489" y="24765"/>
                </a:lnTo>
                <a:lnTo>
                  <a:pt x="109220" y="24765"/>
                </a:lnTo>
                <a:lnTo>
                  <a:pt x="132715" y="3048"/>
                </a:lnTo>
                <a:lnTo>
                  <a:pt x="142112" y="9398"/>
                </a:lnTo>
                <a:lnTo>
                  <a:pt x="114030" y="38481"/>
                </a:lnTo>
                <a:lnTo>
                  <a:pt x="99568" y="41148"/>
                </a:lnTo>
                <a:lnTo>
                  <a:pt x="91779" y="40364"/>
                </a:lnTo>
                <a:lnTo>
                  <a:pt x="83454" y="38020"/>
                </a:lnTo>
                <a:lnTo>
                  <a:pt x="74582" y="34129"/>
                </a:lnTo>
                <a:lnTo>
                  <a:pt x="65151" y="28702"/>
                </a:lnTo>
                <a:lnTo>
                  <a:pt x="56080" y="23348"/>
                </a:lnTo>
                <a:lnTo>
                  <a:pt x="48117" y="19494"/>
                </a:lnTo>
                <a:lnTo>
                  <a:pt x="41273" y="17164"/>
                </a:lnTo>
                <a:lnTo>
                  <a:pt x="35560" y="16383"/>
                </a:lnTo>
                <a:lnTo>
                  <a:pt x="29845" y="16383"/>
                </a:lnTo>
                <a:lnTo>
                  <a:pt x="24892" y="18161"/>
                </a:lnTo>
                <a:lnTo>
                  <a:pt x="20574" y="21844"/>
                </a:lnTo>
                <a:lnTo>
                  <a:pt x="16256" y="25400"/>
                </a:lnTo>
                <a:lnTo>
                  <a:pt x="12446" y="30607"/>
                </a:lnTo>
                <a:lnTo>
                  <a:pt x="9144" y="37592"/>
                </a:lnTo>
                <a:lnTo>
                  <a:pt x="0" y="32385"/>
                </a:lnTo>
                <a:lnTo>
                  <a:pt x="30226" y="0"/>
                </a:lnTo>
                <a:lnTo>
                  <a:pt x="3924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06667" y="714755"/>
            <a:ext cx="317753" cy="1805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21653" y="734822"/>
            <a:ext cx="298450" cy="160655"/>
          </a:xfrm>
          <a:custGeom>
            <a:avLst/>
            <a:gdLst/>
            <a:ahLst/>
            <a:cxnLst/>
            <a:rect l="l" t="t" r="r" b="b"/>
            <a:pathLst>
              <a:path w="298450" h="160655">
                <a:moveTo>
                  <a:pt x="258063" y="0"/>
                </a:moveTo>
                <a:lnTo>
                  <a:pt x="196850" y="0"/>
                </a:lnTo>
                <a:lnTo>
                  <a:pt x="195580" y="5841"/>
                </a:lnTo>
                <a:lnTo>
                  <a:pt x="199644" y="6095"/>
                </a:lnTo>
                <a:lnTo>
                  <a:pt x="202692" y="6857"/>
                </a:lnTo>
                <a:lnTo>
                  <a:pt x="206248" y="9905"/>
                </a:lnTo>
                <a:lnTo>
                  <a:pt x="207094" y="12445"/>
                </a:lnTo>
                <a:lnTo>
                  <a:pt x="207137" y="20954"/>
                </a:lnTo>
                <a:lnTo>
                  <a:pt x="206248" y="27177"/>
                </a:lnTo>
                <a:lnTo>
                  <a:pt x="204597" y="34925"/>
                </a:lnTo>
                <a:lnTo>
                  <a:pt x="184531" y="125475"/>
                </a:lnTo>
                <a:lnTo>
                  <a:pt x="182880" y="133223"/>
                </a:lnTo>
                <a:lnTo>
                  <a:pt x="180678" y="141350"/>
                </a:lnTo>
                <a:lnTo>
                  <a:pt x="179832" y="143890"/>
                </a:lnTo>
                <a:lnTo>
                  <a:pt x="178943" y="146176"/>
                </a:lnTo>
                <a:lnTo>
                  <a:pt x="177800" y="148081"/>
                </a:lnTo>
                <a:lnTo>
                  <a:pt x="176784" y="149987"/>
                </a:lnTo>
                <a:lnTo>
                  <a:pt x="167386" y="154812"/>
                </a:lnTo>
                <a:lnTo>
                  <a:pt x="166116" y="160527"/>
                </a:lnTo>
                <a:lnTo>
                  <a:pt x="214375" y="160527"/>
                </a:lnTo>
                <a:lnTo>
                  <a:pt x="215773" y="154812"/>
                </a:lnTo>
                <a:lnTo>
                  <a:pt x="211836" y="154431"/>
                </a:lnTo>
                <a:lnTo>
                  <a:pt x="209169" y="153924"/>
                </a:lnTo>
                <a:lnTo>
                  <a:pt x="202946" y="147065"/>
                </a:lnTo>
                <a:lnTo>
                  <a:pt x="202961" y="141224"/>
                </a:lnTo>
                <a:lnTo>
                  <a:pt x="203454" y="137287"/>
                </a:lnTo>
                <a:lnTo>
                  <a:pt x="203581" y="135508"/>
                </a:lnTo>
                <a:lnTo>
                  <a:pt x="203962" y="133730"/>
                </a:lnTo>
                <a:lnTo>
                  <a:pt x="204216" y="131952"/>
                </a:lnTo>
                <a:lnTo>
                  <a:pt x="204724" y="129539"/>
                </a:lnTo>
                <a:lnTo>
                  <a:pt x="205359" y="126364"/>
                </a:lnTo>
                <a:lnTo>
                  <a:pt x="212851" y="91693"/>
                </a:lnTo>
                <a:lnTo>
                  <a:pt x="243554" y="91693"/>
                </a:lnTo>
                <a:lnTo>
                  <a:pt x="251491" y="90677"/>
                </a:lnTo>
                <a:lnTo>
                  <a:pt x="259707" y="88772"/>
                </a:lnTo>
                <a:lnTo>
                  <a:pt x="267208" y="86105"/>
                </a:lnTo>
                <a:lnTo>
                  <a:pt x="273972" y="82629"/>
                </a:lnTo>
                <a:lnTo>
                  <a:pt x="274787" y="82041"/>
                </a:lnTo>
                <a:lnTo>
                  <a:pt x="214884" y="82041"/>
                </a:lnTo>
                <a:lnTo>
                  <a:pt x="230886" y="10794"/>
                </a:lnTo>
                <a:lnTo>
                  <a:pt x="236220" y="10540"/>
                </a:lnTo>
                <a:lnTo>
                  <a:pt x="241300" y="10413"/>
                </a:lnTo>
                <a:lnTo>
                  <a:pt x="288480" y="10413"/>
                </a:lnTo>
                <a:lnTo>
                  <a:pt x="286512" y="8889"/>
                </a:lnTo>
                <a:lnTo>
                  <a:pt x="282701" y="5841"/>
                </a:lnTo>
                <a:lnTo>
                  <a:pt x="277749" y="3682"/>
                </a:lnTo>
                <a:lnTo>
                  <a:pt x="271780" y="2158"/>
                </a:lnTo>
                <a:lnTo>
                  <a:pt x="265811" y="762"/>
                </a:lnTo>
                <a:lnTo>
                  <a:pt x="258063" y="0"/>
                </a:lnTo>
                <a:close/>
              </a:path>
              <a:path w="298450" h="160655">
                <a:moveTo>
                  <a:pt x="243554" y="91693"/>
                </a:moveTo>
                <a:lnTo>
                  <a:pt x="212851" y="91693"/>
                </a:lnTo>
                <a:lnTo>
                  <a:pt x="218186" y="92075"/>
                </a:lnTo>
                <a:lnTo>
                  <a:pt x="224917" y="92201"/>
                </a:lnTo>
                <a:lnTo>
                  <a:pt x="232918" y="92201"/>
                </a:lnTo>
                <a:lnTo>
                  <a:pt x="242562" y="91821"/>
                </a:lnTo>
                <a:lnTo>
                  <a:pt x="243554" y="91693"/>
                </a:lnTo>
                <a:close/>
              </a:path>
              <a:path w="298450" h="160655">
                <a:moveTo>
                  <a:pt x="288480" y="10413"/>
                </a:moveTo>
                <a:lnTo>
                  <a:pt x="256921" y="10413"/>
                </a:lnTo>
                <a:lnTo>
                  <a:pt x="264541" y="12445"/>
                </a:lnTo>
                <a:lnTo>
                  <a:pt x="273812" y="20954"/>
                </a:lnTo>
                <a:lnTo>
                  <a:pt x="276098" y="27686"/>
                </a:lnTo>
                <a:lnTo>
                  <a:pt x="276098" y="43433"/>
                </a:lnTo>
                <a:lnTo>
                  <a:pt x="275082" y="49656"/>
                </a:lnTo>
                <a:lnTo>
                  <a:pt x="273050" y="55244"/>
                </a:lnTo>
                <a:lnTo>
                  <a:pt x="271018" y="60960"/>
                </a:lnTo>
                <a:lnTo>
                  <a:pt x="268224" y="65786"/>
                </a:lnTo>
                <a:lnTo>
                  <a:pt x="260731" y="74040"/>
                </a:lnTo>
                <a:lnTo>
                  <a:pt x="255905" y="77088"/>
                </a:lnTo>
                <a:lnTo>
                  <a:pt x="250062" y="78993"/>
                </a:lnTo>
                <a:lnTo>
                  <a:pt x="244221" y="81025"/>
                </a:lnTo>
                <a:lnTo>
                  <a:pt x="236600" y="82041"/>
                </a:lnTo>
                <a:lnTo>
                  <a:pt x="274787" y="82041"/>
                </a:lnTo>
                <a:lnTo>
                  <a:pt x="297672" y="44999"/>
                </a:lnTo>
                <a:lnTo>
                  <a:pt x="298196" y="36449"/>
                </a:lnTo>
                <a:lnTo>
                  <a:pt x="298196" y="30352"/>
                </a:lnTo>
                <a:lnTo>
                  <a:pt x="297180" y="25018"/>
                </a:lnTo>
                <a:lnTo>
                  <a:pt x="295275" y="20319"/>
                </a:lnTo>
                <a:lnTo>
                  <a:pt x="293370" y="15748"/>
                </a:lnTo>
                <a:lnTo>
                  <a:pt x="290449" y="11937"/>
                </a:lnTo>
                <a:lnTo>
                  <a:pt x="288480" y="10413"/>
                </a:lnTo>
                <a:close/>
              </a:path>
              <a:path w="298450" h="160655">
                <a:moveTo>
                  <a:pt x="75311" y="0"/>
                </a:moveTo>
                <a:lnTo>
                  <a:pt x="30734" y="0"/>
                </a:lnTo>
                <a:lnTo>
                  <a:pt x="29463" y="5841"/>
                </a:lnTo>
                <a:lnTo>
                  <a:pt x="33528" y="6095"/>
                </a:lnTo>
                <a:lnTo>
                  <a:pt x="36449" y="6857"/>
                </a:lnTo>
                <a:lnTo>
                  <a:pt x="38226" y="8381"/>
                </a:lnTo>
                <a:lnTo>
                  <a:pt x="40132" y="9778"/>
                </a:lnTo>
                <a:lnTo>
                  <a:pt x="41021" y="12318"/>
                </a:lnTo>
                <a:lnTo>
                  <a:pt x="41021" y="20827"/>
                </a:lnTo>
                <a:lnTo>
                  <a:pt x="40132" y="27177"/>
                </a:lnTo>
                <a:lnTo>
                  <a:pt x="38481" y="34925"/>
                </a:lnTo>
                <a:lnTo>
                  <a:pt x="18415" y="125475"/>
                </a:lnTo>
                <a:lnTo>
                  <a:pt x="16763" y="133223"/>
                </a:lnTo>
                <a:lnTo>
                  <a:pt x="14605" y="141224"/>
                </a:lnTo>
                <a:lnTo>
                  <a:pt x="13716" y="143890"/>
                </a:lnTo>
                <a:lnTo>
                  <a:pt x="12826" y="146176"/>
                </a:lnTo>
                <a:lnTo>
                  <a:pt x="11684" y="148081"/>
                </a:lnTo>
                <a:lnTo>
                  <a:pt x="10668" y="149987"/>
                </a:lnTo>
                <a:lnTo>
                  <a:pt x="1270" y="154812"/>
                </a:lnTo>
                <a:lnTo>
                  <a:pt x="0" y="160527"/>
                </a:lnTo>
                <a:lnTo>
                  <a:pt x="49403" y="160527"/>
                </a:lnTo>
                <a:lnTo>
                  <a:pt x="56501" y="160383"/>
                </a:lnTo>
                <a:lnTo>
                  <a:pt x="96555" y="150113"/>
                </a:lnTo>
                <a:lnTo>
                  <a:pt x="40767" y="150113"/>
                </a:lnTo>
                <a:lnTo>
                  <a:pt x="36322" y="149987"/>
                </a:lnTo>
                <a:lnTo>
                  <a:pt x="34036" y="149732"/>
                </a:lnTo>
                <a:lnTo>
                  <a:pt x="64516" y="10667"/>
                </a:lnTo>
                <a:lnTo>
                  <a:pt x="68580" y="10413"/>
                </a:lnTo>
                <a:lnTo>
                  <a:pt x="72262" y="10287"/>
                </a:lnTo>
                <a:lnTo>
                  <a:pt x="121865" y="10287"/>
                </a:lnTo>
                <a:lnTo>
                  <a:pt x="118363" y="7747"/>
                </a:lnTo>
                <a:lnTo>
                  <a:pt x="83816" y="168"/>
                </a:lnTo>
                <a:lnTo>
                  <a:pt x="75311" y="0"/>
                </a:lnTo>
                <a:close/>
              </a:path>
              <a:path w="298450" h="160655">
                <a:moveTo>
                  <a:pt x="121865" y="10287"/>
                </a:moveTo>
                <a:lnTo>
                  <a:pt x="75692" y="10287"/>
                </a:lnTo>
                <a:lnTo>
                  <a:pt x="86314" y="11052"/>
                </a:lnTo>
                <a:lnTo>
                  <a:pt x="95519" y="13366"/>
                </a:lnTo>
                <a:lnTo>
                  <a:pt x="120443" y="48164"/>
                </a:lnTo>
                <a:lnTo>
                  <a:pt x="121158" y="59689"/>
                </a:lnTo>
                <a:lnTo>
                  <a:pt x="120872" y="68260"/>
                </a:lnTo>
                <a:lnTo>
                  <a:pt x="110759" y="108061"/>
                </a:lnTo>
                <a:lnTo>
                  <a:pt x="85877" y="139592"/>
                </a:lnTo>
                <a:lnTo>
                  <a:pt x="47117" y="150113"/>
                </a:lnTo>
                <a:lnTo>
                  <a:pt x="96555" y="150113"/>
                </a:lnTo>
                <a:lnTo>
                  <a:pt x="126325" y="121834"/>
                </a:lnTo>
                <a:lnTo>
                  <a:pt x="141928" y="81948"/>
                </a:lnTo>
                <a:lnTo>
                  <a:pt x="144018" y="58927"/>
                </a:lnTo>
                <a:lnTo>
                  <a:pt x="143710" y="51208"/>
                </a:lnTo>
                <a:lnTo>
                  <a:pt x="124841" y="12445"/>
                </a:lnTo>
                <a:lnTo>
                  <a:pt x="121865" y="1028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17082" y="730250"/>
            <a:ext cx="307340" cy="1696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41947" y="705624"/>
            <a:ext cx="93725" cy="24154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57696" y="725423"/>
            <a:ext cx="74295" cy="223520"/>
          </a:xfrm>
          <a:custGeom>
            <a:avLst/>
            <a:gdLst/>
            <a:ahLst/>
            <a:cxnLst/>
            <a:rect l="l" t="t" r="r" b="b"/>
            <a:pathLst>
              <a:path w="74295" h="223519">
                <a:moveTo>
                  <a:pt x="71120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3"/>
                </a:lnTo>
                <a:lnTo>
                  <a:pt x="1143" y="132107"/>
                </a:lnTo>
                <a:lnTo>
                  <a:pt x="18287" y="184150"/>
                </a:lnTo>
                <a:lnTo>
                  <a:pt x="54881" y="217225"/>
                </a:lnTo>
                <a:lnTo>
                  <a:pt x="71120" y="223012"/>
                </a:lnTo>
                <a:lnTo>
                  <a:pt x="73913" y="213995"/>
                </a:lnTo>
                <a:lnTo>
                  <a:pt x="61245" y="208401"/>
                </a:lnTo>
                <a:lnTo>
                  <a:pt x="50291" y="200580"/>
                </a:lnTo>
                <a:lnTo>
                  <a:pt x="27767" y="164068"/>
                </a:lnTo>
                <a:lnTo>
                  <a:pt x="20319" y="110489"/>
                </a:lnTo>
                <a:lnTo>
                  <a:pt x="21151" y="91438"/>
                </a:lnTo>
                <a:lnTo>
                  <a:pt x="33527" y="44450"/>
                </a:lnTo>
                <a:lnTo>
                  <a:pt x="61406" y="14714"/>
                </a:lnTo>
                <a:lnTo>
                  <a:pt x="74295" y="9143"/>
                </a:lnTo>
                <a:lnTo>
                  <a:pt x="7112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57696" y="725423"/>
            <a:ext cx="74295" cy="223520"/>
          </a:xfrm>
          <a:custGeom>
            <a:avLst/>
            <a:gdLst/>
            <a:ahLst/>
            <a:cxnLst/>
            <a:rect l="l" t="t" r="r" b="b"/>
            <a:pathLst>
              <a:path w="74295" h="223519">
                <a:moveTo>
                  <a:pt x="71120" y="0"/>
                </a:moveTo>
                <a:lnTo>
                  <a:pt x="74295" y="9143"/>
                </a:lnTo>
                <a:lnTo>
                  <a:pt x="61406" y="14714"/>
                </a:lnTo>
                <a:lnTo>
                  <a:pt x="50339" y="22463"/>
                </a:lnTo>
                <a:lnTo>
                  <a:pt x="27767" y="58429"/>
                </a:lnTo>
                <a:lnTo>
                  <a:pt x="20319" y="110489"/>
                </a:lnTo>
                <a:lnTo>
                  <a:pt x="21151" y="130159"/>
                </a:lnTo>
                <a:lnTo>
                  <a:pt x="33527" y="178308"/>
                </a:lnTo>
                <a:lnTo>
                  <a:pt x="61245" y="208401"/>
                </a:lnTo>
                <a:lnTo>
                  <a:pt x="73913" y="213995"/>
                </a:lnTo>
                <a:lnTo>
                  <a:pt x="71120" y="223012"/>
                </a:lnTo>
                <a:lnTo>
                  <a:pt x="28453" y="197794"/>
                </a:lnTo>
                <a:lnTo>
                  <a:pt x="4572" y="151034"/>
                </a:lnTo>
                <a:lnTo>
                  <a:pt x="0" y="111633"/>
                </a:lnTo>
                <a:lnTo>
                  <a:pt x="1144" y="91176"/>
                </a:lnTo>
                <a:lnTo>
                  <a:pt x="18414" y="39115"/>
                </a:lnTo>
                <a:lnTo>
                  <a:pt x="54955" y="5861"/>
                </a:lnTo>
                <a:lnTo>
                  <a:pt x="7112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34911" y="762000"/>
            <a:ext cx="147091" cy="1348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49390" y="781050"/>
            <a:ext cx="128270" cy="116205"/>
          </a:xfrm>
          <a:custGeom>
            <a:avLst/>
            <a:gdLst/>
            <a:ahLst/>
            <a:cxnLst/>
            <a:rect l="l" t="t" r="r" b="b"/>
            <a:pathLst>
              <a:path w="128270" h="116205">
                <a:moveTo>
                  <a:pt x="70992" y="0"/>
                </a:moveTo>
                <a:lnTo>
                  <a:pt x="62229" y="0"/>
                </a:lnTo>
                <a:lnTo>
                  <a:pt x="53586" y="668"/>
                </a:lnTo>
                <a:lnTo>
                  <a:pt x="17589" y="23542"/>
                </a:lnTo>
                <a:lnTo>
                  <a:pt x="2000" y="59801"/>
                </a:lnTo>
                <a:lnTo>
                  <a:pt x="0" y="86740"/>
                </a:lnTo>
                <a:lnTo>
                  <a:pt x="1015" y="92710"/>
                </a:lnTo>
                <a:lnTo>
                  <a:pt x="2962" y="98298"/>
                </a:lnTo>
                <a:lnTo>
                  <a:pt x="4701" y="103635"/>
                </a:lnTo>
                <a:lnTo>
                  <a:pt x="7619" y="107950"/>
                </a:lnTo>
                <a:lnTo>
                  <a:pt x="15493" y="114553"/>
                </a:lnTo>
                <a:lnTo>
                  <a:pt x="20319" y="116204"/>
                </a:lnTo>
                <a:lnTo>
                  <a:pt x="34289" y="116204"/>
                </a:lnTo>
                <a:lnTo>
                  <a:pt x="42036" y="113537"/>
                </a:lnTo>
                <a:lnTo>
                  <a:pt x="49149" y="108203"/>
                </a:lnTo>
                <a:lnTo>
                  <a:pt x="54655" y="103632"/>
                </a:lnTo>
                <a:lnTo>
                  <a:pt x="56000" y="102235"/>
                </a:lnTo>
                <a:lnTo>
                  <a:pt x="30225" y="102235"/>
                </a:lnTo>
                <a:lnTo>
                  <a:pt x="26669" y="100329"/>
                </a:lnTo>
                <a:lnTo>
                  <a:pt x="24383" y="96392"/>
                </a:lnTo>
                <a:lnTo>
                  <a:pt x="21970" y="92583"/>
                </a:lnTo>
                <a:lnTo>
                  <a:pt x="20827" y="86740"/>
                </a:lnTo>
                <a:lnTo>
                  <a:pt x="26415" y="45085"/>
                </a:lnTo>
                <a:lnTo>
                  <a:pt x="47498" y="12573"/>
                </a:lnTo>
                <a:lnTo>
                  <a:pt x="54228" y="9271"/>
                </a:lnTo>
                <a:lnTo>
                  <a:pt x="83665" y="9271"/>
                </a:lnTo>
                <a:lnTo>
                  <a:pt x="82930" y="8254"/>
                </a:lnTo>
                <a:lnTo>
                  <a:pt x="77850" y="2794"/>
                </a:lnTo>
                <a:lnTo>
                  <a:pt x="70992" y="0"/>
                </a:lnTo>
                <a:close/>
              </a:path>
              <a:path w="128270" h="116205">
                <a:moveTo>
                  <a:pt x="89770" y="82169"/>
                </a:moveTo>
                <a:lnTo>
                  <a:pt x="73278" y="82169"/>
                </a:lnTo>
                <a:lnTo>
                  <a:pt x="72770" y="86233"/>
                </a:lnTo>
                <a:lnTo>
                  <a:pt x="72643" y="93345"/>
                </a:lnTo>
                <a:lnTo>
                  <a:pt x="73620" y="103346"/>
                </a:lnTo>
                <a:lnTo>
                  <a:pt x="76549" y="110489"/>
                </a:lnTo>
                <a:lnTo>
                  <a:pt x="81430" y="114776"/>
                </a:lnTo>
                <a:lnTo>
                  <a:pt x="88264" y="116204"/>
                </a:lnTo>
                <a:lnTo>
                  <a:pt x="93344" y="116204"/>
                </a:lnTo>
                <a:lnTo>
                  <a:pt x="98425" y="114935"/>
                </a:lnTo>
                <a:lnTo>
                  <a:pt x="108076" y="109600"/>
                </a:lnTo>
                <a:lnTo>
                  <a:pt x="113918" y="104775"/>
                </a:lnTo>
                <a:lnTo>
                  <a:pt x="115885" y="102615"/>
                </a:lnTo>
                <a:lnTo>
                  <a:pt x="94360" y="102615"/>
                </a:lnTo>
                <a:lnTo>
                  <a:pt x="92455" y="101600"/>
                </a:lnTo>
                <a:lnTo>
                  <a:pt x="91312" y="99313"/>
                </a:lnTo>
                <a:lnTo>
                  <a:pt x="90042" y="97027"/>
                </a:lnTo>
                <a:lnTo>
                  <a:pt x="89534" y="93345"/>
                </a:lnTo>
                <a:lnTo>
                  <a:pt x="89604" y="86233"/>
                </a:lnTo>
                <a:lnTo>
                  <a:pt x="89723" y="82768"/>
                </a:lnTo>
                <a:lnTo>
                  <a:pt x="89770" y="82169"/>
                </a:lnTo>
                <a:close/>
              </a:path>
              <a:path w="128270" h="116205">
                <a:moveTo>
                  <a:pt x="113664" y="91439"/>
                </a:moveTo>
                <a:lnTo>
                  <a:pt x="99313" y="102615"/>
                </a:lnTo>
                <a:lnTo>
                  <a:pt x="115885" y="102615"/>
                </a:lnTo>
                <a:lnTo>
                  <a:pt x="120395" y="97662"/>
                </a:lnTo>
                <a:lnTo>
                  <a:pt x="113664" y="91439"/>
                </a:lnTo>
                <a:close/>
              </a:path>
              <a:path w="128270" h="116205">
                <a:moveTo>
                  <a:pt x="83665" y="9271"/>
                </a:moveTo>
                <a:lnTo>
                  <a:pt x="66928" y="9271"/>
                </a:lnTo>
                <a:lnTo>
                  <a:pt x="71119" y="11429"/>
                </a:lnTo>
                <a:lnTo>
                  <a:pt x="73659" y="15748"/>
                </a:lnTo>
                <a:lnTo>
                  <a:pt x="76326" y="20065"/>
                </a:lnTo>
                <a:lnTo>
                  <a:pt x="77596" y="26670"/>
                </a:lnTo>
                <a:lnTo>
                  <a:pt x="77533" y="42628"/>
                </a:lnTo>
                <a:lnTo>
                  <a:pt x="60993" y="83798"/>
                </a:lnTo>
                <a:lnTo>
                  <a:pt x="41655" y="102235"/>
                </a:lnTo>
                <a:lnTo>
                  <a:pt x="56000" y="102235"/>
                </a:lnTo>
                <a:lnTo>
                  <a:pt x="60386" y="97662"/>
                </a:lnTo>
                <a:lnTo>
                  <a:pt x="66133" y="90594"/>
                </a:lnTo>
                <a:lnTo>
                  <a:pt x="72135" y="82169"/>
                </a:lnTo>
                <a:lnTo>
                  <a:pt x="89770" y="82169"/>
                </a:lnTo>
                <a:lnTo>
                  <a:pt x="102028" y="42628"/>
                </a:lnTo>
                <a:lnTo>
                  <a:pt x="109200" y="32385"/>
                </a:lnTo>
                <a:lnTo>
                  <a:pt x="91185" y="32385"/>
                </a:lnTo>
                <a:lnTo>
                  <a:pt x="90378" y="24882"/>
                </a:lnTo>
                <a:lnTo>
                  <a:pt x="88709" y="18331"/>
                </a:lnTo>
                <a:lnTo>
                  <a:pt x="86238" y="12828"/>
                </a:lnTo>
                <a:lnTo>
                  <a:pt x="83665" y="9271"/>
                </a:lnTo>
                <a:close/>
              </a:path>
              <a:path w="128270" h="116205">
                <a:moveTo>
                  <a:pt x="128015" y="1904"/>
                </a:moveTo>
                <a:lnTo>
                  <a:pt x="107568" y="1904"/>
                </a:lnTo>
                <a:lnTo>
                  <a:pt x="92201" y="32258"/>
                </a:lnTo>
                <a:lnTo>
                  <a:pt x="91185" y="32385"/>
                </a:lnTo>
                <a:lnTo>
                  <a:pt x="109200" y="32385"/>
                </a:lnTo>
                <a:lnTo>
                  <a:pt x="110934" y="29908"/>
                </a:lnTo>
                <a:lnTo>
                  <a:pt x="119173" y="18331"/>
                </a:lnTo>
                <a:lnTo>
                  <a:pt x="126745" y="7874"/>
                </a:lnTo>
                <a:lnTo>
                  <a:pt x="128015" y="190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70218" y="790320"/>
            <a:ext cx="57150" cy="93345"/>
          </a:xfrm>
          <a:custGeom>
            <a:avLst/>
            <a:gdLst/>
            <a:ahLst/>
            <a:cxnLst/>
            <a:rect l="l" t="t" r="r" b="b"/>
            <a:pathLst>
              <a:path w="57150" h="93344">
                <a:moveTo>
                  <a:pt x="40639" y="0"/>
                </a:moveTo>
                <a:lnTo>
                  <a:pt x="33400" y="0"/>
                </a:lnTo>
                <a:lnTo>
                  <a:pt x="26670" y="3301"/>
                </a:lnTo>
                <a:lnTo>
                  <a:pt x="5587" y="35813"/>
                </a:lnTo>
                <a:lnTo>
                  <a:pt x="0" y="69468"/>
                </a:lnTo>
                <a:lnTo>
                  <a:pt x="0" y="77469"/>
                </a:lnTo>
                <a:lnTo>
                  <a:pt x="1142" y="83312"/>
                </a:lnTo>
                <a:lnTo>
                  <a:pt x="3555" y="87121"/>
                </a:lnTo>
                <a:lnTo>
                  <a:pt x="5841" y="91058"/>
                </a:lnTo>
                <a:lnTo>
                  <a:pt x="9398" y="92963"/>
                </a:lnTo>
                <a:lnTo>
                  <a:pt x="14097" y="92963"/>
                </a:lnTo>
                <a:lnTo>
                  <a:pt x="20827" y="92963"/>
                </a:lnTo>
                <a:lnTo>
                  <a:pt x="50123" y="58005"/>
                </a:lnTo>
                <a:lnTo>
                  <a:pt x="56768" y="32638"/>
                </a:lnTo>
                <a:lnTo>
                  <a:pt x="56768" y="26415"/>
                </a:lnTo>
                <a:lnTo>
                  <a:pt x="56768" y="17399"/>
                </a:lnTo>
                <a:lnTo>
                  <a:pt x="55499" y="10794"/>
                </a:lnTo>
                <a:lnTo>
                  <a:pt x="52831" y="6476"/>
                </a:lnTo>
                <a:lnTo>
                  <a:pt x="50291" y="2158"/>
                </a:lnTo>
                <a:lnTo>
                  <a:pt x="46100" y="0"/>
                </a:lnTo>
                <a:lnTo>
                  <a:pt x="406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49390" y="781050"/>
            <a:ext cx="128270" cy="116205"/>
          </a:xfrm>
          <a:custGeom>
            <a:avLst/>
            <a:gdLst/>
            <a:ahLst/>
            <a:cxnLst/>
            <a:rect l="l" t="t" r="r" b="b"/>
            <a:pathLst>
              <a:path w="128270" h="116205">
                <a:moveTo>
                  <a:pt x="62229" y="0"/>
                </a:moveTo>
                <a:lnTo>
                  <a:pt x="70992" y="0"/>
                </a:lnTo>
                <a:lnTo>
                  <a:pt x="77850" y="2794"/>
                </a:lnTo>
                <a:lnTo>
                  <a:pt x="91185" y="32385"/>
                </a:lnTo>
                <a:lnTo>
                  <a:pt x="92201" y="32258"/>
                </a:lnTo>
                <a:lnTo>
                  <a:pt x="107568" y="1904"/>
                </a:lnTo>
                <a:lnTo>
                  <a:pt x="128015" y="1904"/>
                </a:lnTo>
                <a:lnTo>
                  <a:pt x="126745" y="7874"/>
                </a:lnTo>
                <a:lnTo>
                  <a:pt x="119173" y="18331"/>
                </a:lnTo>
                <a:lnTo>
                  <a:pt x="110934" y="29908"/>
                </a:lnTo>
                <a:lnTo>
                  <a:pt x="91195" y="66869"/>
                </a:lnTo>
                <a:lnTo>
                  <a:pt x="89534" y="88264"/>
                </a:lnTo>
                <a:lnTo>
                  <a:pt x="89534" y="93345"/>
                </a:lnTo>
                <a:lnTo>
                  <a:pt x="90042" y="97027"/>
                </a:lnTo>
                <a:lnTo>
                  <a:pt x="91312" y="99313"/>
                </a:lnTo>
                <a:lnTo>
                  <a:pt x="92455" y="101600"/>
                </a:lnTo>
                <a:lnTo>
                  <a:pt x="94360" y="102615"/>
                </a:lnTo>
                <a:lnTo>
                  <a:pt x="97154" y="102615"/>
                </a:lnTo>
                <a:lnTo>
                  <a:pt x="99313" y="102615"/>
                </a:lnTo>
                <a:lnTo>
                  <a:pt x="113664" y="91439"/>
                </a:lnTo>
                <a:lnTo>
                  <a:pt x="120395" y="97662"/>
                </a:lnTo>
                <a:lnTo>
                  <a:pt x="113918" y="104775"/>
                </a:lnTo>
                <a:lnTo>
                  <a:pt x="108076" y="109600"/>
                </a:lnTo>
                <a:lnTo>
                  <a:pt x="103250" y="112267"/>
                </a:lnTo>
                <a:lnTo>
                  <a:pt x="98425" y="114935"/>
                </a:lnTo>
                <a:lnTo>
                  <a:pt x="93344" y="116204"/>
                </a:lnTo>
                <a:lnTo>
                  <a:pt x="88264" y="116204"/>
                </a:lnTo>
                <a:lnTo>
                  <a:pt x="81430" y="114776"/>
                </a:lnTo>
                <a:lnTo>
                  <a:pt x="76549" y="110489"/>
                </a:lnTo>
                <a:lnTo>
                  <a:pt x="73620" y="103346"/>
                </a:lnTo>
                <a:lnTo>
                  <a:pt x="72643" y="93345"/>
                </a:lnTo>
                <a:lnTo>
                  <a:pt x="72643" y="90042"/>
                </a:lnTo>
                <a:lnTo>
                  <a:pt x="72770" y="86233"/>
                </a:lnTo>
                <a:lnTo>
                  <a:pt x="73278" y="82169"/>
                </a:lnTo>
                <a:lnTo>
                  <a:pt x="72135" y="82169"/>
                </a:lnTo>
                <a:lnTo>
                  <a:pt x="42036" y="113537"/>
                </a:lnTo>
                <a:lnTo>
                  <a:pt x="34289" y="116204"/>
                </a:lnTo>
                <a:lnTo>
                  <a:pt x="26034" y="116204"/>
                </a:lnTo>
                <a:lnTo>
                  <a:pt x="20319" y="116204"/>
                </a:lnTo>
                <a:lnTo>
                  <a:pt x="15493" y="114553"/>
                </a:lnTo>
                <a:lnTo>
                  <a:pt x="11556" y="111251"/>
                </a:lnTo>
                <a:lnTo>
                  <a:pt x="7619" y="107950"/>
                </a:lnTo>
                <a:lnTo>
                  <a:pt x="4699" y="103632"/>
                </a:lnTo>
                <a:lnTo>
                  <a:pt x="2920" y="98171"/>
                </a:lnTo>
                <a:lnTo>
                  <a:pt x="1015" y="92710"/>
                </a:lnTo>
                <a:lnTo>
                  <a:pt x="0" y="86740"/>
                </a:lnTo>
                <a:lnTo>
                  <a:pt x="0" y="80263"/>
                </a:lnTo>
                <a:lnTo>
                  <a:pt x="8000" y="40386"/>
                </a:lnTo>
                <a:lnTo>
                  <a:pt x="37584" y="6054"/>
                </a:lnTo>
                <a:lnTo>
                  <a:pt x="53586" y="668"/>
                </a:lnTo>
                <a:lnTo>
                  <a:pt x="6222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75119" y="848826"/>
            <a:ext cx="54037" cy="785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90741" y="868044"/>
            <a:ext cx="35560" cy="60325"/>
          </a:xfrm>
          <a:custGeom>
            <a:avLst/>
            <a:gdLst/>
            <a:ahLst/>
            <a:cxnLst/>
            <a:rect l="l" t="t" r="r" b="b"/>
            <a:pathLst>
              <a:path w="35559" h="60325">
                <a:moveTo>
                  <a:pt x="33527" y="0"/>
                </a:moveTo>
                <a:lnTo>
                  <a:pt x="12953" y="0"/>
                </a:lnTo>
                <a:lnTo>
                  <a:pt x="13588" y="5841"/>
                </a:lnTo>
                <a:lnTo>
                  <a:pt x="13809" y="10921"/>
                </a:lnTo>
                <a:lnTo>
                  <a:pt x="13842" y="23494"/>
                </a:lnTo>
                <a:lnTo>
                  <a:pt x="13461" y="28320"/>
                </a:lnTo>
                <a:lnTo>
                  <a:pt x="12573" y="32130"/>
                </a:lnTo>
                <a:lnTo>
                  <a:pt x="11810" y="35940"/>
                </a:lnTo>
                <a:lnTo>
                  <a:pt x="10540" y="39369"/>
                </a:lnTo>
                <a:lnTo>
                  <a:pt x="6984" y="45465"/>
                </a:lnTo>
                <a:lnTo>
                  <a:pt x="4063" y="48767"/>
                </a:lnTo>
                <a:lnTo>
                  <a:pt x="0" y="52577"/>
                </a:lnTo>
                <a:lnTo>
                  <a:pt x="6350" y="59816"/>
                </a:lnTo>
                <a:lnTo>
                  <a:pt x="13588" y="54355"/>
                </a:lnTo>
                <a:lnTo>
                  <a:pt x="19303" y="49402"/>
                </a:lnTo>
                <a:lnTo>
                  <a:pt x="23367" y="44830"/>
                </a:lnTo>
                <a:lnTo>
                  <a:pt x="27558" y="40385"/>
                </a:lnTo>
                <a:lnTo>
                  <a:pt x="30479" y="35813"/>
                </a:lnTo>
                <a:lnTo>
                  <a:pt x="32384" y="31368"/>
                </a:lnTo>
                <a:lnTo>
                  <a:pt x="34289" y="26796"/>
                </a:lnTo>
                <a:lnTo>
                  <a:pt x="35178" y="21716"/>
                </a:lnTo>
                <a:lnTo>
                  <a:pt x="35178" y="10921"/>
                </a:lnTo>
                <a:lnTo>
                  <a:pt x="34670" y="5460"/>
                </a:lnTo>
                <a:lnTo>
                  <a:pt x="3352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90741" y="868044"/>
            <a:ext cx="35560" cy="60325"/>
          </a:xfrm>
          <a:custGeom>
            <a:avLst/>
            <a:gdLst/>
            <a:ahLst/>
            <a:cxnLst/>
            <a:rect l="l" t="t" r="r" b="b"/>
            <a:pathLst>
              <a:path w="35559" h="60325">
                <a:moveTo>
                  <a:pt x="12953" y="0"/>
                </a:moveTo>
                <a:lnTo>
                  <a:pt x="33527" y="0"/>
                </a:lnTo>
                <a:lnTo>
                  <a:pt x="34670" y="5460"/>
                </a:lnTo>
                <a:lnTo>
                  <a:pt x="35178" y="10921"/>
                </a:lnTo>
                <a:lnTo>
                  <a:pt x="35178" y="16255"/>
                </a:lnTo>
                <a:lnTo>
                  <a:pt x="35178" y="21716"/>
                </a:lnTo>
                <a:lnTo>
                  <a:pt x="23367" y="44830"/>
                </a:lnTo>
                <a:lnTo>
                  <a:pt x="19303" y="49402"/>
                </a:lnTo>
                <a:lnTo>
                  <a:pt x="13588" y="54355"/>
                </a:lnTo>
                <a:lnTo>
                  <a:pt x="6350" y="59816"/>
                </a:lnTo>
                <a:lnTo>
                  <a:pt x="0" y="52577"/>
                </a:lnTo>
                <a:lnTo>
                  <a:pt x="4063" y="48767"/>
                </a:lnTo>
                <a:lnTo>
                  <a:pt x="6984" y="45465"/>
                </a:lnTo>
                <a:lnTo>
                  <a:pt x="8762" y="42417"/>
                </a:lnTo>
                <a:lnTo>
                  <a:pt x="10540" y="39369"/>
                </a:lnTo>
                <a:lnTo>
                  <a:pt x="11810" y="35940"/>
                </a:lnTo>
                <a:lnTo>
                  <a:pt x="12573" y="32130"/>
                </a:lnTo>
                <a:lnTo>
                  <a:pt x="13461" y="28320"/>
                </a:lnTo>
                <a:lnTo>
                  <a:pt x="13842" y="23494"/>
                </a:lnTo>
                <a:lnTo>
                  <a:pt x="13842" y="17652"/>
                </a:lnTo>
                <a:lnTo>
                  <a:pt x="13842" y="11683"/>
                </a:lnTo>
                <a:lnTo>
                  <a:pt x="13588" y="5841"/>
                </a:lnTo>
                <a:lnTo>
                  <a:pt x="1295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69607" y="714755"/>
            <a:ext cx="180594" cy="1805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84593" y="734822"/>
            <a:ext cx="161925" cy="160655"/>
          </a:xfrm>
          <a:custGeom>
            <a:avLst/>
            <a:gdLst/>
            <a:ahLst/>
            <a:cxnLst/>
            <a:rect l="l" t="t" r="r" b="b"/>
            <a:pathLst>
              <a:path w="161925" h="160655">
                <a:moveTo>
                  <a:pt x="77850" y="0"/>
                </a:moveTo>
                <a:lnTo>
                  <a:pt x="30733" y="0"/>
                </a:lnTo>
                <a:lnTo>
                  <a:pt x="29463" y="5841"/>
                </a:lnTo>
                <a:lnTo>
                  <a:pt x="33527" y="6095"/>
                </a:lnTo>
                <a:lnTo>
                  <a:pt x="36449" y="6857"/>
                </a:lnTo>
                <a:lnTo>
                  <a:pt x="38226" y="8381"/>
                </a:lnTo>
                <a:lnTo>
                  <a:pt x="40131" y="9778"/>
                </a:lnTo>
                <a:lnTo>
                  <a:pt x="41021" y="12318"/>
                </a:lnTo>
                <a:lnTo>
                  <a:pt x="18414" y="125475"/>
                </a:lnTo>
                <a:lnTo>
                  <a:pt x="16763" y="133223"/>
                </a:lnTo>
                <a:lnTo>
                  <a:pt x="14604" y="141224"/>
                </a:lnTo>
                <a:lnTo>
                  <a:pt x="13715" y="143890"/>
                </a:lnTo>
                <a:lnTo>
                  <a:pt x="12826" y="146176"/>
                </a:lnTo>
                <a:lnTo>
                  <a:pt x="11616" y="148208"/>
                </a:lnTo>
                <a:lnTo>
                  <a:pt x="10667" y="149987"/>
                </a:lnTo>
                <a:lnTo>
                  <a:pt x="1270" y="154812"/>
                </a:lnTo>
                <a:lnTo>
                  <a:pt x="0" y="160527"/>
                </a:lnTo>
                <a:lnTo>
                  <a:pt x="46989" y="160527"/>
                </a:lnTo>
                <a:lnTo>
                  <a:pt x="48259" y="154812"/>
                </a:lnTo>
                <a:lnTo>
                  <a:pt x="43814" y="154431"/>
                </a:lnTo>
                <a:lnTo>
                  <a:pt x="40766" y="153415"/>
                </a:lnTo>
                <a:lnTo>
                  <a:pt x="37591" y="150494"/>
                </a:lnTo>
                <a:lnTo>
                  <a:pt x="36870" y="148208"/>
                </a:lnTo>
                <a:lnTo>
                  <a:pt x="36956" y="138556"/>
                </a:lnTo>
                <a:lnTo>
                  <a:pt x="37767" y="133223"/>
                </a:lnTo>
                <a:lnTo>
                  <a:pt x="38353" y="130175"/>
                </a:lnTo>
                <a:lnTo>
                  <a:pt x="39242" y="126364"/>
                </a:lnTo>
                <a:lnTo>
                  <a:pt x="49022" y="81914"/>
                </a:lnTo>
                <a:lnTo>
                  <a:pt x="133081" y="81914"/>
                </a:lnTo>
                <a:lnTo>
                  <a:pt x="135454" y="71119"/>
                </a:lnTo>
                <a:lnTo>
                  <a:pt x="51307" y="71119"/>
                </a:lnTo>
                <a:lnTo>
                  <a:pt x="60959" y="27558"/>
                </a:lnTo>
                <a:lnTo>
                  <a:pt x="62356" y="22098"/>
                </a:lnTo>
                <a:lnTo>
                  <a:pt x="63500" y="18795"/>
                </a:lnTo>
                <a:lnTo>
                  <a:pt x="64515" y="15493"/>
                </a:lnTo>
                <a:lnTo>
                  <a:pt x="76580" y="5841"/>
                </a:lnTo>
                <a:lnTo>
                  <a:pt x="77850" y="0"/>
                </a:lnTo>
                <a:close/>
              </a:path>
              <a:path w="161925" h="160655">
                <a:moveTo>
                  <a:pt x="133081" y="81914"/>
                </a:moveTo>
                <a:lnTo>
                  <a:pt x="112140" y="81914"/>
                </a:lnTo>
                <a:lnTo>
                  <a:pt x="102488" y="125475"/>
                </a:lnTo>
                <a:lnTo>
                  <a:pt x="100837" y="133223"/>
                </a:lnTo>
                <a:lnTo>
                  <a:pt x="98678" y="141224"/>
                </a:lnTo>
                <a:lnTo>
                  <a:pt x="85344" y="154812"/>
                </a:lnTo>
                <a:lnTo>
                  <a:pt x="84074" y="160527"/>
                </a:lnTo>
                <a:lnTo>
                  <a:pt x="131063" y="160527"/>
                </a:lnTo>
                <a:lnTo>
                  <a:pt x="132333" y="154812"/>
                </a:lnTo>
                <a:lnTo>
                  <a:pt x="128270" y="154431"/>
                </a:lnTo>
                <a:lnTo>
                  <a:pt x="125222" y="153542"/>
                </a:lnTo>
                <a:lnTo>
                  <a:pt x="123444" y="152145"/>
                </a:lnTo>
                <a:lnTo>
                  <a:pt x="121792" y="150622"/>
                </a:lnTo>
                <a:lnTo>
                  <a:pt x="120903" y="148208"/>
                </a:lnTo>
                <a:lnTo>
                  <a:pt x="121030" y="139953"/>
                </a:lnTo>
                <a:lnTo>
                  <a:pt x="121284" y="137287"/>
                </a:lnTo>
                <a:lnTo>
                  <a:pt x="121665" y="134619"/>
                </a:lnTo>
                <a:lnTo>
                  <a:pt x="122300" y="130937"/>
                </a:lnTo>
                <a:lnTo>
                  <a:pt x="133081" y="81914"/>
                </a:lnTo>
                <a:close/>
              </a:path>
              <a:path w="161925" h="160655">
                <a:moveTo>
                  <a:pt x="161925" y="0"/>
                </a:moveTo>
                <a:lnTo>
                  <a:pt x="114807" y="0"/>
                </a:lnTo>
                <a:lnTo>
                  <a:pt x="113537" y="5841"/>
                </a:lnTo>
                <a:lnTo>
                  <a:pt x="117601" y="6095"/>
                </a:lnTo>
                <a:lnTo>
                  <a:pt x="120523" y="6857"/>
                </a:lnTo>
                <a:lnTo>
                  <a:pt x="122300" y="8381"/>
                </a:lnTo>
                <a:lnTo>
                  <a:pt x="124205" y="9778"/>
                </a:lnTo>
                <a:lnTo>
                  <a:pt x="125095" y="12318"/>
                </a:lnTo>
                <a:lnTo>
                  <a:pt x="114553" y="71119"/>
                </a:lnTo>
                <a:lnTo>
                  <a:pt x="135454" y="71119"/>
                </a:lnTo>
                <a:lnTo>
                  <a:pt x="145033" y="27558"/>
                </a:lnTo>
                <a:lnTo>
                  <a:pt x="146430" y="22098"/>
                </a:lnTo>
                <a:lnTo>
                  <a:pt x="147574" y="18795"/>
                </a:lnTo>
                <a:lnTo>
                  <a:pt x="148589" y="15493"/>
                </a:lnTo>
                <a:lnTo>
                  <a:pt x="160654" y="5841"/>
                </a:lnTo>
                <a:lnTo>
                  <a:pt x="1619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84593" y="734822"/>
            <a:ext cx="161925" cy="160655"/>
          </a:xfrm>
          <a:custGeom>
            <a:avLst/>
            <a:gdLst/>
            <a:ahLst/>
            <a:cxnLst/>
            <a:rect l="l" t="t" r="r" b="b"/>
            <a:pathLst>
              <a:path w="161925" h="160655">
                <a:moveTo>
                  <a:pt x="30733" y="0"/>
                </a:moveTo>
                <a:lnTo>
                  <a:pt x="77850" y="0"/>
                </a:lnTo>
                <a:lnTo>
                  <a:pt x="76580" y="5841"/>
                </a:lnTo>
                <a:lnTo>
                  <a:pt x="73532" y="6476"/>
                </a:lnTo>
                <a:lnTo>
                  <a:pt x="71374" y="7112"/>
                </a:lnTo>
                <a:lnTo>
                  <a:pt x="70103" y="7874"/>
                </a:lnTo>
                <a:lnTo>
                  <a:pt x="68833" y="8762"/>
                </a:lnTo>
                <a:lnTo>
                  <a:pt x="67690" y="9905"/>
                </a:lnTo>
                <a:lnTo>
                  <a:pt x="66675" y="11429"/>
                </a:lnTo>
                <a:lnTo>
                  <a:pt x="65658" y="12953"/>
                </a:lnTo>
                <a:lnTo>
                  <a:pt x="64515" y="15493"/>
                </a:lnTo>
                <a:lnTo>
                  <a:pt x="63500" y="18795"/>
                </a:lnTo>
                <a:lnTo>
                  <a:pt x="62356" y="22098"/>
                </a:lnTo>
                <a:lnTo>
                  <a:pt x="60959" y="27558"/>
                </a:lnTo>
                <a:lnTo>
                  <a:pt x="59308" y="35051"/>
                </a:lnTo>
                <a:lnTo>
                  <a:pt x="51307" y="71119"/>
                </a:lnTo>
                <a:lnTo>
                  <a:pt x="114553" y="71119"/>
                </a:lnTo>
                <a:lnTo>
                  <a:pt x="122554" y="34925"/>
                </a:lnTo>
                <a:lnTo>
                  <a:pt x="123189" y="31750"/>
                </a:lnTo>
                <a:lnTo>
                  <a:pt x="123825" y="28320"/>
                </a:lnTo>
                <a:lnTo>
                  <a:pt x="124332" y="24637"/>
                </a:lnTo>
                <a:lnTo>
                  <a:pt x="124840" y="21081"/>
                </a:lnTo>
                <a:lnTo>
                  <a:pt x="125095" y="18161"/>
                </a:lnTo>
                <a:lnTo>
                  <a:pt x="125095" y="16001"/>
                </a:lnTo>
                <a:lnTo>
                  <a:pt x="125095" y="12318"/>
                </a:lnTo>
                <a:lnTo>
                  <a:pt x="124205" y="9778"/>
                </a:lnTo>
                <a:lnTo>
                  <a:pt x="122300" y="8381"/>
                </a:lnTo>
                <a:lnTo>
                  <a:pt x="120523" y="6857"/>
                </a:lnTo>
                <a:lnTo>
                  <a:pt x="117601" y="6095"/>
                </a:lnTo>
                <a:lnTo>
                  <a:pt x="113537" y="5841"/>
                </a:lnTo>
                <a:lnTo>
                  <a:pt x="114807" y="0"/>
                </a:lnTo>
                <a:lnTo>
                  <a:pt x="161925" y="0"/>
                </a:lnTo>
                <a:lnTo>
                  <a:pt x="160654" y="5841"/>
                </a:lnTo>
                <a:lnTo>
                  <a:pt x="157606" y="6476"/>
                </a:lnTo>
                <a:lnTo>
                  <a:pt x="155448" y="7112"/>
                </a:lnTo>
                <a:lnTo>
                  <a:pt x="154177" y="7874"/>
                </a:lnTo>
                <a:lnTo>
                  <a:pt x="152907" y="8762"/>
                </a:lnTo>
                <a:lnTo>
                  <a:pt x="151764" y="9905"/>
                </a:lnTo>
                <a:lnTo>
                  <a:pt x="150749" y="11429"/>
                </a:lnTo>
                <a:lnTo>
                  <a:pt x="149732" y="12953"/>
                </a:lnTo>
                <a:lnTo>
                  <a:pt x="148589" y="15493"/>
                </a:lnTo>
                <a:lnTo>
                  <a:pt x="147574" y="18795"/>
                </a:lnTo>
                <a:lnTo>
                  <a:pt x="146430" y="22098"/>
                </a:lnTo>
                <a:lnTo>
                  <a:pt x="145033" y="27558"/>
                </a:lnTo>
                <a:lnTo>
                  <a:pt x="143382" y="35051"/>
                </a:lnTo>
                <a:lnTo>
                  <a:pt x="123316" y="126364"/>
                </a:lnTo>
                <a:lnTo>
                  <a:pt x="122300" y="130937"/>
                </a:lnTo>
                <a:lnTo>
                  <a:pt x="121665" y="134619"/>
                </a:lnTo>
                <a:lnTo>
                  <a:pt x="121284" y="137287"/>
                </a:lnTo>
                <a:lnTo>
                  <a:pt x="121030" y="139953"/>
                </a:lnTo>
                <a:lnTo>
                  <a:pt x="120903" y="142493"/>
                </a:lnTo>
                <a:lnTo>
                  <a:pt x="120903" y="144652"/>
                </a:lnTo>
                <a:lnTo>
                  <a:pt x="120903" y="148208"/>
                </a:lnTo>
                <a:lnTo>
                  <a:pt x="132333" y="154812"/>
                </a:lnTo>
                <a:lnTo>
                  <a:pt x="131063" y="160527"/>
                </a:lnTo>
                <a:lnTo>
                  <a:pt x="84074" y="160527"/>
                </a:lnTo>
                <a:lnTo>
                  <a:pt x="85344" y="154812"/>
                </a:lnTo>
                <a:lnTo>
                  <a:pt x="88264" y="154304"/>
                </a:lnTo>
                <a:lnTo>
                  <a:pt x="90550" y="153542"/>
                </a:lnTo>
                <a:lnTo>
                  <a:pt x="92075" y="152526"/>
                </a:lnTo>
                <a:lnTo>
                  <a:pt x="93599" y="151383"/>
                </a:lnTo>
                <a:lnTo>
                  <a:pt x="94741" y="149987"/>
                </a:lnTo>
                <a:lnTo>
                  <a:pt x="95757" y="148081"/>
                </a:lnTo>
                <a:lnTo>
                  <a:pt x="96774" y="146176"/>
                </a:lnTo>
                <a:lnTo>
                  <a:pt x="102488" y="125475"/>
                </a:lnTo>
                <a:lnTo>
                  <a:pt x="112140" y="81914"/>
                </a:lnTo>
                <a:lnTo>
                  <a:pt x="49022" y="81914"/>
                </a:lnTo>
                <a:lnTo>
                  <a:pt x="39242" y="126364"/>
                </a:lnTo>
                <a:lnTo>
                  <a:pt x="38353" y="130175"/>
                </a:lnTo>
                <a:lnTo>
                  <a:pt x="37719" y="133476"/>
                </a:lnTo>
                <a:lnTo>
                  <a:pt x="37337" y="136016"/>
                </a:lnTo>
                <a:lnTo>
                  <a:pt x="36956" y="138556"/>
                </a:lnTo>
                <a:lnTo>
                  <a:pt x="36829" y="141477"/>
                </a:lnTo>
                <a:lnTo>
                  <a:pt x="36829" y="144652"/>
                </a:lnTo>
                <a:lnTo>
                  <a:pt x="36829" y="148081"/>
                </a:lnTo>
                <a:lnTo>
                  <a:pt x="37591" y="150494"/>
                </a:lnTo>
                <a:lnTo>
                  <a:pt x="39115" y="151891"/>
                </a:lnTo>
                <a:lnTo>
                  <a:pt x="40766" y="153415"/>
                </a:lnTo>
                <a:lnTo>
                  <a:pt x="43814" y="154431"/>
                </a:lnTo>
                <a:lnTo>
                  <a:pt x="48259" y="154812"/>
                </a:lnTo>
                <a:lnTo>
                  <a:pt x="46989" y="160527"/>
                </a:lnTo>
                <a:lnTo>
                  <a:pt x="0" y="160527"/>
                </a:lnTo>
                <a:lnTo>
                  <a:pt x="1270" y="154812"/>
                </a:lnTo>
                <a:lnTo>
                  <a:pt x="4317" y="154304"/>
                </a:lnTo>
                <a:lnTo>
                  <a:pt x="6476" y="153542"/>
                </a:lnTo>
                <a:lnTo>
                  <a:pt x="8000" y="152526"/>
                </a:lnTo>
                <a:lnTo>
                  <a:pt x="9525" y="151383"/>
                </a:lnTo>
                <a:lnTo>
                  <a:pt x="10667" y="149987"/>
                </a:lnTo>
                <a:lnTo>
                  <a:pt x="11683" y="148081"/>
                </a:lnTo>
                <a:lnTo>
                  <a:pt x="12826" y="146176"/>
                </a:lnTo>
                <a:lnTo>
                  <a:pt x="18414" y="125475"/>
                </a:lnTo>
                <a:lnTo>
                  <a:pt x="38480" y="34925"/>
                </a:lnTo>
                <a:lnTo>
                  <a:pt x="39115" y="31750"/>
                </a:lnTo>
                <a:lnTo>
                  <a:pt x="39750" y="28320"/>
                </a:lnTo>
                <a:lnTo>
                  <a:pt x="40258" y="24637"/>
                </a:lnTo>
                <a:lnTo>
                  <a:pt x="40766" y="21081"/>
                </a:lnTo>
                <a:lnTo>
                  <a:pt x="41021" y="18161"/>
                </a:lnTo>
                <a:lnTo>
                  <a:pt x="41021" y="16001"/>
                </a:lnTo>
                <a:lnTo>
                  <a:pt x="41021" y="12318"/>
                </a:lnTo>
                <a:lnTo>
                  <a:pt x="40131" y="9778"/>
                </a:lnTo>
                <a:lnTo>
                  <a:pt x="38226" y="8381"/>
                </a:lnTo>
                <a:lnTo>
                  <a:pt x="36449" y="6857"/>
                </a:lnTo>
                <a:lnTo>
                  <a:pt x="33527" y="6095"/>
                </a:lnTo>
                <a:lnTo>
                  <a:pt x="29463" y="5841"/>
                </a:lnTo>
                <a:lnTo>
                  <a:pt x="3073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49440" y="705624"/>
            <a:ext cx="93725" cy="2415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65188" y="725423"/>
            <a:ext cx="74295" cy="223520"/>
          </a:xfrm>
          <a:custGeom>
            <a:avLst/>
            <a:gdLst/>
            <a:ahLst/>
            <a:cxnLst/>
            <a:rect l="l" t="t" r="r" b="b"/>
            <a:pathLst>
              <a:path w="74295" h="223519">
                <a:moveTo>
                  <a:pt x="3175" y="0"/>
                </a:moveTo>
                <a:lnTo>
                  <a:pt x="0" y="9143"/>
                </a:lnTo>
                <a:lnTo>
                  <a:pt x="12908" y="14714"/>
                </a:lnTo>
                <a:lnTo>
                  <a:pt x="24018" y="22463"/>
                </a:lnTo>
                <a:lnTo>
                  <a:pt x="46634" y="58429"/>
                </a:lnTo>
                <a:lnTo>
                  <a:pt x="53975" y="110489"/>
                </a:lnTo>
                <a:lnTo>
                  <a:pt x="53161" y="130159"/>
                </a:lnTo>
                <a:lnTo>
                  <a:pt x="40766" y="178308"/>
                </a:lnTo>
                <a:lnTo>
                  <a:pt x="13120" y="208401"/>
                </a:lnTo>
                <a:lnTo>
                  <a:pt x="380" y="213995"/>
                </a:lnTo>
                <a:lnTo>
                  <a:pt x="3175" y="223012"/>
                </a:lnTo>
                <a:lnTo>
                  <a:pt x="45841" y="197794"/>
                </a:lnTo>
                <a:lnTo>
                  <a:pt x="69722" y="151034"/>
                </a:lnTo>
                <a:lnTo>
                  <a:pt x="74294" y="111633"/>
                </a:lnTo>
                <a:lnTo>
                  <a:pt x="73151" y="91176"/>
                </a:lnTo>
                <a:lnTo>
                  <a:pt x="56006" y="39115"/>
                </a:lnTo>
                <a:lnTo>
                  <a:pt x="19395" y="5861"/>
                </a:lnTo>
                <a:lnTo>
                  <a:pt x="317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965188" y="725423"/>
            <a:ext cx="74295" cy="223520"/>
          </a:xfrm>
          <a:custGeom>
            <a:avLst/>
            <a:gdLst/>
            <a:ahLst/>
            <a:cxnLst/>
            <a:rect l="l" t="t" r="r" b="b"/>
            <a:pathLst>
              <a:path w="74295" h="223519">
                <a:moveTo>
                  <a:pt x="3175" y="0"/>
                </a:moveTo>
                <a:lnTo>
                  <a:pt x="45787" y="25396"/>
                </a:lnTo>
                <a:lnTo>
                  <a:pt x="69722" y="72278"/>
                </a:lnTo>
                <a:lnTo>
                  <a:pt x="74294" y="111633"/>
                </a:lnTo>
                <a:lnTo>
                  <a:pt x="73151" y="132107"/>
                </a:lnTo>
                <a:lnTo>
                  <a:pt x="56006" y="184150"/>
                </a:lnTo>
                <a:lnTo>
                  <a:pt x="19413" y="217225"/>
                </a:lnTo>
                <a:lnTo>
                  <a:pt x="3175" y="223012"/>
                </a:lnTo>
                <a:lnTo>
                  <a:pt x="380" y="213995"/>
                </a:lnTo>
                <a:lnTo>
                  <a:pt x="13120" y="208401"/>
                </a:lnTo>
                <a:lnTo>
                  <a:pt x="24098" y="200580"/>
                </a:lnTo>
                <a:lnTo>
                  <a:pt x="46581" y="164068"/>
                </a:lnTo>
                <a:lnTo>
                  <a:pt x="53975" y="110489"/>
                </a:lnTo>
                <a:lnTo>
                  <a:pt x="53163" y="91438"/>
                </a:lnTo>
                <a:lnTo>
                  <a:pt x="40893" y="44450"/>
                </a:lnTo>
                <a:lnTo>
                  <a:pt x="12908" y="14714"/>
                </a:lnTo>
                <a:lnTo>
                  <a:pt x="0" y="9143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43300" y="1174978"/>
            <a:ext cx="142519" cy="1425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553586" y="1190625"/>
            <a:ext cx="132587" cy="1324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20667" y="1098803"/>
            <a:ext cx="1649730" cy="28117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35786" y="1118869"/>
            <a:ext cx="1630680" cy="261620"/>
          </a:xfrm>
          <a:custGeom>
            <a:avLst/>
            <a:gdLst/>
            <a:ahLst/>
            <a:cxnLst/>
            <a:rect l="l" t="t" r="r" b="b"/>
            <a:pathLst>
              <a:path w="1630679" h="261619">
                <a:moveTo>
                  <a:pt x="1561713" y="0"/>
                </a:moveTo>
                <a:lnTo>
                  <a:pt x="1559046" y="8635"/>
                </a:lnTo>
                <a:lnTo>
                  <a:pt x="1571045" y="14900"/>
                </a:lnTo>
                <a:lnTo>
                  <a:pt x="1581509" y="23987"/>
                </a:lnTo>
                <a:lnTo>
                  <a:pt x="1603541" y="67766"/>
                </a:lnTo>
                <a:lnTo>
                  <a:pt x="1610157" y="107858"/>
                </a:lnTo>
                <a:lnTo>
                  <a:pt x="1610989" y="130809"/>
                </a:lnTo>
                <a:lnTo>
                  <a:pt x="1610157" y="153741"/>
                </a:lnTo>
                <a:lnTo>
                  <a:pt x="1603541" y="193746"/>
                </a:lnTo>
                <a:lnTo>
                  <a:pt x="1581509" y="237489"/>
                </a:lnTo>
                <a:lnTo>
                  <a:pt x="1559046" y="252729"/>
                </a:lnTo>
                <a:lnTo>
                  <a:pt x="1561713" y="261492"/>
                </a:lnTo>
                <a:lnTo>
                  <a:pt x="1602628" y="232917"/>
                </a:lnTo>
                <a:lnTo>
                  <a:pt x="1620347" y="197584"/>
                </a:lnTo>
                <a:lnTo>
                  <a:pt x="1629300" y="154634"/>
                </a:lnTo>
                <a:lnTo>
                  <a:pt x="1630420" y="130682"/>
                </a:lnTo>
                <a:lnTo>
                  <a:pt x="1629300" y="106751"/>
                </a:lnTo>
                <a:lnTo>
                  <a:pt x="1620347" y="63888"/>
                </a:lnTo>
                <a:lnTo>
                  <a:pt x="1602628" y="28521"/>
                </a:lnTo>
                <a:lnTo>
                  <a:pt x="1577240" y="6078"/>
                </a:lnTo>
                <a:lnTo>
                  <a:pt x="1561713" y="0"/>
                </a:lnTo>
                <a:close/>
              </a:path>
              <a:path w="1630679" h="261619">
                <a:moveTo>
                  <a:pt x="68701" y="0"/>
                </a:moveTo>
                <a:lnTo>
                  <a:pt x="27731" y="28521"/>
                </a:lnTo>
                <a:lnTo>
                  <a:pt x="10066" y="63888"/>
                </a:lnTo>
                <a:lnTo>
                  <a:pt x="1113" y="106751"/>
                </a:lnTo>
                <a:lnTo>
                  <a:pt x="0" y="130809"/>
                </a:lnTo>
                <a:lnTo>
                  <a:pt x="1113" y="154634"/>
                </a:lnTo>
                <a:lnTo>
                  <a:pt x="10066" y="197584"/>
                </a:lnTo>
                <a:lnTo>
                  <a:pt x="27731" y="232918"/>
                </a:lnTo>
                <a:lnTo>
                  <a:pt x="68701" y="261492"/>
                </a:lnTo>
                <a:lnTo>
                  <a:pt x="71368" y="252729"/>
                </a:lnTo>
                <a:lnTo>
                  <a:pt x="59314" y="246538"/>
                </a:lnTo>
                <a:lnTo>
                  <a:pt x="48857" y="237489"/>
                </a:lnTo>
                <a:lnTo>
                  <a:pt x="26872" y="193746"/>
                </a:lnTo>
                <a:lnTo>
                  <a:pt x="20256" y="153741"/>
                </a:lnTo>
                <a:lnTo>
                  <a:pt x="19429" y="130682"/>
                </a:lnTo>
                <a:lnTo>
                  <a:pt x="20256" y="107858"/>
                </a:lnTo>
                <a:lnTo>
                  <a:pt x="26872" y="67766"/>
                </a:lnTo>
                <a:lnTo>
                  <a:pt x="48857" y="23987"/>
                </a:lnTo>
                <a:lnTo>
                  <a:pt x="71368" y="8635"/>
                </a:lnTo>
                <a:lnTo>
                  <a:pt x="6870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394833" y="1118869"/>
            <a:ext cx="71755" cy="261620"/>
          </a:xfrm>
          <a:custGeom>
            <a:avLst/>
            <a:gdLst/>
            <a:ahLst/>
            <a:cxnLst/>
            <a:rect l="l" t="t" r="r" b="b"/>
            <a:pathLst>
              <a:path w="71754" h="261619">
                <a:moveTo>
                  <a:pt x="2666" y="0"/>
                </a:moveTo>
                <a:lnTo>
                  <a:pt x="43582" y="28521"/>
                </a:lnTo>
                <a:lnTo>
                  <a:pt x="61301" y="63888"/>
                </a:lnTo>
                <a:lnTo>
                  <a:pt x="70254" y="106751"/>
                </a:lnTo>
                <a:lnTo>
                  <a:pt x="71374" y="130682"/>
                </a:lnTo>
                <a:lnTo>
                  <a:pt x="70254" y="154634"/>
                </a:lnTo>
                <a:lnTo>
                  <a:pt x="61301" y="197584"/>
                </a:lnTo>
                <a:lnTo>
                  <a:pt x="43582" y="232917"/>
                </a:lnTo>
                <a:lnTo>
                  <a:pt x="2666" y="261492"/>
                </a:lnTo>
                <a:lnTo>
                  <a:pt x="0" y="252729"/>
                </a:lnTo>
                <a:lnTo>
                  <a:pt x="11999" y="246538"/>
                </a:lnTo>
                <a:lnTo>
                  <a:pt x="22463" y="237489"/>
                </a:lnTo>
                <a:lnTo>
                  <a:pt x="44495" y="193746"/>
                </a:lnTo>
                <a:lnTo>
                  <a:pt x="51111" y="153741"/>
                </a:lnTo>
                <a:lnTo>
                  <a:pt x="51942" y="130809"/>
                </a:lnTo>
                <a:lnTo>
                  <a:pt x="51111" y="107858"/>
                </a:lnTo>
                <a:lnTo>
                  <a:pt x="44495" y="67766"/>
                </a:lnTo>
                <a:lnTo>
                  <a:pt x="22463" y="23987"/>
                </a:lnTo>
                <a:lnTo>
                  <a:pt x="0" y="8635"/>
                </a:lnTo>
                <a:lnTo>
                  <a:pt x="26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35780" y="1118869"/>
            <a:ext cx="71755" cy="261620"/>
          </a:xfrm>
          <a:custGeom>
            <a:avLst/>
            <a:gdLst/>
            <a:ahLst/>
            <a:cxnLst/>
            <a:rect l="l" t="t" r="r" b="b"/>
            <a:pathLst>
              <a:path w="71754" h="261619">
                <a:moveTo>
                  <a:pt x="68707" y="0"/>
                </a:moveTo>
                <a:lnTo>
                  <a:pt x="71374" y="8635"/>
                </a:lnTo>
                <a:lnTo>
                  <a:pt x="59320" y="14900"/>
                </a:lnTo>
                <a:lnTo>
                  <a:pt x="48863" y="23987"/>
                </a:lnTo>
                <a:lnTo>
                  <a:pt x="26878" y="67766"/>
                </a:lnTo>
                <a:lnTo>
                  <a:pt x="20262" y="107858"/>
                </a:lnTo>
                <a:lnTo>
                  <a:pt x="19431" y="130809"/>
                </a:lnTo>
                <a:lnTo>
                  <a:pt x="20262" y="153741"/>
                </a:lnTo>
                <a:lnTo>
                  <a:pt x="26878" y="193746"/>
                </a:lnTo>
                <a:lnTo>
                  <a:pt x="48863" y="237489"/>
                </a:lnTo>
                <a:lnTo>
                  <a:pt x="71374" y="252729"/>
                </a:lnTo>
                <a:lnTo>
                  <a:pt x="68707" y="261492"/>
                </a:lnTo>
                <a:lnTo>
                  <a:pt x="27737" y="232918"/>
                </a:lnTo>
                <a:lnTo>
                  <a:pt x="10072" y="197584"/>
                </a:lnTo>
                <a:lnTo>
                  <a:pt x="1119" y="154634"/>
                </a:lnTo>
                <a:lnTo>
                  <a:pt x="0" y="130682"/>
                </a:lnTo>
                <a:lnTo>
                  <a:pt x="1119" y="106751"/>
                </a:lnTo>
                <a:lnTo>
                  <a:pt x="10072" y="63888"/>
                </a:lnTo>
                <a:lnTo>
                  <a:pt x="27737" y="28521"/>
                </a:lnTo>
                <a:lnTo>
                  <a:pt x="53161" y="6078"/>
                </a:lnTo>
                <a:lnTo>
                  <a:pt x="6870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913632" y="1146047"/>
            <a:ext cx="131800" cy="16687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923919" y="1160907"/>
            <a:ext cx="122555" cy="15684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62984" y="1129271"/>
            <a:ext cx="392417" cy="22023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78096" y="1149603"/>
            <a:ext cx="373380" cy="200660"/>
          </a:xfrm>
          <a:custGeom>
            <a:avLst/>
            <a:gdLst/>
            <a:ahLst/>
            <a:cxnLst/>
            <a:rect l="l" t="t" r="r" b="b"/>
            <a:pathLst>
              <a:path w="373379" h="200659">
                <a:moveTo>
                  <a:pt x="309372" y="0"/>
                </a:moveTo>
                <a:lnTo>
                  <a:pt x="306577" y="8128"/>
                </a:lnTo>
                <a:lnTo>
                  <a:pt x="318150" y="13178"/>
                </a:lnTo>
                <a:lnTo>
                  <a:pt x="328104" y="20145"/>
                </a:lnTo>
                <a:lnTo>
                  <a:pt x="348394" y="52449"/>
                </a:lnTo>
                <a:lnTo>
                  <a:pt x="355091" y="99187"/>
                </a:lnTo>
                <a:lnTo>
                  <a:pt x="354333" y="116855"/>
                </a:lnTo>
                <a:lnTo>
                  <a:pt x="343153" y="160147"/>
                </a:lnTo>
                <a:lnTo>
                  <a:pt x="306831" y="192278"/>
                </a:lnTo>
                <a:lnTo>
                  <a:pt x="309372" y="200406"/>
                </a:lnTo>
                <a:lnTo>
                  <a:pt x="347698" y="177617"/>
                </a:lnTo>
                <a:lnTo>
                  <a:pt x="369220" y="135636"/>
                </a:lnTo>
                <a:lnTo>
                  <a:pt x="373379" y="100203"/>
                </a:lnTo>
                <a:lnTo>
                  <a:pt x="372334" y="81843"/>
                </a:lnTo>
                <a:lnTo>
                  <a:pt x="356742" y="35051"/>
                </a:lnTo>
                <a:lnTo>
                  <a:pt x="323917" y="5208"/>
                </a:lnTo>
                <a:lnTo>
                  <a:pt x="309372" y="0"/>
                </a:lnTo>
                <a:close/>
              </a:path>
              <a:path w="373379" h="200659">
                <a:moveTo>
                  <a:pt x="63880" y="0"/>
                </a:moveTo>
                <a:lnTo>
                  <a:pt x="25679" y="22770"/>
                </a:lnTo>
                <a:lnTo>
                  <a:pt x="4111" y="64865"/>
                </a:lnTo>
                <a:lnTo>
                  <a:pt x="0" y="100203"/>
                </a:lnTo>
                <a:lnTo>
                  <a:pt x="1025" y="118633"/>
                </a:lnTo>
                <a:lnTo>
                  <a:pt x="16510" y="165354"/>
                </a:lnTo>
                <a:lnTo>
                  <a:pt x="49335" y="195143"/>
                </a:lnTo>
                <a:lnTo>
                  <a:pt x="63880" y="200406"/>
                </a:lnTo>
                <a:lnTo>
                  <a:pt x="66420" y="192278"/>
                </a:lnTo>
                <a:lnTo>
                  <a:pt x="55012" y="187203"/>
                </a:lnTo>
                <a:lnTo>
                  <a:pt x="45164" y="180165"/>
                </a:lnTo>
                <a:lnTo>
                  <a:pt x="24931" y="147335"/>
                </a:lnTo>
                <a:lnTo>
                  <a:pt x="18287" y="99187"/>
                </a:lnTo>
                <a:lnTo>
                  <a:pt x="19026" y="82115"/>
                </a:lnTo>
                <a:lnTo>
                  <a:pt x="30099" y="39878"/>
                </a:lnTo>
                <a:lnTo>
                  <a:pt x="66801" y="8128"/>
                </a:lnTo>
                <a:lnTo>
                  <a:pt x="638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384675" y="1149603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59">
                <a:moveTo>
                  <a:pt x="2794" y="0"/>
                </a:moveTo>
                <a:lnTo>
                  <a:pt x="41048" y="22770"/>
                </a:lnTo>
                <a:lnTo>
                  <a:pt x="62626" y="64865"/>
                </a:lnTo>
                <a:lnTo>
                  <a:pt x="66801" y="100203"/>
                </a:lnTo>
                <a:lnTo>
                  <a:pt x="65758" y="118633"/>
                </a:lnTo>
                <a:lnTo>
                  <a:pt x="50291" y="165354"/>
                </a:lnTo>
                <a:lnTo>
                  <a:pt x="17395" y="195143"/>
                </a:lnTo>
                <a:lnTo>
                  <a:pt x="2794" y="200406"/>
                </a:lnTo>
                <a:lnTo>
                  <a:pt x="253" y="192278"/>
                </a:lnTo>
                <a:lnTo>
                  <a:pt x="11680" y="187203"/>
                </a:lnTo>
                <a:lnTo>
                  <a:pt x="21558" y="180165"/>
                </a:lnTo>
                <a:lnTo>
                  <a:pt x="41763" y="147335"/>
                </a:lnTo>
                <a:lnTo>
                  <a:pt x="48513" y="99187"/>
                </a:lnTo>
                <a:lnTo>
                  <a:pt x="47773" y="82115"/>
                </a:lnTo>
                <a:lnTo>
                  <a:pt x="36575" y="39878"/>
                </a:lnTo>
                <a:lnTo>
                  <a:pt x="0" y="8128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73525" y="1145032"/>
            <a:ext cx="205079" cy="2095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47565" y="1165478"/>
            <a:ext cx="127000" cy="146050"/>
          </a:xfrm>
          <a:custGeom>
            <a:avLst/>
            <a:gdLst/>
            <a:ahLst/>
            <a:cxnLst/>
            <a:rect l="l" t="t" r="r" b="b"/>
            <a:pathLst>
              <a:path w="127000" h="146050">
                <a:moveTo>
                  <a:pt x="106425" y="0"/>
                </a:moveTo>
                <a:lnTo>
                  <a:pt x="90550" y="0"/>
                </a:lnTo>
                <a:lnTo>
                  <a:pt x="22213" y="117983"/>
                </a:lnTo>
                <a:lnTo>
                  <a:pt x="18796" y="123825"/>
                </a:lnTo>
                <a:lnTo>
                  <a:pt x="1143" y="140716"/>
                </a:lnTo>
                <a:lnTo>
                  <a:pt x="0" y="145923"/>
                </a:lnTo>
                <a:lnTo>
                  <a:pt x="43307" y="145923"/>
                </a:lnTo>
                <a:lnTo>
                  <a:pt x="44450" y="140716"/>
                </a:lnTo>
                <a:lnTo>
                  <a:pt x="37337" y="139573"/>
                </a:lnTo>
                <a:lnTo>
                  <a:pt x="33782" y="136144"/>
                </a:lnTo>
                <a:lnTo>
                  <a:pt x="33782" y="127508"/>
                </a:lnTo>
                <a:lnTo>
                  <a:pt x="34417" y="124460"/>
                </a:lnTo>
                <a:lnTo>
                  <a:pt x="47498" y="98044"/>
                </a:lnTo>
                <a:lnTo>
                  <a:pt x="112765" y="98044"/>
                </a:lnTo>
                <a:lnTo>
                  <a:pt x="112173" y="88900"/>
                </a:lnTo>
                <a:lnTo>
                  <a:pt x="52197" y="88900"/>
                </a:lnTo>
                <a:lnTo>
                  <a:pt x="89916" y="22351"/>
                </a:lnTo>
                <a:lnTo>
                  <a:pt x="107871" y="22351"/>
                </a:lnTo>
                <a:lnTo>
                  <a:pt x="106425" y="0"/>
                </a:lnTo>
                <a:close/>
              </a:path>
              <a:path w="127000" h="146050">
                <a:moveTo>
                  <a:pt x="112765" y="98044"/>
                </a:moveTo>
                <a:lnTo>
                  <a:pt x="93980" y="98044"/>
                </a:lnTo>
                <a:lnTo>
                  <a:pt x="94742" y="111633"/>
                </a:lnTo>
                <a:lnTo>
                  <a:pt x="94960" y="117094"/>
                </a:lnTo>
                <a:lnTo>
                  <a:pt x="82676" y="140716"/>
                </a:lnTo>
                <a:lnTo>
                  <a:pt x="81534" y="145923"/>
                </a:lnTo>
                <a:lnTo>
                  <a:pt x="125475" y="145923"/>
                </a:lnTo>
                <a:lnTo>
                  <a:pt x="126619" y="140716"/>
                </a:lnTo>
                <a:lnTo>
                  <a:pt x="123571" y="140335"/>
                </a:lnTo>
                <a:lnTo>
                  <a:pt x="121285" y="139319"/>
                </a:lnTo>
                <a:lnTo>
                  <a:pt x="119761" y="137795"/>
                </a:lnTo>
                <a:lnTo>
                  <a:pt x="118110" y="136271"/>
                </a:lnTo>
                <a:lnTo>
                  <a:pt x="116839" y="133985"/>
                </a:lnTo>
                <a:lnTo>
                  <a:pt x="115950" y="130810"/>
                </a:lnTo>
                <a:lnTo>
                  <a:pt x="115099" y="127888"/>
                </a:lnTo>
                <a:lnTo>
                  <a:pt x="115024" y="127508"/>
                </a:lnTo>
                <a:lnTo>
                  <a:pt x="114426" y="123444"/>
                </a:lnTo>
                <a:lnTo>
                  <a:pt x="112765" y="98044"/>
                </a:lnTo>
                <a:close/>
              </a:path>
              <a:path w="127000" h="146050">
                <a:moveTo>
                  <a:pt x="107871" y="22351"/>
                </a:moveTo>
                <a:lnTo>
                  <a:pt x="91059" y="22351"/>
                </a:lnTo>
                <a:lnTo>
                  <a:pt x="91059" y="30480"/>
                </a:lnTo>
                <a:lnTo>
                  <a:pt x="91312" y="44323"/>
                </a:lnTo>
                <a:lnTo>
                  <a:pt x="91567" y="50165"/>
                </a:lnTo>
                <a:lnTo>
                  <a:pt x="93599" y="88900"/>
                </a:lnTo>
                <a:lnTo>
                  <a:pt x="112173" y="88900"/>
                </a:lnTo>
                <a:lnTo>
                  <a:pt x="107871" y="2235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99763" y="1187830"/>
            <a:ext cx="41910" cy="66675"/>
          </a:xfrm>
          <a:custGeom>
            <a:avLst/>
            <a:gdLst/>
            <a:ahLst/>
            <a:cxnLst/>
            <a:rect l="l" t="t" r="r" b="b"/>
            <a:pathLst>
              <a:path w="41910" h="66675">
                <a:moveTo>
                  <a:pt x="37719" y="0"/>
                </a:moveTo>
                <a:lnTo>
                  <a:pt x="0" y="66548"/>
                </a:lnTo>
                <a:lnTo>
                  <a:pt x="41401" y="66548"/>
                </a:lnTo>
                <a:lnTo>
                  <a:pt x="39624" y="32512"/>
                </a:lnTo>
                <a:lnTo>
                  <a:pt x="39370" y="27813"/>
                </a:lnTo>
                <a:lnTo>
                  <a:pt x="39115" y="21971"/>
                </a:lnTo>
                <a:lnTo>
                  <a:pt x="38988" y="15113"/>
                </a:lnTo>
                <a:lnTo>
                  <a:pt x="38862" y="8128"/>
                </a:lnTo>
                <a:lnTo>
                  <a:pt x="38862" y="3048"/>
                </a:lnTo>
                <a:lnTo>
                  <a:pt x="38862" y="0"/>
                </a:lnTo>
                <a:lnTo>
                  <a:pt x="377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147565" y="1165478"/>
            <a:ext cx="127000" cy="146050"/>
          </a:xfrm>
          <a:custGeom>
            <a:avLst/>
            <a:gdLst/>
            <a:ahLst/>
            <a:cxnLst/>
            <a:rect l="l" t="t" r="r" b="b"/>
            <a:pathLst>
              <a:path w="127000" h="146050">
                <a:moveTo>
                  <a:pt x="90550" y="0"/>
                </a:moveTo>
                <a:lnTo>
                  <a:pt x="106425" y="0"/>
                </a:lnTo>
                <a:lnTo>
                  <a:pt x="114046" y="117856"/>
                </a:lnTo>
                <a:lnTo>
                  <a:pt x="114426" y="123444"/>
                </a:lnTo>
                <a:lnTo>
                  <a:pt x="115062" y="127762"/>
                </a:lnTo>
                <a:lnTo>
                  <a:pt x="115950" y="130810"/>
                </a:lnTo>
                <a:lnTo>
                  <a:pt x="116839" y="133985"/>
                </a:lnTo>
                <a:lnTo>
                  <a:pt x="118110" y="136271"/>
                </a:lnTo>
                <a:lnTo>
                  <a:pt x="119761" y="137795"/>
                </a:lnTo>
                <a:lnTo>
                  <a:pt x="121285" y="139319"/>
                </a:lnTo>
                <a:lnTo>
                  <a:pt x="123571" y="140335"/>
                </a:lnTo>
                <a:lnTo>
                  <a:pt x="126619" y="140716"/>
                </a:lnTo>
                <a:lnTo>
                  <a:pt x="125475" y="145923"/>
                </a:lnTo>
                <a:lnTo>
                  <a:pt x="81534" y="145923"/>
                </a:lnTo>
                <a:lnTo>
                  <a:pt x="82676" y="140716"/>
                </a:lnTo>
                <a:lnTo>
                  <a:pt x="86868" y="140335"/>
                </a:lnTo>
                <a:lnTo>
                  <a:pt x="89916" y="138811"/>
                </a:lnTo>
                <a:lnTo>
                  <a:pt x="91948" y="135890"/>
                </a:lnTo>
                <a:lnTo>
                  <a:pt x="93980" y="132969"/>
                </a:lnTo>
                <a:lnTo>
                  <a:pt x="94996" y="127888"/>
                </a:lnTo>
                <a:lnTo>
                  <a:pt x="94996" y="120650"/>
                </a:lnTo>
                <a:lnTo>
                  <a:pt x="94996" y="117983"/>
                </a:lnTo>
                <a:lnTo>
                  <a:pt x="94869" y="114935"/>
                </a:lnTo>
                <a:lnTo>
                  <a:pt x="94742" y="111633"/>
                </a:lnTo>
                <a:lnTo>
                  <a:pt x="93980" y="98044"/>
                </a:lnTo>
                <a:lnTo>
                  <a:pt x="47498" y="98044"/>
                </a:lnTo>
                <a:lnTo>
                  <a:pt x="33782" y="127508"/>
                </a:lnTo>
                <a:lnTo>
                  <a:pt x="33782" y="130175"/>
                </a:lnTo>
                <a:lnTo>
                  <a:pt x="33782" y="136144"/>
                </a:lnTo>
                <a:lnTo>
                  <a:pt x="37337" y="139573"/>
                </a:lnTo>
                <a:lnTo>
                  <a:pt x="44450" y="140716"/>
                </a:lnTo>
                <a:lnTo>
                  <a:pt x="43307" y="145923"/>
                </a:lnTo>
                <a:lnTo>
                  <a:pt x="0" y="145923"/>
                </a:lnTo>
                <a:lnTo>
                  <a:pt x="1143" y="140716"/>
                </a:lnTo>
                <a:lnTo>
                  <a:pt x="3429" y="140462"/>
                </a:lnTo>
                <a:lnTo>
                  <a:pt x="5461" y="139573"/>
                </a:lnTo>
                <a:lnTo>
                  <a:pt x="7366" y="138175"/>
                </a:lnTo>
                <a:lnTo>
                  <a:pt x="9271" y="136779"/>
                </a:lnTo>
                <a:lnTo>
                  <a:pt x="11430" y="134493"/>
                </a:lnTo>
                <a:lnTo>
                  <a:pt x="13588" y="131572"/>
                </a:lnTo>
                <a:lnTo>
                  <a:pt x="15748" y="128650"/>
                </a:lnTo>
                <a:lnTo>
                  <a:pt x="18796" y="123825"/>
                </a:lnTo>
                <a:lnTo>
                  <a:pt x="22733" y="117094"/>
                </a:lnTo>
                <a:lnTo>
                  <a:pt x="9055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280915" y="1235936"/>
            <a:ext cx="84582" cy="11966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295775" y="1255902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4">
                <a:moveTo>
                  <a:pt x="42417" y="18287"/>
                </a:moveTo>
                <a:lnTo>
                  <a:pt x="24384" y="18287"/>
                </a:lnTo>
                <a:lnTo>
                  <a:pt x="25526" y="18669"/>
                </a:lnTo>
                <a:lnTo>
                  <a:pt x="26288" y="19558"/>
                </a:lnTo>
                <a:lnTo>
                  <a:pt x="27050" y="20320"/>
                </a:lnTo>
                <a:lnTo>
                  <a:pt x="27224" y="20955"/>
                </a:lnTo>
                <a:lnTo>
                  <a:pt x="27326" y="82296"/>
                </a:lnTo>
                <a:lnTo>
                  <a:pt x="27177" y="83693"/>
                </a:lnTo>
                <a:lnTo>
                  <a:pt x="4190" y="92963"/>
                </a:lnTo>
                <a:lnTo>
                  <a:pt x="4190" y="99695"/>
                </a:lnTo>
                <a:lnTo>
                  <a:pt x="65532" y="99695"/>
                </a:lnTo>
                <a:lnTo>
                  <a:pt x="65532" y="92963"/>
                </a:lnTo>
                <a:lnTo>
                  <a:pt x="62484" y="92963"/>
                </a:lnTo>
                <a:lnTo>
                  <a:pt x="59689" y="92837"/>
                </a:lnTo>
                <a:lnTo>
                  <a:pt x="55245" y="92583"/>
                </a:lnTo>
                <a:lnTo>
                  <a:pt x="53339" y="92329"/>
                </a:lnTo>
                <a:lnTo>
                  <a:pt x="51688" y="92201"/>
                </a:lnTo>
                <a:lnTo>
                  <a:pt x="48767" y="91694"/>
                </a:lnTo>
                <a:lnTo>
                  <a:pt x="46736" y="90932"/>
                </a:lnTo>
                <a:lnTo>
                  <a:pt x="45974" y="90550"/>
                </a:lnTo>
                <a:lnTo>
                  <a:pt x="44830" y="89408"/>
                </a:lnTo>
                <a:lnTo>
                  <a:pt x="44323" y="89026"/>
                </a:lnTo>
                <a:lnTo>
                  <a:pt x="43941" y="88392"/>
                </a:lnTo>
                <a:lnTo>
                  <a:pt x="43561" y="87884"/>
                </a:lnTo>
                <a:lnTo>
                  <a:pt x="42799" y="85598"/>
                </a:lnTo>
                <a:lnTo>
                  <a:pt x="42447" y="82550"/>
                </a:lnTo>
                <a:lnTo>
                  <a:pt x="42417" y="18287"/>
                </a:lnTo>
                <a:close/>
              </a:path>
              <a:path w="66039" h="99694">
                <a:moveTo>
                  <a:pt x="42799" y="0"/>
                </a:moveTo>
                <a:lnTo>
                  <a:pt x="37973" y="0"/>
                </a:lnTo>
                <a:lnTo>
                  <a:pt x="31623" y="3429"/>
                </a:lnTo>
                <a:lnTo>
                  <a:pt x="25273" y="6985"/>
                </a:lnTo>
                <a:lnTo>
                  <a:pt x="18923" y="10413"/>
                </a:lnTo>
                <a:lnTo>
                  <a:pt x="12700" y="13970"/>
                </a:lnTo>
                <a:lnTo>
                  <a:pt x="6350" y="17399"/>
                </a:lnTo>
                <a:lnTo>
                  <a:pt x="0" y="20955"/>
                </a:lnTo>
                <a:lnTo>
                  <a:pt x="635" y="22098"/>
                </a:lnTo>
                <a:lnTo>
                  <a:pt x="1142" y="23368"/>
                </a:lnTo>
                <a:lnTo>
                  <a:pt x="1777" y="24511"/>
                </a:lnTo>
                <a:lnTo>
                  <a:pt x="2286" y="25781"/>
                </a:lnTo>
                <a:lnTo>
                  <a:pt x="3555" y="28067"/>
                </a:lnTo>
                <a:lnTo>
                  <a:pt x="12700" y="22351"/>
                </a:lnTo>
                <a:lnTo>
                  <a:pt x="15875" y="20700"/>
                </a:lnTo>
                <a:lnTo>
                  <a:pt x="18923" y="19050"/>
                </a:lnTo>
                <a:lnTo>
                  <a:pt x="21336" y="18287"/>
                </a:lnTo>
                <a:lnTo>
                  <a:pt x="42417" y="18287"/>
                </a:lnTo>
                <a:lnTo>
                  <a:pt x="42417" y="9906"/>
                </a:lnTo>
                <a:lnTo>
                  <a:pt x="42545" y="7620"/>
                </a:lnTo>
                <a:lnTo>
                  <a:pt x="42639" y="3429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295775" y="1255902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4">
                <a:moveTo>
                  <a:pt x="37973" y="0"/>
                </a:moveTo>
                <a:lnTo>
                  <a:pt x="42799" y="0"/>
                </a:lnTo>
                <a:lnTo>
                  <a:pt x="42672" y="2794"/>
                </a:lnTo>
                <a:lnTo>
                  <a:pt x="42545" y="5461"/>
                </a:lnTo>
                <a:lnTo>
                  <a:pt x="42545" y="7620"/>
                </a:lnTo>
                <a:lnTo>
                  <a:pt x="42417" y="9906"/>
                </a:lnTo>
                <a:lnTo>
                  <a:pt x="42417" y="12064"/>
                </a:lnTo>
                <a:lnTo>
                  <a:pt x="42417" y="14224"/>
                </a:lnTo>
                <a:lnTo>
                  <a:pt x="42417" y="82296"/>
                </a:lnTo>
                <a:lnTo>
                  <a:pt x="42545" y="83438"/>
                </a:lnTo>
                <a:lnTo>
                  <a:pt x="42672" y="84582"/>
                </a:lnTo>
                <a:lnTo>
                  <a:pt x="42799" y="85598"/>
                </a:lnTo>
                <a:lnTo>
                  <a:pt x="43052" y="86360"/>
                </a:lnTo>
                <a:lnTo>
                  <a:pt x="43307" y="87122"/>
                </a:lnTo>
                <a:lnTo>
                  <a:pt x="43561" y="87884"/>
                </a:lnTo>
                <a:lnTo>
                  <a:pt x="43941" y="88392"/>
                </a:lnTo>
                <a:lnTo>
                  <a:pt x="44323" y="89026"/>
                </a:lnTo>
                <a:lnTo>
                  <a:pt x="44830" y="89408"/>
                </a:lnTo>
                <a:lnTo>
                  <a:pt x="45338" y="89916"/>
                </a:lnTo>
                <a:lnTo>
                  <a:pt x="45974" y="90550"/>
                </a:lnTo>
                <a:lnTo>
                  <a:pt x="46736" y="90932"/>
                </a:lnTo>
                <a:lnTo>
                  <a:pt x="47751" y="91312"/>
                </a:lnTo>
                <a:lnTo>
                  <a:pt x="48767" y="91694"/>
                </a:lnTo>
                <a:lnTo>
                  <a:pt x="50164" y="91948"/>
                </a:lnTo>
                <a:lnTo>
                  <a:pt x="51688" y="92201"/>
                </a:lnTo>
                <a:lnTo>
                  <a:pt x="53339" y="92329"/>
                </a:lnTo>
                <a:lnTo>
                  <a:pt x="55245" y="92583"/>
                </a:lnTo>
                <a:lnTo>
                  <a:pt x="57530" y="92710"/>
                </a:lnTo>
                <a:lnTo>
                  <a:pt x="59689" y="92837"/>
                </a:lnTo>
                <a:lnTo>
                  <a:pt x="62484" y="92963"/>
                </a:lnTo>
                <a:lnTo>
                  <a:pt x="65532" y="92963"/>
                </a:lnTo>
                <a:lnTo>
                  <a:pt x="65532" y="99695"/>
                </a:lnTo>
                <a:lnTo>
                  <a:pt x="4190" y="99695"/>
                </a:lnTo>
                <a:lnTo>
                  <a:pt x="4190" y="92963"/>
                </a:lnTo>
                <a:lnTo>
                  <a:pt x="7238" y="92837"/>
                </a:lnTo>
                <a:lnTo>
                  <a:pt x="9778" y="92710"/>
                </a:lnTo>
                <a:lnTo>
                  <a:pt x="11937" y="92583"/>
                </a:lnTo>
                <a:lnTo>
                  <a:pt x="14097" y="92456"/>
                </a:lnTo>
                <a:lnTo>
                  <a:pt x="15875" y="92329"/>
                </a:lnTo>
                <a:lnTo>
                  <a:pt x="17399" y="92075"/>
                </a:lnTo>
                <a:lnTo>
                  <a:pt x="18923" y="91821"/>
                </a:lnTo>
                <a:lnTo>
                  <a:pt x="20065" y="91567"/>
                </a:lnTo>
                <a:lnTo>
                  <a:pt x="20954" y="91312"/>
                </a:lnTo>
                <a:lnTo>
                  <a:pt x="21844" y="91059"/>
                </a:lnTo>
                <a:lnTo>
                  <a:pt x="22605" y="90677"/>
                </a:lnTo>
                <a:lnTo>
                  <a:pt x="23367" y="90297"/>
                </a:lnTo>
                <a:lnTo>
                  <a:pt x="24002" y="89788"/>
                </a:lnTo>
                <a:lnTo>
                  <a:pt x="24637" y="89281"/>
                </a:lnTo>
                <a:lnTo>
                  <a:pt x="27432" y="81025"/>
                </a:lnTo>
                <a:lnTo>
                  <a:pt x="27432" y="79248"/>
                </a:lnTo>
                <a:lnTo>
                  <a:pt x="27432" y="23749"/>
                </a:lnTo>
                <a:lnTo>
                  <a:pt x="27432" y="21717"/>
                </a:lnTo>
                <a:lnTo>
                  <a:pt x="27050" y="20320"/>
                </a:lnTo>
                <a:lnTo>
                  <a:pt x="26288" y="19558"/>
                </a:lnTo>
                <a:lnTo>
                  <a:pt x="25526" y="18669"/>
                </a:lnTo>
                <a:lnTo>
                  <a:pt x="24384" y="18287"/>
                </a:lnTo>
                <a:lnTo>
                  <a:pt x="22987" y="18287"/>
                </a:lnTo>
                <a:lnTo>
                  <a:pt x="21336" y="18287"/>
                </a:lnTo>
                <a:lnTo>
                  <a:pt x="18923" y="19050"/>
                </a:lnTo>
                <a:lnTo>
                  <a:pt x="15875" y="20700"/>
                </a:lnTo>
                <a:lnTo>
                  <a:pt x="12700" y="22351"/>
                </a:lnTo>
                <a:lnTo>
                  <a:pt x="8636" y="24892"/>
                </a:lnTo>
                <a:lnTo>
                  <a:pt x="3555" y="28067"/>
                </a:lnTo>
                <a:lnTo>
                  <a:pt x="2921" y="26924"/>
                </a:lnTo>
                <a:lnTo>
                  <a:pt x="2286" y="25781"/>
                </a:lnTo>
                <a:lnTo>
                  <a:pt x="1777" y="24511"/>
                </a:lnTo>
                <a:lnTo>
                  <a:pt x="1142" y="23368"/>
                </a:lnTo>
                <a:lnTo>
                  <a:pt x="635" y="22098"/>
                </a:lnTo>
                <a:lnTo>
                  <a:pt x="0" y="20955"/>
                </a:lnTo>
                <a:lnTo>
                  <a:pt x="6350" y="17399"/>
                </a:lnTo>
                <a:lnTo>
                  <a:pt x="12700" y="13970"/>
                </a:lnTo>
                <a:lnTo>
                  <a:pt x="18923" y="10413"/>
                </a:lnTo>
                <a:lnTo>
                  <a:pt x="25273" y="6985"/>
                </a:lnTo>
                <a:lnTo>
                  <a:pt x="31623" y="3429"/>
                </a:lnTo>
                <a:lnTo>
                  <a:pt x="3797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457700" y="1268014"/>
            <a:ext cx="51117" cy="7234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473066" y="1286891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4" y="0"/>
                </a:lnTo>
                <a:lnTo>
                  <a:pt x="12192" y="5207"/>
                </a:lnTo>
                <a:lnTo>
                  <a:pt x="12319" y="21082"/>
                </a:lnTo>
                <a:lnTo>
                  <a:pt x="12065" y="25400"/>
                </a:lnTo>
                <a:lnTo>
                  <a:pt x="11303" y="28829"/>
                </a:lnTo>
                <a:lnTo>
                  <a:pt x="10668" y="32258"/>
                </a:lnTo>
                <a:lnTo>
                  <a:pt x="0" y="47244"/>
                </a:lnTo>
                <a:lnTo>
                  <a:pt x="5715" y="53721"/>
                </a:lnTo>
                <a:lnTo>
                  <a:pt x="12192" y="48768"/>
                </a:lnTo>
                <a:lnTo>
                  <a:pt x="17272" y="44323"/>
                </a:lnTo>
                <a:lnTo>
                  <a:pt x="20955" y="40259"/>
                </a:lnTo>
                <a:lnTo>
                  <a:pt x="24637" y="36322"/>
                </a:lnTo>
                <a:lnTo>
                  <a:pt x="27432" y="32131"/>
                </a:lnTo>
                <a:lnTo>
                  <a:pt x="30734" y="24003"/>
                </a:lnTo>
                <a:lnTo>
                  <a:pt x="31623" y="19558"/>
                </a:lnTo>
                <a:lnTo>
                  <a:pt x="31623" y="9779"/>
                </a:lnTo>
                <a:lnTo>
                  <a:pt x="31115" y="4953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473066" y="1286891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4" y="0"/>
                </a:moveTo>
                <a:lnTo>
                  <a:pt x="30099" y="0"/>
                </a:lnTo>
                <a:lnTo>
                  <a:pt x="31115" y="4953"/>
                </a:lnTo>
                <a:lnTo>
                  <a:pt x="31623" y="9779"/>
                </a:lnTo>
                <a:lnTo>
                  <a:pt x="31623" y="14605"/>
                </a:lnTo>
                <a:lnTo>
                  <a:pt x="31623" y="19558"/>
                </a:lnTo>
                <a:lnTo>
                  <a:pt x="30734" y="24003"/>
                </a:lnTo>
                <a:lnTo>
                  <a:pt x="29083" y="28067"/>
                </a:lnTo>
                <a:lnTo>
                  <a:pt x="27432" y="32131"/>
                </a:lnTo>
                <a:lnTo>
                  <a:pt x="24637" y="36322"/>
                </a:lnTo>
                <a:lnTo>
                  <a:pt x="20955" y="40259"/>
                </a:lnTo>
                <a:lnTo>
                  <a:pt x="17272" y="44323"/>
                </a:lnTo>
                <a:lnTo>
                  <a:pt x="12192" y="48768"/>
                </a:lnTo>
                <a:lnTo>
                  <a:pt x="5715" y="53721"/>
                </a:lnTo>
                <a:lnTo>
                  <a:pt x="0" y="47244"/>
                </a:lnTo>
                <a:lnTo>
                  <a:pt x="3556" y="43814"/>
                </a:lnTo>
                <a:lnTo>
                  <a:pt x="6223" y="40767"/>
                </a:lnTo>
                <a:lnTo>
                  <a:pt x="7874" y="38100"/>
                </a:lnTo>
                <a:lnTo>
                  <a:pt x="9398" y="35433"/>
                </a:lnTo>
                <a:lnTo>
                  <a:pt x="10668" y="32258"/>
                </a:lnTo>
                <a:lnTo>
                  <a:pt x="11303" y="28829"/>
                </a:lnTo>
                <a:lnTo>
                  <a:pt x="12065" y="25400"/>
                </a:lnTo>
                <a:lnTo>
                  <a:pt x="12319" y="21082"/>
                </a:lnTo>
                <a:lnTo>
                  <a:pt x="12319" y="15875"/>
                </a:lnTo>
                <a:lnTo>
                  <a:pt x="12319" y="10541"/>
                </a:lnTo>
                <a:lnTo>
                  <a:pt x="12192" y="5207"/>
                </a:lnTo>
                <a:lnTo>
                  <a:pt x="116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561332" y="1267967"/>
            <a:ext cx="144017" cy="4343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79696" y="1286891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5">
                <a:moveTo>
                  <a:pt x="21336" y="0"/>
                </a:moveTo>
                <a:lnTo>
                  <a:pt x="0" y="0"/>
                </a:lnTo>
                <a:lnTo>
                  <a:pt x="0" y="24511"/>
                </a:lnTo>
                <a:lnTo>
                  <a:pt x="21336" y="24511"/>
                </a:lnTo>
                <a:lnTo>
                  <a:pt x="213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627879" y="1286891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5">
                <a:moveTo>
                  <a:pt x="21336" y="0"/>
                </a:moveTo>
                <a:lnTo>
                  <a:pt x="0" y="0"/>
                </a:lnTo>
                <a:lnTo>
                  <a:pt x="0" y="24511"/>
                </a:lnTo>
                <a:lnTo>
                  <a:pt x="21336" y="24511"/>
                </a:lnTo>
                <a:lnTo>
                  <a:pt x="213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576064" y="1286891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5">
                <a:moveTo>
                  <a:pt x="21336" y="0"/>
                </a:moveTo>
                <a:lnTo>
                  <a:pt x="0" y="0"/>
                </a:lnTo>
                <a:lnTo>
                  <a:pt x="0" y="24511"/>
                </a:lnTo>
                <a:lnTo>
                  <a:pt x="21336" y="24511"/>
                </a:lnTo>
                <a:lnTo>
                  <a:pt x="213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679696" y="1286891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5">
                <a:moveTo>
                  <a:pt x="0" y="0"/>
                </a:moveTo>
                <a:lnTo>
                  <a:pt x="21336" y="0"/>
                </a:lnTo>
                <a:lnTo>
                  <a:pt x="21336" y="24511"/>
                </a:lnTo>
                <a:lnTo>
                  <a:pt x="0" y="245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627879" y="1286891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5">
                <a:moveTo>
                  <a:pt x="0" y="0"/>
                </a:moveTo>
                <a:lnTo>
                  <a:pt x="21336" y="0"/>
                </a:lnTo>
                <a:lnTo>
                  <a:pt x="21336" y="24511"/>
                </a:lnTo>
                <a:lnTo>
                  <a:pt x="0" y="245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576064" y="1286891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5">
                <a:moveTo>
                  <a:pt x="0" y="0"/>
                </a:moveTo>
                <a:lnTo>
                  <a:pt x="21336" y="0"/>
                </a:lnTo>
                <a:lnTo>
                  <a:pt x="21336" y="24511"/>
                </a:lnTo>
                <a:lnTo>
                  <a:pt x="0" y="245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735067" y="1268014"/>
            <a:ext cx="51117" cy="7234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750434" y="1286891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4" y="0"/>
                </a:lnTo>
                <a:lnTo>
                  <a:pt x="12191" y="5207"/>
                </a:lnTo>
                <a:lnTo>
                  <a:pt x="12318" y="21082"/>
                </a:lnTo>
                <a:lnTo>
                  <a:pt x="12064" y="25400"/>
                </a:lnTo>
                <a:lnTo>
                  <a:pt x="11302" y="28829"/>
                </a:lnTo>
                <a:lnTo>
                  <a:pt x="10667" y="32258"/>
                </a:lnTo>
                <a:lnTo>
                  <a:pt x="0" y="47244"/>
                </a:lnTo>
                <a:lnTo>
                  <a:pt x="5714" y="53721"/>
                </a:lnTo>
                <a:lnTo>
                  <a:pt x="12191" y="48768"/>
                </a:lnTo>
                <a:lnTo>
                  <a:pt x="17272" y="44323"/>
                </a:lnTo>
                <a:lnTo>
                  <a:pt x="20954" y="40259"/>
                </a:lnTo>
                <a:lnTo>
                  <a:pt x="24637" y="36322"/>
                </a:lnTo>
                <a:lnTo>
                  <a:pt x="27431" y="32131"/>
                </a:lnTo>
                <a:lnTo>
                  <a:pt x="30734" y="24003"/>
                </a:lnTo>
                <a:lnTo>
                  <a:pt x="31623" y="19558"/>
                </a:lnTo>
                <a:lnTo>
                  <a:pt x="31623" y="9779"/>
                </a:lnTo>
                <a:lnTo>
                  <a:pt x="31114" y="4953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750434" y="1286891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4" y="0"/>
                </a:moveTo>
                <a:lnTo>
                  <a:pt x="30099" y="0"/>
                </a:lnTo>
                <a:lnTo>
                  <a:pt x="31114" y="4953"/>
                </a:lnTo>
                <a:lnTo>
                  <a:pt x="31623" y="9779"/>
                </a:lnTo>
                <a:lnTo>
                  <a:pt x="31623" y="14605"/>
                </a:lnTo>
                <a:lnTo>
                  <a:pt x="31623" y="19558"/>
                </a:lnTo>
                <a:lnTo>
                  <a:pt x="30734" y="24003"/>
                </a:lnTo>
                <a:lnTo>
                  <a:pt x="29082" y="28067"/>
                </a:lnTo>
                <a:lnTo>
                  <a:pt x="27431" y="32131"/>
                </a:lnTo>
                <a:lnTo>
                  <a:pt x="24637" y="36322"/>
                </a:lnTo>
                <a:lnTo>
                  <a:pt x="20954" y="40259"/>
                </a:lnTo>
                <a:lnTo>
                  <a:pt x="17272" y="44323"/>
                </a:lnTo>
                <a:lnTo>
                  <a:pt x="12191" y="48768"/>
                </a:lnTo>
                <a:lnTo>
                  <a:pt x="5714" y="53721"/>
                </a:lnTo>
                <a:lnTo>
                  <a:pt x="0" y="47244"/>
                </a:lnTo>
                <a:lnTo>
                  <a:pt x="3555" y="43814"/>
                </a:lnTo>
                <a:lnTo>
                  <a:pt x="6223" y="40767"/>
                </a:lnTo>
                <a:lnTo>
                  <a:pt x="7874" y="38100"/>
                </a:lnTo>
                <a:lnTo>
                  <a:pt x="9398" y="35433"/>
                </a:lnTo>
                <a:lnTo>
                  <a:pt x="10667" y="32258"/>
                </a:lnTo>
                <a:lnTo>
                  <a:pt x="11302" y="28829"/>
                </a:lnTo>
                <a:lnTo>
                  <a:pt x="12064" y="25400"/>
                </a:lnTo>
                <a:lnTo>
                  <a:pt x="12318" y="21082"/>
                </a:lnTo>
                <a:lnTo>
                  <a:pt x="12318" y="15875"/>
                </a:lnTo>
                <a:lnTo>
                  <a:pt x="12318" y="10541"/>
                </a:lnTo>
                <a:lnTo>
                  <a:pt x="12191" y="5207"/>
                </a:lnTo>
                <a:lnTo>
                  <a:pt x="116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28032" y="1146047"/>
            <a:ext cx="131800" cy="16687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838319" y="1160907"/>
            <a:ext cx="122555" cy="15684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977384" y="1129271"/>
            <a:ext cx="395477" cy="22023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992496" y="1149603"/>
            <a:ext cx="376555" cy="200660"/>
          </a:xfrm>
          <a:custGeom>
            <a:avLst/>
            <a:gdLst/>
            <a:ahLst/>
            <a:cxnLst/>
            <a:rect l="l" t="t" r="r" b="b"/>
            <a:pathLst>
              <a:path w="376554" h="200659">
                <a:moveTo>
                  <a:pt x="312419" y="0"/>
                </a:moveTo>
                <a:lnTo>
                  <a:pt x="309625" y="8128"/>
                </a:lnTo>
                <a:lnTo>
                  <a:pt x="321198" y="13178"/>
                </a:lnTo>
                <a:lnTo>
                  <a:pt x="331152" y="20145"/>
                </a:lnTo>
                <a:lnTo>
                  <a:pt x="351442" y="52449"/>
                </a:lnTo>
                <a:lnTo>
                  <a:pt x="358139" y="99187"/>
                </a:lnTo>
                <a:lnTo>
                  <a:pt x="357381" y="116855"/>
                </a:lnTo>
                <a:lnTo>
                  <a:pt x="346201" y="160147"/>
                </a:lnTo>
                <a:lnTo>
                  <a:pt x="309879" y="192278"/>
                </a:lnTo>
                <a:lnTo>
                  <a:pt x="312419" y="200406"/>
                </a:lnTo>
                <a:lnTo>
                  <a:pt x="350746" y="177617"/>
                </a:lnTo>
                <a:lnTo>
                  <a:pt x="372268" y="135636"/>
                </a:lnTo>
                <a:lnTo>
                  <a:pt x="376427" y="100203"/>
                </a:lnTo>
                <a:lnTo>
                  <a:pt x="375382" y="81843"/>
                </a:lnTo>
                <a:lnTo>
                  <a:pt x="359790" y="35051"/>
                </a:lnTo>
                <a:lnTo>
                  <a:pt x="326965" y="5208"/>
                </a:lnTo>
                <a:lnTo>
                  <a:pt x="312419" y="0"/>
                </a:lnTo>
                <a:close/>
              </a:path>
              <a:path w="376554" h="200659">
                <a:moveTo>
                  <a:pt x="63880" y="0"/>
                </a:moveTo>
                <a:lnTo>
                  <a:pt x="25679" y="22770"/>
                </a:lnTo>
                <a:lnTo>
                  <a:pt x="4111" y="64865"/>
                </a:lnTo>
                <a:lnTo>
                  <a:pt x="0" y="100203"/>
                </a:lnTo>
                <a:lnTo>
                  <a:pt x="1025" y="118633"/>
                </a:lnTo>
                <a:lnTo>
                  <a:pt x="16510" y="165354"/>
                </a:lnTo>
                <a:lnTo>
                  <a:pt x="49335" y="195143"/>
                </a:lnTo>
                <a:lnTo>
                  <a:pt x="63880" y="200406"/>
                </a:lnTo>
                <a:lnTo>
                  <a:pt x="66420" y="192278"/>
                </a:lnTo>
                <a:lnTo>
                  <a:pt x="55012" y="187203"/>
                </a:lnTo>
                <a:lnTo>
                  <a:pt x="45164" y="180165"/>
                </a:lnTo>
                <a:lnTo>
                  <a:pt x="24931" y="147335"/>
                </a:lnTo>
                <a:lnTo>
                  <a:pt x="18287" y="99187"/>
                </a:lnTo>
                <a:lnTo>
                  <a:pt x="19026" y="82115"/>
                </a:lnTo>
                <a:lnTo>
                  <a:pt x="30099" y="39878"/>
                </a:lnTo>
                <a:lnTo>
                  <a:pt x="66801" y="8128"/>
                </a:lnTo>
                <a:lnTo>
                  <a:pt x="638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302122" y="1149603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59">
                <a:moveTo>
                  <a:pt x="2793" y="0"/>
                </a:moveTo>
                <a:lnTo>
                  <a:pt x="41048" y="22770"/>
                </a:lnTo>
                <a:lnTo>
                  <a:pt x="62626" y="64865"/>
                </a:lnTo>
                <a:lnTo>
                  <a:pt x="66801" y="100203"/>
                </a:lnTo>
                <a:lnTo>
                  <a:pt x="65758" y="118633"/>
                </a:lnTo>
                <a:lnTo>
                  <a:pt x="50291" y="165354"/>
                </a:lnTo>
                <a:lnTo>
                  <a:pt x="17395" y="195143"/>
                </a:lnTo>
                <a:lnTo>
                  <a:pt x="2793" y="200406"/>
                </a:lnTo>
                <a:lnTo>
                  <a:pt x="253" y="192278"/>
                </a:lnTo>
                <a:lnTo>
                  <a:pt x="11680" y="187203"/>
                </a:lnTo>
                <a:lnTo>
                  <a:pt x="21558" y="180165"/>
                </a:lnTo>
                <a:lnTo>
                  <a:pt x="41763" y="147335"/>
                </a:lnTo>
                <a:lnTo>
                  <a:pt x="48513" y="99187"/>
                </a:lnTo>
                <a:lnTo>
                  <a:pt x="47773" y="82115"/>
                </a:lnTo>
                <a:lnTo>
                  <a:pt x="36575" y="39878"/>
                </a:lnTo>
                <a:lnTo>
                  <a:pt x="0" y="8128"/>
                </a:lnTo>
                <a:lnTo>
                  <a:pt x="27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987925" y="1145032"/>
            <a:ext cx="205079" cy="2095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061965" y="1165478"/>
            <a:ext cx="127000" cy="146050"/>
          </a:xfrm>
          <a:custGeom>
            <a:avLst/>
            <a:gdLst/>
            <a:ahLst/>
            <a:cxnLst/>
            <a:rect l="l" t="t" r="r" b="b"/>
            <a:pathLst>
              <a:path w="127000" h="146050">
                <a:moveTo>
                  <a:pt x="106425" y="0"/>
                </a:moveTo>
                <a:lnTo>
                  <a:pt x="90550" y="0"/>
                </a:lnTo>
                <a:lnTo>
                  <a:pt x="22213" y="117983"/>
                </a:lnTo>
                <a:lnTo>
                  <a:pt x="18796" y="123825"/>
                </a:lnTo>
                <a:lnTo>
                  <a:pt x="1143" y="140716"/>
                </a:lnTo>
                <a:lnTo>
                  <a:pt x="0" y="145923"/>
                </a:lnTo>
                <a:lnTo>
                  <a:pt x="43307" y="145923"/>
                </a:lnTo>
                <a:lnTo>
                  <a:pt x="44450" y="140716"/>
                </a:lnTo>
                <a:lnTo>
                  <a:pt x="37337" y="139573"/>
                </a:lnTo>
                <a:lnTo>
                  <a:pt x="33782" y="136144"/>
                </a:lnTo>
                <a:lnTo>
                  <a:pt x="33782" y="127508"/>
                </a:lnTo>
                <a:lnTo>
                  <a:pt x="34417" y="124460"/>
                </a:lnTo>
                <a:lnTo>
                  <a:pt x="47498" y="98044"/>
                </a:lnTo>
                <a:lnTo>
                  <a:pt x="112765" y="98044"/>
                </a:lnTo>
                <a:lnTo>
                  <a:pt x="112173" y="88900"/>
                </a:lnTo>
                <a:lnTo>
                  <a:pt x="52197" y="88900"/>
                </a:lnTo>
                <a:lnTo>
                  <a:pt x="89916" y="22351"/>
                </a:lnTo>
                <a:lnTo>
                  <a:pt x="107871" y="22351"/>
                </a:lnTo>
                <a:lnTo>
                  <a:pt x="106425" y="0"/>
                </a:lnTo>
                <a:close/>
              </a:path>
              <a:path w="127000" h="146050">
                <a:moveTo>
                  <a:pt x="112765" y="98044"/>
                </a:moveTo>
                <a:lnTo>
                  <a:pt x="93980" y="98044"/>
                </a:lnTo>
                <a:lnTo>
                  <a:pt x="94742" y="111633"/>
                </a:lnTo>
                <a:lnTo>
                  <a:pt x="94960" y="117094"/>
                </a:lnTo>
                <a:lnTo>
                  <a:pt x="82676" y="140716"/>
                </a:lnTo>
                <a:lnTo>
                  <a:pt x="81534" y="145923"/>
                </a:lnTo>
                <a:lnTo>
                  <a:pt x="125475" y="145923"/>
                </a:lnTo>
                <a:lnTo>
                  <a:pt x="126619" y="140716"/>
                </a:lnTo>
                <a:lnTo>
                  <a:pt x="123571" y="140335"/>
                </a:lnTo>
                <a:lnTo>
                  <a:pt x="121285" y="139319"/>
                </a:lnTo>
                <a:lnTo>
                  <a:pt x="119761" y="137795"/>
                </a:lnTo>
                <a:lnTo>
                  <a:pt x="118110" y="136271"/>
                </a:lnTo>
                <a:lnTo>
                  <a:pt x="116839" y="133985"/>
                </a:lnTo>
                <a:lnTo>
                  <a:pt x="115950" y="130810"/>
                </a:lnTo>
                <a:lnTo>
                  <a:pt x="115099" y="127888"/>
                </a:lnTo>
                <a:lnTo>
                  <a:pt x="115024" y="127508"/>
                </a:lnTo>
                <a:lnTo>
                  <a:pt x="114426" y="123444"/>
                </a:lnTo>
                <a:lnTo>
                  <a:pt x="112765" y="98044"/>
                </a:lnTo>
                <a:close/>
              </a:path>
              <a:path w="127000" h="146050">
                <a:moveTo>
                  <a:pt x="107871" y="22351"/>
                </a:moveTo>
                <a:lnTo>
                  <a:pt x="91059" y="22351"/>
                </a:lnTo>
                <a:lnTo>
                  <a:pt x="91059" y="30480"/>
                </a:lnTo>
                <a:lnTo>
                  <a:pt x="91312" y="44323"/>
                </a:lnTo>
                <a:lnTo>
                  <a:pt x="91567" y="50165"/>
                </a:lnTo>
                <a:lnTo>
                  <a:pt x="93599" y="88900"/>
                </a:lnTo>
                <a:lnTo>
                  <a:pt x="112173" y="88900"/>
                </a:lnTo>
                <a:lnTo>
                  <a:pt x="107871" y="2235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114163" y="1187830"/>
            <a:ext cx="41910" cy="66675"/>
          </a:xfrm>
          <a:custGeom>
            <a:avLst/>
            <a:gdLst/>
            <a:ahLst/>
            <a:cxnLst/>
            <a:rect l="l" t="t" r="r" b="b"/>
            <a:pathLst>
              <a:path w="41910" h="66675">
                <a:moveTo>
                  <a:pt x="37719" y="0"/>
                </a:moveTo>
                <a:lnTo>
                  <a:pt x="0" y="66548"/>
                </a:lnTo>
                <a:lnTo>
                  <a:pt x="41401" y="66548"/>
                </a:lnTo>
                <a:lnTo>
                  <a:pt x="39624" y="32512"/>
                </a:lnTo>
                <a:lnTo>
                  <a:pt x="39370" y="27813"/>
                </a:lnTo>
                <a:lnTo>
                  <a:pt x="39115" y="21971"/>
                </a:lnTo>
                <a:lnTo>
                  <a:pt x="38988" y="15113"/>
                </a:lnTo>
                <a:lnTo>
                  <a:pt x="38862" y="8128"/>
                </a:lnTo>
                <a:lnTo>
                  <a:pt x="38862" y="3048"/>
                </a:lnTo>
                <a:lnTo>
                  <a:pt x="38862" y="0"/>
                </a:lnTo>
                <a:lnTo>
                  <a:pt x="377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061965" y="1165478"/>
            <a:ext cx="127000" cy="146050"/>
          </a:xfrm>
          <a:custGeom>
            <a:avLst/>
            <a:gdLst/>
            <a:ahLst/>
            <a:cxnLst/>
            <a:rect l="l" t="t" r="r" b="b"/>
            <a:pathLst>
              <a:path w="127000" h="146050">
                <a:moveTo>
                  <a:pt x="90550" y="0"/>
                </a:moveTo>
                <a:lnTo>
                  <a:pt x="106425" y="0"/>
                </a:lnTo>
                <a:lnTo>
                  <a:pt x="114046" y="117856"/>
                </a:lnTo>
                <a:lnTo>
                  <a:pt x="114426" y="123444"/>
                </a:lnTo>
                <a:lnTo>
                  <a:pt x="115062" y="127762"/>
                </a:lnTo>
                <a:lnTo>
                  <a:pt x="115950" y="130810"/>
                </a:lnTo>
                <a:lnTo>
                  <a:pt x="116839" y="133985"/>
                </a:lnTo>
                <a:lnTo>
                  <a:pt x="118110" y="136271"/>
                </a:lnTo>
                <a:lnTo>
                  <a:pt x="119761" y="137795"/>
                </a:lnTo>
                <a:lnTo>
                  <a:pt x="121285" y="139319"/>
                </a:lnTo>
                <a:lnTo>
                  <a:pt x="123571" y="140335"/>
                </a:lnTo>
                <a:lnTo>
                  <a:pt x="126619" y="140716"/>
                </a:lnTo>
                <a:lnTo>
                  <a:pt x="125475" y="145923"/>
                </a:lnTo>
                <a:lnTo>
                  <a:pt x="81534" y="145923"/>
                </a:lnTo>
                <a:lnTo>
                  <a:pt x="82676" y="140716"/>
                </a:lnTo>
                <a:lnTo>
                  <a:pt x="86868" y="140335"/>
                </a:lnTo>
                <a:lnTo>
                  <a:pt x="89916" y="138811"/>
                </a:lnTo>
                <a:lnTo>
                  <a:pt x="91948" y="135890"/>
                </a:lnTo>
                <a:lnTo>
                  <a:pt x="93980" y="132969"/>
                </a:lnTo>
                <a:lnTo>
                  <a:pt x="94996" y="127888"/>
                </a:lnTo>
                <a:lnTo>
                  <a:pt x="94996" y="120650"/>
                </a:lnTo>
                <a:lnTo>
                  <a:pt x="94996" y="117983"/>
                </a:lnTo>
                <a:lnTo>
                  <a:pt x="94869" y="114935"/>
                </a:lnTo>
                <a:lnTo>
                  <a:pt x="94742" y="111633"/>
                </a:lnTo>
                <a:lnTo>
                  <a:pt x="93980" y="98044"/>
                </a:lnTo>
                <a:lnTo>
                  <a:pt x="47498" y="98044"/>
                </a:lnTo>
                <a:lnTo>
                  <a:pt x="33782" y="127508"/>
                </a:lnTo>
                <a:lnTo>
                  <a:pt x="33782" y="130175"/>
                </a:lnTo>
                <a:lnTo>
                  <a:pt x="33782" y="136144"/>
                </a:lnTo>
                <a:lnTo>
                  <a:pt x="37337" y="139573"/>
                </a:lnTo>
                <a:lnTo>
                  <a:pt x="44450" y="140716"/>
                </a:lnTo>
                <a:lnTo>
                  <a:pt x="43307" y="145923"/>
                </a:lnTo>
                <a:lnTo>
                  <a:pt x="0" y="145923"/>
                </a:lnTo>
                <a:lnTo>
                  <a:pt x="1143" y="140716"/>
                </a:lnTo>
                <a:lnTo>
                  <a:pt x="3429" y="140462"/>
                </a:lnTo>
                <a:lnTo>
                  <a:pt x="5461" y="139573"/>
                </a:lnTo>
                <a:lnTo>
                  <a:pt x="7366" y="138175"/>
                </a:lnTo>
                <a:lnTo>
                  <a:pt x="9271" y="136779"/>
                </a:lnTo>
                <a:lnTo>
                  <a:pt x="11430" y="134493"/>
                </a:lnTo>
                <a:lnTo>
                  <a:pt x="13588" y="131572"/>
                </a:lnTo>
                <a:lnTo>
                  <a:pt x="15748" y="128650"/>
                </a:lnTo>
                <a:lnTo>
                  <a:pt x="18796" y="123825"/>
                </a:lnTo>
                <a:lnTo>
                  <a:pt x="22733" y="117094"/>
                </a:lnTo>
                <a:lnTo>
                  <a:pt x="9055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189220" y="1257300"/>
            <a:ext cx="96808" cy="9829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203697" y="1276603"/>
            <a:ext cx="78105" cy="79375"/>
          </a:xfrm>
          <a:custGeom>
            <a:avLst/>
            <a:gdLst/>
            <a:ahLst/>
            <a:cxnLst/>
            <a:rect l="l" t="t" r="r" b="b"/>
            <a:pathLst>
              <a:path w="78104" h="79375">
                <a:moveTo>
                  <a:pt x="36956" y="10541"/>
                </a:moveTo>
                <a:lnTo>
                  <a:pt x="21843" y="10541"/>
                </a:lnTo>
                <a:lnTo>
                  <a:pt x="23266" y="12319"/>
                </a:lnTo>
                <a:lnTo>
                  <a:pt x="23280" y="18669"/>
                </a:lnTo>
                <a:lnTo>
                  <a:pt x="23044" y="20700"/>
                </a:lnTo>
                <a:lnTo>
                  <a:pt x="22732" y="23113"/>
                </a:lnTo>
                <a:lnTo>
                  <a:pt x="22225" y="25526"/>
                </a:lnTo>
                <a:lnTo>
                  <a:pt x="21462" y="28575"/>
                </a:lnTo>
                <a:lnTo>
                  <a:pt x="9905" y="78994"/>
                </a:lnTo>
                <a:lnTo>
                  <a:pt x="25018" y="78994"/>
                </a:lnTo>
                <a:lnTo>
                  <a:pt x="32892" y="42291"/>
                </a:lnTo>
                <a:lnTo>
                  <a:pt x="33527" y="39624"/>
                </a:lnTo>
                <a:lnTo>
                  <a:pt x="44323" y="20700"/>
                </a:lnTo>
                <a:lnTo>
                  <a:pt x="44632" y="20320"/>
                </a:lnTo>
                <a:lnTo>
                  <a:pt x="36956" y="20320"/>
                </a:lnTo>
                <a:lnTo>
                  <a:pt x="35940" y="19812"/>
                </a:lnTo>
                <a:lnTo>
                  <a:pt x="36702" y="18034"/>
                </a:lnTo>
                <a:lnTo>
                  <a:pt x="36867" y="16637"/>
                </a:lnTo>
                <a:lnTo>
                  <a:pt x="36956" y="10541"/>
                </a:lnTo>
                <a:close/>
              </a:path>
              <a:path w="78104" h="79375">
                <a:moveTo>
                  <a:pt x="69341" y="0"/>
                </a:moveTo>
                <a:lnTo>
                  <a:pt x="62229" y="0"/>
                </a:lnTo>
                <a:lnTo>
                  <a:pt x="57150" y="1650"/>
                </a:lnTo>
                <a:lnTo>
                  <a:pt x="52197" y="4953"/>
                </a:lnTo>
                <a:lnTo>
                  <a:pt x="47243" y="8128"/>
                </a:lnTo>
                <a:lnTo>
                  <a:pt x="42163" y="13335"/>
                </a:lnTo>
                <a:lnTo>
                  <a:pt x="36956" y="20320"/>
                </a:lnTo>
                <a:lnTo>
                  <a:pt x="44632" y="20320"/>
                </a:lnTo>
                <a:lnTo>
                  <a:pt x="45974" y="18669"/>
                </a:lnTo>
                <a:lnTo>
                  <a:pt x="49402" y="15494"/>
                </a:lnTo>
                <a:lnTo>
                  <a:pt x="51180" y="14097"/>
                </a:lnTo>
                <a:lnTo>
                  <a:pt x="52831" y="12954"/>
                </a:lnTo>
                <a:lnTo>
                  <a:pt x="55879" y="11430"/>
                </a:lnTo>
                <a:lnTo>
                  <a:pt x="57276" y="11049"/>
                </a:lnTo>
                <a:lnTo>
                  <a:pt x="75876" y="11049"/>
                </a:lnTo>
                <a:lnTo>
                  <a:pt x="77977" y="1016"/>
                </a:lnTo>
                <a:lnTo>
                  <a:pt x="72898" y="254"/>
                </a:lnTo>
                <a:lnTo>
                  <a:pt x="69341" y="0"/>
                </a:lnTo>
                <a:close/>
              </a:path>
              <a:path w="78104" h="79375">
                <a:moveTo>
                  <a:pt x="28828" y="0"/>
                </a:moveTo>
                <a:lnTo>
                  <a:pt x="22987" y="0"/>
                </a:lnTo>
                <a:lnTo>
                  <a:pt x="20954" y="254"/>
                </a:lnTo>
                <a:lnTo>
                  <a:pt x="19050" y="888"/>
                </a:lnTo>
                <a:lnTo>
                  <a:pt x="17144" y="1397"/>
                </a:lnTo>
                <a:lnTo>
                  <a:pt x="15239" y="2286"/>
                </a:lnTo>
                <a:lnTo>
                  <a:pt x="13207" y="3556"/>
                </a:lnTo>
                <a:lnTo>
                  <a:pt x="11302" y="4699"/>
                </a:lnTo>
                <a:lnTo>
                  <a:pt x="9271" y="6223"/>
                </a:lnTo>
                <a:lnTo>
                  <a:pt x="4952" y="10033"/>
                </a:lnTo>
                <a:lnTo>
                  <a:pt x="2412" y="12446"/>
                </a:lnTo>
                <a:lnTo>
                  <a:pt x="0" y="14859"/>
                </a:lnTo>
                <a:lnTo>
                  <a:pt x="5334" y="19938"/>
                </a:lnTo>
                <a:lnTo>
                  <a:pt x="6857" y="18287"/>
                </a:lnTo>
                <a:lnTo>
                  <a:pt x="8254" y="17018"/>
                </a:lnTo>
                <a:lnTo>
                  <a:pt x="17779" y="10541"/>
                </a:lnTo>
                <a:lnTo>
                  <a:pt x="36956" y="10541"/>
                </a:lnTo>
                <a:lnTo>
                  <a:pt x="36956" y="9525"/>
                </a:lnTo>
                <a:lnTo>
                  <a:pt x="35940" y="6223"/>
                </a:lnTo>
                <a:lnTo>
                  <a:pt x="33795" y="3556"/>
                </a:lnTo>
                <a:lnTo>
                  <a:pt x="31750" y="1270"/>
                </a:lnTo>
                <a:lnTo>
                  <a:pt x="28828" y="0"/>
                </a:lnTo>
                <a:close/>
              </a:path>
              <a:path w="78104" h="79375">
                <a:moveTo>
                  <a:pt x="75876" y="11049"/>
                </a:moveTo>
                <a:lnTo>
                  <a:pt x="57276" y="11049"/>
                </a:lnTo>
                <a:lnTo>
                  <a:pt x="58419" y="11175"/>
                </a:lnTo>
                <a:lnTo>
                  <a:pt x="60451" y="11175"/>
                </a:lnTo>
                <a:lnTo>
                  <a:pt x="61975" y="11811"/>
                </a:lnTo>
                <a:lnTo>
                  <a:pt x="64135" y="14478"/>
                </a:lnTo>
                <a:lnTo>
                  <a:pt x="64769" y="16637"/>
                </a:lnTo>
                <a:lnTo>
                  <a:pt x="65024" y="19812"/>
                </a:lnTo>
                <a:lnTo>
                  <a:pt x="74040" y="19812"/>
                </a:lnTo>
                <a:lnTo>
                  <a:pt x="75876" y="1104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203697" y="1276603"/>
            <a:ext cx="78105" cy="79375"/>
          </a:xfrm>
          <a:custGeom>
            <a:avLst/>
            <a:gdLst/>
            <a:ahLst/>
            <a:cxnLst/>
            <a:rect l="l" t="t" r="r" b="b"/>
            <a:pathLst>
              <a:path w="78104" h="79375">
                <a:moveTo>
                  <a:pt x="25018" y="0"/>
                </a:moveTo>
                <a:lnTo>
                  <a:pt x="28828" y="0"/>
                </a:lnTo>
                <a:lnTo>
                  <a:pt x="31750" y="1270"/>
                </a:lnTo>
                <a:lnTo>
                  <a:pt x="33909" y="3683"/>
                </a:lnTo>
                <a:lnTo>
                  <a:pt x="35940" y="6223"/>
                </a:lnTo>
                <a:lnTo>
                  <a:pt x="36956" y="9525"/>
                </a:lnTo>
                <a:lnTo>
                  <a:pt x="36956" y="13588"/>
                </a:lnTo>
                <a:lnTo>
                  <a:pt x="36956" y="15875"/>
                </a:lnTo>
                <a:lnTo>
                  <a:pt x="36702" y="18034"/>
                </a:lnTo>
                <a:lnTo>
                  <a:pt x="35940" y="19812"/>
                </a:lnTo>
                <a:lnTo>
                  <a:pt x="36956" y="20320"/>
                </a:lnTo>
                <a:lnTo>
                  <a:pt x="42163" y="13335"/>
                </a:lnTo>
                <a:lnTo>
                  <a:pt x="47243" y="8128"/>
                </a:lnTo>
                <a:lnTo>
                  <a:pt x="52197" y="4953"/>
                </a:lnTo>
                <a:lnTo>
                  <a:pt x="57150" y="1650"/>
                </a:lnTo>
                <a:lnTo>
                  <a:pt x="62229" y="0"/>
                </a:lnTo>
                <a:lnTo>
                  <a:pt x="67437" y="0"/>
                </a:lnTo>
                <a:lnTo>
                  <a:pt x="69341" y="0"/>
                </a:lnTo>
                <a:lnTo>
                  <a:pt x="77977" y="1016"/>
                </a:lnTo>
                <a:lnTo>
                  <a:pt x="74040" y="19812"/>
                </a:lnTo>
                <a:lnTo>
                  <a:pt x="65024" y="19812"/>
                </a:lnTo>
                <a:lnTo>
                  <a:pt x="64769" y="16637"/>
                </a:lnTo>
                <a:lnTo>
                  <a:pt x="64135" y="14478"/>
                </a:lnTo>
                <a:lnTo>
                  <a:pt x="62991" y="13081"/>
                </a:lnTo>
                <a:lnTo>
                  <a:pt x="61975" y="11811"/>
                </a:lnTo>
                <a:lnTo>
                  <a:pt x="60451" y="11175"/>
                </a:lnTo>
                <a:lnTo>
                  <a:pt x="58419" y="11175"/>
                </a:lnTo>
                <a:lnTo>
                  <a:pt x="57276" y="11049"/>
                </a:lnTo>
                <a:lnTo>
                  <a:pt x="55879" y="11430"/>
                </a:lnTo>
                <a:lnTo>
                  <a:pt x="54355" y="12192"/>
                </a:lnTo>
                <a:lnTo>
                  <a:pt x="52831" y="12954"/>
                </a:lnTo>
                <a:lnTo>
                  <a:pt x="51180" y="14097"/>
                </a:lnTo>
                <a:lnTo>
                  <a:pt x="49402" y="15494"/>
                </a:lnTo>
                <a:lnTo>
                  <a:pt x="47751" y="17018"/>
                </a:lnTo>
                <a:lnTo>
                  <a:pt x="45974" y="18669"/>
                </a:lnTo>
                <a:lnTo>
                  <a:pt x="44323" y="20700"/>
                </a:lnTo>
                <a:lnTo>
                  <a:pt x="42544" y="22606"/>
                </a:lnTo>
                <a:lnTo>
                  <a:pt x="25018" y="78994"/>
                </a:lnTo>
                <a:lnTo>
                  <a:pt x="9905" y="78994"/>
                </a:lnTo>
                <a:lnTo>
                  <a:pt x="21462" y="28575"/>
                </a:lnTo>
                <a:lnTo>
                  <a:pt x="22225" y="25526"/>
                </a:lnTo>
                <a:lnTo>
                  <a:pt x="22732" y="23113"/>
                </a:lnTo>
                <a:lnTo>
                  <a:pt x="22987" y="21082"/>
                </a:lnTo>
                <a:lnTo>
                  <a:pt x="23240" y="19176"/>
                </a:lnTo>
                <a:lnTo>
                  <a:pt x="23367" y="17525"/>
                </a:lnTo>
                <a:lnTo>
                  <a:pt x="23367" y="16129"/>
                </a:lnTo>
                <a:lnTo>
                  <a:pt x="23367" y="12446"/>
                </a:lnTo>
                <a:lnTo>
                  <a:pt x="21843" y="10541"/>
                </a:lnTo>
                <a:lnTo>
                  <a:pt x="18796" y="10541"/>
                </a:lnTo>
                <a:lnTo>
                  <a:pt x="17779" y="10541"/>
                </a:lnTo>
                <a:lnTo>
                  <a:pt x="16890" y="10668"/>
                </a:lnTo>
                <a:lnTo>
                  <a:pt x="8254" y="17018"/>
                </a:lnTo>
                <a:lnTo>
                  <a:pt x="6857" y="18287"/>
                </a:lnTo>
                <a:lnTo>
                  <a:pt x="5334" y="19938"/>
                </a:lnTo>
                <a:lnTo>
                  <a:pt x="0" y="14859"/>
                </a:lnTo>
                <a:lnTo>
                  <a:pt x="2539" y="12319"/>
                </a:lnTo>
                <a:lnTo>
                  <a:pt x="4952" y="10033"/>
                </a:lnTo>
                <a:lnTo>
                  <a:pt x="7112" y="8128"/>
                </a:lnTo>
                <a:lnTo>
                  <a:pt x="9271" y="6223"/>
                </a:lnTo>
                <a:lnTo>
                  <a:pt x="11302" y="4699"/>
                </a:lnTo>
                <a:lnTo>
                  <a:pt x="13207" y="3556"/>
                </a:lnTo>
                <a:lnTo>
                  <a:pt x="15239" y="2286"/>
                </a:lnTo>
                <a:lnTo>
                  <a:pt x="17144" y="1397"/>
                </a:lnTo>
                <a:lnTo>
                  <a:pt x="19050" y="888"/>
                </a:lnTo>
                <a:lnTo>
                  <a:pt x="20954" y="254"/>
                </a:lnTo>
                <a:lnTo>
                  <a:pt x="22987" y="0"/>
                </a:lnTo>
                <a:lnTo>
                  <a:pt x="250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497067" y="1139939"/>
            <a:ext cx="34289" cy="21565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511672" y="1160221"/>
            <a:ext cx="16510" cy="196850"/>
          </a:xfrm>
          <a:custGeom>
            <a:avLst/>
            <a:gdLst/>
            <a:ahLst/>
            <a:cxnLst/>
            <a:rect l="l" t="t" r="r" b="b"/>
            <a:pathLst>
              <a:path w="16510" h="196850">
                <a:moveTo>
                  <a:pt x="0" y="196646"/>
                </a:moveTo>
                <a:lnTo>
                  <a:pt x="16272" y="196646"/>
                </a:lnTo>
                <a:lnTo>
                  <a:pt x="16272" y="0"/>
                </a:lnTo>
                <a:lnTo>
                  <a:pt x="0" y="0"/>
                </a:lnTo>
                <a:lnTo>
                  <a:pt x="0" y="19664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507101" y="1155649"/>
            <a:ext cx="26034" cy="206375"/>
          </a:xfrm>
          <a:custGeom>
            <a:avLst/>
            <a:gdLst/>
            <a:ahLst/>
            <a:cxnLst/>
            <a:rect l="l" t="t" r="r" b="b"/>
            <a:pathLst>
              <a:path w="26035" h="206375">
                <a:moveTo>
                  <a:pt x="0" y="205790"/>
                </a:moveTo>
                <a:lnTo>
                  <a:pt x="25416" y="205790"/>
                </a:lnTo>
                <a:lnTo>
                  <a:pt x="25416" y="0"/>
                </a:lnTo>
                <a:lnTo>
                  <a:pt x="0" y="0"/>
                </a:lnTo>
                <a:lnTo>
                  <a:pt x="0" y="2057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550408" y="1188692"/>
            <a:ext cx="133375" cy="12423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565266" y="1208658"/>
            <a:ext cx="114935" cy="104775"/>
          </a:xfrm>
          <a:custGeom>
            <a:avLst/>
            <a:gdLst/>
            <a:ahLst/>
            <a:cxnLst/>
            <a:rect l="l" t="t" r="r" b="b"/>
            <a:pathLst>
              <a:path w="114935" h="104775">
                <a:moveTo>
                  <a:pt x="63754" y="0"/>
                </a:moveTo>
                <a:lnTo>
                  <a:pt x="55880" y="0"/>
                </a:lnTo>
                <a:lnTo>
                  <a:pt x="48071" y="615"/>
                </a:lnTo>
                <a:lnTo>
                  <a:pt x="15700" y="21177"/>
                </a:lnTo>
                <a:lnTo>
                  <a:pt x="432" y="62878"/>
                </a:lnTo>
                <a:lnTo>
                  <a:pt x="0" y="77977"/>
                </a:lnTo>
                <a:lnTo>
                  <a:pt x="762" y="83312"/>
                </a:lnTo>
                <a:lnTo>
                  <a:pt x="2412" y="88264"/>
                </a:lnTo>
                <a:lnTo>
                  <a:pt x="4191" y="93090"/>
                </a:lnTo>
                <a:lnTo>
                  <a:pt x="6731" y="97027"/>
                </a:lnTo>
                <a:lnTo>
                  <a:pt x="10287" y="99949"/>
                </a:lnTo>
                <a:lnTo>
                  <a:pt x="13843" y="102996"/>
                </a:lnTo>
                <a:lnTo>
                  <a:pt x="18161" y="104393"/>
                </a:lnTo>
                <a:lnTo>
                  <a:pt x="30734" y="104393"/>
                </a:lnTo>
                <a:lnTo>
                  <a:pt x="37592" y="102107"/>
                </a:lnTo>
                <a:lnTo>
                  <a:pt x="44069" y="97281"/>
                </a:lnTo>
                <a:lnTo>
                  <a:pt x="49072" y="93090"/>
                </a:lnTo>
                <a:lnTo>
                  <a:pt x="50295" y="91820"/>
                </a:lnTo>
                <a:lnTo>
                  <a:pt x="27050" y="91820"/>
                </a:lnTo>
                <a:lnTo>
                  <a:pt x="23875" y="90169"/>
                </a:lnTo>
                <a:lnTo>
                  <a:pt x="21844" y="86740"/>
                </a:lnTo>
                <a:lnTo>
                  <a:pt x="19685" y="83185"/>
                </a:lnTo>
                <a:lnTo>
                  <a:pt x="18669" y="77977"/>
                </a:lnTo>
                <a:lnTo>
                  <a:pt x="26386" y="33484"/>
                </a:lnTo>
                <a:lnTo>
                  <a:pt x="48641" y="8381"/>
                </a:lnTo>
                <a:lnTo>
                  <a:pt x="75236" y="8381"/>
                </a:lnTo>
                <a:lnTo>
                  <a:pt x="69850" y="2539"/>
                </a:lnTo>
                <a:lnTo>
                  <a:pt x="63754" y="0"/>
                </a:lnTo>
                <a:close/>
              </a:path>
              <a:path w="114935" h="104775">
                <a:moveTo>
                  <a:pt x="80592" y="73913"/>
                </a:moveTo>
                <a:lnTo>
                  <a:pt x="65786" y="73913"/>
                </a:lnTo>
                <a:lnTo>
                  <a:pt x="65375" y="77977"/>
                </a:lnTo>
                <a:lnTo>
                  <a:pt x="65277" y="79248"/>
                </a:lnTo>
                <a:lnTo>
                  <a:pt x="65150" y="97662"/>
                </a:lnTo>
                <a:lnTo>
                  <a:pt x="69850" y="104393"/>
                </a:lnTo>
                <a:lnTo>
                  <a:pt x="83820" y="104393"/>
                </a:lnTo>
                <a:lnTo>
                  <a:pt x="88392" y="103250"/>
                </a:lnTo>
                <a:lnTo>
                  <a:pt x="92710" y="100837"/>
                </a:lnTo>
                <a:lnTo>
                  <a:pt x="97028" y="98551"/>
                </a:lnTo>
                <a:lnTo>
                  <a:pt x="102235" y="94233"/>
                </a:lnTo>
                <a:lnTo>
                  <a:pt x="104025" y="92328"/>
                </a:lnTo>
                <a:lnTo>
                  <a:pt x="84709" y="92328"/>
                </a:lnTo>
                <a:lnTo>
                  <a:pt x="82931" y="91312"/>
                </a:lnTo>
                <a:lnTo>
                  <a:pt x="80899" y="87249"/>
                </a:lnTo>
                <a:lnTo>
                  <a:pt x="80391" y="83946"/>
                </a:lnTo>
                <a:lnTo>
                  <a:pt x="80447" y="77596"/>
                </a:lnTo>
                <a:lnTo>
                  <a:pt x="80555" y="74392"/>
                </a:lnTo>
                <a:lnTo>
                  <a:pt x="80592" y="73913"/>
                </a:lnTo>
                <a:close/>
              </a:path>
              <a:path w="114935" h="104775">
                <a:moveTo>
                  <a:pt x="101981" y="82168"/>
                </a:moveTo>
                <a:lnTo>
                  <a:pt x="89154" y="92328"/>
                </a:lnTo>
                <a:lnTo>
                  <a:pt x="104025" y="92328"/>
                </a:lnTo>
                <a:lnTo>
                  <a:pt x="108203" y="87884"/>
                </a:lnTo>
                <a:lnTo>
                  <a:pt x="101981" y="82168"/>
                </a:lnTo>
                <a:close/>
              </a:path>
              <a:path w="114935" h="104775">
                <a:moveTo>
                  <a:pt x="75236" y="8381"/>
                </a:moveTo>
                <a:lnTo>
                  <a:pt x="60071" y="8381"/>
                </a:lnTo>
                <a:lnTo>
                  <a:pt x="63754" y="10287"/>
                </a:lnTo>
                <a:lnTo>
                  <a:pt x="66167" y="14224"/>
                </a:lnTo>
                <a:lnTo>
                  <a:pt x="68453" y="18033"/>
                </a:lnTo>
                <a:lnTo>
                  <a:pt x="69723" y="24002"/>
                </a:lnTo>
                <a:lnTo>
                  <a:pt x="69661" y="38348"/>
                </a:lnTo>
                <a:lnTo>
                  <a:pt x="54727" y="75295"/>
                </a:lnTo>
                <a:lnTo>
                  <a:pt x="37337" y="91820"/>
                </a:lnTo>
                <a:lnTo>
                  <a:pt x="50295" y="91820"/>
                </a:lnTo>
                <a:lnTo>
                  <a:pt x="54086" y="87884"/>
                </a:lnTo>
                <a:lnTo>
                  <a:pt x="59338" y="81458"/>
                </a:lnTo>
                <a:lnTo>
                  <a:pt x="64770" y="73913"/>
                </a:lnTo>
                <a:lnTo>
                  <a:pt x="80592" y="73913"/>
                </a:lnTo>
                <a:lnTo>
                  <a:pt x="98074" y="29082"/>
                </a:lnTo>
                <a:lnTo>
                  <a:pt x="81787" y="29082"/>
                </a:lnTo>
                <a:lnTo>
                  <a:pt x="81280" y="19557"/>
                </a:lnTo>
                <a:lnTo>
                  <a:pt x="78867" y="12318"/>
                </a:lnTo>
                <a:lnTo>
                  <a:pt x="75236" y="8381"/>
                </a:lnTo>
                <a:close/>
              </a:path>
              <a:path w="114935" h="104775">
                <a:moveTo>
                  <a:pt x="114935" y="1777"/>
                </a:moveTo>
                <a:lnTo>
                  <a:pt x="96647" y="1777"/>
                </a:lnTo>
                <a:lnTo>
                  <a:pt x="82804" y="28955"/>
                </a:lnTo>
                <a:lnTo>
                  <a:pt x="81787" y="29082"/>
                </a:lnTo>
                <a:lnTo>
                  <a:pt x="98074" y="29082"/>
                </a:lnTo>
                <a:lnTo>
                  <a:pt x="99599" y="26908"/>
                </a:lnTo>
                <a:lnTo>
                  <a:pt x="107005" y="16492"/>
                </a:lnTo>
                <a:lnTo>
                  <a:pt x="113792" y="7112"/>
                </a:lnTo>
                <a:lnTo>
                  <a:pt x="114935" y="17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583935" y="1217041"/>
            <a:ext cx="51435" cy="83820"/>
          </a:xfrm>
          <a:custGeom>
            <a:avLst/>
            <a:gdLst/>
            <a:ahLst/>
            <a:cxnLst/>
            <a:rect l="l" t="t" r="r" b="b"/>
            <a:pathLst>
              <a:path w="51435" h="83819">
                <a:moveTo>
                  <a:pt x="36449" y="0"/>
                </a:moveTo>
                <a:lnTo>
                  <a:pt x="29972" y="0"/>
                </a:lnTo>
                <a:lnTo>
                  <a:pt x="23875" y="2921"/>
                </a:lnTo>
                <a:lnTo>
                  <a:pt x="2786" y="39588"/>
                </a:lnTo>
                <a:lnTo>
                  <a:pt x="0" y="62484"/>
                </a:lnTo>
                <a:lnTo>
                  <a:pt x="0" y="69596"/>
                </a:lnTo>
                <a:lnTo>
                  <a:pt x="1015" y="74803"/>
                </a:lnTo>
                <a:lnTo>
                  <a:pt x="3175" y="78359"/>
                </a:lnTo>
                <a:lnTo>
                  <a:pt x="5206" y="81787"/>
                </a:lnTo>
                <a:lnTo>
                  <a:pt x="8381" y="83438"/>
                </a:lnTo>
                <a:lnTo>
                  <a:pt x="12700" y="83438"/>
                </a:lnTo>
                <a:lnTo>
                  <a:pt x="18668" y="83438"/>
                </a:lnTo>
                <a:lnTo>
                  <a:pt x="44959" y="52054"/>
                </a:lnTo>
                <a:lnTo>
                  <a:pt x="51053" y="29337"/>
                </a:lnTo>
                <a:lnTo>
                  <a:pt x="51053" y="23622"/>
                </a:lnTo>
                <a:lnTo>
                  <a:pt x="51053" y="15621"/>
                </a:lnTo>
                <a:lnTo>
                  <a:pt x="49784" y="9651"/>
                </a:lnTo>
                <a:lnTo>
                  <a:pt x="47498" y="5842"/>
                </a:lnTo>
                <a:lnTo>
                  <a:pt x="45085" y="1905"/>
                </a:lnTo>
                <a:lnTo>
                  <a:pt x="41401" y="0"/>
                </a:lnTo>
                <a:lnTo>
                  <a:pt x="364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565266" y="1208658"/>
            <a:ext cx="114935" cy="104775"/>
          </a:xfrm>
          <a:custGeom>
            <a:avLst/>
            <a:gdLst/>
            <a:ahLst/>
            <a:cxnLst/>
            <a:rect l="l" t="t" r="r" b="b"/>
            <a:pathLst>
              <a:path w="114935" h="104775">
                <a:moveTo>
                  <a:pt x="55880" y="0"/>
                </a:moveTo>
                <a:lnTo>
                  <a:pt x="63754" y="0"/>
                </a:lnTo>
                <a:lnTo>
                  <a:pt x="69850" y="2539"/>
                </a:lnTo>
                <a:lnTo>
                  <a:pt x="74422" y="7492"/>
                </a:lnTo>
                <a:lnTo>
                  <a:pt x="78867" y="12318"/>
                </a:lnTo>
                <a:lnTo>
                  <a:pt x="81280" y="19557"/>
                </a:lnTo>
                <a:lnTo>
                  <a:pt x="81787" y="29082"/>
                </a:lnTo>
                <a:lnTo>
                  <a:pt x="82804" y="28955"/>
                </a:lnTo>
                <a:lnTo>
                  <a:pt x="96647" y="1777"/>
                </a:lnTo>
                <a:lnTo>
                  <a:pt x="114935" y="1777"/>
                </a:lnTo>
                <a:lnTo>
                  <a:pt x="113792" y="7112"/>
                </a:lnTo>
                <a:lnTo>
                  <a:pt x="107005" y="16492"/>
                </a:lnTo>
                <a:lnTo>
                  <a:pt x="99599" y="26908"/>
                </a:lnTo>
                <a:lnTo>
                  <a:pt x="81041" y="68024"/>
                </a:lnTo>
                <a:lnTo>
                  <a:pt x="80391" y="79248"/>
                </a:lnTo>
                <a:lnTo>
                  <a:pt x="80391" y="83946"/>
                </a:lnTo>
                <a:lnTo>
                  <a:pt x="80899" y="87249"/>
                </a:lnTo>
                <a:lnTo>
                  <a:pt x="81915" y="89280"/>
                </a:lnTo>
                <a:lnTo>
                  <a:pt x="82931" y="91312"/>
                </a:lnTo>
                <a:lnTo>
                  <a:pt x="84709" y="92328"/>
                </a:lnTo>
                <a:lnTo>
                  <a:pt x="87249" y="92328"/>
                </a:lnTo>
                <a:lnTo>
                  <a:pt x="89154" y="92328"/>
                </a:lnTo>
                <a:lnTo>
                  <a:pt x="101981" y="82168"/>
                </a:lnTo>
                <a:lnTo>
                  <a:pt x="108204" y="87883"/>
                </a:lnTo>
                <a:lnTo>
                  <a:pt x="102235" y="94233"/>
                </a:lnTo>
                <a:lnTo>
                  <a:pt x="97028" y="98551"/>
                </a:lnTo>
                <a:lnTo>
                  <a:pt x="92710" y="100837"/>
                </a:lnTo>
                <a:lnTo>
                  <a:pt x="88392" y="103250"/>
                </a:lnTo>
                <a:lnTo>
                  <a:pt x="83820" y="104393"/>
                </a:lnTo>
                <a:lnTo>
                  <a:pt x="79248" y="104393"/>
                </a:lnTo>
                <a:lnTo>
                  <a:pt x="69850" y="104393"/>
                </a:lnTo>
                <a:lnTo>
                  <a:pt x="65150" y="97662"/>
                </a:lnTo>
                <a:lnTo>
                  <a:pt x="65150" y="83946"/>
                </a:lnTo>
                <a:lnTo>
                  <a:pt x="65150" y="80899"/>
                </a:lnTo>
                <a:lnTo>
                  <a:pt x="65405" y="77596"/>
                </a:lnTo>
                <a:lnTo>
                  <a:pt x="65786" y="73913"/>
                </a:lnTo>
                <a:lnTo>
                  <a:pt x="64770" y="73913"/>
                </a:lnTo>
                <a:lnTo>
                  <a:pt x="37592" y="102107"/>
                </a:lnTo>
                <a:lnTo>
                  <a:pt x="30734" y="104393"/>
                </a:lnTo>
                <a:lnTo>
                  <a:pt x="23241" y="104393"/>
                </a:lnTo>
                <a:lnTo>
                  <a:pt x="18161" y="104393"/>
                </a:lnTo>
                <a:lnTo>
                  <a:pt x="13843" y="102996"/>
                </a:lnTo>
                <a:lnTo>
                  <a:pt x="10287" y="99949"/>
                </a:lnTo>
                <a:lnTo>
                  <a:pt x="6731" y="97027"/>
                </a:lnTo>
                <a:lnTo>
                  <a:pt x="4191" y="93090"/>
                </a:lnTo>
                <a:lnTo>
                  <a:pt x="2412" y="88264"/>
                </a:lnTo>
                <a:lnTo>
                  <a:pt x="762" y="83312"/>
                </a:lnTo>
                <a:lnTo>
                  <a:pt x="0" y="77977"/>
                </a:lnTo>
                <a:lnTo>
                  <a:pt x="0" y="72262"/>
                </a:lnTo>
                <a:lnTo>
                  <a:pt x="11066" y="28297"/>
                </a:lnTo>
                <a:lnTo>
                  <a:pt x="40655" y="2444"/>
                </a:lnTo>
                <a:lnTo>
                  <a:pt x="48071" y="615"/>
                </a:lnTo>
                <a:lnTo>
                  <a:pt x="558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676900" y="1268014"/>
            <a:ext cx="51117" cy="7234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692266" y="1286891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4" y="0"/>
                </a:lnTo>
                <a:lnTo>
                  <a:pt x="12192" y="5207"/>
                </a:lnTo>
                <a:lnTo>
                  <a:pt x="12319" y="21082"/>
                </a:lnTo>
                <a:lnTo>
                  <a:pt x="12065" y="25400"/>
                </a:lnTo>
                <a:lnTo>
                  <a:pt x="11303" y="28829"/>
                </a:lnTo>
                <a:lnTo>
                  <a:pt x="10668" y="32258"/>
                </a:lnTo>
                <a:lnTo>
                  <a:pt x="0" y="47244"/>
                </a:lnTo>
                <a:lnTo>
                  <a:pt x="5715" y="53721"/>
                </a:lnTo>
                <a:lnTo>
                  <a:pt x="12192" y="48768"/>
                </a:lnTo>
                <a:lnTo>
                  <a:pt x="17272" y="44323"/>
                </a:lnTo>
                <a:lnTo>
                  <a:pt x="20955" y="40259"/>
                </a:lnTo>
                <a:lnTo>
                  <a:pt x="24637" y="36322"/>
                </a:lnTo>
                <a:lnTo>
                  <a:pt x="27432" y="32131"/>
                </a:lnTo>
                <a:lnTo>
                  <a:pt x="30734" y="24003"/>
                </a:lnTo>
                <a:lnTo>
                  <a:pt x="31623" y="19558"/>
                </a:lnTo>
                <a:lnTo>
                  <a:pt x="31623" y="9779"/>
                </a:lnTo>
                <a:lnTo>
                  <a:pt x="31115" y="4953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692266" y="1286891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4" y="0"/>
                </a:moveTo>
                <a:lnTo>
                  <a:pt x="30099" y="0"/>
                </a:lnTo>
                <a:lnTo>
                  <a:pt x="31115" y="4953"/>
                </a:lnTo>
                <a:lnTo>
                  <a:pt x="31623" y="9779"/>
                </a:lnTo>
                <a:lnTo>
                  <a:pt x="31623" y="14605"/>
                </a:lnTo>
                <a:lnTo>
                  <a:pt x="31623" y="19558"/>
                </a:lnTo>
                <a:lnTo>
                  <a:pt x="30734" y="24003"/>
                </a:lnTo>
                <a:lnTo>
                  <a:pt x="29083" y="28067"/>
                </a:lnTo>
                <a:lnTo>
                  <a:pt x="27432" y="32131"/>
                </a:lnTo>
                <a:lnTo>
                  <a:pt x="24637" y="36322"/>
                </a:lnTo>
                <a:lnTo>
                  <a:pt x="20955" y="40259"/>
                </a:lnTo>
                <a:lnTo>
                  <a:pt x="17272" y="44323"/>
                </a:lnTo>
                <a:lnTo>
                  <a:pt x="12192" y="48768"/>
                </a:lnTo>
                <a:lnTo>
                  <a:pt x="5715" y="53721"/>
                </a:lnTo>
                <a:lnTo>
                  <a:pt x="0" y="47244"/>
                </a:lnTo>
                <a:lnTo>
                  <a:pt x="3556" y="43814"/>
                </a:lnTo>
                <a:lnTo>
                  <a:pt x="6223" y="40767"/>
                </a:lnTo>
                <a:lnTo>
                  <a:pt x="7874" y="38100"/>
                </a:lnTo>
                <a:lnTo>
                  <a:pt x="9398" y="35433"/>
                </a:lnTo>
                <a:lnTo>
                  <a:pt x="10668" y="32258"/>
                </a:lnTo>
                <a:lnTo>
                  <a:pt x="11303" y="28829"/>
                </a:lnTo>
                <a:lnTo>
                  <a:pt x="12065" y="25400"/>
                </a:lnTo>
                <a:lnTo>
                  <a:pt x="12319" y="21082"/>
                </a:lnTo>
                <a:lnTo>
                  <a:pt x="12319" y="15875"/>
                </a:lnTo>
                <a:lnTo>
                  <a:pt x="12319" y="10541"/>
                </a:lnTo>
                <a:lnTo>
                  <a:pt x="12192" y="5207"/>
                </a:lnTo>
                <a:lnTo>
                  <a:pt x="116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762244" y="1147597"/>
            <a:ext cx="163804" cy="16380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776595" y="1167130"/>
            <a:ext cx="145415" cy="144780"/>
          </a:xfrm>
          <a:custGeom>
            <a:avLst/>
            <a:gdLst/>
            <a:ahLst/>
            <a:cxnLst/>
            <a:rect l="l" t="t" r="r" b="b"/>
            <a:pathLst>
              <a:path w="145414" h="144780">
                <a:moveTo>
                  <a:pt x="69850" y="0"/>
                </a:moveTo>
                <a:lnTo>
                  <a:pt x="27685" y="0"/>
                </a:lnTo>
                <a:lnTo>
                  <a:pt x="26415" y="5207"/>
                </a:lnTo>
                <a:lnTo>
                  <a:pt x="30099" y="5461"/>
                </a:lnTo>
                <a:lnTo>
                  <a:pt x="32638" y="6223"/>
                </a:lnTo>
                <a:lnTo>
                  <a:pt x="35940" y="8762"/>
                </a:lnTo>
                <a:lnTo>
                  <a:pt x="36829" y="11049"/>
                </a:lnTo>
                <a:lnTo>
                  <a:pt x="36829" y="16256"/>
                </a:lnTo>
                <a:lnTo>
                  <a:pt x="36575" y="18923"/>
                </a:lnTo>
                <a:lnTo>
                  <a:pt x="36194" y="22225"/>
                </a:lnTo>
                <a:lnTo>
                  <a:pt x="35178" y="28575"/>
                </a:lnTo>
                <a:lnTo>
                  <a:pt x="34515" y="31496"/>
                </a:lnTo>
                <a:lnTo>
                  <a:pt x="16509" y="112775"/>
                </a:lnTo>
                <a:lnTo>
                  <a:pt x="7112" y="137033"/>
                </a:lnTo>
                <a:lnTo>
                  <a:pt x="5841" y="138049"/>
                </a:lnTo>
                <a:lnTo>
                  <a:pt x="3809" y="138684"/>
                </a:lnTo>
                <a:lnTo>
                  <a:pt x="1142" y="139065"/>
                </a:lnTo>
                <a:lnTo>
                  <a:pt x="0" y="144272"/>
                </a:lnTo>
                <a:lnTo>
                  <a:pt x="42163" y="144272"/>
                </a:lnTo>
                <a:lnTo>
                  <a:pt x="43433" y="139065"/>
                </a:lnTo>
                <a:lnTo>
                  <a:pt x="39242" y="138684"/>
                </a:lnTo>
                <a:lnTo>
                  <a:pt x="36575" y="137922"/>
                </a:lnTo>
                <a:lnTo>
                  <a:pt x="35178" y="136525"/>
                </a:lnTo>
                <a:lnTo>
                  <a:pt x="33781" y="135255"/>
                </a:lnTo>
                <a:lnTo>
                  <a:pt x="33064" y="133223"/>
                </a:lnTo>
                <a:lnTo>
                  <a:pt x="33168" y="124460"/>
                </a:lnTo>
                <a:lnTo>
                  <a:pt x="34416" y="117094"/>
                </a:lnTo>
                <a:lnTo>
                  <a:pt x="35178" y="113537"/>
                </a:lnTo>
                <a:lnTo>
                  <a:pt x="44068" y="73533"/>
                </a:lnTo>
                <a:lnTo>
                  <a:pt x="119599" y="73533"/>
                </a:lnTo>
                <a:lnTo>
                  <a:pt x="121736" y="63881"/>
                </a:lnTo>
                <a:lnTo>
                  <a:pt x="46100" y="63881"/>
                </a:lnTo>
                <a:lnTo>
                  <a:pt x="53366" y="31369"/>
                </a:lnTo>
                <a:lnTo>
                  <a:pt x="54737" y="24765"/>
                </a:lnTo>
                <a:lnTo>
                  <a:pt x="68706" y="5207"/>
                </a:lnTo>
                <a:lnTo>
                  <a:pt x="69850" y="0"/>
                </a:lnTo>
                <a:close/>
              </a:path>
              <a:path w="145414" h="144780">
                <a:moveTo>
                  <a:pt x="119599" y="73533"/>
                </a:moveTo>
                <a:lnTo>
                  <a:pt x="100710" y="73533"/>
                </a:lnTo>
                <a:lnTo>
                  <a:pt x="90550" y="119761"/>
                </a:lnTo>
                <a:lnTo>
                  <a:pt x="89367" y="124587"/>
                </a:lnTo>
                <a:lnTo>
                  <a:pt x="82676" y="137033"/>
                </a:lnTo>
                <a:lnTo>
                  <a:pt x="81406" y="138049"/>
                </a:lnTo>
                <a:lnTo>
                  <a:pt x="79375" y="138684"/>
                </a:lnTo>
                <a:lnTo>
                  <a:pt x="76707" y="139065"/>
                </a:lnTo>
                <a:lnTo>
                  <a:pt x="75437" y="144272"/>
                </a:lnTo>
                <a:lnTo>
                  <a:pt x="117728" y="144272"/>
                </a:lnTo>
                <a:lnTo>
                  <a:pt x="118871" y="139065"/>
                </a:lnTo>
                <a:lnTo>
                  <a:pt x="115188" y="138811"/>
                </a:lnTo>
                <a:lnTo>
                  <a:pt x="112521" y="138049"/>
                </a:lnTo>
                <a:lnTo>
                  <a:pt x="109346" y="135382"/>
                </a:lnTo>
                <a:lnTo>
                  <a:pt x="108584" y="133223"/>
                </a:lnTo>
                <a:lnTo>
                  <a:pt x="108637" y="127127"/>
                </a:lnTo>
                <a:lnTo>
                  <a:pt x="108712" y="125857"/>
                </a:lnTo>
                <a:lnTo>
                  <a:pt x="109219" y="121031"/>
                </a:lnTo>
                <a:lnTo>
                  <a:pt x="109854" y="117729"/>
                </a:lnTo>
                <a:lnTo>
                  <a:pt x="110743" y="113537"/>
                </a:lnTo>
                <a:lnTo>
                  <a:pt x="119599" y="73533"/>
                </a:lnTo>
                <a:close/>
              </a:path>
              <a:path w="145414" h="144780">
                <a:moveTo>
                  <a:pt x="145414" y="0"/>
                </a:moveTo>
                <a:lnTo>
                  <a:pt x="103124" y="0"/>
                </a:lnTo>
                <a:lnTo>
                  <a:pt x="101980" y="5207"/>
                </a:lnTo>
                <a:lnTo>
                  <a:pt x="105663" y="5461"/>
                </a:lnTo>
                <a:lnTo>
                  <a:pt x="108203" y="6223"/>
                </a:lnTo>
                <a:lnTo>
                  <a:pt x="111505" y="8762"/>
                </a:lnTo>
                <a:lnTo>
                  <a:pt x="112394" y="11049"/>
                </a:lnTo>
                <a:lnTo>
                  <a:pt x="112394" y="16256"/>
                </a:lnTo>
                <a:lnTo>
                  <a:pt x="112140" y="18923"/>
                </a:lnTo>
                <a:lnTo>
                  <a:pt x="111632" y="22225"/>
                </a:lnTo>
                <a:lnTo>
                  <a:pt x="111251" y="25400"/>
                </a:lnTo>
                <a:lnTo>
                  <a:pt x="110743" y="28575"/>
                </a:lnTo>
                <a:lnTo>
                  <a:pt x="102869" y="63881"/>
                </a:lnTo>
                <a:lnTo>
                  <a:pt x="121736" y="63881"/>
                </a:lnTo>
                <a:lnTo>
                  <a:pt x="128931" y="31369"/>
                </a:lnTo>
                <a:lnTo>
                  <a:pt x="130301" y="24765"/>
                </a:lnTo>
                <a:lnTo>
                  <a:pt x="131571" y="19939"/>
                </a:lnTo>
                <a:lnTo>
                  <a:pt x="144271" y="5207"/>
                </a:lnTo>
                <a:lnTo>
                  <a:pt x="14541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776595" y="1167130"/>
            <a:ext cx="145415" cy="144780"/>
          </a:xfrm>
          <a:custGeom>
            <a:avLst/>
            <a:gdLst/>
            <a:ahLst/>
            <a:cxnLst/>
            <a:rect l="l" t="t" r="r" b="b"/>
            <a:pathLst>
              <a:path w="145414" h="144780">
                <a:moveTo>
                  <a:pt x="27685" y="0"/>
                </a:moveTo>
                <a:lnTo>
                  <a:pt x="69850" y="0"/>
                </a:lnTo>
                <a:lnTo>
                  <a:pt x="68706" y="5207"/>
                </a:lnTo>
                <a:lnTo>
                  <a:pt x="66039" y="5842"/>
                </a:lnTo>
                <a:lnTo>
                  <a:pt x="64134" y="6477"/>
                </a:lnTo>
                <a:lnTo>
                  <a:pt x="53339" y="31496"/>
                </a:lnTo>
                <a:lnTo>
                  <a:pt x="46100" y="63881"/>
                </a:lnTo>
                <a:lnTo>
                  <a:pt x="102869" y="63881"/>
                </a:lnTo>
                <a:lnTo>
                  <a:pt x="110108" y="31369"/>
                </a:lnTo>
                <a:lnTo>
                  <a:pt x="110743" y="28575"/>
                </a:lnTo>
                <a:lnTo>
                  <a:pt x="111251" y="25400"/>
                </a:lnTo>
                <a:lnTo>
                  <a:pt x="111632" y="22225"/>
                </a:lnTo>
                <a:lnTo>
                  <a:pt x="112140" y="18923"/>
                </a:lnTo>
                <a:lnTo>
                  <a:pt x="112394" y="16256"/>
                </a:lnTo>
                <a:lnTo>
                  <a:pt x="112394" y="14350"/>
                </a:lnTo>
                <a:lnTo>
                  <a:pt x="112394" y="11049"/>
                </a:lnTo>
                <a:lnTo>
                  <a:pt x="111505" y="8762"/>
                </a:lnTo>
                <a:lnTo>
                  <a:pt x="109854" y="7493"/>
                </a:lnTo>
                <a:lnTo>
                  <a:pt x="108203" y="6223"/>
                </a:lnTo>
                <a:lnTo>
                  <a:pt x="105663" y="5461"/>
                </a:lnTo>
                <a:lnTo>
                  <a:pt x="101980" y="5207"/>
                </a:lnTo>
                <a:lnTo>
                  <a:pt x="103124" y="0"/>
                </a:lnTo>
                <a:lnTo>
                  <a:pt x="145414" y="0"/>
                </a:lnTo>
                <a:lnTo>
                  <a:pt x="144271" y="5207"/>
                </a:lnTo>
                <a:lnTo>
                  <a:pt x="141604" y="5842"/>
                </a:lnTo>
                <a:lnTo>
                  <a:pt x="139700" y="6477"/>
                </a:lnTo>
                <a:lnTo>
                  <a:pt x="132587" y="16891"/>
                </a:lnTo>
                <a:lnTo>
                  <a:pt x="131571" y="19939"/>
                </a:lnTo>
                <a:lnTo>
                  <a:pt x="130301" y="24765"/>
                </a:lnTo>
                <a:lnTo>
                  <a:pt x="128904" y="31496"/>
                </a:lnTo>
                <a:lnTo>
                  <a:pt x="110743" y="113537"/>
                </a:lnTo>
                <a:lnTo>
                  <a:pt x="109854" y="117729"/>
                </a:lnTo>
                <a:lnTo>
                  <a:pt x="109219" y="121031"/>
                </a:lnTo>
                <a:lnTo>
                  <a:pt x="108965" y="123444"/>
                </a:lnTo>
                <a:lnTo>
                  <a:pt x="108712" y="125857"/>
                </a:lnTo>
                <a:lnTo>
                  <a:pt x="108584" y="128016"/>
                </a:lnTo>
                <a:lnTo>
                  <a:pt x="108584" y="130048"/>
                </a:lnTo>
                <a:lnTo>
                  <a:pt x="108584" y="133223"/>
                </a:lnTo>
                <a:lnTo>
                  <a:pt x="118871" y="139065"/>
                </a:lnTo>
                <a:lnTo>
                  <a:pt x="117728" y="144272"/>
                </a:lnTo>
                <a:lnTo>
                  <a:pt x="75437" y="144272"/>
                </a:lnTo>
                <a:lnTo>
                  <a:pt x="76707" y="139065"/>
                </a:lnTo>
                <a:lnTo>
                  <a:pt x="79375" y="138684"/>
                </a:lnTo>
                <a:lnTo>
                  <a:pt x="81406" y="138049"/>
                </a:lnTo>
                <a:lnTo>
                  <a:pt x="82676" y="137033"/>
                </a:lnTo>
                <a:lnTo>
                  <a:pt x="84074" y="136144"/>
                </a:lnTo>
                <a:lnTo>
                  <a:pt x="85089" y="134747"/>
                </a:lnTo>
                <a:lnTo>
                  <a:pt x="86105" y="133096"/>
                </a:lnTo>
                <a:lnTo>
                  <a:pt x="86994" y="131445"/>
                </a:lnTo>
                <a:lnTo>
                  <a:pt x="87883" y="129286"/>
                </a:lnTo>
                <a:lnTo>
                  <a:pt x="88645" y="126873"/>
                </a:lnTo>
                <a:lnTo>
                  <a:pt x="89407" y="124460"/>
                </a:lnTo>
                <a:lnTo>
                  <a:pt x="90550" y="119761"/>
                </a:lnTo>
                <a:lnTo>
                  <a:pt x="92075" y="112775"/>
                </a:lnTo>
                <a:lnTo>
                  <a:pt x="100710" y="73533"/>
                </a:lnTo>
                <a:lnTo>
                  <a:pt x="44068" y="73533"/>
                </a:lnTo>
                <a:lnTo>
                  <a:pt x="35178" y="113537"/>
                </a:lnTo>
                <a:lnTo>
                  <a:pt x="34416" y="117094"/>
                </a:lnTo>
                <a:lnTo>
                  <a:pt x="33908" y="120015"/>
                </a:lnTo>
                <a:lnTo>
                  <a:pt x="33527" y="122300"/>
                </a:lnTo>
                <a:lnTo>
                  <a:pt x="33146" y="124587"/>
                </a:lnTo>
                <a:lnTo>
                  <a:pt x="33019" y="127127"/>
                </a:lnTo>
                <a:lnTo>
                  <a:pt x="33019" y="130048"/>
                </a:lnTo>
                <a:lnTo>
                  <a:pt x="33019" y="133096"/>
                </a:lnTo>
                <a:lnTo>
                  <a:pt x="33781" y="135255"/>
                </a:lnTo>
                <a:lnTo>
                  <a:pt x="35178" y="136525"/>
                </a:lnTo>
                <a:lnTo>
                  <a:pt x="36575" y="137922"/>
                </a:lnTo>
                <a:lnTo>
                  <a:pt x="39242" y="138684"/>
                </a:lnTo>
                <a:lnTo>
                  <a:pt x="43433" y="139065"/>
                </a:lnTo>
                <a:lnTo>
                  <a:pt x="42163" y="144272"/>
                </a:lnTo>
                <a:lnTo>
                  <a:pt x="0" y="144272"/>
                </a:lnTo>
                <a:lnTo>
                  <a:pt x="1142" y="139065"/>
                </a:lnTo>
                <a:lnTo>
                  <a:pt x="3809" y="138684"/>
                </a:lnTo>
                <a:lnTo>
                  <a:pt x="5841" y="138049"/>
                </a:lnTo>
                <a:lnTo>
                  <a:pt x="7112" y="137033"/>
                </a:lnTo>
                <a:lnTo>
                  <a:pt x="8508" y="136144"/>
                </a:lnTo>
                <a:lnTo>
                  <a:pt x="9651" y="134747"/>
                </a:lnTo>
                <a:lnTo>
                  <a:pt x="10540" y="133096"/>
                </a:lnTo>
                <a:lnTo>
                  <a:pt x="11429" y="131445"/>
                </a:lnTo>
                <a:lnTo>
                  <a:pt x="12318" y="129286"/>
                </a:lnTo>
                <a:lnTo>
                  <a:pt x="13080" y="126873"/>
                </a:lnTo>
                <a:lnTo>
                  <a:pt x="13842" y="124460"/>
                </a:lnTo>
                <a:lnTo>
                  <a:pt x="14985" y="119761"/>
                </a:lnTo>
                <a:lnTo>
                  <a:pt x="16509" y="112775"/>
                </a:lnTo>
                <a:lnTo>
                  <a:pt x="34543" y="31369"/>
                </a:lnTo>
                <a:lnTo>
                  <a:pt x="35178" y="28575"/>
                </a:lnTo>
                <a:lnTo>
                  <a:pt x="35687" y="25400"/>
                </a:lnTo>
                <a:lnTo>
                  <a:pt x="36194" y="22225"/>
                </a:lnTo>
                <a:lnTo>
                  <a:pt x="36575" y="18923"/>
                </a:lnTo>
                <a:lnTo>
                  <a:pt x="36829" y="16256"/>
                </a:lnTo>
                <a:lnTo>
                  <a:pt x="36829" y="14350"/>
                </a:lnTo>
                <a:lnTo>
                  <a:pt x="36829" y="11049"/>
                </a:lnTo>
                <a:lnTo>
                  <a:pt x="35940" y="8762"/>
                </a:lnTo>
                <a:lnTo>
                  <a:pt x="34289" y="7493"/>
                </a:lnTo>
                <a:lnTo>
                  <a:pt x="32638" y="6223"/>
                </a:lnTo>
                <a:lnTo>
                  <a:pt x="30099" y="5461"/>
                </a:lnTo>
                <a:lnTo>
                  <a:pt x="26415" y="5207"/>
                </a:lnTo>
                <a:lnTo>
                  <a:pt x="2768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931408" y="1211521"/>
            <a:ext cx="147091" cy="5568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946775" y="1231138"/>
            <a:ext cx="128270" cy="36830"/>
          </a:xfrm>
          <a:custGeom>
            <a:avLst/>
            <a:gdLst/>
            <a:ahLst/>
            <a:cxnLst/>
            <a:rect l="l" t="t" r="r" b="b"/>
            <a:pathLst>
              <a:path w="128270" h="36830">
                <a:moveTo>
                  <a:pt x="71592" y="14604"/>
                </a:moveTo>
                <a:lnTo>
                  <a:pt x="32003" y="14604"/>
                </a:lnTo>
                <a:lnTo>
                  <a:pt x="37153" y="15297"/>
                </a:lnTo>
                <a:lnTo>
                  <a:pt x="43323" y="17399"/>
                </a:lnTo>
                <a:lnTo>
                  <a:pt x="50452" y="20873"/>
                </a:lnTo>
                <a:lnTo>
                  <a:pt x="58674" y="25781"/>
                </a:lnTo>
                <a:lnTo>
                  <a:pt x="67103" y="30614"/>
                </a:lnTo>
                <a:lnTo>
                  <a:pt x="75056" y="34067"/>
                </a:lnTo>
                <a:lnTo>
                  <a:pt x="82534" y="36139"/>
                </a:lnTo>
                <a:lnTo>
                  <a:pt x="89535" y="36829"/>
                </a:lnTo>
                <a:lnTo>
                  <a:pt x="96301" y="36234"/>
                </a:lnTo>
                <a:lnTo>
                  <a:pt x="102520" y="34448"/>
                </a:lnTo>
                <a:lnTo>
                  <a:pt x="108215" y="31472"/>
                </a:lnTo>
                <a:lnTo>
                  <a:pt x="113411" y="27304"/>
                </a:lnTo>
                <a:lnTo>
                  <a:pt x="118722" y="22098"/>
                </a:lnTo>
                <a:lnTo>
                  <a:pt x="92201" y="22098"/>
                </a:lnTo>
                <a:lnTo>
                  <a:pt x="87106" y="21407"/>
                </a:lnTo>
                <a:lnTo>
                  <a:pt x="80962" y="19335"/>
                </a:lnTo>
                <a:lnTo>
                  <a:pt x="73771" y="15882"/>
                </a:lnTo>
                <a:lnTo>
                  <a:pt x="71592" y="14604"/>
                </a:lnTo>
                <a:close/>
              </a:path>
              <a:path w="128270" h="36830">
                <a:moveTo>
                  <a:pt x="35305" y="0"/>
                </a:moveTo>
                <a:lnTo>
                  <a:pt x="27177" y="0"/>
                </a:lnTo>
                <a:lnTo>
                  <a:pt x="20192" y="2666"/>
                </a:lnTo>
                <a:lnTo>
                  <a:pt x="14224" y="8254"/>
                </a:lnTo>
                <a:lnTo>
                  <a:pt x="8382" y="13842"/>
                </a:lnTo>
                <a:lnTo>
                  <a:pt x="3555" y="20700"/>
                </a:lnTo>
                <a:lnTo>
                  <a:pt x="0" y="28956"/>
                </a:lnTo>
                <a:lnTo>
                  <a:pt x="8254" y="33654"/>
                </a:lnTo>
                <a:lnTo>
                  <a:pt x="11175" y="27432"/>
                </a:lnTo>
                <a:lnTo>
                  <a:pt x="14604" y="22733"/>
                </a:lnTo>
                <a:lnTo>
                  <a:pt x="18541" y="19558"/>
                </a:lnTo>
                <a:lnTo>
                  <a:pt x="22351" y="16256"/>
                </a:lnTo>
                <a:lnTo>
                  <a:pt x="26924" y="14604"/>
                </a:lnTo>
                <a:lnTo>
                  <a:pt x="71592" y="14604"/>
                </a:lnTo>
                <a:lnTo>
                  <a:pt x="65532" y="11049"/>
                </a:lnTo>
                <a:lnTo>
                  <a:pt x="57076" y="6215"/>
                </a:lnTo>
                <a:lnTo>
                  <a:pt x="49228" y="2762"/>
                </a:lnTo>
                <a:lnTo>
                  <a:pt x="41975" y="690"/>
                </a:lnTo>
                <a:lnTo>
                  <a:pt x="35305" y="0"/>
                </a:lnTo>
                <a:close/>
              </a:path>
              <a:path w="128270" h="36830">
                <a:moveTo>
                  <a:pt x="119379" y="2539"/>
                </a:moveTo>
                <a:lnTo>
                  <a:pt x="98171" y="22098"/>
                </a:lnTo>
                <a:lnTo>
                  <a:pt x="118722" y="22098"/>
                </a:lnTo>
                <a:lnTo>
                  <a:pt x="119887" y="20954"/>
                </a:lnTo>
                <a:lnTo>
                  <a:pt x="124713" y="14604"/>
                </a:lnTo>
                <a:lnTo>
                  <a:pt x="127762" y="8254"/>
                </a:lnTo>
                <a:lnTo>
                  <a:pt x="119379" y="253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946775" y="1231138"/>
            <a:ext cx="128270" cy="36830"/>
          </a:xfrm>
          <a:custGeom>
            <a:avLst/>
            <a:gdLst/>
            <a:ahLst/>
            <a:cxnLst/>
            <a:rect l="l" t="t" r="r" b="b"/>
            <a:pathLst>
              <a:path w="128270" h="36830">
                <a:moveTo>
                  <a:pt x="35305" y="0"/>
                </a:moveTo>
                <a:lnTo>
                  <a:pt x="73771" y="15882"/>
                </a:lnTo>
                <a:lnTo>
                  <a:pt x="80962" y="19335"/>
                </a:lnTo>
                <a:lnTo>
                  <a:pt x="87106" y="21407"/>
                </a:lnTo>
                <a:lnTo>
                  <a:pt x="92201" y="22098"/>
                </a:lnTo>
                <a:lnTo>
                  <a:pt x="98171" y="22098"/>
                </a:lnTo>
                <a:lnTo>
                  <a:pt x="119379" y="2539"/>
                </a:lnTo>
                <a:lnTo>
                  <a:pt x="127762" y="8254"/>
                </a:lnTo>
                <a:lnTo>
                  <a:pt x="96301" y="36234"/>
                </a:lnTo>
                <a:lnTo>
                  <a:pt x="89535" y="36829"/>
                </a:lnTo>
                <a:lnTo>
                  <a:pt x="82534" y="36139"/>
                </a:lnTo>
                <a:lnTo>
                  <a:pt x="75056" y="34067"/>
                </a:lnTo>
                <a:lnTo>
                  <a:pt x="67103" y="30614"/>
                </a:lnTo>
                <a:lnTo>
                  <a:pt x="58674" y="25781"/>
                </a:lnTo>
                <a:lnTo>
                  <a:pt x="50452" y="20873"/>
                </a:lnTo>
                <a:lnTo>
                  <a:pt x="43291" y="17383"/>
                </a:lnTo>
                <a:lnTo>
                  <a:pt x="37153" y="15297"/>
                </a:lnTo>
                <a:lnTo>
                  <a:pt x="32003" y="14604"/>
                </a:lnTo>
                <a:lnTo>
                  <a:pt x="26924" y="14604"/>
                </a:lnTo>
                <a:lnTo>
                  <a:pt x="22351" y="16256"/>
                </a:lnTo>
                <a:lnTo>
                  <a:pt x="18541" y="19558"/>
                </a:lnTo>
                <a:lnTo>
                  <a:pt x="14604" y="22733"/>
                </a:lnTo>
                <a:lnTo>
                  <a:pt x="11175" y="27432"/>
                </a:lnTo>
                <a:lnTo>
                  <a:pt x="8254" y="33654"/>
                </a:lnTo>
                <a:lnTo>
                  <a:pt x="0" y="28956"/>
                </a:lnTo>
                <a:lnTo>
                  <a:pt x="27177" y="0"/>
                </a:lnTo>
                <a:lnTo>
                  <a:pt x="353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079235" y="1147546"/>
            <a:ext cx="329958" cy="17007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417564" y="1138415"/>
            <a:ext cx="86065" cy="22023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432677" y="1158747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59">
                <a:moveTo>
                  <a:pt x="63881" y="0"/>
                </a:moveTo>
                <a:lnTo>
                  <a:pt x="25679" y="22770"/>
                </a:lnTo>
                <a:lnTo>
                  <a:pt x="4111" y="64865"/>
                </a:lnTo>
                <a:lnTo>
                  <a:pt x="0" y="100202"/>
                </a:lnTo>
                <a:lnTo>
                  <a:pt x="1025" y="118633"/>
                </a:lnTo>
                <a:lnTo>
                  <a:pt x="16510" y="165353"/>
                </a:lnTo>
                <a:lnTo>
                  <a:pt x="49335" y="195143"/>
                </a:lnTo>
                <a:lnTo>
                  <a:pt x="63881" y="200405"/>
                </a:lnTo>
                <a:lnTo>
                  <a:pt x="66421" y="192277"/>
                </a:lnTo>
                <a:lnTo>
                  <a:pt x="55012" y="187203"/>
                </a:lnTo>
                <a:lnTo>
                  <a:pt x="45164" y="180165"/>
                </a:lnTo>
                <a:lnTo>
                  <a:pt x="24931" y="147335"/>
                </a:lnTo>
                <a:lnTo>
                  <a:pt x="18287" y="99187"/>
                </a:lnTo>
                <a:lnTo>
                  <a:pt x="19026" y="82115"/>
                </a:lnTo>
                <a:lnTo>
                  <a:pt x="30099" y="39877"/>
                </a:lnTo>
                <a:lnTo>
                  <a:pt x="66801" y="8127"/>
                </a:lnTo>
                <a:lnTo>
                  <a:pt x="6388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432677" y="1158747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59">
                <a:moveTo>
                  <a:pt x="63881" y="0"/>
                </a:moveTo>
                <a:lnTo>
                  <a:pt x="66801" y="8127"/>
                </a:lnTo>
                <a:lnTo>
                  <a:pt x="55227" y="13178"/>
                </a:lnTo>
                <a:lnTo>
                  <a:pt x="45259" y="20145"/>
                </a:lnTo>
                <a:lnTo>
                  <a:pt x="24931" y="52449"/>
                </a:lnTo>
                <a:lnTo>
                  <a:pt x="18287" y="99187"/>
                </a:lnTo>
                <a:lnTo>
                  <a:pt x="19026" y="116855"/>
                </a:lnTo>
                <a:lnTo>
                  <a:pt x="30099" y="160147"/>
                </a:lnTo>
                <a:lnTo>
                  <a:pt x="66421" y="192277"/>
                </a:lnTo>
                <a:lnTo>
                  <a:pt x="63881" y="200405"/>
                </a:lnTo>
                <a:lnTo>
                  <a:pt x="25626" y="177617"/>
                </a:lnTo>
                <a:lnTo>
                  <a:pt x="4111" y="135636"/>
                </a:lnTo>
                <a:lnTo>
                  <a:pt x="0" y="100202"/>
                </a:lnTo>
                <a:lnTo>
                  <a:pt x="1025" y="81843"/>
                </a:lnTo>
                <a:lnTo>
                  <a:pt x="16510" y="35051"/>
                </a:lnTo>
                <a:lnTo>
                  <a:pt x="49353" y="5208"/>
                </a:lnTo>
                <a:lnTo>
                  <a:pt x="638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499859" y="1188692"/>
            <a:ext cx="133375" cy="12423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514718" y="1208658"/>
            <a:ext cx="114935" cy="104775"/>
          </a:xfrm>
          <a:custGeom>
            <a:avLst/>
            <a:gdLst/>
            <a:ahLst/>
            <a:cxnLst/>
            <a:rect l="l" t="t" r="r" b="b"/>
            <a:pathLst>
              <a:path w="114934" h="104775">
                <a:moveTo>
                  <a:pt x="63753" y="0"/>
                </a:moveTo>
                <a:lnTo>
                  <a:pt x="55879" y="0"/>
                </a:lnTo>
                <a:lnTo>
                  <a:pt x="48071" y="615"/>
                </a:lnTo>
                <a:lnTo>
                  <a:pt x="15700" y="21177"/>
                </a:lnTo>
                <a:lnTo>
                  <a:pt x="432" y="62878"/>
                </a:lnTo>
                <a:lnTo>
                  <a:pt x="0" y="77977"/>
                </a:lnTo>
                <a:lnTo>
                  <a:pt x="761" y="83312"/>
                </a:lnTo>
                <a:lnTo>
                  <a:pt x="2412" y="88264"/>
                </a:lnTo>
                <a:lnTo>
                  <a:pt x="4190" y="93090"/>
                </a:lnTo>
                <a:lnTo>
                  <a:pt x="6730" y="97027"/>
                </a:lnTo>
                <a:lnTo>
                  <a:pt x="10286" y="99949"/>
                </a:lnTo>
                <a:lnTo>
                  <a:pt x="13842" y="102996"/>
                </a:lnTo>
                <a:lnTo>
                  <a:pt x="18160" y="104393"/>
                </a:lnTo>
                <a:lnTo>
                  <a:pt x="30733" y="104393"/>
                </a:lnTo>
                <a:lnTo>
                  <a:pt x="37591" y="102107"/>
                </a:lnTo>
                <a:lnTo>
                  <a:pt x="44069" y="97281"/>
                </a:lnTo>
                <a:lnTo>
                  <a:pt x="49072" y="93090"/>
                </a:lnTo>
                <a:lnTo>
                  <a:pt x="50295" y="91820"/>
                </a:lnTo>
                <a:lnTo>
                  <a:pt x="27050" y="91820"/>
                </a:lnTo>
                <a:lnTo>
                  <a:pt x="23875" y="90169"/>
                </a:lnTo>
                <a:lnTo>
                  <a:pt x="21844" y="86740"/>
                </a:lnTo>
                <a:lnTo>
                  <a:pt x="19684" y="83185"/>
                </a:lnTo>
                <a:lnTo>
                  <a:pt x="18669" y="77977"/>
                </a:lnTo>
                <a:lnTo>
                  <a:pt x="26386" y="33484"/>
                </a:lnTo>
                <a:lnTo>
                  <a:pt x="48640" y="8381"/>
                </a:lnTo>
                <a:lnTo>
                  <a:pt x="75236" y="8381"/>
                </a:lnTo>
                <a:lnTo>
                  <a:pt x="69850" y="2539"/>
                </a:lnTo>
                <a:lnTo>
                  <a:pt x="63753" y="0"/>
                </a:lnTo>
                <a:close/>
              </a:path>
              <a:path w="114934" h="104775">
                <a:moveTo>
                  <a:pt x="80592" y="73913"/>
                </a:moveTo>
                <a:lnTo>
                  <a:pt x="65785" y="73913"/>
                </a:lnTo>
                <a:lnTo>
                  <a:pt x="65404" y="77596"/>
                </a:lnTo>
                <a:lnTo>
                  <a:pt x="65277" y="79248"/>
                </a:lnTo>
                <a:lnTo>
                  <a:pt x="65150" y="97662"/>
                </a:lnTo>
                <a:lnTo>
                  <a:pt x="69850" y="104393"/>
                </a:lnTo>
                <a:lnTo>
                  <a:pt x="83820" y="104393"/>
                </a:lnTo>
                <a:lnTo>
                  <a:pt x="88391" y="103250"/>
                </a:lnTo>
                <a:lnTo>
                  <a:pt x="92709" y="100837"/>
                </a:lnTo>
                <a:lnTo>
                  <a:pt x="97027" y="98551"/>
                </a:lnTo>
                <a:lnTo>
                  <a:pt x="102234" y="94233"/>
                </a:lnTo>
                <a:lnTo>
                  <a:pt x="104025" y="92328"/>
                </a:lnTo>
                <a:lnTo>
                  <a:pt x="84708" y="92328"/>
                </a:lnTo>
                <a:lnTo>
                  <a:pt x="82930" y="91312"/>
                </a:lnTo>
                <a:lnTo>
                  <a:pt x="80899" y="87249"/>
                </a:lnTo>
                <a:lnTo>
                  <a:pt x="80390" y="83946"/>
                </a:lnTo>
                <a:lnTo>
                  <a:pt x="80447" y="77596"/>
                </a:lnTo>
                <a:lnTo>
                  <a:pt x="80555" y="74392"/>
                </a:lnTo>
                <a:lnTo>
                  <a:pt x="80592" y="73913"/>
                </a:lnTo>
                <a:close/>
              </a:path>
              <a:path w="114934" h="104775">
                <a:moveTo>
                  <a:pt x="101980" y="82168"/>
                </a:moveTo>
                <a:lnTo>
                  <a:pt x="89153" y="92328"/>
                </a:lnTo>
                <a:lnTo>
                  <a:pt x="104025" y="92328"/>
                </a:lnTo>
                <a:lnTo>
                  <a:pt x="108203" y="87884"/>
                </a:lnTo>
                <a:lnTo>
                  <a:pt x="101980" y="82168"/>
                </a:lnTo>
                <a:close/>
              </a:path>
              <a:path w="114934" h="104775">
                <a:moveTo>
                  <a:pt x="75236" y="8381"/>
                </a:moveTo>
                <a:lnTo>
                  <a:pt x="60071" y="8381"/>
                </a:lnTo>
                <a:lnTo>
                  <a:pt x="63753" y="10287"/>
                </a:lnTo>
                <a:lnTo>
                  <a:pt x="66166" y="14224"/>
                </a:lnTo>
                <a:lnTo>
                  <a:pt x="68452" y="18033"/>
                </a:lnTo>
                <a:lnTo>
                  <a:pt x="69723" y="24002"/>
                </a:lnTo>
                <a:lnTo>
                  <a:pt x="69661" y="38348"/>
                </a:lnTo>
                <a:lnTo>
                  <a:pt x="54729" y="75295"/>
                </a:lnTo>
                <a:lnTo>
                  <a:pt x="37337" y="91820"/>
                </a:lnTo>
                <a:lnTo>
                  <a:pt x="50295" y="91820"/>
                </a:lnTo>
                <a:lnTo>
                  <a:pt x="54086" y="87884"/>
                </a:lnTo>
                <a:lnTo>
                  <a:pt x="59338" y="81458"/>
                </a:lnTo>
                <a:lnTo>
                  <a:pt x="64770" y="73913"/>
                </a:lnTo>
                <a:lnTo>
                  <a:pt x="80592" y="73913"/>
                </a:lnTo>
                <a:lnTo>
                  <a:pt x="98074" y="29082"/>
                </a:lnTo>
                <a:lnTo>
                  <a:pt x="81787" y="29082"/>
                </a:lnTo>
                <a:lnTo>
                  <a:pt x="81279" y="19557"/>
                </a:lnTo>
                <a:lnTo>
                  <a:pt x="78866" y="12318"/>
                </a:lnTo>
                <a:lnTo>
                  <a:pt x="75236" y="8381"/>
                </a:lnTo>
                <a:close/>
              </a:path>
              <a:path w="114934" h="104775">
                <a:moveTo>
                  <a:pt x="114934" y="1777"/>
                </a:moveTo>
                <a:lnTo>
                  <a:pt x="96647" y="1777"/>
                </a:lnTo>
                <a:lnTo>
                  <a:pt x="82803" y="28955"/>
                </a:lnTo>
                <a:lnTo>
                  <a:pt x="81787" y="29082"/>
                </a:lnTo>
                <a:lnTo>
                  <a:pt x="98074" y="29082"/>
                </a:lnTo>
                <a:lnTo>
                  <a:pt x="99599" y="26908"/>
                </a:lnTo>
                <a:lnTo>
                  <a:pt x="107005" y="16492"/>
                </a:lnTo>
                <a:lnTo>
                  <a:pt x="113791" y="7112"/>
                </a:lnTo>
                <a:lnTo>
                  <a:pt x="114934" y="17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33388" y="1217041"/>
            <a:ext cx="51435" cy="83820"/>
          </a:xfrm>
          <a:custGeom>
            <a:avLst/>
            <a:gdLst/>
            <a:ahLst/>
            <a:cxnLst/>
            <a:rect l="l" t="t" r="r" b="b"/>
            <a:pathLst>
              <a:path w="51434" h="83819">
                <a:moveTo>
                  <a:pt x="36448" y="0"/>
                </a:moveTo>
                <a:lnTo>
                  <a:pt x="29971" y="0"/>
                </a:lnTo>
                <a:lnTo>
                  <a:pt x="23875" y="2921"/>
                </a:lnTo>
                <a:lnTo>
                  <a:pt x="2786" y="39588"/>
                </a:lnTo>
                <a:lnTo>
                  <a:pt x="0" y="62484"/>
                </a:lnTo>
                <a:lnTo>
                  <a:pt x="0" y="69596"/>
                </a:lnTo>
                <a:lnTo>
                  <a:pt x="1015" y="74803"/>
                </a:lnTo>
                <a:lnTo>
                  <a:pt x="3175" y="78359"/>
                </a:lnTo>
                <a:lnTo>
                  <a:pt x="5206" y="81787"/>
                </a:lnTo>
                <a:lnTo>
                  <a:pt x="8381" y="83438"/>
                </a:lnTo>
                <a:lnTo>
                  <a:pt x="12700" y="83438"/>
                </a:lnTo>
                <a:lnTo>
                  <a:pt x="18668" y="83438"/>
                </a:lnTo>
                <a:lnTo>
                  <a:pt x="45013" y="52054"/>
                </a:lnTo>
                <a:lnTo>
                  <a:pt x="51053" y="29337"/>
                </a:lnTo>
                <a:lnTo>
                  <a:pt x="51053" y="23622"/>
                </a:lnTo>
                <a:lnTo>
                  <a:pt x="51053" y="15621"/>
                </a:lnTo>
                <a:lnTo>
                  <a:pt x="49783" y="9651"/>
                </a:lnTo>
                <a:lnTo>
                  <a:pt x="47497" y="5842"/>
                </a:lnTo>
                <a:lnTo>
                  <a:pt x="45084" y="1905"/>
                </a:lnTo>
                <a:lnTo>
                  <a:pt x="41401" y="0"/>
                </a:lnTo>
                <a:lnTo>
                  <a:pt x="364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514718" y="1208658"/>
            <a:ext cx="114935" cy="104775"/>
          </a:xfrm>
          <a:custGeom>
            <a:avLst/>
            <a:gdLst/>
            <a:ahLst/>
            <a:cxnLst/>
            <a:rect l="l" t="t" r="r" b="b"/>
            <a:pathLst>
              <a:path w="114934" h="104775">
                <a:moveTo>
                  <a:pt x="55879" y="0"/>
                </a:moveTo>
                <a:lnTo>
                  <a:pt x="63753" y="0"/>
                </a:lnTo>
                <a:lnTo>
                  <a:pt x="69850" y="2539"/>
                </a:lnTo>
                <a:lnTo>
                  <a:pt x="74422" y="7492"/>
                </a:lnTo>
                <a:lnTo>
                  <a:pt x="78866" y="12318"/>
                </a:lnTo>
                <a:lnTo>
                  <a:pt x="81279" y="19557"/>
                </a:lnTo>
                <a:lnTo>
                  <a:pt x="81787" y="29082"/>
                </a:lnTo>
                <a:lnTo>
                  <a:pt x="82803" y="28955"/>
                </a:lnTo>
                <a:lnTo>
                  <a:pt x="96647" y="1777"/>
                </a:lnTo>
                <a:lnTo>
                  <a:pt x="114934" y="1777"/>
                </a:lnTo>
                <a:lnTo>
                  <a:pt x="113791" y="7112"/>
                </a:lnTo>
                <a:lnTo>
                  <a:pt x="107005" y="16492"/>
                </a:lnTo>
                <a:lnTo>
                  <a:pt x="99599" y="26908"/>
                </a:lnTo>
                <a:lnTo>
                  <a:pt x="81041" y="68024"/>
                </a:lnTo>
                <a:lnTo>
                  <a:pt x="80390" y="79248"/>
                </a:lnTo>
                <a:lnTo>
                  <a:pt x="80390" y="83946"/>
                </a:lnTo>
                <a:lnTo>
                  <a:pt x="80899" y="87249"/>
                </a:lnTo>
                <a:lnTo>
                  <a:pt x="81914" y="89280"/>
                </a:lnTo>
                <a:lnTo>
                  <a:pt x="82930" y="91312"/>
                </a:lnTo>
                <a:lnTo>
                  <a:pt x="84708" y="92328"/>
                </a:lnTo>
                <a:lnTo>
                  <a:pt x="87249" y="92328"/>
                </a:lnTo>
                <a:lnTo>
                  <a:pt x="89153" y="92328"/>
                </a:lnTo>
                <a:lnTo>
                  <a:pt x="101980" y="82168"/>
                </a:lnTo>
                <a:lnTo>
                  <a:pt x="108203" y="87883"/>
                </a:lnTo>
                <a:lnTo>
                  <a:pt x="102234" y="94233"/>
                </a:lnTo>
                <a:lnTo>
                  <a:pt x="97027" y="98551"/>
                </a:lnTo>
                <a:lnTo>
                  <a:pt x="92709" y="100837"/>
                </a:lnTo>
                <a:lnTo>
                  <a:pt x="88391" y="103250"/>
                </a:lnTo>
                <a:lnTo>
                  <a:pt x="83820" y="104393"/>
                </a:lnTo>
                <a:lnTo>
                  <a:pt x="79248" y="104393"/>
                </a:lnTo>
                <a:lnTo>
                  <a:pt x="69850" y="104393"/>
                </a:lnTo>
                <a:lnTo>
                  <a:pt x="65150" y="97662"/>
                </a:lnTo>
                <a:lnTo>
                  <a:pt x="65150" y="83946"/>
                </a:lnTo>
                <a:lnTo>
                  <a:pt x="65150" y="80899"/>
                </a:lnTo>
                <a:lnTo>
                  <a:pt x="65404" y="77596"/>
                </a:lnTo>
                <a:lnTo>
                  <a:pt x="65785" y="73913"/>
                </a:lnTo>
                <a:lnTo>
                  <a:pt x="64770" y="73913"/>
                </a:lnTo>
                <a:lnTo>
                  <a:pt x="37591" y="102107"/>
                </a:lnTo>
                <a:lnTo>
                  <a:pt x="30733" y="104393"/>
                </a:lnTo>
                <a:lnTo>
                  <a:pt x="23240" y="104393"/>
                </a:lnTo>
                <a:lnTo>
                  <a:pt x="18160" y="104393"/>
                </a:lnTo>
                <a:lnTo>
                  <a:pt x="13842" y="102996"/>
                </a:lnTo>
                <a:lnTo>
                  <a:pt x="10286" y="99949"/>
                </a:lnTo>
                <a:lnTo>
                  <a:pt x="6730" y="97027"/>
                </a:lnTo>
                <a:lnTo>
                  <a:pt x="4190" y="93090"/>
                </a:lnTo>
                <a:lnTo>
                  <a:pt x="2412" y="88264"/>
                </a:lnTo>
                <a:lnTo>
                  <a:pt x="761" y="83312"/>
                </a:lnTo>
                <a:lnTo>
                  <a:pt x="0" y="77977"/>
                </a:lnTo>
                <a:lnTo>
                  <a:pt x="0" y="72262"/>
                </a:lnTo>
                <a:lnTo>
                  <a:pt x="11066" y="28297"/>
                </a:lnTo>
                <a:lnTo>
                  <a:pt x="40655" y="2444"/>
                </a:lnTo>
                <a:lnTo>
                  <a:pt x="48071" y="615"/>
                </a:lnTo>
                <a:lnTo>
                  <a:pt x="5587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624828" y="1147597"/>
            <a:ext cx="163804" cy="16380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639179" y="1167130"/>
            <a:ext cx="145415" cy="144780"/>
          </a:xfrm>
          <a:custGeom>
            <a:avLst/>
            <a:gdLst/>
            <a:ahLst/>
            <a:cxnLst/>
            <a:rect l="l" t="t" r="r" b="b"/>
            <a:pathLst>
              <a:path w="145415" h="144780">
                <a:moveTo>
                  <a:pt x="69850" y="0"/>
                </a:moveTo>
                <a:lnTo>
                  <a:pt x="27686" y="0"/>
                </a:lnTo>
                <a:lnTo>
                  <a:pt x="26416" y="5207"/>
                </a:lnTo>
                <a:lnTo>
                  <a:pt x="30099" y="5461"/>
                </a:lnTo>
                <a:lnTo>
                  <a:pt x="32639" y="6223"/>
                </a:lnTo>
                <a:lnTo>
                  <a:pt x="35941" y="8762"/>
                </a:lnTo>
                <a:lnTo>
                  <a:pt x="36829" y="11049"/>
                </a:lnTo>
                <a:lnTo>
                  <a:pt x="36829" y="16256"/>
                </a:lnTo>
                <a:lnTo>
                  <a:pt x="36575" y="18923"/>
                </a:lnTo>
                <a:lnTo>
                  <a:pt x="36195" y="22225"/>
                </a:lnTo>
                <a:lnTo>
                  <a:pt x="35178" y="28575"/>
                </a:lnTo>
                <a:lnTo>
                  <a:pt x="34515" y="31496"/>
                </a:lnTo>
                <a:lnTo>
                  <a:pt x="16510" y="112775"/>
                </a:lnTo>
                <a:lnTo>
                  <a:pt x="7112" y="137033"/>
                </a:lnTo>
                <a:lnTo>
                  <a:pt x="5842" y="138049"/>
                </a:lnTo>
                <a:lnTo>
                  <a:pt x="3810" y="138684"/>
                </a:lnTo>
                <a:lnTo>
                  <a:pt x="1143" y="139065"/>
                </a:lnTo>
                <a:lnTo>
                  <a:pt x="0" y="144272"/>
                </a:lnTo>
                <a:lnTo>
                  <a:pt x="42164" y="144272"/>
                </a:lnTo>
                <a:lnTo>
                  <a:pt x="43434" y="139065"/>
                </a:lnTo>
                <a:lnTo>
                  <a:pt x="39243" y="138684"/>
                </a:lnTo>
                <a:lnTo>
                  <a:pt x="36575" y="137922"/>
                </a:lnTo>
                <a:lnTo>
                  <a:pt x="35178" y="136525"/>
                </a:lnTo>
                <a:lnTo>
                  <a:pt x="33781" y="135255"/>
                </a:lnTo>
                <a:lnTo>
                  <a:pt x="33064" y="133223"/>
                </a:lnTo>
                <a:lnTo>
                  <a:pt x="33168" y="124460"/>
                </a:lnTo>
                <a:lnTo>
                  <a:pt x="34417" y="117094"/>
                </a:lnTo>
                <a:lnTo>
                  <a:pt x="35178" y="113537"/>
                </a:lnTo>
                <a:lnTo>
                  <a:pt x="44069" y="73533"/>
                </a:lnTo>
                <a:lnTo>
                  <a:pt x="119599" y="73533"/>
                </a:lnTo>
                <a:lnTo>
                  <a:pt x="121736" y="63881"/>
                </a:lnTo>
                <a:lnTo>
                  <a:pt x="46100" y="63881"/>
                </a:lnTo>
                <a:lnTo>
                  <a:pt x="53366" y="31369"/>
                </a:lnTo>
                <a:lnTo>
                  <a:pt x="54737" y="24765"/>
                </a:lnTo>
                <a:lnTo>
                  <a:pt x="68706" y="5207"/>
                </a:lnTo>
                <a:lnTo>
                  <a:pt x="69850" y="0"/>
                </a:lnTo>
                <a:close/>
              </a:path>
              <a:path w="145415" h="144780">
                <a:moveTo>
                  <a:pt x="119599" y="73533"/>
                </a:moveTo>
                <a:lnTo>
                  <a:pt x="100711" y="73533"/>
                </a:lnTo>
                <a:lnTo>
                  <a:pt x="90550" y="119761"/>
                </a:lnTo>
                <a:lnTo>
                  <a:pt x="89367" y="124587"/>
                </a:lnTo>
                <a:lnTo>
                  <a:pt x="82676" y="137033"/>
                </a:lnTo>
                <a:lnTo>
                  <a:pt x="81406" y="138049"/>
                </a:lnTo>
                <a:lnTo>
                  <a:pt x="79375" y="138684"/>
                </a:lnTo>
                <a:lnTo>
                  <a:pt x="76707" y="139065"/>
                </a:lnTo>
                <a:lnTo>
                  <a:pt x="75438" y="144272"/>
                </a:lnTo>
                <a:lnTo>
                  <a:pt x="117728" y="144272"/>
                </a:lnTo>
                <a:lnTo>
                  <a:pt x="118872" y="139065"/>
                </a:lnTo>
                <a:lnTo>
                  <a:pt x="115189" y="138811"/>
                </a:lnTo>
                <a:lnTo>
                  <a:pt x="112522" y="138049"/>
                </a:lnTo>
                <a:lnTo>
                  <a:pt x="109347" y="135382"/>
                </a:lnTo>
                <a:lnTo>
                  <a:pt x="108585" y="133223"/>
                </a:lnTo>
                <a:lnTo>
                  <a:pt x="108712" y="125857"/>
                </a:lnTo>
                <a:lnTo>
                  <a:pt x="109220" y="121031"/>
                </a:lnTo>
                <a:lnTo>
                  <a:pt x="109854" y="117729"/>
                </a:lnTo>
                <a:lnTo>
                  <a:pt x="110744" y="113537"/>
                </a:lnTo>
                <a:lnTo>
                  <a:pt x="119599" y="73533"/>
                </a:lnTo>
                <a:close/>
              </a:path>
              <a:path w="145415" h="144780">
                <a:moveTo>
                  <a:pt x="145415" y="0"/>
                </a:moveTo>
                <a:lnTo>
                  <a:pt x="103124" y="0"/>
                </a:lnTo>
                <a:lnTo>
                  <a:pt x="101980" y="5207"/>
                </a:lnTo>
                <a:lnTo>
                  <a:pt x="105664" y="5461"/>
                </a:lnTo>
                <a:lnTo>
                  <a:pt x="108203" y="6223"/>
                </a:lnTo>
                <a:lnTo>
                  <a:pt x="111505" y="8762"/>
                </a:lnTo>
                <a:lnTo>
                  <a:pt x="112395" y="11049"/>
                </a:lnTo>
                <a:lnTo>
                  <a:pt x="112395" y="16256"/>
                </a:lnTo>
                <a:lnTo>
                  <a:pt x="112141" y="18923"/>
                </a:lnTo>
                <a:lnTo>
                  <a:pt x="111632" y="22225"/>
                </a:lnTo>
                <a:lnTo>
                  <a:pt x="111251" y="25400"/>
                </a:lnTo>
                <a:lnTo>
                  <a:pt x="110744" y="28575"/>
                </a:lnTo>
                <a:lnTo>
                  <a:pt x="102870" y="63881"/>
                </a:lnTo>
                <a:lnTo>
                  <a:pt x="121736" y="63881"/>
                </a:lnTo>
                <a:lnTo>
                  <a:pt x="128931" y="31369"/>
                </a:lnTo>
                <a:lnTo>
                  <a:pt x="130301" y="24765"/>
                </a:lnTo>
                <a:lnTo>
                  <a:pt x="131572" y="19939"/>
                </a:lnTo>
                <a:lnTo>
                  <a:pt x="144272" y="5207"/>
                </a:lnTo>
                <a:lnTo>
                  <a:pt x="145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639179" y="1167130"/>
            <a:ext cx="145415" cy="144780"/>
          </a:xfrm>
          <a:custGeom>
            <a:avLst/>
            <a:gdLst/>
            <a:ahLst/>
            <a:cxnLst/>
            <a:rect l="l" t="t" r="r" b="b"/>
            <a:pathLst>
              <a:path w="145415" h="144780">
                <a:moveTo>
                  <a:pt x="27686" y="0"/>
                </a:moveTo>
                <a:lnTo>
                  <a:pt x="69850" y="0"/>
                </a:lnTo>
                <a:lnTo>
                  <a:pt x="68706" y="5207"/>
                </a:lnTo>
                <a:lnTo>
                  <a:pt x="66040" y="5842"/>
                </a:lnTo>
                <a:lnTo>
                  <a:pt x="64135" y="6477"/>
                </a:lnTo>
                <a:lnTo>
                  <a:pt x="57023" y="16891"/>
                </a:lnTo>
                <a:lnTo>
                  <a:pt x="56006" y="19939"/>
                </a:lnTo>
                <a:lnTo>
                  <a:pt x="54737" y="24765"/>
                </a:lnTo>
                <a:lnTo>
                  <a:pt x="53340" y="31496"/>
                </a:lnTo>
                <a:lnTo>
                  <a:pt x="46100" y="63881"/>
                </a:lnTo>
                <a:lnTo>
                  <a:pt x="102870" y="63881"/>
                </a:lnTo>
                <a:lnTo>
                  <a:pt x="110109" y="31369"/>
                </a:lnTo>
                <a:lnTo>
                  <a:pt x="110744" y="28575"/>
                </a:lnTo>
                <a:lnTo>
                  <a:pt x="111251" y="25400"/>
                </a:lnTo>
                <a:lnTo>
                  <a:pt x="111632" y="22225"/>
                </a:lnTo>
                <a:lnTo>
                  <a:pt x="112141" y="18923"/>
                </a:lnTo>
                <a:lnTo>
                  <a:pt x="112395" y="16256"/>
                </a:lnTo>
                <a:lnTo>
                  <a:pt x="112395" y="14350"/>
                </a:lnTo>
                <a:lnTo>
                  <a:pt x="112395" y="11049"/>
                </a:lnTo>
                <a:lnTo>
                  <a:pt x="111505" y="8762"/>
                </a:lnTo>
                <a:lnTo>
                  <a:pt x="109854" y="7493"/>
                </a:lnTo>
                <a:lnTo>
                  <a:pt x="108203" y="6223"/>
                </a:lnTo>
                <a:lnTo>
                  <a:pt x="105664" y="5461"/>
                </a:lnTo>
                <a:lnTo>
                  <a:pt x="101980" y="5207"/>
                </a:lnTo>
                <a:lnTo>
                  <a:pt x="103124" y="0"/>
                </a:lnTo>
                <a:lnTo>
                  <a:pt x="145415" y="0"/>
                </a:lnTo>
                <a:lnTo>
                  <a:pt x="144272" y="5207"/>
                </a:lnTo>
                <a:lnTo>
                  <a:pt x="141604" y="5842"/>
                </a:lnTo>
                <a:lnTo>
                  <a:pt x="139700" y="6477"/>
                </a:lnTo>
                <a:lnTo>
                  <a:pt x="132588" y="16891"/>
                </a:lnTo>
                <a:lnTo>
                  <a:pt x="131572" y="19939"/>
                </a:lnTo>
                <a:lnTo>
                  <a:pt x="130301" y="24765"/>
                </a:lnTo>
                <a:lnTo>
                  <a:pt x="128904" y="31496"/>
                </a:lnTo>
                <a:lnTo>
                  <a:pt x="110744" y="113537"/>
                </a:lnTo>
                <a:lnTo>
                  <a:pt x="109854" y="117729"/>
                </a:lnTo>
                <a:lnTo>
                  <a:pt x="109220" y="121031"/>
                </a:lnTo>
                <a:lnTo>
                  <a:pt x="108966" y="123444"/>
                </a:lnTo>
                <a:lnTo>
                  <a:pt x="108712" y="125857"/>
                </a:lnTo>
                <a:lnTo>
                  <a:pt x="108585" y="128016"/>
                </a:lnTo>
                <a:lnTo>
                  <a:pt x="108585" y="130048"/>
                </a:lnTo>
                <a:lnTo>
                  <a:pt x="108585" y="133223"/>
                </a:lnTo>
                <a:lnTo>
                  <a:pt x="118872" y="139065"/>
                </a:lnTo>
                <a:lnTo>
                  <a:pt x="117728" y="144272"/>
                </a:lnTo>
                <a:lnTo>
                  <a:pt x="75438" y="144272"/>
                </a:lnTo>
                <a:lnTo>
                  <a:pt x="76707" y="139065"/>
                </a:lnTo>
                <a:lnTo>
                  <a:pt x="79375" y="138684"/>
                </a:lnTo>
                <a:lnTo>
                  <a:pt x="81406" y="138049"/>
                </a:lnTo>
                <a:lnTo>
                  <a:pt x="82676" y="137033"/>
                </a:lnTo>
                <a:lnTo>
                  <a:pt x="84074" y="136144"/>
                </a:lnTo>
                <a:lnTo>
                  <a:pt x="85090" y="134747"/>
                </a:lnTo>
                <a:lnTo>
                  <a:pt x="86105" y="133096"/>
                </a:lnTo>
                <a:lnTo>
                  <a:pt x="86995" y="131445"/>
                </a:lnTo>
                <a:lnTo>
                  <a:pt x="87884" y="129286"/>
                </a:lnTo>
                <a:lnTo>
                  <a:pt x="88646" y="126873"/>
                </a:lnTo>
                <a:lnTo>
                  <a:pt x="89407" y="124460"/>
                </a:lnTo>
                <a:lnTo>
                  <a:pt x="90550" y="119761"/>
                </a:lnTo>
                <a:lnTo>
                  <a:pt x="92075" y="112775"/>
                </a:lnTo>
                <a:lnTo>
                  <a:pt x="100711" y="73533"/>
                </a:lnTo>
                <a:lnTo>
                  <a:pt x="44069" y="73533"/>
                </a:lnTo>
                <a:lnTo>
                  <a:pt x="35178" y="113537"/>
                </a:lnTo>
                <a:lnTo>
                  <a:pt x="33020" y="127127"/>
                </a:lnTo>
                <a:lnTo>
                  <a:pt x="33020" y="130048"/>
                </a:lnTo>
                <a:lnTo>
                  <a:pt x="33020" y="133096"/>
                </a:lnTo>
                <a:lnTo>
                  <a:pt x="33781" y="135255"/>
                </a:lnTo>
                <a:lnTo>
                  <a:pt x="35178" y="136525"/>
                </a:lnTo>
                <a:lnTo>
                  <a:pt x="36575" y="137922"/>
                </a:lnTo>
                <a:lnTo>
                  <a:pt x="39243" y="138684"/>
                </a:lnTo>
                <a:lnTo>
                  <a:pt x="43434" y="139065"/>
                </a:lnTo>
                <a:lnTo>
                  <a:pt x="42164" y="144272"/>
                </a:lnTo>
                <a:lnTo>
                  <a:pt x="0" y="144272"/>
                </a:lnTo>
                <a:lnTo>
                  <a:pt x="1143" y="139065"/>
                </a:lnTo>
                <a:lnTo>
                  <a:pt x="3810" y="138684"/>
                </a:lnTo>
                <a:lnTo>
                  <a:pt x="5842" y="138049"/>
                </a:lnTo>
                <a:lnTo>
                  <a:pt x="7112" y="137033"/>
                </a:lnTo>
                <a:lnTo>
                  <a:pt x="8509" y="136144"/>
                </a:lnTo>
                <a:lnTo>
                  <a:pt x="9651" y="134747"/>
                </a:lnTo>
                <a:lnTo>
                  <a:pt x="10541" y="133096"/>
                </a:lnTo>
                <a:lnTo>
                  <a:pt x="11429" y="131445"/>
                </a:lnTo>
                <a:lnTo>
                  <a:pt x="12319" y="129286"/>
                </a:lnTo>
                <a:lnTo>
                  <a:pt x="13080" y="126873"/>
                </a:lnTo>
                <a:lnTo>
                  <a:pt x="13843" y="124460"/>
                </a:lnTo>
                <a:lnTo>
                  <a:pt x="14986" y="119761"/>
                </a:lnTo>
                <a:lnTo>
                  <a:pt x="16510" y="112775"/>
                </a:lnTo>
                <a:lnTo>
                  <a:pt x="34544" y="31369"/>
                </a:lnTo>
                <a:lnTo>
                  <a:pt x="36829" y="16256"/>
                </a:lnTo>
                <a:lnTo>
                  <a:pt x="36829" y="14350"/>
                </a:lnTo>
                <a:lnTo>
                  <a:pt x="36829" y="11049"/>
                </a:lnTo>
                <a:lnTo>
                  <a:pt x="35941" y="8762"/>
                </a:lnTo>
                <a:lnTo>
                  <a:pt x="34290" y="7493"/>
                </a:lnTo>
                <a:lnTo>
                  <a:pt x="32639" y="6223"/>
                </a:lnTo>
                <a:lnTo>
                  <a:pt x="30099" y="5461"/>
                </a:lnTo>
                <a:lnTo>
                  <a:pt x="26416" y="5207"/>
                </a:lnTo>
                <a:lnTo>
                  <a:pt x="27686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800088" y="1129271"/>
            <a:ext cx="392417" cy="22023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15201" y="1149603"/>
            <a:ext cx="373380" cy="200660"/>
          </a:xfrm>
          <a:custGeom>
            <a:avLst/>
            <a:gdLst/>
            <a:ahLst/>
            <a:cxnLst/>
            <a:rect l="l" t="t" r="r" b="b"/>
            <a:pathLst>
              <a:path w="373379" h="200659">
                <a:moveTo>
                  <a:pt x="309372" y="0"/>
                </a:moveTo>
                <a:lnTo>
                  <a:pt x="306577" y="8128"/>
                </a:lnTo>
                <a:lnTo>
                  <a:pt x="318150" y="13178"/>
                </a:lnTo>
                <a:lnTo>
                  <a:pt x="328104" y="20145"/>
                </a:lnTo>
                <a:lnTo>
                  <a:pt x="348394" y="52449"/>
                </a:lnTo>
                <a:lnTo>
                  <a:pt x="355092" y="99187"/>
                </a:lnTo>
                <a:lnTo>
                  <a:pt x="354333" y="116855"/>
                </a:lnTo>
                <a:lnTo>
                  <a:pt x="343153" y="160147"/>
                </a:lnTo>
                <a:lnTo>
                  <a:pt x="306831" y="192278"/>
                </a:lnTo>
                <a:lnTo>
                  <a:pt x="309372" y="200406"/>
                </a:lnTo>
                <a:lnTo>
                  <a:pt x="347698" y="177617"/>
                </a:lnTo>
                <a:lnTo>
                  <a:pt x="369220" y="135636"/>
                </a:lnTo>
                <a:lnTo>
                  <a:pt x="373379" y="100203"/>
                </a:lnTo>
                <a:lnTo>
                  <a:pt x="372334" y="81843"/>
                </a:lnTo>
                <a:lnTo>
                  <a:pt x="356743" y="35051"/>
                </a:lnTo>
                <a:lnTo>
                  <a:pt x="323917" y="5208"/>
                </a:lnTo>
                <a:lnTo>
                  <a:pt x="309372" y="0"/>
                </a:lnTo>
                <a:close/>
              </a:path>
              <a:path w="373379" h="200659">
                <a:moveTo>
                  <a:pt x="63880" y="0"/>
                </a:moveTo>
                <a:lnTo>
                  <a:pt x="25679" y="22770"/>
                </a:lnTo>
                <a:lnTo>
                  <a:pt x="4111" y="64865"/>
                </a:lnTo>
                <a:lnTo>
                  <a:pt x="0" y="100203"/>
                </a:lnTo>
                <a:lnTo>
                  <a:pt x="1025" y="118633"/>
                </a:lnTo>
                <a:lnTo>
                  <a:pt x="16509" y="165354"/>
                </a:lnTo>
                <a:lnTo>
                  <a:pt x="49335" y="195143"/>
                </a:lnTo>
                <a:lnTo>
                  <a:pt x="63880" y="200406"/>
                </a:lnTo>
                <a:lnTo>
                  <a:pt x="66421" y="192278"/>
                </a:lnTo>
                <a:lnTo>
                  <a:pt x="55012" y="187203"/>
                </a:lnTo>
                <a:lnTo>
                  <a:pt x="45164" y="180165"/>
                </a:lnTo>
                <a:lnTo>
                  <a:pt x="24931" y="147335"/>
                </a:lnTo>
                <a:lnTo>
                  <a:pt x="18288" y="99187"/>
                </a:lnTo>
                <a:lnTo>
                  <a:pt x="19026" y="82115"/>
                </a:lnTo>
                <a:lnTo>
                  <a:pt x="30099" y="39878"/>
                </a:lnTo>
                <a:lnTo>
                  <a:pt x="66801" y="8128"/>
                </a:lnTo>
                <a:lnTo>
                  <a:pt x="638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121779" y="1149603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59">
                <a:moveTo>
                  <a:pt x="2794" y="0"/>
                </a:moveTo>
                <a:lnTo>
                  <a:pt x="41048" y="22770"/>
                </a:lnTo>
                <a:lnTo>
                  <a:pt x="62626" y="64865"/>
                </a:lnTo>
                <a:lnTo>
                  <a:pt x="66801" y="100203"/>
                </a:lnTo>
                <a:lnTo>
                  <a:pt x="65758" y="118633"/>
                </a:lnTo>
                <a:lnTo>
                  <a:pt x="50292" y="165354"/>
                </a:lnTo>
                <a:lnTo>
                  <a:pt x="17395" y="195143"/>
                </a:lnTo>
                <a:lnTo>
                  <a:pt x="2794" y="200406"/>
                </a:lnTo>
                <a:lnTo>
                  <a:pt x="253" y="192278"/>
                </a:lnTo>
                <a:lnTo>
                  <a:pt x="11680" y="187203"/>
                </a:lnTo>
                <a:lnTo>
                  <a:pt x="21558" y="180165"/>
                </a:lnTo>
                <a:lnTo>
                  <a:pt x="41763" y="147335"/>
                </a:lnTo>
                <a:lnTo>
                  <a:pt x="48514" y="99187"/>
                </a:lnTo>
                <a:lnTo>
                  <a:pt x="47773" y="82115"/>
                </a:lnTo>
                <a:lnTo>
                  <a:pt x="36575" y="39878"/>
                </a:lnTo>
                <a:lnTo>
                  <a:pt x="0" y="8128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810629" y="1145032"/>
            <a:ext cx="205079" cy="2095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884669" y="1165478"/>
            <a:ext cx="127000" cy="146050"/>
          </a:xfrm>
          <a:custGeom>
            <a:avLst/>
            <a:gdLst/>
            <a:ahLst/>
            <a:cxnLst/>
            <a:rect l="l" t="t" r="r" b="b"/>
            <a:pathLst>
              <a:path w="127000" h="146050">
                <a:moveTo>
                  <a:pt x="106425" y="0"/>
                </a:moveTo>
                <a:lnTo>
                  <a:pt x="90550" y="0"/>
                </a:lnTo>
                <a:lnTo>
                  <a:pt x="22213" y="117983"/>
                </a:lnTo>
                <a:lnTo>
                  <a:pt x="18796" y="123825"/>
                </a:lnTo>
                <a:lnTo>
                  <a:pt x="1143" y="140716"/>
                </a:lnTo>
                <a:lnTo>
                  <a:pt x="0" y="145923"/>
                </a:lnTo>
                <a:lnTo>
                  <a:pt x="43306" y="145923"/>
                </a:lnTo>
                <a:lnTo>
                  <a:pt x="44450" y="140716"/>
                </a:lnTo>
                <a:lnTo>
                  <a:pt x="37337" y="139573"/>
                </a:lnTo>
                <a:lnTo>
                  <a:pt x="33781" y="136144"/>
                </a:lnTo>
                <a:lnTo>
                  <a:pt x="33781" y="127508"/>
                </a:lnTo>
                <a:lnTo>
                  <a:pt x="34416" y="124460"/>
                </a:lnTo>
                <a:lnTo>
                  <a:pt x="47498" y="98044"/>
                </a:lnTo>
                <a:lnTo>
                  <a:pt x="112765" y="98044"/>
                </a:lnTo>
                <a:lnTo>
                  <a:pt x="112173" y="88900"/>
                </a:lnTo>
                <a:lnTo>
                  <a:pt x="52197" y="88900"/>
                </a:lnTo>
                <a:lnTo>
                  <a:pt x="89915" y="22351"/>
                </a:lnTo>
                <a:lnTo>
                  <a:pt x="107871" y="22351"/>
                </a:lnTo>
                <a:lnTo>
                  <a:pt x="106425" y="0"/>
                </a:lnTo>
                <a:close/>
              </a:path>
              <a:path w="127000" h="146050">
                <a:moveTo>
                  <a:pt x="112765" y="98044"/>
                </a:moveTo>
                <a:lnTo>
                  <a:pt x="93979" y="98044"/>
                </a:lnTo>
                <a:lnTo>
                  <a:pt x="94741" y="111633"/>
                </a:lnTo>
                <a:lnTo>
                  <a:pt x="94960" y="117094"/>
                </a:lnTo>
                <a:lnTo>
                  <a:pt x="82676" y="140716"/>
                </a:lnTo>
                <a:lnTo>
                  <a:pt x="81533" y="145923"/>
                </a:lnTo>
                <a:lnTo>
                  <a:pt x="125475" y="145923"/>
                </a:lnTo>
                <a:lnTo>
                  <a:pt x="126619" y="140716"/>
                </a:lnTo>
                <a:lnTo>
                  <a:pt x="123571" y="140335"/>
                </a:lnTo>
                <a:lnTo>
                  <a:pt x="121284" y="139319"/>
                </a:lnTo>
                <a:lnTo>
                  <a:pt x="119760" y="137795"/>
                </a:lnTo>
                <a:lnTo>
                  <a:pt x="118109" y="136271"/>
                </a:lnTo>
                <a:lnTo>
                  <a:pt x="116839" y="133985"/>
                </a:lnTo>
                <a:lnTo>
                  <a:pt x="115950" y="130810"/>
                </a:lnTo>
                <a:lnTo>
                  <a:pt x="115099" y="127888"/>
                </a:lnTo>
                <a:lnTo>
                  <a:pt x="115024" y="127508"/>
                </a:lnTo>
                <a:lnTo>
                  <a:pt x="114426" y="123444"/>
                </a:lnTo>
                <a:lnTo>
                  <a:pt x="112765" y="98044"/>
                </a:lnTo>
                <a:close/>
              </a:path>
              <a:path w="127000" h="146050">
                <a:moveTo>
                  <a:pt x="107871" y="22351"/>
                </a:moveTo>
                <a:lnTo>
                  <a:pt x="91058" y="22351"/>
                </a:lnTo>
                <a:lnTo>
                  <a:pt x="91058" y="30480"/>
                </a:lnTo>
                <a:lnTo>
                  <a:pt x="91312" y="44323"/>
                </a:lnTo>
                <a:lnTo>
                  <a:pt x="91566" y="50165"/>
                </a:lnTo>
                <a:lnTo>
                  <a:pt x="93599" y="88900"/>
                </a:lnTo>
                <a:lnTo>
                  <a:pt x="112173" y="88900"/>
                </a:lnTo>
                <a:lnTo>
                  <a:pt x="107871" y="2235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936867" y="1187830"/>
            <a:ext cx="41910" cy="66675"/>
          </a:xfrm>
          <a:custGeom>
            <a:avLst/>
            <a:gdLst/>
            <a:ahLst/>
            <a:cxnLst/>
            <a:rect l="l" t="t" r="r" b="b"/>
            <a:pathLst>
              <a:path w="41909" h="66675">
                <a:moveTo>
                  <a:pt x="37718" y="0"/>
                </a:moveTo>
                <a:lnTo>
                  <a:pt x="0" y="66548"/>
                </a:lnTo>
                <a:lnTo>
                  <a:pt x="41401" y="66548"/>
                </a:lnTo>
                <a:lnTo>
                  <a:pt x="39624" y="32512"/>
                </a:lnTo>
                <a:lnTo>
                  <a:pt x="39369" y="27813"/>
                </a:lnTo>
                <a:lnTo>
                  <a:pt x="39115" y="21971"/>
                </a:lnTo>
                <a:lnTo>
                  <a:pt x="38988" y="15113"/>
                </a:lnTo>
                <a:lnTo>
                  <a:pt x="38861" y="8128"/>
                </a:lnTo>
                <a:lnTo>
                  <a:pt x="38861" y="3048"/>
                </a:lnTo>
                <a:lnTo>
                  <a:pt x="38861" y="0"/>
                </a:lnTo>
                <a:lnTo>
                  <a:pt x="377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884669" y="1165478"/>
            <a:ext cx="127000" cy="146050"/>
          </a:xfrm>
          <a:custGeom>
            <a:avLst/>
            <a:gdLst/>
            <a:ahLst/>
            <a:cxnLst/>
            <a:rect l="l" t="t" r="r" b="b"/>
            <a:pathLst>
              <a:path w="127000" h="146050">
                <a:moveTo>
                  <a:pt x="90550" y="0"/>
                </a:moveTo>
                <a:lnTo>
                  <a:pt x="106425" y="0"/>
                </a:lnTo>
                <a:lnTo>
                  <a:pt x="114046" y="117856"/>
                </a:lnTo>
                <a:lnTo>
                  <a:pt x="114426" y="123444"/>
                </a:lnTo>
                <a:lnTo>
                  <a:pt x="115061" y="127762"/>
                </a:lnTo>
                <a:lnTo>
                  <a:pt x="115950" y="130810"/>
                </a:lnTo>
                <a:lnTo>
                  <a:pt x="116839" y="133985"/>
                </a:lnTo>
                <a:lnTo>
                  <a:pt x="118109" y="136271"/>
                </a:lnTo>
                <a:lnTo>
                  <a:pt x="119760" y="137795"/>
                </a:lnTo>
                <a:lnTo>
                  <a:pt x="121284" y="139319"/>
                </a:lnTo>
                <a:lnTo>
                  <a:pt x="123571" y="140335"/>
                </a:lnTo>
                <a:lnTo>
                  <a:pt x="126619" y="140716"/>
                </a:lnTo>
                <a:lnTo>
                  <a:pt x="125475" y="145923"/>
                </a:lnTo>
                <a:lnTo>
                  <a:pt x="81533" y="145923"/>
                </a:lnTo>
                <a:lnTo>
                  <a:pt x="82676" y="140716"/>
                </a:lnTo>
                <a:lnTo>
                  <a:pt x="86868" y="140335"/>
                </a:lnTo>
                <a:lnTo>
                  <a:pt x="89915" y="138811"/>
                </a:lnTo>
                <a:lnTo>
                  <a:pt x="91948" y="135890"/>
                </a:lnTo>
                <a:lnTo>
                  <a:pt x="93979" y="132969"/>
                </a:lnTo>
                <a:lnTo>
                  <a:pt x="94996" y="127888"/>
                </a:lnTo>
                <a:lnTo>
                  <a:pt x="94996" y="120650"/>
                </a:lnTo>
                <a:lnTo>
                  <a:pt x="94996" y="117983"/>
                </a:lnTo>
                <a:lnTo>
                  <a:pt x="94869" y="114935"/>
                </a:lnTo>
                <a:lnTo>
                  <a:pt x="94741" y="111633"/>
                </a:lnTo>
                <a:lnTo>
                  <a:pt x="93979" y="98044"/>
                </a:lnTo>
                <a:lnTo>
                  <a:pt x="47498" y="98044"/>
                </a:lnTo>
                <a:lnTo>
                  <a:pt x="41655" y="108458"/>
                </a:lnTo>
                <a:lnTo>
                  <a:pt x="33781" y="127508"/>
                </a:lnTo>
                <a:lnTo>
                  <a:pt x="33781" y="130175"/>
                </a:lnTo>
                <a:lnTo>
                  <a:pt x="33781" y="136144"/>
                </a:lnTo>
                <a:lnTo>
                  <a:pt x="37337" y="139573"/>
                </a:lnTo>
                <a:lnTo>
                  <a:pt x="44450" y="140716"/>
                </a:lnTo>
                <a:lnTo>
                  <a:pt x="43306" y="145923"/>
                </a:lnTo>
                <a:lnTo>
                  <a:pt x="0" y="145923"/>
                </a:lnTo>
                <a:lnTo>
                  <a:pt x="1143" y="140716"/>
                </a:lnTo>
                <a:lnTo>
                  <a:pt x="3428" y="140462"/>
                </a:lnTo>
                <a:lnTo>
                  <a:pt x="5460" y="139573"/>
                </a:lnTo>
                <a:lnTo>
                  <a:pt x="7365" y="138175"/>
                </a:lnTo>
                <a:lnTo>
                  <a:pt x="9271" y="136779"/>
                </a:lnTo>
                <a:lnTo>
                  <a:pt x="11429" y="134493"/>
                </a:lnTo>
                <a:lnTo>
                  <a:pt x="13588" y="131572"/>
                </a:lnTo>
                <a:lnTo>
                  <a:pt x="15748" y="128650"/>
                </a:lnTo>
                <a:lnTo>
                  <a:pt x="18796" y="123825"/>
                </a:lnTo>
                <a:lnTo>
                  <a:pt x="22732" y="117094"/>
                </a:lnTo>
                <a:lnTo>
                  <a:pt x="9055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018019" y="1235936"/>
            <a:ext cx="84581" cy="11966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032879" y="1255902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40" h="99694">
                <a:moveTo>
                  <a:pt x="42418" y="18287"/>
                </a:moveTo>
                <a:lnTo>
                  <a:pt x="24384" y="18287"/>
                </a:lnTo>
                <a:lnTo>
                  <a:pt x="25526" y="18669"/>
                </a:lnTo>
                <a:lnTo>
                  <a:pt x="26289" y="19558"/>
                </a:lnTo>
                <a:lnTo>
                  <a:pt x="27050" y="20320"/>
                </a:lnTo>
                <a:lnTo>
                  <a:pt x="27224" y="20955"/>
                </a:lnTo>
                <a:lnTo>
                  <a:pt x="27304" y="82550"/>
                </a:lnTo>
                <a:lnTo>
                  <a:pt x="27177" y="83693"/>
                </a:lnTo>
                <a:lnTo>
                  <a:pt x="26924" y="84836"/>
                </a:lnTo>
                <a:lnTo>
                  <a:pt x="26797" y="85851"/>
                </a:lnTo>
                <a:lnTo>
                  <a:pt x="26416" y="86741"/>
                </a:lnTo>
                <a:lnTo>
                  <a:pt x="26162" y="87502"/>
                </a:lnTo>
                <a:lnTo>
                  <a:pt x="25653" y="88264"/>
                </a:lnTo>
                <a:lnTo>
                  <a:pt x="4191" y="92963"/>
                </a:lnTo>
                <a:lnTo>
                  <a:pt x="4191" y="99695"/>
                </a:lnTo>
                <a:lnTo>
                  <a:pt x="65531" y="99695"/>
                </a:lnTo>
                <a:lnTo>
                  <a:pt x="65531" y="92963"/>
                </a:lnTo>
                <a:lnTo>
                  <a:pt x="62484" y="92963"/>
                </a:lnTo>
                <a:lnTo>
                  <a:pt x="59690" y="92837"/>
                </a:lnTo>
                <a:lnTo>
                  <a:pt x="55245" y="92583"/>
                </a:lnTo>
                <a:lnTo>
                  <a:pt x="53340" y="92329"/>
                </a:lnTo>
                <a:lnTo>
                  <a:pt x="51689" y="92201"/>
                </a:lnTo>
                <a:lnTo>
                  <a:pt x="48768" y="91694"/>
                </a:lnTo>
                <a:lnTo>
                  <a:pt x="46736" y="90932"/>
                </a:lnTo>
                <a:lnTo>
                  <a:pt x="45974" y="90550"/>
                </a:lnTo>
                <a:lnTo>
                  <a:pt x="44830" y="89408"/>
                </a:lnTo>
                <a:lnTo>
                  <a:pt x="44323" y="89026"/>
                </a:lnTo>
                <a:lnTo>
                  <a:pt x="43942" y="88392"/>
                </a:lnTo>
                <a:lnTo>
                  <a:pt x="43561" y="87884"/>
                </a:lnTo>
                <a:lnTo>
                  <a:pt x="42799" y="85598"/>
                </a:lnTo>
                <a:lnTo>
                  <a:pt x="42447" y="82550"/>
                </a:lnTo>
                <a:lnTo>
                  <a:pt x="42418" y="18287"/>
                </a:lnTo>
                <a:close/>
              </a:path>
              <a:path w="66040" h="99694">
                <a:moveTo>
                  <a:pt x="42799" y="0"/>
                </a:moveTo>
                <a:lnTo>
                  <a:pt x="37973" y="0"/>
                </a:lnTo>
                <a:lnTo>
                  <a:pt x="31623" y="3429"/>
                </a:lnTo>
                <a:lnTo>
                  <a:pt x="25273" y="6985"/>
                </a:lnTo>
                <a:lnTo>
                  <a:pt x="18923" y="10413"/>
                </a:lnTo>
                <a:lnTo>
                  <a:pt x="12700" y="13970"/>
                </a:lnTo>
                <a:lnTo>
                  <a:pt x="6350" y="17399"/>
                </a:lnTo>
                <a:lnTo>
                  <a:pt x="0" y="20955"/>
                </a:lnTo>
                <a:lnTo>
                  <a:pt x="635" y="22098"/>
                </a:lnTo>
                <a:lnTo>
                  <a:pt x="1143" y="23368"/>
                </a:lnTo>
                <a:lnTo>
                  <a:pt x="1777" y="24511"/>
                </a:lnTo>
                <a:lnTo>
                  <a:pt x="2286" y="25781"/>
                </a:lnTo>
                <a:lnTo>
                  <a:pt x="3555" y="28067"/>
                </a:lnTo>
                <a:lnTo>
                  <a:pt x="12700" y="22351"/>
                </a:lnTo>
                <a:lnTo>
                  <a:pt x="15875" y="20700"/>
                </a:lnTo>
                <a:lnTo>
                  <a:pt x="18923" y="19050"/>
                </a:lnTo>
                <a:lnTo>
                  <a:pt x="21336" y="18287"/>
                </a:lnTo>
                <a:lnTo>
                  <a:pt x="42418" y="18287"/>
                </a:lnTo>
                <a:lnTo>
                  <a:pt x="42545" y="5461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032879" y="1255902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40" h="99694">
                <a:moveTo>
                  <a:pt x="37973" y="0"/>
                </a:moveTo>
                <a:lnTo>
                  <a:pt x="42799" y="0"/>
                </a:lnTo>
                <a:lnTo>
                  <a:pt x="42672" y="2794"/>
                </a:lnTo>
                <a:lnTo>
                  <a:pt x="42545" y="5461"/>
                </a:lnTo>
                <a:lnTo>
                  <a:pt x="42545" y="7620"/>
                </a:lnTo>
                <a:lnTo>
                  <a:pt x="42418" y="9906"/>
                </a:lnTo>
                <a:lnTo>
                  <a:pt x="42418" y="12064"/>
                </a:lnTo>
                <a:lnTo>
                  <a:pt x="42418" y="14224"/>
                </a:lnTo>
                <a:lnTo>
                  <a:pt x="42418" y="82296"/>
                </a:lnTo>
                <a:lnTo>
                  <a:pt x="42545" y="83438"/>
                </a:lnTo>
                <a:lnTo>
                  <a:pt x="42672" y="84582"/>
                </a:lnTo>
                <a:lnTo>
                  <a:pt x="42799" y="85598"/>
                </a:lnTo>
                <a:lnTo>
                  <a:pt x="43052" y="86360"/>
                </a:lnTo>
                <a:lnTo>
                  <a:pt x="43306" y="87122"/>
                </a:lnTo>
                <a:lnTo>
                  <a:pt x="43561" y="87884"/>
                </a:lnTo>
                <a:lnTo>
                  <a:pt x="43942" y="88392"/>
                </a:lnTo>
                <a:lnTo>
                  <a:pt x="44323" y="89026"/>
                </a:lnTo>
                <a:lnTo>
                  <a:pt x="44830" y="89408"/>
                </a:lnTo>
                <a:lnTo>
                  <a:pt x="45339" y="89916"/>
                </a:lnTo>
                <a:lnTo>
                  <a:pt x="45974" y="90550"/>
                </a:lnTo>
                <a:lnTo>
                  <a:pt x="46736" y="90932"/>
                </a:lnTo>
                <a:lnTo>
                  <a:pt x="47751" y="91312"/>
                </a:lnTo>
                <a:lnTo>
                  <a:pt x="48768" y="91694"/>
                </a:lnTo>
                <a:lnTo>
                  <a:pt x="50165" y="91948"/>
                </a:lnTo>
                <a:lnTo>
                  <a:pt x="51689" y="92201"/>
                </a:lnTo>
                <a:lnTo>
                  <a:pt x="53340" y="92329"/>
                </a:lnTo>
                <a:lnTo>
                  <a:pt x="55245" y="92583"/>
                </a:lnTo>
                <a:lnTo>
                  <a:pt x="57530" y="92710"/>
                </a:lnTo>
                <a:lnTo>
                  <a:pt x="59690" y="92837"/>
                </a:lnTo>
                <a:lnTo>
                  <a:pt x="62484" y="92963"/>
                </a:lnTo>
                <a:lnTo>
                  <a:pt x="65531" y="92963"/>
                </a:lnTo>
                <a:lnTo>
                  <a:pt x="65531" y="99695"/>
                </a:lnTo>
                <a:lnTo>
                  <a:pt x="4191" y="99695"/>
                </a:lnTo>
                <a:lnTo>
                  <a:pt x="4191" y="92963"/>
                </a:lnTo>
                <a:lnTo>
                  <a:pt x="7239" y="92837"/>
                </a:lnTo>
                <a:lnTo>
                  <a:pt x="9778" y="92710"/>
                </a:lnTo>
                <a:lnTo>
                  <a:pt x="11938" y="92583"/>
                </a:lnTo>
                <a:lnTo>
                  <a:pt x="14097" y="92456"/>
                </a:lnTo>
                <a:lnTo>
                  <a:pt x="15875" y="92329"/>
                </a:lnTo>
                <a:lnTo>
                  <a:pt x="17399" y="92075"/>
                </a:lnTo>
                <a:lnTo>
                  <a:pt x="18923" y="91821"/>
                </a:lnTo>
                <a:lnTo>
                  <a:pt x="20066" y="91567"/>
                </a:lnTo>
                <a:lnTo>
                  <a:pt x="20954" y="91312"/>
                </a:lnTo>
                <a:lnTo>
                  <a:pt x="21844" y="91059"/>
                </a:lnTo>
                <a:lnTo>
                  <a:pt x="22605" y="90677"/>
                </a:lnTo>
                <a:lnTo>
                  <a:pt x="23368" y="90297"/>
                </a:lnTo>
                <a:lnTo>
                  <a:pt x="24002" y="89788"/>
                </a:lnTo>
                <a:lnTo>
                  <a:pt x="24638" y="89281"/>
                </a:lnTo>
                <a:lnTo>
                  <a:pt x="25146" y="88773"/>
                </a:lnTo>
                <a:lnTo>
                  <a:pt x="25653" y="88264"/>
                </a:lnTo>
                <a:lnTo>
                  <a:pt x="26162" y="87502"/>
                </a:lnTo>
                <a:lnTo>
                  <a:pt x="26416" y="86741"/>
                </a:lnTo>
                <a:lnTo>
                  <a:pt x="26797" y="85851"/>
                </a:lnTo>
                <a:lnTo>
                  <a:pt x="26924" y="84836"/>
                </a:lnTo>
                <a:lnTo>
                  <a:pt x="27177" y="83693"/>
                </a:lnTo>
                <a:lnTo>
                  <a:pt x="27304" y="82550"/>
                </a:lnTo>
                <a:lnTo>
                  <a:pt x="27431" y="81025"/>
                </a:lnTo>
                <a:lnTo>
                  <a:pt x="27431" y="79248"/>
                </a:lnTo>
                <a:lnTo>
                  <a:pt x="27431" y="23749"/>
                </a:lnTo>
                <a:lnTo>
                  <a:pt x="27431" y="21717"/>
                </a:lnTo>
                <a:lnTo>
                  <a:pt x="27050" y="20320"/>
                </a:lnTo>
                <a:lnTo>
                  <a:pt x="26289" y="19558"/>
                </a:lnTo>
                <a:lnTo>
                  <a:pt x="25526" y="18669"/>
                </a:lnTo>
                <a:lnTo>
                  <a:pt x="24384" y="18287"/>
                </a:lnTo>
                <a:lnTo>
                  <a:pt x="22987" y="18287"/>
                </a:lnTo>
                <a:lnTo>
                  <a:pt x="21336" y="18287"/>
                </a:lnTo>
                <a:lnTo>
                  <a:pt x="18923" y="19050"/>
                </a:lnTo>
                <a:lnTo>
                  <a:pt x="15875" y="20700"/>
                </a:lnTo>
                <a:lnTo>
                  <a:pt x="12700" y="22351"/>
                </a:lnTo>
                <a:lnTo>
                  <a:pt x="8636" y="24892"/>
                </a:lnTo>
                <a:lnTo>
                  <a:pt x="3555" y="28067"/>
                </a:lnTo>
                <a:lnTo>
                  <a:pt x="2921" y="26924"/>
                </a:lnTo>
                <a:lnTo>
                  <a:pt x="2286" y="25781"/>
                </a:lnTo>
                <a:lnTo>
                  <a:pt x="1777" y="24511"/>
                </a:lnTo>
                <a:lnTo>
                  <a:pt x="1143" y="23368"/>
                </a:lnTo>
                <a:lnTo>
                  <a:pt x="635" y="22098"/>
                </a:lnTo>
                <a:lnTo>
                  <a:pt x="0" y="20955"/>
                </a:lnTo>
                <a:lnTo>
                  <a:pt x="6350" y="17399"/>
                </a:lnTo>
                <a:lnTo>
                  <a:pt x="12700" y="13970"/>
                </a:lnTo>
                <a:lnTo>
                  <a:pt x="18923" y="10413"/>
                </a:lnTo>
                <a:lnTo>
                  <a:pt x="25273" y="6985"/>
                </a:lnTo>
                <a:lnTo>
                  <a:pt x="31623" y="3429"/>
                </a:lnTo>
                <a:lnTo>
                  <a:pt x="3797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194804" y="1268014"/>
            <a:ext cx="51117" cy="7234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210170" y="1286891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3" y="0"/>
                </a:lnTo>
                <a:lnTo>
                  <a:pt x="12192" y="5207"/>
                </a:lnTo>
                <a:lnTo>
                  <a:pt x="12319" y="21082"/>
                </a:lnTo>
                <a:lnTo>
                  <a:pt x="12064" y="25400"/>
                </a:lnTo>
                <a:lnTo>
                  <a:pt x="11302" y="28829"/>
                </a:lnTo>
                <a:lnTo>
                  <a:pt x="10668" y="32258"/>
                </a:lnTo>
                <a:lnTo>
                  <a:pt x="0" y="47244"/>
                </a:lnTo>
                <a:lnTo>
                  <a:pt x="5714" y="53721"/>
                </a:lnTo>
                <a:lnTo>
                  <a:pt x="12192" y="48768"/>
                </a:lnTo>
                <a:lnTo>
                  <a:pt x="17272" y="44323"/>
                </a:lnTo>
                <a:lnTo>
                  <a:pt x="20954" y="40259"/>
                </a:lnTo>
                <a:lnTo>
                  <a:pt x="24637" y="36322"/>
                </a:lnTo>
                <a:lnTo>
                  <a:pt x="27431" y="32131"/>
                </a:lnTo>
                <a:lnTo>
                  <a:pt x="30733" y="24003"/>
                </a:lnTo>
                <a:lnTo>
                  <a:pt x="31623" y="19558"/>
                </a:lnTo>
                <a:lnTo>
                  <a:pt x="31623" y="9779"/>
                </a:lnTo>
                <a:lnTo>
                  <a:pt x="31114" y="4953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210170" y="1286891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3" y="0"/>
                </a:moveTo>
                <a:lnTo>
                  <a:pt x="30099" y="0"/>
                </a:lnTo>
                <a:lnTo>
                  <a:pt x="31114" y="4953"/>
                </a:lnTo>
                <a:lnTo>
                  <a:pt x="31623" y="9779"/>
                </a:lnTo>
                <a:lnTo>
                  <a:pt x="31623" y="14605"/>
                </a:lnTo>
                <a:lnTo>
                  <a:pt x="31623" y="19558"/>
                </a:lnTo>
                <a:lnTo>
                  <a:pt x="30733" y="24003"/>
                </a:lnTo>
                <a:lnTo>
                  <a:pt x="29082" y="28067"/>
                </a:lnTo>
                <a:lnTo>
                  <a:pt x="27431" y="32131"/>
                </a:lnTo>
                <a:lnTo>
                  <a:pt x="24637" y="36322"/>
                </a:lnTo>
                <a:lnTo>
                  <a:pt x="20954" y="40259"/>
                </a:lnTo>
                <a:lnTo>
                  <a:pt x="17272" y="44323"/>
                </a:lnTo>
                <a:lnTo>
                  <a:pt x="12192" y="48768"/>
                </a:lnTo>
                <a:lnTo>
                  <a:pt x="5714" y="53721"/>
                </a:lnTo>
                <a:lnTo>
                  <a:pt x="0" y="47244"/>
                </a:lnTo>
                <a:lnTo>
                  <a:pt x="3555" y="43814"/>
                </a:lnTo>
                <a:lnTo>
                  <a:pt x="6223" y="40767"/>
                </a:lnTo>
                <a:lnTo>
                  <a:pt x="7874" y="38100"/>
                </a:lnTo>
                <a:lnTo>
                  <a:pt x="9398" y="35433"/>
                </a:lnTo>
                <a:lnTo>
                  <a:pt x="10668" y="32258"/>
                </a:lnTo>
                <a:lnTo>
                  <a:pt x="11302" y="28829"/>
                </a:lnTo>
                <a:lnTo>
                  <a:pt x="12064" y="25400"/>
                </a:lnTo>
                <a:lnTo>
                  <a:pt x="12319" y="21082"/>
                </a:lnTo>
                <a:lnTo>
                  <a:pt x="12319" y="15875"/>
                </a:lnTo>
                <a:lnTo>
                  <a:pt x="12319" y="10541"/>
                </a:lnTo>
                <a:lnTo>
                  <a:pt x="12192" y="5207"/>
                </a:lnTo>
                <a:lnTo>
                  <a:pt x="116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298435" y="1267967"/>
            <a:ext cx="144018" cy="4343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416800" y="1286891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5">
                <a:moveTo>
                  <a:pt x="21335" y="0"/>
                </a:moveTo>
                <a:lnTo>
                  <a:pt x="0" y="0"/>
                </a:lnTo>
                <a:lnTo>
                  <a:pt x="0" y="24511"/>
                </a:lnTo>
                <a:lnTo>
                  <a:pt x="21335" y="24511"/>
                </a:lnTo>
                <a:lnTo>
                  <a:pt x="2133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364983" y="1286891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5">
                <a:moveTo>
                  <a:pt x="21336" y="0"/>
                </a:moveTo>
                <a:lnTo>
                  <a:pt x="0" y="0"/>
                </a:lnTo>
                <a:lnTo>
                  <a:pt x="0" y="24511"/>
                </a:lnTo>
                <a:lnTo>
                  <a:pt x="21336" y="24511"/>
                </a:lnTo>
                <a:lnTo>
                  <a:pt x="213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313168" y="1286891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5">
                <a:moveTo>
                  <a:pt x="21335" y="0"/>
                </a:moveTo>
                <a:lnTo>
                  <a:pt x="0" y="0"/>
                </a:lnTo>
                <a:lnTo>
                  <a:pt x="0" y="24511"/>
                </a:lnTo>
                <a:lnTo>
                  <a:pt x="21335" y="24511"/>
                </a:lnTo>
                <a:lnTo>
                  <a:pt x="2133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416800" y="1286891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5">
                <a:moveTo>
                  <a:pt x="0" y="0"/>
                </a:moveTo>
                <a:lnTo>
                  <a:pt x="21335" y="0"/>
                </a:lnTo>
                <a:lnTo>
                  <a:pt x="21335" y="24511"/>
                </a:lnTo>
                <a:lnTo>
                  <a:pt x="0" y="245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364983" y="1286891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5">
                <a:moveTo>
                  <a:pt x="0" y="0"/>
                </a:moveTo>
                <a:lnTo>
                  <a:pt x="21336" y="0"/>
                </a:lnTo>
                <a:lnTo>
                  <a:pt x="21336" y="24511"/>
                </a:lnTo>
                <a:lnTo>
                  <a:pt x="0" y="245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313168" y="1286891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5">
                <a:moveTo>
                  <a:pt x="0" y="0"/>
                </a:moveTo>
                <a:lnTo>
                  <a:pt x="21335" y="0"/>
                </a:lnTo>
                <a:lnTo>
                  <a:pt x="21335" y="24511"/>
                </a:lnTo>
                <a:lnTo>
                  <a:pt x="0" y="245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470647" y="1268014"/>
            <a:ext cx="51117" cy="7234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486015" y="1286891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3" y="0"/>
                </a:lnTo>
                <a:lnTo>
                  <a:pt x="12191" y="5207"/>
                </a:lnTo>
                <a:lnTo>
                  <a:pt x="12318" y="21082"/>
                </a:lnTo>
                <a:lnTo>
                  <a:pt x="12064" y="25400"/>
                </a:lnTo>
                <a:lnTo>
                  <a:pt x="11302" y="28829"/>
                </a:lnTo>
                <a:lnTo>
                  <a:pt x="10667" y="32258"/>
                </a:lnTo>
                <a:lnTo>
                  <a:pt x="0" y="47244"/>
                </a:lnTo>
                <a:lnTo>
                  <a:pt x="5714" y="53721"/>
                </a:lnTo>
                <a:lnTo>
                  <a:pt x="12191" y="48768"/>
                </a:lnTo>
                <a:lnTo>
                  <a:pt x="17271" y="44323"/>
                </a:lnTo>
                <a:lnTo>
                  <a:pt x="20954" y="40259"/>
                </a:lnTo>
                <a:lnTo>
                  <a:pt x="24637" y="36322"/>
                </a:lnTo>
                <a:lnTo>
                  <a:pt x="27431" y="32131"/>
                </a:lnTo>
                <a:lnTo>
                  <a:pt x="30733" y="24003"/>
                </a:lnTo>
                <a:lnTo>
                  <a:pt x="31623" y="19558"/>
                </a:lnTo>
                <a:lnTo>
                  <a:pt x="31623" y="9779"/>
                </a:lnTo>
                <a:lnTo>
                  <a:pt x="31114" y="4953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486015" y="1286891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3" y="0"/>
                </a:moveTo>
                <a:lnTo>
                  <a:pt x="30099" y="0"/>
                </a:lnTo>
                <a:lnTo>
                  <a:pt x="31114" y="4953"/>
                </a:lnTo>
                <a:lnTo>
                  <a:pt x="31623" y="9779"/>
                </a:lnTo>
                <a:lnTo>
                  <a:pt x="31623" y="14605"/>
                </a:lnTo>
                <a:lnTo>
                  <a:pt x="31623" y="19558"/>
                </a:lnTo>
                <a:lnTo>
                  <a:pt x="30733" y="24003"/>
                </a:lnTo>
                <a:lnTo>
                  <a:pt x="29082" y="28067"/>
                </a:lnTo>
                <a:lnTo>
                  <a:pt x="27431" y="32131"/>
                </a:lnTo>
                <a:lnTo>
                  <a:pt x="24637" y="36322"/>
                </a:lnTo>
                <a:lnTo>
                  <a:pt x="20954" y="40259"/>
                </a:lnTo>
                <a:lnTo>
                  <a:pt x="17271" y="44323"/>
                </a:lnTo>
                <a:lnTo>
                  <a:pt x="12191" y="48768"/>
                </a:lnTo>
                <a:lnTo>
                  <a:pt x="5714" y="53721"/>
                </a:lnTo>
                <a:lnTo>
                  <a:pt x="0" y="47244"/>
                </a:lnTo>
                <a:lnTo>
                  <a:pt x="3555" y="43814"/>
                </a:lnTo>
                <a:lnTo>
                  <a:pt x="6223" y="40767"/>
                </a:lnTo>
                <a:lnTo>
                  <a:pt x="7874" y="38100"/>
                </a:lnTo>
                <a:lnTo>
                  <a:pt x="9398" y="35433"/>
                </a:lnTo>
                <a:lnTo>
                  <a:pt x="10667" y="32258"/>
                </a:lnTo>
                <a:lnTo>
                  <a:pt x="11302" y="28829"/>
                </a:lnTo>
                <a:lnTo>
                  <a:pt x="12064" y="25400"/>
                </a:lnTo>
                <a:lnTo>
                  <a:pt x="12318" y="21082"/>
                </a:lnTo>
                <a:lnTo>
                  <a:pt x="12318" y="15875"/>
                </a:lnTo>
                <a:lnTo>
                  <a:pt x="12318" y="10541"/>
                </a:lnTo>
                <a:lnTo>
                  <a:pt x="12191" y="5207"/>
                </a:lnTo>
                <a:lnTo>
                  <a:pt x="116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560564" y="1188692"/>
            <a:ext cx="133375" cy="12423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575422" y="1208658"/>
            <a:ext cx="114935" cy="104775"/>
          </a:xfrm>
          <a:custGeom>
            <a:avLst/>
            <a:gdLst/>
            <a:ahLst/>
            <a:cxnLst/>
            <a:rect l="l" t="t" r="r" b="b"/>
            <a:pathLst>
              <a:path w="114934" h="104775">
                <a:moveTo>
                  <a:pt x="63753" y="0"/>
                </a:moveTo>
                <a:lnTo>
                  <a:pt x="55879" y="0"/>
                </a:lnTo>
                <a:lnTo>
                  <a:pt x="48071" y="615"/>
                </a:lnTo>
                <a:lnTo>
                  <a:pt x="15700" y="21177"/>
                </a:lnTo>
                <a:lnTo>
                  <a:pt x="432" y="62878"/>
                </a:lnTo>
                <a:lnTo>
                  <a:pt x="0" y="77977"/>
                </a:lnTo>
                <a:lnTo>
                  <a:pt x="761" y="83312"/>
                </a:lnTo>
                <a:lnTo>
                  <a:pt x="2412" y="88264"/>
                </a:lnTo>
                <a:lnTo>
                  <a:pt x="4191" y="93090"/>
                </a:lnTo>
                <a:lnTo>
                  <a:pt x="6730" y="97027"/>
                </a:lnTo>
                <a:lnTo>
                  <a:pt x="10286" y="99949"/>
                </a:lnTo>
                <a:lnTo>
                  <a:pt x="13843" y="102996"/>
                </a:lnTo>
                <a:lnTo>
                  <a:pt x="18160" y="104393"/>
                </a:lnTo>
                <a:lnTo>
                  <a:pt x="30733" y="104393"/>
                </a:lnTo>
                <a:lnTo>
                  <a:pt x="37592" y="102107"/>
                </a:lnTo>
                <a:lnTo>
                  <a:pt x="44069" y="97281"/>
                </a:lnTo>
                <a:lnTo>
                  <a:pt x="49072" y="93090"/>
                </a:lnTo>
                <a:lnTo>
                  <a:pt x="50295" y="91820"/>
                </a:lnTo>
                <a:lnTo>
                  <a:pt x="27050" y="91820"/>
                </a:lnTo>
                <a:lnTo>
                  <a:pt x="23875" y="90169"/>
                </a:lnTo>
                <a:lnTo>
                  <a:pt x="21844" y="86740"/>
                </a:lnTo>
                <a:lnTo>
                  <a:pt x="19684" y="83185"/>
                </a:lnTo>
                <a:lnTo>
                  <a:pt x="18669" y="77977"/>
                </a:lnTo>
                <a:lnTo>
                  <a:pt x="26386" y="33484"/>
                </a:lnTo>
                <a:lnTo>
                  <a:pt x="48641" y="8381"/>
                </a:lnTo>
                <a:lnTo>
                  <a:pt x="75236" y="8381"/>
                </a:lnTo>
                <a:lnTo>
                  <a:pt x="69850" y="2539"/>
                </a:lnTo>
                <a:lnTo>
                  <a:pt x="63753" y="0"/>
                </a:lnTo>
                <a:close/>
              </a:path>
              <a:path w="114934" h="104775">
                <a:moveTo>
                  <a:pt x="80592" y="73913"/>
                </a:moveTo>
                <a:lnTo>
                  <a:pt x="65785" y="73913"/>
                </a:lnTo>
                <a:lnTo>
                  <a:pt x="65404" y="77596"/>
                </a:lnTo>
                <a:lnTo>
                  <a:pt x="65277" y="79248"/>
                </a:lnTo>
                <a:lnTo>
                  <a:pt x="65150" y="97662"/>
                </a:lnTo>
                <a:lnTo>
                  <a:pt x="69850" y="104393"/>
                </a:lnTo>
                <a:lnTo>
                  <a:pt x="83820" y="104393"/>
                </a:lnTo>
                <a:lnTo>
                  <a:pt x="88392" y="103250"/>
                </a:lnTo>
                <a:lnTo>
                  <a:pt x="92709" y="100837"/>
                </a:lnTo>
                <a:lnTo>
                  <a:pt x="97027" y="98551"/>
                </a:lnTo>
                <a:lnTo>
                  <a:pt x="102234" y="94233"/>
                </a:lnTo>
                <a:lnTo>
                  <a:pt x="104025" y="92328"/>
                </a:lnTo>
                <a:lnTo>
                  <a:pt x="84708" y="92328"/>
                </a:lnTo>
                <a:lnTo>
                  <a:pt x="82930" y="91312"/>
                </a:lnTo>
                <a:lnTo>
                  <a:pt x="80899" y="87249"/>
                </a:lnTo>
                <a:lnTo>
                  <a:pt x="80391" y="83946"/>
                </a:lnTo>
                <a:lnTo>
                  <a:pt x="80447" y="77596"/>
                </a:lnTo>
                <a:lnTo>
                  <a:pt x="80555" y="74392"/>
                </a:lnTo>
                <a:lnTo>
                  <a:pt x="80592" y="73913"/>
                </a:lnTo>
                <a:close/>
              </a:path>
              <a:path w="114934" h="104775">
                <a:moveTo>
                  <a:pt x="101980" y="82168"/>
                </a:moveTo>
                <a:lnTo>
                  <a:pt x="89153" y="92328"/>
                </a:lnTo>
                <a:lnTo>
                  <a:pt x="104025" y="92328"/>
                </a:lnTo>
                <a:lnTo>
                  <a:pt x="108203" y="87884"/>
                </a:lnTo>
                <a:lnTo>
                  <a:pt x="101980" y="82168"/>
                </a:lnTo>
                <a:close/>
              </a:path>
              <a:path w="114934" h="104775">
                <a:moveTo>
                  <a:pt x="75236" y="8381"/>
                </a:moveTo>
                <a:lnTo>
                  <a:pt x="60071" y="8381"/>
                </a:lnTo>
                <a:lnTo>
                  <a:pt x="63753" y="10287"/>
                </a:lnTo>
                <a:lnTo>
                  <a:pt x="66167" y="14224"/>
                </a:lnTo>
                <a:lnTo>
                  <a:pt x="68452" y="18033"/>
                </a:lnTo>
                <a:lnTo>
                  <a:pt x="69723" y="24002"/>
                </a:lnTo>
                <a:lnTo>
                  <a:pt x="69661" y="38348"/>
                </a:lnTo>
                <a:lnTo>
                  <a:pt x="54727" y="75295"/>
                </a:lnTo>
                <a:lnTo>
                  <a:pt x="37337" y="91820"/>
                </a:lnTo>
                <a:lnTo>
                  <a:pt x="50295" y="91820"/>
                </a:lnTo>
                <a:lnTo>
                  <a:pt x="54086" y="87884"/>
                </a:lnTo>
                <a:lnTo>
                  <a:pt x="59338" y="81458"/>
                </a:lnTo>
                <a:lnTo>
                  <a:pt x="64770" y="73913"/>
                </a:lnTo>
                <a:lnTo>
                  <a:pt x="80592" y="73913"/>
                </a:lnTo>
                <a:lnTo>
                  <a:pt x="98074" y="29082"/>
                </a:lnTo>
                <a:lnTo>
                  <a:pt x="81787" y="29082"/>
                </a:lnTo>
                <a:lnTo>
                  <a:pt x="81279" y="19557"/>
                </a:lnTo>
                <a:lnTo>
                  <a:pt x="78867" y="12318"/>
                </a:lnTo>
                <a:lnTo>
                  <a:pt x="75236" y="8381"/>
                </a:lnTo>
                <a:close/>
              </a:path>
              <a:path w="114934" h="104775">
                <a:moveTo>
                  <a:pt x="114934" y="1777"/>
                </a:moveTo>
                <a:lnTo>
                  <a:pt x="96647" y="1777"/>
                </a:lnTo>
                <a:lnTo>
                  <a:pt x="82803" y="28955"/>
                </a:lnTo>
                <a:lnTo>
                  <a:pt x="81787" y="29082"/>
                </a:lnTo>
                <a:lnTo>
                  <a:pt x="98074" y="29082"/>
                </a:lnTo>
                <a:lnTo>
                  <a:pt x="99599" y="26908"/>
                </a:lnTo>
                <a:lnTo>
                  <a:pt x="107005" y="16492"/>
                </a:lnTo>
                <a:lnTo>
                  <a:pt x="113792" y="7112"/>
                </a:lnTo>
                <a:lnTo>
                  <a:pt x="114934" y="17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594092" y="1217041"/>
            <a:ext cx="51435" cy="83820"/>
          </a:xfrm>
          <a:custGeom>
            <a:avLst/>
            <a:gdLst/>
            <a:ahLst/>
            <a:cxnLst/>
            <a:rect l="l" t="t" r="r" b="b"/>
            <a:pathLst>
              <a:path w="51434" h="83819">
                <a:moveTo>
                  <a:pt x="36449" y="0"/>
                </a:moveTo>
                <a:lnTo>
                  <a:pt x="29972" y="0"/>
                </a:lnTo>
                <a:lnTo>
                  <a:pt x="23875" y="2921"/>
                </a:lnTo>
                <a:lnTo>
                  <a:pt x="2786" y="39588"/>
                </a:lnTo>
                <a:lnTo>
                  <a:pt x="0" y="62484"/>
                </a:lnTo>
                <a:lnTo>
                  <a:pt x="0" y="69596"/>
                </a:lnTo>
                <a:lnTo>
                  <a:pt x="1015" y="74803"/>
                </a:lnTo>
                <a:lnTo>
                  <a:pt x="3175" y="78359"/>
                </a:lnTo>
                <a:lnTo>
                  <a:pt x="5206" y="81787"/>
                </a:lnTo>
                <a:lnTo>
                  <a:pt x="8381" y="83438"/>
                </a:lnTo>
                <a:lnTo>
                  <a:pt x="12700" y="83438"/>
                </a:lnTo>
                <a:lnTo>
                  <a:pt x="18668" y="83438"/>
                </a:lnTo>
                <a:lnTo>
                  <a:pt x="44959" y="52054"/>
                </a:lnTo>
                <a:lnTo>
                  <a:pt x="51053" y="29337"/>
                </a:lnTo>
                <a:lnTo>
                  <a:pt x="51053" y="23622"/>
                </a:lnTo>
                <a:lnTo>
                  <a:pt x="51053" y="15621"/>
                </a:lnTo>
                <a:lnTo>
                  <a:pt x="49783" y="9651"/>
                </a:lnTo>
                <a:lnTo>
                  <a:pt x="47498" y="5842"/>
                </a:lnTo>
                <a:lnTo>
                  <a:pt x="45084" y="1905"/>
                </a:lnTo>
                <a:lnTo>
                  <a:pt x="41401" y="0"/>
                </a:lnTo>
                <a:lnTo>
                  <a:pt x="364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575422" y="1208658"/>
            <a:ext cx="114935" cy="104775"/>
          </a:xfrm>
          <a:custGeom>
            <a:avLst/>
            <a:gdLst/>
            <a:ahLst/>
            <a:cxnLst/>
            <a:rect l="l" t="t" r="r" b="b"/>
            <a:pathLst>
              <a:path w="114934" h="104775">
                <a:moveTo>
                  <a:pt x="55879" y="0"/>
                </a:moveTo>
                <a:lnTo>
                  <a:pt x="63753" y="0"/>
                </a:lnTo>
                <a:lnTo>
                  <a:pt x="69850" y="2539"/>
                </a:lnTo>
                <a:lnTo>
                  <a:pt x="74422" y="7492"/>
                </a:lnTo>
                <a:lnTo>
                  <a:pt x="78867" y="12318"/>
                </a:lnTo>
                <a:lnTo>
                  <a:pt x="81279" y="19557"/>
                </a:lnTo>
                <a:lnTo>
                  <a:pt x="81787" y="29082"/>
                </a:lnTo>
                <a:lnTo>
                  <a:pt x="82803" y="28955"/>
                </a:lnTo>
                <a:lnTo>
                  <a:pt x="96647" y="1777"/>
                </a:lnTo>
                <a:lnTo>
                  <a:pt x="114934" y="1777"/>
                </a:lnTo>
                <a:lnTo>
                  <a:pt x="113792" y="7112"/>
                </a:lnTo>
                <a:lnTo>
                  <a:pt x="107005" y="16492"/>
                </a:lnTo>
                <a:lnTo>
                  <a:pt x="99599" y="26908"/>
                </a:lnTo>
                <a:lnTo>
                  <a:pt x="81041" y="68024"/>
                </a:lnTo>
                <a:lnTo>
                  <a:pt x="80391" y="79248"/>
                </a:lnTo>
                <a:lnTo>
                  <a:pt x="80391" y="83946"/>
                </a:lnTo>
                <a:lnTo>
                  <a:pt x="80899" y="87249"/>
                </a:lnTo>
                <a:lnTo>
                  <a:pt x="81915" y="89280"/>
                </a:lnTo>
                <a:lnTo>
                  <a:pt x="82930" y="91312"/>
                </a:lnTo>
                <a:lnTo>
                  <a:pt x="84708" y="92328"/>
                </a:lnTo>
                <a:lnTo>
                  <a:pt x="87249" y="92328"/>
                </a:lnTo>
                <a:lnTo>
                  <a:pt x="89153" y="92328"/>
                </a:lnTo>
                <a:lnTo>
                  <a:pt x="101980" y="82168"/>
                </a:lnTo>
                <a:lnTo>
                  <a:pt x="108203" y="87883"/>
                </a:lnTo>
                <a:lnTo>
                  <a:pt x="102234" y="94233"/>
                </a:lnTo>
                <a:lnTo>
                  <a:pt x="97027" y="98551"/>
                </a:lnTo>
                <a:lnTo>
                  <a:pt x="92709" y="100837"/>
                </a:lnTo>
                <a:lnTo>
                  <a:pt x="88392" y="103250"/>
                </a:lnTo>
                <a:lnTo>
                  <a:pt x="83820" y="104393"/>
                </a:lnTo>
                <a:lnTo>
                  <a:pt x="79248" y="104393"/>
                </a:lnTo>
                <a:lnTo>
                  <a:pt x="69850" y="104393"/>
                </a:lnTo>
                <a:lnTo>
                  <a:pt x="65150" y="97662"/>
                </a:lnTo>
                <a:lnTo>
                  <a:pt x="65150" y="83946"/>
                </a:lnTo>
                <a:lnTo>
                  <a:pt x="65150" y="80899"/>
                </a:lnTo>
                <a:lnTo>
                  <a:pt x="65404" y="77596"/>
                </a:lnTo>
                <a:lnTo>
                  <a:pt x="65785" y="73913"/>
                </a:lnTo>
                <a:lnTo>
                  <a:pt x="64770" y="73913"/>
                </a:lnTo>
                <a:lnTo>
                  <a:pt x="37592" y="102107"/>
                </a:lnTo>
                <a:lnTo>
                  <a:pt x="30733" y="104393"/>
                </a:lnTo>
                <a:lnTo>
                  <a:pt x="23241" y="104393"/>
                </a:lnTo>
                <a:lnTo>
                  <a:pt x="18160" y="104393"/>
                </a:lnTo>
                <a:lnTo>
                  <a:pt x="13843" y="102996"/>
                </a:lnTo>
                <a:lnTo>
                  <a:pt x="10286" y="99949"/>
                </a:lnTo>
                <a:lnTo>
                  <a:pt x="6730" y="97027"/>
                </a:lnTo>
                <a:lnTo>
                  <a:pt x="4191" y="93090"/>
                </a:lnTo>
                <a:lnTo>
                  <a:pt x="2412" y="88264"/>
                </a:lnTo>
                <a:lnTo>
                  <a:pt x="761" y="83312"/>
                </a:lnTo>
                <a:lnTo>
                  <a:pt x="0" y="77977"/>
                </a:lnTo>
                <a:lnTo>
                  <a:pt x="0" y="72262"/>
                </a:lnTo>
                <a:lnTo>
                  <a:pt x="11066" y="28297"/>
                </a:lnTo>
                <a:lnTo>
                  <a:pt x="40655" y="2444"/>
                </a:lnTo>
                <a:lnTo>
                  <a:pt x="48071" y="615"/>
                </a:lnTo>
                <a:lnTo>
                  <a:pt x="5587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685531" y="1147597"/>
            <a:ext cx="163804" cy="16380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699882" y="1167130"/>
            <a:ext cx="145415" cy="144780"/>
          </a:xfrm>
          <a:custGeom>
            <a:avLst/>
            <a:gdLst/>
            <a:ahLst/>
            <a:cxnLst/>
            <a:rect l="l" t="t" r="r" b="b"/>
            <a:pathLst>
              <a:path w="145415" h="144780">
                <a:moveTo>
                  <a:pt x="69850" y="0"/>
                </a:moveTo>
                <a:lnTo>
                  <a:pt x="27686" y="0"/>
                </a:lnTo>
                <a:lnTo>
                  <a:pt x="26416" y="5207"/>
                </a:lnTo>
                <a:lnTo>
                  <a:pt x="30099" y="5461"/>
                </a:lnTo>
                <a:lnTo>
                  <a:pt x="32639" y="6223"/>
                </a:lnTo>
                <a:lnTo>
                  <a:pt x="35941" y="8762"/>
                </a:lnTo>
                <a:lnTo>
                  <a:pt x="36830" y="11049"/>
                </a:lnTo>
                <a:lnTo>
                  <a:pt x="36830" y="16256"/>
                </a:lnTo>
                <a:lnTo>
                  <a:pt x="36575" y="18923"/>
                </a:lnTo>
                <a:lnTo>
                  <a:pt x="36195" y="22225"/>
                </a:lnTo>
                <a:lnTo>
                  <a:pt x="35178" y="28575"/>
                </a:lnTo>
                <a:lnTo>
                  <a:pt x="34515" y="31496"/>
                </a:lnTo>
                <a:lnTo>
                  <a:pt x="16510" y="112775"/>
                </a:lnTo>
                <a:lnTo>
                  <a:pt x="7112" y="137033"/>
                </a:lnTo>
                <a:lnTo>
                  <a:pt x="5842" y="138049"/>
                </a:lnTo>
                <a:lnTo>
                  <a:pt x="3810" y="138684"/>
                </a:lnTo>
                <a:lnTo>
                  <a:pt x="1143" y="139065"/>
                </a:lnTo>
                <a:lnTo>
                  <a:pt x="0" y="144272"/>
                </a:lnTo>
                <a:lnTo>
                  <a:pt x="42164" y="144272"/>
                </a:lnTo>
                <a:lnTo>
                  <a:pt x="43434" y="139065"/>
                </a:lnTo>
                <a:lnTo>
                  <a:pt x="39243" y="138684"/>
                </a:lnTo>
                <a:lnTo>
                  <a:pt x="36575" y="137922"/>
                </a:lnTo>
                <a:lnTo>
                  <a:pt x="35178" y="136525"/>
                </a:lnTo>
                <a:lnTo>
                  <a:pt x="33782" y="135255"/>
                </a:lnTo>
                <a:lnTo>
                  <a:pt x="33064" y="133223"/>
                </a:lnTo>
                <a:lnTo>
                  <a:pt x="33168" y="124460"/>
                </a:lnTo>
                <a:lnTo>
                  <a:pt x="34417" y="117094"/>
                </a:lnTo>
                <a:lnTo>
                  <a:pt x="35178" y="113537"/>
                </a:lnTo>
                <a:lnTo>
                  <a:pt x="44069" y="73533"/>
                </a:lnTo>
                <a:lnTo>
                  <a:pt x="119599" y="73533"/>
                </a:lnTo>
                <a:lnTo>
                  <a:pt x="121736" y="63881"/>
                </a:lnTo>
                <a:lnTo>
                  <a:pt x="46100" y="63881"/>
                </a:lnTo>
                <a:lnTo>
                  <a:pt x="53366" y="31369"/>
                </a:lnTo>
                <a:lnTo>
                  <a:pt x="54737" y="24765"/>
                </a:lnTo>
                <a:lnTo>
                  <a:pt x="68707" y="5207"/>
                </a:lnTo>
                <a:lnTo>
                  <a:pt x="69850" y="0"/>
                </a:lnTo>
                <a:close/>
              </a:path>
              <a:path w="145415" h="144780">
                <a:moveTo>
                  <a:pt x="119599" y="73533"/>
                </a:moveTo>
                <a:lnTo>
                  <a:pt x="100711" y="73533"/>
                </a:lnTo>
                <a:lnTo>
                  <a:pt x="90550" y="119761"/>
                </a:lnTo>
                <a:lnTo>
                  <a:pt x="89367" y="124587"/>
                </a:lnTo>
                <a:lnTo>
                  <a:pt x="82676" y="137033"/>
                </a:lnTo>
                <a:lnTo>
                  <a:pt x="81407" y="138049"/>
                </a:lnTo>
                <a:lnTo>
                  <a:pt x="79375" y="138684"/>
                </a:lnTo>
                <a:lnTo>
                  <a:pt x="76708" y="139065"/>
                </a:lnTo>
                <a:lnTo>
                  <a:pt x="75438" y="144272"/>
                </a:lnTo>
                <a:lnTo>
                  <a:pt x="117728" y="144272"/>
                </a:lnTo>
                <a:lnTo>
                  <a:pt x="118872" y="139065"/>
                </a:lnTo>
                <a:lnTo>
                  <a:pt x="115189" y="138811"/>
                </a:lnTo>
                <a:lnTo>
                  <a:pt x="112522" y="138049"/>
                </a:lnTo>
                <a:lnTo>
                  <a:pt x="109347" y="135382"/>
                </a:lnTo>
                <a:lnTo>
                  <a:pt x="108585" y="133223"/>
                </a:lnTo>
                <a:lnTo>
                  <a:pt x="108712" y="125857"/>
                </a:lnTo>
                <a:lnTo>
                  <a:pt x="109220" y="121031"/>
                </a:lnTo>
                <a:lnTo>
                  <a:pt x="109855" y="117729"/>
                </a:lnTo>
                <a:lnTo>
                  <a:pt x="110744" y="113537"/>
                </a:lnTo>
                <a:lnTo>
                  <a:pt x="119599" y="73533"/>
                </a:lnTo>
                <a:close/>
              </a:path>
              <a:path w="145415" h="144780">
                <a:moveTo>
                  <a:pt x="145415" y="0"/>
                </a:moveTo>
                <a:lnTo>
                  <a:pt x="103124" y="0"/>
                </a:lnTo>
                <a:lnTo>
                  <a:pt x="101981" y="5207"/>
                </a:lnTo>
                <a:lnTo>
                  <a:pt x="105664" y="5461"/>
                </a:lnTo>
                <a:lnTo>
                  <a:pt x="108203" y="6223"/>
                </a:lnTo>
                <a:lnTo>
                  <a:pt x="111506" y="8762"/>
                </a:lnTo>
                <a:lnTo>
                  <a:pt x="112395" y="11049"/>
                </a:lnTo>
                <a:lnTo>
                  <a:pt x="112395" y="16256"/>
                </a:lnTo>
                <a:lnTo>
                  <a:pt x="112141" y="18923"/>
                </a:lnTo>
                <a:lnTo>
                  <a:pt x="111633" y="22225"/>
                </a:lnTo>
                <a:lnTo>
                  <a:pt x="111251" y="25400"/>
                </a:lnTo>
                <a:lnTo>
                  <a:pt x="110744" y="28575"/>
                </a:lnTo>
                <a:lnTo>
                  <a:pt x="102870" y="63881"/>
                </a:lnTo>
                <a:lnTo>
                  <a:pt x="121736" y="63881"/>
                </a:lnTo>
                <a:lnTo>
                  <a:pt x="128931" y="31369"/>
                </a:lnTo>
                <a:lnTo>
                  <a:pt x="130301" y="24765"/>
                </a:lnTo>
                <a:lnTo>
                  <a:pt x="131572" y="19939"/>
                </a:lnTo>
                <a:lnTo>
                  <a:pt x="144272" y="5207"/>
                </a:lnTo>
                <a:lnTo>
                  <a:pt x="145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699882" y="1167130"/>
            <a:ext cx="145415" cy="144780"/>
          </a:xfrm>
          <a:custGeom>
            <a:avLst/>
            <a:gdLst/>
            <a:ahLst/>
            <a:cxnLst/>
            <a:rect l="l" t="t" r="r" b="b"/>
            <a:pathLst>
              <a:path w="145415" h="144780">
                <a:moveTo>
                  <a:pt x="27686" y="0"/>
                </a:moveTo>
                <a:lnTo>
                  <a:pt x="69850" y="0"/>
                </a:lnTo>
                <a:lnTo>
                  <a:pt x="68707" y="5207"/>
                </a:lnTo>
                <a:lnTo>
                  <a:pt x="66040" y="5842"/>
                </a:lnTo>
                <a:lnTo>
                  <a:pt x="64135" y="6477"/>
                </a:lnTo>
                <a:lnTo>
                  <a:pt x="53340" y="31496"/>
                </a:lnTo>
                <a:lnTo>
                  <a:pt x="46100" y="63881"/>
                </a:lnTo>
                <a:lnTo>
                  <a:pt x="102870" y="63881"/>
                </a:lnTo>
                <a:lnTo>
                  <a:pt x="110109" y="31369"/>
                </a:lnTo>
                <a:lnTo>
                  <a:pt x="110744" y="28575"/>
                </a:lnTo>
                <a:lnTo>
                  <a:pt x="111251" y="25400"/>
                </a:lnTo>
                <a:lnTo>
                  <a:pt x="111633" y="22225"/>
                </a:lnTo>
                <a:lnTo>
                  <a:pt x="112141" y="18923"/>
                </a:lnTo>
                <a:lnTo>
                  <a:pt x="112395" y="16256"/>
                </a:lnTo>
                <a:lnTo>
                  <a:pt x="112395" y="14350"/>
                </a:lnTo>
                <a:lnTo>
                  <a:pt x="112395" y="11049"/>
                </a:lnTo>
                <a:lnTo>
                  <a:pt x="101981" y="5207"/>
                </a:lnTo>
                <a:lnTo>
                  <a:pt x="103124" y="0"/>
                </a:lnTo>
                <a:lnTo>
                  <a:pt x="145415" y="0"/>
                </a:lnTo>
                <a:lnTo>
                  <a:pt x="144272" y="5207"/>
                </a:lnTo>
                <a:lnTo>
                  <a:pt x="141605" y="5842"/>
                </a:lnTo>
                <a:lnTo>
                  <a:pt x="139700" y="6477"/>
                </a:lnTo>
                <a:lnTo>
                  <a:pt x="138557" y="7112"/>
                </a:lnTo>
                <a:lnTo>
                  <a:pt x="137414" y="7874"/>
                </a:lnTo>
                <a:lnTo>
                  <a:pt x="136271" y="8890"/>
                </a:lnTo>
                <a:lnTo>
                  <a:pt x="135382" y="10287"/>
                </a:lnTo>
                <a:lnTo>
                  <a:pt x="134493" y="11684"/>
                </a:lnTo>
                <a:lnTo>
                  <a:pt x="133603" y="13843"/>
                </a:lnTo>
                <a:lnTo>
                  <a:pt x="132588" y="16891"/>
                </a:lnTo>
                <a:lnTo>
                  <a:pt x="131572" y="19939"/>
                </a:lnTo>
                <a:lnTo>
                  <a:pt x="130301" y="24765"/>
                </a:lnTo>
                <a:lnTo>
                  <a:pt x="128905" y="31496"/>
                </a:lnTo>
                <a:lnTo>
                  <a:pt x="110744" y="113537"/>
                </a:lnTo>
                <a:lnTo>
                  <a:pt x="109855" y="117729"/>
                </a:lnTo>
                <a:lnTo>
                  <a:pt x="109220" y="121031"/>
                </a:lnTo>
                <a:lnTo>
                  <a:pt x="108966" y="123444"/>
                </a:lnTo>
                <a:lnTo>
                  <a:pt x="108712" y="125857"/>
                </a:lnTo>
                <a:lnTo>
                  <a:pt x="108585" y="128016"/>
                </a:lnTo>
                <a:lnTo>
                  <a:pt x="108585" y="130048"/>
                </a:lnTo>
                <a:lnTo>
                  <a:pt x="108585" y="133223"/>
                </a:lnTo>
                <a:lnTo>
                  <a:pt x="118872" y="139065"/>
                </a:lnTo>
                <a:lnTo>
                  <a:pt x="117728" y="144272"/>
                </a:lnTo>
                <a:lnTo>
                  <a:pt x="75438" y="144272"/>
                </a:lnTo>
                <a:lnTo>
                  <a:pt x="76708" y="139065"/>
                </a:lnTo>
                <a:lnTo>
                  <a:pt x="79375" y="138684"/>
                </a:lnTo>
                <a:lnTo>
                  <a:pt x="81407" y="138049"/>
                </a:lnTo>
                <a:lnTo>
                  <a:pt x="82676" y="137033"/>
                </a:lnTo>
                <a:lnTo>
                  <a:pt x="84074" y="136144"/>
                </a:lnTo>
                <a:lnTo>
                  <a:pt x="85090" y="134747"/>
                </a:lnTo>
                <a:lnTo>
                  <a:pt x="86106" y="133096"/>
                </a:lnTo>
                <a:lnTo>
                  <a:pt x="86995" y="131445"/>
                </a:lnTo>
                <a:lnTo>
                  <a:pt x="87884" y="129286"/>
                </a:lnTo>
                <a:lnTo>
                  <a:pt x="88646" y="126873"/>
                </a:lnTo>
                <a:lnTo>
                  <a:pt x="89408" y="124460"/>
                </a:lnTo>
                <a:lnTo>
                  <a:pt x="90550" y="119761"/>
                </a:lnTo>
                <a:lnTo>
                  <a:pt x="92075" y="112775"/>
                </a:lnTo>
                <a:lnTo>
                  <a:pt x="100711" y="73533"/>
                </a:lnTo>
                <a:lnTo>
                  <a:pt x="44069" y="73533"/>
                </a:lnTo>
                <a:lnTo>
                  <a:pt x="35178" y="113537"/>
                </a:lnTo>
                <a:lnTo>
                  <a:pt x="33020" y="127127"/>
                </a:lnTo>
                <a:lnTo>
                  <a:pt x="33020" y="130048"/>
                </a:lnTo>
                <a:lnTo>
                  <a:pt x="33020" y="133096"/>
                </a:lnTo>
                <a:lnTo>
                  <a:pt x="33782" y="135255"/>
                </a:lnTo>
                <a:lnTo>
                  <a:pt x="35178" y="136525"/>
                </a:lnTo>
                <a:lnTo>
                  <a:pt x="36575" y="137922"/>
                </a:lnTo>
                <a:lnTo>
                  <a:pt x="39243" y="138684"/>
                </a:lnTo>
                <a:lnTo>
                  <a:pt x="43434" y="139065"/>
                </a:lnTo>
                <a:lnTo>
                  <a:pt x="42164" y="144272"/>
                </a:lnTo>
                <a:lnTo>
                  <a:pt x="0" y="144272"/>
                </a:lnTo>
                <a:lnTo>
                  <a:pt x="1143" y="139065"/>
                </a:lnTo>
                <a:lnTo>
                  <a:pt x="3810" y="138684"/>
                </a:lnTo>
                <a:lnTo>
                  <a:pt x="5842" y="138049"/>
                </a:lnTo>
                <a:lnTo>
                  <a:pt x="7112" y="137033"/>
                </a:lnTo>
                <a:lnTo>
                  <a:pt x="8509" y="136144"/>
                </a:lnTo>
                <a:lnTo>
                  <a:pt x="9651" y="134747"/>
                </a:lnTo>
                <a:lnTo>
                  <a:pt x="10541" y="133096"/>
                </a:lnTo>
                <a:lnTo>
                  <a:pt x="11430" y="131445"/>
                </a:lnTo>
                <a:lnTo>
                  <a:pt x="12319" y="129286"/>
                </a:lnTo>
                <a:lnTo>
                  <a:pt x="13081" y="126873"/>
                </a:lnTo>
                <a:lnTo>
                  <a:pt x="13843" y="124460"/>
                </a:lnTo>
                <a:lnTo>
                  <a:pt x="14986" y="119761"/>
                </a:lnTo>
                <a:lnTo>
                  <a:pt x="16510" y="112775"/>
                </a:lnTo>
                <a:lnTo>
                  <a:pt x="34544" y="31369"/>
                </a:lnTo>
                <a:lnTo>
                  <a:pt x="36830" y="16256"/>
                </a:lnTo>
                <a:lnTo>
                  <a:pt x="36830" y="14350"/>
                </a:lnTo>
                <a:lnTo>
                  <a:pt x="36830" y="11049"/>
                </a:lnTo>
                <a:lnTo>
                  <a:pt x="35941" y="8762"/>
                </a:lnTo>
                <a:lnTo>
                  <a:pt x="34290" y="7493"/>
                </a:lnTo>
                <a:lnTo>
                  <a:pt x="32639" y="6223"/>
                </a:lnTo>
                <a:lnTo>
                  <a:pt x="30099" y="5461"/>
                </a:lnTo>
                <a:lnTo>
                  <a:pt x="26416" y="5207"/>
                </a:lnTo>
                <a:lnTo>
                  <a:pt x="27686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862316" y="1129271"/>
            <a:ext cx="395477" cy="22023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877429" y="1149603"/>
            <a:ext cx="376555" cy="200660"/>
          </a:xfrm>
          <a:custGeom>
            <a:avLst/>
            <a:gdLst/>
            <a:ahLst/>
            <a:cxnLst/>
            <a:rect l="l" t="t" r="r" b="b"/>
            <a:pathLst>
              <a:path w="376554" h="200659">
                <a:moveTo>
                  <a:pt x="312420" y="0"/>
                </a:moveTo>
                <a:lnTo>
                  <a:pt x="309625" y="8128"/>
                </a:lnTo>
                <a:lnTo>
                  <a:pt x="321198" y="13178"/>
                </a:lnTo>
                <a:lnTo>
                  <a:pt x="331152" y="20145"/>
                </a:lnTo>
                <a:lnTo>
                  <a:pt x="351442" y="52449"/>
                </a:lnTo>
                <a:lnTo>
                  <a:pt x="358140" y="99187"/>
                </a:lnTo>
                <a:lnTo>
                  <a:pt x="357381" y="116855"/>
                </a:lnTo>
                <a:lnTo>
                  <a:pt x="346201" y="160147"/>
                </a:lnTo>
                <a:lnTo>
                  <a:pt x="309879" y="192278"/>
                </a:lnTo>
                <a:lnTo>
                  <a:pt x="312420" y="200406"/>
                </a:lnTo>
                <a:lnTo>
                  <a:pt x="350746" y="177617"/>
                </a:lnTo>
                <a:lnTo>
                  <a:pt x="372268" y="135636"/>
                </a:lnTo>
                <a:lnTo>
                  <a:pt x="376427" y="100203"/>
                </a:lnTo>
                <a:lnTo>
                  <a:pt x="375382" y="81843"/>
                </a:lnTo>
                <a:lnTo>
                  <a:pt x="359791" y="35051"/>
                </a:lnTo>
                <a:lnTo>
                  <a:pt x="326965" y="5208"/>
                </a:lnTo>
                <a:lnTo>
                  <a:pt x="312420" y="0"/>
                </a:lnTo>
                <a:close/>
              </a:path>
              <a:path w="376554" h="200659">
                <a:moveTo>
                  <a:pt x="63880" y="0"/>
                </a:moveTo>
                <a:lnTo>
                  <a:pt x="25679" y="22770"/>
                </a:lnTo>
                <a:lnTo>
                  <a:pt x="4111" y="64865"/>
                </a:lnTo>
                <a:lnTo>
                  <a:pt x="0" y="100203"/>
                </a:lnTo>
                <a:lnTo>
                  <a:pt x="1025" y="118633"/>
                </a:lnTo>
                <a:lnTo>
                  <a:pt x="16510" y="165354"/>
                </a:lnTo>
                <a:lnTo>
                  <a:pt x="49335" y="195143"/>
                </a:lnTo>
                <a:lnTo>
                  <a:pt x="63880" y="200406"/>
                </a:lnTo>
                <a:lnTo>
                  <a:pt x="66421" y="192278"/>
                </a:lnTo>
                <a:lnTo>
                  <a:pt x="55012" y="187203"/>
                </a:lnTo>
                <a:lnTo>
                  <a:pt x="45164" y="180165"/>
                </a:lnTo>
                <a:lnTo>
                  <a:pt x="24931" y="147335"/>
                </a:lnTo>
                <a:lnTo>
                  <a:pt x="18288" y="99187"/>
                </a:lnTo>
                <a:lnTo>
                  <a:pt x="19026" y="82115"/>
                </a:lnTo>
                <a:lnTo>
                  <a:pt x="30099" y="39878"/>
                </a:lnTo>
                <a:lnTo>
                  <a:pt x="66801" y="8128"/>
                </a:lnTo>
                <a:lnTo>
                  <a:pt x="638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8187055" y="1149603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59">
                <a:moveTo>
                  <a:pt x="2794" y="0"/>
                </a:moveTo>
                <a:lnTo>
                  <a:pt x="41048" y="22770"/>
                </a:lnTo>
                <a:lnTo>
                  <a:pt x="62626" y="64865"/>
                </a:lnTo>
                <a:lnTo>
                  <a:pt x="66801" y="100203"/>
                </a:lnTo>
                <a:lnTo>
                  <a:pt x="65758" y="118633"/>
                </a:lnTo>
                <a:lnTo>
                  <a:pt x="50292" y="165354"/>
                </a:lnTo>
                <a:lnTo>
                  <a:pt x="17395" y="195143"/>
                </a:lnTo>
                <a:lnTo>
                  <a:pt x="2794" y="200406"/>
                </a:lnTo>
                <a:lnTo>
                  <a:pt x="253" y="192278"/>
                </a:lnTo>
                <a:lnTo>
                  <a:pt x="11680" y="187203"/>
                </a:lnTo>
                <a:lnTo>
                  <a:pt x="21558" y="180165"/>
                </a:lnTo>
                <a:lnTo>
                  <a:pt x="41763" y="147335"/>
                </a:lnTo>
                <a:lnTo>
                  <a:pt x="48514" y="99187"/>
                </a:lnTo>
                <a:lnTo>
                  <a:pt x="47773" y="82115"/>
                </a:lnTo>
                <a:lnTo>
                  <a:pt x="36575" y="39878"/>
                </a:lnTo>
                <a:lnTo>
                  <a:pt x="0" y="8128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872856" y="1145032"/>
            <a:ext cx="205079" cy="2095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946897" y="1165478"/>
            <a:ext cx="127000" cy="146050"/>
          </a:xfrm>
          <a:custGeom>
            <a:avLst/>
            <a:gdLst/>
            <a:ahLst/>
            <a:cxnLst/>
            <a:rect l="l" t="t" r="r" b="b"/>
            <a:pathLst>
              <a:path w="127000" h="146050">
                <a:moveTo>
                  <a:pt x="106425" y="0"/>
                </a:moveTo>
                <a:lnTo>
                  <a:pt x="90550" y="0"/>
                </a:lnTo>
                <a:lnTo>
                  <a:pt x="22213" y="117983"/>
                </a:lnTo>
                <a:lnTo>
                  <a:pt x="18796" y="123825"/>
                </a:lnTo>
                <a:lnTo>
                  <a:pt x="1143" y="140716"/>
                </a:lnTo>
                <a:lnTo>
                  <a:pt x="0" y="145923"/>
                </a:lnTo>
                <a:lnTo>
                  <a:pt x="43306" y="145923"/>
                </a:lnTo>
                <a:lnTo>
                  <a:pt x="44450" y="140716"/>
                </a:lnTo>
                <a:lnTo>
                  <a:pt x="37337" y="139573"/>
                </a:lnTo>
                <a:lnTo>
                  <a:pt x="33781" y="136144"/>
                </a:lnTo>
                <a:lnTo>
                  <a:pt x="33781" y="127508"/>
                </a:lnTo>
                <a:lnTo>
                  <a:pt x="34417" y="124460"/>
                </a:lnTo>
                <a:lnTo>
                  <a:pt x="47498" y="98044"/>
                </a:lnTo>
                <a:lnTo>
                  <a:pt x="112765" y="98044"/>
                </a:lnTo>
                <a:lnTo>
                  <a:pt x="112173" y="88900"/>
                </a:lnTo>
                <a:lnTo>
                  <a:pt x="52197" y="88900"/>
                </a:lnTo>
                <a:lnTo>
                  <a:pt x="89916" y="22351"/>
                </a:lnTo>
                <a:lnTo>
                  <a:pt x="107871" y="22351"/>
                </a:lnTo>
                <a:lnTo>
                  <a:pt x="106425" y="0"/>
                </a:lnTo>
                <a:close/>
              </a:path>
              <a:path w="127000" h="146050">
                <a:moveTo>
                  <a:pt x="112765" y="98044"/>
                </a:moveTo>
                <a:lnTo>
                  <a:pt x="93979" y="98044"/>
                </a:lnTo>
                <a:lnTo>
                  <a:pt x="94742" y="111633"/>
                </a:lnTo>
                <a:lnTo>
                  <a:pt x="94960" y="117094"/>
                </a:lnTo>
                <a:lnTo>
                  <a:pt x="82676" y="140716"/>
                </a:lnTo>
                <a:lnTo>
                  <a:pt x="81533" y="145923"/>
                </a:lnTo>
                <a:lnTo>
                  <a:pt x="125475" y="145923"/>
                </a:lnTo>
                <a:lnTo>
                  <a:pt x="126619" y="140716"/>
                </a:lnTo>
                <a:lnTo>
                  <a:pt x="123571" y="140335"/>
                </a:lnTo>
                <a:lnTo>
                  <a:pt x="121284" y="139319"/>
                </a:lnTo>
                <a:lnTo>
                  <a:pt x="119760" y="137795"/>
                </a:lnTo>
                <a:lnTo>
                  <a:pt x="118109" y="136271"/>
                </a:lnTo>
                <a:lnTo>
                  <a:pt x="116840" y="133985"/>
                </a:lnTo>
                <a:lnTo>
                  <a:pt x="115950" y="130810"/>
                </a:lnTo>
                <a:lnTo>
                  <a:pt x="115099" y="127888"/>
                </a:lnTo>
                <a:lnTo>
                  <a:pt x="115024" y="127508"/>
                </a:lnTo>
                <a:lnTo>
                  <a:pt x="114426" y="123444"/>
                </a:lnTo>
                <a:lnTo>
                  <a:pt x="112765" y="98044"/>
                </a:lnTo>
                <a:close/>
              </a:path>
              <a:path w="127000" h="146050">
                <a:moveTo>
                  <a:pt x="107871" y="22351"/>
                </a:moveTo>
                <a:lnTo>
                  <a:pt x="91058" y="22351"/>
                </a:lnTo>
                <a:lnTo>
                  <a:pt x="91058" y="30480"/>
                </a:lnTo>
                <a:lnTo>
                  <a:pt x="91312" y="44323"/>
                </a:lnTo>
                <a:lnTo>
                  <a:pt x="91567" y="50165"/>
                </a:lnTo>
                <a:lnTo>
                  <a:pt x="93599" y="88900"/>
                </a:lnTo>
                <a:lnTo>
                  <a:pt x="112173" y="88900"/>
                </a:lnTo>
                <a:lnTo>
                  <a:pt x="107871" y="2235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999094" y="1187830"/>
            <a:ext cx="41910" cy="66675"/>
          </a:xfrm>
          <a:custGeom>
            <a:avLst/>
            <a:gdLst/>
            <a:ahLst/>
            <a:cxnLst/>
            <a:rect l="l" t="t" r="r" b="b"/>
            <a:pathLst>
              <a:path w="41909" h="66675">
                <a:moveTo>
                  <a:pt x="37719" y="0"/>
                </a:moveTo>
                <a:lnTo>
                  <a:pt x="0" y="66548"/>
                </a:lnTo>
                <a:lnTo>
                  <a:pt x="41401" y="66548"/>
                </a:lnTo>
                <a:lnTo>
                  <a:pt x="39624" y="32512"/>
                </a:lnTo>
                <a:lnTo>
                  <a:pt x="39370" y="27813"/>
                </a:lnTo>
                <a:lnTo>
                  <a:pt x="39115" y="21971"/>
                </a:lnTo>
                <a:lnTo>
                  <a:pt x="38988" y="15113"/>
                </a:lnTo>
                <a:lnTo>
                  <a:pt x="38861" y="8128"/>
                </a:lnTo>
                <a:lnTo>
                  <a:pt x="38861" y="3048"/>
                </a:lnTo>
                <a:lnTo>
                  <a:pt x="38861" y="0"/>
                </a:lnTo>
                <a:lnTo>
                  <a:pt x="377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946897" y="1165478"/>
            <a:ext cx="127000" cy="146050"/>
          </a:xfrm>
          <a:custGeom>
            <a:avLst/>
            <a:gdLst/>
            <a:ahLst/>
            <a:cxnLst/>
            <a:rect l="l" t="t" r="r" b="b"/>
            <a:pathLst>
              <a:path w="127000" h="146050">
                <a:moveTo>
                  <a:pt x="90550" y="0"/>
                </a:moveTo>
                <a:lnTo>
                  <a:pt x="106425" y="0"/>
                </a:lnTo>
                <a:lnTo>
                  <a:pt x="114046" y="117856"/>
                </a:lnTo>
                <a:lnTo>
                  <a:pt x="114426" y="123444"/>
                </a:lnTo>
                <a:lnTo>
                  <a:pt x="115061" y="127762"/>
                </a:lnTo>
                <a:lnTo>
                  <a:pt x="115950" y="130810"/>
                </a:lnTo>
                <a:lnTo>
                  <a:pt x="116840" y="133985"/>
                </a:lnTo>
                <a:lnTo>
                  <a:pt x="118109" y="136271"/>
                </a:lnTo>
                <a:lnTo>
                  <a:pt x="119760" y="137795"/>
                </a:lnTo>
                <a:lnTo>
                  <a:pt x="121284" y="139319"/>
                </a:lnTo>
                <a:lnTo>
                  <a:pt x="123571" y="140335"/>
                </a:lnTo>
                <a:lnTo>
                  <a:pt x="126619" y="140716"/>
                </a:lnTo>
                <a:lnTo>
                  <a:pt x="125475" y="145923"/>
                </a:lnTo>
                <a:lnTo>
                  <a:pt x="81533" y="145923"/>
                </a:lnTo>
                <a:lnTo>
                  <a:pt x="82676" y="140716"/>
                </a:lnTo>
                <a:lnTo>
                  <a:pt x="86868" y="140335"/>
                </a:lnTo>
                <a:lnTo>
                  <a:pt x="89916" y="138811"/>
                </a:lnTo>
                <a:lnTo>
                  <a:pt x="91948" y="135890"/>
                </a:lnTo>
                <a:lnTo>
                  <a:pt x="93979" y="132969"/>
                </a:lnTo>
                <a:lnTo>
                  <a:pt x="94996" y="127888"/>
                </a:lnTo>
                <a:lnTo>
                  <a:pt x="94996" y="120650"/>
                </a:lnTo>
                <a:lnTo>
                  <a:pt x="94996" y="117983"/>
                </a:lnTo>
                <a:lnTo>
                  <a:pt x="94869" y="114935"/>
                </a:lnTo>
                <a:lnTo>
                  <a:pt x="94742" y="111633"/>
                </a:lnTo>
                <a:lnTo>
                  <a:pt x="93979" y="98044"/>
                </a:lnTo>
                <a:lnTo>
                  <a:pt x="47498" y="98044"/>
                </a:lnTo>
                <a:lnTo>
                  <a:pt x="41655" y="108458"/>
                </a:lnTo>
                <a:lnTo>
                  <a:pt x="33781" y="127508"/>
                </a:lnTo>
                <a:lnTo>
                  <a:pt x="33781" y="130175"/>
                </a:lnTo>
                <a:lnTo>
                  <a:pt x="33781" y="136144"/>
                </a:lnTo>
                <a:lnTo>
                  <a:pt x="37337" y="139573"/>
                </a:lnTo>
                <a:lnTo>
                  <a:pt x="44450" y="140716"/>
                </a:lnTo>
                <a:lnTo>
                  <a:pt x="43306" y="145923"/>
                </a:lnTo>
                <a:lnTo>
                  <a:pt x="0" y="145923"/>
                </a:lnTo>
                <a:lnTo>
                  <a:pt x="1143" y="140716"/>
                </a:lnTo>
                <a:lnTo>
                  <a:pt x="3428" y="140462"/>
                </a:lnTo>
                <a:lnTo>
                  <a:pt x="5460" y="139573"/>
                </a:lnTo>
                <a:lnTo>
                  <a:pt x="7366" y="138175"/>
                </a:lnTo>
                <a:lnTo>
                  <a:pt x="9271" y="136779"/>
                </a:lnTo>
                <a:lnTo>
                  <a:pt x="11429" y="134493"/>
                </a:lnTo>
                <a:lnTo>
                  <a:pt x="13588" y="131572"/>
                </a:lnTo>
                <a:lnTo>
                  <a:pt x="15748" y="128650"/>
                </a:lnTo>
                <a:lnTo>
                  <a:pt x="18796" y="123825"/>
                </a:lnTo>
                <a:lnTo>
                  <a:pt x="22732" y="117094"/>
                </a:lnTo>
                <a:lnTo>
                  <a:pt x="9055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8074152" y="1257300"/>
            <a:ext cx="96808" cy="9829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8088630" y="1276603"/>
            <a:ext cx="78105" cy="79375"/>
          </a:xfrm>
          <a:custGeom>
            <a:avLst/>
            <a:gdLst/>
            <a:ahLst/>
            <a:cxnLst/>
            <a:rect l="l" t="t" r="r" b="b"/>
            <a:pathLst>
              <a:path w="78104" h="79375">
                <a:moveTo>
                  <a:pt x="36956" y="10541"/>
                </a:moveTo>
                <a:lnTo>
                  <a:pt x="21844" y="10541"/>
                </a:lnTo>
                <a:lnTo>
                  <a:pt x="23266" y="12319"/>
                </a:lnTo>
                <a:lnTo>
                  <a:pt x="23280" y="18669"/>
                </a:lnTo>
                <a:lnTo>
                  <a:pt x="23044" y="20700"/>
                </a:lnTo>
                <a:lnTo>
                  <a:pt x="22733" y="23113"/>
                </a:lnTo>
                <a:lnTo>
                  <a:pt x="22225" y="25526"/>
                </a:lnTo>
                <a:lnTo>
                  <a:pt x="21463" y="28575"/>
                </a:lnTo>
                <a:lnTo>
                  <a:pt x="9905" y="78994"/>
                </a:lnTo>
                <a:lnTo>
                  <a:pt x="25019" y="78994"/>
                </a:lnTo>
                <a:lnTo>
                  <a:pt x="32893" y="42291"/>
                </a:lnTo>
                <a:lnTo>
                  <a:pt x="33527" y="39624"/>
                </a:lnTo>
                <a:lnTo>
                  <a:pt x="44323" y="20700"/>
                </a:lnTo>
                <a:lnTo>
                  <a:pt x="44632" y="20320"/>
                </a:lnTo>
                <a:lnTo>
                  <a:pt x="36956" y="20320"/>
                </a:lnTo>
                <a:lnTo>
                  <a:pt x="35941" y="19812"/>
                </a:lnTo>
                <a:lnTo>
                  <a:pt x="36702" y="18034"/>
                </a:lnTo>
                <a:lnTo>
                  <a:pt x="36867" y="16637"/>
                </a:lnTo>
                <a:lnTo>
                  <a:pt x="36956" y="10541"/>
                </a:lnTo>
                <a:close/>
              </a:path>
              <a:path w="78104" h="79375">
                <a:moveTo>
                  <a:pt x="69342" y="0"/>
                </a:moveTo>
                <a:lnTo>
                  <a:pt x="62229" y="0"/>
                </a:lnTo>
                <a:lnTo>
                  <a:pt x="57150" y="1650"/>
                </a:lnTo>
                <a:lnTo>
                  <a:pt x="52197" y="4953"/>
                </a:lnTo>
                <a:lnTo>
                  <a:pt x="47244" y="8128"/>
                </a:lnTo>
                <a:lnTo>
                  <a:pt x="42164" y="13335"/>
                </a:lnTo>
                <a:lnTo>
                  <a:pt x="36956" y="20320"/>
                </a:lnTo>
                <a:lnTo>
                  <a:pt x="44632" y="20320"/>
                </a:lnTo>
                <a:lnTo>
                  <a:pt x="45974" y="18669"/>
                </a:lnTo>
                <a:lnTo>
                  <a:pt x="49402" y="15494"/>
                </a:lnTo>
                <a:lnTo>
                  <a:pt x="51180" y="14097"/>
                </a:lnTo>
                <a:lnTo>
                  <a:pt x="52831" y="12954"/>
                </a:lnTo>
                <a:lnTo>
                  <a:pt x="55879" y="11430"/>
                </a:lnTo>
                <a:lnTo>
                  <a:pt x="57276" y="11049"/>
                </a:lnTo>
                <a:lnTo>
                  <a:pt x="75876" y="11049"/>
                </a:lnTo>
                <a:lnTo>
                  <a:pt x="77977" y="1016"/>
                </a:lnTo>
                <a:lnTo>
                  <a:pt x="72898" y="254"/>
                </a:lnTo>
                <a:lnTo>
                  <a:pt x="69342" y="0"/>
                </a:lnTo>
                <a:close/>
              </a:path>
              <a:path w="78104" h="79375">
                <a:moveTo>
                  <a:pt x="28828" y="0"/>
                </a:moveTo>
                <a:lnTo>
                  <a:pt x="22987" y="0"/>
                </a:lnTo>
                <a:lnTo>
                  <a:pt x="20954" y="254"/>
                </a:lnTo>
                <a:lnTo>
                  <a:pt x="19050" y="888"/>
                </a:lnTo>
                <a:lnTo>
                  <a:pt x="17145" y="1397"/>
                </a:lnTo>
                <a:lnTo>
                  <a:pt x="15240" y="2286"/>
                </a:lnTo>
                <a:lnTo>
                  <a:pt x="13208" y="3556"/>
                </a:lnTo>
                <a:lnTo>
                  <a:pt x="11302" y="4699"/>
                </a:lnTo>
                <a:lnTo>
                  <a:pt x="9271" y="6223"/>
                </a:lnTo>
                <a:lnTo>
                  <a:pt x="4952" y="10033"/>
                </a:lnTo>
                <a:lnTo>
                  <a:pt x="2413" y="12446"/>
                </a:lnTo>
                <a:lnTo>
                  <a:pt x="0" y="14859"/>
                </a:lnTo>
                <a:lnTo>
                  <a:pt x="5334" y="19938"/>
                </a:lnTo>
                <a:lnTo>
                  <a:pt x="6858" y="18287"/>
                </a:lnTo>
                <a:lnTo>
                  <a:pt x="8254" y="17018"/>
                </a:lnTo>
                <a:lnTo>
                  <a:pt x="17779" y="10541"/>
                </a:lnTo>
                <a:lnTo>
                  <a:pt x="36956" y="10541"/>
                </a:lnTo>
                <a:lnTo>
                  <a:pt x="36956" y="9525"/>
                </a:lnTo>
                <a:lnTo>
                  <a:pt x="35941" y="6223"/>
                </a:lnTo>
                <a:lnTo>
                  <a:pt x="33795" y="3556"/>
                </a:lnTo>
                <a:lnTo>
                  <a:pt x="31750" y="1270"/>
                </a:lnTo>
                <a:lnTo>
                  <a:pt x="28828" y="0"/>
                </a:lnTo>
                <a:close/>
              </a:path>
              <a:path w="78104" h="79375">
                <a:moveTo>
                  <a:pt x="75876" y="11049"/>
                </a:moveTo>
                <a:lnTo>
                  <a:pt x="57276" y="11049"/>
                </a:lnTo>
                <a:lnTo>
                  <a:pt x="58420" y="11175"/>
                </a:lnTo>
                <a:lnTo>
                  <a:pt x="60451" y="11175"/>
                </a:lnTo>
                <a:lnTo>
                  <a:pt x="61975" y="11811"/>
                </a:lnTo>
                <a:lnTo>
                  <a:pt x="64135" y="14478"/>
                </a:lnTo>
                <a:lnTo>
                  <a:pt x="64770" y="16637"/>
                </a:lnTo>
                <a:lnTo>
                  <a:pt x="65024" y="19812"/>
                </a:lnTo>
                <a:lnTo>
                  <a:pt x="74041" y="19812"/>
                </a:lnTo>
                <a:lnTo>
                  <a:pt x="75876" y="1104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8088630" y="1276603"/>
            <a:ext cx="78105" cy="79375"/>
          </a:xfrm>
          <a:custGeom>
            <a:avLst/>
            <a:gdLst/>
            <a:ahLst/>
            <a:cxnLst/>
            <a:rect l="l" t="t" r="r" b="b"/>
            <a:pathLst>
              <a:path w="78104" h="79375">
                <a:moveTo>
                  <a:pt x="25019" y="0"/>
                </a:moveTo>
                <a:lnTo>
                  <a:pt x="28828" y="0"/>
                </a:lnTo>
                <a:lnTo>
                  <a:pt x="31750" y="1270"/>
                </a:lnTo>
                <a:lnTo>
                  <a:pt x="33909" y="3683"/>
                </a:lnTo>
                <a:lnTo>
                  <a:pt x="35941" y="6223"/>
                </a:lnTo>
                <a:lnTo>
                  <a:pt x="36956" y="9525"/>
                </a:lnTo>
                <a:lnTo>
                  <a:pt x="36956" y="13588"/>
                </a:lnTo>
                <a:lnTo>
                  <a:pt x="36956" y="15875"/>
                </a:lnTo>
                <a:lnTo>
                  <a:pt x="36702" y="18034"/>
                </a:lnTo>
                <a:lnTo>
                  <a:pt x="35941" y="19812"/>
                </a:lnTo>
                <a:lnTo>
                  <a:pt x="36956" y="20320"/>
                </a:lnTo>
                <a:lnTo>
                  <a:pt x="42164" y="13335"/>
                </a:lnTo>
                <a:lnTo>
                  <a:pt x="47244" y="8128"/>
                </a:lnTo>
                <a:lnTo>
                  <a:pt x="52197" y="4953"/>
                </a:lnTo>
                <a:lnTo>
                  <a:pt x="57150" y="1650"/>
                </a:lnTo>
                <a:lnTo>
                  <a:pt x="62229" y="0"/>
                </a:lnTo>
                <a:lnTo>
                  <a:pt x="67437" y="0"/>
                </a:lnTo>
                <a:lnTo>
                  <a:pt x="69342" y="0"/>
                </a:lnTo>
                <a:lnTo>
                  <a:pt x="77977" y="1016"/>
                </a:lnTo>
                <a:lnTo>
                  <a:pt x="74041" y="19812"/>
                </a:lnTo>
                <a:lnTo>
                  <a:pt x="65024" y="19812"/>
                </a:lnTo>
                <a:lnTo>
                  <a:pt x="64770" y="16637"/>
                </a:lnTo>
                <a:lnTo>
                  <a:pt x="64135" y="14478"/>
                </a:lnTo>
                <a:lnTo>
                  <a:pt x="62992" y="13081"/>
                </a:lnTo>
                <a:lnTo>
                  <a:pt x="61975" y="11811"/>
                </a:lnTo>
                <a:lnTo>
                  <a:pt x="60451" y="11175"/>
                </a:lnTo>
                <a:lnTo>
                  <a:pt x="58420" y="11175"/>
                </a:lnTo>
                <a:lnTo>
                  <a:pt x="57276" y="11049"/>
                </a:lnTo>
                <a:lnTo>
                  <a:pt x="55879" y="11430"/>
                </a:lnTo>
                <a:lnTo>
                  <a:pt x="54355" y="12192"/>
                </a:lnTo>
                <a:lnTo>
                  <a:pt x="52831" y="12954"/>
                </a:lnTo>
                <a:lnTo>
                  <a:pt x="51180" y="14097"/>
                </a:lnTo>
                <a:lnTo>
                  <a:pt x="49402" y="15494"/>
                </a:lnTo>
                <a:lnTo>
                  <a:pt x="47751" y="17018"/>
                </a:lnTo>
                <a:lnTo>
                  <a:pt x="45974" y="18669"/>
                </a:lnTo>
                <a:lnTo>
                  <a:pt x="44323" y="20700"/>
                </a:lnTo>
                <a:lnTo>
                  <a:pt x="42545" y="22606"/>
                </a:lnTo>
                <a:lnTo>
                  <a:pt x="25019" y="78994"/>
                </a:lnTo>
                <a:lnTo>
                  <a:pt x="9905" y="78994"/>
                </a:lnTo>
                <a:lnTo>
                  <a:pt x="21463" y="28575"/>
                </a:lnTo>
                <a:lnTo>
                  <a:pt x="22225" y="25526"/>
                </a:lnTo>
                <a:lnTo>
                  <a:pt x="22733" y="23113"/>
                </a:lnTo>
                <a:lnTo>
                  <a:pt x="22987" y="21082"/>
                </a:lnTo>
                <a:lnTo>
                  <a:pt x="23241" y="19176"/>
                </a:lnTo>
                <a:lnTo>
                  <a:pt x="23368" y="17525"/>
                </a:lnTo>
                <a:lnTo>
                  <a:pt x="23368" y="16129"/>
                </a:lnTo>
                <a:lnTo>
                  <a:pt x="23368" y="12446"/>
                </a:lnTo>
                <a:lnTo>
                  <a:pt x="21844" y="10541"/>
                </a:lnTo>
                <a:lnTo>
                  <a:pt x="18796" y="10541"/>
                </a:lnTo>
                <a:lnTo>
                  <a:pt x="17779" y="10541"/>
                </a:lnTo>
                <a:lnTo>
                  <a:pt x="16891" y="10668"/>
                </a:lnTo>
                <a:lnTo>
                  <a:pt x="8254" y="17018"/>
                </a:lnTo>
                <a:lnTo>
                  <a:pt x="6858" y="18287"/>
                </a:lnTo>
                <a:lnTo>
                  <a:pt x="5334" y="19938"/>
                </a:lnTo>
                <a:lnTo>
                  <a:pt x="0" y="14859"/>
                </a:lnTo>
                <a:lnTo>
                  <a:pt x="2540" y="12319"/>
                </a:lnTo>
                <a:lnTo>
                  <a:pt x="4952" y="10033"/>
                </a:lnTo>
                <a:lnTo>
                  <a:pt x="7112" y="8128"/>
                </a:lnTo>
                <a:lnTo>
                  <a:pt x="9271" y="6223"/>
                </a:lnTo>
                <a:lnTo>
                  <a:pt x="11302" y="4699"/>
                </a:lnTo>
                <a:lnTo>
                  <a:pt x="13208" y="3556"/>
                </a:lnTo>
                <a:lnTo>
                  <a:pt x="15240" y="2286"/>
                </a:lnTo>
                <a:lnTo>
                  <a:pt x="17145" y="1397"/>
                </a:lnTo>
                <a:lnTo>
                  <a:pt x="19050" y="888"/>
                </a:lnTo>
                <a:lnTo>
                  <a:pt x="20954" y="254"/>
                </a:lnTo>
                <a:lnTo>
                  <a:pt x="22987" y="0"/>
                </a:lnTo>
                <a:lnTo>
                  <a:pt x="250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8261604" y="1138415"/>
            <a:ext cx="86065" cy="22023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8276970" y="1158747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59">
                <a:moveTo>
                  <a:pt x="2794" y="0"/>
                </a:moveTo>
                <a:lnTo>
                  <a:pt x="0" y="8127"/>
                </a:lnTo>
                <a:lnTo>
                  <a:pt x="11572" y="13178"/>
                </a:lnTo>
                <a:lnTo>
                  <a:pt x="21526" y="20145"/>
                </a:lnTo>
                <a:lnTo>
                  <a:pt x="41816" y="52449"/>
                </a:lnTo>
                <a:lnTo>
                  <a:pt x="48513" y="99187"/>
                </a:lnTo>
                <a:lnTo>
                  <a:pt x="47755" y="116855"/>
                </a:lnTo>
                <a:lnTo>
                  <a:pt x="36575" y="160147"/>
                </a:lnTo>
                <a:lnTo>
                  <a:pt x="253" y="192277"/>
                </a:lnTo>
                <a:lnTo>
                  <a:pt x="2794" y="200405"/>
                </a:lnTo>
                <a:lnTo>
                  <a:pt x="41120" y="177617"/>
                </a:lnTo>
                <a:lnTo>
                  <a:pt x="62642" y="135636"/>
                </a:lnTo>
                <a:lnTo>
                  <a:pt x="66801" y="100202"/>
                </a:lnTo>
                <a:lnTo>
                  <a:pt x="65756" y="81843"/>
                </a:lnTo>
                <a:lnTo>
                  <a:pt x="50164" y="35051"/>
                </a:lnTo>
                <a:lnTo>
                  <a:pt x="17339" y="5208"/>
                </a:lnTo>
                <a:lnTo>
                  <a:pt x="279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8276970" y="1158747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59">
                <a:moveTo>
                  <a:pt x="2794" y="0"/>
                </a:moveTo>
                <a:lnTo>
                  <a:pt x="41048" y="22770"/>
                </a:lnTo>
                <a:lnTo>
                  <a:pt x="62626" y="64865"/>
                </a:lnTo>
                <a:lnTo>
                  <a:pt x="66801" y="100202"/>
                </a:lnTo>
                <a:lnTo>
                  <a:pt x="65758" y="118633"/>
                </a:lnTo>
                <a:lnTo>
                  <a:pt x="50292" y="165353"/>
                </a:lnTo>
                <a:lnTo>
                  <a:pt x="17395" y="195143"/>
                </a:lnTo>
                <a:lnTo>
                  <a:pt x="2794" y="200405"/>
                </a:lnTo>
                <a:lnTo>
                  <a:pt x="253" y="192277"/>
                </a:lnTo>
                <a:lnTo>
                  <a:pt x="11680" y="187203"/>
                </a:lnTo>
                <a:lnTo>
                  <a:pt x="21558" y="180165"/>
                </a:lnTo>
                <a:lnTo>
                  <a:pt x="41763" y="147335"/>
                </a:lnTo>
                <a:lnTo>
                  <a:pt x="48513" y="99187"/>
                </a:lnTo>
                <a:lnTo>
                  <a:pt x="47773" y="82115"/>
                </a:lnTo>
                <a:lnTo>
                  <a:pt x="36575" y="39877"/>
                </a:lnTo>
                <a:lnTo>
                  <a:pt x="0" y="8127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902964" y="1563598"/>
            <a:ext cx="128803" cy="1288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3913378" y="1576832"/>
            <a:ext cx="118872" cy="11887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105655" y="1537690"/>
            <a:ext cx="130301" cy="14709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120388" y="1556385"/>
            <a:ext cx="111760" cy="128905"/>
          </a:xfrm>
          <a:custGeom>
            <a:avLst/>
            <a:gdLst/>
            <a:ahLst/>
            <a:cxnLst/>
            <a:rect l="l" t="t" r="r" b="b"/>
            <a:pathLst>
              <a:path w="111760" h="128905">
                <a:moveTo>
                  <a:pt x="93599" y="0"/>
                </a:moveTo>
                <a:lnTo>
                  <a:pt x="79628" y="0"/>
                </a:lnTo>
                <a:lnTo>
                  <a:pt x="19501" y="103759"/>
                </a:lnTo>
                <a:lnTo>
                  <a:pt x="16510" y="108965"/>
                </a:lnTo>
                <a:lnTo>
                  <a:pt x="13842" y="113284"/>
                </a:lnTo>
                <a:lnTo>
                  <a:pt x="11811" y="115824"/>
                </a:lnTo>
                <a:lnTo>
                  <a:pt x="9906" y="118363"/>
                </a:lnTo>
                <a:lnTo>
                  <a:pt x="8127" y="120268"/>
                </a:lnTo>
                <a:lnTo>
                  <a:pt x="6476" y="121538"/>
                </a:lnTo>
                <a:lnTo>
                  <a:pt x="4699" y="122809"/>
                </a:lnTo>
                <a:lnTo>
                  <a:pt x="2921" y="123570"/>
                </a:lnTo>
                <a:lnTo>
                  <a:pt x="1015" y="123825"/>
                </a:lnTo>
                <a:lnTo>
                  <a:pt x="0" y="128397"/>
                </a:lnTo>
                <a:lnTo>
                  <a:pt x="37973" y="128397"/>
                </a:lnTo>
                <a:lnTo>
                  <a:pt x="38988" y="123825"/>
                </a:lnTo>
                <a:lnTo>
                  <a:pt x="32765" y="122809"/>
                </a:lnTo>
                <a:lnTo>
                  <a:pt x="29590" y="119761"/>
                </a:lnTo>
                <a:lnTo>
                  <a:pt x="29590" y="112140"/>
                </a:lnTo>
                <a:lnTo>
                  <a:pt x="30225" y="109474"/>
                </a:lnTo>
                <a:lnTo>
                  <a:pt x="31241" y="106425"/>
                </a:lnTo>
                <a:lnTo>
                  <a:pt x="32385" y="103377"/>
                </a:lnTo>
                <a:lnTo>
                  <a:pt x="34162" y="99694"/>
                </a:lnTo>
                <a:lnTo>
                  <a:pt x="41656" y="86232"/>
                </a:lnTo>
                <a:lnTo>
                  <a:pt x="99199" y="86232"/>
                </a:lnTo>
                <a:lnTo>
                  <a:pt x="98680" y="78231"/>
                </a:lnTo>
                <a:lnTo>
                  <a:pt x="45847" y="78231"/>
                </a:lnTo>
                <a:lnTo>
                  <a:pt x="78994" y="19557"/>
                </a:lnTo>
                <a:lnTo>
                  <a:pt x="94869" y="19557"/>
                </a:lnTo>
                <a:lnTo>
                  <a:pt x="93599" y="0"/>
                </a:lnTo>
                <a:close/>
              </a:path>
              <a:path w="111760" h="128905">
                <a:moveTo>
                  <a:pt x="99199" y="86232"/>
                </a:moveTo>
                <a:lnTo>
                  <a:pt x="82676" y="86232"/>
                </a:lnTo>
                <a:lnTo>
                  <a:pt x="83376" y="99694"/>
                </a:lnTo>
                <a:lnTo>
                  <a:pt x="83530" y="102997"/>
                </a:lnTo>
                <a:lnTo>
                  <a:pt x="72644" y="123825"/>
                </a:lnTo>
                <a:lnTo>
                  <a:pt x="71627" y="128397"/>
                </a:lnTo>
                <a:lnTo>
                  <a:pt x="110362" y="128397"/>
                </a:lnTo>
                <a:lnTo>
                  <a:pt x="111378" y="123825"/>
                </a:lnTo>
                <a:lnTo>
                  <a:pt x="108712" y="123443"/>
                </a:lnTo>
                <a:lnTo>
                  <a:pt x="106679" y="122554"/>
                </a:lnTo>
                <a:lnTo>
                  <a:pt x="100288" y="102997"/>
                </a:lnTo>
                <a:lnTo>
                  <a:pt x="99199" y="86232"/>
                </a:lnTo>
                <a:close/>
              </a:path>
              <a:path w="111760" h="128905">
                <a:moveTo>
                  <a:pt x="94869" y="19557"/>
                </a:moveTo>
                <a:lnTo>
                  <a:pt x="80010" y="19557"/>
                </a:lnTo>
                <a:lnTo>
                  <a:pt x="80390" y="38988"/>
                </a:lnTo>
                <a:lnTo>
                  <a:pt x="80645" y="48260"/>
                </a:lnTo>
                <a:lnTo>
                  <a:pt x="82296" y="78231"/>
                </a:lnTo>
                <a:lnTo>
                  <a:pt x="98680" y="78231"/>
                </a:lnTo>
                <a:lnTo>
                  <a:pt x="94869" y="1955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166234" y="1575942"/>
            <a:ext cx="36830" cy="59055"/>
          </a:xfrm>
          <a:custGeom>
            <a:avLst/>
            <a:gdLst/>
            <a:ahLst/>
            <a:cxnLst/>
            <a:rect l="l" t="t" r="r" b="b"/>
            <a:pathLst>
              <a:path w="36829" h="59055">
                <a:moveTo>
                  <a:pt x="33147" y="0"/>
                </a:moveTo>
                <a:lnTo>
                  <a:pt x="0" y="58674"/>
                </a:lnTo>
                <a:lnTo>
                  <a:pt x="36449" y="58674"/>
                </a:lnTo>
                <a:lnTo>
                  <a:pt x="34798" y="28702"/>
                </a:lnTo>
                <a:lnTo>
                  <a:pt x="34670" y="24511"/>
                </a:lnTo>
                <a:lnTo>
                  <a:pt x="34543" y="19431"/>
                </a:lnTo>
                <a:lnTo>
                  <a:pt x="34416" y="13335"/>
                </a:lnTo>
                <a:lnTo>
                  <a:pt x="34289" y="7112"/>
                </a:lnTo>
                <a:lnTo>
                  <a:pt x="34162" y="2794"/>
                </a:lnTo>
                <a:lnTo>
                  <a:pt x="34162" y="0"/>
                </a:lnTo>
                <a:lnTo>
                  <a:pt x="3314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120388" y="1556385"/>
            <a:ext cx="111760" cy="128905"/>
          </a:xfrm>
          <a:custGeom>
            <a:avLst/>
            <a:gdLst/>
            <a:ahLst/>
            <a:cxnLst/>
            <a:rect l="l" t="t" r="r" b="b"/>
            <a:pathLst>
              <a:path w="111760" h="128905">
                <a:moveTo>
                  <a:pt x="79628" y="0"/>
                </a:moveTo>
                <a:lnTo>
                  <a:pt x="93599" y="0"/>
                </a:lnTo>
                <a:lnTo>
                  <a:pt x="100329" y="103631"/>
                </a:lnTo>
                <a:lnTo>
                  <a:pt x="100584" y="108585"/>
                </a:lnTo>
                <a:lnTo>
                  <a:pt x="101219" y="112394"/>
                </a:lnTo>
                <a:lnTo>
                  <a:pt x="111378" y="123825"/>
                </a:lnTo>
                <a:lnTo>
                  <a:pt x="110362" y="128397"/>
                </a:lnTo>
                <a:lnTo>
                  <a:pt x="71627" y="128397"/>
                </a:lnTo>
                <a:lnTo>
                  <a:pt x="72644" y="123825"/>
                </a:lnTo>
                <a:lnTo>
                  <a:pt x="76326" y="123570"/>
                </a:lnTo>
                <a:lnTo>
                  <a:pt x="79121" y="122047"/>
                </a:lnTo>
                <a:lnTo>
                  <a:pt x="80899" y="119506"/>
                </a:lnTo>
                <a:lnTo>
                  <a:pt x="82676" y="116966"/>
                </a:lnTo>
                <a:lnTo>
                  <a:pt x="83565" y="112522"/>
                </a:lnTo>
                <a:lnTo>
                  <a:pt x="83565" y="106172"/>
                </a:lnTo>
                <a:lnTo>
                  <a:pt x="83565" y="103759"/>
                </a:lnTo>
                <a:lnTo>
                  <a:pt x="83438" y="101091"/>
                </a:lnTo>
                <a:lnTo>
                  <a:pt x="83312" y="98298"/>
                </a:lnTo>
                <a:lnTo>
                  <a:pt x="82676" y="86232"/>
                </a:lnTo>
                <a:lnTo>
                  <a:pt x="41656" y="86232"/>
                </a:lnTo>
                <a:lnTo>
                  <a:pt x="36575" y="95376"/>
                </a:lnTo>
                <a:lnTo>
                  <a:pt x="34162" y="99694"/>
                </a:lnTo>
                <a:lnTo>
                  <a:pt x="32385" y="103377"/>
                </a:lnTo>
                <a:lnTo>
                  <a:pt x="31241" y="106425"/>
                </a:lnTo>
                <a:lnTo>
                  <a:pt x="30225" y="109474"/>
                </a:lnTo>
                <a:lnTo>
                  <a:pt x="29590" y="112140"/>
                </a:lnTo>
                <a:lnTo>
                  <a:pt x="29590" y="114553"/>
                </a:lnTo>
                <a:lnTo>
                  <a:pt x="29590" y="119761"/>
                </a:lnTo>
                <a:lnTo>
                  <a:pt x="32765" y="122809"/>
                </a:lnTo>
                <a:lnTo>
                  <a:pt x="38988" y="123825"/>
                </a:lnTo>
                <a:lnTo>
                  <a:pt x="37973" y="128397"/>
                </a:lnTo>
                <a:lnTo>
                  <a:pt x="0" y="128397"/>
                </a:lnTo>
                <a:lnTo>
                  <a:pt x="1015" y="123825"/>
                </a:lnTo>
                <a:lnTo>
                  <a:pt x="2921" y="123570"/>
                </a:lnTo>
                <a:lnTo>
                  <a:pt x="4699" y="122809"/>
                </a:lnTo>
                <a:lnTo>
                  <a:pt x="6476" y="121538"/>
                </a:lnTo>
                <a:lnTo>
                  <a:pt x="8127" y="120268"/>
                </a:lnTo>
                <a:lnTo>
                  <a:pt x="9906" y="118363"/>
                </a:lnTo>
                <a:lnTo>
                  <a:pt x="11811" y="115824"/>
                </a:lnTo>
                <a:lnTo>
                  <a:pt x="13842" y="113284"/>
                </a:lnTo>
                <a:lnTo>
                  <a:pt x="16510" y="108965"/>
                </a:lnTo>
                <a:lnTo>
                  <a:pt x="19938" y="102997"/>
                </a:lnTo>
                <a:lnTo>
                  <a:pt x="7962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235196" y="1618456"/>
            <a:ext cx="76917" cy="10594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249801" y="1637157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37084" y="16001"/>
                </a:moveTo>
                <a:lnTo>
                  <a:pt x="21336" y="16001"/>
                </a:lnTo>
                <a:lnTo>
                  <a:pt x="22351" y="16382"/>
                </a:lnTo>
                <a:lnTo>
                  <a:pt x="22987" y="17144"/>
                </a:lnTo>
                <a:lnTo>
                  <a:pt x="23622" y="17779"/>
                </a:lnTo>
                <a:lnTo>
                  <a:pt x="23774" y="18287"/>
                </a:lnTo>
                <a:lnTo>
                  <a:pt x="23875" y="72135"/>
                </a:lnTo>
                <a:lnTo>
                  <a:pt x="23622" y="74294"/>
                </a:lnTo>
                <a:lnTo>
                  <a:pt x="23368" y="75183"/>
                </a:lnTo>
                <a:lnTo>
                  <a:pt x="23113" y="75818"/>
                </a:lnTo>
                <a:lnTo>
                  <a:pt x="22860" y="76580"/>
                </a:lnTo>
                <a:lnTo>
                  <a:pt x="22478" y="77215"/>
                </a:lnTo>
                <a:lnTo>
                  <a:pt x="22098" y="77723"/>
                </a:lnTo>
                <a:lnTo>
                  <a:pt x="21589" y="78104"/>
                </a:lnTo>
                <a:lnTo>
                  <a:pt x="21082" y="78612"/>
                </a:lnTo>
                <a:lnTo>
                  <a:pt x="19812" y="79375"/>
                </a:lnTo>
                <a:lnTo>
                  <a:pt x="19176" y="79628"/>
                </a:lnTo>
                <a:lnTo>
                  <a:pt x="18287" y="79882"/>
                </a:lnTo>
                <a:lnTo>
                  <a:pt x="17525" y="80137"/>
                </a:lnTo>
                <a:lnTo>
                  <a:pt x="3683" y="81406"/>
                </a:lnTo>
                <a:lnTo>
                  <a:pt x="3683" y="87248"/>
                </a:lnTo>
                <a:lnTo>
                  <a:pt x="57403" y="87248"/>
                </a:lnTo>
                <a:lnTo>
                  <a:pt x="57403" y="81406"/>
                </a:lnTo>
                <a:lnTo>
                  <a:pt x="54610" y="81279"/>
                </a:lnTo>
                <a:lnTo>
                  <a:pt x="52324" y="81279"/>
                </a:lnTo>
                <a:lnTo>
                  <a:pt x="46609" y="80898"/>
                </a:lnTo>
                <a:lnTo>
                  <a:pt x="39624" y="78612"/>
                </a:lnTo>
                <a:lnTo>
                  <a:pt x="38862" y="77850"/>
                </a:lnTo>
                <a:lnTo>
                  <a:pt x="37100" y="72135"/>
                </a:lnTo>
                <a:lnTo>
                  <a:pt x="37084" y="16001"/>
                </a:lnTo>
                <a:close/>
              </a:path>
              <a:path w="57785" h="87630">
                <a:moveTo>
                  <a:pt x="37464" y="0"/>
                </a:moveTo>
                <a:lnTo>
                  <a:pt x="33274" y="0"/>
                </a:lnTo>
                <a:lnTo>
                  <a:pt x="22098" y="6095"/>
                </a:lnTo>
                <a:lnTo>
                  <a:pt x="16637" y="9143"/>
                </a:lnTo>
                <a:lnTo>
                  <a:pt x="11049" y="12191"/>
                </a:lnTo>
                <a:lnTo>
                  <a:pt x="5587" y="15239"/>
                </a:lnTo>
                <a:lnTo>
                  <a:pt x="0" y="18287"/>
                </a:lnTo>
                <a:lnTo>
                  <a:pt x="635" y="19684"/>
                </a:lnTo>
                <a:lnTo>
                  <a:pt x="2032" y="22478"/>
                </a:lnTo>
                <a:lnTo>
                  <a:pt x="2539" y="23621"/>
                </a:lnTo>
                <a:lnTo>
                  <a:pt x="3175" y="24637"/>
                </a:lnTo>
                <a:lnTo>
                  <a:pt x="18669" y="16001"/>
                </a:lnTo>
                <a:lnTo>
                  <a:pt x="37084" y="16001"/>
                </a:lnTo>
                <a:lnTo>
                  <a:pt x="37211" y="4698"/>
                </a:lnTo>
                <a:lnTo>
                  <a:pt x="374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249801" y="1637157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33274" y="0"/>
                </a:moveTo>
                <a:lnTo>
                  <a:pt x="37464" y="0"/>
                </a:lnTo>
                <a:lnTo>
                  <a:pt x="37337" y="2539"/>
                </a:lnTo>
                <a:lnTo>
                  <a:pt x="37211" y="4698"/>
                </a:lnTo>
                <a:lnTo>
                  <a:pt x="37211" y="6730"/>
                </a:lnTo>
                <a:lnTo>
                  <a:pt x="37211" y="8635"/>
                </a:lnTo>
                <a:lnTo>
                  <a:pt x="37084" y="10540"/>
                </a:lnTo>
                <a:lnTo>
                  <a:pt x="37084" y="12445"/>
                </a:lnTo>
                <a:lnTo>
                  <a:pt x="37084" y="72008"/>
                </a:lnTo>
                <a:lnTo>
                  <a:pt x="37211" y="73025"/>
                </a:lnTo>
                <a:lnTo>
                  <a:pt x="38481" y="77342"/>
                </a:lnTo>
                <a:lnTo>
                  <a:pt x="38862" y="77850"/>
                </a:lnTo>
                <a:lnTo>
                  <a:pt x="39243" y="78231"/>
                </a:lnTo>
                <a:lnTo>
                  <a:pt x="39624" y="78612"/>
                </a:lnTo>
                <a:lnTo>
                  <a:pt x="40132" y="79247"/>
                </a:lnTo>
                <a:lnTo>
                  <a:pt x="40894" y="79628"/>
                </a:lnTo>
                <a:lnTo>
                  <a:pt x="41783" y="79882"/>
                </a:lnTo>
                <a:lnTo>
                  <a:pt x="42672" y="80137"/>
                </a:lnTo>
                <a:lnTo>
                  <a:pt x="43814" y="80390"/>
                </a:lnTo>
                <a:lnTo>
                  <a:pt x="45212" y="80644"/>
                </a:lnTo>
                <a:lnTo>
                  <a:pt x="46609" y="80898"/>
                </a:lnTo>
                <a:lnTo>
                  <a:pt x="48387" y="81025"/>
                </a:lnTo>
                <a:lnTo>
                  <a:pt x="50291" y="81152"/>
                </a:lnTo>
                <a:lnTo>
                  <a:pt x="52324" y="81279"/>
                </a:lnTo>
                <a:lnTo>
                  <a:pt x="54610" y="81279"/>
                </a:lnTo>
                <a:lnTo>
                  <a:pt x="57403" y="81406"/>
                </a:lnTo>
                <a:lnTo>
                  <a:pt x="57403" y="87248"/>
                </a:lnTo>
                <a:lnTo>
                  <a:pt x="3683" y="87248"/>
                </a:lnTo>
                <a:lnTo>
                  <a:pt x="3683" y="81406"/>
                </a:lnTo>
                <a:lnTo>
                  <a:pt x="6350" y="81279"/>
                </a:lnTo>
                <a:lnTo>
                  <a:pt x="8636" y="81152"/>
                </a:lnTo>
                <a:lnTo>
                  <a:pt x="10413" y="81025"/>
                </a:lnTo>
                <a:lnTo>
                  <a:pt x="12319" y="80898"/>
                </a:lnTo>
                <a:lnTo>
                  <a:pt x="13843" y="80771"/>
                </a:lnTo>
                <a:lnTo>
                  <a:pt x="15239" y="80644"/>
                </a:lnTo>
                <a:lnTo>
                  <a:pt x="16510" y="80390"/>
                </a:lnTo>
                <a:lnTo>
                  <a:pt x="17525" y="80137"/>
                </a:lnTo>
                <a:lnTo>
                  <a:pt x="18287" y="79882"/>
                </a:lnTo>
                <a:lnTo>
                  <a:pt x="19176" y="79628"/>
                </a:lnTo>
                <a:lnTo>
                  <a:pt x="19812" y="79375"/>
                </a:lnTo>
                <a:lnTo>
                  <a:pt x="20447" y="78993"/>
                </a:lnTo>
                <a:lnTo>
                  <a:pt x="21082" y="78612"/>
                </a:lnTo>
                <a:lnTo>
                  <a:pt x="21589" y="78104"/>
                </a:lnTo>
                <a:lnTo>
                  <a:pt x="22098" y="77723"/>
                </a:lnTo>
                <a:lnTo>
                  <a:pt x="22478" y="77215"/>
                </a:lnTo>
                <a:lnTo>
                  <a:pt x="22860" y="76580"/>
                </a:lnTo>
                <a:lnTo>
                  <a:pt x="23113" y="75818"/>
                </a:lnTo>
                <a:lnTo>
                  <a:pt x="23368" y="75183"/>
                </a:lnTo>
                <a:lnTo>
                  <a:pt x="23622" y="74294"/>
                </a:lnTo>
                <a:lnTo>
                  <a:pt x="23749" y="73278"/>
                </a:lnTo>
                <a:lnTo>
                  <a:pt x="23875" y="72135"/>
                </a:lnTo>
                <a:lnTo>
                  <a:pt x="24002" y="70865"/>
                </a:lnTo>
                <a:lnTo>
                  <a:pt x="24002" y="69341"/>
                </a:lnTo>
                <a:lnTo>
                  <a:pt x="24002" y="20827"/>
                </a:lnTo>
                <a:lnTo>
                  <a:pt x="24002" y="19050"/>
                </a:lnTo>
                <a:lnTo>
                  <a:pt x="23622" y="17779"/>
                </a:lnTo>
                <a:lnTo>
                  <a:pt x="22987" y="17144"/>
                </a:lnTo>
                <a:lnTo>
                  <a:pt x="22351" y="16382"/>
                </a:lnTo>
                <a:lnTo>
                  <a:pt x="21336" y="16001"/>
                </a:lnTo>
                <a:lnTo>
                  <a:pt x="20065" y="16001"/>
                </a:lnTo>
                <a:lnTo>
                  <a:pt x="18669" y="16001"/>
                </a:lnTo>
                <a:lnTo>
                  <a:pt x="3175" y="24637"/>
                </a:lnTo>
                <a:lnTo>
                  <a:pt x="2539" y="23621"/>
                </a:lnTo>
                <a:lnTo>
                  <a:pt x="2032" y="22478"/>
                </a:lnTo>
                <a:lnTo>
                  <a:pt x="1524" y="21462"/>
                </a:lnTo>
                <a:lnTo>
                  <a:pt x="1015" y="20446"/>
                </a:lnTo>
                <a:lnTo>
                  <a:pt x="508" y="19430"/>
                </a:lnTo>
                <a:lnTo>
                  <a:pt x="0" y="18287"/>
                </a:lnTo>
                <a:lnTo>
                  <a:pt x="5587" y="15239"/>
                </a:lnTo>
                <a:lnTo>
                  <a:pt x="11049" y="12191"/>
                </a:lnTo>
                <a:lnTo>
                  <a:pt x="16637" y="9143"/>
                </a:lnTo>
                <a:lnTo>
                  <a:pt x="22098" y="6095"/>
                </a:lnTo>
                <a:lnTo>
                  <a:pt x="27686" y="3047"/>
                </a:lnTo>
                <a:lnTo>
                  <a:pt x="332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370832" y="1555978"/>
            <a:ext cx="118080" cy="1288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380229" y="1569211"/>
            <a:ext cx="109220" cy="12014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541520" y="1600200"/>
            <a:ext cx="154660" cy="4343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555997" y="1618361"/>
            <a:ext cx="135890" cy="24130"/>
          </a:xfrm>
          <a:custGeom>
            <a:avLst/>
            <a:gdLst/>
            <a:ahLst/>
            <a:cxnLst/>
            <a:rect l="l" t="t" r="r" b="b"/>
            <a:pathLst>
              <a:path w="135889" h="24130">
                <a:moveTo>
                  <a:pt x="127380" y="0"/>
                </a:moveTo>
                <a:lnTo>
                  <a:pt x="120903" y="0"/>
                </a:lnTo>
                <a:lnTo>
                  <a:pt x="118237" y="1142"/>
                </a:lnTo>
                <a:lnTo>
                  <a:pt x="113918" y="5714"/>
                </a:lnTo>
                <a:lnTo>
                  <a:pt x="112775" y="8509"/>
                </a:lnTo>
                <a:lnTo>
                  <a:pt x="112775" y="15493"/>
                </a:lnTo>
                <a:lnTo>
                  <a:pt x="113918" y="18287"/>
                </a:lnTo>
                <a:lnTo>
                  <a:pt x="118237" y="22860"/>
                </a:lnTo>
                <a:lnTo>
                  <a:pt x="120903" y="24002"/>
                </a:lnTo>
                <a:lnTo>
                  <a:pt x="127380" y="24002"/>
                </a:lnTo>
                <a:lnTo>
                  <a:pt x="130048" y="22860"/>
                </a:lnTo>
                <a:lnTo>
                  <a:pt x="134365" y="18287"/>
                </a:lnTo>
                <a:lnTo>
                  <a:pt x="135509" y="15493"/>
                </a:lnTo>
                <a:lnTo>
                  <a:pt x="135509" y="8509"/>
                </a:lnTo>
                <a:lnTo>
                  <a:pt x="134365" y="5714"/>
                </a:lnTo>
                <a:lnTo>
                  <a:pt x="130048" y="1142"/>
                </a:lnTo>
                <a:lnTo>
                  <a:pt x="127380" y="0"/>
                </a:lnTo>
                <a:close/>
              </a:path>
              <a:path w="135889" h="24130">
                <a:moveTo>
                  <a:pt x="70992" y="0"/>
                </a:moveTo>
                <a:lnTo>
                  <a:pt x="64515" y="0"/>
                </a:lnTo>
                <a:lnTo>
                  <a:pt x="61849" y="1142"/>
                </a:lnTo>
                <a:lnTo>
                  <a:pt x="57530" y="5714"/>
                </a:lnTo>
                <a:lnTo>
                  <a:pt x="56387" y="8509"/>
                </a:lnTo>
                <a:lnTo>
                  <a:pt x="56387" y="15493"/>
                </a:lnTo>
                <a:lnTo>
                  <a:pt x="57530" y="18287"/>
                </a:lnTo>
                <a:lnTo>
                  <a:pt x="61849" y="22860"/>
                </a:lnTo>
                <a:lnTo>
                  <a:pt x="64515" y="24002"/>
                </a:lnTo>
                <a:lnTo>
                  <a:pt x="70992" y="24002"/>
                </a:lnTo>
                <a:lnTo>
                  <a:pt x="73660" y="22860"/>
                </a:lnTo>
                <a:lnTo>
                  <a:pt x="77977" y="18287"/>
                </a:lnTo>
                <a:lnTo>
                  <a:pt x="79121" y="15493"/>
                </a:lnTo>
                <a:lnTo>
                  <a:pt x="79121" y="8509"/>
                </a:lnTo>
                <a:lnTo>
                  <a:pt x="77977" y="5714"/>
                </a:lnTo>
                <a:lnTo>
                  <a:pt x="73660" y="1142"/>
                </a:lnTo>
                <a:lnTo>
                  <a:pt x="70992" y="0"/>
                </a:lnTo>
                <a:close/>
              </a:path>
              <a:path w="135889" h="24130">
                <a:moveTo>
                  <a:pt x="14604" y="0"/>
                </a:moveTo>
                <a:lnTo>
                  <a:pt x="8127" y="0"/>
                </a:lnTo>
                <a:lnTo>
                  <a:pt x="5461" y="1142"/>
                </a:lnTo>
                <a:lnTo>
                  <a:pt x="1142" y="5714"/>
                </a:lnTo>
                <a:lnTo>
                  <a:pt x="0" y="8509"/>
                </a:lnTo>
                <a:lnTo>
                  <a:pt x="0" y="15493"/>
                </a:lnTo>
                <a:lnTo>
                  <a:pt x="1142" y="18287"/>
                </a:lnTo>
                <a:lnTo>
                  <a:pt x="5461" y="22860"/>
                </a:lnTo>
                <a:lnTo>
                  <a:pt x="8127" y="24002"/>
                </a:lnTo>
                <a:lnTo>
                  <a:pt x="14604" y="24002"/>
                </a:lnTo>
                <a:lnTo>
                  <a:pt x="17272" y="22860"/>
                </a:lnTo>
                <a:lnTo>
                  <a:pt x="21589" y="18287"/>
                </a:lnTo>
                <a:lnTo>
                  <a:pt x="22732" y="15493"/>
                </a:lnTo>
                <a:lnTo>
                  <a:pt x="22732" y="8509"/>
                </a:lnTo>
                <a:lnTo>
                  <a:pt x="21589" y="5714"/>
                </a:lnTo>
                <a:lnTo>
                  <a:pt x="17272" y="1142"/>
                </a:lnTo>
                <a:lnTo>
                  <a:pt x="146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668773" y="1618361"/>
            <a:ext cx="22860" cy="24130"/>
          </a:xfrm>
          <a:custGeom>
            <a:avLst/>
            <a:gdLst/>
            <a:ahLst/>
            <a:cxnLst/>
            <a:rect l="l" t="t" r="r" b="b"/>
            <a:pathLst>
              <a:path w="22860" h="24130">
                <a:moveTo>
                  <a:pt x="11302" y="0"/>
                </a:moveTo>
                <a:lnTo>
                  <a:pt x="14604" y="0"/>
                </a:lnTo>
                <a:lnTo>
                  <a:pt x="17272" y="1142"/>
                </a:lnTo>
                <a:lnTo>
                  <a:pt x="19430" y="3428"/>
                </a:lnTo>
                <a:lnTo>
                  <a:pt x="21589" y="5714"/>
                </a:lnTo>
                <a:lnTo>
                  <a:pt x="22733" y="8509"/>
                </a:lnTo>
                <a:lnTo>
                  <a:pt x="22733" y="12064"/>
                </a:lnTo>
                <a:lnTo>
                  <a:pt x="22733" y="15493"/>
                </a:lnTo>
                <a:lnTo>
                  <a:pt x="21589" y="18287"/>
                </a:lnTo>
                <a:lnTo>
                  <a:pt x="19430" y="20574"/>
                </a:lnTo>
                <a:lnTo>
                  <a:pt x="17272" y="22860"/>
                </a:lnTo>
                <a:lnTo>
                  <a:pt x="14604" y="24002"/>
                </a:lnTo>
                <a:lnTo>
                  <a:pt x="11302" y="24002"/>
                </a:lnTo>
                <a:lnTo>
                  <a:pt x="8127" y="24002"/>
                </a:lnTo>
                <a:lnTo>
                  <a:pt x="5461" y="22860"/>
                </a:lnTo>
                <a:lnTo>
                  <a:pt x="3301" y="20574"/>
                </a:lnTo>
                <a:lnTo>
                  <a:pt x="1142" y="18287"/>
                </a:lnTo>
                <a:lnTo>
                  <a:pt x="0" y="15493"/>
                </a:lnTo>
                <a:lnTo>
                  <a:pt x="0" y="12064"/>
                </a:lnTo>
                <a:lnTo>
                  <a:pt x="0" y="8509"/>
                </a:lnTo>
                <a:lnTo>
                  <a:pt x="1142" y="5714"/>
                </a:lnTo>
                <a:lnTo>
                  <a:pt x="3301" y="3428"/>
                </a:lnTo>
                <a:lnTo>
                  <a:pt x="5461" y="1142"/>
                </a:lnTo>
                <a:lnTo>
                  <a:pt x="8127" y="0"/>
                </a:lnTo>
                <a:lnTo>
                  <a:pt x="113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4612385" y="1618361"/>
            <a:ext cx="22860" cy="24130"/>
          </a:xfrm>
          <a:custGeom>
            <a:avLst/>
            <a:gdLst/>
            <a:ahLst/>
            <a:cxnLst/>
            <a:rect l="l" t="t" r="r" b="b"/>
            <a:pathLst>
              <a:path w="22860" h="24130">
                <a:moveTo>
                  <a:pt x="11302" y="0"/>
                </a:moveTo>
                <a:lnTo>
                  <a:pt x="14604" y="0"/>
                </a:lnTo>
                <a:lnTo>
                  <a:pt x="17272" y="1142"/>
                </a:lnTo>
                <a:lnTo>
                  <a:pt x="19430" y="3428"/>
                </a:lnTo>
                <a:lnTo>
                  <a:pt x="21589" y="5714"/>
                </a:lnTo>
                <a:lnTo>
                  <a:pt x="22733" y="8509"/>
                </a:lnTo>
                <a:lnTo>
                  <a:pt x="22733" y="12064"/>
                </a:lnTo>
                <a:lnTo>
                  <a:pt x="22733" y="15493"/>
                </a:lnTo>
                <a:lnTo>
                  <a:pt x="21589" y="18287"/>
                </a:lnTo>
                <a:lnTo>
                  <a:pt x="19430" y="20574"/>
                </a:lnTo>
                <a:lnTo>
                  <a:pt x="17272" y="22860"/>
                </a:lnTo>
                <a:lnTo>
                  <a:pt x="14604" y="24002"/>
                </a:lnTo>
                <a:lnTo>
                  <a:pt x="11302" y="24002"/>
                </a:lnTo>
                <a:lnTo>
                  <a:pt x="8127" y="24002"/>
                </a:lnTo>
                <a:lnTo>
                  <a:pt x="5461" y="22860"/>
                </a:lnTo>
                <a:lnTo>
                  <a:pt x="3301" y="20574"/>
                </a:lnTo>
                <a:lnTo>
                  <a:pt x="1142" y="18287"/>
                </a:lnTo>
                <a:lnTo>
                  <a:pt x="0" y="15493"/>
                </a:lnTo>
                <a:lnTo>
                  <a:pt x="0" y="12064"/>
                </a:lnTo>
                <a:lnTo>
                  <a:pt x="0" y="8509"/>
                </a:lnTo>
                <a:lnTo>
                  <a:pt x="1142" y="5714"/>
                </a:lnTo>
                <a:lnTo>
                  <a:pt x="3301" y="3428"/>
                </a:lnTo>
                <a:lnTo>
                  <a:pt x="5461" y="1142"/>
                </a:lnTo>
                <a:lnTo>
                  <a:pt x="8127" y="0"/>
                </a:lnTo>
                <a:lnTo>
                  <a:pt x="113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555997" y="1618361"/>
            <a:ext cx="22860" cy="24130"/>
          </a:xfrm>
          <a:custGeom>
            <a:avLst/>
            <a:gdLst/>
            <a:ahLst/>
            <a:cxnLst/>
            <a:rect l="l" t="t" r="r" b="b"/>
            <a:pathLst>
              <a:path w="22860" h="24130">
                <a:moveTo>
                  <a:pt x="11429" y="0"/>
                </a:moveTo>
                <a:lnTo>
                  <a:pt x="14604" y="0"/>
                </a:lnTo>
                <a:lnTo>
                  <a:pt x="17272" y="1142"/>
                </a:lnTo>
                <a:lnTo>
                  <a:pt x="19430" y="3428"/>
                </a:lnTo>
                <a:lnTo>
                  <a:pt x="21589" y="5714"/>
                </a:lnTo>
                <a:lnTo>
                  <a:pt x="22732" y="8509"/>
                </a:lnTo>
                <a:lnTo>
                  <a:pt x="22732" y="12064"/>
                </a:lnTo>
                <a:lnTo>
                  <a:pt x="22732" y="15493"/>
                </a:lnTo>
                <a:lnTo>
                  <a:pt x="21589" y="18287"/>
                </a:lnTo>
                <a:lnTo>
                  <a:pt x="19430" y="20574"/>
                </a:lnTo>
                <a:lnTo>
                  <a:pt x="17272" y="22860"/>
                </a:lnTo>
                <a:lnTo>
                  <a:pt x="14604" y="24002"/>
                </a:lnTo>
                <a:lnTo>
                  <a:pt x="11429" y="24002"/>
                </a:lnTo>
                <a:lnTo>
                  <a:pt x="8127" y="24002"/>
                </a:lnTo>
                <a:lnTo>
                  <a:pt x="5461" y="22860"/>
                </a:lnTo>
                <a:lnTo>
                  <a:pt x="3301" y="20574"/>
                </a:lnTo>
                <a:lnTo>
                  <a:pt x="1142" y="18287"/>
                </a:lnTo>
                <a:lnTo>
                  <a:pt x="0" y="15493"/>
                </a:lnTo>
                <a:lnTo>
                  <a:pt x="0" y="12064"/>
                </a:lnTo>
                <a:lnTo>
                  <a:pt x="0" y="8509"/>
                </a:lnTo>
                <a:lnTo>
                  <a:pt x="1142" y="5714"/>
                </a:lnTo>
                <a:lnTo>
                  <a:pt x="3301" y="3428"/>
                </a:lnTo>
                <a:lnTo>
                  <a:pt x="5461" y="1142"/>
                </a:lnTo>
                <a:lnTo>
                  <a:pt x="8127" y="0"/>
                </a:lnTo>
                <a:lnTo>
                  <a:pt x="1142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738115" y="1555978"/>
            <a:ext cx="118080" cy="1288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747514" y="1569211"/>
            <a:ext cx="109220" cy="12014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893564" y="1537690"/>
            <a:ext cx="130301" cy="14709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908296" y="1556385"/>
            <a:ext cx="111760" cy="128905"/>
          </a:xfrm>
          <a:custGeom>
            <a:avLst/>
            <a:gdLst/>
            <a:ahLst/>
            <a:cxnLst/>
            <a:rect l="l" t="t" r="r" b="b"/>
            <a:pathLst>
              <a:path w="111760" h="128905">
                <a:moveTo>
                  <a:pt x="93599" y="0"/>
                </a:moveTo>
                <a:lnTo>
                  <a:pt x="79628" y="0"/>
                </a:lnTo>
                <a:lnTo>
                  <a:pt x="19501" y="103759"/>
                </a:lnTo>
                <a:lnTo>
                  <a:pt x="16509" y="108965"/>
                </a:lnTo>
                <a:lnTo>
                  <a:pt x="13842" y="113284"/>
                </a:lnTo>
                <a:lnTo>
                  <a:pt x="11811" y="115824"/>
                </a:lnTo>
                <a:lnTo>
                  <a:pt x="9905" y="118363"/>
                </a:lnTo>
                <a:lnTo>
                  <a:pt x="8127" y="120268"/>
                </a:lnTo>
                <a:lnTo>
                  <a:pt x="6476" y="121538"/>
                </a:lnTo>
                <a:lnTo>
                  <a:pt x="4699" y="122809"/>
                </a:lnTo>
                <a:lnTo>
                  <a:pt x="2920" y="123570"/>
                </a:lnTo>
                <a:lnTo>
                  <a:pt x="1015" y="123825"/>
                </a:lnTo>
                <a:lnTo>
                  <a:pt x="0" y="128397"/>
                </a:lnTo>
                <a:lnTo>
                  <a:pt x="37973" y="128397"/>
                </a:lnTo>
                <a:lnTo>
                  <a:pt x="38988" y="123825"/>
                </a:lnTo>
                <a:lnTo>
                  <a:pt x="32765" y="122809"/>
                </a:lnTo>
                <a:lnTo>
                  <a:pt x="29590" y="119761"/>
                </a:lnTo>
                <a:lnTo>
                  <a:pt x="29590" y="112140"/>
                </a:lnTo>
                <a:lnTo>
                  <a:pt x="30225" y="109474"/>
                </a:lnTo>
                <a:lnTo>
                  <a:pt x="31241" y="106425"/>
                </a:lnTo>
                <a:lnTo>
                  <a:pt x="32384" y="103377"/>
                </a:lnTo>
                <a:lnTo>
                  <a:pt x="34162" y="99694"/>
                </a:lnTo>
                <a:lnTo>
                  <a:pt x="41655" y="86232"/>
                </a:lnTo>
                <a:lnTo>
                  <a:pt x="99199" y="86232"/>
                </a:lnTo>
                <a:lnTo>
                  <a:pt x="98680" y="78231"/>
                </a:lnTo>
                <a:lnTo>
                  <a:pt x="45846" y="78231"/>
                </a:lnTo>
                <a:lnTo>
                  <a:pt x="78993" y="19557"/>
                </a:lnTo>
                <a:lnTo>
                  <a:pt x="94869" y="19557"/>
                </a:lnTo>
                <a:lnTo>
                  <a:pt x="93599" y="0"/>
                </a:lnTo>
                <a:close/>
              </a:path>
              <a:path w="111760" h="128905">
                <a:moveTo>
                  <a:pt x="99199" y="86232"/>
                </a:moveTo>
                <a:lnTo>
                  <a:pt x="82676" y="86232"/>
                </a:lnTo>
                <a:lnTo>
                  <a:pt x="83376" y="99694"/>
                </a:lnTo>
                <a:lnTo>
                  <a:pt x="83530" y="102997"/>
                </a:lnTo>
                <a:lnTo>
                  <a:pt x="72643" y="123825"/>
                </a:lnTo>
                <a:lnTo>
                  <a:pt x="71627" y="128397"/>
                </a:lnTo>
                <a:lnTo>
                  <a:pt x="110362" y="128397"/>
                </a:lnTo>
                <a:lnTo>
                  <a:pt x="111378" y="123825"/>
                </a:lnTo>
                <a:lnTo>
                  <a:pt x="108712" y="123443"/>
                </a:lnTo>
                <a:lnTo>
                  <a:pt x="106679" y="122554"/>
                </a:lnTo>
                <a:lnTo>
                  <a:pt x="100288" y="102997"/>
                </a:lnTo>
                <a:lnTo>
                  <a:pt x="99199" y="86232"/>
                </a:lnTo>
                <a:close/>
              </a:path>
              <a:path w="111760" h="128905">
                <a:moveTo>
                  <a:pt x="94869" y="19557"/>
                </a:moveTo>
                <a:lnTo>
                  <a:pt x="80009" y="19557"/>
                </a:lnTo>
                <a:lnTo>
                  <a:pt x="80009" y="22351"/>
                </a:lnTo>
                <a:lnTo>
                  <a:pt x="80137" y="26669"/>
                </a:lnTo>
                <a:lnTo>
                  <a:pt x="80390" y="38988"/>
                </a:lnTo>
                <a:lnTo>
                  <a:pt x="80644" y="48260"/>
                </a:lnTo>
                <a:lnTo>
                  <a:pt x="82295" y="78231"/>
                </a:lnTo>
                <a:lnTo>
                  <a:pt x="98680" y="78231"/>
                </a:lnTo>
                <a:lnTo>
                  <a:pt x="94869" y="1955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954142" y="1575942"/>
            <a:ext cx="36830" cy="59055"/>
          </a:xfrm>
          <a:custGeom>
            <a:avLst/>
            <a:gdLst/>
            <a:ahLst/>
            <a:cxnLst/>
            <a:rect l="l" t="t" r="r" b="b"/>
            <a:pathLst>
              <a:path w="36829" h="59055">
                <a:moveTo>
                  <a:pt x="33147" y="0"/>
                </a:moveTo>
                <a:lnTo>
                  <a:pt x="0" y="58674"/>
                </a:lnTo>
                <a:lnTo>
                  <a:pt x="36449" y="58674"/>
                </a:lnTo>
                <a:lnTo>
                  <a:pt x="34798" y="28702"/>
                </a:lnTo>
                <a:lnTo>
                  <a:pt x="34671" y="24511"/>
                </a:lnTo>
                <a:lnTo>
                  <a:pt x="34544" y="19431"/>
                </a:lnTo>
                <a:lnTo>
                  <a:pt x="34417" y="13335"/>
                </a:lnTo>
                <a:lnTo>
                  <a:pt x="34290" y="7112"/>
                </a:lnTo>
                <a:lnTo>
                  <a:pt x="34162" y="2794"/>
                </a:lnTo>
                <a:lnTo>
                  <a:pt x="34162" y="0"/>
                </a:lnTo>
                <a:lnTo>
                  <a:pt x="3314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908296" y="1556385"/>
            <a:ext cx="111760" cy="128905"/>
          </a:xfrm>
          <a:custGeom>
            <a:avLst/>
            <a:gdLst/>
            <a:ahLst/>
            <a:cxnLst/>
            <a:rect l="l" t="t" r="r" b="b"/>
            <a:pathLst>
              <a:path w="111760" h="128905">
                <a:moveTo>
                  <a:pt x="79628" y="0"/>
                </a:moveTo>
                <a:lnTo>
                  <a:pt x="93599" y="0"/>
                </a:lnTo>
                <a:lnTo>
                  <a:pt x="100329" y="103631"/>
                </a:lnTo>
                <a:lnTo>
                  <a:pt x="100583" y="108585"/>
                </a:lnTo>
                <a:lnTo>
                  <a:pt x="101218" y="112394"/>
                </a:lnTo>
                <a:lnTo>
                  <a:pt x="111378" y="123825"/>
                </a:lnTo>
                <a:lnTo>
                  <a:pt x="110362" y="128397"/>
                </a:lnTo>
                <a:lnTo>
                  <a:pt x="71627" y="128397"/>
                </a:lnTo>
                <a:lnTo>
                  <a:pt x="72643" y="123825"/>
                </a:lnTo>
                <a:lnTo>
                  <a:pt x="76326" y="123570"/>
                </a:lnTo>
                <a:lnTo>
                  <a:pt x="79120" y="122047"/>
                </a:lnTo>
                <a:lnTo>
                  <a:pt x="80899" y="119506"/>
                </a:lnTo>
                <a:lnTo>
                  <a:pt x="82676" y="116966"/>
                </a:lnTo>
                <a:lnTo>
                  <a:pt x="83565" y="112522"/>
                </a:lnTo>
                <a:lnTo>
                  <a:pt x="83565" y="106172"/>
                </a:lnTo>
                <a:lnTo>
                  <a:pt x="83565" y="103759"/>
                </a:lnTo>
                <a:lnTo>
                  <a:pt x="83438" y="101091"/>
                </a:lnTo>
                <a:lnTo>
                  <a:pt x="83312" y="98298"/>
                </a:lnTo>
                <a:lnTo>
                  <a:pt x="82676" y="86232"/>
                </a:lnTo>
                <a:lnTo>
                  <a:pt x="41655" y="86232"/>
                </a:lnTo>
                <a:lnTo>
                  <a:pt x="36575" y="95376"/>
                </a:lnTo>
                <a:lnTo>
                  <a:pt x="34162" y="99694"/>
                </a:lnTo>
                <a:lnTo>
                  <a:pt x="32384" y="103377"/>
                </a:lnTo>
                <a:lnTo>
                  <a:pt x="31241" y="106425"/>
                </a:lnTo>
                <a:lnTo>
                  <a:pt x="30225" y="109474"/>
                </a:lnTo>
                <a:lnTo>
                  <a:pt x="29590" y="112140"/>
                </a:lnTo>
                <a:lnTo>
                  <a:pt x="29590" y="114553"/>
                </a:lnTo>
                <a:lnTo>
                  <a:pt x="29590" y="119761"/>
                </a:lnTo>
                <a:lnTo>
                  <a:pt x="32765" y="122809"/>
                </a:lnTo>
                <a:lnTo>
                  <a:pt x="38988" y="123825"/>
                </a:lnTo>
                <a:lnTo>
                  <a:pt x="37973" y="128397"/>
                </a:lnTo>
                <a:lnTo>
                  <a:pt x="0" y="128397"/>
                </a:lnTo>
                <a:lnTo>
                  <a:pt x="1015" y="123825"/>
                </a:lnTo>
                <a:lnTo>
                  <a:pt x="2920" y="123570"/>
                </a:lnTo>
                <a:lnTo>
                  <a:pt x="4699" y="122809"/>
                </a:lnTo>
                <a:lnTo>
                  <a:pt x="6476" y="121538"/>
                </a:lnTo>
                <a:lnTo>
                  <a:pt x="8127" y="120268"/>
                </a:lnTo>
                <a:lnTo>
                  <a:pt x="9905" y="118363"/>
                </a:lnTo>
                <a:lnTo>
                  <a:pt x="11811" y="115824"/>
                </a:lnTo>
                <a:lnTo>
                  <a:pt x="13842" y="113284"/>
                </a:lnTo>
                <a:lnTo>
                  <a:pt x="16509" y="108965"/>
                </a:lnTo>
                <a:lnTo>
                  <a:pt x="19938" y="102997"/>
                </a:lnTo>
                <a:lnTo>
                  <a:pt x="7962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018532" y="1636737"/>
            <a:ext cx="87668" cy="8766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032628" y="1655317"/>
            <a:ext cx="68580" cy="69215"/>
          </a:xfrm>
          <a:custGeom>
            <a:avLst/>
            <a:gdLst/>
            <a:ahLst/>
            <a:cxnLst/>
            <a:rect l="l" t="t" r="r" b="b"/>
            <a:pathLst>
              <a:path w="68579" h="69214">
                <a:moveTo>
                  <a:pt x="32385" y="9144"/>
                </a:moveTo>
                <a:lnTo>
                  <a:pt x="19176" y="9144"/>
                </a:lnTo>
                <a:lnTo>
                  <a:pt x="20251" y="10541"/>
                </a:lnTo>
                <a:lnTo>
                  <a:pt x="20362" y="16256"/>
                </a:lnTo>
                <a:lnTo>
                  <a:pt x="20188" y="17653"/>
                </a:lnTo>
                <a:lnTo>
                  <a:pt x="19812" y="20193"/>
                </a:lnTo>
                <a:lnTo>
                  <a:pt x="19431" y="22352"/>
                </a:lnTo>
                <a:lnTo>
                  <a:pt x="18796" y="24892"/>
                </a:lnTo>
                <a:lnTo>
                  <a:pt x="8636" y="69087"/>
                </a:lnTo>
                <a:lnTo>
                  <a:pt x="21844" y="69087"/>
                </a:lnTo>
                <a:lnTo>
                  <a:pt x="29337" y="34671"/>
                </a:lnTo>
                <a:lnTo>
                  <a:pt x="29972" y="32385"/>
                </a:lnTo>
                <a:lnTo>
                  <a:pt x="32004" y="27812"/>
                </a:lnTo>
                <a:lnTo>
                  <a:pt x="33147" y="25654"/>
                </a:lnTo>
                <a:lnTo>
                  <a:pt x="34544" y="23622"/>
                </a:lnTo>
                <a:lnTo>
                  <a:pt x="35813" y="21590"/>
                </a:lnTo>
                <a:lnTo>
                  <a:pt x="37211" y="19812"/>
                </a:lnTo>
                <a:lnTo>
                  <a:pt x="39061" y="17653"/>
                </a:lnTo>
                <a:lnTo>
                  <a:pt x="32385" y="17653"/>
                </a:lnTo>
                <a:lnTo>
                  <a:pt x="31369" y="17272"/>
                </a:lnTo>
                <a:lnTo>
                  <a:pt x="32004" y="15748"/>
                </a:lnTo>
                <a:lnTo>
                  <a:pt x="32385" y="13843"/>
                </a:lnTo>
                <a:lnTo>
                  <a:pt x="32385" y="9144"/>
                </a:lnTo>
                <a:close/>
              </a:path>
              <a:path w="68579" h="69214">
                <a:moveTo>
                  <a:pt x="62357" y="0"/>
                </a:moveTo>
                <a:lnTo>
                  <a:pt x="54483" y="0"/>
                </a:lnTo>
                <a:lnTo>
                  <a:pt x="50037" y="1397"/>
                </a:lnTo>
                <a:lnTo>
                  <a:pt x="45720" y="4191"/>
                </a:lnTo>
                <a:lnTo>
                  <a:pt x="41401" y="7112"/>
                </a:lnTo>
                <a:lnTo>
                  <a:pt x="36957" y="11557"/>
                </a:lnTo>
                <a:lnTo>
                  <a:pt x="32385" y="17653"/>
                </a:lnTo>
                <a:lnTo>
                  <a:pt x="39061" y="17653"/>
                </a:lnTo>
                <a:lnTo>
                  <a:pt x="40259" y="16256"/>
                </a:lnTo>
                <a:lnTo>
                  <a:pt x="43180" y="13589"/>
                </a:lnTo>
                <a:lnTo>
                  <a:pt x="50037" y="9652"/>
                </a:lnTo>
                <a:lnTo>
                  <a:pt x="66364" y="9652"/>
                </a:lnTo>
                <a:lnTo>
                  <a:pt x="68199" y="889"/>
                </a:lnTo>
                <a:lnTo>
                  <a:pt x="65278" y="381"/>
                </a:lnTo>
                <a:lnTo>
                  <a:pt x="63881" y="254"/>
                </a:lnTo>
                <a:lnTo>
                  <a:pt x="62357" y="0"/>
                </a:lnTo>
                <a:close/>
              </a:path>
              <a:path w="68579" h="69214">
                <a:moveTo>
                  <a:pt x="25273" y="0"/>
                </a:moveTo>
                <a:lnTo>
                  <a:pt x="20066" y="0"/>
                </a:lnTo>
                <a:lnTo>
                  <a:pt x="18287" y="254"/>
                </a:lnTo>
                <a:lnTo>
                  <a:pt x="0" y="13081"/>
                </a:lnTo>
                <a:lnTo>
                  <a:pt x="4699" y="17399"/>
                </a:lnTo>
                <a:lnTo>
                  <a:pt x="5969" y="16002"/>
                </a:lnTo>
                <a:lnTo>
                  <a:pt x="7238" y="14859"/>
                </a:lnTo>
                <a:lnTo>
                  <a:pt x="13970" y="9652"/>
                </a:lnTo>
                <a:lnTo>
                  <a:pt x="14732" y="9271"/>
                </a:lnTo>
                <a:lnTo>
                  <a:pt x="15621" y="9144"/>
                </a:lnTo>
                <a:lnTo>
                  <a:pt x="32385" y="9144"/>
                </a:lnTo>
                <a:lnTo>
                  <a:pt x="32385" y="8255"/>
                </a:lnTo>
                <a:lnTo>
                  <a:pt x="31496" y="5461"/>
                </a:lnTo>
                <a:lnTo>
                  <a:pt x="27812" y="1016"/>
                </a:lnTo>
                <a:lnTo>
                  <a:pt x="25273" y="0"/>
                </a:lnTo>
                <a:close/>
              </a:path>
              <a:path w="68579" h="69214">
                <a:moveTo>
                  <a:pt x="66364" y="9652"/>
                </a:moveTo>
                <a:lnTo>
                  <a:pt x="52832" y="9652"/>
                </a:lnTo>
                <a:lnTo>
                  <a:pt x="54229" y="10287"/>
                </a:lnTo>
                <a:lnTo>
                  <a:pt x="56134" y="12700"/>
                </a:lnTo>
                <a:lnTo>
                  <a:pt x="56642" y="14605"/>
                </a:lnTo>
                <a:lnTo>
                  <a:pt x="56896" y="17272"/>
                </a:lnTo>
                <a:lnTo>
                  <a:pt x="64770" y="17272"/>
                </a:lnTo>
                <a:lnTo>
                  <a:pt x="66364" y="965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032628" y="1655317"/>
            <a:ext cx="68580" cy="69215"/>
          </a:xfrm>
          <a:custGeom>
            <a:avLst/>
            <a:gdLst/>
            <a:ahLst/>
            <a:cxnLst/>
            <a:rect l="l" t="t" r="r" b="b"/>
            <a:pathLst>
              <a:path w="68579" h="69214">
                <a:moveTo>
                  <a:pt x="21844" y="0"/>
                </a:moveTo>
                <a:lnTo>
                  <a:pt x="25273" y="0"/>
                </a:lnTo>
                <a:lnTo>
                  <a:pt x="27812" y="1016"/>
                </a:lnTo>
                <a:lnTo>
                  <a:pt x="29591" y="3175"/>
                </a:lnTo>
                <a:lnTo>
                  <a:pt x="31496" y="5461"/>
                </a:lnTo>
                <a:lnTo>
                  <a:pt x="32385" y="8255"/>
                </a:lnTo>
                <a:lnTo>
                  <a:pt x="32385" y="11811"/>
                </a:lnTo>
                <a:lnTo>
                  <a:pt x="32385" y="13843"/>
                </a:lnTo>
                <a:lnTo>
                  <a:pt x="32004" y="15748"/>
                </a:lnTo>
                <a:lnTo>
                  <a:pt x="31369" y="17272"/>
                </a:lnTo>
                <a:lnTo>
                  <a:pt x="32385" y="17653"/>
                </a:lnTo>
                <a:lnTo>
                  <a:pt x="54483" y="0"/>
                </a:lnTo>
                <a:lnTo>
                  <a:pt x="58928" y="0"/>
                </a:lnTo>
                <a:lnTo>
                  <a:pt x="60706" y="0"/>
                </a:lnTo>
                <a:lnTo>
                  <a:pt x="62357" y="0"/>
                </a:lnTo>
                <a:lnTo>
                  <a:pt x="63881" y="254"/>
                </a:lnTo>
                <a:lnTo>
                  <a:pt x="65278" y="381"/>
                </a:lnTo>
                <a:lnTo>
                  <a:pt x="66801" y="635"/>
                </a:lnTo>
                <a:lnTo>
                  <a:pt x="68199" y="889"/>
                </a:lnTo>
                <a:lnTo>
                  <a:pt x="64770" y="17272"/>
                </a:lnTo>
                <a:lnTo>
                  <a:pt x="56896" y="17272"/>
                </a:lnTo>
                <a:lnTo>
                  <a:pt x="56642" y="14605"/>
                </a:lnTo>
                <a:lnTo>
                  <a:pt x="56134" y="12700"/>
                </a:lnTo>
                <a:lnTo>
                  <a:pt x="55118" y="11430"/>
                </a:lnTo>
                <a:lnTo>
                  <a:pt x="54229" y="10287"/>
                </a:lnTo>
                <a:lnTo>
                  <a:pt x="52832" y="9652"/>
                </a:lnTo>
                <a:lnTo>
                  <a:pt x="51181" y="9652"/>
                </a:lnTo>
                <a:lnTo>
                  <a:pt x="50037" y="9652"/>
                </a:lnTo>
                <a:lnTo>
                  <a:pt x="48895" y="10033"/>
                </a:lnTo>
                <a:lnTo>
                  <a:pt x="38735" y="18034"/>
                </a:lnTo>
                <a:lnTo>
                  <a:pt x="37211" y="19812"/>
                </a:lnTo>
                <a:lnTo>
                  <a:pt x="35813" y="21590"/>
                </a:lnTo>
                <a:lnTo>
                  <a:pt x="34544" y="23622"/>
                </a:lnTo>
                <a:lnTo>
                  <a:pt x="33147" y="25654"/>
                </a:lnTo>
                <a:lnTo>
                  <a:pt x="21844" y="69087"/>
                </a:lnTo>
                <a:lnTo>
                  <a:pt x="8636" y="69087"/>
                </a:lnTo>
                <a:lnTo>
                  <a:pt x="18796" y="24892"/>
                </a:lnTo>
                <a:lnTo>
                  <a:pt x="19431" y="22352"/>
                </a:lnTo>
                <a:lnTo>
                  <a:pt x="19812" y="20193"/>
                </a:lnTo>
                <a:lnTo>
                  <a:pt x="20066" y="18415"/>
                </a:lnTo>
                <a:lnTo>
                  <a:pt x="20320" y="16764"/>
                </a:lnTo>
                <a:lnTo>
                  <a:pt x="20447" y="15240"/>
                </a:lnTo>
                <a:lnTo>
                  <a:pt x="20447" y="14097"/>
                </a:lnTo>
                <a:lnTo>
                  <a:pt x="20447" y="10795"/>
                </a:lnTo>
                <a:lnTo>
                  <a:pt x="19176" y="9144"/>
                </a:lnTo>
                <a:lnTo>
                  <a:pt x="16510" y="9144"/>
                </a:lnTo>
                <a:lnTo>
                  <a:pt x="15621" y="9144"/>
                </a:lnTo>
                <a:lnTo>
                  <a:pt x="14732" y="9271"/>
                </a:lnTo>
                <a:lnTo>
                  <a:pt x="13970" y="9652"/>
                </a:lnTo>
                <a:lnTo>
                  <a:pt x="13081" y="10033"/>
                </a:lnTo>
                <a:lnTo>
                  <a:pt x="12192" y="10541"/>
                </a:lnTo>
                <a:lnTo>
                  <a:pt x="11303" y="11176"/>
                </a:lnTo>
                <a:lnTo>
                  <a:pt x="10413" y="11811"/>
                </a:lnTo>
                <a:lnTo>
                  <a:pt x="9398" y="12700"/>
                </a:lnTo>
                <a:lnTo>
                  <a:pt x="8382" y="13716"/>
                </a:lnTo>
                <a:lnTo>
                  <a:pt x="7238" y="14859"/>
                </a:lnTo>
                <a:lnTo>
                  <a:pt x="5969" y="16002"/>
                </a:lnTo>
                <a:lnTo>
                  <a:pt x="4699" y="17399"/>
                </a:lnTo>
                <a:lnTo>
                  <a:pt x="0" y="13081"/>
                </a:lnTo>
                <a:lnTo>
                  <a:pt x="2286" y="10668"/>
                </a:lnTo>
                <a:lnTo>
                  <a:pt x="4318" y="8762"/>
                </a:lnTo>
                <a:lnTo>
                  <a:pt x="20066" y="0"/>
                </a:lnTo>
                <a:lnTo>
                  <a:pt x="2184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167884" y="1586436"/>
            <a:ext cx="133375" cy="6938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182361" y="1643507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0" y="12319"/>
                </a:lnTo>
                <a:lnTo>
                  <a:pt x="114680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182361" y="1604899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19"/>
                </a:moveTo>
                <a:lnTo>
                  <a:pt x="114680" y="12319"/>
                </a:lnTo>
                <a:lnTo>
                  <a:pt x="114680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177790" y="1638935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177790" y="1600327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90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361432" y="1531594"/>
            <a:ext cx="116586" cy="16995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376417" y="1549780"/>
            <a:ext cx="97155" cy="151765"/>
          </a:xfrm>
          <a:custGeom>
            <a:avLst/>
            <a:gdLst/>
            <a:ahLst/>
            <a:cxnLst/>
            <a:rect l="l" t="t" r="r" b="b"/>
            <a:pathLst>
              <a:path w="97154" h="151764">
                <a:moveTo>
                  <a:pt x="55372" y="14986"/>
                </a:moveTo>
                <a:lnTo>
                  <a:pt x="49022" y="14986"/>
                </a:lnTo>
                <a:lnTo>
                  <a:pt x="41403" y="15440"/>
                </a:lnTo>
                <a:lnTo>
                  <a:pt x="8703" y="36978"/>
                </a:lnTo>
                <a:lnTo>
                  <a:pt x="0" y="75692"/>
                </a:lnTo>
                <a:lnTo>
                  <a:pt x="355" y="85048"/>
                </a:lnTo>
                <a:lnTo>
                  <a:pt x="16839" y="125481"/>
                </a:lnTo>
                <a:lnTo>
                  <a:pt x="21844" y="129413"/>
                </a:lnTo>
                <a:lnTo>
                  <a:pt x="13081" y="151384"/>
                </a:lnTo>
                <a:lnTo>
                  <a:pt x="23876" y="151384"/>
                </a:lnTo>
                <a:lnTo>
                  <a:pt x="30861" y="133858"/>
                </a:lnTo>
                <a:lnTo>
                  <a:pt x="64875" y="133858"/>
                </a:lnTo>
                <a:lnTo>
                  <a:pt x="69097" y="132345"/>
                </a:lnTo>
                <a:lnTo>
                  <a:pt x="74930" y="129159"/>
                </a:lnTo>
                <a:lnTo>
                  <a:pt x="80099" y="125061"/>
                </a:lnTo>
                <a:lnTo>
                  <a:pt x="81465" y="123571"/>
                </a:lnTo>
                <a:lnTo>
                  <a:pt x="44069" y="123571"/>
                </a:lnTo>
                <a:lnTo>
                  <a:pt x="39751" y="122682"/>
                </a:lnTo>
                <a:lnTo>
                  <a:pt x="35814" y="121031"/>
                </a:lnTo>
                <a:lnTo>
                  <a:pt x="38093" y="115316"/>
                </a:lnTo>
                <a:lnTo>
                  <a:pt x="27432" y="115316"/>
                </a:lnTo>
                <a:lnTo>
                  <a:pt x="22284" y="108285"/>
                </a:lnTo>
                <a:lnTo>
                  <a:pt x="18637" y="99361"/>
                </a:lnTo>
                <a:lnTo>
                  <a:pt x="16466" y="88509"/>
                </a:lnTo>
                <a:lnTo>
                  <a:pt x="15748" y="75692"/>
                </a:lnTo>
                <a:lnTo>
                  <a:pt x="16250" y="64615"/>
                </a:lnTo>
                <a:lnTo>
                  <a:pt x="40503" y="28700"/>
                </a:lnTo>
                <a:lnTo>
                  <a:pt x="48006" y="27940"/>
                </a:lnTo>
                <a:lnTo>
                  <a:pt x="81872" y="27940"/>
                </a:lnTo>
                <a:lnTo>
                  <a:pt x="80188" y="26102"/>
                </a:lnTo>
                <a:lnTo>
                  <a:pt x="75184" y="22225"/>
                </a:lnTo>
                <a:lnTo>
                  <a:pt x="76986" y="17653"/>
                </a:lnTo>
                <a:lnTo>
                  <a:pt x="66167" y="17653"/>
                </a:lnTo>
                <a:lnTo>
                  <a:pt x="61087" y="15875"/>
                </a:lnTo>
                <a:lnTo>
                  <a:pt x="55372" y="14986"/>
                </a:lnTo>
                <a:close/>
              </a:path>
              <a:path w="97154" h="151764">
                <a:moveTo>
                  <a:pt x="64875" y="133858"/>
                </a:moveTo>
                <a:lnTo>
                  <a:pt x="30861" y="133858"/>
                </a:lnTo>
                <a:lnTo>
                  <a:pt x="35941" y="135636"/>
                </a:lnTo>
                <a:lnTo>
                  <a:pt x="41783" y="136525"/>
                </a:lnTo>
                <a:lnTo>
                  <a:pt x="48006" y="136525"/>
                </a:lnTo>
                <a:lnTo>
                  <a:pt x="55624" y="136052"/>
                </a:lnTo>
                <a:lnTo>
                  <a:pt x="62658" y="134651"/>
                </a:lnTo>
                <a:lnTo>
                  <a:pt x="64875" y="133858"/>
                </a:lnTo>
                <a:close/>
              </a:path>
              <a:path w="97154" h="151764">
                <a:moveTo>
                  <a:pt x="88189" y="36322"/>
                </a:moveTo>
                <a:lnTo>
                  <a:pt x="69596" y="36322"/>
                </a:lnTo>
                <a:lnTo>
                  <a:pt x="74763" y="43348"/>
                </a:lnTo>
                <a:lnTo>
                  <a:pt x="78454" y="52244"/>
                </a:lnTo>
                <a:lnTo>
                  <a:pt x="80668" y="63021"/>
                </a:lnTo>
                <a:lnTo>
                  <a:pt x="81407" y="75692"/>
                </a:lnTo>
                <a:lnTo>
                  <a:pt x="80885" y="86786"/>
                </a:lnTo>
                <a:lnTo>
                  <a:pt x="62976" y="120523"/>
                </a:lnTo>
                <a:lnTo>
                  <a:pt x="48895" y="123571"/>
                </a:lnTo>
                <a:lnTo>
                  <a:pt x="81465" y="123571"/>
                </a:lnTo>
                <a:lnTo>
                  <a:pt x="96672" y="84716"/>
                </a:lnTo>
                <a:lnTo>
                  <a:pt x="97028" y="75692"/>
                </a:lnTo>
                <a:lnTo>
                  <a:pt x="96672" y="66500"/>
                </a:lnTo>
                <a:lnTo>
                  <a:pt x="95615" y="57975"/>
                </a:lnTo>
                <a:lnTo>
                  <a:pt x="93866" y="50117"/>
                </a:lnTo>
                <a:lnTo>
                  <a:pt x="91440" y="42926"/>
                </a:lnTo>
                <a:lnTo>
                  <a:pt x="88292" y="36476"/>
                </a:lnTo>
                <a:lnTo>
                  <a:pt x="88189" y="36322"/>
                </a:lnTo>
                <a:close/>
              </a:path>
              <a:path w="97154" h="151764">
                <a:moveTo>
                  <a:pt x="81872" y="27940"/>
                </a:moveTo>
                <a:lnTo>
                  <a:pt x="52705" y="27940"/>
                </a:lnTo>
                <a:lnTo>
                  <a:pt x="57023" y="28829"/>
                </a:lnTo>
                <a:lnTo>
                  <a:pt x="61087" y="30480"/>
                </a:lnTo>
                <a:lnTo>
                  <a:pt x="27432" y="115316"/>
                </a:lnTo>
                <a:lnTo>
                  <a:pt x="38093" y="115316"/>
                </a:lnTo>
                <a:lnTo>
                  <a:pt x="69596" y="36322"/>
                </a:lnTo>
                <a:lnTo>
                  <a:pt x="88189" y="36322"/>
                </a:lnTo>
                <a:lnTo>
                  <a:pt x="84550" y="30861"/>
                </a:lnTo>
                <a:lnTo>
                  <a:pt x="81872" y="27940"/>
                </a:lnTo>
                <a:close/>
              </a:path>
              <a:path w="97154" h="151764">
                <a:moveTo>
                  <a:pt x="83947" y="0"/>
                </a:moveTo>
                <a:lnTo>
                  <a:pt x="73152" y="0"/>
                </a:lnTo>
                <a:lnTo>
                  <a:pt x="66167" y="17653"/>
                </a:lnTo>
                <a:lnTo>
                  <a:pt x="76986" y="17653"/>
                </a:lnTo>
                <a:lnTo>
                  <a:pt x="8394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412232" y="1586102"/>
            <a:ext cx="45720" cy="87630"/>
          </a:xfrm>
          <a:custGeom>
            <a:avLst/>
            <a:gdLst/>
            <a:ahLst/>
            <a:cxnLst/>
            <a:rect l="l" t="t" r="r" b="b"/>
            <a:pathLst>
              <a:path w="45720" h="87630">
                <a:moveTo>
                  <a:pt x="33781" y="0"/>
                </a:moveTo>
                <a:lnTo>
                  <a:pt x="0" y="84709"/>
                </a:lnTo>
                <a:lnTo>
                  <a:pt x="3937" y="86360"/>
                </a:lnTo>
                <a:lnTo>
                  <a:pt x="8254" y="87249"/>
                </a:lnTo>
                <a:lnTo>
                  <a:pt x="13080" y="87249"/>
                </a:lnTo>
                <a:lnTo>
                  <a:pt x="20603" y="86487"/>
                </a:lnTo>
                <a:lnTo>
                  <a:pt x="45071" y="50464"/>
                </a:lnTo>
                <a:lnTo>
                  <a:pt x="45592" y="39370"/>
                </a:lnTo>
                <a:lnTo>
                  <a:pt x="44854" y="26699"/>
                </a:lnTo>
                <a:lnTo>
                  <a:pt x="42640" y="15922"/>
                </a:lnTo>
                <a:lnTo>
                  <a:pt x="38949" y="7026"/>
                </a:lnTo>
                <a:lnTo>
                  <a:pt x="337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392165" y="1577721"/>
            <a:ext cx="45720" cy="87630"/>
          </a:xfrm>
          <a:custGeom>
            <a:avLst/>
            <a:gdLst/>
            <a:ahLst/>
            <a:cxnLst/>
            <a:rect l="l" t="t" r="r" b="b"/>
            <a:pathLst>
              <a:path w="45720" h="87630">
                <a:moveTo>
                  <a:pt x="32258" y="0"/>
                </a:moveTo>
                <a:lnTo>
                  <a:pt x="2016" y="27050"/>
                </a:lnTo>
                <a:lnTo>
                  <a:pt x="0" y="47751"/>
                </a:lnTo>
                <a:lnTo>
                  <a:pt x="718" y="60569"/>
                </a:lnTo>
                <a:lnTo>
                  <a:pt x="2889" y="71421"/>
                </a:lnTo>
                <a:lnTo>
                  <a:pt x="6536" y="80345"/>
                </a:lnTo>
                <a:lnTo>
                  <a:pt x="11684" y="87375"/>
                </a:lnTo>
                <a:lnTo>
                  <a:pt x="45338" y="2539"/>
                </a:lnTo>
                <a:lnTo>
                  <a:pt x="41275" y="888"/>
                </a:lnTo>
                <a:lnTo>
                  <a:pt x="36957" y="0"/>
                </a:lnTo>
                <a:lnTo>
                  <a:pt x="322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376417" y="1549780"/>
            <a:ext cx="97155" cy="151765"/>
          </a:xfrm>
          <a:custGeom>
            <a:avLst/>
            <a:gdLst/>
            <a:ahLst/>
            <a:cxnLst/>
            <a:rect l="l" t="t" r="r" b="b"/>
            <a:pathLst>
              <a:path w="97154" h="151764">
                <a:moveTo>
                  <a:pt x="73152" y="0"/>
                </a:moveTo>
                <a:lnTo>
                  <a:pt x="83947" y="0"/>
                </a:lnTo>
                <a:lnTo>
                  <a:pt x="75184" y="22225"/>
                </a:lnTo>
                <a:lnTo>
                  <a:pt x="80188" y="26102"/>
                </a:lnTo>
                <a:lnTo>
                  <a:pt x="96672" y="66500"/>
                </a:lnTo>
                <a:lnTo>
                  <a:pt x="97028" y="75692"/>
                </a:lnTo>
                <a:lnTo>
                  <a:pt x="96672" y="84716"/>
                </a:lnTo>
                <a:lnTo>
                  <a:pt x="80099" y="125061"/>
                </a:lnTo>
                <a:lnTo>
                  <a:pt x="48006" y="136525"/>
                </a:lnTo>
                <a:lnTo>
                  <a:pt x="41783" y="136525"/>
                </a:lnTo>
                <a:lnTo>
                  <a:pt x="35941" y="135636"/>
                </a:lnTo>
                <a:lnTo>
                  <a:pt x="30861" y="133858"/>
                </a:lnTo>
                <a:lnTo>
                  <a:pt x="23876" y="151384"/>
                </a:lnTo>
                <a:lnTo>
                  <a:pt x="13081" y="151384"/>
                </a:lnTo>
                <a:lnTo>
                  <a:pt x="21844" y="129413"/>
                </a:lnTo>
                <a:lnTo>
                  <a:pt x="16839" y="125481"/>
                </a:lnTo>
                <a:lnTo>
                  <a:pt x="355" y="85048"/>
                </a:lnTo>
                <a:lnTo>
                  <a:pt x="0" y="75692"/>
                </a:lnTo>
                <a:lnTo>
                  <a:pt x="355" y="66740"/>
                </a:lnTo>
                <a:lnTo>
                  <a:pt x="16982" y="26449"/>
                </a:lnTo>
                <a:lnTo>
                  <a:pt x="49022" y="14986"/>
                </a:lnTo>
                <a:lnTo>
                  <a:pt x="55372" y="14986"/>
                </a:lnTo>
                <a:lnTo>
                  <a:pt x="61087" y="15875"/>
                </a:lnTo>
                <a:lnTo>
                  <a:pt x="66167" y="17653"/>
                </a:lnTo>
                <a:lnTo>
                  <a:pt x="7315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471159" y="1644395"/>
            <a:ext cx="48005" cy="6629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486272" y="1663192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5" y="0"/>
                </a:moveTo>
                <a:lnTo>
                  <a:pt x="10160" y="0"/>
                </a:lnTo>
                <a:lnTo>
                  <a:pt x="10667" y="4572"/>
                </a:lnTo>
                <a:lnTo>
                  <a:pt x="10794" y="18542"/>
                </a:lnTo>
                <a:lnTo>
                  <a:pt x="0" y="41656"/>
                </a:lnTo>
                <a:lnTo>
                  <a:pt x="4952" y="47244"/>
                </a:lnTo>
                <a:lnTo>
                  <a:pt x="27812" y="17145"/>
                </a:lnTo>
                <a:lnTo>
                  <a:pt x="27812" y="8636"/>
                </a:lnTo>
                <a:lnTo>
                  <a:pt x="27304" y="4318"/>
                </a:lnTo>
                <a:lnTo>
                  <a:pt x="26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486272" y="1663192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60" y="0"/>
                </a:moveTo>
                <a:lnTo>
                  <a:pt x="26415" y="0"/>
                </a:lnTo>
                <a:lnTo>
                  <a:pt x="27304" y="4318"/>
                </a:lnTo>
                <a:lnTo>
                  <a:pt x="27812" y="8636"/>
                </a:lnTo>
                <a:lnTo>
                  <a:pt x="27812" y="12827"/>
                </a:lnTo>
                <a:lnTo>
                  <a:pt x="27812" y="17145"/>
                </a:lnTo>
                <a:lnTo>
                  <a:pt x="4952" y="47244"/>
                </a:lnTo>
                <a:lnTo>
                  <a:pt x="0" y="41656"/>
                </a:lnTo>
                <a:lnTo>
                  <a:pt x="3175" y="38608"/>
                </a:lnTo>
                <a:lnTo>
                  <a:pt x="5461" y="35941"/>
                </a:lnTo>
                <a:lnTo>
                  <a:pt x="6857" y="33528"/>
                </a:lnTo>
                <a:lnTo>
                  <a:pt x="8254" y="31115"/>
                </a:lnTo>
                <a:lnTo>
                  <a:pt x="9271" y="28448"/>
                </a:lnTo>
                <a:lnTo>
                  <a:pt x="9905" y="25400"/>
                </a:lnTo>
                <a:lnTo>
                  <a:pt x="10540" y="22352"/>
                </a:lnTo>
                <a:lnTo>
                  <a:pt x="10794" y="18542"/>
                </a:lnTo>
                <a:lnTo>
                  <a:pt x="10794" y="13970"/>
                </a:lnTo>
                <a:lnTo>
                  <a:pt x="10794" y="9271"/>
                </a:lnTo>
                <a:lnTo>
                  <a:pt x="10667" y="4572"/>
                </a:lnTo>
                <a:lnTo>
                  <a:pt x="1016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643371" y="1537690"/>
            <a:ext cx="130301" cy="14709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5658103" y="1556385"/>
            <a:ext cx="111760" cy="128905"/>
          </a:xfrm>
          <a:custGeom>
            <a:avLst/>
            <a:gdLst/>
            <a:ahLst/>
            <a:cxnLst/>
            <a:rect l="l" t="t" r="r" b="b"/>
            <a:pathLst>
              <a:path w="111760" h="128905">
                <a:moveTo>
                  <a:pt x="93599" y="0"/>
                </a:moveTo>
                <a:lnTo>
                  <a:pt x="79629" y="0"/>
                </a:lnTo>
                <a:lnTo>
                  <a:pt x="19501" y="103759"/>
                </a:lnTo>
                <a:lnTo>
                  <a:pt x="16510" y="108965"/>
                </a:lnTo>
                <a:lnTo>
                  <a:pt x="13843" y="113284"/>
                </a:lnTo>
                <a:lnTo>
                  <a:pt x="11811" y="115824"/>
                </a:lnTo>
                <a:lnTo>
                  <a:pt x="9906" y="118363"/>
                </a:lnTo>
                <a:lnTo>
                  <a:pt x="8128" y="120268"/>
                </a:lnTo>
                <a:lnTo>
                  <a:pt x="6476" y="121538"/>
                </a:lnTo>
                <a:lnTo>
                  <a:pt x="4699" y="122809"/>
                </a:lnTo>
                <a:lnTo>
                  <a:pt x="2921" y="123570"/>
                </a:lnTo>
                <a:lnTo>
                  <a:pt x="1016" y="123825"/>
                </a:lnTo>
                <a:lnTo>
                  <a:pt x="0" y="128397"/>
                </a:lnTo>
                <a:lnTo>
                  <a:pt x="37973" y="128397"/>
                </a:lnTo>
                <a:lnTo>
                  <a:pt x="38988" y="123825"/>
                </a:lnTo>
                <a:lnTo>
                  <a:pt x="32766" y="122809"/>
                </a:lnTo>
                <a:lnTo>
                  <a:pt x="29591" y="119761"/>
                </a:lnTo>
                <a:lnTo>
                  <a:pt x="29591" y="112140"/>
                </a:lnTo>
                <a:lnTo>
                  <a:pt x="30225" y="109474"/>
                </a:lnTo>
                <a:lnTo>
                  <a:pt x="31242" y="106425"/>
                </a:lnTo>
                <a:lnTo>
                  <a:pt x="32385" y="103377"/>
                </a:lnTo>
                <a:lnTo>
                  <a:pt x="34162" y="99694"/>
                </a:lnTo>
                <a:lnTo>
                  <a:pt x="41656" y="86232"/>
                </a:lnTo>
                <a:lnTo>
                  <a:pt x="99199" y="86232"/>
                </a:lnTo>
                <a:lnTo>
                  <a:pt x="98680" y="78231"/>
                </a:lnTo>
                <a:lnTo>
                  <a:pt x="45847" y="78231"/>
                </a:lnTo>
                <a:lnTo>
                  <a:pt x="78994" y="19557"/>
                </a:lnTo>
                <a:lnTo>
                  <a:pt x="94869" y="19557"/>
                </a:lnTo>
                <a:lnTo>
                  <a:pt x="93599" y="0"/>
                </a:lnTo>
                <a:close/>
              </a:path>
              <a:path w="111760" h="128905">
                <a:moveTo>
                  <a:pt x="99199" y="86232"/>
                </a:moveTo>
                <a:lnTo>
                  <a:pt x="82676" y="86232"/>
                </a:lnTo>
                <a:lnTo>
                  <a:pt x="83376" y="99694"/>
                </a:lnTo>
                <a:lnTo>
                  <a:pt x="83530" y="102997"/>
                </a:lnTo>
                <a:lnTo>
                  <a:pt x="72644" y="123825"/>
                </a:lnTo>
                <a:lnTo>
                  <a:pt x="71628" y="128397"/>
                </a:lnTo>
                <a:lnTo>
                  <a:pt x="110362" y="128397"/>
                </a:lnTo>
                <a:lnTo>
                  <a:pt x="111379" y="123825"/>
                </a:lnTo>
                <a:lnTo>
                  <a:pt x="108712" y="123443"/>
                </a:lnTo>
                <a:lnTo>
                  <a:pt x="106680" y="122554"/>
                </a:lnTo>
                <a:lnTo>
                  <a:pt x="100288" y="102997"/>
                </a:lnTo>
                <a:lnTo>
                  <a:pt x="99199" y="86232"/>
                </a:lnTo>
                <a:close/>
              </a:path>
              <a:path w="111760" h="128905">
                <a:moveTo>
                  <a:pt x="94869" y="19557"/>
                </a:moveTo>
                <a:lnTo>
                  <a:pt x="80010" y="19557"/>
                </a:lnTo>
                <a:lnTo>
                  <a:pt x="80391" y="38988"/>
                </a:lnTo>
                <a:lnTo>
                  <a:pt x="80645" y="48260"/>
                </a:lnTo>
                <a:lnTo>
                  <a:pt x="82296" y="78231"/>
                </a:lnTo>
                <a:lnTo>
                  <a:pt x="98680" y="78231"/>
                </a:lnTo>
                <a:lnTo>
                  <a:pt x="94869" y="1955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703951" y="1575942"/>
            <a:ext cx="36830" cy="59055"/>
          </a:xfrm>
          <a:custGeom>
            <a:avLst/>
            <a:gdLst/>
            <a:ahLst/>
            <a:cxnLst/>
            <a:rect l="l" t="t" r="r" b="b"/>
            <a:pathLst>
              <a:path w="36829" h="59055">
                <a:moveTo>
                  <a:pt x="33147" y="0"/>
                </a:moveTo>
                <a:lnTo>
                  <a:pt x="0" y="58674"/>
                </a:lnTo>
                <a:lnTo>
                  <a:pt x="36449" y="58674"/>
                </a:lnTo>
                <a:lnTo>
                  <a:pt x="34798" y="28702"/>
                </a:lnTo>
                <a:lnTo>
                  <a:pt x="34671" y="24511"/>
                </a:lnTo>
                <a:lnTo>
                  <a:pt x="34544" y="19431"/>
                </a:lnTo>
                <a:lnTo>
                  <a:pt x="34416" y="13335"/>
                </a:lnTo>
                <a:lnTo>
                  <a:pt x="34289" y="7112"/>
                </a:lnTo>
                <a:lnTo>
                  <a:pt x="34162" y="2794"/>
                </a:lnTo>
                <a:lnTo>
                  <a:pt x="34162" y="0"/>
                </a:lnTo>
                <a:lnTo>
                  <a:pt x="3314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5658103" y="1556385"/>
            <a:ext cx="111760" cy="128905"/>
          </a:xfrm>
          <a:custGeom>
            <a:avLst/>
            <a:gdLst/>
            <a:ahLst/>
            <a:cxnLst/>
            <a:rect l="l" t="t" r="r" b="b"/>
            <a:pathLst>
              <a:path w="111760" h="128905">
                <a:moveTo>
                  <a:pt x="79629" y="0"/>
                </a:moveTo>
                <a:lnTo>
                  <a:pt x="93599" y="0"/>
                </a:lnTo>
                <a:lnTo>
                  <a:pt x="100330" y="103631"/>
                </a:lnTo>
                <a:lnTo>
                  <a:pt x="100584" y="108585"/>
                </a:lnTo>
                <a:lnTo>
                  <a:pt x="101219" y="112394"/>
                </a:lnTo>
                <a:lnTo>
                  <a:pt x="111379" y="123825"/>
                </a:lnTo>
                <a:lnTo>
                  <a:pt x="110362" y="128397"/>
                </a:lnTo>
                <a:lnTo>
                  <a:pt x="71628" y="128397"/>
                </a:lnTo>
                <a:lnTo>
                  <a:pt x="72644" y="123825"/>
                </a:lnTo>
                <a:lnTo>
                  <a:pt x="76326" y="123570"/>
                </a:lnTo>
                <a:lnTo>
                  <a:pt x="79121" y="122047"/>
                </a:lnTo>
                <a:lnTo>
                  <a:pt x="80899" y="119506"/>
                </a:lnTo>
                <a:lnTo>
                  <a:pt x="82676" y="116966"/>
                </a:lnTo>
                <a:lnTo>
                  <a:pt x="83566" y="112522"/>
                </a:lnTo>
                <a:lnTo>
                  <a:pt x="83566" y="106172"/>
                </a:lnTo>
                <a:lnTo>
                  <a:pt x="83566" y="103759"/>
                </a:lnTo>
                <a:lnTo>
                  <a:pt x="83438" y="101091"/>
                </a:lnTo>
                <a:lnTo>
                  <a:pt x="83312" y="98298"/>
                </a:lnTo>
                <a:lnTo>
                  <a:pt x="82676" y="86232"/>
                </a:lnTo>
                <a:lnTo>
                  <a:pt x="41656" y="86232"/>
                </a:lnTo>
                <a:lnTo>
                  <a:pt x="36575" y="95376"/>
                </a:lnTo>
                <a:lnTo>
                  <a:pt x="34162" y="99694"/>
                </a:lnTo>
                <a:lnTo>
                  <a:pt x="32385" y="103377"/>
                </a:lnTo>
                <a:lnTo>
                  <a:pt x="31242" y="106425"/>
                </a:lnTo>
                <a:lnTo>
                  <a:pt x="30225" y="109474"/>
                </a:lnTo>
                <a:lnTo>
                  <a:pt x="29591" y="112140"/>
                </a:lnTo>
                <a:lnTo>
                  <a:pt x="29591" y="114553"/>
                </a:lnTo>
                <a:lnTo>
                  <a:pt x="29591" y="119761"/>
                </a:lnTo>
                <a:lnTo>
                  <a:pt x="32766" y="122809"/>
                </a:lnTo>
                <a:lnTo>
                  <a:pt x="38988" y="123825"/>
                </a:lnTo>
                <a:lnTo>
                  <a:pt x="37973" y="128397"/>
                </a:lnTo>
                <a:lnTo>
                  <a:pt x="0" y="128397"/>
                </a:lnTo>
                <a:lnTo>
                  <a:pt x="1016" y="123825"/>
                </a:lnTo>
                <a:lnTo>
                  <a:pt x="2921" y="123570"/>
                </a:lnTo>
                <a:lnTo>
                  <a:pt x="4699" y="122809"/>
                </a:lnTo>
                <a:lnTo>
                  <a:pt x="6476" y="121538"/>
                </a:lnTo>
                <a:lnTo>
                  <a:pt x="8128" y="120268"/>
                </a:lnTo>
                <a:lnTo>
                  <a:pt x="9906" y="118363"/>
                </a:lnTo>
                <a:lnTo>
                  <a:pt x="11811" y="115824"/>
                </a:lnTo>
                <a:lnTo>
                  <a:pt x="13843" y="113284"/>
                </a:lnTo>
                <a:lnTo>
                  <a:pt x="16510" y="108965"/>
                </a:lnTo>
                <a:lnTo>
                  <a:pt x="19938" y="102997"/>
                </a:lnTo>
                <a:lnTo>
                  <a:pt x="7962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772911" y="1618456"/>
            <a:ext cx="76917" cy="10594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787516" y="1637157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37084" y="16001"/>
                </a:moveTo>
                <a:lnTo>
                  <a:pt x="21336" y="16001"/>
                </a:lnTo>
                <a:lnTo>
                  <a:pt x="22352" y="16382"/>
                </a:lnTo>
                <a:lnTo>
                  <a:pt x="22987" y="17144"/>
                </a:lnTo>
                <a:lnTo>
                  <a:pt x="23622" y="17779"/>
                </a:lnTo>
                <a:lnTo>
                  <a:pt x="23774" y="18287"/>
                </a:lnTo>
                <a:lnTo>
                  <a:pt x="23888" y="72008"/>
                </a:lnTo>
                <a:lnTo>
                  <a:pt x="23622" y="74294"/>
                </a:lnTo>
                <a:lnTo>
                  <a:pt x="23368" y="75183"/>
                </a:lnTo>
                <a:lnTo>
                  <a:pt x="23113" y="75818"/>
                </a:lnTo>
                <a:lnTo>
                  <a:pt x="22860" y="76580"/>
                </a:lnTo>
                <a:lnTo>
                  <a:pt x="22479" y="77215"/>
                </a:lnTo>
                <a:lnTo>
                  <a:pt x="22098" y="77723"/>
                </a:lnTo>
                <a:lnTo>
                  <a:pt x="21590" y="78104"/>
                </a:lnTo>
                <a:lnTo>
                  <a:pt x="21082" y="78612"/>
                </a:lnTo>
                <a:lnTo>
                  <a:pt x="19812" y="79375"/>
                </a:lnTo>
                <a:lnTo>
                  <a:pt x="19177" y="79628"/>
                </a:lnTo>
                <a:lnTo>
                  <a:pt x="18287" y="79882"/>
                </a:lnTo>
                <a:lnTo>
                  <a:pt x="17525" y="80137"/>
                </a:lnTo>
                <a:lnTo>
                  <a:pt x="3683" y="81406"/>
                </a:lnTo>
                <a:lnTo>
                  <a:pt x="3683" y="87248"/>
                </a:lnTo>
                <a:lnTo>
                  <a:pt x="57404" y="87248"/>
                </a:lnTo>
                <a:lnTo>
                  <a:pt x="57404" y="81406"/>
                </a:lnTo>
                <a:lnTo>
                  <a:pt x="54610" y="81279"/>
                </a:lnTo>
                <a:lnTo>
                  <a:pt x="52324" y="81279"/>
                </a:lnTo>
                <a:lnTo>
                  <a:pt x="46609" y="80898"/>
                </a:lnTo>
                <a:lnTo>
                  <a:pt x="39624" y="78612"/>
                </a:lnTo>
                <a:lnTo>
                  <a:pt x="38862" y="77850"/>
                </a:lnTo>
                <a:lnTo>
                  <a:pt x="37100" y="72135"/>
                </a:lnTo>
                <a:lnTo>
                  <a:pt x="37084" y="16001"/>
                </a:lnTo>
                <a:close/>
              </a:path>
              <a:path w="57785" h="87630">
                <a:moveTo>
                  <a:pt x="37465" y="0"/>
                </a:moveTo>
                <a:lnTo>
                  <a:pt x="33274" y="0"/>
                </a:lnTo>
                <a:lnTo>
                  <a:pt x="22098" y="6095"/>
                </a:lnTo>
                <a:lnTo>
                  <a:pt x="16637" y="9143"/>
                </a:lnTo>
                <a:lnTo>
                  <a:pt x="11049" y="12191"/>
                </a:lnTo>
                <a:lnTo>
                  <a:pt x="5587" y="15239"/>
                </a:lnTo>
                <a:lnTo>
                  <a:pt x="0" y="18287"/>
                </a:lnTo>
                <a:lnTo>
                  <a:pt x="635" y="19684"/>
                </a:lnTo>
                <a:lnTo>
                  <a:pt x="2032" y="22478"/>
                </a:lnTo>
                <a:lnTo>
                  <a:pt x="2540" y="23621"/>
                </a:lnTo>
                <a:lnTo>
                  <a:pt x="3175" y="24637"/>
                </a:lnTo>
                <a:lnTo>
                  <a:pt x="18669" y="16001"/>
                </a:lnTo>
                <a:lnTo>
                  <a:pt x="37084" y="16001"/>
                </a:lnTo>
                <a:lnTo>
                  <a:pt x="37211" y="4698"/>
                </a:lnTo>
                <a:lnTo>
                  <a:pt x="374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787516" y="1637157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33274" y="0"/>
                </a:moveTo>
                <a:lnTo>
                  <a:pt x="37465" y="0"/>
                </a:lnTo>
                <a:lnTo>
                  <a:pt x="37337" y="2539"/>
                </a:lnTo>
                <a:lnTo>
                  <a:pt x="37211" y="4698"/>
                </a:lnTo>
                <a:lnTo>
                  <a:pt x="37211" y="6730"/>
                </a:lnTo>
                <a:lnTo>
                  <a:pt x="37211" y="8635"/>
                </a:lnTo>
                <a:lnTo>
                  <a:pt x="37084" y="10540"/>
                </a:lnTo>
                <a:lnTo>
                  <a:pt x="37084" y="12445"/>
                </a:lnTo>
                <a:lnTo>
                  <a:pt x="37084" y="72008"/>
                </a:lnTo>
                <a:lnTo>
                  <a:pt x="37211" y="73025"/>
                </a:lnTo>
                <a:lnTo>
                  <a:pt x="38481" y="77342"/>
                </a:lnTo>
                <a:lnTo>
                  <a:pt x="38862" y="77850"/>
                </a:lnTo>
                <a:lnTo>
                  <a:pt x="39243" y="78231"/>
                </a:lnTo>
                <a:lnTo>
                  <a:pt x="39624" y="78612"/>
                </a:lnTo>
                <a:lnTo>
                  <a:pt x="40132" y="79247"/>
                </a:lnTo>
                <a:lnTo>
                  <a:pt x="40894" y="79628"/>
                </a:lnTo>
                <a:lnTo>
                  <a:pt x="41783" y="79882"/>
                </a:lnTo>
                <a:lnTo>
                  <a:pt x="42672" y="80137"/>
                </a:lnTo>
                <a:lnTo>
                  <a:pt x="43815" y="80390"/>
                </a:lnTo>
                <a:lnTo>
                  <a:pt x="52324" y="81279"/>
                </a:lnTo>
                <a:lnTo>
                  <a:pt x="54610" y="81279"/>
                </a:lnTo>
                <a:lnTo>
                  <a:pt x="57404" y="81406"/>
                </a:lnTo>
                <a:lnTo>
                  <a:pt x="57404" y="87248"/>
                </a:lnTo>
                <a:lnTo>
                  <a:pt x="3683" y="87248"/>
                </a:lnTo>
                <a:lnTo>
                  <a:pt x="3683" y="81406"/>
                </a:lnTo>
                <a:lnTo>
                  <a:pt x="6350" y="81279"/>
                </a:lnTo>
                <a:lnTo>
                  <a:pt x="8636" y="81152"/>
                </a:lnTo>
                <a:lnTo>
                  <a:pt x="10413" y="81025"/>
                </a:lnTo>
                <a:lnTo>
                  <a:pt x="12319" y="80898"/>
                </a:lnTo>
                <a:lnTo>
                  <a:pt x="13843" y="80771"/>
                </a:lnTo>
                <a:lnTo>
                  <a:pt x="15240" y="80644"/>
                </a:lnTo>
                <a:lnTo>
                  <a:pt x="16510" y="80390"/>
                </a:lnTo>
                <a:lnTo>
                  <a:pt x="17525" y="80137"/>
                </a:lnTo>
                <a:lnTo>
                  <a:pt x="18287" y="79882"/>
                </a:lnTo>
                <a:lnTo>
                  <a:pt x="19177" y="79628"/>
                </a:lnTo>
                <a:lnTo>
                  <a:pt x="19812" y="79375"/>
                </a:lnTo>
                <a:lnTo>
                  <a:pt x="20447" y="78993"/>
                </a:lnTo>
                <a:lnTo>
                  <a:pt x="21082" y="78612"/>
                </a:lnTo>
                <a:lnTo>
                  <a:pt x="21590" y="78104"/>
                </a:lnTo>
                <a:lnTo>
                  <a:pt x="22098" y="77723"/>
                </a:lnTo>
                <a:lnTo>
                  <a:pt x="22479" y="77215"/>
                </a:lnTo>
                <a:lnTo>
                  <a:pt x="22860" y="76580"/>
                </a:lnTo>
                <a:lnTo>
                  <a:pt x="23113" y="75818"/>
                </a:lnTo>
                <a:lnTo>
                  <a:pt x="23368" y="75183"/>
                </a:lnTo>
                <a:lnTo>
                  <a:pt x="23622" y="74294"/>
                </a:lnTo>
                <a:lnTo>
                  <a:pt x="23749" y="73278"/>
                </a:lnTo>
                <a:lnTo>
                  <a:pt x="23875" y="72135"/>
                </a:lnTo>
                <a:lnTo>
                  <a:pt x="24003" y="70865"/>
                </a:lnTo>
                <a:lnTo>
                  <a:pt x="24003" y="69341"/>
                </a:lnTo>
                <a:lnTo>
                  <a:pt x="24003" y="20827"/>
                </a:lnTo>
                <a:lnTo>
                  <a:pt x="24003" y="19050"/>
                </a:lnTo>
                <a:lnTo>
                  <a:pt x="23622" y="17779"/>
                </a:lnTo>
                <a:lnTo>
                  <a:pt x="22987" y="17144"/>
                </a:lnTo>
                <a:lnTo>
                  <a:pt x="22352" y="16382"/>
                </a:lnTo>
                <a:lnTo>
                  <a:pt x="21336" y="16001"/>
                </a:lnTo>
                <a:lnTo>
                  <a:pt x="20066" y="16001"/>
                </a:lnTo>
                <a:lnTo>
                  <a:pt x="18669" y="16001"/>
                </a:lnTo>
                <a:lnTo>
                  <a:pt x="3175" y="24637"/>
                </a:lnTo>
                <a:lnTo>
                  <a:pt x="2540" y="23621"/>
                </a:lnTo>
                <a:lnTo>
                  <a:pt x="2032" y="22478"/>
                </a:lnTo>
                <a:lnTo>
                  <a:pt x="1524" y="21462"/>
                </a:lnTo>
                <a:lnTo>
                  <a:pt x="1016" y="20446"/>
                </a:lnTo>
                <a:lnTo>
                  <a:pt x="508" y="19430"/>
                </a:lnTo>
                <a:lnTo>
                  <a:pt x="0" y="18287"/>
                </a:lnTo>
                <a:lnTo>
                  <a:pt x="5587" y="15239"/>
                </a:lnTo>
                <a:lnTo>
                  <a:pt x="11049" y="12191"/>
                </a:lnTo>
                <a:lnTo>
                  <a:pt x="16637" y="9143"/>
                </a:lnTo>
                <a:lnTo>
                  <a:pt x="22098" y="6095"/>
                </a:lnTo>
                <a:lnTo>
                  <a:pt x="27686" y="3047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908547" y="1557502"/>
            <a:ext cx="118080" cy="12880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5917946" y="1570608"/>
            <a:ext cx="109220" cy="120142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079235" y="1600200"/>
            <a:ext cx="154660" cy="4343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6093714" y="1618361"/>
            <a:ext cx="135890" cy="24130"/>
          </a:xfrm>
          <a:custGeom>
            <a:avLst/>
            <a:gdLst/>
            <a:ahLst/>
            <a:cxnLst/>
            <a:rect l="l" t="t" r="r" b="b"/>
            <a:pathLst>
              <a:path w="135889" h="24130">
                <a:moveTo>
                  <a:pt x="127381" y="0"/>
                </a:moveTo>
                <a:lnTo>
                  <a:pt x="120903" y="0"/>
                </a:lnTo>
                <a:lnTo>
                  <a:pt x="118237" y="1142"/>
                </a:lnTo>
                <a:lnTo>
                  <a:pt x="113919" y="5714"/>
                </a:lnTo>
                <a:lnTo>
                  <a:pt x="112775" y="8509"/>
                </a:lnTo>
                <a:lnTo>
                  <a:pt x="112775" y="15493"/>
                </a:lnTo>
                <a:lnTo>
                  <a:pt x="113919" y="18287"/>
                </a:lnTo>
                <a:lnTo>
                  <a:pt x="118237" y="22860"/>
                </a:lnTo>
                <a:lnTo>
                  <a:pt x="120903" y="24002"/>
                </a:lnTo>
                <a:lnTo>
                  <a:pt x="127381" y="24002"/>
                </a:lnTo>
                <a:lnTo>
                  <a:pt x="130048" y="22860"/>
                </a:lnTo>
                <a:lnTo>
                  <a:pt x="134365" y="18287"/>
                </a:lnTo>
                <a:lnTo>
                  <a:pt x="135509" y="15493"/>
                </a:lnTo>
                <a:lnTo>
                  <a:pt x="135509" y="8509"/>
                </a:lnTo>
                <a:lnTo>
                  <a:pt x="134365" y="5714"/>
                </a:lnTo>
                <a:lnTo>
                  <a:pt x="130048" y="1142"/>
                </a:lnTo>
                <a:lnTo>
                  <a:pt x="127381" y="0"/>
                </a:lnTo>
                <a:close/>
              </a:path>
              <a:path w="135889" h="24130">
                <a:moveTo>
                  <a:pt x="70993" y="0"/>
                </a:moveTo>
                <a:lnTo>
                  <a:pt x="64515" y="0"/>
                </a:lnTo>
                <a:lnTo>
                  <a:pt x="61849" y="1142"/>
                </a:lnTo>
                <a:lnTo>
                  <a:pt x="57531" y="5714"/>
                </a:lnTo>
                <a:lnTo>
                  <a:pt x="56387" y="8509"/>
                </a:lnTo>
                <a:lnTo>
                  <a:pt x="56387" y="15493"/>
                </a:lnTo>
                <a:lnTo>
                  <a:pt x="57531" y="18287"/>
                </a:lnTo>
                <a:lnTo>
                  <a:pt x="61849" y="22860"/>
                </a:lnTo>
                <a:lnTo>
                  <a:pt x="64515" y="24002"/>
                </a:lnTo>
                <a:lnTo>
                  <a:pt x="70993" y="24002"/>
                </a:lnTo>
                <a:lnTo>
                  <a:pt x="73660" y="22860"/>
                </a:lnTo>
                <a:lnTo>
                  <a:pt x="77977" y="18287"/>
                </a:lnTo>
                <a:lnTo>
                  <a:pt x="79121" y="15493"/>
                </a:lnTo>
                <a:lnTo>
                  <a:pt x="79121" y="8509"/>
                </a:lnTo>
                <a:lnTo>
                  <a:pt x="77977" y="5714"/>
                </a:lnTo>
                <a:lnTo>
                  <a:pt x="73660" y="1142"/>
                </a:lnTo>
                <a:lnTo>
                  <a:pt x="70993" y="0"/>
                </a:lnTo>
                <a:close/>
              </a:path>
              <a:path w="135889" h="24130">
                <a:moveTo>
                  <a:pt x="14605" y="0"/>
                </a:moveTo>
                <a:lnTo>
                  <a:pt x="8127" y="0"/>
                </a:lnTo>
                <a:lnTo>
                  <a:pt x="5461" y="1142"/>
                </a:lnTo>
                <a:lnTo>
                  <a:pt x="1143" y="5714"/>
                </a:lnTo>
                <a:lnTo>
                  <a:pt x="0" y="8509"/>
                </a:lnTo>
                <a:lnTo>
                  <a:pt x="0" y="15493"/>
                </a:lnTo>
                <a:lnTo>
                  <a:pt x="1143" y="18287"/>
                </a:lnTo>
                <a:lnTo>
                  <a:pt x="5461" y="22860"/>
                </a:lnTo>
                <a:lnTo>
                  <a:pt x="8127" y="24002"/>
                </a:lnTo>
                <a:lnTo>
                  <a:pt x="14605" y="24002"/>
                </a:lnTo>
                <a:lnTo>
                  <a:pt x="17272" y="22860"/>
                </a:lnTo>
                <a:lnTo>
                  <a:pt x="21589" y="18287"/>
                </a:lnTo>
                <a:lnTo>
                  <a:pt x="22733" y="15493"/>
                </a:lnTo>
                <a:lnTo>
                  <a:pt x="22733" y="8509"/>
                </a:lnTo>
                <a:lnTo>
                  <a:pt x="21589" y="5714"/>
                </a:lnTo>
                <a:lnTo>
                  <a:pt x="17272" y="1142"/>
                </a:lnTo>
                <a:lnTo>
                  <a:pt x="146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6206490" y="1618361"/>
            <a:ext cx="22860" cy="24130"/>
          </a:xfrm>
          <a:custGeom>
            <a:avLst/>
            <a:gdLst/>
            <a:ahLst/>
            <a:cxnLst/>
            <a:rect l="l" t="t" r="r" b="b"/>
            <a:pathLst>
              <a:path w="22860" h="24130">
                <a:moveTo>
                  <a:pt x="11302" y="0"/>
                </a:moveTo>
                <a:lnTo>
                  <a:pt x="14605" y="0"/>
                </a:lnTo>
                <a:lnTo>
                  <a:pt x="17272" y="1142"/>
                </a:lnTo>
                <a:lnTo>
                  <a:pt x="19431" y="3428"/>
                </a:lnTo>
                <a:lnTo>
                  <a:pt x="21589" y="5714"/>
                </a:lnTo>
                <a:lnTo>
                  <a:pt x="22733" y="8509"/>
                </a:lnTo>
                <a:lnTo>
                  <a:pt x="22733" y="12064"/>
                </a:lnTo>
                <a:lnTo>
                  <a:pt x="22733" y="15493"/>
                </a:lnTo>
                <a:lnTo>
                  <a:pt x="21589" y="18287"/>
                </a:lnTo>
                <a:lnTo>
                  <a:pt x="19431" y="20574"/>
                </a:lnTo>
                <a:lnTo>
                  <a:pt x="17272" y="22860"/>
                </a:lnTo>
                <a:lnTo>
                  <a:pt x="14605" y="24002"/>
                </a:lnTo>
                <a:lnTo>
                  <a:pt x="11302" y="24002"/>
                </a:lnTo>
                <a:lnTo>
                  <a:pt x="8127" y="24002"/>
                </a:lnTo>
                <a:lnTo>
                  <a:pt x="5461" y="22860"/>
                </a:lnTo>
                <a:lnTo>
                  <a:pt x="3301" y="20574"/>
                </a:lnTo>
                <a:lnTo>
                  <a:pt x="1143" y="18287"/>
                </a:lnTo>
                <a:lnTo>
                  <a:pt x="0" y="15493"/>
                </a:lnTo>
                <a:lnTo>
                  <a:pt x="0" y="12064"/>
                </a:lnTo>
                <a:lnTo>
                  <a:pt x="0" y="8509"/>
                </a:lnTo>
                <a:lnTo>
                  <a:pt x="1143" y="5714"/>
                </a:lnTo>
                <a:lnTo>
                  <a:pt x="3301" y="3428"/>
                </a:lnTo>
                <a:lnTo>
                  <a:pt x="5461" y="1142"/>
                </a:lnTo>
                <a:lnTo>
                  <a:pt x="8127" y="0"/>
                </a:lnTo>
                <a:lnTo>
                  <a:pt x="113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6150102" y="1618361"/>
            <a:ext cx="22860" cy="24130"/>
          </a:xfrm>
          <a:custGeom>
            <a:avLst/>
            <a:gdLst/>
            <a:ahLst/>
            <a:cxnLst/>
            <a:rect l="l" t="t" r="r" b="b"/>
            <a:pathLst>
              <a:path w="22860" h="24130">
                <a:moveTo>
                  <a:pt x="11302" y="0"/>
                </a:moveTo>
                <a:lnTo>
                  <a:pt x="14605" y="0"/>
                </a:lnTo>
                <a:lnTo>
                  <a:pt x="17272" y="1142"/>
                </a:lnTo>
                <a:lnTo>
                  <a:pt x="19431" y="3428"/>
                </a:lnTo>
                <a:lnTo>
                  <a:pt x="21589" y="5714"/>
                </a:lnTo>
                <a:lnTo>
                  <a:pt x="22733" y="8509"/>
                </a:lnTo>
                <a:lnTo>
                  <a:pt x="22733" y="12064"/>
                </a:lnTo>
                <a:lnTo>
                  <a:pt x="22733" y="15493"/>
                </a:lnTo>
                <a:lnTo>
                  <a:pt x="21589" y="18287"/>
                </a:lnTo>
                <a:lnTo>
                  <a:pt x="19431" y="20574"/>
                </a:lnTo>
                <a:lnTo>
                  <a:pt x="17272" y="22860"/>
                </a:lnTo>
                <a:lnTo>
                  <a:pt x="14605" y="24002"/>
                </a:lnTo>
                <a:lnTo>
                  <a:pt x="11302" y="24002"/>
                </a:lnTo>
                <a:lnTo>
                  <a:pt x="8127" y="24002"/>
                </a:lnTo>
                <a:lnTo>
                  <a:pt x="5461" y="22860"/>
                </a:lnTo>
                <a:lnTo>
                  <a:pt x="3301" y="20574"/>
                </a:lnTo>
                <a:lnTo>
                  <a:pt x="1143" y="18287"/>
                </a:lnTo>
                <a:lnTo>
                  <a:pt x="0" y="15493"/>
                </a:lnTo>
                <a:lnTo>
                  <a:pt x="0" y="12064"/>
                </a:lnTo>
                <a:lnTo>
                  <a:pt x="0" y="8509"/>
                </a:lnTo>
                <a:lnTo>
                  <a:pt x="1143" y="5714"/>
                </a:lnTo>
                <a:lnTo>
                  <a:pt x="3301" y="3428"/>
                </a:lnTo>
                <a:lnTo>
                  <a:pt x="5461" y="1142"/>
                </a:lnTo>
                <a:lnTo>
                  <a:pt x="8127" y="0"/>
                </a:lnTo>
                <a:lnTo>
                  <a:pt x="113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6093714" y="1618361"/>
            <a:ext cx="22860" cy="24130"/>
          </a:xfrm>
          <a:custGeom>
            <a:avLst/>
            <a:gdLst/>
            <a:ahLst/>
            <a:cxnLst/>
            <a:rect l="l" t="t" r="r" b="b"/>
            <a:pathLst>
              <a:path w="22860" h="24130">
                <a:moveTo>
                  <a:pt x="11430" y="0"/>
                </a:moveTo>
                <a:lnTo>
                  <a:pt x="14605" y="0"/>
                </a:lnTo>
                <a:lnTo>
                  <a:pt x="17272" y="1142"/>
                </a:lnTo>
                <a:lnTo>
                  <a:pt x="19431" y="3428"/>
                </a:lnTo>
                <a:lnTo>
                  <a:pt x="21589" y="5714"/>
                </a:lnTo>
                <a:lnTo>
                  <a:pt x="22733" y="8509"/>
                </a:lnTo>
                <a:lnTo>
                  <a:pt x="22733" y="12064"/>
                </a:lnTo>
                <a:lnTo>
                  <a:pt x="22733" y="15493"/>
                </a:lnTo>
                <a:lnTo>
                  <a:pt x="21589" y="18287"/>
                </a:lnTo>
                <a:lnTo>
                  <a:pt x="19431" y="20574"/>
                </a:lnTo>
                <a:lnTo>
                  <a:pt x="17272" y="22860"/>
                </a:lnTo>
                <a:lnTo>
                  <a:pt x="14605" y="24002"/>
                </a:lnTo>
                <a:lnTo>
                  <a:pt x="11430" y="24002"/>
                </a:lnTo>
                <a:lnTo>
                  <a:pt x="8127" y="24002"/>
                </a:lnTo>
                <a:lnTo>
                  <a:pt x="5461" y="22860"/>
                </a:lnTo>
                <a:lnTo>
                  <a:pt x="3301" y="20574"/>
                </a:lnTo>
                <a:lnTo>
                  <a:pt x="1143" y="18287"/>
                </a:lnTo>
                <a:lnTo>
                  <a:pt x="0" y="15493"/>
                </a:lnTo>
                <a:lnTo>
                  <a:pt x="0" y="12064"/>
                </a:lnTo>
                <a:lnTo>
                  <a:pt x="0" y="8509"/>
                </a:lnTo>
                <a:lnTo>
                  <a:pt x="1143" y="5714"/>
                </a:lnTo>
                <a:lnTo>
                  <a:pt x="3301" y="3428"/>
                </a:lnTo>
                <a:lnTo>
                  <a:pt x="5461" y="1142"/>
                </a:lnTo>
                <a:lnTo>
                  <a:pt x="8127" y="0"/>
                </a:lnTo>
                <a:lnTo>
                  <a:pt x="1143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6275832" y="1557502"/>
            <a:ext cx="118080" cy="12880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6285229" y="1570608"/>
            <a:ext cx="109220" cy="120142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431279" y="1537690"/>
            <a:ext cx="130301" cy="14709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446011" y="1556385"/>
            <a:ext cx="111760" cy="128905"/>
          </a:xfrm>
          <a:custGeom>
            <a:avLst/>
            <a:gdLst/>
            <a:ahLst/>
            <a:cxnLst/>
            <a:rect l="l" t="t" r="r" b="b"/>
            <a:pathLst>
              <a:path w="111759" h="128905">
                <a:moveTo>
                  <a:pt x="93598" y="0"/>
                </a:moveTo>
                <a:lnTo>
                  <a:pt x="79629" y="0"/>
                </a:lnTo>
                <a:lnTo>
                  <a:pt x="19501" y="103759"/>
                </a:lnTo>
                <a:lnTo>
                  <a:pt x="16510" y="108965"/>
                </a:lnTo>
                <a:lnTo>
                  <a:pt x="13842" y="113284"/>
                </a:lnTo>
                <a:lnTo>
                  <a:pt x="11811" y="115824"/>
                </a:lnTo>
                <a:lnTo>
                  <a:pt x="9905" y="118363"/>
                </a:lnTo>
                <a:lnTo>
                  <a:pt x="8127" y="120268"/>
                </a:lnTo>
                <a:lnTo>
                  <a:pt x="6476" y="121538"/>
                </a:lnTo>
                <a:lnTo>
                  <a:pt x="4699" y="122809"/>
                </a:lnTo>
                <a:lnTo>
                  <a:pt x="2921" y="123570"/>
                </a:lnTo>
                <a:lnTo>
                  <a:pt x="1015" y="123825"/>
                </a:lnTo>
                <a:lnTo>
                  <a:pt x="0" y="128397"/>
                </a:lnTo>
                <a:lnTo>
                  <a:pt x="37973" y="128397"/>
                </a:lnTo>
                <a:lnTo>
                  <a:pt x="38988" y="123825"/>
                </a:lnTo>
                <a:lnTo>
                  <a:pt x="32765" y="122809"/>
                </a:lnTo>
                <a:lnTo>
                  <a:pt x="29590" y="119761"/>
                </a:lnTo>
                <a:lnTo>
                  <a:pt x="29590" y="112140"/>
                </a:lnTo>
                <a:lnTo>
                  <a:pt x="30225" y="109474"/>
                </a:lnTo>
                <a:lnTo>
                  <a:pt x="31241" y="106425"/>
                </a:lnTo>
                <a:lnTo>
                  <a:pt x="32385" y="103377"/>
                </a:lnTo>
                <a:lnTo>
                  <a:pt x="34162" y="99694"/>
                </a:lnTo>
                <a:lnTo>
                  <a:pt x="41655" y="86232"/>
                </a:lnTo>
                <a:lnTo>
                  <a:pt x="99199" y="86232"/>
                </a:lnTo>
                <a:lnTo>
                  <a:pt x="98680" y="78231"/>
                </a:lnTo>
                <a:lnTo>
                  <a:pt x="45847" y="78231"/>
                </a:lnTo>
                <a:lnTo>
                  <a:pt x="78993" y="19557"/>
                </a:lnTo>
                <a:lnTo>
                  <a:pt x="94869" y="19557"/>
                </a:lnTo>
                <a:lnTo>
                  <a:pt x="93598" y="0"/>
                </a:lnTo>
                <a:close/>
              </a:path>
              <a:path w="111759" h="128905">
                <a:moveTo>
                  <a:pt x="99199" y="86232"/>
                </a:moveTo>
                <a:lnTo>
                  <a:pt x="82677" y="86232"/>
                </a:lnTo>
                <a:lnTo>
                  <a:pt x="83376" y="99694"/>
                </a:lnTo>
                <a:lnTo>
                  <a:pt x="83530" y="102997"/>
                </a:lnTo>
                <a:lnTo>
                  <a:pt x="72643" y="123825"/>
                </a:lnTo>
                <a:lnTo>
                  <a:pt x="71628" y="128397"/>
                </a:lnTo>
                <a:lnTo>
                  <a:pt x="110362" y="128397"/>
                </a:lnTo>
                <a:lnTo>
                  <a:pt x="111379" y="123825"/>
                </a:lnTo>
                <a:lnTo>
                  <a:pt x="108712" y="123443"/>
                </a:lnTo>
                <a:lnTo>
                  <a:pt x="106680" y="122554"/>
                </a:lnTo>
                <a:lnTo>
                  <a:pt x="100288" y="102997"/>
                </a:lnTo>
                <a:lnTo>
                  <a:pt x="99199" y="86232"/>
                </a:lnTo>
                <a:close/>
              </a:path>
              <a:path w="111759" h="128905">
                <a:moveTo>
                  <a:pt x="94869" y="19557"/>
                </a:moveTo>
                <a:lnTo>
                  <a:pt x="80010" y="19557"/>
                </a:lnTo>
                <a:lnTo>
                  <a:pt x="80390" y="38988"/>
                </a:lnTo>
                <a:lnTo>
                  <a:pt x="80644" y="48260"/>
                </a:lnTo>
                <a:lnTo>
                  <a:pt x="82295" y="78231"/>
                </a:lnTo>
                <a:lnTo>
                  <a:pt x="98680" y="78231"/>
                </a:lnTo>
                <a:lnTo>
                  <a:pt x="94869" y="1955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491859" y="1575942"/>
            <a:ext cx="36830" cy="59055"/>
          </a:xfrm>
          <a:custGeom>
            <a:avLst/>
            <a:gdLst/>
            <a:ahLst/>
            <a:cxnLst/>
            <a:rect l="l" t="t" r="r" b="b"/>
            <a:pathLst>
              <a:path w="36829" h="59055">
                <a:moveTo>
                  <a:pt x="33146" y="0"/>
                </a:moveTo>
                <a:lnTo>
                  <a:pt x="0" y="58674"/>
                </a:lnTo>
                <a:lnTo>
                  <a:pt x="36448" y="58674"/>
                </a:lnTo>
                <a:lnTo>
                  <a:pt x="34797" y="28702"/>
                </a:lnTo>
                <a:lnTo>
                  <a:pt x="34670" y="24511"/>
                </a:lnTo>
                <a:lnTo>
                  <a:pt x="34543" y="19431"/>
                </a:lnTo>
                <a:lnTo>
                  <a:pt x="34416" y="13335"/>
                </a:lnTo>
                <a:lnTo>
                  <a:pt x="34289" y="7112"/>
                </a:lnTo>
                <a:lnTo>
                  <a:pt x="34162" y="2794"/>
                </a:lnTo>
                <a:lnTo>
                  <a:pt x="34162" y="0"/>
                </a:lnTo>
                <a:lnTo>
                  <a:pt x="3314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6446011" y="1556385"/>
            <a:ext cx="111760" cy="128905"/>
          </a:xfrm>
          <a:custGeom>
            <a:avLst/>
            <a:gdLst/>
            <a:ahLst/>
            <a:cxnLst/>
            <a:rect l="l" t="t" r="r" b="b"/>
            <a:pathLst>
              <a:path w="111759" h="128905">
                <a:moveTo>
                  <a:pt x="79629" y="0"/>
                </a:moveTo>
                <a:lnTo>
                  <a:pt x="93598" y="0"/>
                </a:lnTo>
                <a:lnTo>
                  <a:pt x="100330" y="103631"/>
                </a:lnTo>
                <a:lnTo>
                  <a:pt x="100584" y="108585"/>
                </a:lnTo>
                <a:lnTo>
                  <a:pt x="101218" y="112394"/>
                </a:lnTo>
                <a:lnTo>
                  <a:pt x="111379" y="123825"/>
                </a:lnTo>
                <a:lnTo>
                  <a:pt x="110362" y="128397"/>
                </a:lnTo>
                <a:lnTo>
                  <a:pt x="71628" y="128397"/>
                </a:lnTo>
                <a:lnTo>
                  <a:pt x="72643" y="123825"/>
                </a:lnTo>
                <a:lnTo>
                  <a:pt x="76327" y="123570"/>
                </a:lnTo>
                <a:lnTo>
                  <a:pt x="79120" y="122047"/>
                </a:lnTo>
                <a:lnTo>
                  <a:pt x="80898" y="119506"/>
                </a:lnTo>
                <a:lnTo>
                  <a:pt x="82677" y="116966"/>
                </a:lnTo>
                <a:lnTo>
                  <a:pt x="83565" y="112522"/>
                </a:lnTo>
                <a:lnTo>
                  <a:pt x="83565" y="106172"/>
                </a:lnTo>
                <a:lnTo>
                  <a:pt x="83565" y="103759"/>
                </a:lnTo>
                <a:lnTo>
                  <a:pt x="83438" y="101091"/>
                </a:lnTo>
                <a:lnTo>
                  <a:pt x="83312" y="98298"/>
                </a:lnTo>
                <a:lnTo>
                  <a:pt x="82677" y="86232"/>
                </a:lnTo>
                <a:lnTo>
                  <a:pt x="41655" y="86232"/>
                </a:lnTo>
                <a:lnTo>
                  <a:pt x="36575" y="95376"/>
                </a:lnTo>
                <a:lnTo>
                  <a:pt x="34162" y="99694"/>
                </a:lnTo>
                <a:lnTo>
                  <a:pt x="32385" y="103377"/>
                </a:lnTo>
                <a:lnTo>
                  <a:pt x="31241" y="106425"/>
                </a:lnTo>
                <a:lnTo>
                  <a:pt x="30225" y="109474"/>
                </a:lnTo>
                <a:lnTo>
                  <a:pt x="29590" y="112140"/>
                </a:lnTo>
                <a:lnTo>
                  <a:pt x="29590" y="114553"/>
                </a:lnTo>
                <a:lnTo>
                  <a:pt x="29590" y="119761"/>
                </a:lnTo>
                <a:lnTo>
                  <a:pt x="32765" y="122809"/>
                </a:lnTo>
                <a:lnTo>
                  <a:pt x="38988" y="123825"/>
                </a:lnTo>
                <a:lnTo>
                  <a:pt x="37973" y="128397"/>
                </a:lnTo>
                <a:lnTo>
                  <a:pt x="0" y="128397"/>
                </a:lnTo>
                <a:lnTo>
                  <a:pt x="1015" y="123825"/>
                </a:lnTo>
                <a:lnTo>
                  <a:pt x="2921" y="123570"/>
                </a:lnTo>
                <a:lnTo>
                  <a:pt x="4699" y="122809"/>
                </a:lnTo>
                <a:lnTo>
                  <a:pt x="6476" y="121538"/>
                </a:lnTo>
                <a:lnTo>
                  <a:pt x="8127" y="120268"/>
                </a:lnTo>
                <a:lnTo>
                  <a:pt x="9905" y="118363"/>
                </a:lnTo>
                <a:lnTo>
                  <a:pt x="11811" y="115824"/>
                </a:lnTo>
                <a:lnTo>
                  <a:pt x="13842" y="113284"/>
                </a:lnTo>
                <a:lnTo>
                  <a:pt x="16510" y="108965"/>
                </a:lnTo>
                <a:lnTo>
                  <a:pt x="19938" y="102997"/>
                </a:lnTo>
                <a:lnTo>
                  <a:pt x="7962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6556247" y="1636737"/>
            <a:ext cx="87668" cy="8766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570344" y="1655317"/>
            <a:ext cx="68580" cy="69215"/>
          </a:xfrm>
          <a:custGeom>
            <a:avLst/>
            <a:gdLst/>
            <a:ahLst/>
            <a:cxnLst/>
            <a:rect l="l" t="t" r="r" b="b"/>
            <a:pathLst>
              <a:path w="68579" h="69214">
                <a:moveTo>
                  <a:pt x="32384" y="9144"/>
                </a:moveTo>
                <a:lnTo>
                  <a:pt x="19176" y="9144"/>
                </a:lnTo>
                <a:lnTo>
                  <a:pt x="20251" y="10541"/>
                </a:lnTo>
                <a:lnTo>
                  <a:pt x="20362" y="16256"/>
                </a:lnTo>
                <a:lnTo>
                  <a:pt x="20188" y="17653"/>
                </a:lnTo>
                <a:lnTo>
                  <a:pt x="19811" y="20193"/>
                </a:lnTo>
                <a:lnTo>
                  <a:pt x="19430" y="22352"/>
                </a:lnTo>
                <a:lnTo>
                  <a:pt x="18796" y="24892"/>
                </a:lnTo>
                <a:lnTo>
                  <a:pt x="8635" y="69087"/>
                </a:lnTo>
                <a:lnTo>
                  <a:pt x="21844" y="69087"/>
                </a:lnTo>
                <a:lnTo>
                  <a:pt x="29336" y="34671"/>
                </a:lnTo>
                <a:lnTo>
                  <a:pt x="29972" y="32385"/>
                </a:lnTo>
                <a:lnTo>
                  <a:pt x="32003" y="27812"/>
                </a:lnTo>
                <a:lnTo>
                  <a:pt x="33147" y="25654"/>
                </a:lnTo>
                <a:lnTo>
                  <a:pt x="34544" y="23622"/>
                </a:lnTo>
                <a:lnTo>
                  <a:pt x="35813" y="21590"/>
                </a:lnTo>
                <a:lnTo>
                  <a:pt x="37210" y="19812"/>
                </a:lnTo>
                <a:lnTo>
                  <a:pt x="39061" y="17653"/>
                </a:lnTo>
                <a:lnTo>
                  <a:pt x="32384" y="17653"/>
                </a:lnTo>
                <a:lnTo>
                  <a:pt x="31369" y="17272"/>
                </a:lnTo>
                <a:lnTo>
                  <a:pt x="32003" y="15748"/>
                </a:lnTo>
                <a:lnTo>
                  <a:pt x="32384" y="13843"/>
                </a:lnTo>
                <a:lnTo>
                  <a:pt x="32384" y="9144"/>
                </a:lnTo>
                <a:close/>
              </a:path>
              <a:path w="68579" h="69214">
                <a:moveTo>
                  <a:pt x="62356" y="0"/>
                </a:moveTo>
                <a:lnTo>
                  <a:pt x="54482" y="0"/>
                </a:lnTo>
                <a:lnTo>
                  <a:pt x="50037" y="1397"/>
                </a:lnTo>
                <a:lnTo>
                  <a:pt x="45720" y="4191"/>
                </a:lnTo>
                <a:lnTo>
                  <a:pt x="41401" y="7112"/>
                </a:lnTo>
                <a:lnTo>
                  <a:pt x="36956" y="11557"/>
                </a:lnTo>
                <a:lnTo>
                  <a:pt x="32384" y="17653"/>
                </a:lnTo>
                <a:lnTo>
                  <a:pt x="39061" y="17653"/>
                </a:lnTo>
                <a:lnTo>
                  <a:pt x="40258" y="16256"/>
                </a:lnTo>
                <a:lnTo>
                  <a:pt x="43179" y="13589"/>
                </a:lnTo>
                <a:lnTo>
                  <a:pt x="50037" y="9652"/>
                </a:lnTo>
                <a:lnTo>
                  <a:pt x="66364" y="9652"/>
                </a:lnTo>
                <a:lnTo>
                  <a:pt x="68199" y="889"/>
                </a:lnTo>
                <a:lnTo>
                  <a:pt x="65277" y="381"/>
                </a:lnTo>
                <a:lnTo>
                  <a:pt x="63880" y="254"/>
                </a:lnTo>
                <a:lnTo>
                  <a:pt x="62356" y="0"/>
                </a:lnTo>
                <a:close/>
              </a:path>
              <a:path w="68579" h="69214">
                <a:moveTo>
                  <a:pt x="25273" y="0"/>
                </a:moveTo>
                <a:lnTo>
                  <a:pt x="20065" y="0"/>
                </a:lnTo>
                <a:lnTo>
                  <a:pt x="18287" y="254"/>
                </a:lnTo>
                <a:lnTo>
                  <a:pt x="0" y="13081"/>
                </a:lnTo>
                <a:lnTo>
                  <a:pt x="4699" y="17399"/>
                </a:lnTo>
                <a:lnTo>
                  <a:pt x="5969" y="16002"/>
                </a:lnTo>
                <a:lnTo>
                  <a:pt x="7238" y="14859"/>
                </a:lnTo>
                <a:lnTo>
                  <a:pt x="13970" y="9652"/>
                </a:lnTo>
                <a:lnTo>
                  <a:pt x="14731" y="9271"/>
                </a:lnTo>
                <a:lnTo>
                  <a:pt x="15621" y="9144"/>
                </a:lnTo>
                <a:lnTo>
                  <a:pt x="32384" y="9144"/>
                </a:lnTo>
                <a:lnTo>
                  <a:pt x="32384" y="8255"/>
                </a:lnTo>
                <a:lnTo>
                  <a:pt x="31496" y="5461"/>
                </a:lnTo>
                <a:lnTo>
                  <a:pt x="27812" y="1016"/>
                </a:lnTo>
                <a:lnTo>
                  <a:pt x="25273" y="0"/>
                </a:lnTo>
                <a:close/>
              </a:path>
              <a:path w="68579" h="69214">
                <a:moveTo>
                  <a:pt x="66364" y="9652"/>
                </a:moveTo>
                <a:lnTo>
                  <a:pt x="52831" y="9652"/>
                </a:lnTo>
                <a:lnTo>
                  <a:pt x="54228" y="10287"/>
                </a:lnTo>
                <a:lnTo>
                  <a:pt x="56133" y="12700"/>
                </a:lnTo>
                <a:lnTo>
                  <a:pt x="56641" y="14605"/>
                </a:lnTo>
                <a:lnTo>
                  <a:pt x="56896" y="17272"/>
                </a:lnTo>
                <a:lnTo>
                  <a:pt x="64770" y="17272"/>
                </a:lnTo>
                <a:lnTo>
                  <a:pt x="66364" y="965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570344" y="1655317"/>
            <a:ext cx="68580" cy="69215"/>
          </a:xfrm>
          <a:custGeom>
            <a:avLst/>
            <a:gdLst/>
            <a:ahLst/>
            <a:cxnLst/>
            <a:rect l="l" t="t" r="r" b="b"/>
            <a:pathLst>
              <a:path w="68579" h="69214">
                <a:moveTo>
                  <a:pt x="21844" y="0"/>
                </a:moveTo>
                <a:lnTo>
                  <a:pt x="25273" y="0"/>
                </a:lnTo>
                <a:lnTo>
                  <a:pt x="27812" y="1016"/>
                </a:lnTo>
                <a:lnTo>
                  <a:pt x="29590" y="3175"/>
                </a:lnTo>
                <a:lnTo>
                  <a:pt x="31496" y="5461"/>
                </a:lnTo>
                <a:lnTo>
                  <a:pt x="32384" y="8255"/>
                </a:lnTo>
                <a:lnTo>
                  <a:pt x="32384" y="11811"/>
                </a:lnTo>
                <a:lnTo>
                  <a:pt x="32384" y="13843"/>
                </a:lnTo>
                <a:lnTo>
                  <a:pt x="32003" y="15748"/>
                </a:lnTo>
                <a:lnTo>
                  <a:pt x="31369" y="17272"/>
                </a:lnTo>
                <a:lnTo>
                  <a:pt x="32384" y="17653"/>
                </a:lnTo>
                <a:lnTo>
                  <a:pt x="54482" y="0"/>
                </a:lnTo>
                <a:lnTo>
                  <a:pt x="58927" y="0"/>
                </a:lnTo>
                <a:lnTo>
                  <a:pt x="60705" y="0"/>
                </a:lnTo>
                <a:lnTo>
                  <a:pt x="62356" y="0"/>
                </a:lnTo>
                <a:lnTo>
                  <a:pt x="63880" y="254"/>
                </a:lnTo>
                <a:lnTo>
                  <a:pt x="65277" y="381"/>
                </a:lnTo>
                <a:lnTo>
                  <a:pt x="66801" y="635"/>
                </a:lnTo>
                <a:lnTo>
                  <a:pt x="68199" y="889"/>
                </a:lnTo>
                <a:lnTo>
                  <a:pt x="64770" y="17272"/>
                </a:lnTo>
                <a:lnTo>
                  <a:pt x="56896" y="17272"/>
                </a:lnTo>
                <a:lnTo>
                  <a:pt x="56641" y="14605"/>
                </a:lnTo>
                <a:lnTo>
                  <a:pt x="56133" y="12700"/>
                </a:lnTo>
                <a:lnTo>
                  <a:pt x="55118" y="11430"/>
                </a:lnTo>
                <a:lnTo>
                  <a:pt x="54228" y="10287"/>
                </a:lnTo>
                <a:lnTo>
                  <a:pt x="52831" y="9652"/>
                </a:lnTo>
                <a:lnTo>
                  <a:pt x="51180" y="9652"/>
                </a:lnTo>
                <a:lnTo>
                  <a:pt x="50037" y="9652"/>
                </a:lnTo>
                <a:lnTo>
                  <a:pt x="48895" y="10033"/>
                </a:lnTo>
                <a:lnTo>
                  <a:pt x="38734" y="18034"/>
                </a:lnTo>
                <a:lnTo>
                  <a:pt x="37210" y="19812"/>
                </a:lnTo>
                <a:lnTo>
                  <a:pt x="35813" y="21590"/>
                </a:lnTo>
                <a:lnTo>
                  <a:pt x="34544" y="23622"/>
                </a:lnTo>
                <a:lnTo>
                  <a:pt x="33147" y="25654"/>
                </a:lnTo>
                <a:lnTo>
                  <a:pt x="21844" y="69087"/>
                </a:lnTo>
                <a:lnTo>
                  <a:pt x="8635" y="69087"/>
                </a:lnTo>
                <a:lnTo>
                  <a:pt x="18796" y="24892"/>
                </a:lnTo>
                <a:lnTo>
                  <a:pt x="19430" y="22352"/>
                </a:lnTo>
                <a:lnTo>
                  <a:pt x="19811" y="20193"/>
                </a:lnTo>
                <a:lnTo>
                  <a:pt x="20065" y="18415"/>
                </a:lnTo>
                <a:lnTo>
                  <a:pt x="20320" y="16764"/>
                </a:lnTo>
                <a:lnTo>
                  <a:pt x="20447" y="15240"/>
                </a:lnTo>
                <a:lnTo>
                  <a:pt x="20447" y="14097"/>
                </a:lnTo>
                <a:lnTo>
                  <a:pt x="20447" y="10795"/>
                </a:lnTo>
                <a:lnTo>
                  <a:pt x="19176" y="9144"/>
                </a:lnTo>
                <a:lnTo>
                  <a:pt x="16509" y="9144"/>
                </a:lnTo>
                <a:lnTo>
                  <a:pt x="15621" y="9144"/>
                </a:lnTo>
                <a:lnTo>
                  <a:pt x="14731" y="9271"/>
                </a:lnTo>
                <a:lnTo>
                  <a:pt x="13970" y="9652"/>
                </a:lnTo>
                <a:lnTo>
                  <a:pt x="13080" y="10033"/>
                </a:lnTo>
                <a:lnTo>
                  <a:pt x="12191" y="10541"/>
                </a:lnTo>
                <a:lnTo>
                  <a:pt x="11302" y="11176"/>
                </a:lnTo>
                <a:lnTo>
                  <a:pt x="10413" y="11811"/>
                </a:lnTo>
                <a:lnTo>
                  <a:pt x="9398" y="12700"/>
                </a:lnTo>
                <a:lnTo>
                  <a:pt x="8381" y="13716"/>
                </a:lnTo>
                <a:lnTo>
                  <a:pt x="7238" y="14859"/>
                </a:lnTo>
                <a:lnTo>
                  <a:pt x="5969" y="16002"/>
                </a:lnTo>
                <a:lnTo>
                  <a:pt x="4699" y="17399"/>
                </a:lnTo>
                <a:lnTo>
                  <a:pt x="0" y="13081"/>
                </a:lnTo>
                <a:lnTo>
                  <a:pt x="2285" y="10668"/>
                </a:lnTo>
                <a:lnTo>
                  <a:pt x="4318" y="8762"/>
                </a:lnTo>
                <a:lnTo>
                  <a:pt x="6223" y="7112"/>
                </a:lnTo>
                <a:lnTo>
                  <a:pt x="8127" y="5461"/>
                </a:lnTo>
                <a:lnTo>
                  <a:pt x="20065" y="0"/>
                </a:lnTo>
                <a:lnTo>
                  <a:pt x="2184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705600" y="1586436"/>
            <a:ext cx="133375" cy="6938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720078" y="1643507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4" h="12700">
                <a:moveTo>
                  <a:pt x="0" y="12319"/>
                </a:moveTo>
                <a:lnTo>
                  <a:pt x="114680" y="12319"/>
                </a:lnTo>
                <a:lnTo>
                  <a:pt x="114680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720078" y="1604899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4" h="12700">
                <a:moveTo>
                  <a:pt x="0" y="12319"/>
                </a:moveTo>
                <a:lnTo>
                  <a:pt x="114680" y="12319"/>
                </a:lnTo>
                <a:lnTo>
                  <a:pt x="114680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715506" y="1638935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715506" y="1600327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90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899147" y="1537716"/>
            <a:ext cx="121157" cy="14858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909307" y="1551813"/>
            <a:ext cx="111506" cy="13906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543300" y="1904974"/>
            <a:ext cx="142519" cy="14251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553586" y="1919097"/>
            <a:ext cx="132587" cy="1324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806952" y="1866912"/>
            <a:ext cx="936498" cy="224015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426708" y="2203729"/>
            <a:ext cx="128803" cy="14551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437248" y="2219198"/>
            <a:ext cx="119125" cy="13614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568440" y="2186952"/>
            <a:ext cx="520433" cy="19582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7044055" y="2377439"/>
            <a:ext cx="41910" cy="6350"/>
          </a:xfrm>
          <a:custGeom>
            <a:avLst/>
            <a:gdLst/>
            <a:ahLst/>
            <a:cxnLst/>
            <a:rect l="l" t="t" r="r" b="b"/>
            <a:pathLst>
              <a:path w="41909" h="6350">
                <a:moveTo>
                  <a:pt x="0" y="6350"/>
                </a:moveTo>
                <a:lnTo>
                  <a:pt x="41401" y="6350"/>
                </a:lnTo>
                <a:lnTo>
                  <a:pt x="41401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7077773" y="2213610"/>
            <a:ext cx="0" cy="163830"/>
          </a:xfrm>
          <a:custGeom>
            <a:avLst/>
            <a:gdLst/>
            <a:ahLst/>
            <a:cxnLst/>
            <a:rect l="l" t="t" r="r" b="b"/>
            <a:pathLst>
              <a:path h="163830">
                <a:moveTo>
                  <a:pt x="0" y="0"/>
                </a:moveTo>
                <a:lnTo>
                  <a:pt x="0" y="163830"/>
                </a:lnTo>
              </a:path>
            </a:pathLst>
          </a:custGeom>
          <a:ln w="15366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7044055" y="2207260"/>
            <a:ext cx="41910" cy="6350"/>
          </a:xfrm>
          <a:custGeom>
            <a:avLst/>
            <a:gdLst/>
            <a:ahLst/>
            <a:cxnLst/>
            <a:rect l="l" t="t" r="r" b="b"/>
            <a:pathLst>
              <a:path w="41909" h="6350">
                <a:moveTo>
                  <a:pt x="0" y="6350"/>
                </a:moveTo>
                <a:lnTo>
                  <a:pt x="41401" y="6350"/>
                </a:lnTo>
                <a:lnTo>
                  <a:pt x="41401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584188" y="2377439"/>
            <a:ext cx="41910" cy="6350"/>
          </a:xfrm>
          <a:custGeom>
            <a:avLst/>
            <a:gdLst/>
            <a:ahLst/>
            <a:cxnLst/>
            <a:rect l="l" t="t" r="r" b="b"/>
            <a:pathLst>
              <a:path w="41909" h="6350">
                <a:moveTo>
                  <a:pt x="0" y="6350"/>
                </a:moveTo>
                <a:lnTo>
                  <a:pt x="41528" y="6350"/>
                </a:lnTo>
                <a:lnTo>
                  <a:pt x="41528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591934" y="2213610"/>
            <a:ext cx="0" cy="163830"/>
          </a:xfrm>
          <a:custGeom>
            <a:avLst/>
            <a:gdLst/>
            <a:ahLst/>
            <a:cxnLst/>
            <a:rect l="l" t="t" r="r" b="b"/>
            <a:pathLst>
              <a:path h="163830">
                <a:moveTo>
                  <a:pt x="0" y="0"/>
                </a:moveTo>
                <a:lnTo>
                  <a:pt x="0" y="163830"/>
                </a:lnTo>
              </a:path>
            </a:pathLst>
          </a:custGeom>
          <a:ln w="15493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584188" y="2207260"/>
            <a:ext cx="41910" cy="6350"/>
          </a:xfrm>
          <a:custGeom>
            <a:avLst/>
            <a:gdLst/>
            <a:ahLst/>
            <a:cxnLst/>
            <a:rect l="l" t="t" r="r" b="b"/>
            <a:pathLst>
              <a:path w="41909" h="6350">
                <a:moveTo>
                  <a:pt x="0" y="6350"/>
                </a:moveTo>
                <a:lnTo>
                  <a:pt x="41528" y="6350"/>
                </a:lnTo>
                <a:lnTo>
                  <a:pt x="41528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7044055" y="2206879"/>
            <a:ext cx="41910" cy="177800"/>
          </a:xfrm>
          <a:custGeom>
            <a:avLst/>
            <a:gdLst/>
            <a:ahLst/>
            <a:cxnLst/>
            <a:rect l="l" t="t" r="r" b="b"/>
            <a:pathLst>
              <a:path w="41909" h="177800">
                <a:moveTo>
                  <a:pt x="0" y="0"/>
                </a:moveTo>
                <a:lnTo>
                  <a:pt x="41401" y="0"/>
                </a:lnTo>
                <a:lnTo>
                  <a:pt x="41401" y="177292"/>
                </a:lnTo>
                <a:lnTo>
                  <a:pt x="0" y="177292"/>
                </a:lnTo>
                <a:lnTo>
                  <a:pt x="0" y="170180"/>
                </a:lnTo>
                <a:lnTo>
                  <a:pt x="26035" y="170180"/>
                </a:lnTo>
                <a:lnTo>
                  <a:pt x="26035" y="7112"/>
                </a:lnTo>
                <a:lnTo>
                  <a:pt x="0" y="711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579616" y="2202179"/>
            <a:ext cx="166340" cy="186562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642607" y="2222373"/>
            <a:ext cx="100330" cy="130175"/>
          </a:xfrm>
          <a:custGeom>
            <a:avLst/>
            <a:gdLst/>
            <a:ahLst/>
            <a:cxnLst/>
            <a:rect l="l" t="t" r="r" b="b"/>
            <a:pathLst>
              <a:path w="100329" h="130175">
                <a:moveTo>
                  <a:pt x="73406" y="0"/>
                </a:moveTo>
                <a:lnTo>
                  <a:pt x="67564" y="0"/>
                </a:lnTo>
                <a:lnTo>
                  <a:pt x="60108" y="456"/>
                </a:lnTo>
                <a:lnTo>
                  <a:pt x="22830" y="22098"/>
                </a:lnTo>
                <a:lnTo>
                  <a:pt x="4699" y="59309"/>
                </a:lnTo>
                <a:lnTo>
                  <a:pt x="0" y="90424"/>
                </a:lnTo>
                <a:lnTo>
                  <a:pt x="571" y="99546"/>
                </a:lnTo>
                <a:lnTo>
                  <a:pt x="27467" y="129282"/>
                </a:lnTo>
                <a:lnTo>
                  <a:pt x="35687" y="129921"/>
                </a:lnTo>
                <a:lnTo>
                  <a:pt x="39624" y="129921"/>
                </a:lnTo>
                <a:lnTo>
                  <a:pt x="43307" y="129412"/>
                </a:lnTo>
                <a:lnTo>
                  <a:pt x="50800" y="127635"/>
                </a:lnTo>
                <a:lnTo>
                  <a:pt x="55880" y="125729"/>
                </a:lnTo>
                <a:lnTo>
                  <a:pt x="62357" y="122681"/>
                </a:lnTo>
                <a:lnTo>
                  <a:pt x="75680" y="122681"/>
                </a:lnTo>
                <a:lnTo>
                  <a:pt x="75874" y="121792"/>
                </a:lnTo>
                <a:lnTo>
                  <a:pt x="30861" y="121792"/>
                </a:lnTo>
                <a:lnTo>
                  <a:pt x="25653" y="119634"/>
                </a:lnTo>
                <a:lnTo>
                  <a:pt x="19050" y="110743"/>
                </a:lnTo>
                <a:lnTo>
                  <a:pt x="17399" y="103631"/>
                </a:lnTo>
                <a:lnTo>
                  <a:pt x="17440" y="85851"/>
                </a:lnTo>
                <a:lnTo>
                  <a:pt x="27686" y="44068"/>
                </a:lnTo>
                <a:lnTo>
                  <a:pt x="38608" y="24129"/>
                </a:lnTo>
                <a:lnTo>
                  <a:pt x="42672" y="18796"/>
                </a:lnTo>
                <a:lnTo>
                  <a:pt x="46990" y="14731"/>
                </a:lnTo>
                <a:lnTo>
                  <a:pt x="51562" y="12191"/>
                </a:lnTo>
                <a:lnTo>
                  <a:pt x="56007" y="9525"/>
                </a:lnTo>
                <a:lnTo>
                  <a:pt x="60960" y="8127"/>
                </a:lnTo>
                <a:lnTo>
                  <a:pt x="99067" y="8127"/>
                </a:lnTo>
                <a:lnTo>
                  <a:pt x="99822" y="4825"/>
                </a:lnTo>
                <a:lnTo>
                  <a:pt x="93980" y="3048"/>
                </a:lnTo>
                <a:lnTo>
                  <a:pt x="88646" y="1777"/>
                </a:lnTo>
                <a:lnTo>
                  <a:pt x="78867" y="253"/>
                </a:lnTo>
                <a:lnTo>
                  <a:pt x="73406" y="0"/>
                </a:lnTo>
                <a:close/>
              </a:path>
              <a:path w="100329" h="130175">
                <a:moveTo>
                  <a:pt x="75680" y="122681"/>
                </a:moveTo>
                <a:lnTo>
                  <a:pt x="62357" y="122681"/>
                </a:lnTo>
                <a:lnTo>
                  <a:pt x="67183" y="129921"/>
                </a:lnTo>
                <a:lnTo>
                  <a:pt x="74549" y="127888"/>
                </a:lnTo>
                <a:lnTo>
                  <a:pt x="75680" y="122681"/>
                </a:lnTo>
                <a:close/>
              </a:path>
              <a:path w="100329" h="130175">
                <a:moveTo>
                  <a:pt x="95503" y="70992"/>
                </a:moveTo>
                <a:lnTo>
                  <a:pt x="58293" y="70992"/>
                </a:lnTo>
                <a:lnTo>
                  <a:pt x="57276" y="75564"/>
                </a:lnTo>
                <a:lnTo>
                  <a:pt x="60451" y="75691"/>
                </a:lnTo>
                <a:lnTo>
                  <a:pt x="62738" y="76453"/>
                </a:lnTo>
                <a:lnTo>
                  <a:pt x="64262" y="77597"/>
                </a:lnTo>
                <a:lnTo>
                  <a:pt x="65659" y="78739"/>
                </a:lnTo>
                <a:lnTo>
                  <a:pt x="66421" y="80772"/>
                </a:lnTo>
                <a:lnTo>
                  <a:pt x="66325" y="88518"/>
                </a:lnTo>
                <a:lnTo>
                  <a:pt x="53213" y="117855"/>
                </a:lnTo>
                <a:lnTo>
                  <a:pt x="50926" y="119252"/>
                </a:lnTo>
                <a:lnTo>
                  <a:pt x="48387" y="120268"/>
                </a:lnTo>
                <a:lnTo>
                  <a:pt x="43052" y="121538"/>
                </a:lnTo>
                <a:lnTo>
                  <a:pt x="40513" y="121792"/>
                </a:lnTo>
                <a:lnTo>
                  <a:pt x="75874" y="121792"/>
                </a:lnTo>
                <a:lnTo>
                  <a:pt x="84852" y="83276"/>
                </a:lnTo>
                <a:lnTo>
                  <a:pt x="86614" y="80137"/>
                </a:lnTo>
                <a:lnTo>
                  <a:pt x="87375" y="78866"/>
                </a:lnTo>
                <a:lnTo>
                  <a:pt x="88392" y="77850"/>
                </a:lnTo>
                <a:lnTo>
                  <a:pt x="90424" y="76580"/>
                </a:lnTo>
                <a:lnTo>
                  <a:pt x="92201" y="76073"/>
                </a:lnTo>
                <a:lnTo>
                  <a:pt x="94488" y="75564"/>
                </a:lnTo>
                <a:lnTo>
                  <a:pt x="95503" y="70992"/>
                </a:lnTo>
                <a:close/>
              </a:path>
              <a:path w="100329" h="130175">
                <a:moveTo>
                  <a:pt x="99067" y="8127"/>
                </a:moveTo>
                <a:lnTo>
                  <a:pt x="72644" y="8127"/>
                </a:lnTo>
                <a:lnTo>
                  <a:pt x="77216" y="9778"/>
                </a:lnTo>
                <a:lnTo>
                  <a:pt x="80137" y="13207"/>
                </a:lnTo>
                <a:lnTo>
                  <a:pt x="82931" y="16637"/>
                </a:lnTo>
                <a:lnTo>
                  <a:pt x="84709" y="22098"/>
                </a:lnTo>
                <a:lnTo>
                  <a:pt x="85217" y="29844"/>
                </a:lnTo>
                <a:lnTo>
                  <a:pt x="94107" y="29844"/>
                </a:lnTo>
                <a:lnTo>
                  <a:pt x="99067" y="812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642607" y="2222373"/>
            <a:ext cx="100330" cy="130175"/>
          </a:xfrm>
          <a:custGeom>
            <a:avLst/>
            <a:gdLst/>
            <a:ahLst/>
            <a:cxnLst/>
            <a:rect l="l" t="t" r="r" b="b"/>
            <a:pathLst>
              <a:path w="100329" h="130175">
                <a:moveTo>
                  <a:pt x="67564" y="0"/>
                </a:moveTo>
                <a:lnTo>
                  <a:pt x="73406" y="0"/>
                </a:lnTo>
                <a:lnTo>
                  <a:pt x="78867" y="253"/>
                </a:lnTo>
                <a:lnTo>
                  <a:pt x="83693" y="1015"/>
                </a:lnTo>
                <a:lnTo>
                  <a:pt x="88646" y="1777"/>
                </a:lnTo>
                <a:lnTo>
                  <a:pt x="93980" y="3048"/>
                </a:lnTo>
                <a:lnTo>
                  <a:pt x="99822" y="4825"/>
                </a:lnTo>
                <a:lnTo>
                  <a:pt x="94107" y="29844"/>
                </a:lnTo>
                <a:lnTo>
                  <a:pt x="85217" y="29844"/>
                </a:lnTo>
                <a:lnTo>
                  <a:pt x="84709" y="22098"/>
                </a:lnTo>
                <a:lnTo>
                  <a:pt x="82931" y="16637"/>
                </a:lnTo>
                <a:lnTo>
                  <a:pt x="80137" y="13207"/>
                </a:lnTo>
                <a:lnTo>
                  <a:pt x="77216" y="9778"/>
                </a:lnTo>
                <a:lnTo>
                  <a:pt x="72644" y="8127"/>
                </a:lnTo>
                <a:lnTo>
                  <a:pt x="66167" y="8127"/>
                </a:lnTo>
                <a:lnTo>
                  <a:pt x="60960" y="8127"/>
                </a:lnTo>
                <a:lnTo>
                  <a:pt x="56007" y="9525"/>
                </a:lnTo>
                <a:lnTo>
                  <a:pt x="51562" y="12191"/>
                </a:lnTo>
                <a:lnTo>
                  <a:pt x="46990" y="14731"/>
                </a:lnTo>
                <a:lnTo>
                  <a:pt x="42672" y="18796"/>
                </a:lnTo>
                <a:lnTo>
                  <a:pt x="38608" y="24129"/>
                </a:lnTo>
                <a:lnTo>
                  <a:pt x="34544" y="29337"/>
                </a:lnTo>
                <a:lnTo>
                  <a:pt x="20066" y="69341"/>
                </a:lnTo>
                <a:lnTo>
                  <a:pt x="17399" y="86232"/>
                </a:lnTo>
                <a:lnTo>
                  <a:pt x="17399" y="93979"/>
                </a:lnTo>
                <a:lnTo>
                  <a:pt x="17399" y="103631"/>
                </a:lnTo>
                <a:lnTo>
                  <a:pt x="19050" y="110743"/>
                </a:lnTo>
                <a:lnTo>
                  <a:pt x="22351" y="115188"/>
                </a:lnTo>
                <a:lnTo>
                  <a:pt x="25653" y="119634"/>
                </a:lnTo>
                <a:lnTo>
                  <a:pt x="30861" y="121792"/>
                </a:lnTo>
                <a:lnTo>
                  <a:pt x="37973" y="121792"/>
                </a:lnTo>
                <a:lnTo>
                  <a:pt x="40513" y="121792"/>
                </a:lnTo>
                <a:lnTo>
                  <a:pt x="43052" y="121538"/>
                </a:lnTo>
                <a:lnTo>
                  <a:pt x="45720" y="120903"/>
                </a:lnTo>
                <a:lnTo>
                  <a:pt x="48387" y="120268"/>
                </a:lnTo>
                <a:lnTo>
                  <a:pt x="50926" y="119252"/>
                </a:lnTo>
                <a:lnTo>
                  <a:pt x="53213" y="117855"/>
                </a:lnTo>
                <a:lnTo>
                  <a:pt x="55625" y="116459"/>
                </a:lnTo>
                <a:lnTo>
                  <a:pt x="57658" y="114553"/>
                </a:lnTo>
                <a:lnTo>
                  <a:pt x="59436" y="112140"/>
                </a:lnTo>
                <a:lnTo>
                  <a:pt x="61214" y="109727"/>
                </a:lnTo>
                <a:lnTo>
                  <a:pt x="62484" y="106679"/>
                </a:lnTo>
                <a:lnTo>
                  <a:pt x="63373" y="102997"/>
                </a:lnTo>
                <a:lnTo>
                  <a:pt x="64389" y="98678"/>
                </a:lnTo>
                <a:lnTo>
                  <a:pt x="65786" y="92837"/>
                </a:lnTo>
                <a:lnTo>
                  <a:pt x="66421" y="87756"/>
                </a:lnTo>
                <a:lnTo>
                  <a:pt x="66421" y="83692"/>
                </a:lnTo>
                <a:lnTo>
                  <a:pt x="66421" y="80772"/>
                </a:lnTo>
                <a:lnTo>
                  <a:pt x="57276" y="75564"/>
                </a:lnTo>
                <a:lnTo>
                  <a:pt x="58293" y="70992"/>
                </a:lnTo>
                <a:lnTo>
                  <a:pt x="95503" y="70992"/>
                </a:lnTo>
                <a:lnTo>
                  <a:pt x="94488" y="75564"/>
                </a:lnTo>
                <a:lnTo>
                  <a:pt x="92201" y="76073"/>
                </a:lnTo>
                <a:lnTo>
                  <a:pt x="90424" y="76580"/>
                </a:lnTo>
                <a:lnTo>
                  <a:pt x="89408" y="77215"/>
                </a:lnTo>
                <a:lnTo>
                  <a:pt x="88392" y="77850"/>
                </a:lnTo>
                <a:lnTo>
                  <a:pt x="87375" y="78866"/>
                </a:lnTo>
                <a:lnTo>
                  <a:pt x="86614" y="80137"/>
                </a:lnTo>
                <a:lnTo>
                  <a:pt x="85725" y="81406"/>
                </a:lnTo>
                <a:lnTo>
                  <a:pt x="84836" y="83312"/>
                </a:lnTo>
                <a:lnTo>
                  <a:pt x="74549" y="127888"/>
                </a:lnTo>
                <a:lnTo>
                  <a:pt x="67183" y="129921"/>
                </a:lnTo>
                <a:lnTo>
                  <a:pt x="62357" y="122681"/>
                </a:lnTo>
                <a:lnTo>
                  <a:pt x="55880" y="125729"/>
                </a:lnTo>
                <a:lnTo>
                  <a:pt x="50800" y="127635"/>
                </a:lnTo>
                <a:lnTo>
                  <a:pt x="47117" y="128524"/>
                </a:lnTo>
                <a:lnTo>
                  <a:pt x="43307" y="129412"/>
                </a:lnTo>
                <a:lnTo>
                  <a:pt x="39624" y="129921"/>
                </a:lnTo>
                <a:lnTo>
                  <a:pt x="35687" y="129921"/>
                </a:lnTo>
                <a:lnTo>
                  <a:pt x="2285" y="107489"/>
                </a:lnTo>
                <a:lnTo>
                  <a:pt x="0" y="90424"/>
                </a:lnTo>
                <a:lnTo>
                  <a:pt x="287" y="83276"/>
                </a:lnTo>
                <a:lnTo>
                  <a:pt x="10382" y="43021"/>
                </a:lnTo>
                <a:lnTo>
                  <a:pt x="33573" y="11588"/>
                </a:lnTo>
                <a:lnTo>
                  <a:pt x="60108" y="456"/>
                </a:lnTo>
                <a:lnTo>
                  <a:pt x="6756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758940" y="2186952"/>
            <a:ext cx="265950" cy="19582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774815" y="2207260"/>
            <a:ext cx="247015" cy="176530"/>
          </a:xfrm>
          <a:custGeom>
            <a:avLst/>
            <a:gdLst/>
            <a:ahLst/>
            <a:cxnLst/>
            <a:rect l="l" t="t" r="r" b="b"/>
            <a:pathLst>
              <a:path w="247015" h="176530">
                <a:moveTo>
                  <a:pt x="190500" y="0"/>
                </a:moveTo>
                <a:lnTo>
                  <a:pt x="187959" y="7112"/>
                </a:lnTo>
                <a:lnTo>
                  <a:pt x="198179" y="11566"/>
                </a:lnTo>
                <a:lnTo>
                  <a:pt x="206946" y="17700"/>
                </a:lnTo>
                <a:lnTo>
                  <a:pt x="228044" y="58483"/>
                </a:lnTo>
                <a:lnTo>
                  <a:pt x="230631" y="87249"/>
                </a:lnTo>
                <a:lnTo>
                  <a:pt x="229987" y="102822"/>
                </a:lnTo>
                <a:lnTo>
                  <a:pt x="220217" y="140969"/>
                </a:lnTo>
                <a:lnTo>
                  <a:pt x="188213" y="169290"/>
                </a:lnTo>
                <a:lnTo>
                  <a:pt x="190500" y="176402"/>
                </a:lnTo>
                <a:lnTo>
                  <a:pt x="224182" y="156382"/>
                </a:lnTo>
                <a:lnTo>
                  <a:pt x="243141" y="119427"/>
                </a:lnTo>
                <a:lnTo>
                  <a:pt x="246760" y="88264"/>
                </a:lnTo>
                <a:lnTo>
                  <a:pt x="245854" y="72044"/>
                </a:lnTo>
                <a:lnTo>
                  <a:pt x="232155" y="30861"/>
                </a:lnTo>
                <a:lnTo>
                  <a:pt x="203259" y="4572"/>
                </a:lnTo>
                <a:lnTo>
                  <a:pt x="190500" y="0"/>
                </a:lnTo>
                <a:close/>
              </a:path>
              <a:path w="247015" h="176530">
                <a:moveTo>
                  <a:pt x="56260" y="0"/>
                </a:moveTo>
                <a:lnTo>
                  <a:pt x="22649" y="20002"/>
                </a:lnTo>
                <a:lnTo>
                  <a:pt x="3635" y="57086"/>
                </a:lnTo>
                <a:lnTo>
                  <a:pt x="0" y="88264"/>
                </a:lnTo>
                <a:lnTo>
                  <a:pt x="904" y="104483"/>
                </a:lnTo>
                <a:lnTo>
                  <a:pt x="14477" y="145541"/>
                </a:lnTo>
                <a:lnTo>
                  <a:pt x="43428" y="171777"/>
                </a:lnTo>
                <a:lnTo>
                  <a:pt x="56260" y="176402"/>
                </a:lnTo>
                <a:lnTo>
                  <a:pt x="58546" y="169290"/>
                </a:lnTo>
                <a:lnTo>
                  <a:pt x="48474" y="164812"/>
                </a:lnTo>
                <a:lnTo>
                  <a:pt x="39782" y="158607"/>
                </a:lnTo>
                <a:lnTo>
                  <a:pt x="18716" y="116966"/>
                </a:lnTo>
                <a:lnTo>
                  <a:pt x="16128" y="87249"/>
                </a:lnTo>
                <a:lnTo>
                  <a:pt x="16773" y="72199"/>
                </a:lnTo>
                <a:lnTo>
                  <a:pt x="26542" y="35051"/>
                </a:lnTo>
                <a:lnTo>
                  <a:pt x="58800" y="7112"/>
                </a:lnTo>
                <a:lnTo>
                  <a:pt x="5626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962775" y="2207260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30">
                <a:moveTo>
                  <a:pt x="2540" y="0"/>
                </a:moveTo>
                <a:lnTo>
                  <a:pt x="36151" y="20002"/>
                </a:lnTo>
                <a:lnTo>
                  <a:pt x="55165" y="57086"/>
                </a:lnTo>
                <a:lnTo>
                  <a:pt x="58800" y="88264"/>
                </a:lnTo>
                <a:lnTo>
                  <a:pt x="57896" y="104483"/>
                </a:lnTo>
                <a:lnTo>
                  <a:pt x="44323" y="145541"/>
                </a:lnTo>
                <a:lnTo>
                  <a:pt x="15355" y="171777"/>
                </a:lnTo>
                <a:lnTo>
                  <a:pt x="2540" y="176402"/>
                </a:lnTo>
                <a:lnTo>
                  <a:pt x="253" y="169290"/>
                </a:lnTo>
                <a:lnTo>
                  <a:pt x="10326" y="164812"/>
                </a:lnTo>
                <a:lnTo>
                  <a:pt x="19018" y="158607"/>
                </a:lnTo>
                <a:lnTo>
                  <a:pt x="40084" y="116967"/>
                </a:lnTo>
                <a:lnTo>
                  <a:pt x="42672" y="87249"/>
                </a:lnTo>
                <a:lnTo>
                  <a:pt x="42027" y="72199"/>
                </a:lnTo>
                <a:lnTo>
                  <a:pt x="32257" y="35051"/>
                </a:lnTo>
                <a:lnTo>
                  <a:pt x="0" y="7112"/>
                </a:lnTo>
                <a:lnTo>
                  <a:pt x="254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770243" y="2202154"/>
            <a:ext cx="181482" cy="18608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836156" y="2222373"/>
            <a:ext cx="111760" cy="128905"/>
          </a:xfrm>
          <a:custGeom>
            <a:avLst/>
            <a:gdLst/>
            <a:ahLst/>
            <a:cxnLst/>
            <a:rect l="l" t="t" r="r" b="b"/>
            <a:pathLst>
              <a:path w="111759" h="128905">
                <a:moveTo>
                  <a:pt x="93599" y="0"/>
                </a:moveTo>
                <a:lnTo>
                  <a:pt x="79628" y="0"/>
                </a:lnTo>
                <a:lnTo>
                  <a:pt x="19501" y="103759"/>
                </a:lnTo>
                <a:lnTo>
                  <a:pt x="16510" y="108965"/>
                </a:lnTo>
                <a:lnTo>
                  <a:pt x="13843" y="113284"/>
                </a:lnTo>
                <a:lnTo>
                  <a:pt x="11811" y="115824"/>
                </a:lnTo>
                <a:lnTo>
                  <a:pt x="9905" y="118363"/>
                </a:lnTo>
                <a:lnTo>
                  <a:pt x="8127" y="120268"/>
                </a:lnTo>
                <a:lnTo>
                  <a:pt x="6476" y="121538"/>
                </a:lnTo>
                <a:lnTo>
                  <a:pt x="4699" y="122809"/>
                </a:lnTo>
                <a:lnTo>
                  <a:pt x="2921" y="123571"/>
                </a:lnTo>
                <a:lnTo>
                  <a:pt x="1016" y="123825"/>
                </a:lnTo>
                <a:lnTo>
                  <a:pt x="0" y="128397"/>
                </a:lnTo>
                <a:lnTo>
                  <a:pt x="37973" y="128397"/>
                </a:lnTo>
                <a:lnTo>
                  <a:pt x="38989" y="123825"/>
                </a:lnTo>
                <a:lnTo>
                  <a:pt x="32766" y="122809"/>
                </a:lnTo>
                <a:lnTo>
                  <a:pt x="29591" y="119761"/>
                </a:lnTo>
                <a:lnTo>
                  <a:pt x="29591" y="112140"/>
                </a:lnTo>
                <a:lnTo>
                  <a:pt x="30225" y="109474"/>
                </a:lnTo>
                <a:lnTo>
                  <a:pt x="31242" y="106425"/>
                </a:lnTo>
                <a:lnTo>
                  <a:pt x="32385" y="103377"/>
                </a:lnTo>
                <a:lnTo>
                  <a:pt x="34163" y="99694"/>
                </a:lnTo>
                <a:lnTo>
                  <a:pt x="41655" y="86232"/>
                </a:lnTo>
                <a:lnTo>
                  <a:pt x="99199" y="86232"/>
                </a:lnTo>
                <a:lnTo>
                  <a:pt x="98680" y="78231"/>
                </a:lnTo>
                <a:lnTo>
                  <a:pt x="45847" y="78231"/>
                </a:lnTo>
                <a:lnTo>
                  <a:pt x="78994" y="19557"/>
                </a:lnTo>
                <a:lnTo>
                  <a:pt x="94869" y="19557"/>
                </a:lnTo>
                <a:lnTo>
                  <a:pt x="93599" y="0"/>
                </a:lnTo>
                <a:close/>
              </a:path>
              <a:path w="111759" h="128905">
                <a:moveTo>
                  <a:pt x="99199" y="86232"/>
                </a:moveTo>
                <a:lnTo>
                  <a:pt x="82676" y="86232"/>
                </a:lnTo>
                <a:lnTo>
                  <a:pt x="83376" y="99694"/>
                </a:lnTo>
                <a:lnTo>
                  <a:pt x="83530" y="102997"/>
                </a:lnTo>
                <a:lnTo>
                  <a:pt x="72644" y="123825"/>
                </a:lnTo>
                <a:lnTo>
                  <a:pt x="71627" y="128397"/>
                </a:lnTo>
                <a:lnTo>
                  <a:pt x="110363" y="128397"/>
                </a:lnTo>
                <a:lnTo>
                  <a:pt x="111378" y="123825"/>
                </a:lnTo>
                <a:lnTo>
                  <a:pt x="108712" y="123443"/>
                </a:lnTo>
                <a:lnTo>
                  <a:pt x="106679" y="122554"/>
                </a:lnTo>
                <a:lnTo>
                  <a:pt x="100288" y="102997"/>
                </a:lnTo>
                <a:lnTo>
                  <a:pt x="99199" y="86232"/>
                </a:lnTo>
                <a:close/>
              </a:path>
              <a:path w="111759" h="128905">
                <a:moveTo>
                  <a:pt x="94869" y="19557"/>
                </a:moveTo>
                <a:lnTo>
                  <a:pt x="80010" y="19557"/>
                </a:lnTo>
                <a:lnTo>
                  <a:pt x="80391" y="38988"/>
                </a:lnTo>
                <a:lnTo>
                  <a:pt x="80645" y="48260"/>
                </a:lnTo>
                <a:lnTo>
                  <a:pt x="82296" y="78231"/>
                </a:lnTo>
                <a:lnTo>
                  <a:pt x="98680" y="78231"/>
                </a:lnTo>
                <a:lnTo>
                  <a:pt x="94869" y="1955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882003" y="2241930"/>
            <a:ext cx="36830" cy="59055"/>
          </a:xfrm>
          <a:custGeom>
            <a:avLst/>
            <a:gdLst/>
            <a:ahLst/>
            <a:cxnLst/>
            <a:rect l="l" t="t" r="r" b="b"/>
            <a:pathLst>
              <a:path w="36829" h="59055">
                <a:moveTo>
                  <a:pt x="33147" y="0"/>
                </a:moveTo>
                <a:lnTo>
                  <a:pt x="0" y="58674"/>
                </a:lnTo>
                <a:lnTo>
                  <a:pt x="36449" y="58674"/>
                </a:lnTo>
                <a:lnTo>
                  <a:pt x="34798" y="28702"/>
                </a:lnTo>
                <a:lnTo>
                  <a:pt x="34671" y="24511"/>
                </a:lnTo>
                <a:lnTo>
                  <a:pt x="34544" y="19431"/>
                </a:lnTo>
                <a:lnTo>
                  <a:pt x="34417" y="13335"/>
                </a:lnTo>
                <a:lnTo>
                  <a:pt x="34290" y="7112"/>
                </a:lnTo>
                <a:lnTo>
                  <a:pt x="34163" y="2794"/>
                </a:lnTo>
                <a:lnTo>
                  <a:pt x="34163" y="0"/>
                </a:lnTo>
                <a:lnTo>
                  <a:pt x="3314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836156" y="2222373"/>
            <a:ext cx="111760" cy="128905"/>
          </a:xfrm>
          <a:custGeom>
            <a:avLst/>
            <a:gdLst/>
            <a:ahLst/>
            <a:cxnLst/>
            <a:rect l="l" t="t" r="r" b="b"/>
            <a:pathLst>
              <a:path w="111759" h="128905">
                <a:moveTo>
                  <a:pt x="79628" y="0"/>
                </a:moveTo>
                <a:lnTo>
                  <a:pt x="93599" y="0"/>
                </a:lnTo>
                <a:lnTo>
                  <a:pt x="100329" y="103631"/>
                </a:lnTo>
                <a:lnTo>
                  <a:pt x="100584" y="108585"/>
                </a:lnTo>
                <a:lnTo>
                  <a:pt x="101219" y="112394"/>
                </a:lnTo>
                <a:lnTo>
                  <a:pt x="101980" y="115188"/>
                </a:lnTo>
                <a:lnTo>
                  <a:pt x="102743" y="117855"/>
                </a:lnTo>
                <a:lnTo>
                  <a:pt x="103886" y="120014"/>
                </a:lnTo>
                <a:lnTo>
                  <a:pt x="105283" y="121285"/>
                </a:lnTo>
                <a:lnTo>
                  <a:pt x="106679" y="122554"/>
                </a:lnTo>
                <a:lnTo>
                  <a:pt x="108712" y="123443"/>
                </a:lnTo>
                <a:lnTo>
                  <a:pt x="111378" y="123825"/>
                </a:lnTo>
                <a:lnTo>
                  <a:pt x="110363" y="128397"/>
                </a:lnTo>
                <a:lnTo>
                  <a:pt x="71627" y="128397"/>
                </a:lnTo>
                <a:lnTo>
                  <a:pt x="72644" y="123825"/>
                </a:lnTo>
                <a:lnTo>
                  <a:pt x="76326" y="123571"/>
                </a:lnTo>
                <a:lnTo>
                  <a:pt x="79121" y="122047"/>
                </a:lnTo>
                <a:lnTo>
                  <a:pt x="80899" y="119506"/>
                </a:lnTo>
                <a:lnTo>
                  <a:pt x="82676" y="116966"/>
                </a:lnTo>
                <a:lnTo>
                  <a:pt x="83566" y="112522"/>
                </a:lnTo>
                <a:lnTo>
                  <a:pt x="83566" y="106172"/>
                </a:lnTo>
                <a:lnTo>
                  <a:pt x="83566" y="103759"/>
                </a:lnTo>
                <a:lnTo>
                  <a:pt x="83439" y="101091"/>
                </a:lnTo>
                <a:lnTo>
                  <a:pt x="83312" y="98298"/>
                </a:lnTo>
                <a:lnTo>
                  <a:pt x="82676" y="86232"/>
                </a:lnTo>
                <a:lnTo>
                  <a:pt x="41655" y="86232"/>
                </a:lnTo>
                <a:lnTo>
                  <a:pt x="36575" y="95376"/>
                </a:lnTo>
                <a:lnTo>
                  <a:pt x="34163" y="99694"/>
                </a:lnTo>
                <a:lnTo>
                  <a:pt x="32385" y="103377"/>
                </a:lnTo>
                <a:lnTo>
                  <a:pt x="31242" y="106425"/>
                </a:lnTo>
                <a:lnTo>
                  <a:pt x="30225" y="109474"/>
                </a:lnTo>
                <a:lnTo>
                  <a:pt x="29591" y="112140"/>
                </a:lnTo>
                <a:lnTo>
                  <a:pt x="29591" y="114553"/>
                </a:lnTo>
                <a:lnTo>
                  <a:pt x="29591" y="119761"/>
                </a:lnTo>
                <a:lnTo>
                  <a:pt x="32766" y="122809"/>
                </a:lnTo>
                <a:lnTo>
                  <a:pt x="38989" y="123825"/>
                </a:lnTo>
                <a:lnTo>
                  <a:pt x="37973" y="128397"/>
                </a:lnTo>
                <a:lnTo>
                  <a:pt x="0" y="128397"/>
                </a:lnTo>
                <a:lnTo>
                  <a:pt x="1016" y="123825"/>
                </a:lnTo>
                <a:lnTo>
                  <a:pt x="2921" y="123571"/>
                </a:lnTo>
                <a:lnTo>
                  <a:pt x="4699" y="122809"/>
                </a:lnTo>
                <a:lnTo>
                  <a:pt x="6476" y="121538"/>
                </a:lnTo>
                <a:lnTo>
                  <a:pt x="8127" y="120268"/>
                </a:lnTo>
                <a:lnTo>
                  <a:pt x="9905" y="118363"/>
                </a:lnTo>
                <a:lnTo>
                  <a:pt x="11811" y="115824"/>
                </a:lnTo>
                <a:lnTo>
                  <a:pt x="13843" y="113284"/>
                </a:lnTo>
                <a:lnTo>
                  <a:pt x="16510" y="108965"/>
                </a:lnTo>
                <a:lnTo>
                  <a:pt x="19939" y="102997"/>
                </a:lnTo>
                <a:lnTo>
                  <a:pt x="7962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156704" y="2250900"/>
            <a:ext cx="134874" cy="69388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172706" y="2309495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4" h="12700">
                <a:moveTo>
                  <a:pt x="0" y="12319"/>
                </a:moveTo>
                <a:lnTo>
                  <a:pt x="114680" y="12319"/>
                </a:lnTo>
                <a:lnTo>
                  <a:pt x="114680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7172706" y="2270886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4" h="12700">
                <a:moveTo>
                  <a:pt x="0" y="12319"/>
                </a:moveTo>
                <a:lnTo>
                  <a:pt x="114680" y="12319"/>
                </a:lnTo>
                <a:lnTo>
                  <a:pt x="114680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7168133" y="2304923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7168133" y="2266314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7344156" y="2203729"/>
            <a:ext cx="147091" cy="145516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7359268" y="2223770"/>
            <a:ext cx="128270" cy="127000"/>
          </a:xfrm>
          <a:custGeom>
            <a:avLst/>
            <a:gdLst/>
            <a:ahLst/>
            <a:cxnLst/>
            <a:rect l="l" t="t" r="r" b="b"/>
            <a:pathLst>
              <a:path w="128270" h="127000">
                <a:moveTo>
                  <a:pt x="61595" y="0"/>
                </a:moveTo>
                <a:lnTo>
                  <a:pt x="24383" y="0"/>
                </a:lnTo>
                <a:lnTo>
                  <a:pt x="23367" y="4571"/>
                </a:lnTo>
                <a:lnTo>
                  <a:pt x="26542" y="4825"/>
                </a:lnTo>
                <a:lnTo>
                  <a:pt x="28828" y="5460"/>
                </a:lnTo>
                <a:lnTo>
                  <a:pt x="30225" y="6603"/>
                </a:lnTo>
                <a:lnTo>
                  <a:pt x="31750" y="7746"/>
                </a:lnTo>
                <a:lnTo>
                  <a:pt x="32511" y="9778"/>
                </a:lnTo>
                <a:lnTo>
                  <a:pt x="30325" y="27812"/>
                </a:lnTo>
                <a:lnTo>
                  <a:pt x="14604" y="99313"/>
                </a:lnTo>
                <a:lnTo>
                  <a:pt x="9207" y="117220"/>
                </a:lnTo>
                <a:lnTo>
                  <a:pt x="8508" y="118617"/>
                </a:lnTo>
                <a:lnTo>
                  <a:pt x="1015" y="122427"/>
                </a:lnTo>
                <a:lnTo>
                  <a:pt x="0" y="127000"/>
                </a:lnTo>
                <a:lnTo>
                  <a:pt x="37210" y="127000"/>
                </a:lnTo>
                <a:lnTo>
                  <a:pt x="38226" y="122427"/>
                </a:lnTo>
                <a:lnTo>
                  <a:pt x="34671" y="122174"/>
                </a:lnTo>
                <a:lnTo>
                  <a:pt x="32257" y="121412"/>
                </a:lnTo>
                <a:lnTo>
                  <a:pt x="30987" y="120268"/>
                </a:lnTo>
                <a:lnTo>
                  <a:pt x="29717" y="118999"/>
                </a:lnTo>
                <a:lnTo>
                  <a:pt x="29125" y="117220"/>
                </a:lnTo>
                <a:lnTo>
                  <a:pt x="29209" y="109600"/>
                </a:lnTo>
                <a:lnTo>
                  <a:pt x="29590" y="107568"/>
                </a:lnTo>
                <a:lnTo>
                  <a:pt x="29870" y="105409"/>
                </a:lnTo>
                <a:lnTo>
                  <a:pt x="30352" y="102996"/>
                </a:lnTo>
                <a:lnTo>
                  <a:pt x="31114" y="99949"/>
                </a:lnTo>
                <a:lnTo>
                  <a:pt x="38734" y="64769"/>
                </a:lnTo>
                <a:lnTo>
                  <a:pt x="105277" y="64769"/>
                </a:lnTo>
                <a:lnTo>
                  <a:pt x="107150" y="56260"/>
                </a:lnTo>
                <a:lnTo>
                  <a:pt x="40639" y="56260"/>
                </a:lnTo>
                <a:lnTo>
                  <a:pt x="47017" y="27685"/>
                </a:lnTo>
                <a:lnTo>
                  <a:pt x="60578" y="4571"/>
                </a:lnTo>
                <a:lnTo>
                  <a:pt x="61595" y="0"/>
                </a:lnTo>
                <a:close/>
              </a:path>
              <a:path w="128270" h="127000">
                <a:moveTo>
                  <a:pt x="105277" y="64769"/>
                </a:moveTo>
                <a:lnTo>
                  <a:pt x="88773" y="64769"/>
                </a:lnTo>
                <a:lnTo>
                  <a:pt x="81152" y="99313"/>
                </a:lnTo>
                <a:lnTo>
                  <a:pt x="79725" y="105537"/>
                </a:lnTo>
                <a:lnTo>
                  <a:pt x="78739" y="109600"/>
                </a:lnTo>
                <a:lnTo>
                  <a:pt x="77938" y="111887"/>
                </a:lnTo>
                <a:lnTo>
                  <a:pt x="77342" y="113791"/>
                </a:lnTo>
                <a:lnTo>
                  <a:pt x="67563" y="122427"/>
                </a:lnTo>
                <a:lnTo>
                  <a:pt x="66548" y="127000"/>
                </a:lnTo>
                <a:lnTo>
                  <a:pt x="103758" y="127000"/>
                </a:lnTo>
                <a:lnTo>
                  <a:pt x="104775" y="122427"/>
                </a:lnTo>
                <a:lnTo>
                  <a:pt x="101473" y="122174"/>
                </a:lnTo>
                <a:lnTo>
                  <a:pt x="99059" y="121538"/>
                </a:lnTo>
                <a:lnTo>
                  <a:pt x="96265" y="119252"/>
                </a:lnTo>
                <a:lnTo>
                  <a:pt x="95630" y="117220"/>
                </a:lnTo>
                <a:lnTo>
                  <a:pt x="95757" y="110743"/>
                </a:lnTo>
                <a:lnTo>
                  <a:pt x="96265" y="106552"/>
                </a:lnTo>
                <a:lnTo>
                  <a:pt x="96774" y="103631"/>
                </a:lnTo>
                <a:lnTo>
                  <a:pt x="97535" y="99949"/>
                </a:lnTo>
                <a:lnTo>
                  <a:pt x="105277" y="64769"/>
                </a:lnTo>
                <a:close/>
              </a:path>
              <a:path w="128270" h="127000">
                <a:moveTo>
                  <a:pt x="128015" y="0"/>
                </a:moveTo>
                <a:lnTo>
                  <a:pt x="90804" y="0"/>
                </a:lnTo>
                <a:lnTo>
                  <a:pt x="89788" y="4571"/>
                </a:lnTo>
                <a:lnTo>
                  <a:pt x="92963" y="4825"/>
                </a:lnTo>
                <a:lnTo>
                  <a:pt x="95250" y="5460"/>
                </a:lnTo>
                <a:lnTo>
                  <a:pt x="96774" y="6603"/>
                </a:lnTo>
                <a:lnTo>
                  <a:pt x="98171" y="7746"/>
                </a:lnTo>
                <a:lnTo>
                  <a:pt x="98932" y="9778"/>
                </a:lnTo>
                <a:lnTo>
                  <a:pt x="98805" y="16637"/>
                </a:lnTo>
                <a:lnTo>
                  <a:pt x="98298" y="19557"/>
                </a:lnTo>
                <a:lnTo>
                  <a:pt x="97916" y="22351"/>
                </a:lnTo>
                <a:lnTo>
                  <a:pt x="97408" y="25145"/>
                </a:lnTo>
                <a:lnTo>
                  <a:pt x="96872" y="27812"/>
                </a:lnTo>
                <a:lnTo>
                  <a:pt x="90550" y="56260"/>
                </a:lnTo>
                <a:lnTo>
                  <a:pt x="107150" y="56260"/>
                </a:lnTo>
                <a:lnTo>
                  <a:pt x="115824" y="17525"/>
                </a:lnTo>
                <a:lnTo>
                  <a:pt x="127000" y="4571"/>
                </a:lnTo>
                <a:lnTo>
                  <a:pt x="1280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7359268" y="2223770"/>
            <a:ext cx="128270" cy="127000"/>
          </a:xfrm>
          <a:custGeom>
            <a:avLst/>
            <a:gdLst/>
            <a:ahLst/>
            <a:cxnLst/>
            <a:rect l="l" t="t" r="r" b="b"/>
            <a:pathLst>
              <a:path w="128270" h="127000">
                <a:moveTo>
                  <a:pt x="24383" y="0"/>
                </a:moveTo>
                <a:lnTo>
                  <a:pt x="61595" y="0"/>
                </a:lnTo>
                <a:lnTo>
                  <a:pt x="60578" y="4571"/>
                </a:lnTo>
                <a:lnTo>
                  <a:pt x="58165" y="5079"/>
                </a:lnTo>
                <a:lnTo>
                  <a:pt x="56514" y="5587"/>
                </a:lnTo>
                <a:lnTo>
                  <a:pt x="55499" y="6222"/>
                </a:lnTo>
                <a:lnTo>
                  <a:pt x="54482" y="6857"/>
                </a:lnTo>
                <a:lnTo>
                  <a:pt x="53594" y="7874"/>
                </a:lnTo>
                <a:lnTo>
                  <a:pt x="46989" y="27812"/>
                </a:lnTo>
                <a:lnTo>
                  <a:pt x="40639" y="56260"/>
                </a:lnTo>
                <a:lnTo>
                  <a:pt x="90550" y="56260"/>
                </a:lnTo>
                <a:lnTo>
                  <a:pt x="96900" y="27685"/>
                </a:lnTo>
                <a:lnTo>
                  <a:pt x="97408" y="25145"/>
                </a:lnTo>
                <a:lnTo>
                  <a:pt x="97916" y="22351"/>
                </a:lnTo>
                <a:lnTo>
                  <a:pt x="98298" y="19557"/>
                </a:lnTo>
                <a:lnTo>
                  <a:pt x="98805" y="16637"/>
                </a:lnTo>
                <a:lnTo>
                  <a:pt x="98932" y="14350"/>
                </a:lnTo>
                <a:lnTo>
                  <a:pt x="98932" y="12700"/>
                </a:lnTo>
                <a:lnTo>
                  <a:pt x="98932" y="9778"/>
                </a:lnTo>
                <a:lnTo>
                  <a:pt x="89788" y="4571"/>
                </a:lnTo>
                <a:lnTo>
                  <a:pt x="90804" y="0"/>
                </a:lnTo>
                <a:lnTo>
                  <a:pt x="128015" y="0"/>
                </a:lnTo>
                <a:lnTo>
                  <a:pt x="127000" y="4571"/>
                </a:lnTo>
                <a:lnTo>
                  <a:pt x="124713" y="5079"/>
                </a:lnTo>
                <a:lnTo>
                  <a:pt x="123062" y="5587"/>
                </a:lnTo>
                <a:lnTo>
                  <a:pt x="97535" y="99949"/>
                </a:lnTo>
                <a:lnTo>
                  <a:pt x="95630" y="112649"/>
                </a:lnTo>
                <a:lnTo>
                  <a:pt x="95630" y="114426"/>
                </a:lnTo>
                <a:lnTo>
                  <a:pt x="95630" y="117220"/>
                </a:lnTo>
                <a:lnTo>
                  <a:pt x="96265" y="119252"/>
                </a:lnTo>
                <a:lnTo>
                  <a:pt x="97662" y="120395"/>
                </a:lnTo>
                <a:lnTo>
                  <a:pt x="99059" y="121538"/>
                </a:lnTo>
                <a:lnTo>
                  <a:pt x="101473" y="122174"/>
                </a:lnTo>
                <a:lnTo>
                  <a:pt x="104775" y="122427"/>
                </a:lnTo>
                <a:lnTo>
                  <a:pt x="103758" y="127000"/>
                </a:lnTo>
                <a:lnTo>
                  <a:pt x="66548" y="127000"/>
                </a:lnTo>
                <a:lnTo>
                  <a:pt x="67563" y="122427"/>
                </a:lnTo>
                <a:lnTo>
                  <a:pt x="69850" y="122046"/>
                </a:lnTo>
                <a:lnTo>
                  <a:pt x="71627" y="121412"/>
                </a:lnTo>
                <a:lnTo>
                  <a:pt x="77977" y="111759"/>
                </a:lnTo>
                <a:lnTo>
                  <a:pt x="78739" y="109600"/>
                </a:lnTo>
                <a:lnTo>
                  <a:pt x="79755" y="105409"/>
                </a:lnTo>
                <a:lnTo>
                  <a:pt x="81152" y="99313"/>
                </a:lnTo>
                <a:lnTo>
                  <a:pt x="88773" y="64769"/>
                </a:lnTo>
                <a:lnTo>
                  <a:pt x="38734" y="64769"/>
                </a:lnTo>
                <a:lnTo>
                  <a:pt x="31114" y="99949"/>
                </a:lnTo>
                <a:lnTo>
                  <a:pt x="30352" y="102996"/>
                </a:lnTo>
                <a:lnTo>
                  <a:pt x="29845" y="105537"/>
                </a:lnTo>
                <a:lnTo>
                  <a:pt x="29590" y="107568"/>
                </a:lnTo>
                <a:lnTo>
                  <a:pt x="29209" y="109600"/>
                </a:lnTo>
                <a:lnTo>
                  <a:pt x="29082" y="111887"/>
                </a:lnTo>
                <a:lnTo>
                  <a:pt x="29082" y="114426"/>
                </a:lnTo>
                <a:lnTo>
                  <a:pt x="29082" y="117093"/>
                </a:lnTo>
                <a:lnTo>
                  <a:pt x="38226" y="122427"/>
                </a:lnTo>
                <a:lnTo>
                  <a:pt x="37210" y="127000"/>
                </a:lnTo>
                <a:lnTo>
                  <a:pt x="0" y="127000"/>
                </a:lnTo>
                <a:lnTo>
                  <a:pt x="1015" y="122427"/>
                </a:lnTo>
                <a:lnTo>
                  <a:pt x="3301" y="122046"/>
                </a:lnTo>
                <a:lnTo>
                  <a:pt x="5079" y="121412"/>
                </a:lnTo>
                <a:lnTo>
                  <a:pt x="6350" y="120650"/>
                </a:lnTo>
                <a:lnTo>
                  <a:pt x="7492" y="119760"/>
                </a:lnTo>
                <a:lnTo>
                  <a:pt x="8508" y="118617"/>
                </a:lnTo>
                <a:lnTo>
                  <a:pt x="9271" y="117093"/>
                </a:lnTo>
                <a:lnTo>
                  <a:pt x="10032" y="115696"/>
                </a:lnTo>
                <a:lnTo>
                  <a:pt x="30352" y="27685"/>
                </a:lnTo>
                <a:lnTo>
                  <a:pt x="30987" y="25145"/>
                </a:lnTo>
                <a:lnTo>
                  <a:pt x="31496" y="22351"/>
                </a:lnTo>
                <a:lnTo>
                  <a:pt x="31876" y="19557"/>
                </a:lnTo>
                <a:lnTo>
                  <a:pt x="32257" y="16637"/>
                </a:lnTo>
                <a:lnTo>
                  <a:pt x="32511" y="14350"/>
                </a:lnTo>
                <a:lnTo>
                  <a:pt x="32511" y="12700"/>
                </a:lnTo>
                <a:lnTo>
                  <a:pt x="32511" y="9778"/>
                </a:lnTo>
                <a:lnTo>
                  <a:pt x="31750" y="7746"/>
                </a:lnTo>
                <a:lnTo>
                  <a:pt x="30225" y="6603"/>
                </a:lnTo>
                <a:lnTo>
                  <a:pt x="28828" y="5460"/>
                </a:lnTo>
                <a:lnTo>
                  <a:pt x="26542" y="4825"/>
                </a:lnTo>
                <a:lnTo>
                  <a:pt x="23367" y="4571"/>
                </a:lnTo>
                <a:lnTo>
                  <a:pt x="243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7499604" y="2196096"/>
            <a:ext cx="78527" cy="19582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7510906" y="2202154"/>
            <a:ext cx="181483" cy="195224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7576819" y="2222373"/>
            <a:ext cx="111760" cy="128905"/>
          </a:xfrm>
          <a:custGeom>
            <a:avLst/>
            <a:gdLst/>
            <a:ahLst/>
            <a:cxnLst/>
            <a:rect l="l" t="t" r="r" b="b"/>
            <a:pathLst>
              <a:path w="111759" h="128905">
                <a:moveTo>
                  <a:pt x="93599" y="0"/>
                </a:moveTo>
                <a:lnTo>
                  <a:pt x="79628" y="0"/>
                </a:lnTo>
                <a:lnTo>
                  <a:pt x="19501" y="103759"/>
                </a:lnTo>
                <a:lnTo>
                  <a:pt x="16509" y="108965"/>
                </a:lnTo>
                <a:lnTo>
                  <a:pt x="13843" y="113284"/>
                </a:lnTo>
                <a:lnTo>
                  <a:pt x="11810" y="115824"/>
                </a:lnTo>
                <a:lnTo>
                  <a:pt x="9905" y="118363"/>
                </a:lnTo>
                <a:lnTo>
                  <a:pt x="8127" y="120268"/>
                </a:lnTo>
                <a:lnTo>
                  <a:pt x="6476" y="121538"/>
                </a:lnTo>
                <a:lnTo>
                  <a:pt x="4699" y="122809"/>
                </a:lnTo>
                <a:lnTo>
                  <a:pt x="2921" y="123571"/>
                </a:lnTo>
                <a:lnTo>
                  <a:pt x="1015" y="123825"/>
                </a:lnTo>
                <a:lnTo>
                  <a:pt x="0" y="128397"/>
                </a:lnTo>
                <a:lnTo>
                  <a:pt x="37973" y="128397"/>
                </a:lnTo>
                <a:lnTo>
                  <a:pt x="38988" y="123825"/>
                </a:lnTo>
                <a:lnTo>
                  <a:pt x="32765" y="122809"/>
                </a:lnTo>
                <a:lnTo>
                  <a:pt x="29590" y="119761"/>
                </a:lnTo>
                <a:lnTo>
                  <a:pt x="29590" y="112140"/>
                </a:lnTo>
                <a:lnTo>
                  <a:pt x="30225" y="109474"/>
                </a:lnTo>
                <a:lnTo>
                  <a:pt x="31241" y="106425"/>
                </a:lnTo>
                <a:lnTo>
                  <a:pt x="32384" y="103377"/>
                </a:lnTo>
                <a:lnTo>
                  <a:pt x="34162" y="99694"/>
                </a:lnTo>
                <a:lnTo>
                  <a:pt x="41655" y="86232"/>
                </a:lnTo>
                <a:lnTo>
                  <a:pt x="99199" y="86232"/>
                </a:lnTo>
                <a:lnTo>
                  <a:pt x="98680" y="78231"/>
                </a:lnTo>
                <a:lnTo>
                  <a:pt x="45847" y="78231"/>
                </a:lnTo>
                <a:lnTo>
                  <a:pt x="78994" y="19557"/>
                </a:lnTo>
                <a:lnTo>
                  <a:pt x="94869" y="19557"/>
                </a:lnTo>
                <a:lnTo>
                  <a:pt x="93599" y="0"/>
                </a:lnTo>
                <a:close/>
              </a:path>
              <a:path w="111759" h="128905">
                <a:moveTo>
                  <a:pt x="99199" y="86232"/>
                </a:moveTo>
                <a:lnTo>
                  <a:pt x="82676" y="86232"/>
                </a:lnTo>
                <a:lnTo>
                  <a:pt x="83376" y="99694"/>
                </a:lnTo>
                <a:lnTo>
                  <a:pt x="83530" y="102997"/>
                </a:lnTo>
                <a:lnTo>
                  <a:pt x="72644" y="123825"/>
                </a:lnTo>
                <a:lnTo>
                  <a:pt x="71627" y="128397"/>
                </a:lnTo>
                <a:lnTo>
                  <a:pt x="110362" y="128397"/>
                </a:lnTo>
                <a:lnTo>
                  <a:pt x="111378" y="123825"/>
                </a:lnTo>
                <a:lnTo>
                  <a:pt x="108711" y="123443"/>
                </a:lnTo>
                <a:lnTo>
                  <a:pt x="106679" y="122554"/>
                </a:lnTo>
                <a:lnTo>
                  <a:pt x="100288" y="102997"/>
                </a:lnTo>
                <a:lnTo>
                  <a:pt x="99199" y="86232"/>
                </a:lnTo>
                <a:close/>
              </a:path>
              <a:path w="111759" h="128905">
                <a:moveTo>
                  <a:pt x="94869" y="19557"/>
                </a:moveTo>
                <a:lnTo>
                  <a:pt x="80009" y="19557"/>
                </a:lnTo>
                <a:lnTo>
                  <a:pt x="80390" y="38988"/>
                </a:lnTo>
                <a:lnTo>
                  <a:pt x="80645" y="48260"/>
                </a:lnTo>
                <a:lnTo>
                  <a:pt x="82296" y="78231"/>
                </a:lnTo>
                <a:lnTo>
                  <a:pt x="98680" y="78231"/>
                </a:lnTo>
                <a:lnTo>
                  <a:pt x="94869" y="1955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7622667" y="2241930"/>
            <a:ext cx="36830" cy="59055"/>
          </a:xfrm>
          <a:custGeom>
            <a:avLst/>
            <a:gdLst/>
            <a:ahLst/>
            <a:cxnLst/>
            <a:rect l="l" t="t" r="r" b="b"/>
            <a:pathLst>
              <a:path w="36829" h="59055">
                <a:moveTo>
                  <a:pt x="33147" y="0"/>
                </a:moveTo>
                <a:lnTo>
                  <a:pt x="0" y="58674"/>
                </a:lnTo>
                <a:lnTo>
                  <a:pt x="36449" y="58674"/>
                </a:lnTo>
                <a:lnTo>
                  <a:pt x="34798" y="28702"/>
                </a:lnTo>
                <a:lnTo>
                  <a:pt x="34671" y="24511"/>
                </a:lnTo>
                <a:lnTo>
                  <a:pt x="34543" y="19431"/>
                </a:lnTo>
                <a:lnTo>
                  <a:pt x="34416" y="13335"/>
                </a:lnTo>
                <a:lnTo>
                  <a:pt x="34289" y="7112"/>
                </a:lnTo>
                <a:lnTo>
                  <a:pt x="34162" y="2794"/>
                </a:lnTo>
                <a:lnTo>
                  <a:pt x="34162" y="0"/>
                </a:lnTo>
                <a:lnTo>
                  <a:pt x="3314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7576819" y="2222373"/>
            <a:ext cx="111760" cy="128905"/>
          </a:xfrm>
          <a:custGeom>
            <a:avLst/>
            <a:gdLst/>
            <a:ahLst/>
            <a:cxnLst/>
            <a:rect l="l" t="t" r="r" b="b"/>
            <a:pathLst>
              <a:path w="111759" h="128905">
                <a:moveTo>
                  <a:pt x="79628" y="0"/>
                </a:moveTo>
                <a:lnTo>
                  <a:pt x="93599" y="0"/>
                </a:lnTo>
                <a:lnTo>
                  <a:pt x="100329" y="103631"/>
                </a:lnTo>
                <a:lnTo>
                  <a:pt x="100583" y="108585"/>
                </a:lnTo>
                <a:lnTo>
                  <a:pt x="101219" y="112394"/>
                </a:lnTo>
                <a:lnTo>
                  <a:pt x="111378" y="123825"/>
                </a:lnTo>
                <a:lnTo>
                  <a:pt x="110362" y="128397"/>
                </a:lnTo>
                <a:lnTo>
                  <a:pt x="71627" y="128397"/>
                </a:lnTo>
                <a:lnTo>
                  <a:pt x="72644" y="123825"/>
                </a:lnTo>
                <a:lnTo>
                  <a:pt x="76326" y="123571"/>
                </a:lnTo>
                <a:lnTo>
                  <a:pt x="79121" y="122047"/>
                </a:lnTo>
                <a:lnTo>
                  <a:pt x="80899" y="119506"/>
                </a:lnTo>
                <a:lnTo>
                  <a:pt x="82676" y="116966"/>
                </a:lnTo>
                <a:lnTo>
                  <a:pt x="83565" y="112522"/>
                </a:lnTo>
                <a:lnTo>
                  <a:pt x="83565" y="106172"/>
                </a:lnTo>
                <a:lnTo>
                  <a:pt x="83565" y="103759"/>
                </a:lnTo>
                <a:lnTo>
                  <a:pt x="83438" y="101091"/>
                </a:lnTo>
                <a:lnTo>
                  <a:pt x="83311" y="98298"/>
                </a:lnTo>
                <a:lnTo>
                  <a:pt x="82676" y="86232"/>
                </a:lnTo>
                <a:lnTo>
                  <a:pt x="41655" y="86232"/>
                </a:lnTo>
                <a:lnTo>
                  <a:pt x="36575" y="95376"/>
                </a:lnTo>
                <a:lnTo>
                  <a:pt x="34162" y="99694"/>
                </a:lnTo>
                <a:lnTo>
                  <a:pt x="32384" y="103377"/>
                </a:lnTo>
                <a:lnTo>
                  <a:pt x="31241" y="106425"/>
                </a:lnTo>
                <a:lnTo>
                  <a:pt x="30225" y="109474"/>
                </a:lnTo>
                <a:lnTo>
                  <a:pt x="29590" y="112140"/>
                </a:lnTo>
                <a:lnTo>
                  <a:pt x="29590" y="114553"/>
                </a:lnTo>
                <a:lnTo>
                  <a:pt x="29590" y="119761"/>
                </a:lnTo>
                <a:lnTo>
                  <a:pt x="32765" y="122809"/>
                </a:lnTo>
                <a:lnTo>
                  <a:pt x="38988" y="123825"/>
                </a:lnTo>
                <a:lnTo>
                  <a:pt x="37973" y="128397"/>
                </a:lnTo>
                <a:lnTo>
                  <a:pt x="0" y="128397"/>
                </a:lnTo>
                <a:lnTo>
                  <a:pt x="1015" y="123825"/>
                </a:lnTo>
                <a:lnTo>
                  <a:pt x="2921" y="123571"/>
                </a:lnTo>
                <a:lnTo>
                  <a:pt x="4699" y="122809"/>
                </a:lnTo>
                <a:lnTo>
                  <a:pt x="6476" y="121538"/>
                </a:lnTo>
                <a:lnTo>
                  <a:pt x="8127" y="120268"/>
                </a:lnTo>
                <a:lnTo>
                  <a:pt x="9905" y="118363"/>
                </a:lnTo>
                <a:lnTo>
                  <a:pt x="11810" y="115824"/>
                </a:lnTo>
                <a:lnTo>
                  <a:pt x="13843" y="113284"/>
                </a:lnTo>
                <a:lnTo>
                  <a:pt x="16509" y="108965"/>
                </a:lnTo>
                <a:lnTo>
                  <a:pt x="19938" y="102997"/>
                </a:lnTo>
                <a:lnTo>
                  <a:pt x="7962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7688580" y="2196096"/>
            <a:ext cx="76917" cy="19582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7703439" y="2216404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30">
                <a:moveTo>
                  <a:pt x="2539" y="0"/>
                </a:moveTo>
                <a:lnTo>
                  <a:pt x="0" y="7112"/>
                </a:lnTo>
                <a:lnTo>
                  <a:pt x="10219" y="11566"/>
                </a:lnTo>
                <a:lnTo>
                  <a:pt x="18986" y="17700"/>
                </a:lnTo>
                <a:lnTo>
                  <a:pt x="40084" y="58483"/>
                </a:lnTo>
                <a:lnTo>
                  <a:pt x="42671" y="87249"/>
                </a:lnTo>
                <a:lnTo>
                  <a:pt x="42027" y="102822"/>
                </a:lnTo>
                <a:lnTo>
                  <a:pt x="32257" y="140970"/>
                </a:lnTo>
                <a:lnTo>
                  <a:pt x="253" y="169291"/>
                </a:lnTo>
                <a:lnTo>
                  <a:pt x="2539" y="176403"/>
                </a:lnTo>
                <a:lnTo>
                  <a:pt x="36222" y="156382"/>
                </a:lnTo>
                <a:lnTo>
                  <a:pt x="55181" y="119427"/>
                </a:lnTo>
                <a:lnTo>
                  <a:pt x="58800" y="88265"/>
                </a:lnTo>
                <a:lnTo>
                  <a:pt x="57894" y="72044"/>
                </a:lnTo>
                <a:lnTo>
                  <a:pt x="44195" y="30861"/>
                </a:lnTo>
                <a:lnTo>
                  <a:pt x="15299" y="4572"/>
                </a:lnTo>
                <a:lnTo>
                  <a:pt x="253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7703439" y="2216404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30">
                <a:moveTo>
                  <a:pt x="2539" y="0"/>
                </a:moveTo>
                <a:lnTo>
                  <a:pt x="36151" y="20002"/>
                </a:lnTo>
                <a:lnTo>
                  <a:pt x="55165" y="57086"/>
                </a:lnTo>
                <a:lnTo>
                  <a:pt x="58800" y="88265"/>
                </a:lnTo>
                <a:lnTo>
                  <a:pt x="57896" y="104483"/>
                </a:lnTo>
                <a:lnTo>
                  <a:pt x="44322" y="145542"/>
                </a:lnTo>
                <a:lnTo>
                  <a:pt x="15355" y="171777"/>
                </a:lnTo>
                <a:lnTo>
                  <a:pt x="2539" y="176403"/>
                </a:lnTo>
                <a:lnTo>
                  <a:pt x="253" y="169291"/>
                </a:lnTo>
                <a:lnTo>
                  <a:pt x="10326" y="164812"/>
                </a:lnTo>
                <a:lnTo>
                  <a:pt x="19018" y="158607"/>
                </a:lnTo>
                <a:lnTo>
                  <a:pt x="40084" y="116967"/>
                </a:lnTo>
                <a:lnTo>
                  <a:pt x="42671" y="87249"/>
                </a:lnTo>
                <a:lnTo>
                  <a:pt x="42027" y="72199"/>
                </a:lnTo>
                <a:lnTo>
                  <a:pt x="32257" y="35051"/>
                </a:lnTo>
                <a:lnTo>
                  <a:pt x="0" y="7112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966459" y="2631948"/>
            <a:ext cx="134874" cy="153162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983604" y="2656585"/>
            <a:ext cx="117983" cy="137668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6103620" y="2615171"/>
            <a:ext cx="526542" cy="201942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585331" y="2814320"/>
            <a:ext cx="41910" cy="7620"/>
          </a:xfrm>
          <a:custGeom>
            <a:avLst/>
            <a:gdLst/>
            <a:ahLst/>
            <a:cxnLst/>
            <a:rect l="l" t="t" r="r" b="b"/>
            <a:pathLst>
              <a:path w="41909" h="7619">
                <a:moveTo>
                  <a:pt x="0" y="7620"/>
                </a:moveTo>
                <a:lnTo>
                  <a:pt x="41401" y="7620"/>
                </a:lnTo>
                <a:lnTo>
                  <a:pt x="41401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6619049" y="265176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15366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6585331" y="2644139"/>
            <a:ext cx="41910" cy="7620"/>
          </a:xfrm>
          <a:custGeom>
            <a:avLst/>
            <a:gdLst/>
            <a:ahLst/>
            <a:cxnLst/>
            <a:rect l="l" t="t" r="r" b="b"/>
            <a:pathLst>
              <a:path w="41909" h="7619">
                <a:moveTo>
                  <a:pt x="0" y="7619"/>
                </a:moveTo>
                <a:lnTo>
                  <a:pt x="41401" y="7619"/>
                </a:lnTo>
                <a:lnTo>
                  <a:pt x="41401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125464" y="2814320"/>
            <a:ext cx="41910" cy="7620"/>
          </a:xfrm>
          <a:custGeom>
            <a:avLst/>
            <a:gdLst/>
            <a:ahLst/>
            <a:cxnLst/>
            <a:rect l="l" t="t" r="r" b="b"/>
            <a:pathLst>
              <a:path w="41910" h="7619">
                <a:moveTo>
                  <a:pt x="0" y="7620"/>
                </a:moveTo>
                <a:lnTo>
                  <a:pt x="41528" y="7620"/>
                </a:lnTo>
                <a:lnTo>
                  <a:pt x="41528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6133210" y="265176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15494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6125464" y="2644139"/>
            <a:ext cx="41910" cy="7620"/>
          </a:xfrm>
          <a:custGeom>
            <a:avLst/>
            <a:gdLst/>
            <a:ahLst/>
            <a:cxnLst/>
            <a:rect l="l" t="t" r="r" b="b"/>
            <a:pathLst>
              <a:path w="41910" h="7619">
                <a:moveTo>
                  <a:pt x="0" y="7619"/>
                </a:moveTo>
                <a:lnTo>
                  <a:pt x="41528" y="7619"/>
                </a:lnTo>
                <a:lnTo>
                  <a:pt x="41528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6585331" y="2644267"/>
            <a:ext cx="41910" cy="177800"/>
          </a:xfrm>
          <a:custGeom>
            <a:avLst/>
            <a:gdLst/>
            <a:ahLst/>
            <a:cxnLst/>
            <a:rect l="l" t="t" r="r" b="b"/>
            <a:pathLst>
              <a:path w="41909" h="177800">
                <a:moveTo>
                  <a:pt x="0" y="0"/>
                </a:moveTo>
                <a:lnTo>
                  <a:pt x="41401" y="0"/>
                </a:lnTo>
                <a:lnTo>
                  <a:pt x="41401" y="177292"/>
                </a:lnTo>
                <a:lnTo>
                  <a:pt x="0" y="177292"/>
                </a:lnTo>
                <a:lnTo>
                  <a:pt x="0" y="170180"/>
                </a:lnTo>
                <a:lnTo>
                  <a:pt x="26035" y="170180"/>
                </a:lnTo>
                <a:lnTo>
                  <a:pt x="26035" y="7112"/>
                </a:lnTo>
                <a:lnTo>
                  <a:pt x="0" y="711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6120891" y="2630449"/>
            <a:ext cx="166396" cy="195681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6183884" y="2659760"/>
            <a:ext cx="100330" cy="130175"/>
          </a:xfrm>
          <a:custGeom>
            <a:avLst/>
            <a:gdLst/>
            <a:ahLst/>
            <a:cxnLst/>
            <a:rect l="l" t="t" r="r" b="b"/>
            <a:pathLst>
              <a:path w="100329" h="130175">
                <a:moveTo>
                  <a:pt x="73405" y="0"/>
                </a:moveTo>
                <a:lnTo>
                  <a:pt x="67563" y="0"/>
                </a:lnTo>
                <a:lnTo>
                  <a:pt x="60108" y="456"/>
                </a:lnTo>
                <a:lnTo>
                  <a:pt x="22830" y="22098"/>
                </a:lnTo>
                <a:lnTo>
                  <a:pt x="4699" y="59309"/>
                </a:lnTo>
                <a:lnTo>
                  <a:pt x="0" y="90424"/>
                </a:lnTo>
                <a:lnTo>
                  <a:pt x="571" y="99546"/>
                </a:lnTo>
                <a:lnTo>
                  <a:pt x="27467" y="129282"/>
                </a:lnTo>
                <a:lnTo>
                  <a:pt x="35687" y="129921"/>
                </a:lnTo>
                <a:lnTo>
                  <a:pt x="39624" y="129921"/>
                </a:lnTo>
                <a:lnTo>
                  <a:pt x="43306" y="129412"/>
                </a:lnTo>
                <a:lnTo>
                  <a:pt x="50800" y="127635"/>
                </a:lnTo>
                <a:lnTo>
                  <a:pt x="55879" y="125729"/>
                </a:lnTo>
                <a:lnTo>
                  <a:pt x="62356" y="122681"/>
                </a:lnTo>
                <a:lnTo>
                  <a:pt x="75680" y="122681"/>
                </a:lnTo>
                <a:lnTo>
                  <a:pt x="75874" y="121792"/>
                </a:lnTo>
                <a:lnTo>
                  <a:pt x="30861" y="121792"/>
                </a:lnTo>
                <a:lnTo>
                  <a:pt x="25653" y="119634"/>
                </a:lnTo>
                <a:lnTo>
                  <a:pt x="19050" y="110743"/>
                </a:lnTo>
                <a:lnTo>
                  <a:pt x="17399" y="103631"/>
                </a:lnTo>
                <a:lnTo>
                  <a:pt x="17440" y="85851"/>
                </a:lnTo>
                <a:lnTo>
                  <a:pt x="27686" y="44068"/>
                </a:lnTo>
                <a:lnTo>
                  <a:pt x="38607" y="24129"/>
                </a:lnTo>
                <a:lnTo>
                  <a:pt x="42671" y="18796"/>
                </a:lnTo>
                <a:lnTo>
                  <a:pt x="46989" y="14731"/>
                </a:lnTo>
                <a:lnTo>
                  <a:pt x="51562" y="12191"/>
                </a:lnTo>
                <a:lnTo>
                  <a:pt x="56006" y="9525"/>
                </a:lnTo>
                <a:lnTo>
                  <a:pt x="60960" y="8127"/>
                </a:lnTo>
                <a:lnTo>
                  <a:pt x="99067" y="8127"/>
                </a:lnTo>
                <a:lnTo>
                  <a:pt x="99821" y="4825"/>
                </a:lnTo>
                <a:lnTo>
                  <a:pt x="93979" y="3048"/>
                </a:lnTo>
                <a:lnTo>
                  <a:pt x="88645" y="1777"/>
                </a:lnTo>
                <a:lnTo>
                  <a:pt x="78866" y="253"/>
                </a:lnTo>
                <a:lnTo>
                  <a:pt x="73405" y="0"/>
                </a:lnTo>
                <a:close/>
              </a:path>
              <a:path w="100329" h="130175">
                <a:moveTo>
                  <a:pt x="75680" y="122681"/>
                </a:moveTo>
                <a:lnTo>
                  <a:pt x="62356" y="122681"/>
                </a:lnTo>
                <a:lnTo>
                  <a:pt x="67182" y="129921"/>
                </a:lnTo>
                <a:lnTo>
                  <a:pt x="74549" y="127888"/>
                </a:lnTo>
                <a:lnTo>
                  <a:pt x="75680" y="122681"/>
                </a:lnTo>
                <a:close/>
              </a:path>
              <a:path w="100329" h="130175">
                <a:moveTo>
                  <a:pt x="95503" y="70992"/>
                </a:moveTo>
                <a:lnTo>
                  <a:pt x="58292" y="70992"/>
                </a:lnTo>
                <a:lnTo>
                  <a:pt x="57276" y="75564"/>
                </a:lnTo>
                <a:lnTo>
                  <a:pt x="60451" y="75691"/>
                </a:lnTo>
                <a:lnTo>
                  <a:pt x="62737" y="76453"/>
                </a:lnTo>
                <a:lnTo>
                  <a:pt x="64262" y="77597"/>
                </a:lnTo>
                <a:lnTo>
                  <a:pt x="65658" y="78739"/>
                </a:lnTo>
                <a:lnTo>
                  <a:pt x="66420" y="80772"/>
                </a:lnTo>
                <a:lnTo>
                  <a:pt x="66325" y="88518"/>
                </a:lnTo>
                <a:lnTo>
                  <a:pt x="53212" y="117855"/>
                </a:lnTo>
                <a:lnTo>
                  <a:pt x="50926" y="119252"/>
                </a:lnTo>
                <a:lnTo>
                  <a:pt x="48387" y="120268"/>
                </a:lnTo>
                <a:lnTo>
                  <a:pt x="43052" y="121538"/>
                </a:lnTo>
                <a:lnTo>
                  <a:pt x="40512" y="121792"/>
                </a:lnTo>
                <a:lnTo>
                  <a:pt x="75874" y="121792"/>
                </a:lnTo>
                <a:lnTo>
                  <a:pt x="84852" y="83276"/>
                </a:lnTo>
                <a:lnTo>
                  <a:pt x="86613" y="80137"/>
                </a:lnTo>
                <a:lnTo>
                  <a:pt x="87375" y="78866"/>
                </a:lnTo>
                <a:lnTo>
                  <a:pt x="88391" y="77850"/>
                </a:lnTo>
                <a:lnTo>
                  <a:pt x="90424" y="76580"/>
                </a:lnTo>
                <a:lnTo>
                  <a:pt x="92201" y="76073"/>
                </a:lnTo>
                <a:lnTo>
                  <a:pt x="94487" y="75564"/>
                </a:lnTo>
                <a:lnTo>
                  <a:pt x="95503" y="70992"/>
                </a:lnTo>
                <a:close/>
              </a:path>
              <a:path w="100329" h="130175">
                <a:moveTo>
                  <a:pt x="99067" y="8127"/>
                </a:moveTo>
                <a:lnTo>
                  <a:pt x="72643" y="8127"/>
                </a:lnTo>
                <a:lnTo>
                  <a:pt x="77215" y="9778"/>
                </a:lnTo>
                <a:lnTo>
                  <a:pt x="80137" y="13208"/>
                </a:lnTo>
                <a:lnTo>
                  <a:pt x="82930" y="16637"/>
                </a:lnTo>
                <a:lnTo>
                  <a:pt x="84708" y="22098"/>
                </a:lnTo>
                <a:lnTo>
                  <a:pt x="85216" y="29844"/>
                </a:lnTo>
                <a:lnTo>
                  <a:pt x="94106" y="29844"/>
                </a:lnTo>
                <a:lnTo>
                  <a:pt x="99067" y="812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6183884" y="2659760"/>
            <a:ext cx="100330" cy="130175"/>
          </a:xfrm>
          <a:custGeom>
            <a:avLst/>
            <a:gdLst/>
            <a:ahLst/>
            <a:cxnLst/>
            <a:rect l="l" t="t" r="r" b="b"/>
            <a:pathLst>
              <a:path w="100329" h="130175">
                <a:moveTo>
                  <a:pt x="67563" y="0"/>
                </a:moveTo>
                <a:lnTo>
                  <a:pt x="73405" y="0"/>
                </a:lnTo>
                <a:lnTo>
                  <a:pt x="78866" y="253"/>
                </a:lnTo>
                <a:lnTo>
                  <a:pt x="83692" y="1015"/>
                </a:lnTo>
                <a:lnTo>
                  <a:pt x="88645" y="1777"/>
                </a:lnTo>
                <a:lnTo>
                  <a:pt x="93979" y="3048"/>
                </a:lnTo>
                <a:lnTo>
                  <a:pt x="99821" y="4825"/>
                </a:lnTo>
                <a:lnTo>
                  <a:pt x="94106" y="29844"/>
                </a:lnTo>
                <a:lnTo>
                  <a:pt x="85216" y="29844"/>
                </a:lnTo>
                <a:lnTo>
                  <a:pt x="84708" y="22098"/>
                </a:lnTo>
                <a:lnTo>
                  <a:pt x="82930" y="16637"/>
                </a:lnTo>
                <a:lnTo>
                  <a:pt x="80137" y="13208"/>
                </a:lnTo>
                <a:lnTo>
                  <a:pt x="77215" y="9778"/>
                </a:lnTo>
                <a:lnTo>
                  <a:pt x="72643" y="8127"/>
                </a:lnTo>
                <a:lnTo>
                  <a:pt x="66166" y="8127"/>
                </a:lnTo>
                <a:lnTo>
                  <a:pt x="60960" y="8127"/>
                </a:lnTo>
                <a:lnTo>
                  <a:pt x="56006" y="9525"/>
                </a:lnTo>
                <a:lnTo>
                  <a:pt x="51562" y="12191"/>
                </a:lnTo>
                <a:lnTo>
                  <a:pt x="46989" y="14731"/>
                </a:lnTo>
                <a:lnTo>
                  <a:pt x="42671" y="18796"/>
                </a:lnTo>
                <a:lnTo>
                  <a:pt x="38607" y="24129"/>
                </a:lnTo>
                <a:lnTo>
                  <a:pt x="34543" y="29337"/>
                </a:lnTo>
                <a:lnTo>
                  <a:pt x="20065" y="69341"/>
                </a:lnTo>
                <a:lnTo>
                  <a:pt x="17399" y="86233"/>
                </a:lnTo>
                <a:lnTo>
                  <a:pt x="17399" y="93979"/>
                </a:lnTo>
                <a:lnTo>
                  <a:pt x="17399" y="103631"/>
                </a:lnTo>
                <a:lnTo>
                  <a:pt x="19050" y="110743"/>
                </a:lnTo>
                <a:lnTo>
                  <a:pt x="22351" y="115188"/>
                </a:lnTo>
                <a:lnTo>
                  <a:pt x="25653" y="119634"/>
                </a:lnTo>
                <a:lnTo>
                  <a:pt x="30861" y="121792"/>
                </a:lnTo>
                <a:lnTo>
                  <a:pt x="37973" y="121792"/>
                </a:lnTo>
                <a:lnTo>
                  <a:pt x="40512" y="121792"/>
                </a:lnTo>
                <a:lnTo>
                  <a:pt x="43052" y="121538"/>
                </a:lnTo>
                <a:lnTo>
                  <a:pt x="45719" y="120903"/>
                </a:lnTo>
                <a:lnTo>
                  <a:pt x="48387" y="120268"/>
                </a:lnTo>
                <a:lnTo>
                  <a:pt x="50926" y="119252"/>
                </a:lnTo>
                <a:lnTo>
                  <a:pt x="53212" y="117855"/>
                </a:lnTo>
                <a:lnTo>
                  <a:pt x="55625" y="116459"/>
                </a:lnTo>
                <a:lnTo>
                  <a:pt x="64388" y="98678"/>
                </a:lnTo>
                <a:lnTo>
                  <a:pt x="65786" y="92837"/>
                </a:lnTo>
                <a:lnTo>
                  <a:pt x="66420" y="87756"/>
                </a:lnTo>
                <a:lnTo>
                  <a:pt x="66420" y="83692"/>
                </a:lnTo>
                <a:lnTo>
                  <a:pt x="66420" y="80772"/>
                </a:lnTo>
                <a:lnTo>
                  <a:pt x="57276" y="75564"/>
                </a:lnTo>
                <a:lnTo>
                  <a:pt x="58292" y="70992"/>
                </a:lnTo>
                <a:lnTo>
                  <a:pt x="95503" y="70992"/>
                </a:lnTo>
                <a:lnTo>
                  <a:pt x="94487" y="75564"/>
                </a:lnTo>
                <a:lnTo>
                  <a:pt x="92201" y="76073"/>
                </a:lnTo>
                <a:lnTo>
                  <a:pt x="90424" y="76580"/>
                </a:lnTo>
                <a:lnTo>
                  <a:pt x="89407" y="77215"/>
                </a:lnTo>
                <a:lnTo>
                  <a:pt x="88391" y="77850"/>
                </a:lnTo>
                <a:lnTo>
                  <a:pt x="87375" y="78866"/>
                </a:lnTo>
                <a:lnTo>
                  <a:pt x="86613" y="80137"/>
                </a:lnTo>
                <a:lnTo>
                  <a:pt x="85725" y="81406"/>
                </a:lnTo>
                <a:lnTo>
                  <a:pt x="80899" y="98678"/>
                </a:lnTo>
                <a:lnTo>
                  <a:pt x="74549" y="127888"/>
                </a:lnTo>
                <a:lnTo>
                  <a:pt x="67182" y="129921"/>
                </a:lnTo>
                <a:lnTo>
                  <a:pt x="62356" y="122681"/>
                </a:lnTo>
                <a:lnTo>
                  <a:pt x="55879" y="125729"/>
                </a:lnTo>
                <a:lnTo>
                  <a:pt x="50800" y="127635"/>
                </a:lnTo>
                <a:lnTo>
                  <a:pt x="47116" y="128524"/>
                </a:lnTo>
                <a:lnTo>
                  <a:pt x="43306" y="129412"/>
                </a:lnTo>
                <a:lnTo>
                  <a:pt x="39624" y="129921"/>
                </a:lnTo>
                <a:lnTo>
                  <a:pt x="35687" y="129921"/>
                </a:lnTo>
                <a:lnTo>
                  <a:pt x="2286" y="107489"/>
                </a:lnTo>
                <a:lnTo>
                  <a:pt x="0" y="90424"/>
                </a:lnTo>
                <a:lnTo>
                  <a:pt x="287" y="83276"/>
                </a:lnTo>
                <a:lnTo>
                  <a:pt x="10382" y="43021"/>
                </a:lnTo>
                <a:lnTo>
                  <a:pt x="33573" y="11588"/>
                </a:lnTo>
                <a:lnTo>
                  <a:pt x="60108" y="456"/>
                </a:lnTo>
                <a:lnTo>
                  <a:pt x="675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6295644" y="2615171"/>
            <a:ext cx="272033" cy="201942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6317615" y="2644648"/>
            <a:ext cx="247015" cy="176530"/>
          </a:xfrm>
          <a:custGeom>
            <a:avLst/>
            <a:gdLst/>
            <a:ahLst/>
            <a:cxnLst/>
            <a:rect l="l" t="t" r="r" b="b"/>
            <a:pathLst>
              <a:path w="247015" h="176530">
                <a:moveTo>
                  <a:pt x="190500" y="0"/>
                </a:moveTo>
                <a:lnTo>
                  <a:pt x="187960" y="7112"/>
                </a:lnTo>
                <a:lnTo>
                  <a:pt x="198179" y="11566"/>
                </a:lnTo>
                <a:lnTo>
                  <a:pt x="206946" y="17700"/>
                </a:lnTo>
                <a:lnTo>
                  <a:pt x="228044" y="58483"/>
                </a:lnTo>
                <a:lnTo>
                  <a:pt x="230632" y="87249"/>
                </a:lnTo>
                <a:lnTo>
                  <a:pt x="229987" y="102822"/>
                </a:lnTo>
                <a:lnTo>
                  <a:pt x="220217" y="140969"/>
                </a:lnTo>
                <a:lnTo>
                  <a:pt x="188213" y="169290"/>
                </a:lnTo>
                <a:lnTo>
                  <a:pt x="190500" y="176402"/>
                </a:lnTo>
                <a:lnTo>
                  <a:pt x="224182" y="156382"/>
                </a:lnTo>
                <a:lnTo>
                  <a:pt x="243141" y="119427"/>
                </a:lnTo>
                <a:lnTo>
                  <a:pt x="246761" y="88264"/>
                </a:lnTo>
                <a:lnTo>
                  <a:pt x="245854" y="72044"/>
                </a:lnTo>
                <a:lnTo>
                  <a:pt x="232156" y="30861"/>
                </a:lnTo>
                <a:lnTo>
                  <a:pt x="203259" y="4572"/>
                </a:lnTo>
                <a:lnTo>
                  <a:pt x="190500" y="0"/>
                </a:lnTo>
                <a:close/>
              </a:path>
              <a:path w="247015" h="176530">
                <a:moveTo>
                  <a:pt x="56261" y="0"/>
                </a:moveTo>
                <a:lnTo>
                  <a:pt x="22649" y="20002"/>
                </a:lnTo>
                <a:lnTo>
                  <a:pt x="3635" y="57086"/>
                </a:lnTo>
                <a:lnTo>
                  <a:pt x="0" y="88264"/>
                </a:lnTo>
                <a:lnTo>
                  <a:pt x="904" y="104483"/>
                </a:lnTo>
                <a:lnTo>
                  <a:pt x="14477" y="145541"/>
                </a:lnTo>
                <a:lnTo>
                  <a:pt x="43428" y="171777"/>
                </a:lnTo>
                <a:lnTo>
                  <a:pt x="56261" y="176402"/>
                </a:lnTo>
                <a:lnTo>
                  <a:pt x="58547" y="169290"/>
                </a:lnTo>
                <a:lnTo>
                  <a:pt x="48474" y="164812"/>
                </a:lnTo>
                <a:lnTo>
                  <a:pt x="39782" y="158607"/>
                </a:lnTo>
                <a:lnTo>
                  <a:pt x="18716" y="116966"/>
                </a:lnTo>
                <a:lnTo>
                  <a:pt x="16129" y="87249"/>
                </a:lnTo>
                <a:lnTo>
                  <a:pt x="16773" y="72199"/>
                </a:lnTo>
                <a:lnTo>
                  <a:pt x="26543" y="35051"/>
                </a:lnTo>
                <a:lnTo>
                  <a:pt x="58800" y="7112"/>
                </a:lnTo>
                <a:lnTo>
                  <a:pt x="5626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6505575" y="2644648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30">
                <a:moveTo>
                  <a:pt x="2540" y="0"/>
                </a:moveTo>
                <a:lnTo>
                  <a:pt x="36151" y="20002"/>
                </a:lnTo>
                <a:lnTo>
                  <a:pt x="55165" y="57086"/>
                </a:lnTo>
                <a:lnTo>
                  <a:pt x="58800" y="88264"/>
                </a:lnTo>
                <a:lnTo>
                  <a:pt x="57896" y="104483"/>
                </a:lnTo>
                <a:lnTo>
                  <a:pt x="44323" y="145541"/>
                </a:lnTo>
                <a:lnTo>
                  <a:pt x="15355" y="171777"/>
                </a:lnTo>
                <a:lnTo>
                  <a:pt x="2540" y="176402"/>
                </a:lnTo>
                <a:lnTo>
                  <a:pt x="253" y="169290"/>
                </a:lnTo>
                <a:lnTo>
                  <a:pt x="10326" y="164812"/>
                </a:lnTo>
                <a:lnTo>
                  <a:pt x="19018" y="158607"/>
                </a:lnTo>
                <a:lnTo>
                  <a:pt x="40084" y="116967"/>
                </a:lnTo>
                <a:lnTo>
                  <a:pt x="42672" y="87249"/>
                </a:lnTo>
                <a:lnTo>
                  <a:pt x="42027" y="72199"/>
                </a:lnTo>
                <a:lnTo>
                  <a:pt x="32257" y="35051"/>
                </a:lnTo>
                <a:lnTo>
                  <a:pt x="0" y="7112"/>
                </a:lnTo>
                <a:lnTo>
                  <a:pt x="254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6313042" y="2630423"/>
            <a:ext cx="181457" cy="195199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6378955" y="2659760"/>
            <a:ext cx="111760" cy="128905"/>
          </a:xfrm>
          <a:custGeom>
            <a:avLst/>
            <a:gdLst/>
            <a:ahLst/>
            <a:cxnLst/>
            <a:rect l="l" t="t" r="r" b="b"/>
            <a:pathLst>
              <a:path w="111760" h="128905">
                <a:moveTo>
                  <a:pt x="93599" y="0"/>
                </a:moveTo>
                <a:lnTo>
                  <a:pt x="79629" y="0"/>
                </a:lnTo>
                <a:lnTo>
                  <a:pt x="19501" y="103759"/>
                </a:lnTo>
                <a:lnTo>
                  <a:pt x="16510" y="108965"/>
                </a:lnTo>
                <a:lnTo>
                  <a:pt x="13843" y="113284"/>
                </a:lnTo>
                <a:lnTo>
                  <a:pt x="11811" y="115824"/>
                </a:lnTo>
                <a:lnTo>
                  <a:pt x="9906" y="118363"/>
                </a:lnTo>
                <a:lnTo>
                  <a:pt x="8128" y="120268"/>
                </a:lnTo>
                <a:lnTo>
                  <a:pt x="6477" y="121538"/>
                </a:lnTo>
                <a:lnTo>
                  <a:pt x="4699" y="122809"/>
                </a:lnTo>
                <a:lnTo>
                  <a:pt x="2921" y="123571"/>
                </a:lnTo>
                <a:lnTo>
                  <a:pt x="1016" y="123825"/>
                </a:lnTo>
                <a:lnTo>
                  <a:pt x="0" y="128397"/>
                </a:lnTo>
                <a:lnTo>
                  <a:pt x="37973" y="128397"/>
                </a:lnTo>
                <a:lnTo>
                  <a:pt x="38989" y="123825"/>
                </a:lnTo>
                <a:lnTo>
                  <a:pt x="32766" y="122809"/>
                </a:lnTo>
                <a:lnTo>
                  <a:pt x="29591" y="119761"/>
                </a:lnTo>
                <a:lnTo>
                  <a:pt x="29591" y="112140"/>
                </a:lnTo>
                <a:lnTo>
                  <a:pt x="30226" y="109474"/>
                </a:lnTo>
                <a:lnTo>
                  <a:pt x="31242" y="106425"/>
                </a:lnTo>
                <a:lnTo>
                  <a:pt x="32385" y="103377"/>
                </a:lnTo>
                <a:lnTo>
                  <a:pt x="34163" y="99694"/>
                </a:lnTo>
                <a:lnTo>
                  <a:pt x="41656" y="86233"/>
                </a:lnTo>
                <a:lnTo>
                  <a:pt x="99199" y="86233"/>
                </a:lnTo>
                <a:lnTo>
                  <a:pt x="98680" y="78231"/>
                </a:lnTo>
                <a:lnTo>
                  <a:pt x="45847" y="78231"/>
                </a:lnTo>
                <a:lnTo>
                  <a:pt x="78994" y="19558"/>
                </a:lnTo>
                <a:lnTo>
                  <a:pt x="94869" y="19558"/>
                </a:lnTo>
                <a:lnTo>
                  <a:pt x="93599" y="0"/>
                </a:lnTo>
                <a:close/>
              </a:path>
              <a:path w="111760" h="128905">
                <a:moveTo>
                  <a:pt x="99199" y="86233"/>
                </a:moveTo>
                <a:lnTo>
                  <a:pt x="82677" y="86233"/>
                </a:lnTo>
                <a:lnTo>
                  <a:pt x="83376" y="99694"/>
                </a:lnTo>
                <a:lnTo>
                  <a:pt x="83530" y="102997"/>
                </a:lnTo>
                <a:lnTo>
                  <a:pt x="72644" y="123825"/>
                </a:lnTo>
                <a:lnTo>
                  <a:pt x="71628" y="128397"/>
                </a:lnTo>
                <a:lnTo>
                  <a:pt x="110363" y="128397"/>
                </a:lnTo>
                <a:lnTo>
                  <a:pt x="111379" y="123825"/>
                </a:lnTo>
                <a:lnTo>
                  <a:pt x="108712" y="123443"/>
                </a:lnTo>
                <a:lnTo>
                  <a:pt x="106680" y="122554"/>
                </a:lnTo>
                <a:lnTo>
                  <a:pt x="100288" y="102997"/>
                </a:lnTo>
                <a:lnTo>
                  <a:pt x="99199" y="86233"/>
                </a:lnTo>
                <a:close/>
              </a:path>
              <a:path w="111760" h="128905">
                <a:moveTo>
                  <a:pt x="94869" y="19558"/>
                </a:moveTo>
                <a:lnTo>
                  <a:pt x="80010" y="19558"/>
                </a:lnTo>
                <a:lnTo>
                  <a:pt x="80391" y="38988"/>
                </a:lnTo>
                <a:lnTo>
                  <a:pt x="80645" y="48260"/>
                </a:lnTo>
                <a:lnTo>
                  <a:pt x="82296" y="78231"/>
                </a:lnTo>
                <a:lnTo>
                  <a:pt x="98680" y="78231"/>
                </a:lnTo>
                <a:lnTo>
                  <a:pt x="94869" y="1955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6424803" y="2679319"/>
            <a:ext cx="36830" cy="59055"/>
          </a:xfrm>
          <a:custGeom>
            <a:avLst/>
            <a:gdLst/>
            <a:ahLst/>
            <a:cxnLst/>
            <a:rect l="l" t="t" r="r" b="b"/>
            <a:pathLst>
              <a:path w="36829" h="59055">
                <a:moveTo>
                  <a:pt x="33147" y="0"/>
                </a:moveTo>
                <a:lnTo>
                  <a:pt x="0" y="58673"/>
                </a:lnTo>
                <a:lnTo>
                  <a:pt x="36449" y="58673"/>
                </a:lnTo>
                <a:lnTo>
                  <a:pt x="34798" y="28701"/>
                </a:lnTo>
                <a:lnTo>
                  <a:pt x="34671" y="24510"/>
                </a:lnTo>
                <a:lnTo>
                  <a:pt x="34544" y="19430"/>
                </a:lnTo>
                <a:lnTo>
                  <a:pt x="34417" y="13334"/>
                </a:lnTo>
                <a:lnTo>
                  <a:pt x="34289" y="7111"/>
                </a:lnTo>
                <a:lnTo>
                  <a:pt x="34162" y="2793"/>
                </a:lnTo>
                <a:lnTo>
                  <a:pt x="34162" y="0"/>
                </a:lnTo>
                <a:lnTo>
                  <a:pt x="3314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6378955" y="2659760"/>
            <a:ext cx="111760" cy="128905"/>
          </a:xfrm>
          <a:custGeom>
            <a:avLst/>
            <a:gdLst/>
            <a:ahLst/>
            <a:cxnLst/>
            <a:rect l="l" t="t" r="r" b="b"/>
            <a:pathLst>
              <a:path w="111760" h="128905">
                <a:moveTo>
                  <a:pt x="79629" y="0"/>
                </a:moveTo>
                <a:lnTo>
                  <a:pt x="93599" y="0"/>
                </a:lnTo>
                <a:lnTo>
                  <a:pt x="100330" y="103631"/>
                </a:lnTo>
                <a:lnTo>
                  <a:pt x="100584" y="108585"/>
                </a:lnTo>
                <a:lnTo>
                  <a:pt x="101219" y="112394"/>
                </a:lnTo>
                <a:lnTo>
                  <a:pt x="111379" y="123825"/>
                </a:lnTo>
                <a:lnTo>
                  <a:pt x="110363" y="128397"/>
                </a:lnTo>
                <a:lnTo>
                  <a:pt x="71628" y="128397"/>
                </a:lnTo>
                <a:lnTo>
                  <a:pt x="72644" y="123825"/>
                </a:lnTo>
                <a:lnTo>
                  <a:pt x="76327" y="123571"/>
                </a:lnTo>
                <a:lnTo>
                  <a:pt x="79121" y="122047"/>
                </a:lnTo>
                <a:lnTo>
                  <a:pt x="80899" y="119506"/>
                </a:lnTo>
                <a:lnTo>
                  <a:pt x="82677" y="116966"/>
                </a:lnTo>
                <a:lnTo>
                  <a:pt x="83566" y="112522"/>
                </a:lnTo>
                <a:lnTo>
                  <a:pt x="83566" y="106172"/>
                </a:lnTo>
                <a:lnTo>
                  <a:pt x="83566" y="103759"/>
                </a:lnTo>
                <a:lnTo>
                  <a:pt x="83439" y="101091"/>
                </a:lnTo>
                <a:lnTo>
                  <a:pt x="83312" y="98298"/>
                </a:lnTo>
                <a:lnTo>
                  <a:pt x="82677" y="86233"/>
                </a:lnTo>
                <a:lnTo>
                  <a:pt x="41656" y="86233"/>
                </a:lnTo>
                <a:lnTo>
                  <a:pt x="36576" y="95376"/>
                </a:lnTo>
                <a:lnTo>
                  <a:pt x="34163" y="99694"/>
                </a:lnTo>
                <a:lnTo>
                  <a:pt x="32385" y="103377"/>
                </a:lnTo>
                <a:lnTo>
                  <a:pt x="31242" y="106425"/>
                </a:lnTo>
                <a:lnTo>
                  <a:pt x="30226" y="109474"/>
                </a:lnTo>
                <a:lnTo>
                  <a:pt x="29591" y="112140"/>
                </a:lnTo>
                <a:lnTo>
                  <a:pt x="29591" y="114553"/>
                </a:lnTo>
                <a:lnTo>
                  <a:pt x="29591" y="119761"/>
                </a:lnTo>
                <a:lnTo>
                  <a:pt x="32766" y="122809"/>
                </a:lnTo>
                <a:lnTo>
                  <a:pt x="38989" y="123825"/>
                </a:lnTo>
                <a:lnTo>
                  <a:pt x="37973" y="128397"/>
                </a:lnTo>
                <a:lnTo>
                  <a:pt x="0" y="128397"/>
                </a:lnTo>
                <a:lnTo>
                  <a:pt x="1016" y="123825"/>
                </a:lnTo>
                <a:lnTo>
                  <a:pt x="2921" y="123571"/>
                </a:lnTo>
                <a:lnTo>
                  <a:pt x="4699" y="122809"/>
                </a:lnTo>
                <a:lnTo>
                  <a:pt x="6477" y="121538"/>
                </a:lnTo>
                <a:lnTo>
                  <a:pt x="8128" y="120268"/>
                </a:lnTo>
                <a:lnTo>
                  <a:pt x="9906" y="118363"/>
                </a:lnTo>
                <a:lnTo>
                  <a:pt x="11811" y="115824"/>
                </a:lnTo>
                <a:lnTo>
                  <a:pt x="13843" y="113284"/>
                </a:lnTo>
                <a:lnTo>
                  <a:pt x="16510" y="108965"/>
                </a:lnTo>
                <a:lnTo>
                  <a:pt x="19939" y="102997"/>
                </a:lnTo>
                <a:lnTo>
                  <a:pt x="7962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6693407" y="2679192"/>
            <a:ext cx="139446" cy="75437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6713981" y="2746882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4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6713981" y="2708275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4" h="12700">
                <a:moveTo>
                  <a:pt x="0" y="12319"/>
                </a:moveTo>
                <a:lnTo>
                  <a:pt x="114681" y="12319"/>
                </a:lnTo>
                <a:lnTo>
                  <a:pt x="114681" y="0"/>
                </a:lnTo>
                <a:lnTo>
                  <a:pt x="0" y="0"/>
                </a:lnTo>
                <a:lnTo>
                  <a:pt x="0" y="123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6709409" y="2742310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6709409" y="2703702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463"/>
                </a:moveTo>
                <a:lnTo>
                  <a:pt x="123825" y="21463"/>
                </a:lnTo>
                <a:lnTo>
                  <a:pt x="123825" y="0"/>
                </a:lnTo>
                <a:lnTo>
                  <a:pt x="0" y="0"/>
                </a:lnTo>
                <a:lnTo>
                  <a:pt x="0" y="2146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6874764" y="2697521"/>
            <a:ext cx="1366266" cy="37423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6896734" y="2727197"/>
            <a:ext cx="1341120" cy="12700"/>
          </a:xfrm>
          <a:custGeom>
            <a:avLst/>
            <a:gdLst/>
            <a:ahLst/>
            <a:cxnLst/>
            <a:rect l="l" t="t" r="r" b="b"/>
            <a:pathLst>
              <a:path w="1341120" h="12700">
                <a:moveTo>
                  <a:pt x="0" y="12192"/>
                </a:moveTo>
                <a:lnTo>
                  <a:pt x="1341120" y="12192"/>
                </a:lnTo>
                <a:lnTo>
                  <a:pt x="1341120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6892163" y="2722625"/>
            <a:ext cx="1350645" cy="21590"/>
          </a:xfrm>
          <a:custGeom>
            <a:avLst/>
            <a:gdLst/>
            <a:ahLst/>
            <a:cxnLst/>
            <a:rect l="l" t="t" r="r" b="b"/>
            <a:pathLst>
              <a:path w="1350645" h="21589">
                <a:moveTo>
                  <a:pt x="0" y="21336"/>
                </a:moveTo>
                <a:lnTo>
                  <a:pt x="1350264" y="21336"/>
                </a:lnTo>
                <a:lnTo>
                  <a:pt x="1350264" y="0"/>
                </a:lnTo>
                <a:lnTo>
                  <a:pt x="0" y="0"/>
                </a:lnTo>
                <a:lnTo>
                  <a:pt x="0" y="2133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6880859" y="2487142"/>
            <a:ext cx="153161" cy="151663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6902068" y="2516377"/>
            <a:ext cx="128270" cy="127000"/>
          </a:xfrm>
          <a:custGeom>
            <a:avLst/>
            <a:gdLst/>
            <a:ahLst/>
            <a:cxnLst/>
            <a:rect l="l" t="t" r="r" b="b"/>
            <a:pathLst>
              <a:path w="128270" h="127000">
                <a:moveTo>
                  <a:pt x="61595" y="0"/>
                </a:moveTo>
                <a:lnTo>
                  <a:pt x="24383" y="0"/>
                </a:lnTo>
                <a:lnTo>
                  <a:pt x="23367" y="4572"/>
                </a:lnTo>
                <a:lnTo>
                  <a:pt x="26542" y="4825"/>
                </a:lnTo>
                <a:lnTo>
                  <a:pt x="28828" y="5461"/>
                </a:lnTo>
                <a:lnTo>
                  <a:pt x="30225" y="6604"/>
                </a:lnTo>
                <a:lnTo>
                  <a:pt x="31750" y="7747"/>
                </a:lnTo>
                <a:lnTo>
                  <a:pt x="32511" y="9779"/>
                </a:lnTo>
                <a:lnTo>
                  <a:pt x="30325" y="27812"/>
                </a:lnTo>
                <a:lnTo>
                  <a:pt x="14604" y="99313"/>
                </a:lnTo>
                <a:lnTo>
                  <a:pt x="9207" y="117221"/>
                </a:lnTo>
                <a:lnTo>
                  <a:pt x="8508" y="118618"/>
                </a:lnTo>
                <a:lnTo>
                  <a:pt x="1015" y="122427"/>
                </a:lnTo>
                <a:lnTo>
                  <a:pt x="0" y="127000"/>
                </a:lnTo>
                <a:lnTo>
                  <a:pt x="37210" y="127000"/>
                </a:lnTo>
                <a:lnTo>
                  <a:pt x="38226" y="122427"/>
                </a:lnTo>
                <a:lnTo>
                  <a:pt x="34671" y="122174"/>
                </a:lnTo>
                <a:lnTo>
                  <a:pt x="32257" y="121412"/>
                </a:lnTo>
                <a:lnTo>
                  <a:pt x="30987" y="120269"/>
                </a:lnTo>
                <a:lnTo>
                  <a:pt x="29717" y="118999"/>
                </a:lnTo>
                <a:lnTo>
                  <a:pt x="29125" y="117221"/>
                </a:lnTo>
                <a:lnTo>
                  <a:pt x="29209" y="109600"/>
                </a:lnTo>
                <a:lnTo>
                  <a:pt x="29590" y="107569"/>
                </a:lnTo>
                <a:lnTo>
                  <a:pt x="29870" y="105410"/>
                </a:lnTo>
                <a:lnTo>
                  <a:pt x="30352" y="102997"/>
                </a:lnTo>
                <a:lnTo>
                  <a:pt x="31114" y="99949"/>
                </a:lnTo>
                <a:lnTo>
                  <a:pt x="38734" y="64770"/>
                </a:lnTo>
                <a:lnTo>
                  <a:pt x="105277" y="64770"/>
                </a:lnTo>
                <a:lnTo>
                  <a:pt x="107150" y="56261"/>
                </a:lnTo>
                <a:lnTo>
                  <a:pt x="40639" y="56261"/>
                </a:lnTo>
                <a:lnTo>
                  <a:pt x="47017" y="27686"/>
                </a:lnTo>
                <a:lnTo>
                  <a:pt x="60578" y="4572"/>
                </a:lnTo>
                <a:lnTo>
                  <a:pt x="61595" y="0"/>
                </a:lnTo>
                <a:close/>
              </a:path>
              <a:path w="128270" h="127000">
                <a:moveTo>
                  <a:pt x="105277" y="64770"/>
                </a:moveTo>
                <a:lnTo>
                  <a:pt x="88773" y="64770"/>
                </a:lnTo>
                <a:lnTo>
                  <a:pt x="81152" y="99313"/>
                </a:lnTo>
                <a:lnTo>
                  <a:pt x="79725" y="105537"/>
                </a:lnTo>
                <a:lnTo>
                  <a:pt x="78739" y="109600"/>
                </a:lnTo>
                <a:lnTo>
                  <a:pt x="77938" y="111887"/>
                </a:lnTo>
                <a:lnTo>
                  <a:pt x="77342" y="113792"/>
                </a:lnTo>
                <a:lnTo>
                  <a:pt x="67563" y="122427"/>
                </a:lnTo>
                <a:lnTo>
                  <a:pt x="66548" y="127000"/>
                </a:lnTo>
                <a:lnTo>
                  <a:pt x="103758" y="127000"/>
                </a:lnTo>
                <a:lnTo>
                  <a:pt x="104775" y="122427"/>
                </a:lnTo>
                <a:lnTo>
                  <a:pt x="101473" y="122174"/>
                </a:lnTo>
                <a:lnTo>
                  <a:pt x="99059" y="121538"/>
                </a:lnTo>
                <a:lnTo>
                  <a:pt x="96265" y="119252"/>
                </a:lnTo>
                <a:lnTo>
                  <a:pt x="95630" y="117221"/>
                </a:lnTo>
                <a:lnTo>
                  <a:pt x="95757" y="110744"/>
                </a:lnTo>
                <a:lnTo>
                  <a:pt x="96265" y="106552"/>
                </a:lnTo>
                <a:lnTo>
                  <a:pt x="96774" y="103632"/>
                </a:lnTo>
                <a:lnTo>
                  <a:pt x="97535" y="99949"/>
                </a:lnTo>
                <a:lnTo>
                  <a:pt x="105277" y="64770"/>
                </a:lnTo>
                <a:close/>
              </a:path>
              <a:path w="128270" h="127000">
                <a:moveTo>
                  <a:pt x="128015" y="0"/>
                </a:moveTo>
                <a:lnTo>
                  <a:pt x="90804" y="0"/>
                </a:lnTo>
                <a:lnTo>
                  <a:pt x="89788" y="4572"/>
                </a:lnTo>
                <a:lnTo>
                  <a:pt x="92963" y="4825"/>
                </a:lnTo>
                <a:lnTo>
                  <a:pt x="95250" y="5461"/>
                </a:lnTo>
                <a:lnTo>
                  <a:pt x="96774" y="6604"/>
                </a:lnTo>
                <a:lnTo>
                  <a:pt x="98171" y="7747"/>
                </a:lnTo>
                <a:lnTo>
                  <a:pt x="98932" y="9779"/>
                </a:lnTo>
                <a:lnTo>
                  <a:pt x="98805" y="16637"/>
                </a:lnTo>
                <a:lnTo>
                  <a:pt x="98298" y="19558"/>
                </a:lnTo>
                <a:lnTo>
                  <a:pt x="97916" y="22351"/>
                </a:lnTo>
                <a:lnTo>
                  <a:pt x="97408" y="25146"/>
                </a:lnTo>
                <a:lnTo>
                  <a:pt x="96872" y="27812"/>
                </a:lnTo>
                <a:lnTo>
                  <a:pt x="90550" y="56261"/>
                </a:lnTo>
                <a:lnTo>
                  <a:pt x="107150" y="56261"/>
                </a:lnTo>
                <a:lnTo>
                  <a:pt x="115824" y="17525"/>
                </a:lnTo>
                <a:lnTo>
                  <a:pt x="127000" y="4572"/>
                </a:lnTo>
                <a:lnTo>
                  <a:pt x="1280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6902068" y="2516377"/>
            <a:ext cx="128270" cy="127000"/>
          </a:xfrm>
          <a:custGeom>
            <a:avLst/>
            <a:gdLst/>
            <a:ahLst/>
            <a:cxnLst/>
            <a:rect l="l" t="t" r="r" b="b"/>
            <a:pathLst>
              <a:path w="128270" h="127000">
                <a:moveTo>
                  <a:pt x="24383" y="0"/>
                </a:moveTo>
                <a:lnTo>
                  <a:pt x="61595" y="0"/>
                </a:lnTo>
                <a:lnTo>
                  <a:pt x="60578" y="4572"/>
                </a:lnTo>
                <a:lnTo>
                  <a:pt x="58165" y="5080"/>
                </a:lnTo>
                <a:lnTo>
                  <a:pt x="56514" y="5587"/>
                </a:lnTo>
                <a:lnTo>
                  <a:pt x="55499" y="6223"/>
                </a:lnTo>
                <a:lnTo>
                  <a:pt x="54482" y="6858"/>
                </a:lnTo>
                <a:lnTo>
                  <a:pt x="53594" y="7874"/>
                </a:lnTo>
                <a:lnTo>
                  <a:pt x="46989" y="27812"/>
                </a:lnTo>
                <a:lnTo>
                  <a:pt x="40639" y="56261"/>
                </a:lnTo>
                <a:lnTo>
                  <a:pt x="90550" y="56261"/>
                </a:lnTo>
                <a:lnTo>
                  <a:pt x="96900" y="27686"/>
                </a:lnTo>
                <a:lnTo>
                  <a:pt x="97408" y="25146"/>
                </a:lnTo>
                <a:lnTo>
                  <a:pt x="97916" y="22351"/>
                </a:lnTo>
                <a:lnTo>
                  <a:pt x="98298" y="19558"/>
                </a:lnTo>
                <a:lnTo>
                  <a:pt x="98805" y="16637"/>
                </a:lnTo>
                <a:lnTo>
                  <a:pt x="98932" y="14350"/>
                </a:lnTo>
                <a:lnTo>
                  <a:pt x="98932" y="12700"/>
                </a:lnTo>
                <a:lnTo>
                  <a:pt x="98932" y="9779"/>
                </a:lnTo>
                <a:lnTo>
                  <a:pt x="89788" y="4572"/>
                </a:lnTo>
                <a:lnTo>
                  <a:pt x="90804" y="0"/>
                </a:lnTo>
                <a:lnTo>
                  <a:pt x="128015" y="0"/>
                </a:lnTo>
                <a:lnTo>
                  <a:pt x="127000" y="4572"/>
                </a:lnTo>
                <a:lnTo>
                  <a:pt x="124713" y="5080"/>
                </a:lnTo>
                <a:lnTo>
                  <a:pt x="123062" y="5587"/>
                </a:lnTo>
                <a:lnTo>
                  <a:pt x="97535" y="99949"/>
                </a:lnTo>
                <a:lnTo>
                  <a:pt x="95630" y="112649"/>
                </a:lnTo>
                <a:lnTo>
                  <a:pt x="95630" y="114426"/>
                </a:lnTo>
                <a:lnTo>
                  <a:pt x="95630" y="117221"/>
                </a:lnTo>
                <a:lnTo>
                  <a:pt x="104775" y="122427"/>
                </a:lnTo>
                <a:lnTo>
                  <a:pt x="103758" y="127000"/>
                </a:lnTo>
                <a:lnTo>
                  <a:pt x="66548" y="127000"/>
                </a:lnTo>
                <a:lnTo>
                  <a:pt x="67563" y="122427"/>
                </a:lnTo>
                <a:lnTo>
                  <a:pt x="69850" y="122047"/>
                </a:lnTo>
                <a:lnTo>
                  <a:pt x="71627" y="121412"/>
                </a:lnTo>
                <a:lnTo>
                  <a:pt x="77977" y="111760"/>
                </a:lnTo>
                <a:lnTo>
                  <a:pt x="78739" y="109600"/>
                </a:lnTo>
                <a:lnTo>
                  <a:pt x="79755" y="105410"/>
                </a:lnTo>
                <a:lnTo>
                  <a:pt x="81152" y="99313"/>
                </a:lnTo>
                <a:lnTo>
                  <a:pt x="88773" y="64770"/>
                </a:lnTo>
                <a:lnTo>
                  <a:pt x="38734" y="64770"/>
                </a:lnTo>
                <a:lnTo>
                  <a:pt x="31114" y="99949"/>
                </a:lnTo>
                <a:lnTo>
                  <a:pt x="30352" y="102997"/>
                </a:lnTo>
                <a:lnTo>
                  <a:pt x="29845" y="105537"/>
                </a:lnTo>
                <a:lnTo>
                  <a:pt x="29590" y="107569"/>
                </a:lnTo>
                <a:lnTo>
                  <a:pt x="29209" y="109600"/>
                </a:lnTo>
                <a:lnTo>
                  <a:pt x="29082" y="111887"/>
                </a:lnTo>
                <a:lnTo>
                  <a:pt x="29082" y="114426"/>
                </a:lnTo>
                <a:lnTo>
                  <a:pt x="29082" y="117094"/>
                </a:lnTo>
                <a:lnTo>
                  <a:pt x="38226" y="122427"/>
                </a:lnTo>
                <a:lnTo>
                  <a:pt x="37210" y="127000"/>
                </a:lnTo>
                <a:lnTo>
                  <a:pt x="0" y="127000"/>
                </a:lnTo>
                <a:lnTo>
                  <a:pt x="1015" y="122427"/>
                </a:lnTo>
                <a:lnTo>
                  <a:pt x="3301" y="122047"/>
                </a:lnTo>
                <a:lnTo>
                  <a:pt x="5079" y="121412"/>
                </a:lnTo>
                <a:lnTo>
                  <a:pt x="6350" y="120650"/>
                </a:lnTo>
                <a:lnTo>
                  <a:pt x="7492" y="119761"/>
                </a:lnTo>
                <a:lnTo>
                  <a:pt x="8508" y="118618"/>
                </a:lnTo>
                <a:lnTo>
                  <a:pt x="9271" y="117094"/>
                </a:lnTo>
                <a:lnTo>
                  <a:pt x="10032" y="115697"/>
                </a:lnTo>
                <a:lnTo>
                  <a:pt x="30352" y="27686"/>
                </a:lnTo>
                <a:lnTo>
                  <a:pt x="30987" y="25146"/>
                </a:lnTo>
                <a:lnTo>
                  <a:pt x="31496" y="22351"/>
                </a:lnTo>
                <a:lnTo>
                  <a:pt x="31876" y="19558"/>
                </a:lnTo>
                <a:lnTo>
                  <a:pt x="32257" y="16637"/>
                </a:lnTo>
                <a:lnTo>
                  <a:pt x="32511" y="14350"/>
                </a:lnTo>
                <a:lnTo>
                  <a:pt x="32511" y="12700"/>
                </a:lnTo>
                <a:lnTo>
                  <a:pt x="32511" y="9779"/>
                </a:lnTo>
                <a:lnTo>
                  <a:pt x="31750" y="7747"/>
                </a:lnTo>
                <a:lnTo>
                  <a:pt x="30225" y="6604"/>
                </a:lnTo>
                <a:lnTo>
                  <a:pt x="28828" y="5461"/>
                </a:lnTo>
                <a:lnTo>
                  <a:pt x="26542" y="4825"/>
                </a:lnTo>
                <a:lnTo>
                  <a:pt x="23367" y="4572"/>
                </a:lnTo>
                <a:lnTo>
                  <a:pt x="243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034783" y="2479535"/>
            <a:ext cx="84581" cy="201942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052182" y="2485644"/>
            <a:ext cx="181457" cy="204343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118095" y="2514980"/>
            <a:ext cx="111760" cy="128905"/>
          </a:xfrm>
          <a:custGeom>
            <a:avLst/>
            <a:gdLst/>
            <a:ahLst/>
            <a:cxnLst/>
            <a:rect l="l" t="t" r="r" b="b"/>
            <a:pathLst>
              <a:path w="111759" h="128905">
                <a:moveTo>
                  <a:pt x="93599" y="0"/>
                </a:moveTo>
                <a:lnTo>
                  <a:pt x="79628" y="0"/>
                </a:lnTo>
                <a:lnTo>
                  <a:pt x="19501" y="103759"/>
                </a:lnTo>
                <a:lnTo>
                  <a:pt x="16509" y="108966"/>
                </a:lnTo>
                <a:lnTo>
                  <a:pt x="13843" y="113284"/>
                </a:lnTo>
                <a:lnTo>
                  <a:pt x="11810" y="115824"/>
                </a:lnTo>
                <a:lnTo>
                  <a:pt x="9905" y="118364"/>
                </a:lnTo>
                <a:lnTo>
                  <a:pt x="8127" y="120269"/>
                </a:lnTo>
                <a:lnTo>
                  <a:pt x="6476" y="121539"/>
                </a:lnTo>
                <a:lnTo>
                  <a:pt x="4699" y="122809"/>
                </a:lnTo>
                <a:lnTo>
                  <a:pt x="2921" y="123571"/>
                </a:lnTo>
                <a:lnTo>
                  <a:pt x="1015" y="123825"/>
                </a:lnTo>
                <a:lnTo>
                  <a:pt x="0" y="128397"/>
                </a:lnTo>
                <a:lnTo>
                  <a:pt x="37973" y="128397"/>
                </a:lnTo>
                <a:lnTo>
                  <a:pt x="38988" y="123825"/>
                </a:lnTo>
                <a:lnTo>
                  <a:pt x="32765" y="122809"/>
                </a:lnTo>
                <a:lnTo>
                  <a:pt x="29590" y="119761"/>
                </a:lnTo>
                <a:lnTo>
                  <a:pt x="29590" y="112141"/>
                </a:lnTo>
                <a:lnTo>
                  <a:pt x="30225" y="109474"/>
                </a:lnTo>
                <a:lnTo>
                  <a:pt x="31242" y="106426"/>
                </a:lnTo>
                <a:lnTo>
                  <a:pt x="32384" y="103378"/>
                </a:lnTo>
                <a:lnTo>
                  <a:pt x="34162" y="99695"/>
                </a:lnTo>
                <a:lnTo>
                  <a:pt x="41655" y="86233"/>
                </a:lnTo>
                <a:lnTo>
                  <a:pt x="99199" y="86233"/>
                </a:lnTo>
                <a:lnTo>
                  <a:pt x="98680" y="78232"/>
                </a:lnTo>
                <a:lnTo>
                  <a:pt x="45847" y="78232"/>
                </a:lnTo>
                <a:lnTo>
                  <a:pt x="78994" y="19558"/>
                </a:lnTo>
                <a:lnTo>
                  <a:pt x="94869" y="19558"/>
                </a:lnTo>
                <a:lnTo>
                  <a:pt x="93599" y="0"/>
                </a:lnTo>
                <a:close/>
              </a:path>
              <a:path w="111759" h="128905">
                <a:moveTo>
                  <a:pt x="99199" y="86233"/>
                </a:moveTo>
                <a:lnTo>
                  <a:pt x="82676" y="86233"/>
                </a:lnTo>
                <a:lnTo>
                  <a:pt x="83376" y="99695"/>
                </a:lnTo>
                <a:lnTo>
                  <a:pt x="83530" y="102997"/>
                </a:lnTo>
                <a:lnTo>
                  <a:pt x="72644" y="123825"/>
                </a:lnTo>
                <a:lnTo>
                  <a:pt x="71627" y="128397"/>
                </a:lnTo>
                <a:lnTo>
                  <a:pt x="110362" y="128397"/>
                </a:lnTo>
                <a:lnTo>
                  <a:pt x="111378" y="123825"/>
                </a:lnTo>
                <a:lnTo>
                  <a:pt x="108711" y="123444"/>
                </a:lnTo>
                <a:lnTo>
                  <a:pt x="106679" y="122555"/>
                </a:lnTo>
                <a:lnTo>
                  <a:pt x="100288" y="102997"/>
                </a:lnTo>
                <a:lnTo>
                  <a:pt x="99199" y="86233"/>
                </a:lnTo>
                <a:close/>
              </a:path>
              <a:path w="111759" h="128905">
                <a:moveTo>
                  <a:pt x="94869" y="19558"/>
                </a:moveTo>
                <a:lnTo>
                  <a:pt x="80009" y="19558"/>
                </a:lnTo>
                <a:lnTo>
                  <a:pt x="80390" y="38989"/>
                </a:lnTo>
                <a:lnTo>
                  <a:pt x="80645" y="48260"/>
                </a:lnTo>
                <a:lnTo>
                  <a:pt x="82296" y="78232"/>
                </a:lnTo>
                <a:lnTo>
                  <a:pt x="98680" y="78232"/>
                </a:lnTo>
                <a:lnTo>
                  <a:pt x="94869" y="1955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163943" y="2534539"/>
            <a:ext cx="36830" cy="59055"/>
          </a:xfrm>
          <a:custGeom>
            <a:avLst/>
            <a:gdLst/>
            <a:ahLst/>
            <a:cxnLst/>
            <a:rect l="l" t="t" r="r" b="b"/>
            <a:pathLst>
              <a:path w="36829" h="59055">
                <a:moveTo>
                  <a:pt x="33147" y="0"/>
                </a:moveTo>
                <a:lnTo>
                  <a:pt x="0" y="58674"/>
                </a:lnTo>
                <a:lnTo>
                  <a:pt x="36449" y="58674"/>
                </a:lnTo>
                <a:lnTo>
                  <a:pt x="34798" y="28701"/>
                </a:lnTo>
                <a:lnTo>
                  <a:pt x="34671" y="24511"/>
                </a:lnTo>
                <a:lnTo>
                  <a:pt x="34543" y="19431"/>
                </a:lnTo>
                <a:lnTo>
                  <a:pt x="34416" y="13335"/>
                </a:lnTo>
                <a:lnTo>
                  <a:pt x="34289" y="7112"/>
                </a:lnTo>
                <a:lnTo>
                  <a:pt x="34162" y="2794"/>
                </a:lnTo>
                <a:lnTo>
                  <a:pt x="34162" y="0"/>
                </a:lnTo>
                <a:lnTo>
                  <a:pt x="3314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118095" y="2514980"/>
            <a:ext cx="111760" cy="128905"/>
          </a:xfrm>
          <a:custGeom>
            <a:avLst/>
            <a:gdLst/>
            <a:ahLst/>
            <a:cxnLst/>
            <a:rect l="l" t="t" r="r" b="b"/>
            <a:pathLst>
              <a:path w="111759" h="128905">
                <a:moveTo>
                  <a:pt x="79628" y="0"/>
                </a:moveTo>
                <a:lnTo>
                  <a:pt x="93599" y="0"/>
                </a:lnTo>
                <a:lnTo>
                  <a:pt x="100329" y="103632"/>
                </a:lnTo>
                <a:lnTo>
                  <a:pt x="100583" y="108585"/>
                </a:lnTo>
                <a:lnTo>
                  <a:pt x="101219" y="112395"/>
                </a:lnTo>
                <a:lnTo>
                  <a:pt x="101980" y="115189"/>
                </a:lnTo>
                <a:lnTo>
                  <a:pt x="102743" y="117856"/>
                </a:lnTo>
                <a:lnTo>
                  <a:pt x="103885" y="120015"/>
                </a:lnTo>
                <a:lnTo>
                  <a:pt x="105282" y="121285"/>
                </a:lnTo>
                <a:lnTo>
                  <a:pt x="106679" y="122555"/>
                </a:lnTo>
                <a:lnTo>
                  <a:pt x="108711" y="123444"/>
                </a:lnTo>
                <a:lnTo>
                  <a:pt x="111378" y="123825"/>
                </a:lnTo>
                <a:lnTo>
                  <a:pt x="110362" y="128397"/>
                </a:lnTo>
                <a:lnTo>
                  <a:pt x="71627" y="128397"/>
                </a:lnTo>
                <a:lnTo>
                  <a:pt x="72644" y="123825"/>
                </a:lnTo>
                <a:lnTo>
                  <a:pt x="76326" y="123571"/>
                </a:lnTo>
                <a:lnTo>
                  <a:pt x="79121" y="122047"/>
                </a:lnTo>
                <a:lnTo>
                  <a:pt x="80899" y="119507"/>
                </a:lnTo>
                <a:lnTo>
                  <a:pt x="82676" y="116967"/>
                </a:lnTo>
                <a:lnTo>
                  <a:pt x="83565" y="112522"/>
                </a:lnTo>
                <a:lnTo>
                  <a:pt x="83565" y="106172"/>
                </a:lnTo>
                <a:lnTo>
                  <a:pt x="83565" y="103759"/>
                </a:lnTo>
                <a:lnTo>
                  <a:pt x="83438" y="101092"/>
                </a:lnTo>
                <a:lnTo>
                  <a:pt x="83311" y="98298"/>
                </a:lnTo>
                <a:lnTo>
                  <a:pt x="82676" y="86233"/>
                </a:lnTo>
                <a:lnTo>
                  <a:pt x="41655" y="86233"/>
                </a:lnTo>
                <a:lnTo>
                  <a:pt x="36575" y="95377"/>
                </a:lnTo>
                <a:lnTo>
                  <a:pt x="34162" y="99695"/>
                </a:lnTo>
                <a:lnTo>
                  <a:pt x="32384" y="103378"/>
                </a:lnTo>
                <a:lnTo>
                  <a:pt x="31242" y="106426"/>
                </a:lnTo>
                <a:lnTo>
                  <a:pt x="30225" y="109474"/>
                </a:lnTo>
                <a:lnTo>
                  <a:pt x="29590" y="112141"/>
                </a:lnTo>
                <a:lnTo>
                  <a:pt x="29590" y="114554"/>
                </a:lnTo>
                <a:lnTo>
                  <a:pt x="29590" y="119761"/>
                </a:lnTo>
                <a:lnTo>
                  <a:pt x="32765" y="122809"/>
                </a:lnTo>
                <a:lnTo>
                  <a:pt x="38988" y="123825"/>
                </a:lnTo>
                <a:lnTo>
                  <a:pt x="37973" y="128397"/>
                </a:lnTo>
                <a:lnTo>
                  <a:pt x="0" y="128397"/>
                </a:lnTo>
                <a:lnTo>
                  <a:pt x="1015" y="123825"/>
                </a:lnTo>
                <a:lnTo>
                  <a:pt x="2921" y="123571"/>
                </a:lnTo>
                <a:lnTo>
                  <a:pt x="4699" y="122809"/>
                </a:lnTo>
                <a:lnTo>
                  <a:pt x="6476" y="121539"/>
                </a:lnTo>
                <a:lnTo>
                  <a:pt x="8127" y="120269"/>
                </a:lnTo>
                <a:lnTo>
                  <a:pt x="9905" y="118364"/>
                </a:lnTo>
                <a:lnTo>
                  <a:pt x="11810" y="115824"/>
                </a:lnTo>
                <a:lnTo>
                  <a:pt x="13843" y="113284"/>
                </a:lnTo>
                <a:lnTo>
                  <a:pt x="16509" y="108966"/>
                </a:lnTo>
                <a:lnTo>
                  <a:pt x="19938" y="102997"/>
                </a:lnTo>
                <a:lnTo>
                  <a:pt x="7962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223759" y="2479535"/>
            <a:ext cx="83098" cy="201942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244715" y="2509011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30">
                <a:moveTo>
                  <a:pt x="2539" y="0"/>
                </a:moveTo>
                <a:lnTo>
                  <a:pt x="0" y="7112"/>
                </a:lnTo>
                <a:lnTo>
                  <a:pt x="10219" y="11566"/>
                </a:lnTo>
                <a:lnTo>
                  <a:pt x="18986" y="17700"/>
                </a:lnTo>
                <a:lnTo>
                  <a:pt x="40084" y="58483"/>
                </a:lnTo>
                <a:lnTo>
                  <a:pt x="42671" y="87249"/>
                </a:lnTo>
                <a:lnTo>
                  <a:pt x="42027" y="102822"/>
                </a:lnTo>
                <a:lnTo>
                  <a:pt x="32257" y="140970"/>
                </a:lnTo>
                <a:lnTo>
                  <a:pt x="253" y="169290"/>
                </a:lnTo>
                <a:lnTo>
                  <a:pt x="2539" y="176402"/>
                </a:lnTo>
                <a:lnTo>
                  <a:pt x="36222" y="156382"/>
                </a:lnTo>
                <a:lnTo>
                  <a:pt x="55181" y="119427"/>
                </a:lnTo>
                <a:lnTo>
                  <a:pt x="58800" y="88264"/>
                </a:lnTo>
                <a:lnTo>
                  <a:pt x="57894" y="72044"/>
                </a:lnTo>
                <a:lnTo>
                  <a:pt x="44195" y="30861"/>
                </a:lnTo>
                <a:lnTo>
                  <a:pt x="15299" y="4572"/>
                </a:lnTo>
                <a:lnTo>
                  <a:pt x="253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244715" y="2509011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30">
                <a:moveTo>
                  <a:pt x="2539" y="0"/>
                </a:moveTo>
                <a:lnTo>
                  <a:pt x="36151" y="20002"/>
                </a:lnTo>
                <a:lnTo>
                  <a:pt x="55165" y="57086"/>
                </a:lnTo>
                <a:lnTo>
                  <a:pt x="58800" y="88264"/>
                </a:lnTo>
                <a:lnTo>
                  <a:pt x="57896" y="104483"/>
                </a:lnTo>
                <a:lnTo>
                  <a:pt x="44323" y="145541"/>
                </a:lnTo>
                <a:lnTo>
                  <a:pt x="15355" y="171777"/>
                </a:lnTo>
                <a:lnTo>
                  <a:pt x="2539" y="176402"/>
                </a:lnTo>
                <a:lnTo>
                  <a:pt x="253" y="169290"/>
                </a:lnTo>
                <a:lnTo>
                  <a:pt x="10326" y="164812"/>
                </a:lnTo>
                <a:lnTo>
                  <a:pt x="19018" y="158607"/>
                </a:lnTo>
                <a:lnTo>
                  <a:pt x="40084" y="116966"/>
                </a:lnTo>
                <a:lnTo>
                  <a:pt x="42671" y="87249"/>
                </a:lnTo>
                <a:lnTo>
                  <a:pt x="42027" y="72199"/>
                </a:lnTo>
                <a:lnTo>
                  <a:pt x="32257" y="35051"/>
                </a:lnTo>
                <a:lnTo>
                  <a:pt x="0" y="7112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315200" y="2479535"/>
            <a:ext cx="84581" cy="201942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332598" y="2485644"/>
            <a:ext cx="163159" cy="204343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417816" y="2514980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5">
                <a:moveTo>
                  <a:pt x="48005" y="21463"/>
                </a:moveTo>
                <a:lnTo>
                  <a:pt x="27812" y="21463"/>
                </a:lnTo>
                <a:lnTo>
                  <a:pt x="29082" y="22098"/>
                </a:lnTo>
                <a:lnTo>
                  <a:pt x="29844" y="23241"/>
                </a:lnTo>
                <a:lnTo>
                  <a:pt x="30733" y="24384"/>
                </a:lnTo>
                <a:lnTo>
                  <a:pt x="31169" y="25908"/>
                </a:lnTo>
                <a:lnTo>
                  <a:pt x="31241" y="108458"/>
                </a:lnTo>
                <a:lnTo>
                  <a:pt x="30860" y="111633"/>
                </a:lnTo>
                <a:lnTo>
                  <a:pt x="30099" y="113538"/>
                </a:lnTo>
                <a:lnTo>
                  <a:pt x="29463" y="115443"/>
                </a:lnTo>
                <a:lnTo>
                  <a:pt x="28320" y="116967"/>
                </a:lnTo>
                <a:lnTo>
                  <a:pt x="26669" y="117983"/>
                </a:lnTo>
                <a:lnTo>
                  <a:pt x="25145" y="118999"/>
                </a:lnTo>
                <a:lnTo>
                  <a:pt x="22986" y="119888"/>
                </a:lnTo>
                <a:lnTo>
                  <a:pt x="17017" y="120904"/>
                </a:lnTo>
                <a:lnTo>
                  <a:pt x="12064" y="121285"/>
                </a:lnTo>
                <a:lnTo>
                  <a:pt x="5206" y="121666"/>
                </a:lnTo>
                <a:lnTo>
                  <a:pt x="5206" y="128397"/>
                </a:lnTo>
                <a:lnTo>
                  <a:pt x="74040" y="128397"/>
                </a:lnTo>
                <a:lnTo>
                  <a:pt x="74040" y="121666"/>
                </a:lnTo>
                <a:lnTo>
                  <a:pt x="69214" y="121539"/>
                </a:lnTo>
                <a:lnTo>
                  <a:pt x="65404" y="121285"/>
                </a:lnTo>
                <a:lnTo>
                  <a:pt x="59562" y="120523"/>
                </a:lnTo>
                <a:lnTo>
                  <a:pt x="57150" y="120015"/>
                </a:lnTo>
                <a:lnTo>
                  <a:pt x="55244" y="119380"/>
                </a:lnTo>
                <a:lnTo>
                  <a:pt x="53212" y="118745"/>
                </a:lnTo>
                <a:lnTo>
                  <a:pt x="48075" y="108458"/>
                </a:lnTo>
                <a:lnTo>
                  <a:pt x="48005" y="21463"/>
                </a:lnTo>
                <a:close/>
              </a:path>
              <a:path w="74295" h="128905">
                <a:moveTo>
                  <a:pt x="48640" y="0"/>
                </a:moveTo>
                <a:lnTo>
                  <a:pt x="43433" y="0"/>
                </a:lnTo>
                <a:lnTo>
                  <a:pt x="0" y="25908"/>
                </a:lnTo>
                <a:lnTo>
                  <a:pt x="4063" y="33020"/>
                </a:lnTo>
                <a:lnTo>
                  <a:pt x="9398" y="29464"/>
                </a:lnTo>
                <a:lnTo>
                  <a:pt x="13969" y="26670"/>
                </a:lnTo>
                <a:lnTo>
                  <a:pt x="17652" y="24638"/>
                </a:lnTo>
                <a:lnTo>
                  <a:pt x="21208" y="22606"/>
                </a:lnTo>
                <a:lnTo>
                  <a:pt x="24129" y="21463"/>
                </a:lnTo>
                <a:lnTo>
                  <a:pt x="48005" y="21463"/>
                </a:lnTo>
                <a:lnTo>
                  <a:pt x="48005" y="14097"/>
                </a:lnTo>
                <a:lnTo>
                  <a:pt x="48259" y="5842"/>
                </a:lnTo>
                <a:lnTo>
                  <a:pt x="486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417816" y="2514980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5">
                <a:moveTo>
                  <a:pt x="43433" y="0"/>
                </a:moveTo>
                <a:lnTo>
                  <a:pt x="48640" y="0"/>
                </a:lnTo>
                <a:lnTo>
                  <a:pt x="48259" y="5842"/>
                </a:lnTo>
                <a:lnTo>
                  <a:pt x="48005" y="14097"/>
                </a:lnTo>
                <a:lnTo>
                  <a:pt x="48005" y="24638"/>
                </a:lnTo>
                <a:lnTo>
                  <a:pt x="48005" y="104140"/>
                </a:lnTo>
                <a:lnTo>
                  <a:pt x="48005" y="107696"/>
                </a:lnTo>
                <a:lnTo>
                  <a:pt x="48259" y="110490"/>
                </a:lnTo>
                <a:lnTo>
                  <a:pt x="48640" y="112268"/>
                </a:lnTo>
                <a:lnTo>
                  <a:pt x="49022" y="114046"/>
                </a:lnTo>
                <a:lnTo>
                  <a:pt x="49783" y="115570"/>
                </a:lnTo>
                <a:lnTo>
                  <a:pt x="50800" y="116713"/>
                </a:lnTo>
                <a:lnTo>
                  <a:pt x="51815" y="117856"/>
                </a:lnTo>
                <a:lnTo>
                  <a:pt x="53212" y="118745"/>
                </a:lnTo>
                <a:lnTo>
                  <a:pt x="55244" y="119380"/>
                </a:lnTo>
                <a:lnTo>
                  <a:pt x="57150" y="120015"/>
                </a:lnTo>
                <a:lnTo>
                  <a:pt x="74040" y="121666"/>
                </a:lnTo>
                <a:lnTo>
                  <a:pt x="74040" y="128397"/>
                </a:lnTo>
                <a:lnTo>
                  <a:pt x="5206" y="128397"/>
                </a:lnTo>
                <a:lnTo>
                  <a:pt x="5206" y="121666"/>
                </a:lnTo>
                <a:lnTo>
                  <a:pt x="12064" y="121285"/>
                </a:lnTo>
                <a:lnTo>
                  <a:pt x="17017" y="120904"/>
                </a:lnTo>
                <a:lnTo>
                  <a:pt x="19938" y="120396"/>
                </a:lnTo>
                <a:lnTo>
                  <a:pt x="22986" y="119888"/>
                </a:lnTo>
                <a:lnTo>
                  <a:pt x="25145" y="118999"/>
                </a:lnTo>
                <a:lnTo>
                  <a:pt x="26669" y="117983"/>
                </a:lnTo>
                <a:lnTo>
                  <a:pt x="28320" y="116967"/>
                </a:lnTo>
                <a:lnTo>
                  <a:pt x="29463" y="115443"/>
                </a:lnTo>
                <a:lnTo>
                  <a:pt x="30099" y="113538"/>
                </a:lnTo>
                <a:lnTo>
                  <a:pt x="30860" y="111633"/>
                </a:lnTo>
                <a:lnTo>
                  <a:pt x="31241" y="108458"/>
                </a:lnTo>
                <a:lnTo>
                  <a:pt x="31241" y="104140"/>
                </a:lnTo>
                <a:lnTo>
                  <a:pt x="31241" y="28702"/>
                </a:lnTo>
                <a:lnTo>
                  <a:pt x="31241" y="26162"/>
                </a:lnTo>
                <a:lnTo>
                  <a:pt x="30733" y="24384"/>
                </a:lnTo>
                <a:lnTo>
                  <a:pt x="29844" y="23241"/>
                </a:lnTo>
                <a:lnTo>
                  <a:pt x="29082" y="22098"/>
                </a:lnTo>
                <a:lnTo>
                  <a:pt x="27812" y="21463"/>
                </a:lnTo>
                <a:lnTo>
                  <a:pt x="26034" y="21463"/>
                </a:lnTo>
                <a:lnTo>
                  <a:pt x="24129" y="21463"/>
                </a:lnTo>
                <a:lnTo>
                  <a:pt x="21208" y="22606"/>
                </a:lnTo>
                <a:lnTo>
                  <a:pt x="17652" y="24638"/>
                </a:lnTo>
                <a:lnTo>
                  <a:pt x="13969" y="26670"/>
                </a:lnTo>
                <a:lnTo>
                  <a:pt x="9398" y="29464"/>
                </a:lnTo>
                <a:lnTo>
                  <a:pt x="4063" y="33020"/>
                </a:lnTo>
                <a:lnTo>
                  <a:pt x="0" y="25908"/>
                </a:lnTo>
                <a:lnTo>
                  <a:pt x="4343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540752" y="2552700"/>
            <a:ext cx="139446" cy="38862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561326" y="2582746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4" h="12700">
                <a:moveTo>
                  <a:pt x="0" y="12371"/>
                </a:moveTo>
                <a:lnTo>
                  <a:pt x="114597" y="12371"/>
                </a:lnTo>
                <a:lnTo>
                  <a:pt x="114597" y="0"/>
                </a:lnTo>
                <a:lnTo>
                  <a:pt x="0" y="0"/>
                </a:lnTo>
                <a:lnTo>
                  <a:pt x="0" y="123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556754" y="2578174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15"/>
                </a:moveTo>
                <a:lnTo>
                  <a:pt x="123741" y="21515"/>
                </a:lnTo>
                <a:lnTo>
                  <a:pt x="123741" y="0"/>
                </a:lnTo>
                <a:lnTo>
                  <a:pt x="0" y="0"/>
                </a:lnTo>
                <a:lnTo>
                  <a:pt x="0" y="2151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717535" y="2487142"/>
            <a:ext cx="153161" cy="151663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738744" y="2516377"/>
            <a:ext cx="128270" cy="127000"/>
          </a:xfrm>
          <a:custGeom>
            <a:avLst/>
            <a:gdLst/>
            <a:ahLst/>
            <a:cxnLst/>
            <a:rect l="l" t="t" r="r" b="b"/>
            <a:pathLst>
              <a:path w="128270" h="127000">
                <a:moveTo>
                  <a:pt x="61595" y="0"/>
                </a:moveTo>
                <a:lnTo>
                  <a:pt x="24383" y="0"/>
                </a:lnTo>
                <a:lnTo>
                  <a:pt x="23368" y="4572"/>
                </a:lnTo>
                <a:lnTo>
                  <a:pt x="26543" y="4825"/>
                </a:lnTo>
                <a:lnTo>
                  <a:pt x="28828" y="5461"/>
                </a:lnTo>
                <a:lnTo>
                  <a:pt x="30225" y="6604"/>
                </a:lnTo>
                <a:lnTo>
                  <a:pt x="31750" y="7747"/>
                </a:lnTo>
                <a:lnTo>
                  <a:pt x="32511" y="9779"/>
                </a:lnTo>
                <a:lnTo>
                  <a:pt x="30325" y="27812"/>
                </a:lnTo>
                <a:lnTo>
                  <a:pt x="14604" y="99313"/>
                </a:lnTo>
                <a:lnTo>
                  <a:pt x="9207" y="117221"/>
                </a:lnTo>
                <a:lnTo>
                  <a:pt x="8508" y="118618"/>
                </a:lnTo>
                <a:lnTo>
                  <a:pt x="1015" y="122427"/>
                </a:lnTo>
                <a:lnTo>
                  <a:pt x="0" y="127000"/>
                </a:lnTo>
                <a:lnTo>
                  <a:pt x="37210" y="127000"/>
                </a:lnTo>
                <a:lnTo>
                  <a:pt x="38226" y="122427"/>
                </a:lnTo>
                <a:lnTo>
                  <a:pt x="34671" y="122174"/>
                </a:lnTo>
                <a:lnTo>
                  <a:pt x="32257" y="121412"/>
                </a:lnTo>
                <a:lnTo>
                  <a:pt x="30987" y="120269"/>
                </a:lnTo>
                <a:lnTo>
                  <a:pt x="29718" y="118999"/>
                </a:lnTo>
                <a:lnTo>
                  <a:pt x="29125" y="117221"/>
                </a:lnTo>
                <a:lnTo>
                  <a:pt x="29209" y="109600"/>
                </a:lnTo>
                <a:lnTo>
                  <a:pt x="29590" y="107569"/>
                </a:lnTo>
                <a:lnTo>
                  <a:pt x="29870" y="105410"/>
                </a:lnTo>
                <a:lnTo>
                  <a:pt x="30352" y="102997"/>
                </a:lnTo>
                <a:lnTo>
                  <a:pt x="31114" y="99949"/>
                </a:lnTo>
                <a:lnTo>
                  <a:pt x="38734" y="64770"/>
                </a:lnTo>
                <a:lnTo>
                  <a:pt x="105277" y="64770"/>
                </a:lnTo>
                <a:lnTo>
                  <a:pt x="107150" y="56261"/>
                </a:lnTo>
                <a:lnTo>
                  <a:pt x="40639" y="56261"/>
                </a:lnTo>
                <a:lnTo>
                  <a:pt x="47017" y="27686"/>
                </a:lnTo>
                <a:lnTo>
                  <a:pt x="60578" y="4572"/>
                </a:lnTo>
                <a:lnTo>
                  <a:pt x="61595" y="0"/>
                </a:lnTo>
                <a:close/>
              </a:path>
              <a:path w="128270" h="127000">
                <a:moveTo>
                  <a:pt x="105277" y="64770"/>
                </a:moveTo>
                <a:lnTo>
                  <a:pt x="88773" y="64770"/>
                </a:lnTo>
                <a:lnTo>
                  <a:pt x="81152" y="99313"/>
                </a:lnTo>
                <a:lnTo>
                  <a:pt x="79725" y="105537"/>
                </a:lnTo>
                <a:lnTo>
                  <a:pt x="78739" y="109600"/>
                </a:lnTo>
                <a:lnTo>
                  <a:pt x="77938" y="111887"/>
                </a:lnTo>
                <a:lnTo>
                  <a:pt x="77343" y="113792"/>
                </a:lnTo>
                <a:lnTo>
                  <a:pt x="67563" y="122427"/>
                </a:lnTo>
                <a:lnTo>
                  <a:pt x="66548" y="127000"/>
                </a:lnTo>
                <a:lnTo>
                  <a:pt x="103758" y="127000"/>
                </a:lnTo>
                <a:lnTo>
                  <a:pt x="104775" y="122427"/>
                </a:lnTo>
                <a:lnTo>
                  <a:pt x="101473" y="122174"/>
                </a:lnTo>
                <a:lnTo>
                  <a:pt x="99059" y="121538"/>
                </a:lnTo>
                <a:lnTo>
                  <a:pt x="96265" y="119252"/>
                </a:lnTo>
                <a:lnTo>
                  <a:pt x="95630" y="117221"/>
                </a:lnTo>
                <a:lnTo>
                  <a:pt x="95757" y="110744"/>
                </a:lnTo>
                <a:lnTo>
                  <a:pt x="96265" y="106552"/>
                </a:lnTo>
                <a:lnTo>
                  <a:pt x="96774" y="103632"/>
                </a:lnTo>
                <a:lnTo>
                  <a:pt x="97535" y="99949"/>
                </a:lnTo>
                <a:lnTo>
                  <a:pt x="105277" y="64770"/>
                </a:lnTo>
                <a:close/>
              </a:path>
              <a:path w="128270" h="127000">
                <a:moveTo>
                  <a:pt x="128015" y="0"/>
                </a:moveTo>
                <a:lnTo>
                  <a:pt x="90804" y="0"/>
                </a:lnTo>
                <a:lnTo>
                  <a:pt x="89788" y="4572"/>
                </a:lnTo>
                <a:lnTo>
                  <a:pt x="92963" y="4825"/>
                </a:lnTo>
                <a:lnTo>
                  <a:pt x="95250" y="5461"/>
                </a:lnTo>
                <a:lnTo>
                  <a:pt x="96774" y="6604"/>
                </a:lnTo>
                <a:lnTo>
                  <a:pt x="98171" y="7747"/>
                </a:lnTo>
                <a:lnTo>
                  <a:pt x="98932" y="9779"/>
                </a:lnTo>
                <a:lnTo>
                  <a:pt x="98805" y="16637"/>
                </a:lnTo>
                <a:lnTo>
                  <a:pt x="98298" y="19558"/>
                </a:lnTo>
                <a:lnTo>
                  <a:pt x="97916" y="22351"/>
                </a:lnTo>
                <a:lnTo>
                  <a:pt x="97408" y="25146"/>
                </a:lnTo>
                <a:lnTo>
                  <a:pt x="96872" y="27812"/>
                </a:lnTo>
                <a:lnTo>
                  <a:pt x="90550" y="56261"/>
                </a:lnTo>
                <a:lnTo>
                  <a:pt x="107150" y="56261"/>
                </a:lnTo>
                <a:lnTo>
                  <a:pt x="115824" y="17525"/>
                </a:lnTo>
                <a:lnTo>
                  <a:pt x="127000" y="4572"/>
                </a:lnTo>
                <a:lnTo>
                  <a:pt x="1280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738744" y="2516377"/>
            <a:ext cx="128270" cy="127000"/>
          </a:xfrm>
          <a:custGeom>
            <a:avLst/>
            <a:gdLst/>
            <a:ahLst/>
            <a:cxnLst/>
            <a:rect l="l" t="t" r="r" b="b"/>
            <a:pathLst>
              <a:path w="128270" h="127000">
                <a:moveTo>
                  <a:pt x="24383" y="0"/>
                </a:moveTo>
                <a:lnTo>
                  <a:pt x="61595" y="0"/>
                </a:lnTo>
                <a:lnTo>
                  <a:pt x="60578" y="4572"/>
                </a:lnTo>
                <a:lnTo>
                  <a:pt x="58165" y="5080"/>
                </a:lnTo>
                <a:lnTo>
                  <a:pt x="56514" y="5587"/>
                </a:lnTo>
                <a:lnTo>
                  <a:pt x="55499" y="6223"/>
                </a:lnTo>
                <a:lnTo>
                  <a:pt x="54482" y="6858"/>
                </a:lnTo>
                <a:lnTo>
                  <a:pt x="53594" y="7874"/>
                </a:lnTo>
                <a:lnTo>
                  <a:pt x="46989" y="27812"/>
                </a:lnTo>
                <a:lnTo>
                  <a:pt x="40639" y="56261"/>
                </a:lnTo>
                <a:lnTo>
                  <a:pt x="90550" y="56261"/>
                </a:lnTo>
                <a:lnTo>
                  <a:pt x="96900" y="27686"/>
                </a:lnTo>
                <a:lnTo>
                  <a:pt x="97408" y="25146"/>
                </a:lnTo>
                <a:lnTo>
                  <a:pt x="97916" y="22351"/>
                </a:lnTo>
                <a:lnTo>
                  <a:pt x="98298" y="19558"/>
                </a:lnTo>
                <a:lnTo>
                  <a:pt x="98805" y="16637"/>
                </a:lnTo>
                <a:lnTo>
                  <a:pt x="98932" y="14350"/>
                </a:lnTo>
                <a:lnTo>
                  <a:pt x="98932" y="12700"/>
                </a:lnTo>
                <a:lnTo>
                  <a:pt x="98932" y="9779"/>
                </a:lnTo>
                <a:lnTo>
                  <a:pt x="89788" y="4572"/>
                </a:lnTo>
                <a:lnTo>
                  <a:pt x="90804" y="0"/>
                </a:lnTo>
                <a:lnTo>
                  <a:pt x="128015" y="0"/>
                </a:lnTo>
                <a:lnTo>
                  <a:pt x="127000" y="4572"/>
                </a:lnTo>
                <a:lnTo>
                  <a:pt x="124713" y="5080"/>
                </a:lnTo>
                <a:lnTo>
                  <a:pt x="123062" y="5587"/>
                </a:lnTo>
                <a:lnTo>
                  <a:pt x="97535" y="99949"/>
                </a:lnTo>
                <a:lnTo>
                  <a:pt x="95630" y="112649"/>
                </a:lnTo>
                <a:lnTo>
                  <a:pt x="95630" y="114426"/>
                </a:lnTo>
                <a:lnTo>
                  <a:pt x="95630" y="117221"/>
                </a:lnTo>
                <a:lnTo>
                  <a:pt x="104775" y="122427"/>
                </a:lnTo>
                <a:lnTo>
                  <a:pt x="103758" y="127000"/>
                </a:lnTo>
                <a:lnTo>
                  <a:pt x="66548" y="127000"/>
                </a:lnTo>
                <a:lnTo>
                  <a:pt x="67563" y="122427"/>
                </a:lnTo>
                <a:lnTo>
                  <a:pt x="69850" y="122047"/>
                </a:lnTo>
                <a:lnTo>
                  <a:pt x="71627" y="121412"/>
                </a:lnTo>
                <a:lnTo>
                  <a:pt x="77977" y="111760"/>
                </a:lnTo>
                <a:lnTo>
                  <a:pt x="78739" y="109600"/>
                </a:lnTo>
                <a:lnTo>
                  <a:pt x="79755" y="105410"/>
                </a:lnTo>
                <a:lnTo>
                  <a:pt x="81152" y="99313"/>
                </a:lnTo>
                <a:lnTo>
                  <a:pt x="88773" y="64770"/>
                </a:lnTo>
                <a:lnTo>
                  <a:pt x="38734" y="64770"/>
                </a:lnTo>
                <a:lnTo>
                  <a:pt x="31114" y="99949"/>
                </a:lnTo>
                <a:lnTo>
                  <a:pt x="30352" y="102997"/>
                </a:lnTo>
                <a:lnTo>
                  <a:pt x="29845" y="105537"/>
                </a:lnTo>
                <a:lnTo>
                  <a:pt x="29590" y="107569"/>
                </a:lnTo>
                <a:lnTo>
                  <a:pt x="29209" y="109600"/>
                </a:lnTo>
                <a:lnTo>
                  <a:pt x="29082" y="111887"/>
                </a:lnTo>
                <a:lnTo>
                  <a:pt x="29082" y="114426"/>
                </a:lnTo>
                <a:lnTo>
                  <a:pt x="29082" y="117094"/>
                </a:lnTo>
                <a:lnTo>
                  <a:pt x="38226" y="122427"/>
                </a:lnTo>
                <a:lnTo>
                  <a:pt x="37210" y="127000"/>
                </a:lnTo>
                <a:lnTo>
                  <a:pt x="0" y="127000"/>
                </a:lnTo>
                <a:lnTo>
                  <a:pt x="1015" y="122427"/>
                </a:lnTo>
                <a:lnTo>
                  <a:pt x="3301" y="122047"/>
                </a:lnTo>
                <a:lnTo>
                  <a:pt x="5079" y="121412"/>
                </a:lnTo>
                <a:lnTo>
                  <a:pt x="6350" y="120650"/>
                </a:lnTo>
                <a:lnTo>
                  <a:pt x="7493" y="119761"/>
                </a:lnTo>
                <a:lnTo>
                  <a:pt x="8508" y="118618"/>
                </a:lnTo>
                <a:lnTo>
                  <a:pt x="9271" y="117094"/>
                </a:lnTo>
                <a:lnTo>
                  <a:pt x="10032" y="115697"/>
                </a:lnTo>
                <a:lnTo>
                  <a:pt x="30352" y="27686"/>
                </a:lnTo>
                <a:lnTo>
                  <a:pt x="30987" y="25146"/>
                </a:lnTo>
                <a:lnTo>
                  <a:pt x="31496" y="22351"/>
                </a:lnTo>
                <a:lnTo>
                  <a:pt x="31876" y="19558"/>
                </a:lnTo>
                <a:lnTo>
                  <a:pt x="32257" y="16637"/>
                </a:lnTo>
                <a:lnTo>
                  <a:pt x="32511" y="14350"/>
                </a:lnTo>
                <a:lnTo>
                  <a:pt x="32511" y="12700"/>
                </a:lnTo>
                <a:lnTo>
                  <a:pt x="32511" y="9779"/>
                </a:lnTo>
                <a:lnTo>
                  <a:pt x="31750" y="7747"/>
                </a:lnTo>
                <a:lnTo>
                  <a:pt x="30225" y="6604"/>
                </a:lnTo>
                <a:lnTo>
                  <a:pt x="28828" y="5461"/>
                </a:lnTo>
                <a:lnTo>
                  <a:pt x="26543" y="4825"/>
                </a:lnTo>
                <a:lnTo>
                  <a:pt x="23368" y="4572"/>
                </a:lnTo>
                <a:lnTo>
                  <a:pt x="243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871459" y="2470391"/>
            <a:ext cx="272033" cy="201942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893431" y="2499867"/>
            <a:ext cx="247015" cy="176530"/>
          </a:xfrm>
          <a:custGeom>
            <a:avLst/>
            <a:gdLst/>
            <a:ahLst/>
            <a:cxnLst/>
            <a:rect l="l" t="t" r="r" b="b"/>
            <a:pathLst>
              <a:path w="247015" h="176530">
                <a:moveTo>
                  <a:pt x="190500" y="0"/>
                </a:moveTo>
                <a:lnTo>
                  <a:pt x="187960" y="7112"/>
                </a:lnTo>
                <a:lnTo>
                  <a:pt x="198179" y="11566"/>
                </a:lnTo>
                <a:lnTo>
                  <a:pt x="206946" y="17700"/>
                </a:lnTo>
                <a:lnTo>
                  <a:pt x="228044" y="58483"/>
                </a:lnTo>
                <a:lnTo>
                  <a:pt x="230632" y="87249"/>
                </a:lnTo>
                <a:lnTo>
                  <a:pt x="229987" y="102822"/>
                </a:lnTo>
                <a:lnTo>
                  <a:pt x="220218" y="140970"/>
                </a:lnTo>
                <a:lnTo>
                  <a:pt x="188214" y="169291"/>
                </a:lnTo>
                <a:lnTo>
                  <a:pt x="190500" y="176403"/>
                </a:lnTo>
                <a:lnTo>
                  <a:pt x="224182" y="156382"/>
                </a:lnTo>
                <a:lnTo>
                  <a:pt x="243141" y="119427"/>
                </a:lnTo>
                <a:lnTo>
                  <a:pt x="246761" y="88265"/>
                </a:lnTo>
                <a:lnTo>
                  <a:pt x="245854" y="72044"/>
                </a:lnTo>
                <a:lnTo>
                  <a:pt x="232155" y="30861"/>
                </a:lnTo>
                <a:lnTo>
                  <a:pt x="203259" y="4572"/>
                </a:lnTo>
                <a:lnTo>
                  <a:pt x="190500" y="0"/>
                </a:lnTo>
                <a:close/>
              </a:path>
              <a:path w="247015" h="176530">
                <a:moveTo>
                  <a:pt x="56261" y="0"/>
                </a:moveTo>
                <a:lnTo>
                  <a:pt x="22649" y="20002"/>
                </a:lnTo>
                <a:lnTo>
                  <a:pt x="3635" y="57086"/>
                </a:lnTo>
                <a:lnTo>
                  <a:pt x="0" y="88265"/>
                </a:lnTo>
                <a:lnTo>
                  <a:pt x="904" y="104483"/>
                </a:lnTo>
                <a:lnTo>
                  <a:pt x="14477" y="145542"/>
                </a:lnTo>
                <a:lnTo>
                  <a:pt x="43428" y="171777"/>
                </a:lnTo>
                <a:lnTo>
                  <a:pt x="56261" y="176403"/>
                </a:lnTo>
                <a:lnTo>
                  <a:pt x="58547" y="169291"/>
                </a:lnTo>
                <a:lnTo>
                  <a:pt x="48474" y="164812"/>
                </a:lnTo>
                <a:lnTo>
                  <a:pt x="39782" y="158607"/>
                </a:lnTo>
                <a:lnTo>
                  <a:pt x="18716" y="116966"/>
                </a:lnTo>
                <a:lnTo>
                  <a:pt x="16128" y="87249"/>
                </a:lnTo>
                <a:lnTo>
                  <a:pt x="16773" y="72199"/>
                </a:lnTo>
                <a:lnTo>
                  <a:pt x="26543" y="35052"/>
                </a:lnTo>
                <a:lnTo>
                  <a:pt x="58800" y="7112"/>
                </a:lnTo>
                <a:lnTo>
                  <a:pt x="5626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888858" y="2485644"/>
            <a:ext cx="181457" cy="195199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954771" y="2514980"/>
            <a:ext cx="111760" cy="128905"/>
          </a:xfrm>
          <a:custGeom>
            <a:avLst/>
            <a:gdLst/>
            <a:ahLst/>
            <a:cxnLst/>
            <a:rect l="l" t="t" r="r" b="b"/>
            <a:pathLst>
              <a:path w="111759" h="128905">
                <a:moveTo>
                  <a:pt x="93599" y="0"/>
                </a:moveTo>
                <a:lnTo>
                  <a:pt x="79628" y="0"/>
                </a:lnTo>
                <a:lnTo>
                  <a:pt x="19501" y="103759"/>
                </a:lnTo>
                <a:lnTo>
                  <a:pt x="16509" y="108966"/>
                </a:lnTo>
                <a:lnTo>
                  <a:pt x="13843" y="113284"/>
                </a:lnTo>
                <a:lnTo>
                  <a:pt x="11810" y="115824"/>
                </a:lnTo>
                <a:lnTo>
                  <a:pt x="9905" y="118364"/>
                </a:lnTo>
                <a:lnTo>
                  <a:pt x="8127" y="120269"/>
                </a:lnTo>
                <a:lnTo>
                  <a:pt x="6476" y="121539"/>
                </a:lnTo>
                <a:lnTo>
                  <a:pt x="4699" y="122809"/>
                </a:lnTo>
                <a:lnTo>
                  <a:pt x="2921" y="123571"/>
                </a:lnTo>
                <a:lnTo>
                  <a:pt x="1016" y="123825"/>
                </a:lnTo>
                <a:lnTo>
                  <a:pt x="0" y="128397"/>
                </a:lnTo>
                <a:lnTo>
                  <a:pt x="37973" y="128397"/>
                </a:lnTo>
                <a:lnTo>
                  <a:pt x="38988" y="123825"/>
                </a:lnTo>
                <a:lnTo>
                  <a:pt x="32766" y="122809"/>
                </a:lnTo>
                <a:lnTo>
                  <a:pt x="29591" y="119761"/>
                </a:lnTo>
                <a:lnTo>
                  <a:pt x="29591" y="112141"/>
                </a:lnTo>
                <a:lnTo>
                  <a:pt x="30225" y="109474"/>
                </a:lnTo>
                <a:lnTo>
                  <a:pt x="31242" y="106426"/>
                </a:lnTo>
                <a:lnTo>
                  <a:pt x="32384" y="103378"/>
                </a:lnTo>
                <a:lnTo>
                  <a:pt x="34162" y="99695"/>
                </a:lnTo>
                <a:lnTo>
                  <a:pt x="41655" y="86233"/>
                </a:lnTo>
                <a:lnTo>
                  <a:pt x="99199" y="86233"/>
                </a:lnTo>
                <a:lnTo>
                  <a:pt x="98680" y="78232"/>
                </a:lnTo>
                <a:lnTo>
                  <a:pt x="45847" y="78232"/>
                </a:lnTo>
                <a:lnTo>
                  <a:pt x="78994" y="19558"/>
                </a:lnTo>
                <a:lnTo>
                  <a:pt x="94869" y="19558"/>
                </a:lnTo>
                <a:lnTo>
                  <a:pt x="93599" y="0"/>
                </a:lnTo>
                <a:close/>
              </a:path>
              <a:path w="111759" h="128905">
                <a:moveTo>
                  <a:pt x="99199" y="86233"/>
                </a:moveTo>
                <a:lnTo>
                  <a:pt x="82676" y="86233"/>
                </a:lnTo>
                <a:lnTo>
                  <a:pt x="83376" y="99695"/>
                </a:lnTo>
                <a:lnTo>
                  <a:pt x="83530" y="102997"/>
                </a:lnTo>
                <a:lnTo>
                  <a:pt x="72644" y="123825"/>
                </a:lnTo>
                <a:lnTo>
                  <a:pt x="71627" y="128397"/>
                </a:lnTo>
                <a:lnTo>
                  <a:pt x="110362" y="128397"/>
                </a:lnTo>
                <a:lnTo>
                  <a:pt x="111378" y="123825"/>
                </a:lnTo>
                <a:lnTo>
                  <a:pt x="108711" y="123444"/>
                </a:lnTo>
                <a:lnTo>
                  <a:pt x="106679" y="122555"/>
                </a:lnTo>
                <a:lnTo>
                  <a:pt x="100288" y="102997"/>
                </a:lnTo>
                <a:lnTo>
                  <a:pt x="99199" y="86233"/>
                </a:lnTo>
                <a:close/>
              </a:path>
              <a:path w="111759" h="128905">
                <a:moveTo>
                  <a:pt x="94869" y="19558"/>
                </a:moveTo>
                <a:lnTo>
                  <a:pt x="80009" y="19558"/>
                </a:lnTo>
                <a:lnTo>
                  <a:pt x="80391" y="38989"/>
                </a:lnTo>
                <a:lnTo>
                  <a:pt x="80645" y="48260"/>
                </a:lnTo>
                <a:lnTo>
                  <a:pt x="82296" y="78232"/>
                </a:lnTo>
                <a:lnTo>
                  <a:pt x="98680" y="78232"/>
                </a:lnTo>
                <a:lnTo>
                  <a:pt x="94869" y="1955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8000618" y="2534539"/>
            <a:ext cx="36830" cy="59055"/>
          </a:xfrm>
          <a:custGeom>
            <a:avLst/>
            <a:gdLst/>
            <a:ahLst/>
            <a:cxnLst/>
            <a:rect l="l" t="t" r="r" b="b"/>
            <a:pathLst>
              <a:path w="36829" h="59055">
                <a:moveTo>
                  <a:pt x="33147" y="0"/>
                </a:moveTo>
                <a:lnTo>
                  <a:pt x="0" y="58674"/>
                </a:lnTo>
                <a:lnTo>
                  <a:pt x="36449" y="58674"/>
                </a:lnTo>
                <a:lnTo>
                  <a:pt x="34798" y="28701"/>
                </a:lnTo>
                <a:lnTo>
                  <a:pt x="34671" y="24511"/>
                </a:lnTo>
                <a:lnTo>
                  <a:pt x="34544" y="19431"/>
                </a:lnTo>
                <a:lnTo>
                  <a:pt x="34416" y="13335"/>
                </a:lnTo>
                <a:lnTo>
                  <a:pt x="34289" y="7112"/>
                </a:lnTo>
                <a:lnTo>
                  <a:pt x="34162" y="2794"/>
                </a:lnTo>
                <a:lnTo>
                  <a:pt x="34162" y="0"/>
                </a:lnTo>
                <a:lnTo>
                  <a:pt x="3314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954771" y="2514980"/>
            <a:ext cx="111760" cy="128905"/>
          </a:xfrm>
          <a:custGeom>
            <a:avLst/>
            <a:gdLst/>
            <a:ahLst/>
            <a:cxnLst/>
            <a:rect l="l" t="t" r="r" b="b"/>
            <a:pathLst>
              <a:path w="111759" h="128905">
                <a:moveTo>
                  <a:pt x="79628" y="0"/>
                </a:moveTo>
                <a:lnTo>
                  <a:pt x="93599" y="0"/>
                </a:lnTo>
                <a:lnTo>
                  <a:pt x="100329" y="103632"/>
                </a:lnTo>
                <a:lnTo>
                  <a:pt x="100583" y="108585"/>
                </a:lnTo>
                <a:lnTo>
                  <a:pt x="101219" y="112395"/>
                </a:lnTo>
                <a:lnTo>
                  <a:pt x="101980" y="115189"/>
                </a:lnTo>
                <a:lnTo>
                  <a:pt x="102743" y="117856"/>
                </a:lnTo>
                <a:lnTo>
                  <a:pt x="103885" y="120015"/>
                </a:lnTo>
                <a:lnTo>
                  <a:pt x="105282" y="121285"/>
                </a:lnTo>
                <a:lnTo>
                  <a:pt x="106679" y="122555"/>
                </a:lnTo>
                <a:lnTo>
                  <a:pt x="108711" y="123444"/>
                </a:lnTo>
                <a:lnTo>
                  <a:pt x="111378" y="123825"/>
                </a:lnTo>
                <a:lnTo>
                  <a:pt x="110362" y="128397"/>
                </a:lnTo>
                <a:lnTo>
                  <a:pt x="71627" y="128397"/>
                </a:lnTo>
                <a:lnTo>
                  <a:pt x="72644" y="123825"/>
                </a:lnTo>
                <a:lnTo>
                  <a:pt x="76326" y="123571"/>
                </a:lnTo>
                <a:lnTo>
                  <a:pt x="79121" y="122047"/>
                </a:lnTo>
                <a:lnTo>
                  <a:pt x="80899" y="119507"/>
                </a:lnTo>
                <a:lnTo>
                  <a:pt x="82676" y="116967"/>
                </a:lnTo>
                <a:lnTo>
                  <a:pt x="83566" y="112522"/>
                </a:lnTo>
                <a:lnTo>
                  <a:pt x="83566" y="106172"/>
                </a:lnTo>
                <a:lnTo>
                  <a:pt x="83566" y="103759"/>
                </a:lnTo>
                <a:lnTo>
                  <a:pt x="83438" y="101092"/>
                </a:lnTo>
                <a:lnTo>
                  <a:pt x="83311" y="98298"/>
                </a:lnTo>
                <a:lnTo>
                  <a:pt x="82676" y="86233"/>
                </a:lnTo>
                <a:lnTo>
                  <a:pt x="41655" y="86233"/>
                </a:lnTo>
                <a:lnTo>
                  <a:pt x="36575" y="95377"/>
                </a:lnTo>
                <a:lnTo>
                  <a:pt x="34162" y="99695"/>
                </a:lnTo>
                <a:lnTo>
                  <a:pt x="32384" y="103378"/>
                </a:lnTo>
                <a:lnTo>
                  <a:pt x="31242" y="106426"/>
                </a:lnTo>
                <a:lnTo>
                  <a:pt x="30225" y="109474"/>
                </a:lnTo>
                <a:lnTo>
                  <a:pt x="29591" y="112141"/>
                </a:lnTo>
                <a:lnTo>
                  <a:pt x="29591" y="114554"/>
                </a:lnTo>
                <a:lnTo>
                  <a:pt x="29591" y="119761"/>
                </a:lnTo>
                <a:lnTo>
                  <a:pt x="32766" y="122809"/>
                </a:lnTo>
                <a:lnTo>
                  <a:pt x="38988" y="123825"/>
                </a:lnTo>
                <a:lnTo>
                  <a:pt x="37973" y="128397"/>
                </a:lnTo>
                <a:lnTo>
                  <a:pt x="0" y="128397"/>
                </a:lnTo>
                <a:lnTo>
                  <a:pt x="1016" y="123825"/>
                </a:lnTo>
                <a:lnTo>
                  <a:pt x="2921" y="123571"/>
                </a:lnTo>
                <a:lnTo>
                  <a:pt x="4699" y="122809"/>
                </a:lnTo>
                <a:lnTo>
                  <a:pt x="6476" y="121539"/>
                </a:lnTo>
                <a:lnTo>
                  <a:pt x="8127" y="120269"/>
                </a:lnTo>
                <a:lnTo>
                  <a:pt x="9905" y="118364"/>
                </a:lnTo>
                <a:lnTo>
                  <a:pt x="11810" y="115824"/>
                </a:lnTo>
                <a:lnTo>
                  <a:pt x="13843" y="113284"/>
                </a:lnTo>
                <a:lnTo>
                  <a:pt x="16509" y="108966"/>
                </a:lnTo>
                <a:lnTo>
                  <a:pt x="19938" y="102997"/>
                </a:lnTo>
                <a:lnTo>
                  <a:pt x="7962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8076818" y="2479535"/>
            <a:ext cx="145963" cy="201942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8160639" y="2509011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30">
                <a:moveTo>
                  <a:pt x="2539" y="0"/>
                </a:moveTo>
                <a:lnTo>
                  <a:pt x="0" y="7112"/>
                </a:lnTo>
                <a:lnTo>
                  <a:pt x="10219" y="11566"/>
                </a:lnTo>
                <a:lnTo>
                  <a:pt x="18986" y="17700"/>
                </a:lnTo>
                <a:lnTo>
                  <a:pt x="40084" y="58483"/>
                </a:lnTo>
                <a:lnTo>
                  <a:pt x="42671" y="87249"/>
                </a:lnTo>
                <a:lnTo>
                  <a:pt x="42027" y="102822"/>
                </a:lnTo>
                <a:lnTo>
                  <a:pt x="32257" y="140970"/>
                </a:lnTo>
                <a:lnTo>
                  <a:pt x="253" y="169290"/>
                </a:lnTo>
                <a:lnTo>
                  <a:pt x="2539" y="176402"/>
                </a:lnTo>
                <a:lnTo>
                  <a:pt x="36222" y="156382"/>
                </a:lnTo>
                <a:lnTo>
                  <a:pt x="55181" y="119427"/>
                </a:lnTo>
                <a:lnTo>
                  <a:pt x="58800" y="88264"/>
                </a:lnTo>
                <a:lnTo>
                  <a:pt x="57894" y="72044"/>
                </a:lnTo>
                <a:lnTo>
                  <a:pt x="44195" y="30861"/>
                </a:lnTo>
                <a:lnTo>
                  <a:pt x="15299" y="4572"/>
                </a:lnTo>
                <a:lnTo>
                  <a:pt x="253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8160639" y="2509011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30">
                <a:moveTo>
                  <a:pt x="2539" y="0"/>
                </a:moveTo>
                <a:lnTo>
                  <a:pt x="36151" y="20002"/>
                </a:lnTo>
                <a:lnTo>
                  <a:pt x="55165" y="57086"/>
                </a:lnTo>
                <a:lnTo>
                  <a:pt x="58800" y="88264"/>
                </a:lnTo>
                <a:lnTo>
                  <a:pt x="57896" y="104483"/>
                </a:lnTo>
                <a:lnTo>
                  <a:pt x="44322" y="145541"/>
                </a:lnTo>
                <a:lnTo>
                  <a:pt x="15355" y="171777"/>
                </a:lnTo>
                <a:lnTo>
                  <a:pt x="2539" y="176402"/>
                </a:lnTo>
                <a:lnTo>
                  <a:pt x="253" y="169290"/>
                </a:lnTo>
                <a:lnTo>
                  <a:pt x="10326" y="164812"/>
                </a:lnTo>
                <a:lnTo>
                  <a:pt x="19018" y="158607"/>
                </a:lnTo>
                <a:lnTo>
                  <a:pt x="40084" y="116966"/>
                </a:lnTo>
                <a:lnTo>
                  <a:pt x="42671" y="87249"/>
                </a:lnTo>
                <a:lnTo>
                  <a:pt x="42027" y="72199"/>
                </a:lnTo>
                <a:lnTo>
                  <a:pt x="32257" y="35051"/>
                </a:lnTo>
                <a:lnTo>
                  <a:pt x="0" y="7112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328916" y="2796539"/>
            <a:ext cx="125729" cy="116586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345426" y="2821177"/>
            <a:ext cx="110363" cy="101092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496556" y="2772181"/>
            <a:ext cx="139446" cy="145516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512557" y="2797429"/>
            <a:ext cx="123825" cy="128651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682483" y="2758439"/>
            <a:ext cx="99786" cy="153162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699756" y="2783204"/>
            <a:ext cx="83185" cy="137541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3902964" y="3081502"/>
            <a:ext cx="128803" cy="1288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3913378" y="3094735"/>
            <a:ext cx="118872" cy="11887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4111752" y="3057169"/>
            <a:ext cx="147091" cy="145516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4122292" y="3071114"/>
            <a:ext cx="137160" cy="136144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4315967" y="3048025"/>
            <a:ext cx="1462405" cy="162534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3902964" y="3409162"/>
            <a:ext cx="128803" cy="1288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3913378" y="3422396"/>
            <a:ext cx="118872" cy="11887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4116323" y="3421349"/>
            <a:ext cx="121158" cy="110520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4126738" y="3435350"/>
            <a:ext cx="110362" cy="101092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4293108" y="3375672"/>
            <a:ext cx="5208270" cy="200139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3131820" y="3762755"/>
            <a:ext cx="157733" cy="1577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3142233" y="3777996"/>
            <a:ext cx="147447" cy="1474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3429000" y="3721620"/>
            <a:ext cx="4026154" cy="246367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510271" y="3727716"/>
            <a:ext cx="128803" cy="186677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526019" y="3748023"/>
            <a:ext cx="108585" cy="167005"/>
          </a:xfrm>
          <a:custGeom>
            <a:avLst/>
            <a:gdLst/>
            <a:ahLst/>
            <a:cxnLst/>
            <a:rect l="l" t="t" r="r" b="b"/>
            <a:pathLst>
              <a:path w="108584" h="167004">
                <a:moveTo>
                  <a:pt x="74295" y="0"/>
                </a:moveTo>
                <a:lnTo>
                  <a:pt x="36417" y="16525"/>
                </a:lnTo>
                <a:lnTo>
                  <a:pt x="14216" y="51704"/>
                </a:lnTo>
                <a:lnTo>
                  <a:pt x="2539" y="95250"/>
                </a:lnTo>
                <a:lnTo>
                  <a:pt x="0" y="123951"/>
                </a:lnTo>
                <a:lnTo>
                  <a:pt x="525" y="133955"/>
                </a:lnTo>
                <a:lnTo>
                  <a:pt x="26457" y="166084"/>
                </a:lnTo>
                <a:lnTo>
                  <a:pt x="34671" y="166750"/>
                </a:lnTo>
                <a:lnTo>
                  <a:pt x="41485" y="166278"/>
                </a:lnTo>
                <a:lnTo>
                  <a:pt x="30099" y="157225"/>
                </a:lnTo>
                <a:lnTo>
                  <a:pt x="25780" y="155194"/>
                </a:lnTo>
                <a:lnTo>
                  <a:pt x="23113" y="151002"/>
                </a:lnTo>
                <a:lnTo>
                  <a:pt x="20447" y="146938"/>
                </a:lnTo>
                <a:lnTo>
                  <a:pt x="19176" y="140462"/>
                </a:lnTo>
                <a:lnTo>
                  <a:pt x="22230" y="101034"/>
                </a:lnTo>
                <a:lnTo>
                  <a:pt x="24637" y="88773"/>
                </a:lnTo>
                <a:lnTo>
                  <a:pt x="102213" y="88773"/>
                </a:lnTo>
                <a:lnTo>
                  <a:pt x="103989" y="81039"/>
                </a:lnTo>
                <a:lnTo>
                  <a:pt x="104752" y="76834"/>
                </a:lnTo>
                <a:lnTo>
                  <a:pt x="27431" y="76834"/>
                </a:lnTo>
                <a:lnTo>
                  <a:pt x="31761" y="61499"/>
                </a:lnTo>
                <a:lnTo>
                  <a:pt x="53377" y="19329"/>
                </a:lnTo>
                <a:lnTo>
                  <a:pt x="72898" y="9525"/>
                </a:lnTo>
                <a:lnTo>
                  <a:pt x="98114" y="9525"/>
                </a:lnTo>
                <a:lnTo>
                  <a:pt x="89203" y="2712"/>
                </a:lnTo>
                <a:lnTo>
                  <a:pt x="74295" y="0"/>
                </a:lnTo>
                <a:close/>
              </a:path>
              <a:path w="108584" h="167004">
                <a:moveTo>
                  <a:pt x="102213" y="88773"/>
                </a:moveTo>
                <a:lnTo>
                  <a:pt x="81025" y="88773"/>
                </a:lnTo>
                <a:lnTo>
                  <a:pt x="76713" y="104318"/>
                </a:lnTo>
                <a:lnTo>
                  <a:pt x="71961" y="117982"/>
                </a:lnTo>
                <a:lnTo>
                  <a:pt x="48910" y="152780"/>
                </a:lnTo>
                <a:lnTo>
                  <a:pt x="36068" y="157225"/>
                </a:lnTo>
                <a:lnTo>
                  <a:pt x="63524" y="157225"/>
                </a:lnTo>
                <a:lnTo>
                  <a:pt x="90027" y="123729"/>
                </a:lnTo>
                <a:lnTo>
                  <a:pt x="102012" y="89646"/>
                </a:lnTo>
                <a:lnTo>
                  <a:pt x="102213" y="88773"/>
                </a:lnTo>
                <a:close/>
              </a:path>
              <a:path w="108584" h="167004">
                <a:moveTo>
                  <a:pt x="98114" y="9525"/>
                </a:moveTo>
                <a:lnTo>
                  <a:pt x="78485" y="9525"/>
                </a:lnTo>
                <a:lnTo>
                  <a:pt x="82676" y="11556"/>
                </a:lnTo>
                <a:lnTo>
                  <a:pt x="88010" y="19684"/>
                </a:lnTo>
                <a:lnTo>
                  <a:pt x="89280" y="25907"/>
                </a:lnTo>
                <a:lnTo>
                  <a:pt x="89195" y="36544"/>
                </a:lnTo>
                <a:lnTo>
                  <a:pt x="88936" y="43561"/>
                </a:lnTo>
                <a:lnTo>
                  <a:pt x="87931" y="53689"/>
                </a:lnTo>
                <a:lnTo>
                  <a:pt x="86227" y="64809"/>
                </a:lnTo>
                <a:lnTo>
                  <a:pt x="83820" y="76834"/>
                </a:lnTo>
                <a:lnTo>
                  <a:pt x="104752" y="76834"/>
                </a:lnTo>
                <a:lnTo>
                  <a:pt x="108330" y="43306"/>
                </a:lnTo>
                <a:lnTo>
                  <a:pt x="106209" y="24378"/>
                </a:lnTo>
                <a:lnTo>
                  <a:pt x="99837" y="10842"/>
                </a:lnTo>
                <a:lnTo>
                  <a:pt x="98114" y="952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545196" y="3836796"/>
            <a:ext cx="62230" cy="68580"/>
          </a:xfrm>
          <a:custGeom>
            <a:avLst/>
            <a:gdLst/>
            <a:ahLst/>
            <a:cxnLst/>
            <a:rect l="l" t="t" r="r" b="b"/>
            <a:pathLst>
              <a:path w="62229" h="68579">
                <a:moveTo>
                  <a:pt x="5460" y="0"/>
                </a:moveTo>
                <a:lnTo>
                  <a:pt x="3053" y="12261"/>
                </a:lnTo>
                <a:lnTo>
                  <a:pt x="1349" y="23510"/>
                </a:lnTo>
                <a:lnTo>
                  <a:pt x="335" y="33736"/>
                </a:lnTo>
                <a:lnTo>
                  <a:pt x="0" y="42925"/>
                </a:lnTo>
                <a:lnTo>
                  <a:pt x="0" y="51688"/>
                </a:lnTo>
                <a:lnTo>
                  <a:pt x="1270" y="58165"/>
                </a:lnTo>
                <a:lnTo>
                  <a:pt x="3936" y="62229"/>
                </a:lnTo>
                <a:lnTo>
                  <a:pt x="6603" y="66420"/>
                </a:lnTo>
                <a:lnTo>
                  <a:pt x="10922" y="68452"/>
                </a:lnTo>
                <a:lnTo>
                  <a:pt x="16891" y="68452"/>
                </a:lnTo>
                <a:lnTo>
                  <a:pt x="47579" y="40969"/>
                </a:lnTo>
                <a:lnTo>
                  <a:pt x="61849" y="0"/>
                </a:lnTo>
                <a:lnTo>
                  <a:pt x="54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553452" y="3757548"/>
            <a:ext cx="62230" cy="67310"/>
          </a:xfrm>
          <a:custGeom>
            <a:avLst/>
            <a:gdLst/>
            <a:ahLst/>
            <a:cxnLst/>
            <a:rect l="l" t="t" r="r" b="b"/>
            <a:pathLst>
              <a:path w="62229" h="67310">
                <a:moveTo>
                  <a:pt x="45466" y="0"/>
                </a:moveTo>
                <a:lnTo>
                  <a:pt x="14323" y="27019"/>
                </a:lnTo>
                <a:lnTo>
                  <a:pt x="0" y="67309"/>
                </a:lnTo>
                <a:lnTo>
                  <a:pt x="56388" y="67309"/>
                </a:lnTo>
                <a:lnTo>
                  <a:pt x="58795" y="55284"/>
                </a:lnTo>
                <a:lnTo>
                  <a:pt x="60499" y="44164"/>
                </a:lnTo>
                <a:lnTo>
                  <a:pt x="61513" y="33948"/>
                </a:lnTo>
                <a:lnTo>
                  <a:pt x="61849" y="24637"/>
                </a:lnTo>
                <a:lnTo>
                  <a:pt x="61849" y="16382"/>
                </a:lnTo>
                <a:lnTo>
                  <a:pt x="60578" y="10159"/>
                </a:lnTo>
                <a:lnTo>
                  <a:pt x="57912" y="6095"/>
                </a:lnTo>
                <a:lnTo>
                  <a:pt x="55245" y="2031"/>
                </a:lnTo>
                <a:lnTo>
                  <a:pt x="51053" y="0"/>
                </a:lnTo>
                <a:lnTo>
                  <a:pt x="454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526019" y="3748023"/>
            <a:ext cx="108585" cy="167005"/>
          </a:xfrm>
          <a:custGeom>
            <a:avLst/>
            <a:gdLst/>
            <a:ahLst/>
            <a:cxnLst/>
            <a:rect l="l" t="t" r="r" b="b"/>
            <a:pathLst>
              <a:path w="108584" h="167004">
                <a:moveTo>
                  <a:pt x="74295" y="0"/>
                </a:moveTo>
                <a:lnTo>
                  <a:pt x="89203" y="2712"/>
                </a:lnTo>
                <a:lnTo>
                  <a:pt x="99837" y="10842"/>
                </a:lnTo>
                <a:lnTo>
                  <a:pt x="106209" y="24378"/>
                </a:lnTo>
                <a:lnTo>
                  <a:pt x="108330" y="43306"/>
                </a:lnTo>
                <a:lnTo>
                  <a:pt x="108162" y="49710"/>
                </a:lnTo>
                <a:lnTo>
                  <a:pt x="102012" y="89646"/>
                </a:lnTo>
                <a:lnTo>
                  <a:pt x="86040" y="131278"/>
                </a:lnTo>
                <a:lnTo>
                  <a:pt x="54352" y="162571"/>
                </a:lnTo>
                <a:lnTo>
                  <a:pt x="34671" y="166750"/>
                </a:lnTo>
                <a:lnTo>
                  <a:pt x="26457" y="166084"/>
                </a:lnTo>
                <a:lnTo>
                  <a:pt x="525" y="133955"/>
                </a:lnTo>
                <a:lnTo>
                  <a:pt x="0" y="123951"/>
                </a:lnTo>
                <a:lnTo>
                  <a:pt x="146" y="117788"/>
                </a:lnTo>
                <a:lnTo>
                  <a:pt x="5984" y="77977"/>
                </a:lnTo>
                <a:lnTo>
                  <a:pt x="21836" y="35893"/>
                </a:lnTo>
                <a:lnTo>
                  <a:pt x="47878" y="7493"/>
                </a:lnTo>
                <a:lnTo>
                  <a:pt x="742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7633716" y="3831335"/>
            <a:ext cx="90639" cy="130301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7648447" y="3851402"/>
            <a:ext cx="73025" cy="110489"/>
          </a:xfrm>
          <a:custGeom>
            <a:avLst/>
            <a:gdLst/>
            <a:ahLst/>
            <a:cxnLst/>
            <a:rect l="l" t="t" r="r" b="b"/>
            <a:pathLst>
              <a:path w="73025" h="110489">
                <a:moveTo>
                  <a:pt x="72644" y="102743"/>
                </a:moveTo>
                <a:lnTo>
                  <a:pt x="4825" y="102743"/>
                </a:lnTo>
                <a:lnTo>
                  <a:pt x="4825" y="110236"/>
                </a:lnTo>
                <a:lnTo>
                  <a:pt x="72644" y="110236"/>
                </a:lnTo>
                <a:lnTo>
                  <a:pt x="72644" y="102743"/>
                </a:lnTo>
                <a:close/>
              </a:path>
              <a:path w="73025" h="110489">
                <a:moveTo>
                  <a:pt x="46990" y="20193"/>
                </a:moveTo>
                <a:lnTo>
                  <a:pt x="27050" y="20193"/>
                </a:lnTo>
                <a:lnTo>
                  <a:pt x="28321" y="20700"/>
                </a:lnTo>
                <a:lnTo>
                  <a:pt x="29209" y="21590"/>
                </a:lnTo>
                <a:lnTo>
                  <a:pt x="29972" y="22479"/>
                </a:lnTo>
                <a:lnTo>
                  <a:pt x="30479" y="24003"/>
                </a:lnTo>
                <a:lnTo>
                  <a:pt x="30352" y="91186"/>
                </a:lnTo>
                <a:lnTo>
                  <a:pt x="30099" y="92583"/>
                </a:lnTo>
                <a:lnTo>
                  <a:pt x="29972" y="93853"/>
                </a:lnTo>
                <a:lnTo>
                  <a:pt x="10922" y="102489"/>
                </a:lnTo>
                <a:lnTo>
                  <a:pt x="8127" y="102743"/>
                </a:lnTo>
                <a:lnTo>
                  <a:pt x="69087" y="102743"/>
                </a:lnTo>
                <a:lnTo>
                  <a:pt x="61213" y="102362"/>
                </a:lnTo>
                <a:lnTo>
                  <a:pt x="59054" y="102108"/>
                </a:lnTo>
                <a:lnTo>
                  <a:pt x="50165" y="99314"/>
                </a:lnTo>
                <a:lnTo>
                  <a:pt x="49656" y="98933"/>
                </a:lnTo>
                <a:lnTo>
                  <a:pt x="49149" y="98425"/>
                </a:lnTo>
                <a:lnTo>
                  <a:pt x="48768" y="97790"/>
                </a:lnTo>
                <a:lnTo>
                  <a:pt x="48259" y="97155"/>
                </a:lnTo>
                <a:lnTo>
                  <a:pt x="47878" y="96393"/>
                </a:lnTo>
                <a:lnTo>
                  <a:pt x="47371" y="94615"/>
                </a:lnTo>
                <a:lnTo>
                  <a:pt x="47016" y="91186"/>
                </a:lnTo>
                <a:lnTo>
                  <a:pt x="46990" y="20193"/>
                </a:lnTo>
                <a:close/>
              </a:path>
              <a:path w="73025" h="110489">
                <a:moveTo>
                  <a:pt x="47371" y="0"/>
                </a:moveTo>
                <a:lnTo>
                  <a:pt x="42163" y="0"/>
                </a:lnTo>
                <a:lnTo>
                  <a:pt x="27940" y="7620"/>
                </a:lnTo>
                <a:lnTo>
                  <a:pt x="21081" y="11556"/>
                </a:lnTo>
                <a:lnTo>
                  <a:pt x="14097" y="15367"/>
                </a:lnTo>
                <a:lnTo>
                  <a:pt x="7111" y="19304"/>
                </a:lnTo>
                <a:lnTo>
                  <a:pt x="0" y="23114"/>
                </a:lnTo>
                <a:lnTo>
                  <a:pt x="888" y="24765"/>
                </a:lnTo>
                <a:lnTo>
                  <a:pt x="1397" y="25781"/>
                </a:lnTo>
                <a:lnTo>
                  <a:pt x="2158" y="27431"/>
                </a:lnTo>
                <a:lnTo>
                  <a:pt x="3301" y="29718"/>
                </a:lnTo>
                <a:lnTo>
                  <a:pt x="4063" y="31115"/>
                </a:lnTo>
                <a:lnTo>
                  <a:pt x="9651" y="27431"/>
                </a:lnTo>
                <a:lnTo>
                  <a:pt x="14097" y="24765"/>
                </a:lnTo>
                <a:lnTo>
                  <a:pt x="17652" y="22987"/>
                </a:lnTo>
                <a:lnTo>
                  <a:pt x="21081" y="21081"/>
                </a:lnTo>
                <a:lnTo>
                  <a:pt x="23749" y="20193"/>
                </a:lnTo>
                <a:lnTo>
                  <a:pt x="46990" y="20193"/>
                </a:lnTo>
                <a:lnTo>
                  <a:pt x="47117" y="8509"/>
                </a:lnTo>
                <a:lnTo>
                  <a:pt x="47244" y="3175"/>
                </a:lnTo>
                <a:lnTo>
                  <a:pt x="4737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7648447" y="3851402"/>
            <a:ext cx="73025" cy="110489"/>
          </a:xfrm>
          <a:custGeom>
            <a:avLst/>
            <a:gdLst/>
            <a:ahLst/>
            <a:cxnLst/>
            <a:rect l="l" t="t" r="r" b="b"/>
            <a:pathLst>
              <a:path w="73025" h="110489">
                <a:moveTo>
                  <a:pt x="42163" y="0"/>
                </a:moveTo>
                <a:lnTo>
                  <a:pt x="47371" y="0"/>
                </a:lnTo>
                <a:lnTo>
                  <a:pt x="47244" y="3175"/>
                </a:lnTo>
                <a:lnTo>
                  <a:pt x="47244" y="5968"/>
                </a:lnTo>
                <a:lnTo>
                  <a:pt x="47117" y="8509"/>
                </a:lnTo>
                <a:lnTo>
                  <a:pt x="47117" y="10922"/>
                </a:lnTo>
                <a:lnTo>
                  <a:pt x="46990" y="13335"/>
                </a:lnTo>
                <a:lnTo>
                  <a:pt x="46990" y="90931"/>
                </a:lnTo>
                <a:lnTo>
                  <a:pt x="47117" y="92202"/>
                </a:lnTo>
                <a:lnTo>
                  <a:pt x="47244" y="93472"/>
                </a:lnTo>
                <a:lnTo>
                  <a:pt x="47371" y="94615"/>
                </a:lnTo>
                <a:lnTo>
                  <a:pt x="47625" y="95504"/>
                </a:lnTo>
                <a:lnTo>
                  <a:pt x="47878" y="96393"/>
                </a:lnTo>
                <a:lnTo>
                  <a:pt x="48259" y="97155"/>
                </a:lnTo>
                <a:lnTo>
                  <a:pt x="48768" y="97790"/>
                </a:lnTo>
                <a:lnTo>
                  <a:pt x="49149" y="98425"/>
                </a:lnTo>
                <a:lnTo>
                  <a:pt x="49656" y="98933"/>
                </a:lnTo>
                <a:lnTo>
                  <a:pt x="50165" y="99314"/>
                </a:lnTo>
                <a:lnTo>
                  <a:pt x="50926" y="100075"/>
                </a:lnTo>
                <a:lnTo>
                  <a:pt x="57276" y="101854"/>
                </a:lnTo>
                <a:lnTo>
                  <a:pt x="59054" y="102108"/>
                </a:lnTo>
                <a:lnTo>
                  <a:pt x="61213" y="102362"/>
                </a:lnTo>
                <a:lnTo>
                  <a:pt x="63626" y="102489"/>
                </a:lnTo>
                <a:lnTo>
                  <a:pt x="66167" y="102616"/>
                </a:lnTo>
                <a:lnTo>
                  <a:pt x="69087" y="102743"/>
                </a:lnTo>
                <a:lnTo>
                  <a:pt x="72644" y="102743"/>
                </a:lnTo>
                <a:lnTo>
                  <a:pt x="72644" y="110236"/>
                </a:lnTo>
                <a:lnTo>
                  <a:pt x="4825" y="110236"/>
                </a:lnTo>
                <a:lnTo>
                  <a:pt x="4825" y="102743"/>
                </a:lnTo>
                <a:lnTo>
                  <a:pt x="8127" y="102743"/>
                </a:lnTo>
                <a:lnTo>
                  <a:pt x="10922" y="102489"/>
                </a:lnTo>
                <a:lnTo>
                  <a:pt x="13334" y="102362"/>
                </a:lnTo>
                <a:lnTo>
                  <a:pt x="15621" y="102235"/>
                </a:lnTo>
                <a:lnTo>
                  <a:pt x="17652" y="102108"/>
                </a:lnTo>
                <a:lnTo>
                  <a:pt x="19303" y="101854"/>
                </a:lnTo>
                <a:lnTo>
                  <a:pt x="20954" y="101600"/>
                </a:lnTo>
                <a:lnTo>
                  <a:pt x="29336" y="95885"/>
                </a:lnTo>
                <a:lnTo>
                  <a:pt x="29718" y="94996"/>
                </a:lnTo>
                <a:lnTo>
                  <a:pt x="29972" y="93853"/>
                </a:lnTo>
                <a:lnTo>
                  <a:pt x="30099" y="92583"/>
                </a:lnTo>
                <a:lnTo>
                  <a:pt x="30352" y="91186"/>
                </a:lnTo>
                <a:lnTo>
                  <a:pt x="30479" y="89535"/>
                </a:lnTo>
                <a:lnTo>
                  <a:pt x="30479" y="87630"/>
                </a:lnTo>
                <a:lnTo>
                  <a:pt x="30479" y="26289"/>
                </a:lnTo>
                <a:lnTo>
                  <a:pt x="30479" y="24003"/>
                </a:lnTo>
                <a:lnTo>
                  <a:pt x="29972" y="22479"/>
                </a:lnTo>
                <a:lnTo>
                  <a:pt x="29209" y="21590"/>
                </a:lnTo>
                <a:lnTo>
                  <a:pt x="28321" y="20700"/>
                </a:lnTo>
                <a:lnTo>
                  <a:pt x="27050" y="20193"/>
                </a:lnTo>
                <a:lnTo>
                  <a:pt x="25526" y="20193"/>
                </a:lnTo>
                <a:lnTo>
                  <a:pt x="23749" y="20193"/>
                </a:lnTo>
                <a:lnTo>
                  <a:pt x="21081" y="21081"/>
                </a:lnTo>
                <a:lnTo>
                  <a:pt x="17652" y="22987"/>
                </a:lnTo>
                <a:lnTo>
                  <a:pt x="14097" y="24765"/>
                </a:lnTo>
                <a:lnTo>
                  <a:pt x="9651" y="27431"/>
                </a:lnTo>
                <a:lnTo>
                  <a:pt x="4063" y="31115"/>
                </a:lnTo>
                <a:lnTo>
                  <a:pt x="3301" y="29718"/>
                </a:lnTo>
                <a:lnTo>
                  <a:pt x="2667" y="28448"/>
                </a:lnTo>
                <a:lnTo>
                  <a:pt x="2031" y="27178"/>
                </a:lnTo>
                <a:lnTo>
                  <a:pt x="1397" y="25781"/>
                </a:lnTo>
                <a:lnTo>
                  <a:pt x="761" y="24511"/>
                </a:lnTo>
                <a:lnTo>
                  <a:pt x="0" y="23114"/>
                </a:lnTo>
                <a:lnTo>
                  <a:pt x="7111" y="19304"/>
                </a:lnTo>
                <a:lnTo>
                  <a:pt x="14097" y="15367"/>
                </a:lnTo>
                <a:lnTo>
                  <a:pt x="21081" y="11556"/>
                </a:lnTo>
                <a:lnTo>
                  <a:pt x="27940" y="7620"/>
                </a:lnTo>
                <a:lnTo>
                  <a:pt x="35051" y="3810"/>
                </a:lnTo>
                <a:lnTo>
                  <a:pt x="421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801356" y="3866446"/>
            <a:ext cx="157733" cy="46550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7931277" y="3885565"/>
            <a:ext cx="24130" cy="27305"/>
          </a:xfrm>
          <a:custGeom>
            <a:avLst/>
            <a:gdLst/>
            <a:ahLst/>
            <a:cxnLst/>
            <a:rect l="l" t="t" r="r" b="b"/>
            <a:pathLst>
              <a:path w="24129" h="27304">
                <a:moveTo>
                  <a:pt x="23749" y="0"/>
                </a:moveTo>
                <a:lnTo>
                  <a:pt x="0" y="0"/>
                </a:lnTo>
                <a:lnTo>
                  <a:pt x="0" y="27305"/>
                </a:lnTo>
                <a:lnTo>
                  <a:pt x="23749" y="27305"/>
                </a:lnTo>
                <a:lnTo>
                  <a:pt x="2374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7873618" y="3885565"/>
            <a:ext cx="24130" cy="27305"/>
          </a:xfrm>
          <a:custGeom>
            <a:avLst/>
            <a:gdLst/>
            <a:ahLst/>
            <a:cxnLst/>
            <a:rect l="l" t="t" r="r" b="b"/>
            <a:pathLst>
              <a:path w="24129" h="27304">
                <a:moveTo>
                  <a:pt x="23749" y="0"/>
                </a:moveTo>
                <a:lnTo>
                  <a:pt x="0" y="0"/>
                </a:lnTo>
                <a:lnTo>
                  <a:pt x="0" y="27305"/>
                </a:lnTo>
                <a:lnTo>
                  <a:pt x="23749" y="27305"/>
                </a:lnTo>
                <a:lnTo>
                  <a:pt x="2374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7816088" y="3885565"/>
            <a:ext cx="24130" cy="27305"/>
          </a:xfrm>
          <a:custGeom>
            <a:avLst/>
            <a:gdLst/>
            <a:ahLst/>
            <a:cxnLst/>
            <a:rect l="l" t="t" r="r" b="b"/>
            <a:pathLst>
              <a:path w="24129" h="27304">
                <a:moveTo>
                  <a:pt x="23748" y="0"/>
                </a:moveTo>
                <a:lnTo>
                  <a:pt x="0" y="0"/>
                </a:lnTo>
                <a:lnTo>
                  <a:pt x="0" y="27305"/>
                </a:lnTo>
                <a:lnTo>
                  <a:pt x="23748" y="27305"/>
                </a:lnTo>
                <a:lnTo>
                  <a:pt x="2374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7931277" y="3885565"/>
            <a:ext cx="24130" cy="27305"/>
          </a:xfrm>
          <a:custGeom>
            <a:avLst/>
            <a:gdLst/>
            <a:ahLst/>
            <a:cxnLst/>
            <a:rect l="l" t="t" r="r" b="b"/>
            <a:pathLst>
              <a:path w="24129" h="27304">
                <a:moveTo>
                  <a:pt x="0" y="0"/>
                </a:moveTo>
                <a:lnTo>
                  <a:pt x="23749" y="0"/>
                </a:lnTo>
                <a:lnTo>
                  <a:pt x="23749" y="27305"/>
                </a:lnTo>
                <a:lnTo>
                  <a:pt x="0" y="2730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7873618" y="3885565"/>
            <a:ext cx="24130" cy="27305"/>
          </a:xfrm>
          <a:custGeom>
            <a:avLst/>
            <a:gdLst/>
            <a:ahLst/>
            <a:cxnLst/>
            <a:rect l="l" t="t" r="r" b="b"/>
            <a:pathLst>
              <a:path w="24129" h="27304">
                <a:moveTo>
                  <a:pt x="0" y="0"/>
                </a:moveTo>
                <a:lnTo>
                  <a:pt x="23749" y="0"/>
                </a:lnTo>
                <a:lnTo>
                  <a:pt x="23749" y="27305"/>
                </a:lnTo>
                <a:lnTo>
                  <a:pt x="0" y="2730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7816088" y="3885565"/>
            <a:ext cx="24130" cy="27305"/>
          </a:xfrm>
          <a:custGeom>
            <a:avLst/>
            <a:gdLst/>
            <a:ahLst/>
            <a:cxnLst/>
            <a:rect l="l" t="t" r="r" b="b"/>
            <a:pathLst>
              <a:path w="24129" h="27304">
                <a:moveTo>
                  <a:pt x="0" y="0"/>
                </a:moveTo>
                <a:lnTo>
                  <a:pt x="23748" y="0"/>
                </a:lnTo>
                <a:lnTo>
                  <a:pt x="23748" y="27305"/>
                </a:lnTo>
                <a:lnTo>
                  <a:pt x="0" y="2730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8005571" y="3727716"/>
            <a:ext cx="128803" cy="186677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8021319" y="3748023"/>
            <a:ext cx="108585" cy="167005"/>
          </a:xfrm>
          <a:custGeom>
            <a:avLst/>
            <a:gdLst/>
            <a:ahLst/>
            <a:cxnLst/>
            <a:rect l="l" t="t" r="r" b="b"/>
            <a:pathLst>
              <a:path w="108584" h="167004">
                <a:moveTo>
                  <a:pt x="74295" y="0"/>
                </a:moveTo>
                <a:lnTo>
                  <a:pt x="36417" y="16525"/>
                </a:lnTo>
                <a:lnTo>
                  <a:pt x="14216" y="51704"/>
                </a:lnTo>
                <a:lnTo>
                  <a:pt x="2539" y="95250"/>
                </a:lnTo>
                <a:lnTo>
                  <a:pt x="0" y="123951"/>
                </a:lnTo>
                <a:lnTo>
                  <a:pt x="525" y="133955"/>
                </a:lnTo>
                <a:lnTo>
                  <a:pt x="26457" y="166084"/>
                </a:lnTo>
                <a:lnTo>
                  <a:pt x="34671" y="166750"/>
                </a:lnTo>
                <a:lnTo>
                  <a:pt x="41485" y="166278"/>
                </a:lnTo>
                <a:lnTo>
                  <a:pt x="30099" y="157225"/>
                </a:lnTo>
                <a:lnTo>
                  <a:pt x="25780" y="155194"/>
                </a:lnTo>
                <a:lnTo>
                  <a:pt x="23113" y="151002"/>
                </a:lnTo>
                <a:lnTo>
                  <a:pt x="20447" y="146938"/>
                </a:lnTo>
                <a:lnTo>
                  <a:pt x="19176" y="140462"/>
                </a:lnTo>
                <a:lnTo>
                  <a:pt x="22230" y="101034"/>
                </a:lnTo>
                <a:lnTo>
                  <a:pt x="24637" y="88773"/>
                </a:lnTo>
                <a:lnTo>
                  <a:pt x="102213" y="88773"/>
                </a:lnTo>
                <a:lnTo>
                  <a:pt x="103989" y="81039"/>
                </a:lnTo>
                <a:lnTo>
                  <a:pt x="104752" y="76834"/>
                </a:lnTo>
                <a:lnTo>
                  <a:pt x="27431" y="76834"/>
                </a:lnTo>
                <a:lnTo>
                  <a:pt x="31761" y="61499"/>
                </a:lnTo>
                <a:lnTo>
                  <a:pt x="53377" y="19329"/>
                </a:lnTo>
                <a:lnTo>
                  <a:pt x="72898" y="9525"/>
                </a:lnTo>
                <a:lnTo>
                  <a:pt x="98114" y="9525"/>
                </a:lnTo>
                <a:lnTo>
                  <a:pt x="89203" y="2712"/>
                </a:lnTo>
                <a:lnTo>
                  <a:pt x="74295" y="0"/>
                </a:lnTo>
                <a:close/>
              </a:path>
              <a:path w="108584" h="167004">
                <a:moveTo>
                  <a:pt x="102213" y="88773"/>
                </a:moveTo>
                <a:lnTo>
                  <a:pt x="81025" y="88773"/>
                </a:lnTo>
                <a:lnTo>
                  <a:pt x="76713" y="104318"/>
                </a:lnTo>
                <a:lnTo>
                  <a:pt x="71961" y="117982"/>
                </a:lnTo>
                <a:lnTo>
                  <a:pt x="48910" y="152780"/>
                </a:lnTo>
                <a:lnTo>
                  <a:pt x="36068" y="157225"/>
                </a:lnTo>
                <a:lnTo>
                  <a:pt x="63524" y="157225"/>
                </a:lnTo>
                <a:lnTo>
                  <a:pt x="90027" y="123729"/>
                </a:lnTo>
                <a:lnTo>
                  <a:pt x="102012" y="89646"/>
                </a:lnTo>
                <a:lnTo>
                  <a:pt x="102213" y="88773"/>
                </a:lnTo>
                <a:close/>
              </a:path>
              <a:path w="108584" h="167004">
                <a:moveTo>
                  <a:pt x="98114" y="9525"/>
                </a:moveTo>
                <a:lnTo>
                  <a:pt x="78485" y="9525"/>
                </a:lnTo>
                <a:lnTo>
                  <a:pt x="82676" y="11556"/>
                </a:lnTo>
                <a:lnTo>
                  <a:pt x="88010" y="19684"/>
                </a:lnTo>
                <a:lnTo>
                  <a:pt x="89280" y="25907"/>
                </a:lnTo>
                <a:lnTo>
                  <a:pt x="89195" y="36544"/>
                </a:lnTo>
                <a:lnTo>
                  <a:pt x="88936" y="43561"/>
                </a:lnTo>
                <a:lnTo>
                  <a:pt x="87931" y="53689"/>
                </a:lnTo>
                <a:lnTo>
                  <a:pt x="86227" y="64809"/>
                </a:lnTo>
                <a:lnTo>
                  <a:pt x="83820" y="76834"/>
                </a:lnTo>
                <a:lnTo>
                  <a:pt x="104752" y="76834"/>
                </a:lnTo>
                <a:lnTo>
                  <a:pt x="108330" y="43306"/>
                </a:lnTo>
                <a:lnTo>
                  <a:pt x="106209" y="24378"/>
                </a:lnTo>
                <a:lnTo>
                  <a:pt x="99837" y="10842"/>
                </a:lnTo>
                <a:lnTo>
                  <a:pt x="98114" y="952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040496" y="3836796"/>
            <a:ext cx="62230" cy="68580"/>
          </a:xfrm>
          <a:custGeom>
            <a:avLst/>
            <a:gdLst/>
            <a:ahLst/>
            <a:cxnLst/>
            <a:rect l="l" t="t" r="r" b="b"/>
            <a:pathLst>
              <a:path w="62229" h="68579">
                <a:moveTo>
                  <a:pt x="5460" y="0"/>
                </a:moveTo>
                <a:lnTo>
                  <a:pt x="3053" y="12261"/>
                </a:lnTo>
                <a:lnTo>
                  <a:pt x="1349" y="23510"/>
                </a:lnTo>
                <a:lnTo>
                  <a:pt x="335" y="33736"/>
                </a:lnTo>
                <a:lnTo>
                  <a:pt x="0" y="42925"/>
                </a:lnTo>
                <a:lnTo>
                  <a:pt x="0" y="51688"/>
                </a:lnTo>
                <a:lnTo>
                  <a:pt x="1270" y="58165"/>
                </a:lnTo>
                <a:lnTo>
                  <a:pt x="3936" y="62229"/>
                </a:lnTo>
                <a:lnTo>
                  <a:pt x="6603" y="66420"/>
                </a:lnTo>
                <a:lnTo>
                  <a:pt x="10922" y="68452"/>
                </a:lnTo>
                <a:lnTo>
                  <a:pt x="16891" y="68452"/>
                </a:lnTo>
                <a:lnTo>
                  <a:pt x="47579" y="40969"/>
                </a:lnTo>
                <a:lnTo>
                  <a:pt x="61849" y="0"/>
                </a:lnTo>
                <a:lnTo>
                  <a:pt x="54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8048752" y="3757548"/>
            <a:ext cx="62230" cy="67310"/>
          </a:xfrm>
          <a:custGeom>
            <a:avLst/>
            <a:gdLst/>
            <a:ahLst/>
            <a:cxnLst/>
            <a:rect l="l" t="t" r="r" b="b"/>
            <a:pathLst>
              <a:path w="62229" h="67310">
                <a:moveTo>
                  <a:pt x="45466" y="0"/>
                </a:moveTo>
                <a:lnTo>
                  <a:pt x="14323" y="27019"/>
                </a:lnTo>
                <a:lnTo>
                  <a:pt x="0" y="67309"/>
                </a:lnTo>
                <a:lnTo>
                  <a:pt x="56388" y="67309"/>
                </a:lnTo>
                <a:lnTo>
                  <a:pt x="58795" y="55284"/>
                </a:lnTo>
                <a:lnTo>
                  <a:pt x="60499" y="44164"/>
                </a:lnTo>
                <a:lnTo>
                  <a:pt x="61513" y="33948"/>
                </a:lnTo>
                <a:lnTo>
                  <a:pt x="61849" y="24637"/>
                </a:lnTo>
                <a:lnTo>
                  <a:pt x="61849" y="16382"/>
                </a:lnTo>
                <a:lnTo>
                  <a:pt x="60578" y="10159"/>
                </a:lnTo>
                <a:lnTo>
                  <a:pt x="57912" y="6095"/>
                </a:lnTo>
                <a:lnTo>
                  <a:pt x="55245" y="2031"/>
                </a:lnTo>
                <a:lnTo>
                  <a:pt x="51053" y="0"/>
                </a:lnTo>
                <a:lnTo>
                  <a:pt x="454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8021319" y="3748023"/>
            <a:ext cx="108585" cy="167005"/>
          </a:xfrm>
          <a:custGeom>
            <a:avLst/>
            <a:gdLst/>
            <a:ahLst/>
            <a:cxnLst/>
            <a:rect l="l" t="t" r="r" b="b"/>
            <a:pathLst>
              <a:path w="108584" h="167004">
                <a:moveTo>
                  <a:pt x="74295" y="0"/>
                </a:moveTo>
                <a:lnTo>
                  <a:pt x="89203" y="2712"/>
                </a:lnTo>
                <a:lnTo>
                  <a:pt x="99837" y="10842"/>
                </a:lnTo>
                <a:lnTo>
                  <a:pt x="106209" y="24378"/>
                </a:lnTo>
                <a:lnTo>
                  <a:pt x="108330" y="43306"/>
                </a:lnTo>
                <a:lnTo>
                  <a:pt x="108162" y="49710"/>
                </a:lnTo>
                <a:lnTo>
                  <a:pt x="102012" y="89646"/>
                </a:lnTo>
                <a:lnTo>
                  <a:pt x="86040" y="131278"/>
                </a:lnTo>
                <a:lnTo>
                  <a:pt x="54352" y="162571"/>
                </a:lnTo>
                <a:lnTo>
                  <a:pt x="34671" y="166750"/>
                </a:lnTo>
                <a:lnTo>
                  <a:pt x="26457" y="166084"/>
                </a:lnTo>
                <a:lnTo>
                  <a:pt x="525" y="133955"/>
                </a:lnTo>
                <a:lnTo>
                  <a:pt x="0" y="123951"/>
                </a:lnTo>
                <a:lnTo>
                  <a:pt x="146" y="117788"/>
                </a:lnTo>
                <a:lnTo>
                  <a:pt x="5984" y="77977"/>
                </a:lnTo>
                <a:lnTo>
                  <a:pt x="21836" y="35893"/>
                </a:lnTo>
                <a:lnTo>
                  <a:pt x="47878" y="7493"/>
                </a:lnTo>
                <a:lnTo>
                  <a:pt x="742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8118347" y="3854227"/>
            <a:ext cx="126492" cy="113506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3543300" y="4171162"/>
            <a:ext cx="142519" cy="14251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3553586" y="4185284"/>
            <a:ext cx="132587" cy="1324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3808476" y="4142206"/>
            <a:ext cx="938022" cy="170205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805171" y="4172685"/>
            <a:ext cx="150088" cy="124232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815966" y="4186935"/>
            <a:ext cx="140081" cy="114554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5013959" y="4136135"/>
            <a:ext cx="1024001" cy="176275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6097523" y="4166641"/>
            <a:ext cx="136372" cy="136372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6108065" y="4181728"/>
            <a:ext cx="125730" cy="125730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6288023" y="4142206"/>
            <a:ext cx="532638" cy="170205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3543300" y="4532350"/>
            <a:ext cx="142519" cy="14251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3553586" y="4546472"/>
            <a:ext cx="132587" cy="132461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3802379" y="4494276"/>
            <a:ext cx="1235202" cy="181229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4980813" y="4609084"/>
            <a:ext cx="52705" cy="17780"/>
          </a:xfrm>
          <a:custGeom>
            <a:avLst/>
            <a:gdLst/>
            <a:ahLst/>
            <a:cxnLst/>
            <a:rect l="l" t="t" r="r" b="b"/>
            <a:pathLst>
              <a:path w="52704" h="17779">
                <a:moveTo>
                  <a:pt x="4190" y="1397"/>
                </a:moveTo>
                <a:lnTo>
                  <a:pt x="2847" y="6731"/>
                </a:lnTo>
                <a:lnTo>
                  <a:pt x="1524" y="11303"/>
                </a:lnTo>
                <a:lnTo>
                  <a:pt x="0" y="16129"/>
                </a:lnTo>
                <a:lnTo>
                  <a:pt x="1397" y="17526"/>
                </a:lnTo>
                <a:lnTo>
                  <a:pt x="12953" y="17145"/>
                </a:lnTo>
                <a:lnTo>
                  <a:pt x="21336" y="17018"/>
                </a:lnTo>
                <a:lnTo>
                  <a:pt x="47246" y="17018"/>
                </a:lnTo>
                <a:lnTo>
                  <a:pt x="48513" y="12065"/>
                </a:lnTo>
                <a:lnTo>
                  <a:pt x="50164" y="6731"/>
                </a:lnTo>
                <a:lnTo>
                  <a:pt x="52221" y="1651"/>
                </a:lnTo>
                <a:lnTo>
                  <a:pt x="19938" y="1651"/>
                </a:lnTo>
                <a:lnTo>
                  <a:pt x="4190" y="1397"/>
                </a:lnTo>
                <a:close/>
              </a:path>
              <a:path w="52704" h="17779">
                <a:moveTo>
                  <a:pt x="47246" y="17018"/>
                </a:moveTo>
                <a:lnTo>
                  <a:pt x="32258" y="17018"/>
                </a:lnTo>
                <a:lnTo>
                  <a:pt x="39115" y="17145"/>
                </a:lnTo>
                <a:lnTo>
                  <a:pt x="47116" y="17526"/>
                </a:lnTo>
                <a:lnTo>
                  <a:pt x="47246" y="17018"/>
                </a:lnTo>
                <a:close/>
              </a:path>
              <a:path w="52704" h="17779">
                <a:moveTo>
                  <a:pt x="51053" y="0"/>
                </a:moveTo>
                <a:lnTo>
                  <a:pt x="45102" y="740"/>
                </a:lnTo>
                <a:lnTo>
                  <a:pt x="38687" y="1254"/>
                </a:lnTo>
                <a:lnTo>
                  <a:pt x="31819" y="1553"/>
                </a:lnTo>
                <a:lnTo>
                  <a:pt x="24511" y="1651"/>
                </a:lnTo>
                <a:lnTo>
                  <a:pt x="52221" y="1651"/>
                </a:lnTo>
                <a:lnTo>
                  <a:pt x="52324" y="1397"/>
                </a:lnTo>
                <a:lnTo>
                  <a:pt x="5105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4980813" y="4609084"/>
            <a:ext cx="52705" cy="17780"/>
          </a:xfrm>
          <a:custGeom>
            <a:avLst/>
            <a:gdLst/>
            <a:ahLst/>
            <a:cxnLst/>
            <a:rect l="l" t="t" r="r" b="b"/>
            <a:pathLst>
              <a:path w="52704" h="17779">
                <a:moveTo>
                  <a:pt x="51053" y="0"/>
                </a:moveTo>
                <a:lnTo>
                  <a:pt x="52324" y="1397"/>
                </a:lnTo>
                <a:lnTo>
                  <a:pt x="50164" y="6731"/>
                </a:lnTo>
                <a:lnTo>
                  <a:pt x="48513" y="12065"/>
                </a:lnTo>
                <a:lnTo>
                  <a:pt x="47116" y="17526"/>
                </a:lnTo>
                <a:lnTo>
                  <a:pt x="39115" y="17145"/>
                </a:lnTo>
                <a:lnTo>
                  <a:pt x="32258" y="17018"/>
                </a:lnTo>
                <a:lnTo>
                  <a:pt x="26670" y="17018"/>
                </a:lnTo>
                <a:lnTo>
                  <a:pt x="21336" y="17018"/>
                </a:lnTo>
                <a:lnTo>
                  <a:pt x="12953" y="17145"/>
                </a:lnTo>
                <a:lnTo>
                  <a:pt x="1397" y="17526"/>
                </a:lnTo>
                <a:lnTo>
                  <a:pt x="0" y="16129"/>
                </a:lnTo>
                <a:lnTo>
                  <a:pt x="1524" y="11303"/>
                </a:lnTo>
                <a:lnTo>
                  <a:pt x="2921" y="6477"/>
                </a:lnTo>
                <a:lnTo>
                  <a:pt x="4190" y="1397"/>
                </a:lnTo>
                <a:lnTo>
                  <a:pt x="13208" y="1524"/>
                </a:lnTo>
                <a:lnTo>
                  <a:pt x="19938" y="1651"/>
                </a:lnTo>
                <a:lnTo>
                  <a:pt x="24511" y="1651"/>
                </a:lnTo>
                <a:lnTo>
                  <a:pt x="31819" y="1553"/>
                </a:lnTo>
                <a:lnTo>
                  <a:pt x="38687" y="1254"/>
                </a:lnTo>
                <a:lnTo>
                  <a:pt x="45102" y="740"/>
                </a:lnTo>
                <a:lnTo>
                  <a:pt x="5105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027676" y="4494288"/>
            <a:ext cx="2894203" cy="224015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3902964" y="4879822"/>
            <a:ext cx="128803" cy="1288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3913378" y="4893055"/>
            <a:ext cx="118872" cy="11887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4111752" y="4846332"/>
            <a:ext cx="7110222" cy="200139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3543300" y="5268442"/>
            <a:ext cx="142519" cy="1425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3553586" y="5284089"/>
            <a:ext cx="132587" cy="132460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3820667" y="5192267"/>
            <a:ext cx="1649730" cy="28117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3835786" y="5212334"/>
            <a:ext cx="1630680" cy="261620"/>
          </a:xfrm>
          <a:custGeom>
            <a:avLst/>
            <a:gdLst/>
            <a:ahLst/>
            <a:cxnLst/>
            <a:rect l="l" t="t" r="r" b="b"/>
            <a:pathLst>
              <a:path w="1630679" h="261620">
                <a:moveTo>
                  <a:pt x="1561713" y="0"/>
                </a:moveTo>
                <a:lnTo>
                  <a:pt x="1559046" y="8636"/>
                </a:lnTo>
                <a:lnTo>
                  <a:pt x="1571045" y="14900"/>
                </a:lnTo>
                <a:lnTo>
                  <a:pt x="1581509" y="23987"/>
                </a:lnTo>
                <a:lnTo>
                  <a:pt x="1603541" y="67766"/>
                </a:lnTo>
                <a:lnTo>
                  <a:pt x="1610157" y="107858"/>
                </a:lnTo>
                <a:lnTo>
                  <a:pt x="1610989" y="130810"/>
                </a:lnTo>
                <a:lnTo>
                  <a:pt x="1610157" y="153741"/>
                </a:lnTo>
                <a:lnTo>
                  <a:pt x="1603541" y="193746"/>
                </a:lnTo>
                <a:lnTo>
                  <a:pt x="1581509" y="237490"/>
                </a:lnTo>
                <a:lnTo>
                  <a:pt x="1559046" y="252730"/>
                </a:lnTo>
                <a:lnTo>
                  <a:pt x="1561713" y="261493"/>
                </a:lnTo>
                <a:lnTo>
                  <a:pt x="1602628" y="232918"/>
                </a:lnTo>
                <a:lnTo>
                  <a:pt x="1620347" y="197584"/>
                </a:lnTo>
                <a:lnTo>
                  <a:pt x="1629300" y="154634"/>
                </a:lnTo>
                <a:lnTo>
                  <a:pt x="1630420" y="130683"/>
                </a:lnTo>
                <a:lnTo>
                  <a:pt x="1629300" y="106751"/>
                </a:lnTo>
                <a:lnTo>
                  <a:pt x="1620347" y="63888"/>
                </a:lnTo>
                <a:lnTo>
                  <a:pt x="1602628" y="28521"/>
                </a:lnTo>
                <a:lnTo>
                  <a:pt x="1577240" y="6078"/>
                </a:lnTo>
                <a:lnTo>
                  <a:pt x="1561713" y="0"/>
                </a:lnTo>
                <a:close/>
              </a:path>
              <a:path w="1630679" h="261620">
                <a:moveTo>
                  <a:pt x="68701" y="0"/>
                </a:moveTo>
                <a:lnTo>
                  <a:pt x="27731" y="28521"/>
                </a:lnTo>
                <a:lnTo>
                  <a:pt x="10066" y="63888"/>
                </a:lnTo>
                <a:lnTo>
                  <a:pt x="1113" y="106751"/>
                </a:lnTo>
                <a:lnTo>
                  <a:pt x="0" y="130810"/>
                </a:lnTo>
                <a:lnTo>
                  <a:pt x="1113" y="154634"/>
                </a:lnTo>
                <a:lnTo>
                  <a:pt x="10066" y="197584"/>
                </a:lnTo>
                <a:lnTo>
                  <a:pt x="27731" y="232918"/>
                </a:lnTo>
                <a:lnTo>
                  <a:pt x="68701" y="261493"/>
                </a:lnTo>
                <a:lnTo>
                  <a:pt x="71368" y="252730"/>
                </a:lnTo>
                <a:lnTo>
                  <a:pt x="59314" y="246538"/>
                </a:lnTo>
                <a:lnTo>
                  <a:pt x="48857" y="237490"/>
                </a:lnTo>
                <a:lnTo>
                  <a:pt x="26872" y="193746"/>
                </a:lnTo>
                <a:lnTo>
                  <a:pt x="20256" y="153741"/>
                </a:lnTo>
                <a:lnTo>
                  <a:pt x="19429" y="130683"/>
                </a:lnTo>
                <a:lnTo>
                  <a:pt x="20256" y="107858"/>
                </a:lnTo>
                <a:lnTo>
                  <a:pt x="26872" y="67766"/>
                </a:lnTo>
                <a:lnTo>
                  <a:pt x="48857" y="23987"/>
                </a:lnTo>
                <a:lnTo>
                  <a:pt x="71368" y="8636"/>
                </a:lnTo>
                <a:lnTo>
                  <a:pt x="6870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5394833" y="5212334"/>
            <a:ext cx="71755" cy="261620"/>
          </a:xfrm>
          <a:custGeom>
            <a:avLst/>
            <a:gdLst/>
            <a:ahLst/>
            <a:cxnLst/>
            <a:rect l="l" t="t" r="r" b="b"/>
            <a:pathLst>
              <a:path w="71754" h="261620">
                <a:moveTo>
                  <a:pt x="2666" y="0"/>
                </a:moveTo>
                <a:lnTo>
                  <a:pt x="43582" y="28521"/>
                </a:lnTo>
                <a:lnTo>
                  <a:pt x="61301" y="63888"/>
                </a:lnTo>
                <a:lnTo>
                  <a:pt x="70254" y="106751"/>
                </a:lnTo>
                <a:lnTo>
                  <a:pt x="71374" y="130683"/>
                </a:lnTo>
                <a:lnTo>
                  <a:pt x="70254" y="154634"/>
                </a:lnTo>
                <a:lnTo>
                  <a:pt x="61301" y="197584"/>
                </a:lnTo>
                <a:lnTo>
                  <a:pt x="43582" y="232918"/>
                </a:lnTo>
                <a:lnTo>
                  <a:pt x="2666" y="261493"/>
                </a:lnTo>
                <a:lnTo>
                  <a:pt x="0" y="252730"/>
                </a:lnTo>
                <a:lnTo>
                  <a:pt x="11999" y="246538"/>
                </a:lnTo>
                <a:lnTo>
                  <a:pt x="22463" y="237490"/>
                </a:lnTo>
                <a:lnTo>
                  <a:pt x="44495" y="193746"/>
                </a:lnTo>
                <a:lnTo>
                  <a:pt x="51111" y="153741"/>
                </a:lnTo>
                <a:lnTo>
                  <a:pt x="51942" y="130810"/>
                </a:lnTo>
                <a:lnTo>
                  <a:pt x="51111" y="107858"/>
                </a:lnTo>
                <a:lnTo>
                  <a:pt x="44495" y="67766"/>
                </a:lnTo>
                <a:lnTo>
                  <a:pt x="22463" y="23987"/>
                </a:lnTo>
                <a:lnTo>
                  <a:pt x="0" y="8636"/>
                </a:lnTo>
                <a:lnTo>
                  <a:pt x="2666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3835780" y="5212334"/>
            <a:ext cx="71755" cy="261620"/>
          </a:xfrm>
          <a:custGeom>
            <a:avLst/>
            <a:gdLst/>
            <a:ahLst/>
            <a:cxnLst/>
            <a:rect l="l" t="t" r="r" b="b"/>
            <a:pathLst>
              <a:path w="71754" h="261620">
                <a:moveTo>
                  <a:pt x="68707" y="0"/>
                </a:moveTo>
                <a:lnTo>
                  <a:pt x="71374" y="8636"/>
                </a:lnTo>
                <a:lnTo>
                  <a:pt x="59320" y="14900"/>
                </a:lnTo>
                <a:lnTo>
                  <a:pt x="48863" y="23987"/>
                </a:lnTo>
                <a:lnTo>
                  <a:pt x="26878" y="67766"/>
                </a:lnTo>
                <a:lnTo>
                  <a:pt x="20262" y="107858"/>
                </a:lnTo>
                <a:lnTo>
                  <a:pt x="19431" y="130810"/>
                </a:lnTo>
                <a:lnTo>
                  <a:pt x="20262" y="153741"/>
                </a:lnTo>
                <a:lnTo>
                  <a:pt x="26878" y="193746"/>
                </a:lnTo>
                <a:lnTo>
                  <a:pt x="48863" y="237490"/>
                </a:lnTo>
                <a:lnTo>
                  <a:pt x="71374" y="252730"/>
                </a:lnTo>
                <a:lnTo>
                  <a:pt x="68707" y="261493"/>
                </a:lnTo>
                <a:lnTo>
                  <a:pt x="27737" y="232918"/>
                </a:lnTo>
                <a:lnTo>
                  <a:pt x="10072" y="197584"/>
                </a:lnTo>
                <a:lnTo>
                  <a:pt x="1119" y="154634"/>
                </a:lnTo>
                <a:lnTo>
                  <a:pt x="0" y="130683"/>
                </a:lnTo>
                <a:lnTo>
                  <a:pt x="1119" y="106751"/>
                </a:lnTo>
                <a:lnTo>
                  <a:pt x="10072" y="63888"/>
                </a:lnTo>
                <a:lnTo>
                  <a:pt x="27737" y="28521"/>
                </a:lnTo>
                <a:lnTo>
                  <a:pt x="53161" y="6078"/>
                </a:lnTo>
                <a:lnTo>
                  <a:pt x="6870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3913632" y="5239511"/>
            <a:ext cx="131800" cy="16687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3923919" y="5254371"/>
            <a:ext cx="122555" cy="15684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4062984" y="5222735"/>
            <a:ext cx="392417" cy="22023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4078096" y="5243067"/>
            <a:ext cx="373380" cy="200660"/>
          </a:xfrm>
          <a:custGeom>
            <a:avLst/>
            <a:gdLst/>
            <a:ahLst/>
            <a:cxnLst/>
            <a:rect l="l" t="t" r="r" b="b"/>
            <a:pathLst>
              <a:path w="373379" h="200660">
                <a:moveTo>
                  <a:pt x="309372" y="0"/>
                </a:moveTo>
                <a:lnTo>
                  <a:pt x="306577" y="8127"/>
                </a:lnTo>
                <a:lnTo>
                  <a:pt x="318150" y="13178"/>
                </a:lnTo>
                <a:lnTo>
                  <a:pt x="328104" y="20145"/>
                </a:lnTo>
                <a:lnTo>
                  <a:pt x="348394" y="52449"/>
                </a:lnTo>
                <a:lnTo>
                  <a:pt x="355091" y="99186"/>
                </a:lnTo>
                <a:lnTo>
                  <a:pt x="354333" y="116855"/>
                </a:lnTo>
                <a:lnTo>
                  <a:pt x="343153" y="160146"/>
                </a:lnTo>
                <a:lnTo>
                  <a:pt x="306831" y="192277"/>
                </a:lnTo>
                <a:lnTo>
                  <a:pt x="309372" y="200405"/>
                </a:lnTo>
                <a:lnTo>
                  <a:pt x="347698" y="177617"/>
                </a:lnTo>
                <a:lnTo>
                  <a:pt x="369220" y="135635"/>
                </a:lnTo>
                <a:lnTo>
                  <a:pt x="373379" y="100202"/>
                </a:lnTo>
                <a:lnTo>
                  <a:pt x="372334" y="81843"/>
                </a:lnTo>
                <a:lnTo>
                  <a:pt x="356742" y="35051"/>
                </a:lnTo>
                <a:lnTo>
                  <a:pt x="323917" y="5208"/>
                </a:lnTo>
                <a:lnTo>
                  <a:pt x="309372" y="0"/>
                </a:lnTo>
                <a:close/>
              </a:path>
              <a:path w="373379" h="200660">
                <a:moveTo>
                  <a:pt x="63880" y="0"/>
                </a:moveTo>
                <a:lnTo>
                  <a:pt x="25679" y="22770"/>
                </a:lnTo>
                <a:lnTo>
                  <a:pt x="4111" y="64865"/>
                </a:lnTo>
                <a:lnTo>
                  <a:pt x="0" y="100202"/>
                </a:lnTo>
                <a:lnTo>
                  <a:pt x="1025" y="118633"/>
                </a:lnTo>
                <a:lnTo>
                  <a:pt x="16510" y="165353"/>
                </a:lnTo>
                <a:lnTo>
                  <a:pt x="49335" y="195143"/>
                </a:lnTo>
                <a:lnTo>
                  <a:pt x="63880" y="200405"/>
                </a:lnTo>
                <a:lnTo>
                  <a:pt x="66420" y="192277"/>
                </a:lnTo>
                <a:lnTo>
                  <a:pt x="55012" y="187203"/>
                </a:lnTo>
                <a:lnTo>
                  <a:pt x="45164" y="180165"/>
                </a:lnTo>
                <a:lnTo>
                  <a:pt x="24931" y="147335"/>
                </a:lnTo>
                <a:lnTo>
                  <a:pt x="18287" y="99186"/>
                </a:lnTo>
                <a:lnTo>
                  <a:pt x="19026" y="82115"/>
                </a:lnTo>
                <a:lnTo>
                  <a:pt x="30099" y="39877"/>
                </a:lnTo>
                <a:lnTo>
                  <a:pt x="66801" y="8127"/>
                </a:lnTo>
                <a:lnTo>
                  <a:pt x="638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4384675" y="5243067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794" y="0"/>
                </a:moveTo>
                <a:lnTo>
                  <a:pt x="41048" y="22770"/>
                </a:lnTo>
                <a:lnTo>
                  <a:pt x="62626" y="64865"/>
                </a:lnTo>
                <a:lnTo>
                  <a:pt x="66801" y="100202"/>
                </a:lnTo>
                <a:lnTo>
                  <a:pt x="65758" y="118633"/>
                </a:lnTo>
                <a:lnTo>
                  <a:pt x="50291" y="165353"/>
                </a:lnTo>
                <a:lnTo>
                  <a:pt x="17395" y="195143"/>
                </a:lnTo>
                <a:lnTo>
                  <a:pt x="2794" y="200405"/>
                </a:lnTo>
                <a:lnTo>
                  <a:pt x="253" y="192277"/>
                </a:lnTo>
                <a:lnTo>
                  <a:pt x="11680" y="187203"/>
                </a:lnTo>
                <a:lnTo>
                  <a:pt x="21558" y="180165"/>
                </a:lnTo>
                <a:lnTo>
                  <a:pt x="41763" y="147335"/>
                </a:lnTo>
                <a:lnTo>
                  <a:pt x="48513" y="99186"/>
                </a:lnTo>
                <a:lnTo>
                  <a:pt x="47773" y="82115"/>
                </a:lnTo>
                <a:lnTo>
                  <a:pt x="36575" y="39877"/>
                </a:lnTo>
                <a:lnTo>
                  <a:pt x="0" y="8127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4073525" y="5238496"/>
            <a:ext cx="205079" cy="2095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4147565" y="5258942"/>
            <a:ext cx="127000" cy="146050"/>
          </a:xfrm>
          <a:custGeom>
            <a:avLst/>
            <a:gdLst/>
            <a:ahLst/>
            <a:cxnLst/>
            <a:rect l="l" t="t" r="r" b="b"/>
            <a:pathLst>
              <a:path w="127000" h="146050">
                <a:moveTo>
                  <a:pt x="106425" y="0"/>
                </a:moveTo>
                <a:lnTo>
                  <a:pt x="90550" y="0"/>
                </a:lnTo>
                <a:lnTo>
                  <a:pt x="22213" y="117982"/>
                </a:lnTo>
                <a:lnTo>
                  <a:pt x="18796" y="123824"/>
                </a:lnTo>
                <a:lnTo>
                  <a:pt x="1143" y="140715"/>
                </a:lnTo>
                <a:lnTo>
                  <a:pt x="0" y="145922"/>
                </a:lnTo>
                <a:lnTo>
                  <a:pt x="43307" y="145922"/>
                </a:lnTo>
                <a:lnTo>
                  <a:pt x="44450" y="140715"/>
                </a:lnTo>
                <a:lnTo>
                  <a:pt x="37337" y="139572"/>
                </a:lnTo>
                <a:lnTo>
                  <a:pt x="33782" y="136143"/>
                </a:lnTo>
                <a:lnTo>
                  <a:pt x="33782" y="127507"/>
                </a:lnTo>
                <a:lnTo>
                  <a:pt x="34417" y="124459"/>
                </a:lnTo>
                <a:lnTo>
                  <a:pt x="47498" y="98043"/>
                </a:lnTo>
                <a:lnTo>
                  <a:pt x="112765" y="98043"/>
                </a:lnTo>
                <a:lnTo>
                  <a:pt x="112173" y="88899"/>
                </a:lnTo>
                <a:lnTo>
                  <a:pt x="52197" y="88899"/>
                </a:lnTo>
                <a:lnTo>
                  <a:pt x="89916" y="22351"/>
                </a:lnTo>
                <a:lnTo>
                  <a:pt x="107871" y="22351"/>
                </a:lnTo>
                <a:lnTo>
                  <a:pt x="106425" y="0"/>
                </a:lnTo>
                <a:close/>
              </a:path>
              <a:path w="127000" h="146050">
                <a:moveTo>
                  <a:pt x="112765" y="98043"/>
                </a:moveTo>
                <a:lnTo>
                  <a:pt x="93980" y="98043"/>
                </a:lnTo>
                <a:lnTo>
                  <a:pt x="94742" y="111632"/>
                </a:lnTo>
                <a:lnTo>
                  <a:pt x="94960" y="117093"/>
                </a:lnTo>
                <a:lnTo>
                  <a:pt x="82676" y="140715"/>
                </a:lnTo>
                <a:lnTo>
                  <a:pt x="81534" y="145922"/>
                </a:lnTo>
                <a:lnTo>
                  <a:pt x="125475" y="145922"/>
                </a:lnTo>
                <a:lnTo>
                  <a:pt x="126619" y="140715"/>
                </a:lnTo>
                <a:lnTo>
                  <a:pt x="123571" y="140334"/>
                </a:lnTo>
                <a:lnTo>
                  <a:pt x="121285" y="139318"/>
                </a:lnTo>
                <a:lnTo>
                  <a:pt x="119761" y="137794"/>
                </a:lnTo>
                <a:lnTo>
                  <a:pt x="118110" y="136270"/>
                </a:lnTo>
                <a:lnTo>
                  <a:pt x="116839" y="133984"/>
                </a:lnTo>
                <a:lnTo>
                  <a:pt x="115950" y="130809"/>
                </a:lnTo>
                <a:lnTo>
                  <a:pt x="115099" y="127888"/>
                </a:lnTo>
                <a:lnTo>
                  <a:pt x="115024" y="127507"/>
                </a:lnTo>
                <a:lnTo>
                  <a:pt x="114426" y="123443"/>
                </a:lnTo>
                <a:lnTo>
                  <a:pt x="112765" y="98043"/>
                </a:lnTo>
                <a:close/>
              </a:path>
              <a:path w="127000" h="146050">
                <a:moveTo>
                  <a:pt x="107871" y="22351"/>
                </a:moveTo>
                <a:lnTo>
                  <a:pt x="91059" y="22351"/>
                </a:lnTo>
                <a:lnTo>
                  <a:pt x="91059" y="30479"/>
                </a:lnTo>
                <a:lnTo>
                  <a:pt x="91312" y="44322"/>
                </a:lnTo>
                <a:lnTo>
                  <a:pt x="91567" y="50164"/>
                </a:lnTo>
                <a:lnTo>
                  <a:pt x="93599" y="88899"/>
                </a:lnTo>
                <a:lnTo>
                  <a:pt x="112173" y="88899"/>
                </a:lnTo>
                <a:lnTo>
                  <a:pt x="107871" y="2235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4199763" y="5281295"/>
            <a:ext cx="41910" cy="66675"/>
          </a:xfrm>
          <a:custGeom>
            <a:avLst/>
            <a:gdLst/>
            <a:ahLst/>
            <a:cxnLst/>
            <a:rect l="l" t="t" r="r" b="b"/>
            <a:pathLst>
              <a:path w="41910" h="66675">
                <a:moveTo>
                  <a:pt x="37719" y="0"/>
                </a:moveTo>
                <a:lnTo>
                  <a:pt x="0" y="66547"/>
                </a:lnTo>
                <a:lnTo>
                  <a:pt x="41401" y="66547"/>
                </a:lnTo>
                <a:lnTo>
                  <a:pt x="39624" y="32511"/>
                </a:lnTo>
                <a:lnTo>
                  <a:pt x="39370" y="27812"/>
                </a:lnTo>
                <a:lnTo>
                  <a:pt x="39115" y="21970"/>
                </a:lnTo>
                <a:lnTo>
                  <a:pt x="38988" y="15112"/>
                </a:lnTo>
                <a:lnTo>
                  <a:pt x="38862" y="8127"/>
                </a:lnTo>
                <a:lnTo>
                  <a:pt x="38862" y="3047"/>
                </a:lnTo>
                <a:lnTo>
                  <a:pt x="38862" y="0"/>
                </a:lnTo>
                <a:lnTo>
                  <a:pt x="377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4147565" y="5258942"/>
            <a:ext cx="127000" cy="146050"/>
          </a:xfrm>
          <a:custGeom>
            <a:avLst/>
            <a:gdLst/>
            <a:ahLst/>
            <a:cxnLst/>
            <a:rect l="l" t="t" r="r" b="b"/>
            <a:pathLst>
              <a:path w="127000" h="146050">
                <a:moveTo>
                  <a:pt x="90550" y="0"/>
                </a:moveTo>
                <a:lnTo>
                  <a:pt x="106425" y="0"/>
                </a:lnTo>
                <a:lnTo>
                  <a:pt x="114046" y="117855"/>
                </a:lnTo>
                <a:lnTo>
                  <a:pt x="114426" y="123443"/>
                </a:lnTo>
                <a:lnTo>
                  <a:pt x="115062" y="127761"/>
                </a:lnTo>
                <a:lnTo>
                  <a:pt x="115950" y="130809"/>
                </a:lnTo>
                <a:lnTo>
                  <a:pt x="116839" y="133984"/>
                </a:lnTo>
                <a:lnTo>
                  <a:pt x="118110" y="136270"/>
                </a:lnTo>
                <a:lnTo>
                  <a:pt x="119761" y="137794"/>
                </a:lnTo>
                <a:lnTo>
                  <a:pt x="121285" y="139318"/>
                </a:lnTo>
                <a:lnTo>
                  <a:pt x="123571" y="140334"/>
                </a:lnTo>
                <a:lnTo>
                  <a:pt x="126619" y="140715"/>
                </a:lnTo>
                <a:lnTo>
                  <a:pt x="125475" y="145922"/>
                </a:lnTo>
                <a:lnTo>
                  <a:pt x="81534" y="145922"/>
                </a:lnTo>
                <a:lnTo>
                  <a:pt x="82676" y="140715"/>
                </a:lnTo>
                <a:lnTo>
                  <a:pt x="86868" y="140334"/>
                </a:lnTo>
                <a:lnTo>
                  <a:pt x="89916" y="138810"/>
                </a:lnTo>
                <a:lnTo>
                  <a:pt x="91948" y="135889"/>
                </a:lnTo>
                <a:lnTo>
                  <a:pt x="93980" y="132968"/>
                </a:lnTo>
                <a:lnTo>
                  <a:pt x="94996" y="127888"/>
                </a:lnTo>
                <a:lnTo>
                  <a:pt x="94996" y="120649"/>
                </a:lnTo>
                <a:lnTo>
                  <a:pt x="94996" y="117982"/>
                </a:lnTo>
                <a:lnTo>
                  <a:pt x="94869" y="114934"/>
                </a:lnTo>
                <a:lnTo>
                  <a:pt x="94742" y="111632"/>
                </a:lnTo>
                <a:lnTo>
                  <a:pt x="93980" y="98043"/>
                </a:lnTo>
                <a:lnTo>
                  <a:pt x="47498" y="98043"/>
                </a:lnTo>
                <a:lnTo>
                  <a:pt x="33782" y="127507"/>
                </a:lnTo>
                <a:lnTo>
                  <a:pt x="33782" y="130174"/>
                </a:lnTo>
                <a:lnTo>
                  <a:pt x="33782" y="136143"/>
                </a:lnTo>
                <a:lnTo>
                  <a:pt x="37337" y="139572"/>
                </a:lnTo>
                <a:lnTo>
                  <a:pt x="44450" y="140715"/>
                </a:lnTo>
                <a:lnTo>
                  <a:pt x="43307" y="145922"/>
                </a:lnTo>
                <a:lnTo>
                  <a:pt x="0" y="145922"/>
                </a:lnTo>
                <a:lnTo>
                  <a:pt x="1143" y="140715"/>
                </a:lnTo>
                <a:lnTo>
                  <a:pt x="3429" y="140461"/>
                </a:lnTo>
                <a:lnTo>
                  <a:pt x="5461" y="139572"/>
                </a:lnTo>
                <a:lnTo>
                  <a:pt x="7366" y="138175"/>
                </a:lnTo>
                <a:lnTo>
                  <a:pt x="9271" y="136778"/>
                </a:lnTo>
                <a:lnTo>
                  <a:pt x="11430" y="134492"/>
                </a:lnTo>
                <a:lnTo>
                  <a:pt x="13588" y="131571"/>
                </a:lnTo>
                <a:lnTo>
                  <a:pt x="15748" y="128650"/>
                </a:lnTo>
                <a:lnTo>
                  <a:pt x="18796" y="123824"/>
                </a:lnTo>
                <a:lnTo>
                  <a:pt x="22733" y="117093"/>
                </a:lnTo>
                <a:lnTo>
                  <a:pt x="9055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4280915" y="5329399"/>
            <a:ext cx="84582" cy="11966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4295775" y="5349366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42417" y="18288"/>
                </a:moveTo>
                <a:lnTo>
                  <a:pt x="24384" y="18288"/>
                </a:lnTo>
                <a:lnTo>
                  <a:pt x="25526" y="18669"/>
                </a:lnTo>
                <a:lnTo>
                  <a:pt x="26288" y="19558"/>
                </a:lnTo>
                <a:lnTo>
                  <a:pt x="27050" y="20320"/>
                </a:lnTo>
                <a:lnTo>
                  <a:pt x="27224" y="20955"/>
                </a:lnTo>
                <a:lnTo>
                  <a:pt x="27326" y="82296"/>
                </a:lnTo>
                <a:lnTo>
                  <a:pt x="27177" y="83693"/>
                </a:lnTo>
                <a:lnTo>
                  <a:pt x="4190" y="92964"/>
                </a:lnTo>
                <a:lnTo>
                  <a:pt x="4190" y="99695"/>
                </a:lnTo>
                <a:lnTo>
                  <a:pt x="65532" y="99695"/>
                </a:lnTo>
                <a:lnTo>
                  <a:pt x="65532" y="92964"/>
                </a:lnTo>
                <a:lnTo>
                  <a:pt x="62484" y="92964"/>
                </a:lnTo>
                <a:lnTo>
                  <a:pt x="59689" y="92837"/>
                </a:lnTo>
                <a:lnTo>
                  <a:pt x="55245" y="92583"/>
                </a:lnTo>
                <a:lnTo>
                  <a:pt x="53339" y="92329"/>
                </a:lnTo>
                <a:lnTo>
                  <a:pt x="51688" y="92202"/>
                </a:lnTo>
                <a:lnTo>
                  <a:pt x="48767" y="91694"/>
                </a:lnTo>
                <a:lnTo>
                  <a:pt x="46736" y="90932"/>
                </a:lnTo>
                <a:lnTo>
                  <a:pt x="45974" y="90551"/>
                </a:lnTo>
                <a:lnTo>
                  <a:pt x="44830" y="89408"/>
                </a:lnTo>
                <a:lnTo>
                  <a:pt x="44323" y="89027"/>
                </a:lnTo>
                <a:lnTo>
                  <a:pt x="43941" y="88392"/>
                </a:lnTo>
                <a:lnTo>
                  <a:pt x="43561" y="87884"/>
                </a:lnTo>
                <a:lnTo>
                  <a:pt x="42799" y="85598"/>
                </a:lnTo>
                <a:lnTo>
                  <a:pt x="42447" y="82550"/>
                </a:lnTo>
                <a:lnTo>
                  <a:pt x="42417" y="18288"/>
                </a:lnTo>
                <a:close/>
              </a:path>
              <a:path w="66039" h="99695">
                <a:moveTo>
                  <a:pt x="42799" y="0"/>
                </a:moveTo>
                <a:lnTo>
                  <a:pt x="37973" y="0"/>
                </a:lnTo>
                <a:lnTo>
                  <a:pt x="31623" y="3429"/>
                </a:lnTo>
                <a:lnTo>
                  <a:pt x="25273" y="6985"/>
                </a:lnTo>
                <a:lnTo>
                  <a:pt x="18923" y="10414"/>
                </a:lnTo>
                <a:lnTo>
                  <a:pt x="12700" y="13970"/>
                </a:lnTo>
                <a:lnTo>
                  <a:pt x="6350" y="17399"/>
                </a:lnTo>
                <a:lnTo>
                  <a:pt x="0" y="20955"/>
                </a:lnTo>
                <a:lnTo>
                  <a:pt x="635" y="22098"/>
                </a:lnTo>
                <a:lnTo>
                  <a:pt x="1142" y="23368"/>
                </a:lnTo>
                <a:lnTo>
                  <a:pt x="1777" y="24511"/>
                </a:lnTo>
                <a:lnTo>
                  <a:pt x="2286" y="25781"/>
                </a:lnTo>
                <a:lnTo>
                  <a:pt x="3555" y="28067"/>
                </a:lnTo>
                <a:lnTo>
                  <a:pt x="12700" y="22352"/>
                </a:lnTo>
                <a:lnTo>
                  <a:pt x="15875" y="20701"/>
                </a:lnTo>
                <a:lnTo>
                  <a:pt x="18923" y="19050"/>
                </a:lnTo>
                <a:lnTo>
                  <a:pt x="21336" y="18288"/>
                </a:lnTo>
                <a:lnTo>
                  <a:pt x="42417" y="18288"/>
                </a:lnTo>
                <a:lnTo>
                  <a:pt x="42417" y="9906"/>
                </a:lnTo>
                <a:lnTo>
                  <a:pt x="42545" y="7620"/>
                </a:lnTo>
                <a:lnTo>
                  <a:pt x="42639" y="3429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4295775" y="5349366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37973" y="0"/>
                </a:moveTo>
                <a:lnTo>
                  <a:pt x="42799" y="0"/>
                </a:lnTo>
                <a:lnTo>
                  <a:pt x="42672" y="2921"/>
                </a:lnTo>
                <a:lnTo>
                  <a:pt x="42545" y="5461"/>
                </a:lnTo>
                <a:lnTo>
                  <a:pt x="42545" y="7620"/>
                </a:lnTo>
                <a:lnTo>
                  <a:pt x="42417" y="9906"/>
                </a:lnTo>
                <a:lnTo>
                  <a:pt x="42417" y="12065"/>
                </a:lnTo>
                <a:lnTo>
                  <a:pt x="42417" y="14224"/>
                </a:lnTo>
                <a:lnTo>
                  <a:pt x="42417" y="82296"/>
                </a:lnTo>
                <a:lnTo>
                  <a:pt x="42545" y="83439"/>
                </a:lnTo>
                <a:lnTo>
                  <a:pt x="42672" y="84582"/>
                </a:lnTo>
                <a:lnTo>
                  <a:pt x="42799" y="85598"/>
                </a:lnTo>
                <a:lnTo>
                  <a:pt x="43052" y="86360"/>
                </a:lnTo>
                <a:lnTo>
                  <a:pt x="43307" y="87122"/>
                </a:lnTo>
                <a:lnTo>
                  <a:pt x="43561" y="87884"/>
                </a:lnTo>
                <a:lnTo>
                  <a:pt x="43941" y="88392"/>
                </a:lnTo>
                <a:lnTo>
                  <a:pt x="44323" y="89027"/>
                </a:lnTo>
                <a:lnTo>
                  <a:pt x="44830" y="89408"/>
                </a:lnTo>
                <a:lnTo>
                  <a:pt x="45338" y="89916"/>
                </a:lnTo>
                <a:lnTo>
                  <a:pt x="45974" y="90551"/>
                </a:lnTo>
                <a:lnTo>
                  <a:pt x="46736" y="90932"/>
                </a:lnTo>
                <a:lnTo>
                  <a:pt x="47751" y="91313"/>
                </a:lnTo>
                <a:lnTo>
                  <a:pt x="48767" y="91694"/>
                </a:lnTo>
                <a:lnTo>
                  <a:pt x="50164" y="91948"/>
                </a:lnTo>
                <a:lnTo>
                  <a:pt x="51688" y="92202"/>
                </a:lnTo>
                <a:lnTo>
                  <a:pt x="53339" y="92329"/>
                </a:lnTo>
                <a:lnTo>
                  <a:pt x="55245" y="92583"/>
                </a:lnTo>
                <a:lnTo>
                  <a:pt x="57530" y="92710"/>
                </a:lnTo>
                <a:lnTo>
                  <a:pt x="59689" y="92837"/>
                </a:lnTo>
                <a:lnTo>
                  <a:pt x="62484" y="92964"/>
                </a:lnTo>
                <a:lnTo>
                  <a:pt x="65532" y="92964"/>
                </a:lnTo>
                <a:lnTo>
                  <a:pt x="65532" y="99695"/>
                </a:lnTo>
                <a:lnTo>
                  <a:pt x="4190" y="99695"/>
                </a:lnTo>
                <a:lnTo>
                  <a:pt x="4190" y="92964"/>
                </a:lnTo>
                <a:lnTo>
                  <a:pt x="7238" y="92837"/>
                </a:lnTo>
                <a:lnTo>
                  <a:pt x="9778" y="92710"/>
                </a:lnTo>
                <a:lnTo>
                  <a:pt x="11937" y="92583"/>
                </a:lnTo>
                <a:lnTo>
                  <a:pt x="14097" y="92456"/>
                </a:lnTo>
                <a:lnTo>
                  <a:pt x="15875" y="92329"/>
                </a:lnTo>
                <a:lnTo>
                  <a:pt x="17399" y="92075"/>
                </a:lnTo>
                <a:lnTo>
                  <a:pt x="18923" y="91821"/>
                </a:lnTo>
                <a:lnTo>
                  <a:pt x="20065" y="91567"/>
                </a:lnTo>
                <a:lnTo>
                  <a:pt x="20954" y="91313"/>
                </a:lnTo>
                <a:lnTo>
                  <a:pt x="21844" y="91059"/>
                </a:lnTo>
                <a:lnTo>
                  <a:pt x="22605" y="90678"/>
                </a:lnTo>
                <a:lnTo>
                  <a:pt x="27432" y="81026"/>
                </a:lnTo>
                <a:lnTo>
                  <a:pt x="27432" y="79248"/>
                </a:lnTo>
                <a:lnTo>
                  <a:pt x="27432" y="23749"/>
                </a:lnTo>
                <a:lnTo>
                  <a:pt x="27432" y="21717"/>
                </a:lnTo>
                <a:lnTo>
                  <a:pt x="27050" y="20320"/>
                </a:lnTo>
                <a:lnTo>
                  <a:pt x="26288" y="19558"/>
                </a:lnTo>
                <a:lnTo>
                  <a:pt x="25526" y="18669"/>
                </a:lnTo>
                <a:lnTo>
                  <a:pt x="24384" y="18288"/>
                </a:lnTo>
                <a:lnTo>
                  <a:pt x="22987" y="18288"/>
                </a:lnTo>
                <a:lnTo>
                  <a:pt x="21336" y="18288"/>
                </a:lnTo>
                <a:lnTo>
                  <a:pt x="18923" y="19050"/>
                </a:lnTo>
                <a:lnTo>
                  <a:pt x="15875" y="20701"/>
                </a:lnTo>
                <a:lnTo>
                  <a:pt x="12700" y="22352"/>
                </a:lnTo>
                <a:lnTo>
                  <a:pt x="8636" y="24892"/>
                </a:lnTo>
                <a:lnTo>
                  <a:pt x="3555" y="28067"/>
                </a:lnTo>
                <a:lnTo>
                  <a:pt x="2921" y="26924"/>
                </a:lnTo>
                <a:lnTo>
                  <a:pt x="2286" y="25781"/>
                </a:lnTo>
                <a:lnTo>
                  <a:pt x="1777" y="24511"/>
                </a:lnTo>
                <a:lnTo>
                  <a:pt x="1142" y="23368"/>
                </a:lnTo>
                <a:lnTo>
                  <a:pt x="635" y="22098"/>
                </a:lnTo>
                <a:lnTo>
                  <a:pt x="0" y="20955"/>
                </a:lnTo>
                <a:lnTo>
                  <a:pt x="6350" y="17399"/>
                </a:lnTo>
                <a:lnTo>
                  <a:pt x="12700" y="13970"/>
                </a:lnTo>
                <a:lnTo>
                  <a:pt x="18923" y="10414"/>
                </a:lnTo>
                <a:lnTo>
                  <a:pt x="25273" y="6985"/>
                </a:lnTo>
                <a:lnTo>
                  <a:pt x="31623" y="3429"/>
                </a:lnTo>
                <a:lnTo>
                  <a:pt x="3797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4457700" y="5361480"/>
            <a:ext cx="51117" cy="7234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4473066" y="5380354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4" y="0"/>
                </a:lnTo>
                <a:lnTo>
                  <a:pt x="12192" y="5207"/>
                </a:lnTo>
                <a:lnTo>
                  <a:pt x="12319" y="21082"/>
                </a:lnTo>
                <a:lnTo>
                  <a:pt x="12065" y="25400"/>
                </a:lnTo>
                <a:lnTo>
                  <a:pt x="11303" y="28829"/>
                </a:lnTo>
                <a:lnTo>
                  <a:pt x="10668" y="32258"/>
                </a:lnTo>
                <a:lnTo>
                  <a:pt x="0" y="47244"/>
                </a:lnTo>
                <a:lnTo>
                  <a:pt x="5715" y="53721"/>
                </a:lnTo>
                <a:lnTo>
                  <a:pt x="12192" y="48768"/>
                </a:lnTo>
                <a:lnTo>
                  <a:pt x="17272" y="44323"/>
                </a:lnTo>
                <a:lnTo>
                  <a:pt x="20955" y="40259"/>
                </a:lnTo>
                <a:lnTo>
                  <a:pt x="24637" y="36322"/>
                </a:lnTo>
                <a:lnTo>
                  <a:pt x="27432" y="32131"/>
                </a:lnTo>
                <a:lnTo>
                  <a:pt x="30734" y="24003"/>
                </a:lnTo>
                <a:lnTo>
                  <a:pt x="31623" y="19558"/>
                </a:lnTo>
                <a:lnTo>
                  <a:pt x="31623" y="9779"/>
                </a:lnTo>
                <a:lnTo>
                  <a:pt x="31115" y="4953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4473066" y="5380354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4" y="0"/>
                </a:moveTo>
                <a:lnTo>
                  <a:pt x="30099" y="0"/>
                </a:lnTo>
                <a:lnTo>
                  <a:pt x="31115" y="4953"/>
                </a:lnTo>
                <a:lnTo>
                  <a:pt x="31623" y="9779"/>
                </a:lnTo>
                <a:lnTo>
                  <a:pt x="31623" y="14605"/>
                </a:lnTo>
                <a:lnTo>
                  <a:pt x="31623" y="19558"/>
                </a:lnTo>
                <a:lnTo>
                  <a:pt x="30734" y="24003"/>
                </a:lnTo>
                <a:lnTo>
                  <a:pt x="29083" y="28067"/>
                </a:lnTo>
                <a:lnTo>
                  <a:pt x="27432" y="32131"/>
                </a:lnTo>
                <a:lnTo>
                  <a:pt x="24637" y="36322"/>
                </a:lnTo>
                <a:lnTo>
                  <a:pt x="20955" y="40259"/>
                </a:lnTo>
                <a:lnTo>
                  <a:pt x="17272" y="44323"/>
                </a:lnTo>
                <a:lnTo>
                  <a:pt x="12192" y="48768"/>
                </a:lnTo>
                <a:lnTo>
                  <a:pt x="5715" y="53721"/>
                </a:lnTo>
                <a:lnTo>
                  <a:pt x="0" y="47244"/>
                </a:lnTo>
                <a:lnTo>
                  <a:pt x="3556" y="43815"/>
                </a:lnTo>
                <a:lnTo>
                  <a:pt x="6223" y="40767"/>
                </a:lnTo>
                <a:lnTo>
                  <a:pt x="7874" y="38100"/>
                </a:lnTo>
                <a:lnTo>
                  <a:pt x="9398" y="35433"/>
                </a:lnTo>
                <a:lnTo>
                  <a:pt x="10668" y="32258"/>
                </a:lnTo>
                <a:lnTo>
                  <a:pt x="11303" y="28829"/>
                </a:lnTo>
                <a:lnTo>
                  <a:pt x="12065" y="25400"/>
                </a:lnTo>
                <a:lnTo>
                  <a:pt x="12319" y="21082"/>
                </a:lnTo>
                <a:lnTo>
                  <a:pt x="12319" y="15875"/>
                </a:lnTo>
                <a:lnTo>
                  <a:pt x="12319" y="10541"/>
                </a:lnTo>
                <a:lnTo>
                  <a:pt x="12192" y="5207"/>
                </a:lnTo>
                <a:lnTo>
                  <a:pt x="116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561332" y="5361432"/>
            <a:ext cx="144017" cy="4343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679696" y="5380354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21336" y="0"/>
                </a:moveTo>
                <a:lnTo>
                  <a:pt x="0" y="0"/>
                </a:lnTo>
                <a:lnTo>
                  <a:pt x="0" y="24511"/>
                </a:lnTo>
                <a:lnTo>
                  <a:pt x="21336" y="24511"/>
                </a:lnTo>
                <a:lnTo>
                  <a:pt x="213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4627879" y="5380354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21336" y="0"/>
                </a:moveTo>
                <a:lnTo>
                  <a:pt x="0" y="0"/>
                </a:lnTo>
                <a:lnTo>
                  <a:pt x="0" y="24511"/>
                </a:lnTo>
                <a:lnTo>
                  <a:pt x="21336" y="24511"/>
                </a:lnTo>
                <a:lnTo>
                  <a:pt x="213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576064" y="5380354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21336" y="0"/>
                </a:moveTo>
                <a:lnTo>
                  <a:pt x="0" y="0"/>
                </a:lnTo>
                <a:lnTo>
                  <a:pt x="0" y="24511"/>
                </a:lnTo>
                <a:lnTo>
                  <a:pt x="21336" y="24511"/>
                </a:lnTo>
                <a:lnTo>
                  <a:pt x="213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679696" y="5380354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0" y="0"/>
                </a:moveTo>
                <a:lnTo>
                  <a:pt x="21336" y="0"/>
                </a:lnTo>
                <a:lnTo>
                  <a:pt x="21336" y="24511"/>
                </a:lnTo>
                <a:lnTo>
                  <a:pt x="0" y="245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627879" y="5380354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0" y="0"/>
                </a:moveTo>
                <a:lnTo>
                  <a:pt x="21336" y="0"/>
                </a:lnTo>
                <a:lnTo>
                  <a:pt x="21336" y="24511"/>
                </a:lnTo>
                <a:lnTo>
                  <a:pt x="0" y="245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4576064" y="5380354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0" y="0"/>
                </a:moveTo>
                <a:lnTo>
                  <a:pt x="21336" y="0"/>
                </a:lnTo>
                <a:lnTo>
                  <a:pt x="21336" y="24511"/>
                </a:lnTo>
                <a:lnTo>
                  <a:pt x="0" y="245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735067" y="5361480"/>
            <a:ext cx="51117" cy="7234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4750434" y="5380354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4" y="0"/>
                </a:lnTo>
                <a:lnTo>
                  <a:pt x="12191" y="5207"/>
                </a:lnTo>
                <a:lnTo>
                  <a:pt x="12318" y="21082"/>
                </a:lnTo>
                <a:lnTo>
                  <a:pt x="12064" y="25400"/>
                </a:lnTo>
                <a:lnTo>
                  <a:pt x="11302" y="28829"/>
                </a:lnTo>
                <a:lnTo>
                  <a:pt x="10667" y="32258"/>
                </a:lnTo>
                <a:lnTo>
                  <a:pt x="0" y="47244"/>
                </a:lnTo>
                <a:lnTo>
                  <a:pt x="5714" y="53721"/>
                </a:lnTo>
                <a:lnTo>
                  <a:pt x="12191" y="48768"/>
                </a:lnTo>
                <a:lnTo>
                  <a:pt x="17272" y="44323"/>
                </a:lnTo>
                <a:lnTo>
                  <a:pt x="20954" y="40259"/>
                </a:lnTo>
                <a:lnTo>
                  <a:pt x="24637" y="36322"/>
                </a:lnTo>
                <a:lnTo>
                  <a:pt x="27431" y="32131"/>
                </a:lnTo>
                <a:lnTo>
                  <a:pt x="30734" y="24003"/>
                </a:lnTo>
                <a:lnTo>
                  <a:pt x="31623" y="19558"/>
                </a:lnTo>
                <a:lnTo>
                  <a:pt x="31623" y="9779"/>
                </a:lnTo>
                <a:lnTo>
                  <a:pt x="31114" y="4953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4750434" y="5380354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4" y="0"/>
                </a:moveTo>
                <a:lnTo>
                  <a:pt x="30099" y="0"/>
                </a:lnTo>
                <a:lnTo>
                  <a:pt x="31114" y="4953"/>
                </a:lnTo>
                <a:lnTo>
                  <a:pt x="31623" y="9779"/>
                </a:lnTo>
                <a:lnTo>
                  <a:pt x="31623" y="14605"/>
                </a:lnTo>
                <a:lnTo>
                  <a:pt x="31623" y="19558"/>
                </a:lnTo>
                <a:lnTo>
                  <a:pt x="30734" y="24003"/>
                </a:lnTo>
                <a:lnTo>
                  <a:pt x="29082" y="28067"/>
                </a:lnTo>
                <a:lnTo>
                  <a:pt x="27431" y="32131"/>
                </a:lnTo>
                <a:lnTo>
                  <a:pt x="24637" y="36322"/>
                </a:lnTo>
                <a:lnTo>
                  <a:pt x="20954" y="40259"/>
                </a:lnTo>
                <a:lnTo>
                  <a:pt x="17272" y="44323"/>
                </a:lnTo>
                <a:lnTo>
                  <a:pt x="12191" y="48768"/>
                </a:lnTo>
                <a:lnTo>
                  <a:pt x="5714" y="53721"/>
                </a:lnTo>
                <a:lnTo>
                  <a:pt x="0" y="47244"/>
                </a:lnTo>
                <a:lnTo>
                  <a:pt x="3555" y="43815"/>
                </a:lnTo>
                <a:lnTo>
                  <a:pt x="6223" y="40767"/>
                </a:lnTo>
                <a:lnTo>
                  <a:pt x="7874" y="38100"/>
                </a:lnTo>
                <a:lnTo>
                  <a:pt x="9398" y="35433"/>
                </a:lnTo>
                <a:lnTo>
                  <a:pt x="10667" y="32258"/>
                </a:lnTo>
                <a:lnTo>
                  <a:pt x="11302" y="28829"/>
                </a:lnTo>
                <a:lnTo>
                  <a:pt x="12064" y="25400"/>
                </a:lnTo>
                <a:lnTo>
                  <a:pt x="12318" y="21082"/>
                </a:lnTo>
                <a:lnTo>
                  <a:pt x="12318" y="15875"/>
                </a:lnTo>
                <a:lnTo>
                  <a:pt x="12318" y="10541"/>
                </a:lnTo>
                <a:lnTo>
                  <a:pt x="12191" y="5207"/>
                </a:lnTo>
                <a:lnTo>
                  <a:pt x="116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4828032" y="5239511"/>
            <a:ext cx="131800" cy="16687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4838319" y="5254371"/>
            <a:ext cx="122555" cy="15684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4977384" y="5222735"/>
            <a:ext cx="395477" cy="22023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4992496" y="5243067"/>
            <a:ext cx="376555" cy="200660"/>
          </a:xfrm>
          <a:custGeom>
            <a:avLst/>
            <a:gdLst/>
            <a:ahLst/>
            <a:cxnLst/>
            <a:rect l="l" t="t" r="r" b="b"/>
            <a:pathLst>
              <a:path w="376554" h="200660">
                <a:moveTo>
                  <a:pt x="312419" y="0"/>
                </a:moveTo>
                <a:lnTo>
                  <a:pt x="309625" y="8127"/>
                </a:lnTo>
                <a:lnTo>
                  <a:pt x="321198" y="13178"/>
                </a:lnTo>
                <a:lnTo>
                  <a:pt x="331152" y="20145"/>
                </a:lnTo>
                <a:lnTo>
                  <a:pt x="351442" y="52449"/>
                </a:lnTo>
                <a:lnTo>
                  <a:pt x="358139" y="99186"/>
                </a:lnTo>
                <a:lnTo>
                  <a:pt x="357381" y="116855"/>
                </a:lnTo>
                <a:lnTo>
                  <a:pt x="346201" y="160146"/>
                </a:lnTo>
                <a:lnTo>
                  <a:pt x="309879" y="192277"/>
                </a:lnTo>
                <a:lnTo>
                  <a:pt x="312419" y="200405"/>
                </a:lnTo>
                <a:lnTo>
                  <a:pt x="350746" y="177617"/>
                </a:lnTo>
                <a:lnTo>
                  <a:pt x="372268" y="135635"/>
                </a:lnTo>
                <a:lnTo>
                  <a:pt x="376427" y="100202"/>
                </a:lnTo>
                <a:lnTo>
                  <a:pt x="375382" y="81843"/>
                </a:lnTo>
                <a:lnTo>
                  <a:pt x="359790" y="35051"/>
                </a:lnTo>
                <a:lnTo>
                  <a:pt x="326965" y="5208"/>
                </a:lnTo>
                <a:lnTo>
                  <a:pt x="312419" y="0"/>
                </a:lnTo>
                <a:close/>
              </a:path>
              <a:path w="376554" h="200660">
                <a:moveTo>
                  <a:pt x="63880" y="0"/>
                </a:moveTo>
                <a:lnTo>
                  <a:pt x="25679" y="22770"/>
                </a:lnTo>
                <a:lnTo>
                  <a:pt x="4111" y="64865"/>
                </a:lnTo>
                <a:lnTo>
                  <a:pt x="0" y="100202"/>
                </a:lnTo>
                <a:lnTo>
                  <a:pt x="1025" y="118633"/>
                </a:lnTo>
                <a:lnTo>
                  <a:pt x="16510" y="165353"/>
                </a:lnTo>
                <a:lnTo>
                  <a:pt x="49335" y="195143"/>
                </a:lnTo>
                <a:lnTo>
                  <a:pt x="63880" y="200405"/>
                </a:lnTo>
                <a:lnTo>
                  <a:pt x="66420" y="192277"/>
                </a:lnTo>
                <a:lnTo>
                  <a:pt x="55012" y="187203"/>
                </a:lnTo>
                <a:lnTo>
                  <a:pt x="45164" y="180165"/>
                </a:lnTo>
                <a:lnTo>
                  <a:pt x="24931" y="147335"/>
                </a:lnTo>
                <a:lnTo>
                  <a:pt x="18287" y="99186"/>
                </a:lnTo>
                <a:lnTo>
                  <a:pt x="19026" y="82115"/>
                </a:lnTo>
                <a:lnTo>
                  <a:pt x="30099" y="39877"/>
                </a:lnTo>
                <a:lnTo>
                  <a:pt x="66801" y="8127"/>
                </a:lnTo>
                <a:lnTo>
                  <a:pt x="638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5302122" y="5243067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10" h="200660">
                <a:moveTo>
                  <a:pt x="2793" y="0"/>
                </a:moveTo>
                <a:lnTo>
                  <a:pt x="41048" y="22770"/>
                </a:lnTo>
                <a:lnTo>
                  <a:pt x="62626" y="64865"/>
                </a:lnTo>
                <a:lnTo>
                  <a:pt x="66801" y="100202"/>
                </a:lnTo>
                <a:lnTo>
                  <a:pt x="65758" y="118633"/>
                </a:lnTo>
                <a:lnTo>
                  <a:pt x="50291" y="165353"/>
                </a:lnTo>
                <a:lnTo>
                  <a:pt x="17395" y="195143"/>
                </a:lnTo>
                <a:lnTo>
                  <a:pt x="2793" y="200405"/>
                </a:lnTo>
                <a:lnTo>
                  <a:pt x="253" y="192277"/>
                </a:lnTo>
                <a:lnTo>
                  <a:pt x="11680" y="187203"/>
                </a:lnTo>
                <a:lnTo>
                  <a:pt x="21558" y="180165"/>
                </a:lnTo>
                <a:lnTo>
                  <a:pt x="41763" y="147335"/>
                </a:lnTo>
                <a:lnTo>
                  <a:pt x="48513" y="99186"/>
                </a:lnTo>
                <a:lnTo>
                  <a:pt x="47773" y="82115"/>
                </a:lnTo>
                <a:lnTo>
                  <a:pt x="36575" y="39877"/>
                </a:lnTo>
                <a:lnTo>
                  <a:pt x="0" y="8127"/>
                </a:lnTo>
                <a:lnTo>
                  <a:pt x="27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4987925" y="5238496"/>
            <a:ext cx="205079" cy="2095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5061965" y="5258942"/>
            <a:ext cx="127000" cy="146050"/>
          </a:xfrm>
          <a:custGeom>
            <a:avLst/>
            <a:gdLst/>
            <a:ahLst/>
            <a:cxnLst/>
            <a:rect l="l" t="t" r="r" b="b"/>
            <a:pathLst>
              <a:path w="127000" h="146050">
                <a:moveTo>
                  <a:pt x="106425" y="0"/>
                </a:moveTo>
                <a:lnTo>
                  <a:pt x="90550" y="0"/>
                </a:lnTo>
                <a:lnTo>
                  <a:pt x="22213" y="117982"/>
                </a:lnTo>
                <a:lnTo>
                  <a:pt x="18796" y="123824"/>
                </a:lnTo>
                <a:lnTo>
                  <a:pt x="1143" y="140715"/>
                </a:lnTo>
                <a:lnTo>
                  <a:pt x="0" y="145922"/>
                </a:lnTo>
                <a:lnTo>
                  <a:pt x="43307" y="145922"/>
                </a:lnTo>
                <a:lnTo>
                  <a:pt x="44450" y="140715"/>
                </a:lnTo>
                <a:lnTo>
                  <a:pt x="37337" y="139572"/>
                </a:lnTo>
                <a:lnTo>
                  <a:pt x="33782" y="136143"/>
                </a:lnTo>
                <a:lnTo>
                  <a:pt x="33782" y="127507"/>
                </a:lnTo>
                <a:lnTo>
                  <a:pt x="34417" y="124459"/>
                </a:lnTo>
                <a:lnTo>
                  <a:pt x="47498" y="98043"/>
                </a:lnTo>
                <a:lnTo>
                  <a:pt x="112765" y="98043"/>
                </a:lnTo>
                <a:lnTo>
                  <a:pt x="112173" y="88899"/>
                </a:lnTo>
                <a:lnTo>
                  <a:pt x="52197" y="88899"/>
                </a:lnTo>
                <a:lnTo>
                  <a:pt x="89916" y="22351"/>
                </a:lnTo>
                <a:lnTo>
                  <a:pt x="107871" y="22351"/>
                </a:lnTo>
                <a:lnTo>
                  <a:pt x="106425" y="0"/>
                </a:lnTo>
                <a:close/>
              </a:path>
              <a:path w="127000" h="146050">
                <a:moveTo>
                  <a:pt x="112765" y="98043"/>
                </a:moveTo>
                <a:lnTo>
                  <a:pt x="93980" y="98043"/>
                </a:lnTo>
                <a:lnTo>
                  <a:pt x="94742" y="111632"/>
                </a:lnTo>
                <a:lnTo>
                  <a:pt x="94960" y="117093"/>
                </a:lnTo>
                <a:lnTo>
                  <a:pt x="82676" y="140715"/>
                </a:lnTo>
                <a:lnTo>
                  <a:pt x="81534" y="145922"/>
                </a:lnTo>
                <a:lnTo>
                  <a:pt x="125475" y="145922"/>
                </a:lnTo>
                <a:lnTo>
                  <a:pt x="126619" y="140715"/>
                </a:lnTo>
                <a:lnTo>
                  <a:pt x="123571" y="140334"/>
                </a:lnTo>
                <a:lnTo>
                  <a:pt x="121285" y="139318"/>
                </a:lnTo>
                <a:lnTo>
                  <a:pt x="119761" y="137794"/>
                </a:lnTo>
                <a:lnTo>
                  <a:pt x="118110" y="136270"/>
                </a:lnTo>
                <a:lnTo>
                  <a:pt x="116839" y="133984"/>
                </a:lnTo>
                <a:lnTo>
                  <a:pt x="115950" y="130809"/>
                </a:lnTo>
                <a:lnTo>
                  <a:pt x="115099" y="127888"/>
                </a:lnTo>
                <a:lnTo>
                  <a:pt x="115024" y="127507"/>
                </a:lnTo>
                <a:lnTo>
                  <a:pt x="114426" y="123443"/>
                </a:lnTo>
                <a:lnTo>
                  <a:pt x="112765" y="98043"/>
                </a:lnTo>
                <a:close/>
              </a:path>
              <a:path w="127000" h="146050">
                <a:moveTo>
                  <a:pt x="107871" y="22351"/>
                </a:moveTo>
                <a:lnTo>
                  <a:pt x="91059" y="22351"/>
                </a:lnTo>
                <a:lnTo>
                  <a:pt x="91059" y="30479"/>
                </a:lnTo>
                <a:lnTo>
                  <a:pt x="91312" y="44322"/>
                </a:lnTo>
                <a:lnTo>
                  <a:pt x="91567" y="50164"/>
                </a:lnTo>
                <a:lnTo>
                  <a:pt x="93599" y="88899"/>
                </a:lnTo>
                <a:lnTo>
                  <a:pt x="112173" y="88899"/>
                </a:lnTo>
                <a:lnTo>
                  <a:pt x="107871" y="2235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5114163" y="5281295"/>
            <a:ext cx="41910" cy="66675"/>
          </a:xfrm>
          <a:custGeom>
            <a:avLst/>
            <a:gdLst/>
            <a:ahLst/>
            <a:cxnLst/>
            <a:rect l="l" t="t" r="r" b="b"/>
            <a:pathLst>
              <a:path w="41910" h="66675">
                <a:moveTo>
                  <a:pt x="37719" y="0"/>
                </a:moveTo>
                <a:lnTo>
                  <a:pt x="0" y="66547"/>
                </a:lnTo>
                <a:lnTo>
                  <a:pt x="41401" y="66547"/>
                </a:lnTo>
                <a:lnTo>
                  <a:pt x="39624" y="32511"/>
                </a:lnTo>
                <a:lnTo>
                  <a:pt x="39370" y="27812"/>
                </a:lnTo>
                <a:lnTo>
                  <a:pt x="39115" y="21970"/>
                </a:lnTo>
                <a:lnTo>
                  <a:pt x="38988" y="15112"/>
                </a:lnTo>
                <a:lnTo>
                  <a:pt x="38862" y="8127"/>
                </a:lnTo>
                <a:lnTo>
                  <a:pt x="38862" y="3047"/>
                </a:lnTo>
                <a:lnTo>
                  <a:pt x="38862" y="0"/>
                </a:lnTo>
                <a:lnTo>
                  <a:pt x="377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5061965" y="5258942"/>
            <a:ext cx="127000" cy="146050"/>
          </a:xfrm>
          <a:custGeom>
            <a:avLst/>
            <a:gdLst/>
            <a:ahLst/>
            <a:cxnLst/>
            <a:rect l="l" t="t" r="r" b="b"/>
            <a:pathLst>
              <a:path w="127000" h="146050">
                <a:moveTo>
                  <a:pt x="90550" y="0"/>
                </a:moveTo>
                <a:lnTo>
                  <a:pt x="106425" y="0"/>
                </a:lnTo>
                <a:lnTo>
                  <a:pt x="114046" y="117855"/>
                </a:lnTo>
                <a:lnTo>
                  <a:pt x="114426" y="123443"/>
                </a:lnTo>
                <a:lnTo>
                  <a:pt x="115062" y="127761"/>
                </a:lnTo>
                <a:lnTo>
                  <a:pt x="115950" y="130809"/>
                </a:lnTo>
                <a:lnTo>
                  <a:pt x="116839" y="133984"/>
                </a:lnTo>
                <a:lnTo>
                  <a:pt x="118110" y="136270"/>
                </a:lnTo>
                <a:lnTo>
                  <a:pt x="119761" y="137794"/>
                </a:lnTo>
                <a:lnTo>
                  <a:pt x="121285" y="139318"/>
                </a:lnTo>
                <a:lnTo>
                  <a:pt x="123571" y="140334"/>
                </a:lnTo>
                <a:lnTo>
                  <a:pt x="126619" y="140715"/>
                </a:lnTo>
                <a:lnTo>
                  <a:pt x="125475" y="145922"/>
                </a:lnTo>
                <a:lnTo>
                  <a:pt x="81534" y="145922"/>
                </a:lnTo>
                <a:lnTo>
                  <a:pt x="82676" y="140715"/>
                </a:lnTo>
                <a:lnTo>
                  <a:pt x="86868" y="140334"/>
                </a:lnTo>
                <a:lnTo>
                  <a:pt x="89916" y="138810"/>
                </a:lnTo>
                <a:lnTo>
                  <a:pt x="91948" y="135889"/>
                </a:lnTo>
                <a:lnTo>
                  <a:pt x="93980" y="132968"/>
                </a:lnTo>
                <a:lnTo>
                  <a:pt x="94996" y="127888"/>
                </a:lnTo>
                <a:lnTo>
                  <a:pt x="94996" y="120649"/>
                </a:lnTo>
                <a:lnTo>
                  <a:pt x="94996" y="117982"/>
                </a:lnTo>
                <a:lnTo>
                  <a:pt x="94869" y="114934"/>
                </a:lnTo>
                <a:lnTo>
                  <a:pt x="94742" y="111632"/>
                </a:lnTo>
                <a:lnTo>
                  <a:pt x="93980" y="98043"/>
                </a:lnTo>
                <a:lnTo>
                  <a:pt x="47498" y="98043"/>
                </a:lnTo>
                <a:lnTo>
                  <a:pt x="33782" y="127507"/>
                </a:lnTo>
                <a:lnTo>
                  <a:pt x="33782" y="130174"/>
                </a:lnTo>
                <a:lnTo>
                  <a:pt x="33782" y="136143"/>
                </a:lnTo>
                <a:lnTo>
                  <a:pt x="37337" y="139572"/>
                </a:lnTo>
                <a:lnTo>
                  <a:pt x="44450" y="140715"/>
                </a:lnTo>
                <a:lnTo>
                  <a:pt x="43307" y="145922"/>
                </a:lnTo>
                <a:lnTo>
                  <a:pt x="0" y="145922"/>
                </a:lnTo>
                <a:lnTo>
                  <a:pt x="1143" y="140715"/>
                </a:lnTo>
                <a:lnTo>
                  <a:pt x="3429" y="140461"/>
                </a:lnTo>
                <a:lnTo>
                  <a:pt x="5461" y="139572"/>
                </a:lnTo>
                <a:lnTo>
                  <a:pt x="7366" y="138175"/>
                </a:lnTo>
                <a:lnTo>
                  <a:pt x="9271" y="136778"/>
                </a:lnTo>
                <a:lnTo>
                  <a:pt x="11430" y="134492"/>
                </a:lnTo>
                <a:lnTo>
                  <a:pt x="13588" y="131571"/>
                </a:lnTo>
                <a:lnTo>
                  <a:pt x="15748" y="128650"/>
                </a:lnTo>
                <a:lnTo>
                  <a:pt x="18796" y="123824"/>
                </a:lnTo>
                <a:lnTo>
                  <a:pt x="22733" y="117093"/>
                </a:lnTo>
                <a:lnTo>
                  <a:pt x="9055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5189220" y="5350764"/>
            <a:ext cx="96808" cy="9829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5203697" y="5370067"/>
            <a:ext cx="78105" cy="79375"/>
          </a:xfrm>
          <a:custGeom>
            <a:avLst/>
            <a:gdLst/>
            <a:ahLst/>
            <a:cxnLst/>
            <a:rect l="l" t="t" r="r" b="b"/>
            <a:pathLst>
              <a:path w="78104" h="79375">
                <a:moveTo>
                  <a:pt x="36956" y="10540"/>
                </a:moveTo>
                <a:lnTo>
                  <a:pt x="21843" y="10540"/>
                </a:lnTo>
                <a:lnTo>
                  <a:pt x="23266" y="12318"/>
                </a:lnTo>
                <a:lnTo>
                  <a:pt x="23280" y="18668"/>
                </a:lnTo>
                <a:lnTo>
                  <a:pt x="23044" y="20700"/>
                </a:lnTo>
                <a:lnTo>
                  <a:pt x="22732" y="23113"/>
                </a:lnTo>
                <a:lnTo>
                  <a:pt x="22225" y="25526"/>
                </a:lnTo>
                <a:lnTo>
                  <a:pt x="21462" y="28574"/>
                </a:lnTo>
                <a:lnTo>
                  <a:pt x="9905" y="78993"/>
                </a:lnTo>
                <a:lnTo>
                  <a:pt x="25018" y="78993"/>
                </a:lnTo>
                <a:lnTo>
                  <a:pt x="32892" y="42290"/>
                </a:lnTo>
                <a:lnTo>
                  <a:pt x="33527" y="39623"/>
                </a:lnTo>
                <a:lnTo>
                  <a:pt x="44323" y="20700"/>
                </a:lnTo>
                <a:lnTo>
                  <a:pt x="44632" y="20319"/>
                </a:lnTo>
                <a:lnTo>
                  <a:pt x="36956" y="20319"/>
                </a:lnTo>
                <a:lnTo>
                  <a:pt x="35940" y="19811"/>
                </a:lnTo>
                <a:lnTo>
                  <a:pt x="36702" y="18033"/>
                </a:lnTo>
                <a:lnTo>
                  <a:pt x="36867" y="16636"/>
                </a:lnTo>
                <a:lnTo>
                  <a:pt x="36956" y="10540"/>
                </a:lnTo>
                <a:close/>
              </a:path>
              <a:path w="78104" h="79375">
                <a:moveTo>
                  <a:pt x="69341" y="0"/>
                </a:moveTo>
                <a:lnTo>
                  <a:pt x="62229" y="0"/>
                </a:lnTo>
                <a:lnTo>
                  <a:pt x="57150" y="1650"/>
                </a:lnTo>
                <a:lnTo>
                  <a:pt x="52197" y="4952"/>
                </a:lnTo>
                <a:lnTo>
                  <a:pt x="47243" y="8127"/>
                </a:lnTo>
                <a:lnTo>
                  <a:pt x="42163" y="13334"/>
                </a:lnTo>
                <a:lnTo>
                  <a:pt x="36956" y="20319"/>
                </a:lnTo>
                <a:lnTo>
                  <a:pt x="44632" y="20319"/>
                </a:lnTo>
                <a:lnTo>
                  <a:pt x="45974" y="18668"/>
                </a:lnTo>
                <a:lnTo>
                  <a:pt x="49402" y="15493"/>
                </a:lnTo>
                <a:lnTo>
                  <a:pt x="51180" y="14096"/>
                </a:lnTo>
                <a:lnTo>
                  <a:pt x="52831" y="12953"/>
                </a:lnTo>
                <a:lnTo>
                  <a:pt x="55879" y="11429"/>
                </a:lnTo>
                <a:lnTo>
                  <a:pt x="57276" y="11048"/>
                </a:lnTo>
                <a:lnTo>
                  <a:pt x="75876" y="11048"/>
                </a:lnTo>
                <a:lnTo>
                  <a:pt x="77977" y="1015"/>
                </a:lnTo>
                <a:lnTo>
                  <a:pt x="72898" y="253"/>
                </a:lnTo>
                <a:lnTo>
                  <a:pt x="69341" y="0"/>
                </a:lnTo>
                <a:close/>
              </a:path>
              <a:path w="78104" h="79375">
                <a:moveTo>
                  <a:pt x="28828" y="0"/>
                </a:moveTo>
                <a:lnTo>
                  <a:pt x="22987" y="0"/>
                </a:lnTo>
                <a:lnTo>
                  <a:pt x="20954" y="253"/>
                </a:lnTo>
                <a:lnTo>
                  <a:pt x="19050" y="888"/>
                </a:lnTo>
                <a:lnTo>
                  <a:pt x="17144" y="1396"/>
                </a:lnTo>
                <a:lnTo>
                  <a:pt x="15239" y="2285"/>
                </a:lnTo>
                <a:lnTo>
                  <a:pt x="13207" y="3555"/>
                </a:lnTo>
                <a:lnTo>
                  <a:pt x="11302" y="4698"/>
                </a:lnTo>
                <a:lnTo>
                  <a:pt x="9271" y="6222"/>
                </a:lnTo>
                <a:lnTo>
                  <a:pt x="4952" y="10032"/>
                </a:lnTo>
                <a:lnTo>
                  <a:pt x="2412" y="12445"/>
                </a:lnTo>
                <a:lnTo>
                  <a:pt x="0" y="14858"/>
                </a:lnTo>
                <a:lnTo>
                  <a:pt x="5334" y="19938"/>
                </a:lnTo>
                <a:lnTo>
                  <a:pt x="6857" y="18287"/>
                </a:lnTo>
                <a:lnTo>
                  <a:pt x="8254" y="17017"/>
                </a:lnTo>
                <a:lnTo>
                  <a:pt x="17779" y="10540"/>
                </a:lnTo>
                <a:lnTo>
                  <a:pt x="36956" y="10540"/>
                </a:lnTo>
                <a:lnTo>
                  <a:pt x="36956" y="9524"/>
                </a:lnTo>
                <a:lnTo>
                  <a:pt x="35940" y="6222"/>
                </a:lnTo>
                <a:lnTo>
                  <a:pt x="33795" y="3555"/>
                </a:lnTo>
                <a:lnTo>
                  <a:pt x="31750" y="1269"/>
                </a:lnTo>
                <a:lnTo>
                  <a:pt x="28828" y="0"/>
                </a:lnTo>
                <a:close/>
              </a:path>
              <a:path w="78104" h="79375">
                <a:moveTo>
                  <a:pt x="75876" y="11048"/>
                </a:moveTo>
                <a:lnTo>
                  <a:pt x="57276" y="11048"/>
                </a:lnTo>
                <a:lnTo>
                  <a:pt x="58419" y="11175"/>
                </a:lnTo>
                <a:lnTo>
                  <a:pt x="60451" y="11175"/>
                </a:lnTo>
                <a:lnTo>
                  <a:pt x="61975" y="11810"/>
                </a:lnTo>
                <a:lnTo>
                  <a:pt x="64135" y="14477"/>
                </a:lnTo>
                <a:lnTo>
                  <a:pt x="64769" y="16636"/>
                </a:lnTo>
                <a:lnTo>
                  <a:pt x="65024" y="19811"/>
                </a:lnTo>
                <a:lnTo>
                  <a:pt x="74040" y="19811"/>
                </a:lnTo>
                <a:lnTo>
                  <a:pt x="75876" y="1104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5203697" y="5370067"/>
            <a:ext cx="78105" cy="79375"/>
          </a:xfrm>
          <a:custGeom>
            <a:avLst/>
            <a:gdLst/>
            <a:ahLst/>
            <a:cxnLst/>
            <a:rect l="l" t="t" r="r" b="b"/>
            <a:pathLst>
              <a:path w="78104" h="79375">
                <a:moveTo>
                  <a:pt x="25018" y="0"/>
                </a:moveTo>
                <a:lnTo>
                  <a:pt x="28828" y="0"/>
                </a:lnTo>
                <a:lnTo>
                  <a:pt x="31750" y="1269"/>
                </a:lnTo>
                <a:lnTo>
                  <a:pt x="33909" y="3682"/>
                </a:lnTo>
                <a:lnTo>
                  <a:pt x="35940" y="6222"/>
                </a:lnTo>
                <a:lnTo>
                  <a:pt x="36956" y="9524"/>
                </a:lnTo>
                <a:lnTo>
                  <a:pt x="36956" y="13588"/>
                </a:lnTo>
                <a:lnTo>
                  <a:pt x="36956" y="15874"/>
                </a:lnTo>
                <a:lnTo>
                  <a:pt x="36702" y="18033"/>
                </a:lnTo>
                <a:lnTo>
                  <a:pt x="35940" y="19811"/>
                </a:lnTo>
                <a:lnTo>
                  <a:pt x="36956" y="20319"/>
                </a:lnTo>
                <a:lnTo>
                  <a:pt x="42163" y="13334"/>
                </a:lnTo>
                <a:lnTo>
                  <a:pt x="47243" y="8127"/>
                </a:lnTo>
                <a:lnTo>
                  <a:pt x="52197" y="4952"/>
                </a:lnTo>
                <a:lnTo>
                  <a:pt x="57150" y="1650"/>
                </a:lnTo>
                <a:lnTo>
                  <a:pt x="62229" y="0"/>
                </a:lnTo>
                <a:lnTo>
                  <a:pt x="67437" y="0"/>
                </a:lnTo>
                <a:lnTo>
                  <a:pt x="69341" y="0"/>
                </a:lnTo>
                <a:lnTo>
                  <a:pt x="71247" y="126"/>
                </a:lnTo>
                <a:lnTo>
                  <a:pt x="72898" y="253"/>
                </a:lnTo>
                <a:lnTo>
                  <a:pt x="74675" y="507"/>
                </a:lnTo>
                <a:lnTo>
                  <a:pt x="76326" y="761"/>
                </a:lnTo>
                <a:lnTo>
                  <a:pt x="77977" y="1015"/>
                </a:lnTo>
                <a:lnTo>
                  <a:pt x="74040" y="19811"/>
                </a:lnTo>
                <a:lnTo>
                  <a:pt x="65024" y="19811"/>
                </a:lnTo>
                <a:lnTo>
                  <a:pt x="64769" y="16636"/>
                </a:lnTo>
                <a:lnTo>
                  <a:pt x="64135" y="14477"/>
                </a:lnTo>
                <a:lnTo>
                  <a:pt x="62991" y="13080"/>
                </a:lnTo>
                <a:lnTo>
                  <a:pt x="61975" y="11810"/>
                </a:lnTo>
                <a:lnTo>
                  <a:pt x="60451" y="11175"/>
                </a:lnTo>
                <a:lnTo>
                  <a:pt x="58419" y="11175"/>
                </a:lnTo>
                <a:lnTo>
                  <a:pt x="57276" y="11048"/>
                </a:lnTo>
                <a:lnTo>
                  <a:pt x="55879" y="11429"/>
                </a:lnTo>
                <a:lnTo>
                  <a:pt x="54355" y="12191"/>
                </a:lnTo>
                <a:lnTo>
                  <a:pt x="52831" y="12953"/>
                </a:lnTo>
                <a:lnTo>
                  <a:pt x="51180" y="14096"/>
                </a:lnTo>
                <a:lnTo>
                  <a:pt x="49402" y="15493"/>
                </a:lnTo>
                <a:lnTo>
                  <a:pt x="47751" y="17017"/>
                </a:lnTo>
                <a:lnTo>
                  <a:pt x="45974" y="18668"/>
                </a:lnTo>
                <a:lnTo>
                  <a:pt x="44323" y="20700"/>
                </a:lnTo>
                <a:lnTo>
                  <a:pt x="42544" y="22605"/>
                </a:lnTo>
                <a:lnTo>
                  <a:pt x="25018" y="78993"/>
                </a:lnTo>
                <a:lnTo>
                  <a:pt x="9905" y="78993"/>
                </a:lnTo>
                <a:lnTo>
                  <a:pt x="21462" y="28574"/>
                </a:lnTo>
                <a:lnTo>
                  <a:pt x="22225" y="25526"/>
                </a:lnTo>
                <a:lnTo>
                  <a:pt x="22732" y="23113"/>
                </a:lnTo>
                <a:lnTo>
                  <a:pt x="22987" y="21081"/>
                </a:lnTo>
                <a:lnTo>
                  <a:pt x="23240" y="19176"/>
                </a:lnTo>
                <a:lnTo>
                  <a:pt x="23367" y="17525"/>
                </a:lnTo>
                <a:lnTo>
                  <a:pt x="23367" y="16128"/>
                </a:lnTo>
                <a:lnTo>
                  <a:pt x="23367" y="12445"/>
                </a:lnTo>
                <a:lnTo>
                  <a:pt x="21843" y="10540"/>
                </a:lnTo>
                <a:lnTo>
                  <a:pt x="18796" y="10540"/>
                </a:lnTo>
                <a:lnTo>
                  <a:pt x="17779" y="10540"/>
                </a:lnTo>
                <a:lnTo>
                  <a:pt x="16890" y="10667"/>
                </a:lnTo>
                <a:lnTo>
                  <a:pt x="8254" y="17017"/>
                </a:lnTo>
                <a:lnTo>
                  <a:pt x="6857" y="18287"/>
                </a:lnTo>
                <a:lnTo>
                  <a:pt x="5334" y="19938"/>
                </a:lnTo>
                <a:lnTo>
                  <a:pt x="0" y="14858"/>
                </a:lnTo>
                <a:lnTo>
                  <a:pt x="2539" y="12318"/>
                </a:lnTo>
                <a:lnTo>
                  <a:pt x="4952" y="10032"/>
                </a:lnTo>
                <a:lnTo>
                  <a:pt x="7112" y="8127"/>
                </a:lnTo>
                <a:lnTo>
                  <a:pt x="9271" y="6222"/>
                </a:lnTo>
                <a:lnTo>
                  <a:pt x="11302" y="4698"/>
                </a:lnTo>
                <a:lnTo>
                  <a:pt x="13207" y="3555"/>
                </a:lnTo>
                <a:lnTo>
                  <a:pt x="15239" y="2285"/>
                </a:lnTo>
                <a:lnTo>
                  <a:pt x="17144" y="1396"/>
                </a:lnTo>
                <a:lnTo>
                  <a:pt x="19050" y="888"/>
                </a:lnTo>
                <a:lnTo>
                  <a:pt x="20954" y="253"/>
                </a:lnTo>
                <a:lnTo>
                  <a:pt x="22987" y="0"/>
                </a:lnTo>
                <a:lnTo>
                  <a:pt x="250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5497067" y="5233403"/>
            <a:ext cx="34289" cy="21565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5507101" y="5236438"/>
            <a:ext cx="159922" cy="218465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5566283" y="5256784"/>
            <a:ext cx="97790" cy="149860"/>
          </a:xfrm>
          <a:custGeom>
            <a:avLst/>
            <a:gdLst/>
            <a:ahLst/>
            <a:cxnLst/>
            <a:rect l="l" t="t" r="r" b="b"/>
            <a:pathLst>
              <a:path w="97789" h="149860">
                <a:moveTo>
                  <a:pt x="66801" y="0"/>
                </a:moveTo>
                <a:lnTo>
                  <a:pt x="58292" y="0"/>
                </a:lnTo>
                <a:lnTo>
                  <a:pt x="50291" y="2158"/>
                </a:lnTo>
                <a:lnTo>
                  <a:pt x="19728" y="32208"/>
                </a:lnTo>
                <a:lnTo>
                  <a:pt x="5333" y="70040"/>
                </a:lnTo>
                <a:lnTo>
                  <a:pt x="0" y="111251"/>
                </a:lnTo>
                <a:lnTo>
                  <a:pt x="478" y="120276"/>
                </a:lnTo>
                <a:lnTo>
                  <a:pt x="20700" y="149732"/>
                </a:lnTo>
                <a:lnTo>
                  <a:pt x="39496" y="149732"/>
                </a:lnTo>
                <a:lnTo>
                  <a:pt x="47243" y="147573"/>
                </a:lnTo>
                <a:lnTo>
                  <a:pt x="54355" y="143128"/>
                </a:lnTo>
                <a:lnTo>
                  <a:pt x="57073" y="141223"/>
                </a:lnTo>
                <a:lnTo>
                  <a:pt x="27050" y="141223"/>
                </a:lnTo>
                <a:lnTo>
                  <a:pt x="23240" y="139318"/>
                </a:lnTo>
                <a:lnTo>
                  <a:pt x="18414" y="131952"/>
                </a:lnTo>
                <a:lnTo>
                  <a:pt x="17144" y="126237"/>
                </a:lnTo>
                <a:lnTo>
                  <a:pt x="17210" y="116510"/>
                </a:lnTo>
                <a:lnTo>
                  <a:pt x="17456" y="109974"/>
                </a:lnTo>
                <a:lnTo>
                  <a:pt x="18399" y="100806"/>
                </a:lnTo>
                <a:lnTo>
                  <a:pt x="19984" y="90733"/>
                </a:lnTo>
                <a:lnTo>
                  <a:pt x="22225" y="79755"/>
                </a:lnTo>
                <a:lnTo>
                  <a:pt x="91863" y="79755"/>
                </a:lnTo>
                <a:lnTo>
                  <a:pt x="93460" y="72745"/>
                </a:lnTo>
                <a:lnTo>
                  <a:pt x="94150" y="68960"/>
                </a:lnTo>
                <a:lnTo>
                  <a:pt x="24764" y="68960"/>
                </a:lnTo>
                <a:lnTo>
                  <a:pt x="28598" y="55223"/>
                </a:lnTo>
                <a:lnTo>
                  <a:pt x="48029" y="17295"/>
                </a:lnTo>
                <a:lnTo>
                  <a:pt x="65531" y="8508"/>
                </a:lnTo>
                <a:lnTo>
                  <a:pt x="88189" y="8508"/>
                </a:lnTo>
                <a:lnTo>
                  <a:pt x="80210" y="2428"/>
                </a:lnTo>
                <a:lnTo>
                  <a:pt x="66801" y="0"/>
                </a:lnTo>
                <a:close/>
              </a:path>
              <a:path w="97789" h="149860">
                <a:moveTo>
                  <a:pt x="91863" y="79755"/>
                </a:moveTo>
                <a:lnTo>
                  <a:pt x="72897" y="79755"/>
                </a:lnTo>
                <a:lnTo>
                  <a:pt x="68990" y="93737"/>
                </a:lnTo>
                <a:lnTo>
                  <a:pt x="64690" y="105981"/>
                </a:lnTo>
                <a:lnTo>
                  <a:pt x="38219" y="140225"/>
                </a:lnTo>
                <a:lnTo>
                  <a:pt x="32384" y="141223"/>
                </a:lnTo>
                <a:lnTo>
                  <a:pt x="57073" y="141223"/>
                </a:lnTo>
                <a:lnTo>
                  <a:pt x="80914" y="111140"/>
                </a:lnTo>
                <a:lnTo>
                  <a:pt x="91693" y="80502"/>
                </a:lnTo>
                <a:lnTo>
                  <a:pt x="91863" y="79755"/>
                </a:lnTo>
                <a:close/>
              </a:path>
              <a:path w="97789" h="149860">
                <a:moveTo>
                  <a:pt x="88189" y="8508"/>
                </a:moveTo>
                <a:lnTo>
                  <a:pt x="70612" y="8508"/>
                </a:lnTo>
                <a:lnTo>
                  <a:pt x="74294" y="10286"/>
                </a:lnTo>
                <a:lnTo>
                  <a:pt x="79120" y="17652"/>
                </a:lnTo>
                <a:lnTo>
                  <a:pt x="80263" y="23240"/>
                </a:lnTo>
                <a:lnTo>
                  <a:pt x="80183" y="32795"/>
                </a:lnTo>
                <a:lnTo>
                  <a:pt x="79945" y="39100"/>
                </a:lnTo>
                <a:lnTo>
                  <a:pt x="79025" y="48212"/>
                </a:lnTo>
                <a:lnTo>
                  <a:pt x="77477" y="58199"/>
                </a:lnTo>
                <a:lnTo>
                  <a:pt x="75311" y="68960"/>
                </a:lnTo>
                <a:lnTo>
                  <a:pt x="94150" y="68960"/>
                </a:lnTo>
                <a:lnTo>
                  <a:pt x="97408" y="38861"/>
                </a:lnTo>
                <a:lnTo>
                  <a:pt x="95502" y="21859"/>
                </a:lnTo>
                <a:lnTo>
                  <a:pt x="89773" y="9715"/>
                </a:lnTo>
                <a:lnTo>
                  <a:pt x="88189" y="850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5583428" y="5336540"/>
            <a:ext cx="55880" cy="61594"/>
          </a:xfrm>
          <a:custGeom>
            <a:avLst/>
            <a:gdLst/>
            <a:ahLst/>
            <a:cxnLst/>
            <a:rect l="l" t="t" r="r" b="b"/>
            <a:pathLst>
              <a:path w="55879" h="61595">
                <a:moveTo>
                  <a:pt x="5080" y="0"/>
                </a:moveTo>
                <a:lnTo>
                  <a:pt x="2839" y="10977"/>
                </a:lnTo>
                <a:lnTo>
                  <a:pt x="1254" y="21050"/>
                </a:lnTo>
                <a:lnTo>
                  <a:pt x="311" y="30218"/>
                </a:lnTo>
                <a:lnTo>
                  <a:pt x="0" y="38481"/>
                </a:lnTo>
                <a:lnTo>
                  <a:pt x="0" y="46482"/>
                </a:lnTo>
                <a:lnTo>
                  <a:pt x="1270" y="52197"/>
                </a:lnTo>
                <a:lnTo>
                  <a:pt x="3683" y="55880"/>
                </a:lnTo>
                <a:lnTo>
                  <a:pt x="6096" y="59563"/>
                </a:lnTo>
                <a:lnTo>
                  <a:pt x="9906" y="61468"/>
                </a:lnTo>
                <a:lnTo>
                  <a:pt x="15239" y="61468"/>
                </a:lnTo>
                <a:lnTo>
                  <a:pt x="47545" y="26225"/>
                </a:lnTo>
                <a:lnTo>
                  <a:pt x="55752" y="0"/>
                </a:lnTo>
                <a:lnTo>
                  <a:pt x="50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5591047" y="5265292"/>
            <a:ext cx="55880" cy="60960"/>
          </a:xfrm>
          <a:custGeom>
            <a:avLst/>
            <a:gdLst/>
            <a:ahLst/>
            <a:cxnLst/>
            <a:rect l="l" t="t" r="r" b="b"/>
            <a:pathLst>
              <a:path w="55879" h="60960">
                <a:moveTo>
                  <a:pt x="40766" y="0"/>
                </a:moveTo>
                <a:lnTo>
                  <a:pt x="8096" y="34655"/>
                </a:lnTo>
                <a:lnTo>
                  <a:pt x="0" y="60451"/>
                </a:lnTo>
                <a:lnTo>
                  <a:pt x="50546" y="60451"/>
                </a:lnTo>
                <a:lnTo>
                  <a:pt x="52712" y="49690"/>
                </a:lnTo>
                <a:lnTo>
                  <a:pt x="54260" y="39703"/>
                </a:lnTo>
                <a:lnTo>
                  <a:pt x="55189" y="30501"/>
                </a:lnTo>
                <a:lnTo>
                  <a:pt x="55499" y="22097"/>
                </a:lnTo>
                <a:lnTo>
                  <a:pt x="55499" y="14731"/>
                </a:lnTo>
                <a:lnTo>
                  <a:pt x="54355" y="9143"/>
                </a:lnTo>
                <a:lnTo>
                  <a:pt x="51942" y="5460"/>
                </a:lnTo>
                <a:lnTo>
                  <a:pt x="49529" y="1777"/>
                </a:lnTo>
                <a:lnTo>
                  <a:pt x="45847" y="0"/>
                </a:lnTo>
                <a:lnTo>
                  <a:pt x="40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5566283" y="5256784"/>
            <a:ext cx="97790" cy="149860"/>
          </a:xfrm>
          <a:custGeom>
            <a:avLst/>
            <a:gdLst/>
            <a:ahLst/>
            <a:cxnLst/>
            <a:rect l="l" t="t" r="r" b="b"/>
            <a:pathLst>
              <a:path w="97789" h="149860">
                <a:moveTo>
                  <a:pt x="66801" y="0"/>
                </a:moveTo>
                <a:lnTo>
                  <a:pt x="80210" y="2428"/>
                </a:lnTo>
                <a:lnTo>
                  <a:pt x="89773" y="9715"/>
                </a:lnTo>
                <a:lnTo>
                  <a:pt x="95502" y="21859"/>
                </a:lnTo>
                <a:lnTo>
                  <a:pt x="97408" y="38861"/>
                </a:lnTo>
                <a:lnTo>
                  <a:pt x="97244" y="44575"/>
                </a:lnTo>
                <a:lnTo>
                  <a:pt x="89546" y="88330"/>
                </a:lnTo>
                <a:lnTo>
                  <a:pt x="73405" y="124205"/>
                </a:lnTo>
                <a:lnTo>
                  <a:pt x="39496" y="149732"/>
                </a:lnTo>
                <a:lnTo>
                  <a:pt x="31114" y="149732"/>
                </a:lnTo>
                <a:lnTo>
                  <a:pt x="20700" y="149732"/>
                </a:lnTo>
                <a:lnTo>
                  <a:pt x="0" y="111251"/>
                </a:lnTo>
                <a:lnTo>
                  <a:pt x="142" y="105777"/>
                </a:lnTo>
                <a:lnTo>
                  <a:pt x="7429" y="62182"/>
                </a:lnTo>
                <a:lnTo>
                  <a:pt x="23749" y="25780"/>
                </a:lnTo>
                <a:lnTo>
                  <a:pt x="58292" y="0"/>
                </a:lnTo>
                <a:lnTo>
                  <a:pt x="668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5663184" y="5329399"/>
            <a:ext cx="84582" cy="11966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5678042" y="5349366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42418" y="18288"/>
                </a:moveTo>
                <a:lnTo>
                  <a:pt x="24384" y="18288"/>
                </a:lnTo>
                <a:lnTo>
                  <a:pt x="25527" y="18669"/>
                </a:lnTo>
                <a:lnTo>
                  <a:pt x="26289" y="19558"/>
                </a:lnTo>
                <a:lnTo>
                  <a:pt x="27051" y="20320"/>
                </a:lnTo>
                <a:lnTo>
                  <a:pt x="27224" y="20955"/>
                </a:lnTo>
                <a:lnTo>
                  <a:pt x="27305" y="82550"/>
                </a:lnTo>
                <a:lnTo>
                  <a:pt x="27178" y="83693"/>
                </a:lnTo>
                <a:lnTo>
                  <a:pt x="26924" y="84836"/>
                </a:lnTo>
                <a:lnTo>
                  <a:pt x="26797" y="85852"/>
                </a:lnTo>
                <a:lnTo>
                  <a:pt x="26416" y="86741"/>
                </a:lnTo>
                <a:lnTo>
                  <a:pt x="26162" y="87503"/>
                </a:lnTo>
                <a:lnTo>
                  <a:pt x="25654" y="88265"/>
                </a:lnTo>
                <a:lnTo>
                  <a:pt x="4191" y="92964"/>
                </a:lnTo>
                <a:lnTo>
                  <a:pt x="4191" y="99695"/>
                </a:lnTo>
                <a:lnTo>
                  <a:pt x="65532" y="99695"/>
                </a:lnTo>
                <a:lnTo>
                  <a:pt x="65532" y="92964"/>
                </a:lnTo>
                <a:lnTo>
                  <a:pt x="62484" y="92964"/>
                </a:lnTo>
                <a:lnTo>
                  <a:pt x="59690" y="92837"/>
                </a:lnTo>
                <a:lnTo>
                  <a:pt x="55245" y="92583"/>
                </a:lnTo>
                <a:lnTo>
                  <a:pt x="53340" y="92329"/>
                </a:lnTo>
                <a:lnTo>
                  <a:pt x="51689" y="92202"/>
                </a:lnTo>
                <a:lnTo>
                  <a:pt x="48768" y="91694"/>
                </a:lnTo>
                <a:lnTo>
                  <a:pt x="46736" y="90932"/>
                </a:lnTo>
                <a:lnTo>
                  <a:pt x="45974" y="90551"/>
                </a:lnTo>
                <a:lnTo>
                  <a:pt x="44831" y="89408"/>
                </a:lnTo>
                <a:lnTo>
                  <a:pt x="44323" y="89027"/>
                </a:lnTo>
                <a:lnTo>
                  <a:pt x="43942" y="88392"/>
                </a:lnTo>
                <a:lnTo>
                  <a:pt x="43561" y="87884"/>
                </a:lnTo>
                <a:lnTo>
                  <a:pt x="42799" y="85598"/>
                </a:lnTo>
                <a:lnTo>
                  <a:pt x="42447" y="82550"/>
                </a:lnTo>
                <a:lnTo>
                  <a:pt x="42418" y="18288"/>
                </a:lnTo>
                <a:close/>
              </a:path>
              <a:path w="66039" h="99695">
                <a:moveTo>
                  <a:pt x="42799" y="0"/>
                </a:moveTo>
                <a:lnTo>
                  <a:pt x="37973" y="0"/>
                </a:lnTo>
                <a:lnTo>
                  <a:pt x="31623" y="3429"/>
                </a:lnTo>
                <a:lnTo>
                  <a:pt x="25273" y="6985"/>
                </a:lnTo>
                <a:lnTo>
                  <a:pt x="18923" y="10414"/>
                </a:lnTo>
                <a:lnTo>
                  <a:pt x="12700" y="13970"/>
                </a:lnTo>
                <a:lnTo>
                  <a:pt x="6350" y="17399"/>
                </a:lnTo>
                <a:lnTo>
                  <a:pt x="0" y="20955"/>
                </a:lnTo>
                <a:lnTo>
                  <a:pt x="635" y="22098"/>
                </a:lnTo>
                <a:lnTo>
                  <a:pt x="1143" y="23368"/>
                </a:lnTo>
                <a:lnTo>
                  <a:pt x="1778" y="24511"/>
                </a:lnTo>
                <a:lnTo>
                  <a:pt x="2286" y="25781"/>
                </a:lnTo>
                <a:lnTo>
                  <a:pt x="3556" y="28067"/>
                </a:lnTo>
                <a:lnTo>
                  <a:pt x="12700" y="22352"/>
                </a:lnTo>
                <a:lnTo>
                  <a:pt x="15875" y="20701"/>
                </a:lnTo>
                <a:lnTo>
                  <a:pt x="18923" y="19050"/>
                </a:lnTo>
                <a:lnTo>
                  <a:pt x="21336" y="18288"/>
                </a:lnTo>
                <a:lnTo>
                  <a:pt x="42418" y="18288"/>
                </a:lnTo>
                <a:lnTo>
                  <a:pt x="42545" y="5461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5678042" y="5349366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37973" y="0"/>
                </a:moveTo>
                <a:lnTo>
                  <a:pt x="42799" y="0"/>
                </a:lnTo>
                <a:lnTo>
                  <a:pt x="42672" y="2921"/>
                </a:lnTo>
                <a:lnTo>
                  <a:pt x="42545" y="5461"/>
                </a:lnTo>
                <a:lnTo>
                  <a:pt x="42545" y="7620"/>
                </a:lnTo>
                <a:lnTo>
                  <a:pt x="42418" y="9906"/>
                </a:lnTo>
                <a:lnTo>
                  <a:pt x="42418" y="12065"/>
                </a:lnTo>
                <a:lnTo>
                  <a:pt x="42418" y="14224"/>
                </a:lnTo>
                <a:lnTo>
                  <a:pt x="42418" y="82296"/>
                </a:lnTo>
                <a:lnTo>
                  <a:pt x="42545" y="83439"/>
                </a:lnTo>
                <a:lnTo>
                  <a:pt x="42672" y="84582"/>
                </a:lnTo>
                <a:lnTo>
                  <a:pt x="42799" y="85598"/>
                </a:lnTo>
                <a:lnTo>
                  <a:pt x="43053" y="86360"/>
                </a:lnTo>
                <a:lnTo>
                  <a:pt x="43307" y="87122"/>
                </a:lnTo>
                <a:lnTo>
                  <a:pt x="43561" y="87884"/>
                </a:lnTo>
                <a:lnTo>
                  <a:pt x="43942" y="88392"/>
                </a:lnTo>
                <a:lnTo>
                  <a:pt x="44323" y="89027"/>
                </a:lnTo>
                <a:lnTo>
                  <a:pt x="44831" y="89408"/>
                </a:lnTo>
                <a:lnTo>
                  <a:pt x="45339" y="89916"/>
                </a:lnTo>
                <a:lnTo>
                  <a:pt x="45974" y="90551"/>
                </a:lnTo>
                <a:lnTo>
                  <a:pt x="46736" y="90932"/>
                </a:lnTo>
                <a:lnTo>
                  <a:pt x="47752" y="91313"/>
                </a:lnTo>
                <a:lnTo>
                  <a:pt x="48768" y="91694"/>
                </a:lnTo>
                <a:lnTo>
                  <a:pt x="50165" y="91948"/>
                </a:lnTo>
                <a:lnTo>
                  <a:pt x="51689" y="92202"/>
                </a:lnTo>
                <a:lnTo>
                  <a:pt x="53340" y="92329"/>
                </a:lnTo>
                <a:lnTo>
                  <a:pt x="55245" y="92583"/>
                </a:lnTo>
                <a:lnTo>
                  <a:pt x="57531" y="92710"/>
                </a:lnTo>
                <a:lnTo>
                  <a:pt x="59690" y="92837"/>
                </a:lnTo>
                <a:lnTo>
                  <a:pt x="62484" y="92964"/>
                </a:lnTo>
                <a:lnTo>
                  <a:pt x="65532" y="92964"/>
                </a:lnTo>
                <a:lnTo>
                  <a:pt x="65532" y="99695"/>
                </a:lnTo>
                <a:lnTo>
                  <a:pt x="4191" y="99695"/>
                </a:lnTo>
                <a:lnTo>
                  <a:pt x="4191" y="92964"/>
                </a:lnTo>
                <a:lnTo>
                  <a:pt x="7239" y="92837"/>
                </a:lnTo>
                <a:lnTo>
                  <a:pt x="9779" y="92710"/>
                </a:lnTo>
                <a:lnTo>
                  <a:pt x="11937" y="92583"/>
                </a:lnTo>
                <a:lnTo>
                  <a:pt x="14097" y="92456"/>
                </a:lnTo>
                <a:lnTo>
                  <a:pt x="15875" y="92329"/>
                </a:lnTo>
                <a:lnTo>
                  <a:pt x="17399" y="92075"/>
                </a:lnTo>
                <a:lnTo>
                  <a:pt x="18923" y="91821"/>
                </a:lnTo>
                <a:lnTo>
                  <a:pt x="20066" y="91567"/>
                </a:lnTo>
                <a:lnTo>
                  <a:pt x="20955" y="91313"/>
                </a:lnTo>
                <a:lnTo>
                  <a:pt x="21844" y="91059"/>
                </a:lnTo>
                <a:lnTo>
                  <a:pt x="22606" y="90678"/>
                </a:lnTo>
                <a:lnTo>
                  <a:pt x="23368" y="90297"/>
                </a:lnTo>
                <a:lnTo>
                  <a:pt x="26416" y="86741"/>
                </a:lnTo>
                <a:lnTo>
                  <a:pt x="26797" y="85852"/>
                </a:lnTo>
                <a:lnTo>
                  <a:pt x="26924" y="84836"/>
                </a:lnTo>
                <a:lnTo>
                  <a:pt x="27178" y="83693"/>
                </a:lnTo>
                <a:lnTo>
                  <a:pt x="27305" y="82550"/>
                </a:lnTo>
                <a:lnTo>
                  <a:pt x="27432" y="81026"/>
                </a:lnTo>
                <a:lnTo>
                  <a:pt x="27432" y="79248"/>
                </a:lnTo>
                <a:lnTo>
                  <a:pt x="27432" y="23749"/>
                </a:lnTo>
                <a:lnTo>
                  <a:pt x="27432" y="21717"/>
                </a:lnTo>
                <a:lnTo>
                  <a:pt x="27051" y="20320"/>
                </a:lnTo>
                <a:lnTo>
                  <a:pt x="26289" y="19558"/>
                </a:lnTo>
                <a:lnTo>
                  <a:pt x="25527" y="18669"/>
                </a:lnTo>
                <a:lnTo>
                  <a:pt x="24384" y="18288"/>
                </a:lnTo>
                <a:lnTo>
                  <a:pt x="22987" y="18288"/>
                </a:lnTo>
                <a:lnTo>
                  <a:pt x="21336" y="18288"/>
                </a:lnTo>
                <a:lnTo>
                  <a:pt x="18923" y="19050"/>
                </a:lnTo>
                <a:lnTo>
                  <a:pt x="15875" y="20701"/>
                </a:lnTo>
                <a:lnTo>
                  <a:pt x="12700" y="22352"/>
                </a:lnTo>
                <a:lnTo>
                  <a:pt x="8636" y="24892"/>
                </a:lnTo>
                <a:lnTo>
                  <a:pt x="3556" y="28067"/>
                </a:lnTo>
                <a:lnTo>
                  <a:pt x="2921" y="26924"/>
                </a:lnTo>
                <a:lnTo>
                  <a:pt x="2286" y="25781"/>
                </a:lnTo>
                <a:lnTo>
                  <a:pt x="1778" y="24511"/>
                </a:lnTo>
                <a:lnTo>
                  <a:pt x="1143" y="23368"/>
                </a:lnTo>
                <a:lnTo>
                  <a:pt x="635" y="22098"/>
                </a:lnTo>
                <a:lnTo>
                  <a:pt x="0" y="20955"/>
                </a:lnTo>
                <a:lnTo>
                  <a:pt x="6350" y="17399"/>
                </a:lnTo>
                <a:lnTo>
                  <a:pt x="12700" y="13970"/>
                </a:lnTo>
                <a:lnTo>
                  <a:pt x="18923" y="10414"/>
                </a:lnTo>
                <a:lnTo>
                  <a:pt x="25273" y="6985"/>
                </a:lnTo>
                <a:lnTo>
                  <a:pt x="31623" y="3429"/>
                </a:lnTo>
                <a:lnTo>
                  <a:pt x="3797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5809488" y="5361432"/>
            <a:ext cx="144017" cy="4343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5927852" y="5380354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21336" y="0"/>
                </a:moveTo>
                <a:lnTo>
                  <a:pt x="0" y="0"/>
                </a:lnTo>
                <a:lnTo>
                  <a:pt x="0" y="24511"/>
                </a:lnTo>
                <a:lnTo>
                  <a:pt x="21336" y="24511"/>
                </a:lnTo>
                <a:lnTo>
                  <a:pt x="213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5876035" y="5380354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21336" y="0"/>
                </a:moveTo>
                <a:lnTo>
                  <a:pt x="0" y="0"/>
                </a:lnTo>
                <a:lnTo>
                  <a:pt x="0" y="24511"/>
                </a:lnTo>
                <a:lnTo>
                  <a:pt x="21336" y="24511"/>
                </a:lnTo>
                <a:lnTo>
                  <a:pt x="213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5824220" y="5380354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21335" y="0"/>
                </a:moveTo>
                <a:lnTo>
                  <a:pt x="0" y="0"/>
                </a:lnTo>
                <a:lnTo>
                  <a:pt x="0" y="24511"/>
                </a:lnTo>
                <a:lnTo>
                  <a:pt x="21335" y="24511"/>
                </a:lnTo>
                <a:lnTo>
                  <a:pt x="2133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927852" y="5380354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0" y="0"/>
                </a:moveTo>
                <a:lnTo>
                  <a:pt x="21336" y="0"/>
                </a:lnTo>
                <a:lnTo>
                  <a:pt x="21336" y="24511"/>
                </a:lnTo>
                <a:lnTo>
                  <a:pt x="0" y="245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5876035" y="5380354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0" y="0"/>
                </a:moveTo>
                <a:lnTo>
                  <a:pt x="21336" y="0"/>
                </a:lnTo>
                <a:lnTo>
                  <a:pt x="21336" y="24511"/>
                </a:lnTo>
                <a:lnTo>
                  <a:pt x="0" y="245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824220" y="5380354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0" y="0"/>
                </a:moveTo>
                <a:lnTo>
                  <a:pt x="21335" y="0"/>
                </a:lnTo>
                <a:lnTo>
                  <a:pt x="21335" y="24511"/>
                </a:lnTo>
                <a:lnTo>
                  <a:pt x="0" y="245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5993891" y="5236438"/>
            <a:ext cx="115091" cy="169951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6008242" y="5256784"/>
            <a:ext cx="97790" cy="149860"/>
          </a:xfrm>
          <a:custGeom>
            <a:avLst/>
            <a:gdLst/>
            <a:ahLst/>
            <a:cxnLst/>
            <a:rect l="l" t="t" r="r" b="b"/>
            <a:pathLst>
              <a:path w="97789" h="149860">
                <a:moveTo>
                  <a:pt x="66802" y="0"/>
                </a:moveTo>
                <a:lnTo>
                  <a:pt x="58293" y="0"/>
                </a:lnTo>
                <a:lnTo>
                  <a:pt x="50292" y="2158"/>
                </a:lnTo>
                <a:lnTo>
                  <a:pt x="19728" y="32208"/>
                </a:lnTo>
                <a:lnTo>
                  <a:pt x="5334" y="70040"/>
                </a:lnTo>
                <a:lnTo>
                  <a:pt x="0" y="111251"/>
                </a:lnTo>
                <a:lnTo>
                  <a:pt x="478" y="120276"/>
                </a:lnTo>
                <a:lnTo>
                  <a:pt x="20701" y="149732"/>
                </a:lnTo>
                <a:lnTo>
                  <a:pt x="39497" y="149732"/>
                </a:lnTo>
                <a:lnTo>
                  <a:pt x="47244" y="147573"/>
                </a:lnTo>
                <a:lnTo>
                  <a:pt x="54356" y="143128"/>
                </a:lnTo>
                <a:lnTo>
                  <a:pt x="57073" y="141223"/>
                </a:lnTo>
                <a:lnTo>
                  <a:pt x="27051" y="141223"/>
                </a:lnTo>
                <a:lnTo>
                  <a:pt x="23241" y="139318"/>
                </a:lnTo>
                <a:lnTo>
                  <a:pt x="18415" y="131952"/>
                </a:lnTo>
                <a:lnTo>
                  <a:pt x="17145" y="126237"/>
                </a:lnTo>
                <a:lnTo>
                  <a:pt x="17210" y="116510"/>
                </a:lnTo>
                <a:lnTo>
                  <a:pt x="17456" y="109974"/>
                </a:lnTo>
                <a:lnTo>
                  <a:pt x="18399" y="100806"/>
                </a:lnTo>
                <a:lnTo>
                  <a:pt x="19984" y="90733"/>
                </a:lnTo>
                <a:lnTo>
                  <a:pt x="22225" y="79755"/>
                </a:lnTo>
                <a:lnTo>
                  <a:pt x="91863" y="79755"/>
                </a:lnTo>
                <a:lnTo>
                  <a:pt x="93460" y="72745"/>
                </a:lnTo>
                <a:lnTo>
                  <a:pt x="94150" y="68960"/>
                </a:lnTo>
                <a:lnTo>
                  <a:pt x="24765" y="68960"/>
                </a:lnTo>
                <a:lnTo>
                  <a:pt x="28598" y="55223"/>
                </a:lnTo>
                <a:lnTo>
                  <a:pt x="48029" y="17295"/>
                </a:lnTo>
                <a:lnTo>
                  <a:pt x="65532" y="8508"/>
                </a:lnTo>
                <a:lnTo>
                  <a:pt x="88189" y="8508"/>
                </a:lnTo>
                <a:lnTo>
                  <a:pt x="80210" y="2428"/>
                </a:lnTo>
                <a:lnTo>
                  <a:pt x="66802" y="0"/>
                </a:lnTo>
                <a:close/>
              </a:path>
              <a:path w="97789" h="149860">
                <a:moveTo>
                  <a:pt x="91863" y="79755"/>
                </a:moveTo>
                <a:lnTo>
                  <a:pt x="72898" y="79755"/>
                </a:lnTo>
                <a:lnTo>
                  <a:pt x="68990" y="93737"/>
                </a:lnTo>
                <a:lnTo>
                  <a:pt x="64690" y="105981"/>
                </a:lnTo>
                <a:lnTo>
                  <a:pt x="38219" y="140225"/>
                </a:lnTo>
                <a:lnTo>
                  <a:pt x="32385" y="141223"/>
                </a:lnTo>
                <a:lnTo>
                  <a:pt x="57073" y="141223"/>
                </a:lnTo>
                <a:lnTo>
                  <a:pt x="80914" y="111140"/>
                </a:lnTo>
                <a:lnTo>
                  <a:pt x="91694" y="80502"/>
                </a:lnTo>
                <a:lnTo>
                  <a:pt x="91863" y="79755"/>
                </a:lnTo>
                <a:close/>
              </a:path>
              <a:path w="97789" h="149860">
                <a:moveTo>
                  <a:pt x="88189" y="8508"/>
                </a:moveTo>
                <a:lnTo>
                  <a:pt x="70612" y="8508"/>
                </a:lnTo>
                <a:lnTo>
                  <a:pt x="74295" y="10286"/>
                </a:lnTo>
                <a:lnTo>
                  <a:pt x="79121" y="17652"/>
                </a:lnTo>
                <a:lnTo>
                  <a:pt x="80264" y="23240"/>
                </a:lnTo>
                <a:lnTo>
                  <a:pt x="80183" y="32795"/>
                </a:lnTo>
                <a:lnTo>
                  <a:pt x="79945" y="39100"/>
                </a:lnTo>
                <a:lnTo>
                  <a:pt x="79025" y="48212"/>
                </a:lnTo>
                <a:lnTo>
                  <a:pt x="77477" y="58199"/>
                </a:lnTo>
                <a:lnTo>
                  <a:pt x="75311" y="68960"/>
                </a:lnTo>
                <a:lnTo>
                  <a:pt x="94150" y="68960"/>
                </a:lnTo>
                <a:lnTo>
                  <a:pt x="97409" y="38861"/>
                </a:lnTo>
                <a:lnTo>
                  <a:pt x="95502" y="21859"/>
                </a:lnTo>
                <a:lnTo>
                  <a:pt x="89773" y="9715"/>
                </a:lnTo>
                <a:lnTo>
                  <a:pt x="88189" y="850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6025388" y="5336540"/>
            <a:ext cx="55880" cy="61594"/>
          </a:xfrm>
          <a:custGeom>
            <a:avLst/>
            <a:gdLst/>
            <a:ahLst/>
            <a:cxnLst/>
            <a:rect l="l" t="t" r="r" b="b"/>
            <a:pathLst>
              <a:path w="55879" h="61595">
                <a:moveTo>
                  <a:pt x="5079" y="0"/>
                </a:moveTo>
                <a:lnTo>
                  <a:pt x="2839" y="10977"/>
                </a:lnTo>
                <a:lnTo>
                  <a:pt x="1254" y="21050"/>
                </a:lnTo>
                <a:lnTo>
                  <a:pt x="311" y="30218"/>
                </a:lnTo>
                <a:lnTo>
                  <a:pt x="0" y="38481"/>
                </a:lnTo>
                <a:lnTo>
                  <a:pt x="0" y="46482"/>
                </a:lnTo>
                <a:lnTo>
                  <a:pt x="1270" y="52197"/>
                </a:lnTo>
                <a:lnTo>
                  <a:pt x="3683" y="55880"/>
                </a:lnTo>
                <a:lnTo>
                  <a:pt x="6096" y="59563"/>
                </a:lnTo>
                <a:lnTo>
                  <a:pt x="9906" y="61468"/>
                </a:lnTo>
                <a:lnTo>
                  <a:pt x="15239" y="61468"/>
                </a:lnTo>
                <a:lnTo>
                  <a:pt x="47545" y="26225"/>
                </a:lnTo>
                <a:lnTo>
                  <a:pt x="55752" y="0"/>
                </a:lnTo>
                <a:lnTo>
                  <a:pt x="507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6033008" y="5265292"/>
            <a:ext cx="55880" cy="60960"/>
          </a:xfrm>
          <a:custGeom>
            <a:avLst/>
            <a:gdLst/>
            <a:ahLst/>
            <a:cxnLst/>
            <a:rect l="l" t="t" r="r" b="b"/>
            <a:pathLst>
              <a:path w="55879" h="60960">
                <a:moveTo>
                  <a:pt x="40766" y="0"/>
                </a:moveTo>
                <a:lnTo>
                  <a:pt x="8096" y="34655"/>
                </a:lnTo>
                <a:lnTo>
                  <a:pt x="0" y="60451"/>
                </a:lnTo>
                <a:lnTo>
                  <a:pt x="50545" y="60451"/>
                </a:lnTo>
                <a:lnTo>
                  <a:pt x="52712" y="49690"/>
                </a:lnTo>
                <a:lnTo>
                  <a:pt x="54260" y="39703"/>
                </a:lnTo>
                <a:lnTo>
                  <a:pt x="55189" y="30501"/>
                </a:lnTo>
                <a:lnTo>
                  <a:pt x="55499" y="22097"/>
                </a:lnTo>
                <a:lnTo>
                  <a:pt x="55499" y="14731"/>
                </a:lnTo>
                <a:lnTo>
                  <a:pt x="54355" y="9143"/>
                </a:lnTo>
                <a:lnTo>
                  <a:pt x="51942" y="5460"/>
                </a:lnTo>
                <a:lnTo>
                  <a:pt x="49529" y="1777"/>
                </a:lnTo>
                <a:lnTo>
                  <a:pt x="45846" y="0"/>
                </a:lnTo>
                <a:lnTo>
                  <a:pt x="40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6008242" y="5256784"/>
            <a:ext cx="97790" cy="149860"/>
          </a:xfrm>
          <a:custGeom>
            <a:avLst/>
            <a:gdLst/>
            <a:ahLst/>
            <a:cxnLst/>
            <a:rect l="l" t="t" r="r" b="b"/>
            <a:pathLst>
              <a:path w="97789" h="149860">
                <a:moveTo>
                  <a:pt x="66802" y="0"/>
                </a:moveTo>
                <a:lnTo>
                  <a:pt x="80210" y="2428"/>
                </a:lnTo>
                <a:lnTo>
                  <a:pt x="89773" y="9715"/>
                </a:lnTo>
                <a:lnTo>
                  <a:pt x="95502" y="21859"/>
                </a:lnTo>
                <a:lnTo>
                  <a:pt x="97409" y="38861"/>
                </a:lnTo>
                <a:lnTo>
                  <a:pt x="97244" y="44575"/>
                </a:lnTo>
                <a:lnTo>
                  <a:pt x="89546" y="88330"/>
                </a:lnTo>
                <a:lnTo>
                  <a:pt x="73406" y="124205"/>
                </a:lnTo>
                <a:lnTo>
                  <a:pt x="39497" y="149732"/>
                </a:lnTo>
                <a:lnTo>
                  <a:pt x="31115" y="149732"/>
                </a:lnTo>
                <a:lnTo>
                  <a:pt x="20701" y="149732"/>
                </a:lnTo>
                <a:lnTo>
                  <a:pt x="0" y="111251"/>
                </a:lnTo>
                <a:lnTo>
                  <a:pt x="142" y="105777"/>
                </a:lnTo>
                <a:lnTo>
                  <a:pt x="7429" y="62182"/>
                </a:lnTo>
                <a:lnTo>
                  <a:pt x="23749" y="25780"/>
                </a:lnTo>
                <a:lnTo>
                  <a:pt x="58293" y="0"/>
                </a:lnTo>
                <a:lnTo>
                  <a:pt x="6680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6094476" y="5350799"/>
            <a:ext cx="163893" cy="104231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6222619" y="5380354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8" y="0"/>
                </a:moveTo>
                <a:lnTo>
                  <a:pt x="11683" y="0"/>
                </a:lnTo>
                <a:lnTo>
                  <a:pt x="12191" y="5207"/>
                </a:lnTo>
                <a:lnTo>
                  <a:pt x="12318" y="21082"/>
                </a:lnTo>
                <a:lnTo>
                  <a:pt x="12064" y="25400"/>
                </a:lnTo>
                <a:lnTo>
                  <a:pt x="11302" y="28829"/>
                </a:lnTo>
                <a:lnTo>
                  <a:pt x="10667" y="32258"/>
                </a:lnTo>
                <a:lnTo>
                  <a:pt x="0" y="47244"/>
                </a:lnTo>
                <a:lnTo>
                  <a:pt x="5714" y="53721"/>
                </a:lnTo>
                <a:lnTo>
                  <a:pt x="12191" y="48768"/>
                </a:lnTo>
                <a:lnTo>
                  <a:pt x="17271" y="44323"/>
                </a:lnTo>
                <a:lnTo>
                  <a:pt x="20954" y="40259"/>
                </a:lnTo>
                <a:lnTo>
                  <a:pt x="24637" y="36322"/>
                </a:lnTo>
                <a:lnTo>
                  <a:pt x="27431" y="32131"/>
                </a:lnTo>
                <a:lnTo>
                  <a:pt x="30733" y="24003"/>
                </a:lnTo>
                <a:lnTo>
                  <a:pt x="31622" y="19558"/>
                </a:lnTo>
                <a:lnTo>
                  <a:pt x="31622" y="9779"/>
                </a:lnTo>
                <a:lnTo>
                  <a:pt x="31114" y="4953"/>
                </a:lnTo>
                <a:lnTo>
                  <a:pt x="3009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6222619" y="5380354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3" y="0"/>
                </a:moveTo>
                <a:lnTo>
                  <a:pt x="30098" y="0"/>
                </a:lnTo>
                <a:lnTo>
                  <a:pt x="31114" y="4953"/>
                </a:lnTo>
                <a:lnTo>
                  <a:pt x="31622" y="9779"/>
                </a:lnTo>
                <a:lnTo>
                  <a:pt x="31622" y="14605"/>
                </a:lnTo>
                <a:lnTo>
                  <a:pt x="31622" y="19558"/>
                </a:lnTo>
                <a:lnTo>
                  <a:pt x="30733" y="24003"/>
                </a:lnTo>
                <a:lnTo>
                  <a:pt x="29082" y="28067"/>
                </a:lnTo>
                <a:lnTo>
                  <a:pt x="27431" y="32131"/>
                </a:lnTo>
                <a:lnTo>
                  <a:pt x="24637" y="36322"/>
                </a:lnTo>
                <a:lnTo>
                  <a:pt x="20954" y="40259"/>
                </a:lnTo>
                <a:lnTo>
                  <a:pt x="17271" y="44323"/>
                </a:lnTo>
                <a:lnTo>
                  <a:pt x="12191" y="48768"/>
                </a:lnTo>
                <a:lnTo>
                  <a:pt x="5714" y="53721"/>
                </a:lnTo>
                <a:lnTo>
                  <a:pt x="0" y="47244"/>
                </a:lnTo>
                <a:lnTo>
                  <a:pt x="3555" y="43815"/>
                </a:lnTo>
                <a:lnTo>
                  <a:pt x="6222" y="40767"/>
                </a:lnTo>
                <a:lnTo>
                  <a:pt x="7873" y="38100"/>
                </a:lnTo>
                <a:lnTo>
                  <a:pt x="9397" y="35433"/>
                </a:lnTo>
                <a:lnTo>
                  <a:pt x="10667" y="32258"/>
                </a:lnTo>
                <a:lnTo>
                  <a:pt x="11302" y="28829"/>
                </a:lnTo>
                <a:lnTo>
                  <a:pt x="12064" y="25400"/>
                </a:lnTo>
                <a:lnTo>
                  <a:pt x="12318" y="21082"/>
                </a:lnTo>
                <a:lnTo>
                  <a:pt x="12318" y="15875"/>
                </a:lnTo>
                <a:lnTo>
                  <a:pt x="12318" y="10541"/>
                </a:lnTo>
                <a:lnTo>
                  <a:pt x="12191" y="5207"/>
                </a:lnTo>
                <a:lnTo>
                  <a:pt x="116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6295644" y="5282157"/>
            <a:ext cx="133375" cy="12423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6310503" y="5302122"/>
            <a:ext cx="114935" cy="104775"/>
          </a:xfrm>
          <a:custGeom>
            <a:avLst/>
            <a:gdLst/>
            <a:ahLst/>
            <a:cxnLst/>
            <a:rect l="l" t="t" r="r" b="b"/>
            <a:pathLst>
              <a:path w="114935" h="104775">
                <a:moveTo>
                  <a:pt x="63754" y="0"/>
                </a:moveTo>
                <a:lnTo>
                  <a:pt x="55880" y="0"/>
                </a:lnTo>
                <a:lnTo>
                  <a:pt x="48071" y="615"/>
                </a:lnTo>
                <a:lnTo>
                  <a:pt x="15700" y="21177"/>
                </a:lnTo>
                <a:lnTo>
                  <a:pt x="432" y="62878"/>
                </a:lnTo>
                <a:lnTo>
                  <a:pt x="0" y="77977"/>
                </a:lnTo>
                <a:lnTo>
                  <a:pt x="762" y="83311"/>
                </a:lnTo>
                <a:lnTo>
                  <a:pt x="2412" y="88264"/>
                </a:lnTo>
                <a:lnTo>
                  <a:pt x="4191" y="93090"/>
                </a:lnTo>
                <a:lnTo>
                  <a:pt x="6731" y="97027"/>
                </a:lnTo>
                <a:lnTo>
                  <a:pt x="10287" y="99948"/>
                </a:lnTo>
                <a:lnTo>
                  <a:pt x="13843" y="102996"/>
                </a:lnTo>
                <a:lnTo>
                  <a:pt x="18161" y="104393"/>
                </a:lnTo>
                <a:lnTo>
                  <a:pt x="30734" y="104393"/>
                </a:lnTo>
                <a:lnTo>
                  <a:pt x="37592" y="102107"/>
                </a:lnTo>
                <a:lnTo>
                  <a:pt x="44069" y="97281"/>
                </a:lnTo>
                <a:lnTo>
                  <a:pt x="49072" y="93090"/>
                </a:lnTo>
                <a:lnTo>
                  <a:pt x="50295" y="91820"/>
                </a:lnTo>
                <a:lnTo>
                  <a:pt x="27050" y="91820"/>
                </a:lnTo>
                <a:lnTo>
                  <a:pt x="23875" y="90169"/>
                </a:lnTo>
                <a:lnTo>
                  <a:pt x="21844" y="86740"/>
                </a:lnTo>
                <a:lnTo>
                  <a:pt x="19685" y="83184"/>
                </a:lnTo>
                <a:lnTo>
                  <a:pt x="18669" y="77977"/>
                </a:lnTo>
                <a:lnTo>
                  <a:pt x="26386" y="33484"/>
                </a:lnTo>
                <a:lnTo>
                  <a:pt x="48641" y="8381"/>
                </a:lnTo>
                <a:lnTo>
                  <a:pt x="75236" y="8381"/>
                </a:lnTo>
                <a:lnTo>
                  <a:pt x="69850" y="2539"/>
                </a:lnTo>
                <a:lnTo>
                  <a:pt x="63754" y="0"/>
                </a:lnTo>
                <a:close/>
              </a:path>
              <a:path w="114935" h="104775">
                <a:moveTo>
                  <a:pt x="80588" y="73913"/>
                </a:moveTo>
                <a:lnTo>
                  <a:pt x="65786" y="73913"/>
                </a:lnTo>
                <a:lnTo>
                  <a:pt x="65375" y="77977"/>
                </a:lnTo>
                <a:lnTo>
                  <a:pt x="65277" y="79247"/>
                </a:lnTo>
                <a:lnTo>
                  <a:pt x="65150" y="97662"/>
                </a:lnTo>
                <a:lnTo>
                  <a:pt x="69850" y="104393"/>
                </a:lnTo>
                <a:lnTo>
                  <a:pt x="83820" y="104393"/>
                </a:lnTo>
                <a:lnTo>
                  <a:pt x="88392" y="103250"/>
                </a:lnTo>
                <a:lnTo>
                  <a:pt x="92710" y="100837"/>
                </a:lnTo>
                <a:lnTo>
                  <a:pt x="97027" y="98551"/>
                </a:lnTo>
                <a:lnTo>
                  <a:pt x="102235" y="94233"/>
                </a:lnTo>
                <a:lnTo>
                  <a:pt x="104025" y="92328"/>
                </a:lnTo>
                <a:lnTo>
                  <a:pt x="84709" y="92328"/>
                </a:lnTo>
                <a:lnTo>
                  <a:pt x="82931" y="91312"/>
                </a:lnTo>
                <a:lnTo>
                  <a:pt x="80899" y="87248"/>
                </a:lnTo>
                <a:lnTo>
                  <a:pt x="80391" y="83946"/>
                </a:lnTo>
                <a:lnTo>
                  <a:pt x="80446" y="77596"/>
                </a:lnTo>
                <a:lnTo>
                  <a:pt x="80555" y="74338"/>
                </a:lnTo>
                <a:lnTo>
                  <a:pt x="80588" y="73913"/>
                </a:lnTo>
                <a:close/>
              </a:path>
              <a:path w="114935" h="104775">
                <a:moveTo>
                  <a:pt x="101981" y="82168"/>
                </a:moveTo>
                <a:lnTo>
                  <a:pt x="89154" y="92328"/>
                </a:lnTo>
                <a:lnTo>
                  <a:pt x="104025" y="92328"/>
                </a:lnTo>
                <a:lnTo>
                  <a:pt x="108204" y="87883"/>
                </a:lnTo>
                <a:lnTo>
                  <a:pt x="101981" y="82168"/>
                </a:lnTo>
                <a:close/>
              </a:path>
              <a:path w="114935" h="104775">
                <a:moveTo>
                  <a:pt x="75236" y="8381"/>
                </a:moveTo>
                <a:lnTo>
                  <a:pt x="60071" y="8381"/>
                </a:lnTo>
                <a:lnTo>
                  <a:pt x="63754" y="10286"/>
                </a:lnTo>
                <a:lnTo>
                  <a:pt x="66167" y="14223"/>
                </a:lnTo>
                <a:lnTo>
                  <a:pt x="68452" y="18033"/>
                </a:lnTo>
                <a:lnTo>
                  <a:pt x="69723" y="24002"/>
                </a:lnTo>
                <a:lnTo>
                  <a:pt x="69661" y="38348"/>
                </a:lnTo>
                <a:lnTo>
                  <a:pt x="54729" y="75295"/>
                </a:lnTo>
                <a:lnTo>
                  <a:pt x="37337" y="91820"/>
                </a:lnTo>
                <a:lnTo>
                  <a:pt x="50295" y="91820"/>
                </a:lnTo>
                <a:lnTo>
                  <a:pt x="54086" y="87883"/>
                </a:lnTo>
                <a:lnTo>
                  <a:pt x="59338" y="81458"/>
                </a:lnTo>
                <a:lnTo>
                  <a:pt x="64770" y="73913"/>
                </a:lnTo>
                <a:lnTo>
                  <a:pt x="80588" y="73913"/>
                </a:lnTo>
                <a:lnTo>
                  <a:pt x="98074" y="29082"/>
                </a:lnTo>
                <a:lnTo>
                  <a:pt x="81787" y="29082"/>
                </a:lnTo>
                <a:lnTo>
                  <a:pt x="81280" y="19557"/>
                </a:lnTo>
                <a:lnTo>
                  <a:pt x="78867" y="12318"/>
                </a:lnTo>
                <a:lnTo>
                  <a:pt x="75236" y="8381"/>
                </a:lnTo>
                <a:close/>
              </a:path>
              <a:path w="114935" h="104775">
                <a:moveTo>
                  <a:pt x="114935" y="1777"/>
                </a:moveTo>
                <a:lnTo>
                  <a:pt x="96647" y="1777"/>
                </a:lnTo>
                <a:lnTo>
                  <a:pt x="82804" y="28955"/>
                </a:lnTo>
                <a:lnTo>
                  <a:pt x="81787" y="29082"/>
                </a:lnTo>
                <a:lnTo>
                  <a:pt x="98074" y="29082"/>
                </a:lnTo>
                <a:lnTo>
                  <a:pt x="99599" y="26908"/>
                </a:lnTo>
                <a:lnTo>
                  <a:pt x="107005" y="16492"/>
                </a:lnTo>
                <a:lnTo>
                  <a:pt x="113792" y="7111"/>
                </a:lnTo>
                <a:lnTo>
                  <a:pt x="114935" y="17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6329171" y="5310504"/>
            <a:ext cx="51435" cy="83820"/>
          </a:xfrm>
          <a:custGeom>
            <a:avLst/>
            <a:gdLst/>
            <a:ahLst/>
            <a:cxnLst/>
            <a:rect l="l" t="t" r="r" b="b"/>
            <a:pathLst>
              <a:path w="51435" h="83820">
                <a:moveTo>
                  <a:pt x="36449" y="0"/>
                </a:moveTo>
                <a:lnTo>
                  <a:pt x="29972" y="0"/>
                </a:lnTo>
                <a:lnTo>
                  <a:pt x="23875" y="2921"/>
                </a:lnTo>
                <a:lnTo>
                  <a:pt x="2786" y="39588"/>
                </a:lnTo>
                <a:lnTo>
                  <a:pt x="0" y="62484"/>
                </a:lnTo>
                <a:lnTo>
                  <a:pt x="0" y="69596"/>
                </a:lnTo>
                <a:lnTo>
                  <a:pt x="1015" y="74803"/>
                </a:lnTo>
                <a:lnTo>
                  <a:pt x="3175" y="78359"/>
                </a:lnTo>
                <a:lnTo>
                  <a:pt x="5206" y="81788"/>
                </a:lnTo>
                <a:lnTo>
                  <a:pt x="8381" y="83439"/>
                </a:lnTo>
                <a:lnTo>
                  <a:pt x="12700" y="83439"/>
                </a:lnTo>
                <a:lnTo>
                  <a:pt x="18668" y="83439"/>
                </a:lnTo>
                <a:lnTo>
                  <a:pt x="45013" y="52054"/>
                </a:lnTo>
                <a:lnTo>
                  <a:pt x="51053" y="29337"/>
                </a:lnTo>
                <a:lnTo>
                  <a:pt x="51053" y="23622"/>
                </a:lnTo>
                <a:lnTo>
                  <a:pt x="51053" y="15621"/>
                </a:lnTo>
                <a:lnTo>
                  <a:pt x="49783" y="9652"/>
                </a:lnTo>
                <a:lnTo>
                  <a:pt x="47498" y="5842"/>
                </a:lnTo>
                <a:lnTo>
                  <a:pt x="45085" y="1905"/>
                </a:lnTo>
                <a:lnTo>
                  <a:pt x="41401" y="0"/>
                </a:lnTo>
                <a:lnTo>
                  <a:pt x="364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6310503" y="5302122"/>
            <a:ext cx="114935" cy="104775"/>
          </a:xfrm>
          <a:custGeom>
            <a:avLst/>
            <a:gdLst/>
            <a:ahLst/>
            <a:cxnLst/>
            <a:rect l="l" t="t" r="r" b="b"/>
            <a:pathLst>
              <a:path w="114935" h="104775">
                <a:moveTo>
                  <a:pt x="55880" y="0"/>
                </a:moveTo>
                <a:lnTo>
                  <a:pt x="63754" y="0"/>
                </a:lnTo>
                <a:lnTo>
                  <a:pt x="69850" y="2539"/>
                </a:lnTo>
                <a:lnTo>
                  <a:pt x="74422" y="7492"/>
                </a:lnTo>
                <a:lnTo>
                  <a:pt x="78867" y="12318"/>
                </a:lnTo>
                <a:lnTo>
                  <a:pt x="81280" y="19557"/>
                </a:lnTo>
                <a:lnTo>
                  <a:pt x="81787" y="29082"/>
                </a:lnTo>
                <a:lnTo>
                  <a:pt x="82804" y="28955"/>
                </a:lnTo>
                <a:lnTo>
                  <a:pt x="96647" y="1777"/>
                </a:lnTo>
                <a:lnTo>
                  <a:pt x="114935" y="1777"/>
                </a:lnTo>
                <a:lnTo>
                  <a:pt x="113792" y="7111"/>
                </a:lnTo>
                <a:lnTo>
                  <a:pt x="107005" y="16492"/>
                </a:lnTo>
                <a:lnTo>
                  <a:pt x="99599" y="26908"/>
                </a:lnTo>
                <a:lnTo>
                  <a:pt x="81041" y="67976"/>
                </a:lnTo>
                <a:lnTo>
                  <a:pt x="80391" y="79247"/>
                </a:lnTo>
                <a:lnTo>
                  <a:pt x="80391" y="83946"/>
                </a:lnTo>
                <a:lnTo>
                  <a:pt x="80899" y="87248"/>
                </a:lnTo>
                <a:lnTo>
                  <a:pt x="81914" y="89280"/>
                </a:lnTo>
                <a:lnTo>
                  <a:pt x="82931" y="91312"/>
                </a:lnTo>
                <a:lnTo>
                  <a:pt x="84709" y="92328"/>
                </a:lnTo>
                <a:lnTo>
                  <a:pt x="87249" y="92328"/>
                </a:lnTo>
                <a:lnTo>
                  <a:pt x="89154" y="92328"/>
                </a:lnTo>
                <a:lnTo>
                  <a:pt x="101981" y="82168"/>
                </a:lnTo>
                <a:lnTo>
                  <a:pt x="108204" y="87883"/>
                </a:lnTo>
                <a:lnTo>
                  <a:pt x="102235" y="94233"/>
                </a:lnTo>
                <a:lnTo>
                  <a:pt x="97027" y="98551"/>
                </a:lnTo>
                <a:lnTo>
                  <a:pt x="92710" y="100837"/>
                </a:lnTo>
                <a:lnTo>
                  <a:pt x="88392" y="103250"/>
                </a:lnTo>
                <a:lnTo>
                  <a:pt x="83820" y="104393"/>
                </a:lnTo>
                <a:lnTo>
                  <a:pt x="79248" y="104393"/>
                </a:lnTo>
                <a:lnTo>
                  <a:pt x="69850" y="104393"/>
                </a:lnTo>
                <a:lnTo>
                  <a:pt x="65150" y="97662"/>
                </a:lnTo>
                <a:lnTo>
                  <a:pt x="65150" y="83946"/>
                </a:lnTo>
                <a:lnTo>
                  <a:pt x="65150" y="80898"/>
                </a:lnTo>
                <a:lnTo>
                  <a:pt x="65405" y="77596"/>
                </a:lnTo>
                <a:lnTo>
                  <a:pt x="65786" y="73913"/>
                </a:lnTo>
                <a:lnTo>
                  <a:pt x="64770" y="73913"/>
                </a:lnTo>
                <a:lnTo>
                  <a:pt x="37592" y="102107"/>
                </a:lnTo>
                <a:lnTo>
                  <a:pt x="30734" y="104393"/>
                </a:lnTo>
                <a:lnTo>
                  <a:pt x="23241" y="104393"/>
                </a:lnTo>
                <a:lnTo>
                  <a:pt x="18161" y="104393"/>
                </a:lnTo>
                <a:lnTo>
                  <a:pt x="13843" y="102996"/>
                </a:lnTo>
                <a:lnTo>
                  <a:pt x="10287" y="99948"/>
                </a:lnTo>
                <a:lnTo>
                  <a:pt x="6731" y="97027"/>
                </a:lnTo>
                <a:lnTo>
                  <a:pt x="4191" y="93090"/>
                </a:lnTo>
                <a:lnTo>
                  <a:pt x="2412" y="88264"/>
                </a:lnTo>
                <a:lnTo>
                  <a:pt x="762" y="83311"/>
                </a:lnTo>
                <a:lnTo>
                  <a:pt x="0" y="77977"/>
                </a:lnTo>
                <a:lnTo>
                  <a:pt x="0" y="72262"/>
                </a:lnTo>
                <a:lnTo>
                  <a:pt x="11066" y="28297"/>
                </a:lnTo>
                <a:lnTo>
                  <a:pt x="40655" y="2444"/>
                </a:lnTo>
                <a:lnTo>
                  <a:pt x="48071" y="615"/>
                </a:lnTo>
                <a:lnTo>
                  <a:pt x="5588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6423659" y="5361480"/>
            <a:ext cx="51117" cy="7234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6439027" y="5380354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4" y="0"/>
                </a:lnTo>
                <a:lnTo>
                  <a:pt x="12192" y="5207"/>
                </a:lnTo>
                <a:lnTo>
                  <a:pt x="12319" y="21082"/>
                </a:lnTo>
                <a:lnTo>
                  <a:pt x="12064" y="25400"/>
                </a:lnTo>
                <a:lnTo>
                  <a:pt x="11302" y="28829"/>
                </a:lnTo>
                <a:lnTo>
                  <a:pt x="10668" y="32258"/>
                </a:lnTo>
                <a:lnTo>
                  <a:pt x="0" y="47244"/>
                </a:lnTo>
                <a:lnTo>
                  <a:pt x="5714" y="53721"/>
                </a:lnTo>
                <a:lnTo>
                  <a:pt x="12192" y="48768"/>
                </a:lnTo>
                <a:lnTo>
                  <a:pt x="17272" y="44323"/>
                </a:lnTo>
                <a:lnTo>
                  <a:pt x="20955" y="40259"/>
                </a:lnTo>
                <a:lnTo>
                  <a:pt x="24637" y="36322"/>
                </a:lnTo>
                <a:lnTo>
                  <a:pt x="27432" y="32131"/>
                </a:lnTo>
                <a:lnTo>
                  <a:pt x="30734" y="24003"/>
                </a:lnTo>
                <a:lnTo>
                  <a:pt x="31623" y="19558"/>
                </a:lnTo>
                <a:lnTo>
                  <a:pt x="31623" y="9779"/>
                </a:lnTo>
                <a:lnTo>
                  <a:pt x="31114" y="4953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6439027" y="5380354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4" y="0"/>
                </a:moveTo>
                <a:lnTo>
                  <a:pt x="30099" y="0"/>
                </a:lnTo>
                <a:lnTo>
                  <a:pt x="31114" y="4953"/>
                </a:lnTo>
                <a:lnTo>
                  <a:pt x="31623" y="9779"/>
                </a:lnTo>
                <a:lnTo>
                  <a:pt x="31623" y="14605"/>
                </a:lnTo>
                <a:lnTo>
                  <a:pt x="31623" y="19558"/>
                </a:lnTo>
                <a:lnTo>
                  <a:pt x="30734" y="24003"/>
                </a:lnTo>
                <a:lnTo>
                  <a:pt x="29083" y="28067"/>
                </a:lnTo>
                <a:lnTo>
                  <a:pt x="27432" y="32131"/>
                </a:lnTo>
                <a:lnTo>
                  <a:pt x="24637" y="36322"/>
                </a:lnTo>
                <a:lnTo>
                  <a:pt x="20955" y="40259"/>
                </a:lnTo>
                <a:lnTo>
                  <a:pt x="17272" y="44323"/>
                </a:lnTo>
                <a:lnTo>
                  <a:pt x="12192" y="48768"/>
                </a:lnTo>
                <a:lnTo>
                  <a:pt x="5714" y="53721"/>
                </a:lnTo>
                <a:lnTo>
                  <a:pt x="0" y="47244"/>
                </a:lnTo>
                <a:lnTo>
                  <a:pt x="3556" y="43815"/>
                </a:lnTo>
                <a:lnTo>
                  <a:pt x="6223" y="40767"/>
                </a:lnTo>
                <a:lnTo>
                  <a:pt x="7874" y="38100"/>
                </a:lnTo>
                <a:lnTo>
                  <a:pt x="9398" y="35433"/>
                </a:lnTo>
                <a:lnTo>
                  <a:pt x="10668" y="32258"/>
                </a:lnTo>
                <a:lnTo>
                  <a:pt x="11302" y="28829"/>
                </a:lnTo>
                <a:lnTo>
                  <a:pt x="12064" y="25400"/>
                </a:lnTo>
                <a:lnTo>
                  <a:pt x="12319" y="21082"/>
                </a:lnTo>
                <a:lnTo>
                  <a:pt x="12319" y="15875"/>
                </a:lnTo>
                <a:lnTo>
                  <a:pt x="12319" y="10541"/>
                </a:lnTo>
                <a:lnTo>
                  <a:pt x="12192" y="5207"/>
                </a:lnTo>
                <a:lnTo>
                  <a:pt x="116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6507480" y="5241061"/>
            <a:ext cx="163804" cy="16380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6521831" y="5260594"/>
            <a:ext cx="145415" cy="144780"/>
          </a:xfrm>
          <a:custGeom>
            <a:avLst/>
            <a:gdLst/>
            <a:ahLst/>
            <a:cxnLst/>
            <a:rect l="l" t="t" r="r" b="b"/>
            <a:pathLst>
              <a:path w="145415" h="144779">
                <a:moveTo>
                  <a:pt x="69850" y="0"/>
                </a:moveTo>
                <a:lnTo>
                  <a:pt x="27686" y="0"/>
                </a:lnTo>
                <a:lnTo>
                  <a:pt x="26416" y="5206"/>
                </a:lnTo>
                <a:lnTo>
                  <a:pt x="30099" y="5460"/>
                </a:lnTo>
                <a:lnTo>
                  <a:pt x="32639" y="6222"/>
                </a:lnTo>
                <a:lnTo>
                  <a:pt x="35941" y="8762"/>
                </a:lnTo>
                <a:lnTo>
                  <a:pt x="36829" y="11048"/>
                </a:lnTo>
                <a:lnTo>
                  <a:pt x="36829" y="16255"/>
                </a:lnTo>
                <a:lnTo>
                  <a:pt x="36575" y="18922"/>
                </a:lnTo>
                <a:lnTo>
                  <a:pt x="36195" y="22224"/>
                </a:lnTo>
                <a:lnTo>
                  <a:pt x="35178" y="28574"/>
                </a:lnTo>
                <a:lnTo>
                  <a:pt x="34515" y="31495"/>
                </a:lnTo>
                <a:lnTo>
                  <a:pt x="16510" y="112775"/>
                </a:lnTo>
                <a:lnTo>
                  <a:pt x="7112" y="137032"/>
                </a:lnTo>
                <a:lnTo>
                  <a:pt x="5842" y="138048"/>
                </a:lnTo>
                <a:lnTo>
                  <a:pt x="3810" y="138683"/>
                </a:lnTo>
                <a:lnTo>
                  <a:pt x="1143" y="139064"/>
                </a:lnTo>
                <a:lnTo>
                  <a:pt x="0" y="144271"/>
                </a:lnTo>
                <a:lnTo>
                  <a:pt x="42164" y="144271"/>
                </a:lnTo>
                <a:lnTo>
                  <a:pt x="43434" y="139064"/>
                </a:lnTo>
                <a:lnTo>
                  <a:pt x="39243" y="138683"/>
                </a:lnTo>
                <a:lnTo>
                  <a:pt x="36575" y="137921"/>
                </a:lnTo>
                <a:lnTo>
                  <a:pt x="35178" y="136524"/>
                </a:lnTo>
                <a:lnTo>
                  <a:pt x="33782" y="135254"/>
                </a:lnTo>
                <a:lnTo>
                  <a:pt x="33064" y="133222"/>
                </a:lnTo>
                <a:lnTo>
                  <a:pt x="33168" y="124459"/>
                </a:lnTo>
                <a:lnTo>
                  <a:pt x="34417" y="117093"/>
                </a:lnTo>
                <a:lnTo>
                  <a:pt x="35178" y="113537"/>
                </a:lnTo>
                <a:lnTo>
                  <a:pt x="44069" y="73532"/>
                </a:lnTo>
                <a:lnTo>
                  <a:pt x="119599" y="73532"/>
                </a:lnTo>
                <a:lnTo>
                  <a:pt x="121736" y="63880"/>
                </a:lnTo>
                <a:lnTo>
                  <a:pt x="46100" y="63880"/>
                </a:lnTo>
                <a:lnTo>
                  <a:pt x="53366" y="31368"/>
                </a:lnTo>
                <a:lnTo>
                  <a:pt x="54737" y="24764"/>
                </a:lnTo>
                <a:lnTo>
                  <a:pt x="68707" y="5206"/>
                </a:lnTo>
                <a:lnTo>
                  <a:pt x="69850" y="0"/>
                </a:lnTo>
                <a:close/>
              </a:path>
              <a:path w="145415" h="144779">
                <a:moveTo>
                  <a:pt x="119599" y="73532"/>
                </a:moveTo>
                <a:lnTo>
                  <a:pt x="100711" y="73532"/>
                </a:lnTo>
                <a:lnTo>
                  <a:pt x="90550" y="119760"/>
                </a:lnTo>
                <a:lnTo>
                  <a:pt x="89367" y="124586"/>
                </a:lnTo>
                <a:lnTo>
                  <a:pt x="82676" y="137032"/>
                </a:lnTo>
                <a:lnTo>
                  <a:pt x="81407" y="138048"/>
                </a:lnTo>
                <a:lnTo>
                  <a:pt x="79375" y="138683"/>
                </a:lnTo>
                <a:lnTo>
                  <a:pt x="76708" y="139064"/>
                </a:lnTo>
                <a:lnTo>
                  <a:pt x="75438" y="144271"/>
                </a:lnTo>
                <a:lnTo>
                  <a:pt x="117728" y="144271"/>
                </a:lnTo>
                <a:lnTo>
                  <a:pt x="118872" y="139064"/>
                </a:lnTo>
                <a:lnTo>
                  <a:pt x="115189" y="138810"/>
                </a:lnTo>
                <a:lnTo>
                  <a:pt x="112522" y="138048"/>
                </a:lnTo>
                <a:lnTo>
                  <a:pt x="109347" y="135381"/>
                </a:lnTo>
                <a:lnTo>
                  <a:pt x="108585" y="133222"/>
                </a:lnTo>
                <a:lnTo>
                  <a:pt x="108712" y="125856"/>
                </a:lnTo>
                <a:lnTo>
                  <a:pt x="109220" y="121030"/>
                </a:lnTo>
                <a:lnTo>
                  <a:pt x="109854" y="117728"/>
                </a:lnTo>
                <a:lnTo>
                  <a:pt x="110744" y="113537"/>
                </a:lnTo>
                <a:lnTo>
                  <a:pt x="119599" y="73532"/>
                </a:lnTo>
                <a:close/>
              </a:path>
              <a:path w="145415" h="144779">
                <a:moveTo>
                  <a:pt x="145415" y="0"/>
                </a:moveTo>
                <a:lnTo>
                  <a:pt x="103124" y="0"/>
                </a:lnTo>
                <a:lnTo>
                  <a:pt x="101980" y="5206"/>
                </a:lnTo>
                <a:lnTo>
                  <a:pt x="105664" y="5460"/>
                </a:lnTo>
                <a:lnTo>
                  <a:pt x="108203" y="6222"/>
                </a:lnTo>
                <a:lnTo>
                  <a:pt x="111505" y="8762"/>
                </a:lnTo>
                <a:lnTo>
                  <a:pt x="112395" y="11048"/>
                </a:lnTo>
                <a:lnTo>
                  <a:pt x="112395" y="16255"/>
                </a:lnTo>
                <a:lnTo>
                  <a:pt x="112141" y="18922"/>
                </a:lnTo>
                <a:lnTo>
                  <a:pt x="111633" y="22224"/>
                </a:lnTo>
                <a:lnTo>
                  <a:pt x="111251" y="25399"/>
                </a:lnTo>
                <a:lnTo>
                  <a:pt x="110744" y="28574"/>
                </a:lnTo>
                <a:lnTo>
                  <a:pt x="102870" y="63880"/>
                </a:lnTo>
                <a:lnTo>
                  <a:pt x="121736" y="63880"/>
                </a:lnTo>
                <a:lnTo>
                  <a:pt x="128931" y="31368"/>
                </a:lnTo>
                <a:lnTo>
                  <a:pt x="130301" y="24764"/>
                </a:lnTo>
                <a:lnTo>
                  <a:pt x="131572" y="19938"/>
                </a:lnTo>
                <a:lnTo>
                  <a:pt x="144272" y="5206"/>
                </a:lnTo>
                <a:lnTo>
                  <a:pt x="145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6521831" y="5260594"/>
            <a:ext cx="145415" cy="144780"/>
          </a:xfrm>
          <a:custGeom>
            <a:avLst/>
            <a:gdLst/>
            <a:ahLst/>
            <a:cxnLst/>
            <a:rect l="l" t="t" r="r" b="b"/>
            <a:pathLst>
              <a:path w="145415" h="144779">
                <a:moveTo>
                  <a:pt x="27686" y="0"/>
                </a:moveTo>
                <a:lnTo>
                  <a:pt x="69850" y="0"/>
                </a:lnTo>
                <a:lnTo>
                  <a:pt x="68707" y="5206"/>
                </a:lnTo>
                <a:lnTo>
                  <a:pt x="66040" y="5841"/>
                </a:lnTo>
                <a:lnTo>
                  <a:pt x="64135" y="6476"/>
                </a:lnTo>
                <a:lnTo>
                  <a:pt x="53340" y="31495"/>
                </a:lnTo>
                <a:lnTo>
                  <a:pt x="46100" y="63880"/>
                </a:lnTo>
                <a:lnTo>
                  <a:pt x="102870" y="63880"/>
                </a:lnTo>
                <a:lnTo>
                  <a:pt x="110109" y="31368"/>
                </a:lnTo>
                <a:lnTo>
                  <a:pt x="110744" y="28574"/>
                </a:lnTo>
                <a:lnTo>
                  <a:pt x="111251" y="25399"/>
                </a:lnTo>
                <a:lnTo>
                  <a:pt x="111633" y="22224"/>
                </a:lnTo>
                <a:lnTo>
                  <a:pt x="112141" y="18922"/>
                </a:lnTo>
                <a:lnTo>
                  <a:pt x="112395" y="16255"/>
                </a:lnTo>
                <a:lnTo>
                  <a:pt x="112395" y="14350"/>
                </a:lnTo>
                <a:lnTo>
                  <a:pt x="112395" y="11048"/>
                </a:lnTo>
                <a:lnTo>
                  <a:pt x="111505" y="8762"/>
                </a:lnTo>
                <a:lnTo>
                  <a:pt x="109854" y="7492"/>
                </a:lnTo>
                <a:lnTo>
                  <a:pt x="108203" y="6222"/>
                </a:lnTo>
                <a:lnTo>
                  <a:pt x="105664" y="5460"/>
                </a:lnTo>
                <a:lnTo>
                  <a:pt x="101980" y="5206"/>
                </a:lnTo>
                <a:lnTo>
                  <a:pt x="103124" y="0"/>
                </a:lnTo>
                <a:lnTo>
                  <a:pt x="145415" y="0"/>
                </a:lnTo>
                <a:lnTo>
                  <a:pt x="144272" y="5206"/>
                </a:lnTo>
                <a:lnTo>
                  <a:pt x="141604" y="5841"/>
                </a:lnTo>
                <a:lnTo>
                  <a:pt x="139700" y="6476"/>
                </a:lnTo>
                <a:lnTo>
                  <a:pt x="138557" y="7111"/>
                </a:lnTo>
                <a:lnTo>
                  <a:pt x="137414" y="7873"/>
                </a:lnTo>
                <a:lnTo>
                  <a:pt x="136271" y="8889"/>
                </a:lnTo>
                <a:lnTo>
                  <a:pt x="135382" y="10286"/>
                </a:lnTo>
                <a:lnTo>
                  <a:pt x="134493" y="11683"/>
                </a:lnTo>
                <a:lnTo>
                  <a:pt x="133603" y="13842"/>
                </a:lnTo>
                <a:lnTo>
                  <a:pt x="132588" y="16890"/>
                </a:lnTo>
                <a:lnTo>
                  <a:pt x="131572" y="19938"/>
                </a:lnTo>
                <a:lnTo>
                  <a:pt x="130301" y="24764"/>
                </a:lnTo>
                <a:lnTo>
                  <a:pt x="128904" y="31495"/>
                </a:lnTo>
                <a:lnTo>
                  <a:pt x="110744" y="113537"/>
                </a:lnTo>
                <a:lnTo>
                  <a:pt x="109854" y="117728"/>
                </a:lnTo>
                <a:lnTo>
                  <a:pt x="109220" y="121030"/>
                </a:lnTo>
                <a:lnTo>
                  <a:pt x="108966" y="123443"/>
                </a:lnTo>
                <a:lnTo>
                  <a:pt x="108712" y="125856"/>
                </a:lnTo>
                <a:lnTo>
                  <a:pt x="108585" y="128015"/>
                </a:lnTo>
                <a:lnTo>
                  <a:pt x="108585" y="130047"/>
                </a:lnTo>
                <a:lnTo>
                  <a:pt x="108585" y="133222"/>
                </a:lnTo>
                <a:lnTo>
                  <a:pt x="118872" y="139064"/>
                </a:lnTo>
                <a:lnTo>
                  <a:pt x="117728" y="144271"/>
                </a:lnTo>
                <a:lnTo>
                  <a:pt x="75438" y="144271"/>
                </a:lnTo>
                <a:lnTo>
                  <a:pt x="76708" y="139064"/>
                </a:lnTo>
                <a:lnTo>
                  <a:pt x="79375" y="138683"/>
                </a:lnTo>
                <a:lnTo>
                  <a:pt x="81407" y="138048"/>
                </a:lnTo>
                <a:lnTo>
                  <a:pt x="82676" y="137032"/>
                </a:lnTo>
                <a:lnTo>
                  <a:pt x="84074" y="136143"/>
                </a:lnTo>
                <a:lnTo>
                  <a:pt x="85090" y="134746"/>
                </a:lnTo>
                <a:lnTo>
                  <a:pt x="86105" y="133095"/>
                </a:lnTo>
                <a:lnTo>
                  <a:pt x="86995" y="131444"/>
                </a:lnTo>
                <a:lnTo>
                  <a:pt x="87884" y="129285"/>
                </a:lnTo>
                <a:lnTo>
                  <a:pt x="88646" y="126872"/>
                </a:lnTo>
                <a:lnTo>
                  <a:pt x="89408" y="124459"/>
                </a:lnTo>
                <a:lnTo>
                  <a:pt x="90550" y="119760"/>
                </a:lnTo>
                <a:lnTo>
                  <a:pt x="92075" y="112775"/>
                </a:lnTo>
                <a:lnTo>
                  <a:pt x="100711" y="73532"/>
                </a:lnTo>
                <a:lnTo>
                  <a:pt x="44069" y="73532"/>
                </a:lnTo>
                <a:lnTo>
                  <a:pt x="35178" y="113537"/>
                </a:lnTo>
                <a:lnTo>
                  <a:pt x="33020" y="127126"/>
                </a:lnTo>
                <a:lnTo>
                  <a:pt x="33020" y="130047"/>
                </a:lnTo>
                <a:lnTo>
                  <a:pt x="33020" y="133095"/>
                </a:lnTo>
                <a:lnTo>
                  <a:pt x="33782" y="135254"/>
                </a:lnTo>
                <a:lnTo>
                  <a:pt x="35178" y="136524"/>
                </a:lnTo>
                <a:lnTo>
                  <a:pt x="36575" y="137921"/>
                </a:lnTo>
                <a:lnTo>
                  <a:pt x="39243" y="138683"/>
                </a:lnTo>
                <a:lnTo>
                  <a:pt x="43434" y="139064"/>
                </a:lnTo>
                <a:lnTo>
                  <a:pt x="42164" y="144271"/>
                </a:lnTo>
                <a:lnTo>
                  <a:pt x="0" y="144271"/>
                </a:lnTo>
                <a:lnTo>
                  <a:pt x="1143" y="139064"/>
                </a:lnTo>
                <a:lnTo>
                  <a:pt x="3810" y="138683"/>
                </a:lnTo>
                <a:lnTo>
                  <a:pt x="5842" y="138048"/>
                </a:lnTo>
                <a:lnTo>
                  <a:pt x="7112" y="137032"/>
                </a:lnTo>
                <a:lnTo>
                  <a:pt x="8509" y="136143"/>
                </a:lnTo>
                <a:lnTo>
                  <a:pt x="9651" y="134746"/>
                </a:lnTo>
                <a:lnTo>
                  <a:pt x="10541" y="133095"/>
                </a:lnTo>
                <a:lnTo>
                  <a:pt x="11429" y="131444"/>
                </a:lnTo>
                <a:lnTo>
                  <a:pt x="12319" y="129285"/>
                </a:lnTo>
                <a:lnTo>
                  <a:pt x="13080" y="126872"/>
                </a:lnTo>
                <a:lnTo>
                  <a:pt x="13843" y="124459"/>
                </a:lnTo>
                <a:lnTo>
                  <a:pt x="14986" y="119760"/>
                </a:lnTo>
                <a:lnTo>
                  <a:pt x="16510" y="112775"/>
                </a:lnTo>
                <a:lnTo>
                  <a:pt x="34544" y="31368"/>
                </a:lnTo>
                <a:lnTo>
                  <a:pt x="36829" y="16255"/>
                </a:lnTo>
                <a:lnTo>
                  <a:pt x="36829" y="14350"/>
                </a:lnTo>
                <a:lnTo>
                  <a:pt x="36829" y="11048"/>
                </a:lnTo>
                <a:lnTo>
                  <a:pt x="35941" y="8762"/>
                </a:lnTo>
                <a:lnTo>
                  <a:pt x="34290" y="7492"/>
                </a:lnTo>
                <a:lnTo>
                  <a:pt x="32639" y="6222"/>
                </a:lnTo>
                <a:lnTo>
                  <a:pt x="30099" y="5460"/>
                </a:lnTo>
                <a:lnTo>
                  <a:pt x="26416" y="5206"/>
                </a:lnTo>
                <a:lnTo>
                  <a:pt x="276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6678168" y="5304985"/>
            <a:ext cx="147091" cy="5568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6693534" y="5324602"/>
            <a:ext cx="128270" cy="36830"/>
          </a:xfrm>
          <a:custGeom>
            <a:avLst/>
            <a:gdLst/>
            <a:ahLst/>
            <a:cxnLst/>
            <a:rect l="l" t="t" r="r" b="b"/>
            <a:pathLst>
              <a:path w="128270" h="36829">
                <a:moveTo>
                  <a:pt x="71592" y="14605"/>
                </a:moveTo>
                <a:lnTo>
                  <a:pt x="32004" y="14605"/>
                </a:lnTo>
                <a:lnTo>
                  <a:pt x="37153" y="15297"/>
                </a:lnTo>
                <a:lnTo>
                  <a:pt x="43323" y="17399"/>
                </a:lnTo>
                <a:lnTo>
                  <a:pt x="50452" y="20873"/>
                </a:lnTo>
                <a:lnTo>
                  <a:pt x="58674" y="25781"/>
                </a:lnTo>
                <a:lnTo>
                  <a:pt x="67103" y="30614"/>
                </a:lnTo>
                <a:lnTo>
                  <a:pt x="75057" y="34067"/>
                </a:lnTo>
                <a:lnTo>
                  <a:pt x="82534" y="36139"/>
                </a:lnTo>
                <a:lnTo>
                  <a:pt x="89535" y="36830"/>
                </a:lnTo>
                <a:lnTo>
                  <a:pt x="96301" y="36234"/>
                </a:lnTo>
                <a:lnTo>
                  <a:pt x="102520" y="34448"/>
                </a:lnTo>
                <a:lnTo>
                  <a:pt x="108215" y="31472"/>
                </a:lnTo>
                <a:lnTo>
                  <a:pt x="113411" y="27305"/>
                </a:lnTo>
                <a:lnTo>
                  <a:pt x="118826" y="22098"/>
                </a:lnTo>
                <a:lnTo>
                  <a:pt x="92201" y="22098"/>
                </a:lnTo>
                <a:lnTo>
                  <a:pt x="87106" y="21407"/>
                </a:lnTo>
                <a:lnTo>
                  <a:pt x="80962" y="19335"/>
                </a:lnTo>
                <a:lnTo>
                  <a:pt x="73771" y="15882"/>
                </a:lnTo>
                <a:lnTo>
                  <a:pt x="71592" y="14605"/>
                </a:lnTo>
                <a:close/>
              </a:path>
              <a:path w="128270" h="36829">
                <a:moveTo>
                  <a:pt x="35306" y="0"/>
                </a:moveTo>
                <a:lnTo>
                  <a:pt x="27178" y="0"/>
                </a:lnTo>
                <a:lnTo>
                  <a:pt x="20193" y="2667"/>
                </a:lnTo>
                <a:lnTo>
                  <a:pt x="14224" y="8255"/>
                </a:lnTo>
                <a:lnTo>
                  <a:pt x="8382" y="13843"/>
                </a:lnTo>
                <a:lnTo>
                  <a:pt x="3556" y="20701"/>
                </a:lnTo>
                <a:lnTo>
                  <a:pt x="0" y="28956"/>
                </a:lnTo>
                <a:lnTo>
                  <a:pt x="8255" y="33655"/>
                </a:lnTo>
                <a:lnTo>
                  <a:pt x="11175" y="27432"/>
                </a:lnTo>
                <a:lnTo>
                  <a:pt x="14605" y="22733"/>
                </a:lnTo>
                <a:lnTo>
                  <a:pt x="18542" y="19558"/>
                </a:lnTo>
                <a:lnTo>
                  <a:pt x="22351" y="16256"/>
                </a:lnTo>
                <a:lnTo>
                  <a:pt x="26924" y="14605"/>
                </a:lnTo>
                <a:lnTo>
                  <a:pt x="71592" y="14605"/>
                </a:lnTo>
                <a:lnTo>
                  <a:pt x="65532" y="11049"/>
                </a:lnTo>
                <a:lnTo>
                  <a:pt x="57076" y="6215"/>
                </a:lnTo>
                <a:lnTo>
                  <a:pt x="49228" y="2762"/>
                </a:lnTo>
                <a:lnTo>
                  <a:pt x="41975" y="690"/>
                </a:lnTo>
                <a:lnTo>
                  <a:pt x="35306" y="0"/>
                </a:lnTo>
                <a:close/>
              </a:path>
              <a:path w="128270" h="36829">
                <a:moveTo>
                  <a:pt x="119380" y="2540"/>
                </a:moveTo>
                <a:lnTo>
                  <a:pt x="98171" y="22098"/>
                </a:lnTo>
                <a:lnTo>
                  <a:pt x="118826" y="22098"/>
                </a:lnTo>
                <a:lnTo>
                  <a:pt x="120015" y="20955"/>
                </a:lnTo>
                <a:lnTo>
                  <a:pt x="124714" y="14605"/>
                </a:lnTo>
                <a:lnTo>
                  <a:pt x="127762" y="8255"/>
                </a:lnTo>
                <a:lnTo>
                  <a:pt x="119380" y="254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6693534" y="5324602"/>
            <a:ext cx="128270" cy="36830"/>
          </a:xfrm>
          <a:custGeom>
            <a:avLst/>
            <a:gdLst/>
            <a:ahLst/>
            <a:cxnLst/>
            <a:rect l="l" t="t" r="r" b="b"/>
            <a:pathLst>
              <a:path w="128270" h="36829">
                <a:moveTo>
                  <a:pt x="35306" y="0"/>
                </a:moveTo>
                <a:lnTo>
                  <a:pt x="73771" y="15882"/>
                </a:lnTo>
                <a:lnTo>
                  <a:pt x="80962" y="19335"/>
                </a:lnTo>
                <a:lnTo>
                  <a:pt x="87106" y="21407"/>
                </a:lnTo>
                <a:lnTo>
                  <a:pt x="92201" y="22098"/>
                </a:lnTo>
                <a:lnTo>
                  <a:pt x="98171" y="22098"/>
                </a:lnTo>
                <a:lnTo>
                  <a:pt x="119380" y="2540"/>
                </a:lnTo>
                <a:lnTo>
                  <a:pt x="127762" y="8255"/>
                </a:lnTo>
                <a:lnTo>
                  <a:pt x="96301" y="36234"/>
                </a:lnTo>
                <a:lnTo>
                  <a:pt x="89535" y="36830"/>
                </a:lnTo>
                <a:lnTo>
                  <a:pt x="82534" y="36139"/>
                </a:lnTo>
                <a:lnTo>
                  <a:pt x="75057" y="34067"/>
                </a:lnTo>
                <a:lnTo>
                  <a:pt x="67103" y="30614"/>
                </a:lnTo>
                <a:lnTo>
                  <a:pt x="58674" y="25781"/>
                </a:lnTo>
                <a:lnTo>
                  <a:pt x="50452" y="20873"/>
                </a:lnTo>
                <a:lnTo>
                  <a:pt x="43291" y="17383"/>
                </a:lnTo>
                <a:lnTo>
                  <a:pt x="37153" y="15297"/>
                </a:lnTo>
                <a:lnTo>
                  <a:pt x="32004" y="14605"/>
                </a:lnTo>
                <a:lnTo>
                  <a:pt x="26924" y="14605"/>
                </a:lnTo>
                <a:lnTo>
                  <a:pt x="22351" y="16256"/>
                </a:lnTo>
                <a:lnTo>
                  <a:pt x="18542" y="19558"/>
                </a:lnTo>
                <a:lnTo>
                  <a:pt x="14605" y="22733"/>
                </a:lnTo>
                <a:lnTo>
                  <a:pt x="11175" y="27432"/>
                </a:lnTo>
                <a:lnTo>
                  <a:pt x="8255" y="33655"/>
                </a:lnTo>
                <a:lnTo>
                  <a:pt x="0" y="28956"/>
                </a:lnTo>
                <a:lnTo>
                  <a:pt x="27178" y="0"/>
                </a:lnTo>
                <a:lnTo>
                  <a:pt x="3530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825995" y="5241010"/>
            <a:ext cx="329958" cy="170078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7162800" y="5231879"/>
            <a:ext cx="86065" cy="22023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7177913" y="5252211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63880" y="0"/>
                </a:moveTo>
                <a:lnTo>
                  <a:pt x="25679" y="22770"/>
                </a:lnTo>
                <a:lnTo>
                  <a:pt x="4111" y="64865"/>
                </a:lnTo>
                <a:lnTo>
                  <a:pt x="0" y="100203"/>
                </a:lnTo>
                <a:lnTo>
                  <a:pt x="1025" y="118633"/>
                </a:lnTo>
                <a:lnTo>
                  <a:pt x="16509" y="165353"/>
                </a:lnTo>
                <a:lnTo>
                  <a:pt x="49335" y="195143"/>
                </a:lnTo>
                <a:lnTo>
                  <a:pt x="63880" y="200406"/>
                </a:lnTo>
                <a:lnTo>
                  <a:pt x="66420" y="192278"/>
                </a:lnTo>
                <a:lnTo>
                  <a:pt x="55012" y="187203"/>
                </a:lnTo>
                <a:lnTo>
                  <a:pt x="45164" y="180165"/>
                </a:lnTo>
                <a:lnTo>
                  <a:pt x="24931" y="147335"/>
                </a:lnTo>
                <a:lnTo>
                  <a:pt x="18287" y="99187"/>
                </a:lnTo>
                <a:lnTo>
                  <a:pt x="19026" y="82115"/>
                </a:lnTo>
                <a:lnTo>
                  <a:pt x="30098" y="39878"/>
                </a:lnTo>
                <a:lnTo>
                  <a:pt x="66801" y="8128"/>
                </a:lnTo>
                <a:lnTo>
                  <a:pt x="638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7177913" y="5252211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63880" y="0"/>
                </a:moveTo>
                <a:lnTo>
                  <a:pt x="66801" y="8128"/>
                </a:lnTo>
                <a:lnTo>
                  <a:pt x="55227" y="13178"/>
                </a:lnTo>
                <a:lnTo>
                  <a:pt x="45259" y="20145"/>
                </a:lnTo>
                <a:lnTo>
                  <a:pt x="24931" y="52449"/>
                </a:lnTo>
                <a:lnTo>
                  <a:pt x="18287" y="99187"/>
                </a:lnTo>
                <a:lnTo>
                  <a:pt x="19026" y="116855"/>
                </a:lnTo>
                <a:lnTo>
                  <a:pt x="30098" y="160147"/>
                </a:lnTo>
                <a:lnTo>
                  <a:pt x="66420" y="192278"/>
                </a:lnTo>
                <a:lnTo>
                  <a:pt x="63880" y="200406"/>
                </a:lnTo>
                <a:lnTo>
                  <a:pt x="25626" y="177617"/>
                </a:lnTo>
                <a:lnTo>
                  <a:pt x="4111" y="135635"/>
                </a:lnTo>
                <a:lnTo>
                  <a:pt x="0" y="100203"/>
                </a:lnTo>
                <a:lnTo>
                  <a:pt x="1025" y="81843"/>
                </a:lnTo>
                <a:lnTo>
                  <a:pt x="16509" y="35051"/>
                </a:lnTo>
                <a:lnTo>
                  <a:pt x="49353" y="5208"/>
                </a:lnTo>
                <a:lnTo>
                  <a:pt x="638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7245095" y="5282157"/>
            <a:ext cx="133375" cy="12423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7259955" y="5302122"/>
            <a:ext cx="114935" cy="104775"/>
          </a:xfrm>
          <a:custGeom>
            <a:avLst/>
            <a:gdLst/>
            <a:ahLst/>
            <a:cxnLst/>
            <a:rect l="l" t="t" r="r" b="b"/>
            <a:pathLst>
              <a:path w="114934" h="104775">
                <a:moveTo>
                  <a:pt x="63753" y="0"/>
                </a:moveTo>
                <a:lnTo>
                  <a:pt x="55879" y="0"/>
                </a:lnTo>
                <a:lnTo>
                  <a:pt x="48071" y="615"/>
                </a:lnTo>
                <a:lnTo>
                  <a:pt x="15700" y="21177"/>
                </a:lnTo>
                <a:lnTo>
                  <a:pt x="432" y="62878"/>
                </a:lnTo>
                <a:lnTo>
                  <a:pt x="0" y="77977"/>
                </a:lnTo>
                <a:lnTo>
                  <a:pt x="762" y="83311"/>
                </a:lnTo>
                <a:lnTo>
                  <a:pt x="2413" y="88264"/>
                </a:lnTo>
                <a:lnTo>
                  <a:pt x="4191" y="93090"/>
                </a:lnTo>
                <a:lnTo>
                  <a:pt x="6730" y="97027"/>
                </a:lnTo>
                <a:lnTo>
                  <a:pt x="10287" y="99948"/>
                </a:lnTo>
                <a:lnTo>
                  <a:pt x="13843" y="102996"/>
                </a:lnTo>
                <a:lnTo>
                  <a:pt x="18161" y="104393"/>
                </a:lnTo>
                <a:lnTo>
                  <a:pt x="30734" y="104393"/>
                </a:lnTo>
                <a:lnTo>
                  <a:pt x="37592" y="102107"/>
                </a:lnTo>
                <a:lnTo>
                  <a:pt x="44069" y="97281"/>
                </a:lnTo>
                <a:lnTo>
                  <a:pt x="49072" y="93090"/>
                </a:lnTo>
                <a:lnTo>
                  <a:pt x="50295" y="91820"/>
                </a:lnTo>
                <a:lnTo>
                  <a:pt x="27050" y="91820"/>
                </a:lnTo>
                <a:lnTo>
                  <a:pt x="23875" y="90169"/>
                </a:lnTo>
                <a:lnTo>
                  <a:pt x="21844" y="86740"/>
                </a:lnTo>
                <a:lnTo>
                  <a:pt x="19685" y="83184"/>
                </a:lnTo>
                <a:lnTo>
                  <a:pt x="18669" y="77977"/>
                </a:lnTo>
                <a:lnTo>
                  <a:pt x="26386" y="33484"/>
                </a:lnTo>
                <a:lnTo>
                  <a:pt x="48641" y="8381"/>
                </a:lnTo>
                <a:lnTo>
                  <a:pt x="75236" y="8381"/>
                </a:lnTo>
                <a:lnTo>
                  <a:pt x="69850" y="2539"/>
                </a:lnTo>
                <a:lnTo>
                  <a:pt x="63753" y="0"/>
                </a:lnTo>
                <a:close/>
              </a:path>
              <a:path w="114934" h="104775">
                <a:moveTo>
                  <a:pt x="80588" y="73913"/>
                </a:moveTo>
                <a:lnTo>
                  <a:pt x="65786" y="73913"/>
                </a:lnTo>
                <a:lnTo>
                  <a:pt x="65404" y="77596"/>
                </a:lnTo>
                <a:lnTo>
                  <a:pt x="65277" y="79247"/>
                </a:lnTo>
                <a:lnTo>
                  <a:pt x="65150" y="97662"/>
                </a:lnTo>
                <a:lnTo>
                  <a:pt x="69850" y="104393"/>
                </a:lnTo>
                <a:lnTo>
                  <a:pt x="83820" y="104393"/>
                </a:lnTo>
                <a:lnTo>
                  <a:pt x="88392" y="103250"/>
                </a:lnTo>
                <a:lnTo>
                  <a:pt x="92710" y="100837"/>
                </a:lnTo>
                <a:lnTo>
                  <a:pt x="97027" y="98551"/>
                </a:lnTo>
                <a:lnTo>
                  <a:pt x="102235" y="94233"/>
                </a:lnTo>
                <a:lnTo>
                  <a:pt x="104025" y="92328"/>
                </a:lnTo>
                <a:lnTo>
                  <a:pt x="84709" y="92328"/>
                </a:lnTo>
                <a:lnTo>
                  <a:pt x="82930" y="91312"/>
                </a:lnTo>
                <a:lnTo>
                  <a:pt x="80899" y="87248"/>
                </a:lnTo>
                <a:lnTo>
                  <a:pt x="80391" y="83946"/>
                </a:lnTo>
                <a:lnTo>
                  <a:pt x="80446" y="77596"/>
                </a:lnTo>
                <a:lnTo>
                  <a:pt x="80555" y="74338"/>
                </a:lnTo>
                <a:lnTo>
                  <a:pt x="80588" y="73913"/>
                </a:lnTo>
                <a:close/>
              </a:path>
              <a:path w="114934" h="104775">
                <a:moveTo>
                  <a:pt x="101980" y="82168"/>
                </a:moveTo>
                <a:lnTo>
                  <a:pt x="89153" y="92328"/>
                </a:lnTo>
                <a:lnTo>
                  <a:pt x="104025" y="92328"/>
                </a:lnTo>
                <a:lnTo>
                  <a:pt x="108203" y="87883"/>
                </a:lnTo>
                <a:lnTo>
                  <a:pt x="101980" y="82168"/>
                </a:lnTo>
                <a:close/>
              </a:path>
              <a:path w="114934" h="104775">
                <a:moveTo>
                  <a:pt x="75236" y="8381"/>
                </a:moveTo>
                <a:lnTo>
                  <a:pt x="60071" y="8381"/>
                </a:lnTo>
                <a:lnTo>
                  <a:pt x="63753" y="10286"/>
                </a:lnTo>
                <a:lnTo>
                  <a:pt x="66167" y="14223"/>
                </a:lnTo>
                <a:lnTo>
                  <a:pt x="68452" y="18033"/>
                </a:lnTo>
                <a:lnTo>
                  <a:pt x="69723" y="24002"/>
                </a:lnTo>
                <a:lnTo>
                  <a:pt x="69661" y="38348"/>
                </a:lnTo>
                <a:lnTo>
                  <a:pt x="54729" y="75295"/>
                </a:lnTo>
                <a:lnTo>
                  <a:pt x="37338" y="91820"/>
                </a:lnTo>
                <a:lnTo>
                  <a:pt x="50295" y="91820"/>
                </a:lnTo>
                <a:lnTo>
                  <a:pt x="54086" y="87883"/>
                </a:lnTo>
                <a:lnTo>
                  <a:pt x="59338" y="81458"/>
                </a:lnTo>
                <a:lnTo>
                  <a:pt x="64770" y="73913"/>
                </a:lnTo>
                <a:lnTo>
                  <a:pt x="80588" y="73913"/>
                </a:lnTo>
                <a:lnTo>
                  <a:pt x="98074" y="29082"/>
                </a:lnTo>
                <a:lnTo>
                  <a:pt x="81788" y="29082"/>
                </a:lnTo>
                <a:lnTo>
                  <a:pt x="81279" y="19557"/>
                </a:lnTo>
                <a:lnTo>
                  <a:pt x="78867" y="12318"/>
                </a:lnTo>
                <a:lnTo>
                  <a:pt x="75236" y="8381"/>
                </a:lnTo>
                <a:close/>
              </a:path>
              <a:path w="114934" h="104775">
                <a:moveTo>
                  <a:pt x="114935" y="1777"/>
                </a:moveTo>
                <a:lnTo>
                  <a:pt x="96647" y="1777"/>
                </a:lnTo>
                <a:lnTo>
                  <a:pt x="82803" y="28955"/>
                </a:lnTo>
                <a:lnTo>
                  <a:pt x="81788" y="29082"/>
                </a:lnTo>
                <a:lnTo>
                  <a:pt x="98074" y="29082"/>
                </a:lnTo>
                <a:lnTo>
                  <a:pt x="99599" y="26908"/>
                </a:lnTo>
                <a:lnTo>
                  <a:pt x="107005" y="16492"/>
                </a:lnTo>
                <a:lnTo>
                  <a:pt x="113792" y="7111"/>
                </a:lnTo>
                <a:lnTo>
                  <a:pt x="114935" y="17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7278623" y="5310504"/>
            <a:ext cx="51435" cy="83820"/>
          </a:xfrm>
          <a:custGeom>
            <a:avLst/>
            <a:gdLst/>
            <a:ahLst/>
            <a:cxnLst/>
            <a:rect l="l" t="t" r="r" b="b"/>
            <a:pathLst>
              <a:path w="51434" h="83820">
                <a:moveTo>
                  <a:pt x="36449" y="0"/>
                </a:moveTo>
                <a:lnTo>
                  <a:pt x="29972" y="0"/>
                </a:lnTo>
                <a:lnTo>
                  <a:pt x="23875" y="2921"/>
                </a:lnTo>
                <a:lnTo>
                  <a:pt x="2786" y="39588"/>
                </a:lnTo>
                <a:lnTo>
                  <a:pt x="0" y="62484"/>
                </a:lnTo>
                <a:lnTo>
                  <a:pt x="0" y="69596"/>
                </a:lnTo>
                <a:lnTo>
                  <a:pt x="1016" y="74803"/>
                </a:lnTo>
                <a:lnTo>
                  <a:pt x="3175" y="78359"/>
                </a:lnTo>
                <a:lnTo>
                  <a:pt x="5206" y="81788"/>
                </a:lnTo>
                <a:lnTo>
                  <a:pt x="8381" y="83439"/>
                </a:lnTo>
                <a:lnTo>
                  <a:pt x="12700" y="83439"/>
                </a:lnTo>
                <a:lnTo>
                  <a:pt x="18669" y="83439"/>
                </a:lnTo>
                <a:lnTo>
                  <a:pt x="45013" y="52054"/>
                </a:lnTo>
                <a:lnTo>
                  <a:pt x="51053" y="29337"/>
                </a:lnTo>
                <a:lnTo>
                  <a:pt x="51053" y="23622"/>
                </a:lnTo>
                <a:lnTo>
                  <a:pt x="51053" y="15621"/>
                </a:lnTo>
                <a:lnTo>
                  <a:pt x="49783" y="9652"/>
                </a:lnTo>
                <a:lnTo>
                  <a:pt x="47498" y="5842"/>
                </a:lnTo>
                <a:lnTo>
                  <a:pt x="45084" y="1905"/>
                </a:lnTo>
                <a:lnTo>
                  <a:pt x="41401" y="0"/>
                </a:lnTo>
                <a:lnTo>
                  <a:pt x="364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7259955" y="5302122"/>
            <a:ext cx="114935" cy="104775"/>
          </a:xfrm>
          <a:custGeom>
            <a:avLst/>
            <a:gdLst/>
            <a:ahLst/>
            <a:cxnLst/>
            <a:rect l="l" t="t" r="r" b="b"/>
            <a:pathLst>
              <a:path w="114934" h="104775">
                <a:moveTo>
                  <a:pt x="55879" y="0"/>
                </a:moveTo>
                <a:lnTo>
                  <a:pt x="63753" y="0"/>
                </a:lnTo>
                <a:lnTo>
                  <a:pt x="69850" y="2539"/>
                </a:lnTo>
                <a:lnTo>
                  <a:pt x="74422" y="7492"/>
                </a:lnTo>
                <a:lnTo>
                  <a:pt x="78867" y="12318"/>
                </a:lnTo>
                <a:lnTo>
                  <a:pt x="81279" y="19557"/>
                </a:lnTo>
                <a:lnTo>
                  <a:pt x="81788" y="29082"/>
                </a:lnTo>
                <a:lnTo>
                  <a:pt x="82803" y="28955"/>
                </a:lnTo>
                <a:lnTo>
                  <a:pt x="96647" y="1777"/>
                </a:lnTo>
                <a:lnTo>
                  <a:pt x="114935" y="1777"/>
                </a:lnTo>
                <a:lnTo>
                  <a:pt x="113792" y="7111"/>
                </a:lnTo>
                <a:lnTo>
                  <a:pt x="107005" y="16492"/>
                </a:lnTo>
                <a:lnTo>
                  <a:pt x="99599" y="26908"/>
                </a:lnTo>
                <a:lnTo>
                  <a:pt x="81041" y="67976"/>
                </a:lnTo>
                <a:lnTo>
                  <a:pt x="80391" y="79247"/>
                </a:lnTo>
                <a:lnTo>
                  <a:pt x="80391" y="83946"/>
                </a:lnTo>
                <a:lnTo>
                  <a:pt x="80899" y="87248"/>
                </a:lnTo>
                <a:lnTo>
                  <a:pt x="81915" y="89280"/>
                </a:lnTo>
                <a:lnTo>
                  <a:pt x="82930" y="91312"/>
                </a:lnTo>
                <a:lnTo>
                  <a:pt x="84709" y="92328"/>
                </a:lnTo>
                <a:lnTo>
                  <a:pt x="87249" y="92328"/>
                </a:lnTo>
                <a:lnTo>
                  <a:pt x="89153" y="92328"/>
                </a:lnTo>
                <a:lnTo>
                  <a:pt x="101980" y="82168"/>
                </a:lnTo>
                <a:lnTo>
                  <a:pt x="108203" y="87883"/>
                </a:lnTo>
                <a:lnTo>
                  <a:pt x="102235" y="94233"/>
                </a:lnTo>
                <a:lnTo>
                  <a:pt x="97027" y="98551"/>
                </a:lnTo>
                <a:lnTo>
                  <a:pt x="92710" y="100837"/>
                </a:lnTo>
                <a:lnTo>
                  <a:pt x="88392" y="103250"/>
                </a:lnTo>
                <a:lnTo>
                  <a:pt x="83820" y="104393"/>
                </a:lnTo>
                <a:lnTo>
                  <a:pt x="79248" y="104393"/>
                </a:lnTo>
                <a:lnTo>
                  <a:pt x="69850" y="104393"/>
                </a:lnTo>
                <a:lnTo>
                  <a:pt x="65150" y="97662"/>
                </a:lnTo>
                <a:lnTo>
                  <a:pt x="65150" y="83946"/>
                </a:lnTo>
                <a:lnTo>
                  <a:pt x="65150" y="80898"/>
                </a:lnTo>
                <a:lnTo>
                  <a:pt x="65404" y="77596"/>
                </a:lnTo>
                <a:lnTo>
                  <a:pt x="65786" y="73913"/>
                </a:lnTo>
                <a:lnTo>
                  <a:pt x="64770" y="73913"/>
                </a:lnTo>
                <a:lnTo>
                  <a:pt x="37592" y="102107"/>
                </a:lnTo>
                <a:lnTo>
                  <a:pt x="30734" y="104393"/>
                </a:lnTo>
                <a:lnTo>
                  <a:pt x="23241" y="104393"/>
                </a:lnTo>
                <a:lnTo>
                  <a:pt x="18161" y="104393"/>
                </a:lnTo>
                <a:lnTo>
                  <a:pt x="13843" y="102996"/>
                </a:lnTo>
                <a:lnTo>
                  <a:pt x="10287" y="99948"/>
                </a:lnTo>
                <a:lnTo>
                  <a:pt x="6730" y="97027"/>
                </a:lnTo>
                <a:lnTo>
                  <a:pt x="4191" y="93090"/>
                </a:lnTo>
                <a:lnTo>
                  <a:pt x="2413" y="88264"/>
                </a:lnTo>
                <a:lnTo>
                  <a:pt x="762" y="83311"/>
                </a:lnTo>
                <a:lnTo>
                  <a:pt x="0" y="77977"/>
                </a:lnTo>
                <a:lnTo>
                  <a:pt x="0" y="72262"/>
                </a:lnTo>
                <a:lnTo>
                  <a:pt x="11066" y="28297"/>
                </a:lnTo>
                <a:lnTo>
                  <a:pt x="40655" y="2444"/>
                </a:lnTo>
                <a:lnTo>
                  <a:pt x="48071" y="615"/>
                </a:lnTo>
                <a:lnTo>
                  <a:pt x="5587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7370064" y="5241061"/>
            <a:ext cx="163804" cy="16380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7384415" y="5260594"/>
            <a:ext cx="145415" cy="144780"/>
          </a:xfrm>
          <a:custGeom>
            <a:avLst/>
            <a:gdLst/>
            <a:ahLst/>
            <a:cxnLst/>
            <a:rect l="l" t="t" r="r" b="b"/>
            <a:pathLst>
              <a:path w="145415" h="144779">
                <a:moveTo>
                  <a:pt x="69850" y="0"/>
                </a:moveTo>
                <a:lnTo>
                  <a:pt x="27685" y="0"/>
                </a:lnTo>
                <a:lnTo>
                  <a:pt x="26415" y="5206"/>
                </a:lnTo>
                <a:lnTo>
                  <a:pt x="30099" y="5460"/>
                </a:lnTo>
                <a:lnTo>
                  <a:pt x="32638" y="6222"/>
                </a:lnTo>
                <a:lnTo>
                  <a:pt x="35940" y="8762"/>
                </a:lnTo>
                <a:lnTo>
                  <a:pt x="36829" y="11048"/>
                </a:lnTo>
                <a:lnTo>
                  <a:pt x="36829" y="16255"/>
                </a:lnTo>
                <a:lnTo>
                  <a:pt x="36575" y="18922"/>
                </a:lnTo>
                <a:lnTo>
                  <a:pt x="36194" y="22224"/>
                </a:lnTo>
                <a:lnTo>
                  <a:pt x="35178" y="28574"/>
                </a:lnTo>
                <a:lnTo>
                  <a:pt x="34515" y="31495"/>
                </a:lnTo>
                <a:lnTo>
                  <a:pt x="16509" y="112775"/>
                </a:lnTo>
                <a:lnTo>
                  <a:pt x="7111" y="137032"/>
                </a:lnTo>
                <a:lnTo>
                  <a:pt x="5841" y="138048"/>
                </a:lnTo>
                <a:lnTo>
                  <a:pt x="3809" y="138683"/>
                </a:lnTo>
                <a:lnTo>
                  <a:pt x="1142" y="139064"/>
                </a:lnTo>
                <a:lnTo>
                  <a:pt x="0" y="144271"/>
                </a:lnTo>
                <a:lnTo>
                  <a:pt x="42163" y="144271"/>
                </a:lnTo>
                <a:lnTo>
                  <a:pt x="43433" y="139064"/>
                </a:lnTo>
                <a:lnTo>
                  <a:pt x="39242" y="138683"/>
                </a:lnTo>
                <a:lnTo>
                  <a:pt x="36575" y="137921"/>
                </a:lnTo>
                <a:lnTo>
                  <a:pt x="35178" y="136524"/>
                </a:lnTo>
                <a:lnTo>
                  <a:pt x="33781" y="135254"/>
                </a:lnTo>
                <a:lnTo>
                  <a:pt x="33064" y="133222"/>
                </a:lnTo>
                <a:lnTo>
                  <a:pt x="33168" y="124459"/>
                </a:lnTo>
                <a:lnTo>
                  <a:pt x="34416" y="117093"/>
                </a:lnTo>
                <a:lnTo>
                  <a:pt x="35178" y="113537"/>
                </a:lnTo>
                <a:lnTo>
                  <a:pt x="44068" y="73532"/>
                </a:lnTo>
                <a:lnTo>
                  <a:pt x="119599" y="73532"/>
                </a:lnTo>
                <a:lnTo>
                  <a:pt x="121736" y="63880"/>
                </a:lnTo>
                <a:lnTo>
                  <a:pt x="46100" y="63880"/>
                </a:lnTo>
                <a:lnTo>
                  <a:pt x="53366" y="31368"/>
                </a:lnTo>
                <a:lnTo>
                  <a:pt x="54736" y="24764"/>
                </a:lnTo>
                <a:lnTo>
                  <a:pt x="68706" y="5206"/>
                </a:lnTo>
                <a:lnTo>
                  <a:pt x="69850" y="0"/>
                </a:lnTo>
                <a:close/>
              </a:path>
              <a:path w="145415" h="144779">
                <a:moveTo>
                  <a:pt x="119599" y="73532"/>
                </a:moveTo>
                <a:lnTo>
                  <a:pt x="100710" y="73532"/>
                </a:lnTo>
                <a:lnTo>
                  <a:pt x="90550" y="119760"/>
                </a:lnTo>
                <a:lnTo>
                  <a:pt x="89367" y="124586"/>
                </a:lnTo>
                <a:lnTo>
                  <a:pt x="82676" y="137032"/>
                </a:lnTo>
                <a:lnTo>
                  <a:pt x="81406" y="138048"/>
                </a:lnTo>
                <a:lnTo>
                  <a:pt x="79375" y="138683"/>
                </a:lnTo>
                <a:lnTo>
                  <a:pt x="76707" y="139064"/>
                </a:lnTo>
                <a:lnTo>
                  <a:pt x="75437" y="144271"/>
                </a:lnTo>
                <a:lnTo>
                  <a:pt x="117728" y="144271"/>
                </a:lnTo>
                <a:lnTo>
                  <a:pt x="118871" y="139064"/>
                </a:lnTo>
                <a:lnTo>
                  <a:pt x="115188" y="138810"/>
                </a:lnTo>
                <a:lnTo>
                  <a:pt x="112521" y="138048"/>
                </a:lnTo>
                <a:lnTo>
                  <a:pt x="109346" y="135381"/>
                </a:lnTo>
                <a:lnTo>
                  <a:pt x="108584" y="133222"/>
                </a:lnTo>
                <a:lnTo>
                  <a:pt x="108711" y="125856"/>
                </a:lnTo>
                <a:lnTo>
                  <a:pt x="109219" y="121030"/>
                </a:lnTo>
                <a:lnTo>
                  <a:pt x="109854" y="117728"/>
                </a:lnTo>
                <a:lnTo>
                  <a:pt x="110743" y="113537"/>
                </a:lnTo>
                <a:lnTo>
                  <a:pt x="119599" y="73532"/>
                </a:lnTo>
                <a:close/>
              </a:path>
              <a:path w="145415" h="144779">
                <a:moveTo>
                  <a:pt x="145414" y="0"/>
                </a:moveTo>
                <a:lnTo>
                  <a:pt x="103124" y="0"/>
                </a:lnTo>
                <a:lnTo>
                  <a:pt x="101980" y="5206"/>
                </a:lnTo>
                <a:lnTo>
                  <a:pt x="105663" y="5460"/>
                </a:lnTo>
                <a:lnTo>
                  <a:pt x="108203" y="6222"/>
                </a:lnTo>
                <a:lnTo>
                  <a:pt x="111505" y="8762"/>
                </a:lnTo>
                <a:lnTo>
                  <a:pt x="112394" y="11048"/>
                </a:lnTo>
                <a:lnTo>
                  <a:pt x="112394" y="16255"/>
                </a:lnTo>
                <a:lnTo>
                  <a:pt x="112140" y="18922"/>
                </a:lnTo>
                <a:lnTo>
                  <a:pt x="111632" y="22224"/>
                </a:lnTo>
                <a:lnTo>
                  <a:pt x="111251" y="25399"/>
                </a:lnTo>
                <a:lnTo>
                  <a:pt x="110743" y="28574"/>
                </a:lnTo>
                <a:lnTo>
                  <a:pt x="102869" y="63880"/>
                </a:lnTo>
                <a:lnTo>
                  <a:pt x="121736" y="63880"/>
                </a:lnTo>
                <a:lnTo>
                  <a:pt x="128931" y="31368"/>
                </a:lnTo>
                <a:lnTo>
                  <a:pt x="130301" y="24764"/>
                </a:lnTo>
                <a:lnTo>
                  <a:pt x="131571" y="19938"/>
                </a:lnTo>
                <a:lnTo>
                  <a:pt x="144271" y="5206"/>
                </a:lnTo>
                <a:lnTo>
                  <a:pt x="14541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7384415" y="5260594"/>
            <a:ext cx="145415" cy="144780"/>
          </a:xfrm>
          <a:custGeom>
            <a:avLst/>
            <a:gdLst/>
            <a:ahLst/>
            <a:cxnLst/>
            <a:rect l="l" t="t" r="r" b="b"/>
            <a:pathLst>
              <a:path w="145415" h="144779">
                <a:moveTo>
                  <a:pt x="27685" y="0"/>
                </a:moveTo>
                <a:lnTo>
                  <a:pt x="69850" y="0"/>
                </a:lnTo>
                <a:lnTo>
                  <a:pt x="68706" y="5206"/>
                </a:lnTo>
                <a:lnTo>
                  <a:pt x="66039" y="5841"/>
                </a:lnTo>
                <a:lnTo>
                  <a:pt x="64134" y="6476"/>
                </a:lnTo>
                <a:lnTo>
                  <a:pt x="57023" y="16890"/>
                </a:lnTo>
                <a:lnTo>
                  <a:pt x="56006" y="19938"/>
                </a:lnTo>
                <a:lnTo>
                  <a:pt x="54736" y="24764"/>
                </a:lnTo>
                <a:lnTo>
                  <a:pt x="53339" y="31495"/>
                </a:lnTo>
                <a:lnTo>
                  <a:pt x="46100" y="63880"/>
                </a:lnTo>
                <a:lnTo>
                  <a:pt x="102869" y="63880"/>
                </a:lnTo>
                <a:lnTo>
                  <a:pt x="110108" y="31368"/>
                </a:lnTo>
                <a:lnTo>
                  <a:pt x="110743" y="28574"/>
                </a:lnTo>
                <a:lnTo>
                  <a:pt x="111251" y="25399"/>
                </a:lnTo>
                <a:lnTo>
                  <a:pt x="111632" y="22224"/>
                </a:lnTo>
                <a:lnTo>
                  <a:pt x="112140" y="18922"/>
                </a:lnTo>
                <a:lnTo>
                  <a:pt x="112394" y="16255"/>
                </a:lnTo>
                <a:lnTo>
                  <a:pt x="112394" y="14350"/>
                </a:lnTo>
                <a:lnTo>
                  <a:pt x="112394" y="11048"/>
                </a:lnTo>
                <a:lnTo>
                  <a:pt x="111505" y="8762"/>
                </a:lnTo>
                <a:lnTo>
                  <a:pt x="109854" y="7492"/>
                </a:lnTo>
                <a:lnTo>
                  <a:pt x="108203" y="6222"/>
                </a:lnTo>
                <a:lnTo>
                  <a:pt x="105663" y="5460"/>
                </a:lnTo>
                <a:lnTo>
                  <a:pt x="101980" y="5206"/>
                </a:lnTo>
                <a:lnTo>
                  <a:pt x="103124" y="0"/>
                </a:lnTo>
                <a:lnTo>
                  <a:pt x="145414" y="0"/>
                </a:lnTo>
                <a:lnTo>
                  <a:pt x="144271" y="5206"/>
                </a:lnTo>
                <a:lnTo>
                  <a:pt x="141604" y="5841"/>
                </a:lnTo>
                <a:lnTo>
                  <a:pt x="139700" y="6476"/>
                </a:lnTo>
                <a:lnTo>
                  <a:pt x="138556" y="7111"/>
                </a:lnTo>
                <a:lnTo>
                  <a:pt x="137413" y="7873"/>
                </a:lnTo>
                <a:lnTo>
                  <a:pt x="136270" y="8889"/>
                </a:lnTo>
                <a:lnTo>
                  <a:pt x="135381" y="10286"/>
                </a:lnTo>
                <a:lnTo>
                  <a:pt x="134492" y="11683"/>
                </a:lnTo>
                <a:lnTo>
                  <a:pt x="128904" y="31495"/>
                </a:lnTo>
                <a:lnTo>
                  <a:pt x="110743" y="113537"/>
                </a:lnTo>
                <a:lnTo>
                  <a:pt x="109854" y="117728"/>
                </a:lnTo>
                <a:lnTo>
                  <a:pt x="109219" y="121030"/>
                </a:lnTo>
                <a:lnTo>
                  <a:pt x="108965" y="123443"/>
                </a:lnTo>
                <a:lnTo>
                  <a:pt x="108711" y="125856"/>
                </a:lnTo>
                <a:lnTo>
                  <a:pt x="108584" y="128015"/>
                </a:lnTo>
                <a:lnTo>
                  <a:pt x="108584" y="130047"/>
                </a:lnTo>
                <a:lnTo>
                  <a:pt x="108584" y="133222"/>
                </a:lnTo>
                <a:lnTo>
                  <a:pt x="118871" y="139064"/>
                </a:lnTo>
                <a:lnTo>
                  <a:pt x="117728" y="144271"/>
                </a:lnTo>
                <a:lnTo>
                  <a:pt x="75437" y="144271"/>
                </a:lnTo>
                <a:lnTo>
                  <a:pt x="76707" y="139064"/>
                </a:lnTo>
                <a:lnTo>
                  <a:pt x="79375" y="138683"/>
                </a:lnTo>
                <a:lnTo>
                  <a:pt x="81406" y="138048"/>
                </a:lnTo>
                <a:lnTo>
                  <a:pt x="82676" y="137032"/>
                </a:lnTo>
                <a:lnTo>
                  <a:pt x="84074" y="136143"/>
                </a:lnTo>
                <a:lnTo>
                  <a:pt x="85089" y="134746"/>
                </a:lnTo>
                <a:lnTo>
                  <a:pt x="86105" y="133095"/>
                </a:lnTo>
                <a:lnTo>
                  <a:pt x="86994" y="131444"/>
                </a:lnTo>
                <a:lnTo>
                  <a:pt x="87883" y="129285"/>
                </a:lnTo>
                <a:lnTo>
                  <a:pt x="88645" y="126872"/>
                </a:lnTo>
                <a:lnTo>
                  <a:pt x="89407" y="124459"/>
                </a:lnTo>
                <a:lnTo>
                  <a:pt x="90550" y="119760"/>
                </a:lnTo>
                <a:lnTo>
                  <a:pt x="92075" y="112775"/>
                </a:lnTo>
                <a:lnTo>
                  <a:pt x="100710" y="73532"/>
                </a:lnTo>
                <a:lnTo>
                  <a:pt x="44068" y="73532"/>
                </a:lnTo>
                <a:lnTo>
                  <a:pt x="35178" y="113537"/>
                </a:lnTo>
                <a:lnTo>
                  <a:pt x="34416" y="117093"/>
                </a:lnTo>
                <a:lnTo>
                  <a:pt x="33908" y="120014"/>
                </a:lnTo>
                <a:lnTo>
                  <a:pt x="33527" y="122300"/>
                </a:lnTo>
                <a:lnTo>
                  <a:pt x="33146" y="124586"/>
                </a:lnTo>
                <a:lnTo>
                  <a:pt x="33019" y="127126"/>
                </a:lnTo>
                <a:lnTo>
                  <a:pt x="33019" y="130047"/>
                </a:lnTo>
                <a:lnTo>
                  <a:pt x="33019" y="133095"/>
                </a:lnTo>
                <a:lnTo>
                  <a:pt x="33781" y="135254"/>
                </a:lnTo>
                <a:lnTo>
                  <a:pt x="35178" y="136524"/>
                </a:lnTo>
                <a:lnTo>
                  <a:pt x="36575" y="137921"/>
                </a:lnTo>
                <a:lnTo>
                  <a:pt x="39242" y="138683"/>
                </a:lnTo>
                <a:lnTo>
                  <a:pt x="43433" y="139064"/>
                </a:lnTo>
                <a:lnTo>
                  <a:pt x="42163" y="144271"/>
                </a:lnTo>
                <a:lnTo>
                  <a:pt x="0" y="144271"/>
                </a:lnTo>
                <a:lnTo>
                  <a:pt x="1142" y="139064"/>
                </a:lnTo>
                <a:lnTo>
                  <a:pt x="3809" y="138683"/>
                </a:lnTo>
                <a:lnTo>
                  <a:pt x="5841" y="138048"/>
                </a:lnTo>
                <a:lnTo>
                  <a:pt x="7111" y="137032"/>
                </a:lnTo>
                <a:lnTo>
                  <a:pt x="8508" y="136143"/>
                </a:lnTo>
                <a:lnTo>
                  <a:pt x="9651" y="134746"/>
                </a:lnTo>
                <a:lnTo>
                  <a:pt x="10540" y="133095"/>
                </a:lnTo>
                <a:lnTo>
                  <a:pt x="11429" y="131444"/>
                </a:lnTo>
                <a:lnTo>
                  <a:pt x="12318" y="129285"/>
                </a:lnTo>
                <a:lnTo>
                  <a:pt x="13080" y="126872"/>
                </a:lnTo>
                <a:lnTo>
                  <a:pt x="13842" y="124459"/>
                </a:lnTo>
                <a:lnTo>
                  <a:pt x="14985" y="119760"/>
                </a:lnTo>
                <a:lnTo>
                  <a:pt x="16509" y="112775"/>
                </a:lnTo>
                <a:lnTo>
                  <a:pt x="34543" y="31368"/>
                </a:lnTo>
                <a:lnTo>
                  <a:pt x="35178" y="28574"/>
                </a:lnTo>
                <a:lnTo>
                  <a:pt x="35686" y="25399"/>
                </a:lnTo>
                <a:lnTo>
                  <a:pt x="36194" y="22224"/>
                </a:lnTo>
                <a:lnTo>
                  <a:pt x="36575" y="18922"/>
                </a:lnTo>
                <a:lnTo>
                  <a:pt x="36829" y="16255"/>
                </a:lnTo>
                <a:lnTo>
                  <a:pt x="36829" y="14350"/>
                </a:lnTo>
                <a:lnTo>
                  <a:pt x="36829" y="11048"/>
                </a:lnTo>
                <a:lnTo>
                  <a:pt x="35940" y="8762"/>
                </a:lnTo>
                <a:lnTo>
                  <a:pt x="34289" y="7492"/>
                </a:lnTo>
                <a:lnTo>
                  <a:pt x="32638" y="6222"/>
                </a:lnTo>
                <a:lnTo>
                  <a:pt x="30099" y="5460"/>
                </a:lnTo>
                <a:lnTo>
                  <a:pt x="26415" y="5206"/>
                </a:lnTo>
                <a:lnTo>
                  <a:pt x="2768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7545323" y="5222735"/>
            <a:ext cx="393966" cy="220230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7560436" y="5243067"/>
            <a:ext cx="375285" cy="200660"/>
          </a:xfrm>
          <a:custGeom>
            <a:avLst/>
            <a:gdLst/>
            <a:ahLst/>
            <a:cxnLst/>
            <a:rect l="l" t="t" r="r" b="b"/>
            <a:pathLst>
              <a:path w="375284" h="200660">
                <a:moveTo>
                  <a:pt x="310896" y="0"/>
                </a:moveTo>
                <a:lnTo>
                  <a:pt x="308102" y="8127"/>
                </a:lnTo>
                <a:lnTo>
                  <a:pt x="319674" y="13178"/>
                </a:lnTo>
                <a:lnTo>
                  <a:pt x="329628" y="20145"/>
                </a:lnTo>
                <a:lnTo>
                  <a:pt x="349918" y="52449"/>
                </a:lnTo>
                <a:lnTo>
                  <a:pt x="356616" y="99186"/>
                </a:lnTo>
                <a:lnTo>
                  <a:pt x="355857" y="116855"/>
                </a:lnTo>
                <a:lnTo>
                  <a:pt x="344678" y="160146"/>
                </a:lnTo>
                <a:lnTo>
                  <a:pt x="308356" y="192277"/>
                </a:lnTo>
                <a:lnTo>
                  <a:pt x="310896" y="200405"/>
                </a:lnTo>
                <a:lnTo>
                  <a:pt x="349222" y="177617"/>
                </a:lnTo>
                <a:lnTo>
                  <a:pt x="370744" y="135635"/>
                </a:lnTo>
                <a:lnTo>
                  <a:pt x="374904" y="100202"/>
                </a:lnTo>
                <a:lnTo>
                  <a:pt x="373858" y="81843"/>
                </a:lnTo>
                <a:lnTo>
                  <a:pt x="358267" y="35051"/>
                </a:lnTo>
                <a:lnTo>
                  <a:pt x="325441" y="5208"/>
                </a:lnTo>
                <a:lnTo>
                  <a:pt x="310896" y="0"/>
                </a:lnTo>
                <a:close/>
              </a:path>
              <a:path w="375284" h="200660">
                <a:moveTo>
                  <a:pt x="63881" y="0"/>
                </a:moveTo>
                <a:lnTo>
                  <a:pt x="25679" y="22770"/>
                </a:lnTo>
                <a:lnTo>
                  <a:pt x="4111" y="64865"/>
                </a:lnTo>
                <a:lnTo>
                  <a:pt x="0" y="100202"/>
                </a:lnTo>
                <a:lnTo>
                  <a:pt x="1025" y="118633"/>
                </a:lnTo>
                <a:lnTo>
                  <a:pt x="16510" y="165353"/>
                </a:lnTo>
                <a:lnTo>
                  <a:pt x="49335" y="195143"/>
                </a:lnTo>
                <a:lnTo>
                  <a:pt x="63881" y="200405"/>
                </a:lnTo>
                <a:lnTo>
                  <a:pt x="66421" y="192277"/>
                </a:lnTo>
                <a:lnTo>
                  <a:pt x="55012" y="187203"/>
                </a:lnTo>
                <a:lnTo>
                  <a:pt x="45164" y="180165"/>
                </a:lnTo>
                <a:lnTo>
                  <a:pt x="24931" y="147335"/>
                </a:lnTo>
                <a:lnTo>
                  <a:pt x="18288" y="99186"/>
                </a:lnTo>
                <a:lnTo>
                  <a:pt x="19026" y="82115"/>
                </a:lnTo>
                <a:lnTo>
                  <a:pt x="30099" y="39877"/>
                </a:lnTo>
                <a:lnTo>
                  <a:pt x="66802" y="8127"/>
                </a:lnTo>
                <a:lnTo>
                  <a:pt x="6388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7868539" y="5243067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2793" y="0"/>
                </a:moveTo>
                <a:lnTo>
                  <a:pt x="41048" y="22770"/>
                </a:lnTo>
                <a:lnTo>
                  <a:pt x="62626" y="64865"/>
                </a:lnTo>
                <a:lnTo>
                  <a:pt x="66801" y="100202"/>
                </a:lnTo>
                <a:lnTo>
                  <a:pt x="65758" y="118633"/>
                </a:lnTo>
                <a:lnTo>
                  <a:pt x="50291" y="165353"/>
                </a:lnTo>
                <a:lnTo>
                  <a:pt x="17395" y="195143"/>
                </a:lnTo>
                <a:lnTo>
                  <a:pt x="2793" y="200405"/>
                </a:lnTo>
                <a:lnTo>
                  <a:pt x="253" y="192277"/>
                </a:lnTo>
                <a:lnTo>
                  <a:pt x="11680" y="187203"/>
                </a:lnTo>
                <a:lnTo>
                  <a:pt x="21558" y="180165"/>
                </a:lnTo>
                <a:lnTo>
                  <a:pt x="41763" y="147335"/>
                </a:lnTo>
                <a:lnTo>
                  <a:pt x="48513" y="99186"/>
                </a:lnTo>
                <a:lnTo>
                  <a:pt x="47773" y="82115"/>
                </a:lnTo>
                <a:lnTo>
                  <a:pt x="36575" y="39877"/>
                </a:lnTo>
                <a:lnTo>
                  <a:pt x="0" y="8127"/>
                </a:lnTo>
                <a:lnTo>
                  <a:pt x="279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7555865" y="5238496"/>
            <a:ext cx="205079" cy="2095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7629906" y="5258942"/>
            <a:ext cx="127000" cy="146050"/>
          </a:xfrm>
          <a:custGeom>
            <a:avLst/>
            <a:gdLst/>
            <a:ahLst/>
            <a:cxnLst/>
            <a:rect l="l" t="t" r="r" b="b"/>
            <a:pathLst>
              <a:path w="127000" h="146050">
                <a:moveTo>
                  <a:pt x="106425" y="0"/>
                </a:moveTo>
                <a:lnTo>
                  <a:pt x="90550" y="0"/>
                </a:lnTo>
                <a:lnTo>
                  <a:pt x="22213" y="117982"/>
                </a:lnTo>
                <a:lnTo>
                  <a:pt x="18796" y="123824"/>
                </a:lnTo>
                <a:lnTo>
                  <a:pt x="1143" y="140715"/>
                </a:lnTo>
                <a:lnTo>
                  <a:pt x="0" y="145922"/>
                </a:lnTo>
                <a:lnTo>
                  <a:pt x="43307" y="145922"/>
                </a:lnTo>
                <a:lnTo>
                  <a:pt x="44450" y="140715"/>
                </a:lnTo>
                <a:lnTo>
                  <a:pt x="37338" y="139572"/>
                </a:lnTo>
                <a:lnTo>
                  <a:pt x="33782" y="136143"/>
                </a:lnTo>
                <a:lnTo>
                  <a:pt x="33782" y="127507"/>
                </a:lnTo>
                <a:lnTo>
                  <a:pt x="34417" y="124459"/>
                </a:lnTo>
                <a:lnTo>
                  <a:pt x="47498" y="98043"/>
                </a:lnTo>
                <a:lnTo>
                  <a:pt x="112765" y="98043"/>
                </a:lnTo>
                <a:lnTo>
                  <a:pt x="112173" y="88899"/>
                </a:lnTo>
                <a:lnTo>
                  <a:pt x="52197" y="88899"/>
                </a:lnTo>
                <a:lnTo>
                  <a:pt x="89916" y="22351"/>
                </a:lnTo>
                <a:lnTo>
                  <a:pt x="107871" y="22351"/>
                </a:lnTo>
                <a:lnTo>
                  <a:pt x="106425" y="0"/>
                </a:lnTo>
                <a:close/>
              </a:path>
              <a:path w="127000" h="146050">
                <a:moveTo>
                  <a:pt x="112765" y="98043"/>
                </a:moveTo>
                <a:lnTo>
                  <a:pt x="93979" y="98043"/>
                </a:lnTo>
                <a:lnTo>
                  <a:pt x="94742" y="111632"/>
                </a:lnTo>
                <a:lnTo>
                  <a:pt x="94960" y="117093"/>
                </a:lnTo>
                <a:lnTo>
                  <a:pt x="82676" y="140715"/>
                </a:lnTo>
                <a:lnTo>
                  <a:pt x="81534" y="145922"/>
                </a:lnTo>
                <a:lnTo>
                  <a:pt x="125475" y="145922"/>
                </a:lnTo>
                <a:lnTo>
                  <a:pt x="126619" y="140715"/>
                </a:lnTo>
                <a:lnTo>
                  <a:pt x="123571" y="140334"/>
                </a:lnTo>
                <a:lnTo>
                  <a:pt x="121285" y="139318"/>
                </a:lnTo>
                <a:lnTo>
                  <a:pt x="119761" y="137794"/>
                </a:lnTo>
                <a:lnTo>
                  <a:pt x="118110" y="136270"/>
                </a:lnTo>
                <a:lnTo>
                  <a:pt x="116840" y="133984"/>
                </a:lnTo>
                <a:lnTo>
                  <a:pt x="115950" y="130809"/>
                </a:lnTo>
                <a:lnTo>
                  <a:pt x="115099" y="127888"/>
                </a:lnTo>
                <a:lnTo>
                  <a:pt x="115024" y="127507"/>
                </a:lnTo>
                <a:lnTo>
                  <a:pt x="114426" y="123443"/>
                </a:lnTo>
                <a:lnTo>
                  <a:pt x="112765" y="98043"/>
                </a:lnTo>
                <a:close/>
              </a:path>
              <a:path w="127000" h="146050">
                <a:moveTo>
                  <a:pt x="107871" y="22351"/>
                </a:moveTo>
                <a:lnTo>
                  <a:pt x="91059" y="22351"/>
                </a:lnTo>
                <a:lnTo>
                  <a:pt x="91059" y="30479"/>
                </a:lnTo>
                <a:lnTo>
                  <a:pt x="91313" y="44322"/>
                </a:lnTo>
                <a:lnTo>
                  <a:pt x="91567" y="50164"/>
                </a:lnTo>
                <a:lnTo>
                  <a:pt x="93599" y="88899"/>
                </a:lnTo>
                <a:lnTo>
                  <a:pt x="112173" y="88899"/>
                </a:lnTo>
                <a:lnTo>
                  <a:pt x="107871" y="2235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7682103" y="5281295"/>
            <a:ext cx="41910" cy="66675"/>
          </a:xfrm>
          <a:custGeom>
            <a:avLst/>
            <a:gdLst/>
            <a:ahLst/>
            <a:cxnLst/>
            <a:rect l="l" t="t" r="r" b="b"/>
            <a:pathLst>
              <a:path w="41909" h="66675">
                <a:moveTo>
                  <a:pt x="37719" y="0"/>
                </a:moveTo>
                <a:lnTo>
                  <a:pt x="0" y="66547"/>
                </a:lnTo>
                <a:lnTo>
                  <a:pt x="41401" y="66547"/>
                </a:lnTo>
                <a:lnTo>
                  <a:pt x="39624" y="32511"/>
                </a:lnTo>
                <a:lnTo>
                  <a:pt x="39370" y="27812"/>
                </a:lnTo>
                <a:lnTo>
                  <a:pt x="39116" y="21970"/>
                </a:lnTo>
                <a:lnTo>
                  <a:pt x="38989" y="15112"/>
                </a:lnTo>
                <a:lnTo>
                  <a:pt x="38862" y="8127"/>
                </a:lnTo>
                <a:lnTo>
                  <a:pt x="38862" y="3047"/>
                </a:lnTo>
                <a:lnTo>
                  <a:pt x="38862" y="0"/>
                </a:lnTo>
                <a:lnTo>
                  <a:pt x="377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7629906" y="5258942"/>
            <a:ext cx="127000" cy="146050"/>
          </a:xfrm>
          <a:custGeom>
            <a:avLst/>
            <a:gdLst/>
            <a:ahLst/>
            <a:cxnLst/>
            <a:rect l="l" t="t" r="r" b="b"/>
            <a:pathLst>
              <a:path w="127000" h="146050">
                <a:moveTo>
                  <a:pt x="90550" y="0"/>
                </a:moveTo>
                <a:lnTo>
                  <a:pt x="106425" y="0"/>
                </a:lnTo>
                <a:lnTo>
                  <a:pt x="114046" y="117855"/>
                </a:lnTo>
                <a:lnTo>
                  <a:pt x="114426" y="123443"/>
                </a:lnTo>
                <a:lnTo>
                  <a:pt x="115062" y="127761"/>
                </a:lnTo>
                <a:lnTo>
                  <a:pt x="115950" y="130809"/>
                </a:lnTo>
                <a:lnTo>
                  <a:pt x="116840" y="133984"/>
                </a:lnTo>
                <a:lnTo>
                  <a:pt x="118110" y="136270"/>
                </a:lnTo>
                <a:lnTo>
                  <a:pt x="119761" y="137794"/>
                </a:lnTo>
                <a:lnTo>
                  <a:pt x="121285" y="139318"/>
                </a:lnTo>
                <a:lnTo>
                  <a:pt x="123571" y="140334"/>
                </a:lnTo>
                <a:lnTo>
                  <a:pt x="126619" y="140715"/>
                </a:lnTo>
                <a:lnTo>
                  <a:pt x="125475" y="145922"/>
                </a:lnTo>
                <a:lnTo>
                  <a:pt x="81534" y="145922"/>
                </a:lnTo>
                <a:lnTo>
                  <a:pt x="82676" y="140715"/>
                </a:lnTo>
                <a:lnTo>
                  <a:pt x="86868" y="140334"/>
                </a:lnTo>
                <a:lnTo>
                  <a:pt x="89916" y="138810"/>
                </a:lnTo>
                <a:lnTo>
                  <a:pt x="91948" y="135889"/>
                </a:lnTo>
                <a:lnTo>
                  <a:pt x="93979" y="132968"/>
                </a:lnTo>
                <a:lnTo>
                  <a:pt x="94996" y="127888"/>
                </a:lnTo>
                <a:lnTo>
                  <a:pt x="94996" y="120649"/>
                </a:lnTo>
                <a:lnTo>
                  <a:pt x="94996" y="117982"/>
                </a:lnTo>
                <a:lnTo>
                  <a:pt x="94869" y="114934"/>
                </a:lnTo>
                <a:lnTo>
                  <a:pt x="94742" y="111632"/>
                </a:lnTo>
                <a:lnTo>
                  <a:pt x="93979" y="98043"/>
                </a:lnTo>
                <a:lnTo>
                  <a:pt x="47498" y="98043"/>
                </a:lnTo>
                <a:lnTo>
                  <a:pt x="41655" y="108457"/>
                </a:lnTo>
                <a:lnTo>
                  <a:pt x="33782" y="127507"/>
                </a:lnTo>
                <a:lnTo>
                  <a:pt x="33782" y="130174"/>
                </a:lnTo>
                <a:lnTo>
                  <a:pt x="33782" y="136143"/>
                </a:lnTo>
                <a:lnTo>
                  <a:pt x="37338" y="139572"/>
                </a:lnTo>
                <a:lnTo>
                  <a:pt x="44450" y="140715"/>
                </a:lnTo>
                <a:lnTo>
                  <a:pt x="43307" y="145922"/>
                </a:lnTo>
                <a:lnTo>
                  <a:pt x="0" y="145922"/>
                </a:lnTo>
                <a:lnTo>
                  <a:pt x="1143" y="140715"/>
                </a:lnTo>
                <a:lnTo>
                  <a:pt x="3428" y="140461"/>
                </a:lnTo>
                <a:lnTo>
                  <a:pt x="5461" y="139572"/>
                </a:lnTo>
                <a:lnTo>
                  <a:pt x="7366" y="138175"/>
                </a:lnTo>
                <a:lnTo>
                  <a:pt x="9271" y="136778"/>
                </a:lnTo>
                <a:lnTo>
                  <a:pt x="11429" y="134492"/>
                </a:lnTo>
                <a:lnTo>
                  <a:pt x="13589" y="131571"/>
                </a:lnTo>
                <a:lnTo>
                  <a:pt x="15748" y="128650"/>
                </a:lnTo>
                <a:lnTo>
                  <a:pt x="18796" y="123824"/>
                </a:lnTo>
                <a:lnTo>
                  <a:pt x="22733" y="117093"/>
                </a:lnTo>
                <a:lnTo>
                  <a:pt x="9055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7763256" y="5329399"/>
            <a:ext cx="84581" cy="11966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7778115" y="5349366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40" h="99695">
                <a:moveTo>
                  <a:pt x="42417" y="18288"/>
                </a:moveTo>
                <a:lnTo>
                  <a:pt x="24383" y="18288"/>
                </a:lnTo>
                <a:lnTo>
                  <a:pt x="25526" y="18669"/>
                </a:lnTo>
                <a:lnTo>
                  <a:pt x="26288" y="19558"/>
                </a:lnTo>
                <a:lnTo>
                  <a:pt x="27050" y="20320"/>
                </a:lnTo>
                <a:lnTo>
                  <a:pt x="27224" y="20955"/>
                </a:lnTo>
                <a:lnTo>
                  <a:pt x="27304" y="82550"/>
                </a:lnTo>
                <a:lnTo>
                  <a:pt x="27177" y="83693"/>
                </a:lnTo>
                <a:lnTo>
                  <a:pt x="4190" y="92964"/>
                </a:lnTo>
                <a:lnTo>
                  <a:pt x="4190" y="99695"/>
                </a:lnTo>
                <a:lnTo>
                  <a:pt x="65531" y="99695"/>
                </a:lnTo>
                <a:lnTo>
                  <a:pt x="65531" y="92964"/>
                </a:lnTo>
                <a:lnTo>
                  <a:pt x="62483" y="92964"/>
                </a:lnTo>
                <a:lnTo>
                  <a:pt x="59689" y="92837"/>
                </a:lnTo>
                <a:lnTo>
                  <a:pt x="55244" y="92583"/>
                </a:lnTo>
                <a:lnTo>
                  <a:pt x="53339" y="92329"/>
                </a:lnTo>
                <a:lnTo>
                  <a:pt x="51688" y="92202"/>
                </a:lnTo>
                <a:lnTo>
                  <a:pt x="48767" y="91694"/>
                </a:lnTo>
                <a:lnTo>
                  <a:pt x="46735" y="90932"/>
                </a:lnTo>
                <a:lnTo>
                  <a:pt x="45974" y="90551"/>
                </a:lnTo>
                <a:lnTo>
                  <a:pt x="44830" y="89408"/>
                </a:lnTo>
                <a:lnTo>
                  <a:pt x="44323" y="89027"/>
                </a:lnTo>
                <a:lnTo>
                  <a:pt x="43941" y="88392"/>
                </a:lnTo>
                <a:lnTo>
                  <a:pt x="43560" y="87884"/>
                </a:lnTo>
                <a:lnTo>
                  <a:pt x="42799" y="85598"/>
                </a:lnTo>
                <a:lnTo>
                  <a:pt x="42447" y="82550"/>
                </a:lnTo>
                <a:lnTo>
                  <a:pt x="42417" y="18288"/>
                </a:lnTo>
                <a:close/>
              </a:path>
              <a:path w="66040" h="99695">
                <a:moveTo>
                  <a:pt x="42799" y="0"/>
                </a:moveTo>
                <a:lnTo>
                  <a:pt x="37973" y="0"/>
                </a:lnTo>
                <a:lnTo>
                  <a:pt x="31623" y="3429"/>
                </a:lnTo>
                <a:lnTo>
                  <a:pt x="25273" y="6985"/>
                </a:lnTo>
                <a:lnTo>
                  <a:pt x="18923" y="10414"/>
                </a:lnTo>
                <a:lnTo>
                  <a:pt x="12700" y="13970"/>
                </a:lnTo>
                <a:lnTo>
                  <a:pt x="6350" y="17399"/>
                </a:lnTo>
                <a:lnTo>
                  <a:pt x="0" y="20955"/>
                </a:lnTo>
                <a:lnTo>
                  <a:pt x="634" y="22098"/>
                </a:lnTo>
                <a:lnTo>
                  <a:pt x="1142" y="23368"/>
                </a:lnTo>
                <a:lnTo>
                  <a:pt x="1777" y="24511"/>
                </a:lnTo>
                <a:lnTo>
                  <a:pt x="2285" y="25781"/>
                </a:lnTo>
                <a:lnTo>
                  <a:pt x="3555" y="28067"/>
                </a:lnTo>
                <a:lnTo>
                  <a:pt x="12700" y="22352"/>
                </a:lnTo>
                <a:lnTo>
                  <a:pt x="15875" y="20701"/>
                </a:lnTo>
                <a:lnTo>
                  <a:pt x="18923" y="19050"/>
                </a:lnTo>
                <a:lnTo>
                  <a:pt x="21335" y="18288"/>
                </a:lnTo>
                <a:lnTo>
                  <a:pt x="42417" y="18288"/>
                </a:lnTo>
                <a:lnTo>
                  <a:pt x="42544" y="5461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7778115" y="5349366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40" h="99695">
                <a:moveTo>
                  <a:pt x="37973" y="0"/>
                </a:moveTo>
                <a:lnTo>
                  <a:pt x="42799" y="0"/>
                </a:lnTo>
                <a:lnTo>
                  <a:pt x="42671" y="2921"/>
                </a:lnTo>
                <a:lnTo>
                  <a:pt x="42544" y="5461"/>
                </a:lnTo>
                <a:lnTo>
                  <a:pt x="42544" y="7620"/>
                </a:lnTo>
                <a:lnTo>
                  <a:pt x="42417" y="9906"/>
                </a:lnTo>
                <a:lnTo>
                  <a:pt x="42417" y="12065"/>
                </a:lnTo>
                <a:lnTo>
                  <a:pt x="42417" y="14224"/>
                </a:lnTo>
                <a:lnTo>
                  <a:pt x="42417" y="82296"/>
                </a:lnTo>
                <a:lnTo>
                  <a:pt x="42544" y="83439"/>
                </a:lnTo>
                <a:lnTo>
                  <a:pt x="42671" y="84582"/>
                </a:lnTo>
                <a:lnTo>
                  <a:pt x="42799" y="85598"/>
                </a:lnTo>
                <a:lnTo>
                  <a:pt x="43052" y="86360"/>
                </a:lnTo>
                <a:lnTo>
                  <a:pt x="43306" y="87122"/>
                </a:lnTo>
                <a:lnTo>
                  <a:pt x="43560" y="87884"/>
                </a:lnTo>
                <a:lnTo>
                  <a:pt x="43941" y="88392"/>
                </a:lnTo>
                <a:lnTo>
                  <a:pt x="44323" y="89027"/>
                </a:lnTo>
                <a:lnTo>
                  <a:pt x="44830" y="89408"/>
                </a:lnTo>
                <a:lnTo>
                  <a:pt x="45338" y="89916"/>
                </a:lnTo>
                <a:lnTo>
                  <a:pt x="45974" y="90551"/>
                </a:lnTo>
                <a:lnTo>
                  <a:pt x="46735" y="90932"/>
                </a:lnTo>
                <a:lnTo>
                  <a:pt x="47751" y="91313"/>
                </a:lnTo>
                <a:lnTo>
                  <a:pt x="48767" y="91694"/>
                </a:lnTo>
                <a:lnTo>
                  <a:pt x="50164" y="91948"/>
                </a:lnTo>
                <a:lnTo>
                  <a:pt x="51688" y="92202"/>
                </a:lnTo>
                <a:lnTo>
                  <a:pt x="53339" y="92329"/>
                </a:lnTo>
                <a:lnTo>
                  <a:pt x="55244" y="92583"/>
                </a:lnTo>
                <a:lnTo>
                  <a:pt x="57530" y="92710"/>
                </a:lnTo>
                <a:lnTo>
                  <a:pt x="59689" y="92837"/>
                </a:lnTo>
                <a:lnTo>
                  <a:pt x="62483" y="92964"/>
                </a:lnTo>
                <a:lnTo>
                  <a:pt x="65531" y="92964"/>
                </a:lnTo>
                <a:lnTo>
                  <a:pt x="65531" y="99695"/>
                </a:lnTo>
                <a:lnTo>
                  <a:pt x="4190" y="99695"/>
                </a:lnTo>
                <a:lnTo>
                  <a:pt x="4190" y="92964"/>
                </a:lnTo>
                <a:lnTo>
                  <a:pt x="7238" y="92837"/>
                </a:lnTo>
                <a:lnTo>
                  <a:pt x="9778" y="92710"/>
                </a:lnTo>
                <a:lnTo>
                  <a:pt x="11937" y="92583"/>
                </a:lnTo>
                <a:lnTo>
                  <a:pt x="14096" y="92456"/>
                </a:lnTo>
                <a:lnTo>
                  <a:pt x="15875" y="92329"/>
                </a:lnTo>
                <a:lnTo>
                  <a:pt x="17399" y="92075"/>
                </a:lnTo>
                <a:lnTo>
                  <a:pt x="18923" y="91821"/>
                </a:lnTo>
                <a:lnTo>
                  <a:pt x="20065" y="91567"/>
                </a:lnTo>
                <a:lnTo>
                  <a:pt x="25145" y="88773"/>
                </a:lnTo>
                <a:lnTo>
                  <a:pt x="25653" y="88265"/>
                </a:lnTo>
                <a:lnTo>
                  <a:pt x="27431" y="81026"/>
                </a:lnTo>
                <a:lnTo>
                  <a:pt x="27431" y="79248"/>
                </a:lnTo>
                <a:lnTo>
                  <a:pt x="27431" y="23749"/>
                </a:lnTo>
                <a:lnTo>
                  <a:pt x="27431" y="21717"/>
                </a:lnTo>
                <a:lnTo>
                  <a:pt x="27050" y="20320"/>
                </a:lnTo>
                <a:lnTo>
                  <a:pt x="26288" y="19558"/>
                </a:lnTo>
                <a:lnTo>
                  <a:pt x="25526" y="18669"/>
                </a:lnTo>
                <a:lnTo>
                  <a:pt x="24383" y="18288"/>
                </a:lnTo>
                <a:lnTo>
                  <a:pt x="22986" y="18288"/>
                </a:lnTo>
                <a:lnTo>
                  <a:pt x="21335" y="18288"/>
                </a:lnTo>
                <a:lnTo>
                  <a:pt x="18923" y="19050"/>
                </a:lnTo>
                <a:lnTo>
                  <a:pt x="15875" y="20701"/>
                </a:lnTo>
                <a:lnTo>
                  <a:pt x="12700" y="22352"/>
                </a:lnTo>
                <a:lnTo>
                  <a:pt x="8635" y="24892"/>
                </a:lnTo>
                <a:lnTo>
                  <a:pt x="3555" y="28067"/>
                </a:lnTo>
                <a:lnTo>
                  <a:pt x="2920" y="26924"/>
                </a:lnTo>
                <a:lnTo>
                  <a:pt x="2285" y="25781"/>
                </a:lnTo>
                <a:lnTo>
                  <a:pt x="1777" y="24511"/>
                </a:lnTo>
                <a:lnTo>
                  <a:pt x="1142" y="23368"/>
                </a:lnTo>
                <a:lnTo>
                  <a:pt x="634" y="22098"/>
                </a:lnTo>
                <a:lnTo>
                  <a:pt x="0" y="20955"/>
                </a:lnTo>
                <a:lnTo>
                  <a:pt x="6350" y="17399"/>
                </a:lnTo>
                <a:lnTo>
                  <a:pt x="12700" y="13970"/>
                </a:lnTo>
                <a:lnTo>
                  <a:pt x="18923" y="10414"/>
                </a:lnTo>
                <a:lnTo>
                  <a:pt x="25273" y="6985"/>
                </a:lnTo>
                <a:lnTo>
                  <a:pt x="31623" y="3429"/>
                </a:lnTo>
                <a:lnTo>
                  <a:pt x="3797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8001000" y="5256301"/>
            <a:ext cx="148590" cy="154660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8011286" y="5270500"/>
            <a:ext cx="139319" cy="144906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8197595" y="5282157"/>
            <a:ext cx="137947" cy="124232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8212963" y="5301996"/>
            <a:ext cx="119380" cy="104775"/>
          </a:xfrm>
          <a:custGeom>
            <a:avLst/>
            <a:gdLst/>
            <a:ahLst/>
            <a:cxnLst/>
            <a:rect l="l" t="t" r="r" b="b"/>
            <a:pathLst>
              <a:path w="119379" h="104775">
                <a:moveTo>
                  <a:pt x="102488" y="12572"/>
                </a:moveTo>
                <a:lnTo>
                  <a:pt x="78231" y="12572"/>
                </a:lnTo>
                <a:lnTo>
                  <a:pt x="80898" y="13588"/>
                </a:lnTo>
                <a:lnTo>
                  <a:pt x="84200" y="17906"/>
                </a:lnTo>
                <a:lnTo>
                  <a:pt x="84962" y="21462"/>
                </a:lnTo>
                <a:lnTo>
                  <a:pt x="84878" y="29082"/>
                </a:lnTo>
                <a:lnTo>
                  <a:pt x="84708" y="30860"/>
                </a:lnTo>
                <a:lnTo>
                  <a:pt x="83692" y="37210"/>
                </a:lnTo>
                <a:lnTo>
                  <a:pt x="82550" y="42036"/>
                </a:lnTo>
                <a:lnTo>
                  <a:pt x="80898" y="48640"/>
                </a:lnTo>
                <a:lnTo>
                  <a:pt x="73913" y="75818"/>
                </a:lnTo>
                <a:lnTo>
                  <a:pt x="72770" y="82549"/>
                </a:lnTo>
                <a:lnTo>
                  <a:pt x="83184" y="104520"/>
                </a:lnTo>
                <a:lnTo>
                  <a:pt x="93598" y="104520"/>
                </a:lnTo>
                <a:lnTo>
                  <a:pt x="98805" y="103123"/>
                </a:lnTo>
                <a:lnTo>
                  <a:pt x="103250" y="100075"/>
                </a:lnTo>
                <a:lnTo>
                  <a:pt x="107822" y="97027"/>
                </a:lnTo>
                <a:lnTo>
                  <a:pt x="112889" y="92455"/>
                </a:lnTo>
                <a:lnTo>
                  <a:pt x="94233" y="92455"/>
                </a:lnTo>
                <a:lnTo>
                  <a:pt x="92709" y="91820"/>
                </a:lnTo>
                <a:lnTo>
                  <a:pt x="90931" y="89280"/>
                </a:lnTo>
                <a:lnTo>
                  <a:pt x="90423" y="87248"/>
                </a:lnTo>
                <a:lnTo>
                  <a:pt x="90423" y="81152"/>
                </a:lnTo>
                <a:lnTo>
                  <a:pt x="91439" y="75818"/>
                </a:lnTo>
                <a:lnTo>
                  <a:pt x="102234" y="32257"/>
                </a:lnTo>
                <a:lnTo>
                  <a:pt x="103250" y="25907"/>
                </a:lnTo>
                <a:lnTo>
                  <a:pt x="103250" y="14858"/>
                </a:lnTo>
                <a:lnTo>
                  <a:pt x="102488" y="12572"/>
                </a:lnTo>
                <a:close/>
              </a:path>
              <a:path w="119379" h="104775">
                <a:moveTo>
                  <a:pt x="45084" y="12191"/>
                </a:moveTo>
                <a:lnTo>
                  <a:pt x="24891" y="12191"/>
                </a:lnTo>
                <a:lnTo>
                  <a:pt x="26415" y="12826"/>
                </a:lnTo>
                <a:lnTo>
                  <a:pt x="28193" y="15366"/>
                </a:lnTo>
                <a:lnTo>
                  <a:pt x="28701" y="17398"/>
                </a:lnTo>
                <a:lnTo>
                  <a:pt x="28701" y="23875"/>
                </a:lnTo>
                <a:lnTo>
                  <a:pt x="27812" y="29082"/>
                </a:lnTo>
                <a:lnTo>
                  <a:pt x="26259" y="36067"/>
                </a:lnTo>
                <a:lnTo>
                  <a:pt x="10921" y="102869"/>
                </a:lnTo>
                <a:lnTo>
                  <a:pt x="29209" y="102869"/>
                </a:lnTo>
                <a:lnTo>
                  <a:pt x="39242" y="57149"/>
                </a:lnTo>
                <a:lnTo>
                  <a:pt x="40639" y="50545"/>
                </a:lnTo>
                <a:lnTo>
                  <a:pt x="42544" y="45084"/>
                </a:lnTo>
                <a:lnTo>
                  <a:pt x="45084" y="40385"/>
                </a:lnTo>
                <a:lnTo>
                  <a:pt x="47243" y="36067"/>
                </a:lnTo>
                <a:lnTo>
                  <a:pt x="50291" y="31495"/>
                </a:lnTo>
                <a:lnTo>
                  <a:pt x="52526" y="28828"/>
                </a:lnTo>
                <a:lnTo>
                  <a:pt x="43814" y="28828"/>
                </a:lnTo>
                <a:lnTo>
                  <a:pt x="42544" y="28320"/>
                </a:lnTo>
                <a:lnTo>
                  <a:pt x="44322" y="23748"/>
                </a:lnTo>
                <a:lnTo>
                  <a:pt x="45037" y="19938"/>
                </a:lnTo>
                <a:lnTo>
                  <a:pt x="45084" y="12191"/>
                </a:lnTo>
                <a:close/>
              </a:path>
              <a:path w="119379" h="104775">
                <a:moveTo>
                  <a:pt x="113029" y="79882"/>
                </a:moveTo>
                <a:lnTo>
                  <a:pt x="108711" y="84835"/>
                </a:lnTo>
                <a:lnTo>
                  <a:pt x="105282" y="88137"/>
                </a:lnTo>
                <a:lnTo>
                  <a:pt x="102996" y="89788"/>
                </a:lnTo>
                <a:lnTo>
                  <a:pt x="100583" y="91566"/>
                </a:lnTo>
                <a:lnTo>
                  <a:pt x="98297" y="92455"/>
                </a:lnTo>
                <a:lnTo>
                  <a:pt x="112889" y="92455"/>
                </a:lnTo>
                <a:lnTo>
                  <a:pt x="113149" y="92201"/>
                </a:lnTo>
                <a:lnTo>
                  <a:pt x="119125" y="85851"/>
                </a:lnTo>
                <a:lnTo>
                  <a:pt x="113029" y="79882"/>
                </a:lnTo>
                <a:close/>
              </a:path>
              <a:path w="119379" h="104775">
                <a:moveTo>
                  <a:pt x="89407" y="126"/>
                </a:moveTo>
                <a:lnTo>
                  <a:pt x="76200" y="126"/>
                </a:lnTo>
                <a:lnTo>
                  <a:pt x="69850" y="2539"/>
                </a:lnTo>
                <a:lnTo>
                  <a:pt x="43814" y="28828"/>
                </a:lnTo>
                <a:lnTo>
                  <a:pt x="52526" y="28828"/>
                </a:lnTo>
                <a:lnTo>
                  <a:pt x="54228" y="26796"/>
                </a:lnTo>
                <a:lnTo>
                  <a:pt x="58038" y="21970"/>
                </a:lnTo>
                <a:lnTo>
                  <a:pt x="61594" y="18414"/>
                </a:lnTo>
                <a:lnTo>
                  <a:pt x="65023" y="16128"/>
                </a:lnTo>
                <a:lnTo>
                  <a:pt x="68452" y="13715"/>
                </a:lnTo>
                <a:lnTo>
                  <a:pt x="71627" y="12572"/>
                </a:lnTo>
                <a:lnTo>
                  <a:pt x="102488" y="12572"/>
                </a:lnTo>
                <a:lnTo>
                  <a:pt x="101472" y="9524"/>
                </a:lnTo>
                <a:lnTo>
                  <a:pt x="97916" y="5841"/>
                </a:lnTo>
                <a:lnTo>
                  <a:pt x="94487" y="2031"/>
                </a:lnTo>
                <a:lnTo>
                  <a:pt x="89407" y="126"/>
                </a:lnTo>
                <a:close/>
              </a:path>
              <a:path w="119379" h="104775">
                <a:moveTo>
                  <a:pt x="35178" y="0"/>
                </a:moveTo>
                <a:lnTo>
                  <a:pt x="25400" y="0"/>
                </a:lnTo>
                <a:lnTo>
                  <a:pt x="20446" y="1523"/>
                </a:lnTo>
                <a:lnTo>
                  <a:pt x="16128" y="4317"/>
                </a:lnTo>
                <a:lnTo>
                  <a:pt x="11937" y="7238"/>
                </a:lnTo>
                <a:lnTo>
                  <a:pt x="6476" y="11937"/>
                </a:lnTo>
                <a:lnTo>
                  <a:pt x="0" y="18795"/>
                </a:lnTo>
                <a:lnTo>
                  <a:pt x="6095" y="24637"/>
                </a:lnTo>
                <a:lnTo>
                  <a:pt x="10286" y="19938"/>
                </a:lnTo>
                <a:lnTo>
                  <a:pt x="13588" y="16763"/>
                </a:lnTo>
                <a:lnTo>
                  <a:pt x="16001" y="14858"/>
                </a:lnTo>
                <a:lnTo>
                  <a:pt x="18414" y="13080"/>
                </a:lnTo>
                <a:lnTo>
                  <a:pt x="20700" y="12191"/>
                </a:lnTo>
                <a:lnTo>
                  <a:pt x="45084" y="12191"/>
                </a:lnTo>
                <a:lnTo>
                  <a:pt x="45084" y="11175"/>
                </a:lnTo>
                <a:lnTo>
                  <a:pt x="43814" y="7365"/>
                </a:lnTo>
                <a:lnTo>
                  <a:pt x="38734" y="1523"/>
                </a:lnTo>
                <a:lnTo>
                  <a:pt x="3517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8212963" y="5301996"/>
            <a:ext cx="119380" cy="104775"/>
          </a:xfrm>
          <a:custGeom>
            <a:avLst/>
            <a:gdLst/>
            <a:ahLst/>
            <a:cxnLst/>
            <a:rect l="l" t="t" r="r" b="b"/>
            <a:pathLst>
              <a:path w="119379" h="104775">
                <a:moveTo>
                  <a:pt x="30733" y="0"/>
                </a:moveTo>
                <a:lnTo>
                  <a:pt x="35178" y="0"/>
                </a:lnTo>
                <a:lnTo>
                  <a:pt x="38734" y="1523"/>
                </a:lnTo>
                <a:lnTo>
                  <a:pt x="41275" y="4444"/>
                </a:lnTo>
                <a:lnTo>
                  <a:pt x="43814" y="7365"/>
                </a:lnTo>
                <a:lnTo>
                  <a:pt x="45084" y="11175"/>
                </a:lnTo>
                <a:lnTo>
                  <a:pt x="45084" y="15874"/>
                </a:lnTo>
                <a:lnTo>
                  <a:pt x="45084" y="19684"/>
                </a:lnTo>
                <a:lnTo>
                  <a:pt x="44322" y="23748"/>
                </a:lnTo>
                <a:lnTo>
                  <a:pt x="42544" y="28320"/>
                </a:lnTo>
                <a:lnTo>
                  <a:pt x="43814" y="28828"/>
                </a:lnTo>
                <a:lnTo>
                  <a:pt x="76200" y="126"/>
                </a:lnTo>
                <a:lnTo>
                  <a:pt x="82803" y="126"/>
                </a:lnTo>
                <a:lnTo>
                  <a:pt x="89407" y="126"/>
                </a:lnTo>
                <a:lnTo>
                  <a:pt x="94487" y="2031"/>
                </a:lnTo>
                <a:lnTo>
                  <a:pt x="97916" y="5841"/>
                </a:lnTo>
                <a:lnTo>
                  <a:pt x="101472" y="9524"/>
                </a:lnTo>
                <a:lnTo>
                  <a:pt x="103250" y="14858"/>
                </a:lnTo>
                <a:lnTo>
                  <a:pt x="103250" y="21462"/>
                </a:lnTo>
                <a:lnTo>
                  <a:pt x="103250" y="25907"/>
                </a:lnTo>
                <a:lnTo>
                  <a:pt x="102234" y="32257"/>
                </a:lnTo>
                <a:lnTo>
                  <a:pt x="100202" y="40385"/>
                </a:lnTo>
                <a:lnTo>
                  <a:pt x="93344" y="68071"/>
                </a:lnTo>
                <a:lnTo>
                  <a:pt x="91439" y="75818"/>
                </a:lnTo>
                <a:lnTo>
                  <a:pt x="90423" y="81152"/>
                </a:lnTo>
                <a:lnTo>
                  <a:pt x="90423" y="84327"/>
                </a:lnTo>
                <a:lnTo>
                  <a:pt x="90423" y="87248"/>
                </a:lnTo>
                <a:lnTo>
                  <a:pt x="90931" y="89280"/>
                </a:lnTo>
                <a:lnTo>
                  <a:pt x="91820" y="90550"/>
                </a:lnTo>
                <a:lnTo>
                  <a:pt x="92709" y="91820"/>
                </a:lnTo>
                <a:lnTo>
                  <a:pt x="94233" y="92455"/>
                </a:lnTo>
                <a:lnTo>
                  <a:pt x="96138" y="92455"/>
                </a:lnTo>
                <a:lnTo>
                  <a:pt x="98297" y="92455"/>
                </a:lnTo>
                <a:lnTo>
                  <a:pt x="100583" y="91566"/>
                </a:lnTo>
                <a:lnTo>
                  <a:pt x="102996" y="89788"/>
                </a:lnTo>
                <a:lnTo>
                  <a:pt x="105282" y="88137"/>
                </a:lnTo>
                <a:lnTo>
                  <a:pt x="108711" y="84835"/>
                </a:lnTo>
                <a:lnTo>
                  <a:pt x="113029" y="79882"/>
                </a:lnTo>
                <a:lnTo>
                  <a:pt x="119125" y="85851"/>
                </a:lnTo>
                <a:lnTo>
                  <a:pt x="113029" y="92328"/>
                </a:lnTo>
                <a:lnTo>
                  <a:pt x="107822" y="97027"/>
                </a:lnTo>
                <a:lnTo>
                  <a:pt x="103250" y="100075"/>
                </a:lnTo>
                <a:lnTo>
                  <a:pt x="98805" y="103123"/>
                </a:lnTo>
                <a:lnTo>
                  <a:pt x="93598" y="104520"/>
                </a:lnTo>
                <a:lnTo>
                  <a:pt x="87883" y="104520"/>
                </a:lnTo>
                <a:lnTo>
                  <a:pt x="83184" y="104520"/>
                </a:lnTo>
                <a:lnTo>
                  <a:pt x="79628" y="102869"/>
                </a:lnTo>
                <a:lnTo>
                  <a:pt x="76834" y="99694"/>
                </a:lnTo>
                <a:lnTo>
                  <a:pt x="74040" y="96392"/>
                </a:lnTo>
                <a:lnTo>
                  <a:pt x="72770" y="92201"/>
                </a:lnTo>
                <a:lnTo>
                  <a:pt x="72770" y="87121"/>
                </a:lnTo>
                <a:lnTo>
                  <a:pt x="72770" y="82549"/>
                </a:lnTo>
                <a:lnTo>
                  <a:pt x="73913" y="75818"/>
                </a:lnTo>
                <a:lnTo>
                  <a:pt x="76200" y="66928"/>
                </a:lnTo>
                <a:lnTo>
                  <a:pt x="80898" y="48640"/>
                </a:lnTo>
                <a:lnTo>
                  <a:pt x="84962" y="28193"/>
                </a:lnTo>
                <a:lnTo>
                  <a:pt x="84962" y="26288"/>
                </a:lnTo>
                <a:lnTo>
                  <a:pt x="84962" y="21462"/>
                </a:lnTo>
                <a:lnTo>
                  <a:pt x="84200" y="17906"/>
                </a:lnTo>
                <a:lnTo>
                  <a:pt x="82550" y="15747"/>
                </a:lnTo>
                <a:lnTo>
                  <a:pt x="80898" y="13588"/>
                </a:lnTo>
                <a:lnTo>
                  <a:pt x="78231" y="12572"/>
                </a:lnTo>
                <a:lnTo>
                  <a:pt x="74675" y="12572"/>
                </a:lnTo>
                <a:lnTo>
                  <a:pt x="71627" y="12572"/>
                </a:lnTo>
                <a:lnTo>
                  <a:pt x="68452" y="13715"/>
                </a:lnTo>
                <a:lnTo>
                  <a:pt x="65023" y="16128"/>
                </a:lnTo>
                <a:lnTo>
                  <a:pt x="61594" y="18414"/>
                </a:lnTo>
                <a:lnTo>
                  <a:pt x="58038" y="21970"/>
                </a:lnTo>
                <a:lnTo>
                  <a:pt x="54228" y="26796"/>
                </a:lnTo>
                <a:lnTo>
                  <a:pt x="50291" y="31495"/>
                </a:lnTo>
                <a:lnTo>
                  <a:pt x="47243" y="36067"/>
                </a:lnTo>
                <a:lnTo>
                  <a:pt x="44957" y="40639"/>
                </a:lnTo>
                <a:lnTo>
                  <a:pt x="42544" y="45084"/>
                </a:lnTo>
                <a:lnTo>
                  <a:pt x="40639" y="50545"/>
                </a:lnTo>
                <a:lnTo>
                  <a:pt x="39242" y="57149"/>
                </a:lnTo>
                <a:lnTo>
                  <a:pt x="29209" y="102869"/>
                </a:lnTo>
                <a:lnTo>
                  <a:pt x="10921" y="102869"/>
                </a:lnTo>
                <a:lnTo>
                  <a:pt x="26288" y="35940"/>
                </a:lnTo>
                <a:lnTo>
                  <a:pt x="27812" y="29082"/>
                </a:lnTo>
                <a:lnTo>
                  <a:pt x="28701" y="23875"/>
                </a:lnTo>
                <a:lnTo>
                  <a:pt x="28701" y="20192"/>
                </a:lnTo>
                <a:lnTo>
                  <a:pt x="28701" y="17398"/>
                </a:lnTo>
                <a:lnTo>
                  <a:pt x="28193" y="15366"/>
                </a:lnTo>
                <a:lnTo>
                  <a:pt x="27304" y="14096"/>
                </a:lnTo>
                <a:lnTo>
                  <a:pt x="26415" y="12826"/>
                </a:lnTo>
                <a:lnTo>
                  <a:pt x="24891" y="12191"/>
                </a:lnTo>
                <a:lnTo>
                  <a:pt x="22986" y="12191"/>
                </a:lnTo>
                <a:lnTo>
                  <a:pt x="20700" y="12191"/>
                </a:lnTo>
                <a:lnTo>
                  <a:pt x="6095" y="24637"/>
                </a:lnTo>
                <a:lnTo>
                  <a:pt x="0" y="18795"/>
                </a:lnTo>
                <a:lnTo>
                  <a:pt x="25400" y="0"/>
                </a:lnTo>
                <a:lnTo>
                  <a:pt x="3073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8328659" y="5329399"/>
            <a:ext cx="84581" cy="11966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8343518" y="5349366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40" h="99695">
                <a:moveTo>
                  <a:pt x="42417" y="18288"/>
                </a:moveTo>
                <a:lnTo>
                  <a:pt x="24383" y="18288"/>
                </a:lnTo>
                <a:lnTo>
                  <a:pt x="25526" y="18669"/>
                </a:lnTo>
                <a:lnTo>
                  <a:pt x="26288" y="19558"/>
                </a:lnTo>
                <a:lnTo>
                  <a:pt x="27050" y="20320"/>
                </a:lnTo>
                <a:lnTo>
                  <a:pt x="27224" y="20955"/>
                </a:lnTo>
                <a:lnTo>
                  <a:pt x="27304" y="82550"/>
                </a:lnTo>
                <a:lnTo>
                  <a:pt x="27177" y="83693"/>
                </a:lnTo>
                <a:lnTo>
                  <a:pt x="4190" y="92964"/>
                </a:lnTo>
                <a:lnTo>
                  <a:pt x="4190" y="99695"/>
                </a:lnTo>
                <a:lnTo>
                  <a:pt x="65531" y="99695"/>
                </a:lnTo>
                <a:lnTo>
                  <a:pt x="65531" y="92964"/>
                </a:lnTo>
                <a:lnTo>
                  <a:pt x="62483" y="92964"/>
                </a:lnTo>
                <a:lnTo>
                  <a:pt x="59689" y="92837"/>
                </a:lnTo>
                <a:lnTo>
                  <a:pt x="55245" y="92583"/>
                </a:lnTo>
                <a:lnTo>
                  <a:pt x="53339" y="92329"/>
                </a:lnTo>
                <a:lnTo>
                  <a:pt x="51688" y="92202"/>
                </a:lnTo>
                <a:lnTo>
                  <a:pt x="48767" y="91694"/>
                </a:lnTo>
                <a:lnTo>
                  <a:pt x="46735" y="90932"/>
                </a:lnTo>
                <a:lnTo>
                  <a:pt x="45974" y="90551"/>
                </a:lnTo>
                <a:lnTo>
                  <a:pt x="44830" y="89408"/>
                </a:lnTo>
                <a:lnTo>
                  <a:pt x="44323" y="89027"/>
                </a:lnTo>
                <a:lnTo>
                  <a:pt x="43941" y="88392"/>
                </a:lnTo>
                <a:lnTo>
                  <a:pt x="43560" y="87884"/>
                </a:lnTo>
                <a:lnTo>
                  <a:pt x="42799" y="85598"/>
                </a:lnTo>
                <a:lnTo>
                  <a:pt x="42447" y="82550"/>
                </a:lnTo>
                <a:lnTo>
                  <a:pt x="42417" y="18288"/>
                </a:lnTo>
                <a:close/>
              </a:path>
              <a:path w="66040" h="99695">
                <a:moveTo>
                  <a:pt x="42799" y="0"/>
                </a:moveTo>
                <a:lnTo>
                  <a:pt x="37973" y="0"/>
                </a:lnTo>
                <a:lnTo>
                  <a:pt x="31623" y="3429"/>
                </a:lnTo>
                <a:lnTo>
                  <a:pt x="25273" y="6985"/>
                </a:lnTo>
                <a:lnTo>
                  <a:pt x="18923" y="10414"/>
                </a:lnTo>
                <a:lnTo>
                  <a:pt x="12700" y="13970"/>
                </a:lnTo>
                <a:lnTo>
                  <a:pt x="6350" y="17399"/>
                </a:lnTo>
                <a:lnTo>
                  <a:pt x="0" y="20955"/>
                </a:lnTo>
                <a:lnTo>
                  <a:pt x="634" y="22098"/>
                </a:lnTo>
                <a:lnTo>
                  <a:pt x="1142" y="23368"/>
                </a:lnTo>
                <a:lnTo>
                  <a:pt x="1777" y="24511"/>
                </a:lnTo>
                <a:lnTo>
                  <a:pt x="2285" y="25781"/>
                </a:lnTo>
                <a:lnTo>
                  <a:pt x="3555" y="28067"/>
                </a:lnTo>
                <a:lnTo>
                  <a:pt x="12700" y="22352"/>
                </a:lnTo>
                <a:lnTo>
                  <a:pt x="15875" y="20701"/>
                </a:lnTo>
                <a:lnTo>
                  <a:pt x="18923" y="19050"/>
                </a:lnTo>
                <a:lnTo>
                  <a:pt x="21335" y="18288"/>
                </a:lnTo>
                <a:lnTo>
                  <a:pt x="42417" y="18288"/>
                </a:lnTo>
                <a:lnTo>
                  <a:pt x="42417" y="9906"/>
                </a:lnTo>
                <a:lnTo>
                  <a:pt x="42545" y="7620"/>
                </a:lnTo>
                <a:lnTo>
                  <a:pt x="42639" y="3429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8343518" y="5349366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40" h="99695">
                <a:moveTo>
                  <a:pt x="37973" y="0"/>
                </a:moveTo>
                <a:lnTo>
                  <a:pt x="42799" y="0"/>
                </a:lnTo>
                <a:lnTo>
                  <a:pt x="42672" y="2921"/>
                </a:lnTo>
                <a:lnTo>
                  <a:pt x="42545" y="5461"/>
                </a:lnTo>
                <a:lnTo>
                  <a:pt x="42545" y="7620"/>
                </a:lnTo>
                <a:lnTo>
                  <a:pt x="42417" y="9906"/>
                </a:lnTo>
                <a:lnTo>
                  <a:pt x="42417" y="12065"/>
                </a:lnTo>
                <a:lnTo>
                  <a:pt x="42417" y="14224"/>
                </a:lnTo>
                <a:lnTo>
                  <a:pt x="42417" y="82296"/>
                </a:lnTo>
                <a:lnTo>
                  <a:pt x="42545" y="83439"/>
                </a:lnTo>
                <a:lnTo>
                  <a:pt x="42672" y="84582"/>
                </a:lnTo>
                <a:lnTo>
                  <a:pt x="42799" y="85598"/>
                </a:lnTo>
                <a:lnTo>
                  <a:pt x="43052" y="86360"/>
                </a:lnTo>
                <a:lnTo>
                  <a:pt x="43306" y="87122"/>
                </a:lnTo>
                <a:lnTo>
                  <a:pt x="43560" y="87884"/>
                </a:lnTo>
                <a:lnTo>
                  <a:pt x="43941" y="88392"/>
                </a:lnTo>
                <a:lnTo>
                  <a:pt x="44323" y="89027"/>
                </a:lnTo>
                <a:lnTo>
                  <a:pt x="44830" y="89408"/>
                </a:lnTo>
                <a:lnTo>
                  <a:pt x="45338" y="89916"/>
                </a:lnTo>
                <a:lnTo>
                  <a:pt x="45974" y="90551"/>
                </a:lnTo>
                <a:lnTo>
                  <a:pt x="46735" y="90932"/>
                </a:lnTo>
                <a:lnTo>
                  <a:pt x="47751" y="91313"/>
                </a:lnTo>
                <a:lnTo>
                  <a:pt x="48767" y="91694"/>
                </a:lnTo>
                <a:lnTo>
                  <a:pt x="50164" y="91948"/>
                </a:lnTo>
                <a:lnTo>
                  <a:pt x="51688" y="92202"/>
                </a:lnTo>
                <a:lnTo>
                  <a:pt x="53339" y="92329"/>
                </a:lnTo>
                <a:lnTo>
                  <a:pt x="55245" y="92583"/>
                </a:lnTo>
                <a:lnTo>
                  <a:pt x="57530" y="92710"/>
                </a:lnTo>
                <a:lnTo>
                  <a:pt x="59689" y="92837"/>
                </a:lnTo>
                <a:lnTo>
                  <a:pt x="62483" y="92964"/>
                </a:lnTo>
                <a:lnTo>
                  <a:pt x="65531" y="92964"/>
                </a:lnTo>
                <a:lnTo>
                  <a:pt x="65531" y="99695"/>
                </a:lnTo>
                <a:lnTo>
                  <a:pt x="4190" y="99695"/>
                </a:lnTo>
                <a:lnTo>
                  <a:pt x="4190" y="92964"/>
                </a:lnTo>
                <a:lnTo>
                  <a:pt x="7238" y="92837"/>
                </a:lnTo>
                <a:lnTo>
                  <a:pt x="9778" y="92710"/>
                </a:lnTo>
                <a:lnTo>
                  <a:pt x="11937" y="92583"/>
                </a:lnTo>
                <a:lnTo>
                  <a:pt x="14097" y="92456"/>
                </a:lnTo>
                <a:lnTo>
                  <a:pt x="15875" y="92329"/>
                </a:lnTo>
                <a:lnTo>
                  <a:pt x="17399" y="92075"/>
                </a:lnTo>
                <a:lnTo>
                  <a:pt x="18923" y="91821"/>
                </a:lnTo>
                <a:lnTo>
                  <a:pt x="20065" y="91567"/>
                </a:lnTo>
                <a:lnTo>
                  <a:pt x="20954" y="91313"/>
                </a:lnTo>
                <a:lnTo>
                  <a:pt x="21844" y="91059"/>
                </a:lnTo>
                <a:lnTo>
                  <a:pt x="22605" y="90678"/>
                </a:lnTo>
                <a:lnTo>
                  <a:pt x="23367" y="90297"/>
                </a:lnTo>
                <a:lnTo>
                  <a:pt x="27431" y="81026"/>
                </a:lnTo>
                <a:lnTo>
                  <a:pt x="27431" y="79248"/>
                </a:lnTo>
                <a:lnTo>
                  <a:pt x="27431" y="23749"/>
                </a:lnTo>
                <a:lnTo>
                  <a:pt x="27431" y="21717"/>
                </a:lnTo>
                <a:lnTo>
                  <a:pt x="27050" y="20320"/>
                </a:lnTo>
                <a:lnTo>
                  <a:pt x="26288" y="19558"/>
                </a:lnTo>
                <a:lnTo>
                  <a:pt x="25526" y="18669"/>
                </a:lnTo>
                <a:lnTo>
                  <a:pt x="24383" y="18288"/>
                </a:lnTo>
                <a:lnTo>
                  <a:pt x="22986" y="18288"/>
                </a:lnTo>
                <a:lnTo>
                  <a:pt x="21335" y="18288"/>
                </a:lnTo>
                <a:lnTo>
                  <a:pt x="18923" y="19050"/>
                </a:lnTo>
                <a:lnTo>
                  <a:pt x="15875" y="20701"/>
                </a:lnTo>
                <a:lnTo>
                  <a:pt x="12700" y="22352"/>
                </a:lnTo>
                <a:lnTo>
                  <a:pt x="8635" y="24892"/>
                </a:lnTo>
                <a:lnTo>
                  <a:pt x="3555" y="28067"/>
                </a:lnTo>
                <a:lnTo>
                  <a:pt x="2921" y="26924"/>
                </a:lnTo>
                <a:lnTo>
                  <a:pt x="2285" y="25781"/>
                </a:lnTo>
                <a:lnTo>
                  <a:pt x="1777" y="24511"/>
                </a:lnTo>
                <a:lnTo>
                  <a:pt x="1142" y="23368"/>
                </a:lnTo>
                <a:lnTo>
                  <a:pt x="634" y="22098"/>
                </a:lnTo>
                <a:lnTo>
                  <a:pt x="0" y="20955"/>
                </a:lnTo>
                <a:lnTo>
                  <a:pt x="6350" y="17399"/>
                </a:lnTo>
                <a:lnTo>
                  <a:pt x="12700" y="13970"/>
                </a:lnTo>
                <a:lnTo>
                  <a:pt x="18923" y="10414"/>
                </a:lnTo>
                <a:lnTo>
                  <a:pt x="25273" y="6985"/>
                </a:lnTo>
                <a:lnTo>
                  <a:pt x="31623" y="3429"/>
                </a:lnTo>
                <a:lnTo>
                  <a:pt x="3797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8417052" y="5361480"/>
            <a:ext cx="51117" cy="7234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8432418" y="5380354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3" y="0"/>
                </a:lnTo>
                <a:lnTo>
                  <a:pt x="12191" y="5207"/>
                </a:lnTo>
                <a:lnTo>
                  <a:pt x="12300" y="9779"/>
                </a:lnTo>
                <a:lnTo>
                  <a:pt x="12319" y="21082"/>
                </a:lnTo>
                <a:lnTo>
                  <a:pt x="12064" y="25400"/>
                </a:lnTo>
                <a:lnTo>
                  <a:pt x="11302" y="28829"/>
                </a:lnTo>
                <a:lnTo>
                  <a:pt x="10667" y="32258"/>
                </a:lnTo>
                <a:lnTo>
                  <a:pt x="0" y="47244"/>
                </a:lnTo>
                <a:lnTo>
                  <a:pt x="5714" y="53721"/>
                </a:lnTo>
                <a:lnTo>
                  <a:pt x="12191" y="48768"/>
                </a:lnTo>
                <a:lnTo>
                  <a:pt x="17272" y="44323"/>
                </a:lnTo>
                <a:lnTo>
                  <a:pt x="20954" y="40259"/>
                </a:lnTo>
                <a:lnTo>
                  <a:pt x="24637" y="36322"/>
                </a:lnTo>
                <a:lnTo>
                  <a:pt x="27431" y="32131"/>
                </a:lnTo>
                <a:lnTo>
                  <a:pt x="30733" y="24003"/>
                </a:lnTo>
                <a:lnTo>
                  <a:pt x="31623" y="19558"/>
                </a:lnTo>
                <a:lnTo>
                  <a:pt x="31623" y="9779"/>
                </a:lnTo>
                <a:lnTo>
                  <a:pt x="31114" y="4953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8432418" y="5380354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3" y="0"/>
                </a:moveTo>
                <a:lnTo>
                  <a:pt x="30099" y="0"/>
                </a:lnTo>
                <a:lnTo>
                  <a:pt x="31114" y="4953"/>
                </a:lnTo>
                <a:lnTo>
                  <a:pt x="31623" y="9779"/>
                </a:lnTo>
                <a:lnTo>
                  <a:pt x="31623" y="14605"/>
                </a:lnTo>
                <a:lnTo>
                  <a:pt x="31623" y="19558"/>
                </a:lnTo>
                <a:lnTo>
                  <a:pt x="30733" y="24003"/>
                </a:lnTo>
                <a:lnTo>
                  <a:pt x="29082" y="28067"/>
                </a:lnTo>
                <a:lnTo>
                  <a:pt x="27431" y="32131"/>
                </a:lnTo>
                <a:lnTo>
                  <a:pt x="24637" y="36322"/>
                </a:lnTo>
                <a:lnTo>
                  <a:pt x="20954" y="40259"/>
                </a:lnTo>
                <a:lnTo>
                  <a:pt x="17272" y="44323"/>
                </a:lnTo>
                <a:lnTo>
                  <a:pt x="12191" y="48768"/>
                </a:lnTo>
                <a:lnTo>
                  <a:pt x="5714" y="53721"/>
                </a:lnTo>
                <a:lnTo>
                  <a:pt x="0" y="47244"/>
                </a:lnTo>
                <a:lnTo>
                  <a:pt x="3555" y="43815"/>
                </a:lnTo>
                <a:lnTo>
                  <a:pt x="6223" y="40767"/>
                </a:lnTo>
                <a:lnTo>
                  <a:pt x="7874" y="38100"/>
                </a:lnTo>
                <a:lnTo>
                  <a:pt x="9398" y="35433"/>
                </a:lnTo>
                <a:lnTo>
                  <a:pt x="10667" y="32258"/>
                </a:lnTo>
                <a:lnTo>
                  <a:pt x="11302" y="28829"/>
                </a:lnTo>
                <a:lnTo>
                  <a:pt x="12064" y="25400"/>
                </a:lnTo>
                <a:lnTo>
                  <a:pt x="12319" y="21082"/>
                </a:lnTo>
                <a:lnTo>
                  <a:pt x="12319" y="15875"/>
                </a:lnTo>
                <a:lnTo>
                  <a:pt x="12319" y="10541"/>
                </a:lnTo>
                <a:lnTo>
                  <a:pt x="12191" y="5207"/>
                </a:lnTo>
                <a:lnTo>
                  <a:pt x="116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8520683" y="5361432"/>
            <a:ext cx="144018" cy="4343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8639047" y="5380354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4">
                <a:moveTo>
                  <a:pt x="21335" y="0"/>
                </a:moveTo>
                <a:lnTo>
                  <a:pt x="0" y="0"/>
                </a:lnTo>
                <a:lnTo>
                  <a:pt x="0" y="24511"/>
                </a:lnTo>
                <a:lnTo>
                  <a:pt x="21335" y="24511"/>
                </a:lnTo>
                <a:lnTo>
                  <a:pt x="2133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8587231" y="5380354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4">
                <a:moveTo>
                  <a:pt x="21336" y="0"/>
                </a:moveTo>
                <a:lnTo>
                  <a:pt x="0" y="0"/>
                </a:lnTo>
                <a:lnTo>
                  <a:pt x="0" y="24511"/>
                </a:lnTo>
                <a:lnTo>
                  <a:pt x="21336" y="24511"/>
                </a:lnTo>
                <a:lnTo>
                  <a:pt x="213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8535416" y="5380354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4">
                <a:moveTo>
                  <a:pt x="21335" y="0"/>
                </a:moveTo>
                <a:lnTo>
                  <a:pt x="0" y="0"/>
                </a:lnTo>
                <a:lnTo>
                  <a:pt x="0" y="24511"/>
                </a:lnTo>
                <a:lnTo>
                  <a:pt x="21335" y="24511"/>
                </a:lnTo>
                <a:lnTo>
                  <a:pt x="2133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8639047" y="5380354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4">
                <a:moveTo>
                  <a:pt x="0" y="0"/>
                </a:moveTo>
                <a:lnTo>
                  <a:pt x="21335" y="0"/>
                </a:lnTo>
                <a:lnTo>
                  <a:pt x="21335" y="24511"/>
                </a:lnTo>
                <a:lnTo>
                  <a:pt x="0" y="245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8587231" y="5380354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4">
                <a:moveTo>
                  <a:pt x="0" y="0"/>
                </a:moveTo>
                <a:lnTo>
                  <a:pt x="21336" y="0"/>
                </a:lnTo>
                <a:lnTo>
                  <a:pt x="21336" y="24511"/>
                </a:lnTo>
                <a:lnTo>
                  <a:pt x="0" y="245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8535416" y="5380354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4">
                <a:moveTo>
                  <a:pt x="0" y="0"/>
                </a:moveTo>
                <a:lnTo>
                  <a:pt x="21335" y="0"/>
                </a:lnTo>
                <a:lnTo>
                  <a:pt x="21335" y="24511"/>
                </a:lnTo>
                <a:lnTo>
                  <a:pt x="0" y="2451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8694419" y="5361480"/>
            <a:ext cx="51117" cy="7234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8709786" y="5380354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4" y="0"/>
                </a:lnTo>
                <a:lnTo>
                  <a:pt x="12192" y="5207"/>
                </a:lnTo>
                <a:lnTo>
                  <a:pt x="12319" y="21082"/>
                </a:lnTo>
                <a:lnTo>
                  <a:pt x="12065" y="25400"/>
                </a:lnTo>
                <a:lnTo>
                  <a:pt x="11303" y="28829"/>
                </a:lnTo>
                <a:lnTo>
                  <a:pt x="10668" y="32258"/>
                </a:lnTo>
                <a:lnTo>
                  <a:pt x="0" y="47244"/>
                </a:lnTo>
                <a:lnTo>
                  <a:pt x="5715" y="53721"/>
                </a:lnTo>
                <a:lnTo>
                  <a:pt x="12192" y="48768"/>
                </a:lnTo>
                <a:lnTo>
                  <a:pt x="17272" y="44323"/>
                </a:lnTo>
                <a:lnTo>
                  <a:pt x="20955" y="40259"/>
                </a:lnTo>
                <a:lnTo>
                  <a:pt x="24638" y="36322"/>
                </a:lnTo>
                <a:lnTo>
                  <a:pt x="27432" y="32131"/>
                </a:lnTo>
                <a:lnTo>
                  <a:pt x="30734" y="24003"/>
                </a:lnTo>
                <a:lnTo>
                  <a:pt x="31623" y="19558"/>
                </a:lnTo>
                <a:lnTo>
                  <a:pt x="31623" y="9779"/>
                </a:lnTo>
                <a:lnTo>
                  <a:pt x="31115" y="4953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8709786" y="5380354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4" y="0"/>
                </a:moveTo>
                <a:lnTo>
                  <a:pt x="30099" y="0"/>
                </a:lnTo>
                <a:lnTo>
                  <a:pt x="31115" y="4953"/>
                </a:lnTo>
                <a:lnTo>
                  <a:pt x="31623" y="9779"/>
                </a:lnTo>
                <a:lnTo>
                  <a:pt x="31623" y="14605"/>
                </a:lnTo>
                <a:lnTo>
                  <a:pt x="31623" y="19558"/>
                </a:lnTo>
                <a:lnTo>
                  <a:pt x="30734" y="24003"/>
                </a:lnTo>
                <a:lnTo>
                  <a:pt x="29083" y="28067"/>
                </a:lnTo>
                <a:lnTo>
                  <a:pt x="27432" y="32131"/>
                </a:lnTo>
                <a:lnTo>
                  <a:pt x="24638" y="36322"/>
                </a:lnTo>
                <a:lnTo>
                  <a:pt x="20955" y="40259"/>
                </a:lnTo>
                <a:lnTo>
                  <a:pt x="17272" y="44323"/>
                </a:lnTo>
                <a:lnTo>
                  <a:pt x="12192" y="48768"/>
                </a:lnTo>
                <a:lnTo>
                  <a:pt x="5715" y="53721"/>
                </a:lnTo>
                <a:lnTo>
                  <a:pt x="0" y="47244"/>
                </a:lnTo>
                <a:lnTo>
                  <a:pt x="3556" y="43815"/>
                </a:lnTo>
                <a:lnTo>
                  <a:pt x="6223" y="40767"/>
                </a:lnTo>
                <a:lnTo>
                  <a:pt x="7874" y="38100"/>
                </a:lnTo>
                <a:lnTo>
                  <a:pt x="9398" y="35433"/>
                </a:lnTo>
                <a:lnTo>
                  <a:pt x="10668" y="32258"/>
                </a:lnTo>
                <a:lnTo>
                  <a:pt x="11303" y="28829"/>
                </a:lnTo>
                <a:lnTo>
                  <a:pt x="12065" y="25400"/>
                </a:lnTo>
                <a:lnTo>
                  <a:pt x="12319" y="21082"/>
                </a:lnTo>
                <a:lnTo>
                  <a:pt x="12319" y="15875"/>
                </a:lnTo>
                <a:lnTo>
                  <a:pt x="12319" y="10541"/>
                </a:lnTo>
                <a:lnTo>
                  <a:pt x="12192" y="5207"/>
                </a:lnTo>
                <a:lnTo>
                  <a:pt x="116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8782811" y="5282157"/>
            <a:ext cx="133375" cy="12423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8797670" y="5302122"/>
            <a:ext cx="114935" cy="104775"/>
          </a:xfrm>
          <a:custGeom>
            <a:avLst/>
            <a:gdLst/>
            <a:ahLst/>
            <a:cxnLst/>
            <a:rect l="l" t="t" r="r" b="b"/>
            <a:pathLst>
              <a:path w="114934" h="104775">
                <a:moveTo>
                  <a:pt x="63753" y="0"/>
                </a:moveTo>
                <a:lnTo>
                  <a:pt x="55879" y="0"/>
                </a:lnTo>
                <a:lnTo>
                  <a:pt x="48071" y="615"/>
                </a:lnTo>
                <a:lnTo>
                  <a:pt x="15700" y="21177"/>
                </a:lnTo>
                <a:lnTo>
                  <a:pt x="432" y="62878"/>
                </a:lnTo>
                <a:lnTo>
                  <a:pt x="0" y="77977"/>
                </a:lnTo>
                <a:lnTo>
                  <a:pt x="761" y="83311"/>
                </a:lnTo>
                <a:lnTo>
                  <a:pt x="2412" y="88264"/>
                </a:lnTo>
                <a:lnTo>
                  <a:pt x="4190" y="93090"/>
                </a:lnTo>
                <a:lnTo>
                  <a:pt x="6730" y="97027"/>
                </a:lnTo>
                <a:lnTo>
                  <a:pt x="10286" y="99948"/>
                </a:lnTo>
                <a:lnTo>
                  <a:pt x="13843" y="102996"/>
                </a:lnTo>
                <a:lnTo>
                  <a:pt x="18160" y="104393"/>
                </a:lnTo>
                <a:lnTo>
                  <a:pt x="30733" y="104393"/>
                </a:lnTo>
                <a:lnTo>
                  <a:pt x="37592" y="102107"/>
                </a:lnTo>
                <a:lnTo>
                  <a:pt x="44069" y="97281"/>
                </a:lnTo>
                <a:lnTo>
                  <a:pt x="49072" y="93090"/>
                </a:lnTo>
                <a:lnTo>
                  <a:pt x="50295" y="91820"/>
                </a:lnTo>
                <a:lnTo>
                  <a:pt x="27050" y="91820"/>
                </a:lnTo>
                <a:lnTo>
                  <a:pt x="23875" y="90169"/>
                </a:lnTo>
                <a:lnTo>
                  <a:pt x="21844" y="86740"/>
                </a:lnTo>
                <a:lnTo>
                  <a:pt x="19684" y="83184"/>
                </a:lnTo>
                <a:lnTo>
                  <a:pt x="18669" y="77977"/>
                </a:lnTo>
                <a:lnTo>
                  <a:pt x="26386" y="33484"/>
                </a:lnTo>
                <a:lnTo>
                  <a:pt x="48640" y="8381"/>
                </a:lnTo>
                <a:lnTo>
                  <a:pt x="75236" y="8381"/>
                </a:lnTo>
                <a:lnTo>
                  <a:pt x="69850" y="2539"/>
                </a:lnTo>
                <a:lnTo>
                  <a:pt x="63753" y="0"/>
                </a:lnTo>
                <a:close/>
              </a:path>
              <a:path w="114934" h="104775">
                <a:moveTo>
                  <a:pt x="80588" y="73913"/>
                </a:moveTo>
                <a:lnTo>
                  <a:pt x="65785" y="73913"/>
                </a:lnTo>
                <a:lnTo>
                  <a:pt x="65404" y="77596"/>
                </a:lnTo>
                <a:lnTo>
                  <a:pt x="65277" y="79247"/>
                </a:lnTo>
                <a:lnTo>
                  <a:pt x="65150" y="97662"/>
                </a:lnTo>
                <a:lnTo>
                  <a:pt x="69850" y="104393"/>
                </a:lnTo>
                <a:lnTo>
                  <a:pt x="83820" y="104393"/>
                </a:lnTo>
                <a:lnTo>
                  <a:pt x="88392" y="103250"/>
                </a:lnTo>
                <a:lnTo>
                  <a:pt x="92709" y="100837"/>
                </a:lnTo>
                <a:lnTo>
                  <a:pt x="97027" y="98551"/>
                </a:lnTo>
                <a:lnTo>
                  <a:pt x="102234" y="94233"/>
                </a:lnTo>
                <a:lnTo>
                  <a:pt x="104025" y="92328"/>
                </a:lnTo>
                <a:lnTo>
                  <a:pt x="84708" y="92328"/>
                </a:lnTo>
                <a:lnTo>
                  <a:pt x="82930" y="91312"/>
                </a:lnTo>
                <a:lnTo>
                  <a:pt x="80899" y="87248"/>
                </a:lnTo>
                <a:lnTo>
                  <a:pt x="80390" y="83946"/>
                </a:lnTo>
                <a:lnTo>
                  <a:pt x="80446" y="77596"/>
                </a:lnTo>
                <a:lnTo>
                  <a:pt x="80555" y="74338"/>
                </a:lnTo>
                <a:lnTo>
                  <a:pt x="80588" y="73913"/>
                </a:lnTo>
                <a:close/>
              </a:path>
              <a:path w="114934" h="104775">
                <a:moveTo>
                  <a:pt x="101980" y="82168"/>
                </a:moveTo>
                <a:lnTo>
                  <a:pt x="89153" y="92328"/>
                </a:lnTo>
                <a:lnTo>
                  <a:pt x="104025" y="92328"/>
                </a:lnTo>
                <a:lnTo>
                  <a:pt x="108203" y="87883"/>
                </a:lnTo>
                <a:lnTo>
                  <a:pt x="101980" y="82168"/>
                </a:lnTo>
                <a:close/>
              </a:path>
              <a:path w="114934" h="104775">
                <a:moveTo>
                  <a:pt x="75236" y="8381"/>
                </a:moveTo>
                <a:lnTo>
                  <a:pt x="60071" y="8381"/>
                </a:lnTo>
                <a:lnTo>
                  <a:pt x="63753" y="10286"/>
                </a:lnTo>
                <a:lnTo>
                  <a:pt x="66167" y="14223"/>
                </a:lnTo>
                <a:lnTo>
                  <a:pt x="68452" y="18033"/>
                </a:lnTo>
                <a:lnTo>
                  <a:pt x="69723" y="24002"/>
                </a:lnTo>
                <a:lnTo>
                  <a:pt x="69661" y="38348"/>
                </a:lnTo>
                <a:lnTo>
                  <a:pt x="54727" y="75295"/>
                </a:lnTo>
                <a:lnTo>
                  <a:pt x="37337" y="91820"/>
                </a:lnTo>
                <a:lnTo>
                  <a:pt x="50295" y="91820"/>
                </a:lnTo>
                <a:lnTo>
                  <a:pt x="54086" y="87883"/>
                </a:lnTo>
                <a:lnTo>
                  <a:pt x="59338" y="81458"/>
                </a:lnTo>
                <a:lnTo>
                  <a:pt x="64770" y="73913"/>
                </a:lnTo>
                <a:lnTo>
                  <a:pt x="80588" y="73913"/>
                </a:lnTo>
                <a:lnTo>
                  <a:pt x="98074" y="29082"/>
                </a:lnTo>
                <a:lnTo>
                  <a:pt x="81787" y="29082"/>
                </a:lnTo>
                <a:lnTo>
                  <a:pt x="81279" y="19557"/>
                </a:lnTo>
                <a:lnTo>
                  <a:pt x="78867" y="12318"/>
                </a:lnTo>
                <a:lnTo>
                  <a:pt x="75236" y="8381"/>
                </a:lnTo>
                <a:close/>
              </a:path>
              <a:path w="114934" h="104775">
                <a:moveTo>
                  <a:pt x="114934" y="1777"/>
                </a:moveTo>
                <a:lnTo>
                  <a:pt x="96647" y="1777"/>
                </a:lnTo>
                <a:lnTo>
                  <a:pt x="82803" y="28955"/>
                </a:lnTo>
                <a:lnTo>
                  <a:pt x="81787" y="29082"/>
                </a:lnTo>
                <a:lnTo>
                  <a:pt x="98074" y="29082"/>
                </a:lnTo>
                <a:lnTo>
                  <a:pt x="99599" y="26908"/>
                </a:lnTo>
                <a:lnTo>
                  <a:pt x="107005" y="16492"/>
                </a:lnTo>
                <a:lnTo>
                  <a:pt x="113792" y="7111"/>
                </a:lnTo>
                <a:lnTo>
                  <a:pt x="114934" y="17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8816340" y="5310504"/>
            <a:ext cx="51435" cy="83820"/>
          </a:xfrm>
          <a:custGeom>
            <a:avLst/>
            <a:gdLst/>
            <a:ahLst/>
            <a:cxnLst/>
            <a:rect l="l" t="t" r="r" b="b"/>
            <a:pathLst>
              <a:path w="51434" h="83820">
                <a:moveTo>
                  <a:pt x="36449" y="0"/>
                </a:moveTo>
                <a:lnTo>
                  <a:pt x="29971" y="0"/>
                </a:lnTo>
                <a:lnTo>
                  <a:pt x="23875" y="2921"/>
                </a:lnTo>
                <a:lnTo>
                  <a:pt x="2786" y="39588"/>
                </a:lnTo>
                <a:lnTo>
                  <a:pt x="0" y="62484"/>
                </a:lnTo>
                <a:lnTo>
                  <a:pt x="0" y="69596"/>
                </a:lnTo>
                <a:lnTo>
                  <a:pt x="1015" y="74803"/>
                </a:lnTo>
                <a:lnTo>
                  <a:pt x="3175" y="78359"/>
                </a:lnTo>
                <a:lnTo>
                  <a:pt x="5206" y="81788"/>
                </a:lnTo>
                <a:lnTo>
                  <a:pt x="8381" y="83439"/>
                </a:lnTo>
                <a:lnTo>
                  <a:pt x="12700" y="83439"/>
                </a:lnTo>
                <a:lnTo>
                  <a:pt x="18668" y="83439"/>
                </a:lnTo>
                <a:lnTo>
                  <a:pt x="44959" y="52054"/>
                </a:lnTo>
                <a:lnTo>
                  <a:pt x="51053" y="29337"/>
                </a:lnTo>
                <a:lnTo>
                  <a:pt x="51053" y="23622"/>
                </a:lnTo>
                <a:lnTo>
                  <a:pt x="51053" y="15621"/>
                </a:lnTo>
                <a:lnTo>
                  <a:pt x="49783" y="9652"/>
                </a:lnTo>
                <a:lnTo>
                  <a:pt x="47498" y="5842"/>
                </a:lnTo>
                <a:lnTo>
                  <a:pt x="45084" y="1905"/>
                </a:lnTo>
                <a:lnTo>
                  <a:pt x="41401" y="0"/>
                </a:lnTo>
                <a:lnTo>
                  <a:pt x="364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8797670" y="5302122"/>
            <a:ext cx="114935" cy="104775"/>
          </a:xfrm>
          <a:custGeom>
            <a:avLst/>
            <a:gdLst/>
            <a:ahLst/>
            <a:cxnLst/>
            <a:rect l="l" t="t" r="r" b="b"/>
            <a:pathLst>
              <a:path w="114934" h="104775">
                <a:moveTo>
                  <a:pt x="55879" y="0"/>
                </a:moveTo>
                <a:lnTo>
                  <a:pt x="63753" y="0"/>
                </a:lnTo>
                <a:lnTo>
                  <a:pt x="69850" y="2539"/>
                </a:lnTo>
                <a:lnTo>
                  <a:pt x="74422" y="7492"/>
                </a:lnTo>
                <a:lnTo>
                  <a:pt x="78867" y="12318"/>
                </a:lnTo>
                <a:lnTo>
                  <a:pt x="81279" y="19557"/>
                </a:lnTo>
                <a:lnTo>
                  <a:pt x="81787" y="29082"/>
                </a:lnTo>
                <a:lnTo>
                  <a:pt x="82803" y="28955"/>
                </a:lnTo>
                <a:lnTo>
                  <a:pt x="96647" y="1777"/>
                </a:lnTo>
                <a:lnTo>
                  <a:pt x="114934" y="1777"/>
                </a:lnTo>
                <a:lnTo>
                  <a:pt x="113792" y="7111"/>
                </a:lnTo>
                <a:lnTo>
                  <a:pt x="107005" y="16492"/>
                </a:lnTo>
                <a:lnTo>
                  <a:pt x="99599" y="26908"/>
                </a:lnTo>
                <a:lnTo>
                  <a:pt x="81041" y="67976"/>
                </a:lnTo>
                <a:lnTo>
                  <a:pt x="80390" y="79247"/>
                </a:lnTo>
                <a:lnTo>
                  <a:pt x="80390" y="83946"/>
                </a:lnTo>
                <a:lnTo>
                  <a:pt x="80899" y="87248"/>
                </a:lnTo>
                <a:lnTo>
                  <a:pt x="81914" y="89280"/>
                </a:lnTo>
                <a:lnTo>
                  <a:pt x="82930" y="91312"/>
                </a:lnTo>
                <a:lnTo>
                  <a:pt x="84708" y="92328"/>
                </a:lnTo>
                <a:lnTo>
                  <a:pt x="87249" y="92328"/>
                </a:lnTo>
                <a:lnTo>
                  <a:pt x="89153" y="92328"/>
                </a:lnTo>
                <a:lnTo>
                  <a:pt x="101980" y="82168"/>
                </a:lnTo>
                <a:lnTo>
                  <a:pt x="108203" y="87883"/>
                </a:lnTo>
                <a:lnTo>
                  <a:pt x="102234" y="94233"/>
                </a:lnTo>
                <a:lnTo>
                  <a:pt x="97027" y="98551"/>
                </a:lnTo>
                <a:lnTo>
                  <a:pt x="92709" y="100837"/>
                </a:lnTo>
                <a:lnTo>
                  <a:pt x="88392" y="103250"/>
                </a:lnTo>
                <a:lnTo>
                  <a:pt x="83820" y="104393"/>
                </a:lnTo>
                <a:lnTo>
                  <a:pt x="79248" y="104393"/>
                </a:lnTo>
                <a:lnTo>
                  <a:pt x="69850" y="104393"/>
                </a:lnTo>
                <a:lnTo>
                  <a:pt x="65150" y="97662"/>
                </a:lnTo>
                <a:lnTo>
                  <a:pt x="65150" y="83946"/>
                </a:lnTo>
                <a:lnTo>
                  <a:pt x="65150" y="80898"/>
                </a:lnTo>
                <a:lnTo>
                  <a:pt x="65404" y="77596"/>
                </a:lnTo>
                <a:lnTo>
                  <a:pt x="65785" y="73913"/>
                </a:lnTo>
                <a:lnTo>
                  <a:pt x="64770" y="73913"/>
                </a:lnTo>
                <a:lnTo>
                  <a:pt x="37592" y="102107"/>
                </a:lnTo>
                <a:lnTo>
                  <a:pt x="30733" y="104393"/>
                </a:lnTo>
                <a:lnTo>
                  <a:pt x="23240" y="104393"/>
                </a:lnTo>
                <a:lnTo>
                  <a:pt x="18160" y="104393"/>
                </a:lnTo>
                <a:lnTo>
                  <a:pt x="13843" y="102996"/>
                </a:lnTo>
                <a:lnTo>
                  <a:pt x="10286" y="99948"/>
                </a:lnTo>
                <a:lnTo>
                  <a:pt x="6730" y="97027"/>
                </a:lnTo>
                <a:lnTo>
                  <a:pt x="4190" y="93090"/>
                </a:lnTo>
                <a:lnTo>
                  <a:pt x="2412" y="88264"/>
                </a:lnTo>
                <a:lnTo>
                  <a:pt x="761" y="83311"/>
                </a:lnTo>
                <a:lnTo>
                  <a:pt x="0" y="77977"/>
                </a:lnTo>
                <a:lnTo>
                  <a:pt x="0" y="72262"/>
                </a:lnTo>
                <a:lnTo>
                  <a:pt x="11066" y="28297"/>
                </a:lnTo>
                <a:lnTo>
                  <a:pt x="40655" y="2444"/>
                </a:lnTo>
                <a:lnTo>
                  <a:pt x="48071" y="615"/>
                </a:lnTo>
                <a:lnTo>
                  <a:pt x="5587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8907780" y="5241061"/>
            <a:ext cx="163804" cy="16380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8922131" y="5260594"/>
            <a:ext cx="145415" cy="144780"/>
          </a:xfrm>
          <a:custGeom>
            <a:avLst/>
            <a:gdLst/>
            <a:ahLst/>
            <a:cxnLst/>
            <a:rect l="l" t="t" r="r" b="b"/>
            <a:pathLst>
              <a:path w="145415" h="144779">
                <a:moveTo>
                  <a:pt x="69850" y="0"/>
                </a:moveTo>
                <a:lnTo>
                  <a:pt x="27686" y="0"/>
                </a:lnTo>
                <a:lnTo>
                  <a:pt x="26416" y="5206"/>
                </a:lnTo>
                <a:lnTo>
                  <a:pt x="30099" y="5460"/>
                </a:lnTo>
                <a:lnTo>
                  <a:pt x="32639" y="6222"/>
                </a:lnTo>
                <a:lnTo>
                  <a:pt x="35941" y="8762"/>
                </a:lnTo>
                <a:lnTo>
                  <a:pt x="36829" y="11048"/>
                </a:lnTo>
                <a:lnTo>
                  <a:pt x="36829" y="16255"/>
                </a:lnTo>
                <a:lnTo>
                  <a:pt x="36575" y="18922"/>
                </a:lnTo>
                <a:lnTo>
                  <a:pt x="36195" y="22224"/>
                </a:lnTo>
                <a:lnTo>
                  <a:pt x="35178" y="28574"/>
                </a:lnTo>
                <a:lnTo>
                  <a:pt x="34515" y="31495"/>
                </a:lnTo>
                <a:lnTo>
                  <a:pt x="16510" y="112775"/>
                </a:lnTo>
                <a:lnTo>
                  <a:pt x="7112" y="137032"/>
                </a:lnTo>
                <a:lnTo>
                  <a:pt x="5842" y="138048"/>
                </a:lnTo>
                <a:lnTo>
                  <a:pt x="3810" y="138683"/>
                </a:lnTo>
                <a:lnTo>
                  <a:pt x="1143" y="139064"/>
                </a:lnTo>
                <a:lnTo>
                  <a:pt x="0" y="144271"/>
                </a:lnTo>
                <a:lnTo>
                  <a:pt x="42164" y="144271"/>
                </a:lnTo>
                <a:lnTo>
                  <a:pt x="43434" y="139064"/>
                </a:lnTo>
                <a:lnTo>
                  <a:pt x="39243" y="138683"/>
                </a:lnTo>
                <a:lnTo>
                  <a:pt x="36575" y="137921"/>
                </a:lnTo>
                <a:lnTo>
                  <a:pt x="35178" y="136524"/>
                </a:lnTo>
                <a:lnTo>
                  <a:pt x="33782" y="135254"/>
                </a:lnTo>
                <a:lnTo>
                  <a:pt x="33064" y="133222"/>
                </a:lnTo>
                <a:lnTo>
                  <a:pt x="33168" y="124459"/>
                </a:lnTo>
                <a:lnTo>
                  <a:pt x="34417" y="117093"/>
                </a:lnTo>
                <a:lnTo>
                  <a:pt x="35178" y="113537"/>
                </a:lnTo>
                <a:lnTo>
                  <a:pt x="44069" y="73532"/>
                </a:lnTo>
                <a:lnTo>
                  <a:pt x="119599" y="73532"/>
                </a:lnTo>
                <a:lnTo>
                  <a:pt x="121736" y="63880"/>
                </a:lnTo>
                <a:lnTo>
                  <a:pt x="46100" y="63880"/>
                </a:lnTo>
                <a:lnTo>
                  <a:pt x="53366" y="31368"/>
                </a:lnTo>
                <a:lnTo>
                  <a:pt x="54737" y="24764"/>
                </a:lnTo>
                <a:lnTo>
                  <a:pt x="68707" y="5206"/>
                </a:lnTo>
                <a:lnTo>
                  <a:pt x="69850" y="0"/>
                </a:lnTo>
                <a:close/>
              </a:path>
              <a:path w="145415" h="144779">
                <a:moveTo>
                  <a:pt x="119599" y="73532"/>
                </a:moveTo>
                <a:lnTo>
                  <a:pt x="100711" y="73532"/>
                </a:lnTo>
                <a:lnTo>
                  <a:pt x="90550" y="119760"/>
                </a:lnTo>
                <a:lnTo>
                  <a:pt x="89367" y="124586"/>
                </a:lnTo>
                <a:lnTo>
                  <a:pt x="82676" y="137032"/>
                </a:lnTo>
                <a:lnTo>
                  <a:pt x="81407" y="138048"/>
                </a:lnTo>
                <a:lnTo>
                  <a:pt x="79375" y="138683"/>
                </a:lnTo>
                <a:lnTo>
                  <a:pt x="76708" y="139064"/>
                </a:lnTo>
                <a:lnTo>
                  <a:pt x="75438" y="144271"/>
                </a:lnTo>
                <a:lnTo>
                  <a:pt x="117728" y="144271"/>
                </a:lnTo>
                <a:lnTo>
                  <a:pt x="118872" y="139064"/>
                </a:lnTo>
                <a:lnTo>
                  <a:pt x="115189" y="138810"/>
                </a:lnTo>
                <a:lnTo>
                  <a:pt x="112522" y="138048"/>
                </a:lnTo>
                <a:lnTo>
                  <a:pt x="109347" y="135381"/>
                </a:lnTo>
                <a:lnTo>
                  <a:pt x="108585" y="133222"/>
                </a:lnTo>
                <a:lnTo>
                  <a:pt x="108712" y="125856"/>
                </a:lnTo>
                <a:lnTo>
                  <a:pt x="109220" y="121030"/>
                </a:lnTo>
                <a:lnTo>
                  <a:pt x="109854" y="117728"/>
                </a:lnTo>
                <a:lnTo>
                  <a:pt x="110744" y="113537"/>
                </a:lnTo>
                <a:lnTo>
                  <a:pt x="119599" y="73532"/>
                </a:lnTo>
                <a:close/>
              </a:path>
              <a:path w="145415" h="144779">
                <a:moveTo>
                  <a:pt x="145415" y="0"/>
                </a:moveTo>
                <a:lnTo>
                  <a:pt x="103124" y="0"/>
                </a:lnTo>
                <a:lnTo>
                  <a:pt x="101980" y="5206"/>
                </a:lnTo>
                <a:lnTo>
                  <a:pt x="105664" y="5460"/>
                </a:lnTo>
                <a:lnTo>
                  <a:pt x="108203" y="6222"/>
                </a:lnTo>
                <a:lnTo>
                  <a:pt x="111505" y="8762"/>
                </a:lnTo>
                <a:lnTo>
                  <a:pt x="112395" y="11048"/>
                </a:lnTo>
                <a:lnTo>
                  <a:pt x="112395" y="16255"/>
                </a:lnTo>
                <a:lnTo>
                  <a:pt x="112141" y="18922"/>
                </a:lnTo>
                <a:lnTo>
                  <a:pt x="111633" y="22224"/>
                </a:lnTo>
                <a:lnTo>
                  <a:pt x="111251" y="25399"/>
                </a:lnTo>
                <a:lnTo>
                  <a:pt x="110744" y="28574"/>
                </a:lnTo>
                <a:lnTo>
                  <a:pt x="102870" y="63880"/>
                </a:lnTo>
                <a:lnTo>
                  <a:pt x="121736" y="63880"/>
                </a:lnTo>
                <a:lnTo>
                  <a:pt x="128931" y="31368"/>
                </a:lnTo>
                <a:lnTo>
                  <a:pt x="130301" y="24764"/>
                </a:lnTo>
                <a:lnTo>
                  <a:pt x="131572" y="19938"/>
                </a:lnTo>
                <a:lnTo>
                  <a:pt x="144272" y="5206"/>
                </a:lnTo>
                <a:lnTo>
                  <a:pt x="145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8922131" y="5260594"/>
            <a:ext cx="145415" cy="144780"/>
          </a:xfrm>
          <a:custGeom>
            <a:avLst/>
            <a:gdLst/>
            <a:ahLst/>
            <a:cxnLst/>
            <a:rect l="l" t="t" r="r" b="b"/>
            <a:pathLst>
              <a:path w="145415" h="144779">
                <a:moveTo>
                  <a:pt x="27686" y="0"/>
                </a:moveTo>
                <a:lnTo>
                  <a:pt x="69850" y="0"/>
                </a:lnTo>
                <a:lnTo>
                  <a:pt x="68707" y="5206"/>
                </a:lnTo>
                <a:lnTo>
                  <a:pt x="66040" y="5841"/>
                </a:lnTo>
                <a:lnTo>
                  <a:pt x="64135" y="6476"/>
                </a:lnTo>
                <a:lnTo>
                  <a:pt x="53340" y="31495"/>
                </a:lnTo>
                <a:lnTo>
                  <a:pt x="46100" y="63880"/>
                </a:lnTo>
                <a:lnTo>
                  <a:pt x="102870" y="63880"/>
                </a:lnTo>
                <a:lnTo>
                  <a:pt x="110109" y="31368"/>
                </a:lnTo>
                <a:lnTo>
                  <a:pt x="110744" y="28574"/>
                </a:lnTo>
                <a:lnTo>
                  <a:pt x="111251" y="25399"/>
                </a:lnTo>
                <a:lnTo>
                  <a:pt x="111633" y="22224"/>
                </a:lnTo>
                <a:lnTo>
                  <a:pt x="112141" y="18922"/>
                </a:lnTo>
                <a:lnTo>
                  <a:pt x="112395" y="16255"/>
                </a:lnTo>
                <a:lnTo>
                  <a:pt x="112395" y="14350"/>
                </a:lnTo>
                <a:lnTo>
                  <a:pt x="112395" y="11048"/>
                </a:lnTo>
                <a:lnTo>
                  <a:pt x="111505" y="8762"/>
                </a:lnTo>
                <a:lnTo>
                  <a:pt x="109854" y="7492"/>
                </a:lnTo>
                <a:lnTo>
                  <a:pt x="108203" y="6222"/>
                </a:lnTo>
                <a:lnTo>
                  <a:pt x="105664" y="5460"/>
                </a:lnTo>
                <a:lnTo>
                  <a:pt x="101980" y="5206"/>
                </a:lnTo>
                <a:lnTo>
                  <a:pt x="103124" y="0"/>
                </a:lnTo>
                <a:lnTo>
                  <a:pt x="145415" y="0"/>
                </a:lnTo>
                <a:lnTo>
                  <a:pt x="144272" y="5206"/>
                </a:lnTo>
                <a:lnTo>
                  <a:pt x="141604" y="5841"/>
                </a:lnTo>
                <a:lnTo>
                  <a:pt x="139700" y="6476"/>
                </a:lnTo>
                <a:lnTo>
                  <a:pt x="138557" y="7111"/>
                </a:lnTo>
                <a:lnTo>
                  <a:pt x="137414" y="7873"/>
                </a:lnTo>
                <a:lnTo>
                  <a:pt x="136271" y="8889"/>
                </a:lnTo>
                <a:lnTo>
                  <a:pt x="135382" y="10286"/>
                </a:lnTo>
                <a:lnTo>
                  <a:pt x="134493" y="11683"/>
                </a:lnTo>
                <a:lnTo>
                  <a:pt x="133603" y="13842"/>
                </a:lnTo>
                <a:lnTo>
                  <a:pt x="132588" y="16890"/>
                </a:lnTo>
                <a:lnTo>
                  <a:pt x="131572" y="19938"/>
                </a:lnTo>
                <a:lnTo>
                  <a:pt x="130301" y="24764"/>
                </a:lnTo>
                <a:lnTo>
                  <a:pt x="128904" y="31495"/>
                </a:lnTo>
                <a:lnTo>
                  <a:pt x="110744" y="113537"/>
                </a:lnTo>
                <a:lnTo>
                  <a:pt x="109854" y="117728"/>
                </a:lnTo>
                <a:lnTo>
                  <a:pt x="109220" y="121030"/>
                </a:lnTo>
                <a:lnTo>
                  <a:pt x="108966" y="123443"/>
                </a:lnTo>
                <a:lnTo>
                  <a:pt x="108712" y="125856"/>
                </a:lnTo>
                <a:lnTo>
                  <a:pt x="108585" y="128015"/>
                </a:lnTo>
                <a:lnTo>
                  <a:pt x="108585" y="130047"/>
                </a:lnTo>
                <a:lnTo>
                  <a:pt x="108585" y="133222"/>
                </a:lnTo>
                <a:lnTo>
                  <a:pt x="118872" y="139064"/>
                </a:lnTo>
                <a:lnTo>
                  <a:pt x="117728" y="144271"/>
                </a:lnTo>
                <a:lnTo>
                  <a:pt x="75438" y="144271"/>
                </a:lnTo>
                <a:lnTo>
                  <a:pt x="76708" y="139064"/>
                </a:lnTo>
                <a:lnTo>
                  <a:pt x="79375" y="138683"/>
                </a:lnTo>
                <a:lnTo>
                  <a:pt x="81407" y="138048"/>
                </a:lnTo>
                <a:lnTo>
                  <a:pt x="82676" y="137032"/>
                </a:lnTo>
                <a:lnTo>
                  <a:pt x="84074" y="136143"/>
                </a:lnTo>
                <a:lnTo>
                  <a:pt x="85090" y="134746"/>
                </a:lnTo>
                <a:lnTo>
                  <a:pt x="86105" y="133095"/>
                </a:lnTo>
                <a:lnTo>
                  <a:pt x="86995" y="131444"/>
                </a:lnTo>
                <a:lnTo>
                  <a:pt x="87884" y="129285"/>
                </a:lnTo>
                <a:lnTo>
                  <a:pt x="88646" y="126872"/>
                </a:lnTo>
                <a:lnTo>
                  <a:pt x="89408" y="124459"/>
                </a:lnTo>
                <a:lnTo>
                  <a:pt x="90550" y="119760"/>
                </a:lnTo>
                <a:lnTo>
                  <a:pt x="92075" y="112775"/>
                </a:lnTo>
                <a:lnTo>
                  <a:pt x="100711" y="73532"/>
                </a:lnTo>
                <a:lnTo>
                  <a:pt x="44069" y="73532"/>
                </a:lnTo>
                <a:lnTo>
                  <a:pt x="35178" y="113537"/>
                </a:lnTo>
                <a:lnTo>
                  <a:pt x="33020" y="127126"/>
                </a:lnTo>
                <a:lnTo>
                  <a:pt x="33020" y="130047"/>
                </a:lnTo>
                <a:lnTo>
                  <a:pt x="33020" y="133095"/>
                </a:lnTo>
                <a:lnTo>
                  <a:pt x="33782" y="135254"/>
                </a:lnTo>
                <a:lnTo>
                  <a:pt x="35178" y="136524"/>
                </a:lnTo>
                <a:lnTo>
                  <a:pt x="36575" y="137921"/>
                </a:lnTo>
                <a:lnTo>
                  <a:pt x="39243" y="138683"/>
                </a:lnTo>
                <a:lnTo>
                  <a:pt x="43434" y="139064"/>
                </a:lnTo>
                <a:lnTo>
                  <a:pt x="42164" y="144271"/>
                </a:lnTo>
                <a:lnTo>
                  <a:pt x="0" y="144271"/>
                </a:lnTo>
                <a:lnTo>
                  <a:pt x="1143" y="139064"/>
                </a:lnTo>
                <a:lnTo>
                  <a:pt x="3810" y="138683"/>
                </a:lnTo>
                <a:lnTo>
                  <a:pt x="5842" y="138048"/>
                </a:lnTo>
                <a:lnTo>
                  <a:pt x="7112" y="137032"/>
                </a:lnTo>
                <a:lnTo>
                  <a:pt x="8509" y="136143"/>
                </a:lnTo>
                <a:lnTo>
                  <a:pt x="9651" y="134746"/>
                </a:lnTo>
                <a:lnTo>
                  <a:pt x="10541" y="133095"/>
                </a:lnTo>
                <a:lnTo>
                  <a:pt x="11429" y="131444"/>
                </a:lnTo>
                <a:lnTo>
                  <a:pt x="12319" y="129285"/>
                </a:lnTo>
                <a:lnTo>
                  <a:pt x="13080" y="126872"/>
                </a:lnTo>
                <a:lnTo>
                  <a:pt x="13843" y="124459"/>
                </a:lnTo>
                <a:lnTo>
                  <a:pt x="14986" y="119760"/>
                </a:lnTo>
                <a:lnTo>
                  <a:pt x="16510" y="112775"/>
                </a:lnTo>
                <a:lnTo>
                  <a:pt x="34544" y="31368"/>
                </a:lnTo>
                <a:lnTo>
                  <a:pt x="36829" y="16255"/>
                </a:lnTo>
                <a:lnTo>
                  <a:pt x="36829" y="14350"/>
                </a:lnTo>
                <a:lnTo>
                  <a:pt x="36829" y="11048"/>
                </a:lnTo>
                <a:lnTo>
                  <a:pt x="35941" y="8762"/>
                </a:lnTo>
                <a:lnTo>
                  <a:pt x="34290" y="7492"/>
                </a:lnTo>
                <a:lnTo>
                  <a:pt x="32639" y="6222"/>
                </a:lnTo>
                <a:lnTo>
                  <a:pt x="30099" y="5460"/>
                </a:lnTo>
                <a:lnTo>
                  <a:pt x="26416" y="5206"/>
                </a:lnTo>
                <a:lnTo>
                  <a:pt x="276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9084564" y="5222735"/>
            <a:ext cx="395477" cy="22023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9099677" y="5243067"/>
            <a:ext cx="376555" cy="200660"/>
          </a:xfrm>
          <a:custGeom>
            <a:avLst/>
            <a:gdLst/>
            <a:ahLst/>
            <a:cxnLst/>
            <a:rect l="l" t="t" r="r" b="b"/>
            <a:pathLst>
              <a:path w="376554" h="200660">
                <a:moveTo>
                  <a:pt x="312420" y="0"/>
                </a:moveTo>
                <a:lnTo>
                  <a:pt x="309625" y="8127"/>
                </a:lnTo>
                <a:lnTo>
                  <a:pt x="321198" y="13178"/>
                </a:lnTo>
                <a:lnTo>
                  <a:pt x="331152" y="20145"/>
                </a:lnTo>
                <a:lnTo>
                  <a:pt x="351442" y="52449"/>
                </a:lnTo>
                <a:lnTo>
                  <a:pt x="358140" y="99186"/>
                </a:lnTo>
                <a:lnTo>
                  <a:pt x="357381" y="116855"/>
                </a:lnTo>
                <a:lnTo>
                  <a:pt x="346201" y="160146"/>
                </a:lnTo>
                <a:lnTo>
                  <a:pt x="309879" y="192277"/>
                </a:lnTo>
                <a:lnTo>
                  <a:pt x="312420" y="200405"/>
                </a:lnTo>
                <a:lnTo>
                  <a:pt x="350746" y="177617"/>
                </a:lnTo>
                <a:lnTo>
                  <a:pt x="372268" y="135635"/>
                </a:lnTo>
                <a:lnTo>
                  <a:pt x="376427" y="100202"/>
                </a:lnTo>
                <a:lnTo>
                  <a:pt x="375382" y="81843"/>
                </a:lnTo>
                <a:lnTo>
                  <a:pt x="359791" y="35051"/>
                </a:lnTo>
                <a:lnTo>
                  <a:pt x="326965" y="5208"/>
                </a:lnTo>
                <a:lnTo>
                  <a:pt x="312420" y="0"/>
                </a:lnTo>
                <a:close/>
              </a:path>
              <a:path w="376554" h="200660">
                <a:moveTo>
                  <a:pt x="63880" y="0"/>
                </a:moveTo>
                <a:lnTo>
                  <a:pt x="25679" y="22770"/>
                </a:lnTo>
                <a:lnTo>
                  <a:pt x="4111" y="64865"/>
                </a:lnTo>
                <a:lnTo>
                  <a:pt x="0" y="100202"/>
                </a:lnTo>
                <a:lnTo>
                  <a:pt x="1025" y="118633"/>
                </a:lnTo>
                <a:lnTo>
                  <a:pt x="16509" y="165353"/>
                </a:lnTo>
                <a:lnTo>
                  <a:pt x="49335" y="195143"/>
                </a:lnTo>
                <a:lnTo>
                  <a:pt x="63880" y="200405"/>
                </a:lnTo>
                <a:lnTo>
                  <a:pt x="66421" y="192277"/>
                </a:lnTo>
                <a:lnTo>
                  <a:pt x="55012" y="187203"/>
                </a:lnTo>
                <a:lnTo>
                  <a:pt x="45164" y="180165"/>
                </a:lnTo>
                <a:lnTo>
                  <a:pt x="24931" y="147335"/>
                </a:lnTo>
                <a:lnTo>
                  <a:pt x="18288" y="99186"/>
                </a:lnTo>
                <a:lnTo>
                  <a:pt x="19026" y="82115"/>
                </a:lnTo>
                <a:lnTo>
                  <a:pt x="30099" y="39877"/>
                </a:lnTo>
                <a:lnTo>
                  <a:pt x="66801" y="8127"/>
                </a:lnTo>
                <a:lnTo>
                  <a:pt x="638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9409303" y="5243067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2794" y="0"/>
                </a:moveTo>
                <a:lnTo>
                  <a:pt x="41048" y="22770"/>
                </a:lnTo>
                <a:lnTo>
                  <a:pt x="62626" y="64865"/>
                </a:lnTo>
                <a:lnTo>
                  <a:pt x="66801" y="100202"/>
                </a:lnTo>
                <a:lnTo>
                  <a:pt x="65758" y="118633"/>
                </a:lnTo>
                <a:lnTo>
                  <a:pt x="50292" y="165353"/>
                </a:lnTo>
                <a:lnTo>
                  <a:pt x="17395" y="195143"/>
                </a:lnTo>
                <a:lnTo>
                  <a:pt x="2794" y="200405"/>
                </a:lnTo>
                <a:lnTo>
                  <a:pt x="253" y="192277"/>
                </a:lnTo>
                <a:lnTo>
                  <a:pt x="11680" y="187203"/>
                </a:lnTo>
                <a:lnTo>
                  <a:pt x="21558" y="180165"/>
                </a:lnTo>
                <a:lnTo>
                  <a:pt x="41763" y="147335"/>
                </a:lnTo>
                <a:lnTo>
                  <a:pt x="48514" y="99186"/>
                </a:lnTo>
                <a:lnTo>
                  <a:pt x="47773" y="82115"/>
                </a:lnTo>
                <a:lnTo>
                  <a:pt x="36575" y="39877"/>
                </a:lnTo>
                <a:lnTo>
                  <a:pt x="0" y="8127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9095105" y="5238496"/>
            <a:ext cx="205079" cy="2095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9169145" y="5258942"/>
            <a:ext cx="127000" cy="146050"/>
          </a:xfrm>
          <a:custGeom>
            <a:avLst/>
            <a:gdLst/>
            <a:ahLst/>
            <a:cxnLst/>
            <a:rect l="l" t="t" r="r" b="b"/>
            <a:pathLst>
              <a:path w="127000" h="146050">
                <a:moveTo>
                  <a:pt x="106425" y="0"/>
                </a:moveTo>
                <a:lnTo>
                  <a:pt x="90550" y="0"/>
                </a:lnTo>
                <a:lnTo>
                  <a:pt x="22213" y="117982"/>
                </a:lnTo>
                <a:lnTo>
                  <a:pt x="18796" y="123824"/>
                </a:lnTo>
                <a:lnTo>
                  <a:pt x="1143" y="140715"/>
                </a:lnTo>
                <a:lnTo>
                  <a:pt x="0" y="145922"/>
                </a:lnTo>
                <a:lnTo>
                  <a:pt x="43306" y="145922"/>
                </a:lnTo>
                <a:lnTo>
                  <a:pt x="44450" y="140715"/>
                </a:lnTo>
                <a:lnTo>
                  <a:pt x="37337" y="139572"/>
                </a:lnTo>
                <a:lnTo>
                  <a:pt x="33781" y="136143"/>
                </a:lnTo>
                <a:lnTo>
                  <a:pt x="33781" y="127507"/>
                </a:lnTo>
                <a:lnTo>
                  <a:pt x="34417" y="124459"/>
                </a:lnTo>
                <a:lnTo>
                  <a:pt x="47498" y="98043"/>
                </a:lnTo>
                <a:lnTo>
                  <a:pt x="112765" y="98043"/>
                </a:lnTo>
                <a:lnTo>
                  <a:pt x="112173" y="88899"/>
                </a:lnTo>
                <a:lnTo>
                  <a:pt x="52197" y="88899"/>
                </a:lnTo>
                <a:lnTo>
                  <a:pt x="89915" y="22351"/>
                </a:lnTo>
                <a:lnTo>
                  <a:pt x="107871" y="22351"/>
                </a:lnTo>
                <a:lnTo>
                  <a:pt x="106425" y="0"/>
                </a:lnTo>
                <a:close/>
              </a:path>
              <a:path w="127000" h="146050">
                <a:moveTo>
                  <a:pt x="112765" y="98043"/>
                </a:moveTo>
                <a:lnTo>
                  <a:pt x="93979" y="98043"/>
                </a:lnTo>
                <a:lnTo>
                  <a:pt x="94742" y="111632"/>
                </a:lnTo>
                <a:lnTo>
                  <a:pt x="94960" y="117093"/>
                </a:lnTo>
                <a:lnTo>
                  <a:pt x="82676" y="140715"/>
                </a:lnTo>
                <a:lnTo>
                  <a:pt x="81533" y="145922"/>
                </a:lnTo>
                <a:lnTo>
                  <a:pt x="125475" y="145922"/>
                </a:lnTo>
                <a:lnTo>
                  <a:pt x="126619" y="140715"/>
                </a:lnTo>
                <a:lnTo>
                  <a:pt x="123571" y="140334"/>
                </a:lnTo>
                <a:lnTo>
                  <a:pt x="121284" y="139318"/>
                </a:lnTo>
                <a:lnTo>
                  <a:pt x="119760" y="137794"/>
                </a:lnTo>
                <a:lnTo>
                  <a:pt x="118109" y="136270"/>
                </a:lnTo>
                <a:lnTo>
                  <a:pt x="116839" y="133984"/>
                </a:lnTo>
                <a:lnTo>
                  <a:pt x="115950" y="130809"/>
                </a:lnTo>
                <a:lnTo>
                  <a:pt x="115099" y="127888"/>
                </a:lnTo>
                <a:lnTo>
                  <a:pt x="115024" y="127507"/>
                </a:lnTo>
                <a:lnTo>
                  <a:pt x="114426" y="123443"/>
                </a:lnTo>
                <a:lnTo>
                  <a:pt x="112765" y="98043"/>
                </a:lnTo>
                <a:close/>
              </a:path>
              <a:path w="127000" h="146050">
                <a:moveTo>
                  <a:pt x="107871" y="22351"/>
                </a:moveTo>
                <a:lnTo>
                  <a:pt x="91058" y="22351"/>
                </a:lnTo>
                <a:lnTo>
                  <a:pt x="91058" y="30479"/>
                </a:lnTo>
                <a:lnTo>
                  <a:pt x="91312" y="44322"/>
                </a:lnTo>
                <a:lnTo>
                  <a:pt x="91567" y="50164"/>
                </a:lnTo>
                <a:lnTo>
                  <a:pt x="93599" y="88899"/>
                </a:lnTo>
                <a:lnTo>
                  <a:pt x="112173" y="88899"/>
                </a:lnTo>
                <a:lnTo>
                  <a:pt x="107871" y="2235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9221343" y="5281295"/>
            <a:ext cx="41910" cy="66675"/>
          </a:xfrm>
          <a:custGeom>
            <a:avLst/>
            <a:gdLst/>
            <a:ahLst/>
            <a:cxnLst/>
            <a:rect l="l" t="t" r="r" b="b"/>
            <a:pathLst>
              <a:path w="41909" h="66675">
                <a:moveTo>
                  <a:pt x="37718" y="0"/>
                </a:moveTo>
                <a:lnTo>
                  <a:pt x="0" y="66547"/>
                </a:lnTo>
                <a:lnTo>
                  <a:pt x="41401" y="66547"/>
                </a:lnTo>
                <a:lnTo>
                  <a:pt x="39624" y="32511"/>
                </a:lnTo>
                <a:lnTo>
                  <a:pt x="39370" y="27812"/>
                </a:lnTo>
                <a:lnTo>
                  <a:pt x="39115" y="21970"/>
                </a:lnTo>
                <a:lnTo>
                  <a:pt x="38988" y="15112"/>
                </a:lnTo>
                <a:lnTo>
                  <a:pt x="38861" y="8127"/>
                </a:lnTo>
                <a:lnTo>
                  <a:pt x="38861" y="3047"/>
                </a:lnTo>
                <a:lnTo>
                  <a:pt x="38861" y="0"/>
                </a:lnTo>
                <a:lnTo>
                  <a:pt x="377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9169145" y="5258942"/>
            <a:ext cx="127000" cy="146050"/>
          </a:xfrm>
          <a:custGeom>
            <a:avLst/>
            <a:gdLst/>
            <a:ahLst/>
            <a:cxnLst/>
            <a:rect l="l" t="t" r="r" b="b"/>
            <a:pathLst>
              <a:path w="127000" h="146050">
                <a:moveTo>
                  <a:pt x="90550" y="0"/>
                </a:moveTo>
                <a:lnTo>
                  <a:pt x="106425" y="0"/>
                </a:lnTo>
                <a:lnTo>
                  <a:pt x="114046" y="117855"/>
                </a:lnTo>
                <a:lnTo>
                  <a:pt x="114426" y="123443"/>
                </a:lnTo>
                <a:lnTo>
                  <a:pt x="115061" y="127761"/>
                </a:lnTo>
                <a:lnTo>
                  <a:pt x="115950" y="130809"/>
                </a:lnTo>
                <a:lnTo>
                  <a:pt x="116839" y="133984"/>
                </a:lnTo>
                <a:lnTo>
                  <a:pt x="118109" y="136270"/>
                </a:lnTo>
                <a:lnTo>
                  <a:pt x="119760" y="137794"/>
                </a:lnTo>
                <a:lnTo>
                  <a:pt x="121284" y="139318"/>
                </a:lnTo>
                <a:lnTo>
                  <a:pt x="123571" y="140334"/>
                </a:lnTo>
                <a:lnTo>
                  <a:pt x="126619" y="140715"/>
                </a:lnTo>
                <a:lnTo>
                  <a:pt x="125475" y="145922"/>
                </a:lnTo>
                <a:lnTo>
                  <a:pt x="81533" y="145922"/>
                </a:lnTo>
                <a:lnTo>
                  <a:pt x="82676" y="140715"/>
                </a:lnTo>
                <a:lnTo>
                  <a:pt x="86868" y="140334"/>
                </a:lnTo>
                <a:lnTo>
                  <a:pt x="89915" y="138810"/>
                </a:lnTo>
                <a:lnTo>
                  <a:pt x="91948" y="135889"/>
                </a:lnTo>
                <a:lnTo>
                  <a:pt x="93979" y="132968"/>
                </a:lnTo>
                <a:lnTo>
                  <a:pt x="94996" y="127888"/>
                </a:lnTo>
                <a:lnTo>
                  <a:pt x="94996" y="120649"/>
                </a:lnTo>
                <a:lnTo>
                  <a:pt x="94996" y="117982"/>
                </a:lnTo>
                <a:lnTo>
                  <a:pt x="94869" y="114934"/>
                </a:lnTo>
                <a:lnTo>
                  <a:pt x="94742" y="111632"/>
                </a:lnTo>
                <a:lnTo>
                  <a:pt x="93979" y="98043"/>
                </a:lnTo>
                <a:lnTo>
                  <a:pt x="47498" y="98043"/>
                </a:lnTo>
                <a:lnTo>
                  <a:pt x="41655" y="108457"/>
                </a:lnTo>
                <a:lnTo>
                  <a:pt x="33781" y="127507"/>
                </a:lnTo>
                <a:lnTo>
                  <a:pt x="33781" y="130174"/>
                </a:lnTo>
                <a:lnTo>
                  <a:pt x="33781" y="136143"/>
                </a:lnTo>
                <a:lnTo>
                  <a:pt x="37337" y="139572"/>
                </a:lnTo>
                <a:lnTo>
                  <a:pt x="44450" y="140715"/>
                </a:lnTo>
                <a:lnTo>
                  <a:pt x="43306" y="145922"/>
                </a:lnTo>
                <a:lnTo>
                  <a:pt x="0" y="145922"/>
                </a:lnTo>
                <a:lnTo>
                  <a:pt x="1143" y="140715"/>
                </a:lnTo>
                <a:lnTo>
                  <a:pt x="3428" y="140461"/>
                </a:lnTo>
                <a:lnTo>
                  <a:pt x="5460" y="139572"/>
                </a:lnTo>
                <a:lnTo>
                  <a:pt x="7365" y="138175"/>
                </a:lnTo>
                <a:lnTo>
                  <a:pt x="9271" y="136778"/>
                </a:lnTo>
                <a:lnTo>
                  <a:pt x="11429" y="134492"/>
                </a:lnTo>
                <a:lnTo>
                  <a:pt x="13588" y="131571"/>
                </a:lnTo>
                <a:lnTo>
                  <a:pt x="15748" y="128650"/>
                </a:lnTo>
                <a:lnTo>
                  <a:pt x="18796" y="123824"/>
                </a:lnTo>
                <a:lnTo>
                  <a:pt x="22732" y="117093"/>
                </a:lnTo>
                <a:lnTo>
                  <a:pt x="9055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9296400" y="5350764"/>
            <a:ext cx="96808" cy="9829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9310878" y="5370067"/>
            <a:ext cx="78105" cy="79375"/>
          </a:xfrm>
          <a:custGeom>
            <a:avLst/>
            <a:gdLst/>
            <a:ahLst/>
            <a:cxnLst/>
            <a:rect l="l" t="t" r="r" b="b"/>
            <a:pathLst>
              <a:path w="78104" h="79375">
                <a:moveTo>
                  <a:pt x="36956" y="10540"/>
                </a:moveTo>
                <a:lnTo>
                  <a:pt x="21844" y="10540"/>
                </a:lnTo>
                <a:lnTo>
                  <a:pt x="23266" y="12318"/>
                </a:lnTo>
                <a:lnTo>
                  <a:pt x="23280" y="18668"/>
                </a:lnTo>
                <a:lnTo>
                  <a:pt x="23044" y="20700"/>
                </a:lnTo>
                <a:lnTo>
                  <a:pt x="22732" y="23113"/>
                </a:lnTo>
                <a:lnTo>
                  <a:pt x="22225" y="25526"/>
                </a:lnTo>
                <a:lnTo>
                  <a:pt x="21463" y="28574"/>
                </a:lnTo>
                <a:lnTo>
                  <a:pt x="9905" y="78993"/>
                </a:lnTo>
                <a:lnTo>
                  <a:pt x="25019" y="78993"/>
                </a:lnTo>
                <a:lnTo>
                  <a:pt x="32893" y="42290"/>
                </a:lnTo>
                <a:lnTo>
                  <a:pt x="33527" y="39623"/>
                </a:lnTo>
                <a:lnTo>
                  <a:pt x="44323" y="20700"/>
                </a:lnTo>
                <a:lnTo>
                  <a:pt x="44632" y="20319"/>
                </a:lnTo>
                <a:lnTo>
                  <a:pt x="36956" y="20319"/>
                </a:lnTo>
                <a:lnTo>
                  <a:pt x="35941" y="19811"/>
                </a:lnTo>
                <a:lnTo>
                  <a:pt x="36702" y="18033"/>
                </a:lnTo>
                <a:lnTo>
                  <a:pt x="36867" y="16636"/>
                </a:lnTo>
                <a:lnTo>
                  <a:pt x="36956" y="10540"/>
                </a:lnTo>
                <a:close/>
              </a:path>
              <a:path w="78104" h="79375">
                <a:moveTo>
                  <a:pt x="69342" y="0"/>
                </a:moveTo>
                <a:lnTo>
                  <a:pt x="62229" y="0"/>
                </a:lnTo>
                <a:lnTo>
                  <a:pt x="57150" y="1650"/>
                </a:lnTo>
                <a:lnTo>
                  <a:pt x="52197" y="4952"/>
                </a:lnTo>
                <a:lnTo>
                  <a:pt x="47244" y="8127"/>
                </a:lnTo>
                <a:lnTo>
                  <a:pt x="42164" y="13334"/>
                </a:lnTo>
                <a:lnTo>
                  <a:pt x="36956" y="20319"/>
                </a:lnTo>
                <a:lnTo>
                  <a:pt x="44632" y="20319"/>
                </a:lnTo>
                <a:lnTo>
                  <a:pt x="45974" y="18668"/>
                </a:lnTo>
                <a:lnTo>
                  <a:pt x="49402" y="15493"/>
                </a:lnTo>
                <a:lnTo>
                  <a:pt x="51180" y="14096"/>
                </a:lnTo>
                <a:lnTo>
                  <a:pt x="52831" y="12953"/>
                </a:lnTo>
                <a:lnTo>
                  <a:pt x="55879" y="11429"/>
                </a:lnTo>
                <a:lnTo>
                  <a:pt x="57276" y="11048"/>
                </a:lnTo>
                <a:lnTo>
                  <a:pt x="75876" y="11048"/>
                </a:lnTo>
                <a:lnTo>
                  <a:pt x="77977" y="1015"/>
                </a:lnTo>
                <a:lnTo>
                  <a:pt x="72898" y="253"/>
                </a:lnTo>
                <a:lnTo>
                  <a:pt x="69342" y="0"/>
                </a:lnTo>
                <a:close/>
              </a:path>
              <a:path w="78104" h="79375">
                <a:moveTo>
                  <a:pt x="28828" y="0"/>
                </a:moveTo>
                <a:lnTo>
                  <a:pt x="22987" y="0"/>
                </a:lnTo>
                <a:lnTo>
                  <a:pt x="20954" y="253"/>
                </a:lnTo>
                <a:lnTo>
                  <a:pt x="19050" y="888"/>
                </a:lnTo>
                <a:lnTo>
                  <a:pt x="17145" y="1396"/>
                </a:lnTo>
                <a:lnTo>
                  <a:pt x="15240" y="2285"/>
                </a:lnTo>
                <a:lnTo>
                  <a:pt x="13207" y="3555"/>
                </a:lnTo>
                <a:lnTo>
                  <a:pt x="11302" y="4698"/>
                </a:lnTo>
                <a:lnTo>
                  <a:pt x="9271" y="6222"/>
                </a:lnTo>
                <a:lnTo>
                  <a:pt x="4952" y="10032"/>
                </a:lnTo>
                <a:lnTo>
                  <a:pt x="2413" y="12445"/>
                </a:lnTo>
                <a:lnTo>
                  <a:pt x="0" y="14858"/>
                </a:lnTo>
                <a:lnTo>
                  <a:pt x="5333" y="19938"/>
                </a:lnTo>
                <a:lnTo>
                  <a:pt x="6857" y="18287"/>
                </a:lnTo>
                <a:lnTo>
                  <a:pt x="8254" y="17017"/>
                </a:lnTo>
                <a:lnTo>
                  <a:pt x="17779" y="10540"/>
                </a:lnTo>
                <a:lnTo>
                  <a:pt x="36956" y="10540"/>
                </a:lnTo>
                <a:lnTo>
                  <a:pt x="36956" y="9524"/>
                </a:lnTo>
                <a:lnTo>
                  <a:pt x="35941" y="6222"/>
                </a:lnTo>
                <a:lnTo>
                  <a:pt x="33795" y="3555"/>
                </a:lnTo>
                <a:lnTo>
                  <a:pt x="31750" y="1269"/>
                </a:lnTo>
                <a:lnTo>
                  <a:pt x="28828" y="0"/>
                </a:lnTo>
                <a:close/>
              </a:path>
              <a:path w="78104" h="79375">
                <a:moveTo>
                  <a:pt x="75876" y="11048"/>
                </a:moveTo>
                <a:lnTo>
                  <a:pt x="57276" y="11048"/>
                </a:lnTo>
                <a:lnTo>
                  <a:pt x="58420" y="11175"/>
                </a:lnTo>
                <a:lnTo>
                  <a:pt x="60451" y="11175"/>
                </a:lnTo>
                <a:lnTo>
                  <a:pt x="61975" y="11810"/>
                </a:lnTo>
                <a:lnTo>
                  <a:pt x="64135" y="14477"/>
                </a:lnTo>
                <a:lnTo>
                  <a:pt x="64770" y="16636"/>
                </a:lnTo>
                <a:lnTo>
                  <a:pt x="65024" y="19811"/>
                </a:lnTo>
                <a:lnTo>
                  <a:pt x="74041" y="19811"/>
                </a:lnTo>
                <a:lnTo>
                  <a:pt x="75876" y="1104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9310878" y="5370067"/>
            <a:ext cx="78105" cy="79375"/>
          </a:xfrm>
          <a:custGeom>
            <a:avLst/>
            <a:gdLst/>
            <a:ahLst/>
            <a:cxnLst/>
            <a:rect l="l" t="t" r="r" b="b"/>
            <a:pathLst>
              <a:path w="78104" h="79375">
                <a:moveTo>
                  <a:pt x="25019" y="0"/>
                </a:moveTo>
                <a:lnTo>
                  <a:pt x="28828" y="0"/>
                </a:lnTo>
                <a:lnTo>
                  <a:pt x="31750" y="1269"/>
                </a:lnTo>
                <a:lnTo>
                  <a:pt x="33908" y="3682"/>
                </a:lnTo>
                <a:lnTo>
                  <a:pt x="35941" y="6222"/>
                </a:lnTo>
                <a:lnTo>
                  <a:pt x="36956" y="9524"/>
                </a:lnTo>
                <a:lnTo>
                  <a:pt x="36956" y="13588"/>
                </a:lnTo>
                <a:lnTo>
                  <a:pt x="36956" y="15874"/>
                </a:lnTo>
                <a:lnTo>
                  <a:pt x="36702" y="18033"/>
                </a:lnTo>
                <a:lnTo>
                  <a:pt x="35941" y="19811"/>
                </a:lnTo>
                <a:lnTo>
                  <a:pt x="36956" y="20319"/>
                </a:lnTo>
                <a:lnTo>
                  <a:pt x="42164" y="13334"/>
                </a:lnTo>
                <a:lnTo>
                  <a:pt x="47244" y="8127"/>
                </a:lnTo>
                <a:lnTo>
                  <a:pt x="52197" y="4952"/>
                </a:lnTo>
                <a:lnTo>
                  <a:pt x="57150" y="1650"/>
                </a:lnTo>
                <a:lnTo>
                  <a:pt x="62229" y="0"/>
                </a:lnTo>
                <a:lnTo>
                  <a:pt x="67437" y="0"/>
                </a:lnTo>
                <a:lnTo>
                  <a:pt x="69342" y="0"/>
                </a:lnTo>
                <a:lnTo>
                  <a:pt x="71247" y="126"/>
                </a:lnTo>
                <a:lnTo>
                  <a:pt x="72898" y="253"/>
                </a:lnTo>
                <a:lnTo>
                  <a:pt x="74675" y="507"/>
                </a:lnTo>
                <a:lnTo>
                  <a:pt x="76326" y="761"/>
                </a:lnTo>
                <a:lnTo>
                  <a:pt x="77977" y="1015"/>
                </a:lnTo>
                <a:lnTo>
                  <a:pt x="74041" y="19811"/>
                </a:lnTo>
                <a:lnTo>
                  <a:pt x="65024" y="19811"/>
                </a:lnTo>
                <a:lnTo>
                  <a:pt x="64770" y="16636"/>
                </a:lnTo>
                <a:lnTo>
                  <a:pt x="64135" y="14477"/>
                </a:lnTo>
                <a:lnTo>
                  <a:pt x="62992" y="13080"/>
                </a:lnTo>
                <a:lnTo>
                  <a:pt x="61975" y="11810"/>
                </a:lnTo>
                <a:lnTo>
                  <a:pt x="60451" y="11175"/>
                </a:lnTo>
                <a:lnTo>
                  <a:pt x="58420" y="11175"/>
                </a:lnTo>
                <a:lnTo>
                  <a:pt x="57276" y="11048"/>
                </a:lnTo>
                <a:lnTo>
                  <a:pt x="55879" y="11429"/>
                </a:lnTo>
                <a:lnTo>
                  <a:pt x="54355" y="12191"/>
                </a:lnTo>
                <a:lnTo>
                  <a:pt x="52831" y="12953"/>
                </a:lnTo>
                <a:lnTo>
                  <a:pt x="51180" y="14096"/>
                </a:lnTo>
                <a:lnTo>
                  <a:pt x="49402" y="15493"/>
                </a:lnTo>
                <a:lnTo>
                  <a:pt x="47751" y="17017"/>
                </a:lnTo>
                <a:lnTo>
                  <a:pt x="45974" y="18668"/>
                </a:lnTo>
                <a:lnTo>
                  <a:pt x="44323" y="20700"/>
                </a:lnTo>
                <a:lnTo>
                  <a:pt x="42545" y="22605"/>
                </a:lnTo>
                <a:lnTo>
                  <a:pt x="25019" y="78993"/>
                </a:lnTo>
                <a:lnTo>
                  <a:pt x="9905" y="78993"/>
                </a:lnTo>
                <a:lnTo>
                  <a:pt x="21463" y="28574"/>
                </a:lnTo>
                <a:lnTo>
                  <a:pt x="22225" y="25526"/>
                </a:lnTo>
                <a:lnTo>
                  <a:pt x="22732" y="23113"/>
                </a:lnTo>
                <a:lnTo>
                  <a:pt x="22987" y="21081"/>
                </a:lnTo>
                <a:lnTo>
                  <a:pt x="23241" y="19176"/>
                </a:lnTo>
                <a:lnTo>
                  <a:pt x="23368" y="17525"/>
                </a:lnTo>
                <a:lnTo>
                  <a:pt x="23368" y="16128"/>
                </a:lnTo>
                <a:lnTo>
                  <a:pt x="23368" y="12445"/>
                </a:lnTo>
                <a:lnTo>
                  <a:pt x="21844" y="10540"/>
                </a:lnTo>
                <a:lnTo>
                  <a:pt x="18796" y="10540"/>
                </a:lnTo>
                <a:lnTo>
                  <a:pt x="17779" y="10540"/>
                </a:lnTo>
                <a:lnTo>
                  <a:pt x="16891" y="10667"/>
                </a:lnTo>
                <a:lnTo>
                  <a:pt x="8254" y="17017"/>
                </a:lnTo>
                <a:lnTo>
                  <a:pt x="6857" y="18287"/>
                </a:lnTo>
                <a:lnTo>
                  <a:pt x="5333" y="19938"/>
                </a:lnTo>
                <a:lnTo>
                  <a:pt x="0" y="14858"/>
                </a:lnTo>
                <a:lnTo>
                  <a:pt x="2540" y="12318"/>
                </a:lnTo>
                <a:lnTo>
                  <a:pt x="4952" y="10032"/>
                </a:lnTo>
                <a:lnTo>
                  <a:pt x="7112" y="8127"/>
                </a:lnTo>
                <a:lnTo>
                  <a:pt x="9271" y="6222"/>
                </a:lnTo>
                <a:lnTo>
                  <a:pt x="11302" y="4698"/>
                </a:lnTo>
                <a:lnTo>
                  <a:pt x="13207" y="3555"/>
                </a:lnTo>
                <a:lnTo>
                  <a:pt x="15240" y="2285"/>
                </a:lnTo>
                <a:lnTo>
                  <a:pt x="17145" y="1396"/>
                </a:lnTo>
                <a:lnTo>
                  <a:pt x="19050" y="888"/>
                </a:lnTo>
                <a:lnTo>
                  <a:pt x="20954" y="253"/>
                </a:lnTo>
                <a:lnTo>
                  <a:pt x="22987" y="0"/>
                </a:lnTo>
                <a:lnTo>
                  <a:pt x="250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9543288" y="5256301"/>
            <a:ext cx="148590" cy="154660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9553575" y="5270500"/>
            <a:ext cx="139319" cy="144906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9739883" y="5282157"/>
            <a:ext cx="137947" cy="124232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9755251" y="5301996"/>
            <a:ext cx="119380" cy="104775"/>
          </a:xfrm>
          <a:custGeom>
            <a:avLst/>
            <a:gdLst/>
            <a:ahLst/>
            <a:cxnLst/>
            <a:rect l="l" t="t" r="r" b="b"/>
            <a:pathLst>
              <a:path w="119379" h="104775">
                <a:moveTo>
                  <a:pt x="102489" y="12572"/>
                </a:moveTo>
                <a:lnTo>
                  <a:pt x="78231" y="12572"/>
                </a:lnTo>
                <a:lnTo>
                  <a:pt x="80899" y="13588"/>
                </a:lnTo>
                <a:lnTo>
                  <a:pt x="84200" y="17906"/>
                </a:lnTo>
                <a:lnTo>
                  <a:pt x="84963" y="21462"/>
                </a:lnTo>
                <a:lnTo>
                  <a:pt x="84878" y="29082"/>
                </a:lnTo>
                <a:lnTo>
                  <a:pt x="84708" y="30860"/>
                </a:lnTo>
                <a:lnTo>
                  <a:pt x="83693" y="37210"/>
                </a:lnTo>
                <a:lnTo>
                  <a:pt x="82550" y="42036"/>
                </a:lnTo>
                <a:lnTo>
                  <a:pt x="80899" y="48640"/>
                </a:lnTo>
                <a:lnTo>
                  <a:pt x="73914" y="75818"/>
                </a:lnTo>
                <a:lnTo>
                  <a:pt x="72771" y="82549"/>
                </a:lnTo>
                <a:lnTo>
                  <a:pt x="83184" y="104520"/>
                </a:lnTo>
                <a:lnTo>
                  <a:pt x="93599" y="104520"/>
                </a:lnTo>
                <a:lnTo>
                  <a:pt x="98805" y="103123"/>
                </a:lnTo>
                <a:lnTo>
                  <a:pt x="103250" y="100075"/>
                </a:lnTo>
                <a:lnTo>
                  <a:pt x="107823" y="97027"/>
                </a:lnTo>
                <a:lnTo>
                  <a:pt x="112889" y="92455"/>
                </a:lnTo>
                <a:lnTo>
                  <a:pt x="94233" y="92455"/>
                </a:lnTo>
                <a:lnTo>
                  <a:pt x="92709" y="91820"/>
                </a:lnTo>
                <a:lnTo>
                  <a:pt x="90931" y="89280"/>
                </a:lnTo>
                <a:lnTo>
                  <a:pt x="90424" y="87248"/>
                </a:lnTo>
                <a:lnTo>
                  <a:pt x="90424" y="81152"/>
                </a:lnTo>
                <a:lnTo>
                  <a:pt x="91440" y="75818"/>
                </a:lnTo>
                <a:lnTo>
                  <a:pt x="102234" y="32257"/>
                </a:lnTo>
                <a:lnTo>
                  <a:pt x="103250" y="25907"/>
                </a:lnTo>
                <a:lnTo>
                  <a:pt x="103250" y="14858"/>
                </a:lnTo>
                <a:lnTo>
                  <a:pt x="102489" y="12572"/>
                </a:lnTo>
                <a:close/>
              </a:path>
              <a:path w="119379" h="104775">
                <a:moveTo>
                  <a:pt x="45084" y="12191"/>
                </a:moveTo>
                <a:lnTo>
                  <a:pt x="24892" y="12191"/>
                </a:lnTo>
                <a:lnTo>
                  <a:pt x="26416" y="12826"/>
                </a:lnTo>
                <a:lnTo>
                  <a:pt x="28194" y="15366"/>
                </a:lnTo>
                <a:lnTo>
                  <a:pt x="28701" y="17398"/>
                </a:lnTo>
                <a:lnTo>
                  <a:pt x="28701" y="23875"/>
                </a:lnTo>
                <a:lnTo>
                  <a:pt x="27813" y="29082"/>
                </a:lnTo>
                <a:lnTo>
                  <a:pt x="26259" y="36067"/>
                </a:lnTo>
                <a:lnTo>
                  <a:pt x="10922" y="102869"/>
                </a:lnTo>
                <a:lnTo>
                  <a:pt x="29209" y="102869"/>
                </a:lnTo>
                <a:lnTo>
                  <a:pt x="39243" y="57149"/>
                </a:lnTo>
                <a:lnTo>
                  <a:pt x="40640" y="50545"/>
                </a:lnTo>
                <a:lnTo>
                  <a:pt x="42545" y="45084"/>
                </a:lnTo>
                <a:lnTo>
                  <a:pt x="45084" y="40385"/>
                </a:lnTo>
                <a:lnTo>
                  <a:pt x="47244" y="36067"/>
                </a:lnTo>
                <a:lnTo>
                  <a:pt x="50292" y="31495"/>
                </a:lnTo>
                <a:lnTo>
                  <a:pt x="52526" y="28828"/>
                </a:lnTo>
                <a:lnTo>
                  <a:pt x="43815" y="28828"/>
                </a:lnTo>
                <a:lnTo>
                  <a:pt x="42545" y="28320"/>
                </a:lnTo>
                <a:lnTo>
                  <a:pt x="44323" y="23748"/>
                </a:lnTo>
                <a:lnTo>
                  <a:pt x="45037" y="19938"/>
                </a:lnTo>
                <a:lnTo>
                  <a:pt x="45084" y="12191"/>
                </a:lnTo>
                <a:close/>
              </a:path>
              <a:path w="119379" h="104775">
                <a:moveTo>
                  <a:pt x="113029" y="79882"/>
                </a:moveTo>
                <a:lnTo>
                  <a:pt x="108712" y="84835"/>
                </a:lnTo>
                <a:lnTo>
                  <a:pt x="105282" y="88137"/>
                </a:lnTo>
                <a:lnTo>
                  <a:pt x="102997" y="89788"/>
                </a:lnTo>
                <a:lnTo>
                  <a:pt x="100583" y="91566"/>
                </a:lnTo>
                <a:lnTo>
                  <a:pt x="98298" y="92455"/>
                </a:lnTo>
                <a:lnTo>
                  <a:pt x="112889" y="92455"/>
                </a:lnTo>
                <a:lnTo>
                  <a:pt x="113149" y="92201"/>
                </a:lnTo>
                <a:lnTo>
                  <a:pt x="119125" y="85851"/>
                </a:lnTo>
                <a:lnTo>
                  <a:pt x="113029" y="79882"/>
                </a:lnTo>
                <a:close/>
              </a:path>
              <a:path w="119379" h="104775">
                <a:moveTo>
                  <a:pt x="89407" y="126"/>
                </a:moveTo>
                <a:lnTo>
                  <a:pt x="76200" y="126"/>
                </a:lnTo>
                <a:lnTo>
                  <a:pt x="69850" y="2539"/>
                </a:lnTo>
                <a:lnTo>
                  <a:pt x="43815" y="28828"/>
                </a:lnTo>
                <a:lnTo>
                  <a:pt x="52526" y="28828"/>
                </a:lnTo>
                <a:lnTo>
                  <a:pt x="54228" y="26796"/>
                </a:lnTo>
                <a:lnTo>
                  <a:pt x="58039" y="21970"/>
                </a:lnTo>
                <a:lnTo>
                  <a:pt x="61595" y="18414"/>
                </a:lnTo>
                <a:lnTo>
                  <a:pt x="65024" y="16128"/>
                </a:lnTo>
                <a:lnTo>
                  <a:pt x="68452" y="13715"/>
                </a:lnTo>
                <a:lnTo>
                  <a:pt x="71627" y="12572"/>
                </a:lnTo>
                <a:lnTo>
                  <a:pt x="102489" y="12572"/>
                </a:lnTo>
                <a:lnTo>
                  <a:pt x="101473" y="9524"/>
                </a:lnTo>
                <a:lnTo>
                  <a:pt x="97917" y="5841"/>
                </a:lnTo>
                <a:lnTo>
                  <a:pt x="94488" y="2031"/>
                </a:lnTo>
                <a:lnTo>
                  <a:pt x="89407" y="126"/>
                </a:lnTo>
                <a:close/>
              </a:path>
              <a:path w="119379" h="104775">
                <a:moveTo>
                  <a:pt x="35178" y="0"/>
                </a:moveTo>
                <a:lnTo>
                  <a:pt x="25400" y="0"/>
                </a:lnTo>
                <a:lnTo>
                  <a:pt x="20447" y="1523"/>
                </a:lnTo>
                <a:lnTo>
                  <a:pt x="16128" y="4317"/>
                </a:lnTo>
                <a:lnTo>
                  <a:pt x="11938" y="7238"/>
                </a:lnTo>
                <a:lnTo>
                  <a:pt x="6476" y="11937"/>
                </a:lnTo>
                <a:lnTo>
                  <a:pt x="0" y="18795"/>
                </a:lnTo>
                <a:lnTo>
                  <a:pt x="6096" y="24637"/>
                </a:lnTo>
                <a:lnTo>
                  <a:pt x="10287" y="19938"/>
                </a:lnTo>
                <a:lnTo>
                  <a:pt x="13589" y="16763"/>
                </a:lnTo>
                <a:lnTo>
                  <a:pt x="16001" y="14858"/>
                </a:lnTo>
                <a:lnTo>
                  <a:pt x="18415" y="13080"/>
                </a:lnTo>
                <a:lnTo>
                  <a:pt x="20700" y="12191"/>
                </a:lnTo>
                <a:lnTo>
                  <a:pt x="45084" y="12191"/>
                </a:lnTo>
                <a:lnTo>
                  <a:pt x="45084" y="11175"/>
                </a:lnTo>
                <a:lnTo>
                  <a:pt x="43815" y="7365"/>
                </a:lnTo>
                <a:lnTo>
                  <a:pt x="38734" y="1523"/>
                </a:lnTo>
                <a:lnTo>
                  <a:pt x="3517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9755251" y="5301996"/>
            <a:ext cx="119380" cy="104775"/>
          </a:xfrm>
          <a:custGeom>
            <a:avLst/>
            <a:gdLst/>
            <a:ahLst/>
            <a:cxnLst/>
            <a:rect l="l" t="t" r="r" b="b"/>
            <a:pathLst>
              <a:path w="119379" h="104775">
                <a:moveTo>
                  <a:pt x="30733" y="0"/>
                </a:moveTo>
                <a:lnTo>
                  <a:pt x="35178" y="0"/>
                </a:lnTo>
                <a:lnTo>
                  <a:pt x="38734" y="1523"/>
                </a:lnTo>
                <a:lnTo>
                  <a:pt x="41275" y="4444"/>
                </a:lnTo>
                <a:lnTo>
                  <a:pt x="43815" y="7365"/>
                </a:lnTo>
                <a:lnTo>
                  <a:pt x="45084" y="11175"/>
                </a:lnTo>
                <a:lnTo>
                  <a:pt x="45084" y="15874"/>
                </a:lnTo>
                <a:lnTo>
                  <a:pt x="45084" y="19684"/>
                </a:lnTo>
                <a:lnTo>
                  <a:pt x="44323" y="23748"/>
                </a:lnTo>
                <a:lnTo>
                  <a:pt x="42545" y="28320"/>
                </a:lnTo>
                <a:lnTo>
                  <a:pt x="43815" y="28828"/>
                </a:lnTo>
                <a:lnTo>
                  <a:pt x="76200" y="126"/>
                </a:lnTo>
                <a:lnTo>
                  <a:pt x="82803" y="126"/>
                </a:lnTo>
                <a:lnTo>
                  <a:pt x="89407" y="126"/>
                </a:lnTo>
                <a:lnTo>
                  <a:pt x="94488" y="2031"/>
                </a:lnTo>
                <a:lnTo>
                  <a:pt x="97917" y="5841"/>
                </a:lnTo>
                <a:lnTo>
                  <a:pt x="101473" y="9524"/>
                </a:lnTo>
                <a:lnTo>
                  <a:pt x="103250" y="14858"/>
                </a:lnTo>
                <a:lnTo>
                  <a:pt x="103250" y="21462"/>
                </a:lnTo>
                <a:lnTo>
                  <a:pt x="103250" y="25907"/>
                </a:lnTo>
                <a:lnTo>
                  <a:pt x="102234" y="32257"/>
                </a:lnTo>
                <a:lnTo>
                  <a:pt x="100202" y="40385"/>
                </a:lnTo>
                <a:lnTo>
                  <a:pt x="93345" y="68071"/>
                </a:lnTo>
                <a:lnTo>
                  <a:pt x="91440" y="75818"/>
                </a:lnTo>
                <a:lnTo>
                  <a:pt x="90424" y="81152"/>
                </a:lnTo>
                <a:lnTo>
                  <a:pt x="90424" y="84327"/>
                </a:lnTo>
                <a:lnTo>
                  <a:pt x="90424" y="87248"/>
                </a:lnTo>
                <a:lnTo>
                  <a:pt x="90931" y="89280"/>
                </a:lnTo>
                <a:lnTo>
                  <a:pt x="91821" y="90550"/>
                </a:lnTo>
                <a:lnTo>
                  <a:pt x="92709" y="91820"/>
                </a:lnTo>
                <a:lnTo>
                  <a:pt x="94233" y="92455"/>
                </a:lnTo>
                <a:lnTo>
                  <a:pt x="96139" y="92455"/>
                </a:lnTo>
                <a:lnTo>
                  <a:pt x="98298" y="92455"/>
                </a:lnTo>
                <a:lnTo>
                  <a:pt x="100583" y="91566"/>
                </a:lnTo>
                <a:lnTo>
                  <a:pt x="102997" y="89788"/>
                </a:lnTo>
                <a:lnTo>
                  <a:pt x="105282" y="88137"/>
                </a:lnTo>
                <a:lnTo>
                  <a:pt x="108712" y="84835"/>
                </a:lnTo>
                <a:lnTo>
                  <a:pt x="113029" y="79882"/>
                </a:lnTo>
                <a:lnTo>
                  <a:pt x="119125" y="85851"/>
                </a:lnTo>
                <a:lnTo>
                  <a:pt x="113029" y="92328"/>
                </a:lnTo>
                <a:lnTo>
                  <a:pt x="107823" y="97027"/>
                </a:lnTo>
                <a:lnTo>
                  <a:pt x="103250" y="100075"/>
                </a:lnTo>
                <a:lnTo>
                  <a:pt x="98805" y="103123"/>
                </a:lnTo>
                <a:lnTo>
                  <a:pt x="93599" y="104520"/>
                </a:lnTo>
                <a:lnTo>
                  <a:pt x="87883" y="104520"/>
                </a:lnTo>
                <a:lnTo>
                  <a:pt x="83184" y="104520"/>
                </a:lnTo>
                <a:lnTo>
                  <a:pt x="79628" y="102869"/>
                </a:lnTo>
                <a:lnTo>
                  <a:pt x="76834" y="99694"/>
                </a:lnTo>
                <a:lnTo>
                  <a:pt x="74041" y="96392"/>
                </a:lnTo>
                <a:lnTo>
                  <a:pt x="72771" y="92201"/>
                </a:lnTo>
                <a:lnTo>
                  <a:pt x="72771" y="87121"/>
                </a:lnTo>
                <a:lnTo>
                  <a:pt x="72771" y="82549"/>
                </a:lnTo>
                <a:lnTo>
                  <a:pt x="73914" y="75818"/>
                </a:lnTo>
                <a:lnTo>
                  <a:pt x="76200" y="66928"/>
                </a:lnTo>
                <a:lnTo>
                  <a:pt x="80899" y="48640"/>
                </a:lnTo>
                <a:lnTo>
                  <a:pt x="82550" y="42036"/>
                </a:lnTo>
                <a:lnTo>
                  <a:pt x="83693" y="37210"/>
                </a:lnTo>
                <a:lnTo>
                  <a:pt x="84200" y="34035"/>
                </a:lnTo>
                <a:lnTo>
                  <a:pt x="84708" y="30860"/>
                </a:lnTo>
                <a:lnTo>
                  <a:pt x="84963" y="28193"/>
                </a:lnTo>
                <a:lnTo>
                  <a:pt x="84963" y="26288"/>
                </a:lnTo>
                <a:lnTo>
                  <a:pt x="84963" y="21462"/>
                </a:lnTo>
                <a:lnTo>
                  <a:pt x="84200" y="17906"/>
                </a:lnTo>
                <a:lnTo>
                  <a:pt x="82550" y="15747"/>
                </a:lnTo>
                <a:lnTo>
                  <a:pt x="80899" y="13588"/>
                </a:lnTo>
                <a:lnTo>
                  <a:pt x="78231" y="12572"/>
                </a:lnTo>
                <a:lnTo>
                  <a:pt x="74675" y="12572"/>
                </a:lnTo>
                <a:lnTo>
                  <a:pt x="71627" y="12572"/>
                </a:lnTo>
                <a:lnTo>
                  <a:pt x="68452" y="13715"/>
                </a:lnTo>
                <a:lnTo>
                  <a:pt x="65024" y="16128"/>
                </a:lnTo>
                <a:lnTo>
                  <a:pt x="61595" y="18414"/>
                </a:lnTo>
                <a:lnTo>
                  <a:pt x="58039" y="21970"/>
                </a:lnTo>
                <a:lnTo>
                  <a:pt x="54228" y="26796"/>
                </a:lnTo>
                <a:lnTo>
                  <a:pt x="50292" y="31495"/>
                </a:lnTo>
                <a:lnTo>
                  <a:pt x="47244" y="36067"/>
                </a:lnTo>
                <a:lnTo>
                  <a:pt x="44957" y="40639"/>
                </a:lnTo>
                <a:lnTo>
                  <a:pt x="42545" y="45084"/>
                </a:lnTo>
                <a:lnTo>
                  <a:pt x="40640" y="50545"/>
                </a:lnTo>
                <a:lnTo>
                  <a:pt x="39243" y="57149"/>
                </a:lnTo>
                <a:lnTo>
                  <a:pt x="29209" y="102869"/>
                </a:lnTo>
                <a:lnTo>
                  <a:pt x="10922" y="102869"/>
                </a:lnTo>
                <a:lnTo>
                  <a:pt x="26289" y="35940"/>
                </a:lnTo>
                <a:lnTo>
                  <a:pt x="27813" y="29082"/>
                </a:lnTo>
                <a:lnTo>
                  <a:pt x="28701" y="23875"/>
                </a:lnTo>
                <a:lnTo>
                  <a:pt x="28701" y="20192"/>
                </a:lnTo>
                <a:lnTo>
                  <a:pt x="28701" y="17398"/>
                </a:lnTo>
                <a:lnTo>
                  <a:pt x="28194" y="15366"/>
                </a:lnTo>
                <a:lnTo>
                  <a:pt x="27304" y="14096"/>
                </a:lnTo>
                <a:lnTo>
                  <a:pt x="26416" y="12826"/>
                </a:lnTo>
                <a:lnTo>
                  <a:pt x="24892" y="12191"/>
                </a:lnTo>
                <a:lnTo>
                  <a:pt x="22987" y="12191"/>
                </a:lnTo>
                <a:lnTo>
                  <a:pt x="20700" y="12191"/>
                </a:lnTo>
                <a:lnTo>
                  <a:pt x="6096" y="24637"/>
                </a:lnTo>
                <a:lnTo>
                  <a:pt x="0" y="18795"/>
                </a:lnTo>
                <a:lnTo>
                  <a:pt x="25400" y="0"/>
                </a:lnTo>
                <a:lnTo>
                  <a:pt x="3073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9864852" y="5350764"/>
            <a:ext cx="96808" cy="9829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9879330" y="5370067"/>
            <a:ext cx="78105" cy="79375"/>
          </a:xfrm>
          <a:custGeom>
            <a:avLst/>
            <a:gdLst/>
            <a:ahLst/>
            <a:cxnLst/>
            <a:rect l="l" t="t" r="r" b="b"/>
            <a:pathLst>
              <a:path w="78104" h="79375">
                <a:moveTo>
                  <a:pt x="36956" y="10540"/>
                </a:moveTo>
                <a:lnTo>
                  <a:pt x="21844" y="10540"/>
                </a:lnTo>
                <a:lnTo>
                  <a:pt x="23266" y="12318"/>
                </a:lnTo>
                <a:lnTo>
                  <a:pt x="23280" y="18668"/>
                </a:lnTo>
                <a:lnTo>
                  <a:pt x="23044" y="20700"/>
                </a:lnTo>
                <a:lnTo>
                  <a:pt x="22733" y="23113"/>
                </a:lnTo>
                <a:lnTo>
                  <a:pt x="22225" y="25526"/>
                </a:lnTo>
                <a:lnTo>
                  <a:pt x="21463" y="28574"/>
                </a:lnTo>
                <a:lnTo>
                  <a:pt x="9905" y="78993"/>
                </a:lnTo>
                <a:lnTo>
                  <a:pt x="25019" y="78993"/>
                </a:lnTo>
                <a:lnTo>
                  <a:pt x="32893" y="42290"/>
                </a:lnTo>
                <a:lnTo>
                  <a:pt x="33527" y="39623"/>
                </a:lnTo>
                <a:lnTo>
                  <a:pt x="44323" y="20700"/>
                </a:lnTo>
                <a:lnTo>
                  <a:pt x="44632" y="20319"/>
                </a:lnTo>
                <a:lnTo>
                  <a:pt x="36956" y="20319"/>
                </a:lnTo>
                <a:lnTo>
                  <a:pt x="35941" y="19811"/>
                </a:lnTo>
                <a:lnTo>
                  <a:pt x="36702" y="18033"/>
                </a:lnTo>
                <a:lnTo>
                  <a:pt x="36867" y="16636"/>
                </a:lnTo>
                <a:lnTo>
                  <a:pt x="36956" y="10540"/>
                </a:lnTo>
                <a:close/>
              </a:path>
              <a:path w="78104" h="79375">
                <a:moveTo>
                  <a:pt x="69342" y="0"/>
                </a:moveTo>
                <a:lnTo>
                  <a:pt x="62229" y="0"/>
                </a:lnTo>
                <a:lnTo>
                  <a:pt x="57150" y="1650"/>
                </a:lnTo>
                <a:lnTo>
                  <a:pt x="52197" y="4952"/>
                </a:lnTo>
                <a:lnTo>
                  <a:pt x="47244" y="8127"/>
                </a:lnTo>
                <a:lnTo>
                  <a:pt x="42164" y="13334"/>
                </a:lnTo>
                <a:lnTo>
                  <a:pt x="36956" y="20319"/>
                </a:lnTo>
                <a:lnTo>
                  <a:pt x="44632" y="20319"/>
                </a:lnTo>
                <a:lnTo>
                  <a:pt x="45974" y="18668"/>
                </a:lnTo>
                <a:lnTo>
                  <a:pt x="49402" y="15493"/>
                </a:lnTo>
                <a:lnTo>
                  <a:pt x="51180" y="14096"/>
                </a:lnTo>
                <a:lnTo>
                  <a:pt x="52831" y="12953"/>
                </a:lnTo>
                <a:lnTo>
                  <a:pt x="55879" y="11429"/>
                </a:lnTo>
                <a:lnTo>
                  <a:pt x="57276" y="11048"/>
                </a:lnTo>
                <a:lnTo>
                  <a:pt x="75876" y="11048"/>
                </a:lnTo>
                <a:lnTo>
                  <a:pt x="77977" y="1015"/>
                </a:lnTo>
                <a:lnTo>
                  <a:pt x="72898" y="253"/>
                </a:lnTo>
                <a:lnTo>
                  <a:pt x="69342" y="0"/>
                </a:lnTo>
                <a:close/>
              </a:path>
              <a:path w="78104" h="79375">
                <a:moveTo>
                  <a:pt x="28828" y="0"/>
                </a:moveTo>
                <a:lnTo>
                  <a:pt x="22987" y="0"/>
                </a:lnTo>
                <a:lnTo>
                  <a:pt x="20954" y="253"/>
                </a:lnTo>
                <a:lnTo>
                  <a:pt x="19050" y="888"/>
                </a:lnTo>
                <a:lnTo>
                  <a:pt x="17145" y="1396"/>
                </a:lnTo>
                <a:lnTo>
                  <a:pt x="15240" y="2285"/>
                </a:lnTo>
                <a:lnTo>
                  <a:pt x="13208" y="3555"/>
                </a:lnTo>
                <a:lnTo>
                  <a:pt x="11302" y="4698"/>
                </a:lnTo>
                <a:lnTo>
                  <a:pt x="9271" y="6222"/>
                </a:lnTo>
                <a:lnTo>
                  <a:pt x="4952" y="10032"/>
                </a:lnTo>
                <a:lnTo>
                  <a:pt x="2413" y="12445"/>
                </a:lnTo>
                <a:lnTo>
                  <a:pt x="0" y="14858"/>
                </a:lnTo>
                <a:lnTo>
                  <a:pt x="5334" y="19938"/>
                </a:lnTo>
                <a:lnTo>
                  <a:pt x="6858" y="18287"/>
                </a:lnTo>
                <a:lnTo>
                  <a:pt x="8254" y="17017"/>
                </a:lnTo>
                <a:lnTo>
                  <a:pt x="17779" y="10540"/>
                </a:lnTo>
                <a:lnTo>
                  <a:pt x="36956" y="10540"/>
                </a:lnTo>
                <a:lnTo>
                  <a:pt x="36956" y="9524"/>
                </a:lnTo>
                <a:lnTo>
                  <a:pt x="35941" y="6222"/>
                </a:lnTo>
                <a:lnTo>
                  <a:pt x="33795" y="3555"/>
                </a:lnTo>
                <a:lnTo>
                  <a:pt x="31750" y="1269"/>
                </a:lnTo>
                <a:lnTo>
                  <a:pt x="28828" y="0"/>
                </a:lnTo>
                <a:close/>
              </a:path>
              <a:path w="78104" h="79375">
                <a:moveTo>
                  <a:pt x="75876" y="11048"/>
                </a:moveTo>
                <a:lnTo>
                  <a:pt x="57276" y="11048"/>
                </a:lnTo>
                <a:lnTo>
                  <a:pt x="58420" y="11175"/>
                </a:lnTo>
                <a:lnTo>
                  <a:pt x="60451" y="11175"/>
                </a:lnTo>
                <a:lnTo>
                  <a:pt x="61975" y="11810"/>
                </a:lnTo>
                <a:lnTo>
                  <a:pt x="64135" y="14477"/>
                </a:lnTo>
                <a:lnTo>
                  <a:pt x="64770" y="16636"/>
                </a:lnTo>
                <a:lnTo>
                  <a:pt x="65024" y="19811"/>
                </a:lnTo>
                <a:lnTo>
                  <a:pt x="74041" y="19811"/>
                </a:lnTo>
                <a:lnTo>
                  <a:pt x="75876" y="1104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9879330" y="5370067"/>
            <a:ext cx="78105" cy="79375"/>
          </a:xfrm>
          <a:custGeom>
            <a:avLst/>
            <a:gdLst/>
            <a:ahLst/>
            <a:cxnLst/>
            <a:rect l="l" t="t" r="r" b="b"/>
            <a:pathLst>
              <a:path w="78104" h="79375">
                <a:moveTo>
                  <a:pt x="25019" y="0"/>
                </a:moveTo>
                <a:lnTo>
                  <a:pt x="28828" y="0"/>
                </a:lnTo>
                <a:lnTo>
                  <a:pt x="31750" y="1269"/>
                </a:lnTo>
                <a:lnTo>
                  <a:pt x="33909" y="3682"/>
                </a:lnTo>
                <a:lnTo>
                  <a:pt x="35941" y="6222"/>
                </a:lnTo>
                <a:lnTo>
                  <a:pt x="36956" y="9524"/>
                </a:lnTo>
                <a:lnTo>
                  <a:pt x="36956" y="13588"/>
                </a:lnTo>
                <a:lnTo>
                  <a:pt x="36956" y="15874"/>
                </a:lnTo>
                <a:lnTo>
                  <a:pt x="36702" y="18033"/>
                </a:lnTo>
                <a:lnTo>
                  <a:pt x="35941" y="19811"/>
                </a:lnTo>
                <a:lnTo>
                  <a:pt x="36956" y="20319"/>
                </a:lnTo>
                <a:lnTo>
                  <a:pt x="42164" y="13334"/>
                </a:lnTo>
                <a:lnTo>
                  <a:pt x="47244" y="8127"/>
                </a:lnTo>
                <a:lnTo>
                  <a:pt x="52197" y="4952"/>
                </a:lnTo>
                <a:lnTo>
                  <a:pt x="57150" y="1650"/>
                </a:lnTo>
                <a:lnTo>
                  <a:pt x="62229" y="0"/>
                </a:lnTo>
                <a:lnTo>
                  <a:pt x="67437" y="0"/>
                </a:lnTo>
                <a:lnTo>
                  <a:pt x="69342" y="0"/>
                </a:lnTo>
                <a:lnTo>
                  <a:pt x="71247" y="126"/>
                </a:lnTo>
                <a:lnTo>
                  <a:pt x="72898" y="253"/>
                </a:lnTo>
                <a:lnTo>
                  <a:pt x="74675" y="507"/>
                </a:lnTo>
                <a:lnTo>
                  <a:pt x="76326" y="761"/>
                </a:lnTo>
                <a:lnTo>
                  <a:pt x="77977" y="1015"/>
                </a:lnTo>
                <a:lnTo>
                  <a:pt x="74041" y="19811"/>
                </a:lnTo>
                <a:lnTo>
                  <a:pt x="65024" y="19811"/>
                </a:lnTo>
                <a:lnTo>
                  <a:pt x="64770" y="16636"/>
                </a:lnTo>
                <a:lnTo>
                  <a:pt x="64135" y="14477"/>
                </a:lnTo>
                <a:lnTo>
                  <a:pt x="62992" y="13080"/>
                </a:lnTo>
                <a:lnTo>
                  <a:pt x="61975" y="11810"/>
                </a:lnTo>
                <a:lnTo>
                  <a:pt x="60451" y="11175"/>
                </a:lnTo>
                <a:lnTo>
                  <a:pt x="58420" y="11175"/>
                </a:lnTo>
                <a:lnTo>
                  <a:pt x="57276" y="11048"/>
                </a:lnTo>
                <a:lnTo>
                  <a:pt x="55879" y="11429"/>
                </a:lnTo>
                <a:lnTo>
                  <a:pt x="54355" y="12191"/>
                </a:lnTo>
                <a:lnTo>
                  <a:pt x="52831" y="12953"/>
                </a:lnTo>
                <a:lnTo>
                  <a:pt x="51180" y="14096"/>
                </a:lnTo>
                <a:lnTo>
                  <a:pt x="49402" y="15493"/>
                </a:lnTo>
                <a:lnTo>
                  <a:pt x="47751" y="17017"/>
                </a:lnTo>
                <a:lnTo>
                  <a:pt x="45974" y="18668"/>
                </a:lnTo>
                <a:lnTo>
                  <a:pt x="44323" y="20700"/>
                </a:lnTo>
                <a:lnTo>
                  <a:pt x="42545" y="22605"/>
                </a:lnTo>
                <a:lnTo>
                  <a:pt x="25019" y="78993"/>
                </a:lnTo>
                <a:lnTo>
                  <a:pt x="9905" y="78993"/>
                </a:lnTo>
                <a:lnTo>
                  <a:pt x="21463" y="28574"/>
                </a:lnTo>
                <a:lnTo>
                  <a:pt x="22225" y="25526"/>
                </a:lnTo>
                <a:lnTo>
                  <a:pt x="22733" y="23113"/>
                </a:lnTo>
                <a:lnTo>
                  <a:pt x="22987" y="21081"/>
                </a:lnTo>
                <a:lnTo>
                  <a:pt x="23241" y="19176"/>
                </a:lnTo>
                <a:lnTo>
                  <a:pt x="23368" y="17525"/>
                </a:lnTo>
                <a:lnTo>
                  <a:pt x="23368" y="16128"/>
                </a:lnTo>
                <a:lnTo>
                  <a:pt x="23368" y="12445"/>
                </a:lnTo>
                <a:lnTo>
                  <a:pt x="21844" y="10540"/>
                </a:lnTo>
                <a:lnTo>
                  <a:pt x="18796" y="10540"/>
                </a:lnTo>
                <a:lnTo>
                  <a:pt x="17779" y="10540"/>
                </a:lnTo>
                <a:lnTo>
                  <a:pt x="16891" y="10667"/>
                </a:lnTo>
                <a:lnTo>
                  <a:pt x="8254" y="17017"/>
                </a:lnTo>
                <a:lnTo>
                  <a:pt x="6858" y="18287"/>
                </a:lnTo>
                <a:lnTo>
                  <a:pt x="5334" y="19938"/>
                </a:lnTo>
                <a:lnTo>
                  <a:pt x="0" y="14858"/>
                </a:lnTo>
                <a:lnTo>
                  <a:pt x="2540" y="12318"/>
                </a:lnTo>
                <a:lnTo>
                  <a:pt x="4952" y="10032"/>
                </a:lnTo>
                <a:lnTo>
                  <a:pt x="7112" y="8127"/>
                </a:lnTo>
                <a:lnTo>
                  <a:pt x="9271" y="6222"/>
                </a:lnTo>
                <a:lnTo>
                  <a:pt x="11302" y="4698"/>
                </a:lnTo>
                <a:lnTo>
                  <a:pt x="13208" y="3555"/>
                </a:lnTo>
                <a:lnTo>
                  <a:pt x="15240" y="2285"/>
                </a:lnTo>
                <a:lnTo>
                  <a:pt x="17145" y="1396"/>
                </a:lnTo>
                <a:lnTo>
                  <a:pt x="19050" y="888"/>
                </a:lnTo>
                <a:lnTo>
                  <a:pt x="20954" y="253"/>
                </a:lnTo>
                <a:lnTo>
                  <a:pt x="22987" y="0"/>
                </a:lnTo>
                <a:lnTo>
                  <a:pt x="250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9963911" y="5231879"/>
            <a:ext cx="86065" cy="22023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9979279" y="5252211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2794" y="0"/>
                </a:moveTo>
                <a:lnTo>
                  <a:pt x="0" y="8128"/>
                </a:lnTo>
                <a:lnTo>
                  <a:pt x="11572" y="13178"/>
                </a:lnTo>
                <a:lnTo>
                  <a:pt x="21526" y="20145"/>
                </a:lnTo>
                <a:lnTo>
                  <a:pt x="41816" y="52449"/>
                </a:lnTo>
                <a:lnTo>
                  <a:pt x="48514" y="99187"/>
                </a:lnTo>
                <a:lnTo>
                  <a:pt x="47755" y="116855"/>
                </a:lnTo>
                <a:lnTo>
                  <a:pt x="36575" y="160147"/>
                </a:lnTo>
                <a:lnTo>
                  <a:pt x="253" y="192278"/>
                </a:lnTo>
                <a:lnTo>
                  <a:pt x="2794" y="200406"/>
                </a:lnTo>
                <a:lnTo>
                  <a:pt x="41120" y="177617"/>
                </a:lnTo>
                <a:lnTo>
                  <a:pt x="62642" y="135636"/>
                </a:lnTo>
                <a:lnTo>
                  <a:pt x="66801" y="100203"/>
                </a:lnTo>
                <a:lnTo>
                  <a:pt x="65756" y="81843"/>
                </a:lnTo>
                <a:lnTo>
                  <a:pt x="50165" y="35051"/>
                </a:lnTo>
                <a:lnTo>
                  <a:pt x="17339" y="5208"/>
                </a:lnTo>
                <a:lnTo>
                  <a:pt x="279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9979279" y="5252211"/>
            <a:ext cx="67310" cy="200660"/>
          </a:xfrm>
          <a:custGeom>
            <a:avLst/>
            <a:gdLst/>
            <a:ahLst/>
            <a:cxnLst/>
            <a:rect l="l" t="t" r="r" b="b"/>
            <a:pathLst>
              <a:path w="67309" h="200660">
                <a:moveTo>
                  <a:pt x="2794" y="0"/>
                </a:moveTo>
                <a:lnTo>
                  <a:pt x="41048" y="22770"/>
                </a:lnTo>
                <a:lnTo>
                  <a:pt x="62626" y="64865"/>
                </a:lnTo>
                <a:lnTo>
                  <a:pt x="66801" y="100203"/>
                </a:lnTo>
                <a:lnTo>
                  <a:pt x="65758" y="118633"/>
                </a:lnTo>
                <a:lnTo>
                  <a:pt x="50292" y="165353"/>
                </a:lnTo>
                <a:lnTo>
                  <a:pt x="17395" y="195143"/>
                </a:lnTo>
                <a:lnTo>
                  <a:pt x="2794" y="200406"/>
                </a:lnTo>
                <a:lnTo>
                  <a:pt x="253" y="192278"/>
                </a:lnTo>
                <a:lnTo>
                  <a:pt x="11680" y="187203"/>
                </a:lnTo>
                <a:lnTo>
                  <a:pt x="21558" y="180165"/>
                </a:lnTo>
                <a:lnTo>
                  <a:pt x="41763" y="147335"/>
                </a:lnTo>
                <a:lnTo>
                  <a:pt x="48514" y="99187"/>
                </a:lnTo>
                <a:lnTo>
                  <a:pt x="47773" y="82115"/>
                </a:lnTo>
                <a:lnTo>
                  <a:pt x="36575" y="39878"/>
                </a:lnTo>
                <a:lnTo>
                  <a:pt x="0" y="8128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3902964" y="5657088"/>
            <a:ext cx="128803" cy="1288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3913378" y="5670346"/>
            <a:ext cx="118872" cy="118821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4108703" y="5669274"/>
            <a:ext cx="124232" cy="110520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4123816" y="5687745"/>
            <a:ext cx="104775" cy="92075"/>
          </a:xfrm>
          <a:custGeom>
            <a:avLst/>
            <a:gdLst/>
            <a:ahLst/>
            <a:cxnLst/>
            <a:rect l="l" t="t" r="r" b="b"/>
            <a:pathLst>
              <a:path w="104775" h="92075">
                <a:moveTo>
                  <a:pt x="90137" y="10972"/>
                </a:moveTo>
                <a:lnTo>
                  <a:pt x="68834" y="10972"/>
                </a:lnTo>
                <a:lnTo>
                  <a:pt x="71247" y="11925"/>
                </a:lnTo>
                <a:lnTo>
                  <a:pt x="74041" y="15697"/>
                </a:lnTo>
                <a:lnTo>
                  <a:pt x="74803" y="18783"/>
                </a:lnTo>
                <a:lnTo>
                  <a:pt x="74715" y="25577"/>
                </a:lnTo>
                <a:lnTo>
                  <a:pt x="74549" y="27063"/>
                </a:lnTo>
                <a:lnTo>
                  <a:pt x="73533" y="32651"/>
                </a:lnTo>
                <a:lnTo>
                  <a:pt x="72644" y="36957"/>
                </a:lnTo>
                <a:lnTo>
                  <a:pt x="71120" y="42786"/>
                </a:lnTo>
                <a:lnTo>
                  <a:pt x="67056" y="58877"/>
                </a:lnTo>
                <a:lnTo>
                  <a:pt x="65024" y="66687"/>
                </a:lnTo>
                <a:lnTo>
                  <a:pt x="64008" y="72618"/>
                </a:lnTo>
                <a:lnTo>
                  <a:pt x="64063" y="81292"/>
                </a:lnTo>
                <a:lnTo>
                  <a:pt x="65150" y="84785"/>
                </a:lnTo>
                <a:lnTo>
                  <a:pt x="69977" y="90551"/>
                </a:lnTo>
                <a:lnTo>
                  <a:pt x="73279" y="91986"/>
                </a:lnTo>
                <a:lnTo>
                  <a:pt x="82296" y="91986"/>
                </a:lnTo>
                <a:lnTo>
                  <a:pt x="86868" y="90678"/>
                </a:lnTo>
                <a:lnTo>
                  <a:pt x="90805" y="88036"/>
                </a:lnTo>
                <a:lnTo>
                  <a:pt x="94869" y="85407"/>
                </a:lnTo>
                <a:lnTo>
                  <a:pt x="99371" y="81292"/>
                </a:lnTo>
                <a:lnTo>
                  <a:pt x="82931" y="81292"/>
                </a:lnTo>
                <a:lnTo>
                  <a:pt x="81661" y="80733"/>
                </a:lnTo>
                <a:lnTo>
                  <a:pt x="80772" y="79616"/>
                </a:lnTo>
                <a:lnTo>
                  <a:pt x="80010" y="78498"/>
                </a:lnTo>
                <a:lnTo>
                  <a:pt x="79629" y="76708"/>
                </a:lnTo>
                <a:lnTo>
                  <a:pt x="79629" y="71437"/>
                </a:lnTo>
                <a:lnTo>
                  <a:pt x="80391" y="66662"/>
                </a:lnTo>
                <a:lnTo>
                  <a:pt x="82042" y="59905"/>
                </a:lnTo>
                <a:lnTo>
                  <a:pt x="89916" y="28333"/>
                </a:lnTo>
                <a:lnTo>
                  <a:pt x="90805" y="22783"/>
                </a:lnTo>
                <a:lnTo>
                  <a:pt x="90805" y="12992"/>
                </a:lnTo>
                <a:lnTo>
                  <a:pt x="90137" y="10972"/>
                </a:lnTo>
                <a:close/>
              </a:path>
              <a:path w="104775" h="92075">
                <a:moveTo>
                  <a:pt x="39624" y="10693"/>
                </a:moveTo>
                <a:lnTo>
                  <a:pt x="21844" y="10693"/>
                </a:lnTo>
                <a:lnTo>
                  <a:pt x="23113" y="11252"/>
                </a:lnTo>
                <a:lnTo>
                  <a:pt x="24003" y="12369"/>
                </a:lnTo>
                <a:lnTo>
                  <a:pt x="24765" y="13487"/>
                </a:lnTo>
                <a:lnTo>
                  <a:pt x="25010" y="14643"/>
                </a:lnTo>
                <a:lnTo>
                  <a:pt x="25052" y="21666"/>
                </a:lnTo>
                <a:lnTo>
                  <a:pt x="24511" y="25577"/>
                </a:lnTo>
                <a:lnTo>
                  <a:pt x="23067" y="31737"/>
                </a:lnTo>
                <a:lnTo>
                  <a:pt x="9525" y="90500"/>
                </a:lnTo>
                <a:lnTo>
                  <a:pt x="25654" y="90500"/>
                </a:lnTo>
                <a:lnTo>
                  <a:pt x="34417" y="50228"/>
                </a:lnTo>
                <a:lnTo>
                  <a:pt x="35813" y="44462"/>
                </a:lnTo>
                <a:lnTo>
                  <a:pt x="37465" y="39611"/>
                </a:lnTo>
                <a:lnTo>
                  <a:pt x="41529" y="31737"/>
                </a:lnTo>
                <a:lnTo>
                  <a:pt x="44196" y="27673"/>
                </a:lnTo>
                <a:lnTo>
                  <a:pt x="46142" y="25298"/>
                </a:lnTo>
                <a:lnTo>
                  <a:pt x="38608" y="25298"/>
                </a:lnTo>
                <a:lnTo>
                  <a:pt x="37465" y="24930"/>
                </a:lnTo>
                <a:lnTo>
                  <a:pt x="38988" y="20891"/>
                </a:lnTo>
                <a:lnTo>
                  <a:pt x="39575" y="17513"/>
                </a:lnTo>
                <a:lnTo>
                  <a:pt x="39624" y="10693"/>
                </a:lnTo>
                <a:close/>
              </a:path>
              <a:path w="104775" h="92075">
                <a:moveTo>
                  <a:pt x="99441" y="70319"/>
                </a:moveTo>
                <a:lnTo>
                  <a:pt x="95631" y="74599"/>
                </a:lnTo>
                <a:lnTo>
                  <a:pt x="92710" y="77495"/>
                </a:lnTo>
                <a:lnTo>
                  <a:pt x="88392" y="80530"/>
                </a:lnTo>
                <a:lnTo>
                  <a:pt x="86487" y="81292"/>
                </a:lnTo>
                <a:lnTo>
                  <a:pt x="99371" y="81292"/>
                </a:lnTo>
                <a:lnTo>
                  <a:pt x="104775" y="75526"/>
                </a:lnTo>
                <a:lnTo>
                  <a:pt x="99441" y="70319"/>
                </a:lnTo>
                <a:close/>
              </a:path>
              <a:path w="104775" h="92075">
                <a:moveTo>
                  <a:pt x="78612" y="88"/>
                </a:moveTo>
                <a:lnTo>
                  <a:pt x="67056" y="88"/>
                </a:lnTo>
                <a:lnTo>
                  <a:pt x="61341" y="2146"/>
                </a:lnTo>
                <a:lnTo>
                  <a:pt x="38608" y="25298"/>
                </a:lnTo>
                <a:lnTo>
                  <a:pt x="46142" y="25298"/>
                </a:lnTo>
                <a:lnTo>
                  <a:pt x="51063" y="19295"/>
                </a:lnTo>
                <a:lnTo>
                  <a:pt x="54229" y="16167"/>
                </a:lnTo>
                <a:lnTo>
                  <a:pt x="57277" y="14084"/>
                </a:lnTo>
                <a:lnTo>
                  <a:pt x="60198" y="12014"/>
                </a:lnTo>
                <a:lnTo>
                  <a:pt x="62992" y="10972"/>
                </a:lnTo>
                <a:lnTo>
                  <a:pt x="90137" y="10972"/>
                </a:lnTo>
                <a:lnTo>
                  <a:pt x="89281" y="8382"/>
                </a:lnTo>
                <a:lnTo>
                  <a:pt x="86233" y="5067"/>
                </a:lnTo>
                <a:lnTo>
                  <a:pt x="83058" y="1752"/>
                </a:lnTo>
                <a:lnTo>
                  <a:pt x="78612" y="88"/>
                </a:lnTo>
                <a:close/>
              </a:path>
              <a:path w="104775" h="92075">
                <a:moveTo>
                  <a:pt x="30987" y="0"/>
                </a:moveTo>
                <a:lnTo>
                  <a:pt x="22225" y="0"/>
                </a:lnTo>
                <a:lnTo>
                  <a:pt x="18034" y="1257"/>
                </a:lnTo>
                <a:lnTo>
                  <a:pt x="10413" y="6273"/>
                </a:lnTo>
                <a:lnTo>
                  <a:pt x="5715" y="10502"/>
                </a:lnTo>
                <a:lnTo>
                  <a:pt x="0" y="16459"/>
                </a:lnTo>
                <a:lnTo>
                  <a:pt x="5207" y="21666"/>
                </a:lnTo>
                <a:lnTo>
                  <a:pt x="9017" y="17513"/>
                </a:lnTo>
                <a:lnTo>
                  <a:pt x="11937" y="14643"/>
                </a:lnTo>
                <a:lnTo>
                  <a:pt x="16256" y="11480"/>
                </a:lnTo>
                <a:lnTo>
                  <a:pt x="18287" y="10693"/>
                </a:lnTo>
                <a:lnTo>
                  <a:pt x="39624" y="10693"/>
                </a:lnTo>
                <a:lnTo>
                  <a:pt x="39621" y="9783"/>
                </a:lnTo>
                <a:lnTo>
                  <a:pt x="38608" y="6426"/>
                </a:lnTo>
                <a:lnTo>
                  <a:pt x="34036" y="1282"/>
                </a:lnTo>
                <a:lnTo>
                  <a:pt x="309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4123816" y="5687745"/>
            <a:ext cx="104775" cy="92075"/>
          </a:xfrm>
          <a:custGeom>
            <a:avLst/>
            <a:gdLst/>
            <a:ahLst/>
            <a:cxnLst/>
            <a:rect l="l" t="t" r="r" b="b"/>
            <a:pathLst>
              <a:path w="104775" h="92075">
                <a:moveTo>
                  <a:pt x="27050" y="0"/>
                </a:moveTo>
                <a:lnTo>
                  <a:pt x="30987" y="0"/>
                </a:lnTo>
                <a:lnTo>
                  <a:pt x="34036" y="1282"/>
                </a:lnTo>
                <a:lnTo>
                  <a:pt x="36322" y="3860"/>
                </a:lnTo>
                <a:lnTo>
                  <a:pt x="38608" y="6426"/>
                </a:lnTo>
                <a:lnTo>
                  <a:pt x="39624" y="9791"/>
                </a:lnTo>
                <a:lnTo>
                  <a:pt x="39624" y="13944"/>
                </a:lnTo>
                <a:lnTo>
                  <a:pt x="39624" y="17233"/>
                </a:lnTo>
                <a:lnTo>
                  <a:pt x="38988" y="20891"/>
                </a:lnTo>
                <a:lnTo>
                  <a:pt x="37465" y="24930"/>
                </a:lnTo>
                <a:lnTo>
                  <a:pt x="38608" y="25298"/>
                </a:lnTo>
                <a:lnTo>
                  <a:pt x="67056" y="88"/>
                </a:lnTo>
                <a:lnTo>
                  <a:pt x="72898" y="88"/>
                </a:lnTo>
                <a:lnTo>
                  <a:pt x="78612" y="88"/>
                </a:lnTo>
                <a:lnTo>
                  <a:pt x="83058" y="1752"/>
                </a:lnTo>
                <a:lnTo>
                  <a:pt x="86233" y="5067"/>
                </a:lnTo>
                <a:lnTo>
                  <a:pt x="89281" y="8382"/>
                </a:lnTo>
                <a:lnTo>
                  <a:pt x="90805" y="12992"/>
                </a:lnTo>
                <a:lnTo>
                  <a:pt x="90805" y="18884"/>
                </a:lnTo>
                <a:lnTo>
                  <a:pt x="90805" y="22783"/>
                </a:lnTo>
                <a:lnTo>
                  <a:pt x="89916" y="28333"/>
                </a:lnTo>
                <a:lnTo>
                  <a:pt x="88137" y="35534"/>
                </a:lnTo>
                <a:lnTo>
                  <a:pt x="82042" y="59905"/>
                </a:lnTo>
                <a:lnTo>
                  <a:pt x="80391" y="66662"/>
                </a:lnTo>
                <a:lnTo>
                  <a:pt x="79629" y="71437"/>
                </a:lnTo>
                <a:lnTo>
                  <a:pt x="79629" y="74231"/>
                </a:lnTo>
                <a:lnTo>
                  <a:pt x="79629" y="76708"/>
                </a:lnTo>
                <a:lnTo>
                  <a:pt x="80010" y="78498"/>
                </a:lnTo>
                <a:lnTo>
                  <a:pt x="80772" y="79616"/>
                </a:lnTo>
                <a:lnTo>
                  <a:pt x="81661" y="80733"/>
                </a:lnTo>
                <a:lnTo>
                  <a:pt x="82931" y="81292"/>
                </a:lnTo>
                <a:lnTo>
                  <a:pt x="84582" y="81292"/>
                </a:lnTo>
                <a:lnTo>
                  <a:pt x="86487" y="81292"/>
                </a:lnTo>
                <a:lnTo>
                  <a:pt x="99441" y="70319"/>
                </a:lnTo>
                <a:lnTo>
                  <a:pt x="104775" y="75526"/>
                </a:lnTo>
                <a:lnTo>
                  <a:pt x="99441" y="81229"/>
                </a:lnTo>
                <a:lnTo>
                  <a:pt x="94869" y="85407"/>
                </a:lnTo>
                <a:lnTo>
                  <a:pt x="90805" y="88036"/>
                </a:lnTo>
                <a:lnTo>
                  <a:pt x="86868" y="90678"/>
                </a:lnTo>
                <a:lnTo>
                  <a:pt x="82296" y="91986"/>
                </a:lnTo>
                <a:lnTo>
                  <a:pt x="77216" y="91986"/>
                </a:lnTo>
                <a:lnTo>
                  <a:pt x="73279" y="91986"/>
                </a:lnTo>
                <a:lnTo>
                  <a:pt x="69977" y="90551"/>
                </a:lnTo>
                <a:lnTo>
                  <a:pt x="67563" y="87668"/>
                </a:lnTo>
                <a:lnTo>
                  <a:pt x="65150" y="84785"/>
                </a:lnTo>
                <a:lnTo>
                  <a:pt x="64008" y="81114"/>
                </a:lnTo>
                <a:lnTo>
                  <a:pt x="64008" y="76644"/>
                </a:lnTo>
                <a:lnTo>
                  <a:pt x="64008" y="72618"/>
                </a:lnTo>
                <a:lnTo>
                  <a:pt x="65024" y="66687"/>
                </a:lnTo>
                <a:lnTo>
                  <a:pt x="67056" y="58877"/>
                </a:lnTo>
                <a:lnTo>
                  <a:pt x="71120" y="42786"/>
                </a:lnTo>
                <a:lnTo>
                  <a:pt x="74803" y="24803"/>
                </a:lnTo>
                <a:lnTo>
                  <a:pt x="74803" y="23063"/>
                </a:lnTo>
                <a:lnTo>
                  <a:pt x="74803" y="18783"/>
                </a:lnTo>
                <a:lnTo>
                  <a:pt x="74041" y="15697"/>
                </a:lnTo>
                <a:lnTo>
                  <a:pt x="72644" y="13804"/>
                </a:lnTo>
                <a:lnTo>
                  <a:pt x="71247" y="11925"/>
                </a:lnTo>
                <a:lnTo>
                  <a:pt x="68834" y="10972"/>
                </a:lnTo>
                <a:lnTo>
                  <a:pt x="65659" y="10972"/>
                </a:lnTo>
                <a:lnTo>
                  <a:pt x="62992" y="10972"/>
                </a:lnTo>
                <a:lnTo>
                  <a:pt x="60198" y="12014"/>
                </a:lnTo>
                <a:lnTo>
                  <a:pt x="57277" y="14084"/>
                </a:lnTo>
                <a:lnTo>
                  <a:pt x="54229" y="16167"/>
                </a:lnTo>
                <a:lnTo>
                  <a:pt x="34417" y="50228"/>
                </a:lnTo>
                <a:lnTo>
                  <a:pt x="25654" y="90500"/>
                </a:lnTo>
                <a:lnTo>
                  <a:pt x="9525" y="90500"/>
                </a:lnTo>
                <a:lnTo>
                  <a:pt x="23113" y="31534"/>
                </a:lnTo>
                <a:lnTo>
                  <a:pt x="24511" y="25577"/>
                </a:lnTo>
                <a:lnTo>
                  <a:pt x="25146" y="20993"/>
                </a:lnTo>
                <a:lnTo>
                  <a:pt x="25146" y="17767"/>
                </a:lnTo>
                <a:lnTo>
                  <a:pt x="25146" y="15278"/>
                </a:lnTo>
                <a:lnTo>
                  <a:pt x="24765" y="13487"/>
                </a:lnTo>
                <a:lnTo>
                  <a:pt x="24003" y="12369"/>
                </a:lnTo>
                <a:lnTo>
                  <a:pt x="23113" y="11252"/>
                </a:lnTo>
                <a:lnTo>
                  <a:pt x="21844" y="10693"/>
                </a:lnTo>
                <a:lnTo>
                  <a:pt x="20193" y="10693"/>
                </a:lnTo>
                <a:lnTo>
                  <a:pt x="18287" y="10693"/>
                </a:lnTo>
                <a:lnTo>
                  <a:pt x="16256" y="11480"/>
                </a:lnTo>
                <a:lnTo>
                  <a:pt x="14097" y="13068"/>
                </a:lnTo>
                <a:lnTo>
                  <a:pt x="11937" y="14643"/>
                </a:lnTo>
                <a:lnTo>
                  <a:pt x="9017" y="17513"/>
                </a:lnTo>
                <a:lnTo>
                  <a:pt x="5207" y="21666"/>
                </a:lnTo>
                <a:lnTo>
                  <a:pt x="0" y="16459"/>
                </a:lnTo>
                <a:lnTo>
                  <a:pt x="22225" y="0"/>
                </a:lnTo>
                <a:lnTo>
                  <a:pt x="2705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4224528" y="5707379"/>
            <a:ext cx="90639" cy="112013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4239133" y="5725439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79">
                <a:moveTo>
                  <a:pt x="42469" y="58445"/>
                </a:moveTo>
                <a:lnTo>
                  <a:pt x="25780" y="58445"/>
                </a:lnTo>
                <a:lnTo>
                  <a:pt x="26669" y="58483"/>
                </a:lnTo>
                <a:lnTo>
                  <a:pt x="28066" y="58661"/>
                </a:lnTo>
                <a:lnTo>
                  <a:pt x="30733" y="62229"/>
                </a:lnTo>
                <a:lnTo>
                  <a:pt x="31114" y="63322"/>
                </a:lnTo>
                <a:lnTo>
                  <a:pt x="32384" y="67919"/>
                </a:lnTo>
                <a:lnTo>
                  <a:pt x="33654" y="72097"/>
                </a:lnTo>
                <a:lnTo>
                  <a:pt x="35691" y="79603"/>
                </a:lnTo>
                <a:lnTo>
                  <a:pt x="46481" y="93649"/>
                </a:lnTo>
                <a:lnTo>
                  <a:pt x="50926" y="93649"/>
                </a:lnTo>
                <a:lnTo>
                  <a:pt x="66490" y="84581"/>
                </a:lnTo>
                <a:lnTo>
                  <a:pt x="53720" y="84581"/>
                </a:lnTo>
                <a:lnTo>
                  <a:pt x="52958" y="84378"/>
                </a:lnTo>
                <a:lnTo>
                  <a:pt x="51688" y="83565"/>
                </a:lnTo>
                <a:lnTo>
                  <a:pt x="51053" y="82943"/>
                </a:lnTo>
                <a:lnTo>
                  <a:pt x="50545" y="82105"/>
                </a:lnTo>
                <a:lnTo>
                  <a:pt x="49911" y="81267"/>
                </a:lnTo>
                <a:lnTo>
                  <a:pt x="49402" y="80187"/>
                </a:lnTo>
                <a:lnTo>
                  <a:pt x="49021" y="78854"/>
                </a:lnTo>
                <a:lnTo>
                  <a:pt x="48513" y="77520"/>
                </a:lnTo>
                <a:lnTo>
                  <a:pt x="48005" y="75933"/>
                </a:lnTo>
                <a:lnTo>
                  <a:pt x="47497" y="74079"/>
                </a:lnTo>
                <a:lnTo>
                  <a:pt x="46354" y="70612"/>
                </a:lnTo>
                <a:lnTo>
                  <a:pt x="42925" y="60007"/>
                </a:lnTo>
                <a:lnTo>
                  <a:pt x="42469" y="58445"/>
                </a:lnTo>
                <a:close/>
              </a:path>
              <a:path w="72389" h="93979">
                <a:moveTo>
                  <a:pt x="33527" y="0"/>
                </a:moveTo>
                <a:lnTo>
                  <a:pt x="28701" y="0"/>
                </a:lnTo>
                <a:lnTo>
                  <a:pt x="10032" y="812"/>
                </a:lnTo>
                <a:lnTo>
                  <a:pt x="9016" y="5422"/>
                </a:lnTo>
                <a:lnTo>
                  <a:pt x="10794" y="5460"/>
                </a:lnTo>
                <a:lnTo>
                  <a:pt x="12191" y="5575"/>
                </a:lnTo>
                <a:lnTo>
                  <a:pt x="17399" y="8128"/>
                </a:lnTo>
                <a:lnTo>
                  <a:pt x="17779" y="8762"/>
                </a:lnTo>
                <a:lnTo>
                  <a:pt x="17779" y="12674"/>
                </a:lnTo>
                <a:lnTo>
                  <a:pt x="17271" y="15430"/>
                </a:lnTo>
                <a:lnTo>
                  <a:pt x="16382" y="19710"/>
                </a:lnTo>
                <a:lnTo>
                  <a:pt x="0" y="92430"/>
                </a:lnTo>
                <a:lnTo>
                  <a:pt x="12953" y="92430"/>
                </a:lnTo>
                <a:lnTo>
                  <a:pt x="20446" y="58445"/>
                </a:lnTo>
                <a:lnTo>
                  <a:pt x="42469" y="58445"/>
                </a:lnTo>
                <a:lnTo>
                  <a:pt x="41909" y="56527"/>
                </a:lnTo>
                <a:lnTo>
                  <a:pt x="40766" y="53085"/>
                </a:lnTo>
                <a:lnTo>
                  <a:pt x="41309" y="52679"/>
                </a:lnTo>
                <a:lnTo>
                  <a:pt x="21716" y="52679"/>
                </a:lnTo>
                <a:lnTo>
                  <a:pt x="33527" y="0"/>
                </a:lnTo>
                <a:close/>
              </a:path>
              <a:path w="72389" h="93979">
                <a:moveTo>
                  <a:pt x="65277" y="76796"/>
                </a:moveTo>
                <a:lnTo>
                  <a:pt x="63880" y="78320"/>
                </a:lnTo>
                <a:lnTo>
                  <a:pt x="62737" y="79603"/>
                </a:lnTo>
                <a:lnTo>
                  <a:pt x="61594" y="80619"/>
                </a:lnTo>
                <a:lnTo>
                  <a:pt x="60578" y="81635"/>
                </a:lnTo>
                <a:lnTo>
                  <a:pt x="59689" y="82435"/>
                </a:lnTo>
                <a:lnTo>
                  <a:pt x="58800" y="83019"/>
                </a:lnTo>
                <a:lnTo>
                  <a:pt x="58038" y="83604"/>
                </a:lnTo>
                <a:lnTo>
                  <a:pt x="57276" y="84010"/>
                </a:lnTo>
                <a:lnTo>
                  <a:pt x="56514" y="84239"/>
                </a:lnTo>
                <a:lnTo>
                  <a:pt x="55879" y="84467"/>
                </a:lnTo>
                <a:lnTo>
                  <a:pt x="55244" y="84581"/>
                </a:lnTo>
                <a:lnTo>
                  <a:pt x="66490" y="84581"/>
                </a:lnTo>
                <a:lnTo>
                  <a:pt x="67817" y="83362"/>
                </a:lnTo>
                <a:lnTo>
                  <a:pt x="69850" y="81191"/>
                </a:lnTo>
                <a:lnTo>
                  <a:pt x="65277" y="76796"/>
                </a:lnTo>
                <a:close/>
              </a:path>
              <a:path w="72389" h="93979">
                <a:moveTo>
                  <a:pt x="70103" y="24714"/>
                </a:moveTo>
                <a:lnTo>
                  <a:pt x="45719" y="24714"/>
                </a:lnTo>
                <a:lnTo>
                  <a:pt x="44957" y="29057"/>
                </a:lnTo>
                <a:lnTo>
                  <a:pt x="46862" y="29273"/>
                </a:lnTo>
                <a:lnTo>
                  <a:pt x="48132" y="29730"/>
                </a:lnTo>
                <a:lnTo>
                  <a:pt x="49656" y="31076"/>
                </a:lnTo>
                <a:lnTo>
                  <a:pt x="49911" y="31965"/>
                </a:lnTo>
                <a:lnTo>
                  <a:pt x="49911" y="33947"/>
                </a:lnTo>
                <a:lnTo>
                  <a:pt x="40639" y="44894"/>
                </a:lnTo>
                <a:lnTo>
                  <a:pt x="38862" y="46342"/>
                </a:lnTo>
                <a:lnTo>
                  <a:pt x="29082" y="51600"/>
                </a:lnTo>
                <a:lnTo>
                  <a:pt x="27177" y="52323"/>
                </a:lnTo>
                <a:lnTo>
                  <a:pt x="25272" y="52679"/>
                </a:lnTo>
                <a:lnTo>
                  <a:pt x="41309" y="52679"/>
                </a:lnTo>
                <a:lnTo>
                  <a:pt x="45974" y="49187"/>
                </a:lnTo>
                <a:lnTo>
                  <a:pt x="48387" y="47332"/>
                </a:lnTo>
                <a:lnTo>
                  <a:pt x="53466" y="43599"/>
                </a:lnTo>
                <a:lnTo>
                  <a:pt x="56006" y="41681"/>
                </a:lnTo>
                <a:lnTo>
                  <a:pt x="58419" y="39763"/>
                </a:lnTo>
                <a:lnTo>
                  <a:pt x="61210" y="37668"/>
                </a:lnTo>
                <a:lnTo>
                  <a:pt x="63626" y="35687"/>
                </a:lnTo>
                <a:lnTo>
                  <a:pt x="66293" y="33616"/>
                </a:lnTo>
                <a:lnTo>
                  <a:pt x="68961" y="31356"/>
                </a:lnTo>
                <a:lnTo>
                  <a:pt x="71881" y="28917"/>
                </a:lnTo>
                <a:lnTo>
                  <a:pt x="70103" y="2471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4239133" y="5725439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79">
                <a:moveTo>
                  <a:pt x="28701" y="0"/>
                </a:moveTo>
                <a:lnTo>
                  <a:pt x="33527" y="0"/>
                </a:lnTo>
                <a:lnTo>
                  <a:pt x="21716" y="52679"/>
                </a:lnTo>
                <a:lnTo>
                  <a:pt x="23621" y="52679"/>
                </a:lnTo>
                <a:lnTo>
                  <a:pt x="25272" y="52679"/>
                </a:lnTo>
                <a:lnTo>
                  <a:pt x="27177" y="52323"/>
                </a:lnTo>
                <a:lnTo>
                  <a:pt x="29082" y="51600"/>
                </a:lnTo>
                <a:lnTo>
                  <a:pt x="31114" y="50876"/>
                </a:lnTo>
                <a:lnTo>
                  <a:pt x="40639" y="44894"/>
                </a:lnTo>
                <a:lnTo>
                  <a:pt x="42544" y="43446"/>
                </a:lnTo>
                <a:lnTo>
                  <a:pt x="44068" y="41998"/>
                </a:lnTo>
                <a:lnTo>
                  <a:pt x="45465" y="40525"/>
                </a:lnTo>
                <a:lnTo>
                  <a:pt x="46862" y="39065"/>
                </a:lnTo>
                <a:lnTo>
                  <a:pt x="47878" y="37668"/>
                </a:lnTo>
                <a:lnTo>
                  <a:pt x="48767" y="36360"/>
                </a:lnTo>
                <a:lnTo>
                  <a:pt x="49529" y="35051"/>
                </a:lnTo>
                <a:lnTo>
                  <a:pt x="49911" y="33947"/>
                </a:lnTo>
                <a:lnTo>
                  <a:pt x="49911" y="33045"/>
                </a:lnTo>
                <a:lnTo>
                  <a:pt x="49911" y="31965"/>
                </a:lnTo>
                <a:lnTo>
                  <a:pt x="44957" y="29057"/>
                </a:lnTo>
                <a:lnTo>
                  <a:pt x="45719" y="24714"/>
                </a:lnTo>
                <a:lnTo>
                  <a:pt x="70103" y="24714"/>
                </a:lnTo>
                <a:lnTo>
                  <a:pt x="71881" y="28917"/>
                </a:lnTo>
                <a:lnTo>
                  <a:pt x="68961" y="31356"/>
                </a:lnTo>
                <a:lnTo>
                  <a:pt x="66293" y="33616"/>
                </a:lnTo>
                <a:lnTo>
                  <a:pt x="63626" y="35687"/>
                </a:lnTo>
                <a:lnTo>
                  <a:pt x="61087" y="37769"/>
                </a:lnTo>
                <a:lnTo>
                  <a:pt x="58419" y="39763"/>
                </a:lnTo>
                <a:lnTo>
                  <a:pt x="56006" y="41681"/>
                </a:lnTo>
                <a:lnTo>
                  <a:pt x="53466" y="43599"/>
                </a:lnTo>
                <a:lnTo>
                  <a:pt x="50926" y="45478"/>
                </a:lnTo>
                <a:lnTo>
                  <a:pt x="48387" y="47332"/>
                </a:lnTo>
                <a:lnTo>
                  <a:pt x="45974" y="49187"/>
                </a:lnTo>
                <a:lnTo>
                  <a:pt x="43433" y="51104"/>
                </a:lnTo>
                <a:lnTo>
                  <a:pt x="40766" y="53085"/>
                </a:lnTo>
                <a:lnTo>
                  <a:pt x="41909" y="56527"/>
                </a:lnTo>
                <a:lnTo>
                  <a:pt x="47497" y="74079"/>
                </a:lnTo>
                <a:lnTo>
                  <a:pt x="48005" y="75933"/>
                </a:lnTo>
                <a:lnTo>
                  <a:pt x="48513" y="77520"/>
                </a:lnTo>
                <a:lnTo>
                  <a:pt x="49021" y="78854"/>
                </a:lnTo>
                <a:lnTo>
                  <a:pt x="49402" y="80187"/>
                </a:lnTo>
                <a:lnTo>
                  <a:pt x="49911" y="81267"/>
                </a:lnTo>
                <a:lnTo>
                  <a:pt x="50545" y="82105"/>
                </a:lnTo>
                <a:lnTo>
                  <a:pt x="51053" y="82943"/>
                </a:lnTo>
                <a:lnTo>
                  <a:pt x="51688" y="83565"/>
                </a:lnTo>
                <a:lnTo>
                  <a:pt x="52324" y="83972"/>
                </a:lnTo>
                <a:lnTo>
                  <a:pt x="52958" y="84378"/>
                </a:lnTo>
                <a:lnTo>
                  <a:pt x="53720" y="84581"/>
                </a:lnTo>
                <a:lnTo>
                  <a:pt x="54609" y="84581"/>
                </a:lnTo>
                <a:lnTo>
                  <a:pt x="55244" y="84581"/>
                </a:lnTo>
                <a:lnTo>
                  <a:pt x="55879" y="84467"/>
                </a:lnTo>
                <a:lnTo>
                  <a:pt x="56514" y="84239"/>
                </a:lnTo>
                <a:lnTo>
                  <a:pt x="57276" y="84010"/>
                </a:lnTo>
                <a:lnTo>
                  <a:pt x="58038" y="83604"/>
                </a:lnTo>
                <a:lnTo>
                  <a:pt x="58800" y="83019"/>
                </a:lnTo>
                <a:lnTo>
                  <a:pt x="59689" y="82435"/>
                </a:lnTo>
                <a:lnTo>
                  <a:pt x="60578" y="81635"/>
                </a:lnTo>
                <a:lnTo>
                  <a:pt x="61594" y="80619"/>
                </a:lnTo>
                <a:lnTo>
                  <a:pt x="62737" y="79603"/>
                </a:lnTo>
                <a:lnTo>
                  <a:pt x="63880" y="78320"/>
                </a:lnTo>
                <a:lnTo>
                  <a:pt x="65277" y="76796"/>
                </a:lnTo>
                <a:lnTo>
                  <a:pt x="69850" y="81191"/>
                </a:lnTo>
                <a:lnTo>
                  <a:pt x="58800" y="90703"/>
                </a:lnTo>
                <a:lnTo>
                  <a:pt x="57150" y="91719"/>
                </a:lnTo>
                <a:lnTo>
                  <a:pt x="55499" y="92468"/>
                </a:lnTo>
                <a:lnTo>
                  <a:pt x="53975" y="92938"/>
                </a:lnTo>
                <a:lnTo>
                  <a:pt x="52450" y="93421"/>
                </a:lnTo>
                <a:lnTo>
                  <a:pt x="50926" y="93649"/>
                </a:lnTo>
                <a:lnTo>
                  <a:pt x="49275" y="93649"/>
                </a:lnTo>
                <a:lnTo>
                  <a:pt x="46481" y="93649"/>
                </a:lnTo>
                <a:lnTo>
                  <a:pt x="33654" y="72097"/>
                </a:lnTo>
                <a:lnTo>
                  <a:pt x="32384" y="67919"/>
                </a:lnTo>
                <a:lnTo>
                  <a:pt x="31114" y="63322"/>
                </a:lnTo>
                <a:lnTo>
                  <a:pt x="30733" y="62229"/>
                </a:lnTo>
                <a:lnTo>
                  <a:pt x="30479" y="61366"/>
                </a:lnTo>
                <a:lnTo>
                  <a:pt x="27304" y="58572"/>
                </a:lnTo>
                <a:lnTo>
                  <a:pt x="26669" y="58483"/>
                </a:lnTo>
                <a:lnTo>
                  <a:pt x="25780" y="58445"/>
                </a:lnTo>
                <a:lnTo>
                  <a:pt x="24764" y="58445"/>
                </a:lnTo>
                <a:lnTo>
                  <a:pt x="20446" y="58445"/>
                </a:lnTo>
                <a:lnTo>
                  <a:pt x="12953" y="92430"/>
                </a:lnTo>
                <a:lnTo>
                  <a:pt x="0" y="92430"/>
                </a:lnTo>
                <a:lnTo>
                  <a:pt x="16382" y="19710"/>
                </a:lnTo>
                <a:lnTo>
                  <a:pt x="16890" y="17310"/>
                </a:lnTo>
                <a:lnTo>
                  <a:pt x="17271" y="15430"/>
                </a:lnTo>
                <a:lnTo>
                  <a:pt x="17525" y="14046"/>
                </a:lnTo>
                <a:lnTo>
                  <a:pt x="17779" y="12674"/>
                </a:lnTo>
                <a:lnTo>
                  <a:pt x="17906" y="11442"/>
                </a:lnTo>
                <a:lnTo>
                  <a:pt x="17906" y="10363"/>
                </a:lnTo>
                <a:lnTo>
                  <a:pt x="17906" y="9499"/>
                </a:lnTo>
                <a:lnTo>
                  <a:pt x="17779" y="8762"/>
                </a:lnTo>
                <a:lnTo>
                  <a:pt x="17399" y="8128"/>
                </a:lnTo>
                <a:lnTo>
                  <a:pt x="17144" y="7493"/>
                </a:lnTo>
                <a:lnTo>
                  <a:pt x="13207" y="5753"/>
                </a:lnTo>
                <a:lnTo>
                  <a:pt x="12191" y="5575"/>
                </a:lnTo>
                <a:lnTo>
                  <a:pt x="10794" y="5460"/>
                </a:lnTo>
                <a:lnTo>
                  <a:pt x="9016" y="5422"/>
                </a:lnTo>
                <a:lnTo>
                  <a:pt x="10032" y="812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4379976" y="5679951"/>
            <a:ext cx="133375" cy="6938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4394453" y="5736945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69"/>
                </a:moveTo>
                <a:lnTo>
                  <a:pt x="114681" y="12369"/>
                </a:lnTo>
                <a:lnTo>
                  <a:pt x="114681" y="0"/>
                </a:lnTo>
                <a:lnTo>
                  <a:pt x="0" y="0"/>
                </a:lnTo>
                <a:lnTo>
                  <a:pt x="0" y="1236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4394453" y="5698350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69"/>
                </a:moveTo>
                <a:lnTo>
                  <a:pt x="114681" y="12369"/>
                </a:lnTo>
                <a:lnTo>
                  <a:pt x="114681" y="0"/>
                </a:lnTo>
                <a:lnTo>
                  <a:pt x="0" y="0"/>
                </a:lnTo>
                <a:lnTo>
                  <a:pt x="0" y="1236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4389882" y="5732373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13"/>
                </a:moveTo>
                <a:lnTo>
                  <a:pt x="123825" y="21513"/>
                </a:lnTo>
                <a:lnTo>
                  <a:pt x="123825" y="0"/>
                </a:lnTo>
                <a:lnTo>
                  <a:pt x="0" y="0"/>
                </a:lnTo>
                <a:lnTo>
                  <a:pt x="0" y="2151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4389882" y="5693778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13"/>
                </a:moveTo>
                <a:lnTo>
                  <a:pt x="123825" y="21513"/>
                </a:lnTo>
                <a:lnTo>
                  <a:pt x="123825" y="0"/>
                </a:lnTo>
                <a:lnTo>
                  <a:pt x="0" y="0"/>
                </a:lnTo>
                <a:lnTo>
                  <a:pt x="0" y="2151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4584191" y="5626608"/>
            <a:ext cx="32861" cy="192798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4594097" y="5615940"/>
            <a:ext cx="1866900" cy="206882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4645533" y="5634316"/>
            <a:ext cx="1810385" cy="177800"/>
          </a:xfrm>
          <a:custGeom>
            <a:avLst/>
            <a:gdLst/>
            <a:ahLst/>
            <a:cxnLst/>
            <a:rect l="l" t="t" r="r" b="b"/>
            <a:pathLst>
              <a:path w="1810385" h="177800">
                <a:moveTo>
                  <a:pt x="266191" y="3200"/>
                </a:moveTo>
                <a:lnTo>
                  <a:pt x="251840" y="3200"/>
                </a:lnTo>
                <a:lnTo>
                  <a:pt x="251840" y="176314"/>
                </a:lnTo>
                <a:lnTo>
                  <a:pt x="266191" y="176314"/>
                </a:lnTo>
                <a:lnTo>
                  <a:pt x="266191" y="3200"/>
                </a:lnTo>
                <a:close/>
              </a:path>
              <a:path w="1810385" h="177800">
                <a:moveTo>
                  <a:pt x="1753234" y="0"/>
                </a:moveTo>
                <a:lnTo>
                  <a:pt x="1750821" y="0"/>
                </a:lnTo>
                <a:lnTo>
                  <a:pt x="1750821" y="7073"/>
                </a:lnTo>
                <a:lnTo>
                  <a:pt x="1761236" y="7073"/>
                </a:lnTo>
                <a:lnTo>
                  <a:pt x="1768220" y="9410"/>
                </a:lnTo>
                <a:lnTo>
                  <a:pt x="1778380" y="18783"/>
                </a:lnTo>
                <a:lnTo>
                  <a:pt x="1780920" y="26517"/>
                </a:lnTo>
                <a:lnTo>
                  <a:pt x="1780920" y="41643"/>
                </a:lnTo>
                <a:lnTo>
                  <a:pt x="1780413" y="47015"/>
                </a:lnTo>
                <a:lnTo>
                  <a:pt x="1777872" y="59791"/>
                </a:lnTo>
                <a:lnTo>
                  <a:pt x="1777238" y="64338"/>
                </a:lnTo>
                <a:lnTo>
                  <a:pt x="1777238" y="72339"/>
                </a:lnTo>
                <a:lnTo>
                  <a:pt x="1778762" y="76669"/>
                </a:lnTo>
                <a:lnTo>
                  <a:pt x="1781937" y="80048"/>
                </a:lnTo>
                <a:lnTo>
                  <a:pt x="1784984" y="83426"/>
                </a:lnTo>
                <a:lnTo>
                  <a:pt x="1788667" y="85928"/>
                </a:lnTo>
                <a:lnTo>
                  <a:pt x="1792986" y="87541"/>
                </a:lnTo>
                <a:lnTo>
                  <a:pt x="1792986" y="89204"/>
                </a:lnTo>
                <a:lnTo>
                  <a:pt x="1788667" y="90817"/>
                </a:lnTo>
                <a:lnTo>
                  <a:pt x="1784984" y="93319"/>
                </a:lnTo>
                <a:lnTo>
                  <a:pt x="1781937" y="96697"/>
                </a:lnTo>
                <a:lnTo>
                  <a:pt x="1778762" y="100076"/>
                </a:lnTo>
                <a:lnTo>
                  <a:pt x="1777238" y="104406"/>
                </a:lnTo>
                <a:lnTo>
                  <a:pt x="1777238" y="112407"/>
                </a:lnTo>
                <a:lnTo>
                  <a:pt x="1777872" y="116954"/>
                </a:lnTo>
                <a:lnTo>
                  <a:pt x="1780413" y="129730"/>
                </a:lnTo>
                <a:lnTo>
                  <a:pt x="1780920" y="135102"/>
                </a:lnTo>
                <a:lnTo>
                  <a:pt x="1780920" y="150660"/>
                </a:lnTo>
                <a:lnTo>
                  <a:pt x="1778380" y="158623"/>
                </a:lnTo>
                <a:lnTo>
                  <a:pt x="1768220" y="167982"/>
                </a:lnTo>
                <a:lnTo>
                  <a:pt x="1761236" y="170319"/>
                </a:lnTo>
                <a:lnTo>
                  <a:pt x="1750821" y="170319"/>
                </a:lnTo>
                <a:lnTo>
                  <a:pt x="1750821" y="177393"/>
                </a:lnTo>
                <a:lnTo>
                  <a:pt x="1753234" y="177393"/>
                </a:lnTo>
                <a:lnTo>
                  <a:pt x="1763498" y="176626"/>
                </a:lnTo>
                <a:lnTo>
                  <a:pt x="1796109" y="147115"/>
                </a:lnTo>
                <a:lnTo>
                  <a:pt x="1796795" y="137769"/>
                </a:lnTo>
                <a:lnTo>
                  <a:pt x="1796795" y="132613"/>
                </a:lnTo>
                <a:lnTo>
                  <a:pt x="1796033" y="126758"/>
                </a:lnTo>
                <a:lnTo>
                  <a:pt x="1794637" y="120180"/>
                </a:lnTo>
                <a:lnTo>
                  <a:pt x="1793113" y="113614"/>
                </a:lnTo>
                <a:lnTo>
                  <a:pt x="1792351" y="109207"/>
                </a:lnTo>
                <a:lnTo>
                  <a:pt x="1792351" y="102692"/>
                </a:lnTo>
                <a:lnTo>
                  <a:pt x="1793875" y="99212"/>
                </a:lnTo>
                <a:lnTo>
                  <a:pt x="1799716" y="93814"/>
                </a:lnTo>
                <a:lnTo>
                  <a:pt x="1804162" y="92367"/>
                </a:lnTo>
                <a:lnTo>
                  <a:pt x="1810130" y="92189"/>
                </a:lnTo>
                <a:lnTo>
                  <a:pt x="1810130" y="84556"/>
                </a:lnTo>
                <a:lnTo>
                  <a:pt x="1804162" y="84378"/>
                </a:lnTo>
                <a:lnTo>
                  <a:pt x="1799716" y="82931"/>
                </a:lnTo>
                <a:lnTo>
                  <a:pt x="1793875" y="77533"/>
                </a:lnTo>
                <a:lnTo>
                  <a:pt x="1792351" y="74053"/>
                </a:lnTo>
                <a:lnTo>
                  <a:pt x="1792351" y="67538"/>
                </a:lnTo>
                <a:lnTo>
                  <a:pt x="1793113" y="63131"/>
                </a:lnTo>
                <a:lnTo>
                  <a:pt x="1794637" y="56565"/>
                </a:lnTo>
                <a:lnTo>
                  <a:pt x="1796033" y="49987"/>
                </a:lnTo>
                <a:lnTo>
                  <a:pt x="1796795" y="44132"/>
                </a:lnTo>
                <a:lnTo>
                  <a:pt x="1796795" y="38976"/>
                </a:lnTo>
                <a:lnTo>
                  <a:pt x="1772380" y="2689"/>
                </a:lnTo>
                <a:lnTo>
                  <a:pt x="1763498" y="767"/>
                </a:lnTo>
                <a:lnTo>
                  <a:pt x="1753234" y="0"/>
                </a:lnTo>
                <a:close/>
              </a:path>
              <a:path w="1810385" h="177800">
                <a:moveTo>
                  <a:pt x="59308" y="0"/>
                </a:moveTo>
                <a:lnTo>
                  <a:pt x="56895" y="0"/>
                </a:lnTo>
                <a:lnTo>
                  <a:pt x="46634" y="767"/>
                </a:lnTo>
                <a:lnTo>
                  <a:pt x="14023" y="29860"/>
                </a:lnTo>
                <a:lnTo>
                  <a:pt x="13334" y="38887"/>
                </a:lnTo>
                <a:lnTo>
                  <a:pt x="13334" y="44030"/>
                </a:lnTo>
                <a:lnTo>
                  <a:pt x="14096" y="49898"/>
                </a:lnTo>
                <a:lnTo>
                  <a:pt x="15493" y="56464"/>
                </a:lnTo>
                <a:lnTo>
                  <a:pt x="17017" y="63042"/>
                </a:lnTo>
                <a:lnTo>
                  <a:pt x="17779" y="67449"/>
                </a:lnTo>
                <a:lnTo>
                  <a:pt x="17779" y="73952"/>
                </a:lnTo>
                <a:lnTo>
                  <a:pt x="16255" y="77444"/>
                </a:lnTo>
                <a:lnTo>
                  <a:pt x="10413" y="82842"/>
                </a:lnTo>
                <a:lnTo>
                  <a:pt x="5968" y="84277"/>
                </a:lnTo>
                <a:lnTo>
                  <a:pt x="0" y="84467"/>
                </a:lnTo>
                <a:lnTo>
                  <a:pt x="0" y="92087"/>
                </a:lnTo>
                <a:lnTo>
                  <a:pt x="5968" y="92278"/>
                </a:lnTo>
                <a:lnTo>
                  <a:pt x="10413" y="93726"/>
                </a:lnTo>
                <a:lnTo>
                  <a:pt x="16255" y="99110"/>
                </a:lnTo>
                <a:lnTo>
                  <a:pt x="17779" y="102603"/>
                </a:lnTo>
                <a:lnTo>
                  <a:pt x="17779" y="109118"/>
                </a:lnTo>
                <a:lnTo>
                  <a:pt x="17017" y="113512"/>
                </a:lnTo>
                <a:lnTo>
                  <a:pt x="15493" y="120091"/>
                </a:lnTo>
                <a:lnTo>
                  <a:pt x="14096" y="126669"/>
                </a:lnTo>
                <a:lnTo>
                  <a:pt x="13334" y="132524"/>
                </a:lnTo>
                <a:lnTo>
                  <a:pt x="13334" y="137668"/>
                </a:lnTo>
                <a:lnTo>
                  <a:pt x="37766" y="174704"/>
                </a:lnTo>
                <a:lnTo>
                  <a:pt x="56895" y="177393"/>
                </a:lnTo>
                <a:lnTo>
                  <a:pt x="59308" y="177393"/>
                </a:lnTo>
                <a:lnTo>
                  <a:pt x="59308" y="170319"/>
                </a:lnTo>
                <a:lnTo>
                  <a:pt x="48894" y="170319"/>
                </a:lnTo>
                <a:lnTo>
                  <a:pt x="41909" y="167982"/>
                </a:lnTo>
                <a:lnTo>
                  <a:pt x="31750" y="158623"/>
                </a:lnTo>
                <a:lnTo>
                  <a:pt x="29209" y="150634"/>
                </a:lnTo>
                <a:lnTo>
                  <a:pt x="29209" y="135001"/>
                </a:lnTo>
                <a:lnTo>
                  <a:pt x="29844" y="129641"/>
                </a:lnTo>
                <a:lnTo>
                  <a:pt x="30987" y="123253"/>
                </a:lnTo>
                <a:lnTo>
                  <a:pt x="32257" y="116865"/>
                </a:lnTo>
                <a:lnTo>
                  <a:pt x="32892" y="112306"/>
                </a:lnTo>
                <a:lnTo>
                  <a:pt x="32892" y="104305"/>
                </a:lnTo>
                <a:lnTo>
                  <a:pt x="31368" y="99987"/>
                </a:lnTo>
                <a:lnTo>
                  <a:pt x="28193" y="96608"/>
                </a:lnTo>
                <a:lnTo>
                  <a:pt x="25145" y="93230"/>
                </a:lnTo>
                <a:lnTo>
                  <a:pt x="21462" y="90728"/>
                </a:lnTo>
                <a:lnTo>
                  <a:pt x="17144" y="89115"/>
                </a:lnTo>
                <a:lnTo>
                  <a:pt x="17144" y="87439"/>
                </a:lnTo>
                <a:lnTo>
                  <a:pt x="21462" y="85826"/>
                </a:lnTo>
                <a:lnTo>
                  <a:pt x="25145" y="83337"/>
                </a:lnTo>
                <a:lnTo>
                  <a:pt x="28193" y="79959"/>
                </a:lnTo>
                <a:lnTo>
                  <a:pt x="31368" y="76581"/>
                </a:lnTo>
                <a:lnTo>
                  <a:pt x="32892" y="72250"/>
                </a:lnTo>
                <a:lnTo>
                  <a:pt x="32892" y="64249"/>
                </a:lnTo>
                <a:lnTo>
                  <a:pt x="32257" y="59690"/>
                </a:lnTo>
                <a:lnTo>
                  <a:pt x="30987" y="53301"/>
                </a:lnTo>
                <a:lnTo>
                  <a:pt x="29844" y="46913"/>
                </a:lnTo>
                <a:lnTo>
                  <a:pt x="29209" y="41554"/>
                </a:lnTo>
                <a:lnTo>
                  <a:pt x="29209" y="26479"/>
                </a:lnTo>
                <a:lnTo>
                  <a:pt x="31750" y="18783"/>
                </a:lnTo>
                <a:lnTo>
                  <a:pt x="41909" y="9410"/>
                </a:lnTo>
                <a:lnTo>
                  <a:pt x="48894" y="7073"/>
                </a:lnTo>
                <a:lnTo>
                  <a:pt x="59308" y="7073"/>
                </a:lnTo>
                <a:lnTo>
                  <a:pt x="5930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6396354" y="5634316"/>
            <a:ext cx="59690" cy="177800"/>
          </a:xfrm>
          <a:custGeom>
            <a:avLst/>
            <a:gdLst/>
            <a:ahLst/>
            <a:cxnLst/>
            <a:rect l="l" t="t" r="r" b="b"/>
            <a:pathLst>
              <a:path w="59689" h="177800">
                <a:moveTo>
                  <a:pt x="0" y="0"/>
                </a:moveTo>
                <a:lnTo>
                  <a:pt x="2412" y="0"/>
                </a:lnTo>
                <a:lnTo>
                  <a:pt x="12676" y="767"/>
                </a:lnTo>
                <a:lnTo>
                  <a:pt x="45287" y="29913"/>
                </a:lnTo>
                <a:lnTo>
                  <a:pt x="45974" y="38976"/>
                </a:lnTo>
                <a:lnTo>
                  <a:pt x="45974" y="44132"/>
                </a:lnTo>
                <a:lnTo>
                  <a:pt x="45212" y="49987"/>
                </a:lnTo>
                <a:lnTo>
                  <a:pt x="43815" y="56565"/>
                </a:lnTo>
                <a:lnTo>
                  <a:pt x="42291" y="63131"/>
                </a:lnTo>
                <a:lnTo>
                  <a:pt x="41529" y="67538"/>
                </a:lnTo>
                <a:lnTo>
                  <a:pt x="41529" y="69773"/>
                </a:lnTo>
                <a:lnTo>
                  <a:pt x="41529" y="74053"/>
                </a:lnTo>
                <a:lnTo>
                  <a:pt x="43053" y="77533"/>
                </a:lnTo>
                <a:lnTo>
                  <a:pt x="45974" y="80238"/>
                </a:lnTo>
                <a:lnTo>
                  <a:pt x="48895" y="82931"/>
                </a:lnTo>
                <a:lnTo>
                  <a:pt x="53340" y="84378"/>
                </a:lnTo>
                <a:lnTo>
                  <a:pt x="59309" y="84556"/>
                </a:lnTo>
                <a:lnTo>
                  <a:pt x="59309" y="92189"/>
                </a:lnTo>
                <a:lnTo>
                  <a:pt x="41529" y="102692"/>
                </a:lnTo>
                <a:lnTo>
                  <a:pt x="41529" y="106972"/>
                </a:lnTo>
                <a:lnTo>
                  <a:pt x="41529" y="109207"/>
                </a:lnTo>
                <a:lnTo>
                  <a:pt x="42291" y="113614"/>
                </a:lnTo>
                <a:lnTo>
                  <a:pt x="43815" y="120180"/>
                </a:lnTo>
                <a:lnTo>
                  <a:pt x="45212" y="126758"/>
                </a:lnTo>
                <a:lnTo>
                  <a:pt x="45974" y="132613"/>
                </a:lnTo>
                <a:lnTo>
                  <a:pt x="45974" y="137769"/>
                </a:lnTo>
                <a:lnTo>
                  <a:pt x="21558" y="174704"/>
                </a:lnTo>
                <a:lnTo>
                  <a:pt x="2412" y="177393"/>
                </a:lnTo>
                <a:lnTo>
                  <a:pt x="0" y="177393"/>
                </a:lnTo>
                <a:lnTo>
                  <a:pt x="0" y="170319"/>
                </a:lnTo>
                <a:lnTo>
                  <a:pt x="1397" y="170319"/>
                </a:lnTo>
                <a:lnTo>
                  <a:pt x="10414" y="170319"/>
                </a:lnTo>
                <a:lnTo>
                  <a:pt x="17399" y="167982"/>
                </a:lnTo>
                <a:lnTo>
                  <a:pt x="22479" y="163296"/>
                </a:lnTo>
                <a:lnTo>
                  <a:pt x="27559" y="158623"/>
                </a:lnTo>
                <a:lnTo>
                  <a:pt x="30099" y="150660"/>
                </a:lnTo>
                <a:lnTo>
                  <a:pt x="30099" y="139433"/>
                </a:lnTo>
                <a:lnTo>
                  <a:pt x="30099" y="135102"/>
                </a:lnTo>
                <a:lnTo>
                  <a:pt x="29591" y="129730"/>
                </a:lnTo>
                <a:lnTo>
                  <a:pt x="28321" y="123342"/>
                </a:lnTo>
                <a:lnTo>
                  <a:pt x="27050" y="116954"/>
                </a:lnTo>
                <a:lnTo>
                  <a:pt x="26416" y="112407"/>
                </a:lnTo>
                <a:lnTo>
                  <a:pt x="26416" y="109677"/>
                </a:lnTo>
                <a:lnTo>
                  <a:pt x="26416" y="104406"/>
                </a:lnTo>
                <a:lnTo>
                  <a:pt x="27940" y="100076"/>
                </a:lnTo>
                <a:lnTo>
                  <a:pt x="31115" y="96697"/>
                </a:lnTo>
                <a:lnTo>
                  <a:pt x="34162" y="93319"/>
                </a:lnTo>
                <a:lnTo>
                  <a:pt x="37846" y="90817"/>
                </a:lnTo>
                <a:lnTo>
                  <a:pt x="42164" y="89204"/>
                </a:lnTo>
                <a:lnTo>
                  <a:pt x="42164" y="87541"/>
                </a:lnTo>
                <a:lnTo>
                  <a:pt x="37846" y="85928"/>
                </a:lnTo>
                <a:lnTo>
                  <a:pt x="34162" y="83426"/>
                </a:lnTo>
                <a:lnTo>
                  <a:pt x="31115" y="80048"/>
                </a:lnTo>
                <a:lnTo>
                  <a:pt x="27940" y="76669"/>
                </a:lnTo>
                <a:lnTo>
                  <a:pt x="26416" y="72339"/>
                </a:lnTo>
                <a:lnTo>
                  <a:pt x="26416" y="67068"/>
                </a:lnTo>
                <a:lnTo>
                  <a:pt x="26416" y="64338"/>
                </a:lnTo>
                <a:lnTo>
                  <a:pt x="27050" y="59791"/>
                </a:lnTo>
                <a:lnTo>
                  <a:pt x="28321" y="53403"/>
                </a:lnTo>
                <a:lnTo>
                  <a:pt x="29591" y="47015"/>
                </a:lnTo>
                <a:lnTo>
                  <a:pt x="30099" y="41643"/>
                </a:lnTo>
                <a:lnTo>
                  <a:pt x="30099" y="37299"/>
                </a:lnTo>
                <a:lnTo>
                  <a:pt x="30099" y="26517"/>
                </a:lnTo>
                <a:lnTo>
                  <a:pt x="27559" y="18783"/>
                </a:lnTo>
                <a:lnTo>
                  <a:pt x="22479" y="14097"/>
                </a:lnTo>
                <a:lnTo>
                  <a:pt x="17399" y="9410"/>
                </a:lnTo>
                <a:lnTo>
                  <a:pt x="10414" y="7073"/>
                </a:lnTo>
                <a:lnTo>
                  <a:pt x="1397" y="7073"/>
                </a:lnTo>
                <a:lnTo>
                  <a:pt x="0" y="7073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4645533" y="5634316"/>
            <a:ext cx="59690" cy="177800"/>
          </a:xfrm>
          <a:custGeom>
            <a:avLst/>
            <a:gdLst/>
            <a:ahLst/>
            <a:cxnLst/>
            <a:rect l="l" t="t" r="r" b="b"/>
            <a:pathLst>
              <a:path w="59689" h="177800">
                <a:moveTo>
                  <a:pt x="56895" y="0"/>
                </a:moveTo>
                <a:lnTo>
                  <a:pt x="59308" y="0"/>
                </a:lnTo>
                <a:lnTo>
                  <a:pt x="59308" y="7073"/>
                </a:lnTo>
                <a:lnTo>
                  <a:pt x="57912" y="7073"/>
                </a:lnTo>
                <a:lnTo>
                  <a:pt x="48894" y="7073"/>
                </a:lnTo>
                <a:lnTo>
                  <a:pt x="41909" y="9410"/>
                </a:lnTo>
                <a:lnTo>
                  <a:pt x="36829" y="14097"/>
                </a:lnTo>
                <a:lnTo>
                  <a:pt x="31750" y="18783"/>
                </a:lnTo>
                <a:lnTo>
                  <a:pt x="29209" y="26479"/>
                </a:lnTo>
                <a:lnTo>
                  <a:pt x="29209" y="37211"/>
                </a:lnTo>
                <a:lnTo>
                  <a:pt x="29209" y="41554"/>
                </a:lnTo>
                <a:lnTo>
                  <a:pt x="29844" y="46913"/>
                </a:lnTo>
                <a:lnTo>
                  <a:pt x="30987" y="53301"/>
                </a:lnTo>
                <a:lnTo>
                  <a:pt x="32257" y="59690"/>
                </a:lnTo>
                <a:lnTo>
                  <a:pt x="32892" y="64249"/>
                </a:lnTo>
                <a:lnTo>
                  <a:pt x="32892" y="66979"/>
                </a:lnTo>
                <a:lnTo>
                  <a:pt x="32892" y="72250"/>
                </a:lnTo>
                <a:lnTo>
                  <a:pt x="31368" y="76581"/>
                </a:lnTo>
                <a:lnTo>
                  <a:pt x="28193" y="79959"/>
                </a:lnTo>
                <a:lnTo>
                  <a:pt x="25145" y="83337"/>
                </a:lnTo>
                <a:lnTo>
                  <a:pt x="21462" y="85826"/>
                </a:lnTo>
                <a:lnTo>
                  <a:pt x="17144" y="87439"/>
                </a:lnTo>
                <a:lnTo>
                  <a:pt x="17144" y="89115"/>
                </a:lnTo>
                <a:lnTo>
                  <a:pt x="21462" y="90728"/>
                </a:lnTo>
                <a:lnTo>
                  <a:pt x="25145" y="93230"/>
                </a:lnTo>
                <a:lnTo>
                  <a:pt x="28193" y="96608"/>
                </a:lnTo>
                <a:lnTo>
                  <a:pt x="31368" y="99987"/>
                </a:lnTo>
                <a:lnTo>
                  <a:pt x="32892" y="104305"/>
                </a:lnTo>
                <a:lnTo>
                  <a:pt x="32892" y="109575"/>
                </a:lnTo>
                <a:lnTo>
                  <a:pt x="32892" y="112306"/>
                </a:lnTo>
                <a:lnTo>
                  <a:pt x="32257" y="116865"/>
                </a:lnTo>
                <a:lnTo>
                  <a:pt x="30987" y="123253"/>
                </a:lnTo>
                <a:lnTo>
                  <a:pt x="29844" y="129641"/>
                </a:lnTo>
                <a:lnTo>
                  <a:pt x="29209" y="135001"/>
                </a:lnTo>
                <a:lnTo>
                  <a:pt x="29209" y="139344"/>
                </a:lnTo>
                <a:lnTo>
                  <a:pt x="29209" y="150634"/>
                </a:lnTo>
                <a:lnTo>
                  <a:pt x="31750" y="158623"/>
                </a:lnTo>
                <a:lnTo>
                  <a:pt x="36829" y="163296"/>
                </a:lnTo>
                <a:lnTo>
                  <a:pt x="41909" y="167982"/>
                </a:lnTo>
                <a:lnTo>
                  <a:pt x="48894" y="170319"/>
                </a:lnTo>
                <a:lnTo>
                  <a:pt x="57912" y="170319"/>
                </a:lnTo>
                <a:lnTo>
                  <a:pt x="59308" y="170319"/>
                </a:lnTo>
                <a:lnTo>
                  <a:pt x="59308" y="177393"/>
                </a:lnTo>
                <a:lnTo>
                  <a:pt x="56895" y="177393"/>
                </a:lnTo>
                <a:lnTo>
                  <a:pt x="19496" y="161921"/>
                </a:lnTo>
                <a:lnTo>
                  <a:pt x="13334" y="137668"/>
                </a:lnTo>
                <a:lnTo>
                  <a:pt x="13334" y="132524"/>
                </a:lnTo>
                <a:lnTo>
                  <a:pt x="14096" y="126669"/>
                </a:lnTo>
                <a:lnTo>
                  <a:pt x="15493" y="120091"/>
                </a:lnTo>
                <a:lnTo>
                  <a:pt x="17017" y="113512"/>
                </a:lnTo>
                <a:lnTo>
                  <a:pt x="17779" y="109118"/>
                </a:lnTo>
                <a:lnTo>
                  <a:pt x="17779" y="106883"/>
                </a:lnTo>
                <a:lnTo>
                  <a:pt x="17779" y="102603"/>
                </a:lnTo>
                <a:lnTo>
                  <a:pt x="16255" y="99110"/>
                </a:lnTo>
                <a:lnTo>
                  <a:pt x="13334" y="96418"/>
                </a:lnTo>
                <a:lnTo>
                  <a:pt x="10413" y="93726"/>
                </a:lnTo>
                <a:lnTo>
                  <a:pt x="5968" y="92278"/>
                </a:lnTo>
                <a:lnTo>
                  <a:pt x="0" y="92087"/>
                </a:lnTo>
                <a:lnTo>
                  <a:pt x="0" y="84467"/>
                </a:lnTo>
                <a:lnTo>
                  <a:pt x="5968" y="84277"/>
                </a:lnTo>
                <a:lnTo>
                  <a:pt x="10413" y="82842"/>
                </a:lnTo>
                <a:lnTo>
                  <a:pt x="13334" y="80137"/>
                </a:lnTo>
                <a:lnTo>
                  <a:pt x="16255" y="77444"/>
                </a:lnTo>
                <a:lnTo>
                  <a:pt x="17779" y="73952"/>
                </a:lnTo>
                <a:lnTo>
                  <a:pt x="17779" y="69672"/>
                </a:lnTo>
                <a:lnTo>
                  <a:pt x="17779" y="67449"/>
                </a:lnTo>
                <a:lnTo>
                  <a:pt x="17017" y="63042"/>
                </a:lnTo>
                <a:lnTo>
                  <a:pt x="15493" y="56464"/>
                </a:lnTo>
                <a:lnTo>
                  <a:pt x="14096" y="49898"/>
                </a:lnTo>
                <a:lnTo>
                  <a:pt x="13334" y="44030"/>
                </a:lnTo>
                <a:lnTo>
                  <a:pt x="13334" y="38887"/>
                </a:lnTo>
                <a:lnTo>
                  <a:pt x="37766" y="2689"/>
                </a:lnTo>
                <a:lnTo>
                  <a:pt x="46634" y="767"/>
                </a:lnTo>
                <a:lnTo>
                  <a:pt x="568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4706111" y="5629655"/>
            <a:ext cx="104360" cy="150088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4720463" y="5647842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79">
                <a:moveTo>
                  <a:pt x="58800" y="0"/>
                </a:moveTo>
                <a:lnTo>
                  <a:pt x="51308" y="0"/>
                </a:lnTo>
                <a:lnTo>
                  <a:pt x="44323" y="1968"/>
                </a:lnTo>
                <a:lnTo>
                  <a:pt x="37973" y="5905"/>
                </a:lnTo>
                <a:lnTo>
                  <a:pt x="31496" y="9842"/>
                </a:lnTo>
                <a:lnTo>
                  <a:pt x="8889" y="47764"/>
                </a:lnTo>
                <a:lnTo>
                  <a:pt x="38" y="91514"/>
                </a:lnTo>
                <a:lnTo>
                  <a:pt x="0" y="98031"/>
                </a:lnTo>
                <a:lnTo>
                  <a:pt x="428" y="105970"/>
                </a:lnTo>
                <a:lnTo>
                  <a:pt x="18287" y="131889"/>
                </a:lnTo>
                <a:lnTo>
                  <a:pt x="34798" y="131889"/>
                </a:lnTo>
                <a:lnTo>
                  <a:pt x="41656" y="129946"/>
                </a:lnTo>
                <a:lnTo>
                  <a:pt x="48006" y="126034"/>
                </a:lnTo>
                <a:lnTo>
                  <a:pt x="50673" y="124358"/>
                </a:lnTo>
                <a:lnTo>
                  <a:pt x="23875" y="124358"/>
                </a:lnTo>
                <a:lnTo>
                  <a:pt x="20447" y="122732"/>
                </a:lnTo>
                <a:lnTo>
                  <a:pt x="18414" y="119481"/>
                </a:lnTo>
                <a:lnTo>
                  <a:pt x="16256" y="116217"/>
                </a:lnTo>
                <a:lnTo>
                  <a:pt x="15239" y="111125"/>
                </a:lnTo>
                <a:lnTo>
                  <a:pt x="19558" y="70231"/>
                </a:lnTo>
                <a:lnTo>
                  <a:pt x="80958" y="70231"/>
                </a:lnTo>
                <a:lnTo>
                  <a:pt x="82351" y="64096"/>
                </a:lnTo>
                <a:lnTo>
                  <a:pt x="82956" y="60731"/>
                </a:lnTo>
                <a:lnTo>
                  <a:pt x="21844" y="60731"/>
                </a:lnTo>
                <a:lnTo>
                  <a:pt x="25251" y="48644"/>
                </a:lnTo>
                <a:lnTo>
                  <a:pt x="43687" y="12115"/>
                </a:lnTo>
                <a:lnTo>
                  <a:pt x="50419" y="7531"/>
                </a:lnTo>
                <a:lnTo>
                  <a:pt x="77740" y="7531"/>
                </a:lnTo>
                <a:lnTo>
                  <a:pt x="70635" y="2138"/>
                </a:lnTo>
                <a:lnTo>
                  <a:pt x="58800" y="0"/>
                </a:lnTo>
                <a:close/>
              </a:path>
              <a:path w="86360" h="132079">
                <a:moveTo>
                  <a:pt x="80958" y="70231"/>
                </a:moveTo>
                <a:lnTo>
                  <a:pt x="64262" y="70231"/>
                </a:lnTo>
                <a:lnTo>
                  <a:pt x="60834" y="82539"/>
                </a:lnTo>
                <a:lnTo>
                  <a:pt x="57038" y="93330"/>
                </a:lnTo>
                <a:lnTo>
                  <a:pt x="52885" y="102604"/>
                </a:lnTo>
                <a:lnTo>
                  <a:pt x="48387" y="110363"/>
                </a:lnTo>
                <a:lnTo>
                  <a:pt x="42163" y="119697"/>
                </a:lnTo>
                <a:lnTo>
                  <a:pt x="35560" y="124358"/>
                </a:lnTo>
                <a:lnTo>
                  <a:pt x="50673" y="124358"/>
                </a:lnTo>
                <a:lnTo>
                  <a:pt x="74162" y="91514"/>
                </a:lnTo>
                <a:lnTo>
                  <a:pt x="80803" y="70913"/>
                </a:lnTo>
                <a:lnTo>
                  <a:pt x="80958" y="70231"/>
                </a:lnTo>
                <a:close/>
              </a:path>
              <a:path w="86360" h="132079">
                <a:moveTo>
                  <a:pt x="77740" y="7531"/>
                </a:moveTo>
                <a:lnTo>
                  <a:pt x="62229" y="7531"/>
                </a:lnTo>
                <a:lnTo>
                  <a:pt x="65532" y="9144"/>
                </a:lnTo>
                <a:lnTo>
                  <a:pt x="67563" y="12369"/>
                </a:lnTo>
                <a:lnTo>
                  <a:pt x="69723" y="15595"/>
                </a:lnTo>
                <a:lnTo>
                  <a:pt x="70738" y="20459"/>
                </a:lnTo>
                <a:lnTo>
                  <a:pt x="70669" y="28927"/>
                </a:lnTo>
                <a:lnTo>
                  <a:pt x="70467" y="34458"/>
                </a:lnTo>
                <a:lnTo>
                  <a:pt x="69675" y="42481"/>
                </a:lnTo>
                <a:lnTo>
                  <a:pt x="68327" y="51263"/>
                </a:lnTo>
                <a:lnTo>
                  <a:pt x="66421" y="60731"/>
                </a:lnTo>
                <a:lnTo>
                  <a:pt x="82956" y="60731"/>
                </a:lnTo>
                <a:lnTo>
                  <a:pt x="85851" y="34226"/>
                </a:lnTo>
                <a:lnTo>
                  <a:pt x="84161" y="19250"/>
                </a:lnTo>
                <a:lnTo>
                  <a:pt x="79089" y="8555"/>
                </a:lnTo>
                <a:lnTo>
                  <a:pt x="77740" y="753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4735703" y="5718073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8" y="0"/>
                </a:moveTo>
                <a:lnTo>
                  <a:pt x="2411" y="9686"/>
                </a:lnTo>
                <a:lnTo>
                  <a:pt x="1063" y="18573"/>
                </a:lnTo>
                <a:lnTo>
                  <a:pt x="263" y="26660"/>
                </a:lnTo>
                <a:lnTo>
                  <a:pt x="0" y="33947"/>
                </a:lnTo>
                <a:lnTo>
                  <a:pt x="0" y="40893"/>
                </a:lnTo>
                <a:lnTo>
                  <a:pt x="1016" y="45986"/>
                </a:lnTo>
                <a:lnTo>
                  <a:pt x="3175" y="49250"/>
                </a:lnTo>
                <a:lnTo>
                  <a:pt x="5207" y="52501"/>
                </a:lnTo>
                <a:lnTo>
                  <a:pt x="8636" y="54127"/>
                </a:lnTo>
                <a:lnTo>
                  <a:pt x="13335" y="54127"/>
                </a:lnTo>
                <a:lnTo>
                  <a:pt x="20320" y="54127"/>
                </a:lnTo>
                <a:lnTo>
                  <a:pt x="45594" y="12308"/>
                </a:lnTo>
                <a:lnTo>
                  <a:pt x="49022" y="0"/>
                </a:lnTo>
                <a:lnTo>
                  <a:pt x="43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4742307" y="5655373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813" y="0"/>
                </a:moveTo>
                <a:lnTo>
                  <a:pt x="28575" y="0"/>
                </a:lnTo>
                <a:lnTo>
                  <a:pt x="21843" y="4584"/>
                </a:lnTo>
                <a:lnTo>
                  <a:pt x="3407" y="41113"/>
                </a:lnTo>
                <a:lnTo>
                  <a:pt x="0" y="53200"/>
                </a:lnTo>
                <a:lnTo>
                  <a:pt x="44576" y="53200"/>
                </a:lnTo>
                <a:lnTo>
                  <a:pt x="46483" y="43732"/>
                </a:lnTo>
                <a:lnTo>
                  <a:pt x="47831" y="34950"/>
                </a:lnTo>
                <a:lnTo>
                  <a:pt x="48631" y="26854"/>
                </a:lnTo>
                <a:lnTo>
                  <a:pt x="48894" y="19443"/>
                </a:lnTo>
                <a:lnTo>
                  <a:pt x="48894" y="12928"/>
                </a:lnTo>
                <a:lnTo>
                  <a:pt x="47878" y="8064"/>
                </a:lnTo>
                <a:lnTo>
                  <a:pt x="45719" y="4838"/>
                </a:lnTo>
                <a:lnTo>
                  <a:pt x="43687" y="1612"/>
                </a:lnTo>
                <a:lnTo>
                  <a:pt x="40385" y="0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4720463" y="5647842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79">
                <a:moveTo>
                  <a:pt x="58800" y="0"/>
                </a:moveTo>
                <a:lnTo>
                  <a:pt x="70635" y="2138"/>
                </a:lnTo>
                <a:lnTo>
                  <a:pt x="79089" y="8555"/>
                </a:lnTo>
                <a:lnTo>
                  <a:pt x="84161" y="19250"/>
                </a:lnTo>
                <a:lnTo>
                  <a:pt x="85851" y="34226"/>
                </a:lnTo>
                <a:lnTo>
                  <a:pt x="85851" y="40678"/>
                </a:lnTo>
                <a:lnTo>
                  <a:pt x="76708" y="84734"/>
                </a:lnTo>
                <a:lnTo>
                  <a:pt x="54228" y="122123"/>
                </a:lnTo>
                <a:lnTo>
                  <a:pt x="34798" y="131889"/>
                </a:lnTo>
                <a:lnTo>
                  <a:pt x="27432" y="131889"/>
                </a:lnTo>
                <a:lnTo>
                  <a:pt x="18287" y="131889"/>
                </a:lnTo>
                <a:lnTo>
                  <a:pt x="0" y="98031"/>
                </a:lnTo>
                <a:lnTo>
                  <a:pt x="0" y="91897"/>
                </a:lnTo>
                <a:lnTo>
                  <a:pt x="8889" y="47764"/>
                </a:lnTo>
                <a:lnTo>
                  <a:pt x="31496" y="9842"/>
                </a:lnTo>
                <a:lnTo>
                  <a:pt x="37973" y="5905"/>
                </a:lnTo>
                <a:lnTo>
                  <a:pt x="44323" y="1968"/>
                </a:lnTo>
                <a:lnTo>
                  <a:pt x="51308" y="0"/>
                </a:lnTo>
                <a:lnTo>
                  <a:pt x="58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4806696" y="5704328"/>
            <a:ext cx="52577" cy="115091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4821702" y="5722124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4">
                <a:moveTo>
                  <a:pt x="24490" y="27292"/>
                </a:moveTo>
                <a:lnTo>
                  <a:pt x="21188" y="27292"/>
                </a:lnTo>
                <a:lnTo>
                  <a:pt x="1503" y="28028"/>
                </a:lnTo>
                <a:lnTo>
                  <a:pt x="741" y="32638"/>
                </a:lnTo>
                <a:lnTo>
                  <a:pt x="3662" y="32727"/>
                </a:lnTo>
                <a:lnTo>
                  <a:pt x="5694" y="33185"/>
                </a:lnTo>
                <a:lnTo>
                  <a:pt x="7980" y="34797"/>
                </a:lnTo>
                <a:lnTo>
                  <a:pt x="8615" y="36093"/>
                </a:lnTo>
                <a:lnTo>
                  <a:pt x="8742" y="37845"/>
                </a:lnTo>
                <a:lnTo>
                  <a:pt x="8742" y="39458"/>
                </a:lnTo>
                <a:lnTo>
                  <a:pt x="8615" y="39814"/>
                </a:lnTo>
                <a:lnTo>
                  <a:pt x="8361" y="41935"/>
                </a:lnTo>
                <a:lnTo>
                  <a:pt x="7980" y="44297"/>
                </a:lnTo>
                <a:lnTo>
                  <a:pt x="6964" y="49491"/>
                </a:lnTo>
                <a:lnTo>
                  <a:pt x="6329" y="52184"/>
                </a:lnTo>
                <a:lnTo>
                  <a:pt x="3789" y="63449"/>
                </a:lnTo>
                <a:lnTo>
                  <a:pt x="3027" y="66293"/>
                </a:lnTo>
                <a:lnTo>
                  <a:pt x="2392" y="69011"/>
                </a:lnTo>
                <a:lnTo>
                  <a:pt x="1884" y="71602"/>
                </a:lnTo>
                <a:lnTo>
                  <a:pt x="1249" y="74206"/>
                </a:lnTo>
                <a:lnTo>
                  <a:pt x="769" y="77177"/>
                </a:lnTo>
                <a:lnTo>
                  <a:pt x="112" y="80987"/>
                </a:lnTo>
                <a:lnTo>
                  <a:pt x="0" y="86359"/>
                </a:lnTo>
                <a:lnTo>
                  <a:pt x="9504" y="96964"/>
                </a:lnTo>
                <a:lnTo>
                  <a:pt x="13060" y="96964"/>
                </a:lnTo>
                <a:lnTo>
                  <a:pt x="29451" y="87896"/>
                </a:lnTo>
                <a:lnTo>
                  <a:pt x="15600" y="87896"/>
                </a:lnTo>
                <a:lnTo>
                  <a:pt x="14584" y="87515"/>
                </a:lnTo>
                <a:lnTo>
                  <a:pt x="13822" y="86740"/>
                </a:lnTo>
                <a:lnTo>
                  <a:pt x="13187" y="85978"/>
                </a:lnTo>
                <a:lnTo>
                  <a:pt x="12806" y="84734"/>
                </a:lnTo>
                <a:lnTo>
                  <a:pt x="12933" y="80327"/>
                </a:lnTo>
                <a:lnTo>
                  <a:pt x="13543" y="76606"/>
                </a:lnTo>
                <a:lnTo>
                  <a:pt x="13822" y="75044"/>
                </a:lnTo>
                <a:lnTo>
                  <a:pt x="14457" y="72389"/>
                </a:lnTo>
                <a:lnTo>
                  <a:pt x="24490" y="27292"/>
                </a:lnTo>
                <a:close/>
              </a:path>
              <a:path w="33654" h="97154">
                <a:moveTo>
                  <a:pt x="28808" y="79501"/>
                </a:moveTo>
                <a:lnTo>
                  <a:pt x="27373" y="81025"/>
                </a:lnTo>
                <a:lnTo>
                  <a:pt x="26141" y="82257"/>
                </a:lnTo>
                <a:lnTo>
                  <a:pt x="25125" y="83324"/>
                </a:lnTo>
                <a:lnTo>
                  <a:pt x="19410" y="87414"/>
                </a:lnTo>
                <a:lnTo>
                  <a:pt x="18648" y="87731"/>
                </a:lnTo>
                <a:lnTo>
                  <a:pt x="17759" y="87896"/>
                </a:lnTo>
                <a:lnTo>
                  <a:pt x="29451" y="87896"/>
                </a:lnTo>
                <a:lnTo>
                  <a:pt x="31094" y="86359"/>
                </a:lnTo>
                <a:lnTo>
                  <a:pt x="33380" y="83972"/>
                </a:lnTo>
                <a:lnTo>
                  <a:pt x="28808" y="79501"/>
                </a:lnTo>
                <a:close/>
              </a:path>
              <a:path w="33654" h="97154">
                <a:moveTo>
                  <a:pt x="30840" y="0"/>
                </a:moveTo>
                <a:lnTo>
                  <a:pt x="17251" y="0"/>
                </a:lnTo>
                <a:lnTo>
                  <a:pt x="14076" y="14554"/>
                </a:lnTo>
                <a:lnTo>
                  <a:pt x="27538" y="14554"/>
                </a:lnTo>
                <a:lnTo>
                  <a:pt x="308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4821682" y="5749416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8" y="0"/>
                </a:moveTo>
                <a:lnTo>
                  <a:pt x="24510" y="0"/>
                </a:lnTo>
                <a:lnTo>
                  <a:pt x="14477" y="45097"/>
                </a:lnTo>
                <a:lnTo>
                  <a:pt x="13842" y="47752"/>
                </a:lnTo>
                <a:lnTo>
                  <a:pt x="13462" y="49885"/>
                </a:lnTo>
                <a:lnTo>
                  <a:pt x="13207" y="51460"/>
                </a:lnTo>
                <a:lnTo>
                  <a:pt x="12953" y="53035"/>
                </a:lnTo>
                <a:lnTo>
                  <a:pt x="12826" y="54457"/>
                </a:lnTo>
                <a:lnTo>
                  <a:pt x="12826" y="55727"/>
                </a:lnTo>
                <a:lnTo>
                  <a:pt x="12826" y="57442"/>
                </a:lnTo>
                <a:lnTo>
                  <a:pt x="13207" y="58686"/>
                </a:lnTo>
                <a:lnTo>
                  <a:pt x="13842" y="59448"/>
                </a:lnTo>
                <a:lnTo>
                  <a:pt x="14604" y="60223"/>
                </a:lnTo>
                <a:lnTo>
                  <a:pt x="15620" y="60604"/>
                </a:lnTo>
                <a:lnTo>
                  <a:pt x="17017" y="60604"/>
                </a:lnTo>
                <a:lnTo>
                  <a:pt x="17779" y="60604"/>
                </a:lnTo>
                <a:lnTo>
                  <a:pt x="18668" y="60439"/>
                </a:lnTo>
                <a:lnTo>
                  <a:pt x="19430" y="60121"/>
                </a:lnTo>
                <a:lnTo>
                  <a:pt x="20319" y="59817"/>
                </a:lnTo>
                <a:lnTo>
                  <a:pt x="21081" y="59309"/>
                </a:lnTo>
                <a:lnTo>
                  <a:pt x="22097" y="58635"/>
                </a:lnTo>
                <a:lnTo>
                  <a:pt x="22987" y="57962"/>
                </a:lnTo>
                <a:lnTo>
                  <a:pt x="24002" y="57086"/>
                </a:lnTo>
                <a:lnTo>
                  <a:pt x="25145" y="56032"/>
                </a:lnTo>
                <a:lnTo>
                  <a:pt x="26162" y="54965"/>
                </a:lnTo>
                <a:lnTo>
                  <a:pt x="27431" y="53695"/>
                </a:lnTo>
                <a:lnTo>
                  <a:pt x="28828" y="52209"/>
                </a:lnTo>
                <a:lnTo>
                  <a:pt x="33400" y="56680"/>
                </a:lnTo>
                <a:lnTo>
                  <a:pt x="31114" y="59067"/>
                </a:lnTo>
                <a:lnTo>
                  <a:pt x="16509" y="68999"/>
                </a:lnTo>
                <a:lnTo>
                  <a:pt x="14858" y="69456"/>
                </a:lnTo>
                <a:lnTo>
                  <a:pt x="13080" y="69672"/>
                </a:lnTo>
                <a:lnTo>
                  <a:pt x="11302" y="69672"/>
                </a:lnTo>
                <a:lnTo>
                  <a:pt x="9525" y="69672"/>
                </a:lnTo>
                <a:lnTo>
                  <a:pt x="762" y="62153"/>
                </a:lnTo>
                <a:lnTo>
                  <a:pt x="253" y="60629"/>
                </a:lnTo>
                <a:lnTo>
                  <a:pt x="0" y="58928"/>
                </a:lnTo>
                <a:lnTo>
                  <a:pt x="0" y="57086"/>
                </a:lnTo>
                <a:lnTo>
                  <a:pt x="0" y="55587"/>
                </a:lnTo>
                <a:lnTo>
                  <a:pt x="126" y="53733"/>
                </a:lnTo>
                <a:lnTo>
                  <a:pt x="507" y="51523"/>
                </a:lnTo>
                <a:lnTo>
                  <a:pt x="888" y="49314"/>
                </a:lnTo>
                <a:lnTo>
                  <a:pt x="1269" y="46913"/>
                </a:lnTo>
                <a:lnTo>
                  <a:pt x="1904" y="44310"/>
                </a:lnTo>
                <a:lnTo>
                  <a:pt x="2412" y="41719"/>
                </a:lnTo>
                <a:lnTo>
                  <a:pt x="3047" y="39001"/>
                </a:lnTo>
                <a:lnTo>
                  <a:pt x="3809" y="36156"/>
                </a:lnTo>
                <a:lnTo>
                  <a:pt x="4444" y="33312"/>
                </a:lnTo>
                <a:lnTo>
                  <a:pt x="5079" y="30492"/>
                </a:lnTo>
                <a:lnTo>
                  <a:pt x="5714" y="27686"/>
                </a:lnTo>
                <a:lnTo>
                  <a:pt x="6350" y="24892"/>
                </a:lnTo>
                <a:lnTo>
                  <a:pt x="6984" y="22199"/>
                </a:lnTo>
                <a:lnTo>
                  <a:pt x="7492" y="19596"/>
                </a:lnTo>
                <a:lnTo>
                  <a:pt x="8000" y="17005"/>
                </a:lnTo>
                <a:lnTo>
                  <a:pt x="8381" y="14643"/>
                </a:lnTo>
                <a:lnTo>
                  <a:pt x="8635" y="12522"/>
                </a:lnTo>
                <a:lnTo>
                  <a:pt x="8762" y="12166"/>
                </a:lnTo>
                <a:lnTo>
                  <a:pt x="8762" y="10553"/>
                </a:lnTo>
                <a:lnTo>
                  <a:pt x="8635" y="8801"/>
                </a:lnTo>
                <a:lnTo>
                  <a:pt x="762" y="5346"/>
                </a:lnTo>
                <a:lnTo>
                  <a:pt x="1523" y="736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4835778" y="5722124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175" y="0"/>
                </a:moveTo>
                <a:lnTo>
                  <a:pt x="16763" y="0"/>
                </a:lnTo>
                <a:lnTo>
                  <a:pt x="13462" y="14554"/>
                </a:lnTo>
                <a:lnTo>
                  <a:pt x="0" y="14554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4892802" y="5629655"/>
            <a:ext cx="141698" cy="185547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4944490" y="5647842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79">
                <a:moveTo>
                  <a:pt x="58800" y="0"/>
                </a:moveTo>
                <a:lnTo>
                  <a:pt x="51308" y="0"/>
                </a:lnTo>
                <a:lnTo>
                  <a:pt x="44323" y="1968"/>
                </a:lnTo>
                <a:lnTo>
                  <a:pt x="37973" y="5905"/>
                </a:lnTo>
                <a:lnTo>
                  <a:pt x="31496" y="9842"/>
                </a:lnTo>
                <a:lnTo>
                  <a:pt x="8889" y="47764"/>
                </a:lnTo>
                <a:lnTo>
                  <a:pt x="38" y="91514"/>
                </a:lnTo>
                <a:lnTo>
                  <a:pt x="0" y="98031"/>
                </a:lnTo>
                <a:lnTo>
                  <a:pt x="428" y="105970"/>
                </a:lnTo>
                <a:lnTo>
                  <a:pt x="18287" y="131889"/>
                </a:lnTo>
                <a:lnTo>
                  <a:pt x="34798" y="131889"/>
                </a:lnTo>
                <a:lnTo>
                  <a:pt x="41656" y="129946"/>
                </a:lnTo>
                <a:lnTo>
                  <a:pt x="48006" y="126034"/>
                </a:lnTo>
                <a:lnTo>
                  <a:pt x="50673" y="124358"/>
                </a:lnTo>
                <a:lnTo>
                  <a:pt x="23875" y="124358"/>
                </a:lnTo>
                <a:lnTo>
                  <a:pt x="20447" y="122732"/>
                </a:lnTo>
                <a:lnTo>
                  <a:pt x="18414" y="119481"/>
                </a:lnTo>
                <a:lnTo>
                  <a:pt x="16256" y="116217"/>
                </a:lnTo>
                <a:lnTo>
                  <a:pt x="15239" y="111125"/>
                </a:lnTo>
                <a:lnTo>
                  <a:pt x="19558" y="70231"/>
                </a:lnTo>
                <a:lnTo>
                  <a:pt x="80958" y="70231"/>
                </a:lnTo>
                <a:lnTo>
                  <a:pt x="82351" y="64096"/>
                </a:lnTo>
                <a:lnTo>
                  <a:pt x="82956" y="60731"/>
                </a:lnTo>
                <a:lnTo>
                  <a:pt x="21844" y="60731"/>
                </a:lnTo>
                <a:lnTo>
                  <a:pt x="25251" y="48644"/>
                </a:lnTo>
                <a:lnTo>
                  <a:pt x="43687" y="12115"/>
                </a:lnTo>
                <a:lnTo>
                  <a:pt x="50419" y="7531"/>
                </a:lnTo>
                <a:lnTo>
                  <a:pt x="77740" y="7531"/>
                </a:lnTo>
                <a:lnTo>
                  <a:pt x="70635" y="2138"/>
                </a:lnTo>
                <a:lnTo>
                  <a:pt x="58800" y="0"/>
                </a:lnTo>
                <a:close/>
              </a:path>
              <a:path w="86360" h="132079">
                <a:moveTo>
                  <a:pt x="80958" y="70231"/>
                </a:moveTo>
                <a:lnTo>
                  <a:pt x="64262" y="70231"/>
                </a:lnTo>
                <a:lnTo>
                  <a:pt x="60834" y="82539"/>
                </a:lnTo>
                <a:lnTo>
                  <a:pt x="57038" y="93330"/>
                </a:lnTo>
                <a:lnTo>
                  <a:pt x="52885" y="102604"/>
                </a:lnTo>
                <a:lnTo>
                  <a:pt x="48387" y="110363"/>
                </a:lnTo>
                <a:lnTo>
                  <a:pt x="42163" y="119697"/>
                </a:lnTo>
                <a:lnTo>
                  <a:pt x="35560" y="124358"/>
                </a:lnTo>
                <a:lnTo>
                  <a:pt x="50673" y="124358"/>
                </a:lnTo>
                <a:lnTo>
                  <a:pt x="74162" y="91514"/>
                </a:lnTo>
                <a:lnTo>
                  <a:pt x="80803" y="70913"/>
                </a:lnTo>
                <a:lnTo>
                  <a:pt x="80958" y="70231"/>
                </a:lnTo>
                <a:close/>
              </a:path>
              <a:path w="86360" h="132079">
                <a:moveTo>
                  <a:pt x="77740" y="7531"/>
                </a:moveTo>
                <a:lnTo>
                  <a:pt x="62230" y="7531"/>
                </a:lnTo>
                <a:lnTo>
                  <a:pt x="65532" y="9144"/>
                </a:lnTo>
                <a:lnTo>
                  <a:pt x="67563" y="12369"/>
                </a:lnTo>
                <a:lnTo>
                  <a:pt x="69723" y="15595"/>
                </a:lnTo>
                <a:lnTo>
                  <a:pt x="70738" y="20459"/>
                </a:lnTo>
                <a:lnTo>
                  <a:pt x="70669" y="28927"/>
                </a:lnTo>
                <a:lnTo>
                  <a:pt x="70467" y="34458"/>
                </a:lnTo>
                <a:lnTo>
                  <a:pt x="69675" y="42481"/>
                </a:lnTo>
                <a:lnTo>
                  <a:pt x="68327" y="51263"/>
                </a:lnTo>
                <a:lnTo>
                  <a:pt x="66421" y="60731"/>
                </a:lnTo>
                <a:lnTo>
                  <a:pt x="82956" y="60731"/>
                </a:lnTo>
                <a:lnTo>
                  <a:pt x="85851" y="34226"/>
                </a:lnTo>
                <a:lnTo>
                  <a:pt x="84161" y="19250"/>
                </a:lnTo>
                <a:lnTo>
                  <a:pt x="79089" y="8555"/>
                </a:lnTo>
                <a:lnTo>
                  <a:pt x="77740" y="753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4959730" y="5718073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8" y="0"/>
                </a:moveTo>
                <a:lnTo>
                  <a:pt x="2411" y="9686"/>
                </a:lnTo>
                <a:lnTo>
                  <a:pt x="1063" y="18573"/>
                </a:lnTo>
                <a:lnTo>
                  <a:pt x="263" y="26660"/>
                </a:lnTo>
                <a:lnTo>
                  <a:pt x="0" y="33947"/>
                </a:lnTo>
                <a:lnTo>
                  <a:pt x="0" y="40893"/>
                </a:lnTo>
                <a:lnTo>
                  <a:pt x="1016" y="45986"/>
                </a:lnTo>
                <a:lnTo>
                  <a:pt x="3175" y="49250"/>
                </a:lnTo>
                <a:lnTo>
                  <a:pt x="5207" y="52501"/>
                </a:lnTo>
                <a:lnTo>
                  <a:pt x="8636" y="54127"/>
                </a:lnTo>
                <a:lnTo>
                  <a:pt x="13335" y="54127"/>
                </a:lnTo>
                <a:lnTo>
                  <a:pt x="20320" y="54127"/>
                </a:lnTo>
                <a:lnTo>
                  <a:pt x="45594" y="12308"/>
                </a:lnTo>
                <a:lnTo>
                  <a:pt x="49022" y="0"/>
                </a:lnTo>
                <a:lnTo>
                  <a:pt x="43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4966334" y="5655373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813" y="0"/>
                </a:moveTo>
                <a:lnTo>
                  <a:pt x="28575" y="0"/>
                </a:lnTo>
                <a:lnTo>
                  <a:pt x="21843" y="4584"/>
                </a:lnTo>
                <a:lnTo>
                  <a:pt x="3407" y="41113"/>
                </a:lnTo>
                <a:lnTo>
                  <a:pt x="0" y="53200"/>
                </a:lnTo>
                <a:lnTo>
                  <a:pt x="44576" y="53200"/>
                </a:lnTo>
                <a:lnTo>
                  <a:pt x="46483" y="43732"/>
                </a:lnTo>
                <a:lnTo>
                  <a:pt x="47831" y="34950"/>
                </a:lnTo>
                <a:lnTo>
                  <a:pt x="48631" y="26854"/>
                </a:lnTo>
                <a:lnTo>
                  <a:pt x="48894" y="19443"/>
                </a:lnTo>
                <a:lnTo>
                  <a:pt x="48894" y="12928"/>
                </a:lnTo>
                <a:lnTo>
                  <a:pt x="47878" y="8064"/>
                </a:lnTo>
                <a:lnTo>
                  <a:pt x="45719" y="4838"/>
                </a:lnTo>
                <a:lnTo>
                  <a:pt x="43687" y="1612"/>
                </a:lnTo>
                <a:lnTo>
                  <a:pt x="40386" y="0"/>
                </a:lnTo>
                <a:lnTo>
                  <a:pt x="358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4944490" y="5647842"/>
            <a:ext cx="86360" cy="132080"/>
          </a:xfrm>
          <a:custGeom>
            <a:avLst/>
            <a:gdLst/>
            <a:ahLst/>
            <a:cxnLst/>
            <a:rect l="l" t="t" r="r" b="b"/>
            <a:pathLst>
              <a:path w="86360" h="132079">
                <a:moveTo>
                  <a:pt x="58800" y="0"/>
                </a:moveTo>
                <a:lnTo>
                  <a:pt x="70635" y="2138"/>
                </a:lnTo>
                <a:lnTo>
                  <a:pt x="79089" y="8555"/>
                </a:lnTo>
                <a:lnTo>
                  <a:pt x="84161" y="19250"/>
                </a:lnTo>
                <a:lnTo>
                  <a:pt x="85851" y="34226"/>
                </a:lnTo>
                <a:lnTo>
                  <a:pt x="85851" y="40678"/>
                </a:lnTo>
                <a:lnTo>
                  <a:pt x="76708" y="84734"/>
                </a:lnTo>
                <a:lnTo>
                  <a:pt x="54229" y="122123"/>
                </a:lnTo>
                <a:lnTo>
                  <a:pt x="34798" y="131889"/>
                </a:lnTo>
                <a:lnTo>
                  <a:pt x="27432" y="131889"/>
                </a:lnTo>
                <a:lnTo>
                  <a:pt x="18287" y="131889"/>
                </a:lnTo>
                <a:lnTo>
                  <a:pt x="0" y="98031"/>
                </a:lnTo>
                <a:lnTo>
                  <a:pt x="0" y="91897"/>
                </a:lnTo>
                <a:lnTo>
                  <a:pt x="8889" y="47764"/>
                </a:lnTo>
                <a:lnTo>
                  <a:pt x="31496" y="9842"/>
                </a:lnTo>
                <a:lnTo>
                  <a:pt x="37973" y="5905"/>
                </a:lnTo>
                <a:lnTo>
                  <a:pt x="44323" y="1968"/>
                </a:lnTo>
                <a:lnTo>
                  <a:pt x="51308" y="0"/>
                </a:lnTo>
                <a:lnTo>
                  <a:pt x="588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5030723" y="5704328"/>
            <a:ext cx="52577" cy="115091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5045730" y="5722124"/>
            <a:ext cx="33655" cy="97155"/>
          </a:xfrm>
          <a:custGeom>
            <a:avLst/>
            <a:gdLst/>
            <a:ahLst/>
            <a:cxnLst/>
            <a:rect l="l" t="t" r="r" b="b"/>
            <a:pathLst>
              <a:path w="33654" h="97154">
                <a:moveTo>
                  <a:pt x="24490" y="27292"/>
                </a:moveTo>
                <a:lnTo>
                  <a:pt x="21188" y="27292"/>
                </a:lnTo>
                <a:lnTo>
                  <a:pt x="1503" y="28028"/>
                </a:lnTo>
                <a:lnTo>
                  <a:pt x="741" y="32638"/>
                </a:lnTo>
                <a:lnTo>
                  <a:pt x="3662" y="32727"/>
                </a:lnTo>
                <a:lnTo>
                  <a:pt x="5694" y="33185"/>
                </a:lnTo>
                <a:lnTo>
                  <a:pt x="7980" y="34797"/>
                </a:lnTo>
                <a:lnTo>
                  <a:pt x="8615" y="36093"/>
                </a:lnTo>
                <a:lnTo>
                  <a:pt x="8615" y="39814"/>
                </a:lnTo>
                <a:lnTo>
                  <a:pt x="8361" y="41935"/>
                </a:lnTo>
                <a:lnTo>
                  <a:pt x="7980" y="44297"/>
                </a:lnTo>
                <a:lnTo>
                  <a:pt x="6964" y="49491"/>
                </a:lnTo>
                <a:lnTo>
                  <a:pt x="6329" y="52184"/>
                </a:lnTo>
                <a:lnTo>
                  <a:pt x="3789" y="63449"/>
                </a:lnTo>
                <a:lnTo>
                  <a:pt x="3027" y="66293"/>
                </a:lnTo>
                <a:lnTo>
                  <a:pt x="2392" y="69011"/>
                </a:lnTo>
                <a:lnTo>
                  <a:pt x="1884" y="71602"/>
                </a:lnTo>
                <a:lnTo>
                  <a:pt x="1249" y="74206"/>
                </a:lnTo>
                <a:lnTo>
                  <a:pt x="769" y="77177"/>
                </a:lnTo>
                <a:lnTo>
                  <a:pt x="112" y="80987"/>
                </a:lnTo>
                <a:lnTo>
                  <a:pt x="0" y="86359"/>
                </a:lnTo>
                <a:lnTo>
                  <a:pt x="9504" y="96964"/>
                </a:lnTo>
                <a:lnTo>
                  <a:pt x="13060" y="96964"/>
                </a:lnTo>
                <a:lnTo>
                  <a:pt x="29451" y="87896"/>
                </a:lnTo>
                <a:lnTo>
                  <a:pt x="15600" y="87896"/>
                </a:lnTo>
                <a:lnTo>
                  <a:pt x="14584" y="87515"/>
                </a:lnTo>
                <a:lnTo>
                  <a:pt x="13822" y="86740"/>
                </a:lnTo>
                <a:lnTo>
                  <a:pt x="13187" y="85978"/>
                </a:lnTo>
                <a:lnTo>
                  <a:pt x="12806" y="84734"/>
                </a:lnTo>
                <a:lnTo>
                  <a:pt x="12933" y="80327"/>
                </a:lnTo>
                <a:lnTo>
                  <a:pt x="13543" y="76606"/>
                </a:lnTo>
                <a:lnTo>
                  <a:pt x="13822" y="75044"/>
                </a:lnTo>
                <a:lnTo>
                  <a:pt x="14457" y="72389"/>
                </a:lnTo>
                <a:lnTo>
                  <a:pt x="24490" y="27292"/>
                </a:lnTo>
                <a:close/>
              </a:path>
              <a:path w="33654" h="97154">
                <a:moveTo>
                  <a:pt x="28808" y="79501"/>
                </a:moveTo>
                <a:lnTo>
                  <a:pt x="27373" y="81025"/>
                </a:lnTo>
                <a:lnTo>
                  <a:pt x="26141" y="82257"/>
                </a:lnTo>
                <a:lnTo>
                  <a:pt x="25125" y="83324"/>
                </a:lnTo>
                <a:lnTo>
                  <a:pt x="19410" y="87414"/>
                </a:lnTo>
                <a:lnTo>
                  <a:pt x="18648" y="87731"/>
                </a:lnTo>
                <a:lnTo>
                  <a:pt x="17759" y="87896"/>
                </a:lnTo>
                <a:lnTo>
                  <a:pt x="29451" y="87896"/>
                </a:lnTo>
                <a:lnTo>
                  <a:pt x="31094" y="86359"/>
                </a:lnTo>
                <a:lnTo>
                  <a:pt x="33380" y="83972"/>
                </a:lnTo>
                <a:lnTo>
                  <a:pt x="28808" y="79501"/>
                </a:lnTo>
                <a:close/>
              </a:path>
              <a:path w="33654" h="97154">
                <a:moveTo>
                  <a:pt x="30840" y="0"/>
                </a:moveTo>
                <a:lnTo>
                  <a:pt x="17251" y="0"/>
                </a:lnTo>
                <a:lnTo>
                  <a:pt x="14076" y="14554"/>
                </a:lnTo>
                <a:lnTo>
                  <a:pt x="27538" y="14554"/>
                </a:lnTo>
                <a:lnTo>
                  <a:pt x="308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5045709" y="5749416"/>
            <a:ext cx="33655" cy="69850"/>
          </a:xfrm>
          <a:custGeom>
            <a:avLst/>
            <a:gdLst/>
            <a:ahLst/>
            <a:cxnLst/>
            <a:rect l="l" t="t" r="r" b="b"/>
            <a:pathLst>
              <a:path w="33654" h="69850">
                <a:moveTo>
                  <a:pt x="21209" y="0"/>
                </a:moveTo>
                <a:lnTo>
                  <a:pt x="24511" y="0"/>
                </a:lnTo>
                <a:lnTo>
                  <a:pt x="14477" y="45097"/>
                </a:lnTo>
                <a:lnTo>
                  <a:pt x="13842" y="47752"/>
                </a:lnTo>
                <a:lnTo>
                  <a:pt x="13462" y="49885"/>
                </a:lnTo>
                <a:lnTo>
                  <a:pt x="13207" y="51460"/>
                </a:lnTo>
                <a:lnTo>
                  <a:pt x="12953" y="53035"/>
                </a:lnTo>
                <a:lnTo>
                  <a:pt x="12826" y="54457"/>
                </a:lnTo>
                <a:lnTo>
                  <a:pt x="12826" y="55727"/>
                </a:lnTo>
                <a:lnTo>
                  <a:pt x="12826" y="57442"/>
                </a:lnTo>
                <a:lnTo>
                  <a:pt x="13207" y="58686"/>
                </a:lnTo>
                <a:lnTo>
                  <a:pt x="13842" y="59448"/>
                </a:lnTo>
                <a:lnTo>
                  <a:pt x="14604" y="60223"/>
                </a:lnTo>
                <a:lnTo>
                  <a:pt x="15620" y="60604"/>
                </a:lnTo>
                <a:lnTo>
                  <a:pt x="17017" y="60604"/>
                </a:lnTo>
                <a:lnTo>
                  <a:pt x="17779" y="60604"/>
                </a:lnTo>
                <a:lnTo>
                  <a:pt x="18668" y="60439"/>
                </a:lnTo>
                <a:lnTo>
                  <a:pt x="19430" y="60121"/>
                </a:lnTo>
                <a:lnTo>
                  <a:pt x="20319" y="59817"/>
                </a:lnTo>
                <a:lnTo>
                  <a:pt x="21081" y="59309"/>
                </a:lnTo>
                <a:lnTo>
                  <a:pt x="22098" y="58635"/>
                </a:lnTo>
                <a:lnTo>
                  <a:pt x="22987" y="57962"/>
                </a:lnTo>
                <a:lnTo>
                  <a:pt x="24002" y="57086"/>
                </a:lnTo>
                <a:lnTo>
                  <a:pt x="25145" y="56032"/>
                </a:lnTo>
                <a:lnTo>
                  <a:pt x="26162" y="54965"/>
                </a:lnTo>
                <a:lnTo>
                  <a:pt x="27431" y="53695"/>
                </a:lnTo>
                <a:lnTo>
                  <a:pt x="28828" y="52209"/>
                </a:lnTo>
                <a:lnTo>
                  <a:pt x="33400" y="56680"/>
                </a:lnTo>
                <a:lnTo>
                  <a:pt x="31114" y="59067"/>
                </a:lnTo>
                <a:lnTo>
                  <a:pt x="16510" y="68999"/>
                </a:lnTo>
                <a:lnTo>
                  <a:pt x="14859" y="69456"/>
                </a:lnTo>
                <a:lnTo>
                  <a:pt x="13080" y="69672"/>
                </a:lnTo>
                <a:lnTo>
                  <a:pt x="11302" y="69672"/>
                </a:lnTo>
                <a:lnTo>
                  <a:pt x="9525" y="69672"/>
                </a:lnTo>
                <a:lnTo>
                  <a:pt x="3048" y="66116"/>
                </a:lnTo>
                <a:lnTo>
                  <a:pt x="2031" y="65011"/>
                </a:lnTo>
                <a:lnTo>
                  <a:pt x="1269" y="63690"/>
                </a:lnTo>
                <a:lnTo>
                  <a:pt x="762" y="62153"/>
                </a:lnTo>
                <a:lnTo>
                  <a:pt x="253" y="60629"/>
                </a:lnTo>
                <a:lnTo>
                  <a:pt x="0" y="58928"/>
                </a:lnTo>
                <a:lnTo>
                  <a:pt x="0" y="57086"/>
                </a:lnTo>
                <a:lnTo>
                  <a:pt x="0" y="55587"/>
                </a:lnTo>
                <a:lnTo>
                  <a:pt x="126" y="53733"/>
                </a:lnTo>
                <a:lnTo>
                  <a:pt x="507" y="51523"/>
                </a:lnTo>
                <a:lnTo>
                  <a:pt x="888" y="49314"/>
                </a:lnTo>
                <a:lnTo>
                  <a:pt x="1269" y="46913"/>
                </a:lnTo>
                <a:lnTo>
                  <a:pt x="1904" y="44310"/>
                </a:lnTo>
                <a:lnTo>
                  <a:pt x="2412" y="41719"/>
                </a:lnTo>
                <a:lnTo>
                  <a:pt x="3048" y="39001"/>
                </a:lnTo>
                <a:lnTo>
                  <a:pt x="3810" y="36156"/>
                </a:lnTo>
                <a:lnTo>
                  <a:pt x="4444" y="33312"/>
                </a:lnTo>
                <a:lnTo>
                  <a:pt x="5079" y="30492"/>
                </a:lnTo>
                <a:lnTo>
                  <a:pt x="5714" y="27686"/>
                </a:lnTo>
                <a:lnTo>
                  <a:pt x="6350" y="24892"/>
                </a:lnTo>
                <a:lnTo>
                  <a:pt x="6985" y="22199"/>
                </a:lnTo>
                <a:lnTo>
                  <a:pt x="7492" y="19596"/>
                </a:lnTo>
                <a:lnTo>
                  <a:pt x="8000" y="17005"/>
                </a:lnTo>
                <a:lnTo>
                  <a:pt x="8381" y="14643"/>
                </a:lnTo>
                <a:lnTo>
                  <a:pt x="8636" y="12522"/>
                </a:lnTo>
                <a:lnTo>
                  <a:pt x="8762" y="12166"/>
                </a:lnTo>
                <a:lnTo>
                  <a:pt x="8762" y="10553"/>
                </a:lnTo>
                <a:lnTo>
                  <a:pt x="8636" y="8801"/>
                </a:lnTo>
                <a:lnTo>
                  <a:pt x="762" y="5346"/>
                </a:lnTo>
                <a:lnTo>
                  <a:pt x="1524" y="736"/>
                </a:lnTo>
                <a:lnTo>
                  <a:pt x="2120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5059807" y="5722124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175" y="0"/>
                </a:moveTo>
                <a:lnTo>
                  <a:pt x="16763" y="0"/>
                </a:lnTo>
                <a:lnTo>
                  <a:pt x="13462" y="14554"/>
                </a:lnTo>
                <a:lnTo>
                  <a:pt x="0" y="14554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5149596" y="5650991"/>
            <a:ext cx="110520" cy="127228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5159121" y="5664098"/>
            <a:ext cx="100711" cy="118719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5306567" y="5631179"/>
            <a:ext cx="130301" cy="14709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321300" y="5649798"/>
            <a:ext cx="111760" cy="128905"/>
          </a:xfrm>
          <a:custGeom>
            <a:avLst/>
            <a:gdLst/>
            <a:ahLst/>
            <a:cxnLst/>
            <a:rect l="l" t="t" r="r" b="b"/>
            <a:pathLst>
              <a:path w="111760" h="128904">
                <a:moveTo>
                  <a:pt x="93599" y="0"/>
                </a:moveTo>
                <a:lnTo>
                  <a:pt x="79628" y="0"/>
                </a:lnTo>
                <a:lnTo>
                  <a:pt x="19514" y="103797"/>
                </a:lnTo>
                <a:lnTo>
                  <a:pt x="16510" y="109016"/>
                </a:lnTo>
                <a:lnTo>
                  <a:pt x="13842" y="113271"/>
                </a:lnTo>
                <a:lnTo>
                  <a:pt x="11811" y="115849"/>
                </a:lnTo>
                <a:lnTo>
                  <a:pt x="9905" y="118414"/>
                </a:lnTo>
                <a:lnTo>
                  <a:pt x="8127" y="120345"/>
                </a:lnTo>
                <a:lnTo>
                  <a:pt x="6476" y="121615"/>
                </a:lnTo>
                <a:lnTo>
                  <a:pt x="4669" y="122897"/>
                </a:lnTo>
                <a:lnTo>
                  <a:pt x="2921" y="123647"/>
                </a:lnTo>
                <a:lnTo>
                  <a:pt x="1015" y="123888"/>
                </a:lnTo>
                <a:lnTo>
                  <a:pt x="0" y="128447"/>
                </a:lnTo>
                <a:lnTo>
                  <a:pt x="37973" y="128447"/>
                </a:lnTo>
                <a:lnTo>
                  <a:pt x="38988" y="123888"/>
                </a:lnTo>
                <a:lnTo>
                  <a:pt x="32752" y="122885"/>
                </a:lnTo>
                <a:lnTo>
                  <a:pt x="29590" y="119799"/>
                </a:lnTo>
                <a:lnTo>
                  <a:pt x="29590" y="112229"/>
                </a:lnTo>
                <a:lnTo>
                  <a:pt x="30225" y="109524"/>
                </a:lnTo>
                <a:lnTo>
                  <a:pt x="31241" y="106451"/>
                </a:lnTo>
                <a:lnTo>
                  <a:pt x="32385" y="103378"/>
                </a:lnTo>
                <a:lnTo>
                  <a:pt x="34162" y="99707"/>
                </a:lnTo>
                <a:lnTo>
                  <a:pt x="36575" y="95427"/>
                </a:lnTo>
                <a:lnTo>
                  <a:pt x="41655" y="86309"/>
                </a:lnTo>
                <a:lnTo>
                  <a:pt x="99200" y="86309"/>
                </a:lnTo>
                <a:lnTo>
                  <a:pt x="98675" y="78219"/>
                </a:lnTo>
                <a:lnTo>
                  <a:pt x="45847" y="78219"/>
                </a:lnTo>
                <a:lnTo>
                  <a:pt x="78994" y="19621"/>
                </a:lnTo>
                <a:lnTo>
                  <a:pt x="94872" y="19621"/>
                </a:lnTo>
                <a:lnTo>
                  <a:pt x="93599" y="0"/>
                </a:lnTo>
                <a:close/>
              </a:path>
              <a:path w="111760" h="128904">
                <a:moveTo>
                  <a:pt x="99200" y="86309"/>
                </a:moveTo>
                <a:lnTo>
                  <a:pt x="82676" y="86309"/>
                </a:lnTo>
                <a:lnTo>
                  <a:pt x="83376" y="99707"/>
                </a:lnTo>
                <a:lnTo>
                  <a:pt x="83531" y="103060"/>
                </a:lnTo>
                <a:lnTo>
                  <a:pt x="72644" y="123888"/>
                </a:lnTo>
                <a:lnTo>
                  <a:pt x="71627" y="128447"/>
                </a:lnTo>
                <a:lnTo>
                  <a:pt x="110362" y="128447"/>
                </a:lnTo>
                <a:lnTo>
                  <a:pt x="111378" y="123888"/>
                </a:lnTo>
                <a:lnTo>
                  <a:pt x="108712" y="123520"/>
                </a:lnTo>
                <a:lnTo>
                  <a:pt x="106679" y="122669"/>
                </a:lnTo>
                <a:lnTo>
                  <a:pt x="100287" y="103060"/>
                </a:lnTo>
                <a:lnTo>
                  <a:pt x="99200" y="86309"/>
                </a:lnTo>
                <a:close/>
              </a:path>
              <a:path w="111760" h="128904">
                <a:moveTo>
                  <a:pt x="94872" y="19621"/>
                </a:moveTo>
                <a:lnTo>
                  <a:pt x="80010" y="19621"/>
                </a:lnTo>
                <a:lnTo>
                  <a:pt x="80137" y="26784"/>
                </a:lnTo>
                <a:lnTo>
                  <a:pt x="80517" y="44183"/>
                </a:lnTo>
                <a:lnTo>
                  <a:pt x="80645" y="48272"/>
                </a:lnTo>
                <a:lnTo>
                  <a:pt x="82296" y="78219"/>
                </a:lnTo>
                <a:lnTo>
                  <a:pt x="98675" y="78219"/>
                </a:lnTo>
                <a:lnTo>
                  <a:pt x="94872" y="196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367146" y="5669419"/>
            <a:ext cx="36830" cy="59055"/>
          </a:xfrm>
          <a:custGeom>
            <a:avLst/>
            <a:gdLst/>
            <a:ahLst/>
            <a:cxnLst/>
            <a:rect l="l" t="t" r="r" b="b"/>
            <a:pathLst>
              <a:path w="36829" h="59054">
                <a:moveTo>
                  <a:pt x="33147" y="0"/>
                </a:moveTo>
                <a:lnTo>
                  <a:pt x="0" y="58597"/>
                </a:lnTo>
                <a:lnTo>
                  <a:pt x="36449" y="58597"/>
                </a:lnTo>
                <a:lnTo>
                  <a:pt x="34798" y="28651"/>
                </a:lnTo>
                <a:lnTo>
                  <a:pt x="34670" y="24561"/>
                </a:lnTo>
                <a:lnTo>
                  <a:pt x="34543" y="19443"/>
                </a:lnTo>
                <a:lnTo>
                  <a:pt x="34416" y="13296"/>
                </a:lnTo>
                <a:lnTo>
                  <a:pt x="34289" y="7162"/>
                </a:lnTo>
                <a:lnTo>
                  <a:pt x="34162" y="2730"/>
                </a:lnTo>
                <a:lnTo>
                  <a:pt x="34162" y="0"/>
                </a:lnTo>
                <a:lnTo>
                  <a:pt x="3314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5321300" y="5649798"/>
            <a:ext cx="111760" cy="128905"/>
          </a:xfrm>
          <a:custGeom>
            <a:avLst/>
            <a:gdLst/>
            <a:ahLst/>
            <a:cxnLst/>
            <a:rect l="l" t="t" r="r" b="b"/>
            <a:pathLst>
              <a:path w="111760" h="128904">
                <a:moveTo>
                  <a:pt x="79628" y="0"/>
                </a:moveTo>
                <a:lnTo>
                  <a:pt x="93599" y="0"/>
                </a:lnTo>
                <a:lnTo>
                  <a:pt x="100329" y="103708"/>
                </a:lnTo>
                <a:lnTo>
                  <a:pt x="100584" y="108610"/>
                </a:lnTo>
                <a:lnTo>
                  <a:pt x="101219" y="112433"/>
                </a:lnTo>
                <a:lnTo>
                  <a:pt x="101980" y="115201"/>
                </a:lnTo>
                <a:lnTo>
                  <a:pt x="102742" y="117957"/>
                </a:lnTo>
                <a:lnTo>
                  <a:pt x="103886" y="120002"/>
                </a:lnTo>
                <a:lnTo>
                  <a:pt x="105283" y="121335"/>
                </a:lnTo>
                <a:lnTo>
                  <a:pt x="106679" y="122669"/>
                </a:lnTo>
                <a:lnTo>
                  <a:pt x="108712" y="123520"/>
                </a:lnTo>
                <a:lnTo>
                  <a:pt x="111378" y="123888"/>
                </a:lnTo>
                <a:lnTo>
                  <a:pt x="110362" y="128447"/>
                </a:lnTo>
                <a:lnTo>
                  <a:pt x="71627" y="128447"/>
                </a:lnTo>
                <a:lnTo>
                  <a:pt x="72644" y="123888"/>
                </a:lnTo>
                <a:lnTo>
                  <a:pt x="76326" y="123583"/>
                </a:lnTo>
                <a:lnTo>
                  <a:pt x="79121" y="122161"/>
                </a:lnTo>
                <a:lnTo>
                  <a:pt x="80899" y="119608"/>
                </a:lnTo>
                <a:lnTo>
                  <a:pt x="82676" y="117068"/>
                </a:lnTo>
                <a:lnTo>
                  <a:pt x="83565" y="112610"/>
                </a:lnTo>
                <a:lnTo>
                  <a:pt x="83565" y="106222"/>
                </a:lnTo>
                <a:lnTo>
                  <a:pt x="83565" y="103797"/>
                </a:lnTo>
                <a:lnTo>
                  <a:pt x="83438" y="101168"/>
                </a:lnTo>
                <a:lnTo>
                  <a:pt x="83312" y="98310"/>
                </a:lnTo>
                <a:lnTo>
                  <a:pt x="82676" y="86309"/>
                </a:lnTo>
                <a:lnTo>
                  <a:pt x="41655" y="86309"/>
                </a:lnTo>
                <a:lnTo>
                  <a:pt x="36575" y="95427"/>
                </a:lnTo>
                <a:lnTo>
                  <a:pt x="34162" y="99707"/>
                </a:lnTo>
                <a:lnTo>
                  <a:pt x="32385" y="103378"/>
                </a:lnTo>
                <a:lnTo>
                  <a:pt x="31241" y="106451"/>
                </a:lnTo>
                <a:lnTo>
                  <a:pt x="30225" y="109524"/>
                </a:lnTo>
                <a:lnTo>
                  <a:pt x="29590" y="112229"/>
                </a:lnTo>
                <a:lnTo>
                  <a:pt x="29590" y="114592"/>
                </a:lnTo>
                <a:lnTo>
                  <a:pt x="29590" y="119799"/>
                </a:lnTo>
                <a:lnTo>
                  <a:pt x="32765" y="122897"/>
                </a:lnTo>
                <a:lnTo>
                  <a:pt x="38988" y="123888"/>
                </a:lnTo>
                <a:lnTo>
                  <a:pt x="37973" y="128447"/>
                </a:lnTo>
                <a:lnTo>
                  <a:pt x="0" y="128447"/>
                </a:lnTo>
                <a:lnTo>
                  <a:pt x="1015" y="123888"/>
                </a:lnTo>
                <a:lnTo>
                  <a:pt x="2921" y="123647"/>
                </a:lnTo>
                <a:lnTo>
                  <a:pt x="4699" y="122885"/>
                </a:lnTo>
                <a:lnTo>
                  <a:pt x="6476" y="121615"/>
                </a:lnTo>
                <a:lnTo>
                  <a:pt x="8127" y="120345"/>
                </a:lnTo>
                <a:lnTo>
                  <a:pt x="9905" y="118414"/>
                </a:lnTo>
                <a:lnTo>
                  <a:pt x="11811" y="115849"/>
                </a:lnTo>
                <a:lnTo>
                  <a:pt x="13842" y="113271"/>
                </a:lnTo>
                <a:lnTo>
                  <a:pt x="16510" y="109016"/>
                </a:lnTo>
                <a:lnTo>
                  <a:pt x="19938" y="103060"/>
                </a:lnTo>
                <a:lnTo>
                  <a:pt x="7962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5436108" y="5707379"/>
            <a:ext cx="90639" cy="112013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5450713" y="5725439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79">
                <a:moveTo>
                  <a:pt x="42469" y="58445"/>
                </a:moveTo>
                <a:lnTo>
                  <a:pt x="25781" y="58445"/>
                </a:lnTo>
                <a:lnTo>
                  <a:pt x="26670" y="58483"/>
                </a:lnTo>
                <a:lnTo>
                  <a:pt x="28066" y="58661"/>
                </a:lnTo>
                <a:lnTo>
                  <a:pt x="30734" y="62229"/>
                </a:lnTo>
                <a:lnTo>
                  <a:pt x="31114" y="63322"/>
                </a:lnTo>
                <a:lnTo>
                  <a:pt x="32385" y="67919"/>
                </a:lnTo>
                <a:lnTo>
                  <a:pt x="33654" y="72097"/>
                </a:lnTo>
                <a:lnTo>
                  <a:pt x="35691" y="79603"/>
                </a:lnTo>
                <a:lnTo>
                  <a:pt x="46482" y="93649"/>
                </a:lnTo>
                <a:lnTo>
                  <a:pt x="50926" y="93649"/>
                </a:lnTo>
                <a:lnTo>
                  <a:pt x="66490" y="84581"/>
                </a:lnTo>
                <a:lnTo>
                  <a:pt x="53721" y="84581"/>
                </a:lnTo>
                <a:lnTo>
                  <a:pt x="52959" y="84378"/>
                </a:lnTo>
                <a:lnTo>
                  <a:pt x="51688" y="83565"/>
                </a:lnTo>
                <a:lnTo>
                  <a:pt x="51053" y="82943"/>
                </a:lnTo>
                <a:lnTo>
                  <a:pt x="50546" y="82105"/>
                </a:lnTo>
                <a:lnTo>
                  <a:pt x="49911" y="81267"/>
                </a:lnTo>
                <a:lnTo>
                  <a:pt x="49402" y="80187"/>
                </a:lnTo>
                <a:lnTo>
                  <a:pt x="49022" y="78854"/>
                </a:lnTo>
                <a:lnTo>
                  <a:pt x="48513" y="77520"/>
                </a:lnTo>
                <a:lnTo>
                  <a:pt x="48006" y="75933"/>
                </a:lnTo>
                <a:lnTo>
                  <a:pt x="47498" y="74079"/>
                </a:lnTo>
                <a:lnTo>
                  <a:pt x="46354" y="70612"/>
                </a:lnTo>
                <a:lnTo>
                  <a:pt x="42925" y="60007"/>
                </a:lnTo>
                <a:lnTo>
                  <a:pt x="42469" y="58445"/>
                </a:lnTo>
                <a:close/>
              </a:path>
              <a:path w="72389" h="93979">
                <a:moveTo>
                  <a:pt x="33527" y="0"/>
                </a:moveTo>
                <a:lnTo>
                  <a:pt x="28701" y="0"/>
                </a:lnTo>
                <a:lnTo>
                  <a:pt x="10033" y="812"/>
                </a:lnTo>
                <a:lnTo>
                  <a:pt x="9016" y="5422"/>
                </a:lnTo>
                <a:lnTo>
                  <a:pt x="10795" y="5460"/>
                </a:lnTo>
                <a:lnTo>
                  <a:pt x="12191" y="5575"/>
                </a:lnTo>
                <a:lnTo>
                  <a:pt x="17399" y="8128"/>
                </a:lnTo>
                <a:lnTo>
                  <a:pt x="17779" y="8762"/>
                </a:lnTo>
                <a:lnTo>
                  <a:pt x="17907" y="9499"/>
                </a:lnTo>
                <a:lnTo>
                  <a:pt x="17907" y="11442"/>
                </a:lnTo>
                <a:lnTo>
                  <a:pt x="17779" y="12674"/>
                </a:lnTo>
                <a:lnTo>
                  <a:pt x="17272" y="15430"/>
                </a:lnTo>
                <a:lnTo>
                  <a:pt x="16383" y="19710"/>
                </a:lnTo>
                <a:lnTo>
                  <a:pt x="0" y="92430"/>
                </a:lnTo>
                <a:lnTo>
                  <a:pt x="12953" y="92430"/>
                </a:lnTo>
                <a:lnTo>
                  <a:pt x="20447" y="58445"/>
                </a:lnTo>
                <a:lnTo>
                  <a:pt x="42469" y="58445"/>
                </a:lnTo>
                <a:lnTo>
                  <a:pt x="41910" y="56527"/>
                </a:lnTo>
                <a:lnTo>
                  <a:pt x="40766" y="53085"/>
                </a:lnTo>
                <a:lnTo>
                  <a:pt x="41309" y="52679"/>
                </a:lnTo>
                <a:lnTo>
                  <a:pt x="21716" y="52679"/>
                </a:lnTo>
                <a:lnTo>
                  <a:pt x="33527" y="0"/>
                </a:lnTo>
                <a:close/>
              </a:path>
              <a:path w="72389" h="93979">
                <a:moveTo>
                  <a:pt x="65277" y="76796"/>
                </a:moveTo>
                <a:lnTo>
                  <a:pt x="63881" y="78320"/>
                </a:lnTo>
                <a:lnTo>
                  <a:pt x="62737" y="79603"/>
                </a:lnTo>
                <a:lnTo>
                  <a:pt x="61595" y="80619"/>
                </a:lnTo>
                <a:lnTo>
                  <a:pt x="60578" y="81635"/>
                </a:lnTo>
                <a:lnTo>
                  <a:pt x="59689" y="82435"/>
                </a:lnTo>
                <a:lnTo>
                  <a:pt x="58800" y="83019"/>
                </a:lnTo>
                <a:lnTo>
                  <a:pt x="58038" y="83604"/>
                </a:lnTo>
                <a:lnTo>
                  <a:pt x="57276" y="84010"/>
                </a:lnTo>
                <a:lnTo>
                  <a:pt x="56514" y="84239"/>
                </a:lnTo>
                <a:lnTo>
                  <a:pt x="55879" y="84467"/>
                </a:lnTo>
                <a:lnTo>
                  <a:pt x="55245" y="84581"/>
                </a:lnTo>
                <a:lnTo>
                  <a:pt x="66490" y="84581"/>
                </a:lnTo>
                <a:lnTo>
                  <a:pt x="67817" y="83362"/>
                </a:lnTo>
                <a:lnTo>
                  <a:pt x="69850" y="81191"/>
                </a:lnTo>
                <a:lnTo>
                  <a:pt x="65277" y="76796"/>
                </a:lnTo>
                <a:close/>
              </a:path>
              <a:path w="72389" h="93979">
                <a:moveTo>
                  <a:pt x="70103" y="24714"/>
                </a:moveTo>
                <a:lnTo>
                  <a:pt x="45720" y="24714"/>
                </a:lnTo>
                <a:lnTo>
                  <a:pt x="44958" y="29057"/>
                </a:lnTo>
                <a:lnTo>
                  <a:pt x="46862" y="29273"/>
                </a:lnTo>
                <a:lnTo>
                  <a:pt x="48133" y="29730"/>
                </a:lnTo>
                <a:lnTo>
                  <a:pt x="49657" y="31076"/>
                </a:lnTo>
                <a:lnTo>
                  <a:pt x="49911" y="31965"/>
                </a:lnTo>
                <a:lnTo>
                  <a:pt x="49911" y="33947"/>
                </a:lnTo>
                <a:lnTo>
                  <a:pt x="40639" y="44894"/>
                </a:lnTo>
                <a:lnTo>
                  <a:pt x="38862" y="46342"/>
                </a:lnTo>
                <a:lnTo>
                  <a:pt x="29083" y="51600"/>
                </a:lnTo>
                <a:lnTo>
                  <a:pt x="27177" y="52323"/>
                </a:lnTo>
                <a:lnTo>
                  <a:pt x="25273" y="52679"/>
                </a:lnTo>
                <a:lnTo>
                  <a:pt x="41309" y="52679"/>
                </a:lnTo>
                <a:lnTo>
                  <a:pt x="45974" y="49187"/>
                </a:lnTo>
                <a:lnTo>
                  <a:pt x="48387" y="47332"/>
                </a:lnTo>
                <a:lnTo>
                  <a:pt x="53466" y="43599"/>
                </a:lnTo>
                <a:lnTo>
                  <a:pt x="56007" y="41681"/>
                </a:lnTo>
                <a:lnTo>
                  <a:pt x="58420" y="39763"/>
                </a:lnTo>
                <a:lnTo>
                  <a:pt x="61210" y="37668"/>
                </a:lnTo>
                <a:lnTo>
                  <a:pt x="63626" y="35687"/>
                </a:lnTo>
                <a:lnTo>
                  <a:pt x="66294" y="33616"/>
                </a:lnTo>
                <a:lnTo>
                  <a:pt x="68961" y="31356"/>
                </a:lnTo>
                <a:lnTo>
                  <a:pt x="71882" y="28917"/>
                </a:lnTo>
                <a:lnTo>
                  <a:pt x="70103" y="2471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5450713" y="5725439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89" h="93979">
                <a:moveTo>
                  <a:pt x="28701" y="0"/>
                </a:moveTo>
                <a:lnTo>
                  <a:pt x="33527" y="0"/>
                </a:lnTo>
                <a:lnTo>
                  <a:pt x="21716" y="52679"/>
                </a:lnTo>
                <a:lnTo>
                  <a:pt x="23622" y="52679"/>
                </a:lnTo>
                <a:lnTo>
                  <a:pt x="25273" y="52679"/>
                </a:lnTo>
                <a:lnTo>
                  <a:pt x="27177" y="52323"/>
                </a:lnTo>
                <a:lnTo>
                  <a:pt x="29083" y="51600"/>
                </a:lnTo>
                <a:lnTo>
                  <a:pt x="31114" y="50876"/>
                </a:lnTo>
                <a:lnTo>
                  <a:pt x="40639" y="44894"/>
                </a:lnTo>
                <a:lnTo>
                  <a:pt x="42545" y="43446"/>
                </a:lnTo>
                <a:lnTo>
                  <a:pt x="44069" y="41998"/>
                </a:lnTo>
                <a:lnTo>
                  <a:pt x="45465" y="40525"/>
                </a:lnTo>
                <a:lnTo>
                  <a:pt x="46862" y="39065"/>
                </a:lnTo>
                <a:lnTo>
                  <a:pt x="47878" y="37668"/>
                </a:lnTo>
                <a:lnTo>
                  <a:pt x="48767" y="36360"/>
                </a:lnTo>
                <a:lnTo>
                  <a:pt x="49529" y="35051"/>
                </a:lnTo>
                <a:lnTo>
                  <a:pt x="49911" y="33947"/>
                </a:lnTo>
                <a:lnTo>
                  <a:pt x="49911" y="33045"/>
                </a:lnTo>
                <a:lnTo>
                  <a:pt x="49911" y="31965"/>
                </a:lnTo>
                <a:lnTo>
                  <a:pt x="44958" y="29057"/>
                </a:lnTo>
                <a:lnTo>
                  <a:pt x="45720" y="24714"/>
                </a:lnTo>
                <a:lnTo>
                  <a:pt x="70103" y="24714"/>
                </a:lnTo>
                <a:lnTo>
                  <a:pt x="71882" y="28917"/>
                </a:lnTo>
                <a:lnTo>
                  <a:pt x="68961" y="31356"/>
                </a:lnTo>
                <a:lnTo>
                  <a:pt x="66294" y="33616"/>
                </a:lnTo>
                <a:lnTo>
                  <a:pt x="63626" y="35687"/>
                </a:lnTo>
                <a:lnTo>
                  <a:pt x="61087" y="37769"/>
                </a:lnTo>
                <a:lnTo>
                  <a:pt x="58420" y="39763"/>
                </a:lnTo>
                <a:lnTo>
                  <a:pt x="56007" y="41681"/>
                </a:lnTo>
                <a:lnTo>
                  <a:pt x="53466" y="43599"/>
                </a:lnTo>
                <a:lnTo>
                  <a:pt x="50926" y="45478"/>
                </a:lnTo>
                <a:lnTo>
                  <a:pt x="48387" y="47332"/>
                </a:lnTo>
                <a:lnTo>
                  <a:pt x="45974" y="49187"/>
                </a:lnTo>
                <a:lnTo>
                  <a:pt x="43434" y="51104"/>
                </a:lnTo>
                <a:lnTo>
                  <a:pt x="40766" y="53085"/>
                </a:lnTo>
                <a:lnTo>
                  <a:pt x="41910" y="56527"/>
                </a:lnTo>
                <a:lnTo>
                  <a:pt x="42925" y="60007"/>
                </a:lnTo>
                <a:lnTo>
                  <a:pt x="44069" y="63550"/>
                </a:lnTo>
                <a:lnTo>
                  <a:pt x="45212" y="67094"/>
                </a:lnTo>
                <a:lnTo>
                  <a:pt x="46354" y="70612"/>
                </a:lnTo>
                <a:lnTo>
                  <a:pt x="47498" y="74079"/>
                </a:lnTo>
                <a:lnTo>
                  <a:pt x="48006" y="75933"/>
                </a:lnTo>
                <a:lnTo>
                  <a:pt x="48513" y="77520"/>
                </a:lnTo>
                <a:lnTo>
                  <a:pt x="49022" y="78854"/>
                </a:lnTo>
                <a:lnTo>
                  <a:pt x="49402" y="80187"/>
                </a:lnTo>
                <a:lnTo>
                  <a:pt x="49911" y="81267"/>
                </a:lnTo>
                <a:lnTo>
                  <a:pt x="50546" y="82105"/>
                </a:lnTo>
                <a:lnTo>
                  <a:pt x="51053" y="82943"/>
                </a:lnTo>
                <a:lnTo>
                  <a:pt x="51688" y="83565"/>
                </a:lnTo>
                <a:lnTo>
                  <a:pt x="52324" y="83972"/>
                </a:lnTo>
                <a:lnTo>
                  <a:pt x="52959" y="84378"/>
                </a:lnTo>
                <a:lnTo>
                  <a:pt x="53721" y="84581"/>
                </a:lnTo>
                <a:lnTo>
                  <a:pt x="54610" y="84581"/>
                </a:lnTo>
                <a:lnTo>
                  <a:pt x="55245" y="84581"/>
                </a:lnTo>
                <a:lnTo>
                  <a:pt x="55879" y="84467"/>
                </a:lnTo>
                <a:lnTo>
                  <a:pt x="56514" y="84239"/>
                </a:lnTo>
                <a:lnTo>
                  <a:pt x="57276" y="84010"/>
                </a:lnTo>
                <a:lnTo>
                  <a:pt x="58038" y="83604"/>
                </a:lnTo>
                <a:lnTo>
                  <a:pt x="58800" y="83019"/>
                </a:lnTo>
                <a:lnTo>
                  <a:pt x="59689" y="82435"/>
                </a:lnTo>
                <a:lnTo>
                  <a:pt x="60578" y="81635"/>
                </a:lnTo>
                <a:lnTo>
                  <a:pt x="61595" y="80619"/>
                </a:lnTo>
                <a:lnTo>
                  <a:pt x="62737" y="79603"/>
                </a:lnTo>
                <a:lnTo>
                  <a:pt x="63881" y="78320"/>
                </a:lnTo>
                <a:lnTo>
                  <a:pt x="65277" y="76796"/>
                </a:lnTo>
                <a:lnTo>
                  <a:pt x="69850" y="81191"/>
                </a:lnTo>
                <a:lnTo>
                  <a:pt x="58800" y="90703"/>
                </a:lnTo>
                <a:lnTo>
                  <a:pt x="57150" y="91719"/>
                </a:lnTo>
                <a:lnTo>
                  <a:pt x="55499" y="92468"/>
                </a:lnTo>
                <a:lnTo>
                  <a:pt x="53975" y="92938"/>
                </a:lnTo>
                <a:lnTo>
                  <a:pt x="52450" y="93421"/>
                </a:lnTo>
                <a:lnTo>
                  <a:pt x="50926" y="93649"/>
                </a:lnTo>
                <a:lnTo>
                  <a:pt x="49275" y="93649"/>
                </a:lnTo>
                <a:lnTo>
                  <a:pt x="46482" y="93649"/>
                </a:lnTo>
                <a:lnTo>
                  <a:pt x="34671" y="75844"/>
                </a:lnTo>
                <a:lnTo>
                  <a:pt x="33654" y="72097"/>
                </a:lnTo>
                <a:lnTo>
                  <a:pt x="32385" y="67919"/>
                </a:lnTo>
                <a:lnTo>
                  <a:pt x="31114" y="63322"/>
                </a:lnTo>
                <a:lnTo>
                  <a:pt x="30734" y="62229"/>
                </a:lnTo>
                <a:lnTo>
                  <a:pt x="27304" y="58572"/>
                </a:lnTo>
                <a:lnTo>
                  <a:pt x="26670" y="58483"/>
                </a:lnTo>
                <a:lnTo>
                  <a:pt x="25781" y="58445"/>
                </a:lnTo>
                <a:lnTo>
                  <a:pt x="24764" y="58445"/>
                </a:lnTo>
                <a:lnTo>
                  <a:pt x="20447" y="58445"/>
                </a:lnTo>
                <a:lnTo>
                  <a:pt x="12953" y="92430"/>
                </a:lnTo>
                <a:lnTo>
                  <a:pt x="0" y="92430"/>
                </a:lnTo>
                <a:lnTo>
                  <a:pt x="16383" y="19710"/>
                </a:lnTo>
                <a:lnTo>
                  <a:pt x="16890" y="17310"/>
                </a:lnTo>
                <a:lnTo>
                  <a:pt x="17272" y="15430"/>
                </a:lnTo>
                <a:lnTo>
                  <a:pt x="17525" y="14046"/>
                </a:lnTo>
                <a:lnTo>
                  <a:pt x="17779" y="12674"/>
                </a:lnTo>
                <a:lnTo>
                  <a:pt x="17907" y="11442"/>
                </a:lnTo>
                <a:lnTo>
                  <a:pt x="17907" y="10363"/>
                </a:lnTo>
                <a:lnTo>
                  <a:pt x="17907" y="9499"/>
                </a:lnTo>
                <a:lnTo>
                  <a:pt x="17779" y="8762"/>
                </a:lnTo>
                <a:lnTo>
                  <a:pt x="17399" y="8128"/>
                </a:lnTo>
                <a:lnTo>
                  <a:pt x="17145" y="7493"/>
                </a:lnTo>
                <a:lnTo>
                  <a:pt x="13208" y="5753"/>
                </a:lnTo>
                <a:lnTo>
                  <a:pt x="12191" y="5575"/>
                </a:lnTo>
                <a:lnTo>
                  <a:pt x="10795" y="5460"/>
                </a:lnTo>
                <a:lnTo>
                  <a:pt x="9016" y="5422"/>
                </a:lnTo>
                <a:lnTo>
                  <a:pt x="10033" y="812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5526023" y="5737859"/>
            <a:ext cx="48005" cy="6629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5541136" y="5756668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415" y="0"/>
                </a:moveTo>
                <a:lnTo>
                  <a:pt x="10160" y="0"/>
                </a:lnTo>
                <a:lnTo>
                  <a:pt x="10667" y="4584"/>
                </a:lnTo>
                <a:lnTo>
                  <a:pt x="10778" y="8623"/>
                </a:lnTo>
                <a:lnTo>
                  <a:pt x="0" y="41579"/>
                </a:lnTo>
                <a:lnTo>
                  <a:pt x="4952" y="47256"/>
                </a:lnTo>
                <a:lnTo>
                  <a:pt x="27812" y="17183"/>
                </a:lnTo>
                <a:lnTo>
                  <a:pt x="27812" y="8623"/>
                </a:lnTo>
                <a:lnTo>
                  <a:pt x="27304" y="4343"/>
                </a:lnTo>
                <a:lnTo>
                  <a:pt x="2641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5541136" y="5756668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160" y="0"/>
                </a:moveTo>
                <a:lnTo>
                  <a:pt x="26415" y="0"/>
                </a:lnTo>
                <a:lnTo>
                  <a:pt x="27304" y="4343"/>
                </a:lnTo>
                <a:lnTo>
                  <a:pt x="27812" y="8623"/>
                </a:lnTo>
                <a:lnTo>
                  <a:pt x="27812" y="12839"/>
                </a:lnTo>
                <a:lnTo>
                  <a:pt x="27812" y="17183"/>
                </a:lnTo>
                <a:lnTo>
                  <a:pt x="27050" y="21145"/>
                </a:lnTo>
                <a:lnTo>
                  <a:pt x="25526" y="24739"/>
                </a:lnTo>
                <a:lnTo>
                  <a:pt x="24002" y="28346"/>
                </a:lnTo>
                <a:lnTo>
                  <a:pt x="4952" y="47256"/>
                </a:lnTo>
                <a:lnTo>
                  <a:pt x="0" y="41579"/>
                </a:lnTo>
                <a:lnTo>
                  <a:pt x="3175" y="38607"/>
                </a:lnTo>
                <a:lnTo>
                  <a:pt x="5461" y="35915"/>
                </a:lnTo>
                <a:lnTo>
                  <a:pt x="10795" y="18541"/>
                </a:lnTo>
                <a:lnTo>
                  <a:pt x="10795" y="13957"/>
                </a:lnTo>
                <a:lnTo>
                  <a:pt x="10795" y="9245"/>
                </a:lnTo>
                <a:lnTo>
                  <a:pt x="10667" y="4584"/>
                </a:lnTo>
                <a:lnTo>
                  <a:pt x="101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5612891" y="5631179"/>
            <a:ext cx="92237" cy="147091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5622544" y="5645226"/>
            <a:ext cx="83185" cy="137591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5766815" y="5640323"/>
            <a:ext cx="133375" cy="148590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5776721" y="5654611"/>
            <a:ext cx="124205" cy="138442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5961888" y="5634228"/>
            <a:ext cx="60252" cy="145516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5977128" y="5652858"/>
            <a:ext cx="41275" cy="127000"/>
          </a:xfrm>
          <a:custGeom>
            <a:avLst/>
            <a:gdLst/>
            <a:ahLst/>
            <a:cxnLst/>
            <a:rect l="l" t="t" r="r" b="b"/>
            <a:pathLst>
              <a:path w="41275" h="127000">
                <a:moveTo>
                  <a:pt x="30987" y="35623"/>
                </a:moveTo>
                <a:lnTo>
                  <a:pt x="25526" y="35623"/>
                </a:lnTo>
                <a:lnTo>
                  <a:pt x="2794" y="36461"/>
                </a:lnTo>
                <a:lnTo>
                  <a:pt x="1777" y="41402"/>
                </a:lnTo>
                <a:lnTo>
                  <a:pt x="5714" y="41516"/>
                </a:lnTo>
                <a:lnTo>
                  <a:pt x="8382" y="42075"/>
                </a:lnTo>
                <a:lnTo>
                  <a:pt x="9651" y="43065"/>
                </a:lnTo>
                <a:lnTo>
                  <a:pt x="11049" y="44056"/>
                </a:lnTo>
                <a:lnTo>
                  <a:pt x="11684" y="45948"/>
                </a:lnTo>
                <a:lnTo>
                  <a:pt x="11684" y="51841"/>
                </a:lnTo>
                <a:lnTo>
                  <a:pt x="10922" y="56489"/>
                </a:lnTo>
                <a:lnTo>
                  <a:pt x="9525" y="62699"/>
                </a:lnTo>
                <a:lnTo>
                  <a:pt x="2539" y="93116"/>
                </a:lnTo>
                <a:lnTo>
                  <a:pt x="888" y="100431"/>
                </a:lnTo>
                <a:lnTo>
                  <a:pt x="65" y="106006"/>
                </a:lnTo>
                <a:lnTo>
                  <a:pt x="0" y="115747"/>
                </a:lnTo>
                <a:lnTo>
                  <a:pt x="1143" y="119519"/>
                </a:lnTo>
                <a:lnTo>
                  <a:pt x="5969" y="125412"/>
                </a:lnTo>
                <a:lnTo>
                  <a:pt x="9271" y="126873"/>
                </a:lnTo>
                <a:lnTo>
                  <a:pt x="18034" y="126873"/>
                </a:lnTo>
                <a:lnTo>
                  <a:pt x="22225" y="125730"/>
                </a:lnTo>
                <a:lnTo>
                  <a:pt x="29845" y="121145"/>
                </a:lnTo>
                <a:lnTo>
                  <a:pt x="34671" y="116801"/>
                </a:lnTo>
                <a:lnTo>
                  <a:pt x="35264" y="116179"/>
                </a:lnTo>
                <a:lnTo>
                  <a:pt x="18923" y="116179"/>
                </a:lnTo>
                <a:lnTo>
                  <a:pt x="17652" y="115620"/>
                </a:lnTo>
                <a:lnTo>
                  <a:pt x="16763" y="114503"/>
                </a:lnTo>
                <a:lnTo>
                  <a:pt x="16001" y="113385"/>
                </a:lnTo>
                <a:lnTo>
                  <a:pt x="15621" y="111594"/>
                </a:lnTo>
                <a:lnTo>
                  <a:pt x="15731" y="105206"/>
                </a:lnTo>
                <a:lnTo>
                  <a:pt x="16256" y="101422"/>
                </a:lnTo>
                <a:lnTo>
                  <a:pt x="17652" y="95351"/>
                </a:lnTo>
                <a:lnTo>
                  <a:pt x="30987" y="35623"/>
                </a:lnTo>
                <a:close/>
              </a:path>
              <a:path w="41275" h="127000">
                <a:moveTo>
                  <a:pt x="35433" y="105206"/>
                </a:moveTo>
                <a:lnTo>
                  <a:pt x="31623" y="109486"/>
                </a:lnTo>
                <a:lnTo>
                  <a:pt x="28701" y="112382"/>
                </a:lnTo>
                <a:lnTo>
                  <a:pt x="26543" y="113906"/>
                </a:lnTo>
                <a:lnTo>
                  <a:pt x="24511" y="115417"/>
                </a:lnTo>
                <a:lnTo>
                  <a:pt x="22479" y="116179"/>
                </a:lnTo>
                <a:lnTo>
                  <a:pt x="35264" y="116179"/>
                </a:lnTo>
                <a:lnTo>
                  <a:pt x="40767" y="110413"/>
                </a:lnTo>
                <a:lnTo>
                  <a:pt x="35433" y="105206"/>
                </a:lnTo>
                <a:close/>
              </a:path>
              <a:path w="41275" h="127000">
                <a:moveTo>
                  <a:pt x="39497" y="0"/>
                </a:moveTo>
                <a:lnTo>
                  <a:pt x="22987" y="0"/>
                </a:lnTo>
                <a:lnTo>
                  <a:pt x="18796" y="18046"/>
                </a:lnTo>
                <a:lnTo>
                  <a:pt x="35179" y="18046"/>
                </a:lnTo>
                <a:lnTo>
                  <a:pt x="3949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5977128" y="5688482"/>
            <a:ext cx="41275" cy="91440"/>
          </a:xfrm>
          <a:custGeom>
            <a:avLst/>
            <a:gdLst/>
            <a:ahLst/>
            <a:cxnLst/>
            <a:rect l="l" t="t" r="r" b="b"/>
            <a:pathLst>
              <a:path w="41275" h="91439">
                <a:moveTo>
                  <a:pt x="25526" y="0"/>
                </a:moveTo>
                <a:lnTo>
                  <a:pt x="30987" y="0"/>
                </a:lnTo>
                <a:lnTo>
                  <a:pt x="17652" y="59728"/>
                </a:lnTo>
                <a:lnTo>
                  <a:pt x="16256" y="65798"/>
                </a:lnTo>
                <a:lnTo>
                  <a:pt x="15621" y="70383"/>
                </a:lnTo>
                <a:lnTo>
                  <a:pt x="15621" y="73494"/>
                </a:lnTo>
                <a:lnTo>
                  <a:pt x="15621" y="75971"/>
                </a:lnTo>
                <a:lnTo>
                  <a:pt x="16001" y="77762"/>
                </a:lnTo>
                <a:lnTo>
                  <a:pt x="16763" y="78879"/>
                </a:lnTo>
                <a:lnTo>
                  <a:pt x="17652" y="79997"/>
                </a:lnTo>
                <a:lnTo>
                  <a:pt x="18923" y="80556"/>
                </a:lnTo>
                <a:lnTo>
                  <a:pt x="20574" y="80556"/>
                </a:lnTo>
                <a:lnTo>
                  <a:pt x="22479" y="80556"/>
                </a:lnTo>
                <a:lnTo>
                  <a:pt x="24511" y="79794"/>
                </a:lnTo>
                <a:lnTo>
                  <a:pt x="26543" y="78282"/>
                </a:lnTo>
                <a:lnTo>
                  <a:pt x="28701" y="76758"/>
                </a:lnTo>
                <a:lnTo>
                  <a:pt x="31623" y="73863"/>
                </a:lnTo>
                <a:lnTo>
                  <a:pt x="35433" y="69583"/>
                </a:lnTo>
                <a:lnTo>
                  <a:pt x="40767" y="74790"/>
                </a:lnTo>
                <a:lnTo>
                  <a:pt x="34671" y="81178"/>
                </a:lnTo>
                <a:lnTo>
                  <a:pt x="29845" y="85521"/>
                </a:lnTo>
                <a:lnTo>
                  <a:pt x="26035" y="87807"/>
                </a:lnTo>
                <a:lnTo>
                  <a:pt x="22225" y="90106"/>
                </a:lnTo>
                <a:lnTo>
                  <a:pt x="18034" y="91249"/>
                </a:lnTo>
                <a:lnTo>
                  <a:pt x="13208" y="91249"/>
                </a:lnTo>
                <a:lnTo>
                  <a:pt x="9271" y="91249"/>
                </a:lnTo>
                <a:lnTo>
                  <a:pt x="5969" y="89788"/>
                </a:lnTo>
                <a:lnTo>
                  <a:pt x="3556" y="86842"/>
                </a:lnTo>
                <a:lnTo>
                  <a:pt x="1143" y="83896"/>
                </a:lnTo>
                <a:lnTo>
                  <a:pt x="0" y="80124"/>
                </a:lnTo>
                <a:lnTo>
                  <a:pt x="0" y="75539"/>
                </a:lnTo>
                <a:lnTo>
                  <a:pt x="0" y="70827"/>
                </a:lnTo>
                <a:lnTo>
                  <a:pt x="888" y="64808"/>
                </a:lnTo>
                <a:lnTo>
                  <a:pt x="2539" y="57492"/>
                </a:lnTo>
                <a:lnTo>
                  <a:pt x="9525" y="27076"/>
                </a:lnTo>
                <a:lnTo>
                  <a:pt x="10922" y="20866"/>
                </a:lnTo>
                <a:lnTo>
                  <a:pt x="11684" y="16217"/>
                </a:lnTo>
                <a:lnTo>
                  <a:pt x="11684" y="13119"/>
                </a:lnTo>
                <a:lnTo>
                  <a:pt x="11684" y="10325"/>
                </a:lnTo>
                <a:lnTo>
                  <a:pt x="11049" y="8432"/>
                </a:lnTo>
                <a:lnTo>
                  <a:pt x="9651" y="7442"/>
                </a:lnTo>
                <a:lnTo>
                  <a:pt x="8382" y="6451"/>
                </a:lnTo>
                <a:lnTo>
                  <a:pt x="5714" y="5892"/>
                </a:lnTo>
                <a:lnTo>
                  <a:pt x="1777" y="5778"/>
                </a:lnTo>
                <a:lnTo>
                  <a:pt x="2794" y="838"/>
                </a:lnTo>
                <a:lnTo>
                  <a:pt x="2552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5995923" y="5652858"/>
            <a:ext cx="20955" cy="18415"/>
          </a:xfrm>
          <a:custGeom>
            <a:avLst/>
            <a:gdLst/>
            <a:ahLst/>
            <a:cxnLst/>
            <a:rect l="l" t="t" r="r" b="b"/>
            <a:pathLst>
              <a:path w="20954" h="18414">
                <a:moveTo>
                  <a:pt x="4190" y="0"/>
                </a:moveTo>
                <a:lnTo>
                  <a:pt x="20700" y="0"/>
                </a:lnTo>
                <a:lnTo>
                  <a:pt x="16383" y="18046"/>
                </a:lnTo>
                <a:lnTo>
                  <a:pt x="0" y="18046"/>
                </a:lnTo>
                <a:lnTo>
                  <a:pt x="419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6082284" y="5640323"/>
            <a:ext cx="133375" cy="148590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6092190" y="5654611"/>
            <a:ext cx="124206" cy="138442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6265164" y="5669274"/>
            <a:ext cx="124232" cy="110520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6280277" y="5687745"/>
            <a:ext cx="104775" cy="92075"/>
          </a:xfrm>
          <a:custGeom>
            <a:avLst/>
            <a:gdLst/>
            <a:ahLst/>
            <a:cxnLst/>
            <a:rect l="l" t="t" r="r" b="b"/>
            <a:pathLst>
              <a:path w="104775" h="92075">
                <a:moveTo>
                  <a:pt x="90137" y="10972"/>
                </a:moveTo>
                <a:lnTo>
                  <a:pt x="68834" y="10972"/>
                </a:lnTo>
                <a:lnTo>
                  <a:pt x="71247" y="11925"/>
                </a:lnTo>
                <a:lnTo>
                  <a:pt x="74040" y="15697"/>
                </a:lnTo>
                <a:lnTo>
                  <a:pt x="74802" y="18783"/>
                </a:lnTo>
                <a:lnTo>
                  <a:pt x="74715" y="25577"/>
                </a:lnTo>
                <a:lnTo>
                  <a:pt x="74549" y="27063"/>
                </a:lnTo>
                <a:lnTo>
                  <a:pt x="73533" y="32651"/>
                </a:lnTo>
                <a:lnTo>
                  <a:pt x="72644" y="36957"/>
                </a:lnTo>
                <a:lnTo>
                  <a:pt x="71120" y="42786"/>
                </a:lnTo>
                <a:lnTo>
                  <a:pt x="67056" y="58877"/>
                </a:lnTo>
                <a:lnTo>
                  <a:pt x="65024" y="66687"/>
                </a:lnTo>
                <a:lnTo>
                  <a:pt x="64008" y="72618"/>
                </a:lnTo>
                <a:lnTo>
                  <a:pt x="64063" y="81292"/>
                </a:lnTo>
                <a:lnTo>
                  <a:pt x="65150" y="84785"/>
                </a:lnTo>
                <a:lnTo>
                  <a:pt x="69976" y="90551"/>
                </a:lnTo>
                <a:lnTo>
                  <a:pt x="73278" y="91986"/>
                </a:lnTo>
                <a:lnTo>
                  <a:pt x="82296" y="91986"/>
                </a:lnTo>
                <a:lnTo>
                  <a:pt x="86868" y="90678"/>
                </a:lnTo>
                <a:lnTo>
                  <a:pt x="90805" y="88036"/>
                </a:lnTo>
                <a:lnTo>
                  <a:pt x="94869" y="85407"/>
                </a:lnTo>
                <a:lnTo>
                  <a:pt x="99371" y="81292"/>
                </a:lnTo>
                <a:lnTo>
                  <a:pt x="82931" y="81292"/>
                </a:lnTo>
                <a:lnTo>
                  <a:pt x="81661" y="80733"/>
                </a:lnTo>
                <a:lnTo>
                  <a:pt x="80772" y="79616"/>
                </a:lnTo>
                <a:lnTo>
                  <a:pt x="80010" y="78498"/>
                </a:lnTo>
                <a:lnTo>
                  <a:pt x="79628" y="76708"/>
                </a:lnTo>
                <a:lnTo>
                  <a:pt x="79628" y="71437"/>
                </a:lnTo>
                <a:lnTo>
                  <a:pt x="80390" y="66662"/>
                </a:lnTo>
                <a:lnTo>
                  <a:pt x="82042" y="59905"/>
                </a:lnTo>
                <a:lnTo>
                  <a:pt x="89915" y="28333"/>
                </a:lnTo>
                <a:lnTo>
                  <a:pt x="90805" y="22783"/>
                </a:lnTo>
                <a:lnTo>
                  <a:pt x="90805" y="12992"/>
                </a:lnTo>
                <a:lnTo>
                  <a:pt x="90137" y="10972"/>
                </a:lnTo>
                <a:close/>
              </a:path>
              <a:path w="104775" h="92075">
                <a:moveTo>
                  <a:pt x="39624" y="10693"/>
                </a:moveTo>
                <a:lnTo>
                  <a:pt x="21844" y="10693"/>
                </a:lnTo>
                <a:lnTo>
                  <a:pt x="23113" y="11252"/>
                </a:lnTo>
                <a:lnTo>
                  <a:pt x="24002" y="12369"/>
                </a:lnTo>
                <a:lnTo>
                  <a:pt x="24764" y="13487"/>
                </a:lnTo>
                <a:lnTo>
                  <a:pt x="25010" y="14643"/>
                </a:lnTo>
                <a:lnTo>
                  <a:pt x="25052" y="21666"/>
                </a:lnTo>
                <a:lnTo>
                  <a:pt x="24511" y="25577"/>
                </a:lnTo>
                <a:lnTo>
                  <a:pt x="23067" y="31737"/>
                </a:lnTo>
                <a:lnTo>
                  <a:pt x="9525" y="90500"/>
                </a:lnTo>
                <a:lnTo>
                  <a:pt x="25653" y="90500"/>
                </a:lnTo>
                <a:lnTo>
                  <a:pt x="34417" y="50228"/>
                </a:lnTo>
                <a:lnTo>
                  <a:pt x="35813" y="44462"/>
                </a:lnTo>
                <a:lnTo>
                  <a:pt x="37464" y="39611"/>
                </a:lnTo>
                <a:lnTo>
                  <a:pt x="41528" y="31737"/>
                </a:lnTo>
                <a:lnTo>
                  <a:pt x="44196" y="27673"/>
                </a:lnTo>
                <a:lnTo>
                  <a:pt x="46142" y="25298"/>
                </a:lnTo>
                <a:lnTo>
                  <a:pt x="38608" y="25298"/>
                </a:lnTo>
                <a:lnTo>
                  <a:pt x="37464" y="24930"/>
                </a:lnTo>
                <a:lnTo>
                  <a:pt x="38988" y="20891"/>
                </a:lnTo>
                <a:lnTo>
                  <a:pt x="39575" y="17513"/>
                </a:lnTo>
                <a:lnTo>
                  <a:pt x="39624" y="10693"/>
                </a:lnTo>
                <a:close/>
              </a:path>
              <a:path w="104775" h="92075">
                <a:moveTo>
                  <a:pt x="99440" y="70319"/>
                </a:moveTo>
                <a:lnTo>
                  <a:pt x="95631" y="74599"/>
                </a:lnTo>
                <a:lnTo>
                  <a:pt x="92710" y="77495"/>
                </a:lnTo>
                <a:lnTo>
                  <a:pt x="88392" y="80530"/>
                </a:lnTo>
                <a:lnTo>
                  <a:pt x="86487" y="81292"/>
                </a:lnTo>
                <a:lnTo>
                  <a:pt x="99371" y="81292"/>
                </a:lnTo>
                <a:lnTo>
                  <a:pt x="104775" y="75526"/>
                </a:lnTo>
                <a:lnTo>
                  <a:pt x="99440" y="70319"/>
                </a:lnTo>
                <a:close/>
              </a:path>
              <a:path w="104775" h="92075">
                <a:moveTo>
                  <a:pt x="78612" y="88"/>
                </a:moveTo>
                <a:lnTo>
                  <a:pt x="67056" y="88"/>
                </a:lnTo>
                <a:lnTo>
                  <a:pt x="61340" y="2146"/>
                </a:lnTo>
                <a:lnTo>
                  <a:pt x="38608" y="25298"/>
                </a:lnTo>
                <a:lnTo>
                  <a:pt x="46142" y="25298"/>
                </a:lnTo>
                <a:lnTo>
                  <a:pt x="51063" y="19295"/>
                </a:lnTo>
                <a:lnTo>
                  <a:pt x="54228" y="16167"/>
                </a:lnTo>
                <a:lnTo>
                  <a:pt x="57276" y="14084"/>
                </a:lnTo>
                <a:lnTo>
                  <a:pt x="60198" y="12014"/>
                </a:lnTo>
                <a:lnTo>
                  <a:pt x="62992" y="10972"/>
                </a:lnTo>
                <a:lnTo>
                  <a:pt x="90137" y="10972"/>
                </a:lnTo>
                <a:lnTo>
                  <a:pt x="89281" y="8382"/>
                </a:lnTo>
                <a:lnTo>
                  <a:pt x="86233" y="5067"/>
                </a:lnTo>
                <a:lnTo>
                  <a:pt x="83058" y="1752"/>
                </a:lnTo>
                <a:lnTo>
                  <a:pt x="78612" y="88"/>
                </a:lnTo>
                <a:close/>
              </a:path>
              <a:path w="104775" h="92075">
                <a:moveTo>
                  <a:pt x="30987" y="0"/>
                </a:moveTo>
                <a:lnTo>
                  <a:pt x="22225" y="0"/>
                </a:lnTo>
                <a:lnTo>
                  <a:pt x="18034" y="1257"/>
                </a:lnTo>
                <a:lnTo>
                  <a:pt x="10413" y="6273"/>
                </a:lnTo>
                <a:lnTo>
                  <a:pt x="5714" y="10502"/>
                </a:lnTo>
                <a:lnTo>
                  <a:pt x="0" y="16459"/>
                </a:lnTo>
                <a:lnTo>
                  <a:pt x="5207" y="21666"/>
                </a:lnTo>
                <a:lnTo>
                  <a:pt x="9017" y="17513"/>
                </a:lnTo>
                <a:lnTo>
                  <a:pt x="11937" y="14643"/>
                </a:lnTo>
                <a:lnTo>
                  <a:pt x="16256" y="11480"/>
                </a:lnTo>
                <a:lnTo>
                  <a:pt x="18287" y="10693"/>
                </a:lnTo>
                <a:lnTo>
                  <a:pt x="39624" y="10693"/>
                </a:lnTo>
                <a:lnTo>
                  <a:pt x="39621" y="9783"/>
                </a:lnTo>
                <a:lnTo>
                  <a:pt x="38608" y="6426"/>
                </a:lnTo>
                <a:lnTo>
                  <a:pt x="34036" y="1282"/>
                </a:lnTo>
                <a:lnTo>
                  <a:pt x="309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6280277" y="5687745"/>
            <a:ext cx="104775" cy="92075"/>
          </a:xfrm>
          <a:custGeom>
            <a:avLst/>
            <a:gdLst/>
            <a:ahLst/>
            <a:cxnLst/>
            <a:rect l="l" t="t" r="r" b="b"/>
            <a:pathLst>
              <a:path w="104775" h="92075">
                <a:moveTo>
                  <a:pt x="27050" y="0"/>
                </a:moveTo>
                <a:lnTo>
                  <a:pt x="30987" y="0"/>
                </a:lnTo>
                <a:lnTo>
                  <a:pt x="34036" y="1282"/>
                </a:lnTo>
                <a:lnTo>
                  <a:pt x="36322" y="3860"/>
                </a:lnTo>
                <a:lnTo>
                  <a:pt x="38608" y="6426"/>
                </a:lnTo>
                <a:lnTo>
                  <a:pt x="39624" y="9791"/>
                </a:lnTo>
                <a:lnTo>
                  <a:pt x="39624" y="13944"/>
                </a:lnTo>
                <a:lnTo>
                  <a:pt x="39624" y="17233"/>
                </a:lnTo>
                <a:lnTo>
                  <a:pt x="38988" y="20891"/>
                </a:lnTo>
                <a:lnTo>
                  <a:pt x="37464" y="24930"/>
                </a:lnTo>
                <a:lnTo>
                  <a:pt x="38608" y="25298"/>
                </a:lnTo>
                <a:lnTo>
                  <a:pt x="67056" y="88"/>
                </a:lnTo>
                <a:lnTo>
                  <a:pt x="72898" y="88"/>
                </a:lnTo>
                <a:lnTo>
                  <a:pt x="78612" y="88"/>
                </a:lnTo>
                <a:lnTo>
                  <a:pt x="83058" y="1752"/>
                </a:lnTo>
                <a:lnTo>
                  <a:pt x="86233" y="5067"/>
                </a:lnTo>
                <a:lnTo>
                  <a:pt x="89281" y="8382"/>
                </a:lnTo>
                <a:lnTo>
                  <a:pt x="90805" y="12992"/>
                </a:lnTo>
                <a:lnTo>
                  <a:pt x="90805" y="18884"/>
                </a:lnTo>
                <a:lnTo>
                  <a:pt x="90805" y="22783"/>
                </a:lnTo>
                <a:lnTo>
                  <a:pt x="89915" y="28333"/>
                </a:lnTo>
                <a:lnTo>
                  <a:pt x="88137" y="35534"/>
                </a:lnTo>
                <a:lnTo>
                  <a:pt x="82042" y="59905"/>
                </a:lnTo>
                <a:lnTo>
                  <a:pt x="80390" y="66662"/>
                </a:lnTo>
                <a:lnTo>
                  <a:pt x="79628" y="71437"/>
                </a:lnTo>
                <a:lnTo>
                  <a:pt x="79628" y="74231"/>
                </a:lnTo>
                <a:lnTo>
                  <a:pt x="79628" y="76708"/>
                </a:lnTo>
                <a:lnTo>
                  <a:pt x="80010" y="78498"/>
                </a:lnTo>
                <a:lnTo>
                  <a:pt x="80772" y="79616"/>
                </a:lnTo>
                <a:lnTo>
                  <a:pt x="81661" y="80733"/>
                </a:lnTo>
                <a:lnTo>
                  <a:pt x="82931" y="81292"/>
                </a:lnTo>
                <a:lnTo>
                  <a:pt x="84582" y="81292"/>
                </a:lnTo>
                <a:lnTo>
                  <a:pt x="86487" y="81292"/>
                </a:lnTo>
                <a:lnTo>
                  <a:pt x="99440" y="70319"/>
                </a:lnTo>
                <a:lnTo>
                  <a:pt x="104775" y="75526"/>
                </a:lnTo>
                <a:lnTo>
                  <a:pt x="99440" y="81229"/>
                </a:lnTo>
                <a:lnTo>
                  <a:pt x="94869" y="85407"/>
                </a:lnTo>
                <a:lnTo>
                  <a:pt x="90805" y="88036"/>
                </a:lnTo>
                <a:lnTo>
                  <a:pt x="86868" y="90678"/>
                </a:lnTo>
                <a:lnTo>
                  <a:pt x="82296" y="91986"/>
                </a:lnTo>
                <a:lnTo>
                  <a:pt x="77215" y="91986"/>
                </a:lnTo>
                <a:lnTo>
                  <a:pt x="73278" y="91986"/>
                </a:lnTo>
                <a:lnTo>
                  <a:pt x="69976" y="90551"/>
                </a:lnTo>
                <a:lnTo>
                  <a:pt x="67563" y="87668"/>
                </a:lnTo>
                <a:lnTo>
                  <a:pt x="65150" y="84785"/>
                </a:lnTo>
                <a:lnTo>
                  <a:pt x="64008" y="81114"/>
                </a:lnTo>
                <a:lnTo>
                  <a:pt x="64008" y="76644"/>
                </a:lnTo>
                <a:lnTo>
                  <a:pt x="64008" y="72618"/>
                </a:lnTo>
                <a:lnTo>
                  <a:pt x="65024" y="66687"/>
                </a:lnTo>
                <a:lnTo>
                  <a:pt x="67056" y="58877"/>
                </a:lnTo>
                <a:lnTo>
                  <a:pt x="71120" y="42786"/>
                </a:lnTo>
                <a:lnTo>
                  <a:pt x="72644" y="36957"/>
                </a:lnTo>
                <a:lnTo>
                  <a:pt x="73533" y="32651"/>
                </a:lnTo>
                <a:lnTo>
                  <a:pt x="74040" y="29857"/>
                </a:lnTo>
                <a:lnTo>
                  <a:pt x="74549" y="27063"/>
                </a:lnTo>
                <a:lnTo>
                  <a:pt x="74802" y="24803"/>
                </a:lnTo>
                <a:lnTo>
                  <a:pt x="74802" y="23063"/>
                </a:lnTo>
                <a:lnTo>
                  <a:pt x="74802" y="18783"/>
                </a:lnTo>
                <a:lnTo>
                  <a:pt x="74040" y="15697"/>
                </a:lnTo>
                <a:lnTo>
                  <a:pt x="72644" y="13804"/>
                </a:lnTo>
                <a:lnTo>
                  <a:pt x="71247" y="11925"/>
                </a:lnTo>
                <a:lnTo>
                  <a:pt x="68834" y="10972"/>
                </a:lnTo>
                <a:lnTo>
                  <a:pt x="65659" y="10972"/>
                </a:lnTo>
                <a:lnTo>
                  <a:pt x="62992" y="10972"/>
                </a:lnTo>
                <a:lnTo>
                  <a:pt x="60198" y="12014"/>
                </a:lnTo>
                <a:lnTo>
                  <a:pt x="57276" y="14084"/>
                </a:lnTo>
                <a:lnTo>
                  <a:pt x="54228" y="16167"/>
                </a:lnTo>
                <a:lnTo>
                  <a:pt x="39497" y="35674"/>
                </a:lnTo>
                <a:lnTo>
                  <a:pt x="37464" y="39611"/>
                </a:lnTo>
                <a:lnTo>
                  <a:pt x="35813" y="44462"/>
                </a:lnTo>
                <a:lnTo>
                  <a:pt x="34417" y="50228"/>
                </a:lnTo>
                <a:lnTo>
                  <a:pt x="25653" y="90500"/>
                </a:lnTo>
                <a:lnTo>
                  <a:pt x="9525" y="90500"/>
                </a:lnTo>
                <a:lnTo>
                  <a:pt x="23113" y="31534"/>
                </a:lnTo>
                <a:lnTo>
                  <a:pt x="24511" y="25577"/>
                </a:lnTo>
                <a:lnTo>
                  <a:pt x="25146" y="20993"/>
                </a:lnTo>
                <a:lnTo>
                  <a:pt x="25146" y="17767"/>
                </a:lnTo>
                <a:lnTo>
                  <a:pt x="25146" y="15278"/>
                </a:lnTo>
                <a:lnTo>
                  <a:pt x="24764" y="13487"/>
                </a:lnTo>
                <a:lnTo>
                  <a:pt x="24002" y="12369"/>
                </a:lnTo>
                <a:lnTo>
                  <a:pt x="23113" y="11252"/>
                </a:lnTo>
                <a:lnTo>
                  <a:pt x="21844" y="10693"/>
                </a:lnTo>
                <a:lnTo>
                  <a:pt x="20193" y="10693"/>
                </a:lnTo>
                <a:lnTo>
                  <a:pt x="18287" y="10693"/>
                </a:lnTo>
                <a:lnTo>
                  <a:pt x="16256" y="11480"/>
                </a:lnTo>
                <a:lnTo>
                  <a:pt x="14097" y="13068"/>
                </a:lnTo>
                <a:lnTo>
                  <a:pt x="11937" y="14643"/>
                </a:lnTo>
                <a:lnTo>
                  <a:pt x="9017" y="17513"/>
                </a:lnTo>
                <a:lnTo>
                  <a:pt x="5207" y="21666"/>
                </a:lnTo>
                <a:lnTo>
                  <a:pt x="0" y="16459"/>
                </a:lnTo>
                <a:lnTo>
                  <a:pt x="22225" y="0"/>
                </a:lnTo>
                <a:lnTo>
                  <a:pt x="2705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6473952" y="5626608"/>
            <a:ext cx="32861" cy="192798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6488429" y="5645150"/>
            <a:ext cx="14604" cy="173355"/>
          </a:xfrm>
          <a:custGeom>
            <a:avLst/>
            <a:gdLst/>
            <a:ahLst/>
            <a:cxnLst/>
            <a:rect l="l" t="t" r="r" b="b"/>
            <a:pathLst>
              <a:path w="14604" h="173354">
                <a:moveTo>
                  <a:pt x="0" y="173100"/>
                </a:moveTo>
                <a:lnTo>
                  <a:pt x="14324" y="173100"/>
                </a:lnTo>
                <a:lnTo>
                  <a:pt x="14324" y="0"/>
                </a:lnTo>
                <a:lnTo>
                  <a:pt x="0" y="0"/>
                </a:lnTo>
                <a:lnTo>
                  <a:pt x="0" y="1731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6483858" y="5640578"/>
            <a:ext cx="23495" cy="182245"/>
          </a:xfrm>
          <a:custGeom>
            <a:avLst/>
            <a:gdLst/>
            <a:ahLst/>
            <a:cxnLst/>
            <a:rect l="l" t="t" r="r" b="b"/>
            <a:pathLst>
              <a:path w="23495" h="182245">
                <a:moveTo>
                  <a:pt x="0" y="182245"/>
                </a:moveTo>
                <a:lnTo>
                  <a:pt x="23468" y="182245"/>
                </a:lnTo>
                <a:lnTo>
                  <a:pt x="23468" y="0"/>
                </a:lnTo>
                <a:lnTo>
                  <a:pt x="0" y="0"/>
                </a:lnTo>
                <a:lnTo>
                  <a:pt x="0" y="18224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4809744" y="6094476"/>
            <a:ext cx="140944" cy="176022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4829175" y="6123051"/>
            <a:ext cx="122555" cy="156870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4968240" y="6088379"/>
            <a:ext cx="43434" cy="224802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4987416" y="6091428"/>
            <a:ext cx="159919" cy="232130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5046598" y="6125400"/>
            <a:ext cx="97790" cy="149860"/>
          </a:xfrm>
          <a:custGeom>
            <a:avLst/>
            <a:gdLst/>
            <a:ahLst/>
            <a:cxnLst/>
            <a:rect l="l" t="t" r="r" b="b"/>
            <a:pathLst>
              <a:path w="97789" h="149860">
                <a:moveTo>
                  <a:pt x="66801" y="0"/>
                </a:moveTo>
                <a:lnTo>
                  <a:pt x="58292" y="0"/>
                </a:lnTo>
                <a:lnTo>
                  <a:pt x="50291" y="2235"/>
                </a:lnTo>
                <a:lnTo>
                  <a:pt x="19728" y="32266"/>
                </a:lnTo>
                <a:lnTo>
                  <a:pt x="5334" y="70099"/>
                </a:lnTo>
                <a:lnTo>
                  <a:pt x="0" y="111379"/>
                </a:lnTo>
                <a:lnTo>
                  <a:pt x="478" y="120389"/>
                </a:lnTo>
                <a:lnTo>
                  <a:pt x="20700" y="149834"/>
                </a:lnTo>
                <a:lnTo>
                  <a:pt x="39497" y="149834"/>
                </a:lnTo>
                <a:lnTo>
                  <a:pt x="47243" y="147624"/>
                </a:lnTo>
                <a:lnTo>
                  <a:pt x="54355" y="143179"/>
                </a:lnTo>
                <a:lnTo>
                  <a:pt x="57086" y="141274"/>
                </a:lnTo>
                <a:lnTo>
                  <a:pt x="27050" y="141274"/>
                </a:lnTo>
                <a:lnTo>
                  <a:pt x="23240" y="139433"/>
                </a:lnTo>
                <a:lnTo>
                  <a:pt x="18414" y="132029"/>
                </a:lnTo>
                <a:lnTo>
                  <a:pt x="17145" y="126238"/>
                </a:lnTo>
                <a:lnTo>
                  <a:pt x="17212" y="116560"/>
                </a:lnTo>
                <a:lnTo>
                  <a:pt x="17456" y="110076"/>
                </a:lnTo>
                <a:lnTo>
                  <a:pt x="18399" y="100890"/>
                </a:lnTo>
                <a:lnTo>
                  <a:pt x="19984" y="90792"/>
                </a:lnTo>
                <a:lnTo>
                  <a:pt x="22225" y="79781"/>
                </a:lnTo>
                <a:lnTo>
                  <a:pt x="91871" y="79781"/>
                </a:lnTo>
                <a:lnTo>
                  <a:pt x="93460" y="72818"/>
                </a:lnTo>
                <a:lnTo>
                  <a:pt x="94161" y="68999"/>
                </a:lnTo>
                <a:lnTo>
                  <a:pt x="24764" y="68999"/>
                </a:lnTo>
                <a:lnTo>
                  <a:pt x="28598" y="55261"/>
                </a:lnTo>
                <a:lnTo>
                  <a:pt x="48029" y="17362"/>
                </a:lnTo>
                <a:lnTo>
                  <a:pt x="65531" y="8559"/>
                </a:lnTo>
                <a:lnTo>
                  <a:pt x="88247" y="8559"/>
                </a:lnTo>
                <a:lnTo>
                  <a:pt x="80210" y="2431"/>
                </a:lnTo>
                <a:lnTo>
                  <a:pt x="66801" y="0"/>
                </a:lnTo>
                <a:close/>
              </a:path>
              <a:path w="97789" h="149860">
                <a:moveTo>
                  <a:pt x="91871" y="79781"/>
                </a:moveTo>
                <a:lnTo>
                  <a:pt x="72898" y="79781"/>
                </a:lnTo>
                <a:lnTo>
                  <a:pt x="68990" y="93766"/>
                </a:lnTo>
                <a:lnTo>
                  <a:pt x="64690" y="106025"/>
                </a:lnTo>
                <a:lnTo>
                  <a:pt x="38219" y="140281"/>
                </a:lnTo>
                <a:lnTo>
                  <a:pt x="32385" y="141274"/>
                </a:lnTo>
                <a:lnTo>
                  <a:pt x="57086" y="141274"/>
                </a:lnTo>
                <a:lnTo>
                  <a:pt x="80914" y="111202"/>
                </a:lnTo>
                <a:lnTo>
                  <a:pt x="91694" y="80560"/>
                </a:lnTo>
                <a:lnTo>
                  <a:pt x="91871" y="79781"/>
                </a:lnTo>
                <a:close/>
              </a:path>
              <a:path w="97789" h="149860">
                <a:moveTo>
                  <a:pt x="88247" y="8559"/>
                </a:moveTo>
                <a:lnTo>
                  <a:pt x="70612" y="8559"/>
                </a:lnTo>
                <a:lnTo>
                  <a:pt x="74295" y="10388"/>
                </a:lnTo>
                <a:lnTo>
                  <a:pt x="79121" y="17716"/>
                </a:lnTo>
                <a:lnTo>
                  <a:pt x="80263" y="23253"/>
                </a:lnTo>
                <a:lnTo>
                  <a:pt x="80182" y="32864"/>
                </a:lnTo>
                <a:lnTo>
                  <a:pt x="79945" y="39149"/>
                </a:lnTo>
                <a:lnTo>
                  <a:pt x="79025" y="48264"/>
                </a:lnTo>
                <a:lnTo>
                  <a:pt x="77477" y="58243"/>
                </a:lnTo>
                <a:lnTo>
                  <a:pt x="75311" y="68999"/>
                </a:lnTo>
                <a:lnTo>
                  <a:pt x="94161" y="68999"/>
                </a:lnTo>
                <a:lnTo>
                  <a:pt x="97409" y="38887"/>
                </a:lnTo>
                <a:lnTo>
                  <a:pt x="95502" y="21875"/>
                </a:lnTo>
                <a:lnTo>
                  <a:pt x="89773" y="9723"/>
                </a:lnTo>
                <a:lnTo>
                  <a:pt x="88247" y="855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5063744" y="6205181"/>
            <a:ext cx="55880" cy="61594"/>
          </a:xfrm>
          <a:custGeom>
            <a:avLst/>
            <a:gdLst/>
            <a:ahLst/>
            <a:cxnLst/>
            <a:rect l="l" t="t" r="r" b="b"/>
            <a:pathLst>
              <a:path w="55879" h="61595">
                <a:moveTo>
                  <a:pt x="5079" y="0"/>
                </a:moveTo>
                <a:lnTo>
                  <a:pt x="2839" y="11011"/>
                </a:lnTo>
                <a:lnTo>
                  <a:pt x="1254" y="21108"/>
                </a:lnTo>
                <a:lnTo>
                  <a:pt x="311" y="30294"/>
                </a:lnTo>
                <a:lnTo>
                  <a:pt x="0" y="38569"/>
                </a:lnTo>
                <a:lnTo>
                  <a:pt x="0" y="46456"/>
                </a:lnTo>
                <a:lnTo>
                  <a:pt x="1269" y="52247"/>
                </a:lnTo>
                <a:lnTo>
                  <a:pt x="3682" y="55956"/>
                </a:lnTo>
                <a:lnTo>
                  <a:pt x="6095" y="59651"/>
                </a:lnTo>
                <a:lnTo>
                  <a:pt x="9905" y="61493"/>
                </a:lnTo>
                <a:lnTo>
                  <a:pt x="15239" y="61493"/>
                </a:lnTo>
                <a:lnTo>
                  <a:pt x="47545" y="26244"/>
                </a:lnTo>
                <a:lnTo>
                  <a:pt x="55752" y="0"/>
                </a:lnTo>
                <a:lnTo>
                  <a:pt x="507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5071364" y="6133960"/>
            <a:ext cx="55880" cy="60960"/>
          </a:xfrm>
          <a:custGeom>
            <a:avLst/>
            <a:gdLst/>
            <a:ahLst/>
            <a:cxnLst/>
            <a:rect l="l" t="t" r="r" b="b"/>
            <a:pathLst>
              <a:path w="55879" h="60960">
                <a:moveTo>
                  <a:pt x="40766" y="0"/>
                </a:moveTo>
                <a:lnTo>
                  <a:pt x="8096" y="34656"/>
                </a:lnTo>
                <a:lnTo>
                  <a:pt x="0" y="60439"/>
                </a:lnTo>
                <a:lnTo>
                  <a:pt x="50546" y="60439"/>
                </a:lnTo>
                <a:lnTo>
                  <a:pt x="52712" y="49683"/>
                </a:lnTo>
                <a:lnTo>
                  <a:pt x="54260" y="39704"/>
                </a:lnTo>
                <a:lnTo>
                  <a:pt x="55189" y="30505"/>
                </a:lnTo>
                <a:lnTo>
                  <a:pt x="55499" y="22085"/>
                </a:lnTo>
                <a:lnTo>
                  <a:pt x="55499" y="14693"/>
                </a:lnTo>
                <a:lnTo>
                  <a:pt x="54356" y="9156"/>
                </a:lnTo>
                <a:lnTo>
                  <a:pt x="51943" y="5499"/>
                </a:lnTo>
                <a:lnTo>
                  <a:pt x="49530" y="1828"/>
                </a:lnTo>
                <a:lnTo>
                  <a:pt x="45847" y="0"/>
                </a:lnTo>
                <a:lnTo>
                  <a:pt x="40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5046598" y="6125400"/>
            <a:ext cx="97790" cy="149860"/>
          </a:xfrm>
          <a:custGeom>
            <a:avLst/>
            <a:gdLst/>
            <a:ahLst/>
            <a:cxnLst/>
            <a:rect l="l" t="t" r="r" b="b"/>
            <a:pathLst>
              <a:path w="97789" h="149860">
                <a:moveTo>
                  <a:pt x="66801" y="0"/>
                </a:moveTo>
                <a:lnTo>
                  <a:pt x="80210" y="2431"/>
                </a:lnTo>
                <a:lnTo>
                  <a:pt x="89773" y="9723"/>
                </a:lnTo>
                <a:lnTo>
                  <a:pt x="95502" y="21875"/>
                </a:lnTo>
                <a:lnTo>
                  <a:pt x="97409" y="38887"/>
                </a:lnTo>
                <a:lnTo>
                  <a:pt x="97244" y="44650"/>
                </a:lnTo>
                <a:lnTo>
                  <a:pt x="89546" y="88377"/>
                </a:lnTo>
                <a:lnTo>
                  <a:pt x="73405" y="124320"/>
                </a:lnTo>
                <a:lnTo>
                  <a:pt x="39497" y="149834"/>
                </a:lnTo>
                <a:lnTo>
                  <a:pt x="31114" y="149834"/>
                </a:lnTo>
                <a:lnTo>
                  <a:pt x="20700" y="149834"/>
                </a:lnTo>
                <a:lnTo>
                  <a:pt x="0" y="111379"/>
                </a:lnTo>
                <a:lnTo>
                  <a:pt x="142" y="105845"/>
                </a:lnTo>
                <a:lnTo>
                  <a:pt x="7429" y="62225"/>
                </a:lnTo>
                <a:lnTo>
                  <a:pt x="23749" y="25831"/>
                </a:lnTo>
                <a:lnTo>
                  <a:pt x="58292" y="0"/>
                </a:lnTo>
                <a:lnTo>
                  <a:pt x="668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5134355" y="6184391"/>
            <a:ext cx="93725" cy="127228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5158359" y="6218072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42417" y="18262"/>
                </a:moveTo>
                <a:lnTo>
                  <a:pt x="24383" y="18262"/>
                </a:lnTo>
                <a:lnTo>
                  <a:pt x="25526" y="18668"/>
                </a:lnTo>
                <a:lnTo>
                  <a:pt x="27050" y="20319"/>
                </a:lnTo>
                <a:lnTo>
                  <a:pt x="27204" y="20891"/>
                </a:lnTo>
                <a:lnTo>
                  <a:pt x="27304" y="82461"/>
                </a:lnTo>
                <a:lnTo>
                  <a:pt x="27177" y="83654"/>
                </a:lnTo>
                <a:lnTo>
                  <a:pt x="4190" y="92938"/>
                </a:lnTo>
                <a:lnTo>
                  <a:pt x="4190" y="99669"/>
                </a:lnTo>
                <a:lnTo>
                  <a:pt x="65531" y="99669"/>
                </a:lnTo>
                <a:lnTo>
                  <a:pt x="65531" y="92938"/>
                </a:lnTo>
                <a:lnTo>
                  <a:pt x="62483" y="92887"/>
                </a:lnTo>
                <a:lnTo>
                  <a:pt x="59689" y="92798"/>
                </a:lnTo>
                <a:lnTo>
                  <a:pt x="45338" y="89839"/>
                </a:lnTo>
                <a:lnTo>
                  <a:pt x="44830" y="89433"/>
                </a:lnTo>
                <a:lnTo>
                  <a:pt x="42444" y="82461"/>
                </a:lnTo>
                <a:lnTo>
                  <a:pt x="42417" y="18262"/>
                </a:lnTo>
                <a:close/>
              </a:path>
              <a:path w="66039" h="99695">
                <a:moveTo>
                  <a:pt x="42799" y="0"/>
                </a:moveTo>
                <a:lnTo>
                  <a:pt x="37973" y="0"/>
                </a:lnTo>
                <a:lnTo>
                  <a:pt x="0" y="20891"/>
                </a:lnTo>
                <a:lnTo>
                  <a:pt x="635" y="22123"/>
                </a:lnTo>
                <a:lnTo>
                  <a:pt x="1142" y="23342"/>
                </a:lnTo>
                <a:lnTo>
                  <a:pt x="1777" y="24523"/>
                </a:lnTo>
                <a:lnTo>
                  <a:pt x="2286" y="25717"/>
                </a:lnTo>
                <a:lnTo>
                  <a:pt x="3555" y="28092"/>
                </a:lnTo>
                <a:lnTo>
                  <a:pt x="8636" y="24841"/>
                </a:lnTo>
                <a:lnTo>
                  <a:pt x="12700" y="22390"/>
                </a:lnTo>
                <a:lnTo>
                  <a:pt x="15875" y="20739"/>
                </a:lnTo>
                <a:lnTo>
                  <a:pt x="18923" y="19088"/>
                </a:lnTo>
                <a:lnTo>
                  <a:pt x="21336" y="18262"/>
                </a:lnTo>
                <a:lnTo>
                  <a:pt x="42417" y="18262"/>
                </a:lnTo>
                <a:lnTo>
                  <a:pt x="42544" y="5372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5158359" y="6218072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39" h="99695">
                <a:moveTo>
                  <a:pt x="37973" y="0"/>
                </a:moveTo>
                <a:lnTo>
                  <a:pt x="42799" y="0"/>
                </a:lnTo>
                <a:lnTo>
                  <a:pt x="42671" y="2832"/>
                </a:lnTo>
                <a:lnTo>
                  <a:pt x="42544" y="5372"/>
                </a:lnTo>
                <a:lnTo>
                  <a:pt x="42544" y="7619"/>
                </a:lnTo>
                <a:lnTo>
                  <a:pt x="42417" y="9855"/>
                </a:lnTo>
                <a:lnTo>
                  <a:pt x="42417" y="12039"/>
                </a:lnTo>
                <a:lnTo>
                  <a:pt x="42417" y="14160"/>
                </a:lnTo>
                <a:lnTo>
                  <a:pt x="42417" y="82219"/>
                </a:lnTo>
                <a:lnTo>
                  <a:pt x="42544" y="83388"/>
                </a:lnTo>
                <a:lnTo>
                  <a:pt x="42671" y="84543"/>
                </a:lnTo>
                <a:lnTo>
                  <a:pt x="42799" y="85521"/>
                </a:lnTo>
                <a:lnTo>
                  <a:pt x="43052" y="86321"/>
                </a:lnTo>
                <a:lnTo>
                  <a:pt x="43306" y="87121"/>
                </a:lnTo>
                <a:lnTo>
                  <a:pt x="45338" y="89839"/>
                </a:lnTo>
                <a:lnTo>
                  <a:pt x="45974" y="90462"/>
                </a:lnTo>
                <a:lnTo>
                  <a:pt x="46736" y="90944"/>
                </a:lnTo>
                <a:lnTo>
                  <a:pt x="47751" y="91274"/>
                </a:lnTo>
                <a:lnTo>
                  <a:pt x="48767" y="91617"/>
                </a:lnTo>
                <a:lnTo>
                  <a:pt x="57530" y="92671"/>
                </a:lnTo>
                <a:lnTo>
                  <a:pt x="59689" y="92798"/>
                </a:lnTo>
                <a:lnTo>
                  <a:pt x="62483" y="92887"/>
                </a:lnTo>
                <a:lnTo>
                  <a:pt x="65531" y="92938"/>
                </a:lnTo>
                <a:lnTo>
                  <a:pt x="65531" y="99669"/>
                </a:lnTo>
                <a:lnTo>
                  <a:pt x="4190" y="99669"/>
                </a:lnTo>
                <a:lnTo>
                  <a:pt x="4190" y="92938"/>
                </a:lnTo>
                <a:lnTo>
                  <a:pt x="7238" y="92836"/>
                </a:lnTo>
                <a:lnTo>
                  <a:pt x="9778" y="92722"/>
                </a:lnTo>
                <a:lnTo>
                  <a:pt x="11937" y="92595"/>
                </a:lnTo>
                <a:lnTo>
                  <a:pt x="14096" y="92468"/>
                </a:lnTo>
                <a:lnTo>
                  <a:pt x="15875" y="92278"/>
                </a:lnTo>
                <a:lnTo>
                  <a:pt x="17399" y="92049"/>
                </a:lnTo>
                <a:lnTo>
                  <a:pt x="18923" y="91820"/>
                </a:lnTo>
                <a:lnTo>
                  <a:pt x="20065" y="91554"/>
                </a:lnTo>
                <a:lnTo>
                  <a:pt x="20954" y="91274"/>
                </a:lnTo>
                <a:lnTo>
                  <a:pt x="21843" y="90995"/>
                </a:lnTo>
                <a:lnTo>
                  <a:pt x="25145" y="88722"/>
                </a:lnTo>
                <a:lnTo>
                  <a:pt x="25653" y="88176"/>
                </a:lnTo>
                <a:lnTo>
                  <a:pt x="26162" y="87502"/>
                </a:lnTo>
                <a:lnTo>
                  <a:pt x="26415" y="86677"/>
                </a:lnTo>
                <a:lnTo>
                  <a:pt x="26669" y="85851"/>
                </a:lnTo>
                <a:lnTo>
                  <a:pt x="26924" y="84835"/>
                </a:lnTo>
                <a:lnTo>
                  <a:pt x="27177" y="83654"/>
                </a:lnTo>
                <a:lnTo>
                  <a:pt x="27304" y="82461"/>
                </a:lnTo>
                <a:lnTo>
                  <a:pt x="27431" y="81000"/>
                </a:lnTo>
                <a:lnTo>
                  <a:pt x="27431" y="79247"/>
                </a:lnTo>
                <a:lnTo>
                  <a:pt x="27431" y="23748"/>
                </a:lnTo>
                <a:lnTo>
                  <a:pt x="27431" y="21742"/>
                </a:lnTo>
                <a:lnTo>
                  <a:pt x="27050" y="20319"/>
                </a:lnTo>
                <a:lnTo>
                  <a:pt x="26288" y="19494"/>
                </a:lnTo>
                <a:lnTo>
                  <a:pt x="25526" y="18668"/>
                </a:lnTo>
                <a:lnTo>
                  <a:pt x="24383" y="18262"/>
                </a:lnTo>
                <a:lnTo>
                  <a:pt x="22987" y="18262"/>
                </a:lnTo>
                <a:lnTo>
                  <a:pt x="21336" y="18262"/>
                </a:lnTo>
                <a:lnTo>
                  <a:pt x="18923" y="19088"/>
                </a:lnTo>
                <a:lnTo>
                  <a:pt x="15875" y="20739"/>
                </a:lnTo>
                <a:lnTo>
                  <a:pt x="12700" y="22390"/>
                </a:lnTo>
                <a:lnTo>
                  <a:pt x="8636" y="24841"/>
                </a:lnTo>
                <a:lnTo>
                  <a:pt x="3555" y="28092"/>
                </a:lnTo>
                <a:lnTo>
                  <a:pt x="2920" y="26898"/>
                </a:lnTo>
                <a:lnTo>
                  <a:pt x="2286" y="25717"/>
                </a:lnTo>
                <a:lnTo>
                  <a:pt x="1777" y="24523"/>
                </a:lnTo>
                <a:lnTo>
                  <a:pt x="1142" y="23342"/>
                </a:lnTo>
                <a:lnTo>
                  <a:pt x="635" y="22123"/>
                </a:lnTo>
                <a:lnTo>
                  <a:pt x="0" y="20891"/>
                </a:lnTo>
                <a:lnTo>
                  <a:pt x="6350" y="17386"/>
                </a:lnTo>
                <a:lnTo>
                  <a:pt x="12700" y="13881"/>
                </a:lnTo>
                <a:lnTo>
                  <a:pt x="18923" y="10401"/>
                </a:lnTo>
                <a:lnTo>
                  <a:pt x="25273" y="6921"/>
                </a:lnTo>
                <a:lnTo>
                  <a:pt x="31623" y="3454"/>
                </a:lnTo>
                <a:lnTo>
                  <a:pt x="3797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5282184" y="6214871"/>
            <a:ext cx="153162" cy="52578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5409691" y="6249034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21336" y="0"/>
                </a:moveTo>
                <a:lnTo>
                  <a:pt x="0" y="0"/>
                </a:lnTo>
                <a:lnTo>
                  <a:pt x="0" y="24510"/>
                </a:lnTo>
                <a:lnTo>
                  <a:pt x="21336" y="24510"/>
                </a:lnTo>
                <a:lnTo>
                  <a:pt x="213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5357876" y="6249034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21336" y="0"/>
                </a:moveTo>
                <a:lnTo>
                  <a:pt x="0" y="0"/>
                </a:lnTo>
                <a:lnTo>
                  <a:pt x="0" y="24510"/>
                </a:lnTo>
                <a:lnTo>
                  <a:pt x="21336" y="24510"/>
                </a:lnTo>
                <a:lnTo>
                  <a:pt x="213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5306059" y="6249034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21336" y="0"/>
                </a:moveTo>
                <a:lnTo>
                  <a:pt x="0" y="0"/>
                </a:lnTo>
                <a:lnTo>
                  <a:pt x="0" y="24510"/>
                </a:lnTo>
                <a:lnTo>
                  <a:pt x="21336" y="24510"/>
                </a:lnTo>
                <a:lnTo>
                  <a:pt x="213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5409691" y="6249034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0" y="0"/>
                </a:moveTo>
                <a:lnTo>
                  <a:pt x="21336" y="0"/>
                </a:lnTo>
                <a:lnTo>
                  <a:pt x="21336" y="24510"/>
                </a:lnTo>
                <a:lnTo>
                  <a:pt x="0" y="2451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5357876" y="6249034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0" y="0"/>
                </a:moveTo>
                <a:lnTo>
                  <a:pt x="21336" y="0"/>
                </a:lnTo>
                <a:lnTo>
                  <a:pt x="21336" y="24510"/>
                </a:lnTo>
                <a:lnTo>
                  <a:pt x="0" y="2451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5306059" y="6249034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0" y="0"/>
                </a:moveTo>
                <a:lnTo>
                  <a:pt x="21336" y="0"/>
                </a:lnTo>
                <a:lnTo>
                  <a:pt x="21336" y="24510"/>
                </a:lnTo>
                <a:lnTo>
                  <a:pt x="0" y="2451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5465064" y="6091428"/>
            <a:ext cx="124232" cy="179082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5488559" y="6125400"/>
            <a:ext cx="97790" cy="149860"/>
          </a:xfrm>
          <a:custGeom>
            <a:avLst/>
            <a:gdLst/>
            <a:ahLst/>
            <a:cxnLst/>
            <a:rect l="l" t="t" r="r" b="b"/>
            <a:pathLst>
              <a:path w="97789" h="149860">
                <a:moveTo>
                  <a:pt x="66801" y="0"/>
                </a:moveTo>
                <a:lnTo>
                  <a:pt x="58292" y="0"/>
                </a:lnTo>
                <a:lnTo>
                  <a:pt x="50291" y="2235"/>
                </a:lnTo>
                <a:lnTo>
                  <a:pt x="19728" y="32266"/>
                </a:lnTo>
                <a:lnTo>
                  <a:pt x="5334" y="70099"/>
                </a:lnTo>
                <a:lnTo>
                  <a:pt x="0" y="111379"/>
                </a:lnTo>
                <a:lnTo>
                  <a:pt x="478" y="120389"/>
                </a:lnTo>
                <a:lnTo>
                  <a:pt x="20700" y="149834"/>
                </a:lnTo>
                <a:lnTo>
                  <a:pt x="39496" y="149834"/>
                </a:lnTo>
                <a:lnTo>
                  <a:pt x="47243" y="147624"/>
                </a:lnTo>
                <a:lnTo>
                  <a:pt x="54355" y="143179"/>
                </a:lnTo>
                <a:lnTo>
                  <a:pt x="57086" y="141274"/>
                </a:lnTo>
                <a:lnTo>
                  <a:pt x="27050" y="141274"/>
                </a:lnTo>
                <a:lnTo>
                  <a:pt x="23240" y="139433"/>
                </a:lnTo>
                <a:lnTo>
                  <a:pt x="18414" y="132029"/>
                </a:lnTo>
                <a:lnTo>
                  <a:pt x="17144" y="126238"/>
                </a:lnTo>
                <a:lnTo>
                  <a:pt x="17212" y="116560"/>
                </a:lnTo>
                <a:lnTo>
                  <a:pt x="17456" y="110076"/>
                </a:lnTo>
                <a:lnTo>
                  <a:pt x="18399" y="100890"/>
                </a:lnTo>
                <a:lnTo>
                  <a:pt x="19984" y="90792"/>
                </a:lnTo>
                <a:lnTo>
                  <a:pt x="22225" y="79781"/>
                </a:lnTo>
                <a:lnTo>
                  <a:pt x="91871" y="79781"/>
                </a:lnTo>
                <a:lnTo>
                  <a:pt x="93460" y="72818"/>
                </a:lnTo>
                <a:lnTo>
                  <a:pt x="94161" y="68999"/>
                </a:lnTo>
                <a:lnTo>
                  <a:pt x="24764" y="68999"/>
                </a:lnTo>
                <a:lnTo>
                  <a:pt x="28598" y="55261"/>
                </a:lnTo>
                <a:lnTo>
                  <a:pt x="48029" y="17362"/>
                </a:lnTo>
                <a:lnTo>
                  <a:pt x="65531" y="8559"/>
                </a:lnTo>
                <a:lnTo>
                  <a:pt x="88247" y="8559"/>
                </a:lnTo>
                <a:lnTo>
                  <a:pt x="80210" y="2431"/>
                </a:lnTo>
                <a:lnTo>
                  <a:pt x="66801" y="0"/>
                </a:lnTo>
                <a:close/>
              </a:path>
              <a:path w="97789" h="149860">
                <a:moveTo>
                  <a:pt x="91871" y="79781"/>
                </a:moveTo>
                <a:lnTo>
                  <a:pt x="72898" y="79781"/>
                </a:lnTo>
                <a:lnTo>
                  <a:pt x="68990" y="93766"/>
                </a:lnTo>
                <a:lnTo>
                  <a:pt x="64690" y="106025"/>
                </a:lnTo>
                <a:lnTo>
                  <a:pt x="38219" y="140281"/>
                </a:lnTo>
                <a:lnTo>
                  <a:pt x="32385" y="141274"/>
                </a:lnTo>
                <a:lnTo>
                  <a:pt x="57086" y="141274"/>
                </a:lnTo>
                <a:lnTo>
                  <a:pt x="80914" y="111202"/>
                </a:lnTo>
                <a:lnTo>
                  <a:pt x="91693" y="80560"/>
                </a:lnTo>
                <a:lnTo>
                  <a:pt x="91871" y="79781"/>
                </a:lnTo>
                <a:close/>
              </a:path>
              <a:path w="97789" h="149860">
                <a:moveTo>
                  <a:pt x="88247" y="8559"/>
                </a:moveTo>
                <a:lnTo>
                  <a:pt x="70612" y="8559"/>
                </a:lnTo>
                <a:lnTo>
                  <a:pt x="74294" y="10388"/>
                </a:lnTo>
                <a:lnTo>
                  <a:pt x="79120" y="17716"/>
                </a:lnTo>
                <a:lnTo>
                  <a:pt x="80263" y="23253"/>
                </a:lnTo>
                <a:lnTo>
                  <a:pt x="80182" y="32864"/>
                </a:lnTo>
                <a:lnTo>
                  <a:pt x="79945" y="39149"/>
                </a:lnTo>
                <a:lnTo>
                  <a:pt x="79025" y="48264"/>
                </a:lnTo>
                <a:lnTo>
                  <a:pt x="77477" y="58243"/>
                </a:lnTo>
                <a:lnTo>
                  <a:pt x="75311" y="68999"/>
                </a:lnTo>
                <a:lnTo>
                  <a:pt x="94161" y="68999"/>
                </a:lnTo>
                <a:lnTo>
                  <a:pt x="97408" y="38887"/>
                </a:lnTo>
                <a:lnTo>
                  <a:pt x="95502" y="21875"/>
                </a:lnTo>
                <a:lnTo>
                  <a:pt x="89773" y="9723"/>
                </a:lnTo>
                <a:lnTo>
                  <a:pt x="88247" y="855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5505703" y="6205181"/>
            <a:ext cx="55880" cy="61594"/>
          </a:xfrm>
          <a:custGeom>
            <a:avLst/>
            <a:gdLst/>
            <a:ahLst/>
            <a:cxnLst/>
            <a:rect l="l" t="t" r="r" b="b"/>
            <a:pathLst>
              <a:path w="55879" h="61595">
                <a:moveTo>
                  <a:pt x="5080" y="0"/>
                </a:moveTo>
                <a:lnTo>
                  <a:pt x="2839" y="11011"/>
                </a:lnTo>
                <a:lnTo>
                  <a:pt x="1254" y="21108"/>
                </a:lnTo>
                <a:lnTo>
                  <a:pt x="311" y="30294"/>
                </a:lnTo>
                <a:lnTo>
                  <a:pt x="0" y="38569"/>
                </a:lnTo>
                <a:lnTo>
                  <a:pt x="0" y="46456"/>
                </a:lnTo>
                <a:lnTo>
                  <a:pt x="1270" y="52247"/>
                </a:lnTo>
                <a:lnTo>
                  <a:pt x="3683" y="55956"/>
                </a:lnTo>
                <a:lnTo>
                  <a:pt x="6096" y="59651"/>
                </a:lnTo>
                <a:lnTo>
                  <a:pt x="9906" y="61493"/>
                </a:lnTo>
                <a:lnTo>
                  <a:pt x="15240" y="61493"/>
                </a:lnTo>
                <a:lnTo>
                  <a:pt x="47545" y="26244"/>
                </a:lnTo>
                <a:lnTo>
                  <a:pt x="55753" y="0"/>
                </a:lnTo>
                <a:lnTo>
                  <a:pt x="50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5513323" y="6133960"/>
            <a:ext cx="55880" cy="60960"/>
          </a:xfrm>
          <a:custGeom>
            <a:avLst/>
            <a:gdLst/>
            <a:ahLst/>
            <a:cxnLst/>
            <a:rect l="l" t="t" r="r" b="b"/>
            <a:pathLst>
              <a:path w="55879" h="60960">
                <a:moveTo>
                  <a:pt x="40766" y="0"/>
                </a:moveTo>
                <a:lnTo>
                  <a:pt x="8096" y="34656"/>
                </a:lnTo>
                <a:lnTo>
                  <a:pt x="0" y="60439"/>
                </a:lnTo>
                <a:lnTo>
                  <a:pt x="50546" y="60439"/>
                </a:lnTo>
                <a:lnTo>
                  <a:pt x="52712" y="49683"/>
                </a:lnTo>
                <a:lnTo>
                  <a:pt x="54260" y="39704"/>
                </a:lnTo>
                <a:lnTo>
                  <a:pt x="55189" y="30505"/>
                </a:lnTo>
                <a:lnTo>
                  <a:pt x="55499" y="22085"/>
                </a:lnTo>
                <a:lnTo>
                  <a:pt x="55499" y="14693"/>
                </a:lnTo>
                <a:lnTo>
                  <a:pt x="54355" y="9156"/>
                </a:lnTo>
                <a:lnTo>
                  <a:pt x="51942" y="5499"/>
                </a:lnTo>
                <a:lnTo>
                  <a:pt x="49529" y="1828"/>
                </a:lnTo>
                <a:lnTo>
                  <a:pt x="45847" y="0"/>
                </a:lnTo>
                <a:lnTo>
                  <a:pt x="4076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5488559" y="6125400"/>
            <a:ext cx="97790" cy="149860"/>
          </a:xfrm>
          <a:custGeom>
            <a:avLst/>
            <a:gdLst/>
            <a:ahLst/>
            <a:cxnLst/>
            <a:rect l="l" t="t" r="r" b="b"/>
            <a:pathLst>
              <a:path w="97789" h="149860">
                <a:moveTo>
                  <a:pt x="66801" y="0"/>
                </a:moveTo>
                <a:lnTo>
                  <a:pt x="80210" y="2431"/>
                </a:lnTo>
                <a:lnTo>
                  <a:pt x="89773" y="9723"/>
                </a:lnTo>
                <a:lnTo>
                  <a:pt x="95502" y="21875"/>
                </a:lnTo>
                <a:lnTo>
                  <a:pt x="97408" y="38887"/>
                </a:lnTo>
                <a:lnTo>
                  <a:pt x="97244" y="44650"/>
                </a:lnTo>
                <a:lnTo>
                  <a:pt x="89546" y="88377"/>
                </a:lnTo>
                <a:lnTo>
                  <a:pt x="73405" y="124320"/>
                </a:lnTo>
                <a:lnTo>
                  <a:pt x="39496" y="149834"/>
                </a:lnTo>
                <a:lnTo>
                  <a:pt x="31114" y="149834"/>
                </a:lnTo>
                <a:lnTo>
                  <a:pt x="20700" y="149834"/>
                </a:lnTo>
                <a:lnTo>
                  <a:pt x="0" y="111379"/>
                </a:lnTo>
                <a:lnTo>
                  <a:pt x="142" y="105845"/>
                </a:lnTo>
                <a:lnTo>
                  <a:pt x="7429" y="62225"/>
                </a:lnTo>
                <a:lnTo>
                  <a:pt x="23749" y="25831"/>
                </a:lnTo>
                <a:lnTo>
                  <a:pt x="58292" y="0"/>
                </a:lnTo>
                <a:lnTo>
                  <a:pt x="668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5565647" y="6205728"/>
            <a:ext cx="124232" cy="107442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5584697" y="6214870"/>
            <a:ext cx="155502" cy="108840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5704459" y="6249034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3" y="0"/>
                </a:lnTo>
                <a:lnTo>
                  <a:pt x="12191" y="5206"/>
                </a:lnTo>
                <a:lnTo>
                  <a:pt x="12318" y="21056"/>
                </a:lnTo>
                <a:lnTo>
                  <a:pt x="12064" y="25399"/>
                </a:lnTo>
                <a:lnTo>
                  <a:pt x="11302" y="28841"/>
                </a:lnTo>
                <a:lnTo>
                  <a:pt x="10667" y="32296"/>
                </a:lnTo>
                <a:lnTo>
                  <a:pt x="0" y="47231"/>
                </a:lnTo>
                <a:lnTo>
                  <a:pt x="5714" y="53682"/>
                </a:lnTo>
                <a:lnTo>
                  <a:pt x="30733" y="24015"/>
                </a:lnTo>
                <a:lnTo>
                  <a:pt x="31623" y="19507"/>
                </a:lnTo>
                <a:lnTo>
                  <a:pt x="31623" y="9791"/>
                </a:lnTo>
                <a:lnTo>
                  <a:pt x="31114" y="4927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5704459" y="6249034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3" y="0"/>
                </a:moveTo>
                <a:lnTo>
                  <a:pt x="30099" y="0"/>
                </a:lnTo>
                <a:lnTo>
                  <a:pt x="31114" y="4927"/>
                </a:lnTo>
                <a:lnTo>
                  <a:pt x="31623" y="9791"/>
                </a:lnTo>
                <a:lnTo>
                  <a:pt x="31623" y="14579"/>
                </a:lnTo>
                <a:lnTo>
                  <a:pt x="31623" y="19507"/>
                </a:lnTo>
                <a:lnTo>
                  <a:pt x="30733" y="24015"/>
                </a:lnTo>
                <a:lnTo>
                  <a:pt x="29082" y="28105"/>
                </a:lnTo>
                <a:lnTo>
                  <a:pt x="27431" y="32194"/>
                </a:lnTo>
                <a:lnTo>
                  <a:pt x="24637" y="36258"/>
                </a:lnTo>
                <a:lnTo>
                  <a:pt x="20954" y="40309"/>
                </a:lnTo>
                <a:lnTo>
                  <a:pt x="17271" y="44361"/>
                </a:lnTo>
                <a:lnTo>
                  <a:pt x="12191" y="48818"/>
                </a:lnTo>
                <a:lnTo>
                  <a:pt x="5714" y="53682"/>
                </a:lnTo>
                <a:lnTo>
                  <a:pt x="0" y="47231"/>
                </a:lnTo>
                <a:lnTo>
                  <a:pt x="3555" y="43853"/>
                </a:lnTo>
                <a:lnTo>
                  <a:pt x="6223" y="40805"/>
                </a:lnTo>
                <a:lnTo>
                  <a:pt x="7874" y="38087"/>
                </a:lnTo>
                <a:lnTo>
                  <a:pt x="9398" y="35382"/>
                </a:lnTo>
                <a:lnTo>
                  <a:pt x="10667" y="32296"/>
                </a:lnTo>
                <a:lnTo>
                  <a:pt x="11302" y="28841"/>
                </a:lnTo>
                <a:lnTo>
                  <a:pt x="12064" y="25399"/>
                </a:lnTo>
                <a:lnTo>
                  <a:pt x="12318" y="21056"/>
                </a:lnTo>
                <a:lnTo>
                  <a:pt x="12318" y="15849"/>
                </a:lnTo>
                <a:lnTo>
                  <a:pt x="12318" y="10490"/>
                </a:lnTo>
                <a:lnTo>
                  <a:pt x="12191" y="5206"/>
                </a:lnTo>
                <a:lnTo>
                  <a:pt x="116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5766815" y="6137147"/>
            <a:ext cx="142519" cy="133375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5790819" y="6170841"/>
            <a:ext cx="114935" cy="104775"/>
          </a:xfrm>
          <a:custGeom>
            <a:avLst/>
            <a:gdLst/>
            <a:ahLst/>
            <a:cxnLst/>
            <a:rect l="l" t="t" r="r" b="b"/>
            <a:pathLst>
              <a:path w="114935" h="104775">
                <a:moveTo>
                  <a:pt x="63753" y="0"/>
                </a:moveTo>
                <a:lnTo>
                  <a:pt x="55879" y="0"/>
                </a:lnTo>
                <a:lnTo>
                  <a:pt x="48071" y="604"/>
                </a:lnTo>
                <a:lnTo>
                  <a:pt x="15700" y="21161"/>
                </a:lnTo>
                <a:lnTo>
                  <a:pt x="432" y="62837"/>
                </a:lnTo>
                <a:lnTo>
                  <a:pt x="0" y="77952"/>
                </a:lnTo>
                <a:lnTo>
                  <a:pt x="761" y="83286"/>
                </a:lnTo>
                <a:lnTo>
                  <a:pt x="18160" y="104393"/>
                </a:lnTo>
                <a:lnTo>
                  <a:pt x="30733" y="104393"/>
                </a:lnTo>
                <a:lnTo>
                  <a:pt x="27050" y="91820"/>
                </a:lnTo>
                <a:lnTo>
                  <a:pt x="23875" y="90093"/>
                </a:lnTo>
                <a:lnTo>
                  <a:pt x="21843" y="86652"/>
                </a:lnTo>
                <a:lnTo>
                  <a:pt x="19684" y="83197"/>
                </a:lnTo>
                <a:lnTo>
                  <a:pt x="18676" y="77952"/>
                </a:lnTo>
                <a:lnTo>
                  <a:pt x="26386" y="33457"/>
                </a:lnTo>
                <a:lnTo>
                  <a:pt x="48640" y="8343"/>
                </a:lnTo>
                <a:lnTo>
                  <a:pt x="75279" y="8343"/>
                </a:lnTo>
                <a:lnTo>
                  <a:pt x="74421" y="7391"/>
                </a:lnTo>
                <a:lnTo>
                  <a:pt x="69850" y="2463"/>
                </a:lnTo>
                <a:lnTo>
                  <a:pt x="63753" y="0"/>
                </a:lnTo>
                <a:close/>
              </a:path>
              <a:path w="114935" h="104775">
                <a:moveTo>
                  <a:pt x="80591" y="73863"/>
                </a:moveTo>
                <a:lnTo>
                  <a:pt x="65785" y="73863"/>
                </a:lnTo>
                <a:lnTo>
                  <a:pt x="65375" y="77914"/>
                </a:lnTo>
                <a:lnTo>
                  <a:pt x="65274" y="79247"/>
                </a:lnTo>
                <a:lnTo>
                  <a:pt x="65150" y="97561"/>
                </a:lnTo>
                <a:lnTo>
                  <a:pt x="69850" y="104393"/>
                </a:lnTo>
                <a:lnTo>
                  <a:pt x="83819" y="104393"/>
                </a:lnTo>
                <a:lnTo>
                  <a:pt x="88391" y="103212"/>
                </a:lnTo>
                <a:lnTo>
                  <a:pt x="97027" y="98501"/>
                </a:lnTo>
                <a:lnTo>
                  <a:pt x="102234" y="94145"/>
                </a:lnTo>
                <a:lnTo>
                  <a:pt x="104017" y="92252"/>
                </a:lnTo>
                <a:lnTo>
                  <a:pt x="84708" y="92252"/>
                </a:lnTo>
                <a:lnTo>
                  <a:pt x="82930" y="91249"/>
                </a:lnTo>
                <a:lnTo>
                  <a:pt x="80898" y="87223"/>
                </a:lnTo>
                <a:lnTo>
                  <a:pt x="80390" y="83896"/>
                </a:lnTo>
                <a:lnTo>
                  <a:pt x="80448" y="77520"/>
                </a:lnTo>
                <a:lnTo>
                  <a:pt x="80555" y="74335"/>
                </a:lnTo>
                <a:lnTo>
                  <a:pt x="80591" y="73863"/>
                </a:lnTo>
                <a:close/>
              </a:path>
              <a:path w="114935" h="104775">
                <a:moveTo>
                  <a:pt x="101980" y="82105"/>
                </a:moveTo>
                <a:lnTo>
                  <a:pt x="89153" y="92252"/>
                </a:lnTo>
                <a:lnTo>
                  <a:pt x="104017" y="92252"/>
                </a:lnTo>
                <a:lnTo>
                  <a:pt x="108203" y="87807"/>
                </a:lnTo>
                <a:lnTo>
                  <a:pt x="101980" y="82105"/>
                </a:lnTo>
                <a:close/>
              </a:path>
              <a:path w="114935" h="104775">
                <a:moveTo>
                  <a:pt x="75279" y="8343"/>
                </a:moveTo>
                <a:lnTo>
                  <a:pt x="60070" y="8343"/>
                </a:lnTo>
                <a:lnTo>
                  <a:pt x="63753" y="10286"/>
                </a:lnTo>
                <a:lnTo>
                  <a:pt x="66166" y="14160"/>
                </a:lnTo>
                <a:lnTo>
                  <a:pt x="68452" y="18033"/>
                </a:lnTo>
                <a:lnTo>
                  <a:pt x="69722" y="23990"/>
                </a:lnTo>
                <a:lnTo>
                  <a:pt x="69661" y="38286"/>
                </a:lnTo>
                <a:lnTo>
                  <a:pt x="54729" y="75295"/>
                </a:lnTo>
                <a:lnTo>
                  <a:pt x="37337" y="91820"/>
                </a:lnTo>
                <a:lnTo>
                  <a:pt x="50259" y="91820"/>
                </a:lnTo>
                <a:lnTo>
                  <a:pt x="54118" y="87807"/>
                </a:lnTo>
                <a:lnTo>
                  <a:pt x="59338" y="81426"/>
                </a:lnTo>
                <a:lnTo>
                  <a:pt x="64769" y="73863"/>
                </a:lnTo>
                <a:lnTo>
                  <a:pt x="80591" y="73863"/>
                </a:lnTo>
                <a:lnTo>
                  <a:pt x="98059" y="29057"/>
                </a:lnTo>
                <a:lnTo>
                  <a:pt x="81787" y="29057"/>
                </a:lnTo>
                <a:lnTo>
                  <a:pt x="81279" y="19545"/>
                </a:lnTo>
                <a:lnTo>
                  <a:pt x="78866" y="12331"/>
                </a:lnTo>
                <a:lnTo>
                  <a:pt x="75279" y="8343"/>
                </a:lnTo>
                <a:close/>
              </a:path>
              <a:path w="114935" h="104775">
                <a:moveTo>
                  <a:pt x="114934" y="1689"/>
                </a:moveTo>
                <a:lnTo>
                  <a:pt x="96646" y="1689"/>
                </a:lnTo>
                <a:lnTo>
                  <a:pt x="82803" y="28955"/>
                </a:lnTo>
                <a:lnTo>
                  <a:pt x="81787" y="29057"/>
                </a:lnTo>
                <a:lnTo>
                  <a:pt x="98059" y="29057"/>
                </a:lnTo>
                <a:lnTo>
                  <a:pt x="99599" y="26865"/>
                </a:lnTo>
                <a:lnTo>
                  <a:pt x="107005" y="16460"/>
                </a:lnTo>
                <a:lnTo>
                  <a:pt x="113791" y="7073"/>
                </a:lnTo>
                <a:lnTo>
                  <a:pt x="114934" y="168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5809488" y="6179184"/>
            <a:ext cx="51435" cy="83820"/>
          </a:xfrm>
          <a:custGeom>
            <a:avLst/>
            <a:gdLst/>
            <a:ahLst/>
            <a:cxnLst/>
            <a:rect l="l" t="t" r="r" b="b"/>
            <a:pathLst>
              <a:path w="51435" h="83820">
                <a:moveTo>
                  <a:pt x="36449" y="0"/>
                </a:moveTo>
                <a:lnTo>
                  <a:pt x="29972" y="0"/>
                </a:lnTo>
                <a:lnTo>
                  <a:pt x="23875" y="2895"/>
                </a:lnTo>
                <a:lnTo>
                  <a:pt x="2786" y="39570"/>
                </a:lnTo>
                <a:lnTo>
                  <a:pt x="0" y="62458"/>
                </a:lnTo>
                <a:lnTo>
                  <a:pt x="0" y="69570"/>
                </a:lnTo>
                <a:lnTo>
                  <a:pt x="1015" y="74853"/>
                </a:lnTo>
                <a:lnTo>
                  <a:pt x="3175" y="78308"/>
                </a:lnTo>
                <a:lnTo>
                  <a:pt x="5207" y="81749"/>
                </a:lnTo>
                <a:lnTo>
                  <a:pt x="8382" y="83477"/>
                </a:lnTo>
                <a:lnTo>
                  <a:pt x="12700" y="83477"/>
                </a:lnTo>
                <a:lnTo>
                  <a:pt x="18669" y="83477"/>
                </a:lnTo>
                <a:lnTo>
                  <a:pt x="45013" y="52102"/>
                </a:lnTo>
                <a:lnTo>
                  <a:pt x="51053" y="29311"/>
                </a:lnTo>
                <a:lnTo>
                  <a:pt x="51053" y="23672"/>
                </a:lnTo>
                <a:lnTo>
                  <a:pt x="51053" y="15646"/>
                </a:lnTo>
                <a:lnTo>
                  <a:pt x="49784" y="9690"/>
                </a:lnTo>
                <a:lnTo>
                  <a:pt x="47498" y="5816"/>
                </a:lnTo>
                <a:lnTo>
                  <a:pt x="45085" y="1943"/>
                </a:lnTo>
                <a:lnTo>
                  <a:pt x="41401" y="0"/>
                </a:lnTo>
                <a:lnTo>
                  <a:pt x="3644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5790819" y="6170841"/>
            <a:ext cx="114935" cy="104775"/>
          </a:xfrm>
          <a:custGeom>
            <a:avLst/>
            <a:gdLst/>
            <a:ahLst/>
            <a:cxnLst/>
            <a:rect l="l" t="t" r="r" b="b"/>
            <a:pathLst>
              <a:path w="114935" h="104775">
                <a:moveTo>
                  <a:pt x="55879" y="0"/>
                </a:moveTo>
                <a:lnTo>
                  <a:pt x="63753" y="0"/>
                </a:lnTo>
                <a:lnTo>
                  <a:pt x="69850" y="2463"/>
                </a:lnTo>
                <a:lnTo>
                  <a:pt x="74421" y="7391"/>
                </a:lnTo>
                <a:lnTo>
                  <a:pt x="78866" y="12331"/>
                </a:lnTo>
                <a:lnTo>
                  <a:pt x="81279" y="19545"/>
                </a:lnTo>
                <a:lnTo>
                  <a:pt x="81787" y="29057"/>
                </a:lnTo>
                <a:lnTo>
                  <a:pt x="82803" y="28955"/>
                </a:lnTo>
                <a:lnTo>
                  <a:pt x="96646" y="1689"/>
                </a:lnTo>
                <a:lnTo>
                  <a:pt x="114934" y="1689"/>
                </a:lnTo>
                <a:lnTo>
                  <a:pt x="113791" y="7073"/>
                </a:lnTo>
                <a:lnTo>
                  <a:pt x="107005" y="16460"/>
                </a:lnTo>
                <a:lnTo>
                  <a:pt x="99599" y="26865"/>
                </a:lnTo>
                <a:lnTo>
                  <a:pt x="81041" y="67943"/>
                </a:lnTo>
                <a:lnTo>
                  <a:pt x="80390" y="79247"/>
                </a:lnTo>
                <a:lnTo>
                  <a:pt x="80390" y="83896"/>
                </a:lnTo>
                <a:lnTo>
                  <a:pt x="80898" y="87223"/>
                </a:lnTo>
                <a:lnTo>
                  <a:pt x="81914" y="89230"/>
                </a:lnTo>
                <a:lnTo>
                  <a:pt x="82930" y="91249"/>
                </a:lnTo>
                <a:lnTo>
                  <a:pt x="84708" y="92252"/>
                </a:lnTo>
                <a:lnTo>
                  <a:pt x="87248" y="92252"/>
                </a:lnTo>
                <a:lnTo>
                  <a:pt x="89153" y="92252"/>
                </a:lnTo>
                <a:lnTo>
                  <a:pt x="101980" y="82105"/>
                </a:lnTo>
                <a:lnTo>
                  <a:pt x="108203" y="87807"/>
                </a:lnTo>
                <a:lnTo>
                  <a:pt x="83819" y="104393"/>
                </a:lnTo>
                <a:lnTo>
                  <a:pt x="79247" y="104393"/>
                </a:lnTo>
                <a:lnTo>
                  <a:pt x="69850" y="104393"/>
                </a:lnTo>
                <a:lnTo>
                  <a:pt x="65150" y="97561"/>
                </a:lnTo>
                <a:lnTo>
                  <a:pt x="65150" y="83896"/>
                </a:lnTo>
                <a:lnTo>
                  <a:pt x="65150" y="80873"/>
                </a:lnTo>
                <a:lnTo>
                  <a:pt x="65404" y="77520"/>
                </a:lnTo>
                <a:lnTo>
                  <a:pt x="65785" y="73863"/>
                </a:lnTo>
                <a:lnTo>
                  <a:pt x="64769" y="73863"/>
                </a:lnTo>
                <a:lnTo>
                  <a:pt x="37591" y="102019"/>
                </a:lnTo>
                <a:lnTo>
                  <a:pt x="30733" y="104393"/>
                </a:lnTo>
                <a:lnTo>
                  <a:pt x="23240" y="104393"/>
                </a:lnTo>
                <a:lnTo>
                  <a:pt x="18160" y="104393"/>
                </a:lnTo>
                <a:lnTo>
                  <a:pt x="0" y="77952"/>
                </a:lnTo>
                <a:lnTo>
                  <a:pt x="0" y="72174"/>
                </a:lnTo>
                <a:lnTo>
                  <a:pt x="11066" y="28274"/>
                </a:lnTo>
                <a:lnTo>
                  <a:pt x="40655" y="2417"/>
                </a:lnTo>
                <a:lnTo>
                  <a:pt x="48071" y="604"/>
                </a:lnTo>
                <a:lnTo>
                  <a:pt x="5587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5894832" y="6214870"/>
            <a:ext cx="60252" cy="83097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5919342" y="6249034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4" y="0"/>
                </a:lnTo>
                <a:lnTo>
                  <a:pt x="12192" y="5206"/>
                </a:lnTo>
                <a:lnTo>
                  <a:pt x="12319" y="21056"/>
                </a:lnTo>
                <a:lnTo>
                  <a:pt x="12065" y="25399"/>
                </a:lnTo>
                <a:lnTo>
                  <a:pt x="11303" y="28841"/>
                </a:lnTo>
                <a:lnTo>
                  <a:pt x="10668" y="32296"/>
                </a:lnTo>
                <a:lnTo>
                  <a:pt x="0" y="47231"/>
                </a:lnTo>
                <a:lnTo>
                  <a:pt x="5715" y="53682"/>
                </a:lnTo>
                <a:lnTo>
                  <a:pt x="30734" y="24015"/>
                </a:lnTo>
                <a:lnTo>
                  <a:pt x="31623" y="19507"/>
                </a:lnTo>
                <a:lnTo>
                  <a:pt x="31623" y="9791"/>
                </a:lnTo>
                <a:lnTo>
                  <a:pt x="31115" y="4927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5919342" y="6249034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4" y="0"/>
                </a:moveTo>
                <a:lnTo>
                  <a:pt x="30099" y="0"/>
                </a:lnTo>
                <a:lnTo>
                  <a:pt x="31115" y="4927"/>
                </a:lnTo>
                <a:lnTo>
                  <a:pt x="31623" y="9791"/>
                </a:lnTo>
                <a:lnTo>
                  <a:pt x="31623" y="14579"/>
                </a:lnTo>
                <a:lnTo>
                  <a:pt x="31623" y="19507"/>
                </a:lnTo>
                <a:lnTo>
                  <a:pt x="30734" y="24015"/>
                </a:lnTo>
                <a:lnTo>
                  <a:pt x="29083" y="28105"/>
                </a:lnTo>
                <a:lnTo>
                  <a:pt x="27432" y="32194"/>
                </a:lnTo>
                <a:lnTo>
                  <a:pt x="5715" y="53682"/>
                </a:lnTo>
                <a:lnTo>
                  <a:pt x="0" y="47231"/>
                </a:lnTo>
                <a:lnTo>
                  <a:pt x="3556" y="43853"/>
                </a:lnTo>
                <a:lnTo>
                  <a:pt x="6223" y="40805"/>
                </a:lnTo>
                <a:lnTo>
                  <a:pt x="7874" y="38087"/>
                </a:lnTo>
                <a:lnTo>
                  <a:pt x="9398" y="35382"/>
                </a:lnTo>
                <a:lnTo>
                  <a:pt x="10668" y="32296"/>
                </a:lnTo>
                <a:lnTo>
                  <a:pt x="11303" y="28841"/>
                </a:lnTo>
                <a:lnTo>
                  <a:pt x="12065" y="25399"/>
                </a:lnTo>
                <a:lnTo>
                  <a:pt x="12319" y="21056"/>
                </a:lnTo>
                <a:lnTo>
                  <a:pt x="12319" y="15849"/>
                </a:lnTo>
                <a:lnTo>
                  <a:pt x="12319" y="10490"/>
                </a:lnTo>
                <a:lnTo>
                  <a:pt x="12192" y="5206"/>
                </a:lnTo>
                <a:lnTo>
                  <a:pt x="116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5980176" y="6096000"/>
            <a:ext cx="172948" cy="171450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6003671" y="6129311"/>
            <a:ext cx="145415" cy="144780"/>
          </a:xfrm>
          <a:custGeom>
            <a:avLst/>
            <a:gdLst/>
            <a:ahLst/>
            <a:cxnLst/>
            <a:rect l="l" t="t" r="r" b="b"/>
            <a:pathLst>
              <a:path w="145414" h="144779">
                <a:moveTo>
                  <a:pt x="69850" y="0"/>
                </a:moveTo>
                <a:lnTo>
                  <a:pt x="27686" y="0"/>
                </a:lnTo>
                <a:lnTo>
                  <a:pt x="26415" y="5181"/>
                </a:lnTo>
                <a:lnTo>
                  <a:pt x="30099" y="5384"/>
                </a:lnTo>
                <a:lnTo>
                  <a:pt x="32638" y="6146"/>
                </a:lnTo>
                <a:lnTo>
                  <a:pt x="35940" y="8750"/>
                </a:lnTo>
                <a:lnTo>
                  <a:pt x="36829" y="11061"/>
                </a:lnTo>
                <a:lnTo>
                  <a:pt x="36829" y="16268"/>
                </a:lnTo>
                <a:lnTo>
                  <a:pt x="16509" y="112750"/>
                </a:lnTo>
                <a:lnTo>
                  <a:pt x="14986" y="119722"/>
                </a:lnTo>
                <a:lnTo>
                  <a:pt x="7112" y="136994"/>
                </a:lnTo>
                <a:lnTo>
                  <a:pt x="5841" y="137947"/>
                </a:lnTo>
                <a:lnTo>
                  <a:pt x="3809" y="138633"/>
                </a:lnTo>
                <a:lnTo>
                  <a:pt x="1142" y="139065"/>
                </a:lnTo>
                <a:lnTo>
                  <a:pt x="0" y="144233"/>
                </a:lnTo>
                <a:lnTo>
                  <a:pt x="42163" y="144233"/>
                </a:lnTo>
                <a:lnTo>
                  <a:pt x="43433" y="139065"/>
                </a:lnTo>
                <a:lnTo>
                  <a:pt x="39242" y="138709"/>
                </a:lnTo>
                <a:lnTo>
                  <a:pt x="36575" y="137858"/>
                </a:lnTo>
                <a:lnTo>
                  <a:pt x="33781" y="135178"/>
                </a:lnTo>
                <a:lnTo>
                  <a:pt x="33069" y="133146"/>
                </a:lnTo>
                <a:lnTo>
                  <a:pt x="33159" y="124421"/>
                </a:lnTo>
                <a:lnTo>
                  <a:pt x="34416" y="117005"/>
                </a:lnTo>
                <a:lnTo>
                  <a:pt x="35178" y="113487"/>
                </a:lnTo>
                <a:lnTo>
                  <a:pt x="44068" y="73545"/>
                </a:lnTo>
                <a:lnTo>
                  <a:pt x="119589" y="73545"/>
                </a:lnTo>
                <a:lnTo>
                  <a:pt x="121744" y="63817"/>
                </a:lnTo>
                <a:lnTo>
                  <a:pt x="46100" y="63817"/>
                </a:lnTo>
                <a:lnTo>
                  <a:pt x="53339" y="31483"/>
                </a:lnTo>
                <a:lnTo>
                  <a:pt x="54737" y="24726"/>
                </a:lnTo>
                <a:lnTo>
                  <a:pt x="68706" y="5181"/>
                </a:lnTo>
                <a:lnTo>
                  <a:pt x="69850" y="0"/>
                </a:lnTo>
                <a:close/>
              </a:path>
              <a:path w="145414" h="144779">
                <a:moveTo>
                  <a:pt x="119589" y="73545"/>
                </a:moveTo>
                <a:lnTo>
                  <a:pt x="100711" y="73545"/>
                </a:lnTo>
                <a:lnTo>
                  <a:pt x="90550" y="119722"/>
                </a:lnTo>
                <a:lnTo>
                  <a:pt x="89384" y="124498"/>
                </a:lnTo>
                <a:lnTo>
                  <a:pt x="82676" y="136994"/>
                </a:lnTo>
                <a:lnTo>
                  <a:pt x="81406" y="137947"/>
                </a:lnTo>
                <a:lnTo>
                  <a:pt x="79375" y="138633"/>
                </a:lnTo>
                <a:lnTo>
                  <a:pt x="76707" y="139065"/>
                </a:lnTo>
                <a:lnTo>
                  <a:pt x="75437" y="144233"/>
                </a:lnTo>
                <a:lnTo>
                  <a:pt x="117728" y="144233"/>
                </a:lnTo>
                <a:lnTo>
                  <a:pt x="118871" y="139065"/>
                </a:lnTo>
                <a:lnTo>
                  <a:pt x="115188" y="138772"/>
                </a:lnTo>
                <a:lnTo>
                  <a:pt x="112521" y="137985"/>
                </a:lnTo>
                <a:lnTo>
                  <a:pt x="110998" y="136677"/>
                </a:lnTo>
                <a:lnTo>
                  <a:pt x="109346" y="135382"/>
                </a:lnTo>
                <a:lnTo>
                  <a:pt x="108584" y="133146"/>
                </a:lnTo>
                <a:lnTo>
                  <a:pt x="110743" y="113487"/>
                </a:lnTo>
                <a:lnTo>
                  <a:pt x="119589" y="73545"/>
                </a:lnTo>
                <a:close/>
              </a:path>
              <a:path w="145414" h="144779">
                <a:moveTo>
                  <a:pt x="145414" y="0"/>
                </a:moveTo>
                <a:lnTo>
                  <a:pt x="103124" y="0"/>
                </a:lnTo>
                <a:lnTo>
                  <a:pt x="101980" y="5181"/>
                </a:lnTo>
                <a:lnTo>
                  <a:pt x="105663" y="5384"/>
                </a:lnTo>
                <a:lnTo>
                  <a:pt x="108203" y="6146"/>
                </a:lnTo>
                <a:lnTo>
                  <a:pt x="111505" y="8750"/>
                </a:lnTo>
                <a:lnTo>
                  <a:pt x="112394" y="11061"/>
                </a:lnTo>
                <a:lnTo>
                  <a:pt x="112394" y="16268"/>
                </a:lnTo>
                <a:lnTo>
                  <a:pt x="112140" y="18859"/>
                </a:lnTo>
                <a:lnTo>
                  <a:pt x="111632" y="22136"/>
                </a:lnTo>
                <a:lnTo>
                  <a:pt x="111251" y="25412"/>
                </a:lnTo>
                <a:lnTo>
                  <a:pt x="110743" y="28498"/>
                </a:lnTo>
                <a:lnTo>
                  <a:pt x="102869" y="63817"/>
                </a:lnTo>
                <a:lnTo>
                  <a:pt x="121744" y="63817"/>
                </a:lnTo>
                <a:lnTo>
                  <a:pt x="128904" y="31483"/>
                </a:lnTo>
                <a:lnTo>
                  <a:pt x="130301" y="24726"/>
                </a:lnTo>
                <a:lnTo>
                  <a:pt x="131571" y="19850"/>
                </a:lnTo>
                <a:lnTo>
                  <a:pt x="144271" y="5181"/>
                </a:lnTo>
                <a:lnTo>
                  <a:pt x="14541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6003671" y="6129311"/>
            <a:ext cx="145415" cy="144780"/>
          </a:xfrm>
          <a:custGeom>
            <a:avLst/>
            <a:gdLst/>
            <a:ahLst/>
            <a:cxnLst/>
            <a:rect l="l" t="t" r="r" b="b"/>
            <a:pathLst>
              <a:path w="145414" h="144779">
                <a:moveTo>
                  <a:pt x="27686" y="0"/>
                </a:moveTo>
                <a:lnTo>
                  <a:pt x="69850" y="0"/>
                </a:lnTo>
                <a:lnTo>
                  <a:pt x="68706" y="5181"/>
                </a:lnTo>
                <a:lnTo>
                  <a:pt x="66039" y="5740"/>
                </a:lnTo>
                <a:lnTo>
                  <a:pt x="64134" y="6375"/>
                </a:lnTo>
                <a:lnTo>
                  <a:pt x="57023" y="16852"/>
                </a:lnTo>
                <a:lnTo>
                  <a:pt x="56006" y="19850"/>
                </a:lnTo>
                <a:lnTo>
                  <a:pt x="54737" y="24726"/>
                </a:lnTo>
                <a:lnTo>
                  <a:pt x="53339" y="31483"/>
                </a:lnTo>
                <a:lnTo>
                  <a:pt x="46100" y="63817"/>
                </a:lnTo>
                <a:lnTo>
                  <a:pt x="102869" y="63817"/>
                </a:lnTo>
                <a:lnTo>
                  <a:pt x="110108" y="31381"/>
                </a:lnTo>
                <a:lnTo>
                  <a:pt x="110743" y="28498"/>
                </a:lnTo>
                <a:lnTo>
                  <a:pt x="111251" y="25412"/>
                </a:lnTo>
                <a:lnTo>
                  <a:pt x="111632" y="22136"/>
                </a:lnTo>
                <a:lnTo>
                  <a:pt x="112140" y="18859"/>
                </a:lnTo>
                <a:lnTo>
                  <a:pt x="112394" y="16268"/>
                </a:lnTo>
                <a:lnTo>
                  <a:pt x="112394" y="14376"/>
                </a:lnTo>
                <a:lnTo>
                  <a:pt x="112394" y="11061"/>
                </a:lnTo>
                <a:lnTo>
                  <a:pt x="111505" y="8750"/>
                </a:lnTo>
                <a:lnTo>
                  <a:pt x="109854" y="7454"/>
                </a:lnTo>
                <a:lnTo>
                  <a:pt x="108203" y="6146"/>
                </a:lnTo>
                <a:lnTo>
                  <a:pt x="105663" y="5384"/>
                </a:lnTo>
                <a:lnTo>
                  <a:pt x="101980" y="5181"/>
                </a:lnTo>
                <a:lnTo>
                  <a:pt x="103124" y="0"/>
                </a:lnTo>
                <a:lnTo>
                  <a:pt x="145414" y="0"/>
                </a:lnTo>
                <a:lnTo>
                  <a:pt x="144271" y="5181"/>
                </a:lnTo>
                <a:lnTo>
                  <a:pt x="141604" y="5740"/>
                </a:lnTo>
                <a:lnTo>
                  <a:pt x="139700" y="6375"/>
                </a:lnTo>
                <a:lnTo>
                  <a:pt x="138556" y="7073"/>
                </a:lnTo>
                <a:lnTo>
                  <a:pt x="137413" y="7785"/>
                </a:lnTo>
                <a:lnTo>
                  <a:pt x="136270" y="8839"/>
                </a:lnTo>
                <a:lnTo>
                  <a:pt x="135381" y="10248"/>
                </a:lnTo>
                <a:lnTo>
                  <a:pt x="134492" y="11658"/>
                </a:lnTo>
                <a:lnTo>
                  <a:pt x="133603" y="13855"/>
                </a:lnTo>
                <a:lnTo>
                  <a:pt x="132587" y="16852"/>
                </a:lnTo>
                <a:lnTo>
                  <a:pt x="131571" y="19850"/>
                </a:lnTo>
                <a:lnTo>
                  <a:pt x="130301" y="24726"/>
                </a:lnTo>
                <a:lnTo>
                  <a:pt x="128904" y="31483"/>
                </a:lnTo>
                <a:lnTo>
                  <a:pt x="110743" y="113487"/>
                </a:lnTo>
                <a:lnTo>
                  <a:pt x="109854" y="117640"/>
                </a:lnTo>
                <a:lnTo>
                  <a:pt x="109219" y="120942"/>
                </a:lnTo>
                <a:lnTo>
                  <a:pt x="108965" y="123367"/>
                </a:lnTo>
                <a:lnTo>
                  <a:pt x="108712" y="125793"/>
                </a:lnTo>
                <a:lnTo>
                  <a:pt x="108584" y="128003"/>
                </a:lnTo>
                <a:lnTo>
                  <a:pt x="108584" y="129971"/>
                </a:lnTo>
                <a:lnTo>
                  <a:pt x="108584" y="133146"/>
                </a:lnTo>
                <a:lnTo>
                  <a:pt x="109346" y="135382"/>
                </a:lnTo>
                <a:lnTo>
                  <a:pt x="110998" y="136677"/>
                </a:lnTo>
                <a:lnTo>
                  <a:pt x="112521" y="137985"/>
                </a:lnTo>
                <a:lnTo>
                  <a:pt x="115188" y="138772"/>
                </a:lnTo>
                <a:lnTo>
                  <a:pt x="118871" y="139065"/>
                </a:lnTo>
                <a:lnTo>
                  <a:pt x="117728" y="144233"/>
                </a:lnTo>
                <a:lnTo>
                  <a:pt x="75437" y="144233"/>
                </a:lnTo>
                <a:lnTo>
                  <a:pt x="76707" y="139065"/>
                </a:lnTo>
                <a:lnTo>
                  <a:pt x="79375" y="138633"/>
                </a:lnTo>
                <a:lnTo>
                  <a:pt x="81406" y="137947"/>
                </a:lnTo>
                <a:lnTo>
                  <a:pt x="82676" y="136994"/>
                </a:lnTo>
                <a:lnTo>
                  <a:pt x="84074" y="136042"/>
                </a:lnTo>
                <a:lnTo>
                  <a:pt x="85089" y="134721"/>
                </a:lnTo>
                <a:lnTo>
                  <a:pt x="92075" y="112750"/>
                </a:lnTo>
                <a:lnTo>
                  <a:pt x="100711" y="73545"/>
                </a:lnTo>
                <a:lnTo>
                  <a:pt x="44068" y="73545"/>
                </a:lnTo>
                <a:lnTo>
                  <a:pt x="35178" y="113487"/>
                </a:lnTo>
                <a:lnTo>
                  <a:pt x="33019" y="127088"/>
                </a:lnTo>
                <a:lnTo>
                  <a:pt x="33019" y="129971"/>
                </a:lnTo>
                <a:lnTo>
                  <a:pt x="33019" y="133007"/>
                </a:lnTo>
                <a:lnTo>
                  <a:pt x="43433" y="139065"/>
                </a:lnTo>
                <a:lnTo>
                  <a:pt x="42163" y="144233"/>
                </a:lnTo>
                <a:lnTo>
                  <a:pt x="0" y="144233"/>
                </a:lnTo>
                <a:lnTo>
                  <a:pt x="1142" y="139065"/>
                </a:lnTo>
                <a:lnTo>
                  <a:pt x="3809" y="138633"/>
                </a:lnTo>
                <a:lnTo>
                  <a:pt x="5841" y="137947"/>
                </a:lnTo>
                <a:lnTo>
                  <a:pt x="7112" y="136994"/>
                </a:lnTo>
                <a:lnTo>
                  <a:pt x="8508" y="136042"/>
                </a:lnTo>
                <a:lnTo>
                  <a:pt x="9651" y="134721"/>
                </a:lnTo>
                <a:lnTo>
                  <a:pt x="10540" y="133032"/>
                </a:lnTo>
                <a:lnTo>
                  <a:pt x="11429" y="131343"/>
                </a:lnTo>
                <a:lnTo>
                  <a:pt x="12318" y="129286"/>
                </a:lnTo>
                <a:lnTo>
                  <a:pt x="13080" y="126860"/>
                </a:lnTo>
                <a:lnTo>
                  <a:pt x="13842" y="124421"/>
                </a:lnTo>
                <a:lnTo>
                  <a:pt x="14986" y="119722"/>
                </a:lnTo>
                <a:lnTo>
                  <a:pt x="16509" y="112750"/>
                </a:lnTo>
                <a:lnTo>
                  <a:pt x="34543" y="31381"/>
                </a:lnTo>
                <a:lnTo>
                  <a:pt x="36829" y="16268"/>
                </a:lnTo>
                <a:lnTo>
                  <a:pt x="36829" y="14376"/>
                </a:lnTo>
                <a:lnTo>
                  <a:pt x="36829" y="11061"/>
                </a:lnTo>
                <a:lnTo>
                  <a:pt x="35940" y="8750"/>
                </a:lnTo>
                <a:lnTo>
                  <a:pt x="34289" y="7454"/>
                </a:lnTo>
                <a:lnTo>
                  <a:pt x="32638" y="6146"/>
                </a:lnTo>
                <a:lnTo>
                  <a:pt x="30099" y="5384"/>
                </a:lnTo>
                <a:lnTo>
                  <a:pt x="26415" y="5181"/>
                </a:lnTo>
                <a:lnTo>
                  <a:pt x="276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6149340" y="6160008"/>
            <a:ext cx="156235" cy="64820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6173851" y="6193244"/>
            <a:ext cx="128270" cy="37465"/>
          </a:xfrm>
          <a:custGeom>
            <a:avLst/>
            <a:gdLst/>
            <a:ahLst/>
            <a:cxnLst/>
            <a:rect l="l" t="t" r="r" b="b"/>
            <a:pathLst>
              <a:path w="128270" h="37464">
                <a:moveTo>
                  <a:pt x="71627" y="14681"/>
                </a:moveTo>
                <a:lnTo>
                  <a:pt x="32003" y="14681"/>
                </a:lnTo>
                <a:lnTo>
                  <a:pt x="37153" y="15376"/>
                </a:lnTo>
                <a:lnTo>
                  <a:pt x="43291" y="17459"/>
                </a:lnTo>
                <a:lnTo>
                  <a:pt x="50476" y="20942"/>
                </a:lnTo>
                <a:lnTo>
                  <a:pt x="58674" y="25781"/>
                </a:lnTo>
                <a:lnTo>
                  <a:pt x="67103" y="30633"/>
                </a:lnTo>
                <a:lnTo>
                  <a:pt x="75057" y="34102"/>
                </a:lnTo>
                <a:lnTo>
                  <a:pt x="82534" y="36185"/>
                </a:lnTo>
                <a:lnTo>
                  <a:pt x="89535" y="36880"/>
                </a:lnTo>
                <a:lnTo>
                  <a:pt x="96301" y="36283"/>
                </a:lnTo>
                <a:lnTo>
                  <a:pt x="102520" y="34490"/>
                </a:lnTo>
                <a:lnTo>
                  <a:pt x="108215" y="31501"/>
                </a:lnTo>
                <a:lnTo>
                  <a:pt x="113411" y="27317"/>
                </a:lnTo>
                <a:lnTo>
                  <a:pt x="118623" y="22186"/>
                </a:lnTo>
                <a:lnTo>
                  <a:pt x="92201" y="22186"/>
                </a:lnTo>
                <a:lnTo>
                  <a:pt x="87106" y="21493"/>
                </a:lnTo>
                <a:lnTo>
                  <a:pt x="80962" y="19413"/>
                </a:lnTo>
                <a:lnTo>
                  <a:pt x="73771" y="15945"/>
                </a:lnTo>
                <a:lnTo>
                  <a:pt x="71627" y="14681"/>
                </a:lnTo>
                <a:close/>
              </a:path>
              <a:path w="128270" h="37464">
                <a:moveTo>
                  <a:pt x="35306" y="0"/>
                </a:moveTo>
                <a:lnTo>
                  <a:pt x="27177" y="0"/>
                </a:lnTo>
                <a:lnTo>
                  <a:pt x="20189" y="2771"/>
                </a:lnTo>
                <a:lnTo>
                  <a:pt x="14170" y="8343"/>
                </a:lnTo>
                <a:lnTo>
                  <a:pt x="8382" y="13817"/>
                </a:lnTo>
                <a:lnTo>
                  <a:pt x="3556" y="20739"/>
                </a:lnTo>
                <a:lnTo>
                  <a:pt x="0" y="29057"/>
                </a:lnTo>
                <a:lnTo>
                  <a:pt x="8254" y="33705"/>
                </a:lnTo>
                <a:lnTo>
                  <a:pt x="11175" y="27508"/>
                </a:lnTo>
                <a:lnTo>
                  <a:pt x="14604" y="22783"/>
                </a:lnTo>
                <a:lnTo>
                  <a:pt x="18541" y="19545"/>
                </a:lnTo>
                <a:lnTo>
                  <a:pt x="22351" y="16306"/>
                </a:lnTo>
                <a:lnTo>
                  <a:pt x="26924" y="14681"/>
                </a:lnTo>
                <a:lnTo>
                  <a:pt x="71627" y="14681"/>
                </a:lnTo>
                <a:lnTo>
                  <a:pt x="65532" y="11087"/>
                </a:lnTo>
                <a:lnTo>
                  <a:pt x="57076" y="6236"/>
                </a:lnTo>
                <a:lnTo>
                  <a:pt x="49217" y="2768"/>
                </a:lnTo>
                <a:lnTo>
                  <a:pt x="41975" y="692"/>
                </a:lnTo>
                <a:lnTo>
                  <a:pt x="35306" y="0"/>
                </a:lnTo>
                <a:close/>
              </a:path>
              <a:path w="128270" h="37464">
                <a:moveTo>
                  <a:pt x="119379" y="2641"/>
                </a:moveTo>
                <a:lnTo>
                  <a:pt x="98171" y="22186"/>
                </a:lnTo>
                <a:lnTo>
                  <a:pt x="118623" y="22186"/>
                </a:lnTo>
                <a:lnTo>
                  <a:pt x="119898" y="20928"/>
                </a:lnTo>
                <a:lnTo>
                  <a:pt x="124713" y="14617"/>
                </a:lnTo>
                <a:lnTo>
                  <a:pt x="127762" y="8343"/>
                </a:lnTo>
                <a:lnTo>
                  <a:pt x="119379" y="264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6173851" y="6193244"/>
            <a:ext cx="128270" cy="37465"/>
          </a:xfrm>
          <a:custGeom>
            <a:avLst/>
            <a:gdLst/>
            <a:ahLst/>
            <a:cxnLst/>
            <a:rect l="l" t="t" r="r" b="b"/>
            <a:pathLst>
              <a:path w="128270" h="37464">
                <a:moveTo>
                  <a:pt x="35306" y="0"/>
                </a:moveTo>
                <a:lnTo>
                  <a:pt x="73771" y="15945"/>
                </a:lnTo>
                <a:lnTo>
                  <a:pt x="80962" y="19413"/>
                </a:lnTo>
                <a:lnTo>
                  <a:pt x="87106" y="21493"/>
                </a:lnTo>
                <a:lnTo>
                  <a:pt x="92201" y="22186"/>
                </a:lnTo>
                <a:lnTo>
                  <a:pt x="98171" y="22186"/>
                </a:lnTo>
                <a:lnTo>
                  <a:pt x="119379" y="2641"/>
                </a:lnTo>
                <a:lnTo>
                  <a:pt x="127762" y="8343"/>
                </a:lnTo>
                <a:lnTo>
                  <a:pt x="96301" y="36283"/>
                </a:lnTo>
                <a:lnTo>
                  <a:pt x="89535" y="36880"/>
                </a:lnTo>
                <a:lnTo>
                  <a:pt x="82534" y="36185"/>
                </a:lnTo>
                <a:lnTo>
                  <a:pt x="75057" y="34102"/>
                </a:lnTo>
                <a:lnTo>
                  <a:pt x="67103" y="30633"/>
                </a:lnTo>
                <a:lnTo>
                  <a:pt x="58674" y="25781"/>
                </a:lnTo>
                <a:lnTo>
                  <a:pt x="50452" y="20928"/>
                </a:lnTo>
                <a:lnTo>
                  <a:pt x="43291" y="17459"/>
                </a:lnTo>
                <a:lnTo>
                  <a:pt x="37153" y="15376"/>
                </a:lnTo>
                <a:lnTo>
                  <a:pt x="32003" y="14681"/>
                </a:lnTo>
                <a:lnTo>
                  <a:pt x="26924" y="14681"/>
                </a:lnTo>
                <a:lnTo>
                  <a:pt x="22351" y="16306"/>
                </a:lnTo>
                <a:lnTo>
                  <a:pt x="18541" y="19545"/>
                </a:lnTo>
                <a:lnTo>
                  <a:pt x="14604" y="22783"/>
                </a:lnTo>
                <a:lnTo>
                  <a:pt x="11175" y="27508"/>
                </a:lnTo>
                <a:lnTo>
                  <a:pt x="8254" y="33705"/>
                </a:lnTo>
                <a:lnTo>
                  <a:pt x="0" y="29057"/>
                </a:lnTo>
                <a:lnTo>
                  <a:pt x="27177" y="0"/>
                </a:lnTo>
                <a:lnTo>
                  <a:pt x="3530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6297167" y="6096000"/>
            <a:ext cx="294893" cy="171450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6320663" y="6129311"/>
            <a:ext cx="267970" cy="144780"/>
          </a:xfrm>
          <a:custGeom>
            <a:avLst/>
            <a:gdLst/>
            <a:ahLst/>
            <a:cxnLst/>
            <a:rect l="l" t="t" r="r" b="b"/>
            <a:pathLst>
              <a:path w="267970" h="144779">
                <a:moveTo>
                  <a:pt x="231902" y="0"/>
                </a:moveTo>
                <a:lnTo>
                  <a:pt x="177037" y="0"/>
                </a:lnTo>
                <a:lnTo>
                  <a:pt x="175767" y="5181"/>
                </a:lnTo>
                <a:lnTo>
                  <a:pt x="179450" y="5384"/>
                </a:lnTo>
                <a:lnTo>
                  <a:pt x="182117" y="6159"/>
                </a:lnTo>
                <a:lnTo>
                  <a:pt x="185419" y="8839"/>
                </a:lnTo>
                <a:lnTo>
                  <a:pt x="186169" y="11201"/>
                </a:lnTo>
                <a:lnTo>
                  <a:pt x="186176" y="18808"/>
                </a:lnTo>
                <a:lnTo>
                  <a:pt x="185419" y="24333"/>
                </a:lnTo>
                <a:lnTo>
                  <a:pt x="183895" y="31381"/>
                </a:lnTo>
                <a:lnTo>
                  <a:pt x="165862" y="112750"/>
                </a:lnTo>
                <a:lnTo>
                  <a:pt x="164337" y="119722"/>
                </a:lnTo>
                <a:lnTo>
                  <a:pt x="156463" y="136994"/>
                </a:lnTo>
                <a:lnTo>
                  <a:pt x="155194" y="137947"/>
                </a:lnTo>
                <a:lnTo>
                  <a:pt x="153162" y="138633"/>
                </a:lnTo>
                <a:lnTo>
                  <a:pt x="150495" y="139065"/>
                </a:lnTo>
                <a:lnTo>
                  <a:pt x="149351" y="144233"/>
                </a:lnTo>
                <a:lnTo>
                  <a:pt x="192786" y="144233"/>
                </a:lnTo>
                <a:lnTo>
                  <a:pt x="193929" y="139065"/>
                </a:lnTo>
                <a:lnTo>
                  <a:pt x="190500" y="138772"/>
                </a:lnTo>
                <a:lnTo>
                  <a:pt x="187960" y="138353"/>
                </a:lnTo>
                <a:lnTo>
                  <a:pt x="182371" y="132156"/>
                </a:lnTo>
                <a:lnTo>
                  <a:pt x="182371" y="128562"/>
                </a:lnTo>
                <a:lnTo>
                  <a:pt x="182753" y="123367"/>
                </a:lnTo>
                <a:lnTo>
                  <a:pt x="183007" y="121691"/>
                </a:lnTo>
                <a:lnTo>
                  <a:pt x="183895" y="116370"/>
                </a:lnTo>
                <a:lnTo>
                  <a:pt x="191388" y="82423"/>
                </a:lnTo>
                <a:lnTo>
                  <a:pt x="218534" y="82423"/>
                </a:lnTo>
                <a:lnTo>
                  <a:pt x="225964" y="81470"/>
                </a:lnTo>
                <a:lnTo>
                  <a:pt x="233370" y="79756"/>
                </a:lnTo>
                <a:lnTo>
                  <a:pt x="240157" y="77355"/>
                </a:lnTo>
                <a:lnTo>
                  <a:pt x="246207" y="74221"/>
                </a:lnTo>
                <a:lnTo>
                  <a:pt x="247002" y="73647"/>
                </a:lnTo>
                <a:lnTo>
                  <a:pt x="193166" y="73647"/>
                </a:lnTo>
                <a:lnTo>
                  <a:pt x="207517" y="9613"/>
                </a:lnTo>
                <a:lnTo>
                  <a:pt x="212343" y="9410"/>
                </a:lnTo>
                <a:lnTo>
                  <a:pt x="216915" y="9296"/>
                </a:lnTo>
                <a:lnTo>
                  <a:pt x="259218" y="9296"/>
                </a:lnTo>
                <a:lnTo>
                  <a:pt x="254127" y="5270"/>
                </a:lnTo>
                <a:lnTo>
                  <a:pt x="249682" y="3263"/>
                </a:lnTo>
                <a:lnTo>
                  <a:pt x="238887" y="647"/>
                </a:lnTo>
                <a:lnTo>
                  <a:pt x="231902" y="0"/>
                </a:lnTo>
                <a:close/>
              </a:path>
              <a:path w="267970" h="144779">
                <a:moveTo>
                  <a:pt x="218534" y="82423"/>
                </a:moveTo>
                <a:lnTo>
                  <a:pt x="191388" y="82423"/>
                </a:lnTo>
                <a:lnTo>
                  <a:pt x="196087" y="82702"/>
                </a:lnTo>
                <a:lnTo>
                  <a:pt x="202184" y="82842"/>
                </a:lnTo>
                <a:lnTo>
                  <a:pt x="209295" y="82842"/>
                </a:lnTo>
                <a:lnTo>
                  <a:pt x="217939" y="82499"/>
                </a:lnTo>
                <a:lnTo>
                  <a:pt x="218534" y="82423"/>
                </a:lnTo>
                <a:close/>
              </a:path>
              <a:path w="267970" h="144779">
                <a:moveTo>
                  <a:pt x="259218" y="9296"/>
                </a:moveTo>
                <a:lnTo>
                  <a:pt x="230886" y="9296"/>
                </a:lnTo>
                <a:lnTo>
                  <a:pt x="237870" y="11201"/>
                </a:lnTo>
                <a:lnTo>
                  <a:pt x="241935" y="15011"/>
                </a:lnTo>
                <a:lnTo>
                  <a:pt x="246126" y="18808"/>
                </a:lnTo>
                <a:lnTo>
                  <a:pt x="248158" y="24803"/>
                </a:lnTo>
                <a:lnTo>
                  <a:pt x="248158" y="39027"/>
                </a:lnTo>
                <a:lnTo>
                  <a:pt x="219583" y="72771"/>
                </a:lnTo>
                <a:lnTo>
                  <a:pt x="212725" y="73647"/>
                </a:lnTo>
                <a:lnTo>
                  <a:pt x="247002" y="73647"/>
                </a:lnTo>
                <a:lnTo>
                  <a:pt x="267495" y="40413"/>
                </a:lnTo>
                <a:lnTo>
                  <a:pt x="267969" y="32753"/>
                </a:lnTo>
                <a:lnTo>
                  <a:pt x="267969" y="27266"/>
                </a:lnTo>
                <a:lnTo>
                  <a:pt x="267081" y="22440"/>
                </a:lnTo>
                <a:lnTo>
                  <a:pt x="265430" y="18275"/>
                </a:lnTo>
                <a:lnTo>
                  <a:pt x="263652" y="14122"/>
                </a:lnTo>
                <a:lnTo>
                  <a:pt x="260985" y="10693"/>
                </a:lnTo>
                <a:lnTo>
                  <a:pt x="259218" y="9296"/>
                </a:lnTo>
                <a:close/>
              </a:path>
              <a:path w="267970" h="144779">
                <a:moveTo>
                  <a:pt x="67690" y="0"/>
                </a:moveTo>
                <a:lnTo>
                  <a:pt x="27686" y="0"/>
                </a:lnTo>
                <a:lnTo>
                  <a:pt x="26415" y="5181"/>
                </a:lnTo>
                <a:lnTo>
                  <a:pt x="30099" y="5384"/>
                </a:lnTo>
                <a:lnTo>
                  <a:pt x="32638" y="6146"/>
                </a:lnTo>
                <a:lnTo>
                  <a:pt x="35940" y="8750"/>
                </a:lnTo>
                <a:lnTo>
                  <a:pt x="36829" y="11061"/>
                </a:lnTo>
                <a:lnTo>
                  <a:pt x="36829" y="18669"/>
                </a:lnTo>
                <a:lnTo>
                  <a:pt x="36067" y="24333"/>
                </a:lnTo>
                <a:lnTo>
                  <a:pt x="34544" y="31381"/>
                </a:lnTo>
                <a:lnTo>
                  <a:pt x="16510" y="112750"/>
                </a:lnTo>
                <a:lnTo>
                  <a:pt x="14986" y="119722"/>
                </a:lnTo>
                <a:lnTo>
                  <a:pt x="7112" y="136994"/>
                </a:lnTo>
                <a:lnTo>
                  <a:pt x="5841" y="137947"/>
                </a:lnTo>
                <a:lnTo>
                  <a:pt x="3810" y="138633"/>
                </a:lnTo>
                <a:lnTo>
                  <a:pt x="1142" y="139065"/>
                </a:lnTo>
                <a:lnTo>
                  <a:pt x="0" y="144233"/>
                </a:lnTo>
                <a:lnTo>
                  <a:pt x="53086" y="144233"/>
                </a:lnTo>
                <a:lnTo>
                  <a:pt x="60833" y="143510"/>
                </a:lnTo>
                <a:lnTo>
                  <a:pt x="74040" y="140627"/>
                </a:lnTo>
                <a:lnTo>
                  <a:pt x="80137" y="138455"/>
                </a:lnTo>
                <a:lnTo>
                  <a:pt x="86833" y="134835"/>
                </a:lnTo>
                <a:lnTo>
                  <a:pt x="36575" y="134835"/>
                </a:lnTo>
                <a:lnTo>
                  <a:pt x="32638" y="134721"/>
                </a:lnTo>
                <a:lnTo>
                  <a:pt x="30607" y="134518"/>
                </a:lnTo>
                <a:lnTo>
                  <a:pt x="57912" y="9512"/>
                </a:lnTo>
                <a:lnTo>
                  <a:pt x="61595" y="9296"/>
                </a:lnTo>
                <a:lnTo>
                  <a:pt x="64897" y="9194"/>
                </a:lnTo>
                <a:lnTo>
                  <a:pt x="109429" y="9194"/>
                </a:lnTo>
                <a:lnTo>
                  <a:pt x="106425" y="6972"/>
                </a:lnTo>
                <a:lnTo>
                  <a:pt x="75311" y="152"/>
                </a:lnTo>
                <a:lnTo>
                  <a:pt x="67690" y="0"/>
                </a:lnTo>
                <a:close/>
              </a:path>
              <a:path w="267970" h="144779">
                <a:moveTo>
                  <a:pt x="109429" y="9194"/>
                </a:moveTo>
                <a:lnTo>
                  <a:pt x="67945" y="9194"/>
                </a:lnTo>
                <a:lnTo>
                  <a:pt x="77495" y="9890"/>
                </a:lnTo>
                <a:lnTo>
                  <a:pt x="85772" y="11979"/>
                </a:lnTo>
                <a:lnTo>
                  <a:pt x="108196" y="43212"/>
                </a:lnTo>
                <a:lnTo>
                  <a:pt x="108838" y="53568"/>
                </a:lnTo>
                <a:lnTo>
                  <a:pt x="108596" y="61293"/>
                </a:lnTo>
                <a:lnTo>
                  <a:pt x="96023" y="103709"/>
                </a:lnTo>
                <a:lnTo>
                  <a:pt x="65061" y="131476"/>
                </a:lnTo>
                <a:lnTo>
                  <a:pt x="42290" y="134835"/>
                </a:lnTo>
                <a:lnTo>
                  <a:pt x="86833" y="134835"/>
                </a:lnTo>
                <a:lnTo>
                  <a:pt x="116712" y="104140"/>
                </a:lnTo>
                <a:lnTo>
                  <a:pt x="128571" y="66887"/>
                </a:lnTo>
                <a:lnTo>
                  <a:pt x="129394" y="53568"/>
                </a:lnTo>
                <a:lnTo>
                  <a:pt x="129386" y="43212"/>
                </a:lnTo>
                <a:lnTo>
                  <a:pt x="127888" y="35064"/>
                </a:lnTo>
                <a:lnTo>
                  <a:pt x="125095" y="28054"/>
                </a:lnTo>
                <a:lnTo>
                  <a:pt x="122174" y="21043"/>
                </a:lnTo>
                <a:lnTo>
                  <a:pt x="117856" y="15430"/>
                </a:lnTo>
                <a:lnTo>
                  <a:pt x="109429" y="919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6316090" y="6124740"/>
            <a:ext cx="277113" cy="153377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6632447" y="5902439"/>
            <a:ext cx="3109722" cy="579882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6656962" y="5935726"/>
            <a:ext cx="3082290" cy="551815"/>
          </a:xfrm>
          <a:custGeom>
            <a:avLst/>
            <a:gdLst/>
            <a:ahLst/>
            <a:cxnLst/>
            <a:rect l="l" t="t" r="r" b="b"/>
            <a:pathLst>
              <a:path w="3082290" h="551814">
                <a:moveTo>
                  <a:pt x="2987290" y="0"/>
                </a:moveTo>
                <a:lnTo>
                  <a:pt x="2982337" y="7924"/>
                </a:lnTo>
                <a:lnTo>
                  <a:pt x="2999936" y="29056"/>
                </a:lnTo>
                <a:lnTo>
                  <a:pt x="3015404" y="54292"/>
                </a:lnTo>
                <a:lnTo>
                  <a:pt x="3039995" y="117081"/>
                </a:lnTo>
                <a:lnTo>
                  <a:pt x="3055314" y="192243"/>
                </a:lnTo>
                <a:lnTo>
                  <a:pt x="3059158" y="232931"/>
                </a:lnTo>
                <a:lnTo>
                  <a:pt x="3060442" y="275691"/>
                </a:lnTo>
                <a:lnTo>
                  <a:pt x="3059178" y="317654"/>
                </a:lnTo>
                <a:lnTo>
                  <a:pt x="3055378" y="357951"/>
                </a:lnTo>
                <a:lnTo>
                  <a:pt x="3049030" y="396583"/>
                </a:lnTo>
                <a:lnTo>
                  <a:pt x="3028932" y="467564"/>
                </a:lnTo>
                <a:lnTo>
                  <a:pt x="3000028" y="522776"/>
                </a:lnTo>
                <a:lnTo>
                  <a:pt x="2982337" y="543979"/>
                </a:lnTo>
                <a:lnTo>
                  <a:pt x="2987290" y="551802"/>
                </a:lnTo>
                <a:lnTo>
                  <a:pt x="3026247" y="505350"/>
                </a:lnTo>
                <a:lnTo>
                  <a:pt x="3056251" y="439953"/>
                </a:lnTo>
                <a:lnTo>
                  <a:pt x="3067419" y="401605"/>
                </a:lnTo>
                <a:lnTo>
                  <a:pt x="3075396" y="361429"/>
                </a:lnTo>
                <a:lnTo>
                  <a:pt x="3080182" y="319424"/>
                </a:lnTo>
                <a:lnTo>
                  <a:pt x="3081778" y="275590"/>
                </a:lnTo>
                <a:lnTo>
                  <a:pt x="3080182" y="231217"/>
                </a:lnTo>
                <a:lnTo>
                  <a:pt x="3075396" y="188988"/>
                </a:lnTo>
                <a:lnTo>
                  <a:pt x="3067419" y="148902"/>
                </a:lnTo>
                <a:lnTo>
                  <a:pt x="3056251" y="110959"/>
                </a:lnTo>
                <a:lnTo>
                  <a:pt x="3026247" y="46340"/>
                </a:lnTo>
                <a:lnTo>
                  <a:pt x="3007888" y="20886"/>
                </a:lnTo>
                <a:lnTo>
                  <a:pt x="2987290" y="0"/>
                </a:lnTo>
                <a:close/>
              </a:path>
              <a:path w="3082290" h="551814">
                <a:moveTo>
                  <a:pt x="94484" y="0"/>
                </a:moveTo>
                <a:lnTo>
                  <a:pt x="55527" y="46340"/>
                </a:lnTo>
                <a:lnTo>
                  <a:pt x="25523" y="110959"/>
                </a:lnTo>
                <a:lnTo>
                  <a:pt x="14355" y="148902"/>
                </a:lnTo>
                <a:lnTo>
                  <a:pt x="6378" y="188988"/>
                </a:lnTo>
                <a:lnTo>
                  <a:pt x="1591" y="231217"/>
                </a:lnTo>
                <a:lnTo>
                  <a:pt x="0" y="275691"/>
                </a:lnTo>
                <a:lnTo>
                  <a:pt x="1591" y="319424"/>
                </a:lnTo>
                <a:lnTo>
                  <a:pt x="6378" y="361429"/>
                </a:lnTo>
                <a:lnTo>
                  <a:pt x="14355" y="401605"/>
                </a:lnTo>
                <a:lnTo>
                  <a:pt x="25523" y="439953"/>
                </a:lnTo>
                <a:lnTo>
                  <a:pt x="55527" y="505350"/>
                </a:lnTo>
                <a:lnTo>
                  <a:pt x="94484" y="551802"/>
                </a:lnTo>
                <a:lnTo>
                  <a:pt x="99437" y="543979"/>
                </a:lnTo>
                <a:lnTo>
                  <a:pt x="81746" y="522776"/>
                </a:lnTo>
                <a:lnTo>
                  <a:pt x="66210" y="497305"/>
                </a:lnTo>
                <a:lnTo>
                  <a:pt x="41652" y="433552"/>
                </a:lnTo>
                <a:lnTo>
                  <a:pt x="26396" y="357951"/>
                </a:lnTo>
                <a:lnTo>
                  <a:pt x="22596" y="317654"/>
                </a:lnTo>
                <a:lnTo>
                  <a:pt x="21335" y="275590"/>
                </a:lnTo>
                <a:lnTo>
                  <a:pt x="22596" y="232931"/>
                </a:lnTo>
                <a:lnTo>
                  <a:pt x="26396" y="192243"/>
                </a:lnTo>
                <a:lnTo>
                  <a:pt x="32744" y="153626"/>
                </a:lnTo>
                <a:lnTo>
                  <a:pt x="52913" y="83634"/>
                </a:lnTo>
                <a:lnTo>
                  <a:pt x="81818" y="29056"/>
                </a:lnTo>
                <a:lnTo>
                  <a:pt x="99437" y="7924"/>
                </a:lnTo>
                <a:lnTo>
                  <a:pt x="9448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9639300" y="5935726"/>
            <a:ext cx="99695" cy="551815"/>
          </a:xfrm>
          <a:custGeom>
            <a:avLst/>
            <a:gdLst/>
            <a:ahLst/>
            <a:cxnLst/>
            <a:rect l="l" t="t" r="r" b="b"/>
            <a:pathLst>
              <a:path w="99695" h="551814">
                <a:moveTo>
                  <a:pt x="4952" y="0"/>
                </a:moveTo>
                <a:lnTo>
                  <a:pt x="43910" y="46340"/>
                </a:lnTo>
                <a:lnTo>
                  <a:pt x="73914" y="110959"/>
                </a:lnTo>
                <a:lnTo>
                  <a:pt x="85082" y="148902"/>
                </a:lnTo>
                <a:lnTo>
                  <a:pt x="93059" y="188988"/>
                </a:lnTo>
                <a:lnTo>
                  <a:pt x="97845" y="231217"/>
                </a:lnTo>
                <a:lnTo>
                  <a:pt x="99441" y="275590"/>
                </a:lnTo>
                <a:lnTo>
                  <a:pt x="97845" y="319424"/>
                </a:lnTo>
                <a:lnTo>
                  <a:pt x="93059" y="361429"/>
                </a:lnTo>
                <a:lnTo>
                  <a:pt x="85082" y="401605"/>
                </a:lnTo>
                <a:lnTo>
                  <a:pt x="73914" y="439953"/>
                </a:lnTo>
                <a:lnTo>
                  <a:pt x="43910" y="505350"/>
                </a:lnTo>
                <a:lnTo>
                  <a:pt x="4952" y="551802"/>
                </a:lnTo>
                <a:lnTo>
                  <a:pt x="0" y="543979"/>
                </a:lnTo>
                <a:lnTo>
                  <a:pt x="17690" y="522776"/>
                </a:lnTo>
                <a:lnTo>
                  <a:pt x="33226" y="497305"/>
                </a:lnTo>
                <a:lnTo>
                  <a:pt x="57784" y="433552"/>
                </a:lnTo>
                <a:lnTo>
                  <a:pt x="73040" y="357951"/>
                </a:lnTo>
                <a:lnTo>
                  <a:pt x="76840" y="317654"/>
                </a:lnTo>
                <a:lnTo>
                  <a:pt x="78104" y="275691"/>
                </a:lnTo>
                <a:lnTo>
                  <a:pt x="76821" y="232931"/>
                </a:lnTo>
                <a:lnTo>
                  <a:pt x="72977" y="192243"/>
                </a:lnTo>
                <a:lnTo>
                  <a:pt x="66585" y="153626"/>
                </a:lnTo>
                <a:lnTo>
                  <a:pt x="46416" y="83634"/>
                </a:lnTo>
                <a:lnTo>
                  <a:pt x="17599" y="29056"/>
                </a:lnTo>
                <a:lnTo>
                  <a:pt x="0" y="7924"/>
                </a:lnTo>
                <a:lnTo>
                  <a:pt x="495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6656958" y="5935726"/>
            <a:ext cx="99695" cy="551815"/>
          </a:xfrm>
          <a:custGeom>
            <a:avLst/>
            <a:gdLst/>
            <a:ahLst/>
            <a:cxnLst/>
            <a:rect l="l" t="t" r="r" b="b"/>
            <a:pathLst>
              <a:path w="99695" h="551814">
                <a:moveTo>
                  <a:pt x="94488" y="0"/>
                </a:moveTo>
                <a:lnTo>
                  <a:pt x="99441" y="7924"/>
                </a:lnTo>
                <a:lnTo>
                  <a:pt x="81821" y="29056"/>
                </a:lnTo>
                <a:lnTo>
                  <a:pt x="66309" y="54292"/>
                </a:lnTo>
                <a:lnTo>
                  <a:pt x="41656" y="117081"/>
                </a:lnTo>
                <a:lnTo>
                  <a:pt x="26400" y="192243"/>
                </a:lnTo>
                <a:lnTo>
                  <a:pt x="22600" y="232931"/>
                </a:lnTo>
                <a:lnTo>
                  <a:pt x="21336" y="275691"/>
                </a:lnTo>
                <a:lnTo>
                  <a:pt x="22600" y="317654"/>
                </a:lnTo>
                <a:lnTo>
                  <a:pt x="26400" y="357951"/>
                </a:lnTo>
                <a:lnTo>
                  <a:pt x="32748" y="396583"/>
                </a:lnTo>
                <a:lnTo>
                  <a:pt x="52845" y="467564"/>
                </a:lnTo>
                <a:lnTo>
                  <a:pt x="81750" y="522776"/>
                </a:lnTo>
                <a:lnTo>
                  <a:pt x="99441" y="543979"/>
                </a:lnTo>
                <a:lnTo>
                  <a:pt x="94488" y="551802"/>
                </a:lnTo>
                <a:lnTo>
                  <a:pt x="55530" y="505350"/>
                </a:lnTo>
                <a:lnTo>
                  <a:pt x="25526" y="439953"/>
                </a:lnTo>
                <a:lnTo>
                  <a:pt x="14358" y="401605"/>
                </a:lnTo>
                <a:lnTo>
                  <a:pt x="6381" y="361429"/>
                </a:lnTo>
                <a:lnTo>
                  <a:pt x="1595" y="319424"/>
                </a:lnTo>
                <a:lnTo>
                  <a:pt x="0" y="275590"/>
                </a:lnTo>
                <a:lnTo>
                  <a:pt x="1595" y="231217"/>
                </a:lnTo>
                <a:lnTo>
                  <a:pt x="6381" y="188988"/>
                </a:lnTo>
                <a:lnTo>
                  <a:pt x="14358" y="148902"/>
                </a:lnTo>
                <a:lnTo>
                  <a:pt x="25526" y="110959"/>
                </a:lnTo>
                <a:lnTo>
                  <a:pt x="55530" y="46340"/>
                </a:lnTo>
                <a:lnTo>
                  <a:pt x="73890" y="20886"/>
                </a:lnTo>
                <a:lnTo>
                  <a:pt x="9448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6749795" y="6137147"/>
            <a:ext cx="142519" cy="133375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6769227" y="6166268"/>
            <a:ext cx="124078" cy="113537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6938771" y="6109715"/>
            <a:ext cx="157733" cy="163804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6958203" y="6139218"/>
            <a:ext cx="139319" cy="144919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7135368" y="6137147"/>
            <a:ext cx="147091" cy="133375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7159879" y="6170739"/>
            <a:ext cx="119380" cy="104775"/>
          </a:xfrm>
          <a:custGeom>
            <a:avLst/>
            <a:gdLst/>
            <a:ahLst/>
            <a:cxnLst/>
            <a:rect l="l" t="t" r="r" b="b"/>
            <a:pathLst>
              <a:path w="119379" h="104775">
                <a:moveTo>
                  <a:pt x="102469" y="12458"/>
                </a:moveTo>
                <a:lnTo>
                  <a:pt x="78231" y="12458"/>
                </a:lnTo>
                <a:lnTo>
                  <a:pt x="80899" y="13538"/>
                </a:lnTo>
                <a:lnTo>
                  <a:pt x="84200" y="17830"/>
                </a:lnTo>
                <a:lnTo>
                  <a:pt x="84963" y="21336"/>
                </a:lnTo>
                <a:lnTo>
                  <a:pt x="84875" y="29057"/>
                </a:lnTo>
                <a:lnTo>
                  <a:pt x="84709" y="30746"/>
                </a:lnTo>
                <a:lnTo>
                  <a:pt x="83693" y="37084"/>
                </a:lnTo>
                <a:lnTo>
                  <a:pt x="82550" y="41986"/>
                </a:lnTo>
                <a:lnTo>
                  <a:pt x="80899" y="48602"/>
                </a:lnTo>
                <a:lnTo>
                  <a:pt x="73914" y="75755"/>
                </a:lnTo>
                <a:lnTo>
                  <a:pt x="72771" y="82486"/>
                </a:lnTo>
                <a:lnTo>
                  <a:pt x="72836" y="92354"/>
                </a:lnTo>
                <a:lnTo>
                  <a:pt x="74041" y="96316"/>
                </a:lnTo>
                <a:lnTo>
                  <a:pt x="79628" y="102857"/>
                </a:lnTo>
                <a:lnTo>
                  <a:pt x="83185" y="104495"/>
                </a:lnTo>
                <a:lnTo>
                  <a:pt x="93599" y="104495"/>
                </a:lnTo>
                <a:lnTo>
                  <a:pt x="98805" y="103009"/>
                </a:lnTo>
                <a:lnTo>
                  <a:pt x="103250" y="100012"/>
                </a:lnTo>
                <a:lnTo>
                  <a:pt x="107823" y="97015"/>
                </a:lnTo>
                <a:lnTo>
                  <a:pt x="112946" y="92354"/>
                </a:lnTo>
                <a:lnTo>
                  <a:pt x="94234" y="92354"/>
                </a:lnTo>
                <a:lnTo>
                  <a:pt x="92710" y="91719"/>
                </a:lnTo>
                <a:lnTo>
                  <a:pt x="90931" y="89179"/>
                </a:lnTo>
                <a:lnTo>
                  <a:pt x="90424" y="87134"/>
                </a:lnTo>
                <a:lnTo>
                  <a:pt x="90424" y="81153"/>
                </a:lnTo>
                <a:lnTo>
                  <a:pt x="91440" y="75717"/>
                </a:lnTo>
                <a:lnTo>
                  <a:pt x="102235" y="32194"/>
                </a:lnTo>
                <a:lnTo>
                  <a:pt x="103124" y="26670"/>
                </a:lnTo>
                <a:lnTo>
                  <a:pt x="103250" y="14757"/>
                </a:lnTo>
                <a:lnTo>
                  <a:pt x="102469" y="12458"/>
                </a:lnTo>
                <a:close/>
              </a:path>
              <a:path w="119379" h="104775">
                <a:moveTo>
                  <a:pt x="45085" y="12141"/>
                </a:moveTo>
                <a:lnTo>
                  <a:pt x="24892" y="12141"/>
                </a:lnTo>
                <a:lnTo>
                  <a:pt x="26416" y="12776"/>
                </a:lnTo>
                <a:lnTo>
                  <a:pt x="28194" y="15316"/>
                </a:lnTo>
                <a:lnTo>
                  <a:pt x="28701" y="17360"/>
                </a:lnTo>
                <a:lnTo>
                  <a:pt x="28701" y="23837"/>
                </a:lnTo>
                <a:lnTo>
                  <a:pt x="27813" y="29057"/>
                </a:lnTo>
                <a:lnTo>
                  <a:pt x="26236" y="36042"/>
                </a:lnTo>
                <a:lnTo>
                  <a:pt x="10922" y="102806"/>
                </a:lnTo>
                <a:lnTo>
                  <a:pt x="29210" y="102806"/>
                </a:lnTo>
                <a:lnTo>
                  <a:pt x="39243" y="57061"/>
                </a:lnTo>
                <a:lnTo>
                  <a:pt x="40640" y="50507"/>
                </a:lnTo>
                <a:lnTo>
                  <a:pt x="42545" y="44996"/>
                </a:lnTo>
                <a:lnTo>
                  <a:pt x="44957" y="40513"/>
                </a:lnTo>
                <a:lnTo>
                  <a:pt x="47244" y="36042"/>
                </a:lnTo>
                <a:lnTo>
                  <a:pt x="50292" y="31432"/>
                </a:lnTo>
                <a:lnTo>
                  <a:pt x="52517" y="28740"/>
                </a:lnTo>
                <a:lnTo>
                  <a:pt x="43815" y="28740"/>
                </a:lnTo>
                <a:lnTo>
                  <a:pt x="42545" y="28308"/>
                </a:lnTo>
                <a:lnTo>
                  <a:pt x="44323" y="23736"/>
                </a:lnTo>
                <a:lnTo>
                  <a:pt x="45026" y="19900"/>
                </a:lnTo>
                <a:lnTo>
                  <a:pt x="45085" y="12141"/>
                </a:lnTo>
                <a:close/>
              </a:path>
              <a:path w="119379" h="104775">
                <a:moveTo>
                  <a:pt x="113029" y="79883"/>
                </a:moveTo>
                <a:lnTo>
                  <a:pt x="98298" y="92354"/>
                </a:lnTo>
                <a:lnTo>
                  <a:pt x="112946" y="92354"/>
                </a:lnTo>
                <a:lnTo>
                  <a:pt x="119125" y="85801"/>
                </a:lnTo>
                <a:lnTo>
                  <a:pt x="113029" y="79883"/>
                </a:lnTo>
                <a:close/>
              </a:path>
              <a:path w="119379" h="104775">
                <a:moveTo>
                  <a:pt x="89407" y="101"/>
                </a:moveTo>
                <a:lnTo>
                  <a:pt x="76200" y="101"/>
                </a:lnTo>
                <a:lnTo>
                  <a:pt x="69850" y="2438"/>
                </a:lnTo>
                <a:lnTo>
                  <a:pt x="43815" y="28740"/>
                </a:lnTo>
                <a:lnTo>
                  <a:pt x="52517" y="28740"/>
                </a:lnTo>
                <a:lnTo>
                  <a:pt x="54228" y="26670"/>
                </a:lnTo>
                <a:lnTo>
                  <a:pt x="58041" y="21917"/>
                </a:lnTo>
                <a:lnTo>
                  <a:pt x="61595" y="18364"/>
                </a:lnTo>
                <a:lnTo>
                  <a:pt x="68452" y="13639"/>
                </a:lnTo>
                <a:lnTo>
                  <a:pt x="71627" y="12458"/>
                </a:lnTo>
                <a:lnTo>
                  <a:pt x="102469" y="12458"/>
                </a:lnTo>
                <a:lnTo>
                  <a:pt x="101473" y="9525"/>
                </a:lnTo>
                <a:lnTo>
                  <a:pt x="97917" y="5753"/>
                </a:lnTo>
                <a:lnTo>
                  <a:pt x="94488" y="1981"/>
                </a:lnTo>
                <a:lnTo>
                  <a:pt x="89407" y="101"/>
                </a:lnTo>
                <a:close/>
              </a:path>
              <a:path w="119379" h="104775">
                <a:moveTo>
                  <a:pt x="35178" y="0"/>
                </a:moveTo>
                <a:lnTo>
                  <a:pt x="25400" y="0"/>
                </a:lnTo>
                <a:lnTo>
                  <a:pt x="20447" y="1422"/>
                </a:lnTo>
                <a:lnTo>
                  <a:pt x="16128" y="4279"/>
                </a:lnTo>
                <a:lnTo>
                  <a:pt x="11938" y="7124"/>
                </a:lnTo>
                <a:lnTo>
                  <a:pt x="6476" y="11938"/>
                </a:lnTo>
                <a:lnTo>
                  <a:pt x="0" y="18694"/>
                </a:lnTo>
                <a:lnTo>
                  <a:pt x="6096" y="24612"/>
                </a:lnTo>
                <a:lnTo>
                  <a:pt x="10287" y="19900"/>
                </a:lnTo>
                <a:lnTo>
                  <a:pt x="13589" y="16637"/>
                </a:lnTo>
                <a:lnTo>
                  <a:pt x="18415" y="13042"/>
                </a:lnTo>
                <a:lnTo>
                  <a:pt x="20700" y="12141"/>
                </a:lnTo>
                <a:lnTo>
                  <a:pt x="45085" y="12141"/>
                </a:lnTo>
                <a:lnTo>
                  <a:pt x="45080" y="11111"/>
                </a:lnTo>
                <a:lnTo>
                  <a:pt x="43815" y="7302"/>
                </a:lnTo>
                <a:lnTo>
                  <a:pt x="38735" y="1460"/>
                </a:lnTo>
                <a:lnTo>
                  <a:pt x="3517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7159879" y="6170739"/>
            <a:ext cx="119380" cy="104775"/>
          </a:xfrm>
          <a:custGeom>
            <a:avLst/>
            <a:gdLst/>
            <a:ahLst/>
            <a:cxnLst/>
            <a:rect l="l" t="t" r="r" b="b"/>
            <a:pathLst>
              <a:path w="119379" h="104775">
                <a:moveTo>
                  <a:pt x="30734" y="0"/>
                </a:moveTo>
                <a:lnTo>
                  <a:pt x="35178" y="0"/>
                </a:lnTo>
                <a:lnTo>
                  <a:pt x="38735" y="1460"/>
                </a:lnTo>
                <a:lnTo>
                  <a:pt x="41275" y="4381"/>
                </a:lnTo>
                <a:lnTo>
                  <a:pt x="43815" y="7302"/>
                </a:lnTo>
                <a:lnTo>
                  <a:pt x="45085" y="11125"/>
                </a:lnTo>
                <a:lnTo>
                  <a:pt x="45085" y="15849"/>
                </a:lnTo>
                <a:lnTo>
                  <a:pt x="45085" y="19583"/>
                </a:lnTo>
                <a:lnTo>
                  <a:pt x="44323" y="23736"/>
                </a:lnTo>
                <a:lnTo>
                  <a:pt x="42545" y="28308"/>
                </a:lnTo>
                <a:lnTo>
                  <a:pt x="43815" y="28740"/>
                </a:lnTo>
                <a:lnTo>
                  <a:pt x="76200" y="101"/>
                </a:lnTo>
                <a:lnTo>
                  <a:pt x="82803" y="101"/>
                </a:lnTo>
                <a:lnTo>
                  <a:pt x="89407" y="101"/>
                </a:lnTo>
                <a:lnTo>
                  <a:pt x="94488" y="1981"/>
                </a:lnTo>
                <a:lnTo>
                  <a:pt x="97917" y="5753"/>
                </a:lnTo>
                <a:lnTo>
                  <a:pt x="101473" y="9525"/>
                </a:lnTo>
                <a:lnTo>
                  <a:pt x="103250" y="14757"/>
                </a:lnTo>
                <a:lnTo>
                  <a:pt x="103250" y="21450"/>
                </a:lnTo>
                <a:lnTo>
                  <a:pt x="103250" y="25882"/>
                </a:lnTo>
                <a:lnTo>
                  <a:pt x="102235" y="32194"/>
                </a:lnTo>
                <a:lnTo>
                  <a:pt x="100202" y="40360"/>
                </a:lnTo>
                <a:lnTo>
                  <a:pt x="93345" y="68046"/>
                </a:lnTo>
                <a:lnTo>
                  <a:pt x="91440" y="75717"/>
                </a:lnTo>
                <a:lnTo>
                  <a:pt x="90424" y="81153"/>
                </a:lnTo>
                <a:lnTo>
                  <a:pt x="90424" y="84315"/>
                </a:lnTo>
                <a:lnTo>
                  <a:pt x="90424" y="87134"/>
                </a:lnTo>
                <a:lnTo>
                  <a:pt x="90931" y="89179"/>
                </a:lnTo>
                <a:lnTo>
                  <a:pt x="91821" y="90449"/>
                </a:lnTo>
                <a:lnTo>
                  <a:pt x="92710" y="91719"/>
                </a:lnTo>
                <a:lnTo>
                  <a:pt x="94234" y="92354"/>
                </a:lnTo>
                <a:lnTo>
                  <a:pt x="96139" y="92354"/>
                </a:lnTo>
                <a:lnTo>
                  <a:pt x="98298" y="92354"/>
                </a:lnTo>
                <a:lnTo>
                  <a:pt x="113029" y="79883"/>
                </a:lnTo>
                <a:lnTo>
                  <a:pt x="119125" y="85801"/>
                </a:lnTo>
                <a:lnTo>
                  <a:pt x="113029" y="92278"/>
                </a:lnTo>
                <a:lnTo>
                  <a:pt x="107823" y="97015"/>
                </a:lnTo>
                <a:lnTo>
                  <a:pt x="103250" y="100012"/>
                </a:lnTo>
                <a:lnTo>
                  <a:pt x="98805" y="103009"/>
                </a:lnTo>
                <a:lnTo>
                  <a:pt x="93599" y="104495"/>
                </a:lnTo>
                <a:lnTo>
                  <a:pt x="87884" y="104495"/>
                </a:lnTo>
                <a:lnTo>
                  <a:pt x="83185" y="104495"/>
                </a:lnTo>
                <a:lnTo>
                  <a:pt x="79628" y="102857"/>
                </a:lnTo>
                <a:lnTo>
                  <a:pt x="76835" y="99580"/>
                </a:lnTo>
                <a:lnTo>
                  <a:pt x="74041" y="96316"/>
                </a:lnTo>
                <a:lnTo>
                  <a:pt x="72771" y="92138"/>
                </a:lnTo>
                <a:lnTo>
                  <a:pt x="72771" y="87071"/>
                </a:lnTo>
                <a:lnTo>
                  <a:pt x="72771" y="82486"/>
                </a:lnTo>
                <a:lnTo>
                  <a:pt x="73914" y="75755"/>
                </a:lnTo>
                <a:lnTo>
                  <a:pt x="76200" y="66878"/>
                </a:lnTo>
                <a:lnTo>
                  <a:pt x="80899" y="48602"/>
                </a:lnTo>
                <a:lnTo>
                  <a:pt x="82550" y="41986"/>
                </a:lnTo>
                <a:lnTo>
                  <a:pt x="83693" y="37084"/>
                </a:lnTo>
                <a:lnTo>
                  <a:pt x="84200" y="33909"/>
                </a:lnTo>
                <a:lnTo>
                  <a:pt x="84709" y="30746"/>
                </a:lnTo>
                <a:lnTo>
                  <a:pt x="84963" y="28168"/>
                </a:lnTo>
                <a:lnTo>
                  <a:pt x="84963" y="26200"/>
                </a:lnTo>
                <a:lnTo>
                  <a:pt x="84963" y="21336"/>
                </a:lnTo>
                <a:lnTo>
                  <a:pt x="84200" y="17830"/>
                </a:lnTo>
                <a:lnTo>
                  <a:pt x="82550" y="15684"/>
                </a:lnTo>
                <a:lnTo>
                  <a:pt x="80899" y="13538"/>
                </a:lnTo>
                <a:lnTo>
                  <a:pt x="78231" y="12458"/>
                </a:lnTo>
                <a:lnTo>
                  <a:pt x="74675" y="12458"/>
                </a:lnTo>
                <a:lnTo>
                  <a:pt x="71627" y="12458"/>
                </a:lnTo>
                <a:lnTo>
                  <a:pt x="68452" y="13639"/>
                </a:lnTo>
                <a:lnTo>
                  <a:pt x="65024" y="16002"/>
                </a:lnTo>
                <a:lnTo>
                  <a:pt x="61595" y="18364"/>
                </a:lnTo>
                <a:lnTo>
                  <a:pt x="58039" y="21920"/>
                </a:lnTo>
                <a:lnTo>
                  <a:pt x="54228" y="26670"/>
                </a:lnTo>
                <a:lnTo>
                  <a:pt x="50292" y="31432"/>
                </a:lnTo>
                <a:lnTo>
                  <a:pt x="47244" y="36042"/>
                </a:lnTo>
                <a:lnTo>
                  <a:pt x="44957" y="40513"/>
                </a:lnTo>
                <a:lnTo>
                  <a:pt x="42545" y="44996"/>
                </a:lnTo>
                <a:lnTo>
                  <a:pt x="40640" y="50507"/>
                </a:lnTo>
                <a:lnTo>
                  <a:pt x="39243" y="57061"/>
                </a:lnTo>
                <a:lnTo>
                  <a:pt x="29210" y="102806"/>
                </a:lnTo>
                <a:lnTo>
                  <a:pt x="10922" y="102806"/>
                </a:lnTo>
                <a:lnTo>
                  <a:pt x="26289" y="35814"/>
                </a:lnTo>
                <a:lnTo>
                  <a:pt x="27813" y="29057"/>
                </a:lnTo>
                <a:lnTo>
                  <a:pt x="28701" y="23837"/>
                </a:lnTo>
                <a:lnTo>
                  <a:pt x="28701" y="20180"/>
                </a:lnTo>
                <a:lnTo>
                  <a:pt x="28701" y="17360"/>
                </a:lnTo>
                <a:lnTo>
                  <a:pt x="28194" y="15316"/>
                </a:lnTo>
                <a:lnTo>
                  <a:pt x="27304" y="14046"/>
                </a:lnTo>
                <a:lnTo>
                  <a:pt x="26416" y="12776"/>
                </a:lnTo>
                <a:lnTo>
                  <a:pt x="24892" y="12141"/>
                </a:lnTo>
                <a:lnTo>
                  <a:pt x="22987" y="12141"/>
                </a:lnTo>
                <a:lnTo>
                  <a:pt x="20700" y="12141"/>
                </a:lnTo>
                <a:lnTo>
                  <a:pt x="18415" y="13042"/>
                </a:lnTo>
                <a:lnTo>
                  <a:pt x="16001" y="14846"/>
                </a:lnTo>
                <a:lnTo>
                  <a:pt x="13589" y="16637"/>
                </a:lnTo>
                <a:lnTo>
                  <a:pt x="10287" y="19900"/>
                </a:lnTo>
                <a:lnTo>
                  <a:pt x="6096" y="24612"/>
                </a:lnTo>
                <a:lnTo>
                  <a:pt x="0" y="18694"/>
                </a:lnTo>
                <a:lnTo>
                  <a:pt x="25400" y="0"/>
                </a:lnTo>
                <a:lnTo>
                  <a:pt x="3073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7263383" y="6214870"/>
            <a:ext cx="60252" cy="83097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7287894" y="6249034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0099" y="0"/>
                </a:moveTo>
                <a:lnTo>
                  <a:pt x="11683" y="0"/>
                </a:lnTo>
                <a:lnTo>
                  <a:pt x="12191" y="5206"/>
                </a:lnTo>
                <a:lnTo>
                  <a:pt x="12302" y="9791"/>
                </a:lnTo>
                <a:lnTo>
                  <a:pt x="12319" y="21056"/>
                </a:lnTo>
                <a:lnTo>
                  <a:pt x="12064" y="25399"/>
                </a:lnTo>
                <a:lnTo>
                  <a:pt x="11302" y="28841"/>
                </a:lnTo>
                <a:lnTo>
                  <a:pt x="10668" y="32296"/>
                </a:lnTo>
                <a:lnTo>
                  <a:pt x="0" y="47231"/>
                </a:lnTo>
                <a:lnTo>
                  <a:pt x="5714" y="53682"/>
                </a:lnTo>
                <a:lnTo>
                  <a:pt x="30733" y="24015"/>
                </a:lnTo>
                <a:lnTo>
                  <a:pt x="31623" y="19507"/>
                </a:lnTo>
                <a:lnTo>
                  <a:pt x="31623" y="9791"/>
                </a:lnTo>
                <a:lnTo>
                  <a:pt x="31114" y="4927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7287894" y="6249034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11683" y="0"/>
                </a:moveTo>
                <a:lnTo>
                  <a:pt x="30099" y="0"/>
                </a:lnTo>
                <a:lnTo>
                  <a:pt x="31114" y="4927"/>
                </a:lnTo>
                <a:lnTo>
                  <a:pt x="31623" y="9791"/>
                </a:lnTo>
                <a:lnTo>
                  <a:pt x="31623" y="14579"/>
                </a:lnTo>
                <a:lnTo>
                  <a:pt x="31623" y="19507"/>
                </a:lnTo>
                <a:lnTo>
                  <a:pt x="30733" y="24015"/>
                </a:lnTo>
                <a:lnTo>
                  <a:pt x="29082" y="28105"/>
                </a:lnTo>
                <a:lnTo>
                  <a:pt x="27431" y="32194"/>
                </a:lnTo>
                <a:lnTo>
                  <a:pt x="24637" y="36258"/>
                </a:lnTo>
                <a:lnTo>
                  <a:pt x="20954" y="40309"/>
                </a:lnTo>
                <a:lnTo>
                  <a:pt x="17272" y="44361"/>
                </a:lnTo>
                <a:lnTo>
                  <a:pt x="12191" y="48818"/>
                </a:lnTo>
                <a:lnTo>
                  <a:pt x="5714" y="53682"/>
                </a:lnTo>
                <a:lnTo>
                  <a:pt x="0" y="47231"/>
                </a:lnTo>
                <a:lnTo>
                  <a:pt x="3555" y="43853"/>
                </a:lnTo>
                <a:lnTo>
                  <a:pt x="6223" y="40805"/>
                </a:lnTo>
                <a:lnTo>
                  <a:pt x="7874" y="38087"/>
                </a:lnTo>
                <a:lnTo>
                  <a:pt x="9398" y="35382"/>
                </a:lnTo>
                <a:lnTo>
                  <a:pt x="10668" y="32296"/>
                </a:lnTo>
                <a:lnTo>
                  <a:pt x="11302" y="28841"/>
                </a:lnTo>
                <a:lnTo>
                  <a:pt x="12064" y="25399"/>
                </a:lnTo>
                <a:lnTo>
                  <a:pt x="12319" y="21056"/>
                </a:lnTo>
                <a:lnTo>
                  <a:pt x="12319" y="15849"/>
                </a:lnTo>
                <a:lnTo>
                  <a:pt x="12319" y="10490"/>
                </a:lnTo>
                <a:lnTo>
                  <a:pt x="12191" y="5206"/>
                </a:lnTo>
                <a:lnTo>
                  <a:pt x="116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7341107" y="6170676"/>
            <a:ext cx="550926" cy="41986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7364603" y="6204965"/>
            <a:ext cx="523240" cy="13970"/>
          </a:xfrm>
          <a:custGeom>
            <a:avLst/>
            <a:gdLst/>
            <a:ahLst/>
            <a:cxnLst/>
            <a:rect l="l" t="t" r="r" b="b"/>
            <a:pathLst>
              <a:path w="523240" h="13970">
                <a:moveTo>
                  <a:pt x="0" y="13716"/>
                </a:moveTo>
                <a:lnTo>
                  <a:pt x="522731" y="13716"/>
                </a:lnTo>
                <a:lnTo>
                  <a:pt x="522731" y="0"/>
                </a:lnTo>
                <a:lnTo>
                  <a:pt x="0" y="0"/>
                </a:lnTo>
                <a:lnTo>
                  <a:pt x="0" y="1371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7360031" y="6200394"/>
            <a:ext cx="532130" cy="22860"/>
          </a:xfrm>
          <a:custGeom>
            <a:avLst/>
            <a:gdLst/>
            <a:ahLst/>
            <a:cxnLst/>
            <a:rect l="l" t="t" r="r" b="b"/>
            <a:pathLst>
              <a:path w="532129" h="22860">
                <a:moveTo>
                  <a:pt x="0" y="22859"/>
                </a:moveTo>
                <a:lnTo>
                  <a:pt x="531876" y="22859"/>
                </a:lnTo>
                <a:lnTo>
                  <a:pt x="531876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7543800" y="5974079"/>
            <a:ext cx="142519" cy="133375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7563231" y="6003201"/>
            <a:ext cx="124079" cy="113538"/>
          </a:xfrm>
          <a:prstGeom prst="rect">
            <a:avLst/>
          </a:prstGeom>
          <a:blipFill>
            <a:blip r:embed="rId1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7351776" y="6281928"/>
            <a:ext cx="142519" cy="133375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7371206" y="6311049"/>
            <a:ext cx="124079" cy="113537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7542276" y="6254496"/>
            <a:ext cx="157733" cy="163804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7561706" y="6283998"/>
            <a:ext cx="139319" cy="144932"/>
          </a:xfrm>
          <a:prstGeom prst="rect">
            <a:avLst/>
          </a:prstGeom>
          <a:blipFill>
            <a:blip r:embed="rId1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7737347" y="6281928"/>
            <a:ext cx="147091" cy="133375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7757286" y="6310947"/>
            <a:ext cx="128270" cy="113639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7906511" y="6096000"/>
            <a:ext cx="172948" cy="171450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7925434" y="6124740"/>
            <a:ext cx="154559" cy="153377"/>
          </a:xfrm>
          <a:prstGeom prst="rect">
            <a:avLst/>
          </a:prstGeom>
          <a:blipFill>
            <a:blip r:embed="rId1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8125968" y="6109715"/>
            <a:ext cx="157733" cy="163804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8145398" y="6139218"/>
            <a:ext cx="139319" cy="144919"/>
          </a:xfrm>
          <a:prstGeom prst="rect">
            <a:avLst/>
          </a:prstGeom>
          <a:blipFill>
            <a:blip r:embed="rId1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8321040" y="6170676"/>
            <a:ext cx="550926" cy="41986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8344534" y="6204965"/>
            <a:ext cx="523240" cy="13970"/>
          </a:xfrm>
          <a:custGeom>
            <a:avLst/>
            <a:gdLst/>
            <a:ahLst/>
            <a:cxnLst/>
            <a:rect l="l" t="t" r="r" b="b"/>
            <a:pathLst>
              <a:path w="523240" h="13970">
                <a:moveTo>
                  <a:pt x="0" y="13716"/>
                </a:moveTo>
                <a:lnTo>
                  <a:pt x="522731" y="13716"/>
                </a:lnTo>
                <a:lnTo>
                  <a:pt x="522731" y="0"/>
                </a:lnTo>
                <a:lnTo>
                  <a:pt x="0" y="0"/>
                </a:lnTo>
                <a:lnTo>
                  <a:pt x="0" y="1371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8339963" y="6200394"/>
            <a:ext cx="532130" cy="22860"/>
          </a:xfrm>
          <a:custGeom>
            <a:avLst/>
            <a:gdLst/>
            <a:ahLst/>
            <a:cxnLst/>
            <a:rect l="l" t="t" r="r" b="b"/>
            <a:pathLst>
              <a:path w="532129" h="22860">
                <a:moveTo>
                  <a:pt x="0" y="22859"/>
                </a:moveTo>
                <a:lnTo>
                  <a:pt x="531876" y="22859"/>
                </a:lnTo>
                <a:lnTo>
                  <a:pt x="531876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8519159" y="5974079"/>
            <a:ext cx="147091" cy="133375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8539098" y="6003099"/>
            <a:ext cx="128270" cy="113639"/>
          </a:xfrm>
          <a:prstGeom prst="rect">
            <a:avLst/>
          </a:prstGeom>
          <a:blipFill>
            <a:blip r:embed="rId1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8331707" y="6281928"/>
            <a:ext cx="142519" cy="133375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8351139" y="6311049"/>
            <a:ext cx="124079" cy="113537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8520683" y="6254496"/>
            <a:ext cx="157733" cy="163804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8540115" y="6283998"/>
            <a:ext cx="139319" cy="144932"/>
          </a:xfrm>
          <a:prstGeom prst="rect">
            <a:avLst/>
          </a:prstGeom>
          <a:blipFill>
            <a:blip r:embed="rId1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8717280" y="6281928"/>
            <a:ext cx="147091" cy="133375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8737218" y="6310947"/>
            <a:ext cx="128270" cy="113639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8878823" y="6170676"/>
            <a:ext cx="758190" cy="41986"/>
          </a:xfrm>
          <a:prstGeom prst="rect">
            <a:avLst/>
          </a:prstGeom>
          <a:blipFill>
            <a:blip r:embed="rId1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8902318" y="6204965"/>
            <a:ext cx="730250" cy="13970"/>
          </a:xfrm>
          <a:custGeom>
            <a:avLst/>
            <a:gdLst/>
            <a:ahLst/>
            <a:cxnLst/>
            <a:rect l="l" t="t" r="r" b="b"/>
            <a:pathLst>
              <a:path w="730250" h="13970">
                <a:moveTo>
                  <a:pt x="0" y="13716"/>
                </a:moveTo>
                <a:lnTo>
                  <a:pt x="729996" y="13716"/>
                </a:lnTo>
                <a:lnTo>
                  <a:pt x="729996" y="0"/>
                </a:lnTo>
                <a:lnTo>
                  <a:pt x="0" y="0"/>
                </a:lnTo>
                <a:lnTo>
                  <a:pt x="0" y="1371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8897746" y="6200394"/>
            <a:ext cx="739140" cy="22860"/>
          </a:xfrm>
          <a:custGeom>
            <a:avLst/>
            <a:gdLst/>
            <a:ahLst/>
            <a:cxnLst/>
            <a:rect l="l" t="t" r="r" b="b"/>
            <a:pathLst>
              <a:path w="739140" h="22860">
                <a:moveTo>
                  <a:pt x="0" y="22859"/>
                </a:moveTo>
                <a:lnTo>
                  <a:pt x="739140" y="22859"/>
                </a:lnTo>
                <a:lnTo>
                  <a:pt x="739140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8880347" y="5903976"/>
            <a:ext cx="165379" cy="224802"/>
          </a:xfrm>
          <a:prstGeom prst="rect">
            <a:avLst/>
          </a:prstGeom>
          <a:blipFill>
            <a:blip r:embed="rId1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8905113" y="5937935"/>
            <a:ext cx="137160" cy="196850"/>
          </a:xfrm>
          <a:custGeom>
            <a:avLst/>
            <a:gdLst/>
            <a:ahLst/>
            <a:cxnLst/>
            <a:rect l="l" t="t" r="r" b="b"/>
            <a:pathLst>
              <a:path w="137159" h="196850">
                <a:moveTo>
                  <a:pt x="134492" y="0"/>
                </a:moveTo>
                <a:lnTo>
                  <a:pt x="3936" y="0"/>
                </a:lnTo>
                <a:lnTo>
                  <a:pt x="3936" y="6019"/>
                </a:lnTo>
                <a:lnTo>
                  <a:pt x="65277" y="101015"/>
                </a:lnTo>
                <a:lnTo>
                  <a:pt x="0" y="190728"/>
                </a:lnTo>
                <a:lnTo>
                  <a:pt x="0" y="196646"/>
                </a:lnTo>
                <a:lnTo>
                  <a:pt x="133984" y="196646"/>
                </a:lnTo>
                <a:lnTo>
                  <a:pt x="135183" y="176364"/>
                </a:lnTo>
                <a:lnTo>
                  <a:pt x="28066" y="176364"/>
                </a:lnTo>
                <a:lnTo>
                  <a:pt x="85725" y="97104"/>
                </a:lnTo>
                <a:lnTo>
                  <a:pt x="85725" y="89077"/>
                </a:lnTo>
                <a:lnTo>
                  <a:pt x="34289" y="10985"/>
                </a:lnTo>
                <a:lnTo>
                  <a:pt x="134492" y="10985"/>
                </a:lnTo>
                <a:lnTo>
                  <a:pt x="134492" y="0"/>
                </a:lnTo>
                <a:close/>
              </a:path>
              <a:path w="137159" h="196850">
                <a:moveTo>
                  <a:pt x="137032" y="145084"/>
                </a:moveTo>
                <a:lnTo>
                  <a:pt x="124713" y="145084"/>
                </a:lnTo>
                <a:lnTo>
                  <a:pt x="123570" y="151003"/>
                </a:lnTo>
                <a:lnTo>
                  <a:pt x="122427" y="155790"/>
                </a:lnTo>
                <a:lnTo>
                  <a:pt x="120141" y="163118"/>
                </a:lnTo>
                <a:lnTo>
                  <a:pt x="118871" y="165989"/>
                </a:lnTo>
                <a:lnTo>
                  <a:pt x="117475" y="168059"/>
                </a:lnTo>
                <a:lnTo>
                  <a:pt x="116204" y="170141"/>
                </a:lnTo>
                <a:lnTo>
                  <a:pt x="114807" y="171767"/>
                </a:lnTo>
                <a:lnTo>
                  <a:pt x="113156" y="172923"/>
                </a:lnTo>
                <a:lnTo>
                  <a:pt x="111632" y="174091"/>
                </a:lnTo>
                <a:lnTo>
                  <a:pt x="109727" y="174955"/>
                </a:lnTo>
                <a:lnTo>
                  <a:pt x="107441" y="175514"/>
                </a:lnTo>
                <a:lnTo>
                  <a:pt x="105282" y="176072"/>
                </a:lnTo>
                <a:lnTo>
                  <a:pt x="101980" y="176364"/>
                </a:lnTo>
                <a:lnTo>
                  <a:pt x="135183" y="176364"/>
                </a:lnTo>
                <a:lnTo>
                  <a:pt x="137032" y="145084"/>
                </a:lnTo>
                <a:close/>
              </a:path>
              <a:path w="137159" h="196850">
                <a:moveTo>
                  <a:pt x="134492" y="10985"/>
                </a:moveTo>
                <a:lnTo>
                  <a:pt x="96900" y="10985"/>
                </a:lnTo>
                <a:lnTo>
                  <a:pt x="99948" y="11328"/>
                </a:lnTo>
                <a:lnTo>
                  <a:pt x="104393" y="12661"/>
                </a:lnTo>
                <a:lnTo>
                  <a:pt x="106425" y="13652"/>
                </a:lnTo>
                <a:lnTo>
                  <a:pt x="108076" y="14947"/>
                </a:lnTo>
                <a:lnTo>
                  <a:pt x="109854" y="16256"/>
                </a:lnTo>
                <a:lnTo>
                  <a:pt x="123062" y="47015"/>
                </a:lnTo>
                <a:lnTo>
                  <a:pt x="134492" y="47015"/>
                </a:lnTo>
                <a:lnTo>
                  <a:pt x="134492" y="1098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8905113" y="5937935"/>
            <a:ext cx="137160" cy="196850"/>
          </a:xfrm>
          <a:custGeom>
            <a:avLst/>
            <a:gdLst/>
            <a:ahLst/>
            <a:cxnLst/>
            <a:rect l="l" t="t" r="r" b="b"/>
            <a:pathLst>
              <a:path w="137159" h="196850">
                <a:moveTo>
                  <a:pt x="3936" y="0"/>
                </a:moveTo>
                <a:lnTo>
                  <a:pt x="134492" y="0"/>
                </a:lnTo>
                <a:lnTo>
                  <a:pt x="134492" y="47015"/>
                </a:lnTo>
                <a:lnTo>
                  <a:pt x="123062" y="47015"/>
                </a:lnTo>
                <a:lnTo>
                  <a:pt x="121284" y="40335"/>
                </a:lnTo>
                <a:lnTo>
                  <a:pt x="119633" y="34874"/>
                </a:lnTo>
                <a:lnTo>
                  <a:pt x="108076" y="14947"/>
                </a:lnTo>
                <a:lnTo>
                  <a:pt x="106425" y="13652"/>
                </a:lnTo>
                <a:lnTo>
                  <a:pt x="104393" y="12661"/>
                </a:lnTo>
                <a:lnTo>
                  <a:pt x="102107" y="11988"/>
                </a:lnTo>
                <a:lnTo>
                  <a:pt x="99948" y="11328"/>
                </a:lnTo>
                <a:lnTo>
                  <a:pt x="96900" y="10985"/>
                </a:lnTo>
                <a:lnTo>
                  <a:pt x="93217" y="10985"/>
                </a:lnTo>
                <a:lnTo>
                  <a:pt x="34289" y="10985"/>
                </a:lnTo>
                <a:lnTo>
                  <a:pt x="85725" y="89077"/>
                </a:lnTo>
                <a:lnTo>
                  <a:pt x="85725" y="97104"/>
                </a:lnTo>
                <a:lnTo>
                  <a:pt x="28066" y="176364"/>
                </a:lnTo>
                <a:lnTo>
                  <a:pt x="97662" y="176364"/>
                </a:lnTo>
                <a:lnTo>
                  <a:pt x="101980" y="176364"/>
                </a:lnTo>
                <a:lnTo>
                  <a:pt x="105282" y="176072"/>
                </a:lnTo>
                <a:lnTo>
                  <a:pt x="107441" y="175514"/>
                </a:lnTo>
                <a:lnTo>
                  <a:pt x="109727" y="174955"/>
                </a:lnTo>
                <a:lnTo>
                  <a:pt x="111632" y="174091"/>
                </a:lnTo>
                <a:lnTo>
                  <a:pt x="113156" y="172923"/>
                </a:lnTo>
                <a:lnTo>
                  <a:pt x="114807" y="171767"/>
                </a:lnTo>
                <a:lnTo>
                  <a:pt x="116204" y="170141"/>
                </a:lnTo>
                <a:lnTo>
                  <a:pt x="117475" y="168059"/>
                </a:lnTo>
                <a:lnTo>
                  <a:pt x="118871" y="165989"/>
                </a:lnTo>
                <a:lnTo>
                  <a:pt x="120141" y="163118"/>
                </a:lnTo>
                <a:lnTo>
                  <a:pt x="121284" y="159448"/>
                </a:lnTo>
                <a:lnTo>
                  <a:pt x="122427" y="155790"/>
                </a:lnTo>
                <a:lnTo>
                  <a:pt x="123570" y="151003"/>
                </a:lnTo>
                <a:lnTo>
                  <a:pt x="124713" y="145084"/>
                </a:lnTo>
                <a:lnTo>
                  <a:pt x="137032" y="145084"/>
                </a:lnTo>
                <a:lnTo>
                  <a:pt x="133984" y="196646"/>
                </a:lnTo>
                <a:lnTo>
                  <a:pt x="0" y="196646"/>
                </a:lnTo>
                <a:lnTo>
                  <a:pt x="0" y="190728"/>
                </a:lnTo>
                <a:lnTo>
                  <a:pt x="65277" y="101015"/>
                </a:lnTo>
                <a:lnTo>
                  <a:pt x="3936" y="6019"/>
                </a:lnTo>
                <a:lnTo>
                  <a:pt x="393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9044940" y="6009132"/>
            <a:ext cx="66294" cy="137947"/>
          </a:xfrm>
          <a:prstGeom prst="rect">
            <a:avLst/>
          </a:prstGeom>
          <a:blipFill>
            <a:blip r:embed="rId1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9064497" y="6037630"/>
            <a:ext cx="159482" cy="119964"/>
          </a:xfrm>
          <a:prstGeom prst="rect">
            <a:avLst/>
          </a:prstGeom>
          <a:blipFill>
            <a:blip r:embed="rId1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9130283" y="6117272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4" h="12064">
                <a:moveTo>
                  <a:pt x="0" y="11836"/>
                </a:moveTo>
                <a:lnTo>
                  <a:pt x="89154" y="11836"/>
                </a:lnTo>
                <a:lnTo>
                  <a:pt x="89154" y="0"/>
                </a:lnTo>
                <a:lnTo>
                  <a:pt x="0" y="0"/>
                </a:lnTo>
                <a:lnTo>
                  <a:pt x="0" y="1183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9130283" y="6083604"/>
            <a:ext cx="89535" cy="12065"/>
          </a:xfrm>
          <a:custGeom>
            <a:avLst/>
            <a:gdLst/>
            <a:ahLst/>
            <a:cxnLst/>
            <a:rect l="l" t="t" r="r" b="b"/>
            <a:pathLst>
              <a:path w="89534" h="12064">
                <a:moveTo>
                  <a:pt x="0" y="11836"/>
                </a:moveTo>
                <a:lnTo>
                  <a:pt x="89154" y="11836"/>
                </a:lnTo>
                <a:lnTo>
                  <a:pt x="89154" y="0"/>
                </a:lnTo>
                <a:lnTo>
                  <a:pt x="0" y="0"/>
                </a:lnTo>
                <a:lnTo>
                  <a:pt x="0" y="1183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9125711" y="6112700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89">
                <a:moveTo>
                  <a:pt x="0" y="20980"/>
                </a:moveTo>
                <a:lnTo>
                  <a:pt x="98298" y="20980"/>
                </a:lnTo>
                <a:lnTo>
                  <a:pt x="98298" y="0"/>
                </a:lnTo>
                <a:lnTo>
                  <a:pt x="0" y="0"/>
                </a:lnTo>
                <a:lnTo>
                  <a:pt x="0" y="2098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9125711" y="6079032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89">
                <a:moveTo>
                  <a:pt x="0" y="20980"/>
                </a:moveTo>
                <a:lnTo>
                  <a:pt x="98298" y="20980"/>
                </a:lnTo>
                <a:lnTo>
                  <a:pt x="98298" y="0"/>
                </a:lnTo>
                <a:lnTo>
                  <a:pt x="0" y="0"/>
                </a:lnTo>
                <a:lnTo>
                  <a:pt x="0" y="2098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9223247" y="6018276"/>
            <a:ext cx="93725" cy="127228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9247251" y="6051956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40" h="99695">
                <a:moveTo>
                  <a:pt x="42418" y="18262"/>
                </a:moveTo>
                <a:lnTo>
                  <a:pt x="24383" y="18262"/>
                </a:lnTo>
                <a:lnTo>
                  <a:pt x="25526" y="18669"/>
                </a:lnTo>
                <a:lnTo>
                  <a:pt x="27050" y="20320"/>
                </a:lnTo>
                <a:lnTo>
                  <a:pt x="27204" y="20891"/>
                </a:lnTo>
                <a:lnTo>
                  <a:pt x="27304" y="82461"/>
                </a:lnTo>
                <a:lnTo>
                  <a:pt x="27177" y="83654"/>
                </a:lnTo>
                <a:lnTo>
                  <a:pt x="4191" y="92938"/>
                </a:lnTo>
                <a:lnTo>
                  <a:pt x="4191" y="99669"/>
                </a:lnTo>
                <a:lnTo>
                  <a:pt x="65531" y="99669"/>
                </a:lnTo>
                <a:lnTo>
                  <a:pt x="65531" y="92938"/>
                </a:lnTo>
                <a:lnTo>
                  <a:pt x="62483" y="92887"/>
                </a:lnTo>
                <a:lnTo>
                  <a:pt x="59690" y="92798"/>
                </a:lnTo>
                <a:lnTo>
                  <a:pt x="45339" y="89839"/>
                </a:lnTo>
                <a:lnTo>
                  <a:pt x="44830" y="89433"/>
                </a:lnTo>
                <a:lnTo>
                  <a:pt x="42444" y="82461"/>
                </a:lnTo>
                <a:lnTo>
                  <a:pt x="42418" y="18262"/>
                </a:lnTo>
                <a:close/>
              </a:path>
              <a:path w="66040" h="99695">
                <a:moveTo>
                  <a:pt x="42799" y="0"/>
                </a:moveTo>
                <a:lnTo>
                  <a:pt x="37973" y="0"/>
                </a:lnTo>
                <a:lnTo>
                  <a:pt x="0" y="20891"/>
                </a:lnTo>
                <a:lnTo>
                  <a:pt x="634" y="22123"/>
                </a:lnTo>
                <a:lnTo>
                  <a:pt x="1143" y="23342"/>
                </a:lnTo>
                <a:lnTo>
                  <a:pt x="1777" y="24523"/>
                </a:lnTo>
                <a:lnTo>
                  <a:pt x="2285" y="25717"/>
                </a:lnTo>
                <a:lnTo>
                  <a:pt x="3555" y="28092"/>
                </a:lnTo>
                <a:lnTo>
                  <a:pt x="8635" y="24841"/>
                </a:lnTo>
                <a:lnTo>
                  <a:pt x="12700" y="22390"/>
                </a:lnTo>
                <a:lnTo>
                  <a:pt x="15875" y="20739"/>
                </a:lnTo>
                <a:lnTo>
                  <a:pt x="18923" y="19088"/>
                </a:lnTo>
                <a:lnTo>
                  <a:pt x="21335" y="18262"/>
                </a:lnTo>
                <a:lnTo>
                  <a:pt x="42418" y="18262"/>
                </a:lnTo>
                <a:lnTo>
                  <a:pt x="42545" y="5372"/>
                </a:lnTo>
                <a:lnTo>
                  <a:pt x="427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9247251" y="6051956"/>
            <a:ext cx="66040" cy="99695"/>
          </a:xfrm>
          <a:custGeom>
            <a:avLst/>
            <a:gdLst/>
            <a:ahLst/>
            <a:cxnLst/>
            <a:rect l="l" t="t" r="r" b="b"/>
            <a:pathLst>
              <a:path w="66040" h="99695">
                <a:moveTo>
                  <a:pt x="37973" y="0"/>
                </a:moveTo>
                <a:lnTo>
                  <a:pt x="42799" y="0"/>
                </a:lnTo>
                <a:lnTo>
                  <a:pt x="42672" y="2832"/>
                </a:lnTo>
                <a:lnTo>
                  <a:pt x="42545" y="5372"/>
                </a:lnTo>
                <a:lnTo>
                  <a:pt x="42545" y="7620"/>
                </a:lnTo>
                <a:lnTo>
                  <a:pt x="42418" y="9867"/>
                </a:lnTo>
                <a:lnTo>
                  <a:pt x="42418" y="12039"/>
                </a:lnTo>
                <a:lnTo>
                  <a:pt x="42418" y="14160"/>
                </a:lnTo>
                <a:lnTo>
                  <a:pt x="42418" y="82219"/>
                </a:lnTo>
                <a:lnTo>
                  <a:pt x="42545" y="83388"/>
                </a:lnTo>
                <a:lnTo>
                  <a:pt x="42672" y="84543"/>
                </a:lnTo>
                <a:lnTo>
                  <a:pt x="42799" y="85521"/>
                </a:lnTo>
                <a:lnTo>
                  <a:pt x="43052" y="86321"/>
                </a:lnTo>
                <a:lnTo>
                  <a:pt x="43306" y="87122"/>
                </a:lnTo>
                <a:lnTo>
                  <a:pt x="45339" y="89839"/>
                </a:lnTo>
                <a:lnTo>
                  <a:pt x="45974" y="90462"/>
                </a:lnTo>
                <a:lnTo>
                  <a:pt x="46735" y="90944"/>
                </a:lnTo>
                <a:lnTo>
                  <a:pt x="47751" y="91274"/>
                </a:lnTo>
                <a:lnTo>
                  <a:pt x="48768" y="91617"/>
                </a:lnTo>
                <a:lnTo>
                  <a:pt x="57530" y="92671"/>
                </a:lnTo>
                <a:lnTo>
                  <a:pt x="59690" y="92798"/>
                </a:lnTo>
                <a:lnTo>
                  <a:pt x="62483" y="92887"/>
                </a:lnTo>
                <a:lnTo>
                  <a:pt x="65531" y="92938"/>
                </a:lnTo>
                <a:lnTo>
                  <a:pt x="65531" y="99669"/>
                </a:lnTo>
                <a:lnTo>
                  <a:pt x="4191" y="99669"/>
                </a:lnTo>
                <a:lnTo>
                  <a:pt x="4191" y="92938"/>
                </a:lnTo>
                <a:lnTo>
                  <a:pt x="7239" y="92837"/>
                </a:lnTo>
                <a:lnTo>
                  <a:pt x="9778" y="92722"/>
                </a:lnTo>
                <a:lnTo>
                  <a:pt x="11938" y="92595"/>
                </a:lnTo>
                <a:lnTo>
                  <a:pt x="14097" y="92468"/>
                </a:lnTo>
                <a:lnTo>
                  <a:pt x="15875" y="92278"/>
                </a:lnTo>
                <a:lnTo>
                  <a:pt x="17399" y="92049"/>
                </a:lnTo>
                <a:lnTo>
                  <a:pt x="18923" y="91821"/>
                </a:lnTo>
                <a:lnTo>
                  <a:pt x="20066" y="91554"/>
                </a:lnTo>
                <a:lnTo>
                  <a:pt x="20954" y="91274"/>
                </a:lnTo>
                <a:lnTo>
                  <a:pt x="21844" y="90995"/>
                </a:lnTo>
                <a:lnTo>
                  <a:pt x="25146" y="88722"/>
                </a:lnTo>
                <a:lnTo>
                  <a:pt x="25653" y="88176"/>
                </a:lnTo>
                <a:lnTo>
                  <a:pt x="26162" y="87503"/>
                </a:lnTo>
                <a:lnTo>
                  <a:pt x="26416" y="86677"/>
                </a:lnTo>
                <a:lnTo>
                  <a:pt x="26670" y="85852"/>
                </a:lnTo>
                <a:lnTo>
                  <a:pt x="26924" y="84836"/>
                </a:lnTo>
                <a:lnTo>
                  <a:pt x="27177" y="83654"/>
                </a:lnTo>
                <a:lnTo>
                  <a:pt x="27304" y="82461"/>
                </a:lnTo>
                <a:lnTo>
                  <a:pt x="27431" y="81000"/>
                </a:lnTo>
                <a:lnTo>
                  <a:pt x="27431" y="79248"/>
                </a:lnTo>
                <a:lnTo>
                  <a:pt x="27431" y="23749"/>
                </a:lnTo>
                <a:lnTo>
                  <a:pt x="27431" y="21742"/>
                </a:lnTo>
                <a:lnTo>
                  <a:pt x="27050" y="20320"/>
                </a:lnTo>
                <a:lnTo>
                  <a:pt x="26289" y="19494"/>
                </a:lnTo>
                <a:lnTo>
                  <a:pt x="25526" y="18669"/>
                </a:lnTo>
                <a:lnTo>
                  <a:pt x="24383" y="18262"/>
                </a:lnTo>
                <a:lnTo>
                  <a:pt x="22987" y="18262"/>
                </a:lnTo>
                <a:lnTo>
                  <a:pt x="21335" y="18262"/>
                </a:lnTo>
                <a:lnTo>
                  <a:pt x="18923" y="19088"/>
                </a:lnTo>
                <a:lnTo>
                  <a:pt x="15875" y="20739"/>
                </a:lnTo>
                <a:lnTo>
                  <a:pt x="12700" y="22390"/>
                </a:lnTo>
                <a:lnTo>
                  <a:pt x="8635" y="24841"/>
                </a:lnTo>
                <a:lnTo>
                  <a:pt x="3555" y="28092"/>
                </a:lnTo>
                <a:lnTo>
                  <a:pt x="2921" y="26898"/>
                </a:lnTo>
                <a:lnTo>
                  <a:pt x="2285" y="25717"/>
                </a:lnTo>
                <a:lnTo>
                  <a:pt x="1777" y="24523"/>
                </a:lnTo>
                <a:lnTo>
                  <a:pt x="1143" y="23342"/>
                </a:lnTo>
                <a:lnTo>
                  <a:pt x="634" y="22123"/>
                </a:lnTo>
                <a:lnTo>
                  <a:pt x="0" y="20891"/>
                </a:lnTo>
                <a:lnTo>
                  <a:pt x="6350" y="17386"/>
                </a:lnTo>
                <a:lnTo>
                  <a:pt x="12700" y="13881"/>
                </a:lnTo>
                <a:lnTo>
                  <a:pt x="18923" y="10401"/>
                </a:lnTo>
                <a:lnTo>
                  <a:pt x="25273" y="6921"/>
                </a:lnTo>
                <a:lnTo>
                  <a:pt x="31623" y="3454"/>
                </a:lnTo>
                <a:lnTo>
                  <a:pt x="3797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9035795" y="5897879"/>
            <a:ext cx="124232" cy="107441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9054845" y="5926315"/>
            <a:ext cx="106045" cy="89547"/>
          </a:xfrm>
          <a:prstGeom prst="rect">
            <a:avLst/>
          </a:prstGeom>
          <a:blipFill>
            <a:blip r:embed="rId1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9343643" y="5913107"/>
            <a:ext cx="133375" cy="182105"/>
          </a:xfrm>
          <a:prstGeom prst="rect">
            <a:avLst/>
          </a:prstGeom>
          <a:blipFill>
            <a:blip r:embed="rId1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9368535" y="5946546"/>
            <a:ext cx="104775" cy="153670"/>
          </a:xfrm>
          <a:custGeom>
            <a:avLst/>
            <a:gdLst/>
            <a:ahLst/>
            <a:cxnLst/>
            <a:rect l="l" t="t" r="r" b="b"/>
            <a:pathLst>
              <a:path w="104775" h="153670">
                <a:moveTo>
                  <a:pt x="71628" y="0"/>
                </a:moveTo>
                <a:lnTo>
                  <a:pt x="58800" y="0"/>
                </a:lnTo>
                <a:lnTo>
                  <a:pt x="53056" y="1079"/>
                </a:lnTo>
                <a:lnTo>
                  <a:pt x="48260" y="3175"/>
                </a:lnTo>
                <a:lnTo>
                  <a:pt x="43307" y="5283"/>
                </a:lnTo>
                <a:lnTo>
                  <a:pt x="39750" y="8140"/>
                </a:lnTo>
                <a:lnTo>
                  <a:pt x="37211" y="11734"/>
                </a:lnTo>
                <a:lnTo>
                  <a:pt x="34798" y="15328"/>
                </a:lnTo>
                <a:lnTo>
                  <a:pt x="33528" y="19342"/>
                </a:lnTo>
                <a:lnTo>
                  <a:pt x="33528" y="27863"/>
                </a:lnTo>
                <a:lnTo>
                  <a:pt x="49657" y="53047"/>
                </a:lnTo>
                <a:lnTo>
                  <a:pt x="38129" y="58586"/>
                </a:lnTo>
                <a:lnTo>
                  <a:pt x="7072" y="88924"/>
                </a:lnTo>
                <a:lnTo>
                  <a:pt x="0" y="119405"/>
                </a:lnTo>
                <a:lnTo>
                  <a:pt x="0" y="126034"/>
                </a:lnTo>
                <a:lnTo>
                  <a:pt x="1397" y="131876"/>
                </a:lnTo>
                <a:lnTo>
                  <a:pt x="4064" y="136944"/>
                </a:lnTo>
                <a:lnTo>
                  <a:pt x="6604" y="142024"/>
                </a:lnTo>
                <a:lnTo>
                  <a:pt x="10922" y="146037"/>
                </a:lnTo>
                <a:lnTo>
                  <a:pt x="22606" y="151955"/>
                </a:lnTo>
                <a:lnTo>
                  <a:pt x="29972" y="153428"/>
                </a:lnTo>
                <a:lnTo>
                  <a:pt x="38989" y="153428"/>
                </a:lnTo>
                <a:lnTo>
                  <a:pt x="67155" y="145084"/>
                </a:lnTo>
                <a:lnTo>
                  <a:pt x="40259" y="145084"/>
                </a:lnTo>
                <a:lnTo>
                  <a:pt x="30831" y="143546"/>
                </a:lnTo>
                <a:lnTo>
                  <a:pt x="24082" y="138930"/>
                </a:lnTo>
                <a:lnTo>
                  <a:pt x="20024" y="131234"/>
                </a:lnTo>
                <a:lnTo>
                  <a:pt x="18669" y="120459"/>
                </a:lnTo>
                <a:lnTo>
                  <a:pt x="19268" y="110415"/>
                </a:lnTo>
                <a:lnTo>
                  <a:pt x="39862" y="69180"/>
                </a:lnTo>
                <a:lnTo>
                  <a:pt x="54610" y="59817"/>
                </a:lnTo>
                <a:lnTo>
                  <a:pt x="75106" y="59817"/>
                </a:lnTo>
                <a:lnTo>
                  <a:pt x="73660" y="57873"/>
                </a:lnTo>
                <a:lnTo>
                  <a:pt x="67310" y="50190"/>
                </a:lnTo>
                <a:lnTo>
                  <a:pt x="61975" y="43992"/>
                </a:lnTo>
                <a:lnTo>
                  <a:pt x="58039" y="39192"/>
                </a:lnTo>
                <a:lnTo>
                  <a:pt x="49022" y="17576"/>
                </a:lnTo>
                <a:lnTo>
                  <a:pt x="50419" y="14427"/>
                </a:lnTo>
                <a:lnTo>
                  <a:pt x="53086" y="12001"/>
                </a:lnTo>
                <a:lnTo>
                  <a:pt x="55880" y="9563"/>
                </a:lnTo>
                <a:lnTo>
                  <a:pt x="59690" y="8356"/>
                </a:lnTo>
                <a:lnTo>
                  <a:pt x="95224" y="8356"/>
                </a:lnTo>
                <a:lnTo>
                  <a:pt x="89916" y="5372"/>
                </a:lnTo>
                <a:lnTo>
                  <a:pt x="77652" y="1066"/>
                </a:lnTo>
                <a:lnTo>
                  <a:pt x="71628" y="0"/>
                </a:lnTo>
                <a:close/>
              </a:path>
              <a:path w="104775" h="153670">
                <a:moveTo>
                  <a:pt x="75106" y="59817"/>
                </a:moveTo>
                <a:lnTo>
                  <a:pt x="54610" y="59817"/>
                </a:lnTo>
                <a:lnTo>
                  <a:pt x="60325" y="66294"/>
                </a:lnTo>
                <a:lnTo>
                  <a:pt x="64262" y="72796"/>
                </a:lnTo>
                <a:lnTo>
                  <a:pt x="66675" y="79311"/>
                </a:lnTo>
                <a:lnTo>
                  <a:pt x="68961" y="85826"/>
                </a:lnTo>
                <a:lnTo>
                  <a:pt x="70104" y="93243"/>
                </a:lnTo>
                <a:lnTo>
                  <a:pt x="70104" y="109232"/>
                </a:lnTo>
                <a:lnTo>
                  <a:pt x="51054" y="143179"/>
                </a:lnTo>
                <a:lnTo>
                  <a:pt x="45974" y="145084"/>
                </a:lnTo>
                <a:lnTo>
                  <a:pt x="67155" y="145084"/>
                </a:lnTo>
                <a:lnTo>
                  <a:pt x="89027" y="107535"/>
                </a:lnTo>
                <a:lnTo>
                  <a:pt x="89408" y="101028"/>
                </a:lnTo>
                <a:lnTo>
                  <a:pt x="89408" y="94754"/>
                </a:lnTo>
                <a:lnTo>
                  <a:pt x="88773" y="89103"/>
                </a:lnTo>
                <a:lnTo>
                  <a:pt x="86233" y="79032"/>
                </a:lnTo>
                <a:lnTo>
                  <a:pt x="84074" y="74041"/>
                </a:lnTo>
                <a:lnTo>
                  <a:pt x="81153" y="69113"/>
                </a:lnTo>
                <a:lnTo>
                  <a:pt x="78359" y="64185"/>
                </a:lnTo>
                <a:lnTo>
                  <a:pt x="75106" y="59817"/>
                </a:lnTo>
                <a:close/>
              </a:path>
              <a:path w="104775" h="153670">
                <a:moveTo>
                  <a:pt x="95224" y="8356"/>
                </a:moveTo>
                <a:lnTo>
                  <a:pt x="70612" y="8356"/>
                </a:lnTo>
                <a:lnTo>
                  <a:pt x="76073" y="10274"/>
                </a:lnTo>
                <a:lnTo>
                  <a:pt x="84963" y="17945"/>
                </a:lnTo>
                <a:lnTo>
                  <a:pt x="88392" y="23749"/>
                </a:lnTo>
                <a:lnTo>
                  <a:pt x="90932" y="31496"/>
                </a:lnTo>
                <a:lnTo>
                  <a:pt x="100584" y="31496"/>
                </a:lnTo>
                <a:lnTo>
                  <a:pt x="104267" y="14592"/>
                </a:lnTo>
                <a:lnTo>
                  <a:pt x="96647" y="9156"/>
                </a:lnTo>
                <a:lnTo>
                  <a:pt x="95224" y="83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9387205" y="6006363"/>
            <a:ext cx="51435" cy="85725"/>
          </a:xfrm>
          <a:custGeom>
            <a:avLst/>
            <a:gdLst/>
            <a:ahLst/>
            <a:cxnLst/>
            <a:rect l="l" t="t" r="r" b="b"/>
            <a:pathLst>
              <a:path w="51434" h="85725">
                <a:moveTo>
                  <a:pt x="35941" y="0"/>
                </a:moveTo>
                <a:lnTo>
                  <a:pt x="5464" y="32029"/>
                </a:lnTo>
                <a:lnTo>
                  <a:pt x="0" y="60642"/>
                </a:lnTo>
                <a:lnTo>
                  <a:pt x="1355" y="71417"/>
                </a:lnTo>
                <a:lnTo>
                  <a:pt x="5413" y="79113"/>
                </a:lnTo>
                <a:lnTo>
                  <a:pt x="12162" y="83729"/>
                </a:lnTo>
                <a:lnTo>
                  <a:pt x="21590" y="85267"/>
                </a:lnTo>
                <a:lnTo>
                  <a:pt x="27304" y="85267"/>
                </a:lnTo>
                <a:lnTo>
                  <a:pt x="51435" y="49415"/>
                </a:lnTo>
                <a:lnTo>
                  <a:pt x="51435" y="41732"/>
                </a:lnTo>
                <a:lnTo>
                  <a:pt x="51435" y="33426"/>
                </a:lnTo>
                <a:lnTo>
                  <a:pt x="50292" y="26009"/>
                </a:lnTo>
                <a:lnTo>
                  <a:pt x="48005" y="19494"/>
                </a:lnTo>
                <a:lnTo>
                  <a:pt x="45593" y="12979"/>
                </a:lnTo>
                <a:lnTo>
                  <a:pt x="41655" y="6476"/>
                </a:lnTo>
                <a:lnTo>
                  <a:pt x="3594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9368535" y="5946546"/>
            <a:ext cx="104775" cy="153670"/>
          </a:xfrm>
          <a:custGeom>
            <a:avLst/>
            <a:gdLst/>
            <a:ahLst/>
            <a:cxnLst/>
            <a:rect l="l" t="t" r="r" b="b"/>
            <a:pathLst>
              <a:path w="104775" h="153670">
                <a:moveTo>
                  <a:pt x="65405" y="0"/>
                </a:moveTo>
                <a:lnTo>
                  <a:pt x="71628" y="0"/>
                </a:lnTo>
                <a:lnTo>
                  <a:pt x="77724" y="1079"/>
                </a:lnTo>
                <a:lnTo>
                  <a:pt x="83820" y="3225"/>
                </a:lnTo>
                <a:lnTo>
                  <a:pt x="89916" y="5372"/>
                </a:lnTo>
                <a:lnTo>
                  <a:pt x="96647" y="9156"/>
                </a:lnTo>
                <a:lnTo>
                  <a:pt x="104267" y="14592"/>
                </a:lnTo>
                <a:lnTo>
                  <a:pt x="100584" y="31496"/>
                </a:lnTo>
                <a:lnTo>
                  <a:pt x="90932" y="31496"/>
                </a:lnTo>
                <a:lnTo>
                  <a:pt x="88392" y="23749"/>
                </a:lnTo>
                <a:lnTo>
                  <a:pt x="84963" y="17945"/>
                </a:lnTo>
                <a:lnTo>
                  <a:pt x="80518" y="14109"/>
                </a:lnTo>
                <a:lnTo>
                  <a:pt x="76073" y="10274"/>
                </a:lnTo>
                <a:lnTo>
                  <a:pt x="70612" y="8356"/>
                </a:lnTo>
                <a:lnTo>
                  <a:pt x="64389" y="8356"/>
                </a:lnTo>
                <a:lnTo>
                  <a:pt x="59690" y="8356"/>
                </a:lnTo>
                <a:lnTo>
                  <a:pt x="55880" y="9563"/>
                </a:lnTo>
                <a:lnTo>
                  <a:pt x="53086" y="12001"/>
                </a:lnTo>
                <a:lnTo>
                  <a:pt x="50419" y="14427"/>
                </a:lnTo>
                <a:lnTo>
                  <a:pt x="49022" y="17576"/>
                </a:lnTo>
                <a:lnTo>
                  <a:pt x="49022" y="21450"/>
                </a:lnTo>
                <a:lnTo>
                  <a:pt x="49022" y="23495"/>
                </a:lnTo>
                <a:lnTo>
                  <a:pt x="67310" y="50190"/>
                </a:lnTo>
                <a:lnTo>
                  <a:pt x="73660" y="57873"/>
                </a:lnTo>
                <a:lnTo>
                  <a:pt x="78359" y="64185"/>
                </a:lnTo>
                <a:lnTo>
                  <a:pt x="81153" y="69113"/>
                </a:lnTo>
                <a:lnTo>
                  <a:pt x="84074" y="74041"/>
                </a:lnTo>
                <a:lnTo>
                  <a:pt x="86233" y="79032"/>
                </a:lnTo>
                <a:lnTo>
                  <a:pt x="87503" y="84061"/>
                </a:lnTo>
                <a:lnTo>
                  <a:pt x="88773" y="89103"/>
                </a:lnTo>
                <a:lnTo>
                  <a:pt x="89408" y="94754"/>
                </a:lnTo>
                <a:lnTo>
                  <a:pt x="89408" y="101028"/>
                </a:lnTo>
                <a:lnTo>
                  <a:pt x="75755" y="137742"/>
                </a:lnTo>
                <a:lnTo>
                  <a:pt x="38989" y="153428"/>
                </a:lnTo>
                <a:lnTo>
                  <a:pt x="29972" y="153428"/>
                </a:lnTo>
                <a:lnTo>
                  <a:pt x="22606" y="151955"/>
                </a:lnTo>
                <a:lnTo>
                  <a:pt x="16764" y="148996"/>
                </a:lnTo>
                <a:lnTo>
                  <a:pt x="10922" y="146037"/>
                </a:lnTo>
                <a:lnTo>
                  <a:pt x="6604" y="142024"/>
                </a:lnTo>
                <a:lnTo>
                  <a:pt x="4064" y="136944"/>
                </a:lnTo>
                <a:lnTo>
                  <a:pt x="1397" y="131876"/>
                </a:lnTo>
                <a:lnTo>
                  <a:pt x="0" y="126034"/>
                </a:lnTo>
                <a:lnTo>
                  <a:pt x="0" y="119405"/>
                </a:lnTo>
                <a:lnTo>
                  <a:pt x="12573" y="80149"/>
                </a:lnTo>
                <a:lnTo>
                  <a:pt x="49657" y="53047"/>
                </a:lnTo>
                <a:lnTo>
                  <a:pt x="44069" y="46774"/>
                </a:lnTo>
                <a:lnTo>
                  <a:pt x="40005" y="41351"/>
                </a:lnTo>
                <a:lnTo>
                  <a:pt x="37338" y="36779"/>
                </a:lnTo>
                <a:lnTo>
                  <a:pt x="34798" y="32194"/>
                </a:lnTo>
                <a:lnTo>
                  <a:pt x="33528" y="27863"/>
                </a:lnTo>
                <a:lnTo>
                  <a:pt x="33528" y="23774"/>
                </a:lnTo>
                <a:lnTo>
                  <a:pt x="33528" y="19342"/>
                </a:lnTo>
                <a:lnTo>
                  <a:pt x="48260" y="3175"/>
                </a:lnTo>
                <a:lnTo>
                  <a:pt x="53086" y="1066"/>
                </a:lnTo>
                <a:lnTo>
                  <a:pt x="58800" y="0"/>
                </a:lnTo>
                <a:lnTo>
                  <a:pt x="654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9454895" y="5996940"/>
            <a:ext cx="105949" cy="140944"/>
          </a:xfrm>
          <a:prstGeom prst="rect">
            <a:avLst/>
          </a:prstGeom>
          <a:blipFill>
            <a:blip r:embed="rId1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9479406" y="6030036"/>
            <a:ext cx="77470" cy="114300"/>
          </a:xfrm>
          <a:custGeom>
            <a:avLst/>
            <a:gdLst/>
            <a:ahLst/>
            <a:cxnLst/>
            <a:rect l="l" t="t" r="r" b="b"/>
            <a:pathLst>
              <a:path w="77470" h="114300">
                <a:moveTo>
                  <a:pt x="52070" y="0"/>
                </a:moveTo>
                <a:lnTo>
                  <a:pt x="47244" y="0"/>
                </a:lnTo>
                <a:lnTo>
                  <a:pt x="42672" y="965"/>
                </a:lnTo>
                <a:lnTo>
                  <a:pt x="15367" y="24180"/>
                </a:lnTo>
                <a:lnTo>
                  <a:pt x="12192" y="29273"/>
                </a:lnTo>
                <a:lnTo>
                  <a:pt x="9398" y="34950"/>
                </a:lnTo>
                <a:lnTo>
                  <a:pt x="6971" y="41998"/>
                </a:lnTo>
                <a:lnTo>
                  <a:pt x="4699" y="48374"/>
                </a:lnTo>
                <a:lnTo>
                  <a:pt x="2921" y="55422"/>
                </a:lnTo>
                <a:lnTo>
                  <a:pt x="635" y="69405"/>
                </a:lnTo>
                <a:lnTo>
                  <a:pt x="86" y="75145"/>
                </a:lnTo>
                <a:lnTo>
                  <a:pt x="0" y="82346"/>
                </a:lnTo>
                <a:lnTo>
                  <a:pt x="1591" y="96124"/>
                </a:lnTo>
                <a:lnTo>
                  <a:pt x="6350" y="105967"/>
                </a:lnTo>
                <a:lnTo>
                  <a:pt x="14251" y="111873"/>
                </a:lnTo>
                <a:lnTo>
                  <a:pt x="25273" y="113842"/>
                </a:lnTo>
                <a:lnTo>
                  <a:pt x="30225" y="113842"/>
                </a:lnTo>
                <a:lnTo>
                  <a:pt x="34798" y="112903"/>
                </a:lnTo>
                <a:lnTo>
                  <a:pt x="43561" y="109131"/>
                </a:lnTo>
                <a:lnTo>
                  <a:pt x="47498" y="106426"/>
                </a:lnTo>
                <a:lnTo>
                  <a:pt x="21971" y="106337"/>
                </a:lnTo>
                <a:lnTo>
                  <a:pt x="19050" y="104990"/>
                </a:lnTo>
                <a:lnTo>
                  <a:pt x="17145" y="102311"/>
                </a:lnTo>
                <a:lnTo>
                  <a:pt x="15367" y="99631"/>
                </a:lnTo>
                <a:lnTo>
                  <a:pt x="14350" y="95211"/>
                </a:lnTo>
                <a:lnTo>
                  <a:pt x="14357" y="84950"/>
                </a:lnTo>
                <a:lnTo>
                  <a:pt x="14610" y="80721"/>
                </a:lnTo>
                <a:lnTo>
                  <a:pt x="15621" y="71691"/>
                </a:lnTo>
                <a:lnTo>
                  <a:pt x="16510" y="66763"/>
                </a:lnTo>
                <a:lnTo>
                  <a:pt x="17652" y="61455"/>
                </a:lnTo>
                <a:lnTo>
                  <a:pt x="73177" y="61455"/>
                </a:lnTo>
                <a:lnTo>
                  <a:pt x="73914" y="58712"/>
                </a:lnTo>
                <a:lnTo>
                  <a:pt x="75127" y="52006"/>
                </a:lnTo>
                <a:lnTo>
                  <a:pt x="19812" y="52006"/>
                </a:lnTo>
                <a:lnTo>
                  <a:pt x="22810" y="41690"/>
                </a:lnTo>
                <a:lnTo>
                  <a:pt x="44703" y="7658"/>
                </a:lnTo>
                <a:lnTo>
                  <a:pt x="70393" y="7658"/>
                </a:lnTo>
                <a:lnTo>
                  <a:pt x="62978" y="1983"/>
                </a:lnTo>
                <a:lnTo>
                  <a:pt x="52070" y="0"/>
                </a:lnTo>
                <a:close/>
              </a:path>
              <a:path w="77470" h="114300">
                <a:moveTo>
                  <a:pt x="73177" y="61455"/>
                </a:moveTo>
                <a:lnTo>
                  <a:pt x="57403" y="61455"/>
                </a:lnTo>
                <a:lnTo>
                  <a:pt x="55499" y="68719"/>
                </a:lnTo>
                <a:lnTo>
                  <a:pt x="53467" y="75145"/>
                </a:lnTo>
                <a:lnTo>
                  <a:pt x="35306" y="103390"/>
                </a:lnTo>
                <a:lnTo>
                  <a:pt x="32385" y="105359"/>
                </a:lnTo>
                <a:lnTo>
                  <a:pt x="29337" y="106337"/>
                </a:lnTo>
                <a:lnTo>
                  <a:pt x="47593" y="106337"/>
                </a:lnTo>
                <a:lnTo>
                  <a:pt x="69469" y="72974"/>
                </a:lnTo>
                <a:lnTo>
                  <a:pt x="72009" y="65811"/>
                </a:lnTo>
                <a:lnTo>
                  <a:pt x="73177" y="61455"/>
                </a:lnTo>
                <a:close/>
              </a:path>
              <a:path w="77470" h="114300">
                <a:moveTo>
                  <a:pt x="70393" y="7658"/>
                </a:moveTo>
                <a:lnTo>
                  <a:pt x="55372" y="7658"/>
                </a:lnTo>
                <a:lnTo>
                  <a:pt x="58293" y="9042"/>
                </a:lnTo>
                <a:lnTo>
                  <a:pt x="61849" y="14566"/>
                </a:lnTo>
                <a:lnTo>
                  <a:pt x="62738" y="18834"/>
                </a:lnTo>
                <a:lnTo>
                  <a:pt x="62700" y="29273"/>
                </a:lnTo>
                <a:lnTo>
                  <a:pt x="62484" y="32918"/>
                </a:lnTo>
                <a:lnTo>
                  <a:pt x="61975" y="37452"/>
                </a:lnTo>
                <a:lnTo>
                  <a:pt x="61341" y="41998"/>
                </a:lnTo>
                <a:lnTo>
                  <a:pt x="60578" y="46850"/>
                </a:lnTo>
                <a:lnTo>
                  <a:pt x="59563" y="52006"/>
                </a:lnTo>
                <a:lnTo>
                  <a:pt x="75127" y="52006"/>
                </a:lnTo>
                <a:lnTo>
                  <a:pt x="76453" y="44678"/>
                </a:lnTo>
                <a:lnTo>
                  <a:pt x="76962" y="38023"/>
                </a:lnTo>
                <a:lnTo>
                  <a:pt x="76962" y="31737"/>
                </a:lnTo>
                <a:lnTo>
                  <a:pt x="75412" y="17852"/>
                </a:lnTo>
                <a:lnTo>
                  <a:pt x="70754" y="7934"/>
                </a:lnTo>
                <a:lnTo>
                  <a:pt x="70393" y="765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9493757" y="6091491"/>
            <a:ext cx="43180" cy="45085"/>
          </a:xfrm>
          <a:custGeom>
            <a:avLst/>
            <a:gdLst/>
            <a:ahLst/>
            <a:cxnLst/>
            <a:rect l="l" t="t" r="r" b="b"/>
            <a:pathLst>
              <a:path w="43179" h="45085">
                <a:moveTo>
                  <a:pt x="3301" y="0"/>
                </a:moveTo>
                <a:lnTo>
                  <a:pt x="0" y="23596"/>
                </a:lnTo>
                <a:lnTo>
                  <a:pt x="0" y="27622"/>
                </a:lnTo>
                <a:lnTo>
                  <a:pt x="0" y="33756"/>
                </a:lnTo>
                <a:lnTo>
                  <a:pt x="1016" y="38176"/>
                </a:lnTo>
                <a:lnTo>
                  <a:pt x="2794" y="40855"/>
                </a:lnTo>
                <a:lnTo>
                  <a:pt x="4699" y="43535"/>
                </a:lnTo>
                <a:lnTo>
                  <a:pt x="7620" y="44881"/>
                </a:lnTo>
                <a:lnTo>
                  <a:pt x="11811" y="44881"/>
                </a:lnTo>
                <a:lnTo>
                  <a:pt x="14986" y="44881"/>
                </a:lnTo>
                <a:lnTo>
                  <a:pt x="18034" y="43903"/>
                </a:lnTo>
                <a:lnTo>
                  <a:pt x="20955" y="41935"/>
                </a:lnTo>
                <a:lnTo>
                  <a:pt x="24002" y="39979"/>
                </a:lnTo>
                <a:lnTo>
                  <a:pt x="43052" y="0"/>
                </a:lnTo>
                <a:lnTo>
                  <a:pt x="33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9499218" y="6037694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31623" y="0"/>
                </a:moveTo>
                <a:lnTo>
                  <a:pt x="24891" y="0"/>
                </a:lnTo>
                <a:lnTo>
                  <a:pt x="18923" y="3733"/>
                </a:lnTo>
                <a:lnTo>
                  <a:pt x="0" y="44348"/>
                </a:lnTo>
                <a:lnTo>
                  <a:pt x="39750" y="44348"/>
                </a:lnTo>
                <a:lnTo>
                  <a:pt x="42925" y="20980"/>
                </a:lnTo>
                <a:lnTo>
                  <a:pt x="42925" y="16954"/>
                </a:lnTo>
                <a:lnTo>
                  <a:pt x="42925" y="11176"/>
                </a:lnTo>
                <a:lnTo>
                  <a:pt x="42036" y="6908"/>
                </a:lnTo>
                <a:lnTo>
                  <a:pt x="40258" y="4140"/>
                </a:lnTo>
                <a:lnTo>
                  <a:pt x="38480" y="1384"/>
                </a:lnTo>
                <a:lnTo>
                  <a:pt x="35559" y="0"/>
                </a:lnTo>
                <a:lnTo>
                  <a:pt x="3162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9479406" y="6030036"/>
            <a:ext cx="77470" cy="114300"/>
          </a:xfrm>
          <a:custGeom>
            <a:avLst/>
            <a:gdLst/>
            <a:ahLst/>
            <a:cxnLst/>
            <a:rect l="l" t="t" r="r" b="b"/>
            <a:pathLst>
              <a:path w="77470" h="114300">
                <a:moveTo>
                  <a:pt x="52070" y="0"/>
                </a:moveTo>
                <a:lnTo>
                  <a:pt x="62978" y="1983"/>
                </a:lnTo>
                <a:lnTo>
                  <a:pt x="70754" y="7934"/>
                </a:lnTo>
                <a:lnTo>
                  <a:pt x="75412" y="17852"/>
                </a:lnTo>
                <a:lnTo>
                  <a:pt x="76962" y="31737"/>
                </a:lnTo>
                <a:lnTo>
                  <a:pt x="76962" y="38023"/>
                </a:lnTo>
                <a:lnTo>
                  <a:pt x="67183" y="79273"/>
                </a:lnTo>
                <a:lnTo>
                  <a:pt x="39116" y="111023"/>
                </a:lnTo>
                <a:lnTo>
                  <a:pt x="34798" y="112903"/>
                </a:lnTo>
                <a:lnTo>
                  <a:pt x="30225" y="113842"/>
                </a:lnTo>
                <a:lnTo>
                  <a:pt x="25273" y="113842"/>
                </a:lnTo>
                <a:lnTo>
                  <a:pt x="14251" y="111873"/>
                </a:lnTo>
                <a:lnTo>
                  <a:pt x="6350" y="105967"/>
                </a:lnTo>
                <a:lnTo>
                  <a:pt x="1591" y="96124"/>
                </a:lnTo>
                <a:lnTo>
                  <a:pt x="0" y="82346"/>
                </a:lnTo>
                <a:lnTo>
                  <a:pt x="0" y="76047"/>
                </a:lnTo>
                <a:lnTo>
                  <a:pt x="635" y="69405"/>
                </a:lnTo>
                <a:lnTo>
                  <a:pt x="1777" y="62420"/>
                </a:lnTo>
                <a:lnTo>
                  <a:pt x="2921" y="55422"/>
                </a:lnTo>
                <a:lnTo>
                  <a:pt x="4699" y="48374"/>
                </a:lnTo>
                <a:lnTo>
                  <a:pt x="7239" y="41249"/>
                </a:lnTo>
                <a:lnTo>
                  <a:pt x="9398" y="34950"/>
                </a:lnTo>
                <a:lnTo>
                  <a:pt x="12192" y="29273"/>
                </a:lnTo>
                <a:lnTo>
                  <a:pt x="15367" y="24180"/>
                </a:lnTo>
                <a:lnTo>
                  <a:pt x="18415" y="19100"/>
                </a:lnTo>
                <a:lnTo>
                  <a:pt x="21971" y="14770"/>
                </a:lnTo>
                <a:lnTo>
                  <a:pt x="25781" y="11188"/>
                </a:lnTo>
                <a:lnTo>
                  <a:pt x="29591" y="7594"/>
                </a:lnTo>
                <a:lnTo>
                  <a:pt x="33782" y="4838"/>
                </a:lnTo>
                <a:lnTo>
                  <a:pt x="38226" y="2908"/>
                </a:lnTo>
                <a:lnTo>
                  <a:pt x="42672" y="965"/>
                </a:lnTo>
                <a:lnTo>
                  <a:pt x="47244" y="0"/>
                </a:lnTo>
                <a:lnTo>
                  <a:pt x="5207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9555480" y="6051803"/>
            <a:ext cx="61722" cy="121157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9580244" y="6085319"/>
            <a:ext cx="33655" cy="93980"/>
          </a:xfrm>
          <a:custGeom>
            <a:avLst/>
            <a:gdLst/>
            <a:ahLst/>
            <a:cxnLst/>
            <a:rect l="l" t="t" r="r" b="b"/>
            <a:pathLst>
              <a:path w="33654" h="93979">
                <a:moveTo>
                  <a:pt x="24256" y="26250"/>
                </a:moveTo>
                <a:lnTo>
                  <a:pt x="18923" y="26250"/>
                </a:lnTo>
                <a:lnTo>
                  <a:pt x="1015" y="27063"/>
                </a:lnTo>
                <a:lnTo>
                  <a:pt x="126" y="31940"/>
                </a:lnTo>
                <a:lnTo>
                  <a:pt x="2921" y="32067"/>
                </a:lnTo>
                <a:lnTo>
                  <a:pt x="4952" y="32448"/>
                </a:lnTo>
                <a:lnTo>
                  <a:pt x="7493" y="33705"/>
                </a:lnTo>
                <a:lnTo>
                  <a:pt x="8254" y="34785"/>
                </a:lnTo>
                <a:lnTo>
                  <a:pt x="8254" y="37274"/>
                </a:lnTo>
                <a:lnTo>
                  <a:pt x="8000" y="39662"/>
                </a:lnTo>
                <a:lnTo>
                  <a:pt x="6857" y="45224"/>
                </a:lnTo>
                <a:lnTo>
                  <a:pt x="2031" y="66789"/>
                </a:lnTo>
                <a:lnTo>
                  <a:pt x="634" y="72859"/>
                </a:lnTo>
                <a:lnTo>
                  <a:pt x="50" y="77228"/>
                </a:lnTo>
                <a:lnTo>
                  <a:pt x="0" y="84607"/>
                </a:lnTo>
                <a:lnTo>
                  <a:pt x="1143" y="87591"/>
                </a:lnTo>
                <a:lnTo>
                  <a:pt x="5460" y="92354"/>
                </a:lnTo>
                <a:lnTo>
                  <a:pt x="8254" y="93548"/>
                </a:lnTo>
                <a:lnTo>
                  <a:pt x="15366" y="93548"/>
                </a:lnTo>
                <a:lnTo>
                  <a:pt x="30219" y="84251"/>
                </a:lnTo>
                <a:lnTo>
                  <a:pt x="14477" y="84251"/>
                </a:lnTo>
                <a:lnTo>
                  <a:pt x="13080" y="82753"/>
                </a:lnTo>
                <a:lnTo>
                  <a:pt x="13207" y="77228"/>
                </a:lnTo>
                <a:lnTo>
                  <a:pt x="14097" y="72288"/>
                </a:lnTo>
                <a:lnTo>
                  <a:pt x="24256" y="26250"/>
                </a:lnTo>
                <a:close/>
              </a:path>
              <a:path w="33654" h="93979">
                <a:moveTo>
                  <a:pt x="28828" y="76212"/>
                </a:moveTo>
                <a:lnTo>
                  <a:pt x="26415" y="78867"/>
                </a:lnTo>
                <a:lnTo>
                  <a:pt x="24256" y="80873"/>
                </a:lnTo>
                <a:lnTo>
                  <a:pt x="20700" y="83578"/>
                </a:lnTo>
                <a:lnTo>
                  <a:pt x="18923" y="84251"/>
                </a:lnTo>
                <a:lnTo>
                  <a:pt x="30219" y="84251"/>
                </a:lnTo>
                <a:lnTo>
                  <a:pt x="33654" y="80835"/>
                </a:lnTo>
                <a:lnTo>
                  <a:pt x="28828" y="76212"/>
                </a:lnTo>
                <a:close/>
              </a:path>
              <a:path w="33654" h="93979">
                <a:moveTo>
                  <a:pt x="30099" y="0"/>
                </a:moveTo>
                <a:lnTo>
                  <a:pt x="16255" y="0"/>
                </a:lnTo>
                <a:lnTo>
                  <a:pt x="13080" y="14414"/>
                </a:lnTo>
                <a:lnTo>
                  <a:pt x="26924" y="14414"/>
                </a:lnTo>
                <a:lnTo>
                  <a:pt x="300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9580244" y="6111570"/>
            <a:ext cx="33655" cy="67310"/>
          </a:xfrm>
          <a:custGeom>
            <a:avLst/>
            <a:gdLst/>
            <a:ahLst/>
            <a:cxnLst/>
            <a:rect l="l" t="t" r="r" b="b"/>
            <a:pathLst>
              <a:path w="33654" h="67310">
                <a:moveTo>
                  <a:pt x="18923" y="0"/>
                </a:moveTo>
                <a:lnTo>
                  <a:pt x="24256" y="0"/>
                </a:lnTo>
                <a:lnTo>
                  <a:pt x="14731" y="43129"/>
                </a:lnTo>
                <a:lnTo>
                  <a:pt x="14097" y="46037"/>
                </a:lnTo>
                <a:lnTo>
                  <a:pt x="13715" y="48196"/>
                </a:lnTo>
                <a:lnTo>
                  <a:pt x="13461" y="49580"/>
                </a:lnTo>
                <a:lnTo>
                  <a:pt x="13207" y="50977"/>
                </a:lnTo>
                <a:lnTo>
                  <a:pt x="13080" y="52285"/>
                </a:lnTo>
                <a:lnTo>
                  <a:pt x="13080" y="53505"/>
                </a:lnTo>
                <a:lnTo>
                  <a:pt x="13080" y="56502"/>
                </a:lnTo>
                <a:lnTo>
                  <a:pt x="14477" y="58000"/>
                </a:lnTo>
                <a:lnTo>
                  <a:pt x="17272" y="58000"/>
                </a:lnTo>
                <a:lnTo>
                  <a:pt x="18923" y="58000"/>
                </a:lnTo>
                <a:lnTo>
                  <a:pt x="20700" y="57327"/>
                </a:lnTo>
                <a:lnTo>
                  <a:pt x="22478" y="55968"/>
                </a:lnTo>
                <a:lnTo>
                  <a:pt x="24256" y="54622"/>
                </a:lnTo>
                <a:lnTo>
                  <a:pt x="26415" y="52616"/>
                </a:lnTo>
                <a:lnTo>
                  <a:pt x="28828" y="49961"/>
                </a:lnTo>
                <a:lnTo>
                  <a:pt x="33654" y="54584"/>
                </a:lnTo>
                <a:lnTo>
                  <a:pt x="15366" y="67297"/>
                </a:lnTo>
                <a:lnTo>
                  <a:pt x="11683" y="67297"/>
                </a:lnTo>
                <a:lnTo>
                  <a:pt x="8254" y="67297"/>
                </a:lnTo>
                <a:lnTo>
                  <a:pt x="5460" y="66103"/>
                </a:lnTo>
                <a:lnTo>
                  <a:pt x="3301" y="63715"/>
                </a:lnTo>
                <a:lnTo>
                  <a:pt x="1143" y="61340"/>
                </a:lnTo>
                <a:lnTo>
                  <a:pt x="0" y="58356"/>
                </a:lnTo>
                <a:lnTo>
                  <a:pt x="0" y="54775"/>
                </a:lnTo>
                <a:lnTo>
                  <a:pt x="0" y="51358"/>
                </a:lnTo>
                <a:lnTo>
                  <a:pt x="634" y="46609"/>
                </a:lnTo>
                <a:lnTo>
                  <a:pt x="2031" y="40538"/>
                </a:lnTo>
                <a:lnTo>
                  <a:pt x="6857" y="18973"/>
                </a:lnTo>
                <a:lnTo>
                  <a:pt x="7365" y="16522"/>
                </a:lnTo>
                <a:lnTo>
                  <a:pt x="7747" y="14668"/>
                </a:lnTo>
                <a:lnTo>
                  <a:pt x="8000" y="13411"/>
                </a:lnTo>
                <a:lnTo>
                  <a:pt x="8127" y="12141"/>
                </a:lnTo>
                <a:lnTo>
                  <a:pt x="8254" y="11023"/>
                </a:lnTo>
                <a:lnTo>
                  <a:pt x="8254" y="10058"/>
                </a:lnTo>
                <a:lnTo>
                  <a:pt x="8254" y="8534"/>
                </a:lnTo>
                <a:lnTo>
                  <a:pt x="7493" y="7454"/>
                </a:lnTo>
                <a:lnTo>
                  <a:pt x="6223" y="6832"/>
                </a:lnTo>
                <a:lnTo>
                  <a:pt x="4952" y="6197"/>
                </a:lnTo>
                <a:lnTo>
                  <a:pt x="2921" y="5816"/>
                </a:lnTo>
                <a:lnTo>
                  <a:pt x="126" y="5689"/>
                </a:lnTo>
                <a:lnTo>
                  <a:pt x="1015" y="812"/>
                </a:lnTo>
                <a:lnTo>
                  <a:pt x="1892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9593326" y="6085319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3175" y="0"/>
                </a:moveTo>
                <a:lnTo>
                  <a:pt x="17018" y="0"/>
                </a:lnTo>
                <a:lnTo>
                  <a:pt x="13843" y="14414"/>
                </a:lnTo>
                <a:lnTo>
                  <a:pt x="0" y="14414"/>
                </a:lnTo>
                <a:lnTo>
                  <a:pt x="31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9180576" y="6281928"/>
            <a:ext cx="147091" cy="133375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9200515" y="6310947"/>
            <a:ext cx="128270" cy="113639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11951207" y="6553199"/>
            <a:ext cx="240792" cy="294894"/>
          </a:xfrm>
          <a:prstGeom prst="rect">
            <a:avLst/>
          </a:prstGeom>
          <a:blipFill>
            <a:blip r:embed="rId1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9733788" y="111252"/>
            <a:ext cx="2289048" cy="1717548"/>
          </a:xfrm>
          <a:prstGeom prst="rect">
            <a:avLst/>
          </a:prstGeom>
          <a:blipFill>
            <a:blip r:embed="rId1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 txBox="1"/>
          <p:nvPr/>
        </p:nvSpPr>
        <p:spPr>
          <a:xfrm>
            <a:off x="10360914" y="1759711"/>
            <a:ext cx="10363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AEAEA"/>
                </a:solidFill>
                <a:latin typeface="Cambria Math"/>
                <a:cs typeface="Cambria Math"/>
              </a:rPr>
              <a:t>𝐷𝑖𝑟(2,3,4)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13" name="object 7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33315" y="304812"/>
            <a:ext cx="6323838" cy="5067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59223" y="330708"/>
            <a:ext cx="6272022" cy="445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72940" y="352170"/>
            <a:ext cx="6259068" cy="433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05911" y="1149096"/>
            <a:ext cx="8487918" cy="4682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31820" y="1219174"/>
            <a:ext cx="165379" cy="16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42995" y="1234439"/>
            <a:ext cx="154940" cy="1549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9000" y="1175016"/>
            <a:ext cx="1815338" cy="2605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43300" y="1644421"/>
            <a:ext cx="150088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54476" y="1660017"/>
            <a:ext cx="139954" cy="1399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22191" y="1607807"/>
            <a:ext cx="89153" cy="2293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36796" y="1626489"/>
            <a:ext cx="71120" cy="212090"/>
          </a:xfrm>
          <a:custGeom>
            <a:avLst/>
            <a:gdLst/>
            <a:ahLst/>
            <a:cxnLst/>
            <a:rect l="l" t="t" r="r" b="b"/>
            <a:pathLst>
              <a:path w="71120" h="212089">
                <a:moveTo>
                  <a:pt x="67563" y="0"/>
                </a:moveTo>
                <a:lnTo>
                  <a:pt x="27219" y="24163"/>
                </a:lnTo>
                <a:lnTo>
                  <a:pt x="4381" y="68611"/>
                </a:lnTo>
                <a:lnTo>
                  <a:pt x="0" y="105918"/>
                </a:lnTo>
                <a:lnTo>
                  <a:pt x="1093" y="125424"/>
                </a:lnTo>
                <a:lnTo>
                  <a:pt x="17399" y="174751"/>
                </a:lnTo>
                <a:lnTo>
                  <a:pt x="52153" y="206291"/>
                </a:lnTo>
                <a:lnTo>
                  <a:pt x="67563" y="211836"/>
                </a:lnTo>
                <a:lnTo>
                  <a:pt x="70230" y="203200"/>
                </a:lnTo>
                <a:lnTo>
                  <a:pt x="58183" y="197865"/>
                </a:lnTo>
                <a:lnTo>
                  <a:pt x="47767" y="190436"/>
                </a:lnTo>
                <a:lnTo>
                  <a:pt x="26376" y="155765"/>
                </a:lnTo>
                <a:lnTo>
                  <a:pt x="19303" y="104901"/>
                </a:lnTo>
                <a:lnTo>
                  <a:pt x="20089" y="86830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36796" y="1626489"/>
            <a:ext cx="71120" cy="212090"/>
          </a:xfrm>
          <a:custGeom>
            <a:avLst/>
            <a:gdLst/>
            <a:ahLst/>
            <a:cxnLst/>
            <a:rect l="l" t="t" r="r" b="b"/>
            <a:pathLst>
              <a:path w="71120" h="212089">
                <a:moveTo>
                  <a:pt x="67563" y="0"/>
                </a:moveTo>
                <a:lnTo>
                  <a:pt x="70612" y="8636"/>
                </a:lnTo>
                <a:lnTo>
                  <a:pt x="58398" y="13946"/>
                </a:lnTo>
                <a:lnTo>
                  <a:pt x="47863" y="21304"/>
                </a:lnTo>
                <a:lnTo>
                  <a:pt x="26376" y="55449"/>
                </a:lnTo>
                <a:lnTo>
                  <a:pt x="19303" y="104901"/>
                </a:lnTo>
                <a:lnTo>
                  <a:pt x="20089" y="123571"/>
                </a:lnTo>
                <a:lnTo>
                  <a:pt x="31876" y="169290"/>
                </a:lnTo>
                <a:lnTo>
                  <a:pt x="58183" y="197865"/>
                </a:lnTo>
                <a:lnTo>
                  <a:pt x="70230" y="203200"/>
                </a:lnTo>
                <a:lnTo>
                  <a:pt x="67563" y="211836"/>
                </a:lnTo>
                <a:lnTo>
                  <a:pt x="27094" y="187725"/>
                </a:lnTo>
                <a:lnTo>
                  <a:pt x="4365" y="143383"/>
                </a:lnTo>
                <a:lnTo>
                  <a:pt x="0" y="105918"/>
                </a:lnTo>
                <a:lnTo>
                  <a:pt x="1095" y="86538"/>
                </a:lnTo>
                <a:lnTo>
                  <a:pt x="17525" y="37211"/>
                </a:lnTo>
                <a:lnTo>
                  <a:pt x="52226" y="5546"/>
                </a:lnTo>
                <a:lnTo>
                  <a:pt x="675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12108" y="1613916"/>
            <a:ext cx="137947" cy="1760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26332" y="1633727"/>
            <a:ext cx="120014" cy="156210"/>
          </a:xfrm>
          <a:custGeom>
            <a:avLst/>
            <a:gdLst/>
            <a:ahLst/>
            <a:cxnLst/>
            <a:rect l="l" t="t" r="r" b="b"/>
            <a:pathLst>
              <a:path w="120014" h="156210">
                <a:moveTo>
                  <a:pt x="90788" y="147193"/>
                </a:moveTo>
                <a:lnTo>
                  <a:pt x="74802" y="147193"/>
                </a:lnTo>
                <a:lnTo>
                  <a:pt x="80517" y="155956"/>
                </a:lnTo>
                <a:lnTo>
                  <a:pt x="89407" y="153543"/>
                </a:lnTo>
                <a:lnTo>
                  <a:pt x="90788" y="147193"/>
                </a:lnTo>
                <a:close/>
              </a:path>
              <a:path w="120014" h="156210">
                <a:moveTo>
                  <a:pt x="88137" y="0"/>
                </a:moveTo>
                <a:lnTo>
                  <a:pt x="81025" y="0"/>
                </a:lnTo>
                <a:lnTo>
                  <a:pt x="72074" y="549"/>
                </a:lnTo>
                <a:lnTo>
                  <a:pt x="33591" y="19764"/>
                </a:lnTo>
                <a:lnTo>
                  <a:pt x="12430" y="51609"/>
                </a:lnTo>
                <a:lnTo>
                  <a:pt x="1365" y="90868"/>
                </a:lnTo>
                <a:lnTo>
                  <a:pt x="0" y="108585"/>
                </a:lnTo>
                <a:lnTo>
                  <a:pt x="688" y="119495"/>
                </a:lnTo>
                <a:lnTo>
                  <a:pt x="24336" y="152860"/>
                </a:lnTo>
                <a:lnTo>
                  <a:pt x="42798" y="155829"/>
                </a:lnTo>
                <a:lnTo>
                  <a:pt x="47497" y="155829"/>
                </a:lnTo>
                <a:lnTo>
                  <a:pt x="74802" y="147193"/>
                </a:lnTo>
                <a:lnTo>
                  <a:pt x="90788" y="147193"/>
                </a:lnTo>
                <a:lnTo>
                  <a:pt x="91009" y="146176"/>
                </a:lnTo>
                <a:lnTo>
                  <a:pt x="37083" y="146176"/>
                </a:lnTo>
                <a:lnTo>
                  <a:pt x="30860" y="143510"/>
                </a:lnTo>
                <a:lnTo>
                  <a:pt x="20827" y="112775"/>
                </a:lnTo>
                <a:lnTo>
                  <a:pt x="21072" y="105410"/>
                </a:lnTo>
                <a:lnTo>
                  <a:pt x="28019" y="67786"/>
                </a:lnTo>
                <a:lnTo>
                  <a:pt x="46354" y="28956"/>
                </a:lnTo>
                <a:lnTo>
                  <a:pt x="61848" y="14605"/>
                </a:lnTo>
                <a:lnTo>
                  <a:pt x="67182" y="11430"/>
                </a:lnTo>
                <a:lnTo>
                  <a:pt x="73025" y="9779"/>
                </a:lnTo>
                <a:lnTo>
                  <a:pt x="118863" y="9779"/>
                </a:lnTo>
                <a:lnTo>
                  <a:pt x="119760" y="5842"/>
                </a:lnTo>
                <a:lnTo>
                  <a:pt x="112775" y="3683"/>
                </a:lnTo>
                <a:lnTo>
                  <a:pt x="106298" y="2032"/>
                </a:lnTo>
                <a:lnTo>
                  <a:pt x="100456" y="1270"/>
                </a:lnTo>
                <a:lnTo>
                  <a:pt x="94614" y="381"/>
                </a:lnTo>
                <a:lnTo>
                  <a:pt x="88137" y="0"/>
                </a:lnTo>
                <a:close/>
              </a:path>
              <a:path w="120014" h="156210">
                <a:moveTo>
                  <a:pt x="114553" y="85217"/>
                </a:moveTo>
                <a:lnTo>
                  <a:pt x="69976" y="85217"/>
                </a:lnTo>
                <a:lnTo>
                  <a:pt x="68706" y="90677"/>
                </a:lnTo>
                <a:lnTo>
                  <a:pt x="72516" y="90932"/>
                </a:lnTo>
                <a:lnTo>
                  <a:pt x="75310" y="91694"/>
                </a:lnTo>
                <a:lnTo>
                  <a:pt x="77088" y="93091"/>
                </a:lnTo>
                <a:lnTo>
                  <a:pt x="78739" y="94487"/>
                </a:lnTo>
                <a:lnTo>
                  <a:pt x="79628" y="96900"/>
                </a:lnTo>
                <a:lnTo>
                  <a:pt x="79531" y="106172"/>
                </a:lnTo>
                <a:lnTo>
                  <a:pt x="78866" y="111379"/>
                </a:lnTo>
                <a:lnTo>
                  <a:pt x="77185" y="118491"/>
                </a:lnTo>
                <a:lnTo>
                  <a:pt x="75945" y="123571"/>
                </a:lnTo>
                <a:lnTo>
                  <a:pt x="75056" y="128016"/>
                </a:lnTo>
                <a:lnTo>
                  <a:pt x="63880" y="141477"/>
                </a:lnTo>
                <a:lnTo>
                  <a:pt x="61087" y="143256"/>
                </a:lnTo>
                <a:lnTo>
                  <a:pt x="58038" y="144399"/>
                </a:lnTo>
                <a:lnTo>
                  <a:pt x="54863" y="145161"/>
                </a:lnTo>
                <a:lnTo>
                  <a:pt x="51688" y="145796"/>
                </a:lnTo>
                <a:lnTo>
                  <a:pt x="48513" y="146176"/>
                </a:lnTo>
                <a:lnTo>
                  <a:pt x="91009" y="146176"/>
                </a:lnTo>
                <a:lnTo>
                  <a:pt x="99948" y="106172"/>
                </a:lnTo>
                <a:lnTo>
                  <a:pt x="113410" y="90677"/>
                </a:lnTo>
                <a:lnTo>
                  <a:pt x="114553" y="85217"/>
                </a:lnTo>
                <a:close/>
              </a:path>
              <a:path w="120014" h="156210">
                <a:moveTo>
                  <a:pt x="118863" y="9779"/>
                </a:moveTo>
                <a:lnTo>
                  <a:pt x="87121" y="9779"/>
                </a:lnTo>
                <a:lnTo>
                  <a:pt x="92709" y="11811"/>
                </a:lnTo>
                <a:lnTo>
                  <a:pt x="96138" y="15875"/>
                </a:lnTo>
                <a:lnTo>
                  <a:pt x="99440" y="19938"/>
                </a:lnTo>
                <a:lnTo>
                  <a:pt x="101600" y="26543"/>
                </a:lnTo>
                <a:lnTo>
                  <a:pt x="102234" y="35941"/>
                </a:lnTo>
                <a:lnTo>
                  <a:pt x="112902" y="35941"/>
                </a:lnTo>
                <a:lnTo>
                  <a:pt x="118863" y="977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26332" y="1633727"/>
            <a:ext cx="120014" cy="156210"/>
          </a:xfrm>
          <a:custGeom>
            <a:avLst/>
            <a:gdLst/>
            <a:ahLst/>
            <a:cxnLst/>
            <a:rect l="l" t="t" r="r" b="b"/>
            <a:pathLst>
              <a:path w="120014" h="156210">
                <a:moveTo>
                  <a:pt x="81025" y="0"/>
                </a:moveTo>
                <a:lnTo>
                  <a:pt x="88137" y="0"/>
                </a:lnTo>
                <a:lnTo>
                  <a:pt x="94614" y="381"/>
                </a:lnTo>
                <a:lnTo>
                  <a:pt x="100456" y="1270"/>
                </a:lnTo>
                <a:lnTo>
                  <a:pt x="106298" y="2032"/>
                </a:lnTo>
                <a:lnTo>
                  <a:pt x="112775" y="3683"/>
                </a:lnTo>
                <a:lnTo>
                  <a:pt x="119760" y="5842"/>
                </a:lnTo>
                <a:lnTo>
                  <a:pt x="112902" y="35941"/>
                </a:lnTo>
                <a:lnTo>
                  <a:pt x="102234" y="35941"/>
                </a:lnTo>
                <a:lnTo>
                  <a:pt x="101600" y="26543"/>
                </a:lnTo>
                <a:lnTo>
                  <a:pt x="99440" y="19938"/>
                </a:lnTo>
                <a:lnTo>
                  <a:pt x="96138" y="15875"/>
                </a:lnTo>
                <a:lnTo>
                  <a:pt x="92709" y="11811"/>
                </a:lnTo>
                <a:lnTo>
                  <a:pt x="87121" y="9779"/>
                </a:lnTo>
                <a:lnTo>
                  <a:pt x="79375" y="9779"/>
                </a:lnTo>
                <a:lnTo>
                  <a:pt x="73025" y="9779"/>
                </a:lnTo>
                <a:lnTo>
                  <a:pt x="67182" y="11430"/>
                </a:lnTo>
                <a:lnTo>
                  <a:pt x="61848" y="14605"/>
                </a:lnTo>
                <a:lnTo>
                  <a:pt x="56387" y="17780"/>
                </a:lnTo>
                <a:lnTo>
                  <a:pt x="33146" y="52959"/>
                </a:lnTo>
                <a:lnTo>
                  <a:pt x="22703" y="90969"/>
                </a:lnTo>
                <a:lnTo>
                  <a:pt x="20827" y="112775"/>
                </a:lnTo>
                <a:lnTo>
                  <a:pt x="21207" y="120923"/>
                </a:lnTo>
                <a:lnTo>
                  <a:pt x="37083" y="146176"/>
                </a:lnTo>
                <a:lnTo>
                  <a:pt x="45465" y="146176"/>
                </a:lnTo>
                <a:lnTo>
                  <a:pt x="48513" y="146176"/>
                </a:lnTo>
                <a:lnTo>
                  <a:pt x="63880" y="141477"/>
                </a:lnTo>
                <a:lnTo>
                  <a:pt x="66675" y="139826"/>
                </a:lnTo>
                <a:lnTo>
                  <a:pt x="75945" y="123571"/>
                </a:lnTo>
                <a:lnTo>
                  <a:pt x="77215" y="118363"/>
                </a:lnTo>
                <a:lnTo>
                  <a:pt x="78866" y="111379"/>
                </a:lnTo>
                <a:lnTo>
                  <a:pt x="79628" y="105410"/>
                </a:lnTo>
                <a:lnTo>
                  <a:pt x="79628" y="100457"/>
                </a:lnTo>
                <a:lnTo>
                  <a:pt x="79628" y="96900"/>
                </a:lnTo>
                <a:lnTo>
                  <a:pt x="68706" y="90677"/>
                </a:lnTo>
                <a:lnTo>
                  <a:pt x="69976" y="85217"/>
                </a:lnTo>
                <a:lnTo>
                  <a:pt x="114553" y="85217"/>
                </a:lnTo>
                <a:lnTo>
                  <a:pt x="113410" y="90677"/>
                </a:lnTo>
                <a:lnTo>
                  <a:pt x="110489" y="91312"/>
                </a:lnTo>
                <a:lnTo>
                  <a:pt x="108457" y="91948"/>
                </a:lnTo>
                <a:lnTo>
                  <a:pt x="107187" y="92710"/>
                </a:lnTo>
                <a:lnTo>
                  <a:pt x="105917" y="93472"/>
                </a:lnTo>
                <a:lnTo>
                  <a:pt x="104901" y="94614"/>
                </a:lnTo>
                <a:lnTo>
                  <a:pt x="89407" y="153543"/>
                </a:lnTo>
                <a:lnTo>
                  <a:pt x="80517" y="155956"/>
                </a:lnTo>
                <a:lnTo>
                  <a:pt x="74802" y="147193"/>
                </a:lnTo>
                <a:lnTo>
                  <a:pt x="67055" y="150875"/>
                </a:lnTo>
                <a:lnTo>
                  <a:pt x="60959" y="153162"/>
                </a:lnTo>
                <a:lnTo>
                  <a:pt x="56514" y="154305"/>
                </a:lnTo>
                <a:lnTo>
                  <a:pt x="51942" y="155321"/>
                </a:lnTo>
                <a:lnTo>
                  <a:pt x="47497" y="155829"/>
                </a:lnTo>
                <a:lnTo>
                  <a:pt x="42798" y="155829"/>
                </a:lnTo>
                <a:lnTo>
                  <a:pt x="6161" y="137124"/>
                </a:lnTo>
                <a:lnTo>
                  <a:pt x="0" y="108585"/>
                </a:lnTo>
                <a:lnTo>
                  <a:pt x="337" y="99964"/>
                </a:lnTo>
                <a:lnTo>
                  <a:pt x="8681" y="61148"/>
                </a:lnTo>
                <a:lnTo>
                  <a:pt x="27443" y="26517"/>
                </a:lnTo>
                <a:lnTo>
                  <a:pt x="63515" y="2206"/>
                </a:lnTo>
                <a:lnTo>
                  <a:pt x="72074" y="549"/>
                </a:lnTo>
                <a:lnTo>
                  <a:pt x="810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70603" y="1598663"/>
            <a:ext cx="416826" cy="2293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85209" y="1617344"/>
            <a:ext cx="398145" cy="212090"/>
          </a:xfrm>
          <a:custGeom>
            <a:avLst/>
            <a:gdLst/>
            <a:ahLst/>
            <a:cxnLst/>
            <a:rect l="l" t="t" r="r" b="b"/>
            <a:pathLst>
              <a:path w="398145" h="212089">
                <a:moveTo>
                  <a:pt x="330073" y="0"/>
                </a:moveTo>
                <a:lnTo>
                  <a:pt x="327151" y="8635"/>
                </a:lnTo>
                <a:lnTo>
                  <a:pt x="339365" y="13946"/>
                </a:lnTo>
                <a:lnTo>
                  <a:pt x="349900" y="21304"/>
                </a:lnTo>
                <a:lnTo>
                  <a:pt x="371314" y="55449"/>
                </a:lnTo>
                <a:lnTo>
                  <a:pt x="378332" y="104901"/>
                </a:lnTo>
                <a:lnTo>
                  <a:pt x="377547" y="123571"/>
                </a:lnTo>
                <a:lnTo>
                  <a:pt x="365760" y="169290"/>
                </a:lnTo>
                <a:lnTo>
                  <a:pt x="339506" y="197865"/>
                </a:lnTo>
                <a:lnTo>
                  <a:pt x="327405" y="203200"/>
                </a:lnTo>
                <a:lnTo>
                  <a:pt x="330073" y="211835"/>
                </a:lnTo>
                <a:lnTo>
                  <a:pt x="370542" y="187725"/>
                </a:lnTo>
                <a:lnTo>
                  <a:pt x="393271" y="143382"/>
                </a:lnTo>
                <a:lnTo>
                  <a:pt x="397637" y="105917"/>
                </a:lnTo>
                <a:lnTo>
                  <a:pt x="396541" y="86538"/>
                </a:lnTo>
                <a:lnTo>
                  <a:pt x="380111" y="37210"/>
                </a:lnTo>
                <a:lnTo>
                  <a:pt x="345428" y="5546"/>
                </a:lnTo>
                <a:lnTo>
                  <a:pt x="330073" y="0"/>
                </a:lnTo>
                <a:close/>
              </a:path>
              <a:path w="398145" h="212089">
                <a:moveTo>
                  <a:pt x="67563" y="0"/>
                </a:moveTo>
                <a:lnTo>
                  <a:pt x="27219" y="24163"/>
                </a:lnTo>
                <a:lnTo>
                  <a:pt x="4381" y="68611"/>
                </a:lnTo>
                <a:lnTo>
                  <a:pt x="0" y="105917"/>
                </a:lnTo>
                <a:lnTo>
                  <a:pt x="1093" y="125424"/>
                </a:lnTo>
                <a:lnTo>
                  <a:pt x="17399" y="174751"/>
                </a:lnTo>
                <a:lnTo>
                  <a:pt x="52153" y="206291"/>
                </a:lnTo>
                <a:lnTo>
                  <a:pt x="67563" y="211835"/>
                </a:lnTo>
                <a:lnTo>
                  <a:pt x="70230" y="203200"/>
                </a:lnTo>
                <a:lnTo>
                  <a:pt x="58183" y="197865"/>
                </a:lnTo>
                <a:lnTo>
                  <a:pt x="47767" y="190436"/>
                </a:lnTo>
                <a:lnTo>
                  <a:pt x="26376" y="155765"/>
                </a:lnTo>
                <a:lnTo>
                  <a:pt x="19303" y="104901"/>
                </a:lnTo>
                <a:lnTo>
                  <a:pt x="20089" y="86830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5"/>
                </a:lnTo>
                <a:lnTo>
                  <a:pt x="6756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12360" y="1617344"/>
            <a:ext cx="70485" cy="212090"/>
          </a:xfrm>
          <a:custGeom>
            <a:avLst/>
            <a:gdLst/>
            <a:ahLst/>
            <a:cxnLst/>
            <a:rect l="l" t="t" r="r" b="b"/>
            <a:pathLst>
              <a:path w="70485" h="212089">
                <a:moveTo>
                  <a:pt x="2921" y="0"/>
                </a:moveTo>
                <a:lnTo>
                  <a:pt x="43318" y="24163"/>
                </a:lnTo>
                <a:lnTo>
                  <a:pt x="66103" y="68611"/>
                </a:lnTo>
                <a:lnTo>
                  <a:pt x="70485" y="105917"/>
                </a:lnTo>
                <a:lnTo>
                  <a:pt x="69391" y="125424"/>
                </a:lnTo>
                <a:lnTo>
                  <a:pt x="53086" y="174751"/>
                </a:lnTo>
                <a:lnTo>
                  <a:pt x="18331" y="206291"/>
                </a:lnTo>
                <a:lnTo>
                  <a:pt x="2921" y="211835"/>
                </a:lnTo>
                <a:lnTo>
                  <a:pt x="253" y="203200"/>
                </a:lnTo>
                <a:lnTo>
                  <a:pt x="12354" y="197865"/>
                </a:lnTo>
                <a:lnTo>
                  <a:pt x="22764" y="190436"/>
                </a:lnTo>
                <a:lnTo>
                  <a:pt x="44108" y="155765"/>
                </a:lnTo>
                <a:lnTo>
                  <a:pt x="51180" y="104901"/>
                </a:lnTo>
                <a:lnTo>
                  <a:pt x="50397" y="86830"/>
                </a:lnTo>
                <a:lnTo>
                  <a:pt x="38735" y="42163"/>
                </a:lnTo>
                <a:lnTo>
                  <a:pt x="12213" y="13946"/>
                </a:lnTo>
                <a:lnTo>
                  <a:pt x="0" y="8635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85209" y="1617344"/>
            <a:ext cx="71120" cy="212090"/>
          </a:xfrm>
          <a:custGeom>
            <a:avLst/>
            <a:gdLst/>
            <a:ahLst/>
            <a:cxnLst/>
            <a:rect l="l" t="t" r="r" b="b"/>
            <a:pathLst>
              <a:path w="71120" h="212089">
                <a:moveTo>
                  <a:pt x="67563" y="0"/>
                </a:moveTo>
                <a:lnTo>
                  <a:pt x="70612" y="8635"/>
                </a:lnTo>
                <a:lnTo>
                  <a:pt x="58398" y="13946"/>
                </a:lnTo>
                <a:lnTo>
                  <a:pt x="47863" y="21304"/>
                </a:lnTo>
                <a:lnTo>
                  <a:pt x="26376" y="55449"/>
                </a:lnTo>
                <a:lnTo>
                  <a:pt x="19303" y="104901"/>
                </a:lnTo>
                <a:lnTo>
                  <a:pt x="20089" y="123571"/>
                </a:lnTo>
                <a:lnTo>
                  <a:pt x="31876" y="169290"/>
                </a:lnTo>
                <a:lnTo>
                  <a:pt x="58183" y="197865"/>
                </a:lnTo>
                <a:lnTo>
                  <a:pt x="70230" y="203200"/>
                </a:lnTo>
                <a:lnTo>
                  <a:pt x="67563" y="211835"/>
                </a:lnTo>
                <a:lnTo>
                  <a:pt x="27094" y="187725"/>
                </a:lnTo>
                <a:lnTo>
                  <a:pt x="4365" y="143382"/>
                </a:lnTo>
                <a:lnTo>
                  <a:pt x="0" y="105917"/>
                </a:lnTo>
                <a:lnTo>
                  <a:pt x="1095" y="86538"/>
                </a:lnTo>
                <a:lnTo>
                  <a:pt x="17525" y="37210"/>
                </a:lnTo>
                <a:lnTo>
                  <a:pt x="52226" y="5546"/>
                </a:lnTo>
                <a:lnTo>
                  <a:pt x="675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45279" y="1613941"/>
            <a:ext cx="151663" cy="1729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59758" y="1633727"/>
            <a:ext cx="133985" cy="154305"/>
          </a:xfrm>
          <a:custGeom>
            <a:avLst/>
            <a:gdLst/>
            <a:ahLst/>
            <a:cxnLst/>
            <a:rect l="l" t="t" r="r" b="b"/>
            <a:pathLst>
              <a:path w="133985" h="154305">
                <a:moveTo>
                  <a:pt x="112394" y="0"/>
                </a:moveTo>
                <a:lnTo>
                  <a:pt x="95503" y="0"/>
                </a:lnTo>
                <a:lnTo>
                  <a:pt x="19812" y="130810"/>
                </a:lnTo>
                <a:lnTo>
                  <a:pt x="16509" y="135889"/>
                </a:lnTo>
                <a:lnTo>
                  <a:pt x="14224" y="138937"/>
                </a:lnTo>
                <a:lnTo>
                  <a:pt x="11937" y="142112"/>
                </a:lnTo>
                <a:lnTo>
                  <a:pt x="9778" y="144399"/>
                </a:lnTo>
                <a:lnTo>
                  <a:pt x="5714" y="147447"/>
                </a:lnTo>
                <a:lnTo>
                  <a:pt x="3555" y="148336"/>
                </a:lnTo>
                <a:lnTo>
                  <a:pt x="1142" y="148589"/>
                </a:lnTo>
                <a:lnTo>
                  <a:pt x="0" y="154050"/>
                </a:lnTo>
                <a:lnTo>
                  <a:pt x="45592" y="154050"/>
                </a:lnTo>
                <a:lnTo>
                  <a:pt x="46862" y="148589"/>
                </a:lnTo>
                <a:lnTo>
                  <a:pt x="39369" y="147447"/>
                </a:lnTo>
                <a:lnTo>
                  <a:pt x="35559" y="143763"/>
                </a:lnTo>
                <a:lnTo>
                  <a:pt x="35559" y="134620"/>
                </a:lnTo>
                <a:lnTo>
                  <a:pt x="36194" y="131445"/>
                </a:lnTo>
                <a:lnTo>
                  <a:pt x="37591" y="127762"/>
                </a:lnTo>
                <a:lnTo>
                  <a:pt x="38862" y="124079"/>
                </a:lnTo>
                <a:lnTo>
                  <a:pt x="41020" y="119634"/>
                </a:lnTo>
                <a:lnTo>
                  <a:pt x="50037" y="103505"/>
                </a:lnTo>
                <a:lnTo>
                  <a:pt x="119053" y="103505"/>
                </a:lnTo>
                <a:lnTo>
                  <a:pt x="118432" y="93852"/>
                </a:lnTo>
                <a:lnTo>
                  <a:pt x="55117" y="93852"/>
                </a:lnTo>
                <a:lnTo>
                  <a:pt x="94868" y="23495"/>
                </a:lnTo>
                <a:lnTo>
                  <a:pt x="113906" y="23495"/>
                </a:lnTo>
                <a:lnTo>
                  <a:pt x="112394" y="0"/>
                </a:lnTo>
                <a:close/>
              </a:path>
              <a:path w="133985" h="154305">
                <a:moveTo>
                  <a:pt x="119053" y="103505"/>
                </a:moveTo>
                <a:lnTo>
                  <a:pt x="99187" y="103505"/>
                </a:lnTo>
                <a:lnTo>
                  <a:pt x="99949" y="117983"/>
                </a:lnTo>
                <a:lnTo>
                  <a:pt x="100202" y="121412"/>
                </a:lnTo>
                <a:lnTo>
                  <a:pt x="100329" y="135127"/>
                </a:lnTo>
                <a:lnTo>
                  <a:pt x="99187" y="140462"/>
                </a:lnTo>
                <a:lnTo>
                  <a:pt x="94868" y="146558"/>
                </a:lnTo>
                <a:lnTo>
                  <a:pt x="91693" y="148209"/>
                </a:lnTo>
                <a:lnTo>
                  <a:pt x="87249" y="148589"/>
                </a:lnTo>
                <a:lnTo>
                  <a:pt x="85978" y="154050"/>
                </a:lnTo>
                <a:lnTo>
                  <a:pt x="132461" y="154050"/>
                </a:lnTo>
                <a:lnTo>
                  <a:pt x="133730" y="148589"/>
                </a:lnTo>
                <a:lnTo>
                  <a:pt x="130428" y="148209"/>
                </a:lnTo>
                <a:lnTo>
                  <a:pt x="128015" y="147193"/>
                </a:lnTo>
                <a:lnTo>
                  <a:pt x="126364" y="145542"/>
                </a:lnTo>
                <a:lnTo>
                  <a:pt x="124713" y="144018"/>
                </a:lnTo>
                <a:lnTo>
                  <a:pt x="123316" y="141477"/>
                </a:lnTo>
                <a:lnTo>
                  <a:pt x="122427" y="138175"/>
                </a:lnTo>
                <a:lnTo>
                  <a:pt x="121490" y="135127"/>
                </a:lnTo>
                <a:lnTo>
                  <a:pt x="121376" y="134620"/>
                </a:lnTo>
                <a:lnTo>
                  <a:pt x="120776" y="130301"/>
                </a:lnTo>
                <a:lnTo>
                  <a:pt x="119053" y="103505"/>
                </a:lnTo>
                <a:close/>
              </a:path>
              <a:path w="133985" h="154305">
                <a:moveTo>
                  <a:pt x="113906" y="23495"/>
                </a:moveTo>
                <a:lnTo>
                  <a:pt x="96012" y="23495"/>
                </a:lnTo>
                <a:lnTo>
                  <a:pt x="96138" y="32131"/>
                </a:lnTo>
                <a:lnTo>
                  <a:pt x="96392" y="46862"/>
                </a:lnTo>
                <a:lnTo>
                  <a:pt x="96646" y="52959"/>
                </a:lnTo>
                <a:lnTo>
                  <a:pt x="98805" y="93852"/>
                </a:lnTo>
                <a:lnTo>
                  <a:pt x="118432" y="93852"/>
                </a:lnTo>
                <a:lnTo>
                  <a:pt x="113906" y="2349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14876" y="1657223"/>
            <a:ext cx="43815" cy="70485"/>
          </a:xfrm>
          <a:custGeom>
            <a:avLst/>
            <a:gdLst/>
            <a:ahLst/>
            <a:cxnLst/>
            <a:rect l="l" t="t" r="r" b="b"/>
            <a:pathLst>
              <a:path w="43814" h="70485">
                <a:moveTo>
                  <a:pt x="39750" y="0"/>
                </a:moveTo>
                <a:lnTo>
                  <a:pt x="0" y="70357"/>
                </a:lnTo>
                <a:lnTo>
                  <a:pt x="43687" y="70357"/>
                </a:lnTo>
                <a:lnTo>
                  <a:pt x="41783" y="34416"/>
                </a:lnTo>
                <a:lnTo>
                  <a:pt x="41528" y="29463"/>
                </a:lnTo>
                <a:lnTo>
                  <a:pt x="41275" y="23367"/>
                </a:lnTo>
                <a:lnTo>
                  <a:pt x="41148" y="16001"/>
                </a:lnTo>
                <a:lnTo>
                  <a:pt x="41021" y="8636"/>
                </a:lnTo>
                <a:lnTo>
                  <a:pt x="40894" y="3301"/>
                </a:lnTo>
                <a:lnTo>
                  <a:pt x="40894" y="0"/>
                </a:lnTo>
                <a:lnTo>
                  <a:pt x="3975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59758" y="1633727"/>
            <a:ext cx="133985" cy="154305"/>
          </a:xfrm>
          <a:custGeom>
            <a:avLst/>
            <a:gdLst/>
            <a:ahLst/>
            <a:cxnLst/>
            <a:rect l="l" t="t" r="r" b="b"/>
            <a:pathLst>
              <a:path w="133985" h="154305">
                <a:moveTo>
                  <a:pt x="95503" y="0"/>
                </a:moveTo>
                <a:lnTo>
                  <a:pt x="112394" y="0"/>
                </a:lnTo>
                <a:lnTo>
                  <a:pt x="120395" y="124460"/>
                </a:lnTo>
                <a:lnTo>
                  <a:pt x="120776" y="130301"/>
                </a:lnTo>
                <a:lnTo>
                  <a:pt x="121412" y="134874"/>
                </a:lnTo>
                <a:lnTo>
                  <a:pt x="122427" y="138175"/>
                </a:lnTo>
                <a:lnTo>
                  <a:pt x="123316" y="141477"/>
                </a:lnTo>
                <a:lnTo>
                  <a:pt x="124713" y="144018"/>
                </a:lnTo>
                <a:lnTo>
                  <a:pt x="126364" y="145542"/>
                </a:lnTo>
                <a:lnTo>
                  <a:pt x="128015" y="147193"/>
                </a:lnTo>
                <a:lnTo>
                  <a:pt x="130428" y="148209"/>
                </a:lnTo>
                <a:lnTo>
                  <a:pt x="133730" y="148589"/>
                </a:lnTo>
                <a:lnTo>
                  <a:pt x="132461" y="154050"/>
                </a:lnTo>
                <a:lnTo>
                  <a:pt x="85978" y="154050"/>
                </a:lnTo>
                <a:lnTo>
                  <a:pt x="87249" y="148589"/>
                </a:lnTo>
                <a:lnTo>
                  <a:pt x="91693" y="148209"/>
                </a:lnTo>
                <a:lnTo>
                  <a:pt x="94868" y="146558"/>
                </a:lnTo>
                <a:lnTo>
                  <a:pt x="97027" y="143510"/>
                </a:lnTo>
                <a:lnTo>
                  <a:pt x="99187" y="140462"/>
                </a:lnTo>
                <a:lnTo>
                  <a:pt x="100329" y="135127"/>
                </a:lnTo>
                <a:lnTo>
                  <a:pt x="100329" y="127381"/>
                </a:lnTo>
                <a:lnTo>
                  <a:pt x="100329" y="124460"/>
                </a:lnTo>
                <a:lnTo>
                  <a:pt x="100202" y="121412"/>
                </a:lnTo>
                <a:lnTo>
                  <a:pt x="99949" y="117983"/>
                </a:lnTo>
                <a:lnTo>
                  <a:pt x="99187" y="103505"/>
                </a:lnTo>
                <a:lnTo>
                  <a:pt x="50037" y="103505"/>
                </a:lnTo>
                <a:lnTo>
                  <a:pt x="43941" y="114426"/>
                </a:lnTo>
                <a:lnTo>
                  <a:pt x="41020" y="119634"/>
                </a:lnTo>
                <a:lnTo>
                  <a:pt x="38862" y="124079"/>
                </a:lnTo>
                <a:lnTo>
                  <a:pt x="37591" y="127762"/>
                </a:lnTo>
                <a:lnTo>
                  <a:pt x="36194" y="131445"/>
                </a:lnTo>
                <a:lnTo>
                  <a:pt x="35559" y="134620"/>
                </a:lnTo>
                <a:lnTo>
                  <a:pt x="35559" y="137413"/>
                </a:lnTo>
                <a:lnTo>
                  <a:pt x="35559" y="143763"/>
                </a:lnTo>
                <a:lnTo>
                  <a:pt x="39369" y="147447"/>
                </a:lnTo>
                <a:lnTo>
                  <a:pt x="46862" y="148589"/>
                </a:lnTo>
                <a:lnTo>
                  <a:pt x="45592" y="154050"/>
                </a:lnTo>
                <a:lnTo>
                  <a:pt x="0" y="154050"/>
                </a:lnTo>
                <a:lnTo>
                  <a:pt x="1142" y="148589"/>
                </a:lnTo>
                <a:lnTo>
                  <a:pt x="3555" y="148336"/>
                </a:lnTo>
                <a:lnTo>
                  <a:pt x="5714" y="147447"/>
                </a:lnTo>
                <a:lnTo>
                  <a:pt x="7746" y="145923"/>
                </a:lnTo>
                <a:lnTo>
                  <a:pt x="9778" y="144399"/>
                </a:lnTo>
                <a:lnTo>
                  <a:pt x="11937" y="142112"/>
                </a:lnTo>
                <a:lnTo>
                  <a:pt x="14224" y="138937"/>
                </a:lnTo>
                <a:lnTo>
                  <a:pt x="16509" y="135889"/>
                </a:lnTo>
                <a:lnTo>
                  <a:pt x="19812" y="130810"/>
                </a:lnTo>
                <a:lnTo>
                  <a:pt x="24002" y="123571"/>
                </a:lnTo>
                <a:lnTo>
                  <a:pt x="9550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00728" y="1709901"/>
            <a:ext cx="89153" cy="124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16348" y="1729613"/>
            <a:ext cx="69850" cy="105410"/>
          </a:xfrm>
          <a:custGeom>
            <a:avLst/>
            <a:gdLst/>
            <a:ahLst/>
            <a:cxnLst/>
            <a:rect l="l" t="t" r="r" b="b"/>
            <a:pathLst>
              <a:path w="69850" h="105410">
                <a:moveTo>
                  <a:pt x="44830" y="19303"/>
                </a:moveTo>
                <a:lnTo>
                  <a:pt x="25908" y="19303"/>
                </a:lnTo>
                <a:lnTo>
                  <a:pt x="27050" y="19812"/>
                </a:lnTo>
                <a:lnTo>
                  <a:pt x="27812" y="20700"/>
                </a:lnTo>
                <a:lnTo>
                  <a:pt x="28701" y="21589"/>
                </a:lnTo>
                <a:lnTo>
                  <a:pt x="29083" y="22987"/>
                </a:lnTo>
                <a:lnTo>
                  <a:pt x="29083" y="85725"/>
                </a:lnTo>
                <a:lnTo>
                  <a:pt x="26670" y="93852"/>
                </a:lnTo>
                <a:lnTo>
                  <a:pt x="26162" y="94487"/>
                </a:lnTo>
                <a:lnTo>
                  <a:pt x="25526" y="94996"/>
                </a:lnTo>
                <a:lnTo>
                  <a:pt x="24764" y="95503"/>
                </a:lnTo>
                <a:lnTo>
                  <a:pt x="23240" y="96265"/>
                </a:lnTo>
                <a:lnTo>
                  <a:pt x="22225" y="96520"/>
                </a:lnTo>
                <a:lnTo>
                  <a:pt x="21336" y="96900"/>
                </a:lnTo>
                <a:lnTo>
                  <a:pt x="4572" y="98298"/>
                </a:lnTo>
                <a:lnTo>
                  <a:pt x="4572" y="105410"/>
                </a:lnTo>
                <a:lnTo>
                  <a:pt x="69468" y="105410"/>
                </a:lnTo>
                <a:lnTo>
                  <a:pt x="69468" y="98298"/>
                </a:lnTo>
                <a:lnTo>
                  <a:pt x="66039" y="98298"/>
                </a:lnTo>
                <a:lnTo>
                  <a:pt x="58547" y="97916"/>
                </a:lnTo>
                <a:lnTo>
                  <a:pt x="56514" y="97662"/>
                </a:lnTo>
                <a:lnTo>
                  <a:pt x="54737" y="97536"/>
                </a:lnTo>
                <a:lnTo>
                  <a:pt x="53086" y="97282"/>
                </a:lnTo>
                <a:lnTo>
                  <a:pt x="51688" y="96900"/>
                </a:lnTo>
                <a:lnTo>
                  <a:pt x="50546" y="96520"/>
                </a:lnTo>
                <a:lnTo>
                  <a:pt x="49529" y="96265"/>
                </a:lnTo>
                <a:lnTo>
                  <a:pt x="48640" y="95758"/>
                </a:lnTo>
                <a:lnTo>
                  <a:pt x="48005" y="95123"/>
                </a:lnTo>
                <a:lnTo>
                  <a:pt x="47371" y="94614"/>
                </a:lnTo>
                <a:lnTo>
                  <a:pt x="46989" y="94107"/>
                </a:lnTo>
                <a:lnTo>
                  <a:pt x="46609" y="93472"/>
                </a:lnTo>
                <a:lnTo>
                  <a:pt x="46100" y="92963"/>
                </a:lnTo>
                <a:lnTo>
                  <a:pt x="45847" y="92201"/>
                </a:lnTo>
                <a:lnTo>
                  <a:pt x="45592" y="91312"/>
                </a:lnTo>
                <a:lnTo>
                  <a:pt x="45338" y="90550"/>
                </a:lnTo>
                <a:lnTo>
                  <a:pt x="45169" y="89788"/>
                </a:lnTo>
                <a:lnTo>
                  <a:pt x="45085" y="88264"/>
                </a:lnTo>
                <a:lnTo>
                  <a:pt x="44843" y="85725"/>
                </a:lnTo>
                <a:lnTo>
                  <a:pt x="44830" y="19303"/>
                </a:lnTo>
                <a:close/>
              </a:path>
              <a:path w="69850" h="105410">
                <a:moveTo>
                  <a:pt x="45338" y="0"/>
                </a:moveTo>
                <a:lnTo>
                  <a:pt x="40259" y="0"/>
                </a:lnTo>
                <a:lnTo>
                  <a:pt x="33400" y="3683"/>
                </a:lnTo>
                <a:lnTo>
                  <a:pt x="26797" y="7365"/>
                </a:lnTo>
                <a:lnTo>
                  <a:pt x="20065" y="11049"/>
                </a:lnTo>
                <a:lnTo>
                  <a:pt x="13462" y="14732"/>
                </a:lnTo>
                <a:lnTo>
                  <a:pt x="0" y="22098"/>
                </a:lnTo>
                <a:lnTo>
                  <a:pt x="762" y="23749"/>
                </a:lnTo>
                <a:lnTo>
                  <a:pt x="1904" y="26035"/>
                </a:lnTo>
                <a:lnTo>
                  <a:pt x="2539" y="27177"/>
                </a:lnTo>
                <a:lnTo>
                  <a:pt x="3810" y="29717"/>
                </a:lnTo>
                <a:lnTo>
                  <a:pt x="9143" y="26288"/>
                </a:lnTo>
                <a:lnTo>
                  <a:pt x="13462" y="23749"/>
                </a:lnTo>
                <a:lnTo>
                  <a:pt x="20065" y="20192"/>
                </a:lnTo>
                <a:lnTo>
                  <a:pt x="22605" y="19303"/>
                </a:lnTo>
                <a:lnTo>
                  <a:pt x="44830" y="19303"/>
                </a:lnTo>
                <a:lnTo>
                  <a:pt x="44830" y="17272"/>
                </a:lnTo>
                <a:lnTo>
                  <a:pt x="44958" y="14986"/>
                </a:lnTo>
                <a:lnTo>
                  <a:pt x="45085" y="5714"/>
                </a:lnTo>
                <a:lnTo>
                  <a:pt x="4533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16348" y="1729613"/>
            <a:ext cx="69850" cy="105410"/>
          </a:xfrm>
          <a:custGeom>
            <a:avLst/>
            <a:gdLst/>
            <a:ahLst/>
            <a:cxnLst/>
            <a:rect l="l" t="t" r="r" b="b"/>
            <a:pathLst>
              <a:path w="69850" h="105410">
                <a:moveTo>
                  <a:pt x="40259" y="0"/>
                </a:moveTo>
                <a:lnTo>
                  <a:pt x="45338" y="0"/>
                </a:lnTo>
                <a:lnTo>
                  <a:pt x="45212" y="3048"/>
                </a:lnTo>
                <a:lnTo>
                  <a:pt x="45085" y="5714"/>
                </a:lnTo>
                <a:lnTo>
                  <a:pt x="45085" y="8127"/>
                </a:lnTo>
                <a:lnTo>
                  <a:pt x="44958" y="10413"/>
                </a:lnTo>
                <a:lnTo>
                  <a:pt x="44958" y="12826"/>
                </a:lnTo>
                <a:lnTo>
                  <a:pt x="44958" y="14986"/>
                </a:lnTo>
                <a:lnTo>
                  <a:pt x="44830" y="17272"/>
                </a:lnTo>
                <a:lnTo>
                  <a:pt x="44830" y="19431"/>
                </a:lnTo>
                <a:lnTo>
                  <a:pt x="44830" y="21589"/>
                </a:lnTo>
                <a:lnTo>
                  <a:pt x="44830" y="83820"/>
                </a:lnTo>
                <a:lnTo>
                  <a:pt x="44830" y="85598"/>
                </a:lnTo>
                <a:lnTo>
                  <a:pt x="44958" y="86995"/>
                </a:lnTo>
                <a:lnTo>
                  <a:pt x="45085" y="88264"/>
                </a:lnTo>
                <a:lnTo>
                  <a:pt x="45085" y="89408"/>
                </a:lnTo>
                <a:lnTo>
                  <a:pt x="45338" y="90550"/>
                </a:lnTo>
                <a:lnTo>
                  <a:pt x="45592" y="91312"/>
                </a:lnTo>
                <a:lnTo>
                  <a:pt x="45847" y="92201"/>
                </a:lnTo>
                <a:lnTo>
                  <a:pt x="46100" y="92963"/>
                </a:lnTo>
                <a:lnTo>
                  <a:pt x="46609" y="93472"/>
                </a:lnTo>
                <a:lnTo>
                  <a:pt x="46989" y="94107"/>
                </a:lnTo>
                <a:lnTo>
                  <a:pt x="47371" y="94614"/>
                </a:lnTo>
                <a:lnTo>
                  <a:pt x="48005" y="95123"/>
                </a:lnTo>
                <a:lnTo>
                  <a:pt x="48640" y="95758"/>
                </a:lnTo>
                <a:lnTo>
                  <a:pt x="49529" y="96265"/>
                </a:lnTo>
                <a:lnTo>
                  <a:pt x="50546" y="96520"/>
                </a:lnTo>
                <a:lnTo>
                  <a:pt x="51688" y="96900"/>
                </a:lnTo>
                <a:lnTo>
                  <a:pt x="53086" y="97282"/>
                </a:lnTo>
                <a:lnTo>
                  <a:pt x="54737" y="97536"/>
                </a:lnTo>
                <a:lnTo>
                  <a:pt x="56514" y="97662"/>
                </a:lnTo>
                <a:lnTo>
                  <a:pt x="58547" y="97916"/>
                </a:lnTo>
                <a:lnTo>
                  <a:pt x="60833" y="98044"/>
                </a:lnTo>
                <a:lnTo>
                  <a:pt x="63246" y="98171"/>
                </a:lnTo>
                <a:lnTo>
                  <a:pt x="66039" y="98298"/>
                </a:lnTo>
                <a:lnTo>
                  <a:pt x="69468" y="98298"/>
                </a:lnTo>
                <a:lnTo>
                  <a:pt x="69468" y="105410"/>
                </a:lnTo>
                <a:lnTo>
                  <a:pt x="4572" y="105410"/>
                </a:lnTo>
                <a:lnTo>
                  <a:pt x="4572" y="98298"/>
                </a:lnTo>
                <a:lnTo>
                  <a:pt x="7747" y="98171"/>
                </a:lnTo>
                <a:lnTo>
                  <a:pt x="10413" y="98044"/>
                </a:lnTo>
                <a:lnTo>
                  <a:pt x="12700" y="97916"/>
                </a:lnTo>
                <a:lnTo>
                  <a:pt x="14986" y="97789"/>
                </a:lnTo>
                <a:lnTo>
                  <a:pt x="16890" y="97662"/>
                </a:lnTo>
                <a:lnTo>
                  <a:pt x="18414" y="97409"/>
                </a:lnTo>
                <a:lnTo>
                  <a:pt x="20065" y="97154"/>
                </a:lnTo>
                <a:lnTo>
                  <a:pt x="21336" y="96900"/>
                </a:lnTo>
                <a:lnTo>
                  <a:pt x="22225" y="96520"/>
                </a:lnTo>
                <a:lnTo>
                  <a:pt x="23240" y="96265"/>
                </a:lnTo>
                <a:lnTo>
                  <a:pt x="24002" y="95885"/>
                </a:lnTo>
                <a:lnTo>
                  <a:pt x="24764" y="95503"/>
                </a:lnTo>
                <a:lnTo>
                  <a:pt x="25526" y="94996"/>
                </a:lnTo>
                <a:lnTo>
                  <a:pt x="26162" y="94487"/>
                </a:lnTo>
                <a:lnTo>
                  <a:pt x="26670" y="93852"/>
                </a:lnTo>
                <a:lnTo>
                  <a:pt x="27304" y="93345"/>
                </a:lnTo>
                <a:lnTo>
                  <a:pt x="29083" y="85725"/>
                </a:lnTo>
                <a:lnTo>
                  <a:pt x="29083" y="83820"/>
                </a:lnTo>
                <a:lnTo>
                  <a:pt x="29083" y="25146"/>
                </a:lnTo>
                <a:lnTo>
                  <a:pt x="29083" y="22987"/>
                </a:lnTo>
                <a:lnTo>
                  <a:pt x="28701" y="21589"/>
                </a:lnTo>
                <a:lnTo>
                  <a:pt x="27812" y="20700"/>
                </a:lnTo>
                <a:lnTo>
                  <a:pt x="27050" y="19812"/>
                </a:lnTo>
                <a:lnTo>
                  <a:pt x="25908" y="19303"/>
                </a:lnTo>
                <a:lnTo>
                  <a:pt x="24384" y="19303"/>
                </a:lnTo>
                <a:lnTo>
                  <a:pt x="22605" y="19303"/>
                </a:lnTo>
                <a:lnTo>
                  <a:pt x="20065" y="20192"/>
                </a:lnTo>
                <a:lnTo>
                  <a:pt x="16763" y="21971"/>
                </a:lnTo>
                <a:lnTo>
                  <a:pt x="13462" y="23749"/>
                </a:lnTo>
                <a:lnTo>
                  <a:pt x="9143" y="26288"/>
                </a:lnTo>
                <a:lnTo>
                  <a:pt x="3810" y="29717"/>
                </a:lnTo>
                <a:lnTo>
                  <a:pt x="3175" y="28448"/>
                </a:lnTo>
                <a:lnTo>
                  <a:pt x="2539" y="27177"/>
                </a:lnTo>
                <a:lnTo>
                  <a:pt x="1904" y="26035"/>
                </a:lnTo>
                <a:lnTo>
                  <a:pt x="1270" y="24764"/>
                </a:lnTo>
                <a:lnTo>
                  <a:pt x="635" y="23495"/>
                </a:lnTo>
                <a:lnTo>
                  <a:pt x="0" y="22098"/>
                </a:lnTo>
                <a:lnTo>
                  <a:pt x="6730" y="18414"/>
                </a:lnTo>
                <a:lnTo>
                  <a:pt x="13462" y="14732"/>
                </a:lnTo>
                <a:lnTo>
                  <a:pt x="20065" y="11049"/>
                </a:lnTo>
                <a:lnTo>
                  <a:pt x="26797" y="7365"/>
                </a:lnTo>
                <a:lnTo>
                  <a:pt x="33400" y="3683"/>
                </a:lnTo>
                <a:lnTo>
                  <a:pt x="402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89703" y="1741976"/>
            <a:ext cx="52577" cy="769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05197" y="1761870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31876" y="0"/>
                </a:moveTo>
                <a:lnTo>
                  <a:pt x="12318" y="0"/>
                </a:lnTo>
                <a:lnTo>
                  <a:pt x="12826" y="5587"/>
                </a:lnTo>
                <a:lnTo>
                  <a:pt x="13046" y="10413"/>
                </a:lnTo>
                <a:lnTo>
                  <a:pt x="13080" y="22351"/>
                </a:lnTo>
                <a:lnTo>
                  <a:pt x="12700" y="26924"/>
                </a:lnTo>
                <a:lnTo>
                  <a:pt x="11937" y="30479"/>
                </a:lnTo>
                <a:lnTo>
                  <a:pt x="11175" y="34162"/>
                </a:lnTo>
                <a:lnTo>
                  <a:pt x="10032" y="37464"/>
                </a:lnTo>
                <a:lnTo>
                  <a:pt x="8254" y="40258"/>
                </a:lnTo>
                <a:lnTo>
                  <a:pt x="6603" y="43179"/>
                </a:lnTo>
                <a:lnTo>
                  <a:pt x="3810" y="46354"/>
                </a:lnTo>
                <a:lnTo>
                  <a:pt x="0" y="49911"/>
                </a:lnTo>
                <a:lnTo>
                  <a:pt x="6096" y="56768"/>
                </a:lnTo>
                <a:lnTo>
                  <a:pt x="32512" y="25400"/>
                </a:lnTo>
                <a:lnTo>
                  <a:pt x="33400" y="20700"/>
                </a:lnTo>
                <a:lnTo>
                  <a:pt x="33400" y="10413"/>
                </a:lnTo>
                <a:lnTo>
                  <a:pt x="32892" y="5206"/>
                </a:lnTo>
                <a:lnTo>
                  <a:pt x="3187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05197" y="1761870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12318" y="0"/>
                </a:moveTo>
                <a:lnTo>
                  <a:pt x="31876" y="0"/>
                </a:lnTo>
                <a:lnTo>
                  <a:pt x="32892" y="5206"/>
                </a:lnTo>
                <a:lnTo>
                  <a:pt x="33400" y="10413"/>
                </a:lnTo>
                <a:lnTo>
                  <a:pt x="33400" y="15493"/>
                </a:lnTo>
                <a:lnTo>
                  <a:pt x="33400" y="20700"/>
                </a:lnTo>
                <a:lnTo>
                  <a:pt x="6096" y="56768"/>
                </a:lnTo>
                <a:lnTo>
                  <a:pt x="0" y="49911"/>
                </a:lnTo>
                <a:lnTo>
                  <a:pt x="3810" y="46354"/>
                </a:lnTo>
                <a:lnTo>
                  <a:pt x="6603" y="43179"/>
                </a:lnTo>
                <a:lnTo>
                  <a:pt x="8254" y="40258"/>
                </a:lnTo>
                <a:lnTo>
                  <a:pt x="10032" y="37464"/>
                </a:lnTo>
                <a:lnTo>
                  <a:pt x="11175" y="34162"/>
                </a:lnTo>
                <a:lnTo>
                  <a:pt x="11937" y="30479"/>
                </a:lnTo>
                <a:lnTo>
                  <a:pt x="12700" y="26924"/>
                </a:lnTo>
                <a:lnTo>
                  <a:pt x="13080" y="22351"/>
                </a:lnTo>
                <a:lnTo>
                  <a:pt x="13080" y="16763"/>
                </a:lnTo>
                <a:lnTo>
                  <a:pt x="13080" y="11175"/>
                </a:lnTo>
                <a:lnTo>
                  <a:pt x="12826" y="5587"/>
                </a:lnTo>
                <a:lnTo>
                  <a:pt x="123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99432" y="1741881"/>
            <a:ext cx="150088" cy="4488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23510" y="1761870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60" h="26035">
                <a:moveTo>
                  <a:pt x="22605" y="0"/>
                </a:moveTo>
                <a:lnTo>
                  <a:pt x="0" y="0"/>
                </a:lnTo>
                <a:lnTo>
                  <a:pt x="0" y="25907"/>
                </a:lnTo>
                <a:lnTo>
                  <a:pt x="22605" y="25907"/>
                </a:lnTo>
                <a:lnTo>
                  <a:pt x="226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68901" y="1761870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60" h="26035">
                <a:moveTo>
                  <a:pt x="22478" y="0"/>
                </a:moveTo>
                <a:lnTo>
                  <a:pt x="0" y="0"/>
                </a:lnTo>
                <a:lnTo>
                  <a:pt x="0" y="25907"/>
                </a:lnTo>
                <a:lnTo>
                  <a:pt x="22478" y="25907"/>
                </a:lnTo>
                <a:lnTo>
                  <a:pt x="2247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14164" y="1761870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60" h="26035">
                <a:moveTo>
                  <a:pt x="22606" y="0"/>
                </a:moveTo>
                <a:lnTo>
                  <a:pt x="0" y="0"/>
                </a:lnTo>
                <a:lnTo>
                  <a:pt x="0" y="25907"/>
                </a:lnTo>
                <a:lnTo>
                  <a:pt x="22606" y="25907"/>
                </a:lnTo>
                <a:lnTo>
                  <a:pt x="2260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23510" y="1761870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60" h="26035">
                <a:moveTo>
                  <a:pt x="0" y="0"/>
                </a:moveTo>
                <a:lnTo>
                  <a:pt x="22605" y="0"/>
                </a:lnTo>
                <a:lnTo>
                  <a:pt x="22605" y="25907"/>
                </a:lnTo>
                <a:lnTo>
                  <a:pt x="0" y="2590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68901" y="1761870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60" h="26035">
                <a:moveTo>
                  <a:pt x="0" y="0"/>
                </a:moveTo>
                <a:lnTo>
                  <a:pt x="22478" y="0"/>
                </a:lnTo>
                <a:lnTo>
                  <a:pt x="22478" y="25907"/>
                </a:lnTo>
                <a:lnTo>
                  <a:pt x="0" y="2590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14164" y="1761870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60" h="26035">
                <a:moveTo>
                  <a:pt x="0" y="0"/>
                </a:moveTo>
                <a:lnTo>
                  <a:pt x="22606" y="0"/>
                </a:lnTo>
                <a:lnTo>
                  <a:pt x="22606" y="25907"/>
                </a:lnTo>
                <a:lnTo>
                  <a:pt x="0" y="2590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83835" y="1741976"/>
            <a:ext cx="52577" cy="769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799329" y="1761870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31877" y="0"/>
                </a:moveTo>
                <a:lnTo>
                  <a:pt x="12319" y="0"/>
                </a:lnTo>
                <a:lnTo>
                  <a:pt x="12827" y="5587"/>
                </a:lnTo>
                <a:lnTo>
                  <a:pt x="13046" y="10413"/>
                </a:lnTo>
                <a:lnTo>
                  <a:pt x="13081" y="22351"/>
                </a:lnTo>
                <a:lnTo>
                  <a:pt x="12700" y="26924"/>
                </a:lnTo>
                <a:lnTo>
                  <a:pt x="11937" y="30479"/>
                </a:lnTo>
                <a:lnTo>
                  <a:pt x="11175" y="34162"/>
                </a:lnTo>
                <a:lnTo>
                  <a:pt x="10033" y="37464"/>
                </a:lnTo>
                <a:lnTo>
                  <a:pt x="8255" y="40258"/>
                </a:lnTo>
                <a:lnTo>
                  <a:pt x="6604" y="43179"/>
                </a:lnTo>
                <a:lnTo>
                  <a:pt x="3810" y="46354"/>
                </a:lnTo>
                <a:lnTo>
                  <a:pt x="0" y="49911"/>
                </a:lnTo>
                <a:lnTo>
                  <a:pt x="6096" y="56768"/>
                </a:lnTo>
                <a:lnTo>
                  <a:pt x="32512" y="25400"/>
                </a:lnTo>
                <a:lnTo>
                  <a:pt x="33400" y="20700"/>
                </a:lnTo>
                <a:lnTo>
                  <a:pt x="33400" y="10413"/>
                </a:lnTo>
                <a:lnTo>
                  <a:pt x="32893" y="5206"/>
                </a:lnTo>
                <a:lnTo>
                  <a:pt x="3187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99329" y="1761870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12319" y="0"/>
                </a:moveTo>
                <a:lnTo>
                  <a:pt x="31877" y="0"/>
                </a:lnTo>
                <a:lnTo>
                  <a:pt x="32893" y="5206"/>
                </a:lnTo>
                <a:lnTo>
                  <a:pt x="33400" y="10413"/>
                </a:lnTo>
                <a:lnTo>
                  <a:pt x="33400" y="15493"/>
                </a:lnTo>
                <a:lnTo>
                  <a:pt x="33400" y="20700"/>
                </a:lnTo>
                <a:lnTo>
                  <a:pt x="32512" y="25400"/>
                </a:lnTo>
                <a:lnTo>
                  <a:pt x="30734" y="29717"/>
                </a:lnTo>
                <a:lnTo>
                  <a:pt x="28956" y="34036"/>
                </a:lnTo>
                <a:lnTo>
                  <a:pt x="6096" y="56768"/>
                </a:lnTo>
                <a:lnTo>
                  <a:pt x="0" y="49911"/>
                </a:lnTo>
                <a:lnTo>
                  <a:pt x="3810" y="46354"/>
                </a:lnTo>
                <a:lnTo>
                  <a:pt x="6604" y="43179"/>
                </a:lnTo>
                <a:lnTo>
                  <a:pt x="8255" y="40258"/>
                </a:lnTo>
                <a:lnTo>
                  <a:pt x="10033" y="37464"/>
                </a:lnTo>
                <a:lnTo>
                  <a:pt x="11175" y="34162"/>
                </a:lnTo>
                <a:lnTo>
                  <a:pt x="11937" y="30479"/>
                </a:lnTo>
                <a:lnTo>
                  <a:pt x="12700" y="26924"/>
                </a:lnTo>
                <a:lnTo>
                  <a:pt x="13081" y="22351"/>
                </a:lnTo>
                <a:lnTo>
                  <a:pt x="13081" y="16763"/>
                </a:lnTo>
                <a:lnTo>
                  <a:pt x="13081" y="11175"/>
                </a:lnTo>
                <a:lnTo>
                  <a:pt x="12827" y="5587"/>
                </a:lnTo>
                <a:lnTo>
                  <a:pt x="123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82896" y="1613916"/>
            <a:ext cx="137947" cy="1760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92547" y="1629155"/>
            <a:ext cx="128904" cy="1651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41391" y="1598663"/>
            <a:ext cx="416826" cy="2293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55996" y="1617344"/>
            <a:ext cx="398145" cy="212090"/>
          </a:xfrm>
          <a:custGeom>
            <a:avLst/>
            <a:gdLst/>
            <a:ahLst/>
            <a:cxnLst/>
            <a:rect l="l" t="t" r="r" b="b"/>
            <a:pathLst>
              <a:path w="398145" h="212089">
                <a:moveTo>
                  <a:pt x="330073" y="0"/>
                </a:moveTo>
                <a:lnTo>
                  <a:pt x="327151" y="8635"/>
                </a:lnTo>
                <a:lnTo>
                  <a:pt x="339365" y="13946"/>
                </a:lnTo>
                <a:lnTo>
                  <a:pt x="349900" y="21304"/>
                </a:lnTo>
                <a:lnTo>
                  <a:pt x="371314" y="55449"/>
                </a:lnTo>
                <a:lnTo>
                  <a:pt x="378332" y="104901"/>
                </a:lnTo>
                <a:lnTo>
                  <a:pt x="377547" y="123571"/>
                </a:lnTo>
                <a:lnTo>
                  <a:pt x="365760" y="169290"/>
                </a:lnTo>
                <a:lnTo>
                  <a:pt x="339506" y="197865"/>
                </a:lnTo>
                <a:lnTo>
                  <a:pt x="327405" y="203200"/>
                </a:lnTo>
                <a:lnTo>
                  <a:pt x="330073" y="211835"/>
                </a:lnTo>
                <a:lnTo>
                  <a:pt x="370542" y="187725"/>
                </a:lnTo>
                <a:lnTo>
                  <a:pt x="393271" y="143382"/>
                </a:lnTo>
                <a:lnTo>
                  <a:pt x="397637" y="105917"/>
                </a:lnTo>
                <a:lnTo>
                  <a:pt x="396541" y="86538"/>
                </a:lnTo>
                <a:lnTo>
                  <a:pt x="380111" y="37210"/>
                </a:lnTo>
                <a:lnTo>
                  <a:pt x="345428" y="5546"/>
                </a:lnTo>
                <a:lnTo>
                  <a:pt x="330073" y="0"/>
                </a:lnTo>
                <a:close/>
              </a:path>
              <a:path w="398145" h="212089">
                <a:moveTo>
                  <a:pt x="67563" y="0"/>
                </a:moveTo>
                <a:lnTo>
                  <a:pt x="27219" y="24163"/>
                </a:lnTo>
                <a:lnTo>
                  <a:pt x="4381" y="68611"/>
                </a:lnTo>
                <a:lnTo>
                  <a:pt x="0" y="105917"/>
                </a:lnTo>
                <a:lnTo>
                  <a:pt x="1093" y="125424"/>
                </a:lnTo>
                <a:lnTo>
                  <a:pt x="17399" y="174751"/>
                </a:lnTo>
                <a:lnTo>
                  <a:pt x="52153" y="206291"/>
                </a:lnTo>
                <a:lnTo>
                  <a:pt x="67563" y="211835"/>
                </a:lnTo>
                <a:lnTo>
                  <a:pt x="70230" y="203200"/>
                </a:lnTo>
                <a:lnTo>
                  <a:pt x="58183" y="197865"/>
                </a:lnTo>
                <a:lnTo>
                  <a:pt x="47767" y="190436"/>
                </a:lnTo>
                <a:lnTo>
                  <a:pt x="26376" y="155765"/>
                </a:lnTo>
                <a:lnTo>
                  <a:pt x="19303" y="104901"/>
                </a:lnTo>
                <a:lnTo>
                  <a:pt x="20089" y="86830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5"/>
                </a:lnTo>
                <a:lnTo>
                  <a:pt x="6756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383148" y="1617344"/>
            <a:ext cx="70485" cy="212090"/>
          </a:xfrm>
          <a:custGeom>
            <a:avLst/>
            <a:gdLst/>
            <a:ahLst/>
            <a:cxnLst/>
            <a:rect l="l" t="t" r="r" b="b"/>
            <a:pathLst>
              <a:path w="70485" h="212089">
                <a:moveTo>
                  <a:pt x="2921" y="0"/>
                </a:moveTo>
                <a:lnTo>
                  <a:pt x="43318" y="24163"/>
                </a:lnTo>
                <a:lnTo>
                  <a:pt x="66103" y="68611"/>
                </a:lnTo>
                <a:lnTo>
                  <a:pt x="70485" y="105917"/>
                </a:lnTo>
                <a:lnTo>
                  <a:pt x="69391" y="125424"/>
                </a:lnTo>
                <a:lnTo>
                  <a:pt x="53086" y="174751"/>
                </a:lnTo>
                <a:lnTo>
                  <a:pt x="18331" y="206291"/>
                </a:lnTo>
                <a:lnTo>
                  <a:pt x="2921" y="211835"/>
                </a:lnTo>
                <a:lnTo>
                  <a:pt x="253" y="203200"/>
                </a:lnTo>
                <a:lnTo>
                  <a:pt x="12354" y="197865"/>
                </a:lnTo>
                <a:lnTo>
                  <a:pt x="22764" y="190436"/>
                </a:lnTo>
                <a:lnTo>
                  <a:pt x="44108" y="155765"/>
                </a:lnTo>
                <a:lnTo>
                  <a:pt x="51180" y="104901"/>
                </a:lnTo>
                <a:lnTo>
                  <a:pt x="50397" y="86830"/>
                </a:lnTo>
                <a:lnTo>
                  <a:pt x="38735" y="42163"/>
                </a:lnTo>
                <a:lnTo>
                  <a:pt x="12213" y="13946"/>
                </a:lnTo>
                <a:lnTo>
                  <a:pt x="0" y="8635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55996" y="1617344"/>
            <a:ext cx="71120" cy="212090"/>
          </a:xfrm>
          <a:custGeom>
            <a:avLst/>
            <a:gdLst/>
            <a:ahLst/>
            <a:cxnLst/>
            <a:rect l="l" t="t" r="r" b="b"/>
            <a:pathLst>
              <a:path w="71120" h="212089">
                <a:moveTo>
                  <a:pt x="67563" y="0"/>
                </a:moveTo>
                <a:lnTo>
                  <a:pt x="70612" y="8635"/>
                </a:lnTo>
                <a:lnTo>
                  <a:pt x="58398" y="13946"/>
                </a:lnTo>
                <a:lnTo>
                  <a:pt x="47863" y="21304"/>
                </a:lnTo>
                <a:lnTo>
                  <a:pt x="26376" y="55449"/>
                </a:lnTo>
                <a:lnTo>
                  <a:pt x="19303" y="104901"/>
                </a:lnTo>
                <a:lnTo>
                  <a:pt x="20089" y="123571"/>
                </a:lnTo>
                <a:lnTo>
                  <a:pt x="31876" y="169290"/>
                </a:lnTo>
                <a:lnTo>
                  <a:pt x="58183" y="197865"/>
                </a:lnTo>
                <a:lnTo>
                  <a:pt x="70230" y="203200"/>
                </a:lnTo>
                <a:lnTo>
                  <a:pt x="67563" y="211835"/>
                </a:lnTo>
                <a:lnTo>
                  <a:pt x="27094" y="187725"/>
                </a:lnTo>
                <a:lnTo>
                  <a:pt x="4365" y="143382"/>
                </a:lnTo>
                <a:lnTo>
                  <a:pt x="0" y="105917"/>
                </a:lnTo>
                <a:lnTo>
                  <a:pt x="1095" y="86538"/>
                </a:lnTo>
                <a:lnTo>
                  <a:pt x="17525" y="37210"/>
                </a:lnTo>
                <a:lnTo>
                  <a:pt x="52226" y="5546"/>
                </a:lnTo>
                <a:lnTo>
                  <a:pt x="675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16067" y="1613941"/>
            <a:ext cx="151663" cy="1729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30546" y="1633727"/>
            <a:ext cx="133985" cy="154305"/>
          </a:xfrm>
          <a:custGeom>
            <a:avLst/>
            <a:gdLst/>
            <a:ahLst/>
            <a:cxnLst/>
            <a:rect l="l" t="t" r="r" b="b"/>
            <a:pathLst>
              <a:path w="133985" h="154305">
                <a:moveTo>
                  <a:pt x="112394" y="0"/>
                </a:moveTo>
                <a:lnTo>
                  <a:pt x="95503" y="0"/>
                </a:lnTo>
                <a:lnTo>
                  <a:pt x="19812" y="130810"/>
                </a:lnTo>
                <a:lnTo>
                  <a:pt x="16509" y="135889"/>
                </a:lnTo>
                <a:lnTo>
                  <a:pt x="14224" y="138937"/>
                </a:lnTo>
                <a:lnTo>
                  <a:pt x="11937" y="142112"/>
                </a:lnTo>
                <a:lnTo>
                  <a:pt x="9778" y="144399"/>
                </a:lnTo>
                <a:lnTo>
                  <a:pt x="5714" y="147447"/>
                </a:lnTo>
                <a:lnTo>
                  <a:pt x="3555" y="148336"/>
                </a:lnTo>
                <a:lnTo>
                  <a:pt x="1142" y="148589"/>
                </a:lnTo>
                <a:lnTo>
                  <a:pt x="0" y="154050"/>
                </a:lnTo>
                <a:lnTo>
                  <a:pt x="45592" y="154050"/>
                </a:lnTo>
                <a:lnTo>
                  <a:pt x="46862" y="148589"/>
                </a:lnTo>
                <a:lnTo>
                  <a:pt x="39369" y="147447"/>
                </a:lnTo>
                <a:lnTo>
                  <a:pt x="35559" y="143763"/>
                </a:lnTo>
                <a:lnTo>
                  <a:pt x="35559" y="134620"/>
                </a:lnTo>
                <a:lnTo>
                  <a:pt x="36194" y="131445"/>
                </a:lnTo>
                <a:lnTo>
                  <a:pt x="37591" y="127762"/>
                </a:lnTo>
                <a:lnTo>
                  <a:pt x="38862" y="124079"/>
                </a:lnTo>
                <a:lnTo>
                  <a:pt x="41020" y="119634"/>
                </a:lnTo>
                <a:lnTo>
                  <a:pt x="50037" y="103505"/>
                </a:lnTo>
                <a:lnTo>
                  <a:pt x="119053" y="103505"/>
                </a:lnTo>
                <a:lnTo>
                  <a:pt x="118432" y="93852"/>
                </a:lnTo>
                <a:lnTo>
                  <a:pt x="55117" y="93852"/>
                </a:lnTo>
                <a:lnTo>
                  <a:pt x="94868" y="23495"/>
                </a:lnTo>
                <a:lnTo>
                  <a:pt x="113906" y="23495"/>
                </a:lnTo>
                <a:lnTo>
                  <a:pt x="112394" y="0"/>
                </a:lnTo>
                <a:close/>
              </a:path>
              <a:path w="133985" h="154305">
                <a:moveTo>
                  <a:pt x="119053" y="103505"/>
                </a:moveTo>
                <a:lnTo>
                  <a:pt x="99187" y="103505"/>
                </a:lnTo>
                <a:lnTo>
                  <a:pt x="99949" y="117983"/>
                </a:lnTo>
                <a:lnTo>
                  <a:pt x="100202" y="121412"/>
                </a:lnTo>
                <a:lnTo>
                  <a:pt x="100329" y="135127"/>
                </a:lnTo>
                <a:lnTo>
                  <a:pt x="99187" y="140462"/>
                </a:lnTo>
                <a:lnTo>
                  <a:pt x="94868" y="146558"/>
                </a:lnTo>
                <a:lnTo>
                  <a:pt x="91693" y="148209"/>
                </a:lnTo>
                <a:lnTo>
                  <a:pt x="87249" y="148589"/>
                </a:lnTo>
                <a:lnTo>
                  <a:pt x="85978" y="154050"/>
                </a:lnTo>
                <a:lnTo>
                  <a:pt x="132461" y="154050"/>
                </a:lnTo>
                <a:lnTo>
                  <a:pt x="133730" y="148589"/>
                </a:lnTo>
                <a:lnTo>
                  <a:pt x="130428" y="148209"/>
                </a:lnTo>
                <a:lnTo>
                  <a:pt x="128015" y="147193"/>
                </a:lnTo>
                <a:lnTo>
                  <a:pt x="126364" y="145542"/>
                </a:lnTo>
                <a:lnTo>
                  <a:pt x="124713" y="144018"/>
                </a:lnTo>
                <a:lnTo>
                  <a:pt x="123316" y="141477"/>
                </a:lnTo>
                <a:lnTo>
                  <a:pt x="122427" y="138175"/>
                </a:lnTo>
                <a:lnTo>
                  <a:pt x="121490" y="135127"/>
                </a:lnTo>
                <a:lnTo>
                  <a:pt x="121376" y="134620"/>
                </a:lnTo>
                <a:lnTo>
                  <a:pt x="120776" y="130301"/>
                </a:lnTo>
                <a:lnTo>
                  <a:pt x="119053" y="103505"/>
                </a:lnTo>
                <a:close/>
              </a:path>
              <a:path w="133985" h="154305">
                <a:moveTo>
                  <a:pt x="113906" y="23495"/>
                </a:moveTo>
                <a:lnTo>
                  <a:pt x="96012" y="23495"/>
                </a:lnTo>
                <a:lnTo>
                  <a:pt x="96138" y="32131"/>
                </a:lnTo>
                <a:lnTo>
                  <a:pt x="96392" y="46862"/>
                </a:lnTo>
                <a:lnTo>
                  <a:pt x="96646" y="52959"/>
                </a:lnTo>
                <a:lnTo>
                  <a:pt x="98805" y="93852"/>
                </a:lnTo>
                <a:lnTo>
                  <a:pt x="118432" y="93852"/>
                </a:lnTo>
                <a:lnTo>
                  <a:pt x="113906" y="2349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185664" y="1657223"/>
            <a:ext cx="43815" cy="70485"/>
          </a:xfrm>
          <a:custGeom>
            <a:avLst/>
            <a:gdLst/>
            <a:ahLst/>
            <a:cxnLst/>
            <a:rect l="l" t="t" r="r" b="b"/>
            <a:pathLst>
              <a:path w="43814" h="70485">
                <a:moveTo>
                  <a:pt x="39750" y="0"/>
                </a:moveTo>
                <a:lnTo>
                  <a:pt x="0" y="70357"/>
                </a:lnTo>
                <a:lnTo>
                  <a:pt x="43687" y="70357"/>
                </a:lnTo>
                <a:lnTo>
                  <a:pt x="41783" y="34416"/>
                </a:lnTo>
                <a:lnTo>
                  <a:pt x="41528" y="29463"/>
                </a:lnTo>
                <a:lnTo>
                  <a:pt x="41275" y="23367"/>
                </a:lnTo>
                <a:lnTo>
                  <a:pt x="41148" y="16001"/>
                </a:lnTo>
                <a:lnTo>
                  <a:pt x="41021" y="8636"/>
                </a:lnTo>
                <a:lnTo>
                  <a:pt x="40894" y="3301"/>
                </a:lnTo>
                <a:lnTo>
                  <a:pt x="40894" y="0"/>
                </a:lnTo>
                <a:lnTo>
                  <a:pt x="3975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130546" y="1633727"/>
            <a:ext cx="133985" cy="154305"/>
          </a:xfrm>
          <a:custGeom>
            <a:avLst/>
            <a:gdLst/>
            <a:ahLst/>
            <a:cxnLst/>
            <a:rect l="l" t="t" r="r" b="b"/>
            <a:pathLst>
              <a:path w="133985" h="154305">
                <a:moveTo>
                  <a:pt x="95503" y="0"/>
                </a:moveTo>
                <a:lnTo>
                  <a:pt x="112394" y="0"/>
                </a:lnTo>
                <a:lnTo>
                  <a:pt x="120395" y="124460"/>
                </a:lnTo>
                <a:lnTo>
                  <a:pt x="120776" y="130301"/>
                </a:lnTo>
                <a:lnTo>
                  <a:pt x="121412" y="134874"/>
                </a:lnTo>
                <a:lnTo>
                  <a:pt x="122427" y="138175"/>
                </a:lnTo>
                <a:lnTo>
                  <a:pt x="123316" y="141477"/>
                </a:lnTo>
                <a:lnTo>
                  <a:pt x="124713" y="144018"/>
                </a:lnTo>
                <a:lnTo>
                  <a:pt x="126364" y="145542"/>
                </a:lnTo>
                <a:lnTo>
                  <a:pt x="128015" y="147193"/>
                </a:lnTo>
                <a:lnTo>
                  <a:pt x="130428" y="148209"/>
                </a:lnTo>
                <a:lnTo>
                  <a:pt x="133730" y="148589"/>
                </a:lnTo>
                <a:lnTo>
                  <a:pt x="132461" y="154050"/>
                </a:lnTo>
                <a:lnTo>
                  <a:pt x="85978" y="154050"/>
                </a:lnTo>
                <a:lnTo>
                  <a:pt x="87249" y="148589"/>
                </a:lnTo>
                <a:lnTo>
                  <a:pt x="91693" y="148209"/>
                </a:lnTo>
                <a:lnTo>
                  <a:pt x="94868" y="146558"/>
                </a:lnTo>
                <a:lnTo>
                  <a:pt x="97027" y="143510"/>
                </a:lnTo>
                <a:lnTo>
                  <a:pt x="99187" y="140462"/>
                </a:lnTo>
                <a:lnTo>
                  <a:pt x="100329" y="135127"/>
                </a:lnTo>
                <a:lnTo>
                  <a:pt x="100329" y="127381"/>
                </a:lnTo>
                <a:lnTo>
                  <a:pt x="100329" y="124460"/>
                </a:lnTo>
                <a:lnTo>
                  <a:pt x="100202" y="121412"/>
                </a:lnTo>
                <a:lnTo>
                  <a:pt x="99949" y="117983"/>
                </a:lnTo>
                <a:lnTo>
                  <a:pt x="99187" y="103505"/>
                </a:lnTo>
                <a:lnTo>
                  <a:pt x="50037" y="103505"/>
                </a:lnTo>
                <a:lnTo>
                  <a:pt x="43941" y="114426"/>
                </a:lnTo>
                <a:lnTo>
                  <a:pt x="41020" y="119634"/>
                </a:lnTo>
                <a:lnTo>
                  <a:pt x="38862" y="124079"/>
                </a:lnTo>
                <a:lnTo>
                  <a:pt x="37591" y="127762"/>
                </a:lnTo>
                <a:lnTo>
                  <a:pt x="36194" y="131445"/>
                </a:lnTo>
                <a:lnTo>
                  <a:pt x="35559" y="134620"/>
                </a:lnTo>
                <a:lnTo>
                  <a:pt x="35559" y="137413"/>
                </a:lnTo>
                <a:lnTo>
                  <a:pt x="35559" y="143763"/>
                </a:lnTo>
                <a:lnTo>
                  <a:pt x="39369" y="147447"/>
                </a:lnTo>
                <a:lnTo>
                  <a:pt x="46862" y="148589"/>
                </a:lnTo>
                <a:lnTo>
                  <a:pt x="45592" y="154050"/>
                </a:lnTo>
                <a:lnTo>
                  <a:pt x="0" y="154050"/>
                </a:lnTo>
                <a:lnTo>
                  <a:pt x="1142" y="148589"/>
                </a:lnTo>
                <a:lnTo>
                  <a:pt x="3555" y="148336"/>
                </a:lnTo>
                <a:lnTo>
                  <a:pt x="5714" y="147447"/>
                </a:lnTo>
                <a:lnTo>
                  <a:pt x="7746" y="145923"/>
                </a:lnTo>
                <a:lnTo>
                  <a:pt x="9778" y="144399"/>
                </a:lnTo>
                <a:lnTo>
                  <a:pt x="11937" y="142112"/>
                </a:lnTo>
                <a:lnTo>
                  <a:pt x="14224" y="138937"/>
                </a:lnTo>
                <a:lnTo>
                  <a:pt x="16509" y="135889"/>
                </a:lnTo>
                <a:lnTo>
                  <a:pt x="19812" y="130810"/>
                </a:lnTo>
                <a:lnTo>
                  <a:pt x="24002" y="123571"/>
                </a:lnTo>
                <a:lnTo>
                  <a:pt x="9550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265420" y="1732754"/>
            <a:ext cx="101379" cy="1013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80152" y="1751457"/>
            <a:ext cx="82550" cy="83820"/>
          </a:xfrm>
          <a:custGeom>
            <a:avLst/>
            <a:gdLst/>
            <a:ahLst/>
            <a:cxnLst/>
            <a:rect l="l" t="t" r="r" b="b"/>
            <a:pathLst>
              <a:path w="82550" h="83819">
                <a:moveTo>
                  <a:pt x="39115" y="11175"/>
                </a:moveTo>
                <a:lnTo>
                  <a:pt x="23113" y="11175"/>
                </a:lnTo>
                <a:lnTo>
                  <a:pt x="24447" y="12953"/>
                </a:lnTo>
                <a:lnTo>
                  <a:pt x="24547" y="19812"/>
                </a:lnTo>
                <a:lnTo>
                  <a:pt x="24257" y="22351"/>
                </a:lnTo>
                <a:lnTo>
                  <a:pt x="23875" y="24510"/>
                </a:lnTo>
                <a:lnTo>
                  <a:pt x="23368" y="27050"/>
                </a:lnTo>
                <a:lnTo>
                  <a:pt x="22606" y="30225"/>
                </a:lnTo>
                <a:lnTo>
                  <a:pt x="10287" y="83565"/>
                </a:lnTo>
                <a:lnTo>
                  <a:pt x="26415" y="83565"/>
                </a:lnTo>
                <a:lnTo>
                  <a:pt x="34671" y="44830"/>
                </a:lnTo>
                <a:lnTo>
                  <a:pt x="35306" y="42037"/>
                </a:lnTo>
                <a:lnTo>
                  <a:pt x="36195" y="39242"/>
                </a:lnTo>
                <a:lnTo>
                  <a:pt x="37464" y="36448"/>
                </a:lnTo>
                <a:lnTo>
                  <a:pt x="38608" y="33781"/>
                </a:lnTo>
                <a:lnTo>
                  <a:pt x="47069" y="21462"/>
                </a:lnTo>
                <a:lnTo>
                  <a:pt x="39115" y="21462"/>
                </a:lnTo>
                <a:lnTo>
                  <a:pt x="37973" y="20954"/>
                </a:lnTo>
                <a:lnTo>
                  <a:pt x="38735" y="19050"/>
                </a:lnTo>
                <a:lnTo>
                  <a:pt x="39115" y="16890"/>
                </a:lnTo>
                <a:lnTo>
                  <a:pt x="39115" y="11175"/>
                </a:lnTo>
                <a:close/>
              </a:path>
              <a:path w="82550" h="83819">
                <a:moveTo>
                  <a:pt x="73278" y="0"/>
                </a:moveTo>
                <a:lnTo>
                  <a:pt x="65786" y="0"/>
                </a:lnTo>
                <a:lnTo>
                  <a:pt x="60325" y="1777"/>
                </a:lnTo>
                <a:lnTo>
                  <a:pt x="55118" y="5206"/>
                </a:lnTo>
                <a:lnTo>
                  <a:pt x="49911" y="8762"/>
                </a:lnTo>
                <a:lnTo>
                  <a:pt x="44576" y="14096"/>
                </a:lnTo>
                <a:lnTo>
                  <a:pt x="39115" y="21462"/>
                </a:lnTo>
                <a:lnTo>
                  <a:pt x="47069" y="21462"/>
                </a:lnTo>
                <a:lnTo>
                  <a:pt x="48513" y="19812"/>
                </a:lnTo>
                <a:lnTo>
                  <a:pt x="50419" y="18033"/>
                </a:lnTo>
                <a:lnTo>
                  <a:pt x="60451" y="11810"/>
                </a:lnTo>
                <a:lnTo>
                  <a:pt x="80166" y="11810"/>
                </a:lnTo>
                <a:lnTo>
                  <a:pt x="82423" y="1142"/>
                </a:lnTo>
                <a:lnTo>
                  <a:pt x="75311" y="126"/>
                </a:lnTo>
                <a:lnTo>
                  <a:pt x="73278" y="0"/>
                </a:lnTo>
                <a:close/>
              </a:path>
              <a:path w="82550" h="83819">
                <a:moveTo>
                  <a:pt x="30480" y="0"/>
                </a:moveTo>
                <a:lnTo>
                  <a:pt x="24257" y="0"/>
                </a:lnTo>
                <a:lnTo>
                  <a:pt x="22098" y="380"/>
                </a:lnTo>
                <a:lnTo>
                  <a:pt x="20065" y="888"/>
                </a:lnTo>
                <a:lnTo>
                  <a:pt x="18034" y="1523"/>
                </a:lnTo>
                <a:lnTo>
                  <a:pt x="16001" y="2539"/>
                </a:lnTo>
                <a:lnTo>
                  <a:pt x="13970" y="3809"/>
                </a:lnTo>
                <a:lnTo>
                  <a:pt x="11811" y="5079"/>
                </a:lnTo>
                <a:lnTo>
                  <a:pt x="9651" y="6730"/>
                </a:lnTo>
                <a:lnTo>
                  <a:pt x="5207" y="10667"/>
                </a:lnTo>
                <a:lnTo>
                  <a:pt x="2545" y="13207"/>
                </a:lnTo>
                <a:lnTo>
                  <a:pt x="0" y="15875"/>
                </a:lnTo>
                <a:lnTo>
                  <a:pt x="5587" y="21208"/>
                </a:lnTo>
                <a:lnTo>
                  <a:pt x="7238" y="19430"/>
                </a:lnTo>
                <a:lnTo>
                  <a:pt x="8762" y="18033"/>
                </a:lnTo>
                <a:lnTo>
                  <a:pt x="11302" y="15493"/>
                </a:lnTo>
                <a:lnTo>
                  <a:pt x="12573" y="14477"/>
                </a:lnTo>
                <a:lnTo>
                  <a:pt x="13588" y="13588"/>
                </a:lnTo>
                <a:lnTo>
                  <a:pt x="14732" y="12826"/>
                </a:lnTo>
                <a:lnTo>
                  <a:pt x="15748" y="12191"/>
                </a:lnTo>
                <a:lnTo>
                  <a:pt x="17780" y="11429"/>
                </a:lnTo>
                <a:lnTo>
                  <a:pt x="18796" y="11175"/>
                </a:lnTo>
                <a:lnTo>
                  <a:pt x="39115" y="11175"/>
                </a:lnTo>
                <a:lnTo>
                  <a:pt x="39115" y="10159"/>
                </a:lnTo>
                <a:lnTo>
                  <a:pt x="37973" y="6603"/>
                </a:lnTo>
                <a:lnTo>
                  <a:pt x="33527" y="1396"/>
                </a:lnTo>
                <a:lnTo>
                  <a:pt x="30480" y="0"/>
                </a:lnTo>
                <a:close/>
              </a:path>
              <a:path w="82550" h="83819">
                <a:moveTo>
                  <a:pt x="80166" y="11810"/>
                </a:moveTo>
                <a:lnTo>
                  <a:pt x="63881" y="11810"/>
                </a:lnTo>
                <a:lnTo>
                  <a:pt x="65532" y="12572"/>
                </a:lnTo>
                <a:lnTo>
                  <a:pt x="66767" y="14096"/>
                </a:lnTo>
                <a:lnTo>
                  <a:pt x="67690" y="15366"/>
                </a:lnTo>
                <a:lnTo>
                  <a:pt x="68452" y="17779"/>
                </a:lnTo>
                <a:lnTo>
                  <a:pt x="68707" y="20954"/>
                </a:lnTo>
                <a:lnTo>
                  <a:pt x="78232" y="20954"/>
                </a:lnTo>
                <a:lnTo>
                  <a:pt x="80166" y="1181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280152" y="1751457"/>
            <a:ext cx="82550" cy="83820"/>
          </a:xfrm>
          <a:custGeom>
            <a:avLst/>
            <a:gdLst/>
            <a:ahLst/>
            <a:cxnLst/>
            <a:rect l="l" t="t" r="r" b="b"/>
            <a:pathLst>
              <a:path w="82550" h="83819">
                <a:moveTo>
                  <a:pt x="26415" y="0"/>
                </a:moveTo>
                <a:lnTo>
                  <a:pt x="30480" y="0"/>
                </a:lnTo>
                <a:lnTo>
                  <a:pt x="33527" y="1396"/>
                </a:lnTo>
                <a:lnTo>
                  <a:pt x="35813" y="4063"/>
                </a:lnTo>
                <a:lnTo>
                  <a:pt x="37973" y="6603"/>
                </a:lnTo>
                <a:lnTo>
                  <a:pt x="39115" y="10159"/>
                </a:lnTo>
                <a:lnTo>
                  <a:pt x="39115" y="14477"/>
                </a:lnTo>
                <a:lnTo>
                  <a:pt x="39115" y="16890"/>
                </a:lnTo>
                <a:lnTo>
                  <a:pt x="38735" y="19050"/>
                </a:lnTo>
                <a:lnTo>
                  <a:pt x="37973" y="20954"/>
                </a:lnTo>
                <a:lnTo>
                  <a:pt x="39115" y="21462"/>
                </a:lnTo>
                <a:lnTo>
                  <a:pt x="65786" y="0"/>
                </a:lnTo>
                <a:lnTo>
                  <a:pt x="71247" y="0"/>
                </a:lnTo>
                <a:lnTo>
                  <a:pt x="73278" y="0"/>
                </a:lnTo>
                <a:lnTo>
                  <a:pt x="75311" y="126"/>
                </a:lnTo>
                <a:lnTo>
                  <a:pt x="77088" y="380"/>
                </a:lnTo>
                <a:lnTo>
                  <a:pt x="78867" y="634"/>
                </a:lnTo>
                <a:lnTo>
                  <a:pt x="80645" y="888"/>
                </a:lnTo>
                <a:lnTo>
                  <a:pt x="82423" y="1142"/>
                </a:lnTo>
                <a:lnTo>
                  <a:pt x="78232" y="20954"/>
                </a:lnTo>
                <a:lnTo>
                  <a:pt x="68707" y="20954"/>
                </a:lnTo>
                <a:lnTo>
                  <a:pt x="68452" y="17779"/>
                </a:lnTo>
                <a:lnTo>
                  <a:pt x="67690" y="15366"/>
                </a:lnTo>
                <a:lnTo>
                  <a:pt x="66675" y="13969"/>
                </a:lnTo>
                <a:lnTo>
                  <a:pt x="65532" y="12572"/>
                </a:lnTo>
                <a:lnTo>
                  <a:pt x="63881" y="11810"/>
                </a:lnTo>
                <a:lnTo>
                  <a:pt x="61722" y="11810"/>
                </a:lnTo>
                <a:lnTo>
                  <a:pt x="60451" y="11810"/>
                </a:lnTo>
                <a:lnTo>
                  <a:pt x="52197" y="16509"/>
                </a:lnTo>
                <a:lnTo>
                  <a:pt x="50419" y="18033"/>
                </a:lnTo>
                <a:lnTo>
                  <a:pt x="41656" y="28701"/>
                </a:lnTo>
                <a:lnTo>
                  <a:pt x="40005" y="31114"/>
                </a:lnTo>
                <a:lnTo>
                  <a:pt x="38608" y="33781"/>
                </a:lnTo>
                <a:lnTo>
                  <a:pt x="37464" y="36448"/>
                </a:lnTo>
                <a:lnTo>
                  <a:pt x="36195" y="39242"/>
                </a:lnTo>
                <a:lnTo>
                  <a:pt x="35306" y="42037"/>
                </a:lnTo>
                <a:lnTo>
                  <a:pt x="34671" y="44830"/>
                </a:lnTo>
                <a:lnTo>
                  <a:pt x="26415" y="83565"/>
                </a:lnTo>
                <a:lnTo>
                  <a:pt x="10287" y="83565"/>
                </a:lnTo>
                <a:lnTo>
                  <a:pt x="22606" y="30225"/>
                </a:lnTo>
                <a:lnTo>
                  <a:pt x="23368" y="27050"/>
                </a:lnTo>
                <a:lnTo>
                  <a:pt x="23875" y="24510"/>
                </a:lnTo>
                <a:lnTo>
                  <a:pt x="24257" y="22351"/>
                </a:lnTo>
                <a:lnTo>
                  <a:pt x="24511" y="20319"/>
                </a:lnTo>
                <a:lnTo>
                  <a:pt x="24637" y="18541"/>
                </a:lnTo>
                <a:lnTo>
                  <a:pt x="24637" y="17144"/>
                </a:lnTo>
                <a:lnTo>
                  <a:pt x="24637" y="13207"/>
                </a:lnTo>
                <a:lnTo>
                  <a:pt x="23113" y="11175"/>
                </a:lnTo>
                <a:lnTo>
                  <a:pt x="19812" y="11175"/>
                </a:lnTo>
                <a:lnTo>
                  <a:pt x="18796" y="11175"/>
                </a:lnTo>
                <a:lnTo>
                  <a:pt x="12573" y="14477"/>
                </a:lnTo>
                <a:lnTo>
                  <a:pt x="11302" y="15493"/>
                </a:lnTo>
                <a:lnTo>
                  <a:pt x="10033" y="16763"/>
                </a:lnTo>
                <a:lnTo>
                  <a:pt x="8762" y="18033"/>
                </a:lnTo>
                <a:lnTo>
                  <a:pt x="7238" y="19430"/>
                </a:lnTo>
                <a:lnTo>
                  <a:pt x="5587" y="21208"/>
                </a:lnTo>
                <a:lnTo>
                  <a:pt x="0" y="15875"/>
                </a:lnTo>
                <a:lnTo>
                  <a:pt x="2667" y="13080"/>
                </a:lnTo>
                <a:lnTo>
                  <a:pt x="5207" y="10667"/>
                </a:lnTo>
                <a:lnTo>
                  <a:pt x="7493" y="8635"/>
                </a:lnTo>
                <a:lnTo>
                  <a:pt x="9651" y="6730"/>
                </a:lnTo>
                <a:lnTo>
                  <a:pt x="11811" y="5079"/>
                </a:lnTo>
                <a:lnTo>
                  <a:pt x="13970" y="3809"/>
                </a:lnTo>
                <a:lnTo>
                  <a:pt x="16001" y="2539"/>
                </a:lnTo>
                <a:lnTo>
                  <a:pt x="18034" y="1523"/>
                </a:lnTo>
                <a:lnTo>
                  <a:pt x="20065" y="888"/>
                </a:lnTo>
                <a:lnTo>
                  <a:pt x="22098" y="380"/>
                </a:lnTo>
                <a:lnTo>
                  <a:pt x="24257" y="0"/>
                </a:lnTo>
                <a:lnTo>
                  <a:pt x="2641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463540" y="1607807"/>
            <a:ext cx="90639" cy="22937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79160" y="1626489"/>
            <a:ext cx="70485" cy="212090"/>
          </a:xfrm>
          <a:custGeom>
            <a:avLst/>
            <a:gdLst/>
            <a:ahLst/>
            <a:cxnLst/>
            <a:rect l="l" t="t" r="r" b="b"/>
            <a:pathLst>
              <a:path w="70485" h="212089">
                <a:moveTo>
                  <a:pt x="2921" y="0"/>
                </a:moveTo>
                <a:lnTo>
                  <a:pt x="0" y="8636"/>
                </a:lnTo>
                <a:lnTo>
                  <a:pt x="12213" y="13946"/>
                </a:lnTo>
                <a:lnTo>
                  <a:pt x="22748" y="21304"/>
                </a:lnTo>
                <a:lnTo>
                  <a:pt x="44162" y="55449"/>
                </a:lnTo>
                <a:lnTo>
                  <a:pt x="51180" y="104901"/>
                </a:lnTo>
                <a:lnTo>
                  <a:pt x="50395" y="123571"/>
                </a:lnTo>
                <a:lnTo>
                  <a:pt x="38608" y="169290"/>
                </a:lnTo>
                <a:lnTo>
                  <a:pt x="12354" y="197865"/>
                </a:lnTo>
                <a:lnTo>
                  <a:pt x="253" y="203200"/>
                </a:lnTo>
                <a:lnTo>
                  <a:pt x="2921" y="211836"/>
                </a:lnTo>
                <a:lnTo>
                  <a:pt x="43390" y="187725"/>
                </a:lnTo>
                <a:lnTo>
                  <a:pt x="66119" y="143383"/>
                </a:lnTo>
                <a:lnTo>
                  <a:pt x="70485" y="105918"/>
                </a:lnTo>
                <a:lnTo>
                  <a:pt x="69389" y="86538"/>
                </a:lnTo>
                <a:lnTo>
                  <a:pt x="52959" y="37211"/>
                </a:lnTo>
                <a:lnTo>
                  <a:pt x="18276" y="5546"/>
                </a:lnTo>
                <a:lnTo>
                  <a:pt x="292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79160" y="1626489"/>
            <a:ext cx="70485" cy="212090"/>
          </a:xfrm>
          <a:custGeom>
            <a:avLst/>
            <a:gdLst/>
            <a:ahLst/>
            <a:cxnLst/>
            <a:rect l="l" t="t" r="r" b="b"/>
            <a:pathLst>
              <a:path w="70485" h="212089">
                <a:moveTo>
                  <a:pt x="2921" y="0"/>
                </a:moveTo>
                <a:lnTo>
                  <a:pt x="43318" y="24163"/>
                </a:lnTo>
                <a:lnTo>
                  <a:pt x="66103" y="68611"/>
                </a:lnTo>
                <a:lnTo>
                  <a:pt x="70485" y="105918"/>
                </a:lnTo>
                <a:lnTo>
                  <a:pt x="69391" y="125424"/>
                </a:lnTo>
                <a:lnTo>
                  <a:pt x="53086" y="174751"/>
                </a:lnTo>
                <a:lnTo>
                  <a:pt x="18331" y="206291"/>
                </a:lnTo>
                <a:lnTo>
                  <a:pt x="2921" y="211836"/>
                </a:lnTo>
                <a:lnTo>
                  <a:pt x="253" y="203200"/>
                </a:lnTo>
                <a:lnTo>
                  <a:pt x="12354" y="197865"/>
                </a:lnTo>
                <a:lnTo>
                  <a:pt x="22764" y="190436"/>
                </a:lnTo>
                <a:lnTo>
                  <a:pt x="44108" y="155765"/>
                </a:lnTo>
                <a:lnTo>
                  <a:pt x="51180" y="104901"/>
                </a:lnTo>
                <a:lnTo>
                  <a:pt x="50397" y="86830"/>
                </a:lnTo>
                <a:lnTo>
                  <a:pt x="38735" y="42163"/>
                </a:lnTo>
                <a:lnTo>
                  <a:pt x="12213" y="13946"/>
                </a:lnTo>
                <a:lnTo>
                  <a:pt x="0" y="8636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582411" y="1609344"/>
            <a:ext cx="35718" cy="22631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596890" y="1628063"/>
            <a:ext cx="17780" cy="208279"/>
          </a:xfrm>
          <a:custGeom>
            <a:avLst/>
            <a:gdLst/>
            <a:ahLst/>
            <a:cxnLst/>
            <a:rect l="l" t="t" r="r" b="b"/>
            <a:pathLst>
              <a:path w="17779" h="208280">
                <a:moveTo>
                  <a:pt x="0" y="207721"/>
                </a:moveTo>
                <a:lnTo>
                  <a:pt x="17189" y="207721"/>
                </a:lnTo>
                <a:lnTo>
                  <a:pt x="17189" y="0"/>
                </a:lnTo>
                <a:lnTo>
                  <a:pt x="0" y="0"/>
                </a:lnTo>
                <a:lnTo>
                  <a:pt x="0" y="2077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592317" y="1623491"/>
            <a:ext cx="26670" cy="217170"/>
          </a:xfrm>
          <a:custGeom>
            <a:avLst/>
            <a:gdLst/>
            <a:ahLst/>
            <a:cxnLst/>
            <a:rect l="l" t="t" r="r" b="b"/>
            <a:pathLst>
              <a:path w="26670" h="217169">
                <a:moveTo>
                  <a:pt x="0" y="216865"/>
                </a:moveTo>
                <a:lnTo>
                  <a:pt x="26333" y="216865"/>
                </a:lnTo>
                <a:lnTo>
                  <a:pt x="26333" y="0"/>
                </a:lnTo>
                <a:lnTo>
                  <a:pt x="0" y="0"/>
                </a:lnTo>
                <a:lnTo>
                  <a:pt x="0" y="21686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638800" y="1659635"/>
            <a:ext cx="140944" cy="1303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654166" y="1679320"/>
            <a:ext cx="121920" cy="110489"/>
          </a:xfrm>
          <a:custGeom>
            <a:avLst/>
            <a:gdLst/>
            <a:ahLst/>
            <a:cxnLst/>
            <a:rect l="l" t="t" r="r" b="b"/>
            <a:pathLst>
              <a:path w="121920" h="110489">
                <a:moveTo>
                  <a:pt x="67437" y="0"/>
                </a:moveTo>
                <a:lnTo>
                  <a:pt x="59055" y="0"/>
                </a:lnTo>
                <a:lnTo>
                  <a:pt x="50865" y="640"/>
                </a:lnTo>
                <a:lnTo>
                  <a:pt x="16684" y="22351"/>
                </a:lnTo>
                <a:lnTo>
                  <a:pt x="476" y="66339"/>
                </a:lnTo>
                <a:lnTo>
                  <a:pt x="0" y="82295"/>
                </a:lnTo>
                <a:lnTo>
                  <a:pt x="888" y="88011"/>
                </a:lnTo>
                <a:lnTo>
                  <a:pt x="2794" y="93217"/>
                </a:lnTo>
                <a:lnTo>
                  <a:pt x="4572" y="98298"/>
                </a:lnTo>
                <a:lnTo>
                  <a:pt x="7238" y="102488"/>
                </a:lnTo>
                <a:lnTo>
                  <a:pt x="14732" y="108712"/>
                </a:lnTo>
                <a:lnTo>
                  <a:pt x="19304" y="110236"/>
                </a:lnTo>
                <a:lnTo>
                  <a:pt x="32512" y="110236"/>
                </a:lnTo>
                <a:lnTo>
                  <a:pt x="39878" y="107823"/>
                </a:lnTo>
                <a:lnTo>
                  <a:pt x="46736" y="102742"/>
                </a:lnTo>
                <a:lnTo>
                  <a:pt x="51950" y="98409"/>
                </a:lnTo>
                <a:lnTo>
                  <a:pt x="53278" y="97027"/>
                </a:lnTo>
                <a:lnTo>
                  <a:pt x="28702" y="97027"/>
                </a:lnTo>
                <a:lnTo>
                  <a:pt x="25400" y="95123"/>
                </a:lnTo>
                <a:lnTo>
                  <a:pt x="23113" y="91566"/>
                </a:lnTo>
                <a:lnTo>
                  <a:pt x="20955" y="87883"/>
                </a:lnTo>
                <a:lnTo>
                  <a:pt x="19812" y="82295"/>
                </a:lnTo>
                <a:lnTo>
                  <a:pt x="19935" y="71786"/>
                </a:lnTo>
                <a:lnTo>
                  <a:pt x="31337" y="28797"/>
                </a:lnTo>
                <a:lnTo>
                  <a:pt x="51435" y="8889"/>
                </a:lnTo>
                <a:lnTo>
                  <a:pt x="79656" y="8889"/>
                </a:lnTo>
                <a:lnTo>
                  <a:pt x="78740" y="7874"/>
                </a:lnTo>
                <a:lnTo>
                  <a:pt x="73913" y="2666"/>
                </a:lnTo>
                <a:lnTo>
                  <a:pt x="67437" y="0"/>
                </a:lnTo>
                <a:close/>
              </a:path>
              <a:path w="121920" h="110489">
                <a:moveTo>
                  <a:pt x="85193" y="77977"/>
                </a:moveTo>
                <a:lnTo>
                  <a:pt x="69596" y="77977"/>
                </a:lnTo>
                <a:lnTo>
                  <a:pt x="69087" y="81914"/>
                </a:lnTo>
                <a:lnTo>
                  <a:pt x="68961" y="88645"/>
                </a:lnTo>
                <a:lnTo>
                  <a:pt x="69889" y="98127"/>
                </a:lnTo>
                <a:lnTo>
                  <a:pt x="72675" y="104870"/>
                </a:lnTo>
                <a:lnTo>
                  <a:pt x="77319" y="108898"/>
                </a:lnTo>
                <a:lnTo>
                  <a:pt x="83820" y="110236"/>
                </a:lnTo>
                <a:lnTo>
                  <a:pt x="88646" y="110236"/>
                </a:lnTo>
                <a:lnTo>
                  <a:pt x="93472" y="109092"/>
                </a:lnTo>
                <a:lnTo>
                  <a:pt x="102616" y="104012"/>
                </a:lnTo>
                <a:lnTo>
                  <a:pt x="108077" y="99440"/>
                </a:lnTo>
                <a:lnTo>
                  <a:pt x="109955" y="97408"/>
                </a:lnTo>
                <a:lnTo>
                  <a:pt x="89662" y="97408"/>
                </a:lnTo>
                <a:lnTo>
                  <a:pt x="87757" y="96392"/>
                </a:lnTo>
                <a:lnTo>
                  <a:pt x="86613" y="94233"/>
                </a:lnTo>
                <a:lnTo>
                  <a:pt x="85598" y="92201"/>
                </a:lnTo>
                <a:lnTo>
                  <a:pt x="84962" y="88645"/>
                </a:lnTo>
                <a:lnTo>
                  <a:pt x="85027" y="81914"/>
                </a:lnTo>
                <a:lnTo>
                  <a:pt x="85149" y="78525"/>
                </a:lnTo>
                <a:lnTo>
                  <a:pt x="85193" y="77977"/>
                </a:lnTo>
                <a:close/>
              </a:path>
              <a:path w="121920" h="110489">
                <a:moveTo>
                  <a:pt x="107823" y="86740"/>
                </a:moveTo>
                <a:lnTo>
                  <a:pt x="94361" y="97408"/>
                </a:lnTo>
                <a:lnTo>
                  <a:pt x="109955" y="97408"/>
                </a:lnTo>
                <a:lnTo>
                  <a:pt x="114300" y="92709"/>
                </a:lnTo>
                <a:lnTo>
                  <a:pt x="107823" y="86740"/>
                </a:lnTo>
                <a:close/>
              </a:path>
              <a:path w="121920" h="110489">
                <a:moveTo>
                  <a:pt x="79656" y="8889"/>
                </a:moveTo>
                <a:lnTo>
                  <a:pt x="63627" y="8889"/>
                </a:lnTo>
                <a:lnTo>
                  <a:pt x="67437" y="10921"/>
                </a:lnTo>
                <a:lnTo>
                  <a:pt x="72517" y="19050"/>
                </a:lnTo>
                <a:lnTo>
                  <a:pt x="73787" y="25400"/>
                </a:lnTo>
                <a:lnTo>
                  <a:pt x="73724" y="40425"/>
                </a:lnTo>
                <a:lnTo>
                  <a:pt x="73152" y="46608"/>
                </a:lnTo>
                <a:lnTo>
                  <a:pt x="52959" y="85725"/>
                </a:lnTo>
                <a:lnTo>
                  <a:pt x="39624" y="97027"/>
                </a:lnTo>
                <a:lnTo>
                  <a:pt x="53278" y="97027"/>
                </a:lnTo>
                <a:lnTo>
                  <a:pt x="57308" y="92836"/>
                </a:lnTo>
                <a:lnTo>
                  <a:pt x="62809" y="86026"/>
                </a:lnTo>
                <a:lnTo>
                  <a:pt x="68453" y="77977"/>
                </a:lnTo>
                <a:lnTo>
                  <a:pt x="85193" y="77977"/>
                </a:lnTo>
                <a:lnTo>
                  <a:pt x="96857" y="40425"/>
                </a:lnTo>
                <a:lnTo>
                  <a:pt x="103646" y="30733"/>
                </a:lnTo>
                <a:lnTo>
                  <a:pt x="86613" y="30733"/>
                </a:lnTo>
                <a:lnTo>
                  <a:pt x="85979" y="20700"/>
                </a:lnTo>
                <a:lnTo>
                  <a:pt x="83438" y="13080"/>
                </a:lnTo>
                <a:lnTo>
                  <a:pt x="79656" y="8889"/>
                </a:lnTo>
                <a:close/>
              </a:path>
              <a:path w="121920" h="110489">
                <a:moveTo>
                  <a:pt x="121538" y="1777"/>
                </a:moveTo>
                <a:lnTo>
                  <a:pt x="102235" y="1777"/>
                </a:lnTo>
                <a:lnTo>
                  <a:pt x="87503" y="30606"/>
                </a:lnTo>
                <a:lnTo>
                  <a:pt x="86613" y="30733"/>
                </a:lnTo>
                <a:lnTo>
                  <a:pt x="103646" y="30733"/>
                </a:lnTo>
                <a:lnTo>
                  <a:pt x="105314" y="28352"/>
                </a:lnTo>
                <a:lnTo>
                  <a:pt x="113153" y="17375"/>
                </a:lnTo>
                <a:lnTo>
                  <a:pt x="120396" y="7492"/>
                </a:lnTo>
                <a:lnTo>
                  <a:pt x="121538" y="17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673978" y="1688210"/>
            <a:ext cx="53975" cy="88265"/>
          </a:xfrm>
          <a:custGeom>
            <a:avLst/>
            <a:gdLst/>
            <a:ahLst/>
            <a:cxnLst/>
            <a:rect l="l" t="t" r="r" b="b"/>
            <a:pathLst>
              <a:path w="53975" h="88264">
                <a:moveTo>
                  <a:pt x="38481" y="0"/>
                </a:moveTo>
                <a:lnTo>
                  <a:pt x="31623" y="0"/>
                </a:lnTo>
                <a:lnTo>
                  <a:pt x="25273" y="3048"/>
                </a:lnTo>
                <a:lnTo>
                  <a:pt x="3000" y="41767"/>
                </a:lnTo>
                <a:lnTo>
                  <a:pt x="0" y="65912"/>
                </a:lnTo>
                <a:lnTo>
                  <a:pt x="0" y="73405"/>
                </a:lnTo>
                <a:lnTo>
                  <a:pt x="1143" y="78993"/>
                </a:lnTo>
                <a:lnTo>
                  <a:pt x="3301" y="82676"/>
                </a:lnTo>
                <a:lnTo>
                  <a:pt x="5587" y="86233"/>
                </a:lnTo>
                <a:lnTo>
                  <a:pt x="8890" y="88137"/>
                </a:lnTo>
                <a:lnTo>
                  <a:pt x="13335" y="88137"/>
                </a:lnTo>
                <a:lnTo>
                  <a:pt x="19812" y="88137"/>
                </a:lnTo>
                <a:lnTo>
                  <a:pt x="47595" y="54992"/>
                </a:lnTo>
                <a:lnTo>
                  <a:pt x="53975" y="30861"/>
                </a:lnTo>
                <a:lnTo>
                  <a:pt x="53975" y="24891"/>
                </a:lnTo>
                <a:lnTo>
                  <a:pt x="53975" y="16510"/>
                </a:lnTo>
                <a:lnTo>
                  <a:pt x="52705" y="10160"/>
                </a:lnTo>
                <a:lnTo>
                  <a:pt x="50165" y="6096"/>
                </a:lnTo>
                <a:lnTo>
                  <a:pt x="47625" y="2031"/>
                </a:lnTo>
                <a:lnTo>
                  <a:pt x="43815" y="0"/>
                </a:lnTo>
                <a:lnTo>
                  <a:pt x="3848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54166" y="1679320"/>
            <a:ext cx="121920" cy="110489"/>
          </a:xfrm>
          <a:custGeom>
            <a:avLst/>
            <a:gdLst/>
            <a:ahLst/>
            <a:cxnLst/>
            <a:rect l="l" t="t" r="r" b="b"/>
            <a:pathLst>
              <a:path w="121920" h="110489">
                <a:moveTo>
                  <a:pt x="59055" y="0"/>
                </a:moveTo>
                <a:lnTo>
                  <a:pt x="67437" y="0"/>
                </a:lnTo>
                <a:lnTo>
                  <a:pt x="73913" y="2666"/>
                </a:lnTo>
                <a:lnTo>
                  <a:pt x="78740" y="7874"/>
                </a:lnTo>
                <a:lnTo>
                  <a:pt x="83438" y="13080"/>
                </a:lnTo>
                <a:lnTo>
                  <a:pt x="85979" y="20700"/>
                </a:lnTo>
                <a:lnTo>
                  <a:pt x="86613" y="30733"/>
                </a:lnTo>
                <a:lnTo>
                  <a:pt x="87503" y="30606"/>
                </a:lnTo>
                <a:lnTo>
                  <a:pt x="102235" y="1777"/>
                </a:lnTo>
                <a:lnTo>
                  <a:pt x="121538" y="1777"/>
                </a:lnTo>
                <a:lnTo>
                  <a:pt x="120396" y="7492"/>
                </a:lnTo>
                <a:lnTo>
                  <a:pt x="113153" y="17375"/>
                </a:lnTo>
                <a:lnTo>
                  <a:pt x="105314" y="28352"/>
                </a:lnTo>
                <a:lnTo>
                  <a:pt x="86570" y="63476"/>
                </a:lnTo>
                <a:lnTo>
                  <a:pt x="84962" y="83692"/>
                </a:lnTo>
                <a:lnTo>
                  <a:pt x="84962" y="88645"/>
                </a:lnTo>
                <a:lnTo>
                  <a:pt x="85598" y="92201"/>
                </a:lnTo>
                <a:lnTo>
                  <a:pt x="86613" y="94233"/>
                </a:lnTo>
                <a:lnTo>
                  <a:pt x="87757" y="96392"/>
                </a:lnTo>
                <a:lnTo>
                  <a:pt x="89662" y="97408"/>
                </a:lnTo>
                <a:lnTo>
                  <a:pt x="92202" y="97408"/>
                </a:lnTo>
                <a:lnTo>
                  <a:pt x="94361" y="97408"/>
                </a:lnTo>
                <a:lnTo>
                  <a:pt x="107823" y="86740"/>
                </a:lnTo>
                <a:lnTo>
                  <a:pt x="114300" y="92709"/>
                </a:lnTo>
                <a:lnTo>
                  <a:pt x="108077" y="99440"/>
                </a:lnTo>
                <a:lnTo>
                  <a:pt x="102616" y="104012"/>
                </a:lnTo>
                <a:lnTo>
                  <a:pt x="98044" y="106552"/>
                </a:lnTo>
                <a:lnTo>
                  <a:pt x="93472" y="109092"/>
                </a:lnTo>
                <a:lnTo>
                  <a:pt x="88646" y="110236"/>
                </a:lnTo>
                <a:lnTo>
                  <a:pt x="83820" y="110236"/>
                </a:lnTo>
                <a:lnTo>
                  <a:pt x="77319" y="108898"/>
                </a:lnTo>
                <a:lnTo>
                  <a:pt x="72675" y="104870"/>
                </a:lnTo>
                <a:lnTo>
                  <a:pt x="69889" y="98127"/>
                </a:lnTo>
                <a:lnTo>
                  <a:pt x="68961" y="88645"/>
                </a:lnTo>
                <a:lnTo>
                  <a:pt x="68961" y="85470"/>
                </a:lnTo>
                <a:lnTo>
                  <a:pt x="69087" y="81914"/>
                </a:lnTo>
                <a:lnTo>
                  <a:pt x="69596" y="77977"/>
                </a:lnTo>
                <a:lnTo>
                  <a:pt x="68453" y="77977"/>
                </a:lnTo>
                <a:lnTo>
                  <a:pt x="39878" y="107823"/>
                </a:lnTo>
                <a:lnTo>
                  <a:pt x="32512" y="110236"/>
                </a:lnTo>
                <a:lnTo>
                  <a:pt x="24765" y="110236"/>
                </a:lnTo>
                <a:lnTo>
                  <a:pt x="19304" y="110236"/>
                </a:lnTo>
                <a:lnTo>
                  <a:pt x="2794" y="93217"/>
                </a:lnTo>
                <a:lnTo>
                  <a:pt x="888" y="88011"/>
                </a:lnTo>
                <a:lnTo>
                  <a:pt x="0" y="82295"/>
                </a:lnTo>
                <a:lnTo>
                  <a:pt x="0" y="76200"/>
                </a:lnTo>
                <a:lnTo>
                  <a:pt x="7620" y="38353"/>
                </a:lnTo>
                <a:lnTo>
                  <a:pt x="35677" y="5732"/>
                </a:lnTo>
                <a:lnTo>
                  <a:pt x="50865" y="640"/>
                </a:lnTo>
                <a:lnTo>
                  <a:pt x="590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772911" y="1741976"/>
            <a:ext cx="52577" cy="769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788405" y="1761870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31877" y="0"/>
                </a:moveTo>
                <a:lnTo>
                  <a:pt x="12319" y="0"/>
                </a:lnTo>
                <a:lnTo>
                  <a:pt x="12827" y="5587"/>
                </a:lnTo>
                <a:lnTo>
                  <a:pt x="13046" y="10413"/>
                </a:lnTo>
                <a:lnTo>
                  <a:pt x="13081" y="22351"/>
                </a:lnTo>
                <a:lnTo>
                  <a:pt x="12700" y="26924"/>
                </a:lnTo>
                <a:lnTo>
                  <a:pt x="11938" y="30479"/>
                </a:lnTo>
                <a:lnTo>
                  <a:pt x="11176" y="34162"/>
                </a:lnTo>
                <a:lnTo>
                  <a:pt x="10033" y="37464"/>
                </a:lnTo>
                <a:lnTo>
                  <a:pt x="8255" y="40258"/>
                </a:lnTo>
                <a:lnTo>
                  <a:pt x="6604" y="43179"/>
                </a:lnTo>
                <a:lnTo>
                  <a:pt x="3810" y="46354"/>
                </a:lnTo>
                <a:lnTo>
                  <a:pt x="0" y="49911"/>
                </a:lnTo>
                <a:lnTo>
                  <a:pt x="6096" y="56768"/>
                </a:lnTo>
                <a:lnTo>
                  <a:pt x="32512" y="25400"/>
                </a:lnTo>
                <a:lnTo>
                  <a:pt x="33401" y="20700"/>
                </a:lnTo>
                <a:lnTo>
                  <a:pt x="33401" y="10413"/>
                </a:lnTo>
                <a:lnTo>
                  <a:pt x="32893" y="5206"/>
                </a:lnTo>
                <a:lnTo>
                  <a:pt x="3187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788405" y="1761870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12319" y="0"/>
                </a:moveTo>
                <a:lnTo>
                  <a:pt x="31877" y="0"/>
                </a:lnTo>
                <a:lnTo>
                  <a:pt x="32893" y="5206"/>
                </a:lnTo>
                <a:lnTo>
                  <a:pt x="33401" y="10413"/>
                </a:lnTo>
                <a:lnTo>
                  <a:pt x="33401" y="15493"/>
                </a:lnTo>
                <a:lnTo>
                  <a:pt x="33401" y="20700"/>
                </a:lnTo>
                <a:lnTo>
                  <a:pt x="32512" y="25400"/>
                </a:lnTo>
                <a:lnTo>
                  <a:pt x="30734" y="29717"/>
                </a:lnTo>
                <a:lnTo>
                  <a:pt x="28956" y="34036"/>
                </a:lnTo>
                <a:lnTo>
                  <a:pt x="6096" y="56768"/>
                </a:lnTo>
                <a:lnTo>
                  <a:pt x="0" y="49911"/>
                </a:lnTo>
                <a:lnTo>
                  <a:pt x="3810" y="46354"/>
                </a:lnTo>
                <a:lnTo>
                  <a:pt x="6604" y="43179"/>
                </a:lnTo>
                <a:lnTo>
                  <a:pt x="8255" y="40258"/>
                </a:lnTo>
                <a:lnTo>
                  <a:pt x="10033" y="37464"/>
                </a:lnTo>
                <a:lnTo>
                  <a:pt x="11176" y="34162"/>
                </a:lnTo>
                <a:lnTo>
                  <a:pt x="11938" y="30479"/>
                </a:lnTo>
                <a:lnTo>
                  <a:pt x="12700" y="26924"/>
                </a:lnTo>
                <a:lnTo>
                  <a:pt x="13081" y="22351"/>
                </a:lnTo>
                <a:lnTo>
                  <a:pt x="13081" y="16763"/>
                </a:lnTo>
                <a:lnTo>
                  <a:pt x="13081" y="11175"/>
                </a:lnTo>
                <a:lnTo>
                  <a:pt x="12827" y="5587"/>
                </a:lnTo>
                <a:lnTo>
                  <a:pt x="123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862828" y="1615439"/>
            <a:ext cx="172948" cy="1714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877433" y="1635505"/>
            <a:ext cx="153670" cy="152400"/>
          </a:xfrm>
          <a:custGeom>
            <a:avLst/>
            <a:gdLst/>
            <a:ahLst/>
            <a:cxnLst/>
            <a:rect l="l" t="t" r="r" b="b"/>
            <a:pathLst>
              <a:path w="153670" h="152400">
                <a:moveTo>
                  <a:pt x="73913" y="0"/>
                </a:moveTo>
                <a:lnTo>
                  <a:pt x="29337" y="0"/>
                </a:lnTo>
                <a:lnTo>
                  <a:pt x="28066" y="5461"/>
                </a:lnTo>
                <a:lnTo>
                  <a:pt x="31876" y="5588"/>
                </a:lnTo>
                <a:lnTo>
                  <a:pt x="34670" y="6477"/>
                </a:lnTo>
                <a:lnTo>
                  <a:pt x="36321" y="7874"/>
                </a:lnTo>
                <a:lnTo>
                  <a:pt x="38100" y="9144"/>
                </a:lnTo>
                <a:lnTo>
                  <a:pt x="38988" y="11684"/>
                </a:lnTo>
                <a:lnTo>
                  <a:pt x="38988" y="17145"/>
                </a:lnTo>
                <a:lnTo>
                  <a:pt x="38734" y="19939"/>
                </a:lnTo>
                <a:lnTo>
                  <a:pt x="17525" y="118999"/>
                </a:lnTo>
                <a:lnTo>
                  <a:pt x="13766" y="134239"/>
                </a:lnTo>
                <a:lnTo>
                  <a:pt x="13080" y="136525"/>
                </a:lnTo>
                <a:lnTo>
                  <a:pt x="12191" y="138684"/>
                </a:lnTo>
                <a:lnTo>
                  <a:pt x="11112" y="140589"/>
                </a:lnTo>
                <a:lnTo>
                  <a:pt x="10287" y="142240"/>
                </a:lnTo>
                <a:lnTo>
                  <a:pt x="9016" y="143637"/>
                </a:lnTo>
                <a:lnTo>
                  <a:pt x="6222" y="145669"/>
                </a:lnTo>
                <a:lnTo>
                  <a:pt x="4063" y="146431"/>
                </a:lnTo>
                <a:lnTo>
                  <a:pt x="1269" y="146812"/>
                </a:lnTo>
                <a:lnTo>
                  <a:pt x="0" y="152273"/>
                </a:lnTo>
                <a:lnTo>
                  <a:pt x="44703" y="152273"/>
                </a:lnTo>
                <a:lnTo>
                  <a:pt x="45846" y="146812"/>
                </a:lnTo>
                <a:lnTo>
                  <a:pt x="41528" y="146431"/>
                </a:lnTo>
                <a:lnTo>
                  <a:pt x="38734" y="145542"/>
                </a:lnTo>
                <a:lnTo>
                  <a:pt x="35687" y="142748"/>
                </a:lnTo>
                <a:lnTo>
                  <a:pt x="34967" y="140589"/>
                </a:lnTo>
                <a:lnTo>
                  <a:pt x="35051" y="132842"/>
                </a:lnTo>
                <a:lnTo>
                  <a:pt x="35178" y="131445"/>
                </a:lnTo>
                <a:lnTo>
                  <a:pt x="36449" y="123571"/>
                </a:lnTo>
                <a:lnTo>
                  <a:pt x="37337" y="119888"/>
                </a:lnTo>
                <a:lnTo>
                  <a:pt x="46608" y="77597"/>
                </a:lnTo>
                <a:lnTo>
                  <a:pt x="126457" y="77597"/>
                </a:lnTo>
                <a:lnTo>
                  <a:pt x="128707" y="67437"/>
                </a:lnTo>
                <a:lnTo>
                  <a:pt x="48767" y="67437"/>
                </a:lnTo>
                <a:lnTo>
                  <a:pt x="56414" y="33147"/>
                </a:lnTo>
                <a:lnTo>
                  <a:pt x="63372" y="10795"/>
                </a:lnTo>
                <a:lnTo>
                  <a:pt x="64262" y="9271"/>
                </a:lnTo>
                <a:lnTo>
                  <a:pt x="65404" y="8128"/>
                </a:lnTo>
                <a:lnTo>
                  <a:pt x="66675" y="7493"/>
                </a:lnTo>
                <a:lnTo>
                  <a:pt x="67817" y="6731"/>
                </a:lnTo>
                <a:lnTo>
                  <a:pt x="69850" y="5969"/>
                </a:lnTo>
                <a:lnTo>
                  <a:pt x="72643" y="5461"/>
                </a:lnTo>
                <a:lnTo>
                  <a:pt x="73913" y="0"/>
                </a:lnTo>
                <a:close/>
              </a:path>
              <a:path w="153670" h="152400">
                <a:moveTo>
                  <a:pt x="126457" y="77597"/>
                </a:moveTo>
                <a:lnTo>
                  <a:pt x="106552" y="77597"/>
                </a:lnTo>
                <a:lnTo>
                  <a:pt x="97408" y="118999"/>
                </a:lnTo>
                <a:lnTo>
                  <a:pt x="95757" y="126365"/>
                </a:lnTo>
                <a:lnTo>
                  <a:pt x="87375" y="144653"/>
                </a:lnTo>
                <a:lnTo>
                  <a:pt x="85978" y="145669"/>
                </a:lnTo>
                <a:lnTo>
                  <a:pt x="83946" y="146431"/>
                </a:lnTo>
                <a:lnTo>
                  <a:pt x="81025" y="146812"/>
                </a:lnTo>
                <a:lnTo>
                  <a:pt x="79882" y="152273"/>
                </a:lnTo>
                <a:lnTo>
                  <a:pt x="124459" y="152273"/>
                </a:lnTo>
                <a:lnTo>
                  <a:pt x="125729" y="146812"/>
                </a:lnTo>
                <a:lnTo>
                  <a:pt x="121792" y="146558"/>
                </a:lnTo>
                <a:lnTo>
                  <a:pt x="118999" y="145669"/>
                </a:lnTo>
                <a:lnTo>
                  <a:pt x="115569" y="143002"/>
                </a:lnTo>
                <a:lnTo>
                  <a:pt x="114807" y="140589"/>
                </a:lnTo>
                <a:lnTo>
                  <a:pt x="114934" y="132842"/>
                </a:lnTo>
                <a:lnTo>
                  <a:pt x="115188" y="130302"/>
                </a:lnTo>
                <a:lnTo>
                  <a:pt x="115569" y="127762"/>
                </a:lnTo>
                <a:lnTo>
                  <a:pt x="116204" y="124206"/>
                </a:lnTo>
                <a:lnTo>
                  <a:pt x="117093" y="119888"/>
                </a:lnTo>
                <a:lnTo>
                  <a:pt x="126457" y="77597"/>
                </a:lnTo>
                <a:close/>
              </a:path>
              <a:path w="153670" h="152400">
                <a:moveTo>
                  <a:pt x="153669" y="0"/>
                </a:moveTo>
                <a:lnTo>
                  <a:pt x="109092" y="0"/>
                </a:lnTo>
                <a:lnTo>
                  <a:pt x="107822" y="5461"/>
                </a:lnTo>
                <a:lnTo>
                  <a:pt x="111632" y="5588"/>
                </a:lnTo>
                <a:lnTo>
                  <a:pt x="114426" y="6477"/>
                </a:lnTo>
                <a:lnTo>
                  <a:pt x="116204" y="7874"/>
                </a:lnTo>
                <a:lnTo>
                  <a:pt x="117982" y="9144"/>
                </a:lnTo>
                <a:lnTo>
                  <a:pt x="118744" y="11684"/>
                </a:lnTo>
                <a:lnTo>
                  <a:pt x="118744" y="17145"/>
                </a:lnTo>
                <a:lnTo>
                  <a:pt x="118490" y="19939"/>
                </a:lnTo>
                <a:lnTo>
                  <a:pt x="108712" y="67437"/>
                </a:lnTo>
                <a:lnTo>
                  <a:pt x="128707" y="67437"/>
                </a:lnTo>
                <a:lnTo>
                  <a:pt x="136297" y="33147"/>
                </a:lnTo>
                <a:lnTo>
                  <a:pt x="137794" y="26035"/>
                </a:lnTo>
                <a:lnTo>
                  <a:pt x="139064" y="20955"/>
                </a:lnTo>
                <a:lnTo>
                  <a:pt x="146430" y="7493"/>
                </a:lnTo>
                <a:lnTo>
                  <a:pt x="147700" y="6731"/>
                </a:lnTo>
                <a:lnTo>
                  <a:pt x="149732" y="5969"/>
                </a:lnTo>
                <a:lnTo>
                  <a:pt x="152526" y="5461"/>
                </a:lnTo>
                <a:lnTo>
                  <a:pt x="15366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877433" y="1635505"/>
            <a:ext cx="153670" cy="152400"/>
          </a:xfrm>
          <a:custGeom>
            <a:avLst/>
            <a:gdLst/>
            <a:ahLst/>
            <a:cxnLst/>
            <a:rect l="l" t="t" r="r" b="b"/>
            <a:pathLst>
              <a:path w="153670" h="152400">
                <a:moveTo>
                  <a:pt x="29337" y="0"/>
                </a:moveTo>
                <a:lnTo>
                  <a:pt x="73913" y="0"/>
                </a:lnTo>
                <a:lnTo>
                  <a:pt x="72643" y="5461"/>
                </a:lnTo>
                <a:lnTo>
                  <a:pt x="69850" y="5969"/>
                </a:lnTo>
                <a:lnTo>
                  <a:pt x="67817" y="6731"/>
                </a:lnTo>
                <a:lnTo>
                  <a:pt x="66675" y="7493"/>
                </a:lnTo>
                <a:lnTo>
                  <a:pt x="65404" y="8128"/>
                </a:lnTo>
                <a:lnTo>
                  <a:pt x="64262" y="9271"/>
                </a:lnTo>
                <a:lnTo>
                  <a:pt x="63372" y="10795"/>
                </a:lnTo>
                <a:lnTo>
                  <a:pt x="62356" y="12319"/>
                </a:lnTo>
                <a:lnTo>
                  <a:pt x="61340" y="14605"/>
                </a:lnTo>
                <a:lnTo>
                  <a:pt x="60325" y="17780"/>
                </a:lnTo>
                <a:lnTo>
                  <a:pt x="59308" y="20955"/>
                </a:lnTo>
                <a:lnTo>
                  <a:pt x="57912" y="26035"/>
                </a:lnTo>
                <a:lnTo>
                  <a:pt x="56387" y="33274"/>
                </a:lnTo>
                <a:lnTo>
                  <a:pt x="48767" y="67437"/>
                </a:lnTo>
                <a:lnTo>
                  <a:pt x="108712" y="67437"/>
                </a:lnTo>
                <a:lnTo>
                  <a:pt x="116966" y="30099"/>
                </a:lnTo>
                <a:lnTo>
                  <a:pt x="118744" y="17145"/>
                </a:lnTo>
                <a:lnTo>
                  <a:pt x="118744" y="15113"/>
                </a:lnTo>
                <a:lnTo>
                  <a:pt x="118744" y="11684"/>
                </a:lnTo>
                <a:lnTo>
                  <a:pt x="117982" y="9144"/>
                </a:lnTo>
                <a:lnTo>
                  <a:pt x="116204" y="7874"/>
                </a:lnTo>
                <a:lnTo>
                  <a:pt x="114426" y="6477"/>
                </a:lnTo>
                <a:lnTo>
                  <a:pt x="111632" y="5588"/>
                </a:lnTo>
                <a:lnTo>
                  <a:pt x="107822" y="5461"/>
                </a:lnTo>
                <a:lnTo>
                  <a:pt x="109092" y="0"/>
                </a:lnTo>
                <a:lnTo>
                  <a:pt x="153669" y="0"/>
                </a:lnTo>
                <a:lnTo>
                  <a:pt x="152526" y="5461"/>
                </a:lnTo>
                <a:lnTo>
                  <a:pt x="149732" y="5969"/>
                </a:lnTo>
                <a:lnTo>
                  <a:pt x="147700" y="6731"/>
                </a:lnTo>
                <a:lnTo>
                  <a:pt x="146430" y="7493"/>
                </a:lnTo>
                <a:lnTo>
                  <a:pt x="145161" y="8128"/>
                </a:lnTo>
                <a:lnTo>
                  <a:pt x="144144" y="9271"/>
                </a:lnTo>
                <a:lnTo>
                  <a:pt x="143128" y="10795"/>
                </a:lnTo>
                <a:lnTo>
                  <a:pt x="142112" y="12319"/>
                </a:lnTo>
                <a:lnTo>
                  <a:pt x="141096" y="14605"/>
                </a:lnTo>
                <a:lnTo>
                  <a:pt x="140080" y="17780"/>
                </a:lnTo>
                <a:lnTo>
                  <a:pt x="139064" y="20955"/>
                </a:lnTo>
                <a:lnTo>
                  <a:pt x="137794" y="26035"/>
                </a:lnTo>
                <a:lnTo>
                  <a:pt x="136270" y="33274"/>
                </a:lnTo>
                <a:lnTo>
                  <a:pt x="117093" y="119888"/>
                </a:lnTo>
                <a:lnTo>
                  <a:pt x="116204" y="124206"/>
                </a:lnTo>
                <a:lnTo>
                  <a:pt x="115569" y="127762"/>
                </a:lnTo>
                <a:lnTo>
                  <a:pt x="115188" y="130302"/>
                </a:lnTo>
                <a:lnTo>
                  <a:pt x="114934" y="132842"/>
                </a:lnTo>
                <a:lnTo>
                  <a:pt x="114807" y="135128"/>
                </a:lnTo>
                <a:lnTo>
                  <a:pt x="114807" y="137287"/>
                </a:lnTo>
                <a:lnTo>
                  <a:pt x="114807" y="140589"/>
                </a:lnTo>
                <a:lnTo>
                  <a:pt x="125729" y="146812"/>
                </a:lnTo>
                <a:lnTo>
                  <a:pt x="124459" y="152273"/>
                </a:lnTo>
                <a:lnTo>
                  <a:pt x="79882" y="152273"/>
                </a:lnTo>
                <a:lnTo>
                  <a:pt x="81025" y="146812"/>
                </a:lnTo>
                <a:lnTo>
                  <a:pt x="83946" y="146431"/>
                </a:lnTo>
                <a:lnTo>
                  <a:pt x="85978" y="145669"/>
                </a:lnTo>
                <a:lnTo>
                  <a:pt x="87375" y="144653"/>
                </a:lnTo>
                <a:lnTo>
                  <a:pt x="88900" y="143637"/>
                </a:lnTo>
                <a:lnTo>
                  <a:pt x="90042" y="142240"/>
                </a:lnTo>
                <a:lnTo>
                  <a:pt x="106552" y="77597"/>
                </a:lnTo>
                <a:lnTo>
                  <a:pt x="46608" y="77597"/>
                </a:lnTo>
                <a:lnTo>
                  <a:pt x="37337" y="119888"/>
                </a:lnTo>
                <a:lnTo>
                  <a:pt x="36449" y="123571"/>
                </a:lnTo>
                <a:lnTo>
                  <a:pt x="35940" y="126619"/>
                </a:lnTo>
                <a:lnTo>
                  <a:pt x="35559" y="129032"/>
                </a:lnTo>
                <a:lnTo>
                  <a:pt x="35178" y="131445"/>
                </a:lnTo>
                <a:lnTo>
                  <a:pt x="34925" y="134239"/>
                </a:lnTo>
                <a:lnTo>
                  <a:pt x="34925" y="137287"/>
                </a:lnTo>
                <a:lnTo>
                  <a:pt x="34925" y="140462"/>
                </a:lnTo>
                <a:lnTo>
                  <a:pt x="35687" y="142748"/>
                </a:lnTo>
                <a:lnTo>
                  <a:pt x="37211" y="144145"/>
                </a:lnTo>
                <a:lnTo>
                  <a:pt x="38734" y="145542"/>
                </a:lnTo>
                <a:lnTo>
                  <a:pt x="41528" y="146431"/>
                </a:lnTo>
                <a:lnTo>
                  <a:pt x="45846" y="146812"/>
                </a:lnTo>
                <a:lnTo>
                  <a:pt x="44703" y="152273"/>
                </a:lnTo>
                <a:lnTo>
                  <a:pt x="0" y="152273"/>
                </a:lnTo>
                <a:lnTo>
                  <a:pt x="1269" y="146812"/>
                </a:lnTo>
                <a:lnTo>
                  <a:pt x="4063" y="146431"/>
                </a:lnTo>
                <a:lnTo>
                  <a:pt x="6222" y="145669"/>
                </a:lnTo>
                <a:lnTo>
                  <a:pt x="7619" y="144653"/>
                </a:lnTo>
                <a:lnTo>
                  <a:pt x="9016" y="143637"/>
                </a:lnTo>
                <a:lnTo>
                  <a:pt x="10287" y="142240"/>
                </a:lnTo>
                <a:lnTo>
                  <a:pt x="11175" y="140462"/>
                </a:lnTo>
                <a:lnTo>
                  <a:pt x="12191" y="138684"/>
                </a:lnTo>
                <a:lnTo>
                  <a:pt x="13080" y="136525"/>
                </a:lnTo>
                <a:lnTo>
                  <a:pt x="13842" y="133985"/>
                </a:lnTo>
                <a:lnTo>
                  <a:pt x="14731" y="131445"/>
                </a:lnTo>
                <a:lnTo>
                  <a:pt x="36575" y="33147"/>
                </a:lnTo>
                <a:lnTo>
                  <a:pt x="38988" y="17145"/>
                </a:lnTo>
                <a:lnTo>
                  <a:pt x="38988" y="15113"/>
                </a:lnTo>
                <a:lnTo>
                  <a:pt x="38988" y="11684"/>
                </a:lnTo>
                <a:lnTo>
                  <a:pt x="38100" y="9144"/>
                </a:lnTo>
                <a:lnTo>
                  <a:pt x="36321" y="7874"/>
                </a:lnTo>
                <a:lnTo>
                  <a:pt x="34670" y="6477"/>
                </a:lnTo>
                <a:lnTo>
                  <a:pt x="31876" y="5588"/>
                </a:lnTo>
                <a:lnTo>
                  <a:pt x="28066" y="5461"/>
                </a:lnTo>
                <a:lnTo>
                  <a:pt x="293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044184" y="1684020"/>
            <a:ext cx="153162" cy="571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58789" y="1702942"/>
            <a:ext cx="135255" cy="39370"/>
          </a:xfrm>
          <a:custGeom>
            <a:avLst/>
            <a:gdLst/>
            <a:ahLst/>
            <a:cxnLst/>
            <a:rect l="l" t="t" r="r" b="b"/>
            <a:pathLst>
              <a:path w="135254" h="39369">
                <a:moveTo>
                  <a:pt x="75714" y="15621"/>
                </a:moveTo>
                <a:lnTo>
                  <a:pt x="33782" y="15621"/>
                </a:lnTo>
                <a:lnTo>
                  <a:pt x="39185" y="16339"/>
                </a:lnTo>
                <a:lnTo>
                  <a:pt x="45672" y="18510"/>
                </a:lnTo>
                <a:lnTo>
                  <a:pt x="53343" y="22225"/>
                </a:lnTo>
                <a:lnTo>
                  <a:pt x="61849" y="27305"/>
                </a:lnTo>
                <a:lnTo>
                  <a:pt x="70806" y="32398"/>
                </a:lnTo>
                <a:lnTo>
                  <a:pt x="79216" y="36052"/>
                </a:lnTo>
                <a:lnTo>
                  <a:pt x="87102" y="38252"/>
                </a:lnTo>
                <a:lnTo>
                  <a:pt x="94487" y="38989"/>
                </a:lnTo>
                <a:lnTo>
                  <a:pt x="101651" y="38367"/>
                </a:lnTo>
                <a:lnTo>
                  <a:pt x="108267" y="36496"/>
                </a:lnTo>
                <a:lnTo>
                  <a:pt x="114311" y="33363"/>
                </a:lnTo>
                <a:lnTo>
                  <a:pt x="119761" y="28956"/>
                </a:lnTo>
                <a:lnTo>
                  <a:pt x="125428" y="23495"/>
                </a:lnTo>
                <a:lnTo>
                  <a:pt x="97282" y="23495"/>
                </a:lnTo>
                <a:lnTo>
                  <a:pt x="91949" y="22758"/>
                </a:lnTo>
                <a:lnTo>
                  <a:pt x="85486" y="20558"/>
                </a:lnTo>
                <a:lnTo>
                  <a:pt x="77904" y="16904"/>
                </a:lnTo>
                <a:lnTo>
                  <a:pt x="75714" y="15621"/>
                </a:lnTo>
                <a:close/>
              </a:path>
              <a:path w="135254" h="39369">
                <a:moveTo>
                  <a:pt x="37337" y="0"/>
                </a:moveTo>
                <a:lnTo>
                  <a:pt x="28701" y="0"/>
                </a:lnTo>
                <a:lnTo>
                  <a:pt x="21336" y="2921"/>
                </a:lnTo>
                <a:lnTo>
                  <a:pt x="0" y="30734"/>
                </a:lnTo>
                <a:lnTo>
                  <a:pt x="8762" y="35687"/>
                </a:lnTo>
                <a:lnTo>
                  <a:pt x="11811" y="29083"/>
                </a:lnTo>
                <a:lnTo>
                  <a:pt x="15494" y="24130"/>
                </a:lnTo>
                <a:lnTo>
                  <a:pt x="23622" y="17272"/>
                </a:lnTo>
                <a:lnTo>
                  <a:pt x="28448" y="15621"/>
                </a:lnTo>
                <a:lnTo>
                  <a:pt x="75714" y="15621"/>
                </a:lnTo>
                <a:lnTo>
                  <a:pt x="60287" y="6643"/>
                </a:lnTo>
                <a:lnTo>
                  <a:pt x="51990" y="2952"/>
                </a:lnTo>
                <a:lnTo>
                  <a:pt x="44336" y="738"/>
                </a:lnTo>
                <a:lnTo>
                  <a:pt x="37337" y="0"/>
                </a:lnTo>
                <a:close/>
              </a:path>
              <a:path w="135254" h="39369">
                <a:moveTo>
                  <a:pt x="125984" y="2794"/>
                </a:moveTo>
                <a:lnTo>
                  <a:pt x="121665" y="9906"/>
                </a:lnTo>
                <a:lnTo>
                  <a:pt x="117475" y="15112"/>
                </a:lnTo>
                <a:lnTo>
                  <a:pt x="113040" y="18510"/>
                </a:lnTo>
                <a:lnTo>
                  <a:pt x="108965" y="21844"/>
                </a:lnTo>
                <a:lnTo>
                  <a:pt x="103632" y="23495"/>
                </a:lnTo>
                <a:lnTo>
                  <a:pt x="125428" y="23495"/>
                </a:lnTo>
                <a:lnTo>
                  <a:pt x="126746" y="22225"/>
                </a:lnTo>
                <a:lnTo>
                  <a:pt x="131699" y="15494"/>
                </a:lnTo>
                <a:lnTo>
                  <a:pt x="135000" y="8890"/>
                </a:lnTo>
                <a:lnTo>
                  <a:pt x="125984" y="279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058789" y="1702942"/>
            <a:ext cx="135255" cy="39370"/>
          </a:xfrm>
          <a:custGeom>
            <a:avLst/>
            <a:gdLst/>
            <a:ahLst/>
            <a:cxnLst/>
            <a:rect l="l" t="t" r="r" b="b"/>
            <a:pathLst>
              <a:path w="135254" h="39369">
                <a:moveTo>
                  <a:pt x="37337" y="0"/>
                </a:moveTo>
                <a:lnTo>
                  <a:pt x="77904" y="16904"/>
                </a:lnTo>
                <a:lnTo>
                  <a:pt x="85486" y="20558"/>
                </a:lnTo>
                <a:lnTo>
                  <a:pt x="91949" y="22758"/>
                </a:lnTo>
                <a:lnTo>
                  <a:pt x="97282" y="23495"/>
                </a:lnTo>
                <a:lnTo>
                  <a:pt x="103632" y="23495"/>
                </a:lnTo>
                <a:lnTo>
                  <a:pt x="108965" y="21844"/>
                </a:lnTo>
                <a:lnTo>
                  <a:pt x="113157" y="18415"/>
                </a:lnTo>
                <a:lnTo>
                  <a:pt x="117475" y="15112"/>
                </a:lnTo>
                <a:lnTo>
                  <a:pt x="121665" y="9906"/>
                </a:lnTo>
                <a:lnTo>
                  <a:pt x="125984" y="2794"/>
                </a:lnTo>
                <a:lnTo>
                  <a:pt x="135000" y="8890"/>
                </a:lnTo>
                <a:lnTo>
                  <a:pt x="108267" y="36496"/>
                </a:lnTo>
                <a:lnTo>
                  <a:pt x="94487" y="38989"/>
                </a:lnTo>
                <a:lnTo>
                  <a:pt x="87102" y="38252"/>
                </a:lnTo>
                <a:lnTo>
                  <a:pt x="79216" y="36052"/>
                </a:lnTo>
                <a:lnTo>
                  <a:pt x="70806" y="32398"/>
                </a:lnTo>
                <a:lnTo>
                  <a:pt x="61849" y="27305"/>
                </a:lnTo>
                <a:lnTo>
                  <a:pt x="53230" y="22157"/>
                </a:lnTo>
                <a:lnTo>
                  <a:pt x="45672" y="18510"/>
                </a:lnTo>
                <a:lnTo>
                  <a:pt x="39185" y="16339"/>
                </a:lnTo>
                <a:lnTo>
                  <a:pt x="33782" y="15621"/>
                </a:lnTo>
                <a:lnTo>
                  <a:pt x="28448" y="15621"/>
                </a:lnTo>
                <a:lnTo>
                  <a:pt x="23622" y="17272"/>
                </a:lnTo>
                <a:lnTo>
                  <a:pt x="19558" y="20701"/>
                </a:lnTo>
                <a:lnTo>
                  <a:pt x="15494" y="24130"/>
                </a:lnTo>
                <a:lnTo>
                  <a:pt x="11811" y="29083"/>
                </a:lnTo>
                <a:lnTo>
                  <a:pt x="8762" y="35687"/>
                </a:lnTo>
                <a:lnTo>
                  <a:pt x="0" y="30734"/>
                </a:lnTo>
                <a:lnTo>
                  <a:pt x="28701" y="0"/>
                </a:lnTo>
                <a:lnTo>
                  <a:pt x="373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199632" y="1615414"/>
            <a:ext cx="349249" cy="17871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559295" y="1607807"/>
            <a:ext cx="89153" cy="2293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573901" y="1626489"/>
            <a:ext cx="71120" cy="212090"/>
          </a:xfrm>
          <a:custGeom>
            <a:avLst/>
            <a:gdLst/>
            <a:ahLst/>
            <a:cxnLst/>
            <a:rect l="l" t="t" r="r" b="b"/>
            <a:pathLst>
              <a:path w="71120" h="212089">
                <a:moveTo>
                  <a:pt x="67564" y="0"/>
                </a:moveTo>
                <a:lnTo>
                  <a:pt x="27219" y="24163"/>
                </a:lnTo>
                <a:lnTo>
                  <a:pt x="4381" y="68611"/>
                </a:lnTo>
                <a:lnTo>
                  <a:pt x="0" y="105918"/>
                </a:lnTo>
                <a:lnTo>
                  <a:pt x="1093" y="125424"/>
                </a:lnTo>
                <a:lnTo>
                  <a:pt x="17399" y="174751"/>
                </a:lnTo>
                <a:lnTo>
                  <a:pt x="52153" y="206291"/>
                </a:lnTo>
                <a:lnTo>
                  <a:pt x="67564" y="211836"/>
                </a:lnTo>
                <a:lnTo>
                  <a:pt x="70230" y="203200"/>
                </a:lnTo>
                <a:lnTo>
                  <a:pt x="58183" y="197865"/>
                </a:lnTo>
                <a:lnTo>
                  <a:pt x="47767" y="190436"/>
                </a:lnTo>
                <a:lnTo>
                  <a:pt x="26376" y="155765"/>
                </a:lnTo>
                <a:lnTo>
                  <a:pt x="19303" y="104901"/>
                </a:lnTo>
                <a:lnTo>
                  <a:pt x="20089" y="86830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6"/>
                </a:lnTo>
                <a:lnTo>
                  <a:pt x="675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573901" y="1626489"/>
            <a:ext cx="71120" cy="212090"/>
          </a:xfrm>
          <a:custGeom>
            <a:avLst/>
            <a:gdLst/>
            <a:ahLst/>
            <a:cxnLst/>
            <a:rect l="l" t="t" r="r" b="b"/>
            <a:pathLst>
              <a:path w="71120" h="212089">
                <a:moveTo>
                  <a:pt x="67564" y="0"/>
                </a:moveTo>
                <a:lnTo>
                  <a:pt x="70612" y="8636"/>
                </a:lnTo>
                <a:lnTo>
                  <a:pt x="58398" y="13946"/>
                </a:lnTo>
                <a:lnTo>
                  <a:pt x="47863" y="21304"/>
                </a:lnTo>
                <a:lnTo>
                  <a:pt x="26376" y="55449"/>
                </a:lnTo>
                <a:lnTo>
                  <a:pt x="19303" y="104901"/>
                </a:lnTo>
                <a:lnTo>
                  <a:pt x="20089" y="123571"/>
                </a:lnTo>
                <a:lnTo>
                  <a:pt x="31876" y="169290"/>
                </a:lnTo>
                <a:lnTo>
                  <a:pt x="58183" y="197865"/>
                </a:lnTo>
                <a:lnTo>
                  <a:pt x="70230" y="203200"/>
                </a:lnTo>
                <a:lnTo>
                  <a:pt x="67564" y="211836"/>
                </a:lnTo>
                <a:lnTo>
                  <a:pt x="27094" y="187725"/>
                </a:lnTo>
                <a:lnTo>
                  <a:pt x="4365" y="143383"/>
                </a:lnTo>
                <a:lnTo>
                  <a:pt x="0" y="105918"/>
                </a:lnTo>
                <a:lnTo>
                  <a:pt x="1095" y="86538"/>
                </a:lnTo>
                <a:lnTo>
                  <a:pt x="17525" y="37211"/>
                </a:lnTo>
                <a:lnTo>
                  <a:pt x="52226" y="5546"/>
                </a:lnTo>
                <a:lnTo>
                  <a:pt x="6756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644640" y="1659635"/>
            <a:ext cx="140944" cy="1303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660006" y="1679320"/>
            <a:ext cx="121920" cy="110489"/>
          </a:xfrm>
          <a:custGeom>
            <a:avLst/>
            <a:gdLst/>
            <a:ahLst/>
            <a:cxnLst/>
            <a:rect l="l" t="t" r="r" b="b"/>
            <a:pathLst>
              <a:path w="121920" h="110489">
                <a:moveTo>
                  <a:pt x="67437" y="0"/>
                </a:moveTo>
                <a:lnTo>
                  <a:pt x="59054" y="0"/>
                </a:lnTo>
                <a:lnTo>
                  <a:pt x="50865" y="640"/>
                </a:lnTo>
                <a:lnTo>
                  <a:pt x="16684" y="22351"/>
                </a:lnTo>
                <a:lnTo>
                  <a:pt x="476" y="66339"/>
                </a:lnTo>
                <a:lnTo>
                  <a:pt x="0" y="82295"/>
                </a:lnTo>
                <a:lnTo>
                  <a:pt x="889" y="88011"/>
                </a:lnTo>
                <a:lnTo>
                  <a:pt x="2794" y="93217"/>
                </a:lnTo>
                <a:lnTo>
                  <a:pt x="4572" y="98298"/>
                </a:lnTo>
                <a:lnTo>
                  <a:pt x="7239" y="102488"/>
                </a:lnTo>
                <a:lnTo>
                  <a:pt x="14732" y="108712"/>
                </a:lnTo>
                <a:lnTo>
                  <a:pt x="19303" y="110236"/>
                </a:lnTo>
                <a:lnTo>
                  <a:pt x="32512" y="110236"/>
                </a:lnTo>
                <a:lnTo>
                  <a:pt x="39877" y="107823"/>
                </a:lnTo>
                <a:lnTo>
                  <a:pt x="46736" y="102742"/>
                </a:lnTo>
                <a:lnTo>
                  <a:pt x="51950" y="98409"/>
                </a:lnTo>
                <a:lnTo>
                  <a:pt x="53278" y="97027"/>
                </a:lnTo>
                <a:lnTo>
                  <a:pt x="28701" y="97027"/>
                </a:lnTo>
                <a:lnTo>
                  <a:pt x="25400" y="95123"/>
                </a:lnTo>
                <a:lnTo>
                  <a:pt x="23114" y="91566"/>
                </a:lnTo>
                <a:lnTo>
                  <a:pt x="20954" y="87883"/>
                </a:lnTo>
                <a:lnTo>
                  <a:pt x="19812" y="82295"/>
                </a:lnTo>
                <a:lnTo>
                  <a:pt x="19935" y="71786"/>
                </a:lnTo>
                <a:lnTo>
                  <a:pt x="31337" y="28797"/>
                </a:lnTo>
                <a:lnTo>
                  <a:pt x="51435" y="8889"/>
                </a:lnTo>
                <a:lnTo>
                  <a:pt x="79656" y="8889"/>
                </a:lnTo>
                <a:lnTo>
                  <a:pt x="78740" y="7874"/>
                </a:lnTo>
                <a:lnTo>
                  <a:pt x="73914" y="2666"/>
                </a:lnTo>
                <a:lnTo>
                  <a:pt x="67437" y="0"/>
                </a:lnTo>
                <a:close/>
              </a:path>
              <a:path w="121920" h="110489">
                <a:moveTo>
                  <a:pt x="85193" y="77977"/>
                </a:moveTo>
                <a:lnTo>
                  <a:pt x="69596" y="77977"/>
                </a:lnTo>
                <a:lnTo>
                  <a:pt x="69088" y="81914"/>
                </a:lnTo>
                <a:lnTo>
                  <a:pt x="68961" y="88645"/>
                </a:lnTo>
                <a:lnTo>
                  <a:pt x="69889" y="98127"/>
                </a:lnTo>
                <a:lnTo>
                  <a:pt x="72675" y="104870"/>
                </a:lnTo>
                <a:lnTo>
                  <a:pt x="77319" y="108898"/>
                </a:lnTo>
                <a:lnTo>
                  <a:pt x="83820" y="110236"/>
                </a:lnTo>
                <a:lnTo>
                  <a:pt x="88646" y="110236"/>
                </a:lnTo>
                <a:lnTo>
                  <a:pt x="93472" y="109092"/>
                </a:lnTo>
                <a:lnTo>
                  <a:pt x="102616" y="104012"/>
                </a:lnTo>
                <a:lnTo>
                  <a:pt x="108076" y="99440"/>
                </a:lnTo>
                <a:lnTo>
                  <a:pt x="109955" y="97408"/>
                </a:lnTo>
                <a:lnTo>
                  <a:pt x="89662" y="97408"/>
                </a:lnTo>
                <a:lnTo>
                  <a:pt x="87757" y="96392"/>
                </a:lnTo>
                <a:lnTo>
                  <a:pt x="86614" y="94233"/>
                </a:lnTo>
                <a:lnTo>
                  <a:pt x="85598" y="92201"/>
                </a:lnTo>
                <a:lnTo>
                  <a:pt x="84963" y="88645"/>
                </a:lnTo>
                <a:lnTo>
                  <a:pt x="85027" y="81914"/>
                </a:lnTo>
                <a:lnTo>
                  <a:pt x="85149" y="78525"/>
                </a:lnTo>
                <a:lnTo>
                  <a:pt x="85193" y="77977"/>
                </a:lnTo>
                <a:close/>
              </a:path>
              <a:path w="121920" h="110489">
                <a:moveTo>
                  <a:pt x="107823" y="86740"/>
                </a:moveTo>
                <a:lnTo>
                  <a:pt x="94361" y="97408"/>
                </a:lnTo>
                <a:lnTo>
                  <a:pt x="109955" y="97408"/>
                </a:lnTo>
                <a:lnTo>
                  <a:pt x="114300" y="92709"/>
                </a:lnTo>
                <a:lnTo>
                  <a:pt x="107823" y="86740"/>
                </a:lnTo>
                <a:close/>
              </a:path>
              <a:path w="121920" h="110489">
                <a:moveTo>
                  <a:pt x="79656" y="8889"/>
                </a:moveTo>
                <a:lnTo>
                  <a:pt x="63626" y="8889"/>
                </a:lnTo>
                <a:lnTo>
                  <a:pt x="67437" y="10921"/>
                </a:lnTo>
                <a:lnTo>
                  <a:pt x="72517" y="19050"/>
                </a:lnTo>
                <a:lnTo>
                  <a:pt x="73787" y="25400"/>
                </a:lnTo>
                <a:lnTo>
                  <a:pt x="73724" y="40425"/>
                </a:lnTo>
                <a:lnTo>
                  <a:pt x="73151" y="46608"/>
                </a:lnTo>
                <a:lnTo>
                  <a:pt x="52959" y="85725"/>
                </a:lnTo>
                <a:lnTo>
                  <a:pt x="39624" y="97027"/>
                </a:lnTo>
                <a:lnTo>
                  <a:pt x="53278" y="97027"/>
                </a:lnTo>
                <a:lnTo>
                  <a:pt x="57308" y="92836"/>
                </a:lnTo>
                <a:lnTo>
                  <a:pt x="62809" y="86026"/>
                </a:lnTo>
                <a:lnTo>
                  <a:pt x="68452" y="77977"/>
                </a:lnTo>
                <a:lnTo>
                  <a:pt x="85193" y="77977"/>
                </a:lnTo>
                <a:lnTo>
                  <a:pt x="96857" y="40425"/>
                </a:lnTo>
                <a:lnTo>
                  <a:pt x="103646" y="30733"/>
                </a:lnTo>
                <a:lnTo>
                  <a:pt x="86614" y="30733"/>
                </a:lnTo>
                <a:lnTo>
                  <a:pt x="85978" y="20700"/>
                </a:lnTo>
                <a:lnTo>
                  <a:pt x="83439" y="13080"/>
                </a:lnTo>
                <a:lnTo>
                  <a:pt x="79656" y="8889"/>
                </a:lnTo>
                <a:close/>
              </a:path>
              <a:path w="121920" h="110489">
                <a:moveTo>
                  <a:pt x="121539" y="1777"/>
                </a:moveTo>
                <a:lnTo>
                  <a:pt x="102235" y="1777"/>
                </a:lnTo>
                <a:lnTo>
                  <a:pt x="87502" y="30606"/>
                </a:lnTo>
                <a:lnTo>
                  <a:pt x="86614" y="30733"/>
                </a:lnTo>
                <a:lnTo>
                  <a:pt x="103646" y="30733"/>
                </a:lnTo>
                <a:lnTo>
                  <a:pt x="105314" y="28352"/>
                </a:lnTo>
                <a:lnTo>
                  <a:pt x="113153" y="17375"/>
                </a:lnTo>
                <a:lnTo>
                  <a:pt x="120396" y="7492"/>
                </a:lnTo>
                <a:lnTo>
                  <a:pt x="121539" y="17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679818" y="1688210"/>
            <a:ext cx="53975" cy="88265"/>
          </a:xfrm>
          <a:custGeom>
            <a:avLst/>
            <a:gdLst/>
            <a:ahLst/>
            <a:cxnLst/>
            <a:rect l="l" t="t" r="r" b="b"/>
            <a:pathLst>
              <a:path w="53975" h="88264">
                <a:moveTo>
                  <a:pt x="38480" y="0"/>
                </a:moveTo>
                <a:lnTo>
                  <a:pt x="31623" y="0"/>
                </a:lnTo>
                <a:lnTo>
                  <a:pt x="25273" y="3048"/>
                </a:lnTo>
                <a:lnTo>
                  <a:pt x="3000" y="41767"/>
                </a:lnTo>
                <a:lnTo>
                  <a:pt x="0" y="65912"/>
                </a:lnTo>
                <a:lnTo>
                  <a:pt x="0" y="73405"/>
                </a:lnTo>
                <a:lnTo>
                  <a:pt x="1142" y="78993"/>
                </a:lnTo>
                <a:lnTo>
                  <a:pt x="3301" y="82676"/>
                </a:lnTo>
                <a:lnTo>
                  <a:pt x="5587" y="86233"/>
                </a:lnTo>
                <a:lnTo>
                  <a:pt x="8889" y="88137"/>
                </a:lnTo>
                <a:lnTo>
                  <a:pt x="13334" y="88137"/>
                </a:lnTo>
                <a:lnTo>
                  <a:pt x="19811" y="88137"/>
                </a:lnTo>
                <a:lnTo>
                  <a:pt x="47595" y="54992"/>
                </a:lnTo>
                <a:lnTo>
                  <a:pt x="53975" y="30861"/>
                </a:lnTo>
                <a:lnTo>
                  <a:pt x="53975" y="24891"/>
                </a:lnTo>
                <a:lnTo>
                  <a:pt x="53975" y="16510"/>
                </a:lnTo>
                <a:lnTo>
                  <a:pt x="52704" y="10160"/>
                </a:lnTo>
                <a:lnTo>
                  <a:pt x="50164" y="6096"/>
                </a:lnTo>
                <a:lnTo>
                  <a:pt x="47625" y="2031"/>
                </a:lnTo>
                <a:lnTo>
                  <a:pt x="43814" y="0"/>
                </a:lnTo>
                <a:lnTo>
                  <a:pt x="3848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660006" y="1679320"/>
            <a:ext cx="121920" cy="110489"/>
          </a:xfrm>
          <a:custGeom>
            <a:avLst/>
            <a:gdLst/>
            <a:ahLst/>
            <a:cxnLst/>
            <a:rect l="l" t="t" r="r" b="b"/>
            <a:pathLst>
              <a:path w="121920" h="110489">
                <a:moveTo>
                  <a:pt x="59054" y="0"/>
                </a:moveTo>
                <a:lnTo>
                  <a:pt x="67437" y="0"/>
                </a:lnTo>
                <a:lnTo>
                  <a:pt x="73914" y="2666"/>
                </a:lnTo>
                <a:lnTo>
                  <a:pt x="78740" y="7874"/>
                </a:lnTo>
                <a:lnTo>
                  <a:pt x="83439" y="13080"/>
                </a:lnTo>
                <a:lnTo>
                  <a:pt x="85978" y="20700"/>
                </a:lnTo>
                <a:lnTo>
                  <a:pt x="86614" y="30733"/>
                </a:lnTo>
                <a:lnTo>
                  <a:pt x="87502" y="30606"/>
                </a:lnTo>
                <a:lnTo>
                  <a:pt x="102235" y="1777"/>
                </a:lnTo>
                <a:lnTo>
                  <a:pt x="121539" y="1777"/>
                </a:lnTo>
                <a:lnTo>
                  <a:pt x="120396" y="7492"/>
                </a:lnTo>
                <a:lnTo>
                  <a:pt x="113153" y="17375"/>
                </a:lnTo>
                <a:lnTo>
                  <a:pt x="105314" y="28352"/>
                </a:lnTo>
                <a:lnTo>
                  <a:pt x="86570" y="63476"/>
                </a:lnTo>
                <a:lnTo>
                  <a:pt x="84963" y="83692"/>
                </a:lnTo>
                <a:lnTo>
                  <a:pt x="84963" y="88645"/>
                </a:lnTo>
                <a:lnTo>
                  <a:pt x="85598" y="92201"/>
                </a:lnTo>
                <a:lnTo>
                  <a:pt x="86614" y="94233"/>
                </a:lnTo>
                <a:lnTo>
                  <a:pt x="87757" y="96392"/>
                </a:lnTo>
                <a:lnTo>
                  <a:pt x="89662" y="97408"/>
                </a:lnTo>
                <a:lnTo>
                  <a:pt x="92201" y="97408"/>
                </a:lnTo>
                <a:lnTo>
                  <a:pt x="94361" y="97408"/>
                </a:lnTo>
                <a:lnTo>
                  <a:pt x="107823" y="86740"/>
                </a:lnTo>
                <a:lnTo>
                  <a:pt x="114300" y="92709"/>
                </a:lnTo>
                <a:lnTo>
                  <a:pt x="108076" y="99440"/>
                </a:lnTo>
                <a:lnTo>
                  <a:pt x="102616" y="104012"/>
                </a:lnTo>
                <a:lnTo>
                  <a:pt x="98044" y="106552"/>
                </a:lnTo>
                <a:lnTo>
                  <a:pt x="93472" y="109092"/>
                </a:lnTo>
                <a:lnTo>
                  <a:pt x="88646" y="110236"/>
                </a:lnTo>
                <a:lnTo>
                  <a:pt x="83820" y="110236"/>
                </a:lnTo>
                <a:lnTo>
                  <a:pt x="77319" y="108898"/>
                </a:lnTo>
                <a:lnTo>
                  <a:pt x="72675" y="104870"/>
                </a:lnTo>
                <a:lnTo>
                  <a:pt x="69889" y="98127"/>
                </a:lnTo>
                <a:lnTo>
                  <a:pt x="68961" y="88645"/>
                </a:lnTo>
                <a:lnTo>
                  <a:pt x="68961" y="85470"/>
                </a:lnTo>
                <a:lnTo>
                  <a:pt x="69088" y="81914"/>
                </a:lnTo>
                <a:lnTo>
                  <a:pt x="69596" y="77977"/>
                </a:lnTo>
                <a:lnTo>
                  <a:pt x="68452" y="77977"/>
                </a:lnTo>
                <a:lnTo>
                  <a:pt x="39877" y="107823"/>
                </a:lnTo>
                <a:lnTo>
                  <a:pt x="32512" y="110236"/>
                </a:lnTo>
                <a:lnTo>
                  <a:pt x="24765" y="110236"/>
                </a:lnTo>
                <a:lnTo>
                  <a:pt x="19303" y="110236"/>
                </a:lnTo>
                <a:lnTo>
                  <a:pt x="2794" y="93217"/>
                </a:lnTo>
                <a:lnTo>
                  <a:pt x="889" y="88011"/>
                </a:lnTo>
                <a:lnTo>
                  <a:pt x="0" y="82295"/>
                </a:lnTo>
                <a:lnTo>
                  <a:pt x="0" y="76200"/>
                </a:lnTo>
                <a:lnTo>
                  <a:pt x="7620" y="38353"/>
                </a:lnTo>
                <a:lnTo>
                  <a:pt x="35677" y="5732"/>
                </a:lnTo>
                <a:lnTo>
                  <a:pt x="50865" y="640"/>
                </a:lnTo>
                <a:lnTo>
                  <a:pt x="5905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77228" y="1615439"/>
            <a:ext cx="172948" cy="1714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91832" y="1635505"/>
            <a:ext cx="153670" cy="152400"/>
          </a:xfrm>
          <a:custGeom>
            <a:avLst/>
            <a:gdLst/>
            <a:ahLst/>
            <a:cxnLst/>
            <a:rect l="l" t="t" r="r" b="b"/>
            <a:pathLst>
              <a:path w="153670" h="152400">
                <a:moveTo>
                  <a:pt x="73914" y="0"/>
                </a:moveTo>
                <a:lnTo>
                  <a:pt x="29337" y="0"/>
                </a:lnTo>
                <a:lnTo>
                  <a:pt x="28067" y="5461"/>
                </a:lnTo>
                <a:lnTo>
                  <a:pt x="31876" y="5588"/>
                </a:lnTo>
                <a:lnTo>
                  <a:pt x="34671" y="6477"/>
                </a:lnTo>
                <a:lnTo>
                  <a:pt x="36322" y="7874"/>
                </a:lnTo>
                <a:lnTo>
                  <a:pt x="38100" y="9144"/>
                </a:lnTo>
                <a:lnTo>
                  <a:pt x="38989" y="11684"/>
                </a:lnTo>
                <a:lnTo>
                  <a:pt x="38989" y="17145"/>
                </a:lnTo>
                <a:lnTo>
                  <a:pt x="38735" y="19939"/>
                </a:lnTo>
                <a:lnTo>
                  <a:pt x="17525" y="118999"/>
                </a:lnTo>
                <a:lnTo>
                  <a:pt x="13766" y="134239"/>
                </a:lnTo>
                <a:lnTo>
                  <a:pt x="13081" y="136525"/>
                </a:lnTo>
                <a:lnTo>
                  <a:pt x="12192" y="138684"/>
                </a:lnTo>
                <a:lnTo>
                  <a:pt x="11112" y="140589"/>
                </a:lnTo>
                <a:lnTo>
                  <a:pt x="10287" y="142240"/>
                </a:lnTo>
                <a:lnTo>
                  <a:pt x="9017" y="143637"/>
                </a:lnTo>
                <a:lnTo>
                  <a:pt x="6223" y="145669"/>
                </a:lnTo>
                <a:lnTo>
                  <a:pt x="4064" y="146431"/>
                </a:lnTo>
                <a:lnTo>
                  <a:pt x="1270" y="146812"/>
                </a:lnTo>
                <a:lnTo>
                  <a:pt x="0" y="152273"/>
                </a:lnTo>
                <a:lnTo>
                  <a:pt x="44703" y="152273"/>
                </a:lnTo>
                <a:lnTo>
                  <a:pt x="45847" y="146812"/>
                </a:lnTo>
                <a:lnTo>
                  <a:pt x="41528" y="146431"/>
                </a:lnTo>
                <a:lnTo>
                  <a:pt x="38735" y="145542"/>
                </a:lnTo>
                <a:lnTo>
                  <a:pt x="35687" y="142748"/>
                </a:lnTo>
                <a:lnTo>
                  <a:pt x="34967" y="140589"/>
                </a:lnTo>
                <a:lnTo>
                  <a:pt x="35051" y="132842"/>
                </a:lnTo>
                <a:lnTo>
                  <a:pt x="35178" y="131445"/>
                </a:lnTo>
                <a:lnTo>
                  <a:pt x="36449" y="123571"/>
                </a:lnTo>
                <a:lnTo>
                  <a:pt x="37338" y="119888"/>
                </a:lnTo>
                <a:lnTo>
                  <a:pt x="46609" y="77597"/>
                </a:lnTo>
                <a:lnTo>
                  <a:pt x="126457" y="77597"/>
                </a:lnTo>
                <a:lnTo>
                  <a:pt x="128707" y="67437"/>
                </a:lnTo>
                <a:lnTo>
                  <a:pt x="48768" y="67437"/>
                </a:lnTo>
                <a:lnTo>
                  <a:pt x="56414" y="33147"/>
                </a:lnTo>
                <a:lnTo>
                  <a:pt x="63373" y="10795"/>
                </a:lnTo>
                <a:lnTo>
                  <a:pt x="64262" y="9271"/>
                </a:lnTo>
                <a:lnTo>
                  <a:pt x="65405" y="8128"/>
                </a:lnTo>
                <a:lnTo>
                  <a:pt x="66675" y="7493"/>
                </a:lnTo>
                <a:lnTo>
                  <a:pt x="67818" y="6731"/>
                </a:lnTo>
                <a:lnTo>
                  <a:pt x="69850" y="5969"/>
                </a:lnTo>
                <a:lnTo>
                  <a:pt x="72644" y="5461"/>
                </a:lnTo>
                <a:lnTo>
                  <a:pt x="73914" y="0"/>
                </a:lnTo>
                <a:close/>
              </a:path>
              <a:path w="153670" h="152400">
                <a:moveTo>
                  <a:pt x="126457" y="77597"/>
                </a:moveTo>
                <a:lnTo>
                  <a:pt x="106552" y="77597"/>
                </a:lnTo>
                <a:lnTo>
                  <a:pt x="97409" y="118999"/>
                </a:lnTo>
                <a:lnTo>
                  <a:pt x="95758" y="126365"/>
                </a:lnTo>
                <a:lnTo>
                  <a:pt x="87375" y="144653"/>
                </a:lnTo>
                <a:lnTo>
                  <a:pt x="85978" y="145669"/>
                </a:lnTo>
                <a:lnTo>
                  <a:pt x="83947" y="146431"/>
                </a:lnTo>
                <a:lnTo>
                  <a:pt x="81025" y="146812"/>
                </a:lnTo>
                <a:lnTo>
                  <a:pt x="79883" y="152273"/>
                </a:lnTo>
                <a:lnTo>
                  <a:pt x="124460" y="152273"/>
                </a:lnTo>
                <a:lnTo>
                  <a:pt x="125730" y="146812"/>
                </a:lnTo>
                <a:lnTo>
                  <a:pt x="121793" y="146558"/>
                </a:lnTo>
                <a:lnTo>
                  <a:pt x="118999" y="145669"/>
                </a:lnTo>
                <a:lnTo>
                  <a:pt x="115570" y="143002"/>
                </a:lnTo>
                <a:lnTo>
                  <a:pt x="114808" y="140589"/>
                </a:lnTo>
                <a:lnTo>
                  <a:pt x="114935" y="132842"/>
                </a:lnTo>
                <a:lnTo>
                  <a:pt x="115189" y="130302"/>
                </a:lnTo>
                <a:lnTo>
                  <a:pt x="115570" y="127762"/>
                </a:lnTo>
                <a:lnTo>
                  <a:pt x="116205" y="124206"/>
                </a:lnTo>
                <a:lnTo>
                  <a:pt x="117094" y="119888"/>
                </a:lnTo>
                <a:lnTo>
                  <a:pt x="126457" y="77597"/>
                </a:lnTo>
                <a:close/>
              </a:path>
              <a:path w="153670" h="152400">
                <a:moveTo>
                  <a:pt x="153670" y="0"/>
                </a:moveTo>
                <a:lnTo>
                  <a:pt x="109093" y="0"/>
                </a:lnTo>
                <a:lnTo>
                  <a:pt x="107823" y="5461"/>
                </a:lnTo>
                <a:lnTo>
                  <a:pt x="111633" y="5588"/>
                </a:lnTo>
                <a:lnTo>
                  <a:pt x="114426" y="6477"/>
                </a:lnTo>
                <a:lnTo>
                  <a:pt x="116205" y="7874"/>
                </a:lnTo>
                <a:lnTo>
                  <a:pt x="117983" y="9144"/>
                </a:lnTo>
                <a:lnTo>
                  <a:pt x="118745" y="11684"/>
                </a:lnTo>
                <a:lnTo>
                  <a:pt x="118745" y="17145"/>
                </a:lnTo>
                <a:lnTo>
                  <a:pt x="118491" y="19939"/>
                </a:lnTo>
                <a:lnTo>
                  <a:pt x="108712" y="67437"/>
                </a:lnTo>
                <a:lnTo>
                  <a:pt x="128707" y="67437"/>
                </a:lnTo>
                <a:lnTo>
                  <a:pt x="136297" y="33147"/>
                </a:lnTo>
                <a:lnTo>
                  <a:pt x="137795" y="26035"/>
                </a:lnTo>
                <a:lnTo>
                  <a:pt x="139065" y="20955"/>
                </a:lnTo>
                <a:lnTo>
                  <a:pt x="146431" y="7493"/>
                </a:lnTo>
                <a:lnTo>
                  <a:pt x="147700" y="6731"/>
                </a:lnTo>
                <a:lnTo>
                  <a:pt x="149733" y="5969"/>
                </a:lnTo>
                <a:lnTo>
                  <a:pt x="152526" y="5461"/>
                </a:lnTo>
                <a:lnTo>
                  <a:pt x="15367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91832" y="1635505"/>
            <a:ext cx="153670" cy="152400"/>
          </a:xfrm>
          <a:custGeom>
            <a:avLst/>
            <a:gdLst/>
            <a:ahLst/>
            <a:cxnLst/>
            <a:rect l="l" t="t" r="r" b="b"/>
            <a:pathLst>
              <a:path w="153670" h="152400">
                <a:moveTo>
                  <a:pt x="29337" y="0"/>
                </a:moveTo>
                <a:lnTo>
                  <a:pt x="73914" y="0"/>
                </a:lnTo>
                <a:lnTo>
                  <a:pt x="72644" y="5461"/>
                </a:lnTo>
                <a:lnTo>
                  <a:pt x="69850" y="5969"/>
                </a:lnTo>
                <a:lnTo>
                  <a:pt x="67818" y="6731"/>
                </a:lnTo>
                <a:lnTo>
                  <a:pt x="66675" y="7493"/>
                </a:lnTo>
                <a:lnTo>
                  <a:pt x="65405" y="8128"/>
                </a:lnTo>
                <a:lnTo>
                  <a:pt x="64262" y="9271"/>
                </a:lnTo>
                <a:lnTo>
                  <a:pt x="63373" y="10795"/>
                </a:lnTo>
                <a:lnTo>
                  <a:pt x="62357" y="12319"/>
                </a:lnTo>
                <a:lnTo>
                  <a:pt x="61341" y="14605"/>
                </a:lnTo>
                <a:lnTo>
                  <a:pt x="60325" y="17780"/>
                </a:lnTo>
                <a:lnTo>
                  <a:pt x="59309" y="20955"/>
                </a:lnTo>
                <a:lnTo>
                  <a:pt x="57912" y="26035"/>
                </a:lnTo>
                <a:lnTo>
                  <a:pt x="56388" y="33274"/>
                </a:lnTo>
                <a:lnTo>
                  <a:pt x="48768" y="67437"/>
                </a:lnTo>
                <a:lnTo>
                  <a:pt x="108712" y="67437"/>
                </a:lnTo>
                <a:lnTo>
                  <a:pt x="116332" y="33147"/>
                </a:lnTo>
                <a:lnTo>
                  <a:pt x="118745" y="17145"/>
                </a:lnTo>
                <a:lnTo>
                  <a:pt x="118745" y="15113"/>
                </a:lnTo>
                <a:lnTo>
                  <a:pt x="118745" y="11684"/>
                </a:lnTo>
                <a:lnTo>
                  <a:pt x="117983" y="9144"/>
                </a:lnTo>
                <a:lnTo>
                  <a:pt x="116205" y="7874"/>
                </a:lnTo>
                <a:lnTo>
                  <a:pt x="114426" y="6477"/>
                </a:lnTo>
                <a:lnTo>
                  <a:pt x="111633" y="5588"/>
                </a:lnTo>
                <a:lnTo>
                  <a:pt x="107823" y="5461"/>
                </a:lnTo>
                <a:lnTo>
                  <a:pt x="109093" y="0"/>
                </a:lnTo>
                <a:lnTo>
                  <a:pt x="153670" y="0"/>
                </a:lnTo>
                <a:lnTo>
                  <a:pt x="152526" y="5461"/>
                </a:lnTo>
                <a:lnTo>
                  <a:pt x="149733" y="5969"/>
                </a:lnTo>
                <a:lnTo>
                  <a:pt x="147700" y="6731"/>
                </a:lnTo>
                <a:lnTo>
                  <a:pt x="146431" y="7493"/>
                </a:lnTo>
                <a:lnTo>
                  <a:pt x="145161" y="8128"/>
                </a:lnTo>
                <a:lnTo>
                  <a:pt x="144145" y="9271"/>
                </a:lnTo>
                <a:lnTo>
                  <a:pt x="143128" y="10795"/>
                </a:lnTo>
                <a:lnTo>
                  <a:pt x="142113" y="12319"/>
                </a:lnTo>
                <a:lnTo>
                  <a:pt x="141097" y="14605"/>
                </a:lnTo>
                <a:lnTo>
                  <a:pt x="140081" y="17780"/>
                </a:lnTo>
                <a:lnTo>
                  <a:pt x="139065" y="20955"/>
                </a:lnTo>
                <a:lnTo>
                  <a:pt x="137795" y="26035"/>
                </a:lnTo>
                <a:lnTo>
                  <a:pt x="136271" y="33274"/>
                </a:lnTo>
                <a:lnTo>
                  <a:pt x="117094" y="119888"/>
                </a:lnTo>
                <a:lnTo>
                  <a:pt x="114808" y="135128"/>
                </a:lnTo>
                <a:lnTo>
                  <a:pt x="114808" y="137287"/>
                </a:lnTo>
                <a:lnTo>
                  <a:pt x="114808" y="140589"/>
                </a:lnTo>
                <a:lnTo>
                  <a:pt x="125730" y="146812"/>
                </a:lnTo>
                <a:lnTo>
                  <a:pt x="124460" y="152273"/>
                </a:lnTo>
                <a:lnTo>
                  <a:pt x="79883" y="152273"/>
                </a:lnTo>
                <a:lnTo>
                  <a:pt x="81025" y="146812"/>
                </a:lnTo>
                <a:lnTo>
                  <a:pt x="83947" y="146431"/>
                </a:lnTo>
                <a:lnTo>
                  <a:pt x="85978" y="145669"/>
                </a:lnTo>
                <a:lnTo>
                  <a:pt x="87375" y="144653"/>
                </a:lnTo>
                <a:lnTo>
                  <a:pt x="88900" y="143637"/>
                </a:lnTo>
                <a:lnTo>
                  <a:pt x="90043" y="142240"/>
                </a:lnTo>
                <a:lnTo>
                  <a:pt x="106552" y="77597"/>
                </a:lnTo>
                <a:lnTo>
                  <a:pt x="46609" y="77597"/>
                </a:lnTo>
                <a:lnTo>
                  <a:pt x="37338" y="119888"/>
                </a:lnTo>
                <a:lnTo>
                  <a:pt x="36449" y="123571"/>
                </a:lnTo>
                <a:lnTo>
                  <a:pt x="35941" y="126619"/>
                </a:lnTo>
                <a:lnTo>
                  <a:pt x="35560" y="129032"/>
                </a:lnTo>
                <a:lnTo>
                  <a:pt x="35178" y="131445"/>
                </a:lnTo>
                <a:lnTo>
                  <a:pt x="34925" y="134239"/>
                </a:lnTo>
                <a:lnTo>
                  <a:pt x="34925" y="137287"/>
                </a:lnTo>
                <a:lnTo>
                  <a:pt x="34925" y="140462"/>
                </a:lnTo>
                <a:lnTo>
                  <a:pt x="35687" y="142748"/>
                </a:lnTo>
                <a:lnTo>
                  <a:pt x="37211" y="144145"/>
                </a:lnTo>
                <a:lnTo>
                  <a:pt x="38735" y="145542"/>
                </a:lnTo>
                <a:lnTo>
                  <a:pt x="41528" y="146431"/>
                </a:lnTo>
                <a:lnTo>
                  <a:pt x="45847" y="146812"/>
                </a:lnTo>
                <a:lnTo>
                  <a:pt x="44703" y="152273"/>
                </a:lnTo>
                <a:lnTo>
                  <a:pt x="0" y="152273"/>
                </a:lnTo>
                <a:lnTo>
                  <a:pt x="1270" y="146812"/>
                </a:lnTo>
                <a:lnTo>
                  <a:pt x="4064" y="146431"/>
                </a:lnTo>
                <a:lnTo>
                  <a:pt x="6223" y="145669"/>
                </a:lnTo>
                <a:lnTo>
                  <a:pt x="7620" y="144653"/>
                </a:lnTo>
                <a:lnTo>
                  <a:pt x="9017" y="143637"/>
                </a:lnTo>
                <a:lnTo>
                  <a:pt x="10287" y="142240"/>
                </a:lnTo>
                <a:lnTo>
                  <a:pt x="11175" y="140462"/>
                </a:lnTo>
                <a:lnTo>
                  <a:pt x="12192" y="138684"/>
                </a:lnTo>
                <a:lnTo>
                  <a:pt x="13081" y="136525"/>
                </a:lnTo>
                <a:lnTo>
                  <a:pt x="13843" y="133985"/>
                </a:lnTo>
                <a:lnTo>
                  <a:pt x="14732" y="131445"/>
                </a:lnTo>
                <a:lnTo>
                  <a:pt x="36575" y="33147"/>
                </a:lnTo>
                <a:lnTo>
                  <a:pt x="38226" y="23368"/>
                </a:lnTo>
                <a:lnTo>
                  <a:pt x="38735" y="19939"/>
                </a:lnTo>
                <a:lnTo>
                  <a:pt x="38989" y="17145"/>
                </a:lnTo>
                <a:lnTo>
                  <a:pt x="38989" y="15113"/>
                </a:lnTo>
                <a:lnTo>
                  <a:pt x="38989" y="11684"/>
                </a:lnTo>
                <a:lnTo>
                  <a:pt x="38100" y="9144"/>
                </a:lnTo>
                <a:lnTo>
                  <a:pt x="36322" y="7874"/>
                </a:lnTo>
                <a:lnTo>
                  <a:pt x="34671" y="6477"/>
                </a:lnTo>
                <a:lnTo>
                  <a:pt x="31876" y="5588"/>
                </a:lnTo>
                <a:lnTo>
                  <a:pt x="28067" y="5461"/>
                </a:lnTo>
                <a:lnTo>
                  <a:pt x="293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964680" y="1598663"/>
            <a:ext cx="415277" cy="22937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979284" y="1617344"/>
            <a:ext cx="396240" cy="212090"/>
          </a:xfrm>
          <a:custGeom>
            <a:avLst/>
            <a:gdLst/>
            <a:ahLst/>
            <a:cxnLst/>
            <a:rect l="l" t="t" r="r" b="b"/>
            <a:pathLst>
              <a:path w="396240" h="212089">
                <a:moveTo>
                  <a:pt x="328549" y="0"/>
                </a:moveTo>
                <a:lnTo>
                  <a:pt x="325628" y="8635"/>
                </a:lnTo>
                <a:lnTo>
                  <a:pt x="337841" y="13946"/>
                </a:lnTo>
                <a:lnTo>
                  <a:pt x="348376" y="21304"/>
                </a:lnTo>
                <a:lnTo>
                  <a:pt x="369790" y="55449"/>
                </a:lnTo>
                <a:lnTo>
                  <a:pt x="376809" y="104901"/>
                </a:lnTo>
                <a:lnTo>
                  <a:pt x="376023" y="123571"/>
                </a:lnTo>
                <a:lnTo>
                  <a:pt x="364236" y="169290"/>
                </a:lnTo>
                <a:lnTo>
                  <a:pt x="337982" y="197865"/>
                </a:lnTo>
                <a:lnTo>
                  <a:pt x="325882" y="203200"/>
                </a:lnTo>
                <a:lnTo>
                  <a:pt x="328549" y="211835"/>
                </a:lnTo>
                <a:lnTo>
                  <a:pt x="369018" y="187725"/>
                </a:lnTo>
                <a:lnTo>
                  <a:pt x="391747" y="143382"/>
                </a:lnTo>
                <a:lnTo>
                  <a:pt x="396113" y="105917"/>
                </a:lnTo>
                <a:lnTo>
                  <a:pt x="395017" y="86538"/>
                </a:lnTo>
                <a:lnTo>
                  <a:pt x="378587" y="37210"/>
                </a:lnTo>
                <a:lnTo>
                  <a:pt x="343904" y="5546"/>
                </a:lnTo>
                <a:lnTo>
                  <a:pt x="328549" y="0"/>
                </a:lnTo>
                <a:close/>
              </a:path>
              <a:path w="396240" h="212089">
                <a:moveTo>
                  <a:pt x="67564" y="0"/>
                </a:moveTo>
                <a:lnTo>
                  <a:pt x="27219" y="24163"/>
                </a:lnTo>
                <a:lnTo>
                  <a:pt x="4381" y="68611"/>
                </a:lnTo>
                <a:lnTo>
                  <a:pt x="0" y="105917"/>
                </a:lnTo>
                <a:lnTo>
                  <a:pt x="1093" y="125424"/>
                </a:lnTo>
                <a:lnTo>
                  <a:pt x="17399" y="174751"/>
                </a:lnTo>
                <a:lnTo>
                  <a:pt x="52153" y="206291"/>
                </a:lnTo>
                <a:lnTo>
                  <a:pt x="67564" y="211835"/>
                </a:lnTo>
                <a:lnTo>
                  <a:pt x="70231" y="203200"/>
                </a:lnTo>
                <a:lnTo>
                  <a:pt x="58183" y="197865"/>
                </a:lnTo>
                <a:lnTo>
                  <a:pt x="47767" y="190436"/>
                </a:lnTo>
                <a:lnTo>
                  <a:pt x="26376" y="155765"/>
                </a:lnTo>
                <a:lnTo>
                  <a:pt x="19304" y="104901"/>
                </a:lnTo>
                <a:lnTo>
                  <a:pt x="20089" y="86830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5"/>
                </a:lnTo>
                <a:lnTo>
                  <a:pt x="675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304913" y="1617344"/>
            <a:ext cx="70485" cy="212090"/>
          </a:xfrm>
          <a:custGeom>
            <a:avLst/>
            <a:gdLst/>
            <a:ahLst/>
            <a:cxnLst/>
            <a:rect l="l" t="t" r="r" b="b"/>
            <a:pathLst>
              <a:path w="70484" h="212089">
                <a:moveTo>
                  <a:pt x="2920" y="0"/>
                </a:moveTo>
                <a:lnTo>
                  <a:pt x="43318" y="24163"/>
                </a:lnTo>
                <a:lnTo>
                  <a:pt x="66103" y="68611"/>
                </a:lnTo>
                <a:lnTo>
                  <a:pt x="70484" y="105917"/>
                </a:lnTo>
                <a:lnTo>
                  <a:pt x="69391" y="125424"/>
                </a:lnTo>
                <a:lnTo>
                  <a:pt x="53085" y="174751"/>
                </a:lnTo>
                <a:lnTo>
                  <a:pt x="18331" y="206291"/>
                </a:lnTo>
                <a:lnTo>
                  <a:pt x="2920" y="211835"/>
                </a:lnTo>
                <a:lnTo>
                  <a:pt x="253" y="203200"/>
                </a:lnTo>
                <a:lnTo>
                  <a:pt x="12354" y="197865"/>
                </a:lnTo>
                <a:lnTo>
                  <a:pt x="22764" y="190436"/>
                </a:lnTo>
                <a:lnTo>
                  <a:pt x="44108" y="155765"/>
                </a:lnTo>
                <a:lnTo>
                  <a:pt x="51180" y="104901"/>
                </a:lnTo>
                <a:lnTo>
                  <a:pt x="50397" y="86830"/>
                </a:lnTo>
                <a:lnTo>
                  <a:pt x="38734" y="42163"/>
                </a:lnTo>
                <a:lnTo>
                  <a:pt x="12213" y="13946"/>
                </a:lnTo>
                <a:lnTo>
                  <a:pt x="0" y="8635"/>
                </a:lnTo>
                <a:lnTo>
                  <a:pt x="292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974713" y="1612772"/>
            <a:ext cx="214782" cy="22097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52309" y="1633727"/>
            <a:ext cx="133985" cy="154305"/>
          </a:xfrm>
          <a:custGeom>
            <a:avLst/>
            <a:gdLst/>
            <a:ahLst/>
            <a:cxnLst/>
            <a:rect l="l" t="t" r="r" b="b"/>
            <a:pathLst>
              <a:path w="133984" h="154305">
                <a:moveTo>
                  <a:pt x="112395" y="0"/>
                </a:moveTo>
                <a:lnTo>
                  <a:pt x="95504" y="0"/>
                </a:lnTo>
                <a:lnTo>
                  <a:pt x="19812" y="130810"/>
                </a:lnTo>
                <a:lnTo>
                  <a:pt x="16510" y="135889"/>
                </a:lnTo>
                <a:lnTo>
                  <a:pt x="14224" y="138937"/>
                </a:lnTo>
                <a:lnTo>
                  <a:pt x="11938" y="142112"/>
                </a:lnTo>
                <a:lnTo>
                  <a:pt x="9779" y="144399"/>
                </a:lnTo>
                <a:lnTo>
                  <a:pt x="5715" y="147447"/>
                </a:lnTo>
                <a:lnTo>
                  <a:pt x="3556" y="148336"/>
                </a:lnTo>
                <a:lnTo>
                  <a:pt x="1143" y="148589"/>
                </a:lnTo>
                <a:lnTo>
                  <a:pt x="0" y="154050"/>
                </a:lnTo>
                <a:lnTo>
                  <a:pt x="45593" y="154050"/>
                </a:lnTo>
                <a:lnTo>
                  <a:pt x="46863" y="148589"/>
                </a:lnTo>
                <a:lnTo>
                  <a:pt x="39370" y="147447"/>
                </a:lnTo>
                <a:lnTo>
                  <a:pt x="35560" y="143763"/>
                </a:lnTo>
                <a:lnTo>
                  <a:pt x="35560" y="134620"/>
                </a:lnTo>
                <a:lnTo>
                  <a:pt x="36195" y="131445"/>
                </a:lnTo>
                <a:lnTo>
                  <a:pt x="37592" y="127762"/>
                </a:lnTo>
                <a:lnTo>
                  <a:pt x="38862" y="124079"/>
                </a:lnTo>
                <a:lnTo>
                  <a:pt x="41021" y="119634"/>
                </a:lnTo>
                <a:lnTo>
                  <a:pt x="50038" y="103505"/>
                </a:lnTo>
                <a:lnTo>
                  <a:pt x="119053" y="103505"/>
                </a:lnTo>
                <a:lnTo>
                  <a:pt x="118432" y="93852"/>
                </a:lnTo>
                <a:lnTo>
                  <a:pt x="55118" y="93852"/>
                </a:lnTo>
                <a:lnTo>
                  <a:pt x="94869" y="23495"/>
                </a:lnTo>
                <a:lnTo>
                  <a:pt x="113906" y="23495"/>
                </a:lnTo>
                <a:lnTo>
                  <a:pt x="112395" y="0"/>
                </a:lnTo>
                <a:close/>
              </a:path>
              <a:path w="133984" h="154305">
                <a:moveTo>
                  <a:pt x="119053" y="103505"/>
                </a:moveTo>
                <a:lnTo>
                  <a:pt x="99187" y="103505"/>
                </a:lnTo>
                <a:lnTo>
                  <a:pt x="99949" y="117983"/>
                </a:lnTo>
                <a:lnTo>
                  <a:pt x="100203" y="121412"/>
                </a:lnTo>
                <a:lnTo>
                  <a:pt x="100330" y="135127"/>
                </a:lnTo>
                <a:lnTo>
                  <a:pt x="99187" y="140462"/>
                </a:lnTo>
                <a:lnTo>
                  <a:pt x="94869" y="146558"/>
                </a:lnTo>
                <a:lnTo>
                  <a:pt x="91694" y="148209"/>
                </a:lnTo>
                <a:lnTo>
                  <a:pt x="87249" y="148589"/>
                </a:lnTo>
                <a:lnTo>
                  <a:pt x="85979" y="154050"/>
                </a:lnTo>
                <a:lnTo>
                  <a:pt x="132461" y="154050"/>
                </a:lnTo>
                <a:lnTo>
                  <a:pt x="133731" y="148589"/>
                </a:lnTo>
                <a:lnTo>
                  <a:pt x="130429" y="148209"/>
                </a:lnTo>
                <a:lnTo>
                  <a:pt x="128016" y="147193"/>
                </a:lnTo>
                <a:lnTo>
                  <a:pt x="126365" y="145542"/>
                </a:lnTo>
                <a:lnTo>
                  <a:pt x="124714" y="144018"/>
                </a:lnTo>
                <a:lnTo>
                  <a:pt x="123317" y="141477"/>
                </a:lnTo>
                <a:lnTo>
                  <a:pt x="122428" y="138175"/>
                </a:lnTo>
                <a:lnTo>
                  <a:pt x="121490" y="135127"/>
                </a:lnTo>
                <a:lnTo>
                  <a:pt x="121376" y="134620"/>
                </a:lnTo>
                <a:lnTo>
                  <a:pt x="120776" y="130301"/>
                </a:lnTo>
                <a:lnTo>
                  <a:pt x="119053" y="103505"/>
                </a:lnTo>
                <a:close/>
              </a:path>
              <a:path w="133984" h="154305">
                <a:moveTo>
                  <a:pt x="113906" y="23495"/>
                </a:moveTo>
                <a:lnTo>
                  <a:pt x="96012" y="23495"/>
                </a:lnTo>
                <a:lnTo>
                  <a:pt x="96139" y="32131"/>
                </a:lnTo>
                <a:lnTo>
                  <a:pt x="96393" y="46862"/>
                </a:lnTo>
                <a:lnTo>
                  <a:pt x="96647" y="52959"/>
                </a:lnTo>
                <a:lnTo>
                  <a:pt x="98806" y="93852"/>
                </a:lnTo>
                <a:lnTo>
                  <a:pt x="118432" y="93852"/>
                </a:lnTo>
                <a:lnTo>
                  <a:pt x="113906" y="2349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107428" y="1657223"/>
            <a:ext cx="43815" cy="70485"/>
          </a:xfrm>
          <a:custGeom>
            <a:avLst/>
            <a:gdLst/>
            <a:ahLst/>
            <a:cxnLst/>
            <a:rect l="l" t="t" r="r" b="b"/>
            <a:pathLst>
              <a:path w="43815" h="70485">
                <a:moveTo>
                  <a:pt x="39750" y="0"/>
                </a:moveTo>
                <a:lnTo>
                  <a:pt x="0" y="70357"/>
                </a:lnTo>
                <a:lnTo>
                  <a:pt x="43688" y="70357"/>
                </a:lnTo>
                <a:lnTo>
                  <a:pt x="41782" y="34416"/>
                </a:lnTo>
                <a:lnTo>
                  <a:pt x="41528" y="29463"/>
                </a:lnTo>
                <a:lnTo>
                  <a:pt x="41275" y="23367"/>
                </a:lnTo>
                <a:lnTo>
                  <a:pt x="41148" y="16001"/>
                </a:lnTo>
                <a:lnTo>
                  <a:pt x="41021" y="8636"/>
                </a:lnTo>
                <a:lnTo>
                  <a:pt x="40894" y="3301"/>
                </a:lnTo>
                <a:lnTo>
                  <a:pt x="40894" y="0"/>
                </a:lnTo>
                <a:lnTo>
                  <a:pt x="3975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052309" y="1633727"/>
            <a:ext cx="133985" cy="154305"/>
          </a:xfrm>
          <a:custGeom>
            <a:avLst/>
            <a:gdLst/>
            <a:ahLst/>
            <a:cxnLst/>
            <a:rect l="l" t="t" r="r" b="b"/>
            <a:pathLst>
              <a:path w="133984" h="154305">
                <a:moveTo>
                  <a:pt x="95504" y="0"/>
                </a:moveTo>
                <a:lnTo>
                  <a:pt x="112395" y="0"/>
                </a:lnTo>
                <a:lnTo>
                  <a:pt x="120396" y="124460"/>
                </a:lnTo>
                <a:lnTo>
                  <a:pt x="120776" y="130301"/>
                </a:lnTo>
                <a:lnTo>
                  <a:pt x="121412" y="134874"/>
                </a:lnTo>
                <a:lnTo>
                  <a:pt x="122428" y="138175"/>
                </a:lnTo>
                <a:lnTo>
                  <a:pt x="123317" y="141477"/>
                </a:lnTo>
                <a:lnTo>
                  <a:pt x="124714" y="144018"/>
                </a:lnTo>
                <a:lnTo>
                  <a:pt x="126365" y="145542"/>
                </a:lnTo>
                <a:lnTo>
                  <a:pt x="128016" y="147193"/>
                </a:lnTo>
                <a:lnTo>
                  <a:pt x="130429" y="148209"/>
                </a:lnTo>
                <a:lnTo>
                  <a:pt x="133731" y="148589"/>
                </a:lnTo>
                <a:lnTo>
                  <a:pt x="132461" y="154050"/>
                </a:lnTo>
                <a:lnTo>
                  <a:pt x="85979" y="154050"/>
                </a:lnTo>
                <a:lnTo>
                  <a:pt x="87249" y="148589"/>
                </a:lnTo>
                <a:lnTo>
                  <a:pt x="91694" y="148209"/>
                </a:lnTo>
                <a:lnTo>
                  <a:pt x="94869" y="146558"/>
                </a:lnTo>
                <a:lnTo>
                  <a:pt x="97028" y="143510"/>
                </a:lnTo>
                <a:lnTo>
                  <a:pt x="99187" y="140462"/>
                </a:lnTo>
                <a:lnTo>
                  <a:pt x="100330" y="135127"/>
                </a:lnTo>
                <a:lnTo>
                  <a:pt x="100330" y="127381"/>
                </a:lnTo>
                <a:lnTo>
                  <a:pt x="100330" y="124460"/>
                </a:lnTo>
                <a:lnTo>
                  <a:pt x="100203" y="121412"/>
                </a:lnTo>
                <a:lnTo>
                  <a:pt x="99949" y="117983"/>
                </a:lnTo>
                <a:lnTo>
                  <a:pt x="99187" y="103505"/>
                </a:lnTo>
                <a:lnTo>
                  <a:pt x="50038" y="103505"/>
                </a:lnTo>
                <a:lnTo>
                  <a:pt x="43942" y="114426"/>
                </a:lnTo>
                <a:lnTo>
                  <a:pt x="41021" y="119634"/>
                </a:lnTo>
                <a:lnTo>
                  <a:pt x="38862" y="124079"/>
                </a:lnTo>
                <a:lnTo>
                  <a:pt x="37592" y="127762"/>
                </a:lnTo>
                <a:lnTo>
                  <a:pt x="36195" y="131445"/>
                </a:lnTo>
                <a:lnTo>
                  <a:pt x="35560" y="134620"/>
                </a:lnTo>
                <a:lnTo>
                  <a:pt x="35560" y="137413"/>
                </a:lnTo>
                <a:lnTo>
                  <a:pt x="35560" y="143763"/>
                </a:lnTo>
                <a:lnTo>
                  <a:pt x="39370" y="147447"/>
                </a:lnTo>
                <a:lnTo>
                  <a:pt x="46863" y="148589"/>
                </a:lnTo>
                <a:lnTo>
                  <a:pt x="45593" y="154050"/>
                </a:lnTo>
                <a:lnTo>
                  <a:pt x="0" y="154050"/>
                </a:lnTo>
                <a:lnTo>
                  <a:pt x="1143" y="148589"/>
                </a:lnTo>
                <a:lnTo>
                  <a:pt x="3556" y="148336"/>
                </a:lnTo>
                <a:lnTo>
                  <a:pt x="5715" y="147447"/>
                </a:lnTo>
                <a:lnTo>
                  <a:pt x="7747" y="145923"/>
                </a:lnTo>
                <a:lnTo>
                  <a:pt x="9779" y="144399"/>
                </a:lnTo>
                <a:lnTo>
                  <a:pt x="11938" y="142112"/>
                </a:lnTo>
                <a:lnTo>
                  <a:pt x="14224" y="138937"/>
                </a:lnTo>
                <a:lnTo>
                  <a:pt x="16510" y="135889"/>
                </a:lnTo>
                <a:lnTo>
                  <a:pt x="19812" y="130810"/>
                </a:lnTo>
                <a:lnTo>
                  <a:pt x="24003" y="123571"/>
                </a:lnTo>
                <a:lnTo>
                  <a:pt x="9550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193280" y="1709901"/>
            <a:ext cx="89153" cy="124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208901" y="1729613"/>
            <a:ext cx="69850" cy="105410"/>
          </a:xfrm>
          <a:custGeom>
            <a:avLst/>
            <a:gdLst/>
            <a:ahLst/>
            <a:cxnLst/>
            <a:rect l="l" t="t" r="r" b="b"/>
            <a:pathLst>
              <a:path w="69850" h="105410">
                <a:moveTo>
                  <a:pt x="44830" y="19303"/>
                </a:moveTo>
                <a:lnTo>
                  <a:pt x="25907" y="19303"/>
                </a:lnTo>
                <a:lnTo>
                  <a:pt x="27050" y="19812"/>
                </a:lnTo>
                <a:lnTo>
                  <a:pt x="27813" y="20700"/>
                </a:lnTo>
                <a:lnTo>
                  <a:pt x="28701" y="21589"/>
                </a:lnTo>
                <a:lnTo>
                  <a:pt x="29082" y="22987"/>
                </a:lnTo>
                <a:lnTo>
                  <a:pt x="29082" y="85725"/>
                </a:lnTo>
                <a:lnTo>
                  <a:pt x="26670" y="93852"/>
                </a:lnTo>
                <a:lnTo>
                  <a:pt x="26162" y="94487"/>
                </a:lnTo>
                <a:lnTo>
                  <a:pt x="25526" y="94996"/>
                </a:lnTo>
                <a:lnTo>
                  <a:pt x="24765" y="95503"/>
                </a:lnTo>
                <a:lnTo>
                  <a:pt x="23241" y="96265"/>
                </a:lnTo>
                <a:lnTo>
                  <a:pt x="22225" y="96520"/>
                </a:lnTo>
                <a:lnTo>
                  <a:pt x="21335" y="96900"/>
                </a:lnTo>
                <a:lnTo>
                  <a:pt x="4572" y="98298"/>
                </a:lnTo>
                <a:lnTo>
                  <a:pt x="4572" y="105410"/>
                </a:lnTo>
                <a:lnTo>
                  <a:pt x="69469" y="105410"/>
                </a:lnTo>
                <a:lnTo>
                  <a:pt x="69469" y="98298"/>
                </a:lnTo>
                <a:lnTo>
                  <a:pt x="66040" y="98298"/>
                </a:lnTo>
                <a:lnTo>
                  <a:pt x="58547" y="97916"/>
                </a:lnTo>
                <a:lnTo>
                  <a:pt x="56515" y="97662"/>
                </a:lnTo>
                <a:lnTo>
                  <a:pt x="54737" y="97536"/>
                </a:lnTo>
                <a:lnTo>
                  <a:pt x="53085" y="97282"/>
                </a:lnTo>
                <a:lnTo>
                  <a:pt x="51689" y="96900"/>
                </a:lnTo>
                <a:lnTo>
                  <a:pt x="50546" y="96520"/>
                </a:lnTo>
                <a:lnTo>
                  <a:pt x="49529" y="96265"/>
                </a:lnTo>
                <a:lnTo>
                  <a:pt x="48641" y="95758"/>
                </a:lnTo>
                <a:lnTo>
                  <a:pt x="48005" y="95123"/>
                </a:lnTo>
                <a:lnTo>
                  <a:pt x="47371" y="94614"/>
                </a:lnTo>
                <a:lnTo>
                  <a:pt x="46990" y="94107"/>
                </a:lnTo>
                <a:lnTo>
                  <a:pt x="46608" y="93472"/>
                </a:lnTo>
                <a:lnTo>
                  <a:pt x="46100" y="92963"/>
                </a:lnTo>
                <a:lnTo>
                  <a:pt x="45847" y="92201"/>
                </a:lnTo>
                <a:lnTo>
                  <a:pt x="45593" y="91312"/>
                </a:lnTo>
                <a:lnTo>
                  <a:pt x="45339" y="90550"/>
                </a:lnTo>
                <a:lnTo>
                  <a:pt x="45169" y="89788"/>
                </a:lnTo>
                <a:lnTo>
                  <a:pt x="45084" y="88264"/>
                </a:lnTo>
                <a:lnTo>
                  <a:pt x="44843" y="85725"/>
                </a:lnTo>
                <a:lnTo>
                  <a:pt x="44830" y="19303"/>
                </a:lnTo>
                <a:close/>
              </a:path>
              <a:path w="69850" h="105410">
                <a:moveTo>
                  <a:pt x="45339" y="0"/>
                </a:moveTo>
                <a:lnTo>
                  <a:pt x="40258" y="0"/>
                </a:lnTo>
                <a:lnTo>
                  <a:pt x="33400" y="3683"/>
                </a:lnTo>
                <a:lnTo>
                  <a:pt x="26797" y="7365"/>
                </a:lnTo>
                <a:lnTo>
                  <a:pt x="20066" y="11049"/>
                </a:lnTo>
                <a:lnTo>
                  <a:pt x="13462" y="14732"/>
                </a:lnTo>
                <a:lnTo>
                  <a:pt x="0" y="22098"/>
                </a:lnTo>
                <a:lnTo>
                  <a:pt x="761" y="23749"/>
                </a:lnTo>
                <a:lnTo>
                  <a:pt x="1904" y="26035"/>
                </a:lnTo>
                <a:lnTo>
                  <a:pt x="2540" y="27177"/>
                </a:lnTo>
                <a:lnTo>
                  <a:pt x="3809" y="29717"/>
                </a:lnTo>
                <a:lnTo>
                  <a:pt x="9144" y="26288"/>
                </a:lnTo>
                <a:lnTo>
                  <a:pt x="13462" y="23749"/>
                </a:lnTo>
                <a:lnTo>
                  <a:pt x="20066" y="20192"/>
                </a:lnTo>
                <a:lnTo>
                  <a:pt x="22605" y="19303"/>
                </a:lnTo>
                <a:lnTo>
                  <a:pt x="44830" y="19303"/>
                </a:lnTo>
                <a:lnTo>
                  <a:pt x="44957" y="10413"/>
                </a:lnTo>
                <a:lnTo>
                  <a:pt x="45084" y="5714"/>
                </a:lnTo>
                <a:lnTo>
                  <a:pt x="4533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208901" y="1729613"/>
            <a:ext cx="69850" cy="105410"/>
          </a:xfrm>
          <a:custGeom>
            <a:avLst/>
            <a:gdLst/>
            <a:ahLst/>
            <a:cxnLst/>
            <a:rect l="l" t="t" r="r" b="b"/>
            <a:pathLst>
              <a:path w="69850" h="105410">
                <a:moveTo>
                  <a:pt x="40258" y="0"/>
                </a:moveTo>
                <a:lnTo>
                  <a:pt x="45339" y="0"/>
                </a:lnTo>
                <a:lnTo>
                  <a:pt x="45212" y="3048"/>
                </a:lnTo>
                <a:lnTo>
                  <a:pt x="45084" y="5714"/>
                </a:lnTo>
                <a:lnTo>
                  <a:pt x="45084" y="8127"/>
                </a:lnTo>
                <a:lnTo>
                  <a:pt x="44957" y="10413"/>
                </a:lnTo>
                <a:lnTo>
                  <a:pt x="44957" y="12826"/>
                </a:lnTo>
                <a:lnTo>
                  <a:pt x="44957" y="14986"/>
                </a:lnTo>
                <a:lnTo>
                  <a:pt x="44830" y="17272"/>
                </a:lnTo>
                <a:lnTo>
                  <a:pt x="44830" y="19431"/>
                </a:lnTo>
                <a:lnTo>
                  <a:pt x="44830" y="21589"/>
                </a:lnTo>
                <a:lnTo>
                  <a:pt x="44830" y="83820"/>
                </a:lnTo>
                <a:lnTo>
                  <a:pt x="44830" y="85598"/>
                </a:lnTo>
                <a:lnTo>
                  <a:pt x="44957" y="86995"/>
                </a:lnTo>
                <a:lnTo>
                  <a:pt x="45084" y="88264"/>
                </a:lnTo>
                <a:lnTo>
                  <a:pt x="45084" y="89408"/>
                </a:lnTo>
                <a:lnTo>
                  <a:pt x="45339" y="90550"/>
                </a:lnTo>
                <a:lnTo>
                  <a:pt x="45593" y="91312"/>
                </a:lnTo>
                <a:lnTo>
                  <a:pt x="45847" y="92201"/>
                </a:lnTo>
                <a:lnTo>
                  <a:pt x="46100" y="92963"/>
                </a:lnTo>
                <a:lnTo>
                  <a:pt x="46608" y="93472"/>
                </a:lnTo>
                <a:lnTo>
                  <a:pt x="46990" y="94107"/>
                </a:lnTo>
                <a:lnTo>
                  <a:pt x="47371" y="94614"/>
                </a:lnTo>
                <a:lnTo>
                  <a:pt x="48005" y="95123"/>
                </a:lnTo>
                <a:lnTo>
                  <a:pt x="48641" y="95758"/>
                </a:lnTo>
                <a:lnTo>
                  <a:pt x="49529" y="96265"/>
                </a:lnTo>
                <a:lnTo>
                  <a:pt x="50546" y="96520"/>
                </a:lnTo>
                <a:lnTo>
                  <a:pt x="51689" y="96900"/>
                </a:lnTo>
                <a:lnTo>
                  <a:pt x="53085" y="97282"/>
                </a:lnTo>
                <a:lnTo>
                  <a:pt x="54737" y="97536"/>
                </a:lnTo>
                <a:lnTo>
                  <a:pt x="56515" y="97662"/>
                </a:lnTo>
                <a:lnTo>
                  <a:pt x="58547" y="97916"/>
                </a:lnTo>
                <a:lnTo>
                  <a:pt x="60832" y="98044"/>
                </a:lnTo>
                <a:lnTo>
                  <a:pt x="63246" y="98171"/>
                </a:lnTo>
                <a:lnTo>
                  <a:pt x="66040" y="98298"/>
                </a:lnTo>
                <a:lnTo>
                  <a:pt x="69469" y="98298"/>
                </a:lnTo>
                <a:lnTo>
                  <a:pt x="69469" y="105410"/>
                </a:lnTo>
                <a:lnTo>
                  <a:pt x="4572" y="105410"/>
                </a:lnTo>
                <a:lnTo>
                  <a:pt x="4572" y="98298"/>
                </a:lnTo>
                <a:lnTo>
                  <a:pt x="7747" y="98171"/>
                </a:lnTo>
                <a:lnTo>
                  <a:pt x="10414" y="98044"/>
                </a:lnTo>
                <a:lnTo>
                  <a:pt x="12700" y="97916"/>
                </a:lnTo>
                <a:lnTo>
                  <a:pt x="14985" y="97789"/>
                </a:lnTo>
                <a:lnTo>
                  <a:pt x="16891" y="97662"/>
                </a:lnTo>
                <a:lnTo>
                  <a:pt x="18415" y="97409"/>
                </a:lnTo>
                <a:lnTo>
                  <a:pt x="20066" y="97154"/>
                </a:lnTo>
                <a:lnTo>
                  <a:pt x="21335" y="96900"/>
                </a:lnTo>
                <a:lnTo>
                  <a:pt x="22225" y="96520"/>
                </a:lnTo>
                <a:lnTo>
                  <a:pt x="23241" y="96265"/>
                </a:lnTo>
                <a:lnTo>
                  <a:pt x="24002" y="95885"/>
                </a:lnTo>
                <a:lnTo>
                  <a:pt x="24765" y="95503"/>
                </a:lnTo>
                <a:lnTo>
                  <a:pt x="25526" y="94996"/>
                </a:lnTo>
                <a:lnTo>
                  <a:pt x="26162" y="94487"/>
                </a:lnTo>
                <a:lnTo>
                  <a:pt x="26670" y="93852"/>
                </a:lnTo>
                <a:lnTo>
                  <a:pt x="27304" y="93345"/>
                </a:lnTo>
                <a:lnTo>
                  <a:pt x="29082" y="85725"/>
                </a:lnTo>
                <a:lnTo>
                  <a:pt x="29082" y="83820"/>
                </a:lnTo>
                <a:lnTo>
                  <a:pt x="29082" y="25146"/>
                </a:lnTo>
                <a:lnTo>
                  <a:pt x="29082" y="22987"/>
                </a:lnTo>
                <a:lnTo>
                  <a:pt x="28701" y="21589"/>
                </a:lnTo>
                <a:lnTo>
                  <a:pt x="27813" y="20700"/>
                </a:lnTo>
                <a:lnTo>
                  <a:pt x="27050" y="19812"/>
                </a:lnTo>
                <a:lnTo>
                  <a:pt x="25907" y="19303"/>
                </a:lnTo>
                <a:lnTo>
                  <a:pt x="24383" y="19303"/>
                </a:lnTo>
                <a:lnTo>
                  <a:pt x="22605" y="19303"/>
                </a:lnTo>
                <a:lnTo>
                  <a:pt x="20066" y="20192"/>
                </a:lnTo>
                <a:lnTo>
                  <a:pt x="16764" y="21971"/>
                </a:lnTo>
                <a:lnTo>
                  <a:pt x="13462" y="23749"/>
                </a:lnTo>
                <a:lnTo>
                  <a:pt x="9144" y="26288"/>
                </a:lnTo>
                <a:lnTo>
                  <a:pt x="3809" y="29717"/>
                </a:lnTo>
                <a:lnTo>
                  <a:pt x="3175" y="28448"/>
                </a:lnTo>
                <a:lnTo>
                  <a:pt x="2540" y="27177"/>
                </a:lnTo>
                <a:lnTo>
                  <a:pt x="1904" y="26035"/>
                </a:lnTo>
                <a:lnTo>
                  <a:pt x="1270" y="24764"/>
                </a:lnTo>
                <a:lnTo>
                  <a:pt x="634" y="23495"/>
                </a:lnTo>
                <a:lnTo>
                  <a:pt x="0" y="22098"/>
                </a:lnTo>
                <a:lnTo>
                  <a:pt x="6730" y="18414"/>
                </a:lnTo>
                <a:lnTo>
                  <a:pt x="13462" y="14732"/>
                </a:lnTo>
                <a:lnTo>
                  <a:pt x="20066" y="11049"/>
                </a:lnTo>
                <a:lnTo>
                  <a:pt x="26797" y="7365"/>
                </a:lnTo>
                <a:lnTo>
                  <a:pt x="33400" y="3683"/>
                </a:lnTo>
                <a:lnTo>
                  <a:pt x="402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382256" y="1741976"/>
            <a:ext cx="52577" cy="769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397750" y="1761870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31876" y="0"/>
                </a:moveTo>
                <a:lnTo>
                  <a:pt x="12319" y="0"/>
                </a:lnTo>
                <a:lnTo>
                  <a:pt x="12826" y="5587"/>
                </a:lnTo>
                <a:lnTo>
                  <a:pt x="13046" y="10413"/>
                </a:lnTo>
                <a:lnTo>
                  <a:pt x="13080" y="22351"/>
                </a:lnTo>
                <a:lnTo>
                  <a:pt x="12700" y="26924"/>
                </a:lnTo>
                <a:lnTo>
                  <a:pt x="11938" y="30479"/>
                </a:lnTo>
                <a:lnTo>
                  <a:pt x="11175" y="34162"/>
                </a:lnTo>
                <a:lnTo>
                  <a:pt x="10032" y="37464"/>
                </a:lnTo>
                <a:lnTo>
                  <a:pt x="8254" y="40258"/>
                </a:lnTo>
                <a:lnTo>
                  <a:pt x="6603" y="43179"/>
                </a:lnTo>
                <a:lnTo>
                  <a:pt x="3809" y="46354"/>
                </a:lnTo>
                <a:lnTo>
                  <a:pt x="0" y="49911"/>
                </a:lnTo>
                <a:lnTo>
                  <a:pt x="6096" y="56768"/>
                </a:lnTo>
                <a:lnTo>
                  <a:pt x="32511" y="25400"/>
                </a:lnTo>
                <a:lnTo>
                  <a:pt x="33400" y="20700"/>
                </a:lnTo>
                <a:lnTo>
                  <a:pt x="33400" y="10413"/>
                </a:lnTo>
                <a:lnTo>
                  <a:pt x="32893" y="5206"/>
                </a:lnTo>
                <a:lnTo>
                  <a:pt x="3187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397750" y="1761870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12319" y="0"/>
                </a:moveTo>
                <a:lnTo>
                  <a:pt x="31876" y="0"/>
                </a:lnTo>
                <a:lnTo>
                  <a:pt x="32893" y="5206"/>
                </a:lnTo>
                <a:lnTo>
                  <a:pt x="33400" y="10413"/>
                </a:lnTo>
                <a:lnTo>
                  <a:pt x="33400" y="15493"/>
                </a:lnTo>
                <a:lnTo>
                  <a:pt x="33400" y="20700"/>
                </a:lnTo>
                <a:lnTo>
                  <a:pt x="32511" y="25400"/>
                </a:lnTo>
                <a:lnTo>
                  <a:pt x="30733" y="29717"/>
                </a:lnTo>
                <a:lnTo>
                  <a:pt x="28955" y="34036"/>
                </a:lnTo>
                <a:lnTo>
                  <a:pt x="6096" y="56768"/>
                </a:lnTo>
                <a:lnTo>
                  <a:pt x="0" y="49911"/>
                </a:lnTo>
                <a:lnTo>
                  <a:pt x="3809" y="46354"/>
                </a:lnTo>
                <a:lnTo>
                  <a:pt x="6603" y="43179"/>
                </a:lnTo>
                <a:lnTo>
                  <a:pt x="8254" y="40258"/>
                </a:lnTo>
                <a:lnTo>
                  <a:pt x="10032" y="37464"/>
                </a:lnTo>
                <a:lnTo>
                  <a:pt x="11175" y="34162"/>
                </a:lnTo>
                <a:lnTo>
                  <a:pt x="11938" y="30479"/>
                </a:lnTo>
                <a:lnTo>
                  <a:pt x="12700" y="26924"/>
                </a:lnTo>
                <a:lnTo>
                  <a:pt x="13080" y="22351"/>
                </a:lnTo>
                <a:lnTo>
                  <a:pt x="13080" y="16763"/>
                </a:lnTo>
                <a:lnTo>
                  <a:pt x="13080" y="11175"/>
                </a:lnTo>
                <a:lnTo>
                  <a:pt x="12826" y="5587"/>
                </a:lnTo>
                <a:lnTo>
                  <a:pt x="123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491983" y="1741881"/>
            <a:ext cx="150088" cy="4488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616063" y="1761870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59" h="26035">
                <a:moveTo>
                  <a:pt x="22605" y="0"/>
                </a:moveTo>
                <a:lnTo>
                  <a:pt x="0" y="0"/>
                </a:lnTo>
                <a:lnTo>
                  <a:pt x="0" y="25907"/>
                </a:lnTo>
                <a:lnTo>
                  <a:pt x="22605" y="25907"/>
                </a:lnTo>
                <a:lnTo>
                  <a:pt x="226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561453" y="1761870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59" h="26035">
                <a:moveTo>
                  <a:pt x="22478" y="0"/>
                </a:moveTo>
                <a:lnTo>
                  <a:pt x="0" y="0"/>
                </a:lnTo>
                <a:lnTo>
                  <a:pt x="0" y="25907"/>
                </a:lnTo>
                <a:lnTo>
                  <a:pt x="22478" y="25907"/>
                </a:lnTo>
                <a:lnTo>
                  <a:pt x="2247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506716" y="1761870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59" h="26035">
                <a:moveTo>
                  <a:pt x="22605" y="0"/>
                </a:moveTo>
                <a:lnTo>
                  <a:pt x="0" y="0"/>
                </a:lnTo>
                <a:lnTo>
                  <a:pt x="0" y="25907"/>
                </a:lnTo>
                <a:lnTo>
                  <a:pt x="22605" y="25907"/>
                </a:lnTo>
                <a:lnTo>
                  <a:pt x="226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616063" y="1761870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59" h="26035">
                <a:moveTo>
                  <a:pt x="0" y="0"/>
                </a:moveTo>
                <a:lnTo>
                  <a:pt x="22605" y="0"/>
                </a:lnTo>
                <a:lnTo>
                  <a:pt x="22605" y="25907"/>
                </a:lnTo>
                <a:lnTo>
                  <a:pt x="0" y="2590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561453" y="1761870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59" h="26035">
                <a:moveTo>
                  <a:pt x="0" y="0"/>
                </a:moveTo>
                <a:lnTo>
                  <a:pt x="22478" y="0"/>
                </a:lnTo>
                <a:lnTo>
                  <a:pt x="22478" y="25907"/>
                </a:lnTo>
                <a:lnTo>
                  <a:pt x="0" y="2590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506716" y="1761870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59" h="26035">
                <a:moveTo>
                  <a:pt x="0" y="0"/>
                </a:moveTo>
                <a:lnTo>
                  <a:pt x="22605" y="0"/>
                </a:lnTo>
                <a:lnTo>
                  <a:pt x="22605" y="25907"/>
                </a:lnTo>
                <a:lnTo>
                  <a:pt x="0" y="2590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676388" y="1741976"/>
            <a:ext cx="52577" cy="769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691881" y="1761870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31876" y="0"/>
                </a:moveTo>
                <a:lnTo>
                  <a:pt x="12319" y="0"/>
                </a:lnTo>
                <a:lnTo>
                  <a:pt x="12826" y="5587"/>
                </a:lnTo>
                <a:lnTo>
                  <a:pt x="13046" y="10413"/>
                </a:lnTo>
                <a:lnTo>
                  <a:pt x="13081" y="22351"/>
                </a:lnTo>
                <a:lnTo>
                  <a:pt x="12700" y="26924"/>
                </a:lnTo>
                <a:lnTo>
                  <a:pt x="11938" y="30479"/>
                </a:lnTo>
                <a:lnTo>
                  <a:pt x="11175" y="34162"/>
                </a:lnTo>
                <a:lnTo>
                  <a:pt x="10033" y="37464"/>
                </a:lnTo>
                <a:lnTo>
                  <a:pt x="8254" y="40258"/>
                </a:lnTo>
                <a:lnTo>
                  <a:pt x="6603" y="43179"/>
                </a:lnTo>
                <a:lnTo>
                  <a:pt x="3810" y="46354"/>
                </a:lnTo>
                <a:lnTo>
                  <a:pt x="0" y="49911"/>
                </a:lnTo>
                <a:lnTo>
                  <a:pt x="6096" y="56768"/>
                </a:lnTo>
                <a:lnTo>
                  <a:pt x="32512" y="25400"/>
                </a:lnTo>
                <a:lnTo>
                  <a:pt x="33400" y="20700"/>
                </a:lnTo>
                <a:lnTo>
                  <a:pt x="33400" y="10413"/>
                </a:lnTo>
                <a:lnTo>
                  <a:pt x="32893" y="5206"/>
                </a:lnTo>
                <a:lnTo>
                  <a:pt x="3187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691881" y="1761870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12319" y="0"/>
                </a:moveTo>
                <a:lnTo>
                  <a:pt x="31876" y="0"/>
                </a:lnTo>
                <a:lnTo>
                  <a:pt x="32893" y="5206"/>
                </a:lnTo>
                <a:lnTo>
                  <a:pt x="33400" y="10413"/>
                </a:lnTo>
                <a:lnTo>
                  <a:pt x="33400" y="15493"/>
                </a:lnTo>
                <a:lnTo>
                  <a:pt x="33400" y="20700"/>
                </a:lnTo>
                <a:lnTo>
                  <a:pt x="32512" y="25400"/>
                </a:lnTo>
                <a:lnTo>
                  <a:pt x="30734" y="29717"/>
                </a:lnTo>
                <a:lnTo>
                  <a:pt x="28956" y="34036"/>
                </a:lnTo>
                <a:lnTo>
                  <a:pt x="6096" y="56768"/>
                </a:lnTo>
                <a:lnTo>
                  <a:pt x="0" y="49911"/>
                </a:lnTo>
                <a:lnTo>
                  <a:pt x="3810" y="46354"/>
                </a:lnTo>
                <a:lnTo>
                  <a:pt x="6603" y="43179"/>
                </a:lnTo>
                <a:lnTo>
                  <a:pt x="8254" y="40258"/>
                </a:lnTo>
                <a:lnTo>
                  <a:pt x="10033" y="37464"/>
                </a:lnTo>
                <a:lnTo>
                  <a:pt x="11175" y="34162"/>
                </a:lnTo>
                <a:lnTo>
                  <a:pt x="11938" y="30479"/>
                </a:lnTo>
                <a:lnTo>
                  <a:pt x="12700" y="26924"/>
                </a:lnTo>
                <a:lnTo>
                  <a:pt x="13081" y="22351"/>
                </a:lnTo>
                <a:lnTo>
                  <a:pt x="13081" y="16763"/>
                </a:lnTo>
                <a:lnTo>
                  <a:pt x="13081" y="11175"/>
                </a:lnTo>
                <a:lnTo>
                  <a:pt x="12826" y="5587"/>
                </a:lnTo>
                <a:lnTo>
                  <a:pt x="123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70876" y="1659635"/>
            <a:ext cx="140944" cy="1303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86243" y="1679320"/>
            <a:ext cx="121920" cy="110489"/>
          </a:xfrm>
          <a:custGeom>
            <a:avLst/>
            <a:gdLst/>
            <a:ahLst/>
            <a:cxnLst/>
            <a:rect l="l" t="t" r="r" b="b"/>
            <a:pathLst>
              <a:path w="121920" h="110489">
                <a:moveTo>
                  <a:pt x="67436" y="0"/>
                </a:moveTo>
                <a:lnTo>
                  <a:pt x="59054" y="0"/>
                </a:lnTo>
                <a:lnTo>
                  <a:pt x="50865" y="640"/>
                </a:lnTo>
                <a:lnTo>
                  <a:pt x="16684" y="22351"/>
                </a:lnTo>
                <a:lnTo>
                  <a:pt x="476" y="66339"/>
                </a:lnTo>
                <a:lnTo>
                  <a:pt x="0" y="82295"/>
                </a:lnTo>
                <a:lnTo>
                  <a:pt x="888" y="88011"/>
                </a:lnTo>
                <a:lnTo>
                  <a:pt x="2793" y="93217"/>
                </a:lnTo>
                <a:lnTo>
                  <a:pt x="4572" y="98298"/>
                </a:lnTo>
                <a:lnTo>
                  <a:pt x="7238" y="102488"/>
                </a:lnTo>
                <a:lnTo>
                  <a:pt x="14731" y="108712"/>
                </a:lnTo>
                <a:lnTo>
                  <a:pt x="19303" y="110236"/>
                </a:lnTo>
                <a:lnTo>
                  <a:pt x="32511" y="110236"/>
                </a:lnTo>
                <a:lnTo>
                  <a:pt x="39877" y="107823"/>
                </a:lnTo>
                <a:lnTo>
                  <a:pt x="46735" y="102742"/>
                </a:lnTo>
                <a:lnTo>
                  <a:pt x="51950" y="98409"/>
                </a:lnTo>
                <a:lnTo>
                  <a:pt x="53278" y="97027"/>
                </a:lnTo>
                <a:lnTo>
                  <a:pt x="28701" y="97027"/>
                </a:lnTo>
                <a:lnTo>
                  <a:pt x="25400" y="95123"/>
                </a:lnTo>
                <a:lnTo>
                  <a:pt x="23113" y="91566"/>
                </a:lnTo>
                <a:lnTo>
                  <a:pt x="20954" y="87883"/>
                </a:lnTo>
                <a:lnTo>
                  <a:pt x="19811" y="82295"/>
                </a:lnTo>
                <a:lnTo>
                  <a:pt x="19935" y="71786"/>
                </a:lnTo>
                <a:lnTo>
                  <a:pt x="31337" y="28797"/>
                </a:lnTo>
                <a:lnTo>
                  <a:pt x="51434" y="8889"/>
                </a:lnTo>
                <a:lnTo>
                  <a:pt x="79656" y="8889"/>
                </a:lnTo>
                <a:lnTo>
                  <a:pt x="78739" y="7874"/>
                </a:lnTo>
                <a:lnTo>
                  <a:pt x="73913" y="2666"/>
                </a:lnTo>
                <a:lnTo>
                  <a:pt x="67436" y="0"/>
                </a:lnTo>
                <a:close/>
              </a:path>
              <a:path w="121920" h="110489">
                <a:moveTo>
                  <a:pt x="85193" y="77977"/>
                </a:moveTo>
                <a:lnTo>
                  <a:pt x="69596" y="77977"/>
                </a:lnTo>
                <a:lnTo>
                  <a:pt x="69087" y="81914"/>
                </a:lnTo>
                <a:lnTo>
                  <a:pt x="68960" y="88645"/>
                </a:lnTo>
                <a:lnTo>
                  <a:pt x="69889" y="98127"/>
                </a:lnTo>
                <a:lnTo>
                  <a:pt x="72675" y="104870"/>
                </a:lnTo>
                <a:lnTo>
                  <a:pt x="77319" y="108898"/>
                </a:lnTo>
                <a:lnTo>
                  <a:pt x="83820" y="110236"/>
                </a:lnTo>
                <a:lnTo>
                  <a:pt x="88646" y="110236"/>
                </a:lnTo>
                <a:lnTo>
                  <a:pt x="93472" y="109092"/>
                </a:lnTo>
                <a:lnTo>
                  <a:pt x="102615" y="104012"/>
                </a:lnTo>
                <a:lnTo>
                  <a:pt x="108076" y="99440"/>
                </a:lnTo>
                <a:lnTo>
                  <a:pt x="109955" y="97408"/>
                </a:lnTo>
                <a:lnTo>
                  <a:pt x="89661" y="97408"/>
                </a:lnTo>
                <a:lnTo>
                  <a:pt x="87756" y="96392"/>
                </a:lnTo>
                <a:lnTo>
                  <a:pt x="86613" y="94233"/>
                </a:lnTo>
                <a:lnTo>
                  <a:pt x="85598" y="92201"/>
                </a:lnTo>
                <a:lnTo>
                  <a:pt x="84962" y="88645"/>
                </a:lnTo>
                <a:lnTo>
                  <a:pt x="85027" y="81914"/>
                </a:lnTo>
                <a:lnTo>
                  <a:pt x="85149" y="78525"/>
                </a:lnTo>
                <a:lnTo>
                  <a:pt x="85193" y="77977"/>
                </a:lnTo>
                <a:close/>
              </a:path>
              <a:path w="121920" h="110489">
                <a:moveTo>
                  <a:pt x="107823" y="86740"/>
                </a:moveTo>
                <a:lnTo>
                  <a:pt x="94360" y="97408"/>
                </a:lnTo>
                <a:lnTo>
                  <a:pt x="109955" y="97408"/>
                </a:lnTo>
                <a:lnTo>
                  <a:pt x="114300" y="92709"/>
                </a:lnTo>
                <a:lnTo>
                  <a:pt x="107823" y="86740"/>
                </a:lnTo>
                <a:close/>
              </a:path>
              <a:path w="121920" h="110489">
                <a:moveTo>
                  <a:pt x="79656" y="8889"/>
                </a:moveTo>
                <a:lnTo>
                  <a:pt x="63626" y="8889"/>
                </a:lnTo>
                <a:lnTo>
                  <a:pt x="67436" y="10921"/>
                </a:lnTo>
                <a:lnTo>
                  <a:pt x="72516" y="19050"/>
                </a:lnTo>
                <a:lnTo>
                  <a:pt x="73786" y="25400"/>
                </a:lnTo>
                <a:lnTo>
                  <a:pt x="73724" y="40425"/>
                </a:lnTo>
                <a:lnTo>
                  <a:pt x="73151" y="46608"/>
                </a:lnTo>
                <a:lnTo>
                  <a:pt x="52958" y="85725"/>
                </a:lnTo>
                <a:lnTo>
                  <a:pt x="39624" y="97027"/>
                </a:lnTo>
                <a:lnTo>
                  <a:pt x="53278" y="97027"/>
                </a:lnTo>
                <a:lnTo>
                  <a:pt x="57308" y="92836"/>
                </a:lnTo>
                <a:lnTo>
                  <a:pt x="62809" y="86026"/>
                </a:lnTo>
                <a:lnTo>
                  <a:pt x="68452" y="77977"/>
                </a:lnTo>
                <a:lnTo>
                  <a:pt x="85193" y="77977"/>
                </a:lnTo>
                <a:lnTo>
                  <a:pt x="96857" y="40425"/>
                </a:lnTo>
                <a:lnTo>
                  <a:pt x="103646" y="30733"/>
                </a:lnTo>
                <a:lnTo>
                  <a:pt x="86613" y="30733"/>
                </a:lnTo>
                <a:lnTo>
                  <a:pt x="85978" y="20700"/>
                </a:lnTo>
                <a:lnTo>
                  <a:pt x="83438" y="13080"/>
                </a:lnTo>
                <a:lnTo>
                  <a:pt x="79656" y="8889"/>
                </a:lnTo>
                <a:close/>
              </a:path>
              <a:path w="121920" h="110489">
                <a:moveTo>
                  <a:pt x="121538" y="1777"/>
                </a:moveTo>
                <a:lnTo>
                  <a:pt x="102234" y="1777"/>
                </a:lnTo>
                <a:lnTo>
                  <a:pt x="87502" y="30606"/>
                </a:lnTo>
                <a:lnTo>
                  <a:pt x="86613" y="30733"/>
                </a:lnTo>
                <a:lnTo>
                  <a:pt x="103646" y="30733"/>
                </a:lnTo>
                <a:lnTo>
                  <a:pt x="105314" y="28352"/>
                </a:lnTo>
                <a:lnTo>
                  <a:pt x="113153" y="17375"/>
                </a:lnTo>
                <a:lnTo>
                  <a:pt x="120396" y="7492"/>
                </a:lnTo>
                <a:lnTo>
                  <a:pt x="121538" y="17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806055" y="1688210"/>
            <a:ext cx="53975" cy="88265"/>
          </a:xfrm>
          <a:custGeom>
            <a:avLst/>
            <a:gdLst/>
            <a:ahLst/>
            <a:cxnLst/>
            <a:rect l="l" t="t" r="r" b="b"/>
            <a:pathLst>
              <a:path w="53975" h="88264">
                <a:moveTo>
                  <a:pt x="38480" y="0"/>
                </a:moveTo>
                <a:lnTo>
                  <a:pt x="31623" y="0"/>
                </a:lnTo>
                <a:lnTo>
                  <a:pt x="25273" y="3048"/>
                </a:lnTo>
                <a:lnTo>
                  <a:pt x="3000" y="41767"/>
                </a:lnTo>
                <a:lnTo>
                  <a:pt x="0" y="65912"/>
                </a:lnTo>
                <a:lnTo>
                  <a:pt x="0" y="73405"/>
                </a:lnTo>
                <a:lnTo>
                  <a:pt x="1143" y="78993"/>
                </a:lnTo>
                <a:lnTo>
                  <a:pt x="3301" y="82676"/>
                </a:lnTo>
                <a:lnTo>
                  <a:pt x="5588" y="86233"/>
                </a:lnTo>
                <a:lnTo>
                  <a:pt x="8890" y="88137"/>
                </a:lnTo>
                <a:lnTo>
                  <a:pt x="13335" y="88137"/>
                </a:lnTo>
                <a:lnTo>
                  <a:pt x="19812" y="88137"/>
                </a:lnTo>
                <a:lnTo>
                  <a:pt x="47595" y="54992"/>
                </a:lnTo>
                <a:lnTo>
                  <a:pt x="53975" y="30861"/>
                </a:lnTo>
                <a:lnTo>
                  <a:pt x="53975" y="24891"/>
                </a:lnTo>
                <a:lnTo>
                  <a:pt x="53975" y="16510"/>
                </a:lnTo>
                <a:lnTo>
                  <a:pt x="52704" y="10160"/>
                </a:lnTo>
                <a:lnTo>
                  <a:pt x="50165" y="6096"/>
                </a:lnTo>
                <a:lnTo>
                  <a:pt x="47625" y="2031"/>
                </a:lnTo>
                <a:lnTo>
                  <a:pt x="43815" y="0"/>
                </a:lnTo>
                <a:lnTo>
                  <a:pt x="3848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86243" y="1679320"/>
            <a:ext cx="121920" cy="110489"/>
          </a:xfrm>
          <a:custGeom>
            <a:avLst/>
            <a:gdLst/>
            <a:ahLst/>
            <a:cxnLst/>
            <a:rect l="l" t="t" r="r" b="b"/>
            <a:pathLst>
              <a:path w="121920" h="110489">
                <a:moveTo>
                  <a:pt x="59054" y="0"/>
                </a:moveTo>
                <a:lnTo>
                  <a:pt x="67436" y="0"/>
                </a:lnTo>
                <a:lnTo>
                  <a:pt x="73913" y="2666"/>
                </a:lnTo>
                <a:lnTo>
                  <a:pt x="78739" y="7874"/>
                </a:lnTo>
                <a:lnTo>
                  <a:pt x="83438" y="13080"/>
                </a:lnTo>
                <a:lnTo>
                  <a:pt x="85978" y="20700"/>
                </a:lnTo>
                <a:lnTo>
                  <a:pt x="86613" y="30733"/>
                </a:lnTo>
                <a:lnTo>
                  <a:pt x="87502" y="30606"/>
                </a:lnTo>
                <a:lnTo>
                  <a:pt x="102234" y="1777"/>
                </a:lnTo>
                <a:lnTo>
                  <a:pt x="121538" y="1777"/>
                </a:lnTo>
                <a:lnTo>
                  <a:pt x="120396" y="7492"/>
                </a:lnTo>
                <a:lnTo>
                  <a:pt x="113153" y="17375"/>
                </a:lnTo>
                <a:lnTo>
                  <a:pt x="105314" y="28352"/>
                </a:lnTo>
                <a:lnTo>
                  <a:pt x="86570" y="63476"/>
                </a:lnTo>
                <a:lnTo>
                  <a:pt x="84962" y="83692"/>
                </a:lnTo>
                <a:lnTo>
                  <a:pt x="84962" y="88645"/>
                </a:lnTo>
                <a:lnTo>
                  <a:pt x="85598" y="92201"/>
                </a:lnTo>
                <a:lnTo>
                  <a:pt x="86613" y="94233"/>
                </a:lnTo>
                <a:lnTo>
                  <a:pt x="87756" y="96392"/>
                </a:lnTo>
                <a:lnTo>
                  <a:pt x="89661" y="97408"/>
                </a:lnTo>
                <a:lnTo>
                  <a:pt x="92201" y="97408"/>
                </a:lnTo>
                <a:lnTo>
                  <a:pt x="94360" y="97408"/>
                </a:lnTo>
                <a:lnTo>
                  <a:pt x="107823" y="86740"/>
                </a:lnTo>
                <a:lnTo>
                  <a:pt x="114300" y="92709"/>
                </a:lnTo>
                <a:lnTo>
                  <a:pt x="108076" y="99440"/>
                </a:lnTo>
                <a:lnTo>
                  <a:pt x="102615" y="104012"/>
                </a:lnTo>
                <a:lnTo>
                  <a:pt x="98043" y="106552"/>
                </a:lnTo>
                <a:lnTo>
                  <a:pt x="93472" y="109092"/>
                </a:lnTo>
                <a:lnTo>
                  <a:pt x="88646" y="110236"/>
                </a:lnTo>
                <a:lnTo>
                  <a:pt x="83820" y="110236"/>
                </a:lnTo>
                <a:lnTo>
                  <a:pt x="77319" y="108898"/>
                </a:lnTo>
                <a:lnTo>
                  <a:pt x="72675" y="104870"/>
                </a:lnTo>
                <a:lnTo>
                  <a:pt x="69889" y="98127"/>
                </a:lnTo>
                <a:lnTo>
                  <a:pt x="68960" y="88645"/>
                </a:lnTo>
                <a:lnTo>
                  <a:pt x="68960" y="85470"/>
                </a:lnTo>
                <a:lnTo>
                  <a:pt x="69087" y="81914"/>
                </a:lnTo>
                <a:lnTo>
                  <a:pt x="69596" y="77977"/>
                </a:lnTo>
                <a:lnTo>
                  <a:pt x="68452" y="77977"/>
                </a:lnTo>
                <a:lnTo>
                  <a:pt x="39877" y="107823"/>
                </a:lnTo>
                <a:lnTo>
                  <a:pt x="32511" y="110236"/>
                </a:lnTo>
                <a:lnTo>
                  <a:pt x="24764" y="110236"/>
                </a:lnTo>
                <a:lnTo>
                  <a:pt x="19303" y="110236"/>
                </a:lnTo>
                <a:lnTo>
                  <a:pt x="2793" y="93217"/>
                </a:lnTo>
                <a:lnTo>
                  <a:pt x="888" y="88011"/>
                </a:lnTo>
                <a:lnTo>
                  <a:pt x="0" y="82295"/>
                </a:lnTo>
                <a:lnTo>
                  <a:pt x="0" y="76200"/>
                </a:lnTo>
                <a:lnTo>
                  <a:pt x="7620" y="38353"/>
                </a:lnTo>
                <a:lnTo>
                  <a:pt x="35677" y="5732"/>
                </a:lnTo>
                <a:lnTo>
                  <a:pt x="50865" y="640"/>
                </a:lnTo>
                <a:lnTo>
                  <a:pt x="5905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903464" y="1615439"/>
            <a:ext cx="172948" cy="1714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918068" y="1635505"/>
            <a:ext cx="153670" cy="152400"/>
          </a:xfrm>
          <a:custGeom>
            <a:avLst/>
            <a:gdLst/>
            <a:ahLst/>
            <a:cxnLst/>
            <a:rect l="l" t="t" r="r" b="b"/>
            <a:pathLst>
              <a:path w="153670" h="152400">
                <a:moveTo>
                  <a:pt x="73913" y="0"/>
                </a:moveTo>
                <a:lnTo>
                  <a:pt x="29336" y="0"/>
                </a:lnTo>
                <a:lnTo>
                  <a:pt x="28066" y="5461"/>
                </a:lnTo>
                <a:lnTo>
                  <a:pt x="31876" y="5588"/>
                </a:lnTo>
                <a:lnTo>
                  <a:pt x="34671" y="6477"/>
                </a:lnTo>
                <a:lnTo>
                  <a:pt x="36322" y="7874"/>
                </a:lnTo>
                <a:lnTo>
                  <a:pt x="38100" y="9144"/>
                </a:lnTo>
                <a:lnTo>
                  <a:pt x="38988" y="11684"/>
                </a:lnTo>
                <a:lnTo>
                  <a:pt x="38988" y="17145"/>
                </a:lnTo>
                <a:lnTo>
                  <a:pt x="38734" y="19939"/>
                </a:lnTo>
                <a:lnTo>
                  <a:pt x="17525" y="118999"/>
                </a:lnTo>
                <a:lnTo>
                  <a:pt x="13766" y="134239"/>
                </a:lnTo>
                <a:lnTo>
                  <a:pt x="13080" y="136525"/>
                </a:lnTo>
                <a:lnTo>
                  <a:pt x="12191" y="138684"/>
                </a:lnTo>
                <a:lnTo>
                  <a:pt x="11112" y="140589"/>
                </a:lnTo>
                <a:lnTo>
                  <a:pt x="10286" y="142240"/>
                </a:lnTo>
                <a:lnTo>
                  <a:pt x="9016" y="143637"/>
                </a:lnTo>
                <a:lnTo>
                  <a:pt x="6223" y="145669"/>
                </a:lnTo>
                <a:lnTo>
                  <a:pt x="4063" y="146431"/>
                </a:lnTo>
                <a:lnTo>
                  <a:pt x="1270" y="146812"/>
                </a:lnTo>
                <a:lnTo>
                  <a:pt x="0" y="152273"/>
                </a:lnTo>
                <a:lnTo>
                  <a:pt x="44703" y="152273"/>
                </a:lnTo>
                <a:lnTo>
                  <a:pt x="45847" y="146812"/>
                </a:lnTo>
                <a:lnTo>
                  <a:pt x="41528" y="146431"/>
                </a:lnTo>
                <a:lnTo>
                  <a:pt x="38734" y="145542"/>
                </a:lnTo>
                <a:lnTo>
                  <a:pt x="35686" y="142748"/>
                </a:lnTo>
                <a:lnTo>
                  <a:pt x="34967" y="140589"/>
                </a:lnTo>
                <a:lnTo>
                  <a:pt x="35051" y="132842"/>
                </a:lnTo>
                <a:lnTo>
                  <a:pt x="35178" y="131445"/>
                </a:lnTo>
                <a:lnTo>
                  <a:pt x="36449" y="123571"/>
                </a:lnTo>
                <a:lnTo>
                  <a:pt x="37337" y="119888"/>
                </a:lnTo>
                <a:lnTo>
                  <a:pt x="46608" y="77597"/>
                </a:lnTo>
                <a:lnTo>
                  <a:pt x="126457" y="77597"/>
                </a:lnTo>
                <a:lnTo>
                  <a:pt x="128707" y="67437"/>
                </a:lnTo>
                <a:lnTo>
                  <a:pt x="48767" y="67437"/>
                </a:lnTo>
                <a:lnTo>
                  <a:pt x="56414" y="33147"/>
                </a:lnTo>
                <a:lnTo>
                  <a:pt x="63373" y="10795"/>
                </a:lnTo>
                <a:lnTo>
                  <a:pt x="64261" y="9271"/>
                </a:lnTo>
                <a:lnTo>
                  <a:pt x="65404" y="8128"/>
                </a:lnTo>
                <a:lnTo>
                  <a:pt x="66675" y="7493"/>
                </a:lnTo>
                <a:lnTo>
                  <a:pt x="67817" y="6731"/>
                </a:lnTo>
                <a:lnTo>
                  <a:pt x="69850" y="5969"/>
                </a:lnTo>
                <a:lnTo>
                  <a:pt x="72644" y="5461"/>
                </a:lnTo>
                <a:lnTo>
                  <a:pt x="73913" y="0"/>
                </a:lnTo>
                <a:close/>
              </a:path>
              <a:path w="153670" h="152400">
                <a:moveTo>
                  <a:pt x="126457" y="77597"/>
                </a:moveTo>
                <a:lnTo>
                  <a:pt x="106552" y="77597"/>
                </a:lnTo>
                <a:lnTo>
                  <a:pt x="97408" y="118999"/>
                </a:lnTo>
                <a:lnTo>
                  <a:pt x="95757" y="126365"/>
                </a:lnTo>
                <a:lnTo>
                  <a:pt x="87375" y="144653"/>
                </a:lnTo>
                <a:lnTo>
                  <a:pt x="85978" y="145669"/>
                </a:lnTo>
                <a:lnTo>
                  <a:pt x="83947" y="146431"/>
                </a:lnTo>
                <a:lnTo>
                  <a:pt x="81025" y="146812"/>
                </a:lnTo>
                <a:lnTo>
                  <a:pt x="79882" y="152273"/>
                </a:lnTo>
                <a:lnTo>
                  <a:pt x="124459" y="152273"/>
                </a:lnTo>
                <a:lnTo>
                  <a:pt x="125729" y="146812"/>
                </a:lnTo>
                <a:lnTo>
                  <a:pt x="121792" y="146558"/>
                </a:lnTo>
                <a:lnTo>
                  <a:pt x="118999" y="145669"/>
                </a:lnTo>
                <a:lnTo>
                  <a:pt x="115570" y="143002"/>
                </a:lnTo>
                <a:lnTo>
                  <a:pt x="114807" y="140589"/>
                </a:lnTo>
                <a:lnTo>
                  <a:pt x="114934" y="132842"/>
                </a:lnTo>
                <a:lnTo>
                  <a:pt x="115188" y="130302"/>
                </a:lnTo>
                <a:lnTo>
                  <a:pt x="115570" y="127762"/>
                </a:lnTo>
                <a:lnTo>
                  <a:pt x="116204" y="124206"/>
                </a:lnTo>
                <a:lnTo>
                  <a:pt x="117094" y="119888"/>
                </a:lnTo>
                <a:lnTo>
                  <a:pt x="126457" y="77597"/>
                </a:lnTo>
                <a:close/>
              </a:path>
              <a:path w="153670" h="152400">
                <a:moveTo>
                  <a:pt x="153670" y="0"/>
                </a:moveTo>
                <a:lnTo>
                  <a:pt x="109092" y="0"/>
                </a:lnTo>
                <a:lnTo>
                  <a:pt x="107823" y="5461"/>
                </a:lnTo>
                <a:lnTo>
                  <a:pt x="111632" y="5588"/>
                </a:lnTo>
                <a:lnTo>
                  <a:pt x="114426" y="6477"/>
                </a:lnTo>
                <a:lnTo>
                  <a:pt x="116204" y="7874"/>
                </a:lnTo>
                <a:lnTo>
                  <a:pt x="117982" y="9144"/>
                </a:lnTo>
                <a:lnTo>
                  <a:pt x="118745" y="11684"/>
                </a:lnTo>
                <a:lnTo>
                  <a:pt x="118745" y="17145"/>
                </a:lnTo>
                <a:lnTo>
                  <a:pt x="118490" y="19939"/>
                </a:lnTo>
                <a:lnTo>
                  <a:pt x="108711" y="67437"/>
                </a:lnTo>
                <a:lnTo>
                  <a:pt x="128707" y="67437"/>
                </a:lnTo>
                <a:lnTo>
                  <a:pt x="136297" y="33147"/>
                </a:lnTo>
                <a:lnTo>
                  <a:pt x="137795" y="26035"/>
                </a:lnTo>
                <a:lnTo>
                  <a:pt x="139064" y="20955"/>
                </a:lnTo>
                <a:lnTo>
                  <a:pt x="146430" y="7493"/>
                </a:lnTo>
                <a:lnTo>
                  <a:pt x="147700" y="6731"/>
                </a:lnTo>
                <a:lnTo>
                  <a:pt x="149732" y="5969"/>
                </a:lnTo>
                <a:lnTo>
                  <a:pt x="152526" y="5461"/>
                </a:lnTo>
                <a:lnTo>
                  <a:pt x="15367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918068" y="1635505"/>
            <a:ext cx="153670" cy="152400"/>
          </a:xfrm>
          <a:custGeom>
            <a:avLst/>
            <a:gdLst/>
            <a:ahLst/>
            <a:cxnLst/>
            <a:rect l="l" t="t" r="r" b="b"/>
            <a:pathLst>
              <a:path w="153670" h="152400">
                <a:moveTo>
                  <a:pt x="29336" y="0"/>
                </a:moveTo>
                <a:lnTo>
                  <a:pt x="73913" y="0"/>
                </a:lnTo>
                <a:lnTo>
                  <a:pt x="72644" y="5461"/>
                </a:lnTo>
                <a:lnTo>
                  <a:pt x="69850" y="5969"/>
                </a:lnTo>
                <a:lnTo>
                  <a:pt x="67817" y="6731"/>
                </a:lnTo>
                <a:lnTo>
                  <a:pt x="66675" y="7493"/>
                </a:lnTo>
                <a:lnTo>
                  <a:pt x="65404" y="8128"/>
                </a:lnTo>
                <a:lnTo>
                  <a:pt x="64261" y="9271"/>
                </a:lnTo>
                <a:lnTo>
                  <a:pt x="63373" y="10795"/>
                </a:lnTo>
                <a:lnTo>
                  <a:pt x="62356" y="12319"/>
                </a:lnTo>
                <a:lnTo>
                  <a:pt x="61340" y="14605"/>
                </a:lnTo>
                <a:lnTo>
                  <a:pt x="60325" y="17780"/>
                </a:lnTo>
                <a:lnTo>
                  <a:pt x="59308" y="20955"/>
                </a:lnTo>
                <a:lnTo>
                  <a:pt x="57911" y="26035"/>
                </a:lnTo>
                <a:lnTo>
                  <a:pt x="56387" y="33274"/>
                </a:lnTo>
                <a:lnTo>
                  <a:pt x="48767" y="67437"/>
                </a:lnTo>
                <a:lnTo>
                  <a:pt x="108711" y="67437"/>
                </a:lnTo>
                <a:lnTo>
                  <a:pt x="116966" y="30099"/>
                </a:lnTo>
                <a:lnTo>
                  <a:pt x="118745" y="17145"/>
                </a:lnTo>
                <a:lnTo>
                  <a:pt x="118745" y="15113"/>
                </a:lnTo>
                <a:lnTo>
                  <a:pt x="118745" y="11684"/>
                </a:lnTo>
                <a:lnTo>
                  <a:pt x="117982" y="9144"/>
                </a:lnTo>
                <a:lnTo>
                  <a:pt x="116204" y="7874"/>
                </a:lnTo>
                <a:lnTo>
                  <a:pt x="114426" y="6477"/>
                </a:lnTo>
                <a:lnTo>
                  <a:pt x="111632" y="5588"/>
                </a:lnTo>
                <a:lnTo>
                  <a:pt x="107823" y="5461"/>
                </a:lnTo>
                <a:lnTo>
                  <a:pt x="109092" y="0"/>
                </a:lnTo>
                <a:lnTo>
                  <a:pt x="153670" y="0"/>
                </a:lnTo>
                <a:lnTo>
                  <a:pt x="152526" y="5461"/>
                </a:lnTo>
                <a:lnTo>
                  <a:pt x="149732" y="5969"/>
                </a:lnTo>
                <a:lnTo>
                  <a:pt x="147700" y="6731"/>
                </a:lnTo>
                <a:lnTo>
                  <a:pt x="146430" y="7493"/>
                </a:lnTo>
                <a:lnTo>
                  <a:pt x="145160" y="8128"/>
                </a:lnTo>
                <a:lnTo>
                  <a:pt x="144145" y="9271"/>
                </a:lnTo>
                <a:lnTo>
                  <a:pt x="143128" y="10795"/>
                </a:lnTo>
                <a:lnTo>
                  <a:pt x="142112" y="12319"/>
                </a:lnTo>
                <a:lnTo>
                  <a:pt x="141097" y="14605"/>
                </a:lnTo>
                <a:lnTo>
                  <a:pt x="140080" y="17780"/>
                </a:lnTo>
                <a:lnTo>
                  <a:pt x="139064" y="20955"/>
                </a:lnTo>
                <a:lnTo>
                  <a:pt x="137795" y="26035"/>
                </a:lnTo>
                <a:lnTo>
                  <a:pt x="136271" y="33274"/>
                </a:lnTo>
                <a:lnTo>
                  <a:pt x="117094" y="119888"/>
                </a:lnTo>
                <a:lnTo>
                  <a:pt x="116204" y="124206"/>
                </a:lnTo>
                <a:lnTo>
                  <a:pt x="115570" y="127762"/>
                </a:lnTo>
                <a:lnTo>
                  <a:pt x="115188" y="130302"/>
                </a:lnTo>
                <a:lnTo>
                  <a:pt x="114934" y="132842"/>
                </a:lnTo>
                <a:lnTo>
                  <a:pt x="114807" y="135128"/>
                </a:lnTo>
                <a:lnTo>
                  <a:pt x="114807" y="137287"/>
                </a:lnTo>
                <a:lnTo>
                  <a:pt x="114807" y="140589"/>
                </a:lnTo>
                <a:lnTo>
                  <a:pt x="125729" y="146812"/>
                </a:lnTo>
                <a:lnTo>
                  <a:pt x="124459" y="152273"/>
                </a:lnTo>
                <a:lnTo>
                  <a:pt x="79882" y="152273"/>
                </a:lnTo>
                <a:lnTo>
                  <a:pt x="81025" y="146812"/>
                </a:lnTo>
                <a:lnTo>
                  <a:pt x="83947" y="146431"/>
                </a:lnTo>
                <a:lnTo>
                  <a:pt x="85978" y="145669"/>
                </a:lnTo>
                <a:lnTo>
                  <a:pt x="87375" y="144653"/>
                </a:lnTo>
                <a:lnTo>
                  <a:pt x="88900" y="143637"/>
                </a:lnTo>
                <a:lnTo>
                  <a:pt x="90042" y="142240"/>
                </a:lnTo>
                <a:lnTo>
                  <a:pt x="106552" y="77597"/>
                </a:lnTo>
                <a:lnTo>
                  <a:pt x="46608" y="77597"/>
                </a:lnTo>
                <a:lnTo>
                  <a:pt x="37337" y="119888"/>
                </a:lnTo>
                <a:lnTo>
                  <a:pt x="36449" y="123571"/>
                </a:lnTo>
                <a:lnTo>
                  <a:pt x="35940" y="126619"/>
                </a:lnTo>
                <a:lnTo>
                  <a:pt x="35559" y="129032"/>
                </a:lnTo>
                <a:lnTo>
                  <a:pt x="35178" y="131445"/>
                </a:lnTo>
                <a:lnTo>
                  <a:pt x="34925" y="134239"/>
                </a:lnTo>
                <a:lnTo>
                  <a:pt x="34925" y="137287"/>
                </a:lnTo>
                <a:lnTo>
                  <a:pt x="34925" y="140462"/>
                </a:lnTo>
                <a:lnTo>
                  <a:pt x="35686" y="142748"/>
                </a:lnTo>
                <a:lnTo>
                  <a:pt x="37210" y="144145"/>
                </a:lnTo>
                <a:lnTo>
                  <a:pt x="38734" y="145542"/>
                </a:lnTo>
                <a:lnTo>
                  <a:pt x="41528" y="146431"/>
                </a:lnTo>
                <a:lnTo>
                  <a:pt x="45847" y="146812"/>
                </a:lnTo>
                <a:lnTo>
                  <a:pt x="44703" y="152273"/>
                </a:lnTo>
                <a:lnTo>
                  <a:pt x="0" y="152273"/>
                </a:lnTo>
                <a:lnTo>
                  <a:pt x="1270" y="146812"/>
                </a:lnTo>
                <a:lnTo>
                  <a:pt x="4063" y="146431"/>
                </a:lnTo>
                <a:lnTo>
                  <a:pt x="6223" y="145669"/>
                </a:lnTo>
                <a:lnTo>
                  <a:pt x="7620" y="144653"/>
                </a:lnTo>
                <a:lnTo>
                  <a:pt x="9016" y="143637"/>
                </a:lnTo>
                <a:lnTo>
                  <a:pt x="10286" y="142240"/>
                </a:lnTo>
                <a:lnTo>
                  <a:pt x="11175" y="140462"/>
                </a:lnTo>
                <a:lnTo>
                  <a:pt x="12191" y="138684"/>
                </a:lnTo>
                <a:lnTo>
                  <a:pt x="13080" y="136525"/>
                </a:lnTo>
                <a:lnTo>
                  <a:pt x="13842" y="133985"/>
                </a:lnTo>
                <a:lnTo>
                  <a:pt x="14731" y="131445"/>
                </a:lnTo>
                <a:lnTo>
                  <a:pt x="36575" y="33147"/>
                </a:lnTo>
                <a:lnTo>
                  <a:pt x="38226" y="23368"/>
                </a:lnTo>
                <a:lnTo>
                  <a:pt x="38734" y="19939"/>
                </a:lnTo>
                <a:lnTo>
                  <a:pt x="38988" y="17145"/>
                </a:lnTo>
                <a:lnTo>
                  <a:pt x="38988" y="15113"/>
                </a:lnTo>
                <a:lnTo>
                  <a:pt x="38988" y="11684"/>
                </a:lnTo>
                <a:lnTo>
                  <a:pt x="38100" y="9144"/>
                </a:lnTo>
                <a:lnTo>
                  <a:pt x="36322" y="7874"/>
                </a:lnTo>
                <a:lnTo>
                  <a:pt x="34671" y="6477"/>
                </a:lnTo>
                <a:lnTo>
                  <a:pt x="31876" y="5588"/>
                </a:lnTo>
                <a:lnTo>
                  <a:pt x="28066" y="5461"/>
                </a:lnTo>
                <a:lnTo>
                  <a:pt x="2933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089392" y="1598663"/>
            <a:ext cx="416826" cy="2293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103996" y="1617344"/>
            <a:ext cx="398145" cy="212090"/>
          </a:xfrm>
          <a:custGeom>
            <a:avLst/>
            <a:gdLst/>
            <a:ahLst/>
            <a:cxnLst/>
            <a:rect l="l" t="t" r="r" b="b"/>
            <a:pathLst>
              <a:path w="398145" h="212089">
                <a:moveTo>
                  <a:pt x="330073" y="0"/>
                </a:moveTo>
                <a:lnTo>
                  <a:pt x="327151" y="8635"/>
                </a:lnTo>
                <a:lnTo>
                  <a:pt x="339365" y="13946"/>
                </a:lnTo>
                <a:lnTo>
                  <a:pt x="349900" y="21304"/>
                </a:lnTo>
                <a:lnTo>
                  <a:pt x="371314" y="55449"/>
                </a:lnTo>
                <a:lnTo>
                  <a:pt x="378332" y="104901"/>
                </a:lnTo>
                <a:lnTo>
                  <a:pt x="377547" y="123571"/>
                </a:lnTo>
                <a:lnTo>
                  <a:pt x="365759" y="169290"/>
                </a:lnTo>
                <a:lnTo>
                  <a:pt x="339506" y="197865"/>
                </a:lnTo>
                <a:lnTo>
                  <a:pt x="327405" y="203200"/>
                </a:lnTo>
                <a:lnTo>
                  <a:pt x="330073" y="211835"/>
                </a:lnTo>
                <a:lnTo>
                  <a:pt x="370542" y="187725"/>
                </a:lnTo>
                <a:lnTo>
                  <a:pt x="393271" y="143382"/>
                </a:lnTo>
                <a:lnTo>
                  <a:pt x="397636" y="105917"/>
                </a:lnTo>
                <a:lnTo>
                  <a:pt x="396541" y="86538"/>
                </a:lnTo>
                <a:lnTo>
                  <a:pt x="380110" y="37210"/>
                </a:lnTo>
                <a:lnTo>
                  <a:pt x="345428" y="5546"/>
                </a:lnTo>
                <a:lnTo>
                  <a:pt x="330073" y="0"/>
                </a:lnTo>
                <a:close/>
              </a:path>
              <a:path w="398145" h="212089">
                <a:moveTo>
                  <a:pt x="67563" y="0"/>
                </a:moveTo>
                <a:lnTo>
                  <a:pt x="27219" y="24163"/>
                </a:lnTo>
                <a:lnTo>
                  <a:pt x="4381" y="68611"/>
                </a:lnTo>
                <a:lnTo>
                  <a:pt x="0" y="105917"/>
                </a:lnTo>
                <a:lnTo>
                  <a:pt x="1093" y="125424"/>
                </a:lnTo>
                <a:lnTo>
                  <a:pt x="17399" y="174751"/>
                </a:lnTo>
                <a:lnTo>
                  <a:pt x="52153" y="206291"/>
                </a:lnTo>
                <a:lnTo>
                  <a:pt x="67563" y="211835"/>
                </a:lnTo>
                <a:lnTo>
                  <a:pt x="70230" y="203200"/>
                </a:lnTo>
                <a:lnTo>
                  <a:pt x="58183" y="197865"/>
                </a:lnTo>
                <a:lnTo>
                  <a:pt x="47767" y="190436"/>
                </a:lnTo>
                <a:lnTo>
                  <a:pt x="26376" y="155765"/>
                </a:lnTo>
                <a:lnTo>
                  <a:pt x="19303" y="104901"/>
                </a:lnTo>
                <a:lnTo>
                  <a:pt x="20089" y="86830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1" y="8635"/>
                </a:lnTo>
                <a:lnTo>
                  <a:pt x="6756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431148" y="1617344"/>
            <a:ext cx="70485" cy="212090"/>
          </a:xfrm>
          <a:custGeom>
            <a:avLst/>
            <a:gdLst/>
            <a:ahLst/>
            <a:cxnLst/>
            <a:rect l="l" t="t" r="r" b="b"/>
            <a:pathLst>
              <a:path w="70484" h="212089">
                <a:moveTo>
                  <a:pt x="2921" y="0"/>
                </a:moveTo>
                <a:lnTo>
                  <a:pt x="43318" y="24163"/>
                </a:lnTo>
                <a:lnTo>
                  <a:pt x="66103" y="68611"/>
                </a:lnTo>
                <a:lnTo>
                  <a:pt x="70484" y="105917"/>
                </a:lnTo>
                <a:lnTo>
                  <a:pt x="69391" y="125424"/>
                </a:lnTo>
                <a:lnTo>
                  <a:pt x="53085" y="174751"/>
                </a:lnTo>
                <a:lnTo>
                  <a:pt x="18331" y="206291"/>
                </a:lnTo>
                <a:lnTo>
                  <a:pt x="2921" y="211835"/>
                </a:lnTo>
                <a:lnTo>
                  <a:pt x="253" y="203200"/>
                </a:lnTo>
                <a:lnTo>
                  <a:pt x="12354" y="197865"/>
                </a:lnTo>
                <a:lnTo>
                  <a:pt x="22764" y="190436"/>
                </a:lnTo>
                <a:lnTo>
                  <a:pt x="44108" y="155765"/>
                </a:lnTo>
                <a:lnTo>
                  <a:pt x="51180" y="104901"/>
                </a:lnTo>
                <a:lnTo>
                  <a:pt x="50397" y="86830"/>
                </a:lnTo>
                <a:lnTo>
                  <a:pt x="38734" y="42163"/>
                </a:lnTo>
                <a:lnTo>
                  <a:pt x="12213" y="13946"/>
                </a:lnTo>
                <a:lnTo>
                  <a:pt x="0" y="8635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103996" y="1617344"/>
            <a:ext cx="71120" cy="212090"/>
          </a:xfrm>
          <a:custGeom>
            <a:avLst/>
            <a:gdLst/>
            <a:ahLst/>
            <a:cxnLst/>
            <a:rect l="l" t="t" r="r" b="b"/>
            <a:pathLst>
              <a:path w="71120" h="212089">
                <a:moveTo>
                  <a:pt x="67563" y="0"/>
                </a:moveTo>
                <a:lnTo>
                  <a:pt x="70611" y="8635"/>
                </a:lnTo>
                <a:lnTo>
                  <a:pt x="58398" y="13946"/>
                </a:lnTo>
                <a:lnTo>
                  <a:pt x="47863" y="21304"/>
                </a:lnTo>
                <a:lnTo>
                  <a:pt x="26376" y="55449"/>
                </a:lnTo>
                <a:lnTo>
                  <a:pt x="19303" y="104901"/>
                </a:lnTo>
                <a:lnTo>
                  <a:pt x="20089" y="123571"/>
                </a:lnTo>
                <a:lnTo>
                  <a:pt x="31876" y="169290"/>
                </a:lnTo>
                <a:lnTo>
                  <a:pt x="58183" y="197865"/>
                </a:lnTo>
                <a:lnTo>
                  <a:pt x="70230" y="203200"/>
                </a:lnTo>
                <a:lnTo>
                  <a:pt x="67563" y="211835"/>
                </a:lnTo>
                <a:lnTo>
                  <a:pt x="27094" y="187725"/>
                </a:lnTo>
                <a:lnTo>
                  <a:pt x="4365" y="143382"/>
                </a:lnTo>
                <a:lnTo>
                  <a:pt x="0" y="105917"/>
                </a:lnTo>
                <a:lnTo>
                  <a:pt x="1095" y="86538"/>
                </a:lnTo>
                <a:lnTo>
                  <a:pt x="17525" y="37210"/>
                </a:lnTo>
                <a:lnTo>
                  <a:pt x="52226" y="5546"/>
                </a:lnTo>
                <a:lnTo>
                  <a:pt x="6756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164068" y="1613941"/>
            <a:ext cx="151663" cy="1729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178545" y="1633727"/>
            <a:ext cx="133985" cy="154305"/>
          </a:xfrm>
          <a:custGeom>
            <a:avLst/>
            <a:gdLst/>
            <a:ahLst/>
            <a:cxnLst/>
            <a:rect l="l" t="t" r="r" b="b"/>
            <a:pathLst>
              <a:path w="133984" h="154305">
                <a:moveTo>
                  <a:pt x="112395" y="0"/>
                </a:moveTo>
                <a:lnTo>
                  <a:pt x="95503" y="0"/>
                </a:lnTo>
                <a:lnTo>
                  <a:pt x="19811" y="130810"/>
                </a:lnTo>
                <a:lnTo>
                  <a:pt x="16509" y="135889"/>
                </a:lnTo>
                <a:lnTo>
                  <a:pt x="14224" y="138937"/>
                </a:lnTo>
                <a:lnTo>
                  <a:pt x="11937" y="142112"/>
                </a:lnTo>
                <a:lnTo>
                  <a:pt x="9778" y="144399"/>
                </a:lnTo>
                <a:lnTo>
                  <a:pt x="5714" y="147447"/>
                </a:lnTo>
                <a:lnTo>
                  <a:pt x="3555" y="148336"/>
                </a:lnTo>
                <a:lnTo>
                  <a:pt x="1143" y="148589"/>
                </a:lnTo>
                <a:lnTo>
                  <a:pt x="0" y="154050"/>
                </a:lnTo>
                <a:lnTo>
                  <a:pt x="45593" y="154050"/>
                </a:lnTo>
                <a:lnTo>
                  <a:pt x="46862" y="148589"/>
                </a:lnTo>
                <a:lnTo>
                  <a:pt x="39370" y="147447"/>
                </a:lnTo>
                <a:lnTo>
                  <a:pt x="35559" y="143763"/>
                </a:lnTo>
                <a:lnTo>
                  <a:pt x="35559" y="134620"/>
                </a:lnTo>
                <a:lnTo>
                  <a:pt x="36195" y="131445"/>
                </a:lnTo>
                <a:lnTo>
                  <a:pt x="37592" y="127762"/>
                </a:lnTo>
                <a:lnTo>
                  <a:pt x="38861" y="124079"/>
                </a:lnTo>
                <a:lnTo>
                  <a:pt x="41021" y="119634"/>
                </a:lnTo>
                <a:lnTo>
                  <a:pt x="50037" y="103505"/>
                </a:lnTo>
                <a:lnTo>
                  <a:pt x="119053" y="103505"/>
                </a:lnTo>
                <a:lnTo>
                  <a:pt x="118432" y="93852"/>
                </a:lnTo>
                <a:lnTo>
                  <a:pt x="55118" y="93852"/>
                </a:lnTo>
                <a:lnTo>
                  <a:pt x="94869" y="23495"/>
                </a:lnTo>
                <a:lnTo>
                  <a:pt x="113906" y="23495"/>
                </a:lnTo>
                <a:lnTo>
                  <a:pt x="112395" y="0"/>
                </a:lnTo>
                <a:close/>
              </a:path>
              <a:path w="133984" h="154305">
                <a:moveTo>
                  <a:pt x="119053" y="103505"/>
                </a:moveTo>
                <a:lnTo>
                  <a:pt x="99186" y="103505"/>
                </a:lnTo>
                <a:lnTo>
                  <a:pt x="99949" y="117983"/>
                </a:lnTo>
                <a:lnTo>
                  <a:pt x="100202" y="121412"/>
                </a:lnTo>
                <a:lnTo>
                  <a:pt x="100329" y="135127"/>
                </a:lnTo>
                <a:lnTo>
                  <a:pt x="99186" y="140462"/>
                </a:lnTo>
                <a:lnTo>
                  <a:pt x="94869" y="146558"/>
                </a:lnTo>
                <a:lnTo>
                  <a:pt x="91694" y="148209"/>
                </a:lnTo>
                <a:lnTo>
                  <a:pt x="87249" y="148589"/>
                </a:lnTo>
                <a:lnTo>
                  <a:pt x="85978" y="154050"/>
                </a:lnTo>
                <a:lnTo>
                  <a:pt x="132460" y="154050"/>
                </a:lnTo>
                <a:lnTo>
                  <a:pt x="133730" y="148589"/>
                </a:lnTo>
                <a:lnTo>
                  <a:pt x="130428" y="148209"/>
                </a:lnTo>
                <a:lnTo>
                  <a:pt x="128015" y="147193"/>
                </a:lnTo>
                <a:lnTo>
                  <a:pt x="126364" y="145542"/>
                </a:lnTo>
                <a:lnTo>
                  <a:pt x="124713" y="144018"/>
                </a:lnTo>
                <a:lnTo>
                  <a:pt x="123317" y="141477"/>
                </a:lnTo>
                <a:lnTo>
                  <a:pt x="122427" y="138175"/>
                </a:lnTo>
                <a:lnTo>
                  <a:pt x="121490" y="135127"/>
                </a:lnTo>
                <a:lnTo>
                  <a:pt x="121376" y="134620"/>
                </a:lnTo>
                <a:lnTo>
                  <a:pt x="120776" y="130301"/>
                </a:lnTo>
                <a:lnTo>
                  <a:pt x="119053" y="103505"/>
                </a:lnTo>
                <a:close/>
              </a:path>
              <a:path w="133984" h="154305">
                <a:moveTo>
                  <a:pt x="113906" y="23495"/>
                </a:moveTo>
                <a:lnTo>
                  <a:pt x="96011" y="23495"/>
                </a:lnTo>
                <a:lnTo>
                  <a:pt x="96138" y="32131"/>
                </a:lnTo>
                <a:lnTo>
                  <a:pt x="96393" y="46862"/>
                </a:lnTo>
                <a:lnTo>
                  <a:pt x="96647" y="52959"/>
                </a:lnTo>
                <a:lnTo>
                  <a:pt x="98805" y="93852"/>
                </a:lnTo>
                <a:lnTo>
                  <a:pt x="118432" y="93852"/>
                </a:lnTo>
                <a:lnTo>
                  <a:pt x="113906" y="2349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233664" y="1657223"/>
            <a:ext cx="43815" cy="70485"/>
          </a:xfrm>
          <a:custGeom>
            <a:avLst/>
            <a:gdLst/>
            <a:ahLst/>
            <a:cxnLst/>
            <a:rect l="l" t="t" r="r" b="b"/>
            <a:pathLst>
              <a:path w="43815" h="70485">
                <a:moveTo>
                  <a:pt x="39750" y="0"/>
                </a:moveTo>
                <a:lnTo>
                  <a:pt x="0" y="70357"/>
                </a:lnTo>
                <a:lnTo>
                  <a:pt x="43687" y="70357"/>
                </a:lnTo>
                <a:lnTo>
                  <a:pt x="41782" y="34416"/>
                </a:lnTo>
                <a:lnTo>
                  <a:pt x="41528" y="29463"/>
                </a:lnTo>
                <a:lnTo>
                  <a:pt x="41275" y="23367"/>
                </a:lnTo>
                <a:lnTo>
                  <a:pt x="41147" y="16001"/>
                </a:lnTo>
                <a:lnTo>
                  <a:pt x="41020" y="8636"/>
                </a:lnTo>
                <a:lnTo>
                  <a:pt x="40893" y="3301"/>
                </a:lnTo>
                <a:lnTo>
                  <a:pt x="40893" y="0"/>
                </a:lnTo>
                <a:lnTo>
                  <a:pt x="3975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178545" y="1633727"/>
            <a:ext cx="133985" cy="154305"/>
          </a:xfrm>
          <a:custGeom>
            <a:avLst/>
            <a:gdLst/>
            <a:ahLst/>
            <a:cxnLst/>
            <a:rect l="l" t="t" r="r" b="b"/>
            <a:pathLst>
              <a:path w="133984" h="154305">
                <a:moveTo>
                  <a:pt x="95503" y="0"/>
                </a:moveTo>
                <a:lnTo>
                  <a:pt x="112395" y="0"/>
                </a:lnTo>
                <a:lnTo>
                  <a:pt x="120396" y="124460"/>
                </a:lnTo>
                <a:lnTo>
                  <a:pt x="120776" y="130301"/>
                </a:lnTo>
                <a:lnTo>
                  <a:pt x="121411" y="134874"/>
                </a:lnTo>
                <a:lnTo>
                  <a:pt x="122427" y="138175"/>
                </a:lnTo>
                <a:lnTo>
                  <a:pt x="123317" y="141477"/>
                </a:lnTo>
                <a:lnTo>
                  <a:pt x="124713" y="144018"/>
                </a:lnTo>
                <a:lnTo>
                  <a:pt x="126364" y="145542"/>
                </a:lnTo>
                <a:lnTo>
                  <a:pt x="128015" y="147193"/>
                </a:lnTo>
                <a:lnTo>
                  <a:pt x="130428" y="148209"/>
                </a:lnTo>
                <a:lnTo>
                  <a:pt x="133730" y="148589"/>
                </a:lnTo>
                <a:lnTo>
                  <a:pt x="132460" y="154050"/>
                </a:lnTo>
                <a:lnTo>
                  <a:pt x="85978" y="154050"/>
                </a:lnTo>
                <a:lnTo>
                  <a:pt x="87249" y="148589"/>
                </a:lnTo>
                <a:lnTo>
                  <a:pt x="91694" y="148209"/>
                </a:lnTo>
                <a:lnTo>
                  <a:pt x="94869" y="146558"/>
                </a:lnTo>
                <a:lnTo>
                  <a:pt x="97027" y="143510"/>
                </a:lnTo>
                <a:lnTo>
                  <a:pt x="99186" y="140462"/>
                </a:lnTo>
                <a:lnTo>
                  <a:pt x="100329" y="135127"/>
                </a:lnTo>
                <a:lnTo>
                  <a:pt x="100329" y="127381"/>
                </a:lnTo>
                <a:lnTo>
                  <a:pt x="100329" y="124460"/>
                </a:lnTo>
                <a:lnTo>
                  <a:pt x="100202" y="121412"/>
                </a:lnTo>
                <a:lnTo>
                  <a:pt x="99949" y="117983"/>
                </a:lnTo>
                <a:lnTo>
                  <a:pt x="99186" y="103505"/>
                </a:lnTo>
                <a:lnTo>
                  <a:pt x="50037" y="103505"/>
                </a:lnTo>
                <a:lnTo>
                  <a:pt x="43942" y="114426"/>
                </a:lnTo>
                <a:lnTo>
                  <a:pt x="41021" y="119634"/>
                </a:lnTo>
                <a:lnTo>
                  <a:pt x="38861" y="124079"/>
                </a:lnTo>
                <a:lnTo>
                  <a:pt x="37592" y="127762"/>
                </a:lnTo>
                <a:lnTo>
                  <a:pt x="36195" y="131445"/>
                </a:lnTo>
                <a:lnTo>
                  <a:pt x="35559" y="134620"/>
                </a:lnTo>
                <a:lnTo>
                  <a:pt x="35559" y="137413"/>
                </a:lnTo>
                <a:lnTo>
                  <a:pt x="35559" y="143763"/>
                </a:lnTo>
                <a:lnTo>
                  <a:pt x="39370" y="147447"/>
                </a:lnTo>
                <a:lnTo>
                  <a:pt x="46862" y="148589"/>
                </a:lnTo>
                <a:lnTo>
                  <a:pt x="45593" y="154050"/>
                </a:lnTo>
                <a:lnTo>
                  <a:pt x="0" y="154050"/>
                </a:lnTo>
                <a:lnTo>
                  <a:pt x="1143" y="148589"/>
                </a:lnTo>
                <a:lnTo>
                  <a:pt x="3555" y="148336"/>
                </a:lnTo>
                <a:lnTo>
                  <a:pt x="5714" y="147447"/>
                </a:lnTo>
                <a:lnTo>
                  <a:pt x="7747" y="145923"/>
                </a:lnTo>
                <a:lnTo>
                  <a:pt x="9778" y="144399"/>
                </a:lnTo>
                <a:lnTo>
                  <a:pt x="11937" y="142112"/>
                </a:lnTo>
                <a:lnTo>
                  <a:pt x="14224" y="138937"/>
                </a:lnTo>
                <a:lnTo>
                  <a:pt x="16509" y="135889"/>
                </a:lnTo>
                <a:lnTo>
                  <a:pt x="19811" y="130810"/>
                </a:lnTo>
                <a:lnTo>
                  <a:pt x="24002" y="123571"/>
                </a:lnTo>
                <a:lnTo>
                  <a:pt x="9550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313419" y="1732754"/>
            <a:ext cx="101379" cy="1013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328152" y="1751457"/>
            <a:ext cx="82550" cy="83820"/>
          </a:xfrm>
          <a:custGeom>
            <a:avLst/>
            <a:gdLst/>
            <a:ahLst/>
            <a:cxnLst/>
            <a:rect l="l" t="t" r="r" b="b"/>
            <a:pathLst>
              <a:path w="82550" h="83819">
                <a:moveTo>
                  <a:pt x="39116" y="11175"/>
                </a:moveTo>
                <a:lnTo>
                  <a:pt x="23114" y="11175"/>
                </a:lnTo>
                <a:lnTo>
                  <a:pt x="24447" y="12953"/>
                </a:lnTo>
                <a:lnTo>
                  <a:pt x="24547" y="19812"/>
                </a:lnTo>
                <a:lnTo>
                  <a:pt x="24256" y="22351"/>
                </a:lnTo>
                <a:lnTo>
                  <a:pt x="23875" y="24510"/>
                </a:lnTo>
                <a:lnTo>
                  <a:pt x="23368" y="27050"/>
                </a:lnTo>
                <a:lnTo>
                  <a:pt x="22605" y="30225"/>
                </a:lnTo>
                <a:lnTo>
                  <a:pt x="10287" y="83565"/>
                </a:lnTo>
                <a:lnTo>
                  <a:pt x="26416" y="83565"/>
                </a:lnTo>
                <a:lnTo>
                  <a:pt x="34671" y="44830"/>
                </a:lnTo>
                <a:lnTo>
                  <a:pt x="35305" y="42037"/>
                </a:lnTo>
                <a:lnTo>
                  <a:pt x="36195" y="39242"/>
                </a:lnTo>
                <a:lnTo>
                  <a:pt x="37465" y="36448"/>
                </a:lnTo>
                <a:lnTo>
                  <a:pt x="38607" y="33781"/>
                </a:lnTo>
                <a:lnTo>
                  <a:pt x="47069" y="21462"/>
                </a:lnTo>
                <a:lnTo>
                  <a:pt x="39116" y="21462"/>
                </a:lnTo>
                <a:lnTo>
                  <a:pt x="37973" y="20954"/>
                </a:lnTo>
                <a:lnTo>
                  <a:pt x="38734" y="19050"/>
                </a:lnTo>
                <a:lnTo>
                  <a:pt x="39116" y="16890"/>
                </a:lnTo>
                <a:lnTo>
                  <a:pt x="39116" y="11175"/>
                </a:lnTo>
                <a:close/>
              </a:path>
              <a:path w="82550" h="83819">
                <a:moveTo>
                  <a:pt x="73278" y="0"/>
                </a:moveTo>
                <a:lnTo>
                  <a:pt x="65786" y="0"/>
                </a:lnTo>
                <a:lnTo>
                  <a:pt x="60325" y="1777"/>
                </a:lnTo>
                <a:lnTo>
                  <a:pt x="55118" y="5206"/>
                </a:lnTo>
                <a:lnTo>
                  <a:pt x="49911" y="8762"/>
                </a:lnTo>
                <a:lnTo>
                  <a:pt x="44576" y="14096"/>
                </a:lnTo>
                <a:lnTo>
                  <a:pt x="39116" y="21462"/>
                </a:lnTo>
                <a:lnTo>
                  <a:pt x="47069" y="21462"/>
                </a:lnTo>
                <a:lnTo>
                  <a:pt x="48514" y="19812"/>
                </a:lnTo>
                <a:lnTo>
                  <a:pt x="50419" y="18033"/>
                </a:lnTo>
                <a:lnTo>
                  <a:pt x="60451" y="11810"/>
                </a:lnTo>
                <a:lnTo>
                  <a:pt x="80166" y="11810"/>
                </a:lnTo>
                <a:lnTo>
                  <a:pt x="82423" y="1142"/>
                </a:lnTo>
                <a:lnTo>
                  <a:pt x="75311" y="126"/>
                </a:lnTo>
                <a:lnTo>
                  <a:pt x="73278" y="0"/>
                </a:lnTo>
                <a:close/>
              </a:path>
              <a:path w="82550" h="83819">
                <a:moveTo>
                  <a:pt x="30479" y="0"/>
                </a:moveTo>
                <a:lnTo>
                  <a:pt x="24256" y="0"/>
                </a:lnTo>
                <a:lnTo>
                  <a:pt x="22098" y="380"/>
                </a:lnTo>
                <a:lnTo>
                  <a:pt x="20066" y="888"/>
                </a:lnTo>
                <a:lnTo>
                  <a:pt x="18033" y="1523"/>
                </a:lnTo>
                <a:lnTo>
                  <a:pt x="16001" y="2539"/>
                </a:lnTo>
                <a:lnTo>
                  <a:pt x="13970" y="3809"/>
                </a:lnTo>
                <a:lnTo>
                  <a:pt x="11811" y="5079"/>
                </a:lnTo>
                <a:lnTo>
                  <a:pt x="9651" y="6730"/>
                </a:lnTo>
                <a:lnTo>
                  <a:pt x="5206" y="10667"/>
                </a:lnTo>
                <a:lnTo>
                  <a:pt x="2545" y="13207"/>
                </a:lnTo>
                <a:lnTo>
                  <a:pt x="0" y="15875"/>
                </a:lnTo>
                <a:lnTo>
                  <a:pt x="5588" y="21208"/>
                </a:lnTo>
                <a:lnTo>
                  <a:pt x="7239" y="19430"/>
                </a:lnTo>
                <a:lnTo>
                  <a:pt x="8763" y="18033"/>
                </a:lnTo>
                <a:lnTo>
                  <a:pt x="11302" y="15493"/>
                </a:lnTo>
                <a:lnTo>
                  <a:pt x="12573" y="14477"/>
                </a:lnTo>
                <a:lnTo>
                  <a:pt x="13589" y="13588"/>
                </a:lnTo>
                <a:lnTo>
                  <a:pt x="14731" y="12826"/>
                </a:lnTo>
                <a:lnTo>
                  <a:pt x="15748" y="12191"/>
                </a:lnTo>
                <a:lnTo>
                  <a:pt x="17779" y="11429"/>
                </a:lnTo>
                <a:lnTo>
                  <a:pt x="18796" y="11175"/>
                </a:lnTo>
                <a:lnTo>
                  <a:pt x="39116" y="11175"/>
                </a:lnTo>
                <a:lnTo>
                  <a:pt x="39116" y="10159"/>
                </a:lnTo>
                <a:lnTo>
                  <a:pt x="37973" y="6603"/>
                </a:lnTo>
                <a:lnTo>
                  <a:pt x="33527" y="1396"/>
                </a:lnTo>
                <a:lnTo>
                  <a:pt x="30479" y="0"/>
                </a:lnTo>
                <a:close/>
              </a:path>
              <a:path w="82550" h="83819">
                <a:moveTo>
                  <a:pt x="80166" y="11810"/>
                </a:moveTo>
                <a:lnTo>
                  <a:pt x="63880" y="11810"/>
                </a:lnTo>
                <a:lnTo>
                  <a:pt x="65531" y="12572"/>
                </a:lnTo>
                <a:lnTo>
                  <a:pt x="66767" y="14096"/>
                </a:lnTo>
                <a:lnTo>
                  <a:pt x="67691" y="15366"/>
                </a:lnTo>
                <a:lnTo>
                  <a:pt x="68452" y="17779"/>
                </a:lnTo>
                <a:lnTo>
                  <a:pt x="68706" y="20954"/>
                </a:lnTo>
                <a:lnTo>
                  <a:pt x="78231" y="20954"/>
                </a:lnTo>
                <a:lnTo>
                  <a:pt x="80166" y="1181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328152" y="1751457"/>
            <a:ext cx="82550" cy="83820"/>
          </a:xfrm>
          <a:custGeom>
            <a:avLst/>
            <a:gdLst/>
            <a:ahLst/>
            <a:cxnLst/>
            <a:rect l="l" t="t" r="r" b="b"/>
            <a:pathLst>
              <a:path w="82550" h="83819">
                <a:moveTo>
                  <a:pt x="26416" y="0"/>
                </a:moveTo>
                <a:lnTo>
                  <a:pt x="30479" y="0"/>
                </a:lnTo>
                <a:lnTo>
                  <a:pt x="33527" y="1396"/>
                </a:lnTo>
                <a:lnTo>
                  <a:pt x="35814" y="4063"/>
                </a:lnTo>
                <a:lnTo>
                  <a:pt x="37973" y="6603"/>
                </a:lnTo>
                <a:lnTo>
                  <a:pt x="39116" y="10159"/>
                </a:lnTo>
                <a:lnTo>
                  <a:pt x="39116" y="14477"/>
                </a:lnTo>
                <a:lnTo>
                  <a:pt x="39116" y="16890"/>
                </a:lnTo>
                <a:lnTo>
                  <a:pt x="38734" y="19050"/>
                </a:lnTo>
                <a:lnTo>
                  <a:pt x="37973" y="20954"/>
                </a:lnTo>
                <a:lnTo>
                  <a:pt x="39116" y="21462"/>
                </a:lnTo>
                <a:lnTo>
                  <a:pt x="65786" y="0"/>
                </a:lnTo>
                <a:lnTo>
                  <a:pt x="71247" y="0"/>
                </a:lnTo>
                <a:lnTo>
                  <a:pt x="73278" y="0"/>
                </a:lnTo>
                <a:lnTo>
                  <a:pt x="75311" y="126"/>
                </a:lnTo>
                <a:lnTo>
                  <a:pt x="77089" y="380"/>
                </a:lnTo>
                <a:lnTo>
                  <a:pt x="78867" y="634"/>
                </a:lnTo>
                <a:lnTo>
                  <a:pt x="80645" y="888"/>
                </a:lnTo>
                <a:lnTo>
                  <a:pt x="82423" y="1142"/>
                </a:lnTo>
                <a:lnTo>
                  <a:pt x="78231" y="20954"/>
                </a:lnTo>
                <a:lnTo>
                  <a:pt x="68706" y="20954"/>
                </a:lnTo>
                <a:lnTo>
                  <a:pt x="68452" y="17779"/>
                </a:lnTo>
                <a:lnTo>
                  <a:pt x="67691" y="15366"/>
                </a:lnTo>
                <a:lnTo>
                  <a:pt x="66675" y="13969"/>
                </a:lnTo>
                <a:lnTo>
                  <a:pt x="65531" y="12572"/>
                </a:lnTo>
                <a:lnTo>
                  <a:pt x="63880" y="11810"/>
                </a:lnTo>
                <a:lnTo>
                  <a:pt x="61722" y="11810"/>
                </a:lnTo>
                <a:lnTo>
                  <a:pt x="60451" y="11810"/>
                </a:lnTo>
                <a:lnTo>
                  <a:pt x="52197" y="16509"/>
                </a:lnTo>
                <a:lnTo>
                  <a:pt x="50419" y="18033"/>
                </a:lnTo>
                <a:lnTo>
                  <a:pt x="41655" y="28701"/>
                </a:lnTo>
                <a:lnTo>
                  <a:pt x="40004" y="31114"/>
                </a:lnTo>
                <a:lnTo>
                  <a:pt x="38607" y="33781"/>
                </a:lnTo>
                <a:lnTo>
                  <a:pt x="37465" y="36448"/>
                </a:lnTo>
                <a:lnTo>
                  <a:pt x="36195" y="39242"/>
                </a:lnTo>
                <a:lnTo>
                  <a:pt x="35305" y="42037"/>
                </a:lnTo>
                <a:lnTo>
                  <a:pt x="34671" y="44830"/>
                </a:lnTo>
                <a:lnTo>
                  <a:pt x="26416" y="83565"/>
                </a:lnTo>
                <a:lnTo>
                  <a:pt x="10287" y="83565"/>
                </a:lnTo>
                <a:lnTo>
                  <a:pt x="22605" y="30225"/>
                </a:lnTo>
                <a:lnTo>
                  <a:pt x="23368" y="27050"/>
                </a:lnTo>
                <a:lnTo>
                  <a:pt x="23875" y="24510"/>
                </a:lnTo>
                <a:lnTo>
                  <a:pt x="24256" y="22351"/>
                </a:lnTo>
                <a:lnTo>
                  <a:pt x="24511" y="20319"/>
                </a:lnTo>
                <a:lnTo>
                  <a:pt x="24638" y="18541"/>
                </a:lnTo>
                <a:lnTo>
                  <a:pt x="24638" y="17144"/>
                </a:lnTo>
                <a:lnTo>
                  <a:pt x="24638" y="13207"/>
                </a:lnTo>
                <a:lnTo>
                  <a:pt x="23114" y="11175"/>
                </a:lnTo>
                <a:lnTo>
                  <a:pt x="19812" y="11175"/>
                </a:lnTo>
                <a:lnTo>
                  <a:pt x="18796" y="11175"/>
                </a:lnTo>
                <a:lnTo>
                  <a:pt x="12573" y="14477"/>
                </a:lnTo>
                <a:lnTo>
                  <a:pt x="11302" y="15493"/>
                </a:lnTo>
                <a:lnTo>
                  <a:pt x="10032" y="16763"/>
                </a:lnTo>
                <a:lnTo>
                  <a:pt x="8763" y="18033"/>
                </a:lnTo>
                <a:lnTo>
                  <a:pt x="7239" y="19430"/>
                </a:lnTo>
                <a:lnTo>
                  <a:pt x="5588" y="21208"/>
                </a:lnTo>
                <a:lnTo>
                  <a:pt x="0" y="15875"/>
                </a:lnTo>
                <a:lnTo>
                  <a:pt x="2667" y="13080"/>
                </a:lnTo>
                <a:lnTo>
                  <a:pt x="13970" y="3809"/>
                </a:lnTo>
                <a:lnTo>
                  <a:pt x="16001" y="2539"/>
                </a:lnTo>
                <a:lnTo>
                  <a:pt x="18033" y="1523"/>
                </a:lnTo>
                <a:lnTo>
                  <a:pt x="20066" y="888"/>
                </a:lnTo>
                <a:lnTo>
                  <a:pt x="22098" y="380"/>
                </a:lnTo>
                <a:lnTo>
                  <a:pt x="24256" y="0"/>
                </a:lnTo>
                <a:lnTo>
                  <a:pt x="2641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511540" y="1607807"/>
            <a:ext cx="90639" cy="22937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527160" y="1626489"/>
            <a:ext cx="70485" cy="212090"/>
          </a:xfrm>
          <a:custGeom>
            <a:avLst/>
            <a:gdLst/>
            <a:ahLst/>
            <a:cxnLst/>
            <a:rect l="l" t="t" r="r" b="b"/>
            <a:pathLst>
              <a:path w="70484" h="212089">
                <a:moveTo>
                  <a:pt x="2921" y="0"/>
                </a:moveTo>
                <a:lnTo>
                  <a:pt x="0" y="8636"/>
                </a:lnTo>
                <a:lnTo>
                  <a:pt x="12213" y="13946"/>
                </a:lnTo>
                <a:lnTo>
                  <a:pt x="22748" y="21304"/>
                </a:lnTo>
                <a:lnTo>
                  <a:pt x="44162" y="55449"/>
                </a:lnTo>
                <a:lnTo>
                  <a:pt x="51181" y="104901"/>
                </a:lnTo>
                <a:lnTo>
                  <a:pt x="50395" y="123571"/>
                </a:lnTo>
                <a:lnTo>
                  <a:pt x="38608" y="169290"/>
                </a:lnTo>
                <a:lnTo>
                  <a:pt x="12354" y="197865"/>
                </a:lnTo>
                <a:lnTo>
                  <a:pt x="254" y="203200"/>
                </a:lnTo>
                <a:lnTo>
                  <a:pt x="2921" y="211836"/>
                </a:lnTo>
                <a:lnTo>
                  <a:pt x="43390" y="187725"/>
                </a:lnTo>
                <a:lnTo>
                  <a:pt x="66119" y="143383"/>
                </a:lnTo>
                <a:lnTo>
                  <a:pt x="70485" y="105918"/>
                </a:lnTo>
                <a:lnTo>
                  <a:pt x="69389" y="86538"/>
                </a:lnTo>
                <a:lnTo>
                  <a:pt x="52959" y="37211"/>
                </a:lnTo>
                <a:lnTo>
                  <a:pt x="18276" y="5546"/>
                </a:lnTo>
                <a:lnTo>
                  <a:pt x="292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527160" y="1626489"/>
            <a:ext cx="70485" cy="212090"/>
          </a:xfrm>
          <a:custGeom>
            <a:avLst/>
            <a:gdLst/>
            <a:ahLst/>
            <a:cxnLst/>
            <a:rect l="l" t="t" r="r" b="b"/>
            <a:pathLst>
              <a:path w="70484" h="212089">
                <a:moveTo>
                  <a:pt x="2921" y="0"/>
                </a:moveTo>
                <a:lnTo>
                  <a:pt x="43318" y="24163"/>
                </a:lnTo>
                <a:lnTo>
                  <a:pt x="66103" y="68611"/>
                </a:lnTo>
                <a:lnTo>
                  <a:pt x="70485" y="105918"/>
                </a:lnTo>
                <a:lnTo>
                  <a:pt x="69391" y="125424"/>
                </a:lnTo>
                <a:lnTo>
                  <a:pt x="53086" y="174751"/>
                </a:lnTo>
                <a:lnTo>
                  <a:pt x="18331" y="206291"/>
                </a:lnTo>
                <a:lnTo>
                  <a:pt x="2921" y="211836"/>
                </a:lnTo>
                <a:lnTo>
                  <a:pt x="254" y="203200"/>
                </a:lnTo>
                <a:lnTo>
                  <a:pt x="12354" y="197865"/>
                </a:lnTo>
                <a:lnTo>
                  <a:pt x="22764" y="190436"/>
                </a:lnTo>
                <a:lnTo>
                  <a:pt x="44108" y="155765"/>
                </a:lnTo>
                <a:lnTo>
                  <a:pt x="51181" y="104901"/>
                </a:lnTo>
                <a:lnTo>
                  <a:pt x="50397" y="86830"/>
                </a:lnTo>
                <a:lnTo>
                  <a:pt x="38735" y="42163"/>
                </a:lnTo>
                <a:lnTo>
                  <a:pt x="12213" y="13946"/>
                </a:lnTo>
                <a:lnTo>
                  <a:pt x="0" y="8636"/>
                </a:lnTo>
                <a:lnTo>
                  <a:pt x="292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540252" y="2225039"/>
            <a:ext cx="153162" cy="15316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554476" y="2245232"/>
            <a:ext cx="139954" cy="13995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813047" y="2194534"/>
            <a:ext cx="142519" cy="17909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827271" y="2214372"/>
            <a:ext cx="128904" cy="1651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980688" y="2188464"/>
            <a:ext cx="38862" cy="23088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993641" y="2193010"/>
            <a:ext cx="170687" cy="23256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056634" y="2216530"/>
            <a:ext cx="103505" cy="158750"/>
          </a:xfrm>
          <a:custGeom>
            <a:avLst/>
            <a:gdLst/>
            <a:ahLst/>
            <a:cxnLst/>
            <a:rect l="l" t="t" r="r" b="b"/>
            <a:pathLst>
              <a:path w="103504" h="158750">
                <a:moveTo>
                  <a:pt x="70612" y="0"/>
                </a:moveTo>
                <a:lnTo>
                  <a:pt x="34639" y="15684"/>
                </a:lnTo>
                <a:lnTo>
                  <a:pt x="13590" y="49111"/>
                </a:lnTo>
                <a:lnTo>
                  <a:pt x="2539" y="90424"/>
                </a:lnTo>
                <a:lnTo>
                  <a:pt x="0" y="117729"/>
                </a:lnTo>
                <a:lnTo>
                  <a:pt x="519" y="127204"/>
                </a:lnTo>
                <a:lnTo>
                  <a:pt x="25130" y="157618"/>
                </a:lnTo>
                <a:lnTo>
                  <a:pt x="32892" y="158242"/>
                </a:lnTo>
                <a:lnTo>
                  <a:pt x="39421" y="157811"/>
                </a:lnTo>
                <a:lnTo>
                  <a:pt x="28701" y="149225"/>
                </a:lnTo>
                <a:lnTo>
                  <a:pt x="24511" y="147320"/>
                </a:lnTo>
                <a:lnTo>
                  <a:pt x="19430" y="139446"/>
                </a:lnTo>
                <a:lnTo>
                  <a:pt x="18161" y="133350"/>
                </a:lnTo>
                <a:lnTo>
                  <a:pt x="18234" y="123154"/>
                </a:lnTo>
                <a:lnTo>
                  <a:pt x="18494" y="116331"/>
                </a:lnTo>
                <a:lnTo>
                  <a:pt x="19494" y="106616"/>
                </a:lnTo>
                <a:lnTo>
                  <a:pt x="21161" y="95948"/>
                </a:lnTo>
                <a:lnTo>
                  <a:pt x="23494" y="84328"/>
                </a:lnTo>
                <a:lnTo>
                  <a:pt x="97089" y="84328"/>
                </a:lnTo>
                <a:lnTo>
                  <a:pt x="98805" y="76956"/>
                </a:lnTo>
                <a:lnTo>
                  <a:pt x="99567" y="72898"/>
                </a:lnTo>
                <a:lnTo>
                  <a:pt x="26162" y="72898"/>
                </a:lnTo>
                <a:lnTo>
                  <a:pt x="30279" y="58370"/>
                </a:lnTo>
                <a:lnTo>
                  <a:pt x="50748" y="18339"/>
                </a:lnTo>
                <a:lnTo>
                  <a:pt x="69214" y="9017"/>
                </a:lnTo>
                <a:lnTo>
                  <a:pt x="93234" y="9017"/>
                </a:lnTo>
                <a:lnTo>
                  <a:pt x="84780" y="2571"/>
                </a:lnTo>
                <a:lnTo>
                  <a:pt x="70612" y="0"/>
                </a:lnTo>
                <a:close/>
              </a:path>
              <a:path w="103504" h="158750">
                <a:moveTo>
                  <a:pt x="97089" y="84328"/>
                </a:moveTo>
                <a:lnTo>
                  <a:pt x="77088" y="84328"/>
                </a:lnTo>
                <a:lnTo>
                  <a:pt x="72969" y="99063"/>
                </a:lnTo>
                <a:lnTo>
                  <a:pt x="68421" y="112014"/>
                </a:lnTo>
                <a:lnTo>
                  <a:pt x="46497" y="145034"/>
                </a:lnTo>
                <a:lnTo>
                  <a:pt x="34289" y="149225"/>
                </a:lnTo>
                <a:lnTo>
                  <a:pt x="60423" y="149225"/>
                </a:lnTo>
                <a:lnTo>
                  <a:pt x="85582" y="117522"/>
                </a:lnTo>
                <a:lnTo>
                  <a:pt x="96900" y="85137"/>
                </a:lnTo>
                <a:lnTo>
                  <a:pt x="97089" y="84328"/>
                </a:lnTo>
                <a:close/>
              </a:path>
              <a:path w="103504" h="158750">
                <a:moveTo>
                  <a:pt x="93234" y="9017"/>
                </a:moveTo>
                <a:lnTo>
                  <a:pt x="74549" y="9017"/>
                </a:lnTo>
                <a:lnTo>
                  <a:pt x="78486" y="11049"/>
                </a:lnTo>
                <a:lnTo>
                  <a:pt x="81025" y="14859"/>
                </a:lnTo>
                <a:lnTo>
                  <a:pt x="83565" y="18796"/>
                </a:lnTo>
                <a:lnTo>
                  <a:pt x="84836" y="24638"/>
                </a:lnTo>
                <a:lnTo>
                  <a:pt x="84749" y="34696"/>
                </a:lnTo>
                <a:lnTo>
                  <a:pt x="84492" y="41386"/>
                </a:lnTo>
                <a:lnTo>
                  <a:pt x="83518" y="50974"/>
                </a:lnTo>
                <a:lnTo>
                  <a:pt x="81889" y="61513"/>
                </a:lnTo>
                <a:lnTo>
                  <a:pt x="79628" y="72898"/>
                </a:lnTo>
                <a:lnTo>
                  <a:pt x="99567" y="72898"/>
                </a:lnTo>
                <a:lnTo>
                  <a:pt x="102996" y="41148"/>
                </a:lnTo>
                <a:lnTo>
                  <a:pt x="100972" y="23145"/>
                </a:lnTo>
                <a:lnTo>
                  <a:pt x="94900" y="10287"/>
                </a:lnTo>
                <a:lnTo>
                  <a:pt x="93234" y="901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074795" y="2300858"/>
            <a:ext cx="59055" cy="65405"/>
          </a:xfrm>
          <a:custGeom>
            <a:avLst/>
            <a:gdLst/>
            <a:ahLst/>
            <a:cxnLst/>
            <a:rect l="l" t="t" r="r" b="b"/>
            <a:pathLst>
              <a:path w="59054" h="65405">
                <a:moveTo>
                  <a:pt x="5333" y="0"/>
                </a:moveTo>
                <a:lnTo>
                  <a:pt x="3000" y="11620"/>
                </a:lnTo>
                <a:lnTo>
                  <a:pt x="1333" y="22288"/>
                </a:lnTo>
                <a:lnTo>
                  <a:pt x="333" y="32003"/>
                </a:lnTo>
                <a:lnTo>
                  <a:pt x="0" y="40766"/>
                </a:lnTo>
                <a:lnTo>
                  <a:pt x="0" y="49021"/>
                </a:lnTo>
                <a:lnTo>
                  <a:pt x="1269" y="55117"/>
                </a:lnTo>
                <a:lnTo>
                  <a:pt x="3809" y="59054"/>
                </a:lnTo>
                <a:lnTo>
                  <a:pt x="6350" y="62991"/>
                </a:lnTo>
                <a:lnTo>
                  <a:pt x="10540" y="64896"/>
                </a:lnTo>
                <a:lnTo>
                  <a:pt x="16128" y="64896"/>
                </a:lnTo>
                <a:lnTo>
                  <a:pt x="45283" y="38826"/>
                </a:lnTo>
                <a:lnTo>
                  <a:pt x="58927" y="0"/>
                </a:lnTo>
                <a:lnTo>
                  <a:pt x="533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082796" y="2225548"/>
            <a:ext cx="59055" cy="64135"/>
          </a:xfrm>
          <a:custGeom>
            <a:avLst/>
            <a:gdLst/>
            <a:ahLst/>
            <a:cxnLst/>
            <a:rect l="l" t="t" r="r" b="b"/>
            <a:pathLst>
              <a:path w="59054" h="64135">
                <a:moveTo>
                  <a:pt x="43052" y="0"/>
                </a:moveTo>
                <a:lnTo>
                  <a:pt x="13590" y="25679"/>
                </a:lnTo>
                <a:lnTo>
                  <a:pt x="0" y="63880"/>
                </a:lnTo>
                <a:lnTo>
                  <a:pt x="53466" y="63880"/>
                </a:lnTo>
                <a:lnTo>
                  <a:pt x="55727" y="52496"/>
                </a:lnTo>
                <a:lnTo>
                  <a:pt x="57356" y="41957"/>
                </a:lnTo>
                <a:lnTo>
                  <a:pt x="58342" y="32252"/>
                </a:lnTo>
                <a:lnTo>
                  <a:pt x="58674" y="23367"/>
                </a:lnTo>
                <a:lnTo>
                  <a:pt x="58674" y="15621"/>
                </a:lnTo>
                <a:lnTo>
                  <a:pt x="57403" y="9778"/>
                </a:lnTo>
                <a:lnTo>
                  <a:pt x="54863" y="5841"/>
                </a:lnTo>
                <a:lnTo>
                  <a:pt x="52324" y="2031"/>
                </a:lnTo>
                <a:lnTo>
                  <a:pt x="48387" y="0"/>
                </a:lnTo>
                <a:lnTo>
                  <a:pt x="4305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056634" y="2216530"/>
            <a:ext cx="103505" cy="158750"/>
          </a:xfrm>
          <a:custGeom>
            <a:avLst/>
            <a:gdLst/>
            <a:ahLst/>
            <a:cxnLst/>
            <a:rect l="l" t="t" r="r" b="b"/>
            <a:pathLst>
              <a:path w="103504" h="158750">
                <a:moveTo>
                  <a:pt x="70612" y="0"/>
                </a:moveTo>
                <a:lnTo>
                  <a:pt x="84780" y="2571"/>
                </a:lnTo>
                <a:lnTo>
                  <a:pt x="94900" y="10287"/>
                </a:lnTo>
                <a:lnTo>
                  <a:pt x="100972" y="23145"/>
                </a:lnTo>
                <a:lnTo>
                  <a:pt x="102996" y="41148"/>
                </a:lnTo>
                <a:lnTo>
                  <a:pt x="102830" y="47224"/>
                </a:lnTo>
                <a:lnTo>
                  <a:pt x="96900" y="85137"/>
                </a:lnTo>
                <a:lnTo>
                  <a:pt x="81786" y="124676"/>
                </a:lnTo>
                <a:lnTo>
                  <a:pt x="51716" y="154330"/>
                </a:lnTo>
                <a:lnTo>
                  <a:pt x="32892" y="158242"/>
                </a:lnTo>
                <a:lnTo>
                  <a:pt x="25130" y="157618"/>
                </a:lnTo>
                <a:lnTo>
                  <a:pt x="519" y="127204"/>
                </a:lnTo>
                <a:lnTo>
                  <a:pt x="0" y="117729"/>
                </a:lnTo>
                <a:lnTo>
                  <a:pt x="164" y="111873"/>
                </a:lnTo>
                <a:lnTo>
                  <a:pt x="5730" y="74041"/>
                </a:lnTo>
                <a:lnTo>
                  <a:pt x="20881" y="34113"/>
                </a:lnTo>
                <a:lnTo>
                  <a:pt x="51395" y="4018"/>
                </a:lnTo>
                <a:lnTo>
                  <a:pt x="706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155947" y="2290597"/>
            <a:ext cx="92237" cy="1272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174616" y="2314829"/>
            <a:ext cx="69850" cy="105410"/>
          </a:xfrm>
          <a:custGeom>
            <a:avLst/>
            <a:gdLst/>
            <a:ahLst/>
            <a:cxnLst/>
            <a:rect l="l" t="t" r="r" b="b"/>
            <a:pathLst>
              <a:path w="69850" h="105410">
                <a:moveTo>
                  <a:pt x="44831" y="19304"/>
                </a:moveTo>
                <a:lnTo>
                  <a:pt x="25908" y="19304"/>
                </a:lnTo>
                <a:lnTo>
                  <a:pt x="27050" y="19812"/>
                </a:lnTo>
                <a:lnTo>
                  <a:pt x="27812" y="20700"/>
                </a:lnTo>
                <a:lnTo>
                  <a:pt x="28702" y="21590"/>
                </a:lnTo>
                <a:lnTo>
                  <a:pt x="29083" y="22987"/>
                </a:lnTo>
                <a:lnTo>
                  <a:pt x="29083" y="85725"/>
                </a:lnTo>
                <a:lnTo>
                  <a:pt x="26670" y="93853"/>
                </a:lnTo>
                <a:lnTo>
                  <a:pt x="26162" y="94487"/>
                </a:lnTo>
                <a:lnTo>
                  <a:pt x="25527" y="94996"/>
                </a:lnTo>
                <a:lnTo>
                  <a:pt x="24765" y="95504"/>
                </a:lnTo>
                <a:lnTo>
                  <a:pt x="23241" y="96266"/>
                </a:lnTo>
                <a:lnTo>
                  <a:pt x="22225" y="96520"/>
                </a:lnTo>
                <a:lnTo>
                  <a:pt x="21336" y="96900"/>
                </a:lnTo>
                <a:lnTo>
                  <a:pt x="4572" y="98298"/>
                </a:lnTo>
                <a:lnTo>
                  <a:pt x="4572" y="105410"/>
                </a:lnTo>
                <a:lnTo>
                  <a:pt x="69469" y="105410"/>
                </a:lnTo>
                <a:lnTo>
                  <a:pt x="69469" y="98298"/>
                </a:lnTo>
                <a:lnTo>
                  <a:pt x="66040" y="98298"/>
                </a:lnTo>
                <a:lnTo>
                  <a:pt x="58547" y="97917"/>
                </a:lnTo>
                <a:lnTo>
                  <a:pt x="56515" y="97662"/>
                </a:lnTo>
                <a:lnTo>
                  <a:pt x="54737" y="97536"/>
                </a:lnTo>
                <a:lnTo>
                  <a:pt x="53086" y="97282"/>
                </a:lnTo>
                <a:lnTo>
                  <a:pt x="51688" y="96900"/>
                </a:lnTo>
                <a:lnTo>
                  <a:pt x="50546" y="96520"/>
                </a:lnTo>
                <a:lnTo>
                  <a:pt x="49530" y="96266"/>
                </a:lnTo>
                <a:lnTo>
                  <a:pt x="48641" y="95758"/>
                </a:lnTo>
                <a:lnTo>
                  <a:pt x="48006" y="95123"/>
                </a:lnTo>
                <a:lnTo>
                  <a:pt x="47371" y="94615"/>
                </a:lnTo>
                <a:lnTo>
                  <a:pt x="46990" y="94107"/>
                </a:lnTo>
                <a:lnTo>
                  <a:pt x="46609" y="93472"/>
                </a:lnTo>
                <a:lnTo>
                  <a:pt x="46100" y="92963"/>
                </a:lnTo>
                <a:lnTo>
                  <a:pt x="45847" y="92201"/>
                </a:lnTo>
                <a:lnTo>
                  <a:pt x="45593" y="91312"/>
                </a:lnTo>
                <a:lnTo>
                  <a:pt x="45338" y="90550"/>
                </a:lnTo>
                <a:lnTo>
                  <a:pt x="45169" y="89788"/>
                </a:lnTo>
                <a:lnTo>
                  <a:pt x="45085" y="88265"/>
                </a:lnTo>
                <a:lnTo>
                  <a:pt x="44843" y="85725"/>
                </a:lnTo>
                <a:lnTo>
                  <a:pt x="44831" y="19304"/>
                </a:lnTo>
                <a:close/>
              </a:path>
              <a:path w="69850" h="105410">
                <a:moveTo>
                  <a:pt x="45338" y="0"/>
                </a:moveTo>
                <a:lnTo>
                  <a:pt x="40259" y="0"/>
                </a:lnTo>
                <a:lnTo>
                  <a:pt x="33400" y="3683"/>
                </a:lnTo>
                <a:lnTo>
                  <a:pt x="26797" y="7366"/>
                </a:lnTo>
                <a:lnTo>
                  <a:pt x="20066" y="11049"/>
                </a:lnTo>
                <a:lnTo>
                  <a:pt x="13462" y="14732"/>
                </a:lnTo>
                <a:lnTo>
                  <a:pt x="0" y="22098"/>
                </a:lnTo>
                <a:lnTo>
                  <a:pt x="762" y="23749"/>
                </a:lnTo>
                <a:lnTo>
                  <a:pt x="1905" y="26035"/>
                </a:lnTo>
                <a:lnTo>
                  <a:pt x="2540" y="27178"/>
                </a:lnTo>
                <a:lnTo>
                  <a:pt x="3810" y="29718"/>
                </a:lnTo>
                <a:lnTo>
                  <a:pt x="9144" y="26288"/>
                </a:lnTo>
                <a:lnTo>
                  <a:pt x="13462" y="23749"/>
                </a:lnTo>
                <a:lnTo>
                  <a:pt x="20066" y="20193"/>
                </a:lnTo>
                <a:lnTo>
                  <a:pt x="22606" y="19304"/>
                </a:lnTo>
                <a:lnTo>
                  <a:pt x="44831" y="19304"/>
                </a:lnTo>
                <a:lnTo>
                  <a:pt x="44958" y="10413"/>
                </a:lnTo>
                <a:lnTo>
                  <a:pt x="45085" y="5715"/>
                </a:lnTo>
                <a:lnTo>
                  <a:pt x="4533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174616" y="2314829"/>
            <a:ext cx="69850" cy="105410"/>
          </a:xfrm>
          <a:custGeom>
            <a:avLst/>
            <a:gdLst/>
            <a:ahLst/>
            <a:cxnLst/>
            <a:rect l="l" t="t" r="r" b="b"/>
            <a:pathLst>
              <a:path w="69850" h="105410">
                <a:moveTo>
                  <a:pt x="40259" y="0"/>
                </a:moveTo>
                <a:lnTo>
                  <a:pt x="45338" y="0"/>
                </a:lnTo>
                <a:lnTo>
                  <a:pt x="45212" y="3048"/>
                </a:lnTo>
                <a:lnTo>
                  <a:pt x="45085" y="5715"/>
                </a:lnTo>
                <a:lnTo>
                  <a:pt x="45085" y="8128"/>
                </a:lnTo>
                <a:lnTo>
                  <a:pt x="44958" y="10413"/>
                </a:lnTo>
                <a:lnTo>
                  <a:pt x="44958" y="12826"/>
                </a:lnTo>
                <a:lnTo>
                  <a:pt x="44958" y="14986"/>
                </a:lnTo>
                <a:lnTo>
                  <a:pt x="44831" y="17272"/>
                </a:lnTo>
                <a:lnTo>
                  <a:pt x="44831" y="19431"/>
                </a:lnTo>
                <a:lnTo>
                  <a:pt x="44831" y="21590"/>
                </a:lnTo>
                <a:lnTo>
                  <a:pt x="44831" y="83820"/>
                </a:lnTo>
                <a:lnTo>
                  <a:pt x="44831" y="85598"/>
                </a:lnTo>
                <a:lnTo>
                  <a:pt x="44958" y="86995"/>
                </a:lnTo>
                <a:lnTo>
                  <a:pt x="45085" y="88265"/>
                </a:lnTo>
                <a:lnTo>
                  <a:pt x="45085" y="89408"/>
                </a:lnTo>
                <a:lnTo>
                  <a:pt x="45338" y="90550"/>
                </a:lnTo>
                <a:lnTo>
                  <a:pt x="45593" y="91312"/>
                </a:lnTo>
                <a:lnTo>
                  <a:pt x="45847" y="92201"/>
                </a:lnTo>
                <a:lnTo>
                  <a:pt x="46100" y="92963"/>
                </a:lnTo>
                <a:lnTo>
                  <a:pt x="46609" y="93472"/>
                </a:lnTo>
                <a:lnTo>
                  <a:pt x="46990" y="94107"/>
                </a:lnTo>
                <a:lnTo>
                  <a:pt x="47371" y="94615"/>
                </a:lnTo>
                <a:lnTo>
                  <a:pt x="48006" y="95123"/>
                </a:lnTo>
                <a:lnTo>
                  <a:pt x="48641" y="95758"/>
                </a:lnTo>
                <a:lnTo>
                  <a:pt x="49530" y="96266"/>
                </a:lnTo>
                <a:lnTo>
                  <a:pt x="50546" y="96520"/>
                </a:lnTo>
                <a:lnTo>
                  <a:pt x="51688" y="96900"/>
                </a:lnTo>
                <a:lnTo>
                  <a:pt x="53086" y="97282"/>
                </a:lnTo>
                <a:lnTo>
                  <a:pt x="54737" y="97536"/>
                </a:lnTo>
                <a:lnTo>
                  <a:pt x="56515" y="97662"/>
                </a:lnTo>
                <a:lnTo>
                  <a:pt x="58547" y="97917"/>
                </a:lnTo>
                <a:lnTo>
                  <a:pt x="60833" y="98044"/>
                </a:lnTo>
                <a:lnTo>
                  <a:pt x="63246" y="98171"/>
                </a:lnTo>
                <a:lnTo>
                  <a:pt x="66040" y="98298"/>
                </a:lnTo>
                <a:lnTo>
                  <a:pt x="69469" y="98298"/>
                </a:lnTo>
                <a:lnTo>
                  <a:pt x="69469" y="105410"/>
                </a:lnTo>
                <a:lnTo>
                  <a:pt x="4572" y="105410"/>
                </a:lnTo>
                <a:lnTo>
                  <a:pt x="4572" y="98298"/>
                </a:lnTo>
                <a:lnTo>
                  <a:pt x="7747" y="98171"/>
                </a:lnTo>
                <a:lnTo>
                  <a:pt x="10413" y="98044"/>
                </a:lnTo>
                <a:lnTo>
                  <a:pt x="12700" y="97917"/>
                </a:lnTo>
                <a:lnTo>
                  <a:pt x="14986" y="97790"/>
                </a:lnTo>
                <a:lnTo>
                  <a:pt x="16891" y="97662"/>
                </a:lnTo>
                <a:lnTo>
                  <a:pt x="18415" y="97409"/>
                </a:lnTo>
                <a:lnTo>
                  <a:pt x="20066" y="97155"/>
                </a:lnTo>
                <a:lnTo>
                  <a:pt x="21336" y="96900"/>
                </a:lnTo>
                <a:lnTo>
                  <a:pt x="22225" y="96520"/>
                </a:lnTo>
                <a:lnTo>
                  <a:pt x="23241" y="96266"/>
                </a:lnTo>
                <a:lnTo>
                  <a:pt x="24003" y="95885"/>
                </a:lnTo>
                <a:lnTo>
                  <a:pt x="24765" y="95504"/>
                </a:lnTo>
                <a:lnTo>
                  <a:pt x="25527" y="94996"/>
                </a:lnTo>
                <a:lnTo>
                  <a:pt x="26162" y="94487"/>
                </a:lnTo>
                <a:lnTo>
                  <a:pt x="26670" y="93853"/>
                </a:lnTo>
                <a:lnTo>
                  <a:pt x="27305" y="93345"/>
                </a:lnTo>
                <a:lnTo>
                  <a:pt x="29083" y="85725"/>
                </a:lnTo>
                <a:lnTo>
                  <a:pt x="29083" y="83820"/>
                </a:lnTo>
                <a:lnTo>
                  <a:pt x="29083" y="25146"/>
                </a:lnTo>
                <a:lnTo>
                  <a:pt x="29083" y="22987"/>
                </a:lnTo>
                <a:lnTo>
                  <a:pt x="28702" y="21590"/>
                </a:lnTo>
                <a:lnTo>
                  <a:pt x="27812" y="20700"/>
                </a:lnTo>
                <a:lnTo>
                  <a:pt x="27050" y="19812"/>
                </a:lnTo>
                <a:lnTo>
                  <a:pt x="25908" y="19304"/>
                </a:lnTo>
                <a:lnTo>
                  <a:pt x="24384" y="19304"/>
                </a:lnTo>
                <a:lnTo>
                  <a:pt x="22606" y="19304"/>
                </a:lnTo>
                <a:lnTo>
                  <a:pt x="3810" y="29718"/>
                </a:lnTo>
                <a:lnTo>
                  <a:pt x="3175" y="28448"/>
                </a:lnTo>
                <a:lnTo>
                  <a:pt x="2540" y="27178"/>
                </a:lnTo>
                <a:lnTo>
                  <a:pt x="1905" y="26035"/>
                </a:lnTo>
                <a:lnTo>
                  <a:pt x="1270" y="24765"/>
                </a:lnTo>
                <a:lnTo>
                  <a:pt x="635" y="23495"/>
                </a:lnTo>
                <a:lnTo>
                  <a:pt x="0" y="22098"/>
                </a:lnTo>
                <a:lnTo>
                  <a:pt x="6731" y="18415"/>
                </a:lnTo>
                <a:lnTo>
                  <a:pt x="13462" y="14732"/>
                </a:lnTo>
                <a:lnTo>
                  <a:pt x="20066" y="11049"/>
                </a:lnTo>
                <a:lnTo>
                  <a:pt x="26797" y="7366"/>
                </a:lnTo>
                <a:lnTo>
                  <a:pt x="33400" y="3683"/>
                </a:lnTo>
                <a:lnTo>
                  <a:pt x="4025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312920" y="2322576"/>
            <a:ext cx="153162" cy="4800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440046" y="2347086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60" h="26035">
                <a:moveTo>
                  <a:pt x="22605" y="0"/>
                </a:moveTo>
                <a:lnTo>
                  <a:pt x="0" y="0"/>
                </a:lnTo>
                <a:lnTo>
                  <a:pt x="0" y="25908"/>
                </a:lnTo>
                <a:lnTo>
                  <a:pt x="22605" y="25908"/>
                </a:lnTo>
                <a:lnTo>
                  <a:pt x="226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385436" y="2347086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60" h="26035">
                <a:moveTo>
                  <a:pt x="22478" y="0"/>
                </a:moveTo>
                <a:lnTo>
                  <a:pt x="0" y="0"/>
                </a:lnTo>
                <a:lnTo>
                  <a:pt x="0" y="25908"/>
                </a:lnTo>
                <a:lnTo>
                  <a:pt x="22478" y="25908"/>
                </a:lnTo>
                <a:lnTo>
                  <a:pt x="2247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330700" y="2347086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60" h="26035">
                <a:moveTo>
                  <a:pt x="22605" y="0"/>
                </a:moveTo>
                <a:lnTo>
                  <a:pt x="0" y="0"/>
                </a:lnTo>
                <a:lnTo>
                  <a:pt x="0" y="25908"/>
                </a:lnTo>
                <a:lnTo>
                  <a:pt x="22605" y="25908"/>
                </a:lnTo>
                <a:lnTo>
                  <a:pt x="226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440046" y="2347086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60" h="26035">
                <a:moveTo>
                  <a:pt x="0" y="0"/>
                </a:moveTo>
                <a:lnTo>
                  <a:pt x="22605" y="0"/>
                </a:lnTo>
                <a:lnTo>
                  <a:pt x="22605" y="25908"/>
                </a:lnTo>
                <a:lnTo>
                  <a:pt x="0" y="2590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385436" y="2347086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60" h="26035">
                <a:moveTo>
                  <a:pt x="0" y="0"/>
                </a:moveTo>
                <a:lnTo>
                  <a:pt x="22478" y="0"/>
                </a:lnTo>
                <a:lnTo>
                  <a:pt x="22478" y="25908"/>
                </a:lnTo>
                <a:lnTo>
                  <a:pt x="0" y="2590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330700" y="2347086"/>
            <a:ext cx="22860" cy="26034"/>
          </a:xfrm>
          <a:custGeom>
            <a:avLst/>
            <a:gdLst/>
            <a:ahLst/>
            <a:cxnLst/>
            <a:rect l="l" t="t" r="r" b="b"/>
            <a:pathLst>
              <a:path w="22860" h="26035">
                <a:moveTo>
                  <a:pt x="0" y="0"/>
                </a:moveTo>
                <a:lnTo>
                  <a:pt x="22605" y="0"/>
                </a:lnTo>
                <a:lnTo>
                  <a:pt x="22605" y="25908"/>
                </a:lnTo>
                <a:lnTo>
                  <a:pt x="0" y="2590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507991" y="2193010"/>
            <a:ext cx="125729" cy="17909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526026" y="2216530"/>
            <a:ext cx="103505" cy="158750"/>
          </a:xfrm>
          <a:custGeom>
            <a:avLst/>
            <a:gdLst/>
            <a:ahLst/>
            <a:cxnLst/>
            <a:rect l="l" t="t" r="r" b="b"/>
            <a:pathLst>
              <a:path w="103504" h="158750">
                <a:moveTo>
                  <a:pt x="70612" y="0"/>
                </a:moveTo>
                <a:lnTo>
                  <a:pt x="34639" y="15684"/>
                </a:lnTo>
                <a:lnTo>
                  <a:pt x="13590" y="49111"/>
                </a:lnTo>
                <a:lnTo>
                  <a:pt x="2539" y="90424"/>
                </a:lnTo>
                <a:lnTo>
                  <a:pt x="0" y="117729"/>
                </a:lnTo>
                <a:lnTo>
                  <a:pt x="519" y="127204"/>
                </a:lnTo>
                <a:lnTo>
                  <a:pt x="25130" y="157618"/>
                </a:lnTo>
                <a:lnTo>
                  <a:pt x="32893" y="158242"/>
                </a:lnTo>
                <a:lnTo>
                  <a:pt x="39421" y="157811"/>
                </a:lnTo>
                <a:lnTo>
                  <a:pt x="28701" y="149225"/>
                </a:lnTo>
                <a:lnTo>
                  <a:pt x="24511" y="147320"/>
                </a:lnTo>
                <a:lnTo>
                  <a:pt x="19431" y="139446"/>
                </a:lnTo>
                <a:lnTo>
                  <a:pt x="18161" y="133350"/>
                </a:lnTo>
                <a:lnTo>
                  <a:pt x="18234" y="123154"/>
                </a:lnTo>
                <a:lnTo>
                  <a:pt x="18494" y="116331"/>
                </a:lnTo>
                <a:lnTo>
                  <a:pt x="19494" y="106616"/>
                </a:lnTo>
                <a:lnTo>
                  <a:pt x="21161" y="95948"/>
                </a:lnTo>
                <a:lnTo>
                  <a:pt x="23495" y="84328"/>
                </a:lnTo>
                <a:lnTo>
                  <a:pt x="97089" y="84328"/>
                </a:lnTo>
                <a:lnTo>
                  <a:pt x="98805" y="76956"/>
                </a:lnTo>
                <a:lnTo>
                  <a:pt x="99567" y="72898"/>
                </a:lnTo>
                <a:lnTo>
                  <a:pt x="26162" y="72898"/>
                </a:lnTo>
                <a:lnTo>
                  <a:pt x="30279" y="58370"/>
                </a:lnTo>
                <a:lnTo>
                  <a:pt x="50748" y="18339"/>
                </a:lnTo>
                <a:lnTo>
                  <a:pt x="69214" y="9017"/>
                </a:lnTo>
                <a:lnTo>
                  <a:pt x="93234" y="9017"/>
                </a:lnTo>
                <a:lnTo>
                  <a:pt x="84780" y="2571"/>
                </a:lnTo>
                <a:lnTo>
                  <a:pt x="70612" y="0"/>
                </a:lnTo>
                <a:close/>
              </a:path>
              <a:path w="103504" h="158750">
                <a:moveTo>
                  <a:pt x="97089" y="84328"/>
                </a:moveTo>
                <a:lnTo>
                  <a:pt x="77088" y="84328"/>
                </a:lnTo>
                <a:lnTo>
                  <a:pt x="72969" y="99063"/>
                </a:lnTo>
                <a:lnTo>
                  <a:pt x="68421" y="112014"/>
                </a:lnTo>
                <a:lnTo>
                  <a:pt x="46497" y="145034"/>
                </a:lnTo>
                <a:lnTo>
                  <a:pt x="34289" y="149225"/>
                </a:lnTo>
                <a:lnTo>
                  <a:pt x="60423" y="149225"/>
                </a:lnTo>
                <a:lnTo>
                  <a:pt x="85582" y="117522"/>
                </a:lnTo>
                <a:lnTo>
                  <a:pt x="96900" y="85137"/>
                </a:lnTo>
                <a:lnTo>
                  <a:pt x="97089" y="84328"/>
                </a:lnTo>
                <a:close/>
              </a:path>
              <a:path w="103504" h="158750">
                <a:moveTo>
                  <a:pt x="93234" y="9017"/>
                </a:moveTo>
                <a:lnTo>
                  <a:pt x="74549" y="9017"/>
                </a:lnTo>
                <a:lnTo>
                  <a:pt x="78486" y="11049"/>
                </a:lnTo>
                <a:lnTo>
                  <a:pt x="81025" y="14859"/>
                </a:lnTo>
                <a:lnTo>
                  <a:pt x="83565" y="18796"/>
                </a:lnTo>
                <a:lnTo>
                  <a:pt x="84836" y="24638"/>
                </a:lnTo>
                <a:lnTo>
                  <a:pt x="84749" y="34696"/>
                </a:lnTo>
                <a:lnTo>
                  <a:pt x="84492" y="41386"/>
                </a:lnTo>
                <a:lnTo>
                  <a:pt x="83518" y="50974"/>
                </a:lnTo>
                <a:lnTo>
                  <a:pt x="81889" y="61513"/>
                </a:lnTo>
                <a:lnTo>
                  <a:pt x="79628" y="72898"/>
                </a:lnTo>
                <a:lnTo>
                  <a:pt x="99567" y="72898"/>
                </a:lnTo>
                <a:lnTo>
                  <a:pt x="102997" y="41148"/>
                </a:lnTo>
                <a:lnTo>
                  <a:pt x="100972" y="23145"/>
                </a:lnTo>
                <a:lnTo>
                  <a:pt x="94900" y="10287"/>
                </a:lnTo>
                <a:lnTo>
                  <a:pt x="93234" y="901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544186" y="2300858"/>
            <a:ext cx="59055" cy="65405"/>
          </a:xfrm>
          <a:custGeom>
            <a:avLst/>
            <a:gdLst/>
            <a:ahLst/>
            <a:cxnLst/>
            <a:rect l="l" t="t" r="r" b="b"/>
            <a:pathLst>
              <a:path w="59054" h="65405">
                <a:moveTo>
                  <a:pt x="5334" y="0"/>
                </a:moveTo>
                <a:lnTo>
                  <a:pt x="3000" y="11620"/>
                </a:lnTo>
                <a:lnTo>
                  <a:pt x="1333" y="22288"/>
                </a:lnTo>
                <a:lnTo>
                  <a:pt x="333" y="32003"/>
                </a:lnTo>
                <a:lnTo>
                  <a:pt x="0" y="40766"/>
                </a:lnTo>
                <a:lnTo>
                  <a:pt x="0" y="49021"/>
                </a:lnTo>
                <a:lnTo>
                  <a:pt x="1270" y="55117"/>
                </a:lnTo>
                <a:lnTo>
                  <a:pt x="3810" y="59054"/>
                </a:lnTo>
                <a:lnTo>
                  <a:pt x="6350" y="62991"/>
                </a:lnTo>
                <a:lnTo>
                  <a:pt x="10540" y="64896"/>
                </a:lnTo>
                <a:lnTo>
                  <a:pt x="16128" y="64896"/>
                </a:lnTo>
                <a:lnTo>
                  <a:pt x="45283" y="38826"/>
                </a:lnTo>
                <a:lnTo>
                  <a:pt x="58927" y="0"/>
                </a:lnTo>
                <a:lnTo>
                  <a:pt x="533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552188" y="2225548"/>
            <a:ext cx="59055" cy="64135"/>
          </a:xfrm>
          <a:custGeom>
            <a:avLst/>
            <a:gdLst/>
            <a:ahLst/>
            <a:cxnLst/>
            <a:rect l="l" t="t" r="r" b="b"/>
            <a:pathLst>
              <a:path w="59054" h="64135">
                <a:moveTo>
                  <a:pt x="43052" y="0"/>
                </a:moveTo>
                <a:lnTo>
                  <a:pt x="13590" y="25679"/>
                </a:lnTo>
                <a:lnTo>
                  <a:pt x="0" y="63880"/>
                </a:lnTo>
                <a:lnTo>
                  <a:pt x="53466" y="63880"/>
                </a:lnTo>
                <a:lnTo>
                  <a:pt x="55727" y="52496"/>
                </a:lnTo>
                <a:lnTo>
                  <a:pt x="57356" y="41957"/>
                </a:lnTo>
                <a:lnTo>
                  <a:pt x="58342" y="32252"/>
                </a:lnTo>
                <a:lnTo>
                  <a:pt x="58674" y="23367"/>
                </a:lnTo>
                <a:lnTo>
                  <a:pt x="58674" y="15621"/>
                </a:lnTo>
                <a:lnTo>
                  <a:pt x="57403" y="9778"/>
                </a:lnTo>
                <a:lnTo>
                  <a:pt x="54863" y="5841"/>
                </a:lnTo>
                <a:lnTo>
                  <a:pt x="52324" y="2031"/>
                </a:lnTo>
                <a:lnTo>
                  <a:pt x="48387" y="0"/>
                </a:lnTo>
                <a:lnTo>
                  <a:pt x="4305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526026" y="2216530"/>
            <a:ext cx="103505" cy="158750"/>
          </a:xfrm>
          <a:custGeom>
            <a:avLst/>
            <a:gdLst/>
            <a:ahLst/>
            <a:cxnLst/>
            <a:rect l="l" t="t" r="r" b="b"/>
            <a:pathLst>
              <a:path w="103504" h="158750">
                <a:moveTo>
                  <a:pt x="70612" y="0"/>
                </a:moveTo>
                <a:lnTo>
                  <a:pt x="84780" y="2571"/>
                </a:lnTo>
                <a:lnTo>
                  <a:pt x="94900" y="10287"/>
                </a:lnTo>
                <a:lnTo>
                  <a:pt x="100972" y="23145"/>
                </a:lnTo>
                <a:lnTo>
                  <a:pt x="102997" y="41148"/>
                </a:lnTo>
                <a:lnTo>
                  <a:pt x="102830" y="47224"/>
                </a:lnTo>
                <a:lnTo>
                  <a:pt x="96900" y="85137"/>
                </a:lnTo>
                <a:lnTo>
                  <a:pt x="81786" y="124676"/>
                </a:lnTo>
                <a:lnTo>
                  <a:pt x="51716" y="154330"/>
                </a:lnTo>
                <a:lnTo>
                  <a:pt x="32893" y="158242"/>
                </a:lnTo>
                <a:lnTo>
                  <a:pt x="25130" y="157618"/>
                </a:lnTo>
                <a:lnTo>
                  <a:pt x="519" y="127204"/>
                </a:lnTo>
                <a:lnTo>
                  <a:pt x="0" y="117729"/>
                </a:lnTo>
                <a:lnTo>
                  <a:pt x="164" y="111873"/>
                </a:lnTo>
                <a:lnTo>
                  <a:pt x="5730" y="74041"/>
                </a:lnTo>
                <a:lnTo>
                  <a:pt x="20881" y="34113"/>
                </a:lnTo>
                <a:lnTo>
                  <a:pt x="51395" y="4018"/>
                </a:lnTo>
                <a:lnTo>
                  <a:pt x="706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613147" y="2311907"/>
            <a:ext cx="124232" cy="10744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626355" y="2322534"/>
            <a:ext cx="161348" cy="10380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750561" y="2347086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31876" y="0"/>
                </a:moveTo>
                <a:lnTo>
                  <a:pt x="12318" y="0"/>
                </a:lnTo>
                <a:lnTo>
                  <a:pt x="12826" y="5587"/>
                </a:lnTo>
                <a:lnTo>
                  <a:pt x="13046" y="10413"/>
                </a:lnTo>
                <a:lnTo>
                  <a:pt x="13080" y="22351"/>
                </a:lnTo>
                <a:lnTo>
                  <a:pt x="12700" y="26924"/>
                </a:lnTo>
                <a:lnTo>
                  <a:pt x="11937" y="30479"/>
                </a:lnTo>
                <a:lnTo>
                  <a:pt x="11175" y="34162"/>
                </a:lnTo>
                <a:lnTo>
                  <a:pt x="10033" y="37464"/>
                </a:lnTo>
                <a:lnTo>
                  <a:pt x="8254" y="40259"/>
                </a:lnTo>
                <a:lnTo>
                  <a:pt x="6603" y="43179"/>
                </a:lnTo>
                <a:lnTo>
                  <a:pt x="3810" y="46354"/>
                </a:lnTo>
                <a:lnTo>
                  <a:pt x="0" y="49911"/>
                </a:lnTo>
                <a:lnTo>
                  <a:pt x="6096" y="56768"/>
                </a:lnTo>
                <a:lnTo>
                  <a:pt x="32512" y="25400"/>
                </a:lnTo>
                <a:lnTo>
                  <a:pt x="33400" y="20700"/>
                </a:lnTo>
                <a:lnTo>
                  <a:pt x="33400" y="10413"/>
                </a:lnTo>
                <a:lnTo>
                  <a:pt x="32892" y="5207"/>
                </a:lnTo>
                <a:lnTo>
                  <a:pt x="3187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750561" y="2347086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12318" y="0"/>
                </a:moveTo>
                <a:lnTo>
                  <a:pt x="31876" y="0"/>
                </a:lnTo>
                <a:lnTo>
                  <a:pt x="32892" y="5207"/>
                </a:lnTo>
                <a:lnTo>
                  <a:pt x="33400" y="10413"/>
                </a:lnTo>
                <a:lnTo>
                  <a:pt x="33400" y="15493"/>
                </a:lnTo>
                <a:lnTo>
                  <a:pt x="33400" y="20700"/>
                </a:lnTo>
                <a:lnTo>
                  <a:pt x="6096" y="56768"/>
                </a:lnTo>
                <a:lnTo>
                  <a:pt x="0" y="49911"/>
                </a:lnTo>
                <a:lnTo>
                  <a:pt x="3810" y="46354"/>
                </a:lnTo>
                <a:lnTo>
                  <a:pt x="6603" y="43179"/>
                </a:lnTo>
                <a:lnTo>
                  <a:pt x="8254" y="40259"/>
                </a:lnTo>
                <a:lnTo>
                  <a:pt x="10033" y="37464"/>
                </a:lnTo>
                <a:lnTo>
                  <a:pt x="11175" y="34162"/>
                </a:lnTo>
                <a:lnTo>
                  <a:pt x="11937" y="30479"/>
                </a:lnTo>
                <a:lnTo>
                  <a:pt x="12700" y="26924"/>
                </a:lnTo>
                <a:lnTo>
                  <a:pt x="13080" y="22351"/>
                </a:lnTo>
                <a:lnTo>
                  <a:pt x="13080" y="16763"/>
                </a:lnTo>
                <a:lnTo>
                  <a:pt x="13080" y="11175"/>
                </a:lnTo>
                <a:lnTo>
                  <a:pt x="12826" y="5587"/>
                </a:lnTo>
                <a:lnTo>
                  <a:pt x="123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826508" y="2240305"/>
            <a:ext cx="144017" cy="13180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844922" y="2264536"/>
            <a:ext cx="121920" cy="110489"/>
          </a:xfrm>
          <a:custGeom>
            <a:avLst/>
            <a:gdLst/>
            <a:ahLst/>
            <a:cxnLst/>
            <a:rect l="l" t="t" r="r" b="b"/>
            <a:pathLst>
              <a:path w="121920" h="110489">
                <a:moveTo>
                  <a:pt x="67437" y="0"/>
                </a:moveTo>
                <a:lnTo>
                  <a:pt x="59054" y="0"/>
                </a:lnTo>
                <a:lnTo>
                  <a:pt x="50865" y="640"/>
                </a:lnTo>
                <a:lnTo>
                  <a:pt x="16684" y="22351"/>
                </a:lnTo>
                <a:lnTo>
                  <a:pt x="476" y="66339"/>
                </a:lnTo>
                <a:lnTo>
                  <a:pt x="0" y="82296"/>
                </a:lnTo>
                <a:lnTo>
                  <a:pt x="888" y="88011"/>
                </a:lnTo>
                <a:lnTo>
                  <a:pt x="2793" y="93217"/>
                </a:lnTo>
                <a:lnTo>
                  <a:pt x="4572" y="98298"/>
                </a:lnTo>
                <a:lnTo>
                  <a:pt x="7238" y="102488"/>
                </a:lnTo>
                <a:lnTo>
                  <a:pt x="14731" y="108712"/>
                </a:lnTo>
                <a:lnTo>
                  <a:pt x="19303" y="110236"/>
                </a:lnTo>
                <a:lnTo>
                  <a:pt x="32512" y="110236"/>
                </a:lnTo>
                <a:lnTo>
                  <a:pt x="39877" y="107823"/>
                </a:lnTo>
                <a:lnTo>
                  <a:pt x="46736" y="102742"/>
                </a:lnTo>
                <a:lnTo>
                  <a:pt x="51950" y="98409"/>
                </a:lnTo>
                <a:lnTo>
                  <a:pt x="53278" y="97027"/>
                </a:lnTo>
                <a:lnTo>
                  <a:pt x="28701" y="97027"/>
                </a:lnTo>
                <a:lnTo>
                  <a:pt x="25400" y="95123"/>
                </a:lnTo>
                <a:lnTo>
                  <a:pt x="23113" y="91566"/>
                </a:lnTo>
                <a:lnTo>
                  <a:pt x="20954" y="87884"/>
                </a:lnTo>
                <a:lnTo>
                  <a:pt x="19812" y="82296"/>
                </a:lnTo>
                <a:lnTo>
                  <a:pt x="19935" y="71786"/>
                </a:lnTo>
                <a:lnTo>
                  <a:pt x="31337" y="28797"/>
                </a:lnTo>
                <a:lnTo>
                  <a:pt x="51435" y="8889"/>
                </a:lnTo>
                <a:lnTo>
                  <a:pt x="79656" y="8889"/>
                </a:lnTo>
                <a:lnTo>
                  <a:pt x="78739" y="7874"/>
                </a:lnTo>
                <a:lnTo>
                  <a:pt x="73913" y="2666"/>
                </a:lnTo>
                <a:lnTo>
                  <a:pt x="67437" y="0"/>
                </a:lnTo>
                <a:close/>
              </a:path>
              <a:path w="121920" h="110489">
                <a:moveTo>
                  <a:pt x="85193" y="77977"/>
                </a:moveTo>
                <a:lnTo>
                  <a:pt x="69596" y="77977"/>
                </a:lnTo>
                <a:lnTo>
                  <a:pt x="69087" y="81914"/>
                </a:lnTo>
                <a:lnTo>
                  <a:pt x="68961" y="88646"/>
                </a:lnTo>
                <a:lnTo>
                  <a:pt x="69889" y="98127"/>
                </a:lnTo>
                <a:lnTo>
                  <a:pt x="72675" y="104870"/>
                </a:lnTo>
                <a:lnTo>
                  <a:pt x="77319" y="108898"/>
                </a:lnTo>
                <a:lnTo>
                  <a:pt x="83819" y="110236"/>
                </a:lnTo>
                <a:lnTo>
                  <a:pt x="88646" y="110236"/>
                </a:lnTo>
                <a:lnTo>
                  <a:pt x="93472" y="109092"/>
                </a:lnTo>
                <a:lnTo>
                  <a:pt x="102615" y="104012"/>
                </a:lnTo>
                <a:lnTo>
                  <a:pt x="108076" y="99440"/>
                </a:lnTo>
                <a:lnTo>
                  <a:pt x="109955" y="97409"/>
                </a:lnTo>
                <a:lnTo>
                  <a:pt x="89662" y="97409"/>
                </a:lnTo>
                <a:lnTo>
                  <a:pt x="87756" y="96392"/>
                </a:lnTo>
                <a:lnTo>
                  <a:pt x="86613" y="94234"/>
                </a:lnTo>
                <a:lnTo>
                  <a:pt x="85598" y="92201"/>
                </a:lnTo>
                <a:lnTo>
                  <a:pt x="84962" y="88646"/>
                </a:lnTo>
                <a:lnTo>
                  <a:pt x="85027" y="81914"/>
                </a:lnTo>
                <a:lnTo>
                  <a:pt x="85149" y="78525"/>
                </a:lnTo>
                <a:lnTo>
                  <a:pt x="85193" y="77977"/>
                </a:lnTo>
                <a:close/>
              </a:path>
              <a:path w="121920" h="110489">
                <a:moveTo>
                  <a:pt x="107823" y="86740"/>
                </a:moveTo>
                <a:lnTo>
                  <a:pt x="94361" y="97409"/>
                </a:lnTo>
                <a:lnTo>
                  <a:pt x="109955" y="97409"/>
                </a:lnTo>
                <a:lnTo>
                  <a:pt x="114300" y="92710"/>
                </a:lnTo>
                <a:lnTo>
                  <a:pt x="107823" y="86740"/>
                </a:lnTo>
                <a:close/>
              </a:path>
              <a:path w="121920" h="110489">
                <a:moveTo>
                  <a:pt x="79656" y="8889"/>
                </a:moveTo>
                <a:lnTo>
                  <a:pt x="63626" y="8889"/>
                </a:lnTo>
                <a:lnTo>
                  <a:pt x="67437" y="10922"/>
                </a:lnTo>
                <a:lnTo>
                  <a:pt x="72516" y="19050"/>
                </a:lnTo>
                <a:lnTo>
                  <a:pt x="73787" y="25400"/>
                </a:lnTo>
                <a:lnTo>
                  <a:pt x="73724" y="40425"/>
                </a:lnTo>
                <a:lnTo>
                  <a:pt x="73151" y="46609"/>
                </a:lnTo>
                <a:lnTo>
                  <a:pt x="52959" y="85725"/>
                </a:lnTo>
                <a:lnTo>
                  <a:pt x="39624" y="97027"/>
                </a:lnTo>
                <a:lnTo>
                  <a:pt x="53278" y="97027"/>
                </a:lnTo>
                <a:lnTo>
                  <a:pt x="57308" y="92837"/>
                </a:lnTo>
                <a:lnTo>
                  <a:pt x="62809" y="86026"/>
                </a:lnTo>
                <a:lnTo>
                  <a:pt x="68452" y="77977"/>
                </a:lnTo>
                <a:lnTo>
                  <a:pt x="85193" y="77977"/>
                </a:lnTo>
                <a:lnTo>
                  <a:pt x="96857" y="40425"/>
                </a:lnTo>
                <a:lnTo>
                  <a:pt x="103646" y="30734"/>
                </a:lnTo>
                <a:lnTo>
                  <a:pt x="86613" y="30734"/>
                </a:lnTo>
                <a:lnTo>
                  <a:pt x="85978" y="20700"/>
                </a:lnTo>
                <a:lnTo>
                  <a:pt x="83438" y="13080"/>
                </a:lnTo>
                <a:lnTo>
                  <a:pt x="79656" y="8889"/>
                </a:lnTo>
                <a:close/>
              </a:path>
              <a:path w="121920" h="110489">
                <a:moveTo>
                  <a:pt x="121538" y="1777"/>
                </a:moveTo>
                <a:lnTo>
                  <a:pt x="102235" y="1777"/>
                </a:lnTo>
                <a:lnTo>
                  <a:pt x="87502" y="30607"/>
                </a:lnTo>
                <a:lnTo>
                  <a:pt x="86613" y="30734"/>
                </a:lnTo>
                <a:lnTo>
                  <a:pt x="103646" y="30734"/>
                </a:lnTo>
                <a:lnTo>
                  <a:pt x="105314" y="28352"/>
                </a:lnTo>
                <a:lnTo>
                  <a:pt x="113153" y="17375"/>
                </a:lnTo>
                <a:lnTo>
                  <a:pt x="120396" y="7492"/>
                </a:lnTo>
                <a:lnTo>
                  <a:pt x="121538" y="17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864734" y="2273426"/>
            <a:ext cx="53975" cy="88265"/>
          </a:xfrm>
          <a:custGeom>
            <a:avLst/>
            <a:gdLst/>
            <a:ahLst/>
            <a:cxnLst/>
            <a:rect l="l" t="t" r="r" b="b"/>
            <a:pathLst>
              <a:path w="53975" h="88264">
                <a:moveTo>
                  <a:pt x="38480" y="0"/>
                </a:moveTo>
                <a:lnTo>
                  <a:pt x="31623" y="0"/>
                </a:lnTo>
                <a:lnTo>
                  <a:pt x="25273" y="3048"/>
                </a:lnTo>
                <a:lnTo>
                  <a:pt x="3000" y="41767"/>
                </a:lnTo>
                <a:lnTo>
                  <a:pt x="0" y="65912"/>
                </a:lnTo>
                <a:lnTo>
                  <a:pt x="0" y="73406"/>
                </a:lnTo>
                <a:lnTo>
                  <a:pt x="1142" y="78994"/>
                </a:lnTo>
                <a:lnTo>
                  <a:pt x="3301" y="82676"/>
                </a:lnTo>
                <a:lnTo>
                  <a:pt x="5587" y="86233"/>
                </a:lnTo>
                <a:lnTo>
                  <a:pt x="8889" y="88137"/>
                </a:lnTo>
                <a:lnTo>
                  <a:pt x="13335" y="88137"/>
                </a:lnTo>
                <a:lnTo>
                  <a:pt x="19812" y="88137"/>
                </a:lnTo>
                <a:lnTo>
                  <a:pt x="47595" y="54992"/>
                </a:lnTo>
                <a:lnTo>
                  <a:pt x="53975" y="30861"/>
                </a:lnTo>
                <a:lnTo>
                  <a:pt x="53975" y="24892"/>
                </a:lnTo>
                <a:lnTo>
                  <a:pt x="53975" y="16510"/>
                </a:lnTo>
                <a:lnTo>
                  <a:pt x="52704" y="10160"/>
                </a:lnTo>
                <a:lnTo>
                  <a:pt x="50164" y="6096"/>
                </a:lnTo>
                <a:lnTo>
                  <a:pt x="47625" y="2032"/>
                </a:lnTo>
                <a:lnTo>
                  <a:pt x="43814" y="0"/>
                </a:lnTo>
                <a:lnTo>
                  <a:pt x="3848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844922" y="2264536"/>
            <a:ext cx="121920" cy="110489"/>
          </a:xfrm>
          <a:custGeom>
            <a:avLst/>
            <a:gdLst/>
            <a:ahLst/>
            <a:cxnLst/>
            <a:rect l="l" t="t" r="r" b="b"/>
            <a:pathLst>
              <a:path w="121920" h="110489">
                <a:moveTo>
                  <a:pt x="59054" y="0"/>
                </a:moveTo>
                <a:lnTo>
                  <a:pt x="67437" y="0"/>
                </a:lnTo>
                <a:lnTo>
                  <a:pt x="73913" y="2666"/>
                </a:lnTo>
                <a:lnTo>
                  <a:pt x="78739" y="7874"/>
                </a:lnTo>
                <a:lnTo>
                  <a:pt x="83438" y="13080"/>
                </a:lnTo>
                <a:lnTo>
                  <a:pt x="85978" y="20700"/>
                </a:lnTo>
                <a:lnTo>
                  <a:pt x="86613" y="30734"/>
                </a:lnTo>
                <a:lnTo>
                  <a:pt x="87502" y="30607"/>
                </a:lnTo>
                <a:lnTo>
                  <a:pt x="102235" y="1777"/>
                </a:lnTo>
                <a:lnTo>
                  <a:pt x="121538" y="1777"/>
                </a:lnTo>
                <a:lnTo>
                  <a:pt x="120396" y="7492"/>
                </a:lnTo>
                <a:lnTo>
                  <a:pt x="113153" y="17375"/>
                </a:lnTo>
                <a:lnTo>
                  <a:pt x="105314" y="28352"/>
                </a:lnTo>
                <a:lnTo>
                  <a:pt x="86570" y="63476"/>
                </a:lnTo>
                <a:lnTo>
                  <a:pt x="84962" y="83692"/>
                </a:lnTo>
                <a:lnTo>
                  <a:pt x="84962" y="88646"/>
                </a:lnTo>
                <a:lnTo>
                  <a:pt x="85598" y="92201"/>
                </a:lnTo>
                <a:lnTo>
                  <a:pt x="86613" y="94234"/>
                </a:lnTo>
                <a:lnTo>
                  <a:pt x="87756" y="96392"/>
                </a:lnTo>
                <a:lnTo>
                  <a:pt x="89662" y="97409"/>
                </a:lnTo>
                <a:lnTo>
                  <a:pt x="92201" y="97409"/>
                </a:lnTo>
                <a:lnTo>
                  <a:pt x="94361" y="97409"/>
                </a:lnTo>
                <a:lnTo>
                  <a:pt x="107823" y="86740"/>
                </a:lnTo>
                <a:lnTo>
                  <a:pt x="114300" y="92710"/>
                </a:lnTo>
                <a:lnTo>
                  <a:pt x="108076" y="99440"/>
                </a:lnTo>
                <a:lnTo>
                  <a:pt x="102615" y="104012"/>
                </a:lnTo>
                <a:lnTo>
                  <a:pt x="98043" y="106552"/>
                </a:lnTo>
                <a:lnTo>
                  <a:pt x="93472" y="109092"/>
                </a:lnTo>
                <a:lnTo>
                  <a:pt x="88646" y="110236"/>
                </a:lnTo>
                <a:lnTo>
                  <a:pt x="83819" y="110236"/>
                </a:lnTo>
                <a:lnTo>
                  <a:pt x="77319" y="108898"/>
                </a:lnTo>
                <a:lnTo>
                  <a:pt x="72675" y="104870"/>
                </a:lnTo>
                <a:lnTo>
                  <a:pt x="69889" y="98127"/>
                </a:lnTo>
                <a:lnTo>
                  <a:pt x="68961" y="88646"/>
                </a:lnTo>
                <a:lnTo>
                  <a:pt x="68961" y="85471"/>
                </a:lnTo>
                <a:lnTo>
                  <a:pt x="69087" y="81914"/>
                </a:lnTo>
                <a:lnTo>
                  <a:pt x="69596" y="77977"/>
                </a:lnTo>
                <a:lnTo>
                  <a:pt x="68452" y="77977"/>
                </a:lnTo>
                <a:lnTo>
                  <a:pt x="39877" y="107823"/>
                </a:lnTo>
                <a:lnTo>
                  <a:pt x="32512" y="110236"/>
                </a:lnTo>
                <a:lnTo>
                  <a:pt x="24764" y="110236"/>
                </a:lnTo>
                <a:lnTo>
                  <a:pt x="19303" y="110236"/>
                </a:lnTo>
                <a:lnTo>
                  <a:pt x="2793" y="93217"/>
                </a:lnTo>
                <a:lnTo>
                  <a:pt x="888" y="88011"/>
                </a:lnTo>
                <a:lnTo>
                  <a:pt x="0" y="82296"/>
                </a:lnTo>
                <a:lnTo>
                  <a:pt x="0" y="76200"/>
                </a:lnTo>
                <a:lnTo>
                  <a:pt x="7619" y="38353"/>
                </a:lnTo>
                <a:lnTo>
                  <a:pt x="35677" y="5732"/>
                </a:lnTo>
                <a:lnTo>
                  <a:pt x="50865" y="640"/>
                </a:lnTo>
                <a:lnTo>
                  <a:pt x="5905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962144" y="2322534"/>
            <a:ext cx="55684" cy="7852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980685" y="2347086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31876" y="0"/>
                </a:moveTo>
                <a:lnTo>
                  <a:pt x="12318" y="0"/>
                </a:lnTo>
                <a:lnTo>
                  <a:pt x="12826" y="5587"/>
                </a:lnTo>
                <a:lnTo>
                  <a:pt x="13046" y="10413"/>
                </a:lnTo>
                <a:lnTo>
                  <a:pt x="13080" y="22351"/>
                </a:lnTo>
                <a:lnTo>
                  <a:pt x="12700" y="26924"/>
                </a:lnTo>
                <a:lnTo>
                  <a:pt x="11937" y="30479"/>
                </a:lnTo>
                <a:lnTo>
                  <a:pt x="11175" y="34162"/>
                </a:lnTo>
                <a:lnTo>
                  <a:pt x="10033" y="37464"/>
                </a:lnTo>
                <a:lnTo>
                  <a:pt x="8254" y="40259"/>
                </a:lnTo>
                <a:lnTo>
                  <a:pt x="6603" y="43179"/>
                </a:lnTo>
                <a:lnTo>
                  <a:pt x="3810" y="46354"/>
                </a:lnTo>
                <a:lnTo>
                  <a:pt x="0" y="49911"/>
                </a:lnTo>
                <a:lnTo>
                  <a:pt x="6096" y="56768"/>
                </a:lnTo>
                <a:lnTo>
                  <a:pt x="32512" y="25400"/>
                </a:lnTo>
                <a:lnTo>
                  <a:pt x="33400" y="20700"/>
                </a:lnTo>
                <a:lnTo>
                  <a:pt x="33400" y="10413"/>
                </a:lnTo>
                <a:lnTo>
                  <a:pt x="32892" y="5207"/>
                </a:lnTo>
                <a:lnTo>
                  <a:pt x="3187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980685" y="2347086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12318" y="0"/>
                </a:moveTo>
                <a:lnTo>
                  <a:pt x="31876" y="0"/>
                </a:lnTo>
                <a:lnTo>
                  <a:pt x="32892" y="5207"/>
                </a:lnTo>
                <a:lnTo>
                  <a:pt x="33400" y="10413"/>
                </a:lnTo>
                <a:lnTo>
                  <a:pt x="33400" y="15493"/>
                </a:lnTo>
                <a:lnTo>
                  <a:pt x="33400" y="20700"/>
                </a:lnTo>
                <a:lnTo>
                  <a:pt x="6096" y="56768"/>
                </a:lnTo>
                <a:lnTo>
                  <a:pt x="0" y="49911"/>
                </a:lnTo>
                <a:lnTo>
                  <a:pt x="3810" y="46354"/>
                </a:lnTo>
                <a:lnTo>
                  <a:pt x="6603" y="43179"/>
                </a:lnTo>
                <a:lnTo>
                  <a:pt x="8254" y="40259"/>
                </a:lnTo>
                <a:lnTo>
                  <a:pt x="10033" y="37464"/>
                </a:lnTo>
                <a:lnTo>
                  <a:pt x="11175" y="34162"/>
                </a:lnTo>
                <a:lnTo>
                  <a:pt x="11937" y="30479"/>
                </a:lnTo>
                <a:lnTo>
                  <a:pt x="12700" y="26924"/>
                </a:lnTo>
                <a:lnTo>
                  <a:pt x="13080" y="22351"/>
                </a:lnTo>
                <a:lnTo>
                  <a:pt x="13080" y="16763"/>
                </a:lnTo>
                <a:lnTo>
                  <a:pt x="13080" y="11175"/>
                </a:lnTo>
                <a:lnTo>
                  <a:pt x="12826" y="5587"/>
                </a:lnTo>
                <a:lnTo>
                  <a:pt x="123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052059" y="2196058"/>
            <a:ext cx="176022" cy="17452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069713" y="2220722"/>
            <a:ext cx="153670" cy="152400"/>
          </a:xfrm>
          <a:custGeom>
            <a:avLst/>
            <a:gdLst/>
            <a:ahLst/>
            <a:cxnLst/>
            <a:rect l="l" t="t" r="r" b="b"/>
            <a:pathLst>
              <a:path w="153670" h="152400">
                <a:moveTo>
                  <a:pt x="73913" y="0"/>
                </a:moveTo>
                <a:lnTo>
                  <a:pt x="29337" y="0"/>
                </a:lnTo>
                <a:lnTo>
                  <a:pt x="28066" y="5461"/>
                </a:lnTo>
                <a:lnTo>
                  <a:pt x="31876" y="5587"/>
                </a:lnTo>
                <a:lnTo>
                  <a:pt x="34671" y="6476"/>
                </a:lnTo>
                <a:lnTo>
                  <a:pt x="36322" y="7874"/>
                </a:lnTo>
                <a:lnTo>
                  <a:pt x="38100" y="9143"/>
                </a:lnTo>
                <a:lnTo>
                  <a:pt x="38988" y="11683"/>
                </a:lnTo>
                <a:lnTo>
                  <a:pt x="38988" y="17144"/>
                </a:lnTo>
                <a:lnTo>
                  <a:pt x="38735" y="19938"/>
                </a:lnTo>
                <a:lnTo>
                  <a:pt x="17525" y="118999"/>
                </a:lnTo>
                <a:lnTo>
                  <a:pt x="13766" y="134238"/>
                </a:lnTo>
                <a:lnTo>
                  <a:pt x="13081" y="136525"/>
                </a:lnTo>
                <a:lnTo>
                  <a:pt x="12191" y="138683"/>
                </a:lnTo>
                <a:lnTo>
                  <a:pt x="11112" y="140588"/>
                </a:lnTo>
                <a:lnTo>
                  <a:pt x="10287" y="142239"/>
                </a:lnTo>
                <a:lnTo>
                  <a:pt x="9016" y="143637"/>
                </a:lnTo>
                <a:lnTo>
                  <a:pt x="6223" y="145668"/>
                </a:lnTo>
                <a:lnTo>
                  <a:pt x="4063" y="146430"/>
                </a:lnTo>
                <a:lnTo>
                  <a:pt x="1270" y="146812"/>
                </a:lnTo>
                <a:lnTo>
                  <a:pt x="0" y="152273"/>
                </a:lnTo>
                <a:lnTo>
                  <a:pt x="44703" y="152273"/>
                </a:lnTo>
                <a:lnTo>
                  <a:pt x="45847" y="146812"/>
                </a:lnTo>
                <a:lnTo>
                  <a:pt x="41528" y="146430"/>
                </a:lnTo>
                <a:lnTo>
                  <a:pt x="38735" y="145541"/>
                </a:lnTo>
                <a:lnTo>
                  <a:pt x="35687" y="142748"/>
                </a:lnTo>
                <a:lnTo>
                  <a:pt x="34967" y="140588"/>
                </a:lnTo>
                <a:lnTo>
                  <a:pt x="35051" y="132841"/>
                </a:lnTo>
                <a:lnTo>
                  <a:pt x="35178" y="131444"/>
                </a:lnTo>
                <a:lnTo>
                  <a:pt x="36449" y="123570"/>
                </a:lnTo>
                <a:lnTo>
                  <a:pt x="37337" y="119887"/>
                </a:lnTo>
                <a:lnTo>
                  <a:pt x="46609" y="77597"/>
                </a:lnTo>
                <a:lnTo>
                  <a:pt x="126457" y="77597"/>
                </a:lnTo>
                <a:lnTo>
                  <a:pt x="128707" y="67437"/>
                </a:lnTo>
                <a:lnTo>
                  <a:pt x="48767" y="67437"/>
                </a:lnTo>
                <a:lnTo>
                  <a:pt x="56414" y="33147"/>
                </a:lnTo>
                <a:lnTo>
                  <a:pt x="63373" y="10794"/>
                </a:lnTo>
                <a:lnTo>
                  <a:pt x="64262" y="9270"/>
                </a:lnTo>
                <a:lnTo>
                  <a:pt x="65404" y="8127"/>
                </a:lnTo>
                <a:lnTo>
                  <a:pt x="66675" y="7492"/>
                </a:lnTo>
                <a:lnTo>
                  <a:pt x="67817" y="6730"/>
                </a:lnTo>
                <a:lnTo>
                  <a:pt x="69850" y="5968"/>
                </a:lnTo>
                <a:lnTo>
                  <a:pt x="72644" y="5461"/>
                </a:lnTo>
                <a:lnTo>
                  <a:pt x="73913" y="0"/>
                </a:lnTo>
                <a:close/>
              </a:path>
              <a:path w="153670" h="152400">
                <a:moveTo>
                  <a:pt x="126457" y="77597"/>
                </a:moveTo>
                <a:lnTo>
                  <a:pt x="106552" y="77597"/>
                </a:lnTo>
                <a:lnTo>
                  <a:pt x="97409" y="118999"/>
                </a:lnTo>
                <a:lnTo>
                  <a:pt x="95758" y="126364"/>
                </a:lnTo>
                <a:lnTo>
                  <a:pt x="87375" y="144652"/>
                </a:lnTo>
                <a:lnTo>
                  <a:pt x="85978" y="145668"/>
                </a:lnTo>
                <a:lnTo>
                  <a:pt x="83947" y="146430"/>
                </a:lnTo>
                <a:lnTo>
                  <a:pt x="81025" y="146812"/>
                </a:lnTo>
                <a:lnTo>
                  <a:pt x="79883" y="152273"/>
                </a:lnTo>
                <a:lnTo>
                  <a:pt x="124460" y="152273"/>
                </a:lnTo>
                <a:lnTo>
                  <a:pt x="125729" y="146812"/>
                </a:lnTo>
                <a:lnTo>
                  <a:pt x="121792" y="146557"/>
                </a:lnTo>
                <a:lnTo>
                  <a:pt x="118999" y="145668"/>
                </a:lnTo>
                <a:lnTo>
                  <a:pt x="115570" y="143001"/>
                </a:lnTo>
                <a:lnTo>
                  <a:pt x="114808" y="140588"/>
                </a:lnTo>
                <a:lnTo>
                  <a:pt x="114935" y="132841"/>
                </a:lnTo>
                <a:lnTo>
                  <a:pt x="115188" y="130301"/>
                </a:lnTo>
                <a:lnTo>
                  <a:pt x="115570" y="127762"/>
                </a:lnTo>
                <a:lnTo>
                  <a:pt x="116204" y="124205"/>
                </a:lnTo>
                <a:lnTo>
                  <a:pt x="117094" y="119887"/>
                </a:lnTo>
                <a:lnTo>
                  <a:pt x="126457" y="77597"/>
                </a:lnTo>
                <a:close/>
              </a:path>
              <a:path w="153670" h="152400">
                <a:moveTo>
                  <a:pt x="153670" y="0"/>
                </a:moveTo>
                <a:lnTo>
                  <a:pt x="109092" y="0"/>
                </a:lnTo>
                <a:lnTo>
                  <a:pt x="107823" y="5461"/>
                </a:lnTo>
                <a:lnTo>
                  <a:pt x="111633" y="5587"/>
                </a:lnTo>
                <a:lnTo>
                  <a:pt x="114426" y="6476"/>
                </a:lnTo>
                <a:lnTo>
                  <a:pt x="116204" y="7874"/>
                </a:lnTo>
                <a:lnTo>
                  <a:pt x="117983" y="9143"/>
                </a:lnTo>
                <a:lnTo>
                  <a:pt x="118745" y="11683"/>
                </a:lnTo>
                <a:lnTo>
                  <a:pt x="118745" y="17144"/>
                </a:lnTo>
                <a:lnTo>
                  <a:pt x="118490" y="19938"/>
                </a:lnTo>
                <a:lnTo>
                  <a:pt x="108712" y="67437"/>
                </a:lnTo>
                <a:lnTo>
                  <a:pt x="128707" y="67437"/>
                </a:lnTo>
                <a:lnTo>
                  <a:pt x="136297" y="33147"/>
                </a:lnTo>
                <a:lnTo>
                  <a:pt x="137795" y="26035"/>
                </a:lnTo>
                <a:lnTo>
                  <a:pt x="139064" y="20954"/>
                </a:lnTo>
                <a:lnTo>
                  <a:pt x="146431" y="7492"/>
                </a:lnTo>
                <a:lnTo>
                  <a:pt x="147700" y="6730"/>
                </a:lnTo>
                <a:lnTo>
                  <a:pt x="149733" y="5968"/>
                </a:lnTo>
                <a:lnTo>
                  <a:pt x="152526" y="5461"/>
                </a:lnTo>
                <a:lnTo>
                  <a:pt x="15367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069713" y="2220722"/>
            <a:ext cx="153670" cy="152400"/>
          </a:xfrm>
          <a:custGeom>
            <a:avLst/>
            <a:gdLst/>
            <a:ahLst/>
            <a:cxnLst/>
            <a:rect l="l" t="t" r="r" b="b"/>
            <a:pathLst>
              <a:path w="153670" h="152400">
                <a:moveTo>
                  <a:pt x="29337" y="0"/>
                </a:moveTo>
                <a:lnTo>
                  <a:pt x="73913" y="0"/>
                </a:lnTo>
                <a:lnTo>
                  <a:pt x="72644" y="5461"/>
                </a:lnTo>
                <a:lnTo>
                  <a:pt x="69850" y="5968"/>
                </a:lnTo>
                <a:lnTo>
                  <a:pt x="67817" y="6730"/>
                </a:lnTo>
                <a:lnTo>
                  <a:pt x="66675" y="7492"/>
                </a:lnTo>
                <a:lnTo>
                  <a:pt x="65404" y="8127"/>
                </a:lnTo>
                <a:lnTo>
                  <a:pt x="64262" y="9270"/>
                </a:lnTo>
                <a:lnTo>
                  <a:pt x="63373" y="10794"/>
                </a:lnTo>
                <a:lnTo>
                  <a:pt x="62357" y="12318"/>
                </a:lnTo>
                <a:lnTo>
                  <a:pt x="61340" y="14604"/>
                </a:lnTo>
                <a:lnTo>
                  <a:pt x="60325" y="17779"/>
                </a:lnTo>
                <a:lnTo>
                  <a:pt x="59309" y="20954"/>
                </a:lnTo>
                <a:lnTo>
                  <a:pt x="57912" y="26035"/>
                </a:lnTo>
                <a:lnTo>
                  <a:pt x="56387" y="33274"/>
                </a:lnTo>
                <a:lnTo>
                  <a:pt x="48767" y="67437"/>
                </a:lnTo>
                <a:lnTo>
                  <a:pt x="108712" y="67437"/>
                </a:lnTo>
                <a:lnTo>
                  <a:pt x="116966" y="30099"/>
                </a:lnTo>
                <a:lnTo>
                  <a:pt x="118745" y="17144"/>
                </a:lnTo>
                <a:lnTo>
                  <a:pt x="118745" y="15112"/>
                </a:lnTo>
                <a:lnTo>
                  <a:pt x="118745" y="11683"/>
                </a:lnTo>
                <a:lnTo>
                  <a:pt x="117983" y="9143"/>
                </a:lnTo>
                <a:lnTo>
                  <a:pt x="116204" y="7874"/>
                </a:lnTo>
                <a:lnTo>
                  <a:pt x="114426" y="6476"/>
                </a:lnTo>
                <a:lnTo>
                  <a:pt x="111633" y="5587"/>
                </a:lnTo>
                <a:lnTo>
                  <a:pt x="107823" y="5461"/>
                </a:lnTo>
                <a:lnTo>
                  <a:pt x="109092" y="0"/>
                </a:lnTo>
                <a:lnTo>
                  <a:pt x="153670" y="0"/>
                </a:lnTo>
                <a:lnTo>
                  <a:pt x="152526" y="5461"/>
                </a:lnTo>
                <a:lnTo>
                  <a:pt x="149733" y="5968"/>
                </a:lnTo>
                <a:lnTo>
                  <a:pt x="147700" y="6730"/>
                </a:lnTo>
                <a:lnTo>
                  <a:pt x="146431" y="7492"/>
                </a:lnTo>
                <a:lnTo>
                  <a:pt x="145161" y="8127"/>
                </a:lnTo>
                <a:lnTo>
                  <a:pt x="144145" y="9270"/>
                </a:lnTo>
                <a:lnTo>
                  <a:pt x="143128" y="10794"/>
                </a:lnTo>
                <a:lnTo>
                  <a:pt x="142112" y="12318"/>
                </a:lnTo>
                <a:lnTo>
                  <a:pt x="141097" y="14604"/>
                </a:lnTo>
                <a:lnTo>
                  <a:pt x="140081" y="17779"/>
                </a:lnTo>
                <a:lnTo>
                  <a:pt x="139064" y="20954"/>
                </a:lnTo>
                <a:lnTo>
                  <a:pt x="137795" y="26035"/>
                </a:lnTo>
                <a:lnTo>
                  <a:pt x="136271" y="33274"/>
                </a:lnTo>
                <a:lnTo>
                  <a:pt x="117094" y="119887"/>
                </a:lnTo>
                <a:lnTo>
                  <a:pt x="114808" y="135127"/>
                </a:lnTo>
                <a:lnTo>
                  <a:pt x="114808" y="137287"/>
                </a:lnTo>
                <a:lnTo>
                  <a:pt x="114808" y="140588"/>
                </a:lnTo>
                <a:lnTo>
                  <a:pt x="125729" y="146812"/>
                </a:lnTo>
                <a:lnTo>
                  <a:pt x="124460" y="152273"/>
                </a:lnTo>
                <a:lnTo>
                  <a:pt x="79883" y="152273"/>
                </a:lnTo>
                <a:lnTo>
                  <a:pt x="81025" y="146812"/>
                </a:lnTo>
                <a:lnTo>
                  <a:pt x="83947" y="146430"/>
                </a:lnTo>
                <a:lnTo>
                  <a:pt x="85978" y="145668"/>
                </a:lnTo>
                <a:lnTo>
                  <a:pt x="87375" y="144652"/>
                </a:lnTo>
                <a:lnTo>
                  <a:pt x="88900" y="143637"/>
                </a:lnTo>
                <a:lnTo>
                  <a:pt x="90042" y="142239"/>
                </a:lnTo>
                <a:lnTo>
                  <a:pt x="106552" y="77597"/>
                </a:lnTo>
                <a:lnTo>
                  <a:pt x="46609" y="77597"/>
                </a:lnTo>
                <a:lnTo>
                  <a:pt x="37337" y="119887"/>
                </a:lnTo>
                <a:lnTo>
                  <a:pt x="36449" y="123570"/>
                </a:lnTo>
                <a:lnTo>
                  <a:pt x="35940" y="126618"/>
                </a:lnTo>
                <a:lnTo>
                  <a:pt x="35560" y="129031"/>
                </a:lnTo>
                <a:lnTo>
                  <a:pt x="35178" y="131444"/>
                </a:lnTo>
                <a:lnTo>
                  <a:pt x="34925" y="134238"/>
                </a:lnTo>
                <a:lnTo>
                  <a:pt x="34925" y="137287"/>
                </a:lnTo>
                <a:lnTo>
                  <a:pt x="34925" y="140462"/>
                </a:lnTo>
                <a:lnTo>
                  <a:pt x="35687" y="142748"/>
                </a:lnTo>
                <a:lnTo>
                  <a:pt x="37211" y="144144"/>
                </a:lnTo>
                <a:lnTo>
                  <a:pt x="38735" y="145541"/>
                </a:lnTo>
                <a:lnTo>
                  <a:pt x="41528" y="146430"/>
                </a:lnTo>
                <a:lnTo>
                  <a:pt x="45847" y="146812"/>
                </a:lnTo>
                <a:lnTo>
                  <a:pt x="44703" y="152273"/>
                </a:lnTo>
                <a:lnTo>
                  <a:pt x="0" y="152273"/>
                </a:lnTo>
                <a:lnTo>
                  <a:pt x="1270" y="146812"/>
                </a:lnTo>
                <a:lnTo>
                  <a:pt x="4063" y="146430"/>
                </a:lnTo>
                <a:lnTo>
                  <a:pt x="6223" y="145668"/>
                </a:lnTo>
                <a:lnTo>
                  <a:pt x="7620" y="144652"/>
                </a:lnTo>
                <a:lnTo>
                  <a:pt x="9016" y="143637"/>
                </a:lnTo>
                <a:lnTo>
                  <a:pt x="10287" y="142239"/>
                </a:lnTo>
                <a:lnTo>
                  <a:pt x="11175" y="140462"/>
                </a:lnTo>
                <a:lnTo>
                  <a:pt x="12191" y="138683"/>
                </a:lnTo>
                <a:lnTo>
                  <a:pt x="13081" y="136525"/>
                </a:lnTo>
                <a:lnTo>
                  <a:pt x="13842" y="133985"/>
                </a:lnTo>
                <a:lnTo>
                  <a:pt x="14732" y="131444"/>
                </a:lnTo>
                <a:lnTo>
                  <a:pt x="36575" y="33147"/>
                </a:lnTo>
                <a:lnTo>
                  <a:pt x="38226" y="23367"/>
                </a:lnTo>
                <a:lnTo>
                  <a:pt x="38735" y="19938"/>
                </a:lnTo>
                <a:lnTo>
                  <a:pt x="38988" y="17144"/>
                </a:lnTo>
                <a:lnTo>
                  <a:pt x="38988" y="15112"/>
                </a:lnTo>
                <a:lnTo>
                  <a:pt x="38988" y="11683"/>
                </a:lnTo>
                <a:lnTo>
                  <a:pt x="38100" y="9143"/>
                </a:lnTo>
                <a:lnTo>
                  <a:pt x="36322" y="7874"/>
                </a:lnTo>
                <a:lnTo>
                  <a:pt x="34671" y="6476"/>
                </a:lnTo>
                <a:lnTo>
                  <a:pt x="31876" y="5587"/>
                </a:lnTo>
                <a:lnTo>
                  <a:pt x="28066" y="5461"/>
                </a:lnTo>
                <a:lnTo>
                  <a:pt x="293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233415" y="2264609"/>
            <a:ext cx="156235" cy="6025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251069" y="2288158"/>
            <a:ext cx="135255" cy="39370"/>
          </a:xfrm>
          <a:custGeom>
            <a:avLst/>
            <a:gdLst/>
            <a:ahLst/>
            <a:cxnLst/>
            <a:rect l="l" t="t" r="r" b="b"/>
            <a:pathLst>
              <a:path w="135254" h="39369">
                <a:moveTo>
                  <a:pt x="75714" y="15620"/>
                </a:moveTo>
                <a:lnTo>
                  <a:pt x="33781" y="15620"/>
                </a:lnTo>
                <a:lnTo>
                  <a:pt x="39185" y="16339"/>
                </a:lnTo>
                <a:lnTo>
                  <a:pt x="45672" y="18510"/>
                </a:lnTo>
                <a:lnTo>
                  <a:pt x="53343" y="22225"/>
                </a:lnTo>
                <a:lnTo>
                  <a:pt x="61848" y="27304"/>
                </a:lnTo>
                <a:lnTo>
                  <a:pt x="70806" y="32398"/>
                </a:lnTo>
                <a:lnTo>
                  <a:pt x="79216" y="36052"/>
                </a:lnTo>
                <a:lnTo>
                  <a:pt x="87102" y="38252"/>
                </a:lnTo>
                <a:lnTo>
                  <a:pt x="94487" y="38988"/>
                </a:lnTo>
                <a:lnTo>
                  <a:pt x="101651" y="38367"/>
                </a:lnTo>
                <a:lnTo>
                  <a:pt x="108267" y="36496"/>
                </a:lnTo>
                <a:lnTo>
                  <a:pt x="114311" y="33363"/>
                </a:lnTo>
                <a:lnTo>
                  <a:pt x="119760" y="28955"/>
                </a:lnTo>
                <a:lnTo>
                  <a:pt x="125428" y="23494"/>
                </a:lnTo>
                <a:lnTo>
                  <a:pt x="97281" y="23494"/>
                </a:lnTo>
                <a:lnTo>
                  <a:pt x="91949" y="22758"/>
                </a:lnTo>
                <a:lnTo>
                  <a:pt x="85486" y="20558"/>
                </a:lnTo>
                <a:lnTo>
                  <a:pt x="77904" y="16904"/>
                </a:lnTo>
                <a:lnTo>
                  <a:pt x="75714" y="15620"/>
                </a:lnTo>
                <a:close/>
              </a:path>
              <a:path w="135254" h="39369">
                <a:moveTo>
                  <a:pt x="37337" y="0"/>
                </a:moveTo>
                <a:lnTo>
                  <a:pt x="28701" y="0"/>
                </a:lnTo>
                <a:lnTo>
                  <a:pt x="21335" y="2920"/>
                </a:lnTo>
                <a:lnTo>
                  <a:pt x="0" y="30733"/>
                </a:lnTo>
                <a:lnTo>
                  <a:pt x="8762" y="35687"/>
                </a:lnTo>
                <a:lnTo>
                  <a:pt x="11810" y="29082"/>
                </a:lnTo>
                <a:lnTo>
                  <a:pt x="15493" y="24129"/>
                </a:lnTo>
                <a:lnTo>
                  <a:pt x="23621" y="17271"/>
                </a:lnTo>
                <a:lnTo>
                  <a:pt x="28447" y="15620"/>
                </a:lnTo>
                <a:lnTo>
                  <a:pt x="75714" y="15620"/>
                </a:lnTo>
                <a:lnTo>
                  <a:pt x="60287" y="6643"/>
                </a:lnTo>
                <a:lnTo>
                  <a:pt x="51990" y="2952"/>
                </a:lnTo>
                <a:lnTo>
                  <a:pt x="44336" y="738"/>
                </a:lnTo>
                <a:lnTo>
                  <a:pt x="37337" y="0"/>
                </a:lnTo>
                <a:close/>
              </a:path>
              <a:path w="135254" h="39369">
                <a:moveTo>
                  <a:pt x="125983" y="2793"/>
                </a:moveTo>
                <a:lnTo>
                  <a:pt x="121665" y="9905"/>
                </a:lnTo>
                <a:lnTo>
                  <a:pt x="117475" y="15112"/>
                </a:lnTo>
                <a:lnTo>
                  <a:pt x="113040" y="18510"/>
                </a:lnTo>
                <a:lnTo>
                  <a:pt x="108965" y="21843"/>
                </a:lnTo>
                <a:lnTo>
                  <a:pt x="103631" y="23494"/>
                </a:lnTo>
                <a:lnTo>
                  <a:pt x="125428" y="23494"/>
                </a:lnTo>
                <a:lnTo>
                  <a:pt x="126745" y="22225"/>
                </a:lnTo>
                <a:lnTo>
                  <a:pt x="131698" y="15493"/>
                </a:lnTo>
                <a:lnTo>
                  <a:pt x="135000" y="8889"/>
                </a:lnTo>
                <a:lnTo>
                  <a:pt x="125983" y="279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251069" y="2288158"/>
            <a:ext cx="135255" cy="39370"/>
          </a:xfrm>
          <a:custGeom>
            <a:avLst/>
            <a:gdLst/>
            <a:ahLst/>
            <a:cxnLst/>
            <a:rect l="l" t="t" r="r" b="b"/>
            <a:pathLst>
              <a:path w="135254" h="39369">
                <a:moveTo>
                  <a:pt x="37337" y="0"/>
                </a:moveTo>
                <a:lnTo>
                  <a:pt x="77904" y="16904"/>
                </a:lnTo>
                <a:lnTo>
                  <a:pt x="85486" y="20558"/>
                </a:lnTo>
                <a:lnTo>
                  <a:pt x="91949" y="22758"/>
                </a:lnTo>
                <a:lnTo>
                  <a:pt x="97281" y="23494"/>
                </a:lnTo>
                <a:lnTo>
                  <a:pt x="103631" y="23494"/>
                </a:lnTo>
                <a:lnTo>
                  <a:pt x="108965" y="21843"/>
                </a:lnTo>
                <a:lnTo>
                  <a:pt x="113156" y="18414"/>
                </a:lnTo>
                <a:lnTo>
                  <a:pt x="117475" y="15112"/>
                </a:lnTo>
                <a:lnTo>
                  <a:pt x="121665" y="9905"/>
                </a:lnTo>
                <a:lnTo>
                  <a:pt x="125983" y="2793"/>
                </a:lnTo>
                <a:lnTo>
                  <a:pt x="135000" y="8889"/>
                </a:lnTo>
                <a:lnTo>
                  <a:pt x="108267" y="36496"/>
                </a:lnTo>
                <a:lnTo>
                  <a:pt x="94487" y="38988"/>
                </a:lnTo>
                <a:lnTo>
                  <a:pt x="87102" y="38252"/>
                </a:lnTo>
                <a:lnTo>
                  <a:pt x="79216" y="36052"/>
                </a:lnTo>
                <a:lnTo>
                  <a:pt x="70806" y="32398"/>
                </a:lnTo>
                <a:lnTo>
                  <a:pt x="61848" y="27304"/>
                </a:lnTo>
                <a:lnTo>
                  <a:pt x="53230" y="22157"/>
                </a:lnTo>
                <a:lnTo>
                  <a:pt x="45672" y="18510"/>
                </a:lnTo>
                <a:lnTo>
                  <a:pt x="39185" y="16339"/>
                </a:lnTo>
                <a:lnTo>
                  <a:pt x="33781" y="15620"/>
                </a:lnTo>
                <a:lnTo>
                  <a:pt x="28447" y="15620"/>
                </a:lnTo>
                <a:lnTo>
                  <a:pt x="23621" y="17271"/>
                </a:lnTo>
                <a:lnTo>
                  <a:pt x="19557" y="20700"/>
                </a:lnTo>
                <a:lnTo>
                  <a:pt x="15493" y="24129"/>
                </a:lnTo>
                <a:lnTo>
                  <a:pt x="11810" y="29082"/>
                </a:lnTo>
                <a:lnTo>
                  <a:pt x="8762" y="35687"/>
                </a:lnTo>
                <a:lnTo>
                  <a:pt x="0" y="30733"/>
                </a:lnTo>
                <a:lnTo>
                  <a:pt x="28701" y="0"/>
                </a:lnTo>
                <a:lnTo>
                  <a:pt x="373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88864" y="2196058"/>
            <a:ext cx="305549" cy="17452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406516" y="2220722"/>
            <a:ext cx="283845" cy="152400"/>
          </a:xfrm>
          <a:custGeom>
            <a:avLst/>
            <a:gdLst/>
            <a:ahLst/>
            <a:cxnLst/>
            <a:rect l="l" t="t" r="r" b="b"/>
            <a:pathLst>
              <a:path w="283845" h="152400">
                <a:moveTo>
                  <a:pt x="245872" y="0"/>
                </a:moveTo>
                <a:lnTo>
                  <a:pt x="187833" y="0"/>
                </a:lnTo>
                <a:lnTo>
                  <a:pt x="186562" y="5461"/>
                </a:lnTo>
                <a:lnTo>
                  <a:pt x="190373" y="5587"/>
                </a:lnTo>
                <a:lnTo>
                  <a:pt x="193167" y="6476"/>
                </a:lnTo>
                <a:lnTo>
                  <a:pt x="194945" y="7874"/>
                </a:lnTo>
                <a:lnTo>
                  <a:pt x="196596" y="9270"/>
                </a:lnTo>
                <a:lnTo>
                  <a:pt x="197485" y="11811"/>
                </a:lnTo>
                <a:lnTo>
                  <a:pt x="197485" y="19812"/>
                </a:lnTo>
                <a:lnTo>
                  <a:pt x="196723" y="25653"/>
                </a:lnTo>
                <a:lnTo>
                  <a:pt x="176022" y="118999"/>
                </a:lnTo>
                <a:lnTo>
                  <a:pt x="173228" y="131444"/>
                </a:lnTo>
                <a:lnTo>
                  <a:pt x="172300" y="134112"/>
                </a:lnTo>
                <a:lnTo>
                  <a:pt x="171577" y="136525"/>
                </a:lnTo>
                <a:lnTo>
                  <a:pt x="170687" y="138683"/>
                </a:lnTo>
                <a:lnTo>
                  <a:pt x="169672" y="140462"/>
                </a:lnTo>
                <a:lnTo>
                  <a:pt x="168783" y="142239"/>
                </a:lnTo>
                <a:lnTo>
                  <a:pt x="167512" y="143637"/>
                </a:lnTo>
                <a:lnTo>
                  <a:pt x="164719" y="145668"/>
                </a:lnTo>
                <a:lnTo>
                  <a:pt x="162560" y="146430"/>
                </a:lnTo>
                <a:lnTo>
                  <a:pt x="159766" y="146812"/>
                </a:lnTo>
                <a:lnTo>
                  <a:pt x="158496" y="152273"/>
                </a:lnTo>
                <a:lnTo>
                  <a:pt x="204343" y="152273"/>
                </a:lnTo>
                <a:lnTo>
                  <a:pt x="205612" y="146812"/>
                </a:lnTo>
                <a:lnTo>
                  <a:pt x="201930" y="146557"/>
                </a:lnTo>
                <a:lnTo>
                  <a:pt x="199390" y="146050"/>
                </a:lnTo>
                <a:lnTo>
                  <a:pt x="197866" y="145541"/>
                </a:lnTo>
                <a:lnTo>
                  <a:pt x="196469" y="144906"/>
                </a:lnTo>
                <a:lnTo>
                  <a:pt x="195325" y="144017"/>
                </a:lnTo>
                <a:lnTo>
                  <a:pt x="194563" y="142620"/>
                </a:lnTo>
                <a:lnTo>
                  <a:pt x="193802" y="141350"/>
                </a:lnTo>
                <a:lnTo>
                  <a:pt x="193421" y="139573"/>
                </a:lnTo>
                <a:lnTo>
                  <a:pt x="193548" y="134112"/>
                </a:lnTo>
                <a:lnTo>
                  <a:pt x="193802" y="132206"/>
                </a:lnTo>
                <a:lnTo>
                  <a:pt x="193929" y="130301"/>
                </a:lnTo>
                <a:lnTo>
                  <a:pt x="194691" y="125222"/>
                </a:lnTo>
                <a:lnTo>
                  <a:pt x="195199" y="122936"/>
                </a:lnTo>
                <a:lnTo>
                  <a:pt x="195834" y="119887"/>
                </a:lnTo>
                <a:lnTo>
                  <a:pt x="202946" y="86994"/>
                </a:lnTo>
                <a:lnTo>
                  <a:pt x="232036" y="86994"/>
                </a:lnTo>
                <a:lnTo>
                  <a:pt x="239522" y="86010"/>
                </a:lnTo>
                <a:lnTo>
                  <a:pt x="247336" y="84181"/>
                </a:lnTo>
                <a:lnTo>
                  <a:pt x="254508" y="81661"/>
                </a:lnTo>
                <a:lnTo>
                  <a:pt x="260915" y="78378"/>
                </a:lnTo>
                <a:lnTo>
                  <a:pt x="261823" y="77724"/>
                </a:lnTo>
                <a:lnTo>
                  <a:pt x="204850" y="77724"/>
                </a:lnTo>
                <a:lnTo>
                  <a:pt x="220091" y="10160"/>
                </a:lnTo>
                <a:lnTo>
                  <a:pt x="225044" y="9905"/>
                </a:lnTo>
                <a:lnTo>
                  <a:pt x="229870" y="9778"/>
                </a:lnTo>
                <a:lnTo>
                  <a:pt x="274684" y="9778"/>
                </a:lnTo>
                <a:lnTo>
                  <a:pt x="269240" y="5461"/>
                </a:lnTo>
                <a:lnTo>
                  <a:pt x="264541" y="3428"/>
                </a:lnTo>
                <a:lnTo>
                  <a:pt x="253111" y="635"/>
                </a:lnTo>
                <a:lnTo>
                  <a:pt x="245872" y="0"/>
                </a:lnTo>
                <a:close/>
              </a:path>
              <a:path w="283845" h="152400">
                <a:moveTo>
                  <a:pt x="232036" y="86994"/>
                </a:moveTo>
                <a:lnTo>
                  <a:pt x="202946" y="86994"/>
                </a:lnTo>
                <a:lnTo>
                  <a:pt x="208025" y="87375"/>
                </a:lnTo>
                <a:lnTo>
                  <a:pt x="214375" y="87502"/>
                </a:lnTo>
                <a:lnTo>
                  <a:pt x="221869" y="87502"/>
                </a:lnTo>
                <a:lnTo>
                  <a:pt x="231040" y="87125"/>
                </a:lnTo>
                <a:lnTo>
                  <a:pt x="232036" y="86994"/>
                </a:lnTo>
                <a:close/>
              </a:path>
              <a:path w="283845" h="152400">
                <a:moveTo>
                  <a:pt x="274684" y="9778"/>
                </a:moveTo>
                <a:lnTo>
                  <a:pt x="244729" y="9778"/>
                </a:lnTo>
                <a:lnTo>
                  <a:pt x="251968" y="11811"/>
                </a:lnTo>
                <a:lnTo>
                  <a:pt x="256412" y="15748"/>
                </a:lnTo>
                <a:lnTo>
                  <a:pt x="260858" y="19812"/>
                </a:lnTo>
                <a:lnTo>
                  <a:pt x="263017" y="26162"/>
                </a:lnTo>
                <a:lnTo>
                  <a:pt x="263017" y="41148"/>
                </a:lnTo>
                <a:lnTo>
                  <a:pt x="262000" y="47116"/>
                </a:lnTo>
                <a:lnTo>
                  <a:pt x="258191" y="57785"/>
                </a:lnTo>
                <a:lnTo>
                  <a:pt x="255397" y="62356"/>
                </a:lnTo>
                <a:lnTo>
                  <a:pt x="251841" y="66293"/>
                </a:lnTo>
                <a:lnTo>
                  <a:pt x="248412" y="70230"/>
                </a:lnTo>
                <a:lnTo>
                  <a:pt x="243840" y="73151"/>
                </a:lnTo>
                <a:lnTo>
                  <a:pt x="238252" y="74929"/>
                </a:lnTo>
                <a:lnTo>
                  <a:pt x="232791" y="76835"/>
                </a:lnTo>
                <a:lnTo>
                  <a:pt x="225425" y="77724"/>
                </a:lnTo>
                <a:lnTo>
                  <a:pt x="261823" y="77724"/>
                </a:lnTo>
                <a:lnTo>
                  <a:pt x="283346" y="42642"/>
                </a:lnTo>
                <a:lnTo>
                  <a:pt x="283845" y="34543"/>
                </a:lnTo>
                <a:lnTo>
                  <a:pt x="283845" y="28701"/>
                </a:lnTo>
                <a:lnTo>
                  <a:pt x="282956" y="23622"/>
                </a:lnTo>
                <a:lnTo>
                  <a:pt x="281178" y="19303"/>
                </a:lnTo>
                <a:lnTo>
                  <a:pt x="279273" y="14858"/>
                </a:lnTo>
                <a:lnTo>
                  <a:pt x="276606" y="11302"/>
                </a:lnTo>
                <a:lnTo>
                  <a:pt x="274684" y="9778"/>
                </a:lnTo>
                <a:close/>
              </a:path>
              <a:path w="283845" h="152400">
                <a:moveTo>
                  <a:pt x="71628" y="0"/>
                </a:moveTo>
                <a:lnTo>
                  <a:pt x="29337" y="0"/>
                </a:lnTo>
                <a:lnTo>
                  <a:pt x="28067" y="5461"/>
                </a:lnTo>
                <a:lnTo>
                  <a:pt x="31877" y="5587"/>
                </a:lnTo>
                <a:lnTo>
                  <a:pt x="34671" y="6476"/>
                </a:lnTo>
                <a:lnTo>
                  <a:pt x="36322" y="7874"/>
                </a:lnTo>
                <a:lnTo>
                  <a:pt x="38100" y="9143"/>
                </a:lnTo>
                <a:lnTo>
                  <a:pt x="38988" y="11683"/>
                </a:lnTo>
                <a:lnTo>
                  <a:pt x="38988" y="19685"/>
                </a:lnTo>
                <a:lnTo>
                  <a:pt x="38227" y="25653"/>
                </a:lnTo>
                <a:lnTo>
                  <a:pt x="17525" y="118999"/>
                </a:lnTo>
                <a:lnTo>
                  <a:pt x="14732" y="131444"/>
                </a:lnTo>
                <a:lnTo>
                  <a:pt x="13843" y="133985"/>
                </a:lnTo>
                <a:lnTo>
                  <a:pt x="13081" y="136525"/>
                </a:lnTo>
                <a:lnTo>
                  <a:pt x="12192" y="138683"/>
                </a:lnTo>
                <a:lnTo>
                  <a:pt x="11175" y="140462"/>
                </a:lnTo>
                <a:lnTo>
                  <a:pt x="10287" y="142239"/>
                </a:lnTo>
                <a:lnTo>
                  <a:pt x="9017" y="143637"/>
                </a:lnTo>
                <a:lnTo>
                  <a:pt x="6223" y="145668"/>
                </a:lnTo>
                <a:lnTo>
                  <a:pt x="4063" y="146430"/>
                </a:lnTo>
                <a:lnTo>
                  <a:pt x="1270" y="146812"/>
                </a:lnTo>
                <a:lnTo>
                  <a:pt x="0" y="152273"/>
                </a:lnTo>
                <a:lnTo>
                  <a:pt x="56261" y="152273"/>
                </a:lnTo>
                <a:lnTo>
                  <a:pt x="64388" y="151511"/>
                </a:lnTo>
                <a:lnTo>
                  <a:pt x="78359" y="148462"/>
                </a:lnTo>
                <a:lnTo>
                  <a:pt x="84709" y="146176"/>
                </a:lnTo>
                <a:lnTo>
                  <a:pt x="91725" y="142366"/>
                </a:lnTo>
                <a:lnTo>
                  <a:pt x="38735" y="142366"/>
                </a:lnTo>
                <a:lnTo>
                  <a:pt x="34544" y="142239"/>
                </a:lnTo>
                <a:lnTo>
                  <a:pt x="32385" y="142112"/>
                </a:lnTo>
                <a:lnTo>
                  <a:pt x="61341" y="10032"/>
                </a:lnTo>
                <a:lnTo>
                  <a:pt x="65150" y="9778"/>
                </a:lnTo>
                <a:lnTo>
                  <a:pt x="68580" y="9651"/>
                </a:lnTo>
                <a:lnTo>
                  <a:pt x="115530" y="9651"/>
                </a:lnTo>
                <a:lnTo>
                  <a:pt x="112395" y="7365"/>
                </a:lnTo>
                <a:lnTo>
                  <a:pt x="79627" y="146"/>
                </a:lnTo>
                <a:lnTo>
                  <a:pt x="71628" y="0"/>
                </a:lnTo>
                <a:close/>
              </a:path>
              <a:path w="283845" h="152400">
                <a:moveTo>
                  <a:pt x="115530" y="9651"/>
                </a:moveTo>
                <a:lnTo>
                  <a:pt x="71882" y="9651"/>
                </a:lnTo>
                <a:lnTo>
                  <a:pt x="81978" y="10390"/>
                </a:lnTo>
                <a:lnTo>
                  <a:pt x="90741" y="12604"/>
                </a:lnTo>
                <a:lnTo>
                  <a:pt x="114393" y="45608"/>
                </a:lnTo>
                <a:lnTo>
                  <a:pt x="115062" y="56514"/>
                </a:lnTo>
                <a:lnTo>
                  <a:pt x="114798" y="64686"/>
                </a:lnTo>
                <a:lnTo>
                  <a:pt x="105203" y="102504"/>
                </a:lnTo>
                <a:lnTo>
                  <a:pt x="81583" y="132441"/>
                </a:lnTo>
                <a:lnTo>
                  <a:pt x="44831" y="142366"/>
                </a:lnTo>
                <a:lnTo>
                  <a:pt x="91725" y="142366"/>
                </a:lnTo>
                <a:lnTo>
                  <a:pt x="96012" y="140080"/>
                </a:lnTo>
                <a:lnTo>
                  <a:pt x="101854" y="135762"/>
                </a:lnTo>
                <a:lnTo>
                  <a:pt x="107823" y="130048"/>
                </a:lnTo>
                <a:lnTo>
                  <a:pt x="113919" y="124332"/>
                </a:lnTo>
                <a:lnTo>
                  <a:pt x="133350" y="84708"/>
                </a:lnTo>
                <a:lnTo>
                  <a:pt x="136779" y="55879"/>
                </a:lnTo>
                <a:lnTo>
                  <a:pt x="136493" y="48521"/>
                </a:lnTo>
                <a:lnTo>
                  <a:pt x="124587" y="16255"/>
                </a:lnTo>
                <a:lnTo>
                  <a:pt x="115530" y="965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401945" y="2216150"/>
            <a:ext cx="292989" cy="161417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743955" y="2057412"/>
            <a:ext cx="2716529" cy="47471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762121" y="2081910"/>
            <a:ext cx="2694940" cy="452120"/>
          </a:xfrm>
          <a:custGeom>
            <a:avLst/>
            <a:gdLst/>
            <a:ahLst/>
            <a:cxnLst/>
            <a:rect l="l" t="t" r="r" b="b"/>
            <a:pathLst>
              <a:path w="2694940" h="452119">
                <a:moveTo>
                  <a:pt x="2614417" y="0"/>
                </a:moveTo>
                <a:lnTo>
                  <a:pt x="2607940" y="7492"/>
                </a:lnTo>
                <a:lnTo>
                  <a:pt x="2621493" y="22353"/>
                </a:lnTo>
                <a:lnTo>
                  <a:pt x="2633784" y="40846"/>
                </a:lnTo>
                <a:lnTo>
                  <a:pt x="2654676" y="88773"/>
                </a:lnTo>
                <a:lnTo>
                  <a:pt x="2668455" y="150574"/>
                </a:lnTo>
                <a:lnTo>
                  <a:pt x="2673091" y="225805"/>
                </a:lnTo>
                <a:lnTo>
                  <a:pt x="2671928" y="265096"/>
                </a:lnTo>
                <a:lnTo>
                  <a:pt x="2662697" y="333676"/>
                </a:lnTo>
                <a:lnTo>
                  <a:pt x="2644837" y="388683"/>
                </a:lnTo>
                <a:lnTo>
                  <a:pt x="2621493" y="429259"/>
                </a:lnTo>
                <a:lnTo>
                  <a:pt x="2607940" y="444118"/>
                </a:lnTo>
                <a:lnTo>
                  <a:pt x="2614417" y="451612"/>
                </a:lnTo>
                <a:lnTo>
                  <a:pt x="2644643" y="418385"/>
                </a:lnTo>
                <a:lnTo>
                  <a:pt x="2670678" y="369062"/>
                </a:lnTo>
                <a:lnTo>
                  <a:pt x="2688680" y="304561"/>
                </a:lnTo>
                <a:lnTo>
                  <a:pt x="2694681" y="225678"/>
                </a:lnTo>
                <a:lnTo>
                  <a:pt x="2693181" y="184580"/>
                </a:lnTo>
                <a:lnTo>
                  <a:pt x="2681179" y="113004"/>
                </a:lnTo>
                <a:lnTo>
                  <a:pt x="2658172" y="55899"/>
                </a:lnTo>
                <a:lnTo>
                  <a:pt x="2630066" y="14648"/>
                </a:lnTo>
                <a:lnTo>
                  <a:pt x="2614417" y="0"/>
                </a:lnTo>
                <a:close/>
              </a:path>
              <a:path w="2694940" h="452119">
                <a:moveTo>
                  <a:pt x="80132" y="0"/>
                </a:moveTo>
                <a:lnTo>
                  <a:pt x="49969" y="33274"/>
                </a:lnTo>
                <a:lnTo>
                  <a:pt x="23998" y="82550"/>
                </a:lnTo>
                <a:lnTo>
                  <a:pt x="5996" y="147018"/>
                </a:lnTo>
                <a:lnTo>
                  <a:pt x="0" y="225805"/>
                </a:lnTo>
                <a:lnTo>
                  <a:pt x="1495" y="266924"/>
                </a:lnTo>
                <a:lnTo>
                  <a:pt x="13497" y="338603"/>
                </a:lnTo>
                <a:lnTo>
                  <a:pt x="36448" y="395730"/>
                </a:lnTo>
                <a:lnTo>
                  <a:pt x="64539" y="437016"/>
                </a:lnTo>
                <a:lnTo>
                  <a:pt x="80132" y="451612"/>
                </a:lnTo>
                <a:lnTo>
                  <a:pt x="86609" y="444118"/>
                </a:lnTo>
                <a:lnTo>
                  <a:pt x="73129" y="429259"/>
                </a:lnTo>
                <a:lnTo>
                  <a:pt x="60876" y="410781"/>
                </a:lnTo>
                <a:lnTo>
                  <a:pt x="40000" y="362965"/>
                </a:lnTo>
                <a:lnTo>
                  <a:pt x="26173" y="301053"/>
                </a:lnTo>
                <a:lnTo>
                  <a:pt x="21589" y="225678"/>
                </a:lnTo>
                <a:lnTo>
                  <a:pt x="22730" y="186517"/>
                </a:lnTo>
                <a:lnTo>
                  <a:pt x="31925" y="117988"/>
                </a:lnTo>
                <a:lnTo>
                  <a:pt x="49836" y="62982"/>
                </a:lnTo>
                <a:lnTo>
                  <a:pt x="73129" y="22353"/>
                </a:lnTo>
                <a:lnTo>
                  <a:pt x="86609" y="7492"/>
                </a:lnTo>
                <a:lnTo>
                  <a:pt x="8013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8370061" y="2081910"/>
            <a:ext cx="86995" cy="452120"/>
          </a:xfrm>
          <a:custGeom>
            <a:avLst/>
            <a:gdLst/>
            <a:ahLst/>
            <a:cxnLst/>
            <a:rect l="l" t="t" r="r" b="b"/>
            <a:pathLst>
              <a:path w="86995" h="452119">
                <a:moveTo>
                  <a:pt x="6477" y="0"/>
                </a:moveTo>
                <a:lnTo>
                  <a:pt x="36703" y="33274"/>
                </a:lnTo>
                <a:lnTo>
                  <a:pt x="62738" y="82550"/>
                </a:lnTo>
                <a:lnTo>
                  <a:pt x="80740" y="147018"/>
                </a:lnTo>
                <a:lnTo>
                  <a:pt x="86741" y="225678"/>
                </a:lnTo>
                <a:lnTo>
                  <a:pt x="85240" y="266924"/>
                </a:lnTo>
                <a:lnTo>
                  <a:pt x="73239" y="338603"/>
                </a:lnTo>
                <a:lnTo>
                  <a:pt x="50232" y="395730"/>
                </a:lnTo>
                <a:lnTo>
                  <a:pt x="22125" y="437016"/>
                </a:lnTo>
                <a:lnTo>
                  <a:pt x="6477" y="451612"/>
                </a:lnTo>
                <a:lnTo>
                  <a:pt x="0" y="444118"/>
                </a:lnTo>
                <a:lnTo>
                  <a:pt x="13553" y="429259"/>
                </a:lnTo>
                <a:lnTo>
                  <a:pt x="25844" y="410781"/>
                </a:lnTo>
                <a:lnTo>
                  <a:pt x="46736" y="362965"/>
                </a:lnTo>
                <a:lnTo>
                  <a:pt x="60515" y="301053"/>
                </a:lnTo>
                <a:lnTo>
                  <a:pt x="65151" y="225805"/>
                </a:lnTo>
                <a:lnTo>
                  <a:pt x="63988" y="186517"/>
                </a:lnTo>
                <a:lnTo>
                  <a:pt x="54756" y="117988"/>
                </a:lnTo>
                <a:lnTo>
                  <a:pt x="36897" y="62982"/>
                </a:lnTo>
                <a:lnTo>
                  <a:pt x="13553" y="22353"/>
                </a:lnTo>
                <a:lnTo>
                  <a:pt x="0" y="7492"/>
                </a:lnTo>
                <a:lnTo>
                  <a:pt x="647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762116" y="2081910"/>
            <a:ext cx="86995" cy="452120"/>
          </a:xfrm>
          <a:custGeom>
            <a:avLst/>
            <a:gdLst/>
            <a:ahLst/>
            <a:cxnLst/>
            <a:rect l="l" t="t" r="r" b="b"/>
            <a:pathLst>
              <a:path w="86995" h="452119">
                <a:moveTo>
                  <a:pt x="80137" y="0"/>
                </a:moveTo>
                <a:lnTo>
                  <a:pt x="86613" y="7492"/>
                </a:lnTo>
                <a:lnTo>
                  <a:pt x="73134" y="22353"/>
                </a:lnTo>
                <a:lnTo>
                  <a:pt x="60880" y="40846"/>
                </a:lnTo>
                <a:lnTo>
                  <a:pt x="40005" y="88773"/>
                </a:lnTo>
                <a:lnTo>
                  <a:pt x="26177" y="150574"/>
                </a:lnTo>
                <a:lnTo>
                  <a:pt x="21590" y="225805"/>
                </a:lnTo>
                <a:lnTo>
                  <a:pt x="22734" y="265096"/>
                </a:lnTo>
                <a:lnTo>
                  <a:pt x="31930" y="333676"/>
                </a:lnTo>
                <a:lnTo>
                  <a:pt x="49841" y="388683"/>
                </a:lnTo>
                <a:lnTo>
                  <a:pt x="73134" y="429259"/>
                </a:lnTo>
                <a:lnTo>
                  <a:pt x="86613" y="444118"/>
                </a:lnTo>
                <a:lnTo>
                  <a:pt x="80137" y="451612"/>
                </a:lnTo>
                <a:lnTo>
                  <a:pt x="49974" y="418385"/>
                </a:lnTo>
                <a:lnTo>
                  <a:pt x="24003" y="369062"/>
                </a:lnTo>
                <a:lnTo>
                  <a:pt x="6000" y="304561"/>
                </a:lnTo>
                <a:lnTo>
                  <a:pt x="0" y="225678"/>
                </a:lnTo>
                <a:lnTo>
                  <a:pt x="1500" y="184580"/>
                </a:lnTo>
                <a:lnTo>
                  <a:pt x="13501" y="113004"/>
                </a:lnTo>
                <a:lnTo>
                  <a:pt x="36452" y="55899"/>
                </a:lnTo>
                <a:lnTo>
                  <a:pt x="64543" y="14648"/>
                </a:lnTo>
                <a:lnTo>
                  <a:pt x="801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849111" y="2240305"/>
            <a:ext cx="144017" cy="13180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862954" y="2259964"/>
            <a:ext cx="130683" cy="11938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050279" y="2211298"/>
            <a:ext cx="159232" cy="16537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062979" y="2231389"/>
            <a:ext cx="146685" cy="15252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257544" y="2240305"/>
            <a:ext cx="148589" cy="13180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276085" y="2264410"/>
            <a:ext cx="126364" cy="110489"/>
          </a:xfrm>
          <a:custGeom>
            <a:avLst/>
            <a:gdLst/>
            <a:ahLst/>
            <a:cxnLst/>
            <a:rect l="l" t="t" r="r" b="b"/>
            <a:pathLst>
              <a:path w="126364" h="110489">
                <a:moveTo>
                  <a:pt x="108270" y="13207"/>
                </a:moveTo>
                <a:lnTo>
                  <a:pt x="82676" y="13207"/>
                </a:lnTo>
                <a:lnTo>
                  <a:pt x="85471" y="14350"/>
                </a:lnTo>
                <a:lnTo>
                  <a:pt x="87466" y="16938"/>
                </a:lnTo>
                <a:lnTo>
                  <a:pt x="88900" y="18923"/>
                </a:lnTo>
                <a:lnTo>
                  <a:pt x="89788" y="22605"/>
                </a:lnTo>
                <a:lnTo>
                  <a:pt x="89704" y="30734"/>
                </a:lnTo>
                <a:lnTo>
                  <a:pt x="89535" y="32512"/>
                </a:lnTo>
                <a:lnTo>
                  <a:pt x="88900" y="35813"/>
                </a:lnTo>
                <a:lnTo>
                  <a:pt x="88391" y="39242"/>
                </a:lnTo>
                <a:lnTo>
                  <a:pt x="87249" y="44323"/>
                </a:lnTo>
                <a:lnTo>
                  <a:pt x="80517" y="70738"/>
                </a:lnTo>
                <a:lnTo>
                  <a:pt x="78104" y="80010"/>
                </a:lnTo>
                <a:lnTo>
                  <a:pt x="76835" y="87122"/>
                </a:lnTo>
                <a:lnTo>
                  <a:pt x="88011" y="110362"/>
                </a:lnTo>
                <a:lnTo>
                  <a:pt x="98933" y="110362"/>
                </a:lnTo>
                <a:lnTo>
                  <a:pt x="104266" y="108838"/>
                </a:lnTo>
                <a:lnTo>
                  <a:pt x="109092" y="105663"/>
                </a:lnTo>
                <a:lnTo>
                  <a:pt x="113791" y="102488"/>
                </a:lnTo>
                <a:lnTo>
                  <a:pt x="119379" y="97536"/>
                </a:lnTo>
                <a:lnTo>
                  <a:pt x="99567" y="97536"/>
                </a:lnTo>
                <a:lnTo>
                  <a:pt x="98043" y="96900"/>
                </a:lnTo>
                <a:lnTo>
                  <a:pt x="97027" y="95630"/>
                </a:lnTo>
                <a:lnTo>
                  <a:pt x="96012" y="94234"/>
                </a:lnTo>
                <a:lnTo>
                  <a:pt x="95630" y="92075"/>
                </a:lnTo>
                <a:lnTo>
                  <a:pt x="95630" y="85725"/>
                </a:lnTo>
                <a:lnTo>
                  <a:pt x="96519" y="80010"/>
                </a:lnTo>
                <a:lnTo>
                  <a:pt x="107950" y="34036"/>
                </a:lnTo>
                <a:lnTo>
                  <a:pt x="109092" y="27431"/>
                </a:lnTo>
                <a:lnTo>
                  <a:pt x="109092" y="15620"/>
                </a:lnTo>
                <a:lnTo>
                  <a:pt x="108270" y="13207"/>
                </a:lnTo>
                <a:close/>
              </a:path>
              <a:path w="126364" h="110489">
                <a:moveTo>
                  <a:pt x="47751" y="12826"/>
                </a:moveTo>
                <a:lnTo>
                  <a:pt x="26288" y="12826"/>
                </a:lnTo>
                <a:lnTo>
                  <a:pt x="27812" y="13588"/>
                </a:lnTo>
                <a:lnTo>
                  <a:pt x="28828" y="14859"/>
                </a:lnTo>
                <a:lnTo>
                  <a:pt x="29844" y="16255"/>
                </a:lnTo>
                <a:lnTo>
                  <a:pt x="30091" y="17652"/>
                </a:lnTo>
                <a:lnTo>
                  <a:pt x="30119" y="26035"/>
                </a:lnTo>
                <a:lnTo>
                  <a:pt x="29463" y="30734"/>
                </a:lnTo>
                <a:lnTo>
                  <a:pt x="26674" y="42799"/>
                </a:lnTo>
                <a:lnTo>
                  <a:pt x="11556" y="108585"/>
                </a:lnTo>
                <a:lnTo>
                  <a:pt x="30861" y="108585"/>
                </a:lnTo>
                <a:lnTo>
                  <a:pt x="41401" y="60325"/>
                </a:lnTo>
                <a:lnTo>
                  <a:pt x="43052" y="53339"/>
                </a:lnTo>
                <a:lnTo>
                  <a:pt x="44958" y="47498"/>
                </a:lnTo>
                <a:lnTo>
                  <a:pt x="47563" y="42672"/>
                </a:lnTo>
                <a:lnTo>
                  <a:pt x="49911" y="38100"/>
                </a:lnTo>
                <a:lnTo>
                  <a:pt x="53212" y="33274"/>
                </a:lnTo>
                <a:lnTo>
                  <a:pt x="55549" y="30352"/>
                </a:lnTo>
                <a:lnTo>
                  <a:pt x="46354" y="30352"/>
                </a:lnTo>
                <a:lnTo>
                  <a:pt x="44958" y="29972"/>
                </a:lnTo>
                <a:lnTo>
                  <a:pt x="46736" y="25145"/>
                </a:lnTo>
                <a:lnTo>
                  <a:pt x="47664" y="21081"/>
                </a:lnTo>
                <a:lnTo>
                  <a:pt x="47751" y="12826"/>
                </a:lnTo>
                <a:close/>
              </a:path>
              <a:path w="126364" h="110489">
                <a:moveTo>
                  <a:pt x="119506" y="84454"/>
                </a:moveTo>
                <a:lnTo>
                  <a:pt x="103886" y="97536"/>
                </a:lnTo>
                <a:lnTo>
                  <a:pt x="119379" y="97536"/>
                </a:lnTo>
                <a:lnTo>
                  <a:pt x="125856" y="90677"/>
                </a:lnTo>
                <a:lnTo>
                  <a:pt x="119506" y="84454"/>
                </a:lnTo>
                <a:close/>
              </a:path>
              <a:path w="126364" h="110489">
                <a:moveTo>
                  <a:pt x="94487" y="126"/>
                </a:moveTo>
                <a:lnTo>
                  <a:pt x="80517" y="126"/>
                </a:lnTo>
                <a:lnTo>
                  <a:pt x="73787" y="2666"/>
                </a:lnTo>
                <a:lnTo>
                  <a:pt x="46354" y="30352"/>
                </a:lnTo>
                <a:lnTo>
                  <a:pt x="55549" y="30352"/>
                </a:lnTo>
                <a:lnTo>
                  <a:pt x="57276" y="28193"/>
                </a:lnTo>
                <a:lnTo>
                  <a:pt x="61340" y="23240"/>
                </a:lnTo>
                <a:lnTo>
                  <a:pt x="65150" y="19430"/>
                </a:lnTo>
                <a:lnTo>
                  <a:pt x="68706" y="16890"/>
                </a:lnTo>
                <a:lnTo>
                  <a:pt x="72389" y="14477"/>
                </a:lnTo>
                <a:lnTo>
                  <a:pt x="75691" y="13207"/>
                </a:lnTo>
                <a:lnTo>
                  <a:pt x="108270" y="13207"/>
                </a:lnTo>
                <a:lnTo>
                  <a:pt x="107187" y="10032"/>
                </a:lnTo>
                <a:lnTo>
                  <a:pt x="99822" y="2159"/>
                </a:lnTo>
                <a:lnTo>
                  <a:pt x="94487" y="126"/>
                </a:lnTo>
                <a:close/>
              </a:path>
              <a:path w="126364" h="110489">
                <a:moveTo>
                  <a:pt x="37211" y="0"/>
                </a:moveTo>
                <a:lnTo>
                  <a:pt x="26797" y="0"/>
                </a:lnTo>
                <a:lnTo>
                  <a:pt x="21589" y="1524"/>
                </a:lnTo>
                <a:lnTo>
                  <a:pt x="17144" y="4572"/>
                </a:lnTo>
                <a:lnTo>
                  <a:pt x="12573" y="7619"/>
                </a:lnTo>
                <a:lnTo>
                  <a:pt x="6858" y="12700"/>
                </a:lnTo>
                <a:lnTo>
                  <a:pt x="0" y="19812"/>
                </a:lnTo>
                <a:lnTo>
                  <a:pt x="6350" y="26035"/>
                </a:lnTo>
                <a:lnTo>
                  <a:pt x="10794" y="21081"/>
                </a:lnTo>
                <a:lnTo>
                  <a:pt x="14350" y="17652"/>
                </a:lnTo>
                <a:lnTo>
                  <a:pt x="16890" y="15748"/>
                </a:lnTo>
                <a:lnTo>
                  <a:pt x="19558" y="13842"/>
                </a:lnTo>
                <a:lnTo>
                  <a:pt x="21971" y="12826"/>
                </a:lnTo>
                <a:lnTo>
                  <a:pt x="47751" y="12826"/>
                </a:lnTo>
                <a:lnTo>
                  <a:pt x="47734" y="11761"/>
                </a:lnTo>
                <a:lnTo>
                  <a:pt x="46354" y="7747"/>
                </a:lnTo>
                <a:lnTo>
                  <a:pt x="43454" y="4572"/>
                </a:lnTo>
                <a:lnTo>
                  <a:pt x="40893" y="1524"/>
                </a:lnTo>
                <a:lnTo>
                  <a:pt x="372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276085" y="2264410"/>
            <a:ext cx="126364" cy="110489"/>
          </a:xfrm>
          <a:custGeom>
            <a:avLst/>
            <a:gdLst/>
            <a:ahLst/>
            <a:cxnLst/>
            <a:rect l="l" t="t" r="r" b="b"/>
            <a:pathLst>
              <a:path w="126364" h="110489">
                <a:moveTo>
                  <a:pt x="32512" y="0"/>
                </a:moveTo>
                <a:lnTo>
                  <a:pt x="37211" y="0"/>
                </a:lnTo>
                <a:lnTo>
                  <a:pt x="40893" y="1524"/>
                </a:lnTo>
                <a:lnTo>
                  <a:pt x="43561" y="4699"/>
                </a:lnTo>
                <a:lnTo>
                  <a:pt x="46354" y="7747"/>
                </a:lnTo>
                <a:lnTo>
                  <a:pt x="47751" y="11811"/>
                </a:lnTo>
                <a:lnTo>
                  <a:pt x="47751" y="16763"/>
                </a:lnTo>
                <a:lnTo>
                  <a:pt x="47751" y="20700"/>
                </a:lnTo>
                <a:lnTo>
                  <a:pt x="46736" y="25145"/>
                </a:lnTo>
                <a:lnTo>
                  <a:pt x="44958" y="29972"/>
                </a:lnTo>
                <a:lnTo>
                  <a:pt x="46354" y="30352"/>
                </a:lnTo>
                <a:lnTo>
                  <a:pt x="73787" y="2666"/>
                </a:lnTo>
                <a:lnTo>
                  <a:pt x="80517" y="126"/>
                </a:lnTo>
                <a:lnTo>
                  <a:pt x="87502" y="126"/>
                </a:lnTo>
                <a:lnTo>
                  <a:pt x="94487" y="126"/>
                </a:lnTo>
                <a:lnTo>
                  <a:pt x="99822" y="2159"/>
                </a:lnTo>
                <a:lnTo>
                  <a:pt x="103504" y="6095"/>
                </a:lnTo>
                <a:lnTo>
                  <a:pt x="107187" y="10032"/>
                </a:lnTo>
                <a:lnTo>
                  <a:pt x="109092" y="15620"/>
                </a:lnTo>
                <a:lnTo>
                  <a:pt x="109092" y="22732"/>
                </a:lnTo>
                <a:lnTo>
                  <a:pt x="109092" y="27431"/>
                </a:lnTo>
                <a:lnTo>
                  <a:pt x="107950" y="34036"/>
                </a:lnTo>
                <a:lnTo>
                  <a:pt x="105790" y="42672"/>
                </a:lnTo>
                <a:lnTo>
                  <a:pt x="98551" y="71881"/>
                </a:lnTo>
                <a:lnTo>
                  <a:pt x="96519" y="80010"/>
                </a:lnTo>
                <a:lnTo>
                  <a:pt x="95630" y="85725"/>
                </a:lnTo>
                <a:lnTo>
                  <a:pt x="95630" y="89153"/>
                </a:lnTo>
                <a:lnTo>
                  <a:pt x="95630" y="92075"/>
                </a:lnTo>
                <a:lnTo>
                  <a:pt x="96012" y="94234"/>
                </a:lnTo>
                <a:lnTo>
                  <a:pt x="97027" y="95630"/>
                </a:lnTo>
                <a:lnTo>
                  <a:pt x="98043" y="96900"/>
                </a:lnTo>
                <a:lnTo>
                  <a:pt x="99567" y="97536"/>
                </a:lnTo>
                <a:lnTo>
                  <a:pt x="101600" y="97536"/>
                </a:lnTo>
                <a:lnTo>
                  <a:pt x="103886" y="97536"/>
                </a:lnTo>
                <a:lnTo>
                  <a:pt x="119506" y="84454"/>
                </a:lnTo>
                <a:lnTo>
                  <a:pt x="125856" y="90677"/>
                </a:lnTo>
                <a:lnTo>
                  <a:pt x="98933" y="110362"/>
                </a:lnTo>
                <a:lnTo>
                  <a:pt x="92837" y="110362"/>
                </a:lnTo>
                <a:lnTo>
                  <a:pt x="88011" y="110362"/>
                </a:lnTo>
                <a:lnTo>
                  <a:pt x="84074" y="108712"/>
                </a:lnTo>
                <a:lnTo>
                  <a:pt x="81152" y="105282"/>
                </a:lnTo>
                <a:lnTo>
                  <a:pt x="78231" y="101726"/>
                </a:lnTo>
                <a:lnTo>
                  <a:pt x="76835" y="97409"/>
                </a:lnTo>
                <a:lnTo>
                  <a:pt x="76835" y="91948"/>
                </a:lnTo>
                <a:lnTo>
                  <a:pt x="76835" y="87122"/>
                </a:lnTo>
                <a:lnTo>
                  <a:pt x="78104" y="80010"/>
                </a:lnTo>
                <a:lnTo>
                  <a:pt x="80517" y="70738"/>
                </a:lnTo>
                <a:lnTo>
                  <a:pt x="85471" y="51307"/>
                </a:lnTo>
                <a:lnTo>
                  <a:pt x="87249" y="44323"/>
                </a:lnTo>
                <a:lnTo>
                  <a:pt x="88391" y="39242"/>
                </a:lnTo>
                <a:lnTo>
                  <a:pt x="88900" y="35813"/>
                </a:lnTo>
                <a:lnTo>
                  <a:pt x="89535" y="32512"/>
                </a:lnTo>
                <a:lnTo>
                  <a:pt x="89788" y="29844"/>
                </a:lnTo>
                <a:lnTo>
                  <a:pt x="89788" y="27686"/>
                </a:lnTo>
                <a:lnTo>
                  <a:pt x="89788" y="22605"/>
                </a:lnTo>
                <a:lnTo>
                  <a:pt x="88900" y="18923"/>
                </a:lnTo>
                <a:lnTo>
                  <a:pt x="87249" y="16637"/>
                </a:lnTo>
                <a:lnTo>
                  <a:pt x="85471" y="14350"/>
                </a:lnTo>
                <a:lnTo>
                  <a:pt x="82676" y="13207"/>
                </a:lnTo>
                <a:lnTo>
                  <a:pt x="78866" y="13207"/>
                </a:lnTo>
                <a:lnTo>
                  <a:pt x="75691" y="13207"/>
                </a:lnTo>
                <a:lnTo>
                  <a:pt x="47498" y="42799"/>
                </a:lnTo>
                <a:lnTo>
                  <a:pt x="44958" y="47498"/>
                </a:lnTo>
                <a:lnTo>
                  <a:pt x="43052" y="53339"/>
                </a:lnTo>
                <a:lnTo>
                  <a:pt x="41401" y="60325"/>
                </a:lnTo>
                <a:lnTo>
                  <a:pt x="30861" y="108585"/>
                </a:lnTo>
                <a:lnTo>
                  <a:pt x="11556" y="108585"/>
                </a:lnTo>
                <a:lnTo>
                  <a:pt x="27812" y="37845"/>
                </a:lnTo>
                <a:lnTo>
                  <a:pt x="29463" y="30734"/>
                </a:lnTo>
                <a:lnTo>
                  <a:pt x="30225" y="25273"/>
                </a:lnTo>
                <a:lnTo>
                  <a:pt x="30225" y="21336"/>
                </a:lnTo>
                <a:lnTo>
                  <a:pt x="30225" y="18414"/>
                </a:lnTo>
                <a:lnTo>
                  <a:pt x="29844" y="16255"/>
                </a:lnTo>
                <a:lnTo>
                  <a:pt x="28828" y="14859"/>
                </a:lnTo>
                <a:lnTo>
                  <a:pt x="27812" y="13588"/>
                </a:lnTo>
                <a:lnTo>
                  <a:pt x="26288" y="12826"/>
                </a:lnTo>
                <a:lnTo>
                  <a:pt x="24256" y="12826"/>
                </a:lnTo>
                <a:lnTo>
                  <a:pt x="21971" y="12826"/>
                </a:lnTo>
                <a:lnTo>
                  <a:pt x="6350" y="26035"/>
                </a:lnTo>
                <a:lnTo>
                  <a:pt x="0" y="19812"/>
                </a:lnTo>
                <a:lnTo>
                  <a:pt x="6858" y="12700"/>
                </a:lnTo>
                <a:lnTo>
                  <a:pt x="12573" y="7619"/>
                </a:lnTo>
                <a:lnTo>
                  <a:pt x="17144" y="4572"/>
                </a:lnTo>
                <a:lnTo>
                  <a:pt x="21589" y="1524"/>
                </a:lnTo>
                <a:lnTo>
                  <a:pt x="26797" y="0"/>
                </a:lnTo>
                <a:lnTo>
                  <a:pt x="325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393179" y="2322534"/>
            <a:ext cx="55684" cy="7852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411721" y="2347086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31876" y="0"/>
                </a:moveTo>
                <a:lnTo>
                  <a:pt x="12318" y="0"/>
                </a:lnTo>
                <a:lnTo>
                  <a:pt x="12826" y="5587"/>
                </a:lnTo>
                <a:lnTo>
                  <a:pt x="13046" y="10413"/>
                </a:lnTo>
                <a:lnTo>
                  <a:pt x="13080" y="22351"/>
                </a:lnTo>
                <a:lnTo>
                  <a:pt x="12700" y="26924"/>
                </a:lnTo>
                <a:lnTo>
                  <a:pt x="11937" y="30479"/>
                </a:lnTo>
                <a:lnTo>
                  <a:pt x="11175" y="34162"/>
                </a:lnTo>
                <a:lnTo>
                  <a:pt x="10032" y="37464"/>
                </a:lnTo>
                <a:lnTo>
                  <a:pt x="8254" y="40259"/>
                </a:lnTo>
                <a:lnTo>
                  <a:pt x="6603" y="43179"/>
                </a:lnTo>
                <a:lnTo>
                  <a:pt x="3810" y="46354"/>
                </a:lnTo>
                <a:lnTo>
                  <a:pt x="0" y="49911"/>
                </a:lnTo>
                <a:lnTo>
                  <a:pt x="6095" y="56768"/>
                </a:lnTo>
                <a:lnTo>
                  <a:pt x="32512" y="25400"/>
                </a:lnTo>
                <a:lnTo>
                  <a:pt x="33400" y="20700"/>
                </a:lnTo>
                <a:lnTo>
                  <a:pt x="33400" y="10413"/>
                </a:lnTo>
                <a:lnTo>
                  <a:pt x="32892" y="5207"/>
                </a:lnTo>
                <a:lnTo>
                  <a:pt x="3187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411721" y="2347086"/>
            <a:ext cx="33655" cy="57150"/>
          </a:xfrm>
          <a:custGeom>
            <a:avLst/>
            <a:gdLst/>
            <a:ahLst/>
            <a:cxnLst/>
            <a:rect l="l" t="t" r="r" b="b"/>
            <a:pathLst>
              <a:path w="33654" h="57150">
                <a:moveTo>
                  <a:pt x="12318" y="0"/>
                </a:moveTo>
                <a:lnTo>
                  <a:pt x="31876" y="0"/>
                </a:lnTo>
                <a:lnTo>
                  <a:pt x="32892" y="5207"/>
                </a:lnTo>
                <a:lnTo>
                  <a:pt x="33400" y="10413"/>
                </a:lnTo>
                <a:lnTo>
                  <a:pt x="33400" y="15493"/>
                </a:lnTo>
                <a:lnTo>
                  <a:pt x="33400" y="20700"/>
                </a:lnTo>
                <a:lnTo>
                  <a:pt x="32512" y="25400"/>
                </a:lnTo>
                <a:lnTo>
                  <a:pt x="30733" y="29717"/>
                </a:lnTo>
                <a:lnTo>
                  <a:pt x="28955" y="34036"/>
                </a:lnTo>
                <a:lnTo>
                  <a:pt x="6095" y="56768"/>
                </a:lnTo>
                <a:lnTo>
                  <a:pt x="0" y="49911"/>
                </a:lnTo>
                <a:lnTo>
                  <a:pt x="3810" y="46354"/>
                </a:lnTo>
                <a:lnTo>
                  <a:pt x="6603" y="43179"/>
                </a:lnTo>
                <a:lnTo>
                  <a:pt x="8254" y="40259"/>
                </a:lnTo>
                <a:lnTo>
                  <a:pt x="10032" y="37464"/>
                </a:lnTo>
                <a:lnTo>
                  <a:pt x="11175" y="34162"/>
                </a:lnTo>
                <a:lnTo>
                  <a:pt x="11937" y="30479"/>
                </a:lnTo>
                <a:lnTo>
                  <a:pt x="12700" y="26924"/>
                </a:lnTo>
                <a:lnTo>
                  <a:pt x="13080" y="22351"/>
                </a:lnTo>
                <a:lnTo>
                  <a:pt x="13080" y="16763"/>
                </a:lnTo>
                <a:lnTo>
                  <a:pt x="13080" y="11175"/>
                </a:lnTo>
                <a:lnTo>
                  <a:pt x="12826" y="5587"/>
                </a:lnTo>
                <a:lnTo>
                  <a:pt x="123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477000" y="2275373"/>
            <a:ext cx="369557" cy="3742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494398" y="2299842"/>
            <a:ext cx="347980" cy="15240"/>
          </a:xfrm>
          <a:custGeom>
            <a:avLst/>
            <a:gdLst/>
            <a:ahLst/>
            <a:cxnLst/>
            <a:rect l="l" t="t" r="r" b="b"/>
            <a:pathLst>
              <a:path w="347979" h="15239">
                <a:moveTo>
                  <a:pt x="0" y="15240"/>
                </a:moveTo>
                <a:lnTo>
                  <a:pt x="347472" y="15240"/>
                </a:lnTo>
                <a:lnTo>
                  <a:pt x="347472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489827" y="2295270"/>
            <a:ext cx="356870" cy="24765"/>
          </a:xfrm>
          <a:custGeom>
            <a:avLst/>
            <a:gdLst/>
            <a:ahLst/>
            <a:cxnLst/>
            <a:rect l="l" t="t" r="r" b="b"/>
            <a:pathLst>
              <a:path w="356870" h="24764">
                <a:moveTo>
                  <a:pt x="0" y="24384"/>
                </a:moveTo>
                <a:lnTo>
                  <a:pt x="356616" y="24384"/>
                </a:lnTo>
                <a:lnTo>
                  <a:pt x="356616" y="0"/>
                </a:lnTo>
                <a:lnTo>
                  <a:pt x="0" y="0"/>
                </a:lnTo>
                <a:lnTo>
                  <a:pt x="0" y="2438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601968" y="2130551"/>
            <a:ext cx="119661" cy="10744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616192" y="2150745"/>
            <a:ext cx="106045" cy="9423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486144" y="2378964"/>
            <a:ext cx="119661" cy="10744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500367" y="2399157"/>
            <a:ext cx="106045" cy="9423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606540" y="2365248"/>
            <a:ext cx="116585" cy="12115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624066" y="2439416"/>
            <a:ext cx="94615" cy="0"/>
          </a:xfrm>
          <a:custGeom>
            <a:avLst/>
            <a:gdLst/>
            <a:ahLst/>
            <a:cxnLst/>
            <a:rect l="l" t="t" r="r" b="b"/>
            <a:pathLst>
              <a:path w="94615">
                <a:moveTo>
                  <a:pt x="0" y="0"/>
                </a:moveTo>
                <a:lnTo>
                  <a:pt x="94360" y="0"/>
                </a:lnTo>
              </a:path>
            </a:pathLst>
          </a:custGeom>
          <a:ln w="12446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671246" y="2390139"/>
            <a:ext cx="0" cy="99060"/>
          </a:xfrm>
          <a:custGeom>
            <a:avLst/>
            <a:gdLst/>
            <a:ahLst/>
            <a:cxnLst/>
            <a:rect l="l" t="t" r="r" b="b"/>
            <a:pathLst>
              <a:path h="99060">
                <a:moveTo>
                  <a:pt x="0" y="98551"/>
                </a:moveTo>
                <a:lnTo>
                  <a:pt x="0" y="0"/>
                </a:lnTo>
                <a:lnTo>
                  <a:pt x="0" y="9855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624066" y="2390139"/>
            <a:ext cx="94615" cy="99060"/>
          </a:xfrm>
          <a:custGeom>
            <a:avLst/>
            <a:gdLst/>
            <a:ahLst/>
            <a:cxnLst/>
            <a:rect l="l" t="t" r="r" b="b"/>
            <a:pathLst>
              <a:path w="94615" h="99060">
                <a:moveTo>
                  <a:pt x="40512" y="0"/>
                </a:moveTo>
                <a:lnTo>
                  <a:pt x="53848" y="0"/>
                </a:lnTo>
                <a:lnTo>
                  <a:pt x="53848" y="43052"/>
                </a:lnTo>
                <a:lnTo>
                  <a:pt x="94360" y="43052"/>
                </a:lnTo>
                <a:lnTo>
                  <a:pt x="94360" y="55499"/>
                </a:lnTo>
                <a:lnTo>
                  <a:pt x="53848" y="55499"/>
                </a:lnTo>
                <a:lnTo>
                  <a:pt x="53848" y="98551"/>
                </a:lnTo>
                <a:lnTo>
                  <a:pt x="40512" y="98551"/>
                </a:lnTo>
                <a:lnTo>
                  <a:pt x="40512" y="55499"/>
                </a:lnTo>
                <a:lnTo>
                  <a:pt x="0" y="55499"/>
                </a:lnTo>
                <a:lnTo>
                  <a:pt x="0" y="43052"/>
                </a:lnTo>
                <a:lnTo>
                  <a:pt x="40512" y="43052"/>
                </a:lnTo>
                <a:lnTo>
                  <a:pt x="405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717792" y="2378964"/>
            <a:ext cx="124232" cy="10744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731000" y="2399157"/>
            <a:ext cx="111632" cy="9423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868668" y="2196058"/>
            <a:ext cx="176022" cy="17452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881748" y="2216150"/>
            <a:ext cx="162814" cy="16141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03364" y="2211298"/>
            <a:ext cx="159232" cy="16537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16064" y="2231389"/>
            <a:ext cx="146685" cy="15252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309104" y="2275373"/>
            <a:ext cx="369557" cy="3742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326503" y="2299842"/>
            <a:ext cx="347980" cy="15240"/>
          </a:xfrm>
          <a:custGeom>
            <a:avLst/>
            <a:gdLst/>
            <a:ahLst/>
            <a:cxnLst/>
            <a:rect l="l" t="t" r="r" b="b"/>
            <a:pathLst>
              <a:path w="347979" h="15239">
                <a:moveTo>
                  <a:pt x="0" y="15240"/>
                </a:moveTo>
                <a:lnTo>
                  <a:pt x="347472" y="15240"/>
                </a:lnTo>
                <a:lnTo>
                  <a:pt x="347472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321931" y="2295270"/>
            <a:ext cx="356870" cy="24765"/>
          </a:xfrm>
          <a:custGeom>
            <a:avLst/>
            <a:gdLst/>
            <a:ahLst/>
            <a:cxnLst/>
            <a:rect l="l" t="t" r="r" b="b"/>
            <a:pathLst>
              <a:path w="356870" h="24764">
                <a:moveTo>
                  <a:pt x="0" y="24384"/>
                </a:moveTo>
                <a:lnTo>
                  <a:pt x="356616" y="24384"/>
                </a:lnTo>
                <a:lnTo>
                  <a:pt x="356616" y="0"/>
                </a:lnTo>
                <a:lnTo>
                  <a:pt x="0" y="0"/>
                </a:lnTo>
                <a:lnTo>
                  <a:pt x="0" y="2438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429500" y="2130551"/>
            <a:ext cx="124232" cy="10744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442707" y="2150745"/>
            <a:ext cx="111633" cy="94234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318247" y="2378964"/>
            <a:ext cx="119661" cy="10744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332471" y="2399157"/>
            <a:ext cx="106045" cy="9423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438643" y="2365248"/>
            <a:ext cx="116585" cy="12115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456169" y="2439416"/>
            <a:ext cx="94615" cy="0"/>
          </a:xfrm>
          <a:custGeom>
            <a:avLst/>
            <a:gdLst/>
            <a:ahLst/>
            <a:cxnLst/>
            <a:rect l="l" t="t" r="r" b="b"/>
            <a:pathLst>
              <a:path w="94615">
                <a:moveTo>
                  <a:pt x="0" y="0"/>
                </a:moveTo>
                <a:lnTo>
                  <a:pt x="94360" y="0"/>
                </a:lnTo>
              </a:path>
            </a:pathLst>
          </a:custGeom>
          <a:ln w="12446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503350" y="2390139"/>
            <a:ext cx="0" cy="99060"/>
          </a:xfrm>
          <a:custGeom>
            <a:avLst/>
            <a:gdLst/>
            <a:ahLst/>
            <a:cxnLst/>
            <a:rect l="l" t="t" r="r" b="b"/>
            <a:pathLst>
              <a:path h="99060">
                <a:moveTo>
                  <a:pt x="0" y="98551"/>
                </a:moveTo>
                <a:lnTo>
                  <a:pt x="0" y="0"/>
                </a:lnTo>
                <a:lnTo>
                  <a:pt x="0" y="9855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456169" y="2390139"/>
            <a:ext cx="94615" cy="99060"/>
          </a:xfrm>
          <a:custGeom>
            <a:avLst/>
            <a:gdLst/>
            <a:ahLst/>
            <a:cxnLst/>
            <a:rect l="l" t="t" r="r" b="b"/>
            <a:pathLst>
              <a:path w="94615" h="99060">
                <a:moveTo>
                  <a:pt x="40512" y="0"/>
                </a:moveTo>
                <a:lnTo>
                  <a:pt x="53848" y="0"/>
                </a:lnTo>
                <a:lnTo>
                  <a:pt x="53848" y="43052"/>
                </a:lnTo>
                <a:lnTo>
                  <a:pt x="94360" y="43052"/>
                </a:lnTo>
                <a:lnTo>
                  <a:pt x="94360" y="55499"/>
                </a:lnTo>
                <a:lnTo>
                  <a:pt x="53848" y="55499"/>
                </a:lnTo>
                <a:lnTo>
                  <a:pt x="53848" y="98551"/>
                </a:lnTo>
                <a:lnTo>
                  <a:pt x="40512" y="98551"/>
                </a:lnTo>
                <a:lnTo>
                  <a:pt x="40512" y="55499"/>
                </a:lnTo>
                <a:lnTo>
                  <a:pt x="0" y="55499"/>
                </a:lnTo>
                <a:lnTo>
                  <a:pt x="0" y="43052"/>
                </a:lnTo>
                <a:lnTo>
                  <a:pt x="40512" y="43052"/>
                </a:lnTo>
                <a:lnTo>
                  <a:pt x="405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7549895" y="2378964"/>
            <a:ext cx="124232" cy="10744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7563104" y="2399157"/>
            <a:ext cx="111633" cy="9423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7694676" y="2275373"/>
            <a:ext cx="669798" cy="3742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7712075" y="2299842"/>
            <a:ext cx="647700" cy="15240"/>
          </a:xfrm>
          <a:custGeom>
            <a:avLst/>
            <a:gdLst/>
            <a:ahLst/>
            <a:cxnLst/>
            <a:rect l="l" t="t" r="r" b="b"/>
            <a:pathLst>
              <a:path w="647700" h="15239">
                <a:moveTo>
                  <a:pt x="0" y="15240"/>
                </a:moveTo>
                <a:lnTo>
                  <a:pt x="647700" y="15240"/>
                </a:lnTo>
                <a:lnTo>
                  <a:pt x="647700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707503" y="2295270"/>
            <a:ext cx="657225" cy="24765"/>
          </a:xfrm>
          <a:custGeom>
            <a:avLst/>
            <a:gdLst/>
            <a:ahLst/>
            <a:cxnLst/>
            <a:rect l="l" t="t" r="r" b="b"/>
            <a:pathLst>
              <a:path w="657225" h="24764">
                <a:moveTo>
                  <a:pt x="0" y="24384"/>
                </a:moveTo>
                <a:lnTo>
                  <a:pt x="656844" y="24384"/>
                </a:lnTo>
                <a:lnTo>
                  <a:pt x="656844" y="0"/>
                </a:lnTo>
                <a:lnTo>
                  <a:pt x="0" y="0"/>
                </a:lnTo>
                <a:lnTo>
                  <a:pt x="0" y="2438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696200" y="2049754"/>
            <a:ext cx="128803" cy="17452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7714233" y="2074545"/>
            <a:ext cx="106680" cy="152400"/>
          </a:xfrm>
          <a:custGeom>
            <a:avLst/>
            <a:gdLst/>
            <a:ahLst/>
            <a:cxnLst/>
            <a:rect l="l" t="t" r="r" b="b"/>
            <a:pathLst>
              <a:path w="106679" h="152400">
                <a:moveTo>
                  <a:pt x="104140" y="0"/>
                </a:moveTo>
                <a:lnTo>
                  <a:pt x="3048" y="0"/>
                </a:lnTo>
                <a:lnTo>
                  <a:pt x="3048" y="4699"/>
                </a:lnTo>
                <a:lnTo>
                  <a:pt x="50546" y="78231"/>
                </a:lnTo>
                <a:lnTo>
                  <a:pt x="0" y="147700"/>
                </a:lnTo>
                <a:lnTo>
                  <a:pt x="0" y="152400"/>
                </a:lnTo>
                <a:lnTo>
                  <a:pt x="103759" y="152400"/>
                </a:lnTo>
                <a:lnTo>
                  <a:pt x="104708" y="136651"/>
                </a:lnTo>
                <a:lnTo>
                  <a:pt x="21717" y="136651"/>
                </a:lnTo>
                <a:lnTo>
                  <a:pt x="66421" y="75183"/>
                </a:lnTo>
                <a:lnTo>
                  <a:pt x="66421" y="68960"/>
                </a:lnTo>
                <a:lnTo>
                  <a:pt x="26543" y="8508"/>
                </a:lnTo>
                <a:lnTo>
                  <a:pt x="104140" y="8508"/>
                </a:lnTo>
                <a:lnTo>
                  <a:pt x="104140" y="0"/>
                </a:lnTo>
                <a:close/>
              </a:path>
              <a:path w="106679" h="152400">
                <a:moveTo>
                  <a:pt x="106172" y="112394"/>
                </a:moveTo>
                <a:lnTo>
                  <a:pt x="96520" y="112394"/>
                </a:lnTo>
                <a:lnTo>
                  <a:pt x="95758" y="116966"/>
                </a:lnTo>
                <a:lnTo>
                  <a:pt x="94869" y="120650"/>
                </a:lnTo>
                <a:lnTo>
                  <a:pt x="93980" y="123570"/>
                </a:lnTo>
                <a:lnTo>
                  <a:pt x="93091" y="126364"/>
                </a:lnTo>
                <a:lnTo>
                  <a:pt x="92075" y="128650"/>
                </a:lnTo>
                <a:lnTo>
                  <a:pt x="91059" y="130175"/>
                </a:lnTo>
                <a:lnTo>
                  <a:pt x="90043" y="131825"/>
                </a:lnTo>
                <a:lnTo>
                  <a:pt x="78994" y="136651"/>
                </a:lnTo>
                <a:lnTo>
                  <a:pt x="104708" y="136651"/>
                </a:lnTo>
                <a:lnTo>
                  <a:pt x="106172" y="112394"/>
                </a:lnTo>
                <a:close/>
              </a:path>
              <a:path w="106679" h="152400">
                <a:moveTo>
                  <a:pt x="104140" y="8508"/>
                </a:moveTo>
                <a:lnTo>
                  <a:pt x="75057" y="8508"/>
                </a:lnTo>
                <a:lnTo>
                  <a:pt x="77343" y="8762"/>
                </a:lnTo>
                <a:lnTo>
                  <a:pt x="80899" y="9778"/>
                </a:lnTo>
                <a:lnTo>
                  <a:pt x="95376" y="36449"/>
                </a:lnTo>
                <a:lnTo>
                  <a:pt x="104140" y="36449"/>
                </a:lnTo>
                <a:lnTo>
                  <a:pt x="104140" y="850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7714233" y="2074545"/>
            <a:ext cx="106680" cy="152400"/>
          </a:xfrm>
          <a:custGeom>
            <a:avLst/>
            <a:gdLst/>
            <a:ahLst/>
            <a:cxnLst/>
            <a:rect l="l" t="t" r="r" b="b"/>
            <a:pathLst>
              <a:path w="106679" h="152400">
                <a:moveTo>
                  <a:pt x="3048" y="0"/>
                </a:moveTo>
                <a:lnTo>
                  <a:pt x="104140" y="0"/>
                </a:lnTo>
                <a:lnTo>
                  <a:pt x="104140" y="36449"/>
                </a:lnTo>
                <a:lnTo>
                  <a:pt x="95376" y="36449"/>
                </a:lnTo>
                <a:lnTo>
                  <a:pt x="93980" y="31241"/>
                </a:lnTo>
                <a:lnTo>
                  <a:pt x="92710" y="27050"/>
                </a:lnTo>
                <a:lnTo>
                  <a:pt x="91440" y="23749"/>
                </a:lnTo>
                <a:lnTo>
                  <a:pt x="90170" y="20446"/>
                </a:lnTo>
                <a:lnTo>
                  <a:pt x="89026" y="17906"/>
                </a:lnTo>
                <a:lnTo>
                  <a:pt x="75057" y="8508"/>
                </a:lnTo>
                <a:lnTo>
                  <a:pt x="72136" y="8508"/>
                </a:lnTo>
                <a:lnTo>
                  <a:pt x="26543" y="8508"/>
                </a:lnTo>
                <a:lnTo>
                  <a:pt x="66421" y="68960"/>
                </a:lnTo>
                <a:lnTo>
                  <a:pt x="66421" y="75183"/>
                </a:lnTo>
                <a:lnTo>
                  <a:pt x="21717" y="136651"/>
                </a:lnTo>
                <a:lnTo>
                  <a:pt x="75565" y="136651"/>
                </a:lnTo>
                <a:lnTo>
                  <a:pt x="78994" y="136651"/>
                </a:lnTo>
                <a:lnTo>
                  <a:pt x="81534" y="136397"/>
                </a:lnTo>
                <a:lnTo>
                  <a:pt x="91059" y="130175"/>
                </a:lnTo>
                <a:lnTo>
                  <a:pt x="92075" y="128650"/>
                </a:lnTo>
                <a:lnTo>
                  <a:pt x="96520" y="112394"/>
                </a:lnTo>
                <a:lnTo>
                  <a:pt x="106172" y="112394"/>
                </a:lnTo>
                <a:lnTo>
                  <a:pt x="103759" y="152400"/>
                </a:lnTo>
                <a:lnTo>
                  <a:pt x="0" y="152400"/>
                </a:lnTo>
                <a:lnTo>
                  <a:pt x="0" y="147700"/>
                </a:lnTo>
                <a:lnTo>
                  <a:pt x="50546" y="78231"/>
                </a:lnTo>
                <a:lnTo>
                  <a:pt x="3048" y="4699"/>
                </a:lnTo>
                <a:lnTo>
                  <a:pt x="304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825740" y="2127504"/>
            <a:ext cx="57150" cy="12115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839075" y="2147442"/>
            <a:ext cx="138336" cy="108077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7894066" y="2189352"/>
            <a:ext cx="80010" cy="42545"/>
          </a:xfrm>
          <a:custGeom>
            <a:avLst/>
            <a:gdLst/>
            <a:ahLst/>
            <a:cxnLst/>
            <a:rect l="l" t="t" r="r" b="b"/>
            <a:pathLst>
              <a:path w="80009" h="42544">
                <a:moveTo>
                  <a:pt x="79882" y="30480"/>
                </a:moveTo>
                <a:lnTo>
                  <a:pt x="0" y="30480"/>
                </a:lnTo>
                <a:lnTo>
                  <a:pt x="0" y="42037"/>
                </a:lnTo>
                <a:lnTo>
                  <a:pt x="79882" y="42037"/>
                </a:lnTo>
                <a:lnTo>
                  <a:pt x="79882" y="30480"/>
                </a:lnTo>
                <a:close/>
              </a:path>
              <a:path w="80009" h="42544">
                <a:moveTo>
                  <a:pt x="79882" y="0"/>
                </a:moveTo>
                <a:lnTo>
                  <a:pt x="0" y="0"/>
                </a:lnTo>
                <a:lnTo>
                  <a:pt x="0" y="11684"/>
                </a:lnTo>
                <a:lnTo>
                  <a:pt x="79882" y="11684"/>
                </a:lnTo>
                <a:lnTo>
                  <a:pt x="7988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889493" y="2225611"/>
            <a:ext cx="89535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026" y="0"/>
                </a:lnTo>
              </a:path>
            </a:pathLst>
          </a:custGeom>
          <a:ln w="20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889493" y="2195195"/>
            <a:ext cx="89535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026" y="0"/>
                </a:lnTo>
              </a:path>
            </a:pathLst>
          </a:custGeom>
          <a:ln w="2082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979664" y="2142776"/>
            <a:ext cx="80009" cy="10436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7997190" y="2167254"/>
            <a:ext cx="59690" cy="82550"/>
          </a:xfrm>
          <a:custGeom>
            <a:avLst/>
            <a:gdLst/>
            <a:ahLst/>
            <a:cxnLst/>
            <a:rect l="l" t="t" r="r" b="b"/>
            <a:pathLst>
              <a:path w="59690" h="82550">
                <a:moveTo>
                  <a:pt x="38226" y="16002"/>
                </a:moveTo>
                <a:lnTo>
                  <a:pt x="22098" y="16002"/>
                </a:lnTo>
                <a:lnTo>
                  <a:pt x="22986" y="16383"/>
                </a:lnTo>
                <a:lnTo>
                  <a:pt x="23621" y="17018"/>
                </a:lnTo>
                <a:lnTo>
                  <a:pt x="24256" y="17780"/>
                </a:lnTo>
                <a:lnTo>
                  <a:pt x="24637" y="18923"/>
                </a:lnTo>
                <a:lnTo>
                  <a:pt x="24637" y="67691"/>
                </a:lnTo>
                <a:lnTo>
                  <a:pt x="24383" y="69723"/>
                </a:lnTo>
                <a:lnTo>
                  <a:pt x="23749" y="70993"/>
                </a:lnTo>
                <a:lnTo>
                  <a:pt x="23240" y="72136"/>
                </a:lnTo>
                <a:lnTo>
                  <a:pt x="22351" y="73152"/>
                </a:lnTo>
                <a:lnTo>
                  <a:pt x="21208" y="73787"/>
                </a:lnTo>
                <a:lnTo>
                  <a:pt x="19938" y="74549"/>
                </a:lnTo>
                <a:lnTo>
                  <a:pt x="3682" y="76073"/>
                </a:lnTo>
                <a:lnTo>
                  <a:pt x="3682" y="82296"/>
                </a:lnTo>
                <a:lnTo>
                  <a:pt x="59181" y="82296"/>
                </a:lnTo>
                <a:lnTo>
                  <a:pt x="59181" y="76073"/>
                </a:lnTo>
                <a:lnTo>
                  <a:pt x="53593" y="76073"/>
                </a:lnTo>
                <a:lnTo>
                  <a:pt x="49402" y="75819"/>
                </a:lnTo>
                <a:lnTo>
                  <a:pt x="44195" y="75057"/>
                </a:lnTo>
                <a:lnTo>
                  <a:pt x="42417" y="74549"/>
                </a:lnTo>
                <a:lnTo>
                  <a:pt x="41401" y="73787"/>
                </a:lnTo>
                <a:lnTo>
                  <a:pt x="40258" y="73152"/>
                </a:lnTo>
                <a:lnTo>
                  <a:pt x="39496" y="72136"/>
                </a:lnTo>
                <a:lnTo>
                  <a:pt x="38988" y="70993"/>
                </a:lnTo>
                <a:lnTo>
                  <a:pt x="38480" y="69723"/>
                </a:lnTo>
                <a:lnTo>
                  <a:pt x="38226" y="67691"/>
                </a:lnTo>
                <a:lnTo>
                  <a:pt x="38226" y="16002"/>
                </a:lnTo>
                <a:close/>
              </a:path>
              <a:path w="59690" h="82550">
                <a:moveTo>
                  <a:pt x="38607" y="0"/>
                </a:moveTo>
                <a:lnTo>
                  <a:pt x="34289" y="0"/>
                </a:lnTo>
                <a:lnTo>
                  <a:pt x="0" y="17780"/>
                </a:lnTo>
                <a:lnTo>
                  <a:pt x="3555" y="24511"/>
                </a:lnTo>
                <a:lnTo>
                  <a:pt x="8000" y="21717"/>
                </a:lnTo>
                <a:lnTo>
                  <a:pt x="11683" y="19558"/>
                </a:lnTo>
                <a:lnTo>
                  <a:pt x="14604" y="18161"/>
                </a:lnTo>
                <a:lnTo>
                  <a:pt x="17399" y="16637"/>
                </a:lnTo>
                <a:lnTo>
                  <a:pt x="19557" y="16002"/>
                </a:lnTo>
                <a:lnTo>
                  <a:pt x="38226" y="16002"/>
                </a:lnTo>
                <a:lnTo>
                  <a:pt x="38353" y="6858"/>
                </a:lnTo>
                <a:lnTo>
                  <a:pt x="3860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997190" y="2167254"/>
            <a:ext cx="59690" cy="82550"/>
          </a:xfrm>
          <a:custGeom>
            <a:avLst/>
            <a:gdLst/>
            <a:ahLst/>
            <a:cxnLst/>
            <a:rect l="l" t="t" r="r" b="b"/>
            <a:pathLst>
              <a:path w="59690" h="82550">
                <a:moveTo>
                  <a:pt x="34289" y="0"/>
                </a:moveTo>
                <a:lnTo>
                  <a:pt x="38607" y="0"/>
                </a:lnTo>
                <a:lnTo>
                  <a:pt x="38607" y="1016"/>
                </a:lnTo>
                <a:lnTo>
                  <a:pt x="38480" y="3302"/>
                </a:lnTo>
                <a:lnTo>
                  <a:pt x="38353" y="6858"/>
                </a:lnTo>
                <a:lnTo>
                  <a:pt x="38353" y="10541"/>
                </a:lnTo>
                <a:lnTo>
                  <a:pt x="38226" y="14097"/>
                </a:lnTo>
                <a:lnTo>
                  <a:pt x="38226" y="17780"/>
                </a:lnTo>
                <a:lnTo>
                  <a:pt x="38226" y="64897"/>
                </a:lnTo>
                <a:lnTo>
                  <a:pt x="38226" y="67691"/>
                </a:lnTo>
                <a:lnTo>
                  <a:pt x="38480" y="69723"/>
                </a:lnTo>
                <a:lnTo>
                  <a:pt x="38988" y="70993"/>
                </a:lnTo>
                <a:lnTo>
                  <a:pt x="39496" y="72136"/>
                </a:lnTo>
                <a:lnTo>
                  <a:pt x="40258" y="73152"/>
                </a:lnTo>
                <a:lnTo>
                  <a:pt x="41401" y="73787"/>
                </a:lnTo>
                <a:lnTo>
                  <a:pt x="42417" y="74549"/>
                </a:lnTo>
                <a:lnTo>
                  <a:pt x="44195" y="75057"/>
                </a:lnTo>
                <a:lnTo>
                  <a:pt x="46862" y="75437"/>
                </a:lnTo>
                <a:lnTo>
                  <a:pt x="49402" y="75819"/>
                </a:lnTo>
                <a:lnTo>
                  <a:pt x="53593" y="76073"/>
                </a:lnTo>
                <a:lnTo>
                  <a:pt x="59181" y="76073"/>
                </a:lnTo>
                <a:lnTo>
                  <a:pt x="59181" y="82296"/>
                </a:lnTo>
                <a:lnTo>
                  <a:pt x="3682" y="82296"/>
                </a:lnTo>
                <a:lnTo>
                  <a:pt x="3682" y="76073"/>
                </a:lnTo>
                <a:lnTo>
                  <a:pt x="9143" y="75946"/>
                </a:lnTo>
                <a:lnTo>
                  <a:pt x="13080" y="75692"/>
                </a:lnTo>
                <a:lnTo>
                  <a:pt x="15620" y="75437"/>
                </a:lnTo>
                <a:lnTo>
                  <a:pt x="18160" y="75057"/>
                </a:lnTo>
                <a:lnTo>
                  <a:pt x="19938" y="74549"/>
                </a:lnTo>
                <a:lnTo>
                  <a:pt x="21208" y="73787"/>
                </a:lnTo>
                <a:lnTo>
                  <a:pt x="22351" y="73152"/>
                </a:lnTo>
                <a:lnTo>
                  <a:pt x="23240" y="72136"/>
                </a:lnTo>
                <a:lnTo>
                  <a:pt x="23749" y="70993"/>
                </a:lnTo>
                <a:lnTo>
                  <a:pt x="24383" y="69723"/>
                </a:lnTo>
                <a:lnTo>
                  <a:pt x="24637" y="67691"/>
                </a:lnTo>
                <a:lnTo>
                  <a:pt x="24637" y="64897"/>
                </a:lnTo>
                <a:lnTo>
                  <a:pt x="24637" y="20574"/>
                </a:lnTo>
                <a:lnTo>
                  <a:pt x="24637" y="18923"/>
                </a:lnTo>
                <a:lnTo>
                  <a:pt x="24256" y="17780"/>
                </a:lnTo>
                <a:lnTo>
                  <a:pt x="23621" y="17018"/>
                </a:lnTo>
                <a:lnTo>
                  <a:pt x="22986" y="16383"/>
                </a:lnTo>
                <a:lnTo>
                  <a:pt x="22098" y="16002"/>
                </a:lnTo>
                <a:lnTo>
                  <a:pt x="20827" y="16002"/>
                </a:lnTo>
                <a:lnTo>
                  <a:pt x="19557" y="16002"/>
                </a:lnTo>
                <a:lnTo>
                  <a:pt x="17399" y="16637"/>
                </a:lnTo>
                <a:lnTo>
                  <a:pt x="14604" y="18161"/>
                </a:lnTo>
                <a:lnTo>
                  <a:pt x="11683" y="19558"/>
                </a:lnTo>
                <a:lnTo>
                  <a:pt x="8000" y="21717"/>
                </a:lnTo>
                <a:lnTo>
                  <a:pt x="3555" y="24511"/>
                </a:lnTo>
                <a:lnTo>
                  <a:pt x="0" y="17780"/>
                </a:lnTo>
                <a:lnTo>
                  <a:pt x="3428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7816595" y="2031492"/>
            <a:ext cx="112012" cy="93725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7834756" y="2055748"/>
            <a:ext cx="90170" cy="71755"/>
          </a:xfrm>
          <a:custGeom>
            <a:avLst/>
            <a:gdLst/>
            <a:ahLst/>
            <a:cxnLst/>
            <a:rect l="l" t="t" r="r" b="b"/>
            <a:pathLst>
              <a:path w="90170" h="71755">
                <a:moveTo>
                  <a:pt x="76390" y="9651"/>
                </a:moveTo>
                <a:lnTo>
                  <a:pt x="60198" y="9651"/>
                </a:lnTo>
                <a:lnTo>
                  <a:pt x="62249" y="12064"/>
                </a:lnTo>
                <a:lnTo>
                  <a:pt x="62335" y="20827"/>
                </a:lnTo>
                <a:lnTo>
                  <a:pt x="61595" y="25273"/>
                </a:lnTo>
                <a:lnTo>
                  <a:pt x="60071" y="31114"/>
                </a:lnTo>
                <a:lnTo>
                  <a:pt x="56769" y="43434"/>
                </a:lnTo>
                <a:lnTo>
                  <a:pt x="55118" y="49402"/>
                </a:lnTo>
                <a:lnTo>
                  <a:pt x="54317" y="53975"/>
                </a:lnTo>
                <a:lnTo>
                  <a:pt x="62992" y="71754"/>
                </a:lnTo>
                <a:lnTo>
                  <a:pt x="70485" y="71754"/>
                </a:lnTo>
                <a:lnTo>
                  <a:pt x="86106" y="61975"/>
                </a:lnTo>
                <a:lnTo>
                  <a:pt x="69596" y="61975"/>
                </a:lnTo>
                <a:lnTo>
                  <a:pt x="68072" y="60325"/>
                </a:lnTo>
                <a:lnTo>
                  <a:pt x="68199" y="55245"/>
                </a:lnTo>
                <a:lnTo>
                  <a:pt x="68452" y="53975"/>
                </a:lnTo>
                <a:lnTo>
                  <a:pt x="68579" y="52831"/>
                </a:lnTo>
                <a:lnTo>
                  <a:pt x="69215" y="50164"/>
                </a:lnTo>
                <a:lnTo>
                  <a:pt x="70103" y="46227"/>
                </a:lnTo>
                <a:lnTo>
                  <a:pt x="74802" y="27177"/>
                </a:lnTo>
                <a:lnTo>
                  <a:pt x="76073" y="21716"/>
                </a:lnTo>
                <a:lnTo>
                  <a:pt x="76501" y="18287"/>
                </a:lnTo>
                <a:lnTo>
                  <a:pt x="76390" y="9651"/>
                </a:lnTo>
                <a:close/>
              </a:path>
              <a:path w="90170" h="71755">
                <a:moveTo>
                  <a:pt x="34544" y="9905"/>
                </a:moveTo>
                <a:lnTo>
                  <a:pt x="20320" y="9905"/>
                </a:lnTo>
                <a:lnTo>
                  <a:pt x="21844" y="11429"/>
                </a:lnTo>
                <a:lnTo>
                  <a:pt x="21738" y="17652"/>
                </a:lnTo>
                <a:lnTo>
                  <a:pt x="21209" y="20827"/>
                </a:lnTo>
                <a:lnTo>
                  <a:pt x="9651" y="70358"/>
                </a:lnTo>
                <a:lnTo>
                  <a:pt x="24129" y="70358"/>
                </a:lnTo>
                <a:lnTo>
                  <a:pt x="31115" y="36702"/>
                </a:lnTo>
                <a:lnTo>
                  <a:pt x="31750" y="33400"/>
                </a:lnTo>
                <a:lnTo>
                  <a:pt x="32766" y="30352"/>
                </a:lnTo>
                <a:lnTo>
                  <a:pt x="34290" y="27559"/>
                </a:lnTo>
                <a:lnTo>
                  <a:pt x="35687" y="24891"/>
                </a:lnTo>
                <a:lnTo>
                  <a:pt x="37592" y="21971"/>
                </a:lnTo>
                <a:lnTo>
                  <a:pt x="40132" y="19176"/>
                </a:lnTo>
                <a:lnTo>
                  <a:pt x="41678" y="17399"/>
                </a:lnTo>
                <a:lnTo>
                  <a:pt x="34925" y="17399"/>
                </a:lnTo>
                <a:lnTo>
                  <a:pt x="34163" y="17017"/>
                </a:lnTo>
                <a:lnTo>
                  <a:pt x="34315" y="16255"/>
                </a:lnTo>
                <a:lnTo>
                  <a:pt x="34440" y="15493"/>
                </a:lnTo>
                <a:lnTo>
                  <a:pt x="34544" y="9905"/>
                </a:lnTo>
                <a:close/>
              </a:path>
              <a:path w="90170" h="71755">
                <a:moveTo>
                  <a:pt x="84709" y="53466"/>
                </a:moveTo>
                <a:lnTo>
                  <a:pt x="82169" y="56261"/>
                </a:lnTo>
                <a:lnTo>
                  <a:pt x="79883" y="58420"/>
                </a:lnTo>
                <a:lnTo>
                  <a:pt x="77977" y="59816"/>
                </a:lnTo>
                <a:lnTo>
                  <a:pt x="76200" y="61213"/>
                </a:lnTo>
                <a:lnTo>
                  <a:pt x="74295" y="61975"/>
                </a:lnTo>
                <a:lnTo>
                  <a:pt x="86106" y="61975"/>
                </a:lnTo>
                <a:lnTo>
                  <a:pt x="89789" y="58292"/>
                </a:lnTo>
                <a:lnTo>
                  <a:pt x="84709" y="53466"/>
                </a:lnTo>
                <a:close/>
              </a:path>
              <a:path w="90170" h="71755">
                <a:moveTo>
                  <a:pt x="26797" y="0"/>
                </a:moveTo>
                <a:lnTo>
                  <a:pt x="19431" y="0"/>
                </a:lnTo>
                <a:lnTo>
                  <a:pt x="15748" y="1015"/>
                </a:lnTo>
                <a:lnTo>
                  <a:pt x="12319" y="3175"/>
                </a:lnTo>
                <a:lnTo>
                  <a:pt x="8763" y="5334"/>
                </a:lnTo>
                <a:lnTo>
                  <a:pt x="4699" y="8762"/>
                </a:lnTo>
                <a:lnTo>
                  <a:pt x="0" y="13462"/>
                </a:lnTo>
                <a:lnTo>
                  <a:pt x="5079" y="18287"/>
                </a:lnTo>
                <a:lnTo>
                  <a:pt x="7747" y="15493"/>
                </a:lnTo>
                <a:lnTo>
                  <a:pt x="10033" y="13462"/>
                </a:lnTo>
                <a:lnTo>
                  <a:pt x="11938" y="12064"/>
                </a:lnTo>
                <a:lnTo>
                  <a:pt x="13716" y="10540"/>
                </a:lnTo>
                <a:lnTo>
                  <a:pt x="15621" y="9905"/>
                </a:lnTo>
                <a:lnTo>
                  <a:pt x="34544" y="9905"/>
                </a:lnTo>
                <a:lnTo>
                  <a:pt x="34503" y="8762"/>
                </a:lnTo>
                <a:lnTo>
                  <a:pt x="33527" y="5714"/>
                </a:lnTo>
                <a:lnTo>
                  <a:pt x="31623" y="3428"/>
                </a:lnTo>
                <a:lnTo>
                  <a:pt x="29591" y="1142"/>
                </a:lnTo>
                <a:lnTo>
                  <a:pt x="26797" y="0"/>
                </a:lnTo>
                <a:close/>
              </a:path>
              <a:path w="90170" h="71755">
                <a:moveTo>
                  <a:pt x="66548" y="0"/>
                </a:moveTo>
                <a:lnTo>
                  <a:pt x="56642" y="0"/>
                </a:lnTo>
                <a:lnTo>
                  <a:pt x="52197" y="1397"/>
                </a:lnTo>
                <a:lnTo>
                  <a:pt x="43561" y="7238"/>
                </a:lnTo>
                <a:lnTo>
                  <a:pt x="39243" y="11556"/>
                </a:lnTo>
                <a:lnTo>
                  <a:pt x="34925" y="17399"/>
                </a:lnTo>
                <a:lnTo>
                  <a:pt x="41678" y="17399"/>
                </a:lnTo>
                <a:lnTo>
                  <a:pt x="42672" y="16255"/>
                </a:lnTo>
                <a:lnTo>
                  <a:pt x="45212" y="13970"/>
                </a:lnTo>
                <a:lnTo>
                  <a:pt x="47751" y="12191"/>
                </a:lnTo>
                <a:lnTo>
                  <a:pt x="50292" y="10540"/>
                </a:lnTo>
                <a:lnTo>
                  <a:pt x="52959" y="9651"/>
                </a:lnTo>
                <a:lnTo>
                  <a:pt x="76390" y="9651"/>
                </a:lnTo>
                <a:lnTo>
                  <a:pt x="75438" y="6476"/>
                </a:lnTo>
                <a:lnTo>
                  <a:pt x="72898" y="3810"/>
                </a:lnTo>
                <a:lnTo>
                  <a:pt x="70358" y="1270"/>
                </a:lnTo>
                <a:lnTo>
                  <a:pt x="6654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7834756" y="2055748"/>
            <a:ext cx="90170" cy="71755"/>
          </a:xfrm>
          <a:custGeom>
            <a:avLst/>
            <a:gdLst/>
            <a:ahLst/>
            <a:cxnLst/>
            <a:rect l="l" t="t" r="r" b="b"/>
            <a:pathLst>
              <a:path w="90170" h="71755">
                <a:moveTo>
                  <a:pt x="23241" y="0"/>
                </a:moveTo>
                <a:lnTo>
                  <a:pt x="26797" y="0"/>
                </a:lnTo>
                <a:lnTo>
                  <a:pt x="29591" y="1142"/>
                </a:lnTo>
                <a:lnTo>
                  <a:pt x="31623" y="3428"/>
                </a:lnTo>
                <a:lnTo>
                  <a:pt x="33527" y="5714"/>
                </a:lnTo>
                <a:lnTo>
                  <a:pt x="34544" y="8889"/>
                </a:lnTo>
                <a:lnTo>
                  <a:pt x="34544" y="12700"/>
                </a:lnTo>
                <a:lnTo>
                  <a:pt x="34544" y="14350"/>
                </a:lnTo>
                <a:lnTo>
                  <a:pt x="34417" y="15748"/>
                </a:lnTo>
                <a:lnTo>
                  <a:pt x="34163" y="17017"/>
                </a:lnTo>
                <a:lnTo>
                  <a:pt x="34925" y="17399"/>
                </a:lnTo>
                <a:lnTo>
                  <a:pt x="56642" y="0"/>
                </a:lnTo>
                <a:lnTo>
                  <a:pt x="61341" y="0"/>
                </a:lnTo>
                <a:lnTo>
                  <a:pt x="66548" y="0"/>
                </a:lnTo>
                <a:lnTo>
                  <a:pt x="70358" y="1270"/>
                </a:lnTo>
                <a:lnTo>
                  <a:pt x="72898" y="3810"/>
                </a:lnTo>
                <a:lnTo>
                  <a:pt x="75438" y="6476"/>
                </a:lnTo>
                <a:lnTo>
                  <a:pt x="76581" y="10287"/>
                </a:lnTo>
                <a:lnTo>
                  <a:pt x="76581" y="15112"/>
                </a:lnTo>
                <a:lnTo>
                  <a:pt x="76581" y="17652"/>
                </a:lnTo>
                <a:lnTo>
                  <a:pt x="76073" y="21716"/>
                </a:lnTo>
                <a:lnTo>
                  <a:pt x="74802" y="27177"/>
                </a:lnTo>
                <a:lnTo>
                  <a:pt x="70103" y="46227"/>
                </a:lnTo>
                <a:lnTo>
                  <a:pt x="69215" y="50164"/>
                </a:lnTo>
                <a:lnTo>
                  <a:pt x="68579" y="52831"/>
                </a:lnTo>
                <a:lnTo>
                  <a:pt x="68452" y="53975"/>
                </a:lnTo>
                <a:lnTo>
                  <a:pt x="68199" y="55245"/>
                </a:lnTo>
                <a:lnTo>
                  <a:pt x="68072" y="56261"/>
                </a:lnTo>
                <a:lnTo>
                  <a:pt x="68072" y="57150"/>
                </a:lnTo>
                <a:lnTo>
                  <a:pt x="68072" y="60325"/>
                </a:lnTo>
                <a:lnTo>
                  <a:pt x="69596" y="61975"/>
                </a:lnTo>
                <a:lnTo>
                  <a:pt x="72517" y="61975"/>
                </a:lnTo>
                <a:lnTo>
                  <a:pt x="74295" y="61975"/>
                </a:lnTo>
                <a:lnTo>
                  <a:pt x="76200" y="61213"/>
                </a:lnTo>
                <a:lnTo>
                  <a:pt x="77977" y="59816"/>
                </a:lnTo>
                <a:lnTo>
                  <a:pt x="79883" y="58420"/>
                </a:lnTo>
                <a:lnTo>
                  <a:pt x="82169" y="56261"/>
                </a:lnTo>
                <a:lnTo>
                  <a:pt x="84709" y="53466"/>
                </a:lnTo>
                <a:lnTo>
                  <a:pt x="89789" y="58292"/>
                </a:lnTo>
                <a:lnTo>
                  <a:pt x="70485" y="71754"/>
                </a:lnTo>
                <a:lnTo>
                  <a:pt x="66675" y="71754"/>
                </a:lnTo>
                <a:lnTo>
                  <a:pt x="62992" y="71754"/>
                </a:lnTo>
                <a:lnTo>
                  <a:pt x="60071" y="70612"/>
                </a:lnTo>
                <a:lnTo>
                  <a:pt x="57658" y="68072"/>
                </a:lnTo>
                <a:lnTo>
                  <a:pt x="55372" y="65531"/>
                </a:lnTo>
                <a:lnTo>
                  <a:pt x="54228" y="62356"/>
                </a:lnTo>
                <a:lnTo>
                  <a:pt x="54228" y="58547"/>
                </a:lnTo>
                <a:lnTo>
                  <a:pt x="54228" y="54483"/>
                </a:lnTo>
                <a:lnTo>
                  <a:pt x="55118" y="49402"/>
                </a:lnTo>
                <a:lnTo>
                  <a:pt x="56769" y="43434"/>
                </a:lnTo>
                <a:lnTo>
                  <a:pt x="60071" y="31114"/>
                </a:lnTo>
                <a:lnTo>
                  <a:pt x="61595" y="25273"/>
                </a:lnTo>
                <a:lnTo>
                  <a:pt x="62357" y="20700"/>
                </a:lnTo>
                <a:lnTo>
                  <a:pt x="62357" y="17272"/>
                </a:lnTo>
                <a:lnTo>
                  <a:pt x="62357" y="12191"/>
                </a:lnTo>
                <a:lnTo>
                  <a:pt x="60198" y="9651"/>
                </a:lnTo>
                <a:lnTo>
                  <a:pt x="55752" y="9651"/>
                </a:lnTo>
                <a:lnTo>
                  <a:pt x="52959" y="9651"/>
                </a:lnTo>
                <a:lnTo>
                  <a:pt x="40132" y="19176"/>
                </a:lnTo>
                <a:lnTo>
                  <a:pt x="37592" y="21971"/>
                </a:lnTo>
                <a:lnTo>
                  <a:pt x="35687" y="24891"/>
                </a:lnTo>
                <a:lnTo>
                  <a:pt x="34290" y="27559"/>
                </a:lnTo>
                <a:lnTo>
                  <a:pt x="32766" y="30352"/>
                </a:lnTo>
                <a:lnTo>
                  <a:pt x="31750" y="33400"/>
                </a:lnTo>
                <a:lnTo>
                  <a:pt x="31115" y="36702"/>
                </a:lnTo>
                <a:lnTo>
                  <a:pt x="24129" y="70358"/>
                </a:lnTo>
                <a:lnTo>
                  <a:pt x="9651" y="70358"/>
                </a:lnTo>
                <a:lnTo>
                  <a:pt x="20066" y="25780"/>
                </a:lnTo>
                <a:lnTo>
                  <a:pt x="21209" y="20827"/>
                </a:lnTo>
                <a:lnTo>
                  <a:pt x="21844" y="17017"/>
                </a:lnTo>
                <a:lnTo>
                  <a:pt x="21844" y="14604"/>
                </a:lnTo>
                <a:lnTo>
                  <a:pt x="21844" y="11429"/>
                </a:lnTo>
                <a:lnTo>
                  <a:pt x="20320" y="9905"/>
                </a:lnTo>
                <a:lnTo>
                  <a:pt x="17399" y="9905"/>
                </a:lnTo>
                <a:lnTo>
                  <a:pt x="15621" y="9905"/>
                </a:lnTo>
                <a:lnTo>
                  <a:pt x="13716" y="10540"/>
                </a:lnTo>
                <a:lnTo>
                  <a:pt x="11938" y="12064"/>
                </a:lnTo>
                <a:lnTo>
                  <a:pt x="10033" y="13462"/>
                </a:lnTo>
                <a:lnTo>
                  <a:pt x="7747" y="15493"/>
                </a:lnTo>
                <a:lnTo>
                  <a:pt x="5079" y="18287"/>
                </a:lnTo>
                <a:lnTo>
                  <a:pt x="0" y="13462"/>
                </a:lnTo>
                <a:lnTo>
                  <a:pt x="4699" y="8762"/>
                </a:lnTo>
                <a:lnTo>
                  <a:pt x="8763" y="5334"/>
                </a:lnTo>
                <a:lnTo>
                  <a:pt x="12319" y="3175"/>
                </a:lnTo>
                <a:lnTo>
                  <a:pt x="15748" y="1015"/>
                </a:lnTo>
                <a:lnTo>
                  <a:pt x="19431" y="0"/>
                </a:lnTo>
                <a:lnTo>
                  <a:pt x="2324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8095488" y="2055850"/>
            <a:ext cx="110519" cy="14251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8114030" y="2079244"/>
            <a:ext cx="87630" cy="121920"/>
          </a:xfrm>
          <a:custGeom>
            <a:avLst/>
            <a:gdLst/>
            <a:ahLst/>
            <a:cxnLst/>
            <a:rect l="l" t="t" r="r" b="b"/>
            <a:pathLst>
              <a:path w="87629" h="121919">
                <a:moveTo>
                  <a:pt x="56642" y="0"/>
                </a:moveTo>
                <a:lnTo>
                  <a:pt x="49656" y="0"/>
                </a:lnTo>
                <a:lnTo>
                  <a:pt x="45847" y="507"/>
                </a:lnTo>
                <a:lnTo>
                  <a:pt x="42672" y="1523"/>
                </a:lnTo>
                <a:lnTo>
                  <a:pt x="39370" y="2412"/>
                </a:lnTo>
                <a:lnTo>
                  <a:pt x="27431" y="16763"/>
                </a:lnTo>
                <a:lnTo>
                  <a:pt x="27502" y="23494"/>
                </a:lnTo>
                <a:lnTo>
                  <a:pt x="40004" y="43179"/>
                </a:lnTo>
                <a:lnTo>
                  <a:pt x="33527" y="45973"/>
                </a:lnTo>
                <a:lnTo>
                  <a:pt x="27813" y="49148"/>
                </a:lnTo>
                <a:lnTo>
                  <a:pt x="22860" y="52577"/>
                </a:lnTo>
                <a:lnTo>
                  <a:pt x="17779" y="55879"/>
                </a:lnTo>
                <a:lnTo>
                  <a:pt x="0" y="88010"/>
                </a:lnTo>
                <a:lnTo>
                  <a:pt x="0" y="98170"/>
                </a:lnTo>
                <a:lnTo>
                  <a:pt x="762" y="101980"/>
                </a:lnTo>
                <a:lnTo>
                  <a:pt x="2210" y="105409"/>
                </a:lnTo>
                <a:lnTo>
                  <a:pt x="3555" y="108711"/>
                </a:lnTo>
                <a:lnTo>
                  <a:pt x="28067" y="121538"/>
                </a:lnTo>
                <a:lnTo>
                  <a:pt x="39750" y="121538"/>
                </a:lnTo>
                <a:lnTo>
                  <a:pt x="45466" y="120395"/>
                </a:lnTo>
                <a:lnTo>
                  <a:pt x="50673" y="118236"/>
                </a:lnTo>
                <a:lnTo>
                  <a:pt x="55752" y="115950"/>
                </a:lnTo>
                <a:lnTo>
                  <a:pt x="59372" y="113537"/>
                </a:lnTo>
                <a:lnTo>
                  <a:pt x="38100" y="113537"/>
                </a:lnTo>
                <a:lnTo>
                  <a:pt x="34544" y="113410"/>
                </a:lnTo>
                <a:lnTo>
                  <a:pt x="28575" y="113410"/>
                </a:lnTo>
                <a:lnTo>
                  <a:pt x="24002" y="111759"/>
                </a:lnTo>
                <a:lnTo>
                  <a:pt x="20954" y="108584"/>
                </a:lnTo>
                <a:lnTo>
                  <a:pt x="18034" y="105409"/>
                </a:lnTo>
                <a:lnTo>
                  <a:pt x="16510" y="100583"/>
                </a:lnTo>
                <a:lnTo>
                  <a:pt x="16510" y="89407"/>
                </a:lnTo>
                <a:lnTo>
                  <a:pt x="17145" y="84581"/>
                </a:lnTo>
                <a:lnTo>
                  <a:pt x="18415" y="80136"/>
                </a:lnTo>
                <a:lnTo>
                  <a:pt x="19685" y="75564"/>
                </a:lnTo>
                <a:lnTo>
                  <a:pt x="21590" y="71246"/>
                </a:lnTo>
                <a:lnTo>
                  <a:pt x="24129" y="67436"/>
                </a:lnTo>
                <a:lnTo>
                  <a:pt x="26543" y="63500"/>
                </a:lnTo>
                <a:lnTo>
                  <a:pt x="29591" y="60070"/>
                </a:lnTo>
                <a:lnTo>
                  <a:pt x="33274" y="57022"/>
                </a:lnTo>
                <a:lnTo>
                  <a:pt x="36829" y="53847"/>
                </a:lnTo>
                <a:lnTo>
                  <a:pt x="41021" y="51307"/>
                </a:lnTo>
                <a:lnTo>
                  <a:pt x="45593" y="49402"/>
                </a:lnTo>
                <a:lnTo>
                  <a:pt x="64119" y="49402"/>
                </a:lnTo>
                <a:lnTo>
                  <a:pt x="62865" y="47751"/>
                </a:lnTo>
                <a:lnTo>
                  <a:pt x="59944" y="44322"/>
                </a:lnTo>
                <a:lnTo>
                  <a:pt x="56261" y="40512"/>
                </a:lnTo>
                <a:lnTo>
                  <a:pt x="53848" y="37845"/>
                </a:lnTo>
                <a:lnTo>
                  <a:pt x="51689" y="35559"/>
                </a:lnTo>
                <a:lnTo>
                  <a:pt x="50038" y="33654"/>
                </a:lnTo>
                <a:lnTo>
                  <a:pt x="46863" y="30225"/>
                </a:lnTo>
                <a:lnTo>
                  <a:pt x="45720" y="28828"/>
                </a:lnTo>
                <a:lnTo>
                  <a:pt x="44576" y="27558"/>
                </a:lnTo>
                <a:lnTo>
                  <a:pt x="43052" y="25400"/>
                </a:lnTo>
                <a:lnTo>
                  <a:pt x="42418" y="24383"/>
                </a:lnTo>
                <a:lnTo>
                  <a:pt x="41783" y="23240"/>
                </a:lnTo>
                <a:lnTo>
                  <a:pt x="41528" y="22732"/>
                </a:lnTo>
                <a:lnTo>
                  <a:pt x="41275" y="21843"/>
                </a:lnTo>
                <a:lnTo>
                  <a:pt x="41021" y="21081"/>
                </a:lnTo>
                <a:lnTo>
                  <a:pt x="40894" y="19557"/>
                </a:lnTo>
                <a:lnTo>
                  <a:pt x="40767" y="14858"/>
                </a:lnTo>
                <a:lnTo>
                  <a:pt x="41910" y="12445"/>
                </a:lnTo>
                <a:lnTo>
                  <a:pt x="46481" y="8889"/>
                </a:lnTo>
                <a:lnTo>
                  <a:pt x="49656" y="8000"/>
                </a:lnTo>
                <a:lnTo>
                  <a:pt x="80909" y="8000"/>
                </a:lnTo>
                <a:lnTo>
                  <a:pt x="78231" y="6603"/>
                </a:lnTo>
                <a:lnTo>
                  <a:pt x="61849" y="761"/>
                </a:lnTo>
                <a:lnTo>
                  <a:pt x="59181" y="253"/>
                </a:lnTo>
                <a:lnTo>
                  <a:pt x="56642" y="0"/>
                </a:lnTo>
                <a:close/>
              </a:path>
              <a:path w="87629" h="121919">
                <a:moveTo>
                  <a:pt x="64119" y="49402"/>
                </a:moveTo>
                <a:lnTo>
                  <a:pt x="45593" y="49402"/>
                </a:lnTo>
                <a:lnTo>
                  <a:pt x="47878" y="51815"/>
                </a:lnTo>
                <a:lnTo>
                  <a:pt x="49911" y="54228"/>
                </a:lnTo>
                <a:lnTo>
                  <a:pt x="51822" y="57150"/>
                </a:lnTo>
                <a:lnTo>
                  <a:pt x="53213" y="59181"/>
                </a:lnTo>
                <a:lnTo>
                  <a:pt x="54610" y="61721"/>
                </a:lnTo>
                <a:lnTo>
                  <a:pt x="55625" y="64261"/>
                </a:lnTo>
                <a:lnTo>
                  <a:pt x="56769" y="66928"/>
                </a:lnTo>
                <a:lnTo>
                  <a:pt x="57530" y="69595"/>
                </a:lnTo>
                <a:lnTo>
                  <a:pt x="58547" y="75183"/>
                </a:lnTo>
                <a:lnTo>
                  <a:pt x="58690" y="76834"/>
                </a:lnTo>
                <a:lnTo>
                  <a:pt x="58724" y="86232"/>
                </a:lnTo>
                <a:lnTo>
                  <a:pt x="58166" y="89915"/>
                </a:lnTo>
                <a:lnTo>
                  <a:pt x="38100" y="113537"/>
                </a:lnTo>
                <a:lnTo>
                  <a:pt x="59372" y="113537"/>
                </a:lnTo>
                <a:lnTo>
                  <a:pt x="72644" y="96138"/>
                </a:lnTo>
                <a:lnTo>
                  <a:pt x="74675" y="91312"/>
                </a:lnTo>
                <a:lnTo>
                  <a:pt x="75565" y="86232"/>
                </a:lnTo>
                <a:lnTo>
                  <a:pt x="75438" y="76834"/>
                </a:lnTo>
                <a:lnTo>
                  <a:pt x="75056" y="73025"/>
                </a:lnTo>
                <a:lnTo>
                  <a:pt x="73787" y="66547"/>
                </a:lnTo>
                <a:lnTo>
                  <a:pt x="72771" y="63372"/>
                </a:lnTo>
                <a:lnTo>
                  <a:pt x="71125" y="60070"/>
                </a:lnTo>
                <a:lnTo>
                  <a:pt x="69723" y="57150"/>
                </a:lnTo>
                <a:lnTo>
                  <a:pt x="67691" y="54101"/>
                </a:lnTo>
                <a:lnTo>
                  <a:pt x="64119" y="49402"/>
                </a:lnTo>
                <a:close/>
              </a:path>
              <a:path w="87629" h="121919">
                <a:moveTo>
                  <a:pt x="80909" y="8000"/>
                </a:moveTo>
                <a:lnTo>
                  <a:pt x="58800" y="8000"/>
                </a:lnTo>
                <a:lnTo>
                  <a:pt x="63246" y="9397"/>
                </a:lnTo>
                <a:lnTo>
                  <a:pt x="66801" y="12318"/>
                </a:lnTo>
                <a:lnTo>
                  <a:pt x="70485" y="15239"/>
                </a:lnTo>
                <a:lnTo>
                  <a:pt x="73533" y="19938"/>
                </a:lnTo>
                <a:lnTo>
                  <a:pt x="75819" y="26288"/>
                </a:lnTo>
                <a:lnTo>
                  <a:pt x="84581" y="26288"/>
                </a:lnTo>
                <a:lnTo>
                  <a:pt x="87629" y="12318"/>
                </a:lnTo>
                <a:lnTo>
                  <a:pt x="84200" y="10032"/>
                </a:lnTo>
                <a:lnTo>
                  <a:pt x="81152" y="8127"/>
                </a:lnTo>
                <a:lnTo>
                  <a:pt x="80909" y="80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8130540" y="2128647"/>
            <a:ext cx="42545" cy="64135"/>
          </a:xfrm>
          <a:custGeom>
            <a:avLst/>
            <a:gdLst/>
            <a:ahLst/>
            <a:cxnLst/>
            <a:rect l="l" t="t" r="r" b="b"/>
            <a:pathLst>
              <a:path w="42545" h="64135">
                <a:moveTo>
                  <a:pt x="29082" y="0"/>
                </a:moveTo>
                <a:lnTo>
                  <a:pt x="24510" y="1904"/>
                </a:lnTo>
                <a:lnTo>
                  <a:pt x="20319" y="4444"/>
                </a:lnTo>
                <a:lnTo>
                  <a:pt x="16763" y="7619"/>
                </a:lnTo>
                <a:lnTo>
                  <a:pt x="13080" y="10667"/>
                </a:lnTo>
                <a:lnTo>
                  <a:pt x="10032" y="14097"/>
                </a:lnTo>
                <a:lnTo>
                  <a:pt x="7619" y="18033"/>
                </a:lnTo>
                <a:lnTo>
                  <a:pt x="5079" y="21843"/>
                </a:lnTo>
                <a:lnTo>
                  <a:pt x="3175" y="26162"/>
                </a:lnTo>
                <a:lnTo>
                  <a:pt x="1904" y="30733"/>
                </a:lnTo>
                <a:lnTo>
                  <a:pt x="634" y="35178"/>
                </a:lnTo>
                <a:lnTo>
                  <a:pt x="0" y="40004"/>
                </a:lnTo>
                <a:lnTo>
                  <a:pt x="0" y="44957"/>
                </a:lnTo>
                <a:lnTo>
                  <a:pt x="0" y="51180"/>
                </a:lnTo>
                <a:lnTo>
                  <a:pt x="1524" y="56006"/>
                </a:lnTo>
                <a:lnTo>
                  <a:pt x="4444" y="59181"/>
                </a:lnTo>
                <a:lnTo>
                  <a:pt x="7492" y="62356"/>
                </a:lnTo>
                <a:lnTo>
                  <a:pt x="12064" y="64007"/>
                </a:lnTo>
                <a:lnTo>
                  <a:pt x="18033" y="64007"/>
                </a:lnTo>
                <a:lnTo>
                  <a:pt x="21589" y="64135"/>
                </a:lnTo>
                <a:lnTo>
                  <a:pt x="35432" y="54863"/>
                </a:lnTo>
                <a:lnTo>
                  <a:pt x="37591" y="51942"/>
                </a:lnTo>
                <a:lnTo>
                  <a:pt x="39242" y="48513"/>
                </a:lnTo>
                <a:lnTo>
                  <a:pt x="40512" y="44576"/>
                </a:lnTo>
                <a:lnTo>
                  <a:pt x="41655" y="40512"/>
                </a:lnTo>
                <a:lnTo>
                  <a:pt x="42290" y="36322"/>
                </a:lnTo>
                <a:lnTo>
                  <a:pt x="42290" y="31750"/>
                </a:lnTo>
                <a:lnTo>
                  <a:pt x="42290" y="28701"/>
                </a:lnTo>
                <a:lnTo>
                  <a:pt x="39115" y="14858"/>
                </a:lnTo>
                <a:lnTo>
                  <a:pt x="38100" y="12318"/>
                </a:lnTo>
                <a:lnTo>
                  <a:pt x="36702" y="9778"/>
                </a:lnTo>
                <a:lnTo>
                  <a:pt x="35051" y="7365"/>
                </a:lnTo>
                <a:lnTo>
                  <a:pt x="33400" y="4825"/>
                </a:lnTo>
                <a:lnTo>
                  <a:pt x="31368" y="2412"/>
                </a:lnTo>
                <a:lnTo>
                  <a:pt x="2908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8114030" y="2079244"/>
            <a:ext cx="87630" cy="121920"/>
          </a:xfrm>
          <a:custGeom>
            <a:avLst/>
            <a:gdLst/>
            <a:ahLst/>
            <a:cxnLst/>
            <a:rect l="l" t="t" r="r" b="b"/>
            <a:pathLst>
              <a:path w="87629" h="121919">
                <a:moveTo>
                  <a:pt x="53848" y="0"/>
                </a:moveTo>
                <a:lnTo>
                  <a:pt x="56642" y="0"/>
                </a:lnTo>
                <a:lnTo>
                  <a:pt x="59181" y="253"/>
                </a:lnTo>
                <a:lnTo>
                  <a:pt x="61849" y="761"/>
                </a:lnTo>
                <a:lnTo>
                  <a:pt x="64389" y="1142"/>
                </a:lnTo>
                <a:lnTo>
                  <a:pt x="78231" y="6603"/>
                </a:lnTo>
                <a:lnTo>
                  <a:pt x="81152" y="8127"/>
                </a:lnTo>
                <a:lnTo>
                  <a:pt x="84200" y="10032"/>
                </a:lnTo>
                <a:lnTo>
                  <a:pt x="87629" y="12318"/>
                </a:lnTo>
                <a:lnTo>
                  <a:pt x="84581" y="26288"/>
                </a:lnTo>
                <a:lnTo>
                  <a:pt x="75819" y="26288"/>
                </a:lnTo>
                <a:lnTo>
                  <a:pt x="73533" y="19938"/>
                </a:lnTo>
                <a:lnTo>
                  <a:pt x="70485" y="15239"/>
                </a:lnTo>
                <a:lnTo>
                  <a:pt x="66801" y="12318"/>
                </a:lnTo>
                <a:lnTo>
                  <a:pt x="63246" y="9397"/>
                </a:lnTo>
                <a:lnTo>
                  <a:pt x="58800" y="8000"/>
                </a:lnTo>
                <a:lnTo>
                  <a:pt x="53594" y="8000"/>
                </a:lnTo>
                <a:lnTo>
                  <a:pt x="49656" y="8000"/>
                </a:lnTo>
                <a:lnTo>
                  <a:pt x="46481" y="8889"/>
                </a:lnTo>
                <a:lnTo>
                  <a:pt x="44196" y="10667"/>
                </a:lnTo>
                <a:lnTo>
                  <a:pt x="41910" y="12445"/>
                </a:lnTo>
                <a:lnTo>
                  <a:pt x="40767" y="14858"/>
                </a:lnTo>
                <a:lnTo>
                  <a:pt x="40767" y="17779"/>
                </a:lnTo>
                <a:lnTo>
                  <a:pt x="40767" y="18668"/>
                </a:lnTo>
                <a:lnTo>
                  <a:pt x="40894" y="19557"/>
                </a:lnTo>
                <a:lnTo>
                  <a:pt x="40894" y="20319"/>
                </a:lnTo>
                <a:lnTo>
                  <a:pt x="41021" y="21081"/>
                </a:lnTo>
                <a:lnTo>
                  <a:pt x="41275" y="21843"/>
                </a:lnTo>
                <a:lnTo>
                  <a:pt x="41528" y="22732"/>
                </a:lnTo>
                <a:lnTo>
                  <a:pt x="41910" y="23494"/>
                </a:lnTo>
                <a:lnTo>
                  <a:pt x="42418" y="24383"/>
                </a:lnTo>
                <a:lnTo>
                  <a:pt x="43052" y="25400"/>
                </a:lnTo>
                <a:lnTo>
                  <a:pt x="43688" y="26288"/>
                </a:lnTo>
                <a:lnTo>
                  <a:pt x="44576" y="27558"/>
                </a:lnTo>
                <a:lnTo>
                  <a:pt x="45720" y="28828"/>
                </a:lnTo>
                <a:lnTo>
                  <a:pt x="46863" y="30225"/>
                </a:lnTo>
                <a:lnTo>
                  <a:pt x="48260" y="31750"/>
                </a:lnTo>
                <a:lnTo>
                  <a:pt x="50038" y="33654"/>
                </a:lnTo>
                <a:lnTo>
                  <a:pt x="51689" y="35559"/>
                </a:lnTo>
                <a:lnTo>
                  <a:pt x="53848" y="37845"/>
                </a:lnTo>
                <a:lnTo>
                  <a:pt x="56261" y="40512"/>
                </a:lnTo>
                <a:lnTo>
                  <a:pt x="59944" y="44322"/>
                </a:lnTo>
                <a:lnTo>
                  <a:pt x="62865" y="47751"/>
                </a:lnTo>
                <a:lnTo>
                  <a:pt x="65277" y="50926"/>
                </a:lnTo>
                <a:lnTo>
                  <a:pt x="67691" y="54101"/>
                </a:lnTo>
                <a:lnTo>
                  <a:pt x="69723" y="57150"/>
                </a:lnTo>
                <a:lnTo>
                  <a:pt x="71247" y="60325"/>
                </a:lnTo>
                <a:lnTo>
                  <a:pt x="72771" y="63372"/>
                </a:lnTo>
                <a:lnTo>
                  <a:pt x="73787" y="66547"/>
                </a:lnTo>
                <a:lnTo>
                  <a:pt x="74422" y="69850"/>
                </a:lnTo>
                <a:lnTo>
                  <a:pt x="75056" y="73025"/>
                </a:lnTo>
                <a:lnTo>
                  <a:pt x="75438" y="76834"/>
                </a:lnTo>
                <a:lnTo>
                  <a:pt x="75565" y="80898"/>
                </a:lnTo>
                <a:lnTo>
                  <a:pt x="75565" y="86232"/>
                </a:lnTo>
                <a:lnTo>
                  <a:pt x="74675" y="91312"/>
                </a:lnTo>
                <a:lnTo>
                  <a:pt x="72644" y="96138"/>
                </a:lnTo>
                <a:lnTo>
                  <a:pt x="70612" y="101091"/>
                </a:lnTo>
                <a:lnTo>
                  <a:pt x="39750" y="121538"/>
                </a:lnTo>
                <a:lnTo>
                  <a:pt x="33654" y="121538"/>
                </a:lnTo>
                <a:lnTo>
                  <a:pt x="28067" y="121538"/>
                </a:lnTo>
                <a:lnTo>
                  <a:pt x="2159" y="105282"/>
                </a:lnTo>
                <a:lnTo>
                  <a:pt x="762" y="101980"/>
                </a:lnTo>
                <a:lnTo>
                  <a:pt x="0" y="98170"/>
                </a:lnTo>
                <a:lnTo>
                  <a:pt x="0" y="93979"/>
                </a:lnTo>
                <a:lnTo>
                  <a:pt x="0" y="88010"/>
                </a:lnTo>
                <a:lnTo>
                  <a:pt x="889" y="82422"/>
                </a:lnTo>
                <a:lnTo>
                  <a:pt x="2667" y="77469"/>
                </a:lnTo>
                <a:lnTo>
                  <a:pt x="4445" y="72516"/>
                </a:lnTo>
                <a:lnTo>
                  <a:pt x="22860" y="52577"/>
                </a:lnTo>
                <a:lnTo>
                  <a:pt x="27813" y="49148"/>
                </a:lnTo>
                <a:lnTo>
                  <a:pt x="33527" y="45973"/>
                </a:lnTo>
                <a:lnTo>
                  <a:pt x="40004" y="43179"/>
                </a:lnTo>
                <a:lnTo>
                  <a:pt x="35687" y="38607"/>
                </a:lnTo>
                <a:lnTo>
                  <a:pt x="32512" y="34416"/>
                </a:lnTo>
                <a:lnTo>
                  <a:pt x="30479" y="30733"/>
                </a:lnTo>
                <a:lnTo>
                  <a:pt x="28448" y="26923"/>
                </a:lnTo>
                <a:lnTo>
                  <a:pt x="27431" y="23240"/>
                </a:lnTo>
                <a:lnTo>
                  <a:pt x="27431" y="19557"/>
                </a:lnTo>
                <a:lnTo>
                  <a:pt x="27431" y="16763"/>
                </a:lnTo>
                <a:lnTo>
                  <a:pt x="42672" y="1523"/>
                </a:lnTo>
                <a:lnTo>
                  <a:pt x="45847" y="507"/>
                </a:lnTo>
                <a:lnTo>
                  <a:pt x="49656" y="0"/>
                </a:lnTo>
                <a:lnTo>
                  <a:pt x="53848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8199119" y="2113815"/>
            <a:ext cx="92237" cy="12265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8216392" y="2137917"/>
            <a:ext cx="70485" cy="100965"/>
          </a:xfrm>
          <a:custGeom>
            <a:avLst/>
            <a:gdLst/>
            <a:ahLst/>
            <a:cxnLst/>
            <a:rect l="l" t="t" r="r" b="b"/>
            <a:pathLst>
              <a:path w="70484" h="100964">
                <a:moveTo>
                  <a:pt x="46608" y="0"/>
                </a:moveTo>
                <a:lnTo>
                  <a:pt x="38353" y="0"/>
                </a:lnTo>
                <a:lnTo>
                  <a:pt x="30606" y="3302"/>
                </a:lnTo>
                <a:lnTo>
                  <a:pt x="6223" y="36322"/>
                </a:lnTo>
                <a:lnTo>
                  <a:pt x="0" y="81407"/>
                </a:lnTo>
                <a:lnTo>
                  <a:pt x="2031" y="88646"/>
                </a:lnTo>
                <a:lnTo>
                  <a:pt x="9778" y="98425"/>
                </a:lnTo>
                <a:lnTo>
                  <a:pt x="15748" y="100837"/>
                </a:lnTo>
                <a:lnTo>
                  <a:pt x="32130" y="100837"/>
                </a:lnTo>
                <a:lnTo>
                  <a:pt x="40004" y="97662"/>
                </a:lnTo>
                <a:lnTo>
                  <a:pt x="44475" y="93599"/>
                </a:lnTo>
                <a:lnTo>
                  <a:pt x="20447" y="93599"/>
                </a:lnTo>
                <a:lnTo>
                  <a:pt x="17779" y="92456"/>
                </a:lnTo>
                <a:lnTo>
                  <a:pt x="16128" y="90170"/>
                </a:lnTo>
                <a:lnTo>
                  <a:pt x="14350" y="87757"/>
                </a:lnTo>
                <a:lnTo>
                  <a:pt x="13588" y="83820"/>
                </a:lnTo>
                <a:lnTo>
                  <a:pt x="13588" y="71120"/>
                </a:lnTo>
                <a:lnTo>
                  <a:pt x="14477" y="63373"/>
                </a:lnTo>
                <a:lnTo>
                  <a:pt x="16255" y="54864"/>
                </a:lnTo>
                <a:lnTo>
                  <a:pt x="66801" y="54864"/>
                </a:lnTo>
                <a:lnTo>
                  <a:pt x="68564" y="46894"/>
                </a:lnTo>
                <a:lnTo>
                  <a:pt x="68718" y="45720"/>
                </a:lnTo>
                <a:lnTo>
                  <a:pt x="18287" y="45720"/>
                </a:lnTo>
                <a:lnTo>
                  <a:pt x="20812" y="36768"/>
                </a:lnTo>
                <a:lnTo>
                  <a:pt x="40258" y="7366"/>
                </a:lnTo>
                <a:lnTo>
                  <a:pt x="64237" y="7366"/>
                </a:lnTo>
                <a:lnTo>
                  <a:pt x="56870" y="1831"/>
                </a:lnTo>
                <a:lnTo>
                  <a:pt x="46608" y="0"/>
                </a:lnTo>
                <a:close/>
              </a:path>
              <a:path w="70484" h="100964">
                <a:moveTo>
                  <a:pt x="66801" y="54864"/>
                </a:moveTo>
                <a:lnTo>
                  <a:pt x="51942" y="54864"/>
                </a:lnTo>
                <a:lnTo>
                  <a:pt x="49490" y="63817"/>
                </a:lnTo>
                <a:lnTo>
                  <a:pt x="46704" y="71628"/>
                </a:lnTo>
                <a:lnTo>
                  <a:pt x="43584" y="78295"/>
                </a:lnTo>
                <a:lnTo>
                  <a:pt x="40131" y="83820"/>
                </a:lnTo>
                <a:lnTo>
                  <a:pt x="35432" y="90424"/>
                </a:lnTo>
                <a:lnTo>
                  <a:pt x="30099" y="93599"/>
                </a:lnTo>
                <a:lnTo>
                  <a:pt x="44475" y="93599"/>
                </a:lnTo>
                <a:lnTo>
                  <a:pt x="66621" y="55677"/>
                </a:lnTo>
                <a:lnTo>
                  <a:pt x="66801" y="54864"/>
                </a:lnTo>
                <a:close/>
              </a:path>
              <a:path w="70484" h="100964">
                <a:moveTo>
                  <a:pt x="64237" y="7366"/>
                </a:moveTo>
                <a:lnTo>
                  <a:pt x="50164" y="7366"/>
                </a:lnTo>
                <a:lnTo>
                  <a:pt x="52704" y="8636"/>
                </a:lnTo>
                <a:lnTo>
                  <a:pt x="54228" y="11049"/>
                </a:lnTo>
                <a:lnTo>
                  <a:pt x="55879" y="13589"/>
                </a:lnTo>
                <a:lnTo>
                  <a:pt x="56540" y="16891"/>
                </a:lnTo>
                <a:lnTo>
                  <a:pt x="56641" y="29464"/>
                </a:lnTo>
                <a:lnTo>
                  <a:pt x="55752" y="37211"/>
                </a:lnTo>
                <a:lnTo>
                  <a:pt x="54101" y="45720"/>
                </a:lnTo>
                <a:lnTo>
                  <a:pt x="68718" y="45720"/>
                </a:lnTo>
                <a:lnTo>
                  <a:pt x="69721" y="38064"/>
                </a:lnTo>
                <a:lnTo>
                  <a:pt x="70093" y="29464"/>
                </a:lnTo>
                <a:lnTo>
                  <a:pt x="69998" y="28297"/>
                </a:lnTo>
                <a:lnTo>
                  <a:pt x="68629" y="16448"/>
                </a:lnTo>
                <a:lnTo>
                  <a:pt x="64237" y="736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8229981" y="2192782"/>
            <a:ext cx="38735" cy="38735"/>
          </a:xfrm>
          <a:custGeom>
            <a:avLst/>
            <a:gdLst/>
            <a:ahLst/>
            <a:cxnLst/>
            <a:rect l="l" t="t" r="r" b="b"/>
            <a:pathLst>
              <a:path w="38734" h="38735">
                <a:moveTo>
                  <a:pt x="2667" y="0"/>
                </a:moveTo>
                <a:lnTo>
                  <a:pt x="889" y="8508"/>
                </a:lnTo>
                <a:lnTo>
                  <a:pt x="0" y="16255"/>
                </a:lnTo>
                <a:lnTo>
                  <a:pt x="0" y="23367"/>
                </a:lnTo>
                <a:lnTo>
                  <a:pt x="0" y="28955"/>
                </a:lnTo>
                <a:lnTo>
                  <a:pt x="762" y="32892"/>
                </a:lnTo>
                <a:lnTo>
                  <a:pt x="2540" y="35305"/>
                </a:lnTo>
                <a:lnTo>
                  <a:pt x="4191" y="37591"/>
                </a:lnTo>
                <a:lnTo>
                  <a:pt x="6858" y="38734"/>
                </a:lnTo>
                <a:lnTo>
                  <a:pt x="10541" y="38734"/>
                </a:lnTo>
                <a:lnTo>
                  <a:pt x="16510" y="38734"/>
                </a:lnTo>
                <a:lnTo>
                  <a:pt x="38353" y="0"/>
                </a:lnTo>
                <a:lnTo>
                  <a:pt x="266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8234680" y="2145283"/>
            <a:ext cx="38735" cy="38735"/>
          </a:xfrm>
          <a:custGeom>
            <a:avLst/>
            <a:gdLst/>
            <a:ahLst/>
            <a:cxnLst/>
            <a:rect l="l" t="t" r="r" b="b"/>
            <a:pathLst>
              <a:path w="38734" h="38735">
                <a:moveTo>
                  <a:pt x="28194" y="0"/>
                </a:moveTo>
                <a:lnTo>
                  <a:pt x="21971" y="0"/>
                </a:lnTo>
                <a:lnTo>
                  <a:pt x="16510" y="3175"/>
                </a:lnTo>
                <a:lnTo>
                  <a:pt x="0" y="38353"/>
                </a:lnTo>
                <a:lnTo>
                  <a:pt x="35814" y="38353"/>
                </a:lnTo>
                <a:lnTo>
                  <a:pt x="37465" y="29844"/>
                </a:lnTo>
                <a:lnTo>
                  <a:pt x="38353" y="22098"/>
                </a:lnTo>
                <a:lnTo>
                  <a:pt x="38353" y="15112"/>
                </a:lnTo>
                <a:lnTo>
                  <a:pt x="38353" y="10032"/>
                </a:lnTo>
                <a:lnTo>
                  <a:pt x="37592" y="6223"/>
                </a:lnTo>
                <a:lnTo>
                  <a:pt x="35941" y="3682"/>
                </a:lnTo>
                <a:lnTo>
                  <a:pt x="34417" y="1269"/>
                </a:lnTo>
                <a:lnTo>
                  <a:pt x="31876" y="0"/>
                </a:lnTo>
                <a:lnTo>
                  <a:pt x="281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8216392" y="2137917"/>
            <a:ext cx="70485" cy="100965"/>
          </a:xfrm>
          <a:custGeom>
            <a:avLst/>
            <a:gdLst/>
            <a:ahLst/>
            <a:cxnLst/>
            <a:rect l="l" t="t" r="r" b="b"/>
            <a:pathLst>
              <a:path w="70484" h="100964">
                <a:moveTo>
                  <a:pt x="46608" y="0"/>
                </a:moveTo>
                <a:lnTo>
                  <a:pt x="56870" y="1831"/>
                </a:lnTo>
                <a:lnTo>
                  <a:pt x="64214" y="7318"/>
                </a:lnTo>
                <a:lnTo>
                  <a:pt x="68629" y="16448"/>
                </a:lnTo>
                <a:lnTo>
                  <a:pt x="70103" y="29210"/>
                </a:lnTo>
                <a:lnTo>
                  <a:pt x="69721" y="38064"/>
                </a:lnTo>
                <a:lnTo>
                  <a:pt x="56530" y="79803"/>
                </a:lnTo>
                <a:lnTo>
                  <a:pt x="32130" y="100837"/>
                </a:lnTo>
                <a:lnTo>
                  <a:pt x="23622" y="100837"/>
                </a:lnTo>
                <a:lnTo>
                  <a:pt x="15748" y="100837"/>
                </a:lnTo>
                <a:lnTo>
                  <a:pt x="9778" y="98425"/>
                </a:lnTo>
                <a:lnTo>
                  <a:pt x="5841" y="93472"/>
                </a:lnTo>
                <a:lnTo>
                  <a:pt x="2031" y="88646"/>
                </a:lnTo>
                <a:lnTo>
                  <a:pt x="0" y="81407"/>
                </a:lnTo>
                <a:lnTo>
                  <a:pt x="0" y="71882"/>
                </a:lnTo>
                <a:lnTo>
                  <a:pt x="9651" y="28297"/>
                </a:lnTo>
                <a:lnTo>
                  <a:pt x="38353" y="0"/>
                </a:lnTo>
                <a:lnTo>
                  <a:pt x="4660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8293607" y="2162555"/>
            <a:ext cx="57150" cy="12115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8311515" y="2187067"/>
            <a:ext cx="35560" cy="99060"/>
          </a:xfrm>
          <a:custGeom>
            <a:avLst/>
            <a:gdLst/>
            <a:ahLst/>
            <a:cxnLst/>
            <a:rect l="l" t="t" r="r" b="b"/>
            <a:pathLst>
              <a:path w="35559" h="99060">
                <a:moveTo>
                  <a:pt x="25526" y="27686"/>
                </a:moveTo>
                <a:lnTo>
                  <a:pt x="19938" y="27686"/>
                </a:lnTo>
                <a:lnTo>
                  <a:pt x="1015" y="28575"/>
                </a:lnTo>
                <a:lnTo>
                  <a:pt x="0" y="33782"/>
                </a:lnTo>
                <a:lnTo>
                  <a:pt x="3048" y="33909"/>
                </a:lnTo>
                <a:lnTo>
                  <a:pt x="5206" y="34290"/>
                </a:lnTo>
                <a:lnTo>
                  <a:pt x="6476" y="34925"/>
                </a:lnTo>
                <a:lnTo>
                  <a:pt x="7874" y="35687"/>
                </a:lnTo>
                <a:lnTo>
                  <a:pt x="8635" y="36830"/>
                </a:lnTo>
                <a:lnTo>
                  <a:pt x="8635" y="39370"/>
                </a:lnTo>
                <a:lnTo>
                  <a:pt x="8381" y="41910"/>
                </a:lnTo>
                <a:lnTo>
                  <a:pt x="8127" y="43307"/>
                </a:lnTo>
                <a:lnTo>
                  <a:pt x="7238" y="47879"/>
                </a:lnTo>
                <a:lnTo>
                  <a:pt x="2031" y="70612"/>
                </a:lnTo>
                <a:lnTo>
                  <a:pt x="634" y="77088"/>
                </a:lnTo>
                <a:lnTo>
                  <a:pt x="63" y="81661"/>
                </a:lnTo>
                <a:lnTo>
                  <a:pt x="0" y="89535"/>
                </a:lnTo>
                <a:lnTo>
                  <a:pt x="1142" y="92710"/>
                </a:lnTo>
                <a:lnTo>
                  <a:pt x="5714" y="97790"/>
                </a:lnTo>
                <a:lnTo>
                  <a:pt x="8762" y="98933"/>
                </a:lnTo>
                <a:lnTo>
                  <a:pt x="16128" y="98933"/>
                </a:lnTo>
                <a:lnTo>
                  <a:pt x="19811" y="97917"/>
                </a:lnTo>
                <a:lnTo>
                  <a:pt x="23240" y="95758"/>
                </a:lnTo>
                <a:lnTo>
                  <a:pt x="26796" y="93599"/>
                </a:lnTo>
                <a:lnTo>
                  <a:pt x="30860" y="90170"/>
                </a:lnTo>
                <a:lnTo>
                  <a:pt x="31876" y="89154"/>
                </a:lnTo>
                <a:lnTo>
                  <a:pt x="15239" y="89154"/>
                </a:lnTo>
                <a:lnTo>
                  <a:pt x="13715" y="87503"/>
                </a:lnTo>
                <a:lnTo>
                  <a:pt x="13842" y="81661"/>
                </a:lnTo>
                <a:lnTo>
                  <a:pt x="14224" y="80263"/>
                </a:lnTo>
                <a:lnTo>
                  <a:pt x="14858" y="76454"/>
                </a:lnTo>
                <a:lnTo>
                  <a:pt x="15620" y="73406"/>
                </a:lnTo>
                <a:lnTo>
                  <a:pt x="25526" y="27686"/>
                </a:lnTo>
                <a:close/>
              </a:path>
              <a:path w="35559" h="99060">
                <a:moveTo>
                  <a:pt x="30479" y="80645"/>
                </a:moveTo>
                <a:lnTo>
                  <a:pt x="27939" y="83438"/>
                </a:lnTo>
                <a:lnTo>
                  <a:pt x="25653" y="85598"/>
                </a:lnTo>
                <a:lnTo>
                  <a:pt x="21843" y="88392"/>
                </a:lnTo>
                <a:lnTo>
                  <a:pt x="20065" y="89154"/>
                </a:lnTo>
                <a:lnTo>
                  <a:pt x="31876" y="89154"/>
                </a:lnTo>
                <a:lnTo>
                  <a:pt x="35559" y="85471"/>
                </a:lnTo>
                <a:lnTo>
                  <a:pt x="30479" y="80645"/>
                </a:lnTo>
                <a:close/>
              </a:path>
              <a:path w="35559" h="99060">
                <a:moveTo>
                  <a:pt x="31750" y="0"/>
                </a:moveTo>
                <a:lnTo>
                  <a:pt x="17144" y="0"/>
                </a:lnTo>
                <a:lnTo>
                  <a:pt x="13715" y="15240"/>
                </a:lnTo>
                <a:lnTo>
                  <a:pt x="28448" y="15240"/>
                </a:lnTo>
                <a:lnTo>
                  <a:pt x="3175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8311515" y="2214752"/>
            <a:ext cx="35560" cy="71755"/>
          </a:xfrm>
          <a:custGeom>
            <a:avLst/>
            <a:gdLst/>
            <a:ahLst/>
            <a:cxnLst/>
            <a:rect l="l" t="t" r="r" b="b"/>
            <a:pathLst>
              <a:path w="35559" h="71755">
                <a:moveTo>
                  <a:pt x="19938" y="0"/>
                </a:moveTo>
                <a:lnTo>
                  <a:pt x="25526" y="0"/>
                </a:lnTo>
                <a:lnTo>
                  <a:pt x="15620" y="45720"/>
                </a:lnTo>
                <a:lnTo>
                  <a:pt x="14858" y="48768"/>
                </a:lnTo>
                <a:lnTo>
                  <a:pt x="14477" y="51054"/>
                </a:lnTo>
                <a:lnTo>
                  <a:pt x="14224" y="52577"/>
                </a:lnTo>
                <a:lnTo>
                  <a:pt x="13842" y="53975"/>
                </a:lnTo>
                <a:lnTo>
                  <a:pt x="13715" y="55372"/>
                </a:lnTo>
                <a:lnTo>
                  <a:pt x="13715" y="56642"/>
                </a:lnTo>
                <a:lnTo>
                  <a:pt x="13715" y="59817"/>
                </a:lnTo>
                <a:lnTo>
                  <a:pt x="15239" y="61468"/>
                </a:lnTo>
                <a:lnTo>
                  <a:pt x="18160" y="61468"/>
                </a:lnTo>
                <a:lnTo>
                  <a:pt x="20065" y="61468"/>
                </a:lnTo>
                <a:lnTo>
                  <a:pt x="21843" y="60706"/>
                </a:lnTo>
                <a:lnTo>
                  <a:pt x="23749" y="59309"/>
                </a:lnTo>
                <a:lnTo>
                  <a:pt x="25653" y="57912"/>
                </a:lnTo>
                <a:lnTo>
                  <a:pt x="27939" y="55752"/>
                </a:lnTo>
                <a:lnTo>
                  <a:pt x="30479" y="52959"/>
                </a:lnTo>
                <a:lnTo>
                  <a:pt x="35559" y="57785"/>
                </a:lnTo>
                <a:lnTo>
                  <a:pt x="30860" y="62484"/>
                </a:lnTo>
                <a:lnTo>
                  <a:pt x="26796" y="65912"/>
                </a:lnTo>
                <a:lnTo>
                  <a:pt x="23240" y="68072"/>
                </a:lnTo>
                <a:lnTo>
                  <a:pt x="19811" y="70231"/>
                </a:lnTo>
                <a:lnTo>
                  <a:pt x="16128" y="71247"/>
                </a:lnTo>
                <a:lnTo>
                  <a:pt x="12318" y="71247"/>
                </a:lnTo>
                <a:lnTo>
                  <a:pt x="8762" y="71247"/>
                </a:lnTo>
                <a:lnTo>
                  <a:pt x="5714" y="70104"/>
                </a:lnTo>
                <a:lnTo>
                  <a:pt x="3428" y="67563"/>
                </a:lnTo>
                <a:lnTo>
                  <a:pt x="1142" y="65024"/>
                </a:lnTo>
                <a:lnTo>
                  <a:pt x="0" y="61849"/>
                </a:lnTo>
                <a:lnTo>
                  <a:pt x="0" y="58038"/>
                </a:lnTo>
                <a:lnTo>
                  <a:pt x="0" y="54483"/>
                </a:lnTo>
                <a:lnTo>
                  <a:pt x="634" y="49402"/>
                </a:lnTo>
                <a:lnTo>
                  <a:pt x="2031" y="42925"/>
                </a:lnTo>
                <a:lnTo>
                  <a:pt x="7238" y="20193"/>
                </a:lnTo>
                <a:lnTo>
                  <a:pt x="7746" y="17525"/>
                </a:lnTo>
                <a:lnTo>
                  <a:pt x="8127" y="15621"/>
                </a:lnTo>
                <a:lnTo>
                  <a:pt x="8381" y="14224"/>
                </a:lnTo>
                <a:lnTo>
                  <a:pt x="8508" y="12954"/>
                </a:lnTo>
                <a:lnTo>
                  <a:pt x="8635" y="11684"/>
                </a:lnTo>
                <a:lnTo>
                  <a:pt x="8635" y="10668"/>
                </a:lnTo>
                <a:lnTo>
                  <a:pt x="8635" y="9144"/>
                </a:lnTo>
                <a:lnTo>
                  <a:pt x="0" y="6096"/>
                </a:lnTo>
                <a:lnTo>
                  <a:pt x="1015" y="888"/>
                </a:lnTo>
                <a:lnTo>
                  <a:pt x="1993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8325231" y="2187067"/>
            <a:ext cx="18415" cy="15240"/>
          </a:xfrm>
          <a:custGeom>
            <a:avLst/>
            <a:gdLst/>
            <a:ahLst/>
            <a:cxnLst/>
            <a:rect l="l" t="t" r="r" b="b"/>
            <a:pathLst>
              <a:path w="18415" h="15239">
                <a:moveTo>
                  <a:pt x="3428" y="0"/>
                </a:moveTo>
                <a:lnTo>
                  <a:pt x="18034" y="0"/>
                </a:lnTo>
                <a:lnTo>
                  <a:pt x="14732" y="15240"/>
                </a:lnTo>
                <a:lnTo>
                  <a:pt x="0" y="15240"/>
                </a:lnTo>
                <a:lnTo>
                  <a:pt x="342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965947" y="2378964"/>
            <a:ext cx="124232" cy="10744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979156" y="2399157"/>
            <a:ext cx="111633" cy="94234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3131820" y="2756890"/>
            <a:ext cx="165379" cy="165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3142995" y="2772155"/>
            <a:ext cx="154940" cy="1549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429000" y="2712732"/>
            <a:ext cx="5598287" cy="252082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3544823" y="3180588"/>
            <a:ext cx="148589" cy="14858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3554476" y="3194685"/>
            <a:ext cx="139954" cy="1399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806952" y="3139427"/>
            <a:ext cx="4132326" cy="229120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8008619" y="3145535"/>
            <a:ext cx="172948" cy="180594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8019288" y="3160141"/>
            <a:ext cx="163195" cy="171450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8170164" y="3139452"/>
            <a:ext cx="2716529" cy="236715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3544823" y="3585971"/>
            <a:ext cx="148589" cy="14858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3554476" y="3600069"/>
            <a:ext cx="139954" cy="1399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806952" y="3546347"/>
            <a:ext cx="1278509" cy="189992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132832" y="3544811"/>
            <a:ext cx="1139189" cy="229120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6336791" y="3552469"/>
            <a:ext cx="122654" cy="177520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6351778" y="3571366"/>
            <a:ext cx="103505" cy="158750"/>
          </a:xfrm>
          <a:custGeom>
            <a:avLst/>
            <a:gdLst/>
            <a:ahLst/>
            <a:cxnLst/>
            <a:rect l="l" t="t" r="r" b="b"/>
            <a:pathLst>
              <a:path w="103504" h="158750">
                <a:moveTo>
                  <a:pt x="70612" y="0"/>
                </a:moveTo>
                <a:lnTo>
                  <a:pt x="34639" y="15684"/>
                </a:lnTo>
                <a:lnTo>
                  <a:pt x="13590" y="49111"/>
                </a:lnTo>
                <a:lnTo>
                  <a:pt x="2539" y="90424"/>
                </a:lnTo>
                <a:lnTo>
                  <a:pt x="0" y="117729"/>
                </a:lnTo>
                <a:lnTo>
                  <a:pt x="519" y="127204"/>
                </a:lnTo>
                <a:lnTo>
                  <a:pt x="25130" y="157618"/>
                </a:lnTo>
                <a:lnTo>
                  <a:pt x="32893" y="158242"/>
                </a:lnTo>
                <a:lnTo>
                  <a:pt x="39421" y="157811"/>
                </a:lnTo>
                <a:lnTo>
                  <a:pt x="28701" y="149225"/>
                </a:lnTo>
                <a:lnTo>
                  <a:pt x="24511" y="147320"/>
                </a:lnTo>
                <a:lnTo>
                  <a:pt x="19431" y="139446"/>
                </a:lnTo>
                <a:lnTo>
                  <a:pt x="18161" y="133350"/>
                </a:lnTo>
                <a:lnTo>
                  <a:pt x="18234" y="123154"/>
                </a:lnTo>
                <a:lnTo>
                  <a:pt x="18494" y="116331"/>
                </a:lnTo>
                <a:lnTo>
                  <a:pt x="19494" y="106616"/>
                </a:lnTo>
                <a:lnTo>
                  <a:pt x="21161" y="95948"/>
                </a:lnTo>
                <a:lnTo>
                  <a:pt x="23495" y="84328"/>
                </a:lnTo>
                <a:lnTo>
                  <a:pt x="97089" y="84328"/>
                </a:lnTo>
                <a:lnTo>
                  <a:pt x="98806" y="76956"/>
                </a:lnTo>
                <a:lnTo>
                  <a:pt x="99567" y="72898"/>
                </a:lnTo>
                <a:lnTo>
                  <a:pt x="26162" y="72898"/>
                </a:lnTo>
                <a:lnTo>
                  <a:pt x="30279" y="58370"/>
                </a:lnTo>
                <a:lnTo>
                  <a:pt x="50748" y="18339"/>
                </a:lnTo>
                <a:lnTo>
                  <a:pt x="69214" y="9017"/>
                </a:lnTo>
                <a:lnTo>
                  <a:pt x="93234" y="9017"/>
                </a:lnTo>
                <a:lnTo>
                  <a:pt x="84780" y="2571"/>
                </a:lnTo>
                <a:lnTo>
                  <a:pt x="70612" y="0"/>
                </a:lnTo>
                <a:close/>
              </a:path>
              <a:path w="103504" h="158750">
                <a:moveTo>
                  <a:pt x="97089" y="84328"/>
                </a:moveTo>
                <a:lnTo>
                  <a:pt x="77088" y="84328"/>
                </a:lnTo>
                <a:lnTo>
                  <a:pt x="72969" y="99063"/>
                </a:lnTo>
                <a:lnTo>
                  <a:pt x="68421" y="112014"/>
                </a:lnTo>
                <a:lnTo>
                  <a:pt x="46497" y="145034"/>
                </a:lnTo>
                <a:lnTo>
                  <a:pt x="34289" y="149225"/>
                </a:lnTo>
                <a:lnTo>
                  <a:pt x="60423" y="149225"/>
                </a:lnTo>
                <a:lnTo>
                  <a:pt x="85582" y="117522"/>
                </a:lnTo>
                <a:lnTo>
                  <a:pt x="96901" y="85137"/>
                </a:lnTo>
                <a:lnTo>
                  <a:pt x="97089" y="84328"/>
                </a:lnTo>
                <a:close/>
              </a:path>
              <a:path w="103504" h="158750">
                <a:moveTo>
                  <a:pt x="93234" y="9017"/>
                </a:moveTo>
                <a:lnTo>
                  <a:pt x="74549" y="9017"/>
                </a:lnTo>
                <a:lnTo>
                  <a:pt x="78486" y="11049"/>
                </a:lnTo>
                <a:lnTo>
                  <a:pt x="81025" y="14859"/>
                </a:lnTo>
                <a:lnTo>
                  <a:pt x="83566" y="18796"/>
                </a:lnTo>
                <a:lnTo>
                  <a:pt x="84836" y="24637"/>
                </a:lnTo>
                <a:lnTo>
                  <a:pt x="84749" y="34696"/>
                </a:lnTo>
                <a:lnTo>
                  <a:pt x="84492" y="41386"/>
                </a:lnTo>
                <a:lnTo>
                  <a:pt x="83518" y="50974"/>
                </a:lnTo>
                <a:lnTo>
                  <a:pt x="81889" y="61513"/>
                </a:lnTo>
                <a:lnTo>
                  <a:pt x="79629" y="72898"/>
                </a:lnTo>
                <a:lnTo>
                  <a:pt x="99567" y="72898"/>
                </a:lnTo>
                <a:lnTo>
                  <a:pt x="102997" y="41148"/>
                </a:lnTo>
                <a:lnTo>
                  <a:pt x="100972" y="23145"/>
                </a:lnTo>
                <a:lnTo>
                  <a:pt x="94900" y="10287"/>
                </a:lnTo>
                <a:lnTo>
                  <a:pt x="93234" y="901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6369939" y="3655695"/>
            <a:ext cx="59055" cy="65405"/>
          </a:xfrm>
          <a:custGeom>
            <a:avLst/>
            <a:gdLst/>
            <a:ahLst/>
            <a:cxnLst/>
            <a:rect l="l" t="t" r="r" b="b"/>
            <a:pathLst>
              <a:path w="59054" h="65404">
                <a:moveTo>
                  <a:pt x="5334" y="0"/>
                </a:moveTo>
                <a:lnTo>
                  <a:pt x="3000" y="11620"/>
                </a:lnTo>
                <a:lnTo>
                  <a:pt x="1333" y="22288"/>
                </a:lnTo>
                <a:lnTo>
                  <a:pt x="333" y="32003"/>
                </a:lnTo>
                <a:lnTo>
                  <a:pt x="0" y="40766"/>
                </a:lnTo>
                <a:lnTo>
                  <a:pt x="0" y="49021"/>
                </a:lnTo>
                <a:lnTo>
                  <a:pt x="1270" y="55117"/>
                </a:lnTo>
                <a:lnTo>
                  <a:pt x="3810" y="59054"/>
                </a:lnTo>
                <a:lnTo>
                  <a:pt x="6350" y="62991"/>
                </a:lnTo>
                <a:lnTo>
                  <a:pt x="10540" y="64896"/>
                </a:lnTo>
                <a:lnTo>
                  <a:pt x="16128" y="64896"/>
                </a:lnTo>
                <a:lnTo>
                  <a:pt x="45283" y="38826"/>
                </a:lnTo>
                <a:lnTo>
                  <a:pt x="58927" y="0"/>
                </a:lnTo>
                <a:lnTo>
                  <a:pt x="533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6377940" y="3580384"/>
            <a:ext cx="59055" cy="64135"/>
          </a:xfrm>
          <a:custGeom>
            <a:avLst/>
            <a:gdLst/>
            <a:ahLst/>
            <a:cxnLst/>
            <a:rect l="l" t="t" r="r" b="b"/>
            <a:pathLst>
              <a:path w="59054" h="64135">
                <a:moveTo>
                  <a:pt x="43052" y="0"/>
                </a:moveTo>
                <a:lnTo>
                  <a:pt x="13590" y="25679"/>
                </a:lnTo>
                <a:lnTo>
                  <a:pt x="0" y="63880"/>
                </a:lnTo>
                <a:lnTo>
                  <a:pt x="53467" y="63880"/>
                </a:lnTo>
                <a:lnTo>
                  <a:pt x="55727" y="52496"/>
                </a:lnTo>
                <a:lnTo>
                  <a:pt x="57356" y="41957"/>
                </a:lnTo>
                <a:lnTo>
                  <a:pt x="58342" y="32252"/>
                </a:lnTo>
                <a:lnTo>
                  <a:pt x="58674" y="23367"/>
                </a:lnTo>
                <a:lnTo>
                  <a:pt x="58674" y="15620"/>
                </a:lnTo>
                <a:lnTo>
                  <a:pt x="57404" y="9778"/>
                </a:lnTo>
                <a:lnTo>
                  <a:pt x="54863" y="5841"/>
                </a:lnTo>
                <a:lnTo>
                  <a:pt x="52324" y="2031"/>
                </a:lnTo>
                <a:lnTo>
                  <a:pt x="48387" y="0"/>
                </a:lnTo>
                <a:lnTo>
                  <a:pt x="4305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6351778" y="3571366"/>
            <a:ext cx="103505" cy="158750"/>
          </a:xfrm>
          <a:custGeom>
            <a:avLst/>
            <a:gdLst/>
            <a:ahLst/>
            <a:cxnLst/>
            <a:rect l="l" t="t" r="r" b="b"/>
            <a:pathLst>
              <a:path w="103504" h="158750">
                <a:moveTo>
                  <a:pt x="70612" y="0"/>
                </a:moveTo>
                <a:lnTo>
                  <a:pt x="84780" y="2571"/>
                </a:lnTo>
                <a:lnTo>
                  <a:pt x="94900" y="10287"/>
                </a:lnTo>
                <a:lnTo>
                  <a:pt x="100972" y="23145"/>
                </a:lnTo>
                <a:lnTo>
                  <a:pt x="102997" y="41148"/>
                </a:lnTo>
                <a:lnTo>
                  <a:pt x="102830" y="47224"/>
                </a:lnTo>
                <a:lnTo>
                  <a:pt x="96901" y="85137"/>
                </a:lnTo>
                <a:lnTo>
                  <a:pt x="81786" y="124676"/>
                </a:lnTo>
                <a:lnTo>
                  <a:pt x="51716" y="154330"/>
                </a:lnTo>
                <a:lnTo>
                  <a:pt x="32893" y="158242"/>
                </a:lnTo>
                <a:lnTo>
                  <a:pt x="25130" y="157618"/>
                </a:lnTo>
                <a:lnTo>
                  <a:pt x="519" y="127204"/>
                </a:lnTo>
                <a:lnTo>
                  <a:pt x="0" y="117729"/>
                </a:lnTo>
                <a:lnTo>
                  <a:pt x="164" y="111873"/>
                </a:lnTo>
                <a:lnTo>
                  <a:pt x="5730" y="74041"/>
                </a:lnTo>
                <a:lnTo>
                  <a:pt x="20881" y="34113"/>
                </a:lnTo>
                <a:lnTo>
                  <a:pt x="51395" y="4018"/>
                </a:lnTo>
                <a:lnTo>
                  <a:pt x="706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6458711" y="3640835"/>
            <a:ext cx="58614" cy="134874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473007" y="3659378"/>
            <a:ext cx="40640" cy="117475"/>
          </a:xfrm>
          <a:custGeom>
            <a:avLst/>
            <a:gdLst/>
            <a:ahLst/>
            <a:cxnLst/>
            <a:rect l="l" t="t" r="r" b="b"/>
            <a:pathLst>
              <a:path w="40640" h="117475">
                <a:moveTo>
                  <a:pt x="29646" y="33020"/>
                </a:moveTo>
                <a:lnTo>
                  <a:pt x="25709" y="33020"/>
                </a:lnTo>
                <a:lnTo>
                  <a:pt x="1960" y="33909"/>
                </a:lnTo>
                <a:lnTo>
                  <a:pt x="944" y="39497"/>
                </a:lnTo>
                <a:lnTo>
                  <a:pt x="4500" y="39624"/>
                </a:lnTo>
                <a:lnTo>
                  <a:pt x="6913" y="40132"/>
                </a:lnTo>
                <a:lnTo>
                  <a:pt x="8310" y="41148"/>
                </a:lnTo>
                <a:lnTo>
                  <a:pt x="9707" y="42037"/>
                </a:lnTo>
                <a:lnTo>
                  <a:pt x="10469" y="43688"/>
                </a:lnTo>
                <a:lnTo>
                  <a:pt x="10469" y="48133"/>
                </a:lnTo>
                <a:lnTo>
                  <a:pt x="10088" y="50673"/>
                </a:lnTo>
                <a:lnTo>
                  <a:pt x="9707" y="53594"/>
                </a:lnTo>
                <a:lnTo>
                  <a:pt x="8437" y="59817"/>
                </a:lnTo>
                <a:lnTo>
                  <a:pt x="6913" y="66421"/>
                </a:lnTo>
                <a:lnTo>
                  <a:pt x="5389" y="73279"/>
                </a:lnTo>
                <a:lnTo>
                  <a:pt x="4500" y="76708"/>
                </a:lnTo>
                <a:lnTo>
                  <a:pt x="3738" y="80137"/>
                </a:lnTo>
                <a:lnTo>
                  <a:pt x="2976" y="83439"/>
                </a:lnTo>
                <a:lnTo>
                  <a:pt x="2341" y="86614"/>
                </a:lnTo>
                <a:lnTo>
                  <a:pt x="1579" y="89662"/>
                </a:lnTo>
                <a:lnTo>
                  <a:pt x="1071" y="92583"/>
                </a:lnTo>
                <a:lnTo>
                  <a:pt x="563" y="95250"/>
                </a:lnTo>
                <a:lnTo>
                  <a:pt x="182" y="97917"/>
                </a:lnTo>
                <a:lnTo>
                  <a:pt x="83" y="98806"/>
                </a:lnTo>
                <a:lnTo>
                  <a:pt x="0" y="104648"/>
                </a:lnTo>
                <a:lnTo>
                  <a:pt x="309" y="106299"/>
                </a:lnTo>
                <a:lnTo>
                  <a:pt x="944" y="108077"/>
                </a:lnTo>
                <a:lnTo>
                  <a:pt x="1579" y="109982"/>
                </a:lnTo>
                <a:lnTo>
                  <a:pt x="2468" y="111633"/>
                </a:lnTo>
                <a:lnTo>
                  <a:pt x="3738" y="112903"/>
                </a:lnTo>
                <a:lnTo>
                  <a:pt x="4881" y="114300"/>
                </a:lnTo>
                <a:lnTo>
                  <a:pt x="6405" y="115316"/>
                </a:lnTo>
                <a:lnTo>
                  <a:pt x="9707" y="116840"/>
                </a:lnTo>
                <a:lnTo>
                  <a:pt x="11485" y="117221"/>
                </a:lnTo>
                <a:lnTo>
                  <a:pt x="15803" y="117221"/>
                </a:lnTo>
                <a:lnTo>
                  <a:pt x="35515" y="106299"/>
                </a:lnTo>
                <a:lnTo>
                  <a:pt x="18851" y="106299"/>
                </a:lnTo>
                <a:lnTo>
                  <a:pt x="17581" y="105791"/>
                </a:lnTo>
                <a:lnTo>
                  <a:pt x="15930" y="103886"/>
                </a:lnTo>
                <a:lnTo>
                  <a:pt x="15549" y="102489"/>
                </a:lnTo>
                <a:lnTo>
                  <a:pt x="15676" y="97155"/>
                </a:lnTo>
                <a:lnTo>
                  <a:pt x="15930" y="95250"/>
                </a:lnTo>
                <a:lnTo>
                  <a:pt x="16819" y="90678"/>
                </a:lnTo>
                <a:lnTo>
                  <a:pt x="17581" y="87503"/>
                </a:lnTo>
                <a:lnTo>
                  <a:pt x="29646" y="33020"/>
                </a:lnTo>
                <a:close/>
              </a:path>
              <a:path w="40640" h="117475">
                <a:moveTo>
                  <a:pt x="34853" y="96139"/>
                </a:moveTo>
                <a:lnTo>
                  <a:pt x="33202" y="97917"/>
                </a:lnTo>
                <a:lnTo>
                  <a:pt x="30408" y="100711"/>
                </a:lnTo>
                <a:lnTo>
                  <a:pt x="29011" y="101981"/>
                </a:lnTo>
                <a:lnTo>
                  <a:pt x="27741" y="102997"/>
                </a:lnTo>
                <a:lnTo>
                  <a:pt x="26725" y="103886"/>
                </a:lnTo>
                <a:lnTo>
                  <a:pt x="21518" y="106299"/>
                </a:lnTo>
                <a:lnTo>
                  <a:pt x="35515" y="106299"/>
                </a:lnTo>
                <a:lnTo>
                  <a:pt x="37647" y="104267"/>
                </a:lnTo>
                <a:lnTo>
                  <a:pt x="40441" y="101473"/>
                </a:lnTo>
                <a:lnTo>
                  <a:pt x="34853" y="96139"/>
                </a:lnTo>
                <a:close/>
              </a:path>
              <a:path w="40640" h="117475">
                <a:moveTo>
                  <a:pt x="37266" y="0"/>
                </a:moveTo>
                <a:lnTo>
                  <a:pt x="20883" y="0"/>
                </a:lnTo>
                <a:lnTo>
                  <a:pt x="17073" y="17653"/>
                </a:lnTo>
                <a:lnTo>
                  <a:pt x="33202" y="17653"/>
                </a:lnTo>
                <a:lnTo>
                  <a:pt x="3726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6472935" y="3692397"/>
            <a:ext cx="40640" cy="84455"/>
          </a:xfrm>
          <a:custGeom>
            <a:avLst/>
            <a:gdLst/>
            <a:ahLst/>
            <a:cxnLst/>
            <a:rect l="l" t="t" r="r" b="b"/>
            <a:pathLst>
              <a:path w="40640" h="84454">
                <a:moveTo>
                  <a:pt x="25780" y="0"/>
                </a:moveTo>
                <a:lnTo>
                  <a:pt x="29717" y="0"/>
                </a:lnTo>
                <a:lnTo>
                  <a:pt x="17652" y="54482"/>
                </a:lnTo>
                <a:lnTo>
                  <a:pt x="16890" y="57657"/>
                </a:lnTo>
                <a:lnTo>
                  <a:pt x="16383" y="60325"/>
                </a:lnTo>
                <a:lnTo>
                  <a:pt x="16001" y="62229"/>
                </a:lnTo>
                <a:lnTo>
                  <a:pt x="15748" y="64134"/>
                </a:lnTo>
                <a:lnTo>
                  <a:pt x="15621" y="65785"/>
                </a:lnTo>
                <a:lnTo>
                  <a:pt x="15621" y="67309"/>
                </a:lnTo>
                <a:lnTo>
                  <a:pt x="15621" y="69468"/>
                </a:lnTo>
                <a:lnTo>
                  <a:pt x="16001" y="70865"/>
                </a:lnTo>
                <a:lnTo>
                  <a:pt x="16890" y="71881"/>
                </a:lnTo>
                <a:lnTo>
                  <a:pt x="17652" y="72770"/>
                </a:lnTo>
                <a:lnTo>
                  <a:pt x="18923" y="73278"/>
                </a:lnTo>
                <a:lnTo>
                  <a:pt x="20700" y="73278"/>
                </a:lnTo>
                <a:lnTo>
                  <a:pt x="21589" y="73278"/>
                </a:lnTo>
                <a:lnTo>
                  <a:pt x="27812" y="69976"/>
                </a:lnTo>
                <a:lnTo>
                  <a:pt x="29083" y="68960"/>
                </a:lnTo>
                <a:lnTo>
                  <a:pt x="30480" y="67690"/>
                </a:lnTo>
                <a:lnTo>
                  <a:pt x="31749" y="66420"/>
                </a:lnTo>
                <a:lnTo>
                  <a:pt x="33273" y="64896"/>
                </a:lnTo>
                <a:lnTo>
                  <a:pt x="34924" y="63118"/>
                </a:lnTo>
                <a:lnTo>
                  <a:pt x="40512" y="68452"/>
                </a:lnTo>
                <a:lnTo>
                  <a:pt x="37591" y="71374"/>
                </a:lnTo>
                <a:lnTo>
                  <a:pt x="15875" y="84200"/>
                </a:lnTo>
                <a:lnTo>
                  <a:pt x="13715" y="84200"/>
                </a:lnTo>
                <a:lnTo>
                  <a:pt x="11556" y="84200"/>
                </a:lnTo>
                <a:lnTo>
                  <a:pt x="9778" y="83819"/>
                </a:lnTo>
                <a:lnTo>
                  <a:pt x="8127" y="83057"/>
                </a:lnTo>
                <a:lnTo>
                  <a:pt x="6476" y="82295"/>
                </a:lnTo>
                <a:lnTo>
                  <a:pt x="4952" y="81279"/>
                </a:lnTo>
                <a:lnTo>
                  <a:pt x="3810" y="79882"/>
                </a:lnTo>
                <a:lnTo>
                  <a:pt x="2539" y="78612"/>
                </a:lnTo>
                <a:lnTo>
                  <a:pt x="1650" y="76962"/>
                </a:lnTo>
                <a:lnTo>
                  <a:pt x="1015" y="75056"/>
                </a:lnTo>
                <a:lnTo>
                  <a:pt x="380" y="73278"/>
                </a:lnTo>
                <a:lnTo>
                  <a:pt x="0" y="71246"/>
                </a:lnTo>
                <a:lnTo>
                  <a:pt x="0" y="68960"/>
                </a:lnTo>
                <a:lnTo>
                  <a:pt x="0" y="67182"/>
                </a:lnTo>
                <a:lnTo>
                  <a:pt x="253" y="64896"/>
                </a:lnTo>
                <a:lnTo>
                  <a:pt x="635" y="62229"/>
                </a:lnTo>
                <a:lnTo>
                  <a:pt x="1142" y="59562"/>
                </a:lnTo>
                <a:lnTo>
                  <a:pt x="1650" y="56641"/>
                </a:lnTo>
                <a:lnTo>
                  <a:pt x="2412" y="53593"/>
                </a:lnTo>
                <a:lnTo>
                  <a:pt x="3048" y="50418"/>
                </a:lnTo>
                <a:lnTo>
                  <a:pt x="3810" y="47116"/>
                </a:lnTo>
                <a:lnTo>
                  <a:pt x="4572" y="43687"/>
                </a:lnTo>
                <a:lnTo>
                  <a:pt x="5461" y="40258"/>
                </a:lnTo>
                <a:lnTo>
                  <a:pt x="6223" y="36829"/>
                </a:lnTo>
                <a:lnTo>
                  <a:pt x="6985" y="33400"/>
                </a:lnTo>
                <a:lnTo>
                  <a:pt x="7747" y="30099"/>
                </a:lnTo>
                <a:lnTo>
                  <a:pt x="8509" y="26796"/>
                </a:lnTo>
                <a:lnTo>
                  <a:pt x="9143" y="23621"/>
                </a:lnTo>
                <a:lnTo>
                  <a:pt x="9778" y="20574"/>
                </a:lnTo>
                <a:lnTo>
                  <a:pt x="10160" y="17652"/>
                </a:lnTo>
                <a:lnTo>
                  <a:pt x="10540" y="15112"/>
                </a:lnTo>
                <a:lnTo>
                  <a:pt x="10540" y="14731"/>
                </a:lnTo>
                <a:lnTo>
                  <a:pt x="10667" y="14224"/>
                </a:lnTo>
                <a:lnTo>
                  <a:pt x="10667" y="13843"/>
                </a:lnTo>
                <a:lnTo>
                  <a:pt x="10667" y="13462"/>
                </a:lnTo>
                <a:lnTo>
                  <a:pt x="10667" y="13081"/>
                </a:lnTo>
                <a:lnTo>
                  <a:pt x="10667" y="12700"/>
                </a:lnTo>
                <a:lnTo>
                  <a:pt x="10540" y="10668"/>
                </a:lnTo>
                <a:lnTo>
                  <a:pt x="9778" y="9016"/>
                </a:lnTo>
                <a:lnTo>
                  <a:pt x="8381" y="8127"/>
                </a:lnTo>
                <a:lnTo>
                  <a:pt x="6985" y="7112"/>
                </a:lnTo>
                <a:lnTo>
                  <a:pt x="4572" y="6603"/>
                </a:lnTo>
                <a:lnTo>
                  <a:pt x="1015" y="6476"/>
                </a:lnTo>
                <a:lnTo>
                  <a:pt x="2031" y="888"/>
                </a:lnTo>
                <a:lnTo>
                  <a:pt x="257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6490080" y="3659378"/>
            <a:ext cx="20320" cy="17780"/>
          </a:xfrm>
          <a:custGeom>
            <a:avLst/>
            <a:gdLst/>
            <a:ahLst/>
            <a:cxnLst/>
            <a:rect l="l" t="t" r="r" b="b"/>
            <a:pathLst>
              <a:path w="20320" h="17779">
                <a:moveTo>
                  <a:pt x="3810" y="0"/>
                </a:moveTo>
                <a:lnTo>
                  <a:pt x="20193" y="0"/>
                </a:lnTo>
                <a:lnTo>
                  <a:pt x="16128" y="17653"/>
                </a:lnTo>
                <a:lnTo>
                  <a:pt x="0" y="17653"/>
                </a:lnTo>
                <a:lnTo>
                  <a:pt x="381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534911" y="3546360"/>
            <a:ext cx="945134" cy="227571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7533131" y="3544811"/>
            <a:ext cx="1171194" cy="229120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8773668" y="3550920"/>
            <a:ext cx="172948" cy="180594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8788977" y="3570096"/>
            <a:ext cx="154305" cy="162560"/>
          </a:xfrm>
          <a:custGeom>
            <a:avLst/>
            <a:gdLst/>
            <a:ahLst/>
            <a:cxnLst/>
            <a:rect l="l" t="t" r="r" b="b"/>
            <a:pathLst>
              <a:path w="154304" h="162560">
                <a:moveTo>
                  <a:pt x="101403" y="0"/>
                </a:moveTo>
                <a:lnTo>
                  <a:pt x="60890" y="9398"/>
                </a:lnTo>
                <a:lnTo>
                  <a:pt x="28346" y="34329"/>
                </a:lnTo>
                <a:lnTo>
                  <a:pt x="7296" y="68706"/>
                </a:lnTo>
                <a:lnTo>
                  <a:pt x="0" y="114204"/>
                </a:lnTo>
                <a:lnTo>
                  <a:pt x="1327" y="122046"/>
                </a:lnTo>
                <a:lnTo>
                  <a:pt x="25766" y="156841"/>
                </a:lnTo>
                <a:lnTo>
                  <a:pt x="53270" y="162305"/>
                </a:lnTo>
                <a:lnTo>
                  <a:pt x="60001" y="162305"/>
                </a:lnTo>
                <a:lnTo>
                  <a:pt x="97968" y="154066"/>
                </a:lnTo>
                <a:lnTo>
                  <a:pt x="108354" y="150367"/>
                </a:lnTo>
                <a:lnTo>
                  <a:pt x="53778" y="150367"/>
                </a:lnTo>
                <a:lnTo>
                  <a:pt x="46793" y="148589"/>
                </a:lnTo>
                <a:lnTo>
                  <a:pt x="40824" y="144779"/>
                </a:lnTo>
                <a:lnTo>
                  <a:pt x="34855" y="141096"/>
                </a:lnTo>
                <a:lnTo>
                  <a:pt x="30283" y="135762"/>
                </a:lnTo>
                <a:lnTo>
                  <a:pt x="26981" y="128904"/>
                </a:lnTo>
                <a:lnTo>
                  <a:pt x="23806" y="122046"/>
                </a:lnTo>
                <a:lnTo>
                  <a:pt x="22213" y="114204"/>
                </a:lnTo>
                <a:lnTo>
                  <a:pt x="22323" y="100710"/>
                </a:lnTo>
                <a:lnTo>
                  <a:pt x="34426" y="55784"/>
                </a:lnTo>
                <a:lnTo>
                  <a:pt x="61225" y="23090"/>
                </a:lnTo>
                <a:lnTo>
                  <a:pt x="99371" y="10160"/>
                </a:lnTo>
                <a:lnTo>
                  <a:pt x="147139" y="10160"/>
                </a:lnTo>
                <a:lnTo>
                  <a:pt x="136086" y="5947"/>
                </a:lnTo>
                <a:lnTo>
                  <a:pt x="124294" y="2651"/>
                </a:lnTo>
                <a:lnTo>
                  <a:pt x="112741" y="664"/>
                </a:lnTo>
                <a:lnTo>
                  <a:pt x="101403" y="0"/>
                </a:lnTo>
                <a:close/>
              </a:path>
              <a:path w="154304" h="162560">
                <a:moveTo>
                  <a:pt x="91878" y="83438"/>
                </a:moveTo>
                <a:lnTo>
                  <a:pt x="89846" y="90169"/>
                </a:lnTo>
                <a:lnTo>
                  <a:pt x="95561" y="91439"/>
                </a:lnTo>
                <a:lnTo>
                  <a:pt x="100768" y="92963"/>
                </a:lnTo>
                <a:lnTo>
                  <a:pt x="105594" y="94487"/>
                </a:lnTo>
                <a:lnTo>
                  <a:pt x="107880" y="95250"/>
                </a:lnTo>
                <a:lnTo>
                  <a:pt x="108896" y="96492"/>
                </a:lnTo>
                <a:lnTo>
                  <a:pt x="108896" y="100710"/>
                </a:lnTo>
                <a:lnTo>
                  <a:pt x="108388" y="103377"/>
                </a:lnTo>
                <a:lnTo>
                  <a:pt x="108134" y="104266"/>
                </a:lnTo>
                <a:lnTo>
                  <a:pt x="108007" y="104520"/>
                </a:lnTo>
                <a:lnTo>
                  <a:pt x="107499" y="106425"/>
                </a:lnTo>
                <a:lnTo>
                  <a:pt x="106737" y="108838"/>
                </a:lnTo>
                <a:lnTo>
                  <a:pt x="97339" y="141096"/>
                </a:lnTo>
                <a:lnTo>
                  <a:pt x="88855" y="145170"/>
                </a:lnTo>
                <a:lnTo>
                  <a:pt x="80146" y="148066"/>
                </a:lnTo>
                <a:lnTo>
                  <a:pt x="71175" y="149794"/>
                </a:lnTo>
                <a:lnTo>
                  <a:pt x="61906" y="150367"/>
                </a:lnTo>
                <a:lnTo>
                  <a:pt x="108354" y="150367"/>
                </a:lnTo>
                <a:lnTo>
                  <a:pt x="110211" y="149685"/>
                </a:lnTo>
                <a:lnTo>
                  <a:pt x="117024" y="147065"/>
                </a:lnTo>
                <a:lnTo>
                  <a:pt x="119493" y="135762"/>
                </a:lnTo>
                <a:lnTo>
                  <a:pt x="122167" y="125158"/>
                </a:lnTo>
                <a:lnTo>
                  <a:pt x="133915" y="95630"/>
                </a:lnTo>
                <a:lnTo>
                  <a:pt x="135947" y="94233"/>
                </a:lnTo>
                <a:lnTo>
                  <a:pt x="140519" y="92709"/>
                </a:lnTo>
                <a:lnTo>
                  <a:pt x="147885" y="91058"/>
                </a:lnTo>
                <a:lnTo>
                  <a:pt x="148266" y="90931"/>
                </a:lnTo>
                <a:lnTo>
                  <a:pt x="149028" y="90804"/>
                </a:lnTo>
                <a:lnTo>
                  <a:pt x="151060" y="90296"/>
                </a:lnTo>
                <a:lnTo>
                  <a:pt x="151822" y="90169"/>
                </a:lnTo>
                <a:lnTo>
                  <a:pt x="152203" y="90169"/>
                </a:lnTo>
                <a:lnTo>
                  <a:pt x="153645" y="84708"/>
                </a:lnTo>
                <a:lnTo>
                  <a:pt x="120199" y="84708"/>
                </a:lnTo>
                <a:lnTo>
                  <a:pt x="113202" y="84617"/>
                </a:lnTo>
                <a:lnTo>
                  <a:pt x="106133" y="84359"/>
                </a:lnTo>
                <a:lnTo>
                  <a:pt x="99017" y="83958"/>
                </a:lnTo>
                <a:lnTo>
                  <a:pt x="91878" y="83438"/>
                </a:lnTo>
                <a:close/>
              </a:path>
              <a:path w="154304" h="162560">
                <a:moveTo>
                  <a:pt x="153981" y="83438"/>
                </a:moveTo>
                <a:lnTo>
                  <a:pt x="125316" y="84617"/>
                </a:lnTo>
                <a:lnTo>
                  <a:pt x="120199" y="84708"/>
                </a:lnTo>
                <a:lnTo>
                  <a:pt x="153645" y="84708"/>
                </a:lnTo>
                <a:lnTo>
                  <a:pt x="153981" y="83438"/>
                </a:lnTo>
                <a:close/>
              </a:path>
              <a:path w="154304" h="162560">
                <a:moveTo>
                  <a:pt x="147139" y="10160"/>
                </a:moveTo>
                <a:lnTo>
                  <a:pt x="106229" y="10160"/>
                </a:lnTo>
                <a:lnTo>
                  <a:pt x="112579" y="11429"/>
                </a:lnTo>
                <a:lnTo>
                  <a:pt x="118167" y="14097"/>
                </a:lnTo>
                <a:lnTo>
                  <a:pt x="123882" y="16763"/>
                </a:lnTo>
                <a:lnTo>
                  <a:pt x="127057" y="20319"/>
                </a:lnTo>
                <a:lnTo>
                  <a:pt x="127819" y="24764"/>
                </a:lnTo>
                <a:lnTo>
                  <a:pt x="128200" y="36194"/>
                </a:lnTo>
                <a:lnTo>
                  <a:pt x="128581" y="43687"/>
                </a:lnTo>
                <a:lnTo>
                  <a:pt x="128708" y="48767"/>
                </a:lnTo>
                <a:lnTo>
                  <a:pt x="136709" y="48767"/>
                </a:lnTo>
                <a:lnTo>
                  <a:pt x="137598" y="44450"/>
                </a:lnTo>
                <a:lnTo>
                  <a:pt x="139376" y="38100"/>
                </a:lnTo>
                <a:lnTo>
                  <a:pt x="141916" y="29590"/>
                </a:lnTo>
                <a:lnTo>
                  <a:pt x="144735" y="20319"/>
                </a:lnTo>
                <a:lnTo>
                  <a:pt x="146488" y="14731"/>
                </a:lnTo>
                <a:lnTo>
                  <a:pt x="148139" y="10540"/>
                </a:lnTo>
                <a:lnTo>
                  <a:pt x="147139" y="1016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8788907" y="3570096"/>
            <a:ext cx="154305" cy="162560"/>
          </a:xfrm>
          <a:custGeom>
            <a:avLst/>
            <a:gdLst/>
            <a:ahLst/>
            <a:cxnLst/>
            <a:rect l="l" t="t" r="r" b="b"/>
            <a:pathLst>
              <a:path w="154304" h="162560">
                <a:moveTo>
                  <a:pt x="101473" y="0"/>
                </a:moveTo>
                <a:lnTo>
                  <a:pt x="112811" y="664"/>
                </a:lnTo>
                <a:lnTo>
                  <a:pt x="124364" y="2651"/>
                </a:lnTo>
                <a:lnTo>
                  <a:pt x="136155" y="5947"/>
                </a:lnTo>
                <a:lnTo>
                  <a:pt x="148209" y="10540"/>
                </a:lnTo>
                <a:lnTo>
                  <a:pt x="146558" y="14731"/>
                </a:lnTo>
                <a:lnTo>
                  <a:pt x="144525" y="21208"/>
                </a:lnTo>
                <a:lnTo>
                  <a:pt x="141986" y="29590"/>
                </a:lnTo>
                <a:lnTo>
                  <a:pt x="139446" y="38100"/>
                </a:lnTo>
                <a:lnTo>
                  <a:pt x="137668" y="44450"/>
                </a:lnTo>
                <a:lnTo>
                  <a:pt x="136778" y="48767"/>
                </a:lnTo>
                <a:lnTo>
                  <a:pt x="128777" y="48767"/>
                </a:lnTo>
                <a:lnTo>
                  <a:pt x="128777" y="47878"/>
                </a:lnTo>
                <a:lnTo>
                  <a:pt x="128650" y="43687"/>
                </a:lnTo>
                <a:lnTo>
                  <a:pt x="128270" y="36194"/>
                </a:lnTo>
                <a:lnTo>
                  <a:pt x="128016" y="28701"/>
                </a:lnTo>
                <a:lnTo>
                  <a:pt x="127889" y="24891"/>
                </a:lnTo>
                <a:lnTo>
                  <a:pt x="127126" y="20319"/>
                </a:lnTo>
                <a:lnTo>
                  <a:pt x="123951" y="16763"/>
                </a:lnTo>
                <a:lnTo>
                  <a:pt x="118237" y="14097"/>
                </a:lnTo>
                <a:lnTo>
                  <a:pt x="112649" y="11429"/>
                </a:lnTo>
                <a:lnTo>
                  <a:pt x="106299" y="10160"/>
                </a:lnTo>
                <a:lnTo>
                  <a:pt x="99441" y="10160"/>
                </a:lnTo>
                <a:lnTo>
                  <a:pt x="61295" y="23090"/>
                </a:lnTo>
                <a:lnTo>
                  <a:pt x="34496" y="55784"/>
                </a:lnTo>
                <a:lnTo>
                  <a:pt x="22580" y="96492"/>
                </a:lnTo>
                <a:lnTo>
                  <a:pt x="22225" y="104520"/>
                </a:lnTo>
                <a:lnTo>
                  <a:pt x="22225" y="113918"/>
                </a:lnTo>
                <a:lnTo>
                  <a:pt x="40894" y="144779"/>
                </a:lnTo>
                <a:lnTo>
                  <a:pt x="46863" y="148589"/>
                </a:lnTo>
                <a:lnTo>
                  <a:pt x="53848" y="150367"/>
                </a:lnTo>
                <a:lnTo>
                  <a:pt x="61975" y="150367"/>
                </a:lnTo>
                <a:lnTo>
                  <a:pt x="106807" y="108838"/>
                </a:lnTo>
                <a:lnTo>
                  <a:pt x="107569" y="106425"/>
                </a:lnTo>
                <a:lnTo>
                  <a:pt x="107950" y="105028"/>
                </a:lnTo>
                <a:lnTo>
                  <a:pt x="107950" y="104775"/>
                </a:lnTo>
                <a:lnTo>
                  <a:pt x="108203" y="104266"/>
                </a:lnTo>
                <a:lnTo>
                  <a:pt x="108458" y="103377"/>
                </a:lnTo>
                <a:lnTo>
                  <a:pt x="108712" y="101980"/>
                </a:lnTo>
                <a:lnTo>
                  <a:pt x="108966" y="100710"/>
                </a:lnTo>
                <a:lnTo>
                  <a:pt x="109093" y="99694"/>
                </a:lnTo>
                <a:lnTo>
                  <a:pt x="109093" y="98805"/>
                </a:lnTo>
                <a:lnTo>
                  <a:pt x="109093" y="96646"/>
                </a:lnTo>
                <a:lnTo>
                  <a:pt x="89916" y="90169"/>
                </a:lnTo>
                <a:lnTo>
                  <a:pt x="91948" y="83438"/>
                </a:lnTo>
                <a:lnTo>
                  <a:pt x="99087" y="83958"/>
                </a:lnTo>
                <a:lnTo>
                  <a:pt x="106203" y="84359"/>
                </a:lnTo>
                <a:lnTo>
                  <a:pt x="113272" y="84617"/>
                </a:lnTo>
                <a:lnTo>
                  <a:pt x="120269" y="84708"/>
                </a:lnTo>
                <a:lnTo>
                  <a:pt x="125386" y="84617"/>
                </a:lnTo>
                <a:lnTo>
                  <a:pt x="132730" y="84359"/>
                </a:lnTo>
                <a:lnTo>
                  <a:pt x="142289" y="83958"/>
                </a:lnTo>
                <a:lnTo>
                  <a:pt x="154050" y="83438"/>
                </a:lnTo>
                <a:lnTo>
                  <a:pt x="152273" y="90169"/>
                </a:lnTo>
                <a:lnTo>
                  <a:pt x="151892" y="90169"/>
                </a:lnTo>
                <a:lnTo>
                  <a:pt x="151130" y="90296"/>
                </a:lnTo>
                <a:lnTo>
                  <a:pt x="150114" y="90550"/>
                </a:lnTo>
                <a:lnTo>
                  <a:pt x="149098" y="90804"/>
                </a:lnTo>
                <a:lnTo>
                  <a:pt x="148336" y="90931"/>
                </a:lnTo>
                <a:lnTo>
                  <a:pt x="147955" y="91058"/>
                </a:lnTo>
                <a:lnTo>
                  <a:pt x="140589" y="92709"/>
                </a:lnTo>
                <a:lnTo>
                  <a:pt x="136017" y="94233"/>
                </a:lnTo>
                <a:lnTo>
                  <a:pt x="133985" y="95630"/>
                </a:lnTo>
                <a:lnTo>
                  <a:pt x="131825" y="96900"/>
                </a:lnTo>
                <a:lnTo>
                  <a:pt x="119475" y="136112"/>
                </a:lnTo>
                <a:lnTo>
                  <a:pt x="117094" y="147065"/>
                </a:lnTo>
                <a:lnTo>
                  <a:pt x="110281" y="149685"/>
                </a:lnTo>
                <a:lnTo>
                  <a:pt x="72898" y="160781"/>
                </a:lnTo>
                <a:lnTo>
                  <a:pt x="60071" y="162305"/>
                </a:lnTo>
                <a:lnTo>
                  <a:pt x="53340" y="162305"/>
                </a:lnTo>
                <a:lnTo>
                  <a:pt x="13975" y="148026"/>
                </a:lnTo>
                <a:lnTo>
                  <a:pt x="0" y="113791"/>
                </a:lnTo>
                <a:lnTo>
                  <a:pt x="0" y="106044"/>
                </a:lnTo>
                <a:lnTo>
                  <a:pt x="11463" y="59489"/>
                </a:lnTo>
                <a:lnTo>
                  <a:pt x="35563" y="26953"/>
                </a:lnTo>
                <a:lnTo>
                  <a:pt x="70629" y="5304"/>
                </a:lnTo>
                <a:lnTo>
                  <a:pt x="90874" y="593"/>
                </a:lnTo>
                <a:lnTo>
                  <a:pt x="10147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8924543" y="3547859"/>
            <a:ext cx="95213" cy="183654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8939656" y="3567429"/>
            <a:ext cx="75565" cy="164465"/>
          </a:xfrm>
          <a:custGeom>
            <a:avLst/>
            <a:gdLst/>
            <a:ahLst/>
            <a:cxnLst/>
            <a:rect l="l" t="t" r="r" b="b"/>
            <a:pathLst>
              <a:path w="75565" h="164464">
                <a:moveTo>
                  <a:pt x="37338" y="139446"/>
                </a:moveTo>
                <a:lnTo>
                  <a:pt x="30352" y="139446"/>
                </a:lnTo>
                <a:lnTo>
                  <a:pt x="27432" y="140716"/>
                </a:lnTo>
                <a:lnTo>
                  <a:pt x="22606" y="145542"/>
                </a:lnTo>
                <a:lnTo>
                  <a:pt x="21336" y="148463"/>
                </a:lnTo>
                <a:lnTo>
                  <a:pt x="21336" y="155448"/>
                </a:lnTo>
                <a:lnTo>
                  <a:pt x="22606" y="158369"/>
                </a:lnTo>
                <a:lnTo>
                  <a:pt x="25019" y="160782"/>
                </a:lnTo>
                <a:lnTo>
                  <a:pt x="27559" y="163195"/>
                </a:lnTo>
                <a:lnTo>
                  <a:pt x="30479" y="164338"/>
                </a:lnTo>
                <a:lnTo>
                  <a:pt x="37338" y="164338"/>
                </a:lnTo>
                <a:lnTo>
                  <a:pt x="40259" y="163195"/>
                </a:lnTo>
                <a:lnTo>
                  <a:pt x="45085" y="158369"/>
                </a:lnTo>
                <a:lnTo>
                  <a:pt x="46227" y="155448"/>
                </a:lnTo>
                <a:lnTo>
                  <a:pt x="46227" y="148463"/>
                </a:lnTo>
                <a:lnTo>
                  <a:pt x="45085" y="145542"/>
                </a:lnTo>
                <a:lnTo>
                  <a:pt x="40259" y="140716"/>
                </a:lnTo>
                <a:lnTo>
                  <a:pt x="37338" y="139446"/>
                </a:lnTo>
                <a:close/>
              </a:path>
              <a:path w="75565" h="164464">
                <a:moveTo>
                  <a:pt x="69825" y="16256"/>
                </a:moveTo>
                <a:lnTo>
                  <a:pt x="40004" y="16256"/>
                </a:lnTo>
                <a:lnTo>
                  <a:pt x="45339" y="18415"/>
                </a:lnTo>
                <a:lnTo>
                  <a:pt x="49402" y="22606"/>
                </a:lnTo>
                <a:lnTo>
                  <a:pt x="53594" y="26797"/>
                </a:lnTo>
                <a:lnTo>
                  <a:pt x="55625" y="32512"/>
                </a:lnTo>
                <a:lnTo>
                  <a:pt x="55608" y="43434"/>
                </a:lnTo>
                <a:lnTo>
                  <a:pt x="55118" y="46990"/>
                </a:lnTo>
                <a:lnTo>
                  <a:pt x="52324" y="55753"/>
                </a:lnTo>
                <a:lnTo>
                  <a:pt x="49022" y="63119"/>
                </a:lnTo>
                <a:lnTo>
                  <a:pt x="44069" y="72644"/>
                </a:lnTo>
                <a:lnTo>
                  <a:pt x="39806" y="81166"/>
                </a:lnTo>
                <a:lnTo>
                  <a:pt x="28701" y="122936"/>
                </a:lnTo>
                <a:lnTo>
                  <a:pt x="37846" y="122936"/>
                </a:lnTo>
                <a:lnTo>
                  <a:pt x="39116" y="112776"/>
                </a:lnTo>
                <a:lnTo>
                  <a:pt x="40894" y="104648"/>
                </a:lnTo>
                <a:lnTo>
                  <a:pt x="45466" y="92456"/>
                </a:lnTo>
                <a:lnTo>
                  <a:pt x="49275" y="85725"/>
                </a:lnTo>
                <a:lnTo>
                  <a:pt x="54483" y="78359"/>
                </a:lnTo>
                <a:lnTo>
                  <a:pt x="62738" y="67183"/>
                </a:lnTo>
                <a:lnTo>
                  <a:pt x="67183" y="60833"/>
                </a:lnTo>
                <a:lnTo>
                  <a:pt x="68072" y="59309"/>
                </a:lnTo>
                <a:lnTo>
                  <a:pt x="70231" y="55753"/>
                </a:lnTo>
                <a:lnTo>
                  <a:pt x="72009" y="51816"/>
                </a:lnTo>
                <a:lnTo>
                  <a:pt x="73406" y="47625"/>
                </a:lnTo>
                <a:lnTo>
                  <a:pt x="74675" y="43434"/>
                </a:lnTo>
                <a:lnTo>
                  <a:pt x="75438" y="39243"/>
                </a:lnTo>
                <a:lnTo>
                  <a:pt x="75438" y="34925"/>
                </a:lnTo>
                <a:lnTo>
                  <a:pt x="74771" y="27947"/>
                </a:lnTo>
                <a:lnTo>
                  <a:pt x="72771" y="21494"/>
                </a:lnTo>
                <a:lnTo>
                  <a:pt x="69825" y="16256"/>
                </a:lnTo>
                <a:close/>
              </a:path>
              <a:path w="75565" h="164464">
                <a:moveTo>
                  <a:pt x="37719" y="0"/>
                </a:moveTo>
                <a:lnTo>
                  <a:pt x="31623" y="0"/>
                </a:lnTo>
                <a:lnTo>
                  <a:pt x="25526" y="1016"/>
                </a:lnTo>
                <a:lnTo>
                  <a:pt x="14859" y="4825"/>
                </a:lnTo>
                <a:lnTo>
                  <a:pt x="9525" y="7874"/>
                </a:lnTo>
                <a:lnTo>
                  <a:pt x="3556" y="12065"/>
                </a:lnTo>
                <a:lnTo>
                  <a:pt x="2911" y="18712"/>
                </a:lnTo>
                <a:lnTo>
                  <a:pt x="2111" y="25336"/>
                </a:lnTo>
                <a:lnTo>
                  <a:pt x="1144" y="31960"/>
                </a:lnTo>
                <a:lnTo>
                  <a:pt x="0" y="38608"/>
                </a:lnTo>
                <a:lnTo>
                  <a:pt x="8000" y="38608"/>
                </a:lnTo>
                <a:lnTo>
                  <a:pt x="27813" y="16256"/>
                </a:lnTo>
                <a:lnTo>
                  <a:pt x="69825" y="16256"/>
                </a:lnTo>
                <a:lnTo>
                  <a:pt x="69437" y="15565"/>
                </a:lnTo>
                <a:lnTo>
                  <a:pt x="64770" y="10160"/>
                </a:lnTo>
                <a:lnTo>
                  <a:pt x="59096" y="5679"/>
                </a:lnTo>
                <a:lnTo>
                  <a:pt x="52720" y="2508"/>
                </a:lnTo>
                <a:lnTo>
                  <a:pt x="45606" y="623"/>
                </a:lnTo>
                <a:lnTo>
                  <a:pt x="3771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8960993" y="3706876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2573" y="0"/>
                </a:moveTo>
                <a:lnTo>
                  <a:pt x="16001" y="0"/>
                </a:lnTo>
                <a:lnTo>
                  <a:pt x="18923" y="1269"/>
                </a:lnTo>
                <a:lnTo>
                  <a:pt x="21335" y="3682"/>
                </a:lnTo>
                <a:lnTo>
                  <a:pt x="23749" y="6096"/>
                </a:lnTo>
                <a:lnTo>
                  <a:pt x="24891" y="9017"/>
                </a:lnTo>
                <a:lnTo>
                  <a:pt x="24891" y="12573"/>
                </a:lnTo>
                <a:lnTo>
                  <a:pt x="24891" y="16001"/>
                </a:lnTo>
                <a:lnTo>
                  <a:pt x="23749" y="18923"/>
                </a:lnTo>
                <a:lnTo>
                  <a:pt x="21335" y="21336"/>
                </a:lnTo>
                <a:lnTo>
                  <a:pt x="18923" y="23749"/>
                </a:lnTo>
                <a:lnTo>
                  <a:pt x="16001" y="24892"/>
                </a:lnTo>
                <a:lnTo>
                  <a:pt x="12573" y="24892"/>
                </a:lnTo>
                <a:lnTo>
                  <a:pt x="9143" y="24892"/>
                </a:lnTo>
                <a:lnTo>
                  <a:pt x="6223" y="23749"/>
                </a:lnTo>
                <a:lnTo>
                  <a:pt x="3682" y="21336"/>
                </a:lnTo>
                <a:lnTo>
                  <a:pt x="1270" y="18923"/>
                </a:lnTo>
                <a:lnTo>
                  <a:pt x="0" y="16001"/>
                </a:lnTo>
                <a:lnTo>
                  <a:pt x="0" y="12573"/>
                </a:lnTo>
                <a:lnTo>
                  <a:pt x="0" y="9017"/>
                </a:lnTo>
                <a:lnTo>
                  <a:pt x="1270" y="6096"/>
                </a:lnTo>
                <a:lnTo>
                  <a:pt x="3682" y="3682"/>
                </a:lnTo>
                <a:lnTo>
                  <a:pt x="6096" y="1269"/>
                </a:lnTo>
                <a:lnTo>
                  <a:pt x="9016" y="0"/>
                </a:lnTo>
                <a:lnTo>
                  <a:pt x="1257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8939656" y="3567429"/>
            <a:ext cx="75565" cy="123189"/>
          </a:xfrm>
          <a:custGeom>
            <a:avLst/>
            <a:gdLst/>
            <a:ahLst/>
            <a:cxnLst/>
            <a:rect l="l" t="t" r="r" b="b"/>
            <a:pathLst>
              <a:path w="75565" h="123189">
                <a:moveTo>
                  <a:pt x="37719" y="0"/>
                </a:moveTo>
                <a:lnTo>
                  <a:pt x="72771" y="21494"/>
                </a:lnTo>
                <a:lnTo>
                  <a:pt x="75438" y="34925"/>
                </a:lnTo>
                <a:lnTo>
                  <a:pt x="75438" y="39243"/>
                </a:lnTo>
                <a:lnTo>
                  <a:pt x="68072" y="59309"/>
                </a:lnTo>
                <a:lnTo>
                  <a:pt x="67183" y="60833"/>
                </a:lnTo>
                <a:lnTo>
                  <a:pt x="62738" y="67183"/>
                </a:lnTo>
                <a:lnTo>
                  <a:pt x="54483" y="78359"/>
                </a:lnTo>
                <a:lnTo>
                  <a:pt x="49275" y="85725"/>
                </a:lnTo>
                <a:lnTo>
                  <a:pt x="37846" y="122936"/>
                </a:lnTo>
                <a:lnTo>
                  <a:pt x="28701" y="122936"/>
                </a:lnTo>
                <a:lnTo>
                  <a:pt x="39806" y="81166"/>
                </a:lnTo>
                <a:lnTo>
                  <a:pt x="49022" y="63119"/>
                </a:lnTo>
                <a:lnTo>
                  <a:pt x="52324" y="55753"/>
                </a:lnTo>
                <a:lnTo>
                  <a:pt x="53975" y="50546"/>
                </a:lnTo>
                <a:lnTo>
                  <a:pt x="55118" y="46990"/>
                </a:lnTo>
                <a:lnTo>
                  <a:pt x="55625" y="43307"/>
                </a:lnTo>
                <a:lnTo>
                  <a:pt x="55625" y="39624"/>
                </a:lnTo>
                <a:lnTo>
                  <a:pt x="55625" y="32512"/>
                </a:lnTo>
                <a:lnTo>
                  <a:pt x="53594" y="26797"/>
                </a:lnTo>
                <a:lnTo>
                  <a:pt x="49402" y="22606"/>
                </a:lnTo>
                <a:lnTo>
                  <a:pt x="45339" y="18415"/>
                </a:lnTo>
                <a:lnTo>
                  <a:pt x="40004" y="16256"/>
                </a:lnTo>
                <a:lnTo>
                  <a:pt x="33654" y="16256"/>
                </a:lnTo>
                <a:lnTo>
                  <a:pt x="27813" y="16256"/>
                </a:lnTo>
                <a:lnTo>
                  <a:pt x="22860" y="17907"/>
                </a:lnTo>
                <a:lnTo>
                  <a:pt x="18669" y="21082"/>
                </a:lnTo>
                <a:lnTo>
                  <a:pt x="14477" y="24384"/>
                </a:lnTo>
                <a:lnTo>
                  <a:pt x="10922" y="30225"/>
                </a:lnTo>
                <a:lnTo>
                  <a:pt x="8000" y="38608"/>
                </a:lnTo>
                <a:lnTo>
                  <a:pt x="0" y="38608"/>
                </a:lnTo>
                <a:lnTo>
                  <a:pt x="1144" y="31960"/>
                </a:lnTo>
                <a:lnTo>
                  <a:pt x="2111" y="25336"/>
                </a:lnTo>
                <a:lnTo>
                  <a:pt x="2911" y="18712"/>
                </a:lnTo>
                <a:lnTo>
                  <a:pt x="3556" y="12065"/>
                </a:lnTo>
                <a:lnTo>
                  <a:pt x="9525" y="7874"/>
                </a:lnTo>
                <a:lnTo>
                  <a:pt x="14859" y="4825"/>
                </a:lnTo>
                <a:lnTo>
                  <a:pt x="19431" y="3175"/>
                </a:lnTo>
                <a:lnTo>
                  <a:pt x="25526" y="1016"/>
                </a:lnTo>
                <a:lnTo>
                  <a:pt x="31623" y="0"/>
                </a:lnTo>
                <a:lnTo>
                  <a:pt x="377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131820" y="4006570"/>
            <a:ext cx="165379" cy="165379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142995" y="4021835"/>
            <a:ext cx="154940" cy="1549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424428" y="3962412"/>
            <a:ext cx="2138807" cy="260591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603747" y="3962400"/>
            <a:ext cx="788924" cy="209550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6385559" y="4021848"/>
            <a:ext cx="366534" cy="186677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6401053" y="4041902"/>
            <a:ext cx="347980" cy="168275"/>
          </a:xfrm>
          <a:custGeom>
            <a:avLst/>
            <a:gdLst/>
            <a:ahLst/>
            <a:cxnLst/>
            <a:rect l="l" t="t" r="r" b="b"/>
            <a:pathLst>
              <a:path w="347979" h="168275">
                <a:moveTo>
                  <a:pt x="34417" y="119761"/>
                </a:moveTo>
                <a:lnTo>
                  <a:pt x="10922" y="119761"/>
                </a:lnTo>
                <a:lnTo>
                  <a:pt x="13208" y="120904"/>
                </a:lnTo>
                <a:lnTo>
                  <a:pt x="15240" y="123190"/>
                </a:lnTo>
                <a:lnTo>
                  <a:pt x="17399" y="125475"/>
                </a:lnTo>
                <a:lnTo>
                  <a:pt x="18415" y="128397"/>
                </a:lnTo>
                <a:lnTo>
                  <a:pt x="18415" y="132080"/>
                </a:lnTo>
                <a:lnTo>
                  <a:pt x="17462" y="139130"/>
                </a:lnTo>
                <a:lnTo>
                  <a:pt x="14605" y="146383"/>
                </a:lnTo>
                <a:lnTo>
                  <a:pt x="9842" y="153850"/>
                </a:lnTo>
                <a:lnTo>
                  <a:pt x="3175" y="161544"/>
                </a:lnTo>
                <a:lnTo>
                  <a:pt x="8509" y="168021"/>
                </a:lnTo>
                <a:lnTo>
                  <a:pt x="19843" y="156592"/>
                </a:lnTo>
                <a:lnTo>
                  <a:pt x="27940" y="144986"/>
                </a:lnTo>
                <a:lnTo>
                  <a:pt x="32797" y="133213"/>
                </a:lnTo>
                <a:lnTo>
                  <a:pt x="34417" y="121285"/>
                </a:lnTo>
                <a:lnTo>
                  <a:pt x="34417" y="119761"/>
                </a:lnTo>
                <a:close/>
              </a:path>
              <a:path w="347979" h="168275">
                <a:moveTo>
                  <a:pt x="14732" y="95250"/>
                </a:moveTo>
                <a:lnTo>
                  <a:pt x="10413" y="102743"/>
                </a:lnTo>
                <a:lnTo>
                  <a:pt x="5587" y="109600"/>
                </a:lnTo>
                <a:lnTo>
                  <a:pt x="0" y="115824"/>
                </a:lnTo>
                <a:lnTo>
                  <a:pt x="3810" y="120650"/>
                </a:lnTo>
                <a:lnTo>
                  <a:pt x="5715" y="120015"/>
                </a:lnTo>
                <a:lnTo>
                  <a:pt x="7238" y="119761"/>
                </a:lnTo>
                <a:lnTo>
                  <a:pt x="34417" y="119761"/>
                </a:lnTo>
                <a:lnTo>
                  <a:pt x="34417" y="115570"/>
                </a:lnTo>
                <a:lnTo>
                  <a:pt x="32638" y="110362"/>
                </a:lnTo>
                <a:lnTo>
                  <a:pt x="29210" y="105537"/>
                </a:lnTo>
                <a:lnTo>
                  <a:pt x="25654" y="100711"/>
                </a:lnTo>
                <a:lnTo>
                  <a:pt x="20828" y="97281"/>
                </a:lnTo>
                <a:lnTo>
                  <a:pt x="14732" y="95250"/>
                </a:lnTo>
                <a:close/>
              </a:path>
              <a:path w="347979" h="168275">
                <a:moveTo>
                  <a:pt x="189102" y="0"/>
                </a:moveTo>
                <a:lnTo>
                  <a:pt x="144399" y="17525"/>
                </a:lnTo>
                <a:lnTo>
                  <a:pt x="127349" y="63881"/>
                </a:lnTo>
                <a:lnTo>
                  <a:pt x="127377" y="66929"/>
                </a:lnTo>
                <a:lnTo>
                  <a:pt x="142494" y="110236"/>
                </a:lnTo>
                <a:lnTo>
                  <a:pt x="184276" y="126237"/>
                </a:lnTo>
                <a:lnTo>
                  <a:pt x="197350" y="125118"/>
                </a:lnTo>
                <a:lnTo>
                  <a:pt x="209137" y="121761"/>
                </a:lnTo>
                <a:lnTo>
                  <a:pt x="219638" y="116165"/>
                </a:lnTo>
                <a:lnTo>
                  <a:pt x="220040" y="115824"/>
                </a:lnTo>
                <a:lnTo>
                  <a:pt x="179704" y="115824"/>
                </a:lnTo>
                <a:lnTo>
                  <a:pt x="172720" y="113284"/>
                </a:lnTo>
                <a:lnTo>
                  <a:pt x="152627" y="78906"/>
                </a:lnTo>
                <a:lnTo>
                  <a:pt x="151181" y="53457"/>
                </a:lnTo>
                <a:lnTo>
                  <a:pt x="151725" y="43926"/>
                </a:lnTo>
                <a:lnTo>
                  <a:pt x="178050" y="11082"/>
                </a:lnTo>
                <a:lnTo>
                  <a:pt x="185166" y="10414"/>
                </a:lnTo>
                <a:lnTo>
                  <a:pt x="224149" y="10414"/>
                </a:lnTo>
                <a:lnTo>
                  <a:pt x="222375" y="8947"/>
                </a:lnTo>
                <a:lnTo>
                  <a:pt x="212645" y="3984"/>
                </a:lnTo>
                <a:lnTo>
                  <a:pt x="201558" y="998"/>
                </a:lnTo>
                <a:lnTo>
                  <a:pt x="189102" y="0"/>
                </a:lnTo>
                <a:close/>
              </a:path>
              <a:path w="347979" h="168275">
                <a:moveTo>
                  <a:pt x="224149" y="10414"/>
                </a:moveTo>
                <a:lnTo>
                  <a:pt x="185166" y="10414"/>
                </a:lnTo>
                <a:lnTo>
                  <a:pt x="192450" y="11273"/>
                </a:lnTo>
                <a:lnTo>
                  <a:pt x="199247" y="13858"/>
                </a:lnTo>
                <a:lnTo>
                  <a:pt x="221811" y="53457"/>
                </a:lnTo>
                <a:lnTo>
                  <a:pt x="222503" y="66929"/>
                </a:lnTo>
                <a:lnTo>
                  <a:pt x="221882" y="78930"/>
                </a:lnTo>
                <a:lnTo>
                  <a:pt x="201485" y="112950"/>
                </a:lnTo>
                <a:lnTo>
                  <a:pt x="187578" y="115824"/>
                </a:lnTo>
                <a:lnTo>
                  <a:pt x="220040" y="115824"/>
                </a:lnTo>
                <a:lnTo>
                  <a:pt x="245052" y="74469"/>
                </a:lnTo>
                <a:lnTo>
                  <a:pt x="246125" y="59943"/>
                </a:lnTo>
                <a:lnTo>
                  <a:pt x="245171" y="46557"/>
                </a:lnTo>
                <a:lnTo>
                  <a:pt x="242300" y="34766"/>
                </a:lnTo>
                <a:lnTo>
                  <a:pt x="237499" y="24546"/>
                </a:lnTo>
                <a:lnTo>
                  <a:pt x="230759" y="15875"/>
                </a:lnTo>
                <a:lnTo>
                  <a:pt x="224149" y="10414"/>
                </a:lnTo>
                <a:close/>
              </a:path>
              <a:path w="347979" h="168275">
                <a:moveTo>
                  <a:pt x="301195" y="22733"/>
                </a:moveTo>
                <a:lnTo>
                  <a:pt x="278129" y="22733"/>
                </a:lnTo>
                <a:lnTo>
                  <a:pt x="280416" y="24384"/>
                </a:lnTo>
                <a:lnTo>
                  <a:pt x="281304" y="27812"/>
                </a:lnTo>
                <a:lnTo>
                  <a:pt x="281638" y="31549"/>
                </a:lnTo>
                <a:lnTo>
                  <a:pt x="281876" y="39893"/>
                </a:lnTo>
                <a:lnTo>
                  <a:pt x="281981" y="79488"/>
                </a:lnTo>
                <a:lnTo>
                  <a:pt x="281879" y="90312"/>
                </a:lnTo>
                <a:lnTo>
                  <a:pt x="281813" y="104012"/>
                </a:lnTo>
                <a:lnTo>
                  <a:pt x="260350" y="116205"/>
                </a:lnTo>
                <a:lnTo>
                  <a:pt x="260350" y="123190"/>
                </a:lnTo>
                <a:lnTo>
                  <a:pt x="281289" y="122158"/>
                </a:lnTo>
                <a:lnTo>
                  <a:pt x="289157" y="121886"/>
                </a:lnTo>
                <a:lnTo>
                  <a:pt x="295275" y="121793"/>
                </a:lnTo>
                <a:lnTo>
                  <a:pt x="323596" y="121793"/>
                </a:lnTo>
                <a:lnTo>
                  <a:pt x="323596" y="116205"/>
                </a:lnTo>
                <a:lnTo>
                  <a:pt x="300978" y="79488"/>
                </a:lnTo>
                <a:lnTo>
                  <a:pt x="300863" y="66293"/>
                </a:lnTo>
                <a:lnTo>
                  <a:pt x="301101" y="58578"/>
                </a:lnTo>
                <a:lnTo>
                  <a:pt x="311177" y="30099"/>
                </a:lnTo>
                <a:lnTo>
                  <a:pt x="300863" y="30099"/>
                </a:lnTo>
                <a:lnTo>
                  <a:pt x="301195" y="22733"/>
                </a:lnTo>
                <a:close/>
              </a:path>
              <a:path w="347979" h="168275">
                <a:moveTo>
                  <a:pt x="323596" y="121793"/>
                </a:moveTo>
                <a:lnTo>
                  <a:pt x="295275" y="121793"/>
                </a:lnTo>
                <a:lnTo>
                  <a:pt x="301825" y="121886"/>
                </a:lnTo>
                <a:lnTo>
                  <a:pt x="308721" y="122158"/>
                </a:lnTo>
                <a:lnTo>
                  <a:pt x="315974" y="122596"/>
                </a:lnTo>
                <a:lnTo>
                  <a:pt x="323596" y="123190"/>
                </a:lnTo>
                <a:lnTo>
                  <a:pt x="323596" y="121793"/>
                </a:lnTo>
                <a:close/>
              </a:path>
              <a:path w="347979" h="168275">
                <a:moveTo>
                  <a:pt x="345091" y="20828"/>
                </a:moveTo>
                <a:lnTo>
                  <a:pt x="329819" y="20828"/>
                </a:lnTo>
                <a:lnTo>
                  <a:pt x="331724" y="21717"/>
                </a:lnTo>
                <a:lnTo>
                  <a:pt x="335279" y="25273"/>
                </a:lnTo>
                <a:lnTo>
                  <a:pt x="336423" y="28193"/>
                </a:lnTo>
                <a:lnTo>
                  <a:pt x="337185" y="32131"/>
                </a:lnTo>
                <a:lnTo>
                  <a:pt x="343407" y="32131"/>
                </a:lnTo>
                <a:lnTo>
                  <a:pt x="344372" y="25273"/>
                </a:lnTo>
                <a:lnTo>
                  <a:pt x="345091" y="20828"/>
                </a:lnTo>
                <a:close/>
              </a:path>
              <a:path w="347979" h="168275">
                <a:moveTo>
                  <a:pt x="339471" y="3556"/>
                </a:moveTo>
                <a:lnTo>
                  <a:pt x="330580" y="3556"/>
                </a:lnTo>
                <a:lnTo>
                  <a:pt x="325881" y="4953"/>
                </a:lnTo>
                <a:lnTo>
                  <a:pt x="300863" y="30099"/>
                </a:lnTo>
                <a:lnTo>
                  <a:pt x="311177" y="30099"/>
                </a:lnTo>
                <a:lnTo>
                  <a:pt x="320801" y="22352"/>
                </a:lnTo>
                <a:lnTo>
                  <a:pt x="324357" y="20828"/>
                </a:lnTo>
                <a:lnTo>
                  <a:pt x="345091" y="20828"/>
                </a:lnTo>
                <a:lnTo>
                  <a:pt x="345392" y="18970"/>
                </a:lnTo>
                <a:lnTo>
                  <a:pt x="346569" y="12503"/>
                </a:lnTo>
                <a:lnTo>
                  <a:pt x="347852" y="6096"/>
                </a:lnTo>
                <a:lnTo>
                  <a:pt x="343535" y="4445"/>
                </a:lnTo>
                <a:lnTo>
                  <a:pt x="339471" y="3556"/>
                </a:lnTo>
                <a:close/>
              </a:path>
              <a:path w="347979" h="168275">
                <a:moveTo>
                  <a:pt x="300100" y="1270"/>
                </a:moveTo>
                <a:lnTo>
                  <a:pt x="291480" y="6127"/>
                </a:lnTo>
                <a:lnTo>
                  <a:pt x="282003" y="10414"/>
                </a:lnTo>
                <a:lnTo>
                  <a:pt x="271668" y="14128"/>
                </a:lnTo>
                <a:lnTo>
                  <a:pt x="260476" y="17272"/>
                </a:lnTo>
                <a:lnTo>
                  <a:pt x="260476" y="24256"/>
                </a:lnTo>
                <a:lnTo>
                  <a:pt x="263017" y="24003"/>
                </a:lnTo>
                <a:lnTo>
                  <a:pt x="268731" y="23114"/>
                </a:lnTo>
                <a:lnTo>
                  <a:pt x="272288" y="22733"/>
                </a:lnTo>
                <a:lnTo>
                  <a:pt x="301195" y="22733"/>
                </a:lnTo>
                <a:lnTo>
                  <a:pt x="301688" y="16319"/>
                </a:lnTo>
                <a:lnTo>
                  <a:pt x="302398" y="9846"/>
                </a:lnTo>
                <a:lnTo>
                  <a:pt x="303275" y="3683"/>
                </a:lnTo>
                <a:lnTo>
                  <a:pt x="300100" y="127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6401053" y="4137152"/>
            <a:ext cx="34925" cy="73025"/>
          </a:xfrm>
          <a:custGeom>
            <a:avLst/>
            <a:gdLst/>
            <a:ahLst/>
            <a:cxnLst/>
            <a:rect l="l" t="t" r="r" b="b"/>
            <a:pathLst>
              <a:path w="34925" h="73025">
                <a:moveTo>
                  <a:pt x="14732" y="0"/>
                </a:moveTo>
                <a:lnTo>
                  <a:pt x="34417" y="20320"/>
                </a:lnTo>
                <a:lnTo>
                  <a:pt x="34417" y="26035"/>
                </a:lnTo>
                <a:lnTo>
                  <a:pt x="32797" y="37963"/>
                </a:lnTo>
                <a:lnTo>
                  <a:pt x="27940" y="49736"/>
                </a:lnTo>
                <a:lnTo>
                  <a:pt x="19843" y="61342"/>
                </a:lnTo>
                <a:lnTo>
                  <a:pt x="8509" y="72771"/>
                </a:lnTo>
                <a:lnTo>
                  <a:pt x="3175" y="66293"/>
                </a:lnTo>
                <a:lnTo>
                  <a:pt x="9842" y="58600"/>
                </a:lnTo>
                <a:lnTo>
                  <a:pt x="14605" y="51133"/>
                </a:lnTo>
                <a:lnTo>
                  <a:pt x="17462" y="43880"/>
                </a:lnTo>
                <a:lnTo>
                  <a:pt x="18415" y="36830"/>
                </a:lnTo>
                <a:lnTo>
                  <a:pt x="18415" y="33147"/>
                </a:lnTo>
                <a:lnTo>
                  <a:pt x="17399" y="30225"/>
                </a:lnTo>
                <a:lnTo>
                  <a:pt x="15240" y="27940"/>
                </a:lnTo>
                <a:lnTo>
                  <a:pt x="13208" y="25654"/>
                </a:lnTo>
                <a:lnTo>
                  <a:pt x="10922" y="24511"/>
                </a:lnTo>
                <a:lnTo>
                  <a:pt x="8382" y="24511"/>
                </a:lnTo>
                <a:lnTo>
                  <a:pt x="7238" y="24511"/>
                </a:lnTo>
                <a:lnTo>
                  <a:pt x="5715" y="24765"/>
                </a:lnTo>
                <a:lnTo>
                  <a:pt x="3810" y="25400"/>
                </a:lnTo>
                <a:lnTo>
                  <a:pt x="0" y="20574"/>
                </a:lnTo>
                <a:lnTo>
                  <a:pt x="5587" y="14350"/>
                </a:lnTo>
                <a:lnTo>
                  <a:pt x="10413" y="7493"/>
                </a:lnTo>
                <a:lnTo>
                  <a:pt x="1473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6523735" y="4037329"/>
            <a:ext cx="229743" cy="135382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6803135" y="3974604"/>
            <a:ext cx="1184021" cy="197345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7987283" y="3962412"/>
            <a:ext cx="631698" cy="252082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3543300" y="4434865"/>
            <a:ext cx="150088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3554476" y="4450460"/>
            <a:ext cx="139954" cy="13995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3806952" y="4395228"/>
            <a:ext cx="7761986" cy="236715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3543300" y="4840249"/>
            <a:ext cx="150088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3554476" y="4855845"/>
            <a:ext cx="139954" cy="1399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3814571" y="4800612"/>
            <a:ext cx="486918" cy="192138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341876" y="4800600"/>
            <a:ext cx="1688846" cy="235585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3543300" y="5245633"/>
            <a:ext cx="150088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3554476" y="5261228"/>
            <a:ext cx="139954" cy="1399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3806952" y="5207495"/>
            <a:ext cx="549401" cy="234073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399788" y="5207508"/>
            <a:ext cx="1222502" cy="190627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3543300" y="5650991"/>
            <a:ext cx="150088" cy="150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3554476" y="5666549"/>
            <a:ext cx="139954" cy="140030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3813047" y="5611355"/>
            <a:ext cx="3485642" cy="192214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11951207" y="6553199"/>
            <a:ext cx="240792" cy="294894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3555" y="291729"/>
            <a:ext cx="6326886" cy="63497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85872" y="327659"/>
            <a:ext cx="134874" cy="1348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96158" y="341629"/>
            <a:ext cx="125095" cy="1249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84884" y="239140"/>
            <a:ext cx="5975096" cy="210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97351" y="681227"/>
            <a:ext cx="122654" cy="1211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07766" y="694308"/>
            <a:ext cx="111379" cy="1113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67100" y="652297"/>
            <a:ext cx="104360" cy="1455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76497" y="666115"/>
            <a:ext cx="94741" cy="1351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24071" y="702563"/>
            <a:ext cx="125729" cy="662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38422" y="756538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5">
                <a:moveTo>
                  <a:pt x="0" y="11557"/>
                </a:moveTo>
                <a:lnTo>
                  <a:pt x="107314" y="11557"/>
                </a:lnTo>
                <a:lnTo>
                  <a:pt x="107314" y="0"/>
                </a:lnTo>
                <a:lnTo>
                  <a:pt x="0" y="0"/>
                </a:lnTo>
                <a:lnTo>
                  <a:pt x="0" y="1155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38422" y="720470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5">
                <a:moveTo>
                  <a:pt x="0" y="11556"/>
                </a:moveTo>
                <a:lnTo>
                  <a:pt x="107314" y="11556"/>
                </a:lnTo>
                <a:lnTo>
                  <a:pt x="107314" y="0"/>
                </a:lnTo>
                <a:lnTo>
                  <a:pt x="0" y="0"/>
                </a:lnTo>
                <a:lnTo>
                  <a:pt x="0" y="115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33851" y="751966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4">
                <a:moveTo>
                  <a:pt x="0" y="20701"/>
                </a:moveTo>
                <a:lnTo>
                  <a:pt x="116459" y="20701"/>
                </a:lnTo>
                <a:lnTo>
                  <a:pt x="116459" y="0"/>
                </a:lnTo>
                <a:lnTo>
                  <a:pt x="0" y="0"/>
                </a:lnTo>
                <a:lnTo>
                  <a:pt x="0" y="2070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33851" y="715898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4">
                <a:moveTo>
                  <a:pt x="0" y="20700"/>
                </a:moveTo>
                <a:lnTo>
                  <a:pt x="116459" y="20700"/>
                </a:lnTo>
                <a:lnTo>
                  <a:pt x="116459" y="0"/>
                </a:lnTo>
                <a:lnTo>
                  <a:pt x="0" y="0"/>
                </a:lnTo>
                <a:lnTo>
                  <a:pt x="0" y="20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10000" y="656844"/>
            <a:ext cx="87668" cy="13944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23842" y="675005"/>
            <a:ext cx="69850" cy="120650"/>
          </a:xfrm>
          <a:custGeom>
            <a:avLst/>
            <a:gdLst/>
            <a:ahLst/>
            <a:cxnLst/>
            <a:rect l="l" t="t" r="r" b="b"/>
            <a:pathLst>
              <a:path w="69850" h="120650">
                <a:moveTo>
                  <a:pt x="44958" y="20193"/>
                </a:moveTo>
                <a:lnTo>
                  <a:pt x="26035" y="20193"/>
                </a:lnTo>
                <a:lnTo>
                  <a:pt x="27178" y="20700"/>
                </a:lnTo>
                <a:lnTo>
                  <a:pt x="28829" y="22860"/>
                </a:lnTo>
                <a:lnTo>
                  <a:pt x="29151" y="24257"/>
                </a:lnTo>
                <a:lnTo>
                  <a:pt x="29210" y="101600"/>
                </a:lnTo>
                <a:lnTo>
                  <a:pt x="28956" y="104521"/>
                </a:lnTo>
                <a:lnTo>
                  <a:pt x="28194" y="106299"/>
                </a:lnTo>
                <a:lnTo>
                  <a:pt x="27559" y="108077"/>
                </a:lnTo>
                <a:lnTo>
                  <a:pt x="26543" y="109474"/>
                </a:lnTo>
                <a:lnTo>
                  <a:pt x="25019" y="110490"/>
                </a:lnTo>
                <a:lnTo>
                  <a:pt x="23622" y="111506"/>
                </a:lnTo>
                <a:lnTo>
                  <a:pt x="21462" y="112141"/>
                </a:lnTo>
                <a:lnTo>
                  <a:pt x="16002" y="113157"/>
                </a:lnTo>
                <a:lnTo>
                  <a:pt x="11430" y="113537"/>
                </a:lnTo>
                <a:lnTo>
                  <a:pt x="4953" y="113919"/>
                </a:lnTo>
                <a:lnTo>
                  <a:pt x="4953" y="120269"/>
                </a:lnTo>
                <a:lnTo>
                  <a:pt x="69342" y="120269"/>
                </a:lnTo>
                <a:lnTo>
                  <a:pt x="69342" y="113919"/>
                </a:lnTo>
                <a:lnTo>
                  <a:pt x="64770" y="113792"/>
                </a:lnTo>
                <a:lnTo>
                  <a:pt x="61214" y="113537"/>
                </a:lnTo>
                <a:lnTo>
                  <a:pt x="58547" y="113157"/>
                </a:lnTo>
                <a:lnTo>
                  <a:pt x="55753" y="112903"/>
                </a:lnTo>
                <a:lnTo>
                  <a:pt x="53467" y="112395"/>
                </a:lnTo>
                <a:lnTo>
                  <a:pt x="51689" y="111760"/>
                </a:lnTo>
                <a:lnTo>
                  <a:pt x="49911" y="111252"/>
                </a:lnTo>
                <a:lnTo>
                  <a:pt x="48514" y="110362"/>
                </a:lnTo>
                <a:lnTo>
                  <a:pt x="45034" y="101600"/>
                </a:lnTo>
                <a:lnTo>
                  <a:pt x="44958" y="20193"/>
                </a:lnTo>
                <a:close/>
              </a:path>
              <a:path w="69850" h="120650">
                <a:moveTo>
                  <a:pt x="45466" y="0"/>
                </a:moveTo>
                <a:lnTo>
                  <a:pt x="40767" y="0"/>
                </a:lnTo>
                <a:lnTo>
                  <a:pt x="0" y="24257"/>
                </a:lnTo>
                <a:lnTo>
                  <a:pt x="3810" y="30987"/>
                </a:lnTo>
                <a:lnTo>
                  <a:pt x="8890" y="27559"/>
                </a:lnTo>
                <a:lnTo>
                  <a:pt x="13081" y="25019"/>
                </a:lnTo>
                <a:lnTo>
                  <a:pt x="16510" y="23114"/>
                </a:lnTo>
                <a:lnTo>
                  <a:pt x="19939" y="21082"/>
                </a:lnTo>
                <a:lnTo>
                  <a:pt x="22606" y="20193"/>
                </a:lnTo>
                <a:lnTo>
                  <a:pt x="44958" y="20193"/>
                </a:lnTo>
                <a:lnTo>
                  <a:pt x="44958" y="13335"/>
                </a:lnTo>
                <a:lnTo>
                  <a:pt x="45212" y="5587"/>
                </a:lnTo>
                <a:lnTo>
                  <a:pt x="4546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23842" y="675005"/>
            <a:ext cx="69850" cy="120650"/>
          </a:xfrm>
          <a:custGeom>
            <a:avLst/>
            <a:gdLst/>
            <a:ahLst/>
            <a:cxnLst/>
            <a:rect l="l" t="t" r="r" b="b"/>
            <a:pathLst>
              <a:path w="69850" h="120650">
                <a:moveTo>
                  <a:pt x="40767" y="0"/>
                </a:moveTo>
                <a:lnTo>
                  <a:pt x="45466" y="0"/>
                </a:lnTo>
                <a:lnTo>
                  <a:pt x="45212" y="5587"/>
                </a:lnTo>
                <a:lnTo>
                  <a:pt x="44958" y="13335"/>
                </a:lnTo>
                <a:lnTo>
                  <a:pt x="44958" y="23114"/>
                </a:lnTo>
                <a:lnTo>
                  <a:pt x="44958" y="97536"/>
                </a:lnTo>
                <a:lnTo>
                  <a:pt x="44958" y="100837"/>
                </a:lnTo>
                <a:lnTo>
                  <a:pt x="45212" y="103378"/>
                </a:lnTo>
                <a:lnTo>
                  <a:pt x="45593" y="105156"/>
                </a:lnTo>
                <a:lnTo>
                  <a:pt x="45974" y="106807"/>
                </a:lnTo>
                <a:lnTo>
                  <a:pt x="46609" y="108204"/>
                </a:lnTo>
                <a:lnTo>
                  <a:pt x="47625" y="109347"/>
                </a:lnTo>
                <a:lnTo>
                  <a:pt x="48514" y="110362"/>
                </a:lnTo>
                <a:lnTo>
                  <a:pt x="49911" y="111252"/>
                </a:lnTo>
                <a:lnTo>
                  <a:pt x="51689" y="111760"/>
                </a:lnTo>
                <a:lnTo>
                  <a:pt x="53467" y="112395"/>
                </a:lnTo>
                <a:lnTo>
                  <a:pt x="55753" y="112903"/>
                </a:lnTo>
                <a:lnTo>
                  <a:pt x="58547" y="113157"/>
                </a:lnTo>
                <a:lnTo>
                  <a:pt x="61214" y="113537"/>
                </a:lnTo>
                <a:lnTo>
                  <a:pt x="64770" y="113792"/>
                </a:lnTo>
                <a:lnTo>
                  <a:pt x="69342" y="113919"/>
                </a:lnTo>
                <a:lnTo>
                  <a:pt x="69342" y="120269"/>
                </a:lnTo>
                <a:lnTo>
                  <a:pt x="4953" y="120269"/>
                </a:lnTo>
                <a:lnTo>
                  <a:pt x="4953" y="113919"/>
                </a:lnTo>
                <a:lnTo>
                  <a:pt x="11430" y="113537"/>
                </a:lnTo>
                <a:lnTo>
                  <a:pt x="16002" y="113157"/>
                </a:lnTo>
                <a:lnTo>
                  <a:pt x="18796" y="112649"/>
                </a:lnTo>
                <a:lnTo>
                  <a:pt x="21462" y="112141"/>
                </a:lnTo>
                <a:lnTo>
                  <a:pt x="23622" y="111506"/>
                </a:lnTo>
                <a:lnTo>
                  <a:pt x="25019" y="110490"/>
                </a:lnTo>
                <a:lnTo>
                  <a:pt x="26543" y="109474"/>
                </a:lnTo>
                <a:lnTo>
                  <a:pt x="27559" y="108077"/>
                </a:lnTo>
                <a:lnTo>
                  <a:pt x="28194" y="106299"/>
                </a:lnTo>
                <a:lnTo>
                  <a:pt x="28956" y="104521"/>
                </a:lnTo>
                <a:lnTo>
                  <a:pt x="29210" y="101600"/>
                </a:lnTo>
                <a:lnTo>
                  <a:pt x="29210" y="97536"/>
                </a:lnTo>
                <a:lnTo>
                  <a:pt x="29210" y="26924"/>
                </a:lnTo>
                <a:lnTo>
                  <a:pt x="29210" y="24511"/>
                </a:lnTo>
                <a:lnTo>
                  <a:pt x="28829" y="22860"/>
                </a:lnTo>
                <a:lnTo>
                  <a:pt x="28067" y="21844"/>
                </a:lnTo>
                <a:lnTo>
                  <a:pt x="27178" y="20700"/>
                </a:lnTo>
                <a:lnTo>
                  <a:pt x="26035" y="20193"/>
                </a:lnTo>
                <a:lnTo>
                  <a:pt x="24384" y="20193"/>
                </a:lnTo>
                <a:lnTo>
                  <a:pt x="22606" y="20193"/>
                </a:lnTo>
                <a:lnTo>
                  <a:pt x="19939" y="21082"/>
                </a:lnTo>
                <a:lnTo>
                  <a:pt x="16510" y="23114"/>
                </a:lnTo>
                <a:lnTo>
                  <a:pt x="13081" y="25019"/>
                </a:lnTo>
                <a:lnTo>
                  <a:pt x="8890" y="27559"/>
                </a:lnTo>
                <a:lnTo>
                  <a:pt x="3810" y="30987"/>
                </a:lnTo>
                <a:lnTo>
                  <a:pt x="0" y="24257"/>
                </a:lnTo>
                <a:lnTo>
                  <a:pt x="4076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95344" y="757482"/>
            <a:ext cx="44881" cy="631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09440" y="775080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24892" y="0"/>
                </a:moveTo>
                <a:lnTo>
                  <a:pt x="9651" y="0"/>
                </a:lnTo>
                <a:lnTo>
                  <a:pt x="10033" y="4191"/>
                </a:lnTo>
                <a:lnTo>
                  <a:pt x="10160" y="17272"/>
                </a:lnTo>
                <a:lnTo>
                  <a:pt x="0" y="38862"/>
                </a:lnTo>
                <a:lnTo>
                  <a:pt x="4699" y="44196"/>
                </a:lnTo>
                <a:lnTo>
                  <a:pt x="26035" y="16002"/>
                </a:lnTo>
                <a:lnTo>
                  <a:pt x="26035" y="8001"/>
                </a:lnTo>
                <a:lnTo>
                  <a:pt x="25654" y="4064"/>
                </a:lnTo>
                <a:lnTo>
                  <a:pt x="2489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04869" y="656844"/>
            <a:ext cx="128432" cy="16700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55160" y="675005"/>
            <a:ext cx="73660" cy="120650"/>
          </a:xfrm>
          <a:custGeom>
            <a:avLst/>
            <a:gdLst/>
            <a:ahLst/>
            <a:cxnLst/>
            <a:rect l="l" t="t" r="r" b="b"/>
            <a:pathLst>
              <a:path w="73660" h="120650">
                <a:moveTo>
                  <a:pt x="64406" y="8000"/>
                </a:moveTo>
                <a:lnTo>
                  <a:pt x="39497" y="8000"/>
                </a:lnTo>
                <a:lnTo>
                  <a:pt x="43052" y="8890"/>
                </a:lnTo>
                <a:lnTo>
                  <a:pt x="45974" y="10922"/>
                </a:lnTo>
                <a:lnTo>
                  <a:pt x="48894" y="12827"/>
                </a:lnTo>
                <a:lnTo>
                  <a:pt x="50926" y="15367"/>
                </a:lnTo>
                <a:lnTo>
                  <a:pt x="52324" y="18796"/>
                </a:lnTo>
                <a:lnTo>
                  <a:pt x="53721" y="22098"/>
                </a:lnTo>
                <a:lnTo>
                  <a:pt x="54483" y="25908"/>
                </a:lnTo>
                <a:lnTo>
                  <a:pt x="54410" y="33528"/>
                </a:lnTo>
                <a:lnTo>
                  <a:pt x="54101" y="35687"/>
                </a:lnTo>
                <a:lnTo>
                  <a:pt x="53466" y="38481"/>
                </a:lnTo>
                <a:lnTo>
                  <a:pt x="52704" y="41148"/>
                </a:lnTo>
                <a:lnTo>
                  <a:pt x="51562" y="43942"/>
                </a:lnTo>
                <a:lnTo>
                  <a:pt x="49911" y="46990"/>
                </a:lnTo>
                <a:lnTo>
                  <a:pt x="48387" y="50037"/>
                </a:lnTo>
                <a:lnTo>
                  <a:pt x="45974" y="53721"/>
                </a:lnTo>
                <a:lnTo>
                  <a:pt x="42672" y="57912"/>
                </a:lnTo>
                <a:lnTo>
                  <a:pt x="39750" y="61722"/>
                </a:lnTo>
                <a:lnTo>
                  <a:pt x="34925" y="67310"/>
                </a:lnTo>
                <a:lnTo>
                  <a:pt x="28193" y="74803"/>
                </a:lnTo>
                <a:lnTo>
                  <a:pt x="22643" y="81065"/>
                </a:lnTo>
                <a:lnTo>
                  <a:pt x="0" y="116078"/>
                </a:lnTo>
                <a:lnTo>
                  <a:pt x="0" y="120269"/>
                </a:lnTo>
                <a:lnTo>
                  <a:pt x="71627" y="120269"/>
                </a:lnTo>
                <a:lnTo>
                  <a:pt x="72462" y="106299"/>
                </a:lnTo>
                <a:lnTo>
                  <a:pt x="17144" y="106299"/>
                </a:lnTo>
                <a:lnTo>
                  <a:pt x="21524" y="99462"/>
                </a:lnTo>
                <a:lnTo>
                  <a:pt x="27035" y="92090"/>
                </a:lnTo>
                <a:lnTo>
                  <a:pt x="33664" y="84171"/>
                </a:lnTo>
                <a:lnTo>
                  <a:pt x="41401" y="75692"/>
                </a:lnTo>
                <a:lnTo>
                  <a:pt x="48005" y="68707"/>
                </a:lnTo>
                <a:lnTo>
                  <a:pt x="52577" y="63754"/>
                </a:lnTo>
                <a:lnTo>
                  <a:pt x="55244" y="60833"/>
                </a:lnTo>
                <a:lnTo>
                  <a:pt x="57912" y="57785"/>
                </a:lnTo>
                <a:lnTo>
                  <a:pt x="60325" y="54864"/>
                </a:lnTo>
                <a:lnTo>
                  <a:pt x="62484" y="51943"/>
                </a:lnTo>
                <a:lnTo>
                  <a:pt x="64769" y="49022"/>
                </a:lnTo>
                <a:lnTo>
                  <a:pt x="71627" y="30734"/>
                </a:lnTo>
                <a:lnTo>
                  <a:pt x="71627" y="18669"/>
                </a:lnTo>
                <a:lnTo>
                  <a:pt x="68834" y="11811"/>
                </a:lnTo>
                <a:lnTo>
                  <a:pt x="64406" y="8000"/>
                </a:lnTo>
                <a:close/>
              </a:path>
              <a:path w="73660" h="120650">
                <a:moveTo>
                  <a:pt x="73151" y="94742"/>
                </a:moveTo>
                <a:lnTo>
                  <a:pt x="65786" y="94742"/>
                </a:lnTo>
                <a:lnTo>
                  <a:pt x="64897" y="97536"/>
                </a:lnTo>
                <a:lnTo>
                  <a:pt x="64008" y="99568"/>
                </a:lnTo>
                <a:lnTo>
                  <a:pt x="56768" y="105791"/>
                </a:lnTo>
                <a:lnTo>
                  <a:pt x="55117" y="106172"/>
                </a:lnTo>
                <a:lnTo>
                  <a:pt x="52704" y="106299"/>
                </a:lnTo>
                <a:lnTo>
                  <a:pt x="72462" y="106299"/>
                </a:lnTo>
                <a:lnTo>
                  <a:pt x="73151" y="94742"/>
                </a:lnTo>
                <a:close/>
              </a:path>
              <a:path w="73660" h="120650">
                <a:moveTo>
                  <a:pt x="38862" y="0"/>
                </a:moveTo>
                <a:lnTo>
                  <a:pt x="34036" y="0"/>
                </a:lnTo>
                <a:lnTo>
                  <a:pt x="28448" y="762"/>
                </a:lnTo>
                <a:lnTo>
                  <a:pt x="22351" y="2159"/>
                </a:lnTo>
                <a:lnTo>
                  <a:pt x="16255" y="3683"/>
                </a:lnTo>
                <a:lnTo>
                  <a:pt x="9651" y="6096"/>
                </a:lnTo>
                <a:lnTo>
                  <a:pt x="2666" y="9398"/>
                </a:lnTo>
                <a:lnTo>
                  <a:pt x="2666" y="26162"/>
                </a:lnTo>
                <a:lnTo>
                  <a:pt x="13208" y="26162"/>
                </a:lnTo>
                <a:lnTo>
                  <a:pt x="16658" y="18180"/>
                </a:lnTo>
                <a:lnTo>
                  <a:pt x="21478" y="12509"/>
                </a:lnTo>
                <a:lnTo>
                  <a:pt x="27656" y="9124"/>
                </a:lnTo>
                <a:lnTo>
                  <a:pt x="35178" y="8000"/>
                </a:lnTo>
                <a:lnTo>
                  <a:pt x="64406" y="8000"/>
                </a:lnTo>
                <a:lnTo>
                  <a:pt x="63373" y="7112"/>
                </a:lnTo>
                <a:lnTo>
                  <a:pt x="58703" y="3964"/>
                </a:lnTo>
                <a:lnTo>
                  <a:pt x="53070" y="1746"/>
                </a:lnTo>
                <a:lnTo>
                  <a:pt x="46460" y="432"/>
                </a:lnTo>
                <a:lnTo>
                  <a:pt x="3886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55160" y="675005"/>
            <a:ext cx="73660" cy="120650"/>
          </a:xfrm>
          <a:custGeom>
            <a:avLst/>
            <a:gdLst/>
            <a:ahLst/>
            <a:cxnLst/>
            <a:rect l="l" t="t" r="r" b="b"/>
            <a:pathLst>
              <a:path w="73660" h="120650">
                <a:moveTo>
                  <a:pt x="38862" y="0"/>
                </a:moveTo>
                <a:lnTo>
                  <a:pt x="71627" y="18669"/>
                </a:lnTo>
                <a:lnTo>
                  <a:pt x="71627" y="27686"/>
                </a:lnTo>
                <a:lnTo>
                  <a:pt x="71627" y="30734"/>
                </a:lnTo>
                <a:lnTo>
                  <a:pt x="67817" y="43815"/>
                </a:lnTo>
                <a:lnTo>
                  <a:pt x="66548" y="46355"/>
                </a:lnTo>
                <a:lnTo>
                  <a:pt x="64769" y="49022"/>
                </a:lnTo>
                <a:lnTo>
                  <a:pt x="62484" y="51943"/>
                </a:lnTo>
                <a:lnTo>
                  <a:pt x="60325" y="54864"/>
                </a:lnTo>
                <a:lnTo>
                  <a:pt x="41401" y="75692"/>
                </a:lnTo>
                <a:lnTo>
                  <a:pt x="33664" y="84171"/>
                </a:lnTo>
                <a:lnTo>
                  <a:pt x="27035" y="92090"/>
                </a:lnTo>
                <a:lnTo>
                  <a:pt x="21524" y="99462"/>
                </a:lnTo>
                <a:lnTo>
                  <a:pt x="17144" y="106299"/>
                </a:lnTo>
                <a:lnTo>
                  <a:pt x="49911" y="106299"/>
                </a:lnTo>
                <a:lnTo>
                  <a:pt x="52704" y="106299"/>
                </a:lnTo>
                <a:lnTo>
                  <a:pt x="55117" y="106172"/>
                </a:lnTo>
                <a:lnTo>
                  <a:pt x="56768" y="105791"/>
                </a:lnTo>
                <a:lnTo>
                  <a:pt x="58547" y="105410"/>
                </a:lnTo>
                <a:lnTo>
                  <a:pt x="64008" y="99568"/>
                </a:lnTo>
                <a:lnTo>
                  <a:pt x="64897" y="97536"/>
                </a:lnTo>
                <a:lnTo>
                  <a:pt x="65786" y="94742"/>
                </a:lnTo>
                <a:lnTo>
                  <a:pt x="73151" y="94742"/>
                </a:lnTo>
                <a:lnTo>
                  <a:pt x="71627" y="120269"/>
                </a:lnTo>
                <a:lnTo>
                  <a:pt x="0" y="120269"/>
                </a:lnTo>
                <a:lnTo>
                  <a:pt x="0" y="116078"/>
                </a:lnTo>
                <a:lnTo>
                  <a:pt x="22643" y="81065"/>
                </a:lnTo>
                <a:lnTo>
                  <a:pt x="34925" y="67310"/>
                </a:lnTo>
                <a:lnTo>
                  <a:pt x="39750" y="61722"/>
                </a:lnTo>
                <a:lnTo>
                  <a:pt x="42672" y="57912"/>
                </a:lnTo>
                <a:lnTo>
                  <a:pt x="45974" y="53721"/>
                </a:lnTo>
                <a:lnTo>
                  <a:pt x="48387" y="50037"/>
                </a:lnTo>
                <a:lnTo>
                  <a:pt x="49911" y="46990"/>
                </a:lnTo>
                <a:lnTo>
                  <a:pt x="51562" y="43942"/>
                </a:lnTo>
                <a:lnTo>
                  <a:pt x="52704" y="41148"/>
                </a:lnTo>
                <a:lnTo>
                  <a:pt x="53466" y="38481"/>
                </a:lnTo>
                <a:lnTo>
                  <a:pt x="54101" y="35687"/>
                </a:lnTo>
                <a:lnTo>
                  <a:pt x="54483" y="33020"/>
                </a:lnTo>
                <a:lnTo>
                  <a:pt x="54483" y="30225"/>
                </a:lnTo>
                <a:lnTo>
                  <a:pt x="54483" y="25908"/>
                </a:lnTo>
                <a:lnTo>
                  <a:pt x="53721" y="22098"/>
                </a:lnTo>
                <a:lnTo>
                  <a:pt x="52324" y="18796"/>
                </a:lnTo>
                <a:lnTo>
                  <a:pt x="50926" y="15367"/>
                </a:lnTo>
                <a:lnTo>
                  <a:pt x="48894" y="12827"/>
                </a:lnTo>
                <a:lnTo>
                  <a:pt x="45974" y="10922"/>
                </a:lnTo>
                <a:lnTo>
                  <a:pt x="43052" y="8890"/>
                </a:lnTo>
                <a:lnTo>
                  <a:pt x="39497" y="8000"/>
                </a:lnTo>
                <a:lnTo>
                  <a:pt x="35178" y="8000"/>
                </a:lnTo>
                <a:lnTo>
                  <a:pt x="27656" y="9124"/>
                </a:lnTo>
                <a:lnTo>
                  <a:pt x="21478" y="12509"/>
                </a:lnTo>
                <a:lnTo>
                  <a:pt x="16658" y="18180"/>
                </a:lnTo>
                <a:lnTo>
                  <a:pt x="13208" y="26162"/>
                </a:lnTo>
                <a:lnTo>
                  <a:pt x="2666" y="26162"/>
                </a:lnTo>
                <a:lnTo>
                  <a:pt x="2666" y="9398"/>
                </a:lnTo>
                <a:lnTo>
                  <a:pt x="9651" y="6096"/>
                </a:lnTo>
                <a:lnTo>
                  <a:pt x="16255" y="3683"/>
                </a:lnTo>
                <a:lnTo>
                  <a:pt x="22351" y="2159"/>
                </a:lnTo>
                <a:lnTo>
                  <a:pt x="28448" y="762"/>
                </a:lnTo>
                <a:lnTo>
                  <a:pt x="34036" y="0"/>
                </a:lnTo>
                <a:lnTo>
                  <a:pt x="388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30979" y="757482"/>
            <a:ext cx="44881" cy="631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45077" y="775080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24892" y="0"/>
                </a:moveTo>
                <a:lnTo>
                  <a:pt x="9651" y="0"/>
                </a:lnTo>
                <a:lnTo>
                  <a:pt x="10033" y="4191"/>
                </a:lnTo>
                <a:lnTo>
                  <a:pt x="10160" y="17272"/>
                </a:lnTo>
                <a:lnTo>
                  <a:pt x="0" y="38862"/>
                </a:lnTo>
                <a:lnTo>
                  <a:pt x="4699" y="44196"/>
                </a:lnTo>
                <a:lnTo>
                  <a:pt x="26035" y="16002"/>
                </a:lnTo>
                <a:lnTo>
                  <a:pt x="26035" y="8001"/>
                </a:lnTo>
                <a:lnTo>
                  <a:pt x="25653" y="4064"/>
                </a:lnTo>
                <a:lnTo>
                  <a:pt x="2489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45077" y="775080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9651" y="0"/>
                </a:moveTo>
                <a:lnTo>
                  <a:pt x="24892" y="0"/>
                </a:lnTo>
                <a:lnTo>
                  <a:pt x="25653" y="4064"/>
                </a:lnTo>
                <a:lnTo>
                  <a:pt x="26035" y="8001"/>
                </a:lnTo>
                <a:lnTo>
                  <a:pt x="26035" y="11938"/>
                </a:lnTo>
                <a:lnTo>
                  <a:pt x="26035" y="16002"/>
                </a:lnTo>
                <a:lnTo>
                  <a:pt x="17272" y="33147"/>
                </a:lnTo>
                <a:lnTo>
                  <a:pt x="14224" y="36449"/>
                </a:lnTo>
                <a:lnTo>
                  <a:pt x="10033" y="40132"/>
                </a:lnTo>
                <a:lnTo>
                  <a:pt x="4699" y="44196"/>
                </a:lnTo>
                <a:lnTo>
                  <a:pt x="0" y="38862"/>
                </a:lnTo>
                <a:lnTo>
                  <a:pt x="3048" y="36068"/>
                </a:lnTo>
                <a:lnTo>
                  <a:pt x="5080" y="33528"/>
                </a:lnTo>
                <a:lnTo>
                  <a:pt x="10160" y="17272"/>
                </a:lnTo>
                <a:lnTo>
                  <a:pt x="10160" y="12954"/>
                </a:lnTo>
                <a:lnTo>
                  <a:pt x="10160" y="8636"/>
                </a:lnTo>
                <a:lnTo>
                  <a:pt x="10033" y="4191"/>
                </a:lnTo>
                <a:lnTo>
                  <a:pt x="965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14800" y="757427"/>
            <a:ext cx="121158" cy="3886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13986" y="775080"/>
            <a:ext cx="17780" cy="20320"/>
          </a:xfrm>
          <a:custGeom>
            <a:avLst/>
            <a:gdLst/>
            <a:ahLst/>
            <a:cxnLst/>
            <a:rect l="l" t="t" r="r" b="b"/>
            <a:pathLst>
              <a:path w="17779" h="20320">
                <a:moveTo>
                  <a:pt x="17652" y="0"/>
                </a:moveTo>
                <a:lnTo>
                  <a:pt x="0" y="0"/>
                </a:lnTo>
                <a:lnTo>
                  <a:pt x="0" y="20193"/>
                </a:lnTo>
                <a:lnTo>
                  <a:pt x="17652" y="20193"/>
                </a:lnTo>
                <a:lnTo>
                  <a:pt x="1765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71315" y="775080"/>
            <a:ext cx="17780" cy="20320"/>
          </a:xfrm>
          <a:custGeom>
            <a:avLst/>
            <a:gdLst/>
            <a:ahLst/>
            <a:cxnLst/>
            <a:rect l="l" t="t" r="r" b="b"/>
            <a:pathLst>
              <a:path w="17779" h="20320">
                <a:moveTo>
                  <a:pt x="17652" y="0"/>
                </a:moveTo>
                <a:lnTo>
                  <a:pt x="0" y="0"/>
                </a:lnTo>
                <a:lnTo>
                  <a:pt x="0" y="20193"/>
                </a:lnTo>
                <a:lnTo>
                  <a:pt x="17652" y="20193"/>
                </a:lnTo>
                <a:lnTo>
                  <a:pt x="1765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28770" y="775080"/>
            <a:ext cx="17780" cy="20320"/>
          </a:xfrm>
          <a:custGeom>
            <a:avLst/>
            <a:gdLst/>
            <a:ahLst/>
            <a:cxnLst/>
            <a:rect l="l" t="t" r="r" b="b"/>
            <a:pathLst>
              <a:path w="17779" h="20320">
                <a:moveTo>
                  <a:pt x="17525" y="0"/>
                </a:moveTo>
                <a:lnTo>
                  <a:pt x="0" y="0"/>
                </a:lnTo>
                <a:lnTo>
                  <a:pt x="0" y="20193"/>
                </a:lnTo>
                <a:lnTo>
                  <a:pt x="17525" y="20193"/>
                </a:lnTo>
                <a:lnTo>
                  <a:pt x="175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71315" y="775080"/>
            <a:ext cx="17780" cy="20320"/>
          </a:xfrm>
          <a:custGeom>
            <a:avLst/>
            <a:gdLst/>
            <a:ahLst/>
            <a:cxnLst/>
            <a:rect l="l" t="t" r="r" b="b"/>
            <a:pathLst>
              <a:path w="17779" h="20320">
                <a:moveTo>
                  <a:pt x="0" y="0"/>
                </a:moveTo>
                <a:lnTo>
                  <a:pt x="17652" y="0"/>
                </a:lnTo>
                <a:lnTo>
                  <a:pt x="17652" y="20193"/>
                </a:lnTo>
                <a:lnTo>
                  <a:pt x="0" y="20193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28770" y="775080"/>
            <a:ext cx="17780" cy="20320"/>
          </a:xfrm>
          <a:custGeom>
            <a:avLst/>
            <a:gdLst/>
            <a:ahLst/>
            <a:cxnLst/>
            <a:rect l="l" t="t" r="r" b="b"/>
            <a:pathLst>
              <a:path w="17779" h="20320">
                <a:moveTo>
                  <a:pt x="0" y="0"/>
                </a:moveTo>
                <a:lnTo>
                  <a:pt x="17525" y="0"/>
                </a:lnTo>
                <a:lnTo>
                  <a:pt x="17525" y="20193"/>
                </a:lnTo>
                <a:lnTo>
                  <a:pt x="0" y="20193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09415" y="757482"/>
            <a:ext cx="93522" cy="631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72153" y="775080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24892" y="0"/>
                </a:moveTo>
                <a:lnTo>
                  <a:pt x="9651" y="0"/>
                </a:lnTo>
                <a:lnTo>
                  <a:pt x="10033" y="4191"/>
                </a:lnTo>
                <a:lnTo>
                  <a:pt x="10160" y="17272"/>
                </a:lnTo>
                <a:lnTo>
                  <a:pt x="0" y="38862"/>
                </a:lnTo>
                <a:lnTo>
                  <a:pt x="4699" y="44196"/>
                </a:lnTo>
                <a:lnTo>
                  <a:pt x="26035" y="16002"/>
                </a:lnTo>
                <a:lnTo>
                  <a:pt x="26035" y="8001"/>
                </a:lnTo>
                <a:lnTo>
                  <a:pt x="25654" y="4064"/>
                </a:lnTo>
                <a:lnTo>
                  <a:pt x="2489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72153" y="775080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9651" y="0"/>
                </a:moveTo>
                <a:lnTo>
                  <a:pt x="24892" y="0"/>
                </a:lnTo>
                <a:lnTo>
                  <a:pt x="25654" y="4064"/>
                </a:lnTo>
                <a:lnTo>
                  <a:pt x="26035" y="8001"/>
                </a:lnTo>
                <a:lnTo>
                  <a:pt x="26035" y="11938"/>
                </a:lnTo>
                <a:lnTo>
                  <a:pt x="26035" y="16002"/>
                </a:lnTo>
                <a:lnTo>
                  <a:pt x="17272" y="33147"/>
                </a:lnTo>
                <a:lnTo>
                  <a:pt x="14224" y="36449"/>
                </a:lnTo>
                <a:lnTo>
                  <a:pt x="10033" y="40132"/>
                </a:lnTo>
                <a:lnTo>
                  <a:pt x="4699" y="44196"/>
                </a:lnTo>
                <a:lnTo>
                  <a:pt x="0" y="38862"/>
                </a:lnTo>
                <a:lnTo>
                  <a:pt x="3048" y="36068"/>
                </a:lnTo>
                <a:lnTo>
                  <a:pt x="5080" y="33528"/>
                </a:lnTo>
                <a:lnTo>
                  <a:pt x="10160" y="17272"/>
                </a:lnTo>
                <a:lnTo>
                  <a:pt x="10160" y="12954"/>
                </a:lnTo>
                <a:lnTo>
                  <a:pt x="10160" y="8636"/>
                </a:lnTo>
                <a:lnTo>
                  <a:pt x="10033" y="4191"/>
                </a:lnTo>
                <a:lnTo>
                  <a:pt x="965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32732" y="690410"/>
            <a:ext cx="150240" cy="941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97351" y="1011936"/>
            <a:ext cx="122654" cy="1211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07766" y="1025016"/>
            <a:ext cx="111379" cy="1113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65576" y="1022572"/>
            <a:ext cx="106299" cy="10937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61588" y="1057655"/>
            <a:ext cx="86065" cy="1074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576446" y="1076197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10" h="87630">
                <a:moveTo>
                  <a:pt x="39648" y="54610"/>
                </a:moveTo>
                <a:lnTo>
                  <a:pt x="24891" y="54610"/>
                </a:lnTo>
                <a:lnTo>
                  <a:pt x="25526" y="54737"/>
                </a:lnTo>
                <a:lnTo>
                  <a:pt x="26162" y="54737"/>
                </a:lnTo>
                <a:lnTo>
                  <a:pt x="26669" y="54990"/>
                </a:lnTo>
                <a:lnTo>
                  <a:pt x="27050" y="55244"/>
                </a:lnTo>
                <a:lnTo>
                  <a:pt x="27558" y="55625"/>
                </a:lnTo>
                <a:lnTo>
                  <a:pt x="27812" y="56006"/>
                </a:lnTo>
                <a:lnTo>
                  <a:pt x="28066" y="56641"/>
                </a:lnTo>
                <a:lnTo>
                  <a:pt x="28448" y="57276"/>
                </a:lnTo>
                <a:lnTo>
                  <a:pt x="28701" y="58038"/>
                </a:lnTo>
                <a:lnTo>
                  <a:pt x="28955" y="59054"/>
                </a:lnTo>
                <a:lnTo>
                  <a:pt x="31368" y="67310"/>
                </a:lnTo>
                <a:lnTo>
                  <a:pt x="43306" y="87502"/>
                </a:lnTo>
                <a:lnTo>
                  <a:pt x="47498" y="87502"/>
                </a:lnTo>
                <a:lnTo>
                  <a:pt x="48894" y="87249"/>
                </a:lnTo>
                <a:lnTo>
                  <a:pt x="50418" y="86740"/>
                </a:lnTo>
                <a:lnTo>
                  <a:pt x="51815" y="86360"/>
                </a:lnTo>
                <a:lnTo>
                  <a:pt x="59689" y="81025"/>
                </a:lnTo>
                <a:lnTo>
                  <a:pt x="61340" y="79628"/>
                </a:lnTo>
                <a:lnTo>
                  <a:pt x="62021" y="78993"/>
                </a:lnTo>
                <a:lnTo>
                  <a:pt x="50037" y="78993"/>
                </a:lnTo>
                <a:lnTo>
                  <a:pt x="49402" y="78739"/>
                </a:lnTo>
                <a:lnTo>
                  <a:pt x="45719" y="73660"/>
                </a:lnTo>
                <a:lnTo>
                  <a:pt x="45212" y="72389"/>
                </a:lnTo>
                <a:lnTo>
                  <a:pt x="44830" y="70865"/>
                </a:lnTo>
                <a:lnTo>
                  <a:pt x="44323" y="69214"/>
                </a:lnTo>
                <a:lnTo>
                  <a:pt x="43179" y="65912"/>
                </a:lnTo>
                <a:lnTo>
                  <a:pt x="40131" y="56006"/>
                </a:lnTo>
                <a:lnTo>
                  <a:pt x="39648" y="54610"/>
                </a:lnTo>
                <a:close/>
              </a:path>
              <a:path w="67310" h="87630">
                <a:moveTo>
                  <a:pt x="31368" y="0"/>
                </a:moveTo>
                <a:lnTo>
                  <a:pt x="26797" y="0"/>
                </a:lnTo>
                <a:lnTo>
                  <a:pt x="9398" y="762"/>
                </a:lnTo>
                <a:lnTo>
                  <a:pt x="8381" y="5079"/>
                </a:lnTo>
                <a:lnTo>
                  <a:pt x="10032" y="5079"/>
                </a:lnTo>
                <a:lnTo>
                  <a:pt x="11302" y="5206"/>
                </a:lnTo>
                <a:lnTo>
                  <a:pt x="16255" y="7619"/>
                </a:lnTo>
                <a:lnTo>
                  <a:pt x="16510" y="8127"/>
                </a:lnTo>
                <a:lnTo>
                  <a:pt x="16637" y="10667"/>
                </a:lnTo>
                <a:lnTo>
                  <a:pt x="16382" y="13080"/>
                </a:lnTo>
                <a:lnTo>
                  <a:pt x="15748" y="16128"/>
                </a:lnTo>
                <a:lnTo>
                  <a:pt x="0" y="86360"/>
                </a:lnTo>
                <a:lnTo>
                  <a:pt x="12064" y="86360"/>
                </a:lnTo>
                <a:lnTo>
                  <a:pt x="19050" y="54610"/>
                </a:lnTo>
                <a:lnTo>
                  <a:pt x="39648" y="54610"/>
                </a:lnTo>
                <a:lnTo>
                  <a:pt x="38988" y="52704"/>
                </a:lnTo>
                <a:lnTo>
                  <a:pt x="37973" y="49529"/>
                </a:lnTo>
                <a:lnTo>
                  <a:pt x="38517" y="49149"/>
                </a:lnTo>
                <a:lnTo>
                  <a:pt x="20192" y="49149"/>
                </a:lnTo>
                <a:lnTo>
                  <a:pt x="31368" y="0"/>
                </a:lnTo>
                <a:close/>
              </a:path>
              <a:path w="67310" h="87630">
                <a:moveTo>
                  <a:pt x="60960" y="71754"/>
                </a:moveTo>
                <a:lnTo>
                  <a:pt x="59689" y="73151"/>
                </a:lnTo>
                <a:lnTo>
                  <a:pt x="57530" y="75311"/>
                </a:lnTo>
                <a:lnTo>
                  <a:pt x="55625" y="76962"/>
                </a:lnTo>
                <a:lnTo>
                  <a:pt x="54863" y="77469"/>
                </a:lnTo>
                <a:lnTo>
                  <a:pt x="54101" y="78104"/>
                </a:lnTo>
                <a:lnTo>
                  <a:pt x="53339" y="78486"/>
                </a:lnTo>
                <a:lnTo>
                  <a:pt x="52704" y="78612"/>
                </a:lnTo>
                <a:lnTo>
                  <a:pt x="52069" y="78866"/>
                </a:lnTo>
                <a:lnTo>
                  <a:pt x="51562" y="78993"/>
                </a:lnTo>
                <a:lnTo>
                  <a:pt x="62021" y="78993"/>
                </a:lnTo>
                <a:lnTo>
                  <a:pt x="63245" y="77850"/>
                </a:lnTo>
                <a:lnTo>
                  <a:pt x="65277" y="75818"/>
                </a:lnTo>
                <a:lnTo>
                  <a:pt x="60960" y="71754"/>
                </a:lnTo>
                <a:close/>
              </a:path>
              <a:path w="67310" h="87630">
                <a:moveTo>
                  <a:pt x="65531" y="23113"/>
                </a:moveTo>
                <a:lnTo>
                  <a:pt x="42672" y="23113"/>
                </a:lnTo>
                <a:lnTo>
                  <a:pt x="41910" y="27050"/>
                </a:lnTo>
                <a:lnTo>
                  <a:pt x="43687" y="27304"/>
                </a:lnTo>
                <a:lnTo>
                  <a:pt x="44957" y="27686"/>
                </a:lnTo>
                <a:lnTo>
                  <a:pt x="45592" y="28321"/>
                </a:lnTo>
                <a:lnTo>
                  <a:pt x="46354" y="28955"/>
                </a:lnTo>
                <a:lnTo>
                  <a:pt x="46608" y="29844"/>
                </a:lnTo>
                <a:lnTo>
                  <a:pt x="46608" y="31623"/>
                </a:lnTo>
                <a:lnTo>
                  <a:pt x="46227" y="32765"/>
                </a:lnTo>
                <a:lnTo>
                  <a:pt x="45465" y="33909"/>
                </a:lnTo>
                <a:lnTo>
                  <a:pt x="44703" y="35178"/>
                </a:lnTo>
                <a:lnTo>
                  <a:pt x="27177" y="48132"/>
                </a:lnTo>
                <a:lnTo>
                  <a:pt x="25273" y="48894"/>
                </a:lnTo>
                <a:lnTo>
                  <a:pt x="23622" y="49149"/>
                </a:lnTo>
                <a:lnTo>
                  <a:pt x="38517" y="49149"/>
                </a:lnTo>
                <a:lnTo>
                  <a:pt x="40512" y="47751"/>
                </a:lnTo>
                <a:lnTo>
                  <a:pt x="42925" y="45974"/>
                </a:lnTo>
                <a:lnTo>
                  <a:pt x="47498" y="42417"/>
                </a:lnTo>
                <a:lnTo>
                  <a:pt x="49911" y="40639"/>
                </a:lnTo>
                <a:lnTo>
                  <a:pt x="52197" y="38862"/>
                </a:lnTo>
                <a:lnTo>
                  <a:pt x="57023" y="35305"/>
                </a:lnTo>
                <a:lnTo>
                  <a:pt x="59436" y="33274"/>
                </a:lnTo>
                <a:lnTo>
                  <a:pt x="61849" y="31368"/>
                </a:lnTo>
                <a:lnTo>
                  <a:pt x="67055" y="26924"/>
                </a:lnTo>
                <a:lnTo>
                  <a:pt x="65531" y="2311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76446" y="1076197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10" h="87630">
                <a:moveTo>
                  <a:pt x="26797" y="0"/>
                </a:moveTo>
                <a:lnTo>
                  <a:pt x="31368" y="0"/>
                </a:lnTo>
                <a:lnTo>
                  <a:pt x="20192" y="49149"/>
                </a:lnTo>
                <a:lnTo>
                  <a:pt x="21970" y="49149"/>
                </a:lnTo>
                <a:lnTo>
                  <a:pt x="23622" y="49149"/>
                </a:lnTo>
                <a:lnTo>
                  <a:pt x="25273" y="48894"/>
                </a:lnTo>
                <a:lnTo>
                  <a:pt x="27177" y="48132"/>
                </a:lnTo>
                <a:lnTo>
                  <a:pt x="28955" y="47498"/>
                </a:lnTo>
                <a:lnTo>
                  <a:pt x="39624" y="40512"/>
                </a:lnTo>
                <a:lnTo>
                  <a:pt x="41148" y="39242"/>
                </a:lnTo>
                <a:lnTo>
                  <a:pt x="42417" y="37846"/>
                </a:lnTo>
                <a:lnTo>
                  <a:pt x="43687" y="36449"/>
                </a:lnTo>
                <a:lnTo>
                  <a:pt x="44703" y="35178"/>
                </a:lnTo>
                <a:lnTo>
                  <a:pt x="45465" y="33909"/>
                </a:lnTo>
                <a:lnTo>
                  <a:pt x="46227" y="32765"/>
                </a:lnTo>
                <a:lnTo>
                  <a:pt x="46608" y="31623"/>
                </a:lnTo>
                <a:lnTo>
                  <a:pt x="46608" y="30861"/>
                </a:lnTo>
                <a:lnTo>
                  <a:pt x="46608" y="29844"/>
                </a:lnTo>
                <a:lnTo>
                  <a:pt x="46354" y="28955"/>
                </a:lnTo>
                <a:lnTo>
                  <a:pt x="45592" y="28321"/>
                </a:lnTo>
                <a:lnTo>
                  <a:pt x="44957" y="27686"/>
                </a:lnTo>
                <a:lnTo>
                  <a:pt x="43687" y="27304"/>
                </a:lnTo>
                <a:lnTo>
                  <a:pt x="41910" y="27050"/>
                </a:lnTo>
                <a:lnTo>
                  <a:pt x="42672" y="23113"/>
                </a:lnTo>
                <a:lnTo>
                  <a:pt x="65531" y="23113"/>
                </a:lnTo>
                <a:lnTo>
                  <a:pt x="67055" y="26924"/>
                </a:lnTo>
                <a:lnTo>
                  <a:pt x="64388" y="29210"/>
                </a:lnTo>
                <a:lnTo>
                  <a:pt x="61849" y="31368"/>
                </a:lnTo>
                <a:lnTo>
                  <a:pt x="59436" y="33274"/>
                </a:lnTo>
                <a:lnTo>
                  <a:pt x="57023" y="35305"/>
                </a:lnTo>
                <a:lnTo>
                  <a:pt x="54610" y="37084"/>
                </a:lnTo>
                <a:lnTo>
                  <a:pt x="52197" y="38862"/>
                </a:lnTo>
                <a:lnTo>
                  <a:pt x="49911" y="40639"/>
                </a:lnTo>
                <a:lnTo>
                  <a:pt x="47498" y="42417"/>
                </a:lnTo>
                <a:lnTo>
                  <a:pt x="45212" y="44196"/>
                </a:lnTo>
                <a:lnTo>
                  <a:pt x="42925" y="45974"/>
                </a:lnTo>
                <a:lnTo>
                  <a:pt x="40512" y="47751"/>
                </a:lnTo>
                <a:lnTo>
                  <a:pt x="37973" y="49529"/>
                </a:lnTo>
                <a:lnTo>
                  <a:pt x="38988" y="52704"/>
                </a:lnTo>
                <a:lnTo>
                  <a:pt x="40131" y="56006"/>
                </a:lnTo>
                <a:lnTo>
                  <a:pt x="41148" y="59309"/>
                </a:lnTo>
                <a:lnTo>
                  <a:pt x="42163" y="62611"/>
                </a:lnTo>
                <a:lnTo>
                  <a:pt x="43179" y="65912"/>
                </a:lnTo>
                <a:lnTo>
                  <a:pt x="44323" y="69214"/>
                </a:lnTo>
                <a:lnTo>
                  <a:pt x="44830" y="70865"/>
                </a:lnTo>
                <a:lnTo>
                  <a:pt x="45212" y="72389"/>
                </a:lnTo>
                <a:lnTo>
                  <a:pt x="45719" y="73660"/>
                </a:lnTo>
                <a:lnTo>
                  <a:pt x="50037" y="78993"/>
                </a:lnTo>
                <a:lnTo>
                  <a:pt x="50926" y="78993"/>
                </a:lnTo>
                <a:lnTo>
                  <a:pt x="51562" y="78993"/>
                </a:lnTo>
                <a:lnTo>
                  <a:pt x="52069" y="78866"/>
                </a:lnTo>
                <a:lnTo>
                  <a:pt x="52704" y="78612"/>
                </a:lnTo>
                <a:lnTo>
                  <a:pt x="53339" y="78486"/>
                </a:lnTo>
                <a:lnTo>
                  <a:pt x="54101" y="78104"/>
                </a:lnTo>
                <a:lnTo>
                  <a:pt x="54863" y="77469"/>
                </a:lnTo>
                <a:lnTo>
                  <a:pt x="55625" y="76962"/>
                </a:lnTo>
                <a:lnTo>
                  <a:pt x="56514" y="76200"/>
                </a:lnTo>
                <a:lnTo>
                  <a:pt x="57530" y="75311"/>
                </a:lnTo>
                <a:lnTo>
                  <a:pt x="58547" y="74294"/>
                </a:lnTo>
                <a:lnTo>
                  <a:pt x="59689" y="73151"/>
                </a:lnTo>
                <a:lnTo>
                  <a:pt x="60960" y="71754"/>
                </a:lnTo>
                <a:lnTo>
                  <a:pt x="65277" y="75818"/>
                </a:lnTo>
                <a:lnTo>
                  <a:pt x="63245" y="77850"/>
                </a:lnTo>
                <a:lnTo>
                  <a:pt x="61340" y="79628"/>
                </a:lnTo>
                <a:lnTo>
                  <a:pt x="59689" y="81025"/>
                </a:lnTo>
                <a:lnTo>
                  <a:pt x="58038" y="82550"/>
                </a:lnTo>
                <a:lnTo>
                  <a:pt x="50418" y="86740"/>
                </a:lnTo>
                <a:lnTo>
                  <a:pt x="48894" y="87249"/>
                </a:lnTo>
                <a:lnTo>
                  <a:pt x="47498" y="87502"/>
                </a:lnTo>
                <a:lnTo>
                  <a:pt x="45974" y="87502"/>
                </a:lnTo>
                <a:lnTo>
                  <a:pt x="43306" y="87502"/>
                </a:lnTo>
                <a:lnTo>
                  <a:pt x="31368" y="67310"/>
                </a:lnTo>
                <a:lnTo>
                  <a:pt x="30225" y="63373"/>
                </a:lnTo>
                <a:lnTo>
                  <a:pt x="28955" y="59054"/>
                </a:lnTo>
                <a:lnTo>
                  <a:pt x="28701" y="58038"/>
                </a:lnTo>
                <a:lnTo>
                  <a:pt x="28448" y="57276"/>
                </a:lnTo>
                <a:lnTo>
                  <a:pt x="28066" y="56641"/>
                </a:lnTo>
                <a:lnTo>
                  <a:pt x="27812" y="56006"/>
                </a:lnTo>
                <a:lnTo>
                  <a:pt x="27558" y="55625"/>
                </a:lnTo>
                <a:lnTo>
                  <a:pt x="27050" y="55244"/>
                </a:lnTo>
                <a:lnTo>
                  <a:pt x="26669" y="54990"/>
                </a:lnTo>
                <a:lnTo>
                  <a:pt x="26162" y="54737"/>
                </a:lnTo>
                <a:lnTo>
                  <a:pt x="25526" y="54737"/>
                </a:lnTo>
                <a:lnTo>
                  <a:pt x="24891" y="54610"/>
                </a:lnTo>
                <a:lnTo>
                  <a:pt x="24129" y="54610"/>
                </a:lnTo>
                <a:lnTo>
                  <a:pt x="23113" y="54610"/>
                </a:lnTo>
                <a:lnTo>
                  <a:pt x="19050" y="54610"/>
                </a:lnTo>
                <a:lnTo>
                  <a:pt x="12064" y="86360"/>
                </a:lnTo>
                <a:lnTo>
                  <a:pt x="0" y="86360"/>
                </a:lnTo>
                <a:lnTo>
                  <a:pt x="15239" y="18414"/>
                </a:lnTo>
                <a:lnTo>
                  <a:pt x="15748" y="16128"/>
                </a:lnTo>
                <a:lnTo>
                  <a:pt x="16128" y="14350"/>
                </a:lnTo>
                <a:lnTo>
                  <a:pt x="16382" y="13080"/>
                </a:lnTo>
                <a:lnTo>
                  <a:pt x="16510" y="11811"/>
                </a:lnTo>
                <a:lnTo>
                  <a:pt x="16637" y="10667"/>
                </a:lnTo>
                <a:lnTo>
                  <a:pt x="16637" y="9651"/>
                </a:lnTo>
                <a:lnTo>
                  <a:pt x="16637" y="8889"/>
                </a:lnTo>
                <a:lnTo>
                  <a:pt x="16510" y="8127"/>
                </a:lnTo>
                <a:lnTo>
                  <a:pt x="16255" y="7619"/>
                </a:lnTo>
                <a:lnTo>
                  <a:pt x="16001" y="6985"/>
                </a:lnTo>
                <a:lnTo>
                  <a:pt x="15493" y="6476"/>
                </a:lnTo>
                <a:lnTo>
                  <a:pt x="14858" y="6096"/>
                </a:lnTo>
                <a:lnTo>
                  <a:pt x="14224" y="5714"/>
                </a:lnTo>
                <a:lnTo>
                  <a:pt x="13462" y="5461"/>
                </a:lnTo>
                <a:lnTo>
                  <a:pt x="12318" y="5334"/>
                </a:lnTo>
                <a:lnTo>
                  <a:pt x="11302" y="5206"/>
                </a:lnTo>
                <a:lnTo>
                  <a:pt x="10032" y="5079"/>
                </a:lnTo>
                <a:lnTo>
                  <a:pt x="8381" y="5079"/>
                </a:lnTo>
                <a:lnTo>
                  <a:pt x="9398" y="762"/>
                </a:lnTo>
                <a:lnTo>
                  <a:pt x="2679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665220" y="982980"/>
            <a:ext cx="31132" cy="18059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78935" y="1001293"/>
            <a:ext cx="13970" cy="162560"/>
          </a:xfrm>
          <a:custGeom>
            <a:avLst/>
            <a:gdLst/>
            <a:ahLst/>
            <a:cxnLst/>
            <a:rect l="l" t="t" r="r" b="b"/>
            <a:pathLst>
              <a:path w="13970" h="162559">
                <a:moveTo>
                  <a:pt x="0" y="162026"/>
                </a:moveTo>
                <a:lnTo>
                  <a:pt x="13408" y="162026"/>
                </a:lnTo>
                <a:lnTo>
                  <a:pt x="13408" y="0"/>
                </a:lnTo>
                <a:lnTo>
                  <a:pt x="0" y="0"/>
                </a:lnTo>
                <a:lnTo>
                  <a:pt x="0" y="16202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674364" y="996721"/>
            <a:ext cx="22860" cy="171450"/>
          </a:xfrm>
          <a:custGeom>
            <a:avLst/>
            <a:gdLst/>
            <a:ahLst/>
            <a:cxnLst/>
            <a:rect l="l" t="t" r="r" b="b"/>
            <a:pathLst>
              <a:path w="22860" h="171450">
                <a:moveTo>
                  <a:pt x="0" y="171170"/>
                </a:moveTo>
                <a:lnTo>
                  <a:pt x="22552" y="171170"/>
                </a:lnTo>
                <a:lnTo>
                  <a:pt x="22552" y="0"/>
                </a:lnTo>
                <a:lnTo>
                  <a:pt x="0" y="0"/>
                </a:lnTo>
                <a:lnTo>
                  <a:pt x="0" y="1711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709415" y="1022572"/>
            <a:ext cx="113507" cy="10594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723004" y="1041272"/>
            <a:ext cx="95250" cy="86360"/>
          </a:xfrm>
          <a:custGeom>
            <a:avLst/>
            <a:gdLst/>
            <a:ahLst/>
            <a:cxnLst/>
            <a:rect l="l" t="t" r="r" b="b"/>
            <a:pathLst>
              <a:path w="95250" h="86359">
                <a:moveTo>
                  <a:pt x="52578" y="0"/>
                </a:moveTo>
                <a:lnTo>
                  <a:pt x="37211" y="0"/>
                </a:lnTo>
                <a:lnTo>
                  <a:pt x="29337" y="2666"/>
                </a:lnTo>
                <a:lnTo>
                  <a:pt x="3268" y="37040"/>
                </a:lnTo>
                <a:lnTo>
                  <a:pt x="0" y="59436"/>
                </a:lnTo>
                <a:lnTo>
                  <a:pt x="0" y="64262"/>
                </a:lnTo>
                <a:lnTo>
                  <a:pt x="14986" y="86105"/>
                </a:lnTo>
                <a:lnTo>
                  <a:pt x="25273" y="86105"/>
                </a:lnTo>
                <a:lnTo>
                  <a:pt x="22352" y="75691"/>
                </a:lnTo>
                <a:lnTo>
                  <a:pt x="19685" y="74294"/>
                </a:lnTo>
                <a:lnTo>
                  <a:pt x="18034" y="71374"/>
                </a:lnTo>
                <a:lnTo>
                  <a:pt x="16256" y="68579"/>
                </a:lnTo>
                <a:lnTo>
                  <a:pt x="15367" y="64262"/>
                </a:lnTo>
                <a:lnTo>
                  <a:pt x="15367" y="49784"/>
                </a:lnTo>
                <a:lnTo>
                  <a:pt x="16764" y="41528"/>
                </a:lnTo>
                <a:lnTo>
                  <a:pt x="19558" y="33400"/>
                </a:lnTo>
                <a:lnTo>
                  <a:pt x="22225" y="25273"/>
                </a:lnTo>
                <a:lnTo>
                  <a:pt x="25908" y="18796"/>
                </a:lnTo>
                <a:lnTo>
                  <a:pt x="35179" y="9271"/>
                </a:lnTo>
                <a:lnTo>
                  <a:pt x="40132" y="6857"/>
                </a:lnTo>
                <a:lnTo>
                  <a:pt x="62031" y="6857"/>
                </a:lnTo>
                <a:lnTo>
                  <a:pt x="57658" y="2031"/>
                </a:lnTo>
                <a:lnTo>
                  <a:pt x="52578" y="0"/>
                </a:lnTo>
                <a:close/>
              </a:path>
              <a:path w="95250" h="86359">
                <a:moveTo>
                  <a:pt x="66294" y="60832"/>
                </a:moveTo>
                <a:lnTo>
                  <a:pt x="54229" y="60832"/>
                </a:lnTo>
                <a:lnTo>
                  <a:pt x="53848" y="63880"/>
                </a:lnTo>
                <a:lnTo>
                  <a:pt x="53721" y="80390"/>
                </a:lnTo>
                <a:lnTo>
                  <a:pt x="57531" y="86105"/>
                </a:lnTo>
                <a:lnTo>
                  <a:pt x="69087" y="86105"/>
                </a:lnTo>
                <a:lnTo>
                  <a:pt x="72771" y="85089"/>
                </a:lnTo>
                <a:lnTo>
                  <a:pt x="76454" y="83185"/>
                </a:lnTo>
                <a:lnTo>
                  <a:pt x="80010" y="81152"/>
                </a:lnTo>
                <a:lnTo>
                  <a:pt x="84200" y="77597"/>
                </a:lnTo>
                <a:lnTo>
                  <a:pt x="85650" y="76073"/>
                </a:lnTo>
                <a:lnTo>
                  <a:pt x="69850" y="76073"/>
                </a:lnTo>
                <a:lnTo>
                  <a:pt x="68453" y="75184"/>
                </a:lnTo>
                <a:lnTo>
                  <a:pt x="66675" y="71881"/>
                </a:lnTo>
                <a:lnTo>
                  <a:pt x="66294" y="69214"/>
                </a:lnTo>
                <a:lnTo>
                  <a:pt x="66294" y="60832"/>
                </a:lnTo>
                <a:close/>
              </a:path>
              <a:path w="95250" h="86359">
                <a:moveTo>
                  <a:pt x="84074" y="67690"/>
                </a:moveTo>
                <a:lnTo>
                  <a:pt x="73533" y="76073"/>
                </a:lnTo>
                <a:lnTo>
                  <a:pt x="85650" y="76073"/>
                </a:lnTo>
                <a:lnTo>
                  <a:pt x="89154" y="72389"/>
                </a:lnTo>
                <a:lnTo>
                  <a:pt x="84074" y="67690"/>
                </a:lnTo>
                <a:close/>
              </a:path>
              <a:path w="95250" h="86359">
                <a:moveTo>
                  <a:pt x="62031" y="6857"/>
                </a:moveTo>
                <a:lnTo>
                  <a:pt x="49530" y="6857"/>
                </a:lnTo>
                <a:lnTo>
                  <a:pt x="52578" y="8509"/>
                </a:lnTo>
                <a:lnTo>
                  <a:pt x="54483" y="11684"/>
                </a:lnTo>
                <a:lnTo>
                  <a:pt x="56515" y="14859"/>
                </a:lnTo>
                <a:lnTo>
                  <a:pt x="57404" y="19812"/>
                </a:lnTo>
                <a:lnTo>
                  <a:pt x="57363" y="31541"/>
                </a:lnTo>
                <a:lnTo>
                  <a:pt x="41275" y="66928"/>
                </a:lnTo>
                <a:lnTo>
                  <a:pt x="30861" y="75691"/>
                </a:lnTo>
                <a:lnTo>
                  <a:pt x="41395" y="75691"/>
                </a:lnTo>
                <a:lnTo>
                  <a:pt x="44592" y="72389"/>
                </a:lnTo>
                <a:lnTo>
                  <a:pt x="48912" y="67099"/>
                </a:lnTo>
                <a:lnTo>
                  <a:pt x="53340" y="60832"/>
                </a:lnTo>
                <a:lnTo>
                  <a:pt x="66294" y="60832"/>
                </a:lnTo>
                <a:lnTo>
                  <a:pt x="66929" y="52959"/>
                </a:lnTo>
                <a:lnTo>
                  <a:pt x="68453" y="41782"/>
                </a:lnTo>
                <a:lnTo>
                  <a:pt x="75475" y="31541"/>
                </a:lnTo>
                <a:lnTo>
                  <a:pt x="80756" y="24002"/>
                </a:lnTo>
                <a:lnTo>
                  <a:pt x="67437" y="24002"/>
                </a:lnTo>
                <a:lnTo>
                  <a:pt x="67056" y="16128"/>
                </a:lnTo>
                <a:lnTo>
                  <a:pt x="65024" y="10160"/>
                </a:lnTo>
                <a:lnTo>
                  <a:pt x="62031" y="6857"/>
                </a:lnTo>
                <a:close/>
              </a:path>
              <a:path w="95250" h="86359">
                <a:moveTo>
                  <a:pt x="94742" y="1397"/>
                </a:moveTo>
                <a:lnTo>
                  <a:pt x="79629" y="1397"/>
                </a:lnTo>
                <a:lnTo>
                  <a:pt x="68199" y="23875"/>
                </a:lnTo>
                <a:lnTo>
                  <a:pt x="67437" y="24002"/>
                </a:lnTo>
                <a:lnTo>
                  <a:pt x="80756" y="24002"/>
                </a:lnTo>
                <a:lnTo>
                  <a:pt x="82057" y="22145"/>
                </a:lnTo>
                <a:lnTo>
                  <a:pt x="88187" y="13583"/>
                </a:lnTo>
                <a:lnTo>
                  <a:pt x="93853" y="5841"/>
                </a:lnTo>
                <a:lnTo>
                  <a:pt x="94742" y="139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738371" y="1048130"/>
            <a:ext cx="42545" cy="69215"/>
          </a:xfrm>
          <a:custGeom>
            <a:avLst/>
            <a:gdLst/>
            <a:ahLst/>
            <a:cxnLst/>
            <a:rect l="l" t="t" r="r" b="b"/>
            <a:pathLst>
              <a:path w="42545" h="69215">
                <a:moveTo>
                  <a:pt x="30099" y="0"/>
                </a:moveTo>
                <a:lnTo>
                  <a:pt x="24764" y="0"/>
                </a:lnTo>
                <a:lnTo>
                  <a:pt x="19812" y="2413"/>
                </a:lnTo>
                <a:lnTo>
                  <a:pt x="15112" y="7239"/>
                </a:lnTo>
                <a:lnTo>
                  <a:pt x="10540" y="11938"/>
                </a:lnTo>
                <a:lnTo>
                  <a:pt x="6857" y="18415"/>
                </a:lnTo>
                <a:lnTo>
                  <a:pt x="4190" y="26543"/>
                </a:lnTo>
                <a:lnTo>
                  <a:pt x="1397" y="34671"/>
                </a:lnTo>
                <a:lnTo>
                  <a:pt x="0" y="42926"/>
                </a:lnTo>
                <a:lnTo>
                  <a:pt x="0" y="51562"/>
                </a:lnTo>
                <a:lnTo>
                  <a:pt x="0" y="57404"/>
                </a:lnTo>
                <a:lnTo>
                  <a:pt x="888" y="61722"/>
                </a:lnTo>
                <a:lnTo>
                  <a:pt x="2666" y="64516"/>
                </a:lnTo>
                <a:lnTo>
                  <a:pt x="4317" y="67437"/>
                </a:lnTo>
                <a:lnTo>
                  <a:pt x="6985" y="68834"/>
                </a:lnTo>
                <a:lnTo>
                  <a:pt x="10413" y="68834"/>
                </a:lnTo>
                <a:lnTo>
                  <a:pt x="15493" y="68834"/>
                </a:lnTo>
                <a:lnTo>
                  <a:pt x="40639" y="35560"/>
                </a:lnTo>
                <a:lnTo>
                  <a:pt x="42037" y="24257"/>
                </a:lnTo>
                <a:lnTo>
                  <a:pt x="42037" y="19558"/>
                </a:lnTo>
                <a:lnTo>
                  <a:pt x="42037" y="12954"/>
                </a:lnTo>
                <a:lnTo>
                  <a:pt x="41148" y="8001"/>
                </a:lnTo>
                <a:lnTo>
                  <a:pt x="39115" y="4826"/>
                </a:lnTo>
                <a:lnTo>
                  <a:pt x="37211" y="1651"/>
                </a:lnTo>
                <a:lnTo>
                  <a:pt x="34162" y="0"/>
                </a:lnTo>
                <a:lnTo>
                  <a:pt x="3009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723004" y="1041272"/>
            <a:ext cx="95250" cy="86360"/>
          </a:xfrm>
          <a:custGeom>
            <a:avLst/>
            <a:gdLst/>
            <a:ahLst/>
            <a:cxnLst/>
            <a:rect l="l" t="t" r="r" b="b"/>
            <a:pathLst>
              <a:path w="95250" h="86359">
                <a:moveTo>
                  <a:pt x="45974" y="0"/>
                </a:moveTo>
                <a:lnTo>
                  <a:pt x="52578" y="0"/>
                </a:lnTo>
                <a:lnTo>
                  <a:pt x="57658" y="2031"/>
                </a:lnTo>
                <a:lnTo>
                  <a:pt x="61341" y="6096"/>
                </a:lnTo>
                <a:lnTo>
                  <a:pt x="65024" y="10160"/>
                </a:lnTo>
                <a:lnTo>
                  <a:pt x="67056" y="16128"/>
                </a:lnTo>
                <a:lnTo>
                  <a:pt x="67437" y="24002"/>
                </a:lnTo>
                <a:lnTo>
                  <a:pt x="68199" y="23875"/>
                </a:lnTo>
                <a:lnTo>
                  <a:pt x="79629" y="1397"/>
                </a:lnTo>
                <a:lnTo>
                  <a:pt x="94742" y="1397"/>
                </a:lnTo>
                <a:lnTo>
                  <a:pt x="93853" y="5841"/>
                </a:lnTo>
                <a:lnTo>
                  <a:pt x="88187" y="13583"/>
                </a:lnTo>
                <a:lnTo>
                  <a:pt x="82057" y="22145"/>
                </a:lnTo>
                <a:lnTo>
                  <a:pt x="75475" y="31541"/>
                </a:lnTo>
                <a:lnTo>
                  <a:pt x="68453" y="41782"/>
                </a:lnTo>
                <a:lnTo>
                  <a:pt x="66929" y="52959"/>
                </a:lnTo>
                <a:lnTo>
                  <a:pt x="66294" y="60705"/>
                </a:lnTo>
                <a:lnTo>
                  <a:pt x="66294" y="65277"/>
                </a:lnTo>
                <a:lnTo>
                  <a:pt x="66294" y="69214"/>
                </a:lnTo>
                <a:lnTo>
                  <a:pt x="66675" y="71881"/>
                </a:lnTo>
                <a:lnTo>
                  <a:pt x="67564" y="73532"/>
                </a:lnTo>
                <a:lnTo>
                  <a:pt x="68453" y="75184"/>
                </a:lnTo>
                <a:lnTo>
                  <a:pt x="69850" y="76073"/>
                </a:lnTo>
                <a:lnTo>
                  <a:pt x="71882" y="76073"/>
                </a:lnTo>
                <a:lnTo>
                  <a:pt x="73533" y="76073"/>
                </a:lnTo>
                <a:lnTo>
                  <a:pt x="84074" y="67690"/>
                </a:lnTo>
                <a:lnTo>
                  <a:pt x="89154" y="72389"/>
                </a:lnTo>
                <a:lnTo>
                  <a:pt x="69087" y="86105"/>
                </a:lnTo>
                <a:lnTo>
                  <a:pt x="65278" y="86105"/>
                </a:lnTo>
                <a:lnTo>
                  <a:pt x="57531" y="86105"/>
                </a:lnTo>
                <a:lnTo>
                  <a:pt x="53721" y="80390"/>
                </a:lnTo>
                <a:lnTo>
                  <a:pt x="53721" y="69214"/>
                </a:lnTo>
                <a:lnTo>
                  <a:pt x="53721" y="66675"/>
                </a:lnTo>
                <a:lnTo>
                  <a:pt x="53848" y="63880"/>
                </a:lnTo>
                <a:lnTo>
                  <a:pt x="54229" y="60832"/>
                </a:lnTo>
                <a:lnTo>
                  <a:pt x="53340" y="60832"/>
                </a:lnTo>
                <a:lnTo>
                  <a:pt x="25273" y="86105"/>
                </a:lnTo>
                <a:lnTo>
                  <a:pt x="19177" y="86105"/>
                </a:lnTo>
                <a:lnTo>
                  <a:pt x="14986" y="86105"/>
                </a:lnTo>
                <a:lnTo>
                  <a:pt x="11430" y="84836"/>
                </a:lnTo>
                <a:lnTo>
                  <a:pt x="8509" y="82423"/>
                </a:lnTo>
                <a:lnTo>
                  <a:pt x="5587" y="80010"/>
                </a:lnTo>
                <a:lnTo>
                  <a:pt x="3429" y="76707"/>
                </a:lnTo>
                <a:lnTo>
                  <a:pt x="2032" y="72643"/>
                </a:lnTo>
                <a:lnTo>
                  <a:pt x="635" y="68706"/>
                </a:lnTo>
                <a:lnTo>
                  <a:pt x="0" y="64262"/>
                </a:lnTo>
                <a:lnTo>
                  <a:pt x="0" y="59436"/>
                </a:lnTo>
                <a:lnTo>
                  <a:pt x="13001" y="17462"/>
                </a:lnTo>
                <a:lnTo>
                  <a:pt x="37211" y="0"/>
                </a:lnTo>
                <a:lnTo>
                  <a:pt x="459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20667" y="1042416"/>
            <a:ext cx="124232" cy="4800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34510" y="1059814"/>
            <a:ext cx="105410" cy="30480"/>
          </a:xfrm>
          <a:custGeom>
            <a:avLst/>
            <a:gdLst/>
            <a:ahLst/>
            <a:cxnLst/>
            <a:rect l="l" t="t" r="r" b="b"/>
            <a:pathLst>
              <a:path w="105410" h="30480">
                <a:moveTo>
                  <a:pt x="58539" y="12064"/>
                </a:moveTo>
                <a:lnTo>
                  <a:pt x="31368" y="12064"/>
                </a:lnTo>
                <a:lnTo>
                  <a:pt x="38608" y="15112"/>
                </a:lnTo>
                <a:lnTo>
                  <a:pt x="48260" y="21209"/>
                </a:lnTo>
                <a:lnTo>
                  <a:pt x="55211" y="25209"/>
                </a:lnTo>
                <a:lnTo>
                  <a:pt x="61769" y="28066"/>
                </a:lnTo>
                <a:lnTo>
                  <a:pt x="67923" y="29781"/>
                </a:lnTo>
                <a:lnTo>
                  <a:pt x="73660" y="30352"/>
                </a:lnTo>
                <a:lnTo>
                  <a:pt x="81406" y="30352"/>
                </a:lnTo>
                <a:lnTo>
                  <a:pt x="88011" y="27686"/>
                </a:lnTo>
                <a:lnTo>
                  <a:pt x="97635" y="18287"/>
                </a:lnTo>
                <a:lnTo>
                  <a:pt x="70865" y="18287"/>
                </a:lnTo>
                <a:lnTo>
                  <a:pt x="63500" y="15239"/>
                </a:lnTo>
                <a:lnTo>
                  <a:pt x="58539" y="12064"/>
                </a:lnTo>
                <a:close/>
              </a:path>
              <a:path w="105410" h="30480">
                <a:moveTo>
                  <a:pt x="28955" y="0"/>
                </a:moveTo>
                <a:lnTo>
                  <a:pt x="22351" y="0"/>
                </a:lnTo>
                <a:lnTo>
                  <a:pt x="16510" y="2286"/>
                </a:lnTo>
                <a:lnTo>
                  <a:pt x="11684" y="6731"/>
                </a:lnTo>
                <a:lnTo>
                  <a:pt x="6858" y="11302"/>
                </a:lnTo>
                <a:lnTo>
                  <a:pt x="2921" y="17018"/>
                </a:lnTo>
                <a:lnTo>
                  <a:pt x="0" y="23875"/>
                </a:lnTo>
                <a:lnTo>
                  <a:pt x="6730" y="27686"/>
                </a:lnTo>
                <a:lnTo>
                  <a:pt x="9143" y="22606"/>
                </a:lnTo>
                <a:lnTo>
                  <a:pt x="11937" y="18669"/>
                </a:lnTo>
                <a:lnTo>
                  <a:pt x="15112" y="16001"/>
                </a:lnTo>
                <a:lnTo>
                  <a:pt x="18414" y="13335"/>
                </a:lnTo>
                <a:lnTo>
                  <a:pt x="22098" y="12064"/>
                </a:lnTo>
                <a:lnTo>
                  <a:pt x="58539" y="12064"/>
                </a:lnTo>
                <a:lnTo>
                  <a:pt x="53975" y="9144"/>
                </a:lnTo>
                <a:lnTo>
                  <a:pt x="46976" y="5143"/>
                </a:lnTo>
                <a:lnTo>
                  <a:pt x="40465" y="2286"/>
                </a:lnTo>
                <a:lnTo>
                  <a:pt x="34454" y="571"/>
                </a:lnTo>
                <a:lnTo>
                  <a:pt x="28955" y="0"/>
                </a:lnTo>
                <a:close/>
              </a:path>
              <a:path w="105410" h="30480">
                <a:moveTo>
                  <a:pt x="98298" y="2159"/>
                </a:moveTo>
                <a:lnTo>
                  <a:pt x="80772" y="18287"/>
                </a:lnTo>
                <a:lnTo>
                  <a:pt x="97635" y="18287"/>
                </a:lnTo>
                <a:lnTo>
                  <a:pt x="98805" y="17145"/>
                </a:lnTo>
                <a:lnTo>
                  <a:pt x="102742" y="11937"/>
                </a:lnTo>
                <a:lnTo>
                  <a:pt x="105155" y="6858"/>
                </a:lnTo>
                <a:lnTo>
                  <a:pt x="98298" y="215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834510" y="1059814"/>
            <a:ext cx="105410" cy="30480"/>
          </a:xfrm>
          <a:custGeom>
            <a:avLst/>
            <a:gdLst/>
            <a:ahLst/>
            <a:cxnLst/>
            <a:rect l="l" t="t" r="r" b="b"/>
            <a:pathLst>
              <a:path w="105410" h="30480">
                <a:moveTo>
                  <a:pt x="28955" y="0"/>
                </a:moveTo>
                <a:lnTo>
                  <a:pt x="63500" y="15239"/>
                </a:lnTo>
                <a:lnTo>
                  <a:pt x="70865" y="18287"/>
                </a:lnTo>
                <a:lnTo>
                  <a:pt x="75818" y="18287"/>
                </a:lnTo>
                <a:lnTo>
                  <a:pt x="80772" y="18287"/>
                </a:lnTo>
                <a:lnTo>
                  <a:pt x="84962" y="16890"/>
                </a:lnTo>
                <a:lnTo>
                  <a:pt x="88264" y="14350"/>
                </a:lnTo>
                <a:lnTo>
                  <a:pt x="91566" y="11684"/>
                </a:lnTo>
                <a:lnTo>
                  <a:pt x="94868" y="7620"/>
                </a:lnTo>
                <a:lnTo>
                  <a:pt x="98298" y="2159"/>
                </a:lnTo>
                <a:lnTo>
                  <a:pt x="105155" y="6858"/>
                </a:lnTo>
                <a:lnTo>
                  <a:pt x="81406" y="30352"/>
                </a:lnTo>
                <a:lnTo>
                  <a:pt x="73660" y="30352"/>
                </a:lnTo>
                <a:lnTo>
                  <a:pt x="38608" y="15112"/>
                </a:lnTo>
                <a:lnTo>
                  <a:pt x="31368" y="12064"/>
                </a:lnTo>
                <a:lnTo>
                  <a:pt x="26288" y="12064"/>
                </a:lnTo>
                <a:lnTo>
                  <a:pt x="22098" y="12064"/>
                </a:lnTo>
                <a:lnTo>
                  <a:pt x="18414" y="13335"/>
                </a:lnTo>
                <a:lnTo>
                  <a:pt x="15112" y="16001"/>
                </a:lnTo>
                <a:lnTo>
                  <a:pt x="11937" y="18669"/>
                </a:lnTo>
                <a:lnTo>
                  <a:pt x="9143" y="22606"/>
                </a:lnTo>
                <a:lnTo>
                  <a:pt x="6730" y="27686"/>
                </a:lnTo>
                <a:lnTo>
                  <a:pt x="0" y="23875"/>
                </a:lnTo>
                <a:lnTo>
                  <a:pt x="22351" y="0"/>
                </a:lnTo>
                <a:lnTo>
                  <a:pt x="289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941064" y="989075"/>
            <a:ext cx="386715" cy="14287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31208" y="975360"/>
            <a:ext cx="413765" cy="18516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345178" y="994028"/>
            <a:ext cx="394970" cy="165100"/>
          </a:xfrm>
          <a:custGeom>
            <a:avLst/>
            <a:gdLst/>
            <a:ahLst/>
            <a:cxnLst/>
            <a:rect l="l" t="t" r="r" b="b"/>
            <a:pathLst>
              <a:path w="394970" h="165100">
                <a:moveTo>
                  <a:pt x="342011" y="0"/>
                </a:moveTo>
                <a:lnTo>
                  <a:pt x="339725" y="6731"/>
                </a:lnTo>
                <a:lnTo>
                  <a:pt x="349269" y="10872"/>
                </a:lnTo>
                <a:lnTo>
                  <a:pt x="357505" y="16621"/>
                </a:lnTo>
                <a:lnTo>
                  <a:pt x="377269" y="54816"/>
                </a:lnTo>
                <a:lnTo>
                  <a:pt x="379730" y="81787"/>
                </a:lnTo>
                <a:lnTo>
                  <a:pt x="379110" y="96359"/>
                </a:lnTo>
                <a:lnTo>
                  <a:pt x="364321" y="141029"/>
                </a:lnTo>
                <a:lnTo>
                  <a:pt x="339979" y="158496"/>
                </a:lnTo>
                <a:lnTo>
                  <a:pt x="342011" y="165100"/>
                </a:lnTo>
                <a:lnTo>
                  <a:pt x="381126" y="136271"/>
                </a:lnTo>
                <a:lnTo>
                  <a:pt x="393860" y="97819"/>
                </a:lnTo>
                <a:lnTo>
                  <a:pt x="394716" y="82676"/>
                </a:lnTo>
                <a:lnTo>
                  <a:pt x="393860" y="67532"/>
                </a:lnTo>
                <a:lnTo>
                  <a:pt x="381126" y="28956"/>
                </a:lnTo>
                <a:lnTo>
                  <a:pt x="354016" y="4310"/>
                </a:lnTo>
                <a:lnTo>
                  <a:pt x="342011" y="0"/>
                </a:lnTo>
                <a:close/>
              </a:path>
              <a:path w="394970" h="165100">
                <a:moveTo>
                  <a:pt x="52705" y="0"/>
                </a:moveTo>
                <a:lnTo>
                  <a:pt x="13716" y="28956"/>
                </a:lnTo>
                <a:lnTo>
                  <a:pt x="857" y="67532"/>
                </a:lnTo>
                <a:lnTo>
                  <a:pt x="0" y="82676"/>
                </a:lnTo>
                <a:lnTo>
                  <a:pt x="855" y="97819"/>
                </a:lnTo>
                <a:lnTo>
                  <a:pt x="13588" y="136271"/>
                </a:lnTo>
                <a:lnTo>
                  <a:pt x="52705" y="165100"/>
                </a:lnTo>
                <a:lnTo>
                  <a:pt x="54737" y="158496"/>
                </a:lnTo>
                <a:lnTo>
                  <a:pt x="45358" y="154277"/>
                </a:lnTo>
                <a:lnTo>
                  <a:pt x="37242" y="148462"/>
                </a:lnTo>
                <a:lnTo>
                  <a:pt x="17573" y="109585"/>
                </a:lnTo>
                <a:lnTo>
                  <a:pt x="15112" y="81787"/>
                </a:lnTo>
                <a:lnTo>
                  <a:pt x="15730" y="67665"/>
                </a:lnTo>
                <a:lnTo>
                  <a:pt x="30434" y="23965"/>
                </a:lnTo>
                <a:lnTo>
                  <a:pt x="54991" y="6731"/>
                </a:lnTo>
                <a:lnTo>
                  <a:pt x="527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84903" y="994028"/>
            <a:ext cx="55244" cy="165100"/>
          </a:xfrm>
          <a:custGeom>
            <a:avLst/>
            <a:gdLst/>
            <a:ahLst/>
            <a:cxnLst/>
            <a:rect l="l" t="t" r="r" b="b"/>
            <a:pathLst>
              <a:path w="55245" h="165100">
                <a:moveTo>
                  <a:pt x="2286" y="0"/>
                </a:moveTo>
                <a:lnTo>
                  <a:pt x="41401" y="28956"/>
                </a:lnTo>
                <a:lnTo>
                  <a:pt x="54135" y="67532"/>
                </a:lnTo>
                <a:lnTo>
                  <a:pt x="54991" y="82676"/>
                </a:lnTo>
                <a:lnTo>
                  <a:pt x="54135" y="97819"/>
                </a:lnTo>
                <a:lnTo>
                  <a:pt x="41401" y="136271"/>
                </a:lnTo>
                <a:lnTo>
                  <a:pt x="2286" y="165100"/>
                </a:lnTo>
                <a:lnTo>
                  <a:pt x="254" y="158496"/>
                </a:lnTo>
                <a:lnTo>
                  <a:pt x="9685" y="154277"/>
                </a:lnTo>
                <a:lnTo>
                  <a:pt x="17795" y="148462"/>
                </a:lnTo>
                <a:lnTo>
                  <a:pt x="37528" y="109585"/>
                </a:lnTo>
                <a:lnTo>
                  <a:pt x="40005" y="81787"/>
                </a:lnTo>
                <a:lnTo>
                  <a:pt x="39387" y="67665"/>
                </a:lnTo>
                <a:lnTo>
                  <a:pt x="24681" y="23965"/>
                </a:lnTo>
                <a:lnTo>
                  <a:pt x="0" y="6731"/>
                </a:lnTo>
                <a:lnTo>
                  <a:pt x="22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45178" y="994028"/>
            <a:ext cx="55244" cy="165100"/>
          </a:xfrm>
          <a:custGeom>
            <a:avLst/>
            <a:gdLst/>
            <a:ahLst/>
            <a:cxnLst/>
            <a:rect l="l" t="t" r="r" b="b"/>
            <a:pathLst>
              <a:path w="55245" h="165100">
                <a:moveTo>
                  <a:pt x="52705" y="0"/>
                </a:moveTo>
                <a:lnTo>
                  <a:pt x="54991" y="6731"/>
                </a:lnTo>
                <a:lnTo>
                  <a:pt x="45519" y="10872"/>
                </a:lnTo>
                <a:lnTo>
                  <a:pt x="37322" y="16621"/>
                </a:lnTo>
                <a:lnTo>
                  <a:pt x="17573" y="54816"/>
                </a:lnTo>
                <a:lnTo>
                  <a:pt x="15112" y="81787"/>
                </a:lnTo>
                <a:lnTo>
                  <a:pt x="15730" y="96359"/>
                </a:lnTo>
                <a:lnTo>
                  <a:pt x="30412" y="141029"/>
                </a:lnTo>
                <a:lnTo>
                  <a:pt x="54737" y="158496"/>
                </a:lnTo>
                <a:lnTo>
                  <a:pt x="52705" y="165100"/>
                </a:lnTo>
                <a:lnTo>
                  <a:pt x="13588" y="136271"/>
                </a:lnTo>
                <a:lnTo>
                  <a:pt x="855" y="97819"/>
                </a:lnTo>
                <a:lnTo>
                  <a:pt x="0" y="82676"/>
                </a:lnTo>
                <a:lnTo>
                  <a:pt x="857" y="67532"/>
                </a:lnTo>
                <a:lnTo>
                  <a:pt x="13716" y="28956"/>
                </a:lnTo>
                <a:lnTo>
                  <a:pt x="40755" y="4310"/>
                </a:lnTo>
                <a:lnTo>
                  <a:pt x="527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405884" y="987552"/>
            <a:ext cx="87668" cy="13944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419727" y="1005713"/>
            <a:ext cx="69850" cy="120650"/>
          </a:xfrm>
          <a:custGeom>
            <a:avLst/>
            <a:gdLst/>
            <a:ahLst/>
            <a:cxnLst/>
            <a:rect l="l" t="t" r="r" b="b"/>
            <a:pathLst>
              <a:path w="69850" h="120650">
                <a:moveTo>
                  <a:pt x="44958" y="20192"/>
                </a:moveTo>
                <a:lnTo>
                  <a:pt x="26035" y="20192"/>
                </a:lnTo>
                <a:lnTo>
                  <a:pt x="27177" y="20700"/>
                </a:lnTo>
                <a:lnTo>
                  <a:pt x="28828" y="22860"/>
                </a:lnTo>
                <a:lnTo>
                  <a:pt x="29151" y="24257"/>
                </a:lnTo>
                <a:lnTo>
                  <a:pt x="29210" y="101600"/>
                </a:lnTo>
                <a:lnTo>
                  <a:pt x="28956" y="104521"/>
                </a:lnTo>
                <a:lnTo>
                  <a:pt x="28194" y="106299"/>
                </a:lnTo>
                <a:lnTo>
                  <a:pt x="27559" y="108076"/>
                </a:lnTo>
                <a:lnTo>
                  <a:pt x="26543" y="109474"/>
                </a:lnTo>
                <a:lnTo>
                  <a:pt x="25019" y="110489"/>
                </a:lnTo>
                <a:lnTo>
                  <a:pt x="23622" y="111506"/>
                </a:lnTo>
                <a:lnTo>
                  <a:pt x="21462" y="112140"/>
                </a:lnTo>
                <a:lnTo>
                  <a:pt x="16001" y="113157"/>
                </a:lnTo>
                <a:lnTo>
                  <a:pt x="11430" y="113537"/>
                </a:lnTo>
                <a:lnTo>
                  <a:pt x="4952" y="113919"/>
                </a:lnTo>
                <a:lnTo>
                  <a:pt x="4952" y="120269"/>
                </a:lnTo>
                <a:lnTo>
                  <a:pt x="69342" y="120269"/>
                </a:lnTo>
                <a:lnTo>
                  <a:pt x="69342" y="113919"/>
                </a:lnTo>
                <a:lnTo>
                  <a:pt x="64770" y="113791"/>
                </a:lnTo>
                <a:lnTo>
                  <a:pt x="61213" y="113537"/>
                </a:lnTo>
                <a:lnTo>
                  <a:pt x="58547" y="113157"/>
                </a:lnTo>
                <a:lnTo>
                  <a:pt x="55752" y="112902"/>
                </a:lnTo>
                <a:lnTo>
                  <a:pt x="53467" y="112395"/>
                </a:lnTo>
                <a:lnTo>
                  <a:pt x="51688" y="111760"/>
                </a:lnTo>
                <a:lnTo>
                  <a:pt x="49911" y="111251"/>
                </a:lnTo>
                <a:lnTo>
                  <a:pt x="48513" y="110362"/>
                </a:lnTo>
                <a:lnTo>
                  <a:pt x="45034" y="101600"/>
                </a:lnTo>
                <a:lnTo>
                  <a:pt x="44958" y="20192"/>
                </a:lnTo>
                <a:close/>
              </a:path>
              <a:path w="69850" h="120650">
                <a:moveTo>
                  <a:pt x="45465" y="0"/>
                </a:moveTo>
                <a:lnTo>
                  <a:pt x="40767" y="0"/>
                </a:lnTo>
                <a:lnTo>
                  <a:pt x="0" y="24257"/>
                </a:lnTo>
                <a:lnTo>
                  <a:pt x="3810" y="30987"/>
                </a:lnTo>
                <a:lnTo>
                  <a:pt x="8889" y="27559"/>
                </a:lnTo>
                <a:lnTo>
                  <a:pt x="13081" y="25019"/>
                </a:lnTo>
                <a:lnTo>
                  <a:pt x="16510" y="23113"/>
                </a:lnTo>
                <a:lnTo>
                  <a:pt x="19938" y="21082"/>
                </a:lnTo>
                <a:lnTo>
                  <a:pt x="22606" y="20192"/>
                </a:lnTo>
                <a:lnTo>
                  <a:pt x="44958" y="20192"/>
                </a:lnTo>
                <a:lnTo>
                  <a:pt x="44958" y="13335"/>
                </a:lnTo>
                <a:lnTo>
                  <a:pt x="45212" y="5587"/>
                </a:lnTo>
                <a:lnTo>
                  <a:pt x="454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419727" y="1005713"/>
            <a:ext cx="69850" cy="120650"/>
          </a:xfrm>
          <a:custGeom>
            <a:avLst/>
            <a:gdLst/>
            <a:ahLst/>
            <a:cxnLst/>
            <a:rect l="l" t="t" r="r" b="b"/>
            <a:pathLst>
              <a:path w="69850" h="120650">
                <a:moveTo>
                  <a:pt x="40767" y="0"/>
                </a:moveTo>
                <a:lnTo>
                  <a:pt x="45465" y="0"/>
                </a:lnTo>
                <a:lnTo>
                  <a:pt x="45212" y="5587"/>
                </a:lnTo>
                <a:lnTo>
                  <a:pt x="44958" y="13335"/>
                </a:lnTo>
                <a:lnTo>
                  <a:pt x="44958" y="23113"/>
                </a:lnTo>
                <a:lnTo>
                  <a:pt x="44958" y="97536"/>
                </a:lnTo>
                <a:lnTo>
                  <a:pt x="44958" y="100837"/>
                </a:lnTo>
                <a:lnTo>
                  <a:pt x="45212" y="103377"/>
                </a:lnTo>
                <a:lnTo>
                  <a:pt x="45593" y="105156"/>
                </a:lnTo>
                <a:lnTo>
                  <a:pt x="45974" y="106807"/>
                </a:lnTo>
                <a:lnTo>
                  <a:pt x="46609" y="108203"/>
                </a:lnTo>
                <a:lnTo>
                  <a:pt x="47625" y="109347"/>
                </a:lnTo>
                <a:lnTo>
                  <a:pt x="48513" y="110362"/>
                </a:lnTo>
                <a:lnTo>
                  <a:pt x="49911" y="111251"/>
                </a:lnTo>
                <a:lnTo>
                  <a:pt x="51688" y="111760"/>
                </a:lnTo>
                <a:lnTo>
                  <a:pt x="53467" y="112395"/>
                </a:lnTo>
                <a:lnTo>
                  <a:pt x="55752" y="112902"/>
                </a:lnTo>
                <a:lnTo>
                  <a:pt x="58547" y="113157"/>
                </a:lnTo>
                <a:lnTo>
                  <a:pt x="61213" y="113537"/>
                </a:lnTo>
                <a:lnTo>
                  <a:pt x="64770" y="113791"/>
                </a:lnTo>
                <a:lnTo>
                  <a:pt x="69342" y="113919"/>
                </a:lnTo>
                <a:lnTo>
                  <a:pt x="69342" y="120269"/>
                </a:lnTo>
                <a:lnTo>
                  <a:pt x="4952" y="120269"/>
                </a:lnTo>
                <a:lnTo>
                  <a:pt x="4952" y="113919"/>
                </a:lnTo>
                <a:lnTo>
                  <a:pt x="11430" y="113537"/>
                </a:lnTo>
                <a:lnTo>
                  <a:pt x="16001" y="113157"/>
                </a:lnTo>
                <a:lnTo>
                  <a:pt x="18796" y="112649"/>
                </a:lnTo>
                <a:lnTo>
                  <a:pt x="21462" y="112140"/>
                </a:lnTo>
                <a:lnTo>
                  <a:pt x="23622" y="111506"/>
                </a:lnTo>
                <a:lnTo>
                  <a:pt x="25019" y="110489"/>
                </a:lnTo>
                <a:lnTo>
                  <a:pt x="26543" y="109474"/>
                </a:lnTo>
                <a:lnTo>
                  <a:pt x="27559" y="108076"/>
                </a:lnTo>
                <a:lnTo>
                  <a:pt x="28194" y="106299"/>
                </a:lnTo>
                <a:lnTo>
                  <a:pt x="28956" y="104521"/>
                </a:lnTo>
                <a:lnTo>
                  <a:pt x="29210" y="101600"/>
                </a:lnTo>
                <a:lnTo>
                  <a:pt x="29210" y="97536"/>
                </a:lnTo>
                <a:lnTo>
                  <a:pt x="29210" y="26924"/>
                </a:lnTo>
                <a:lnTo>
                  <a:pt x="29210" y="24511"/>
                </a:lnTo>
                <a:lnTo>
                  <a:pt x="28828" y="22860"/>
                </a:lnTo>
                <a:lnTo>
                  <a:pt x="28067" y="21844"/>
                </a:lnTo>
                <a:lnTo>
                  <a:pt x="27177" y="20700"/>
                </a:lnTo>
                <a:lnTo>
                  <a:pt x="26035" y="20192"/>
                </a:lnTo>
                <a:lnTo>
                  <a:pt x="24384" y="20192"/>
                </a:lnTo>
                <a:lnTo>
                  <a:pt x="22606" y="20192"/>
                </a:lnTo>
                <a:lnTo>
                  <a:pt x="19938" y="21082"/>
                </a:lnTo>
                <a:lnTo>
                  <a:pt x="16510" y="23113"/>
                </a:lnTo>
                <a:lnTo>
                  <a:pt x="13081" y="25019"/>
                </a:lnTo>
                <a:lnTo>
                  <a:pt x="8889" y="27559"/>
                </a:lnTo>
                <a:lnTo>
                  <a:pt x="3810" y="30987"/>
                </a:lnTo>
                <a:lnTo>
                  <a:pt x="0" y="24257"/>
                </a:lnTo>
                <a:lnTo>
                  <a:pt x="4076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491228" y="1088190"/>
            <a:ext cx="44881" cy="631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05325" y="1105788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24891" y="0"/>
                </a:moveTo>
                <a:lnTo>
                  <a:pt x="9651" y="0"/>
                </a:lnTo>
                <a:lnTo>
                  <a:pt x="10033" y="4190"/>
                </a:lnTo>
                <a:lnTo>
                  <a:pt x="10160" y="17272"/>
                </a:lnTo>
                <a:lnTo>
                  <a:pt x="0" y="38862"/>
                </a:lnTo>
                <a:lnTo>
                  <a:pt x="4699" y="44196"/>
                </a:lnTo>
                <a:lnTo>
                  <a:pt x="26035" y="16001"/>
                </a:lnTo>
                <a:lnTo>
                  <a:pt x="26035" y="8000"/>
                </a:lnTo>
                <a:lnTo>
                  <a:pt x="25653" y="4063"/>
                </a:lnTo>
                <a:lnTo>
                  <a:pt x="2489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505325" y="1105788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9651" y="0"/>
                </a:moveTo>
                <a:lnTo>
                  <a:pt x="24891" y="0"/>
                </a:lnTo>
                <a:lnTo>
                  <a:pt x="25653" y="4063"/>
                </a:lnTo>
                <a:lnTo>
                  <a:pt x="26035" y="8000"/>
                </a:lnTo>
                <a:lnTo>
                  <a:pt x="26035" y="11937"/>
                </a:lnTo>
                <a:lnTo>
                  <a:pt x="26035" y="16001"/>
                </a:lnTo>
                <a:lnTo>
                  <a:pt x="17272" y="33147"/>
                </a:lnTo>
                <a:lnTo>
                  <a:pt x="14224" y="36449"/>
                </a:lnTo>
                <a:lnTo>
                  <a:pt x="10033" y="40132"/>
                </a:lnTo>
                <a:lnTo>
                  <a:pt x="4699" y="44196"/>
                </a:lnTo>
                <a:lnTo>
                  <a:pt x="0" y="38862"/>
                </a:lnTo>
                <a:lnTo>
                  <a:pt x="3048" y="36068"/>
                </a:lnTo>
                <a:lnTo>
                  <a:pt x="5079" y="33527"/>
                </a:lnTo>
                <a:lnTo>
                  <a:pt x="10160" y="17272"/>
                </a:lnTo>
                <a:lnTo>
                  <a:pt x="10160" y="12953"/>
                </a:lnTo>
                <a:lnTo>
                  <a:pt x="10160" y="8636"/>
                </a:lnTo>
                <a:lnTo>
                  <a:pt x="10033" y="4190"/>
                </a:lnTo>
                <a:lnTo>
                  <a:pt x="965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564379" y="1022572"/>
            <a:ext cx="113507" cy="10594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77969" y="1041272"/>
            <a:ext cx="95250" cy="86360"/>
          </a:xfrm>
          <a:custGeom>
            <a:avLst/>
            <a:gdLst/>
            <a:ahLst/>
            <a:cxnLst/>
            <a:rect l="l" t="t" r="r" b="b"/>
            <a:pathLst>
              <a:path w="95250" h="86359">
                <a:moveTo>
                  <a:pt x="52577" y="0"/>
                </a:moveTo>
                <a:lnTo>
                  <a:pt x="37210" y="0"/>
                </a:lnTo>
                <a:lnTo>
                  <a:pt x="29336" y="2666"/>
                </a:lnTo>
                <a:lnTo>
                  <a:pt x="3268" y="37040"/>
                </a:lnTo>
                <a:lnTo>
                  <a:pt x="0" y="59436"/>
                </a:lnTo>
                <a:lnTo>
                  <a:pt x="0" y="64262"/>
                </a:lnTo>
                <a:lnTo>
                  <a:pt x="14985" y="86105"/>
                </a:lnTo>
                <a:lnTo>
                  <a:pt x="25272" y="86105"/>
                </a:lnTo>
                <a:lnTo>
                  <a:pt x="22351" y="75691"/>
                </a:lnTo>
                <a:lnTo>
                  <a:pt x="19684" y="74294"/>
                </a:lnTo>
                <a:lnTo>
                  <a:pt x="18033" y="71374"/>
                </a:lnTo>
                <a:lnTo>
                  <a:pt x="16255" y="68579"/>
                </a:lnTo>
                <a:lnTo>
                  <a:pt x="15366" y="64262"/>
                </a:lnTo>
                <a:lnTo>
                  <a:pt x="15366" y="49784"/>
                </a:lnTo>
                <a:lnTo>
                  <a:pt x="16763" y="41528"/>
                </a:lnTo>
                <a:lnTo>
                  <a:pt x="19557" y="33400"/>
                </a:lnTo>
                <a:lnTo>
                  <a:pt x="22225" y="25273"/>
                </a:lnTo>
                <a:lnTo>
                  <a:pt x="25907" y="18796"/>
                </a:lnTo>
                <a:lnTo>
                  <a:pt x="35178" y="9271"/>
                </a:lnTo>
                <a:lnTo>
                  <a:pt x="40131" y="6857"/>
                </a:lnTo>
                <a:lnTo>
                  <a:pt x="62031" y="6857"/>
                </a:lnTo>
                <a:lnTo>
                  <a:pt x="57657" y="2031"/>
                </a:lnTo>
                <a:lnTo>
                  <a:pt x="52577" y="0"/>
                </a:lnTo>
                <a:close/>
              </a:path>
              <a:path w="95250" h="86359">
                <a:moveTo>
                  <a:pt x="66293" y="60832"/>
                </a:moveTo>
                <a:lnTo>
                  <a:pt x="54228" y="60832"/>
                </a:lnTo>
                <a:lnTo>
                  <a:pt x="53847" y="63880"/>
                </a:lnTo>
                <a:lnTo>
                  <a:pt x="53720" y="80390"/>
                </a:lnTo>
                <a:lnTo>
                  <a:pt x="57530" y="86105"/>
                </a:lnTo>
                <a:lnTo>
                  <a:pt x="69087" y="86105"/>
                </a:lnTo>
                <a:lnTo>
                  <a:pt x="72770" y="85089"/>
                </a:lnTo>
                <a:lnTo>
                  <a:pt x="76453" y="83185"/>
                </a:lnTo>
                <a:lnTo>
                  <a:pt x="80009" y="81152"/>
                </a:lnTo>
                <a:lnTo>
                  <a:pt x="84200" y="77597"/>
                </a:lnTo>
                <a:lnTo>
                  <a:pt x="85650" y="76073"/>
                </a:lnTo>
                <a:lnTo>
                  <a:pt x="69850" y="76073"/>
                </a:lnTo>
                <a:lnTo>
                  <a:pt x="68452" y="75184"/>
                </a:lnTo>
                <a:lnTo>
                  <a:pt x="66675" y="71881"/>
                </a:lnTo>
                <a:lnTo>
                  <a:pt x="66293" y="69214"/>
                </a:lnTo>
                <a:lnTo>
                  <a:pt x="66293" y="60832"/>
                </a:lnTo>
                <a:close/>
              </a:path>
              <a:path w="95250" h="86359">
                <a:moveTo>
                  <a:pt x="84073" y="67690"/>
                </a:moveTo>
                <a:lnTo>
                  <a:pt x="73532" y="76073"/>
                </a:lnTo>
                <a:lnTo>
                  <a:pt x="85650" y="76073"/>
                </a:lnTo>
                <a:lnTo>
                  <a:pt x="89153" y="72389"/>
                </a:lnTo>
                <a:lnTo>
                  <a:pt x="84073" y="67690"/>
                </a:lnTo>
                <a:close/>
              </a:path>
              <a:path w="95250" h="86359">
                <a:moveTo>
                  <a:pt x="62031" y="6857"/>
                </a:moveTo>
                <a:lnTo>
                  <a:pt x="49529" y="6857"/>
                </a:lnTo>
                <a:lnTo>
                  <a:pt x="52577" y="8509"/>
                </a:lnTo>
                <a:lnTo>
                  <a:pt x="54482" y="11684"/>
                </a:lnTo>
                <a:lnTo>
                  <a:pt x="56514" y="14859"/>
                </a:lnTo>
                <a:lnTo>
                  <a:pt x="57403" y="19812"/>
                </a:lnTo>
                <a:lnTo>
                  <a:pt x="57363" y="31541"/>
                </a:lnTo>
                <a:lnTo>
                  <a:pt x="41275" y="66928"/>
                </a:lnTo>
                <a:lnTo>
                  <a:pt x="30860" y="75691"/>
                </a:lnTo>
                <a:lnTo>
                  <a:pt x="41395" y="75691"/>
                </a:lnTo>
                <a:lnTo>
                  <a:pt x="44592" y="72389"/>
                </a:lnTo>
                <a:lnTo>
                  <a:pt x="48912" y="67099"/>
                </a:lnTo>
                <a:lnTo>
                  <a:pt x="53339" y="60832"/>
                </a:lnTo>
                <a:lnTo>
                  <a:pt x="66293" y="60832"/>
                </a:lnTo>
                <a:lnTo>
                  <a:pt x="66928" y="52959"/>
                </a:lnTo>
                <a:lnTo>
                  <a:pt x="68452" y="41782"/>
                </a:lnTo>
                <a:lnTo>
                  <a:pt x="75475" y="31541"/>
                </a:lnTo>
                <a:lnTo>
                  <a:pt x="80756" y="24002"/>
                </a:lnTo>
                <a:lnTo>
                  <a:pt x="67436" y="24002"/>
                </a:lnTo>
                <a:lnTo>
                  <a:pt x="67055" y="16128"/>
                </a:lnTo>
                <a:lnTo>
                  <a:pt x="65023" y="10160"/>
                </a:lnTo>
                <a:lnTo>
                  <a:pt x="62031" y="6857"/>
                </a:lnTo>
                <a:close/>
              </a:path>
              <a:path w="95250" h="86359">
                <a:moveTo>
                  <a:pt x="94741" y="1397"/>
                </a:moveTo>
                <a:lnTo>
                  <a:pt x="79628" y="1397"/>
                </a:lnTo>
                <a:lnTo>
                  <a:pt x="68198" y="23875"/>
                </a:lnTo>
                <a:lnTo>
                  <a:pt x="67436" y="24002"/>
                </a:lnTo>
                <a:lnTo>
                  <a:pt x="80756" y="24002"/>
                </a:lnTo>
                <a:lnTo>
                  <a:pt x="82057" y="22145"/>
                </a:lnTo>
                <a:lnTo>
                  <a:pt x="88187" y="13583"/>
                </a:lnTo>
                <a:lnTo>
                  <a:pt x="93852" y="5841"/>
                </a:lnTo>
                <a:lnTo>
                  <a:pt x="94741" y="139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593335" y="1048130"/>
            <a:ext cx="42545" cy="69215"/>
          </a:xfrm>
          <a:custGeom>
            <a:avLst/>
            <a:gdLst/>
            <a:ahLst/>
            <a:cxnLst/>
            <a:rect l="l" t="t" r="r" b="b"/>
            <a:pathLst>
              <a:path w="42545" h="69215">
                <a:moveTo>
                  <a:pt x="30099" y="0"/>
                </a:moveTo>
                <a:lnTo>
                  <a:pt x="24764" y="0"/>
                </a:lnTo>
                <a:lnTo>
                  <a:pt x="19812" y="2413"/>
                </a:lnTo>
                <a:lnTo>
                  <a:pt x="15112" y="7239"/>
                </a:lnTo>
                <a:lnTo>
                  <a:pt x="10540" y="11938"/>
                </a:lnTo>
                <a:lnTo>
                  <a:pt x="6858" y="18415"/>
                </a:lnTo>
                <a:lnTo>
                  <a:pt x="4190" y="26543"/>
                </a:lnTo>
                <a:lnTo>
                  <a:pt x="1397" y="34671"/>
                </a:lnTo>
                <a:lnTo>
                  <a:pt x="0" y="42926"/>
                </a:lnTo>
                <a:lnTo>
                  <a:pt x="0" y="51562"/>
                </a:lnTo>
                <a:lnTo>
                  <a:pt x="0" y="57404"/>
                </a:lnTo>
                <a:lnTo>
                  <a:pt x="888" y="61722"/>
                </a:lnTo>
                <a:lnTo>
                  <a:pt x="2666" y="64516"/>
                </a:lnTo>
                <a:lnTo>
                  <a:pt x="4317" y="67437"/>
                </a:lnTo>
                <a:lnTo>
                  <a:pt x="6985" y="68834"/>
                </a:lnTo>
                <a:lnTo>
                  <a:pt x="10413" y="68834"/>
                </a:lnTo>
                <a:lnTo>
                  <a:pt x="15493" y="68834"/>
                </a:lnTo>
                <a:lnTo>
                  <a:pt x="40639" y="35560"/>
                </a:lnTo>
                <a:lnTo>
                  <a:pt x="42037" y="24257"/>
                </a:lnTo>
                <a:lnTo>
                  <a:pt x="42037" y="19558"/>
                </a:lnTo>
                <a:lnTo>
                  <a:pt x="42037" y="12954"/>
                </a:lnTo>
                <a:lnTo>
                  <a:pt x="41148" y="8001"/>
                </a:lnTo>
                <a:lnTo>
                  <a:pt x="39115" y="4826"/>
                </a:lnTo>
                <a:lnTo>
                  <a:pt x="37211" y="1651"/>
                </a:lnTo>
                <a:lnTo>
                  <a:pt x="34162" y="0"/>
                </a:lnTo>
                <a:lnTo>
                  <a:pt x="3009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577969" y="1041272"/>
            <a:ext cx="95250" cy="86360"/>
          </a:xfrm>
          <a:custGeom>
            <a:avLst/>
            <a:gdLst/>
            <a:ahLst/>
            <a:cxnLst/>
            <a:rect l="l" t="t" r="r" b="b"/>
            <a:pathLst>
              <a:path w="95250" h="86359">
                <a:moveTo>
                  <a:pt x="45973" y="0"/>
                </a:moveTo>
                <a:lnTo>
                  <a:pt x="52577" y="0"/>
                </a:lnTo>
                <a:lnTo>
                  <a:pt x="57657" y="2031"/>
                </a:lnTo>
                <a:lnTo>
                  <a:pt x="61340" y="6096"/>
                </a:lnTo>
                <a:lnTo>
                  <a:pt x="65023" y="10160"/>
                </a:lnTo>
                <a:lnTo>
                  <a:pt x="67055" y="16128"/>
                </a:lnTo>
                <a:lnTo>
                  <a:pt x="67436" y="24002"/>
                </a:lnTo>
                <a:lnTo>
                  <a:pt x="68198" y="23875"/>
                </a:lnTo>
                <a:lnTo>
                  <a:pt x="79628" y="1397"/>
                </a:lnTo>
                <a:lnTo>
                  <a:pt x="94741" y="1397"/>
                </a:lnTo>
                <a:lnTo>
                  <a:pt x="93852" y="5841"/>
                </a:lnTo>
                <a:lnTo>
                  <a:pt x="88187" y="13583"/>
                </a:lnTo>
                <a:lnTo>
                  <a:pt x="82057" y="22145"/>
                </a:lnTo>
                <a:lnTo>
                  <a:pt x="75475" y="31541"/>
                </a:lnTo>
                <a:lnTo>
                  <a:pt x="68452" y="41782"/>
                </a:lnTo>
                <a:lnTo>
                  <a:pt x="66928" y="52959"/>
                </a:lnTo>
                <a:lnTo>
                  <a:pt x="66293" y="60705"/>
                </a:lnTo>
                <a:lnTo>
                  <a:pt x="66293" y="65277"/>
                </a:lnTo>
                <a:lnTo>
                  <a:pt x="66293" y="69214"/>
                </a:lnTo>
                <a:lnTo>
                  <a:pt x="66675" y="71881"/>
                </a:lnTo>
                <a:lnTo>
                  <a:pt x="67563" y="73532"/>
                </a:lnTo>
                <a:lnTo>
                  <a:pt x="68452" y="75184"/>
                </a:lnTo>
                <a:lnTo>
                  <a:pt x="69850" y="76073"/>
                </a:lnTo>
                <a:lnTo>
                  <a:pt x="71881" y="76073"/>
                </a:lnTo>
                <a:lnTo>
                  <a:pt x="73532" y="76073"/>
                </a:lnTo>
                <a:lnTo>
                  <a:pt x="84073" y="67690"/>
                </a:lnTo>
                <a:lnTo>
                  <a:pt x="89153" y="72389"/>
                </a:lnTo>
                <a:lnTo>
                  <a:pt x="69087" y="86105"/>
                </a:lnTo>
                <a:lnTo>
                  <a:pt x="65277" y="86105"/>
                </a:lnTo>
                <a:lnTo>
                  <a:pt x="57530" y="86105"/>
                </a:lnTo>
                <a:lnTo>
                  <a:pt x="53720" y="80390"/>
                </a:lnTo>
                <a:lnTo>
                  <a:pt x="53720" y="69214"/>
                </a:lnTo>
                <a:lnTo>
                  <a:pt x="53720" y="66675"/>
                </a:lnTo>
                <a:lnTo>
                  <a:pt x="53847" y="63880"/>
                </a:lnTo>
                <a:lnTo>
                  <a:pt x="54228" y="60832"/>
                </a:lnTo>
                <a:lnTo>
                  <a:pt x="53339" y="60832"/>
                </a:lnTo>
                <a:lnTo>
                  <a:pt x="25272" y="86105"/>
                </a:lnTo>
                <a:lnTo>
                  <a:pt x="19176" y="86105"/>
                </a:lnTo>
                <a:lnTo>
                  <a:pt x="14985" y="86105"/>
                </a:lnTo>
                <a:lnTo>
                  <a:pt x="2031" y="72643"/>
                </a:lnTo>
                <a:lnTo>
                  <a:pt x="634" y="68706"/>
                </a:lnTo>
                <a:lnTo>
                  <a:pt x="0" y="64262"/>
                </a:lnTo>
                <a:lnTo>
                  <a:pt x="0" y="59436"/>
                </a:lnTo>
                <a:lnTo>
                  <a:pt x="13001" y="17462"/>
                </a:lnTo>
                <a:lnTo>
                  <a:pt x="37210" y="0"/>
                </a:lnTo>
                <a:lnTo>
                  <a:pt x="4597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197351" y="1359408"/>
            <a:ext cx="121158" cy="12115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207766" y="1372488"/>
            <a:ext cx="111379" cy="1113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459479" y="1330452"/>
            <a:ext cx="118080" cy="18059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474339" y="1348866"/>
            <a:ext cx="99060" cy="161925"/>
          </a:xfrm>
          <a:custGeom>
            <a:avLst/>
            <a:gdLst/>
            <a:ahLst/>
            <a:cxnLst/>
            <a:rect l="l" t="t" r="r" b="b"/>
            <a:pathLst>
              <a:path w="99060" h="161925">
                <a:moveTo>
                  <a:pt x="79883" y="0"/>
                </a:moveTo>
                <a:lnTo>
                  <a:pt x="62864" y="0"/>
                </a:lnTo>
                <a:lnTo>
                  <a:pt x="55880" y="1778"/>
                </a:lnTo>
                <a:lnTo>
                  <a:pt x="50037" y="5461"/>
                </a:lnTo>
                <a:lnTo>
                  <a:pt x="44069" y="9144"/>
                </a:lnTo>
                <a:lnTo>
                  <a:pt x="25781" y="46862"/>
                </a:lnTo>
                <a:lnTo>
                  <a:pt x="0" y="161925"/>
                </a:lnTo>
                <a:lnTo>
                  <a:pt x="14224" y="161925"/>
                </a:lnTo>
                <a:lnTo>
                  <a:pt x="23495" y="120650"/>
                </a:lnTo>
                <a:lnTo>
                  <a:pt x="68452" y="120650"/>
                </a:lnTo>
                <a:lnTo>
                  <a:pt x="71224" y="118999"/>
                </a:lnTo>
                <a:lnTo>
                  <a:pt x="42290" y="118999"/>
                </a:lnTo>
                <a:lnTo>
                  <a:pt x="39370" y="118618"/>
                </a:lnTo>
                <a:lnTo>
                  <a:pt x="34798" y="117094"/>
                </a:lnTo>
                <a:lnTo>
                  <a:pt x="33020" y="116205"/>
                </a:lnTo>
                <a:lnTo>
                  <a:pt x="31623" y="115062"/>
                </a:lnTo>
                <a:lnTo>
                  <a:pt x="30099" y="114046"/>
                </a:lnTo>
                <a:lnTo>
                  <a:pt x="29083" y="112903"/>
                </a:lnTo>
                <a:lnTo>
                  <a:pt x="28321" y="111887"/>
                </a:lnTo>
                <a:lnTo>
                  <a:pt x="27686" y="110744"/>
                </a:lnTo>
                <a:lnTo>
                  <a:pt x="27305" y="109347"/>
                </a:lnTo>
                <a:lnTo>
                  <a:pt x="27432" y="105791"/>
                </a:lnTo>
                <a:lnTo>
                  <a:pt x="39497" y="49784"/>
                </a:lnTo>
                <a:lnTo>
                  <a:pt x="56514" y="10413"/>
                </a:lnTo>
                <a:lnTo>
                  <a:pt x="62611" y="6858"/>
                </a:lnTo>
                <a:lnTo>
                  <a:pt x="92685" y="6858"/>
                </a:lnTo>
                <a:lnTo>
                  <a:pt x="91566" y="5969"/>
                </a:lnTo>
                <a:lnTo>
                  <a:pt x="86740" y="1905"/>
                </a:lnTo>
                <a:lnTo>
                  <a:pt x="79883" y="0"/>
                </a:lnTo>
                <a:close/>
              </a:path>
              <a:path w="99060" h="161925">
                <a:moveTo>
                  <a:pt x="68452" y="120650"/>
                </a:moveTo>
                <a:lnTo>
                  <a:pt x="23495" y="120650"/>
                </a:lnTo>
                <a:lnTo>
                  <a:pt x="27559" y="122682"/>
                </a:lnTo>
                <a:lnTo>
                  <a:pt x="31369" y="123952"/>
                </a:lnTo>
                <a:lnTo>
                  <a:pt x="38862" y="125475"/>
                </a:lnTo>
                <a:lnTo>
                  <a:pt x="43180" y="125984"/>
                </a:lnTo>
                <a:lnTo>
                  <a:pt x="55880" y="125984"/>
                </a:lnTo>
                <a:lnTo>
                  <a:pt x="62611" y="124206"/>
                </a:lnTo>
                <a:lnTo>
                  <a:pt x="68452" y="120650"/>
                </a:lnTo>
                <a:close/>
              </a:path>
              <a:path w="99060" h="161925">
                <a:moveTo>
                  <a:pt x="92685" y="6858"/>
                </a:moveTo>
                <a:lnTo>
                  <a:pt x="74802" y="6858"/>
                </a:lnTo>
                <a:lnTo>
                  <a:pt x="78359" y="8128"/>
                </a:lnTo>
                <a:lnTo>
                  <a:pt x="83185" y="13208"/>
                </a:lnTo>
                <a:lnTo>
                  <a:pt x="84327" y="16891"/>
                </a:lnTo>
                <a:lnTo>
                  <a:pt x="84327" y="27686"/>
                </a:lnTo>
                <a:lnTo>
                  <a:pt x="82931" y="33274"/>
                </a:lnTo>
                <a:lnTo>
                  <a:pt x="80010" y="38354"/>
                </a:lnTo>
                <a:lnTo>
                  <a:pt x="77215" y="43434"/>
                </a:lnTo>
                <a:lnTo>
                  <a:pt x="73278" y="47625"/>
                </a:lnTo>
                <a:lnTo>
                  <a:pt x="68199" y="50673"/>
                </a:lnTo>
                <a:lnTo>
                  <a:pt x="63119" y="53848"/>
                </a:lnTo>
                <a:lnTo>
                  <a:pt x="57531" y="55625"/>
                </a:lnTo>
                <a:lnTo>
                  <a:pt x="51181" y="56134"/>
                </a:lnTo>
                <a:lnTo>
                  <a:pt x="50037" y="62230"/>
                </a:lnTo>
                <a:lnTo>
                  <a:pt x="70993" y="77470"/>
                </a:lnTo>
                <a:lnTo>
                  <a:pt x="70993" y="90932"/>
                </a:lnTo>
                <a:lnTo>
                  <a:pt x="58547" y="114681"/>
                </a:lnTo>
                <a:lnTo>
                  <a:pt x="54737" y="117602"/>
                </a:lnTo>
                <a:lnTo>
                  <a:pt x="50419" y="118999"/>
                </a:lnTo>
                <a:lnTo>
                  <a:pt x="71224" y="118999"/>
                </a:lnTo>
                <a:lnTo>
                  <a:pt x="74422" y="117094"/>
                </a:lnTo>
                <a:lnTo>
                  <a:pt x="78866" y="112395"/>
                </a:lnTo>
                <a:lnTo>
                  <a:pt x="84962" y="100457"/>
                </a:lnTo>
                <a:lnTo>
                  <a:pt x="86487" y="93980"/>
                </a:lnTo>
                <a:lnTo>
                  <a:pt x="86487" y="87122"/>
                </a:lnTo>
                <a:lnTo>
                  <a:pt x="85181" y="77981"/>
                </a:lnTo>
                <a:lnTo>
                  <a:pt x="81279" y="70389"/>
                </a:lnTo>
                <a:lnTo>
                  <a:pt x="74806" y="64369"/>
                </a:lnTo>
                <a:lnTo>
                  <a:pt x="65786" y="59944"/>
                </a:lnTo>
                <a:lnTo>
                  <a:pt x="65912" y="59182"/>
                </a:lnTo>
                <a:lnTo>
                  <a:pt x="96774" y="35941"/>
                </a:lnTo>
                <a:lnTo>
                  <a:pt x="98933" y="15494"/>
                </a:lnTo>
                <a:lnTo>
                  <a:pt x="96520" y="9906"/>
                </a:lnTo>
                <a:lnTo>
                  <a:pt x="92685" y="685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501644" y="1355725"/>
            <a:ext cx="57150" cy="112395"/>
          </a:xfrm>
          <a:custGeom>
            <a:avLst/>
            <a:gdLst/>
            <a:ahLst/>
            <a:cxnLst/>
            <a:rect l="l" t="t" r="r" b="b"/>
            <a:pathLst>
              <a:path w="57150" h="112394">
                <a:moveTo>
                  <a:pt x="42671" y="0"/>
                </a:moveTo>
                <a:lnTo>
                  <a:pt x="35305" y="0"/>
                </a:lnTo>
                <a:lnTo>
                  <a:pt x="29209" y="3555"/>
                </a:lnTo>
                <a:lnTo>
                  <a:pt x="12191" y="42925"/>
                </a:lnTo>
                <a:lnTo>
                  <a:pt x="380" y="97536"/>
                </a:lnTo>
                <a:lnTo>
                  <a:pt x="0" y="100075"/>
                </a:lnTo>
                <a:lnTo>
                  <a:pt x="0" y="100964"/>
                </a:lnTo>
                <a:lnTo>
                  <a:pt x="0" y="102488"/>
                </a:lnTo>
                <a:lnTo>
                  <a:pt x="4317" y="108203"/>
                </a:lnTo>
                <a:lnTo>
                  <a:pt x="5714" y="109347"/>
                </a:lnTo>
                <a:lnTo>
                  <a:pt x="7492" y="110236"/>
                </a:lnTo>
                <a:lnTo>
                  <a:pt x="9778" y="110998"/>
                </a:lnTo>
                <a:lnTo>
                  <a:pt x="12064" y="111760"/>
                </a:lnTo>
                <a:lnTo>
                  <a:pt x="14985" y="112140"/>
                </a:lnTo>
                <a:lnTo>
                  <a:pt x="18414" y="112140"/>
                </a:lnTo>
                <a:lnTo>
                  <a:pt x="23113" y="112140"/>
                </a:lnTo>
                <a:lnTo>
                  <a:pt x="27431" y="110744"/>
                </a:lnTo>
                <a:lnTo>
                  <a:pt x="31241" y="107823"/>
                </a:lnTo>
                <a:lnTo>
                  <a:pt x="35178" y="104901"/>
                </a:lnTo>
                <a:lnTo>
                  <a:pt x="38100" y="100837"/>
                </a:lnTo>
                <a:lnTo>
                  <a:pt x="40385" y="95503"/>
                </a:lnTo>
                <a:lnTo>
                  <a:pt x="42544" y="90170"/>
                </a:lnTo>
                <a:lnTo>
                  <a:pt x="43687" y="84074"/>
                </a:lnTo>
                <a:lnTo>
                  <a:pt x="43687" y="77215"/>
                </a:lnTo>
                <a:lnTo>
                  <a:pt x="43687" y="70612"/>
                </a:lnTo>
                <a:lnTo>
                  <a:pt x="22732" y="55372"/>
                </a:lnTo>
                <a:lnTo>
                  <a:pt x="23875" y="49275"/>
                </a:lnTo>
                <a:lnTo>
                  <a:pt x="30225" y="48767"/>
                </a:lnTo>
                <a:lnTo>
                  <a:pt x="35813" y="46989"/>
                </a:lnTo>
                <a:lnTo>
                  <a:pt x="40893" y="43814"/>
                </a:lnTo>
                <a:lnTo>
                  <a:pt x="45973" y="40766"/>
                </a:lnTo>
                <a:lnTo>
                  <a:pt x="49910" y="36575"/>
                </a:lnTo>
                <a:lnTo>
                  <a:pt x="52704" y="31496"/>
                </a:lnTo>
                <a:lnTo>
                  <a:pt x="55625" y="26415"/>
                </a:lnTo>
                <a:lnTo>
                  <a:pt x="57022" y="20827"/>
                </a:lnTo>
                <a:lnTo>
                  <a:pt x="57022" y="14859"/>
                </a:lnTo>
                <a:lnTo>
                  <a:pt x="57022" y="10033"/>
                </a:lnTo>
                <a:lnTo>
                  <a:pt x="55879" y="6350"/>
                </a:lnTo>
                <a:lnTo>
                  <a:pt x="53466" y="3810"/>
                </a:lnTo>
                <a:lnTo>
                  <a:pt x="51053" y="1270"/>
                </a:lnTo>
                <a:lnTo>
                  <a:pt x="47497" y="0"/>
                </a:lnTo>
                <a:lnTo>
                  <a:pt x="426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474339" y="1348866"/>
            <a:ext cx="99060" cy="161925"/>
          </a:xfrm>
          <a:custGeom>
            <a:avLst/>
            <a:gdLst/>
            <a:ahLst/>
            <a:cxnLst/>
            <a:rect l="l" t="t" r="r" b="b"/>
            <a:pathLst>
              <a:path w="99060" h="161925">
                <a:moveTo>
                  <a:pt x="70865" y="0"/>
                </a:moveTo>
                <a:lnTo>
                  <a:pt x="79883" y="0"/>
                </a:lnTo>
                <a:lnTo>
                  <a:pt x="86740" y="1905"/>
                </a:lnTo>
                <a:lnTo>
                  <a:pt x="91566" y="5969"/>
                </a:lnTo>
                <a:lnTo>
                  <a:pt x="96520" y="9906"/>
                </a:lnTo>
                <a:lnTo>
                  <a:pt x="98933" y="15494"/>
                </a:lnTo>
                <a:lnTo>
                  <a:pt x="98933" y="22860"/>
                </a:lnTo>
                <a:lnTo>
                  <a:pt x="98933" y="25781"/>
                </a:lnTo>
                <a:lnTo>
                  <a:pt x="72389" y="57150"/>
                </a:lnTo>
                <a:lnTo>
                  <a:pt x="65912" y="59182"/>
                </a:lnTo>
                <a:lnTo>
                  <a:pt x="65786" y="59944"/>
                </a:lnTo>
                <a:lnTo>
                  <a:pt x="74806" y="64369"/>
                </a:lnTo>
                <a:lnTo>
                  <a:pt x="81279" y="70389"/>
                </a:lnTo>
                <a:lnTo>
                  <a:pt x="85181" y="77981"/>
                </a:lnTo>
                <a:lnTo>
                  <a:pt x="86487" y="87122"/>
                </a:lnTo>
                <a:lnTo>
                  <a:pt x="86487" y="93980"/>
                </a:lnTo>
                <a:lnTo>
                  <a:pt x="84962" y="100457"/>
                </a:lnTo>
                <a:lnTo>
                  <a:pt x="81914" y="106425"/>
                </a:lnTo>
                <a:lnTo>
                  <a:pt x="78866" y="112395"/>
                </a:lnTo>
                <a:lnTo>
                  <a:pt x="74422" y="117094"/>
                </a:lnTo>
                <a:lnTo>
                  <a:pt x="68452" y="120650"/>
                </a:lnTo>
                <a:lnTo>
                  <a:pt x="62611" y="124206"/>
                </a:lnTo>
                <a:lnTo>
                  <a:pt x="55880" y="125984"/>
                </a:lnTo>
                <a:lnTo>
                  <a:pt x="48133" y="125984"/>
                </a:lnTo>
                <a:lnTo>
                  <a:pt x="43180" y="125984"/>
                </a:lnTo>
                <a:lnTo>
                  <a:pt x="38862" y="125475"/>
                </a:lnTo>
                <a:lnTo>
                  <a:pt x="35178" y="124713"/>
                </a:lnTo>
                <a:lnTo>
                  <a:pt x="31369" y="123952"/>
                </a:lnTo>
                <a:lnTo>
                  <a:pt x="27559" y="122682"/>
                </a:lnTo>
                <a:lnTo>
                  <a:pt x="23495" y="120650"/>
                </a:lnTo>
                <a:lnTo>
                  <a:pt x="14224" y="161925"/>
                </a:lnTo>
                <a:lnTo>
                  <a:pt x="0" y="161925"/>
                </a:lnTo>
                <a:lnTo>
                  <a:pt x="25781" y="46862"/>
                </a:lnTo>
                <a:lnTo>
                  <a:pt x="44069" y="9144"/>
                </a:lnTo>
                <a:lnTo>
                  <a:pt x="50037" y="5461"/>
                </a:lnTo>
                <a:lnTo>
                  <a:pt x="55880" y="1778"/>
                </a:lnTo>
                <a:lnTo>
                  <a:pt x="62864" y="0"/>
                </a:lnTo>
                <a:lnTo>
                  <a:pt x="708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563111" y="1405096"/>
            <a:ext cx="86065" cy="10594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577971" y="1423669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10" h="87630">
                <a:moveTo>
                  <a:pt x="39648" y="54609"/>
                </a:moveTo>
                <a:lnTo>
                  <a:pt x="24891" y="54609"/>
                </a:lnTo>
                <a:lnTo>
                  <a:pt x="25526" y="54737"/>
                </a:lnTo>
                <a:lnTo>
                  <a:pt x="26162" y="54737"/>
                </a:lnTo>
                <a:lnTo>
                  <a:pt x="26669" y="54990"/>
                </a:lnTo>
                <a:lnTo>
                  <a:pt x="27050" y="55244"/>
                </a:lnTo>
                <a:lnTo>
                  <a:pt x="27558" y="55625"/>
                </a:lnTo>
                <a:lnTo>
                  <a:pt x="27812" y="56006"/>
                </a:lnTo>
                <a:lnTo>
                  <a:pt x="28066" y="56641"/>
                </a:lnTo>
                <a:lnTo>
                  <a:pt x="28448" y="57276"/>
                </a:lnTo>
                <a:lnTo>
                  <a:pt x="28701" y="58038"/>
                </a:lnTo>
                <a:lnTo>
                  <a:pt x="28955" y="59054"/>
                </a:lnTo>
                <a:lnTo>
                  <a:pt x="31368" y="67309"/>
                </a:lnTo>
                <a:lnTo>
                  <a:pt x="43306" y="87502"/>
                </a:lnTo>
                <a:lnTo>
                  <a:pt x="47498" y="87502"/>
                </a:lnTo>
                <a:lnTo>
                  <a:pt x="48894" y="87249"/>
                </a:lnTo>
                <a:lnTo>
                  <a:pt x="50418" y="86740"/>
                </a:lnTo>
                <a:lnTo>
                  <a:pt x="51815" y="86359"/>
                </a:lnTo>
                <a:lnTo>
                  <a:pt x="59689" y="81025"/>
                </a:lnTo>
                <a:lnTo>
                  <a:pt x="61340" y="79628"/>
                </a:lnTo>
                <a:lnTo>
                  <a:pt x="62021" y="78993"/>
                </a:lnTo>
                <a:lnTo>
                  <a:pt x="50037" y="78993"/>
                </a:lnTo>
                <a:lnTo>
                  <a:pt x="49402" y="78739"/>
                </a:lnTo>
                <a:lnTo>
                  <a:pt x="45719" y="73659"/>
                </a:lnTo>
                <a:lnTo>
                  <a:pt x="45212" y="72389"/>
                </a:lnTo>
                <a:lnTo>
                  <a:pt x="44830" y="70865"/>
                </a:lnTo>
                <a:lnTo>
                  <a:pt x="44323" y="69214"/>
                </a:lnTo>
                <a:lnTo>
                  <a:pt x="43179" y="65912"/>
                </a:lnTo>
                <a:lnTo>
                  <a:pt x="40131" y="56006"/>
                </a:lnTo>
                <a:lnTo>
                  <a:pt x="39648" y="54609"/>
                </a:lnTo>
                <a:close/>
              </a:path>
              <a:path w="67310" h="87630">
                <a:moveTo>
                  <a:pt x="31368" y="0"/>
                </a:moveTo>
                <a:lnTo>
                  <a:pt x="26796" y="0"/>
                </a:lnTo>
                <a:lnTo>
                  <a:pt x="9398" y="762"/>
                </a:lnTo>
                <a:lnTo>
                  <a:pt x="8381" y="5079"/>
                </a:lnTo>
                <a:lnTo>
                  <a:pt x="10032" y="5079"/>
                </a:lnTo>
                <a:lnTo>
                  <a:pt x="11302" y="5206"/>
                </a:lnTo>
                <a:lnTo>
                  <a:pt x="16255" y="7619"/>
                </a:lnTo>
                <a:lnTo>
                  <a:pt x="16509" y="8127"/>
                </a:lnTo>
                <a:lnTo>
                  <a:pt x="16637" y="8889"/>
                </a:lnTo>
                <a:lnTo>
                  <a:pt x="16637" y="10667"/>
                </a:lnTo>
                <a:lnTo>
                  <a:pt x="16382" y="13080"/>
                </a:lnTo>
                <a:lnTo>
                  <a:pt x="15748" y="16128"/>
                </a:lnTo>
                <a:lnTo>
                  <a:pt x="0" y="86359"/>
                </a:lnTo>
                <a:lnTo>
                  <a:pt x="12064" y="86359"/>
                </a:lnTo>
                <a:lnTo>
                  <a:pt x="19050" y="54609"/>
                </a:lnTo>
                <a:lnTo>
                  <a:pt x="39648" y="54609"/>
                </a:lnTo>
                <a:lnTo>
                  <a:pt x="38988" y="52704"/>
                </a:lnTo>
                <a:lnTo>
                  <a:pt x="37973" y="49529"/>
                </a:lnTo>
                <a:lnTo>
                  <a:pt x="38517" y="49149"/>
                </a:lnTo>
                <a:lnTo>
                  <a:pt x="20192" y="49149"/>
                </a:lnTo>
                <a:lnTo>
                  <a:pt x="31368" y="0"/>
                </a:lnTo>
                <a:close/>
              </a:path>
              <a:path w="67310" h="87630">
                <a:moveTo>
                  <a:pt x="60959" y="71754"/>
                </a:moveTo>
                <a:lnTo>
                  <a:pt x="59689" y="73151"/>
                </a:lnTo>
                <a:lnTo>
                  <a:pt x="57530" y="75310"/>
                </a:lnTo>
                <a:lnTo>
                  <a:pt x="55625" y="76962"/>
                </a:lnTo>
                <a:lnTo>
                  <a:pt x="54863" y="77469"/>
                </a:lnTo>
                <a:lnTo>
                  <a:pt x="54101" y="78104"/>
                </a:lnTo>
                <a:lnTo>
                  <a:pt x="53339" y="78485"/>
                </a:lnTo>
                <a:lnTo>
                  <a:pt x="52704" y="78612"/>
                </a:lnTo>
                <a:lnTo>
                  <a:pt x="52069" y="78866"/>
                </a:lnTo>
                <a:lnTo>
                  <a:pt x="51562" y="78993"/>
                </a:lnTo>
                <a:lnTo>
                  <a:pt x="62021" y="78993"/>
                </a:lnTo>
                <a:lnTo>
                  <a:pt x="63245" y="77850"/>
                </a:lnTo>
                <a:lnTo>
                  <a:pt x="65277" y="75818"/>
                </a:lnTo>
                <a:lnTo>
                  <a:pt x="60959" y="71754"/>
                </a:lnTo>
                <a:close/>
              </a:path>
              <a:path w="67310" h="87630">
                <a:moveTo>
                  <a:pt x="65531" y="23113"/>
                </a:moveTo>
                <a:lnTo>
                  <a:pt x="42671" y="23113"/>
                </a:lnTo>
                <a:lnTo>
                  <a:pt x="41909" y="27050"/>
                </a:lnTo>
                <a:lnTo>
                  <a:pt x="43687" y="27304"/>
                </a:lnTo>
                <a:lnTo>
                  <a:pt x="44957" y="27685"/>
                </a:lnTo>
                <a:lnTo>
                  <a:pt x="45592" y="28320"/>
                </a:lnTo>
                <a:lnTo>
                  <a:pt x="46354" y="28955"/>
                </a:lnTo>
                <a:lnTo>
                  <a:pt x="46608" y="29844"/>
                </a:lnTo>
                <a:lnTo>
                  <a:pt x="46608" y="31622"/>
                </a:lnTo>
                <a:lnTo>
                  <a:pt x="46227" y="32765"/>
                </a:lnTo>
                <a:lnTo>
                  <a:pt x="45465" y="33908"/>
                </a:lnTo>
                <a:lnTo>
                  <a:pt x="44703" y="35178"/>
                </a:lnTo>
                <a:lnTo>
                  <a:pt x="27177" y="48132"/>
                </a:lnTo>
                <a:lnTo>
                  <a:pt x="25273" y="48894"/>
                </a:lnTo>
                <a:lnTo>
                  <a:pt x="23621" y="49149"/>
                </a:lnTo>
                <a:lnTo>
                  <a:pt x="38517" y="49149"/>
                </a:lnTo>
                <a:lnTo>
                  <a:pt x="40512" y="47751"/>
                </a:lnTo>
                <a:lnTo>
                  <a:pt x="42925" y="45974"/>
                </a:lnTo>
                <a:lnTo>
                  <a:pt x="47498" y="42417"/>
                </a:lnTo>
                <a:lnTo>
                  <a:pt x="49911" y="40639"/>
                </a:lnTo>
                <a:lnTo>
                  <a:pt x="52196" y="38862"/>
                </a:lnTo>
                <a:lnTo>
                  <a:pt x="54609" y="37083"/>
                </a:lnTo>
                <a:lnTo>
                  <a:pt x="61849" y="31368"/>
                </a:lnTo>
                <a:lnTo>
                  <a:pt x="67055" y="26924"/>
                </a:lnTo>
                <a:lnTo>
                  <a:pt x="65531" y="2311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577971" y="1423669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10" h="87630">
                <a:moveTo>
                  <a:pt x="26796" y="0"/>
                </a:moveTo>
                <a:lnTo>
                  <a:pt x="31368" y="0"/>
                </a:lnTo>
                <a:lnTo>
                  <a:pt x="20192" y="49149"/>
                </a:lnTo>
                <a:lnTo>
                  <a:pt x="21970" y="49149"/>
                </a:lnTo>
                <a:lnTo>
                  <a:pt x="23621" y="49149"/>
                </a:lnTo>
                <a:lnTo>
                  <a:pt x="25273" y="48894"/>
                </a:lnTo>
                <a:lnTo>
                  <a:pt x="27177" y="48132"/>
                </a:lnTo>
                <a:lnTo>
                  <a:pt x="28955" y="47497"/>
                </a:lnTo>
                <a:lnTo>
                  <a:pt x="37973" y="41909"/>
                </a:lnTo>
                <a:lnTo>
                  <a:pt x="39624" y="40512"/>
                </a:lnTo>
                <a:lnTo>
                  <a:pt x="41148" y="39242"/>
                </a:lnTo>
                <a:lnTo>
                  <a:pt x="42417" y="37845"/>
                </a:lnTo>
                <a:lnTo>
                  <a:pt x="43687" y="36449"/>
                </a:lnTo>
                <a:lnTo>
                  <a:pt x="44703" y="35178"/>
                </a:lnTo>
                <a:lnTo>
                  <a:pt x="45465" y="33908"/>
                </a:lnTo>
                <a:lnTo>
                  <a:pt x="46227" y="32765"/>
                </a:lnTo>
                <a:lnTo>
                  <a:pt x="46608" y="31622"/>
                </a:lnTo>
                <a:lnTo>
                  <a:pt x="46608" y="30860"/>
                </a:lnTo>
                <a:lnTo>
                  <a:pt x="46608" y="29844"/>
                </a:lnTo>
                <a:lnTo>
                  <a:pt x="46354" y="28955"/>
                </a:lnTo>
                <a:lnTo>
                  <a:pt x="45592" y="28320"/>
                </a:lnTo>
                <a:lnTo>
                  <a:pt x="44957" y="27685"/>
                </a:lnTo>
                <a:lnTo>
                  <a:pt x="43687" y="27304"/>
                </a:lnTo>
                <a:lnTo>
                  <a:pt x="41909" y="27050"/>
                </a:lnTo>
                <a:lnTo>
                  <a:pt x="42671" y="23113"/>
                </a:lnTo>
                <a:lnTo>
                  <a:pt x="65531" y="23113"/>
                </a:lnTo>
                <a:lnTo>
                  <a:pt x="67055" y="26924"/>
                </a:lnTo>
                <a:lnTo>
                  <a:pt x="52196" y="38862"/>
                </a:lnTo>
                <a:lnTo>
                  <a:pt x="49911" y="40639"/>
                </a:lnTo>
                <a:lnTo>
                  <a:pt x="47498" y="42417"/>
                </a:lnTo>
                <a:lnTo>
                  <a:pt x="45212" y="44195"/>
                </a:lnTo>
                <a:lnTo>
                  <a:pt x="42925" y="45974"/>
                </a:lnTo>
                <a:lnTo>
                  <a:pt x="40512" y="47751"/>
                </a:lnTo>
                <a:lnTo>
                  <a:pt x="37973" y="49529"/>
                </a:lnTo>
                <a:lnTo>
                  <a:pt x="38988" y="52704"/>
                </a:lnTo>
                <a:lnTo>
                  <a:pt x="40131" y="56006"/>
                </a:lnTo>
                <a:lnTo>
                  <a:pt x="41148" y="59308"/>
                </a:lnTo>
                <a:lnTo>
                  <a:pt x="42163" y="62610"/>
                </a:lnTo>
                <a:lnTo>
                  <a:pt x="43179" y="65912"/>
                </a:lnTo>
                <a:lnTo>
                  <a:pt x="44323" y="69214"/>
                </a:lnTo>
                <a:lnTo>
                  <a:pt x="44830" y="70865"/>
                </a:lnTo>
                <a:lnTo>
                  <a:pt x="45212" y="72389"/>
                </a:lnTo>
                <a:lnTo>
                  <a:pt x="45719" y="73659"/>
                </a:lnTo>
                <a:lnTo>
                  <a:pt x="48767" y="78358"/>
                </a:lnTo>
                <a:lnTo>
                  <a:pt x="49402" y="78739"/>
                </a:lnTo>
                <a:lnTo>
                  <a:pt x="50037" y="78993"/>
                </a:lnTo>
                <a:lnTo>
                  <a:pt x="50926" y="78993"/>
                </a:lnTo>
                <a:lnTo>
                  <a:pt x="51562" y="78993"/>
                </a:lnTo>
                <a:lnTo>
                  <a:pt x="52069" y="78866"/>
                </a:lnTo>
                <a:lnTo>
                  <a:pt x="52704" y="78612"/>
                </a:lnTo>
                <a:lnTo>
                  <a:pt x="53339" y="78485"/>
                </a:lnTo>
                <a:lnTo>
                  <a:pt x="54101" y="78104"/>
                </a:lnTo>
                <a:lnTo>
                  <a:pt x="54863" y="77469"/>
                </a:lnTo>
                <a:lnTo>
                  <a:pt x="55625" y="76962"/>
                </a:lnTo>
                <a:lnTo>
                  <a:pt x="56514" y="76200"/>
                </a:lnTo>
                <a:lnTo>
                  <a:pt x="57530" y="75310"/>
                </a:lnTo>
                <a:lnTo>
                  <a:pt x="58546" y="74294"/>
                </a:lnTo>
                <a:lnTo>
                  <a:pt x="59689" y="73151"/>
                </a:lnTo>
                <a:lnTo>
                  <a:pt x="60959" y="71754"/>
                </a:lnTo>
                <a:lnTo>
                  <a:pt x="65277" y="75818"/>
                </a:lnTo>
                <a:lnTo>
                  <a:pt x="63245" y="77850"/>
                </a:lnTo>
                <a:lnTo>
                  <a:pt x="61340" y="79628"/>
                </a:lnTo>
                <a:lnTo>
                  <a:pt x="59689" y="81025"/>
                </a:lnTo>
                <a:lnTo>
                  <a:pt x="58038" y="82550"/>
                </a:lnTo>
                <a:lnTo>
                  <a:pt x="50418" y="86740"/>
                </a:lnTo>
                <a:lnTo>
                  <a:pt x="48894" y="87249"/>
                </a:lnTo>
                <a:lnTo>
                  <a:pt x="47498" y="87502"/>
                </a:lnTo>
                <a:lnTo>
                  <a:pt x="45974" y="87502"/>
                </a:lnTo>
                <a:lnTo>
                  <a:pt x="43306" y="87502"/>
                </a:lnTo>
                <a:lnTo>
                  <a:pt x="31368" y="67309"/>
                </a:lnTo>
                <a:lnTo>
                  <a:pt x="30225" y="63372"/>
                </a:lnTo>
                <a:lnTo>
                  <a:pt x="28955" y="59054"/>
                </a:lnTo>
                <a:lnTo>
                  <a:pt x="28701" y="58038"/>
                </a:lnTo>
                <a:lnTo>
                  <a:pt x="28448" y="57276"/>
                </a:lnTo>
                <a:lnTo>
                  <a:pt x="28066" y="56641"/>
                </a:lnTo>
                <a:lnTo>
                  <a:pt x="27812" y="56006"/>
                </a:lnTo>
                <a:lnTo>
                  <a:pt x="27558" y="55625"/>
                </a:lnTo>
                <a:lnTo>
                  <a:pt x="27050" y="55244"/>
                </a:lnTo>
                <a:lnTo>
                  <a:pt x="26669" y="54990"/>
                </a:lnTo>
                <a:lnTo>
                  <a:pt x="26162" y="54737"/>
                </a:lnTo>
                <a:lnTo>
                  <a:pt x="25526" y="54737"/>
                </a:lnTo>
                <a:lnTo>
                  <a:pt x="24891" y="54609"/>
                </a:lnTo>
                <a:lnTo>
                  <a:pt x="24129" y="54609"/>
                </a:lnTo>
                <a:lnTo>
                  <a:pt x="23113" y="54609"/>
                </a:lnTo>
                <a:lnTo>
                  <a:pt x="19050" y="54609"/>
                </a:lnTo>
                <a:lnTo>
                  <a:pt x="12064" y="86359"/>
                </a:lnTo>
                <a:lnTo>
                  <a:pt x="0" y="86359"/>
                </a:lnTo>
                <a:lnTo>
                  <a:pt x="15239" y="18414"/>
                </a:lnTo>
                <a:lnTo>
                  <a:pt x="15748" y="16128"/>
                </a:lnTo>
                <a:lnTo>
                  <a:pt x="16128" y="14350"/>
                </a:lnTo>
                <a:lnTo>
                  <a:pt x="16382" y="13080"/>
                </a:lnTo>
                <a:lnTo>
                  <a:pt x="16509" y="11810"/>
                </a:lnTo>
                <a:lnTo>
                  <a:pt x="16637" y="10667"/>
                </a:lnTo>
                <a:lnTo>
                  <a:pt x="16637" y="9651"/>
                </a:lnTo>
                <a:lnTo>
                  <a:pt x="16637" y="8889"/>
                </a:lnTo>
                <a:lnTo>
                  <a:pt x="16509" y="8127"/>
                </a:lnTo>
                <a:lnTo>
                  <a:pt x="16255" y="7619"/>
                </a:lnTo>
                <a:lnTo>
                  <a:pt x="16001" y="6984"/>
                </a:lnTo>
                <a:lnTo>
                  <a:pt x="15493" y="6476"/>
                </a:lnTo>
                <a:lnTo>
                  <a:pt x="14858" y="6095"/>
                </a:lnTo>
                <a:lnTo>
                  <a:pt x="14224" y="5714"/>
                </a:lnTo>
                <a:lnTo>
                  <a:pt x="13462" y="5460"/>
                </a:lnTo>
                <a:lnTo>
                  <a:pt x="12318" y="5333"/>
                </a:lnTo>
                <a:lnTo>
                  <a:pt x="11302" y="5206"/>
                </a:lnTo>
                <a:lnTo>
                  <a:pt x="10032" y="5079"/>
                </a:lnTo>
                <a:lnTo>
                  <a:pt x="8381" y="5079"/>
                </a:lnTo>
                <a:lnTo>
                  <a:pt x="9398" y="762"/>
                </a:lnTo>
                <a:lnTo>
                  <a:pt x="2679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706367" y="1380744"/>
            <a:ext cx="125729" cy="6629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720719" y="1434719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5">
                <a:moveTo>
                  <a:pt x="0" y="11556"/>
                </a:moveTo>
                <a:lnTo>
                  <a:pt x="107314" y="11556"/>
                </a:lnTo>
                <a:lnTo>
                  <a:pt x="107314" y="0"/>
                </a:lnTo>
                <a:lnTo>
                  <a:pt x="0" y="0"/>
                </a:lnTo>
                <a:lnTo>
                  <a:pt x="0" y="1155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720719" y="1398650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5">
                <a:moveTo>
                  <a:pt x="0" y="11557"/>
                </a:moveTo>
                <a:lnTo>
                  <a:pt x="107314" y="11557"/>
                </a:lnTo>
                <a:lnTo>
                  <a:pt x="107314" y="0"/>
                </a:lnTo>
                <a:lnTo>
                  <a:pt x="0" y="0"/>
                </a:lnTo>
                <a:lnTo>
                  <a:pt x="0" y="1155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716146" y="1430147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5">
                <a:moveTo>
                  <a:pt x="0" y="20700"/>
                </a:moveTo>
                <a:lnTo>
                  <a:pt x="116459" y="20700"/>
                </a:lnTo>
                <a:lnTo>
                  <a:pt x="116459" y="0"/>
                </a:lnTo>
                <a:lnTo>
                  <a:pt x="0" y="0"/>
                </a:lnTo>
                <a:lnTo>
                  <a:pt x="0" y="20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716146" y="1394078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5">
                <a:moveTo>
                  <a:pt x="0" y="20701"/>
                </a:moveTo>
                <a:lnTo>
                  <a:pt x="116459" y="20701"/>
                </a:lnTo>
                <a:lnTo>
                  <a:pt x="116459" y="0"/>
                </a:lnTo>
                <a:lnTo>
                  <a:pt x="0" y="0"/>
                </a:lnTo>
                <a:lnTo>
                  <a:pt x="0" y="2070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81628" y="1370044"/>
            <a:ext cx="107823" cy="10937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979164" y="1405096"/>
            <a:ext cx="86065" cy="10594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994022" y="1423669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10" h="87630">
                <a:moveTo>
                  <a:pt x="39648" y="54609"/>
                </a:moveTo>
                <a:lnTo>
                  <a:pt x="24891" y="54609"/>
                </a:lnTo>
                <a:lnTo>
                  <a:pt x="25526" y="54737"/>
                </a:lnTo>
                <a:lnTo>
                  <a:pt x="26162" y="54737"/>
                </a:lnTo>
                <a:lnTo>
                  <a:pt x="26669" y="54990"/>
                </a:lnTo>
                <a:lnTo>
                  <a:pt x="27050" y="55244"/>
                </a:lnTo>
                <a:lnTo>
                  <a:pt x="27559" y="55625"/>
                </a:lnTo>
                <a:lnTo>
                  <a:pt x="27812" y="56006"/>
                </a:lnTo>
                <a:lnTo>
                  <a:pt x="28066" y="56641"/>
                </a:lnTo>
                <a:lnTo>
                  <a:pt x="28448" y="57276"/>
                </a:lnTo>
                <a:lnTo>
                  <a:pt x="28701" y="58038"/>
                </a:lnTo>
                <a:lnTo>
                  <a:pt x="28955" y="59054"/>
                </a:lnTo>
                <a:lnTo>
                  <a:pt x="31368" y="67309"/>
                </a:lnTo>
                <a:lnTo>
                  <a:pt x="43306" y="87502"/>
                </a:lnTo>
                <a:lnTo>
                  <a:pt x="47498" y="87502"/>
                </a:lnTo>
                <a:lnTo>
                  <a:pt x="48894" y="87249"/>
                </a:lnTo>
                <a:lnTo>
                  <a:pt x="50418" y="86740"/>
                </a:lnTo>
                <a:lnTo>
                  <a:pt x="51815" y="86359"/>
                </a:lnTo>
                <a:lnTo>
                  <a:pt x="59689" y="81025"/>
                </a:lnTo>
                <a:lnTo>
                  <a:pt x="61340" y="79628"/>
                </a:lnTo>
                <a:lnTo>
                  <a:pt x="62021" y="78993"/>
                </a:lnTo>
                <a:lnTo>
                  <a:pt x="50037" y="78993"/>
                </a:lnTo>
                <a:lnTo>
                  <a:pt x="49402" y="78739"/>
                </a:lnTo>
                <a:lnTo>
                  <a:pt x="45719" y="73659"/>
                </a:lnTo>
                <a:lnTo>
                  <a:pt x="45212" y="72389"/>
                </a:lnTo>
                <a:lnTo>
                  <a:pt x="44830" y="70865"/>
                </a:lnTo>
                <a:lnTo>
                  <a:pt x="44323" y="69214"/>
                </a:lnTo>
                <a:lnTo>
                  <a:pt x="43179" y="65912"/>
                </a:lnTo>
                <a:lnTo>
                  <a:pt x="40131" y="56006"/>
                </a:lnTo>
                <a:lnTo>
                  <a:pt x="39648" y="54609"/>
                </a:lnTo>
                <a:close/>
              </a:path>
              <a:path w="67310" h="87630">
                <a:moveTo>
                  <a:pt x="31368" y="0"/>
                </a:moveTo>
                <a:lnTo>
                  <a:pt x="26797" y="0"/>
                </a:lnTo>
                <a:lnTo>
                  <a:pt x="9398" y="762"/>
                </a:lnTo>
                <a:lnTo>
                  <a:pt x="8381" y="5079"/>
                </a:lnTo>
                <a:lnTo>
                  <a:pt x="10032" y="5079"/>
                </a:lnTo>
                <a:lnTo>
                  <a:pt x="11302" y="5206"/>
                </a:lnTo>
                <a:lnTo>
                  <a:pt x="16255" y="7619"/>
                </a:lnTo>
                <a:lnTo>
                  <a:pt x="16510" y="8127"/>
                </a:lnTo>
                <a:lnTo>
                  <a:pt x="16637" y="10667"/>
                </a:lnTo>
                <a:lnTo>
                  <a:pt x="16382" y="13080"/>
                </a:lnTo>
                <a:lnTo>
                  <a:pt x="15748" y="16128"/>
                </a:lnTo>
                <a:lnTo>
                  <a:pt x="0" y="86359"/>
                </a:lnTo>
                <a:lnTo>
                  <a:pt x="12064" y="86359"/>
                </a:lnTo>
                <a:lnTo>
                  <a:pt x="19050" y="54609"/>
                </a:lnTo>
                <a:lnTo>
                  <a:pt x="39648" y="54609"/>
                </a:lnTo>
                <a:lnTo>
                  <a:pt x="38988" y="52704"/>
                </a:lnTo>
                <a:lnTo>
                  <a:pt x="37973" y="49529"/>
                </a:lnTo>
                <a:lnTo>
                  <a:pt x="38517" y="49149"/>
                </a:lnTo>
                <a:lnTo>
                  <a:pt x="20192" y="49149"/>
                </a:lnTo>
                <a:lnTo>
                  <a:pt x="31368" y="0"/>
                </a:lnTo>
                <a:close/>
              </a:path>
              <a:path w="67310" h="87630">
                <a:moveTo>
                  <a:pt x="60960" y="71754"/>
                </a:moveTo>
                <a:lnTo>
                  <a:pt x="59689" y="73151"/>
                </a:lnTo>
                <a:lnTo>
                  <a:pt x="57530" y="75310"/>
                </a:lnTo>
                <a:lnTo>
                  <a:pt x="55625" y="76962"/>
                </a:lnTo>
                <a:lnTo>
                  <a:pt x="54863" y="77469"/>
                </a:lnTo>
                <a:lnTo>
                  <a:pt x="54101" y="78104"/>
                </a:lnTo>
                <a:lnTo>
                  <a:pt x="53339" y="78485"/>
                </a:lnTo>
                <a:lnTo>
                  <a:pt x="52704" y="78612"/>
                </a:lnTo>
                <a:lnTo>
                  <a:pt x="52069" y="78866"/>
                </a:lnTo>
                <a:lnTo>
                  <a:pt x="51562" y="78993"/>
                </a:lnTo>
                <a:lnTo>
                  <a:pt x="62021" y="78993"/>
                </a:lnTo>
                <a:lnTo>
                  <a:pt x="63246" y="77850"/>
                </a:lnTo>
                <a:lnTo>
                  <a:pt x="65277" y="75818"/>
                </a:lnTo>
                <a:lnTo>
                  <a:pt x="60960" y="71754"/>
                </a:lnTo>
                <a:close/>
              </a:path>
              <a:path w="67310" h="87630">
                <a:moveTo>
                  <a:pt x="65531" y="23113"/>
                </a:moveTo>
                <a:lnTo>
                  <a:pt x="42672" y="23113"/>
                </a:lnTo>
                <a:lnTo>
                  <a:pt x="41910" y="27050"/>
                </a:lnTo>
                <a:lnTo>
                  <a:pt x="43687" y="27304"/>
                </a:lnTo>
                <a:lnTo>
                  <a:pt x="44957" y="27685"/>
                </a:lnTo>
                <a:lnTo>
                  <a:pt x="45592" y="28320"/>
                </a:lnTo>
                <a:lnTo>
                  <a:pt x="46354" y="28955"/>
                </a:lnTo>
                <a:lnTo>
                  <a:pt x="46609" y="29844"/>
                </a:lnTo>
                <a:lnTo>
                  <a:pt x="46609" y="31622"/>
                </a:lnTo>
                <a:lnTo>
                  <a:pt x="46227" y="32765"/>
                </a:lnTo>
                <a:lnTo>
                  <a:pt x="45465" y="33908"/>
                </a:lnTo>
                <a:lnTo>
                  <a:pt x="44703" y="35178"/>
                </a:lnTo>
                <a:lnTo>
                  <a:pt x="27177" y="48132"/>
                </a:lnTo>
                <a:lnTo>
                  <a:pt x="25273" y="48894"/>
                </a:lnTo>
                <a:lnTo>
                  <a:pt x="23622" y="49149"/>
                </a:lnTo>
                <a:lnTo>
                  <a:pt x="38517" y="49149"/>
                </a:lnTo>
                <a:lnTo>
                  <a:pt x="40512" y="47751"/>
                </a:lnTo>
                <a:lnTo>
                  <a:pt x="42925" y="45974"/>
                </a:lnTo>
                <a:lnTo>
                  <a:pt x="47498" y="42417"/>
                </a:lnTo>
                <a:lnTo>
                  <a:pt x="49911" y="40639"/>
                </a:lnTo>
                <a:lnTo>
                  <a:pt x="52197" y="38862"/>
                </a:lnTo>
                <a:lnTo>
                  <a:pt x="54610" y="37083"/>
                </a:lnTo>
                <a:lnTo>
                  <a:pt x="61849" y="31368"/>
                </a:lnTo>
                <a:lnTo>
                  <a:pt x="67055" y="26924"/>
                </a:lnTo>
                <a:lnTo>
                  <a:pt x="65531" y="2311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994022" y="1423669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10" h="87630">
                <a:moveTo>
                  <a:pt x="26797" y="0"/>
                </a:moveTo>
                <a:lnTo>
                  <a:pt x="31368" y="0"/>
                </a:lnTo>
                <a:lnTo>
                  <a:pt x="20192" y="49149"/>
                </a:lnTo>
                <a:lnTo>
                  <a:pt x="21971" y="49149"/>
                </a:lnTo>
                <a:lnTo>
                  <a:pt x="23622" y="49149"/>
                </a:lnTo>
                <a:lnTo>
                  <a:pt x="25273" y="48894"/>
                </a:lnTo>
                <a:lnTo>
                  <a:pt x="27177" y="48132"/>
                </a:lnTo>
                <a:lnTo>
                  <a:pt x="28955" y="47497"/>
                </a:lnTo>
                <a:lnTo>
                  <a:pt x="37973" y="41909"/>
                </a:lnTo>
                <a:lnTo>
                  <a:pt x="39624" y="40512"/>
                </a:lnTo>
                <a:lnTo>
                  <a:pt x="41148" y="39242"/>
                </a:lnTo>
                <a:lnTo>
                  <a:pt x="42417" y="37845"/>
                </a:lnTo>
                <a:lnTo>
                  <a:pt x="43687" y="36449"/>
                </a:lnTo>
                <a:lnTo>
                  <a:pt x="44703" y="35178"/>
                </a:lnTo>
                <a:lnTo>
                  <a:pt x="45465" y="33908"/>
                </a:lnTo>
                <a:lnTo>
                  <a:pt x="46227" y="32765"/>
                </a:lnTo>
                <a:lnTo>
                  <a:pt x="46609" y="31622"/>
                </a:lnTo>
                <a:lnTo>
                  <a:pt x="46609" y="30860"/>
                </a:lnTo>
                <a:lnTo>
                  <a:pt x="46609" y="29844"/>
                </a:lnTo>
                <a:lnTo>
                  <a:pt x="46354" y="28955"/>
                </a:lnTo>
                <a:lnTo>
                  <a:pt x="45592" y="28320"/>
                </a:lnTo>
                <a:lnTo>
                  <a:pt x="44957" y="27685"/>
                </a:lnTo>
                <a:lnTo>
                  <a:pt x="43687" y="27304"/>
                </a:lnTo>
                <a:lnTo>
                  <a:pt x="41910" y="27050"/>
                </a:lnTo>
                <a:lnTo>
                  <a:pt x="42672" y="23113"/>
                </a:lnTo>
                <a:lnTo>
                  <a:pt x="65531" y="23113"/>
                </a:lnTo>
                <a:lnTo>
                  <a:pt x="67055" y="26924"/>
                </a:lnTo>
                <a:lnTo>
                  <a:pt x="64388" y="29209"/>
                </a:lnTo>
                <a:lnTo>
                  <a:pt x="61849" y="31368"/>
                </a:lnTo>
                <a:lnTo>
                  <a:pt x="59436" y="33274"/>
                </a:lnTo>
                <a:lnTo>
                  <a:pt x="57023" y="35178"/>
                </a:lnTo>
                <a:lnTo>
                  <a:pt x="54610" y="37083"/>
                </a:lnTo>
                <a:lnTo>
                  <a:pt x="52197" y="38862"/>
                </a:lnTo>
                <a:lnTo>
                  <a:pt x="49911" y="40639"/>
                </a:lnTo>
                <a:lnTo>
                  <a:pt x="47498" y="42417"/>
                </a:lnTo>
                <a:lnTo>
                  <a:pt x="45212" y="44195"/>
                </a:lnTo>
                <a:lnTo>
                  <a:pt x="42925" y="45974"/>
                </a:lnTo>
                <a:lnTo>
                  <a:pt x="40512" y="47751"/>
                </a:lnTo>
                <a:lnTo>
                  <a:pt x="37973" y="49529"/>
                </a:lnTo>
                <a:lnTo>
                  <a:pt x="38988" y="52704"/>
                </a:lnTo>
                <a:lnTo>
                  <a:pt x="40131" y="56006"/>
                </a:lnTo>
                <a:lnTo>
                  <a:pt x="41148" y="59308"/>
                </a:lnTo>
                <a:lnTo>
                  <a:pt x="42163" y="62610"/>
                </a:lnTo>
                <a:lnTo>
                  <a:pt x="43179" y="65912"/>
                </a:lnTo>
                <a:lnTo>
                  <a:pt x="44323" y="69214"/>
                </a:lnTo>
                <a:lnTo>
                  <a:pt x="44830" y="70865"/>
                </a:lnTo>
                <a:lnTo>
                  <a:pt x="45212" y="72389"/>
                </a:lnTo>
                <a:lnTo>
                  <a:pt x="45719" y="73659"/>
                </a:lnTo>
                <a:lnTo>
                  <a:pt x="46100" y="74929"/>
                </a:lnTo>
                <a:lnTo>
                  <a:pt x="46609" y="75818"/>
                </a:lnTo>
                <a:lnTo>
                  <a:pt x="47116" y="76707"/>
                </a:lnTo>
                <a:lnTo>
                  <a:pt x="47625" y="77469"/>
                </a:lnTo>
                <a:lnTo>
                  <a:pt x="48132" y="77977"/>
                </a:lnTo>
                <a:lnTo>
                  <a:pt x="48767" y="78358"/>
                </a:lnTo>
                <a:lnTo>
                  <a:pt x="49402" y="78739"/>
                </a:lnTo>
                <a:lnTo>
                  <a:pt x="50037" y="78993"/>
                </a:lnTo>
                <a:lnTo>
                  <a:pt x="50926" y="78993"/>
                </a:lnTo>
                <a:lnTo>
                  <a:pt x="51562" y="78993"/>
                </a:lnTo>
                <a:lnTo>
                  <a:pt x="52069" y="78866"/>
                </a:lnTo>
                <a:lnTo>
                  <a:pt x="52704" y="78612"/>
                </a:lnTo>
                <a:lnTo>
                  <a:pt x="53339" y="78485"/>
                </a:lnTo>
                <a:lnTo>
                  <a:pt x="54101" y="78104"/>
                </a:lnTo>
                <a:lnTo>
                  <a:pt x="54863" y="77469"/>
                </a:lnTo>
                <a:lnTo>
                  <a:pt x="55625" y="76962"/>
                </a:lnTo>
                <a:lnTo>
                  <a:pt x="60960" y="71754"/>
                </a:lnTo>
                <a:lnTo>
                  <a:pt x="65277" y="75818"/>
                </a:lnTo>
                <a:lnTo>
                  <a:pt x="63246" y="77850"/>
                </a:lnTo>
                <a:lnTo>
                  <a:pt x="61340" y="79628"/>
                </a:lnTo>
                <a:lnTo>
                  <a:pt x="59689" y="81025"/>
                </a:lnTo>
                <a:lnTo>
                  <a:pt x="58038" y="82550"/>
                </a:lnTo>
                <a:lnTo>
                  <a:pt x="50418" y="86740"/>
                </a:lnTo>
                <a:lnTo>
                  <a:pt x="48894" y="87249"/>
                </a:lnTo>
                <a:lnTo>
                  <a:pt x="47498" y="87502"/>
                </a:lnTo>
                <a:lnTo>
                  <a:pt x="45974" y="87502"/>
                </a:lnTo>
                <a:lnTo>
                  <a:pt x="43306" y="87502"/>
                </a:lnTo>
                <a:lnTo>
                  <a:pt x="31368" y="67309"/>
                </a:lnTo>
                <a:lnTo>
                  <a:pt x="30225" y="63372"/>
                </a:lnTo>
                <a:lnTo>
                  <a:pt x="28955" y="59054"/>
                </a:lnTo>
                <a:lnTo>
                  <a:pt x="28701" y="58038"/>
                </a:lnTo>
                <a:lnTo>
                  <a:pt x="28448" y="57276"/>
                </a:lnTo>
                <a:lnTo>
                  <a:pt x="28066" y="56641"/>
                </a:lnTo>
                <a:lnTo>
                  <a:pt x="27812" y="56006"/>
                </a:lnTo>
                <a:lnTo>
                  <a:pt x="27559" y="55625"/>
                </a:lnTo>
                <a:lnTo>
                  <a:pt x="27050" y="55244"/>
                </a:lnTo>
                <a:lnTo>
                  <a:pt x="26669" y="54990"/>
                </a:lnTo>
                <a:lnTo>
                  <a:pt x="26162" y="54737"/>
                </a:lnTo>
                <a:lnTo>
                  <a:pt x="25526" y="54737"/>
                </a:lnTo>
                <a:lnTo>
                  <a:pt x="24891" y="54609"/>
                </a:lnTo>
                <a:lnTo>
                  <a:pt x="24129" y="54609"/>
                </a:lnTo>
                <a:lnTo>
                  <a:pt x="23113" y="54609"/>
                </a:lnTo>
                <a:lnTo>
                  <a:pt x="19050" y="54609"/>
                </a:lnTo>
                <a:lnTo>
                  <a:pt x="12064" y="86359"/>
                </a:lnTo>
                <a:lnTo>
                  <a:pt x="0" y="86359"/>
                </a:lnTo>
                <a:lnTo>
                  <a:pt x="15239" y="18414"/>
                </a:lnTo>
                <a:lnTo>
                  <a:pt x="15748" y="16128"/>
                </a:lnTo>
                <a:lnTo>
                  <a:pt x="16128" y="14350"/>
                </a:lnTo>
                <a:lnTo>
                  <a:pt x="16382" y="13080"/>
                </a:lnTo>
                <a:lnTo>
                  <a:pt x="16510" y="11810"/>
                </a:lnTo>
                <a:lnTo>
                  <a:pt x="16637" y="10667"/>
                </a:lnTo>
                <a:lnTo>
                  <a:pt x="16637" y="9651"/>
                </a:lnTo>
                <a:lnTo>
                  <a:pt x="16637" y="8889"/>
                </a:lnTo>
                <a:lnTo>
                  <a:pt x="16510" y="8127"/>
                </a:lnTo>
                <a:lnTo>
                  <a:pt x="16255" y="7619"/>
                </a:lnTo>
                <a:lnTo>
                  <a:pt x="16001" y="6984"/>
                </a:lnTo>
                <a:lnTo>
                  <a:pt x="15493" y="6476"/>
                </a:lnTo>
                <a:lnTo>
                  <a:pt x="14859" y="6095"/>
                </a:lnTo>
                <a:lnTo>
                  <a:pt x="14224" y="5714"/>
                </a:lnTo>
                <a:lnTo>
                  <a:pt x="13462" y="5460"/>
                </a:lnTo>
                <a:lnTo>
                  <a:pt x="12318" y="5333"/>
                </a:lnTo>
                <a:lnTo>
                  <a:pt x="11302" y="5206"/>
                </a:lnTo>
                <a:lnTo>
                  <a:pt x="10032" y="5079"/>
                </a:lnTo>
                <a:lnTo>
                  <a:pt x="8381" y="5079"/>
                </a:lnTo>
                <a:lnTo>
                  <a:pt x="9398" y="762"/>
                </a:lnTo>
                <a:lnTo>
                  <a:pt x="2679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098035" y="1324355"/>
            <a:ext cx="147091" cy="18059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111878" y="1342771"/>
            <a:ext cx="129539" cy="161925"/>
          </a:xfrm>
          <a:custGeom>
            <a:avLst/>
            <a:gdLst/>
            <a:ahLst/>
            <a:cxnLst/>
            <a:rect l="l" t="t" r="r" b="b"/>
            <a:pathLst>
              <a:path w="129539" h="161925">
                <a:moveTo>
                  <a:pt x="129032" y="0"/>
                </a:moveTo>
                <a:lnTo>
                  <a:pt x="0" y="0"/>
                </a:lnTo>
                <a:lnTo>
                  <a:pt x="0" y="4190"/>
                </a:lnTo>
                <a:lnTo>
                  <a:pt x="3683" y="5206"/>
                </a:lnTo>
                <a:lnTo>
                  <a:pt x="6223" y="6095"/>
                </a:lnTo>
                <a:lnTo>
                  <a:pt x="7620" y="6984"/>
                </a:lnTo>
                <a:lnTo>
                  <a:pt x="9144" y="7874"/>
                </a:lnTo>
                <a:lnTo>
                  <a:pt x="10287" y="9016"/>
                </a:lnTo>
                <a:lnTo>
                  <a:pt x="11049" y="10287"/>
                </a:lnTo>
                <a:lnTo>
                  <a:pt x="11937" y="11556"/>
                </a:lnTo>
                <a:lnTo>
                  <a:pt x="12446" y="13462"/>
                </a:lnTo>
                <a:lnTo>
                  <a:pt x="13208" y="18414"/>
                </a:lnTo>
                <a:lnTo>
                  <a:pt x="13454" y="22351"/>
                </a:lnTo>
                <a:lnTo>
                  <a:pt x="13446" y="139700"/>
                </a:lnTo>
                <a:lnTo>
                  <a:pt x="0" y="157733"/>
                </a:lnTo>
                <a:lnTo>
                  <a:pt x="0" y="161925"/>
                </a:lnTo>
                <a:lnTo>
                  <a:pt x="46228" y="161925"/>
                </a:lnTo>
                <a:lnTo>
                  <a:pt x="46228" y="157733"/>
                </a:lnTo>
                <a:lnTo>
                  <a:pt x="42672" y="156717"/>
                </a:lnTo>
                <a:lnTo>
                  <a:pt x="40132" y="155828"/>
                </a:lnTo>
                <a:lnTo>
                  <a:pt x="32638" y="139700"/>
                </a:lnTo>
                <a:lnTo>
                  <a:pt x="32638" y="9143"/>
                </a:lnTo>
                <a:lnTo>
                  <a:pt x="118694" y="9143"/>
                </a:lnTo>
                <a:lnTo>
                  <a:pt x="118999" y="8762"/>
                </a:lnTo>
                <a:lnTo>
                  <a:pt x="129032" y="4190"/>
                </a:lnTo>
                <a:lnTo>
                  <a:pt x="129032" y="0"/>
                </a:lnTo>
                <a:close/>
              </a:path>
              <a:path w="129539" h="161925">
                <a:moveTo>
                  <a:pt x="118694" y="9143"/>
                </a:moveTo>
                <a:lnTo>
                  <a:pt x="96266" y="9143"/>
                </a:lnTo>
                <a:lnTo>
                  <a:pt x="96250" y="139700"/>
                </a:lnTo>
                <a:lnTo>
                  <a:pt x="95992" y="143637"/>
                </a:lnTo>
                <a:lnTo>
                  <a:pt x="82931" y="157733"/>
                </a:lnTo>
                <a:lnTo>
                  <a:pt x="82931" y="161925"/>
                </a:lnTo>
                <a:lnTo>
                  <a:pt x="129032" y="161925"/>
                </a:lnTo>
                <a:lnTo>
                  <a:pt x="129032" y="157733"/>
                </a:lnTo>
                <a:lnTo>
                  <a:pt x="125349" y="156717"/>
                </a:lnTo>
                <a:lnTo>
                  <a:pt x="122682" y="155828"/>
                </a:lnTo>
                <a:lnTo>
                  <a:pt x="121285" y="154939"/>
                </a:lnTo>
                <a:lnTo>
                  <a:pt x="119761" y="153924"/>
                </a:lnTo>
                <a:lnTo>
                  <a:pt x="118618" y="152907"/>
                </a:lnTo>
                <a:lnTo>
                  <a:pt x="117856" y="151511"/>
                </a:lnTo>
                <a:lnTo>
                  <a:pt x="116967" y="150113"/>
                </a:lnTo>
                <a:lnTo>
                  <a:pt x="116459" y="148208"/>
                </a:lnTo>
                <a:lnTo>
                  <a:pt x="115697" y="143128"/>
                </a:lnTo>
                <a:lnTo>
                  <a:pt x="115697" y="18287"/>
                </a:lnTo>
                <a:lnTo>
                  <a:pt x="116459" y="13334"/>
                </a:lnTo>
                <a:lnTo>
                  <a:pt x="117094" y="11429"/>
                </a:lnTo>
                <a:lnTo>
                  <a:pt x="117983" y="10032"/>
                </a:lnTo>
                <a:lnTo>
                  <a:pt x="118694" y="914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111878" y="1342771"/>
            <a:ext cx="129539" cy="161925"/>
          </a:xfrm>
          <a:custGeom>
            <a:avLst/>
            <a:gdLst/>
            <a:ahLst/>
            <a:cxnLst/>
            <a:rect l="l" t="t" r="r" b="b"/>
            <a:pathLst>
              <a:path w="129539" h="161925">
                <a:moveTo>
                  <a:pt x="0" y="0"/>
                </a:moveTo>
                <a:lnTo>
                  <a:pt x="129032" y="0"/>
                </a:lnTo>
                <a:lnTo>
                  <a:pt x="129032" y="4190"/>
                </a:lnTo>
                <a:lnTo>
                  <a:pt x="125475" y="5206"/>
                </a:lnTo>
                <a:lnTo>
                  <a:pt x="123062" y="6095"/>
                </a:lnTo>
                <a:lnTo>
                  <a:pt x="115570" y="22351"/>
                </a:lnTo>
                <a:lnTo>
                  <a:pt x="115570" y="27939"/>
                </a:lnTo>
                <a:lnTo>
                  <a:pt x="115570" y="133984"/>
                </a:lnTo>
                <a:lnTo>
                  <a:pt x="115570" y="139191"/>
                </a:lnTo>
                <a:lnTo>
                  <a:pt x="115697" y="143128"/>
                </a:lnTo>
                <a:lnTo>
                  <a:pt x="116078" y="145668"/>
                </a:lnTo>
                <a:lnTo>
                  <a:pt x="116459" y="148208"/>
                </a:lnTo>
                <a:lnTo>
                  <a:pt x="116967" y="150113"/>
                </a:lnTo>
                <a:lnTo>
                  <a:pt x="117856" y="151511"/>
                </a:lnTo>
                <a:lnTo>
                  <a:pt x="118618" y="152907"/>
                </a:lnTo>
                <a:lnTo>
                  <a:pt x="129032" y="157733"/>
                </a:lnTo>
                <a:lnTo>
                  <a:pt x="129032" y="161925"/>
                </a:lnTo>
                <a:lnTo>
                  <a:pt x="82931" y="161925"/>
                </a:lnTo>
                <a:lnTo>
                  <a:pt x="82931" y="157733"/>
                </a:lnTo>
                <a:lnTo>
                  <a:pt x="86360" y="156717"/>
                </a:lnTo>
                <a:lnTo>
                  <a:pt x="88900" y="155828"/>
                </a:lnTo>
                <a:lnTo>
                  <a:pt x="96266" y="139445"/>
                </a:lnTo>
                <a:lnTo>
                  <a:pt x="96266" y="133984"/>
                </a:lnTo>
                <a:lnTo>
                  <a:pt x="96266" y="9143"/>
                </a:lnTo>
                <a:lnTo>
                  <a:pt x="32638" y="9143"/>
                </a:lnTo>
                <a:lnTo>
                  <a:pt x="32638" y="133984"/>
                </a:lnTo>
                <a:lnTo>
                  <a:pt x="32638" y="139700"/>
                </a:lnTo>
                <a:lnTo>
                  <a:pt x="46228" y="157733"/>
                </a:lnTo>
                <a:lnTo>
                  <a:pt x="46228" y="161925"/>
                </a:lnTo>
                <a:lnTo>
                  <a:pt x="0" y="161925"/>
                </a:lnTo>
                <a:lnTo>
                  <a:pt x="0" y="157733"/>
                </a:lnTo>
                <a:lnTo>
                  <a:pt x="3556" y="156717"/>
                </a:lnTo>
                <a:lnTo>
                  <a:pt x="5969" y="155828"/>
                </a:lnTo>
                <a:lnTo>
                  <a:pt x="7493" y="155066"/>
                </a:lnTo>
                <a:lnTo>
                  <a:pt x="9017" y="154177"/>
                </a:lnTo>
                <a:lnTo>
                  <a:pt x="10160" y="153162"/>
                </a:lnTo>
                <a:lnTo>
                  <a:pt x="11049" y="151764"/>
                </a:lnTo>
                <a:lnTo>
                  <a:pt x="11937" y="150367"/>
                </a:lnTo>
                <a:lnTo>
                  <a:pt x="12446" y="148462"/>
                </a:lnTo>
                <a:lnTo>
                  <a:pt x="12826" y="145923"/>
                </a:lnTo>
                <a:lnTo>
                  <a:pt x="13208" y="143509"/>
                </a:lnTo>
                <a:lnTo>
                  <a:pt x="13462" y="139445"/>
                </a:lnTo>
                <a:lnTo>
                  <a:pt x="13462" y="133984"/>
                </a:lnTo>
                <a:lnTo>
                  <a:pt x="13462" y="27939"/>
                </a:lnTo>
                <a:lnTo>
                  <a:pt x="13462" y="22478"/>
                </a:lnTo>
                <a:lnTo>
                  <a:pt x="13208" y="18414"/>
                </a:lnTo>
                <a:lnTo>
                  <a:pt x="12826" y="16001"/>
                </a:lnTo>
                <a:lnTo>
                  <a:pt x="12446" y="13462"/>
                </a:lnTo>
                <a:lnTo>
                  <a:pt x="11937" y="11556"/>
                </a:lnTo>
                <a:lnTo>
                  <a:pt x="11049" y="10287"/>
                </a:lnTo>
                <a:lnTo>
                  <a:pt x="10287" y="9016"/>
                </a:lnTo>
                <a:lnTo>
                  <a:pt x="9144" y="7874"/>
                </a:lnTo>
                <a:lnTo>
                  <a:pt x="7620" y="6984"/>
                </a:lnTo>
                <a:lnTo>
                  <a:pt x="6223" y="6095"/>
                </a:lnTo>
                <a:lnTo>
                  <a:pt x="3683" y="5206"/>
                </a:lnTo>
                <a:lnTo>
                  <a:pt x="0" y="419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244340" y="1411192"/>
            <a:ext cx="51117" cy="10594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254627" y="1425194"/>
            <a:ext cx="132242" cy="9664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309745" y="1460500"/>
            <a:ext cx="73025" cy="37465"/>
          </a:xfrm>
          <a:custGeom>
            <a:avLst/>
            <a:gdLst/>
            <a:ahLst/>
            <a:cxnLst/>
            <a:rect l="l" t="t" r="r" b="b"/>
            <a:pathLst>
              <a:path w="73025" h="37465">
                <a:moveTo>
                  <a:pt x="72897" y="27432"/>
                </a:moveTo>
                <a:lnTo>
                  <a:pt x="0" y="27432"/>
                </a:lnTo>
                <a:lnTo>
                  <a:pt x="0" y="37211"/>
                </a:lnTo>
                <a:lnTo>
                  <a:pt x="72897" y="37211"/>
                </a:lnTo>
                <a:lnTo>
                  <a:pt x="72897" y="27432"/>
                </a:lnTo>
                <a:close/>
              </a:path>
              <a:path w="73025" h="37465">
                <a:moveTo>
                  <a:pt x="72897" y="0"/>
                </a:moveTo>
                <a:lnTo>
                  <a:pt x="0" y="0"/>
                </a:lnTo>
                <a:lnTo>
                  <a:pt x="0" y="9651"/>
                </a:lnTo>
                <a:lnTo>
                  <a:pt x="72897" y="9651"/>
                </a:lnTo>
                <a:lnTo>
                  <a:pt x="7289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309745" y="1487932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59">
                <a:moveTo>
                  <a:pt x="0" y="0"/>
                </a:moveTo>
                <a:lnTo>
                  <a:pt x="72897" y="0"/>
                </a:lnTo>
                <a:lnTo>
                  <a:pt x="72897" y="9778"/>
                </a:lnTo>
                <a:lnTo>
                  <a:pt x="0" y="977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309745" y="1460500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59">
                <a:moveTo>
                  <a:pt x="0" y="0"/>
                </a:moveTo>
                <a:lnTo>
                  <a:pt x="72897" y="0"/>
                </a:lnTo>
                <a:lnTo>
                  <a:pt x="72897" y="9651"/>
                </a:lnTo>
                <a:lnTo>
                  <a:pt x="0" y="9651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390644" y="1415763"/>
            <a:ext cx="72341" cy="10137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405121" y="1434591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5">
                <a:moveTo>
                  <a:pt x="53593" y="75946"/>
                </a:moveTo>
                <a:lnTo>
                  <a:pt x="3428" y="75946"/>
                </a:lnTo>
                <a:lnTo>
                  <a:pt x="3428" y="81534"/>
                </a:lnTo>
                <a:lnTo>
                  <a:pt x="53593" y="81534"/>
                </a:lnTo>
                <a:lnTo>
                  <a:pt x="53593" y="75946"/>
                </a:lnTo>
                <a:close/>
              </a:path>
              <a:path w="53975" h="81915">
                <a:moveTo>
                  <a:pt x="34670" y="14986"/>
                </a:moveTo>
                <a:lnTo>
                  <a:pt x="19938" y="14986"/>
                </a:lnTo>
                <a:lnTo>
                  <a:pt x="20827" y="15240"/>
                </a:lnTo>
                <a:lnTo>
                  <a:pt x="21462" y="16002"/>
                </a:lnTo>
                <a:lnTo>
                  <a:pt x="22098" y="16637"/>
                </a:lnTo>
                <a:lnTo>
                  <a:pt x="22225" y="17018"/>
                </a:lnTo>
                <a:lnTo>
                  <a:pt x="22351" y="67437"/>
                </a:lnTo>
                <a:lnTo>
                  <a:pt x="22098" y="69342"/>
                </a:lnTo>
                <a:lnTo>
                  <a:pt x="21843" y="70231"/>
                </a:lnTo>
                <a:lnTo>
                  <a:pt x="21081" y="72136"/>
                </a:lnTo>
                <a:lnTo>
                  <a:pt x="20574" y="72517"/>
                </a:lnTo>
                <a:lnTo>
                  <a:pt x="20192" y="73025"/>
                </a:lnTo>
                <a:lnTo>
                  <a:pt x="19685" y="73406"/>
                </a:lnTo>
                <a:lnTo>
                  <a:pt x="19050" y="73787"/>
                </a:lnTo>
                <a:lnTo>
                  <a:pt x="18541" y="74041"/>
                </a:lnTo>
                <a:lnTo>
                  <a:pt x="17906" y="74422"/>
                </a:lnTo>
                <a:lnTo>
                  <a:pt x="17144" y="74675"/>
                </a:lnTo>
                <a:lnTo>
                  <a:pt x="16382" y="74803"/>
                </a:lnTo>
                <a:lnTo>
                  <a:pt x="15493" y="75057"/>
                </a:lnTo>
                <a:lnTo>
                  <a:pt x="14224" y="75311"/>
                </a:lnTo>
                <a:lnTo>
                  <a:pt x="11556" y="75565"/>
                </a:lnTo>
                <a:lnTo>
                  <a:pt x="8127" y="75819"/>
                </a:lnTo>
                <a:lnTo>
                  <a:pt x="5968" y="75946"/>
                </a:lnTo>
                <a:lnTo>
                  <a:pt x="51053" y="75946"/>
                </a:lnTo>
                <a:lnTo>
                  <a:pt x="48894" y="75819"/>
                </a:lnTo>
                <a:lnTo>
                  <a:pt x="46989" y="75819"/>
                </a:lnTo>
                <a:lnTo>
                  <a:pt x="43561" y="75565"/>
                </a:lnTo>
                <a:lnTo>
                  <a:pt x="42290" y="75311"/>
                </a:lnTo>
                <a:lnTo>
                  <a:pt x="41020" y="75184"/>
                </a:lnTo>
                <a:lnTo>
                  <a:pt x="39877" y="74930"/>
                </a:lnTo>
                <a:lnTo>
                  <a:pt x="39115" y="74675"/>
                </a:lnTo>
                <a:lnTo>
                  <a:pt x="38226" y="74295"/>
                </a:lnTo>
                <a:lnTo>
                  <a:pt x="37591" y="73913"/>
                </a:lnTo>
                <a:lnTo>
                  <a:pt x="37083" y="73406"/>
                </a:lnTo>
                <a:lnTo>
                  <a:pt x="36702" y="73152"/>
                </a:lnTo>
                <a:lnTo>
                  <a:pt x="34705" y="67437"/>
                </a:lnTo>
                <a:lnTo>
                  <a:pt x="34670" y="14986"/>
                </a:lnTo>
                <a:close/>
              </a:path>
              <a:path w="53975" h="81915">
                <a:moveTo>
                  <a:pt x="34925" y="0"/>
                </a:moveTo>
                <a:lnTo>
                  <a:pt x="31114" y="0"/>
                </a:lnTo>
                <a:lnTo>
                  <a:pt x="25907" y="2794"/>
                </a:lnTo>
                <a:lnTo>
                  <a:pt x="20700" y="5715"/>
                </a:lnTo>
                <a:lnTo>
                  <a:pt x="15493" y="8509"/>
                </a:lnTo>
                <a:lnTo>
                  <a:pt x="10413" y="11430"/>
                </a:lnTo>
                <a:lnTo>
                  <a:pt x="5206" y="14224"/>
                </a:lnTo>
                <a:lnTo>
                  <a:pt x="0" y="17145"/>
                </a:lnTo>
                <a:lnTo>
                  <a:pt x="580" y="18287"/>
                </a:lnTo>
                <a:lnTo>
                  <a:pt x="1015" y="19050"/>
                </a:lnTo>
                <a:lnTo>
                  <a:pt x="1397" y="20066"/>
                </a:lnTo>
                <a:lnTo>
                  <a:pt x="1904" y="21082"/>
                </a:lnTo>
                <a:lnTo>
                  <a:pt x="2412" y="21971"/>
                </a:lnTo>
                <a:lnTo>
                  <a:pt x="2920" y="22987"/>
                </a:lnTo>
                <a:lnTo>
                  <a:pt x="7112" y="20320"/>
                </a:lnTo>
                <a:lnTo>
                  <a:pt x="10413" y="18287"/>
                </a:lnTo>
                <a:lnTo>
                  <a:pt x="12953" y="17018"/>
                </a:lnTo>
                <a:lnTo>
                  <a:pt x="15493" y="15621"/>
                </a:lnTo>
                <a:lnTo>
                  <a:pt x="17525" y="14986"/>
                </a:lnTo>
                <a:lnTo>
                  <a:pt x="34670" y="14986"/>
                </a:lnTo>
                <a:lnTo>
                  <a:pt x="34770" y="8509"/>
                </a:lnTo>
                <a:lnTo>
                  <a:pt x="34895" y="2794"/>
                </a:lnTo>
                <a:lnTo>
                  <a:pt x="349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405121" y="1434591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5">
                <a:moveTo>
                  <a:pt x="31114" y="0"/>
                </a:moveTo>
                <a:lnTo>
                  <a:pt x="34925" y="0"/>
                </a:lnTo>
                <a:lnTo>
                  <a:pt x="34925" y="2286"/>
                </a:lnTo>
                <a:lnTo>
                  <a:pt x="34798" y="4445"/>
                </a:lnTo>
                <a:lnTo>
                  <a:pt x="34798" y="6223"/>
                </a:lnTo>
                <a:lnTo>
                  <a:pt x="34798" y="8128"/>
                </a:lnTo>
                <a:lnTo>
                  <a:pt x="34670" y="9906"/>
                </a:lnTo>
                <a:lnTo>
                  <a:pt x="34670" y="11557"/>
                </a:lnTo>
                <a:lnTo>
                  <a:pt x="34670" y="67183"/>
                </a:lnTo>
                <a:lnTo>
                  <a:pt x="34798" y="68199"/>
                </a:lnTo>
                <a:lnTo>
                  <a:pt x="34925" y="69087"/>
                </a:lnTo>
                <a:lnTo>
                  <a:pt x="35051" y="69977"/>
                </a:lnTo>
                <a:lnTo>
                  <a:pt x="35178" y="70612"/>
                </a:lnTo>
                <a:lnTo>
                  <a:pt x="35432" y="71247"/>
                </a:lnTo>
                <a:lnTo>
                  <a:pt x="35687" y="71755"/>
                </a:lnTo>
                <a:lnTo>
                  <a:pt x="35940" y="72262"/>
                </a:lnTo>
                <a:lnTo>
                  <a:pt x="36322" y="72771"/>
                </a:lnTo>
                <a:lnTo>
                  <a:pt x="36702" y="73152"/>
                </a:lnTo>
                <a:lnTo>
                  <a:pt x="37083" y="73406"/>
                </a:lnTo>
                <a:lnTo>
                  <a:pt x="37591" y="73913"/>
                </a:lnTo>
                <a:lnTo>
                  <a:pt x="42290" y="75311"/>
                </a:lnTo>
                <a:lnTo>
                  <a:pt x="43561" y="75565"/>
                </a:lnTo>
                <a:lnTo>
                  <a:pt x="45212" y="75692"/>
                </a:lnTo>
                <a:lnTo>
                  <a:pt x="46989" y="75819"/>
                </a:lnTo>
                <a:lnTo>
                  <a:pt x="48894" y="75819"/>
                </a:lnTo>
                <a:lnTo>
                  <a:pt x="51053" y="75946"/>
                </a:lnTo>
                <a:lnTo>
                  <a:pt x="53593" y="75946"/>
                </a:lnTo>
                <a:lnTo>
                  <a:pt x="53593" y="81534"/>
                </a:lnTo>
                <a:lnTo>
                  <a:pt x="3428" y="81534"/>
                </a:lnTo>
                <a:lnTo>
                  <a:pt x="3428" y="75946"/>
                </a:lnTo>
                <a:lnTo>
                  <a:pt x="5968" y="75946"/>
                </a:lnTo>
                <a:lnTo>
                  <a:pt x="8127" y="75819"/>
                </a:lnTo>
                <a:lnTo>
                  <a:pt x="9778" y="75692"/>
                </a:lnTo>
                <a:lnTo>
                  <a:pt x="11556" y="75565"/>
                </a:lnTo>
                <a:lnTo>
                  <a:pt x="12953" y="75437"/>
                </a:lnTo>
                <a:lnTo>
                  <a:pt x="14224" y="75311"/>
                </a:lnTo>
                <a:lnTo>
                  <a:pt x="15493" y="75057"/>
                </a:lnTo>
                <a:lnTo>
                  <a:pt x="16382" y="74803"/>
                </a:lnTo>
                <a:lnTo>
                  <a:pt x="17144" y="74675"/>
                </a:lnTo>
                <a:lnTo>
                  <a:pt x="17906" y="74422"/>
                </a:lnTo>
                <a:lnTo>
                  <a:pt x="18541" y="74041"/>
                </a:lnTo>
                <a:lnTo>
                  <a:pt x="19050" y="73787"/>
                </a:lnTo>
                <a:lnTo>
                  <a:pt x="19685" y="73406"/>
                </a:lnTo>
                <a:lnTo>
                  <a:pt x="20192" y="73025"/>
                </a:lnTo>
                <a:lnTo>
                  <a:pt x="20574" y="72517"/>
                </a:lnTo>
                <a:lnTo>
                  <a:pt x="21081" y="72136"/>
                </a:lnTo>
                <a:lnTo>
                  <a:pt x="22225" y="68325"/>
                </a:lnTo>
                <a:lnTo>
                  <a:pt x="22351" y="67437"/>
                </a:lnTo>
                <a:lnTo>
                  <a:pt x="22478" y="66167"/>
                </a:lnTo>
                <a:lnTo>
                  <a:pt x="22478" y="64770"/>
                </a:lnTo>
                <a:lnTo>
                  <a:pt x="22478" y="19431"/>
                </a:lnTo>
                <a:lnTo>
                  <a:pt x="22478" y="17780"/>
                </a:lnTo>
                <a:lnTo>
                  <a:pt x="22098" y="16637"/>
                </a:lnTo>
                <a:lnTo>
                  <a:pt x="21462" y="16002"/>
                </a:lnTo>
                <a:lnTo>
                  <a:pt x="20827" y="15240"/>
                </a:lnTo>
                <a:lnTo>
                  <a:pt x="19938" y="14986"/>
                </a:lnTo>
                <a:lnTo>
                  <a:pt x="18795" y="14986"/>
                </a:lnTo>
                <a:lnTo>
                  <a:pt x="17525" y="14986"/>
                </a:lnTo>
                <a:lnTo>
                  <a:pt x="15493" y="15621"/>
                </a:lnTo>
                <a:lnTo>
                  <a:pt x="12953" y="17018"/>
                </a:lnTo>
                <a:lnTo>
                  <a:pt x="10413" y="18287"/>
                </a:lnTo>
                <a:lnTo>
                  <a:pt x="7112" y="20320"/>
                </a:lnTo>
                <a:lnTo>
                  <a:pt x="2920" y="22987"/>
                </a:lnTo>
                <a:lnTo>
                  <a:pt x="2412" y="21971"/>
                </a:lnTo>
                <a:lnTo>
                  <a:pt x="1904" y="21082"/>
                </a:lnTo>
                <a:lnTo>
                  <a:pt x="1397" y="20066"/>
                </a:lnTo>
                <a:lnTo>
                  <a:pt x="1015" y="19050"/>
                </a:lnTo>
                <a:lnTo>
                  <a:pt x="507" y="18161"/>
                </a:lnTo>
                <a:lnTo>
                  <a:pt x="0" y="17145"/>
                </a:lnTo>
                <a:lnTo>
                  <a:pt x="5206" y="14224"/>
                </a:lnTo>
                <a:lnTo>
                  <a:pt x="10413" y="11430"/>
                </a:lnTo>
                <a:lnTo>
                  <a:pt x="15493" y="8509"/>
                </a:lnTo>
                <a:lnTo>
                  <a:pt x="20700" y="5715"/>
                </a:lnTo>
                <a:lnTo>
                  <a:pt x="25907" y="2794"/>
                </a:lnTo>
                <a:lnTo>
                  <a:pt x="3111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241291" y="1296892"/>
            <a:ext cx="86065" cy="10594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256151" y="1315466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10" h="87630">
                <a:moveTo>
                  <a:pt x="39648" y="54610"/>
                </a:moveTo>
                <a:lnTo>
                  <a:pt x="24891" y="54610"/>
                </a:lnTo>
                <a:lnTo>
                  <a:pt x="25526" y="54737"/>
                </a:lnTo>
                <a:lnTo>
                  <a:pt x="26162" y="54737"/>
                </a:lnTo>
                <a:lnTo>
                  <a:pt x="26670" y="54991"/>
                </a:lnTo>
                <a:lnTo>
                  <a:pt x="27050" y="55245"/>
                </a:lnTo>
                <a:lnTo>
                  <a:pt x="27559" y="55625"/>
                </a:lnTo>
                <a:lnTo>
                  <a:pt x="27812" y="56007"/>
                </a:lnTo>
                <a:lnTo>
                  <a:pt x="28066" y="56642"/>
                </a:lnTo>
                <a:lnTo>
                  <a:pt x="28448" y="57276"/>
                </a:lnTo>
                <a:lnTo>
                  <a:pt x="28701" y="58038"/>
                </a:lnTo>
                <a:lnTo>
                  <a:pt x="28956" y="59055"/>
                </a:lnTo>
                <a:lnTo>
                  <a:pt x="31369" y="67310"/>
                </a:lnTo>
                <a:lnTo>
                  <a:pt x="43307" y="87503"/>
                </a:lnTo>
                <a:lnTo>
                  <a:pt x="47498" y="87503"/>
                </a:lnTo>
                <a:lnTo>
                  <a:pt x="48895" y="87249"/>
                </a:lnTo>
                <a:lnTo>
                  <a:pt x="50419" y="86741"/>
                </a:lnTo>
                <a:lnTo>
                  <a:pt x="51815" y="86360"/>
                </a:lnTo>
                <a:lnTo>
                  <a:pt x="59689" y="81025"/>
                </a:lnTo>
                <a:lnTo>
                  <a:pt x="61340" y="79629"/>
                </a:lnTo>
                <a:lnTo>
                  <a:pt x="62021" y="78994"/>
                </a:lnTo>
                <a:lnTo>
                  <a:pt x="50037" y="78994"/>
                </a:lnTo>
                <a:lnTo>
                  <a:pt x="49402" y="78739"/>
                </a:lnTo>
                <a:lnTo>
                  <a:pt x="45720" y="73660"/>
                </a:lnTo>
                <a:lnTo>
                  <a:pt x="45212" y="72389"/>
                </a:lnTo>
                <a:lnTo>
                  <a:pt x="44831" y="70866"/>
                </a:lnTo>
                <a:lnTo>
                  <a:pt x="44323" y="69214"/>
                </a:lnTo>
                <a:lnTo>
                  <a:pt x="43179" y="65912"/>
                </a:lnTo>
                <a:lnTo>
                  <a:pt x="40132" y="56007"/>
                </a:lnTo>
                <a:lnTo>
                  <a:pt x="39648" y="54610"/>
                </a:lnTo>
                <a:close/>
              </a:path>
              <a:path w="67310" h="87630">
                <a:moveTo>
                  <a:pt x="31369" y="0"/>
                </a:moveTo>
                <a:lnTo>
                  <a:pt x="26797" y="0"/>
                </a:lnTo>
                <a:lnTo>
                  <a:pt x="9398" y="762"/>
                </a:lnTo>
                <a:lnTo>
                  <a:pt x="8382" y="5080"/>
                </a:lnTo>
                <a:lnTo>
                  <a:pt x="10033" y="5080"/>
                </a:lnTo>
                <a:lnTo>
                  <a:pt x="11302" y="5207"/>
                </a:lnTo>
                <a:lnTo>
                  <a:pt x="16256" y="7620"/>
                </a:lnTo>
                <a:lnTo>
                  <a:pt x="16510" y="8128"/>
                </a:lnTo>
                <a:lnTo>
                  <a:pt x="16637" y="10668"/>
                </a:lnTo>
                <a:lnTo>
                  <a:pt x="16383" y="13081"/>
                </a:lnTo>
                <a:lnTo>
                  <a:pt x="15748" y="16129"/>
                </a:lnTo>
                <a:lnTo>
                  <a:pt x="0" y="86360"/>
                </a:lnTo>
                <a:lnTo>
                  <a:pt x="12064" y="86360"/>
                </a:lnTo>
                <a:lnTo>
                  <a:pt x="19050" y="54610"/>
                </a:lnTo>
                <a:lnTo>
                  <a:pt x="39648" y="54610"/>
                </a:lnTo>
                <a:lnTo>
                  <a:pt x="38988" y="52705"/>
                </a:lnTo>
                <a:lnTo>
                  <a:pt x="37973" y="49530"/>
                </a:lnTo>
                <a:lnTo>
                  <a:pt x="38517" y="49149"/>
                </a:lnTo>
                <a:lnTo>
                  <a:pt x="20193" y="49149"/>
                </a:lnTo>
                <a:lnTo>
                  <a:pt x="31369" y="0"/>
                </a:lnTo>
                <a:close/>
              </a:path>
              <a:path w="67310" h="87630">
                <a:moveTo>
                  <a:pt x="60960" y="71755"/>
                </a:moveTo>
                <a:lnTo>
                  <a:pt x="59689" y="73151"/>
                </a:lnTo>
                <a:lnTo>
                  <a:pt x="57531" y="75311"/>
                </a:lnTo>
                <a:lnTo>
                  <a:pt x="55625" y="76962"/>
                </a:lnTo>
                <a:lnTo>
                  <a:pt x="54863" y="77470"/>
                </a:lnTo>
                <a:lnTo>
                  <a:pt x="54101" y="78105"/>
                </a:lnTo>
                <a:lnTo>
                  <a:pt x="53339" y="78486"/>
                </a:lnTo>
                <a:lnTo>
                  <a:pt x="52704" y="78612"/>
                </a:lnTo>
                <a:lnTo>
                  <a:pt x="52070" y="78867"/>
                </a:lnTo>
                <a:lnTo>
                  <a:pt x="51562" y="78994"/>
                </a:lnTo>
                <a:lnTo>
                  <a:pt x="62021" y="78994"/>
                </a:lnTo>
                <a:lnTo>
                  <a:pt x="63246" y="77850"/>
                </a:lnTo>
                <a:lnTo>
                  <a:pt x="65277" y="75819"/>
                </a:lnTo>
                <a:lnTo>
                  <a:pt x="60960" y="71755"/>
                </a:lnTo>
                <a:close/>
              </a:path>
              <a:path w="67310" h="87630">
                <a:moveTo>
                  <a:pt x="65532" y="23113"/>
                </a:moveTo>
                <a:lnTo>
                  <a:pt x="42672" y="23113"/>
                </a:lnTo>
                <a:lnTo>
                  <a:pt x="41910" y="27050"/>
                </a:lnTo>
                <a:lnTo>
                  <a:pt x="43687" y="27305"/>
                </a:lnTo>
                <a:lnTo>
                  <a:pt x="44958" y="27686"/>
                </a:lnTo>
                <a:lnTo>
                  <a:pt x="46227" y="28956"/>
                </a:lnTo>
                <a:lnTo>
                  <a:pt x="46609" y="29845"/>
                </a:lnTo>
                <a:lnTo>
                  <a:pt x="46609" y="31623"/>
                </a:lnTo>
                <a:lnTo>
                  <a:pt x="46227" y="32766"/>
                </a:lnTo>
                <a:lnTo>
                  <a:pt x="45465" y="33909"/>
                </a:lnTo>
                <a:lnTo>
                  <a:pt x="44703" y="35179"/>
                </a:lnTo>
                <a:lnTo>
                  <a:pt x="27177" y="48133"/>
                </a:lnTo>
                <a:lnTo>
                  <a:pt x="25273" y="48895"/>
                </a:lnTo>
                <a:lnTo>
                  <a:pt x="23622" y="49149"/>
                </a:lnTo>
                <a:lnTo>
                  <a:pt x="38517" y="49149"/>
                </a:lnTo>
                <a:lnTo>
                  <a:pt x="40512" y="47751"/>
                </a:lnTo>
                <a:lnTo>
                  <a:pt x="42925" y="45974"/>
                </a:lnTo>
                <a:lnTo>
                  <a:pt x="47498" y="42418"/>
                </a:lnTo>
                <a:lnTo>
                  <a:pt x="49911" y="40639"/>
                </a:lnTo>
                <a:lnTo>
                  <a:pt x="52197" y="38862"/>
                </a:lnTo>
                <a:lnTo>
                  <a:pt x="57023" y="35306"/>
                </a:lnTo>
                <a:lnTo>
                  <a:pt x="59436" y="33274"/>
                </a:lnTo>
                <a:lnTo>
                  <a:pt x="61849" y="31369"/>
                </a:lnTo>
                <a:lnTo>
                  <a:pt x="67056" y="26924"/>
                </a:lnTo>
                <a:lnTo>
                  <a:pt x="65532" y="2311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256151" y="1315466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10" h="87630">
                <a:moveTo>
                  <a:pt x="26797" y="0"/>
                </a:moveTo>
                <a:lnTo>
                  <a:pt x="31369" y="0"/>
                </a:lnTo>
                <a:lnTo>
                  <a:pt x="20193" y="49149"/>
                </a:lnTo>
                <a:lnTo>
                  <a:pt x="21971" y="49149"/>
                </a:lnTo>
                <a:lnTo>
                  <a:pt x="23622" y="49149"/>
                </a:lnTo>
                <a:lnTo>
                  <a:pt x="25273" y="48895"/>
                </a:lnTo>
                <a:lnTo>
                  <a:pt x="27177" y="48133"/>
                </a:lnTo>
                <a:lnTo>
                  <a:pt x="28956" y="47498"/>
                </a:lnTo>
                <a:lnTo>
                  <a:pt x="37973" y="41910"/>
                </a:lnTo>
                <a:lnTo>
                  <a:pt x="39624" y="40512"/>
                </a:lnTo>
                <a:lnTo>
                  <a:pt x="45465" y="33909"/>
                </a:lnTo>
                <a:lnTo>
                  <a:pt x="46227" y="32766"/>
                </a:lnTo>
                <a:lnTo>
                  <a:pt x="46609" y="31623"/>
                </a:lnTo>
                <a:lnTo>
                  <a:pt x="46609" y="30861"/>
                </a:lnTo>
                <a:lnTo>
                  <a:pt x="46609" y="29845"/>
                </a:lnTo>
                <a:lnTo>
                  <a:pt x="41910" y="27050"/>
                </a:lnTo>
                <a:lnTo>
                  <a:pt x="42672" y="23113"/>
                </a:lnTo>
                <a:lnTo>
                  <a:pt x="65532" y="23113"/>
                </a:lnTo>
                <a:lnTo>
                  <a:pt x="67056" y="26924"/>
                </a:lnTo>
                <a:lnTo>
                  <a:pt x="64388" y="29210"/>
                </a:lnTo>
                <a:lnTo>
                  <a:pt x="61849" y="31369"/>
                </a:lnTo>
                <a:lnTo>
                  <a:pt x="59436" y="33274"/>
                </a:lnTo>
                <a:lnTo>
                  <a:pt x="57023" y="35306"/>
                </a:lnTo>
                <a:lnTo>
                  <a:pt x="54610" y="37084"/>
                </a:lnTo>
                <a:lnTo>
                  <a:pt x="52197" y="38862"/>
                </a:lnTo>
                <a:lnTo>
                  <a:pt x="49911" y="40639"/>
                </a:lnTo>
                <a:lnTo>
                  <a:pt x="47498" y="42418"/>
                </a:lnTo>
                <a:lnTo>
                  <a:pt x="45212" y="44196"/>
                </a:lnTo>
                <a:lnTo>
                  <a:pt x="42925" y="45974"/>
                </a:lnTo>
                <a:lnTo>
                  <a:pt x="40512" y="47751"/>
                </a:lnTo>
                <a:lnTo>
                  <a:pt x="37973" y="49530"/>
                </a:lnTo>
                <a:lnTo>
                  <a:pt x="38988" y="52705"/>
                </a:lnTo>
                <a:lnTo>
                  <a:pt x="40132" y="56007"/>
                </a:lnTo>
                <a:lnTo>
                  <a:pt x="41148" y="59309"/>
                </a:lnTo>
                <a:lnTo>
                  <a:pt x="42163" y="62611"/>
                </a:lnTo>
                <a:lnTo>
                  <a:pt x="43179" y="65912"/>
                </a:lnTo>
                <a:lnTo>
                  <a:pt x="44323" y="69214"/>
                </a:lnTo>
                <a:lnTo>
                  <a:pt x="44831" y="70866"/>
                </a:lnTo>
                <a:lnTo>
                  <a:pt x="45212" y="72389"/>
                </a:lnTo>
                <a:lnTo>
                  <a:pt x="45720" y="73660"/>
                </a:lnTo>
                <a:lnTo>
                  <a:pt x="46100" y="74930"/>
                </a:lnTo>
                <a:lnTo>
                  <a:pt x="46609" y="75819"/>
                </a:lnTo>
                <a:lnTo>
                  <a:pt x="47116" y="76708"/>
                </a:lnTo>
                <a:lnTo>
                  <a:pt x="47625" y="77470"/>
                </a:lnTo>
                <a:lnTo>
                  <a:pt x="48133" y="77978"/>
                </a:lnTo>
                <a:lnTo>
                  <a:pt x="48768" y="78359"/>
                </a:lnTo>
                <a:lnTo>
                  <a:pt x="49402" y="78739"/>
                </a:lnTo>
                <a:lnTo>
                  <a:pt x="50037" y="78994"/>
                </a:lnTo>
                <a:lnTo>
                  <a:pt x="50926" y="78994"/>
                </a:lnTo>
                <a:lnTo>
                  <a:pt x="51562" y="78994"/>
                </a:lnTo>
                <a:lnTo>
                  <a:pt x="52070" y="78867"/>
                </a:lnTo>
                <a:lnTo>
                  <a:pt x="52704" y="78612"/>
                </a:lnTo>
                <a:lnTo>
                  <a:pt x="53339" y="78486"/>
                </a:lnTo>
                <a:lnTo>
                  <a:pt x="54101" y="78105"/>
                </a:lnTo>
                <a:lnTo>
                  <a:pt x="54863" y="77470"/>
                </a:lnTo>
                <a:lnTo>
                  <a:pt x="55625" y="76962"/>
                </a:lnTo>
                <a:lnTo>
                  <a:pt x="60960" y="71755"/>
                </a:lnTo>
                <a:lnTo>
                  <a:pt x="65277" y="75819"/>
                </a:lnTo>
                <a:lnTo>
                  <a:pt x="63246" y="77850"/>
                </a:lnTo>
                <a:lnTo>
                  <a:pt x="61340" y="79629"/>
                </a:lnTo>
                <a:lnTo>
                  <a:pt x="59689" y="81025"/>
                </a:lnTo>
                <a:lnTo>
                  <a:pt x="58038" y="82550"/>
                </a:lnTo>
                <a:lnTo>
                  <a:pt x="50419" y="86741"/>
                </a:lnTo>
                <a:lnTo>
                  <a:pt x="48895" y="87249"/>
                </a:lnTo>
                <a:lnTo>
                  <a:pt x="47498" y="87503"/>
                </a:lnTo>
                <a:lnTo>
                  <a:pt x="45974" y="87503"/>
                </a:lnTo>
                <a:lnTo>
                  <a:pt x="43307" y="87503"/>
                </a:lnTo>
                <a:lnTo>
                  <a:pt x="35433" y="79756"/>
                </a:lnTo>
                <a:lnTo>
                  <a:pt x="34289" y="77343"/>
                </a:lnTo>
                <a:lnTo>
                  <a:pt x="33274" y="74295"/>
                </a:lnTo>
                <a:lnTo>
                  <a:pt x="32258" y="70866"/>
                </a:lnTo>
                <a:lnTo>
                  <a:pt x="31369" y="67310"/>
                </a:lnTo>
                <a:lnTo>
                  <a:pt x="30225" y="63373"/>
                </a:lnTo>
                <a:lnTo>
                  <a:pt x="28956" y="59055"/>
                </a:lnTo>
                <a:lnTo>
                  <a:pt x="28701" y="58038"/>
                </a:lnTo>
                <a:lnTo>
                  <a:pt x="28448" y="57276"/>
                </a:lnTo>
                <a:lnTo>
                  <a:pt x="28066" y="56642"/>
                </a:lnTo>
                <a:lnTo>
                  <a:pt x="27812" y="56007"/>
                </a:lnTo>
                <a:lnTo>
                  <a:pt x="27559" y="55625"/>
                </a:lnTo>
                <a:lnTo>
                  <a:pt x="27050" y="55245"/>
                </a:lnTo>
                <a:lnTo>
                  <a:pt x="26670" y="54991"/>
                </a:lnTo>
                <a:lnTo>
                  <a:pt x="26162" y="54737"/>
                </a:lnTo>
                <a:lnTo>
                  <a:pt x="25526" y="54737"/>
                </a:lnTo>
                <a:lnTo>
                  <a:pt x="24891" y="54610"/>
                </a:lnTo>
                <a:lnTo>
                  <a:pt x="24129" y="54610"/>
                </a:lnTo>
                <a:lnTo>
                  <a:pt x="23113" y="54610"/>
                </a:lnTo>
                <a:lnTo>
                  <a:pt x="19050" y="54610"/>
                </a:lnTo>
                <a:lnTo>
                  <a:pt x="12064" y="86360"/>
                </a:lnTo>
                <a:lnTo>
                  <a:pt x="0" y="86360"/>
                </a:lnTo>
                <a:lnTo>
                  <a:pt x="15239" y="18414"/>
                </a:lnTo>
                <a:lnTo>
                  <a:pt x="15748" y="16129"/>
                </a:lnTo>
                <a:lnTo>
                  <a:pt x="16128" y="14350"/>
                </a:lnTo>
                <a:lnTo>
                  <a:pt x="16383" y="13081"/>
                </a:lnTo>
                <a:lnTo>
                  <a:pt x="16510" y="11811"/>
                </a:lnTo>
                <a:lnTo>
                  <a:pt x="16637" y="10668"/>
                </a:lnTo>
                <a:lnTo>
                  <a:pt x="16637" y="9651"/>
                </a:lnTo>
                <a:lnTo>
                  <a:pt x="16637" y="8889"/>
                </a:lnTo>
                <a:lnTo>
                  <a:pt x="16510" y="8128"/>
                </a:lnTo>
                <a:lnTo>
                  <a:pt x="16256" y="7620"/>
                </a:lnTo>
                <a:lnTo>
                  <a:pt x="16001" y="6985"/>
                </a:lnTo>
                <a:lnTo>
                  <a:pt x="15494" y="6476"/>
                </a:lnTo>
                <a:lnTo>
                  <a:pt x="14859" y="6096"/>
                </a:lnTo>
                <a:lnTo>
                  <a:pt x="14224" y="5714"/>
                </a:lnTo>
                <a:lnTo>
                  <a:pt x="13462" y="5461"/>
                </a:lnTo>
                <a:lnTo>
                  <a:pt x="12319" y="5334"/>
                </a:lnTo>
                <a:lnTo>
                  <a:pt x="11302" y="5207"/>
                </a:lnTo>
                <a:lnTo>
                  <a:pt x="10033" y="5080"/>
                </a:lnTo>
                <a:lnTo>
                  <a:pt x="8382" y="5080"/>
                </a:lnTo>
                <a:lnTo>
                  <a:pt x="9398" y="762"/>
                </a:lnTo>
                <a:lnTo>
                  <a:pt x="2679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325111" y="1341119"/>
            <a:ext cx="92237" cy="2971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340225" y="1359890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59">
                <a:moveTo>
                  <a:pt x="0" y="9677"/>
                </a:moveTo>
                <a:lnTo>
                  <a:pt x="72866" y="9677"/>
                </a:lnTo>
                <a:lnTo>
                  <a:pt x="72866" y="0"/>
                </a:lnTo>
                <a:lnTo>
                  <a:pt x="0" y="0"/>
                </a:lnTo>
                <a:lnTo>
                  <a:pt x="0" y="96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340225" y="1359890"/>
            <a:ext cx="73025" cy="10160"/>
          </a:xfrm>
          <a:custGeom>
            <a:avLst/>
            <a:gdLst/>
            <a:ahLst/>
            <a:cxnLst/>
            <a:rect l="l" t="t" r="r" b="b"/>
            <a:pathLst>
              <a:path w="73025" h="10159">
                <a:moveTo>
                  <a:pt x="0" y="9677"/>
                </a:moveTo>
                <a:lnTo>
                  <a:pt x="72866" y="9677"/>
                </a:lnTo>
                <a:lnTo>
                  <a:pt x="72866" y="0"/>
                </a:lnTo>
                <a:lnTo>
                  <a:pt x="0" y="0"/>
                </a:lnTo>
                <a:lnTo>
                  <a:pt x="0" y="9677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421123" y="1301463"/>
            <a:ext cx="72341" cy="10137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435602" y="1320291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5">
                <a:moveTo>
                  <a:pt x="53594" y="75946"/>
                </a:moveTo>
                <a:lnTo>
                  <a:pt x="3428" y="75946"/>
                </a:lnTo>
                <a:lnTo>
                  <a:pt x="3428" y="81534"/>
                </a:lnTo>
                <a:lnTo>
                  <a:pt x="53594" y="81534"/>
                </a:lnTo>
                <a:lnTo>
                  <a:pt x="53594" y="75946"/>
                </a:lnTo>
                <a:close/>
              </a:path>
              <a:path w="53975" h="81915">
                <a:moveTo>
                  <a:pt x="34671" y="14986"/>
                </a:moveTo>
                <a:lnTo>
                  <a:pt x="19938" y="14986"/>
                </a:lnTo>
                <a:lnTo>
                  <a:pt x="20827" y="15240"/>
                </a:lnTo>
                <a:lnTo>
                  <a:pt x="21462" y="16002"/>
                </a:lnTo>
                <a:lnTo>
                  <a:pt x="22098" y="16637"/>
                </a:lnTo>
                <a:lnTo>
                  <a:pt x="22225" y="17018"/>
                </a:lnTo>
                <a:lnTo>
                  <a:pt x="22351" y="67437"/>
                </a:lnTo>
                <a:lnTo>
                  <a:pt x="22098" y="69342"/>
                </a:lnTo>
                <a:lnTo>
                  <a:pt x="21844" y="70231"/>
                </a:lnTo>
                <a:lnTo>
                  <a:pt x="21082" y="72136"/>
                </a:lnTo>
                <a:lnTo>
                  <a:pt x="20574" y="72517"/>
                </a:lnTo>
                <a:lnTo>
                  <a:pt x="20193" y="73025"/>
                </a:lnTo>
                <a:lnTo>
                  <a:pt x="19685" y="73406"/>
                </a:lnTo>
                <a:lnTo>
                  <a:pt x="19050" y="73787"/>
                </a:lnTo>
                <a:lnTo>
                  <a:pt x="18542" y="74041"/>
                </a:lnTo>
                <a:lnTo>
                  <a:pt x="17907" y="74422"/>
                </a:lnTo>
                <a:lnTo>
                  <a:pt x="17145" y="74675"/>
                </a:lnTo>
                <a:lnTo>
                  <a:pt x="16383" y="74803"/>
                </a:lnTo>
                <a:lnTo>
                  <a:pt x="15494" y="75057"/>
                </a:lnTo>
                <a:lnTo>
                  <a:pt x="14224" y="75311"/>
                </a:lnTo>
                <a:lnTo>
                  <a:pt x="11557" y="75565"/>
                </a:lnTo>
                <a:lnTo>
                  <a:pt x="8127" y="75819"/>
                </a:lnTo>
                <a:lnTo>
                  <a:pt x="5969" y="75946"/>
                </a:lnTo>
                <a:lnTo>
                  <a:pt x="51053" y="75946"/>
                </a:lnTo>
                <a:lnTo>
                  <a:pt x="48895" y="75819"/>
                </a:lnTo>
                <a:lnTo>
                  <a:pt x="46989" y="75819"/>
                </a:lnTo>
                <a:lnTo>
                  <a:pt x="43561" y="75565"/>
                </a:lnTo>
                <a:lnTo>
                  <a:pt x="42290" y="75311"/>
                </a:lnTo>
                <a:lnTo>
                  <a:pt x="41021" y="75184"/>
                </a:lnTo>
                <a:lnTo>
                  <a:pt x="39877" y="74930"/>
                </a:lnTo>
                <a:lnTo>
                  <a:pt x="39115" y="74675"/>
                </a:lnTo>
                <a:lnTo>
                  <a:pt x="38226" y="74295"/>
                </a:lnTo>
                <a:lnTo>
                  <a:pt x="37592" y="73913"/>
                </a:lnTo>
                <a:lnTo>
                  <a:pt x="37084" y="73406"/>
                </a:lnTo>
                <a:lnTo>
                  <a:pt x="36702" y="73152"/>
                </a:lnTo>
                <a:lnTo>
                  <a:pt x="34705" y="67437"/>
                </a:lnTo>
                <a:lnTo>
                  <a:pt x="34671" y="14986"/>
                </a:lnTo>
                <a:close/>
              </a:path>
              <a:path w="53975" h="81915">
                <a:moveTo>
                  <a:pt x="34925" y="0"/>
                </a:moveTo>
                <a:lnTo>
                  <a:pt x="31114" y="0"/>
                </a:lnTo>
                <a:lnTo>
                  <a:pt x="25908" y="2794"/>
                </a:lnTo>
                <a:lnTo>
                  <a:pt x="20700" y="5715"/>
                </a:lnTo>
                <a:lnTo>
                  <a:pt x="15494" y="8509"/>
                </a:lnTo>
                <a:lnTo>
                  <a:pt x="10413" y="11430"/>
                </a:lnTo>
                <a:lnTo>
                  <a:pt x="5207" y="14224"/>
                </a:lnTo>
                <a:lnTo>
                  <a:pt x="0" y="17145"/>
                </a:lnTo>
                <a:lnTo>
                  <a:pt x="580" y="18287"/>
                </a:lnTo>
                <a:lnTo>
                  <a:pt x="1015" y="19050"/>
                </a:lnTo>
                <a:lnTo>
                  <a:pt x="1397" y="20066"/>
                </a:lnTo>
                <a:lnTo>
                  <a:pt x="1905" y="21082"/>
                </a:lnTo>
                <a:lnTo>
                  <a:pt x="2412" y="21971"/>
                </a:lnTo>
                <a:lnTo>
                  <a:pt x="2921" y="22987"/>
                </a:lnTo>
                <a:lnTo>
                  <a:pt x="7112" y="20320"/>
                </a:lnTo>
                <a:lnTo>
                  <a:pt x="10413" y="18287"/>
                </a:lnTo>
                <a:lnTo>
                  <a:pt x="12953" y="17018"/>
                </a:lnTo>
                <a:lnTo>
                  <a:pt x="15494" y="15621"/>
                </a:lnTo>
                <a:lnTo>
                  <a:pt x="17525" y="14986"/>
                </a:lnTo>
                <a:lnTo>
                  <a:pt x="34671" y="14986"/>
                </a:lnTo>
                <a:lnTo>
                  <a:pt x="34798" y="4445"/>
                </a:lnTo>
                <a:lnTo>
                  <a:pt x="3492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435602" y="1320291"/>
            <a:ext cx="53975" cy="81915"/>
          </a:xfrm>
          <a:custGeom>
            <a:avLst/>
            <a:gdLst/>
            <a:ahLst/>
            <a:cxnLst/>
            <a:rect l="l" t="t" r="r" b="b"/>
            <a:pathLst>
              <a:path w="53975" h="81915">
                <a:moveTo>
                  <a:pt x="31114" y="0"/>
                </a:moveTo>
                <a:lnTo>
                  <a:pt x="34925" y="0"/>
                </a:lnTo>
                <a:lnTo>
                  <a:pt x="34925" y="2286"/>
                </a:lnTo>
                <a:lnTo>
                  <a:pt x="34798" y="4445"/>
                </a:lnTo>
                <a:lnTo>
                  <a:pt x="34798" y="6223"/>
                </a:lnTo>
                <a:lnTo>
                  <a:pt x="34798" y="8128"/>
                </a:lnTo>
                <a:lnTo>
                  <a:pt x="34671" y="9906"/>
                </a:lnTo>
                <a:lnTo>
                  <a:pt x="34671" y="11557"/>
                </a:lnTo>
                <a:lnTo>
                  <a:pt x="34671" y="67183"/>
                </a:lnTo>
                <a:lnTo>
                  <a:pt x="34798" y="68199"/>
                </a:lnTo>
                <a:lnTo>
                  <a:pt x="34925" y="69087"/>
                </a:lnTo>
                <a:lnTo>
                  <a:pt x="35051" y="69977"/>
                </a:lnTo>
                <a:lnTo>
                  <a:pt x="35178" y="70612"/>
                </a:lnTo>
                <a:lnTo>
                  <a:pt x="37084" y="73406"/>
                </a:lnTo>
                <a:lnTo>
                  <a:pt x="37592" y="73913"/>
                </a:lnTo>
                <a:lnTo>
                  <a:pt x="42290" y="75311"/>
                </a:lnTo>
                <a:lnTo>
                  <a:pt x="43561" y="75565"/>
                </a:lnTo>
                <a:lnTo>
                  <a:pt x="45212" y="75692"/>
                </a:lnTo>
                <a:lnTo>
                  <a:pt x="46989" y="75819"/>
                </a:lnTo>
                <a:lnTo>
                  <a:pt x="48895" y="75819"/>
                </a:lnTo>
                <a:lnTo>
                  <a:pt x="51053" y="75946"/>
                </a:lnTo>
                <a:lnTo>
                  <a:pt x="53594" y="75946"/>
                </a:lnTo>
                <a:lnTo>
                  <a:pt x="53594" y="81534"/>
                </a:lnTo>
                <a:lnTo>
                  <a:pt x="3428" y="81534"/>
                </a:lnTo>
                <a:lnTo>
                  <a:pt x="3428" y="75946"/>
                </a:lnTo>
                <a:lnTo>
                  <a:pt x="5969" y="75946"/>
                </a:lnTo>
                <a:lnTo>
                  <a:pt x="8127" y="75819"/>
                </a:lnTo>
                <a:lnTo>
                  <a:pt x="9778" y="75692"/>
                </a:lnTo>
                <a:lnTo>
                  <a:pt x="11557" y="75565"/>
                </a:lnTo>
                <a:lnTo>
                  <a:pt x="12953" y="75437"/>
                </a:lnTo>
                <a:lnTo>
                  <a:pt x="14224" y="75311"/>
                </a:lnTo>
                <a:lnTo>
                  <a:pt x="15494" y="75057"/>
                </a:lnTo>
                <a:lnTo>
                  <a:pt x="16383" y="74803"/>
                </a:lnTo>
                <a:lnTo>
                  <a:pt x="17145" y="74675"/>
                </a:lnTo>
                <a:lnTo>
                  <a:pt x="17907" y="74422"/>
                </a:lnTo>
                <a:lnTo>
                  <a:pt x="18542" y="74041"/>
                </a:lnTo>
                <a:lnTo>
                  <a:pt x="19050" y="73787"/>
                </a:lnTo>
                <a:lnTo>
                  <a:pt x="19685" y="73406"/>
                </a:lnTo>
                <a:lnTo>
                  <a:pt x="20193" y="73025"/>
                </a:lnTo>
                <a:lnTo>
                  <a:pt x="20574" y="72517"/>
                </a:lnTo>
                <a:lnTo>
                  <a:pt x="21082" y="72136"/>
                </a:lnTo>
                <a:lnTo>
                  <a:pt x="21336" y="71500"/>
                </a:lnTo>
                <a:lnTo>
                  <a:pt x="21589" y="70866"/>
                </a:lnTo>
                <a:lnTo>
                  <a:pt x="21844" y="70231"/>
                </a:lnTo>
                <a:lnTo>
                  <a:pt x="22098" y="69342"/>
                </a:lnTo>
                <a:lnTo>
                  <a:pt x="22225" y="68325"/>
                </a:lnTo>
                <a:lnTo>
                  <a:pt x="22351" y="67437"/>
                </a:lnTo>
                <a:lnTo>
                  <a:pt x="22478" y="66167"/>
                </a:lnTo>
                <a:lnTo>
                  <a:pt x="22478" y="64770"/>
                </a:lnTo>
                <a:lnTo>
                  <a:pt x="22478" y="19431"/>
                </a:lnTo>
                <a:lnTo>
                  <a:pt x="22478" y="17780"/>
                </a:lnTo>
                <a:lnTo>
                  <a:pt x="22098" y="16637"/>
                </a:lnTo>
                <a:lnTo>
                  <a:pt x="21462" y="16002"/>
                </a:lnTo>
                <a:lnTo>
                  <a:pt x="20827" y="15240"/>
                </a:lnTo>
                <a:lnTo>
                  <a:pt x="19938" y="14986"/>
                </a:lnTo>
                <a:lnTo>
                  <a:pt x="18796" y="14986"/>
                </a:lnTo>
                <a:lnTo>
                  <a:pt x="17525" y="14986"/>
                </a:lnTo>
                <a:lnTo>
                  <a:pt x="15494" y="15621"/>
                </a:lnTo>
                <a:lnTo>
                  <a:pt x="12953" y="17018"/>
                </a:lnTo>
                <a:lnTo>
                  <a:pt x="10413" y="18287"/>
                </a:lnTo>
                <a:lnTo>
                  <a:pt x="7112" y="20320"/>
                </a:lnTo>
                <a:lnTo>
                  <a:pt x="2921" y="22987"/>
                </a:lnTo>
                <a:lnTo>
                  <a:pt x="2412" y="21971"/>
                </a:lnTo>
                <a:lnTo>
                  <a:pt x="1905" y="21082"/>
                </a:lnTo>
                <a:lnTo>
                  <a:pt x="1397" y="20066"/>
                </a:lnTo>
                <a:lnTo>
                  <a:pt x="1015" y="19050"/>
                </a:lnTo>
                <a:lnTo>
                  <a:pt x="508" y="18161"/>
                </a:lnTo>
                <a:lnTo>
                  <a:pt x="0" y="17145"/>
                </a:lnTo>
                <a:lnTo>
                  <a:pt x="5207" y="14224"/>
                </a:lnTo>
                <a:lnTo>
                  <a:pt x="10413" y="11430"/>
                </a:lnTo>
                <a:lnTo>
                  <a:pt x="15494" y="8509"/>
                </a:lnTo>
                <a:lnTo>
                  <a:pt x="20700" y="5715"/>
                </a:lnTo>
                <a:lnTo>
                  <a:pt x="25908" y="2794"/>
                </a:lnTo>
                <a:lnTo>
                  <a:pt x="3111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00371" y="1328927"/>
            <a:ext cx="73958" cy="18516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514341" y="1347597"/>
            <a:ext cx="55244" cy="165100"/>
          </a:xfrm>
          <a:custGeom>
            <a:avLst/>
            <a:gdLst/>
            <a:ahLst/>
            <a:cxnLst/>
            <a:rect l="l" t="t" r="r" b="b"/>
            <a:pathLst>
              <a:path w="55245" h="165100">
                <a:moveTo>
                  <a:pt x="52705" y="0"/>
                </a:moveTo>
                <a:lnTo>
                  <a:pt x="13716" y="28955"/>
                </a:lnTo>
                <a:lnTo>
                  <a:pt x="857" y="67532"/>
                </a:lnTo>
                <a:lnTo>
                  <a:pt x="0" y="82676"/>
                </a:lnTo>
                <a:lnTo>
                  <a:pt x="855" y="97819"/>
                </a:lnTo>
                <a:lnTo>
                  <a:pt x="13588" y="136270"/>
                </a:lnTo>
                <a:lnTo>
                  <a:pt x="52705" y="165100"/>
                </a:lnTo>
                <a:lnTo>
                  <a:pt x="54737" y="158495"/>
                </a:lnTo>
                <a:lnTo>
                  <a:pt x="45358" y="154277"/>
                </a:lnTo>
                <a:lnTo>
                  <a:pt x="37242" y="148462"/>
                </a:lnTo>
                <a:lnTo>
                  <a:pt x="17573" y="109585"/>
                </a:lnTo>
                <a:lnTo>
                  <a:pt x="15112" y="81787"/>
                </a:lnTo>
                <a:lnTo>
                  <a:pt x="15730" y="67665"/>
                </a:lnTo>
                <a:lnTo>
                  <a:pt x="30434" y="23965"/>
                </a:lnTo>
                <a:lnTo>
                  <a:pt x="54991" y="6730"/>
                </a:lnTo>
                <a:lnTo>
                  <a:pt x="527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514341" y="1347597"/>
            <a:ext cx="55244" cy="165100"/>
          </a:xfrm>
          <a:custGeom>
            <a:avLst/>
            <a:gdLst/>
            <a:ahLst/>
            <a:cxnLst/>
            <a:rect l="l" t="t" r="r" b="b"/>
            <a:pathLst>
              <a:path w="55245" h="165100">
                <a:moveTo>
                  <a:pt x="52705" y="0"/>
                </a:moveTo>
                <a:lnTo>
                  <a:pt x="54991" y="6730"/>
                </a:lnTo>
                <a:lnTo>
                  <a:pt x="45519" y="10872"/>
                </a:lnTo>
                <a:lnTo>
                  <a:pt x="37322" y="16621"/>
                </a:lnTo>
                <a:lnTo>
                  <a:pt x="17573" y="54816"/>
                </a:lnTo>
                <a:lnTo>
                  <a:pt x="15112" y="81787"/>
                </a:lnTo>
                <a:lnTo>
                  <a:pt x="15730" y="96359"/>
                </a:lnTo>
                <a:lnTo>
                  <a:pt x="30412" y="141029"/>
                </a:lnTo>
                <a:lnTo>
                  <a:pt x="54737" y="158495"/>
                </a:lnTo>
                <a:lnTo>
                  <a:pt x="52705" y="165100"/>
                </a:lnTo>
                <a:lnTo>
                  <a:pt x="13588" y="136270"/>
                </a:lnTo>
                <a:lnTo>
                  <a:pt x="855" y="97819"/>
                </a:lnTo>
                <a:lnTo>
                  <a:pt x="0" y="82676"/>
                </a:lnTo>
                <a:lnTo>
                  <a:pt x="857" y="67532"/>
                </a:lnTo>
                <a:lnTo>
                  <a:pt x="13716" y="28955"/>
                </a:lnTo>
                <a:lnTo>
                  <a:pt x="40755" y="4310"/>
                </a:lnTo>
                <a:lnTo>
                  <a:pt x="527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575047" y="1335024"/>
            <a:ext cx="87668" cy="13944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588890" y="1353185"/>
            <a:ext cx="69850" cy="120650"/>
          </a:xfrm>
          <a:custGeom>
            <a:avLst/>
            <a:gdLst/>
            <a:ahLst/>
            <a:cxnLst/>
            <a:rect l="l" t="t" r="r" b="b"/>
            <a:pathLst>
              <a:path w="69850" h="120650">
                <a:moveTo>
                  <a:pt x="44958" y="20192"/>
                </a:moveTo>
                <a:lnTo>
                  <a:pt x="26035" y="20192"/>
                </a:lnTo>
                <a:lnTo>
                  <a:pt x="27178" y="20700"/>
                </a:lnTo>
                <a:lnTo>
                  <a:pt x="28829" y="22860"/>
                </a:lnTo>
                <a:lnTo>
                  <a:pt x="29151" y="24256"/>
                </a:lnTo>
                <a:lnTo>
                  <a:pt x="29210" y="101600"/>
                </a:lnTo>
                <a:lnTo>
                  <a:pt x="28956" y="104520"/>
                </a:lnTo>
                <a:lnTo>
                  <a:pt x="28194" y="106299"/>
                </a:lnTo>
                <a:lnTo>
                  <a:pt x="27559" y="108076"/>
                </a:lnTo>
                <a:lnTo>
                  <a:pt x="26543" y="109474"/>
                </a:lnTo>
                <a:lnTo>
                  <a:pt x="25019" y="110489"/>
                </a:lnTo>
                <a:lnTo>
                  <a:pt x="23622" y="111505"/>
                </a:lnTo>
                <a:lnTo>
                  <a:pt x="21462" y="112140"/>
                </a:lnTo>
                <a:lnTo>
                  <a:pt x="16001" y="113156"/>
                </a:lnTo>
                <a:lnTo>
                  <a:pt x="11430" y="113537"/>
                </a:lnTo>
                <a:lnTo>
                  <a:pt x="4953" y="113918"/>
                </a:lnTo>
                <a:lnTo>
                  <a:pt x="4953" y="120268"/>
                </a:lnTo>
                <a:lnTo>
                  <a:pt x="69342" y="120268"/>
                </a:lnTo>
                <a:lnTo>
                  <a:pt x="69342" y="113918"/>
                </a:lnTo>
                <a:lnTo>
                  <a:pt x="64770" y="113791"/>
                </a:lnTo>
                <a:lnTo>
                  <a:pt x="61213" y="113537"/>
                </a:lnTo>
                <a:lnTo>
                  <a:pt x="58547" y="113156"/>
                </a:lnTo>
                <a:lnTo>
                  <a:pt x="55753" y="112902"/>
                </a:lnTo>
                <a:lnTo>
                  <a:pt x="53467" y="112394"/>
                </a:lnTo>
                <a:lnTo>
                  <a:pt x="51688" y="111760"/>
                </a:lnTo>
                <a:lnTo>
                  <a:pt x="49911" y="111251"/>
                </a:lnTo>
                <a:lnTo>
                  <a:pt x="48513" y="110362"/>
                </a:lnTo>
                <a:lnTo>
                  <a:pt x="45034" y="101600"/>
                </a:lnTo>
                <a:lnTo>
                  <a:pt x="44958" y="20192"/>
                </a:lnTo>
                <a:close/>
              </a:path>
              <a:path w="69850" h="120650">
                <a:moveTo>
                  <a:pt x="45466" y="0"/>
                </a:moveTo>
                <a:lnTo>
                  <a:pt x="40767" y="0"/>
                </a:lnTo>
                <a:lnTo>
                  <a:pt x="0" y="24256"/>
                </a:lnTo>
                <a:lnTo>
                  <a:pt x="3810" y="30987"/>
                </a:lnTo>
                <a:lnTo>
                  <a:pt x="8889" y="27559"/>
                </a:lnTo>
                <a:lnTo>
                  <a:pt x="13081" y="25018"/>
                </a:lnTo>
                <a:lnTo>
                  <a:pt x="16510" y="23113"/>
                </a:lnTo>
                <a:lnTo>
                  <a:pt x="19938" y="21081"/>
                </a:lnTo>
                <a:lnTo>
                  <a:pt x="22606" y="20192"/>
                </a:lnTo>
                <a:lnTo>
                  <a:pt x="44958" y="20192"/>
                </a:lnTo>
                <a:lnTo>
                  <a:pt x="44958" y="13335"/>
                </a:lnTo>
                <a:lnTo>
                  <a:pt x="45212" y="5587"/>
                </a:lnTo>
                <a:lnTo>
                  <a:pt x="4546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588890" y="1353185"/>
            <a:ext cx="69850" cy="120650"/>
          </a:xfrm>
          <a:custGeom>
            <a:avLst/>
            <a:gdLst/>
            <a:ahLst/>
            <a:cxnLst/>
            <a:rect l="l" t="t" r="r" b="b"/>
            <a:pathLst>
              <a:path w="69850" h="120650">
                <a:moveTo>
                  <a:pt x="40767" y="0"/>
                </a:moveTo>
                <a:lnTo>
                  <a:pt x="45466" y="0"/>
                </a:lnTo>
                <a:lnTo>
                  <a:pt x="45212" y="5587"/>
                </a:lnTo>
                <a:lnTo>
                  <a:pt x="44958" y="13335"/>
                </a:lnTo>
                <a:lnTo>
                  <a:pt x="44958" y="23113"/>
                </a:lnTo>
                <a:lnTo>
                  <a:pt x="44958" y="97536"/>
                </a:lnTo>
                <a:lnTo>
                  <a:pt x="44958" y="100837"/>
                </a:lnTo>
                <a:lnTo>
                  <a:pt x="45212" y="103377"/>
                </a:lnTo>
                <a:lnTo>
                  <a:pt x="45593" y="105155"/>
                </a:lnTo>
                <a:lnTo>
                  <a:pt x="45974" y="106806"/>
                </a:lnTo>
                <a:lnTo>
                  <a:pt x="46609" y="108203"/>
                </a:lnTo>
                <a:lnTo>
                  <a:pt x="47625" y="109347"/>
                </a:lnTo>
                <a:lnTo>
                  <a:pt x="48513" y="110362"/>
                </a:lnTo>
                <a:lnTo>
                  <a:pt x="49911" y="111251"/>
                </a:lnTo>
                <a:lnTo>
                  <a:pt x="51688" y="111760"/>
                </a:lnTo>
                <a:lnTo>
                  <a:pt x="53467" y="112394"/>
                </a:lnTo>
                <a:lnTo>
                  <a:pt x="55753" y="112902"/>
                </a:lnTo>
                <a:lnTo>
                  <a:pt x="58547" y="113156"/>
                </a:lnTo>
                <a:lnTo>
                  <a:pt x="61213" y="113537"/>
                </a:lnTo>
                <a:lnTo>
                  <a:pt x="64770" y="113791"/>
                </a:lnTo>
                <a:lnTo>
                  <a:pt x="69342" y="113918"/>
                </a:lnTo>
                <a:lnTo>
                  <a:pt x="69342" y="120268"/>
                </a:lnTo>
                <a:lnTo>
                  <a:pt x="4953" y="120268"/>
                </a:lnTo>
                <a:lnTo>
                  <a:pt x="4953" y="113918"/>
                </a:lnTo>
                <a:lnTo>
                  <a:pt x="11430" y="113537"/>
                </a:lnTo>
                <a:lnTo>
                  <a:pt x="16001" y="113156"/>
                </a:lnTo>
                <a:lnTo>
                  <a:pt x="18796" y="112649"/>
                </a:lnTo>
                <a:lnTo>
                  <a:pt x="21462" y="112140"/>
                </a:lnTo>
                <a:lnTo>
                  <a:pt x="23622" y="111505"/>
                </a:lnTo>
                <a:lnTo>
                  <a:pt x="25019" y="110489"/>
                </a:lnTo>
                <a:lnTo>
                  <a:pt x="26543" y="109474"/>
                </a:lnTo>
                <a:lnTo>
                  <a:pt x="27559" y="108076"/>
                </a:lnTo>
                <a:lnTo>
                  <a:pt x="28194" y="106299"/>
                </a:lnTo>
                <a:lnTo>
                  <a:pt x="28956" y="104520"/>
                </a:lnTo>
                <a:lnTo>
                  <a:pt x="29210" y="101600"/>
                </a:lnTo>
                <a:lnTo>
                  <a:pt x="29210" y="97536"/>
                </a:lnTo>
                <a:lnTo>
                  <a:pt x="29210" y="26924"/>
                </a:lnTo>
                <a:lnTo>
                  <a:pt x="29210" y="24511"/>
                </a:lnTo>
                <a:lnTo>
                  <a:pt x="28829" y="22860"/>
                </a:lnTo>
                <a:lnTo>
                  <a:pt x="28067" y="21843"/>
                </a:lnTo>
                <a:lnTo>
                  <a:pt x="27178" y="20700"/>
                </a:lnTo>
                <a:lnTo>
                  <a:pt x="26035" y="20192"/>
                </a:lnTo>
                <a:lnTo>
                  <a:pt x="24384" y="20192"/>
                </a:lnTo>
                <a:lnTo>
                  <a:pt x="22606" y="20192"/>
                </a:lnTo>
                <a:lnTo>
                  <a:pt x="19938" y="21081"/>
                </a:lnTo>
                <a:lnTo>
                  <a:pt x="16510" y="23113"/>
                </a:lnTo>
                <a:lnTo>
                  <a:pt x="13081" y="25018"/>
                </a:lnTo>
                <a:lnTo>
                  <a:pt x="8889" y="27559"/>
                </a:lnTo>
                <a:lnTo>
                  <a:pt x="3810" y="30987"/>
                </a:lnTo>
                <a:lnTo>
                  <a:pt x="0" y="24256"/>
                </a:lnTo>
                <a:lnTo>
                  <a:pt x="4076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707635" y="1397490"/>
            <a:ext cx="125729" cy="3113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721986" y="1416662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5">
                <a:moveTo>
                  <a:pt x="0" y="11579"/>
                </a:moveTo>
                <a:lnTo>
                  <a:pt x="107264" y="11579"/>
                </a:lnTo>
                <a:lnTo>
                  <a:pt x="107264" y="0"/>
                </a:lnTo>
                <a:lnTo>
                  <a:pt x="0" y="0"/>
                </a:lnTo>
                <a:lnTo>
                  <a:pt x="0" y="1157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717415" y="1412090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5">
                <a:moveTo>
                  <a:pt x="0" y="20723"/>
                </a:moveTo>
                <a:lnTo>
                  <a:pt x="116408" y="20723"/>
                </a:lnTo>
                <a:lnTo>
                  <a:pt x="116408" y="0"/>
                </a:lnTo>
                <a:lnTo>
                  <a:pt x="0" y="0"/>
                </a:lnTo>
                <a:lnTo>
                  <a:pt x="0" y="2072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872228" y="1370044"/>
            <a:ext cx="151701" cy="14100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987797" y="1423669"/>
            <a:ext cx="31115" cy="87630"/>
          </a:xfrm>
          <a:custGeom>
            <a:avLst/>
            <a:gdLst/>
            <a:ahLst/>
            <a:cxnLst/>
            <a:rect l="l" t="t" r="r" b="b"/>
            <a:pathLst>
              <a:path w="31114" h="87630">
                <a:moveTo>
                  <a:pt x="27686" y="0"/>
                </a:moveTo>
                <a:lnTo>
                  <a:pt x="23113" y="0"/>
                </a:lnTo>
                <a:lnTo>
                  <a:pt x="5714" y="762"/>
                </a:lnTo>
                <a:lnTo>
                  <a:pt x="4825" y="5079"/>
                </a:lnTo>
                <a:lnTo>
                  <a:pt x="6603" y="5079"/>
                </a:lnTo>
                <a:lnTo>
                  <a:pt x="7874" y="5206"/>
                </a:lnTo>
                <a:lnTo>
                  <a:pt x="9016" y="5460"/>
                </a:lnTo>
                <a:lnTo>
                  <a:pt x="10032" y="5587"/>
                </a:lnTo>
                <a:lnTo>
                  <a:pt x="10922" y="5841"/>
                </a:lnTo>
                <a:lnTo>
                  <a:pt x="11429" y="6222"/>
                </a:lnTo>
                <a:lnTo>
                  <a:pt x="12064" y="6603"/>
                </a:lnTo>
                <a:lnTo>
                  <a:pt x="12573" y="7112"/>
                </a:lnTo>
                <a:lnTo>
                  <a:pt x="12700" y="7746"/>
                </a:lnTo>
                <a:lnTo>
                  <a:pt x="12953" y="8254"/>
                </a:lnTo>
                <a:lnTo>
                  <a:pt x="13080" y="11556"/>
                </a:lnTo>
                <a:lnTo>
                  <a:pt x="12573" y="14731"/>
                </a:lnTo>
                <a:lnTo>
                  <a:pt x="11556" y="19303"/>
                </a:lnTo>
                <a:lnTo>
                  <a:pt x="10413" y="23621"/>
                </a:lnTo>
                <a:lnTo>
                  <a:pt x="7238" y="37845"/>
                </a:lnTo>
                <a:lnTo>
                  <a:pt x="0" y="78231"/>
                </a:lnTo>
                <a:lnTo>
                  <a:pt x="105" y="78866"/>
                </a:lnTo>
                <a:lnTo>
                  <a:pt x="8762" y="87502"/>
                </a:lnTo>
                <a:lnTo>
                  <a:pt x="12191" y="87502"/>
                </a:lnTo>
                <a:lnTo>
                  <a:pt x="13842" y="87249"/>
                </a:lnTo>
                <a:lnTo>
                  <a:pt x="15366" y="86740"/>
                </a:lnTo>
                <a:lnTo>
                  <a:pt x="16890" y="86359"/>
                </a:lnTo>
                <a:lnTo>
                  <a:pt x="27178" y="78993"/>
                </a:lnTo>
                <a:lnTo>
                  <a:pt x="14350" y="78993"/>
                </a:lnTo>
                <a:lnTo>
                  <a:pt x="13462" y="78612"/>
                </a:lnTo>
                <a:lnTo>
                  <a:pt x="12064" y="77215"/>
                </a:lnTo>
                <a:lnTo>
                  <a:pt x="11895" y="76453"/>
                </a:lnTo>
                <a:lnTo>
                  <a:pt x="11937" y="71881"/>
                </a:lnTo>
                <a:lnTo>
                  <a:pt x="12446" y="68960"/>
                </a:lnTo>
                <a:lnTo>
                  <a:pt x="12826" y="67055"/>
                </a:lnTo>
                <a:lnTo>
                  <a:pt x="13462" y="64515"/>
                </a:lnTo>
                <a:lnTo>
                  <a:pt x="15341" y="55850"/>
                </a:lnTo>
                <a:lnTo>
                  <a:pt x="17160" y="47577"/>
                </a:lnTo>
                <a:lnTo>
                  <a:pt x="20574" y="32257"/>
                </a:lnTo>
                <a:lnTo>
                  <a:pt x="27686" y="0"/>
                </a:lnTo>
                <a:close/>
              </a:path>
              <a:path w="31114" h="87630">
                <a:moveTo>
                  <a:pt x="26797" y="71119"/>
                </a:moveTo>
                <a:lnTo>
                  <a:pt x="18034" y="78485"/>
                </a:lnTo>
                <a:lnTo>
                  <a:pt x="17272" y="78866"/>
                </a:lnTo>
                <a:lnTo>
                  <a:pt x="16510" y="78993"/>
                </a:lnTo>
                <a:lnTo>
                  <a:pt x="27178" y="78993"/>
                </a:lnTo>
                <a:lnTo>
                  <a:pt x="30861" y="75310"/>
                </a:lnTo>
                <a:lnTo>
                  <a:pt x="26797" y="711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983098" y="1328927"/>
            <a:ext cx="115487" cy="18681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038471" y="1347597"/>
            <a:ext cx="55244" cy="165100"/>
          </a:xfrm>
          <a:custGeom>
            <a:avLst/>
            <a:gdLst/>
            <a:ahLst/>
            <a:cxnLst/>
            <a:rect l="l" t="t" r="r" b="b"/>
            <a:pathLst>
              <a:path w="55245" h="165100">
                <a:moveTo>
                  <a:pt x="2286" y="0"/>
                </a:moveTo>
                <a:lnTo>
                  <a:pt x="0" y="6730"/>
                </a:lnTo>
                <a:lnTo>
                  <a:pt x="9544" y="10872"/>
                </a:lnTo>
                <a:lnTo>
                  <a:pt x="17780" y="16621"/>
                </a:lnTo>
                <a:lnTo>
                  <a:pt x="37544" y="54816"/>
                </a:lnTo>
                <a:lnTo>
                  <a:pt x="40004" y="81787"/>
                </a:lnTo>
                <a:lnTo>
                  <a:pt x="39385" y="96359"/>
                </a:lnTo>
                <a:lnTo>
                  <a:pt x="24596" y="141029"/>
                </a:lnTo>
                <a:lnTo>
                  <a:pt x="253" y="158495"/>
                </a:lnTo>
                <a:lnTo>
                  <a:pt x="2286" y="165100"/>
                </a:lnTo>
                <a:lnTo>
                  <a:pt x="41401" y="136270"/>
                </a:lnTo>
                <a:lnTo>
                  <a:pt x="54135" y="97819"/>
                </a:lnTo>
                <a:lnTo>
                  <a:pt x="54990" y="82676"/>
                </a:lnTo>
                <a:lnTo>
                  <a:pt x="54135" y="67532"/>
                </a:lnTo>
                <a:lnTo>
                  <a:pt x="41401" y="28955"/>
                </a:lnTo>
                <a:lnTo>
                  <a:pt x="14291" y="4310"/>
                </a:lnTo>
                <a:lnTo>
                  <a:pt x="228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038471" y="1347597"/>
            <a:ext cx="55244" cy="165100"/>
          </a:xfrm>
          <a:custGeom>
            <a:avLst/>
            <a:gdLst/>
            <a:ahLst/>
            <a:cxnLst/>
            <a:rect l="l" t="t" r="r" b="b"/>
            <a:pathLst>
              <a:path w="55245" h="165100">
                <a:moveTo>
                  <a:pt x="2286" y="0"/>
                </a:moveTo>
                <a:lnTo>
                  <a:pt x="41401" y="28955"/>
                </a:lnTo>
                <a:lnTo>
                  <a:pt x="54135" y="67532"/>
                </a:lnTo>
                <a:lnTo>
                  <a:pt x="54990" y="82676"/>
                </a:lnTo>
                <a:lnTo>
                  <a:pt x="54135" y="97819"/>
                </a:lnTo>
                <a:lnTo>
                  <a:pt x="41401" y="136270"/>
                </a:lnTo>
                <a:lnTo>
                  <a:pt x="2286" y="165100"/>
                </a:lnTo>
                <a:lnTo>
                  <a:pt x="253" y="158495"/>
                </a:lnTo>
                <a:lnTo>
                  <a:pt x="9685" y="154277"/>
                </a:lnTo>
                <a:lnTo>
                  <a:pt x="17795" y="148462"/>
                </a:lnTo>
                <a:lnTo>
                  <a:pt x="37528" y="109585"/>
                </a:lnTo>
                <a:lnTo>
                  <a:pt x="40004" y="81787"/>
                </a:lnTo>
                <a:lnTo>
                  <a:pt x="39387" y="67665"/>
                </a:lnTo>
                <a:lnTo>
                  <a:pt x="24681" y="23965"/>
                </a:lnTo>
                <a:lnTo>
                  <a:pt x="0" y="6730"/>
                </a:lnTo>
                <a:lnTo>
                  <a:pt x="22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785872" y="1661160"/>
            <a:ext cx="134874" cy="134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796158" y="1675129"/>
            <a:ext cx="125095" cy="1249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090672" y="1626107"/>
            <a:ext cx="1787144" cy="17145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197351" y="2013204"/>
            <a:ext cx="122654" cy="1211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207766" y="2026285"/>
            <a:ext cx="111379" cy="11137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459479" y="1984248"/>
            <a:ext cx="118080" cy="18059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474339" y="2002663"/>
            <a:ext cx="99060" cy="161925"/>
          </a:xfrm>
          <a:custGeom>
            <a:avLst/>
            <a:gdLst/>
            <a:ahLst/>
            <a:cxnLst/>
            <a:rect l="l" t="t" r="r" b="b"/>
            <a:pathLst>
              <a:path w="99060" h="161925">
                <a:moveTo>
                  <a:pt x="79883" y="0"/>
                </a:moveTo>
                <a:lnTo>
                  <a:pt x="62864" y="0"/>
                </a:lnTo>
                <a:lnTo>
                  <a:pt x="55880" y="1777"/>
                </a:lnTo>
                <a:lnTo>
                  <a:pt x="50037" y="5461"/>
                </a:lnTo>
                <a:lnTo>
                  <a:pt x="44069" y="9144"/>
                </a:lnTo>
                <a:lnTo>
                  <a:pt x="25781" y="46862"/>
                </a:lnTo>
                <a:lnTo>
                  <a:pt x="0" y="161925"/>
                </a:lnTo>
                <a:lnTo>
                  <a:pt x="14224" y="161925"/>
                </a:lnTo>
                <a:lnTo>
                  <a:pt x="23495" y="120650"/>
                </a:lnTo>
                <a:lnTo>
                  <a:pt x="68452" y="120650"/>
                </a:lnTo>
                <a:lnTo>
                  <a:pt x="71224" y="118999"/>
                </a:lnTo>
                <a:lnTo>
                  <a:pt x="42290" y="118999"/>
                </a:lnTo>
                <a:lnTo>
                  <a:pt x="39370" y="118617"/>
                </a:lnTo>
                <a:lnTo>
                  <a:pt x="34798" y="117094"/>
                </a:lnTo>
                <a:lnTo>
                  <a:pt x="33020" y="116204"/>
                </a:lnTo>
                <a:lnTo>
                  <a:pt x="31623" y="115062"/>
                </a:lnTo>
                <a:lnTo>
                  <a:pt x="30099" y="114046"/>
                </a:lnTo>
                <a:lnTo>
                  <a:pt x="29083" y="112902"/>
                </a:lnTo>
                <a:lnTo>
                  <a:pt x="28321" y="111760"/>
                </a:lnTo>
                <a:lnTo>
                  <a:pt x="27686" y="110744"/>
                </a:lnTo>
                <a:lnTo>
                  <a:pt x="27305" y="109347"/>
                </a:lnTo>
                <a:lnTo>
                  <a:pt x="27432" y="105790"/>
                </a:lnTo>
                <a:lnTo>
                  <a:pt x="39497" y="49784"/>
                </a:lnTo>
                <a:lnTo>
                  <a:pt x="56514" y="10413"/>
                </a:lnTo>
                <a:lnTo>
                  <a:pt x="62611" y="6858"/>
                </a:lnTo>
                <a:lnTo>
                  <a:pt x="92685" y="6858"/>
                </a:lnTo>
                <a:lnTo>
                  <a:pt x="91566" y="5969"/>
                </a:lnTo>
                <a:lnTo>
                  <a:pt x="86740" y="1904"/>
                </a:lnTo>
                <a:lnTo>
                  <a:pt x="79883" y="0"/>
                </a:lnTo>
                <a:close/>
              </a:path>
              <a:path w="99060" h="161925">
                <a:moveTo>
                  <a:pt x="68452" y="120650"/>
                </a:moveTo>
                <a:lnTo>
                  <a:pt x="23495" y="120650"/>
                </a:lnTo>
                <a:lnTo>
                  <a:pt x="27559" y="122682"/>
                </a:lnTo>
                <a:lnTo>
                  <a:pt x="31369" y="123951"/>
                </a:lnTo>
                <a:lnTo>
                  <a:pt x="38862" y="125475"/>
                </a:lnTo>
                <a:lnTo>
                  <a:pt x="43180" y="125984"/>
                </a:lnTo>
                <a:lnTo>
                  <a:pt x="55880" y="125984"/>
                </a:lnTo>
                <a:lnTo>
                  <a:pt x="62611" y="124206"/>
                </a:lnTo>
                <a:lnTo>
                  <a:pt x="68452" y="120650"/>
                </a:lnTo>
                <a:close/>
              </a:path>
              <a:path w="99060" h="161925">
                <a:moveTo>
                  <a:pt x="92685" y="6858"/>
                </a:moveTo>
                <a:lnTo>
                  <a:pt x="74802" y="6858"/>
                </a:lnTo>
                <a:lnTo>
                  <a:pt x="78359" y="8127"/>
                </a:lnTo>
                <a:lnTo>
                  <a:pt x="83185" y="13208"/>
                </a:lnTo>
                <a:lnTo>
                  <a:pt x="84327" y="16890"/>
                </a:lnTo>
                <a:lnTo>
                  <a:pt x="84327" y="27686"/>
                </a:lnTo>
                <a:lnTo>
                  <a:pt x="82931" y="33274"/>
                </a:lnTo>
                <a:lnTo>
                  <a:pt x="80010" y="38353"/>
                </a:lnTo>
                <a:lnTo>
                  <a:pt x="77215" y="43434"/>
                </a:lnTo>
                <a:lnTo>
                  <a:pt x="73278" y="47625"/>
                </a:lnTo>
                <a:lnTo>
                  <a:pt x="68199" y="50673"/>
                </a:lnTo>
                <a:lnTo>
                  <a:pt x="63119" y="53848"/>
                </a:lnTo>
                <a:lnTo>
                  <a:pt x="57531" y="55625"/>
                </a:lnTo>
                <a:lnTo>
                  <a:pt x="51181" y="56134"/>
                </a:lnTo>
                <a:lnTo>
                  <a:pt x="50037" y="62229"/>
                </a:lnTo>
                <a:lnTo>
                  <a:pt x="70993" y="77470"/>
                </a:lnTo>
                <a:lnTo>
                  <a:pt x="70993" y="90932"/>
                </a:lnTo>
                <a:lnTo>
                  <a:pt x="58547" y="114681"/>
                </a:lnTo>
                <a:lnTo>
                  <a:pt x="54737" y="117601"/>
                </a:lnTo>
                <a:lnTo>
                  <a:pt x="50419" y="118999"/>
                </a:lnTo>
                <a:lnTo>
                  <a:pt x="71224" y="118999"/>
                </a:lnTo>
                <a:lnTo>
                  <a:pt x="74422" y="117094"/>
                </a:lnTo>
                <a:lnTo>
                  <a:pt x="78866" y="112395"/>
                </a:lnTo>
                <a:lnTo>
                  <a:pt x="84962" y="100457"/>
                </a:lnTo>
                <a:lnTo>
                  <a:pt x="86487" y="93979"/>
                </a:lnTo>
                <a:lnTo>
                  <a:pt x="86487" y="87122"/>
                </a:lnTo>
                <a:lnTo>
                  <a:pt x="85181" y="77981"/>
                </a:lnTo>
                <a:lnTo>
                  <a:pt x="81279" y="70389"/>
                </a:lnTo>
                <a:lnTo>
                  <a:pt x="74806" y="64369"/>
                </a:lnTo>
                <a:lnTo>
                  <a:pt x="65786" y="59944"/>
                </a:lnTo>
                <a:lnTo>
                  <a:pt x="65912" y="59182"/>
                </a:lnTo>
                <a:lnTo>
                  <a:pt x="96774" y="35940"/>
                </a:lnTo>
                <a:lnTo>
                  <a:pt x="98933" y="15494"/>
                </a:lnTo>
                <a:lnTo>
                  <a:pt x="96520" y="9906"/>
                </a:lnTo>
                <a:lnTo>
                  <a:pt x="92685" y="685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501644" y="2009520"/>
            <a:ext cx="57150" cy="112395"/>
          </a:xfrm>
          <a:custGeom>
            <a:avLst/>
            <a:gdLst/>
            <a:ahLst/>
            <a:cxnLst/>
            <a:rect l="l" t="t" r="r" b="b"/>
            <a:pathLst>
              <a:path w="57150" h="112394">
                <a:moveTo>
                  <a:pt x="42671" y="0"/>
                </a:moveTo>
                <a:lnTo>
                  <a:pt x="35305" y="0"/>
                </a:lnTo>
                <a:lnTo>
                  <a:pt x="29209" y="3555"/>
                </a:lnTo>
                <a:lnTo>
                  <a:pt x="12191" y="42925"/>
                </a:lnTo>
                <a:lnTo>
                  <a:pt x="380" y="97536"/>
                </a:lnTo>
                <a:lnTo>
                  <a:pt x="0" y="100075"/>
                </a:lnTo>
                <a:lnTo>
                  <a:pt x="0" y="100964"/>
                </a:lnTo>
                <a:lnTo>
                  <a:pt x="0" y="102488"/>
                </a:lnTo>
                <a:lnTo>
                  <a:pt x="4317" y="108203"/>
                </a:lnTo>
                <a:lnTo>
                  <a:pt x="5714" y="109346"/>
                </a:lnTo>
                <a:lnTo>
                  <a:pt x="7492" y="110236"/>
                </a:lnTo>
                <a:lnTo>
                  <a:pt x="9778" y="110998"/>
                </a:lnTo>
                <a:lnTo>
                  <a:pt x="12064" y="111759"/>
                </a:lnTo>
                <a:lnTo>
                  <a:pt x="14985" y="112140"/>
                </a:lnTo>
                <a:lnTo>
                  <a:pt x="18414" y="112140"/>
                </a:lnTo>
                <a:lnTo>
                  <a:pt x="23113" y="112140"/>
                </a:lnTo>
                <a:lnTo>
                  <a:pt x="27431" y="110743"/>
                </a:lnTo>
                <a:lnTo>
                  <a:pt x="31241" y="107823"/>
                </a:lnTo>
                <a:lnTo>
                  <a:pt x="35178" y="104901"/>
                </a:lnTo>
                <a:lnTo>
                  <a:pt x="38100" y="100837"/>
                </a:lnTo>
                <a:lnTo>
                  <a:pt x="40385" y="95503"/>
                </a:lnTo>
                <a:lnTo>
                  <a:pt x="42544" y="90169"/>
                </a:lnTo>
                <a:lnTo>
                  <a:pt x="43687" y="84074"/>
                </a:lnTo>
                <a:lnTo>
                  <a:pt x="43687" y="77215"/>
                </a:lnTo>
                <a:lnTo>
                  <a:pt x="43687" y="70612"/>
                </a:lnTo>
                <a:lnTo>
                  <a:pt x="22732" y="55371"/>
                </a:lnTo>
                <a:lnTo>
                  <a:pt x="23875" y="49275"/>
                </a:lnTo>
                <a:lnTo>
                  <a:pt x="30225" y="48767"/>
                </a:lnTo>
                <a:lnTo>
                  <a:pt x="35813" y="46989"/>
                </a:lnTo>
                <a:lnTo>
                  <a:pt x="40893" y="43814"/>
                </a:lnTo>
                <a:lnTo>
                  <a:pt x="45973" y="40766"/>
                </a:lnTo>
                <a:lnTo>
                  <a:pt x="49910" y="36575"/>
                </a:lnTo>
                <a:lnTo>
                  <a:pt x="52704" y="31495"/>
                </a:lnTo>
                <a:lnTo>
                  <a:pt x="55625" y="26415"/>
                </a:lnTo>
                <a:lnTo>
                  <a:pt x="57022" y="20827"/>
                </a:lnTo>
                <a:lnTo>
                  <a:pt x="57022" y="14858"/>
                </a:lnTo>
                <a:lnTo>
                  <a:pt x="57022" y="10032"/>
                </a:lnTo>
                <a:lnTo>
                  <a:pt x="55879" y="6350"/>
                </a:lnTo>
                <a:lnTo>
                  <a:pt x="53466" y="3809"/>
                </a:lnTo>
                <a:lnTo>
                  <a:pt x="51053" y="1269"/>
                </a:lnTo>
                <a:lnTo>
                  <a:pt x="47497" y="0"/>
                </a:lnTo>
                <a:lnTo>
                  <a:pt x="426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474339" y="2002663"/>
            <a:ext cx="99060" cy="161925"/>
          </a:xfrm>
          <a:custGeom>
            <a:avLst/>
            <a:gdLst/>
            <a:ahLst/>
            <a:cxnLst/>
            <a:rect l="l" t="t" r="r" b="b"/>
            <a:pathLst>
              <a:path w="99060" h="161925">
                <a:moveTo>
                  <a:pt x="70865" y="0"/>
                </a:moveTo>
                <a:lnTo>
                  <a:pt x="79883" y="0"/>
                </a:lnTo>
                <a:lnTo>
                  <a:pt x="86740" y="1904"/>
                </a:lnTo>
                <a:lnTo>
                  <a:pt x="91566" y="5969"/>
                </a:lnTo>
                <a:lnTo>
                  <a:pt x="96520" y="9906"/>
                </a:lnTo>
                <a:lnTo>
                  <a:pt x="98933" y="15494"/>
                </a:lnTo>
                <a:lnTo>
                  <a:pt x="98933" y="22860"/>
                </a:lnTo>
                <a:lnTo>
                  <a:pt x="98933" y="25781"/>
                </a:lnTo>
                <a:lnTo>
                  <a:pt x="72389" y="57150"/>
                </a:lnTo>
                <a:lnTo>
                  <a:pt x="65912" y="59182"/>
                </a:lnTo>
                <a:lnTo>
                  <a:pt x="65786" y="59944"/>
                </a:lnTo>
                <a:lnTo>
                  <a:pt x="74806" y="64369"/>
                </a:lnTo>
                <a:lnTo>
                  <a:pt x="81279" y="70389"/>
                </a:lnTo>
                <a:lnTo>
                  <a:pt x="85181" y="77981"/>
                </a:lnTo>
                <a:lnTo>
                  <a:pt x="86487" y="87122"/>
                </a:lnTo>
                <a:lnTo>
                  <a:pt x="86487" y="93979"/>
                </a:lnTo>
                <a:lnTo>
                  <a:pt x="84962" y="100457"/>
                </a:lnTo>
                <a:lnTo>
                  <a:pt x="81914" y="106425"/>
                </a:lnTo>
                <a:lnTo>
                  <a:pt x="78866" y="112395"/>
                </a:lnTo>
                <a:lnTo>
                  <a:pt x="74422" y="117094"/>
                </a:lnTo>
                <a:lnTo>
                  <a:pt x="68452" y="120650"/>
                </a:lnTo>
                <a:lnTo>
                  <a:pt x="62611" y="124206"/>
                </a:lnTo>
                <a:lnTo>
                  <a:pt x="55880" y="125984"/>
                </a:lnTo>
                <a:lnTo>
                  <a:pt x="48133" y="125984"/>
                </a:lnTo>
                <a:lnTo>
                  <a:pt x="43180" y="125984"/>
                </a:lnTo>
                <a:lnTo>
                  <a:pt x="38862" y="125475"/>
                </a:lnTo>
                <a:lnTo>
                  <a:pt x="35178" y="124713"/>
                </a:lnTo>
                <a:lnTo>
                  <a:pt x="31369" y="123951"/>
                </a:lnTo>
                <a:lnTo>
                  <a:pt x="27559" y="122682"/>
                </a:lnTo>
                <a:lnTo>
                  <a:pt x="23495" y="120650"/>
                </a:lnTo>
                <a:lnTo>
                  <a:pt x="14224" y="161925"/>
                </a:lnTo>
                <a:lnTo>
                  <a:pt x="0" y="161925"/>
                </a:lnTo>
                <a:lnTo>
                  <a:pt x="25781" y="46862"/>
                </a:lnTo>
                <a:lnTo>
                  <a:pt x="44069" y="9144"/>
                </a:lnTo>
                <a:lnTo>
                  <a:pt x="50037" y="5461"/>
                </a:lnTo>
                <a:lnTo>
                  <a:pt x="55880" y="1777"/>
                </a:lnTo>
                <a:lnTo>
                  <a:pt x="62864" y="0"/>
                </a:lnTo>
                <a:lnTo>
                  <a:pt x="708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582923" y="2043683"/>
            <a:ext cx="124232" cy="4800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596766" y="2061082"/>
            <a:ext cx="105410" cy="30480"/>
          </a:xfrm>
          <a:custGeom>
            <a:avLst/>
            <a:gdLst/>
            <a:ahLst/>
            <a:cxnLst/>
            <a:rect l="l" t="t" r="r" b="b"/>
            <a:pathLst>
              <a:path w="105410" h="30480">
                <a:moveTo>
                  <a:pt x="58539" y="12064"/>
                </a:moveTo>
                <a:lnTo>
                  <a:pt x="31369" y="12064"/>
                </a:lnTo>
                <a:lnTo>
                  <a:pt x="38608" y="15112"/>
                </a:lnTo>
                <a:lnTo>
                  <a:pt x="48260" y="21208"/>
                </a:lnTo>
                <a:lnTo>
                  <a:pt x="55211" y="25209"/>
                </a:lnTo>
                <a:lnTo>
                  <a:pt x="61769" y="28066"/>
                </a:lnTo>
                <a:lnTo>
                  <a:pt x="67923" y="29781"/>
                </a:lnTo>
                <a:lnTo>
                  <a:pt x="73660" y="30352"/>
                </a:lnTo>
                <a:lnTo>
                  <a:pt x="81407" y="30352"/>
                </a:lnTo>
                <a:lnTo>
                  <a:pt x="88011" y="27686"/>
                </a:lnTo>
                <a:lnTo>
                  <a:pt x="97635" y="18287"/>
                </a:lnTo>
                <a:lnTo>
                  <a:pt x="70866" y="18287"/>
                </a:lnTo>
                <a:lnTo>
                  <a:pt x="63500" y="15239"/>
                </a:lnTo>
                <a:lnTo>
                  <a:pt x="58539" y="12064"/>
                </a:lnTo>
                <a:close/>
              </a:path>
              <a:path w="105410" h="30480">
                <a:moveTo>
                  <a:pt x="28956" y="0"/>
                </a:moveTo>
                <a:lnTo>
                  <a:pt x="22352" y="0"/>
                </a:lnTo>
                <a:lnTo>
                  <a:pt x="16510" y="2286"/>
                </a:lnTo>
                <a:lnTo>
                  <a:pt x="11684" y="6730"/>
                </a:lnTo>
                <a:lnTo>
                  <a:pt x="6858" y="11302"/>
                </a:lnTo>
                <a:lnTo>
                  <a:pt x="2921" y="17017"/>
                </a:lnTo>
                <a:lnTo>
                  <a:pt x="0" y="23875"/>
                </a:lnTo>
                <a:lnTo>
                  <a:pt x="6731" y="27686"/>
                </a:lnTo>
                <a:lnTo>
                  <a:pt x="9144" y="22605"/>
                </a:lnTo>
                <a:lnTo>
                  <a:pt x="11937" y="18668"/>
                </a:lnTo>
                <a:lnTo>
                  <a:pt x="15112" y="16001"/>
                </a:lnTo>
                <a:lnTo>
                  <a:pt x="18415" y="13334"/>
                </a:lnTo>
                <a:lnTo>
                  <a:pt x="22098" y="12064"/>
                </a:lnTo>
                <a:lnTo>
                  <a:pt x="58539" y="12064"/>
                </a:lnTo>
                <a:lnTo>
                  <a:pt x="53975" y="9143"/>
                </a:lnTo>
                <a:lnTo>
                  <a:pt x="46976" y="5143"/>
                </a:lnTo>
                <a:lnTo>
                  <a:pt x="40465" y="2286"/>
                </a:lnTo>
                <a:lnTo>
                  <a:pt x="34454" y="571"/>
                </a:lnTo>
                <a:lnTo>
                  <a:pt x="28956" y="0"/>
                </a:lnTo>
                <a:close/>
              </a:path>
              <a:path w="105410" h="30480">
                <a:moveTo>
                  <a:pt x="98298" y="2158"/>
                </a:moveTo>
                <a:lnTo>
                  <a:pt x="80772" y="18287"/>
                </a:lnTo>
                <a:lnTo>
                  <a:pt x="97635" y="18287"/>
                </a:lnTo>
                <a:lnTo>
                  <a:pt x="98806" y="17144"/>
                </a:lnTo>
                <a:lnTo>
                  <a:pt x="102743" y="11937"/>
                </a:lnTo>
                <a:lnTo>
                  <a:pt x="105156" y="6857"/>
                </a:lnTo>
                <a:lnTo>
                  <a:pt x="98298" y="215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596766" y="2061082"/>
            <a:ext cx="105410" cy="30480"/>
          </a:xfrm>
          <a:custGeom>
            <a:avLst/>
            <a:gdLst/>
            <a:ahLst/>
            <a:cxnLst/>
            <a:rect l="l" t="t" r="r" b="b"/>
            <a:pathLst>
              <a:path w="105410" h="30480">
                <a:moveTo>
                  <a:pt x="28956" y="0"/>
                </a:moveTo>
                <a:lnTo>
                  <a:pt x="63500" y="15239"/>
                </a:lnTo>
                <a:lnTo>
                  <a:pt x="70866" y="18287"/>
                </a:lnTo>
                <a:lnTo>
                  <a:pt x="75819" y="18287"/>
                </a:lnTo>
                <a:lnTo>
                  <a:pt x="80772" y="18287"/>
                </a:lnTo>
                <a:lnTo>
                  <a:pt x="84962" y="16890"/>
                </a:lnTo>
                <a:lnTo>
                  <a:pt x="88265" y="14350"/>
                </a:lnTo>
                <a:lnTo>
                  <a:pt x="91567" y="11683"/>
                </a:lnTo>
                <a:lnTo>
                  <a:pt x="94869" y="7619"/>
                </a:lnTo>
                <a:lnTo>
                  <a:pt x="98298" y="2158"/>
                </a:lnTo>
                <a:lnTo>
                  <a:pt x="105156" y="6857"/>
                </a:lnTo>
                <a:lnTo>
                  <a:pt x="81407" y="30352"/>
                </a:lnTo>
                <a:lnTo>
                  <a:pt x="73660" y="30352"/>
                </a:lnTo>
                <a:lnTo>
                  <a:pt x="38608" y="15112"/>
                </a:lnTo>
                <a:lnTo>
                  <a:pt x="31369" y="12064"/>
                </a:lnTo>
                <a:lnTo>
                  <a:pt x="26288" y="12064"/>
                </a:lnTo>
                <a:lnTo>
                  <a:pt x="22098" y="12064"/>
                </a:lnTo>
                <a:lnTo>
                  <a:pt x="18415" y="13334"/>
                </a:lnTo>
                <a:lnTo>
                  <a:pt x="15112" y="16001"/>
                </a:lnTo>
                <a:lnTo>
                  <a:pt x="11937" y="18668"/>
                </a:lnTo>
                <a:lnTo>
                  <a:pt x="9144" y="22605"/>
                </a:lnTo>
                <a:lnTo>
                  <a:pt x="6731" y="27686"/>
                </a:lnTo>
                <a:lnTo>
                  <a:pt x="0" y="23875"/>
                </a:lnTo>
                <a:lnTo>
                  <a:pt x="22352" y="0"/>
                </a:lnTo>
                <a:lnTo>
                  <a:pt x="289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709415" y="1988845"/>
            <a:ext cx="378701" cy="14437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093464" y="1982723"/>
            <a:ext cx="73958" cy="18516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102861" y="1996820"/>
            <a:ext cx="172689" cy="17424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175633" y="2042541"/>
            <a:ext cx="95250" cy="86360"/>
          </a:xfrm>
          <a:custGeom>
            <a:avLst/>
            <a:gdLst/>
            <a:ahLst/>
            <a:cxnLst/>
            <a:rect l="l" t="t" r="r" b="b"/>
            <a:pathLst>
              <a:path w="95250" h="86360">
                <a:moveTo>
                  <a:pt x="52577" y="0"/>
                </a:moveTo>
                <a:lnTo>
                  <a:pt x="37211" y="0"/>
                </a:lnTo>
                <a:lnTo>
                  <a:pt x="29337" y="2667"/>
                </a:lnTo>
                <a:lnTo>
                  <a:pt x="3268" y="37040"/>
                </a:lnTo>
                <a:lnTo>
                  <a:pt x="0" y="59436"/>
                </a:lnTo>
                <a:lnTo>
                  <a:pt x="0" y="64262"/>
                </a:lnTo>
                <a:lnTo>
                  <a:pt x="14986" y="86106"/>
                </a:lnTo>
                <a:lnTo>
                  <a:pt x="25272" y="86106"/>
                </a:lnTo>
                <a:lnTo>
                  <a:pt x="22351" y="75692"/>
                </a:lnTo>
                <a:lnTo>
                  <a:pt x="19684" y="74295"/>
                </a:lnTo>
                <a:lnTo>
                  <a:pt x="18033" y="71374"/>
                </a:lnTo>
                <a:lnTo>
                  <a:pt x="16255" y="68580"/>
                </a:lnTo>
                <a:lnTo>
                  <a:pt x="15366" y="64262"/>
                </a:lnTo>
                <a:lnTo>
                  <a:pt x="15366" y="49784"/>
                </a:lnTo>
                <a:lnTo>
                  <a:pt x="16763" y="41529"/>
                </a:lnTo>
                <a:lnTo>
                  <a:pt x="19557" y="33400"/>
                </a:lnTo>
                <a:lnTo>
                  <a:pt x="22225" y="25273"/>
                </a:lnTo>
                <a:lnTo>
                  <a:pt x="25907" y="18796"/>
                </a:lnTo>
                <a:lnTo>
                  <a:pt x="35178" y="9271"/>
                </a:lnTo>
                <a:lnTo>
                  <a:pt x="40131" y="6858"/>
                </a:lnTo>
                <a:lnTo>
                  <a:pt x="62031" y="6858"/>
                </a:lnTo>
                <a:lnTo>
                  <a:pt x="57657" y="2032"/>
                </a:lnTo>
                <a:lnTo>
                  <a:pt x="52577" y="0"/>
                </a:lnTo>
                <a:close/>
              </a:path>
              <a:path w="95250" h="86360">
                <a:moveTo>
                  <a:pt x="66293" y="60833"/>
                </a:moveTo>
                <a:lnTo>
                  <a:pt x="54228" y="60833"/>
                </a:lnTo>
                <a:lnTo>
                  <a:pt x="53847" y="63881"/>
                </a:lnTo>
                <a:lnTo>
                  <a:pt x="53720" y="80391"/>
                </a:lnTo>
                <a:lnTo>
                  <a:pt x="57530" y="86106"/>
                </a:lnTo>
                <a:lnTo>
                  <a:pt x="69087" y="86106"/>
                </a:lnTo>
                <a:lnTo>
                  <a:pt x="72770" y="85089"/>
                </a:lnTo>
                <a:lnTo>
                  <a:pt x="76453" y="83185"/>
                </a:lnTo>
                <a:lnTo>
                  <a:pt x="80009" y="81153"/>
                </a:lnTo>
                <a:lnTo>
                  <a:pt x="84200" y="77597"/>
                </a:lnTo>
                <a:lnTo>
                  <a:pt x="85650" y="76073"/>
                </a:lnTo>
                <a:lnTo>
                  <a:pt x="69850" y="76073"/>
                </a:lnTo>
                <a:lnTo>
                  <a:pt x="68452" y="75184"/>
                </a:lnTo>
                <a:lnTo>
                  <a:pt x="66675" y="71882"/>
                </a:lnTo>
                <a:lnTo>
                  <a:pt x="66293" y="69214"/>
                </a:lnTo>
                <a:lnTo>
                  <a:pt x="66293" y="60833"/>
                </a:lnTo>
                <a:close/>
              </a:path>
              <a:path w="95250" h="86360">
                <a:moveTo>
                  <a:pt x="84074" y="67691"/>
                </a:moveTo>
                <a:lnTo>
                  <a:pt x="73532" y="76073"/>
                </a:lnTo>
                <a:lnTo>
                  <a:pt x="85650" y="76073"/>
                </a:lnTo>
                <a:lnTo>
                  <a:pt x="89153" y="72389"/>
                </a:lnTo>
                <a:lnTo>
                  <a:pt x="84074" y="67691"/>
                </a:lnTo>
                <a:close/>
              </a:path>
              <a:path w="95250" h="86360">
                <a:moveTo>
                  <a:pt x="62031" y="6858"/>
                </a:moveTo>
                <a:lnTo>
                  <a:pt x="49529" y="6858"/>
                </a:lnTo>
                <a:lnTo>
                  <a:pt x="52577" y="8509"/>
                </a:lnTo>
                <a:lnTo>
                  <a:pt x="54482" y="11684"/>
                </a:lnTo>
                <a:lnTo>
                  <a:pt x="56514" y="14859"/>
                </a:lnTo>
                <a:lnTo>
                  <a:pt x="57403" y="19812"/>
                </a:lnTo>
                <a:lnTo>
                  <a:pt x="57363" y="31541"/>
                </a:lnTo>
                <a:lnTo>
                  <a:pt x="41275" y="66929"/>
                </a:lnTo>
                <a:lnTo>
                  <a:pt x="30861" y="75692"/>
                </a:lnTo>
                <a:lnTo>
                  <a:pt x="41395" y="75692"/>
                </a:lnTo>
                <a:lnTo>
                  <a:pt x="44592" y="72389"/>
                </a:lnTo>
                <a:lnTo>
                  <a:pt x="48912" y="67099"/>
                </a:lnTo>
                <a:lnTo>
                  <a:pt x="53339" y="60833"/>
                </a:lnTo>
                <a:lnTo>
                  <a:pt x="66293" y="60833"/>
                </a:lnTo>
                <a:lnTo>
                  <a:pt x="66928" y="52959"/>
                </a:lnTo>
                <a:lnTo>
                  <a:pt x="68452" y="41783"/>
                </a:lnTo>
                <a:lnTo>
                  <a:pt x="75475" y="31541"/>
                </a:lnTo>
                <a:lnTo>
                  <a:pt x="80756" y="24003"/>
                </a:lnTo>
                <a:lnTo>
                  <a:pt x="67437" y="24003"/>
                </a:lnTo>
                <a:lnTo>
                  <a:pt x="67055" y="16129"/>
                </a:lnTo>
                <a:lnTo>
                  <a:pt x="65024" y="10160"/>
                </a:lnTo>
                <a:lnTo>
                  <a:pt x="62031" y="6858"/>
                </a:lnTo>
                <a:close/>
              </a:path>
              <a:path w="95250" h="86360">
                <a:moveTo>
                  <a:pt x="94741" y="1397"/>
                </a:moveTo>
                <a:lnTo>
                  <a:pt x="79628" y="1397"/>
                </a:lnTo>
                <a:lnTo>
                  <a:pt x="68199" y="23875"/>
                </a:lnTo>
                <a:lnTo>
                  <a:pt x="67437" y="24003"/>
                </a:lnTo>
                <a:lnTo>
                  <a:pt x="80756" y="24003"/>
                </a:lnTo>
                <a:lnTo>
                  <a:pt x="82057" y="22145"/>
                </a:lnTo>
                <a:lnTo>
                  <a:pt x="88187" y="13583"/>
                </a:lnTo>
                <a:lnTo>
                  <a:pt x="93852" y="5842"/>
                </a:lnTo>
                <a:lnTo>
                  <a:pt x="94741" y="139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191000" y="2049398"/>
            <a:ext cx="42545" cy="69215"/>
          </a:xfrm>
          <a:custGeom>
            <a:avLst/>
            <a:gdLst/>
            <a:ahLst/>
            <a:cxnLst/>
            <a:rect l="l" t="t" r="r" b="b"/>
            <a:pathLst>
              <a:path w="42545" h="69214">
                <a:moveTo>
                  <a:pt x="30099" y="0"/>
                </a:moveTo>
                <a:lnTo>
                  <a:pt x="24764" y="0"/>
                </a:lnTo>
                <a:lnTo>
                  <a:pt x="19812" y="2412"/>
                </a:lnTo>
                <a:lnTo>
                  <a:pt x="15112" y="7238"/>
                </a:lnTo>
                <a:lnTo>
                  <a:pt x="10540" y="11937"/>
                </a:lnTo>
                <a:lnTo>
                  <a:pt x="6858" y="18414"/>
                </a:lnTo>
                <a:lnTo>
                  <a:pt x="4190" y="26542"/>
                </a:lnTo>
                <a:lnTo>
                  <a:pt x="1397" y="34671"/>
                </a:lnTo>
                <a:lnTo>
                  <a:pt x="0" y="42925"/>
                </a:lnTo>
                <a:lnTo>
                  <a:pt x="0" y="51562"/>
                </a:lnTo>
                <a:lnTo>
                  <a:pt x="0" y="57403"/>
                </a:lnTo>
                <a:lnTo>
                  <a:pt x="888" y="61722"/>
                </a:lnTo>
                <a:lnTo>
                  <a:pt x="2666" y="64515"/>
                </a:lnTo>
                <a:lnTo>
                  <a:pt x="4317" y="67437"/>
                </a:lnTo>
                <a:lnTo>
                  <a:pt x="6985" y="68834"/>
                </a:lnTo>
                <a:lnTo>
                  <a:pt x="10413" y="68834"/>
                </a:lnTo>
                <a:lnTo>
                  <a:pt x="15494" y="68834"/>
                </a:lnTo>
                <a:lnTo>
                  <a:pt x="40639" y="35560"/>
                </a:lnTo>
                <a:lnTo>
                  <a:pt x="42037" y="24256"/>
                </a:lnTo>
                <a:lnTo>
                  <a:pt x="42037" y="19558"/>
                </a:lnTo>
                <a:lnTo>
                  <a:pt x="42037" y="12953"/>
                </a:lnTo>
                <a:lnTo>
                  <a:pt x="41148" y="8000"/>
                </a:lnTo>
                <a:lnTo>
                  <a:pt x="39115" y="4825"/>
                </a:lnTo>
                <a:lnTo>
                  <a:pt x="37211" y="1650"/>
                </a:lnTo>
                <a:lnTo>
                  <a:pt x="34162" y="0"/>
                </a:lnTo>
                <a:lnTo>
                  <a:pt x="3009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175633" y="2042541"/>
            <a:ext cx="95250" cy="86360"/>
          </a:xfrm>
          <a:custGeom>
            <a:avLst/>
            <a:gdLst/>
            <a:ahLst/>
            <a:cxnLst/>
            <a:rect l="l" t="t" r="r" b="b"/>
            <a:pathLst>
              <a:path w="95250" h="86360">
                <a:moveTo>
                  <a:pt x="45974" y="0"/>
                </a:moveTo>
                <a:lnTo>
                  <a:pt x="52577" y="0"/>
                </a:lnTo>
                <a:lnTo>
                  <a:pt x="57657" y="2032"/>
                </a:lnTo>
                <a:lnTo>
                  <a:pt x="61340" y="6096"/>
                </a:lnTo>
                <a:lnTo>
                  <a:pt x="65024" y="10160"/>
                </a:lnTo>
                <a:lnTo>
                  <a:pt x="67055" y="16129"/>
                </a:lnTo>
                <a:lnTo>
                  <a:pt x="67437" y="24003"/>
                </a:lnTo>
                <a:lnTo>
                  <a:pt x="68199" y="23875"/>
                </a:lnTo>
                <a:lnTo>
                  <a:pt x="79628" y="1397"/>
                </a:lnTo>
                <a:lnTo>
                  <a:pt x="94741" y="1397"/>
                </a:lnTo>
                <a:lnTo>
                  <a:pt x="93852" y="5842"/>
                </a:lnTo>
                <a:lnTo>
                  <a:pt x="88187" y="13583"/>
                </a:lnTo>
                <a:lnTo>
                  <a:pt x="82057" y="22145"/>
                </a:lnTo>
                <a:lnTo>
                  <a:pt x="75475" y="31541"/>
                </a:lnTo>
                <a:lnTo>
                  <a:pt x="68452" y="41783"/>
                </a:lnTo>
                <a:lnTo>
                  <a:pt x="66928" y="52959"/>
                </a:lnTo>
                <a:lnTo>
                  <a:pt x="66293" y="60706"/>
                </a:lnTo>
                <a:lnTo>
                  <a:pt x="66293" y="65278"/>
                </a:lnTo>
                <a:lnTo>
                  <a:pt x="66293" y="69214"/>
                </a:lnTo>
                <a:lnTo>
                  <a:pt x="66675" y="71882"/>
                </a:lnTo>
                <a:lnTo>
                  <a:pt x="67563" y="73533"/>
                </a:lnTo>
                <a:lnTo>
                  <a:pt x="68452" y="75184"/>
                </a:lnTo>
                <a:lnTo>
                  <a:pt x="69850" y="76073"/>
                </a:lnTo>
                <a:lnTo>
                  <a:pt x="71881" y="76073"/>
                </a:lnTo>
                <a:lnTo>
                  <a:pt x="73532" y="76073"/>
                </a:lnTo>
                <a:lnTo>
                  <a:pt x="84074" y="67691"/>
                </a:lnTo>
                <a:lnTo>
                  <a:pt x="89153" y="72389"/>
                </a:lnTo>
                <a:lnTo>
                  <a:pt x="69087" y="86106"/>
                </a:lnTo>
                <a:lnTo>
                  <a:pt x="65277" y="86106"/>
                </a:lnTo>
                <a:lnTo>
                  <a:pt x="57530" y="86106"/>
                </a:lnTo>
                <a:lnTo>
                  <a:pt x="53720" y="80391"/>
                </a:lnTo>
                <a:lnTo>
                  <a:pt x="53720" y="69214"/>
                </a:lnTo>
                <a:lnTo>
                  <a:pt x="53720" y="66675"/>
                </a:lnTo>
                <a:lnTo>
                  <a:pt x="53847" y="63881"/>
                </a:lnTo>
                <a:lnTo>
                  <a:pt x="54228" y="60833"/>
                </a:lnTo>
                <a:lnTo>
                  <a:pt x="53339" y="60833"/>
                </a:lnTo>
                <a:lnTo>
                  <a:pt x="25272" y="86106"/>
                </a:lnTo>
                <a:lnTo>
                  <a:pt x="19176" y="86106"/>
                </a:lnTo>
                <a:lnTo>
                  <a:pt x="14986" y="86106"/>
                </a:lnTo>
                <a:lnTo>
                  <a:pt x="2031" y="72644"/>
                </a:lnTo>
                <a:lnTo>
                  <a:pt x="634" y="68707"/>
                </a:lnTo>
                <a:lnTo>
                  <a:pt x="0" y="64262"/>
                </a:lnTo>
                <a:lnTo>
                  <a:pt x="0" y="59436"/>
                </a:lnTo>
                <a:lnTo>
                  <a:pt x="13001" y="17462"/>
                </a:lnTo>
                <a:lnTo>
                  <a:pt x="37211" y="0"/>
                </a:lnTo>
                <a:lnTo>
                  <a:pt x="459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265676" y="1982723"/>
            <a:ext cx="73958" cy="18516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279519" y="2001392"/>
            <a:ext cx="55244" cy="165100"/>
          </a:xfrm>
          <a:custGeom>
            <a:avLst/>
            <a:gdLst/>
            <a:ahLst/>
            <a:cxnLst/>
            <a:rect l="l" t="t" r="r" b="b"/>
            <a:pathLst>
              <a:path w="55245" h="165100">
                <a:moveTo>
                  <a:pt x="2285" y="0"/>
                </a:moveTo>
                <a:lnTo>
                  <a:pt x="0" y="6731"/>
                </a:lnTo>
                <a:lnTo>
                  <a:pt x="9544" y="10872"/>
                </a:lnTo>
                <a:lnTo>
                  <a:pt x="17779" y="16621"/>
                </a:lnTo>
                <a:lnTo>
                  <a:pt x="37544" y="54816"/>
                </a:lnTo>
                <a:lnTo>
                  <a:pt x="40004" y="81787"/>
                </a:lnTo>
                <a:lnTo>
                  <a:pt x="39385" y="96359"/>
                </a:lnTo>
                <a:lnTo>
                  <a:pt x="24596" y="141029"/>
                </a:lnTo>
                <a:lnTo>
                  <a:pt x="253" y="158496"/>
                </a:lnTo>
                <a:lnTo>
                  <a:pt x="2285" y="165100"/>
                </a:lnTo>
                <a:lnTo>
                  <a:pt x="41401" y="136271"/>
                </a:lnTo>
                <a:lnTo>
                  <a:pt x="54135" y="97819"/>
                </a:lnTo>
                <a:lnTo>
                  <a:pt x="54990" y="82677"/>
                </a:lnTo>
                <a:lnTo>
                  <a:pt x="54135" y="67532"/>
                </a:lnTo>
                <a:lnTo>
                  <a:pt x="41401" y="28956"/>
                </a:lnTo>
                <a:lnTo>
                  <a:pt x="14291" y="4310"/>
                </a:lnTo>
                <a:lnTo>
                  <a:pt x="228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279519" y="2001392"/>
            <a:ext cx="55244" cy="165100"/>
          </a:xfrm>
          <a:custGeom>
            <a:avLst/>
            <a:gdLst/>
            <a:ahLst/>
            <a:cxnLst/>
            <a:rect l="l" t="t" r="r" b="b"/>
            <a:pathLst>
              <a:path w="55245" h="165100">
                <a:moveTo>
                  <a:pt x="2285" y="0"/>
                </a:moveTo>
                <a:lnTo>
                  <a:pt x="41401" y="28956"/>
                </a:lnTo>
                <a:lnTo>
                  <a:pt x="54135" y="67532"/>
                </a:lnTo>
                <a:lnTo>
                  <a:pt x="54990" y="82677"/>
                </a:lnTo>
                <a:lnTo>
                  <a:pt x="54135" y="97819"/>
                </a:lnTo>
                <a:lnTo>
                  <a:pt x="41401" y="136271"/>
                </a:lnTo>
                <a:lnTo>
                  <a:pt x="2285" y="165100"/>
                </a:lnTo>
                <a:lnTo>
                  <a:pt x="253" y="158496"/>
                </a:lnTo>
                <a:lnTo>
                  <a:pt x="9685" y="154277"/>
                </a:lnTo>
                <a:lnTo>
                  <a:pt x="17795" y="148462"/>
                </a:lnTo>
                <a:lnTo>
                  <a:pt x="37528" y="109585"/>
                </a:lnTo>
                <a:lnTo>
                  <a:pt x="40004" y="81787"/>
                </a:lnTo>
                <a:lnTo>
                  <a:pt x="39387" y="67665"/>
                </a:lnTo>
                <a:lnTo>
                  <a:pt x="24681" y="23965"/>
                </a:lnTo>
                <a:lnTo>
                  <a:pt x="0" y="6731"/>
                </a:lnTo>
                <a:lnTo>
                  <a:pt x="228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785872" y="2313432"/>
            <a:ext cx="134874" cy="134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796158" y="2327401"/>
            <a:ext cx="125095" cy="1249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3081527" y="2278367"/>
            <a:ext cx="5187188" cy="210832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197351" y="2665476"/>
            <a:ext cx="122654" cy="1211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207766" y="2678557"/>
            <a:ext cx="111379" cy="1113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3470147" y="2641117"/>
            <a:ext cx="113507" cy="14094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480180" y="2654680"/>
            <a:ext cx="102616" cy="13081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601211" y="2636520"/>
            <a:ext cx="31132" cy="18059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614928" y="2654833"/>
            <a:ext cx="13970" cy="162560"/>
          </a:xfrm>
          <a:custGeom>
            <a:avLst/>
            <a:gdLst/>
            <a:ahLst/>
            <a:cxnLst/>
            <a:rect l="l" t="t" r="r" b="b"/>
            <a:pathLst>
              <a:path w="13970" h="162560">
                <a:moveTo>
                  <a:pt x="0" y="162026"/>
                </a:moveTo>
                <a:lnTo>
                  <a:pt x="13408" y="162026"/>
                </a:lnTo>
                <a:lnTo>
                  <a:pt x="13408" y="0"/>
                </a:lnTo>
                <a:lnTo>
                  <a:pt x="0" y="0"/>
                </a:lnTo>
                <a:lnTo>
                  <a:pt x="0" y="16202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610355" y="2650261"/>
            <a:ext cx="22860" cy="171450"/>
          </a:xfrm>
          <a:custGeom>
            <a:avLst/>
            <a:gdLst/>
            <a:ahLst/>
            <a:cxnLst/>
            <a:rect l="l" t="t" r="r" b="b"/>
            <a:pathLst>
              <a:path w="22860" h="171450">
                <a:moveTo>
                  <a:pt x="0" y="171170"/>
                </a:moveTo>
                <a:lnTo>
                  <a:pt x="22552" y="171170"/>
                </a:lnTo>
                <a:lnTo>
                  <a:pt x="22552" y="0"/>
                </a:lnTo>
                <a:lnTo>
                  <a:pt x="0" y="0"/>
                </a:lnTo>
                <a:lnTo>
                  <a:pt x="0" y="1711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5408" y="2676112"/>
            <a:ext cx="113507" cy="10594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3658996" y="2694813"/>
            <a:ext cx="95250" cy="86360"/>
          </a:xfrm>
          <a:custGeom>
            <a:avLst/>
            <a:gdLst/>
            <a:ahLst/>
            <a:cxnLst/>
            <a:rect l="l" t="t" r="r" b="b"/>
            <a:pathLst>
              <a:path w="95250" h="86360">
                <a:moveTo>
                  <a:pt x="52577" y="0"/>
                </a:moveTo>
                <a:lnTo>
                  <a:pt x="37211" y="0"/>
                </a:lnTo>
                <a:lnTo>
                  <a:pt x="29337" y="2666"/>
                </a:lnTo>
                <a:lnTo>
                  <a:pt x="3268" y="37040"/>
                </a:lnTo>
                <a:lnTo>
                  <a:pt x="0" y="59436"/>
                </a:lnTo>
                <a:lnTo>
                  <a:pt x="0" y="64262"/>
                </a:lnTo>
                <a:lnTo>
                  <a:pt x="14986" y="86106"/>
                </a:lnTo>
                <a:lnTo>
                  <a:pt x="25273" y="86106"/>
                </a:lnTo>
                <a:lnTo>
                  <a:pt x="22351" y="75691"/>
                </a:lnTo>
                <a:lnTo>
                  <a:pt x="19685" y="74295"/>
                </a:lnTo>
                <a:lnTo>
                  <a:pt x="18033" y="71374"/>
                </a:lnTo>
                <a:lnTo>
                  <a:pt x="16255" y="68579"/>
                </a:lnTo>
                <a:lnTo>
                  <a:pt x="15366" y="64262"/>
                </a:lnTo>
                <a:lnTo>
                  <a:pt x="15366" y="49784"/>
                </a:lnTo>
                <a:lnTo>
                  <a:pt x="16763" y="41528"/>
                </a:lnTo>
                <a:lnTo>
                  <a:pt x="19557" y="33400"/>
                </a:lnTo>
                <a:lnTo>
                  <a:pt x="22225" y="25273"/>
                </a:lnTo>
                <a:lnTo>
                  <a:pt x="25907" y="18796"/>
                </a:lnTo>
                <a:lnTo>
                  <a:pt x="35178" y="9271"/>
                </a:lnTo>
                <a:lnTo>
                  <a:pt x="40131" y="6858"/>
                </a:lnTo>
                <a:lnTo>
                  <a:pt x="62031" y="6858"/>
                </a:lnTo>
                <a:lnTo>
                  <a:pt x="57657" y="2032"/>
                </a:lnTo>
                <a:lnTo>
                  <a:pt x="52577" y="0"/>
                </a:lnTo>
                <a:close/>
              </a:path>
              <a:path w="95250" h="86360">
                <a:moveTo>
                  <a:pt x="66293" y="60833"/>
                </a:moveTo>
                <a:lnTo>
                  <a:pt x="54228" y="60833"/>
                </a:lnTo>
                <a:lnTo>
                  <a:pt x="53848" y="63881"/>
                </a:lnTo>
                <a:lnTo>
                  <a:pt x="53830" y="64262"/>
                </a:lnTo>
                <a:lnTo>
                  <a:pt x="53720" y="80390"/>
                </a:lnTo>
                <a:lnTo>
                  <a:pt x="57530" y="86106"/>
                </a:lnTo>
                <a:lnTo>
                  <a:pt x="69087" y="86106"/>
                </a:lnTo>
                <a:lnTo>
                  <a:pt x="72770" y="85089"/>
                </a:lnTo>
                <a:lnTo>
                  <a:pt x="76453" y="83185"/>
                </a:lnTo>
                <a:lnTo>
                  <a:pt x="80010" y="81152"/>
                </a:lnTo>
                <a:lnTo>
                  <a:pt x="84200" y="77597"/>
                </a:lnTo>
                <a:lnTo>
                  <a:pt x="85650" y="76073"/>
                </a:lnTo>
                <a:lnTo>
                  <a:pt x="69850" y="76073"/>
                </a:lnTo>
                <a:lnTo>
                  <a:pt x="68452" y="75184"/>
                </a:lnTo>
                <a:lnTo>
                  <a:pt x="66675" y="71882"/>
                </a:lnTo>
                <a:lnTo>
                  <a:pt x="66293" y="69214"/>
                </a:lnTo>
                <a:lnTo>
                  <a:pt x="66293" y="60833"/>
                </a:lnTo>
                <a:close/>
              </a:path>
              <a:path w="95250" h="86360">
                <a:moveTo>
                  <a:pt x="84074" y="67690"/>
                </a:moveTo>
                <a:lnTo>
                  <a:pt x="73532" y="76073"/>
                </a:lnTo>
                <a:lnTo>
                  <a:pt x="85650" y="76073"/>
                </a:lnTo>
                <a:lnTo>
                  <a:pt x="89153" y="72389"/>
                </a:lnTo>
                <a:lnTo>
                  <a:pt x="84074" y="67690"/>
                </a:lnTo>
                <a:close/>
              </a:path>
              <a:path w="95250" h="86360">
                <a:moveTo>
                  <a:pt x="62031" y="6858"/>
                </a:moveTo>
                <a:lnTo>
                  <a:pt x="49529" y="6858"/>
                </a:lnTo>
                <a:lnTo>
                  <a:pt x="52577" y="8509"/>
                </a:lnTo>
                <a:lnTo>
                  <a:pt x="54482" y="11684"/>
                </a:lnTo>
                <a:lnTo>
                  <a:pt x="56514" y="14859"/>
                </a:lnTo>
                <a:lnTo>
                  <a:pt x="57403" y="19812"/>
                </a:lnTo>
                <a:lnTo>
                  <a:pt x="57363" y="31541"/>
                </a:lnTo>
                <a:lnTo>
                  <a:pt x="41275" y="66928"/>
                </a:lnTo>
                <a:lnTo>
                  <a:pt x="30861" y="75691"/>
                </a:lnTo>
                <a:lnTo>
                  <a:pt x="41395" y="75691"/>
                </a:lnTo>
                <a:lnTo>
                  <a:pt x="44592" y="72389"/>
                </a:lnTo>
                <a:lnTo>
                  <a:pt x="48912" y="67099"/>
                </a:lnTo>
                <a:lnTo>
                  <a:pt x="53339" y="60833"/>
                </a:lnTo>
                <a:lnTo>
                  <a:pt x="66293" y="60833"/>
                </a:lnTo>
                <a:lnTo>
                  <a:pt x="66928" y="52959"/>
                </a:lnTo>
                <a:lnTo>
                  <a:pt x="68452" y="41783"/>
                </a:lnTo>
                <a:lnTo>
                  <a:pt x="75475" y="31541"/>
                </a:lnTo>
                <a:lnTo>
                  <a:pt x="80756" y="24002"/>
                </a:lnTo>
                <a:lnTo>
                  <a:pt x="67437" y="24002"/>
                </a:lnTo>
                <a:lnTo>
                  <a:pt x="67055" y="16128"/>
                </a:lnTo>
                <a:lnTo>
                  <a:pt x="65024" y="10160"/>
                </a:lnTo>
                <a:lnTo>
                  <a:pt x="62031" y="6858"/>
                </a:lnTo>
                <a:close/>
              </a:path>
              <a:path w="95250" h="86360">
                <a:moveTo>
                  <a:pt x="94741" y="1397"/>
                </a:moveTo>
                <a:lnTo>
                  <a:pt x="79628" y="1397"/>
                </a:lnTo>
                <a:lnTo>
                  <a:pt x="68199" y="23875"/>
                </a:lnTo>
                <a:lnTo>
                  <a:pt x="67437" y="24002"/>
                </a:lnTo>
                <a:lnTo>
                  <a:pt x="80756" y="24002"/>
                </a:lnTo>
                <a:lnTo>
                  <a:pt x="82057" y="22145"/>
                </a:lnTo>
                <a:lnTo>
                  <a:pt x="88187" y="13583"/>
                </a:lnTo>
                <a:lnTo>
                  <a:pt x="93852" y="5841"/>
                </a:lnTo>
                <a:lnTo>
                  <a:pt x="94741" y="139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3674364" y="2701670"/>
            <a:ext cx="42545" cy="69215"/>
          </a:xfrm>
          <a:custGeom>
            <a:avLst/>
            <a:gdLst/>
            <a:ahLst/>
            <a:cxnLst/>
            <a:rect l="l" t="t" r="r" b="b"/>
            <a:pathLst>
              <a:path w="42545" h="69214">
                <a:moveTo>
                  <a:pt x="30099" y="0"/>
                </a:moveTo>
                <a:lnTo>
                  <a:pt x="24764" y="0"/>
                </a:lnTo>
                <a:lnTo>
                  <a:pt x="19812" y="2412"/>
                </a:lnTo>
                <a:lnTo>
                  <a:pt x="15112" y="7238"/>
                </a:lnTo>
                <a:lnTo>
                  <a:pt x="10540" y="11937"/>
                </a:lnTo>
                <a:lnTo>
                  <a:pt x="6858" y="18414"/>
                </a:lnTo>
                <a:lnTo>
                  <a:pt x="4190" y="26542"/>
                </a:lnTo>
                <a:lnTo>
                  <a:pt x="1397" y="34670"/>
                </a:lnTo>
                <a:lnTo>
                  <a:pt x="0" y="42925"/>
                </a:lnTo>
                <a:lnTo>
                  <a:pt x="0" y="51562"/>
                </a:lnTo>
                <a:lnTo>
                  <a:pt x="0" y="57403"/>
                </a:lnTo>
                <a:lnTo>
                  <a:pt x="888" y="61721"/>
                </a:lnTo>
                <a:lnTo>
                  <a:pt x="2666" y="64515"/>
                </a:lnTo>
                <a:lnTo>
                  <a:pt x="4318" y="67437"/>
                </a:lnTo>
                <a:lnTo>
                  <a:pt x="6985" y="68833"/>
                </a:lnTo>
                <a:lnTo>
                  <a:pt x="10413" y="68833"/>
                </a:lnTo>
                <a:lnTo>
                  <a:pt x="15494" y="68833"/>
                </a:lnTo>
                <a:lnTo>
                  <a:pt x="40639" y="35559"/>
                </a:lnTo>
                <a:lnTo>
                  <a:pt x="42037" y="24256"/>
                </a:lnTo>
                <a:lnTo>
                  <a:pt x="42037" y="19557"/>
                </a:lnTo>
                <a:lnTo>
                  <a:pt x="42037" y="12953"/>
                </a:lnTo>
                <a:lnTo>
                  <a:pt x="41148" y="8000"/>
                </a:lnTo>
                <a:lnTo>
                  <a:pt x="39115" y="4825"/>
                </a:lnTo>
                <a:lnTo>
                  <a:pt x="37211" y="1650"/>
                </a:lnTo>
                <a:lnTo>
                  <a:pt x="34162" y="0"/>
                </a:lnTo>
                <a:lnTo>
                  <a:pt x="3009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3658996" y="2694813"/>
            <a:ext cx="95250" cy="86360"/>
          </a:xfrm>
          <a:custGeom>
            <a:avLst/>
            <a:gdLst/>
            <a:ahLst/>
            <a:cxnLst/>
            <a:rect l="l" t="t" r="r" b="b"/>
            <a:pathLst>
              <a:path w="95250" h="86360">
                <a:moveTo>
                  <a:pt x="45974" y="0"/>
                </a:moveTo>
                <a:lnTo>
                  <a:pt x="52577" y="0"/>
                </a:lnTo>
                <a:lnTo>
                  <a:pt x="57657" y="2032"/>
                </a:lnTo>
                <a:lnTo>
                  <a:pt x="61340" y="6096"/>
                </a:lnTo>
                <a:lnTo>
                  <a:pt x="65024" y="10160"/>
                </a:lnTo>
                <a:lnTo>
                  <a:pt x="67055" y="16128"/>
                </a:lnTo>
                <a:lnTo>
                  <a:pt x="67437" y="24002"/>
                </a:lnTo>
                <a:lnTo>
                  <a:pt x="68199" y="23875"/>
                </a:lnTo>
                <a:lnTo>
                  <a:pt x="79628" y="1397"/>
                </a:lnTo>
                <a:lnTo>
                  <a:pt x="94741" y="1397"/>
                </a:lnTo>
                <a:lnTo>
                  <a:pt x="93852" y="5841"/>
                </a:lnTo>
                <a:lnTo>
                  <a:pt x="88187" y="13583"/>
                </a:lnTo>
                <a:lnTo>
                  <a:pt x="82057" y="22145"/>
                </a:lnTo>
                <a:lnTo>
                  <a:pt x="75475" y="31541"/>
                </a:lnTo>
                <a:lnTo>
                  <a:pt x="68452" y="41783"/>
                </a:lnTo>
                <a:lnTo>
                  <a:pt x="66928" y="52959"/>
                </a:lnTo>
                <a:lnTo>
                  <a:pt x="66293" y="60706"/>
                </a:lnTo>
                <a:lnTo>
                  <a:pt x="66293" y="65277"/>
                </a:lnTo>
                <a:lnTo>
                  <a:pt x="66293" y="69214"/>
                </a:lnTo>
                <a:lnTo>
                  <a:pt x="66675" y="71882"/>
                </a:lnTo>
                <a:lnTo>
                  <a:pt x="67563" y="73533"/>
                </a:lnTo>
                <a:lnTo>
                  <a:pt x="68452" y="75184"/>
                </a:lnTo>
                <a:lnTo>
                  <a:pt x="69850" y="76073"/>
                </a:lnTo>
                <a:lnTo>
                  <a:pt x="71881" y="76073"/>
                </a:lnTo>
                <a:lnTo>
                  <a:pt x="73532" y="76073"/>
                </a:lnTo>
                <a:lnTo>
                  <a:pt x="84074" y="67690"/>
                </a:lnTo>
                <a:lnTo>
                  <a:pt x="89153" y="72389"/>
                </a:lnTo>
                <a:lnTo>
                  <a:pt x="69087" y="86106"/>
                </a:lnTo>
                <a:lnTo>
                  <a:pt x="65277" y="86106"/>
                </a:lnTo>
                <a:lnTo>
                  <a:pt x="57530" y="86106"/>
                </a:lnTo>
                <a:lnTo>
                  <a:pt x="53720" y="80390"/>
                </a:lnTo>
                <a:lnTo>
                  <a:pt x="53720" y="69214"/>
                </a:lnTo>
                <a:lnTo>
                  <a:pt x="53720" y="66675"/>
                </a:lnTo>
                <a:lnTo>
                  <a:pt x="53848" y="63881"/>
                </a:lnTo>
                <a:lnTo>
                  <a:pt x="54228" y="60833"/>
                </a:lnTo>
                <a:lnTo>
                  <a:pt x="53339" y="60833"/>
                </a:lnTo>
                <a:lnTo>
                  <a:pt x="25273" y="86106"/>
                </a:lnTo>
                <a:lnTo>
                  <a:pt x="19176" y="86106"/>
                </a:lnTo>
                <a:lnTo>
                  <a:pt x="14986" y="86106"/>
                </a:lnTo>
                <a:lnTo>
                  <a:pt x="2031" y="72644"/>
                </a:lnTo>
                <a:lnTo>
                  <a:pt x="635" y="68707"/>
                </a:lnTo>
                <a:lnTo>
                  <a:pt x="0" y="64262"/>
                </a:lnTo>
                <a:lnTo>
                  <a:pt x="0" y="59436"/>
                </a:lnTo>
                <a:lnTo>
                  <a:pt x="13001" y="17462"/>
                </a:lnTo>
                <a:lnTo>
                  <a:pt x="37211" y="0"/>
                </a:lnTo>
                <a:lnTo>
                  <a:pt x="459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3747515" y="2741730"/>
            <a:ext cx="44881" cy="631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3761613" y="2759329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24891" y="0"/>
                </a:moveTo>
                <a:lnTo>
                  <a:pt x="9651" y="0"/>
                </a:lnTo>
                <a:lnTo>
                  <a:pt x="10033" y="4191"/>
                </a:lnTo>
                <a:lnTo>
                  <a:pt x="10160" y="17272"/>
                </a:lnTo>
                <a:lnTo>
                  <a:pt x="0" y="38862"/>
                </a:lnTo>
                <a:lnTo>
                  <a:pt x="4699" y="44196"/>
                </a:lnTo>
                <a:lnTo>
                  <a:pt x="26035" y="16001"/>
                </a:lnTo>
                <a:lnTo>
                  <a:pt x="26035" y="8000"/>
                </a:lnTo>
                <a:lnTo>
                  <a:pt x="25653" y="4063"/>
                </a:lnTo>
                <a:lnTo>
                  <a:pt x="2489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761613" y="2759329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9651" y="0"/>
                </a:moveTo>
                <a:lnTo>
                  <a:pt x="24891" y="0"/>
                </a:lnTo>
                <a:lnTo>
                  <a:pt x="25653" y="4063"/>
                </a:lnTo>
                <a:lnTo>
                  <a:pt x="26035" y="8000"/>
                </a:lnTo>
                <a:lnTo>
                  <a:pt x="26035" y="11937"/>
                </a:lnTo>
                <a:lnTo>
                  <a:pt x="26035" y="16001"/>
                </a:lnTo>
                <a:lnTo>
                  <a:pt x="17272" y="33147"/>
                </a:lnTo>
                <a:lnTo>
                  <a:pt x="14224" y="36449"/>
                </a:lnTo>
                <a:lnTo>
                  <a:pt x="10033" y="40132"/>
                </a:lnTo>
                <a:lnTo>
                  <a:pt x="4699" y="44196"/>
                </a:lnTo>
                <a:lnTo>
                  <a:pt x="0" y="38862"/>
                </a:lnTo>
                <a:lnTo>
                  <a:pt x="3048" y="36068"/>
                </a:lnTo>
                <a:lnTo>
                  <a:pt x="5079" y="33528"/>
                </a:lnTo>
                <a:lnTo>
                  <a:pt x="10160" y="17272"/>
                </a:lnTo>
                <a:lnTo>
                  <a:pt x="10160" y="12954"/>
                </a:lnTo>
                <a:lnTo>
                  <a:pt x="10160" y="8636"/>
                </a:lnTo>
                <a:lnTo>
                  <a:pt x="10033" y="4191"/>
                </a:lnTo>
                <a:lnTo>
                  <a:pt x="965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817620" y="2642590"/>
            <a:ext cx="137947" cy="137947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831590" y="2660650"/>
            <a:ext cx="120014" cy="119380"/>
          </a:xfrm>
          <a:custGeom>
            <a:avLst/>
            <a:gdLst/>
            <a:ahLst/>
            <a:cxnLst/>
            <a:rect l="l" t="t" r="r" b="b"/>
            <a:pathLst>
              <a:path w="120014" h="119380">
                <a:moveTo>
                  <a:pt x="57658" y="0"/>
                </a:moveTo>
                <a:lnTo>
                  <a:pt x="22860" y="0"/>
                </a:lnTo>
                <a:lnTo>
                  <a:pt x="21844" y="4190"/>
                </a:lnTo>
                <a:lnTo>
                  <a:pt x="24764" y="4445"/>
                </a:lnTo>
                <a:lnTo>
                  <a:pt x="26924" y="5079"/>
                </a:lnTo>
                <a:lnTo>
                  <a:pt x="28321" y="6096"/>
                </a:lnTo>
                <a:lnTo>
                  <a:pt x="29718" y="7238"/>
                </a:lnTo>
                <a:lnTo>
                  <a:pt x="30352" y="9144"/>
                </a:lnTo>
                <a:lnTo>
                  <a:pt x="30225" y="15494"/>
                </a:lnTo>
                <a:lnTo>
                  <a:pt x="13715" y="92837"/>
                </a:lnTo>
                <a:lnTo>
                  <a:pt x="8578" y="109727"/>
                </a:lnTo>
                <a:lnTo>
                  <a:pt x="8000" y="110998"/>
                </a:lnTo>
                <a:lnTo>
                  <a:pt x="888" y="114553"/>
                </a:lnTo>
                <a:lnTo>
                  <a:pt x="0" y="118872"/>
                </a:lnTo>
                <a:lnTo>
                  <a:pt x="34798" y="118872"/>
                </a:lnTo>
                <a:lnTo>
                  <a:pt x="35813" y="114553"/>
                </a:lnTo>
                <a:lnTo>
                  <a:pt x="32385" y="114300"/>
                </a:lnTo>
                <a:lnTo>
                  <a:pt x="30099" y="113537"/>
                </a:lnTo>
                <a:lnTo>
                  <a:pt x="28956" y="112522"/>
                </a:lnTo>
                <a:lnTo>
                  <a:pt x="27812" y="111378"/>
                </a:lnTo>
                <a:lnTo>
                  <a:pt x="27223" y="109727"/>
                </a:lnTo>
                <a:lnTo>
                  <a:pt x="27177" y="104648"/>
                </a:lnTo>
                <a:lnTo>
                  <a:pt x="27966" y="98678"/>
                </a:lnTo>
                <a:lnTo>
                  <a:pt x="28448" y="96392"/>
                </a:lnTo>
                <a:lnTo>
                  <a:pt x="36322" y="60578"/>
                </a:lnTo>
                <a:lnTo>
                  <a:pt x="98543" y="60578"/>
                </a:lnTo>
                <a:lnTo>
                  <a:pt x="100303" y="52577"/>
                </a:lnTo>
                <a:lnTo>
                  <a:pt x="37973" y="52577"/>
                </a:lnTo>
                <a:lnTo>
                  <a:pt x="43942" y="25908"/>
                </a:lnTo>
                <a:lnTo>
                  <a:pt x="51943" y="5841"/>
                </a:lnTo>
                <a:lnTo>
                  <a:pt x="52832" y="5207"/>
                </a:lnTo>
                <a:lnTo>
                  <a:pt x="54483" y="4699"/>
                </a:lnTo>
                <a:lnTo>
                  <a:pt x="56642" y="4190"/>
                </a:lnTo>
                <a:lnTo>
                  <a:pt x="57658" y="0"/>
                </a:lnTo>
                <a:close/>
              </a:path>
              <a:path w="120014" h="119380">
                <a:moveTo>
                  <a:pt x="98543" y="60578"/>
                </a:moveTo>
                <a:lnTo>
                  <a:pt x="83058" y="60578"/>
                </a:lnTo>
                <a:lnTo>
                  <a:pt x="74642" y="98805"/>
                </a:lnTo>
                <a:lnTo>
                  <a:pt x="73660" y="102488"/>
                </a:lnTo>
                <a:lnTo>
                  <a:pt x="63246" y="114553"/>
                </a:lnTo>
                <a:lnTo>
                  <a:pt x="62230" y="118872"/>
                </a:lnTo>
                <a:lnTo>
                  <a:pt x="97027" y="118872"/>
                </a:lnTo>
                <a:lnTo>
                  <a:pt x="98044" y="114553"/>
                </a:lnTo>
                <a:lnTo>
                  <a:pt x="94996" y="114300"/>
                </a:lnTo>
                <a:lnTo>
                  <a:pt x="92710" y="113664"/>
                </a:lnTo>
                <a:lnTo>
                  <a:pt x="91439" y="112649"/>
                </a:lnTo>
                <a:lnTo>
                  <a:pt x="90170" y="111505"/>
                </a:lnTo>
                <a:lnTo>
                  <a:pt x="89535" y="109727"/>
                </a:lnTo>
                <a:lnTo>
                  <a:pt x="89585" y="104648"/>
                </a:lnTo>
                <a:lnTo>
                  <a:pt x="89788" y="101600"/>
                </a:lnTo>
                <a:lnTo>
                  <a:pt x="90043" y="99567"/>
                </a:lnTo>
                <a:lnTo>
                  <a:pt x="90662" y="96392"/>
                </a:lnTo>
                <a:lnTo>
                  <a:pt x="98543" y="60578"/>
                </a:lnTo>
                <a:close/>
              </a:path>
              <a:path w="120014" h="119380">
                <a:moveTo>
                  <a:pt x="119887" y="0"/>
                </a:moveTo>
                <a:lnTo>
                  <a:pt x="85089" y="0"/>
                </a:lnTo>
                <a:lnTo>
                  <a:pt x="84074" y="4190"/>
                </a:lnTo>
                <a:lnTo>
                  <a:pt x="86995" y="4445"/>
                </a:lnTo>
                <a:lnTo>
                  <a:pt x="89154" y="5079"/>
                </a:lnTo>
                <a:lnTo>
                  <a:pt x="90550" y="6096"/>
                </a:lnTo>
                <a:lnTo>
                  <a:pt x="91948" y="7238"/>
                </a:lnTo>
                <a:lnTo>
                  <a:pt x="92583" y="9144"/>
                </a:lnTo>
                <a:lnTo>
                  <a:pt x="92456" y="15494"/>
                </a:lnTo>
                <a:lnTo>
                  <a:pt x="91694" y="20954"/>
                </a:lnTo>
                <a:lnTo>
                  <a:pt x="91186" y="23495"/>
                </a:lnTo>
                <a:lnTo>
                  <a:pt x="84836" y="52577"/>
                </a:lnTo>
                <a:lnTo>
                  <a:pt x="100303" y="52577"/>
                </a:lnTo>
                <a:lnTo>
                  <a:pt x="109220" y="13842"/>
                </a:lnTo>
                <a:lnTo>
                  <a:pt x="114173" y="5841"/>
                </a:lnTo>
                <a:lnTo>
                  <a:pt x="115188" y="5207"/>
                </a:lnTo>
                <a:lnTo>
                  <a:pt x="116712" y="4699"/>
                </a:lnTo>
                <a:lnTo>
                  <a:pt x="118872" y="4190"/>
                </a:lnTo>
                <a:lnTo>
                  <a:pt x="1198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3831590" y="2660650"/>
            <a:ext cx="120014" cy="119380"/>
          </a:xfrm>
          <a:custGeom>
            <a:avLst/>
            <a:gdLst/>
            <a:ahLst/>
            <a:cxnLst/>
            <a:rect l="l" t="t" r="r" b="b"/>
            <a:pathLst>
              <a:path w="120014" h="119380">
                <a:moveTo>
                  <a:pt x="22860" y="0"/>
                </a:moveTo>
                <a:lnTo>
                  <a:pt x="57658" y="0"/>
                </a:lnTo>
                <a:lnTo>
                  <a:pt x="56642" y="4190"/>
                </a:lnTo>
                <a:lnTo>
                  <a:pt x="54483" y="4699"/>
                </a:lnTo>
                <a:lnTo>
                  <a:pt x="52832" y="5207"/>
                </a:lnTo>
                <a:lnTo>
                  <a:pt x="51943" y="5841"/>
                </a:lnTo>
                <a:lnTo>
                  <a:pt x="50926" y="6350"/>
                </a:lnTo>
                <a:lnTo>
                  <a:pt x="50164" y="7238"/>
                </a:lnTo>
                <a:lnTo>
                  <a:pt x="49402" y="8382"/>
                </a:lnTo>
                <a:lnTo>
                  <a:pt x="48640" y="9525"/>
                </a:lnTo>
                <a:lnTo>
                  <a:pt x="47751" y="11429"/>
                </a:lnTo>
                <a:lnTo>
                  <a:pt x="37973" y="52577"/>
                </a:lnTo>
                <a:lnTo>
                  <a:pt x="84836" y="52577"/>
                </a:lnTo>
                <a:lnTo>
                  <a:pt x="90677" y="25780"/>
                </a:lnTo>
                <a:lnTo>
                  <a:pt x="91186" y="23495"/>
                </a:lnTo>
                <a:lnTo>
                  <a:pt x="91694" y="20954"/>
                </a:lnTo>
                <a:lnTo>
                  <a:pt x="92075" y="18161"/>
                </a:lnTo>
                <a:lnTo>
                  <a:pt x="92456" y="15494"/>
                </a:lnTo>
                <a:lnTo>
                  <a:pt x="92583" y="13335"/>
                </a:lnTo>
                <a:lnTo>
                  <a:pt x="92583" y="11811"/>
                </a:lnTo>
                <a:lnTo>
                  <a:pt x="92583" y="9144"/>
                </a:lnTo>
                <a:lnTo>
                  <a:pt x="84074" y="4190"/>
                </a:lnTo>
                <a:lnTo>
                  <a:pt x="85089" y="0"/>
                </a:lnTo>
                <a:lnTo>
                  <a:pt x="119887" y="0"/>
                </a:lnTo>
                <a:lnTo>
                  <a:pt x="118872" y="4190"/>
                </a:lnTo>
                <a:lnTo>
                  <a:pt x="116712" y="4699"/>
                </a:lnTo>
                <a:lnTo>
                  <a:pt x="115188" y="5207"/>
                </a:lnTo>
                <a:lnTo>
                  <a:pt x="114173" y="5841"/>
                </a:lnTo>
                <a:lnTo>
                  <a:pt x="113157" y="6350"/>
                </a:lnTo>
                <a:lnTo>
                  <a:pt x="112395" y="7238"/>
                </a:lnTo>
                <a:lnTo>
                  <a:pt x="111633" y="8382"/>
                </a:lnTo>
                <a:lnTo>
                  <a:pt x="110871" y="9525"/>
                </a:lnTo>
                <a:lnTo>
                  <a:pt x="110109" y="11429"/>
                </a:lnTo>
                <a:lnTo>
                  <a:pt x="91312" y="93472"/>
                </a:lnTo>
                <a:lnTo>
                  <a:pt x="90550" y="96900"/>
                </a:lnTo>
                <a:lnTo>
                  <a:pt x="90043" y="99567"/>
                </a:lnTo>
                <a:lnTo>
                  <a:pt x="89788" y="101600"/>
                </a:lnTo>
                <a:lnTo>
                  <a:pt x="89662" y="103632"/>
                </a:lnTo>
                <a:lnTo>
                  <a:pt x="89535" y="105410"/>
                </a:lnTo>
                <a:lnTo>
                  <a:pt x="89535" y="107061"/>
                </a:lnTo>
                <a:lnTo>
                  <a:pt x="89535" y="109727"/>
                </a:lnTo>
                <a:lnTo>
                  <a:pt x="90170" y="111505"/>
                </a:lnTo>
                <a:lnTo>
                  <a:pt x="91439" y="112649"/>
                </a:lnTo>
                <a:lnTo>
                  <a:pt x="92710" y="113664"/>
                </a:lnTo>
                <a:lnTo>
                  <a:pt x="94996" y="114300"/>
                </a:lnTo>
                <a:lnTo>
                  <a:pt x="98044" y="114553"/>
                </a:lnTo>
                <a:lnTo>
                  <a:pt x="97027" y="118872"/>
                </a:lnTo>
                <a:lnTo>
                  <a:pt x="62230" y="118872"/>
                </a:lnTo>
                <a:lnTo>
                  <a:pt x="63246" y="114553"/>
                </a:lnTo>
                <a:lnTo>
                  <a:pt x="65405" y="114173"/>
                </a:lnTo>
                <a:lnTo>
                  <a:pt x="67056" y="113664"/>
                </a:lnTo>
                <a:lnTo>
                  <a:pt x="68199" y="112902"/>
                </a:lnTo>
                <a:lnTo>
                  <a:pt x="69214" y="112013"/>
                </a:lnTo>
                <a:lnTo>
                  <a:pt x="70231" y="110998"/>
                </a:lnTo>
                <a:lnTo>
                  <a:pt x="70993" y="109600"/>
                </a:lnTo>
                <a:lnTo>
                  <a:pt x="71755" y="108203"/>
                </a:lnTo>
                <a:lnTo>
                  <a:pt x="75946" y="92837"/>
                </a:lnTo>
                <a:lnTo>
                  <a:pt x="83058" y="60578"/>
                </a:lnTo>
                <a:lnTo>
                  <a:pt x="36322" y="60578"/>
                </a:lnTo>
                <a:lnTo>
                  <a:pt x="29083" y="93472"/>
                </a:lnTo>
                <a:lnTo>
                  <a:pt x="28448" y="96392"/>
                </a:lnTo>
                <a:lnTo>
                  <a:pt x="27939" y="98805"/>
                </a:lnTo>
                <a:lnTo>
                  <a:pt x="27686" y="100711"/>
                </a:lnTo>
                <a:lnTo>
                  <a:pt x="27432" y="102615"/>
                </a:lnTo>
                <a:lnTo>
                  <a:pt x="27177" y="104648"/>
                </a:lnTo>
                <a:lnTo>
                  <a:pt x="27177" y="107061"/>
                </a:lnTo>
                <a:lnTo>
                  <a:pt x="27177" y="109600"/>
                </a:lnTo>
                <a:lnTo>
                  <a:pt x="35813" y="114553"/>
                </a:lnTo>
                <a:lnTo>
                  <a:pt x="34798" y="118872"/>
                </a:lnTo>
                <a:lnTo>
                  <a:pt x="0" y="118872"/>
                </a:lnTo>
                <a:lnTo>
                  <a:pt x="888" y="114553"/>
                </a:lnTo>
                <a:lnTo>
                  <a:pt x="3175" y="114173"/>
                </a:lnTo>
                <a:lnTo>
                  <a:pt x="4825" y="113664"/>
                </a:lnTo>
                <a:lnTo>
                  <a:pt x="5969" y="112902"/>
                </a:lnTo>
                <a:lnTo>
                  <a:pt x="6985" y="112013"/>
                </a:lnTo>
                <a:lnTo>
                  <a:pt x="8000" y="110998"/>
                </a:lnTo>
                <a:lnTo>
                  <a:pt x="8636" y="109600"/>
                </a:lnTo>
                <a:lnTo>
                  <a:pt x="9398" y="108203"/>
                </a:lnTo>
                <a:lnTo>
                  <a:pt x="10160" y="106552"/>
                </a:lnTo>
                <a:lnTo>
                  <a:pt x="10795" y="104521"/>
                </a:lnTo>
                <a:lnTo>
                  <a:pt x="11430" y="102488"/>
                </a:lnTo>
                <a:lnTo>
                  <a:pt x="12319" y="98678"/>
                </a:lnTo>
                <a:lnTo>
                  <a:pt x="13715" y="92837"/>
                </a:lnTo>
                <a:lnTo>
                  <a:pt x="28448" y="25780"/>
                </a:lnTo>
                <a:lnTo>
                  <a:pt x="28956" y="23495"/>
                </a:lnTo>
                <a:lnTo>
                  <a:pt x="29463" y="20954"/>
                </a:lnTo>
                <a:lnTo>
                  <a:pt x="29845" y="18161"/>
                </a:lnTo>
                <a:lnTo>
                  <a:pt x="30225" y="15494"/>
                </a:lnTo>
                <a:lnTo>
                  <a:pt x="30352" y="13335"/>
                </a:lnTo>
                <a:lnTo>
                  <a:pt x="30352" y="11811"/>
                </a:lnTo>
                <a:lnTo>
                  <a:pt x="30352" y="9144"/>
                </a:lnTo>
                <a:lnTo>
                  <a:pt x="29718" y="7238"/>
                </a:lnTo>
                <a:lnTo>
                  <a:pt x="28321" y="6096"/>
                </a:lnTo>
                <a:lnTo>
                  <a:pt x="26924" y="5079"/>
                </a:lnTo>
                <a:lnTo>
                  <a:pt x="24764" y="4445"/>
                </a:lnTo>
                <a:lnTo>
                  <a:pt x="21844" y="4190"/>
                </a:lnTo>
                <a:lnTo>
                  <a:pt x="228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959352" y="2695955"/>
            <a:ext cx="124232" cy="4800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3973195" y="2713354"/>
            <a:ext cx="105410" cy="30480"/>
          </a:xfrm>
          <a:custGeom>
            <a:avLst/>
            <a:gdLst/>
            <a:ahLst/>
            <a:cxnLst/>
            <a:rect l="l" t="t" r="r" b="b"/>
            <a:pathLst>
              <a:path w="105410" h="30480">
                <a:moveTo>
                  <a:pt x="58539" y="12065"/>
                </a:moveTo>
                <a:lnTo>
                  <a:pt x="31368" y="12065"/>
                </a:lnTo>
                <a:lnTo>
                  <a:pt x="38607" y="15112"/>
                </a:lnTo>
                <a:lnTo>
                  <a:pt x="48259" y="21209"/>
                </a:lnTo>
                <a:lnTo>
                  <a:pt x="55211" y="25209"/>
                </a:lnTo>
                <a:lnTo>
                  <a:pt x="61769" y="28067"/>
                </a:lnTo>
                <a:lnTo>
                  <a:pt x="67923" y="29781"/>
                </a:lnTo>
                <a:lnTo>
                  <a:pt x="73659" y="30353"/>
                </a:lnTo>
                <a:lnTo>
                  <a:pt x="81406" y="30353"/>
                </a:lnTo>
                <a:lnTo>
                  <a:pt x="88010" y="27686"/>
                </a:lnTo>
                <a:lnTo>
                  <a:pt x="97635" y="18287"/>
                </a:lnTo>
                <a:lnTo>
                  <a:pt x="70865" y="18287"/>
                </a:lnTo>
                <a:lnTo>
                  <a:pt x="63500" y="15240"/>
                </a:lnTo>
                <a:lnTo>
                  <a:pt x="58539" y="12065"/>
                </a:lnTo>
                <a:close/>
              </a:path>
              <a:path w="105410" h="30480">
                <a:moveTo>
                  <a:pt x="28955" y="0"/>
                </a:moveTo>
                <a:lnTo>
                  <a:pt x="22351" y="0"/>
                </a:lnTo>
                <a:lnTo>
                  <a:pt x="16509" y="2286"/>
                </a:lnTo>
                <a:lnTo>
                  <a:pt x="11683" y="6731"/>
                </a:lnTo>
                <a:lnTo>
                  <a:pt x="6857" y="11303"/>
                </a:lnTo>
                <a:lnTo>
                  <a:pt x="2920" y="17018"/>
                </a:lnTo>
                <a:lnTo>
                  <a:pt x="0" y="23875"/>
                </a:lnTo>
                <a:lnTo>
                  <a:pt x="6730" y="27686"/>
                </a:lnTo>
                <a:lnTo>
                  <a:pt x="9143" y="22606"/>
                </a:lnTo>
                <a:lnTo>
                  <a:pt x="11937" y="18669"/>
                </a:lnTo>
                <a:lnTo>
                  <a:pt x="15112" y="16002"/>
                </a:lnTo>
                <a:lnTo>
                  <a:pt x="18414" y="13335"/>
                </a:lnTo>
                <a:lnTo>
                  <a:pt x="22097" y="12065"/>
                </a:lnTo>
                <a:lnTo>
                  <a:pt x="58539" y="12065"/>
                </a:lnTo>
                <a:lnTo>
                  <a:pt x="53975" y="9144"/>
                </a:lnTo>
                <a:lnTo>
                  <a:pt x="46976" y="5143"/>
                </a:lnTo>
                <a:lnTo>
                  <a:pt x="40465" y="2286"/>
                </a:lnTo>
                <a:lnTo>
                  <a:pt x="34454" y="571"/>
                </a:lnTo>
                <a:lnTo>
                  <a:pt x="28955" y="0"/>
                </a:lnTo>
                <a:close/>
              </a:path>
              <a:path w="105410" h="30480">
                <a:moveTo>
                  <a:pt x="98297" y="2159"/>
                </a:moveTo>
                <a:lnTo>
                  <a:pt x="80771" y="18287"/>
                </a:lnTo>
                <a:lnTo>
                  <a:pt x="97635" y="18287"/>
                </a:lnTo>
                <a:lnTo>
                  <a:pt x="98805" y="17145"/>
                </a:lnTo>
                <a:lnTo>
                  <a:pt x="102742" y="11937"/>
                </a:lnTo>
                <a:lnTo>
                  <a:pt x="105155" y="6858"/>
                </a:lnTo>
                <a:lnTo>
                  <a:pt x="98297" y="215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3973195" y="2713354"/>
            <a:ext cx="105410" cy="30480"/>
          </a:xfrm>
          <a:custGeom>
            <a:avLst/>
            <a:gdLst/>
            <a:ahLst/>
            <a:cxnLst/>
            <a:rect l="l" t="t" r="r" b="b"/>
            <a:pathLst>
              <a:path w="105410" h="30480">
                <a:moveTo>
                  <a:pt x="28955" y="0"/>
                </a:moveTo>
                <a:lnTo>
                  <a:pt x="63500" y="15240"/>
                </a:lnTo>
                <a:lnTo>
                  <a:pt x="70865" y="18287"/>
                </a:lnTo>
                <a:lnTo>
                  <a:pt x="75818" y="18287"/>
                </a:lnTo>
                <a:lnTo>
                  <a:pt x="80771" y="18287"/>
                </a:lnTo>
                <a:lnTo>
                  <a:pt x="84962" y="16891"/>
                </a:lnTo>
                <a:lnTo>
                  <a:pt x="88264" y="14350"/>
                </a:lnTo>
                <a:lnTo>
                  <a:pt x="91566" y="11684"/>
                </a:lnTo>
                <a:lnTo>
                  <a:pt x="94868" y="7620"/>
                </a:lnTo>
                <a:lnTo>
                  <a:pt x="98297" y="2159"/>
                </a:lnTo>
                <a:lnTo>
                  <a:pt x="105155" y="6858"/>
                </a:lnTo>
                <a:lnTo>
                  <a:pt x="81406" y="30353"/>
                </a:lnTo>
                <a:lnTo>
                  <a:pt x="73659" y="30353"/>
                </a:lnTo>
                <a:lnTo>
                  <a:pt x="38607" y="15112"/>
                </a:lnTo>
                <a:lnTo>
                  <a:pt x="31368" y="12065"/>
                </a:lnTo>
                <a:lnTo>
                  <a:pt x="26288" y="12065"/>
                </a:lnTo>
                <a:lnTo>
                  <a:pt x="22097" y="12065"/>
                </a:lnTo>
                <a:lnTo>
                  <a:pt x="18414" y="13335"/>
                </a:lnTo>
                <a:lnTo>
                  <a:pt x="15112" y="16002"/>
                </a:lnTo>
                <a:lnTo>
                  <a:pt x="11937" y="18669"/>
                </a:lnTo>
                <a:lnTo>
                  <a:pt x="9143" y="22606"/>
                </a:lnTo>
                <a:lnTo>
                  <a:pt x="6730" y="27686"/>
                </a:lnTo>
                <a:lnTo>
                  <a:pt x="0" y="23875"/>
                </a:lnTo>
                <a:lnTo>
                  <a:pt x="22351" y="0"/>
                </a:lnTo>
                <a:lnTo>
                  <a:pt x="289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079747" y="2642590"/>
            <a:ext cx="240029" cy="13794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093717" y="2660650"/>
            <a:ext cx="221615" cy="119380"/>
          </a:xfrm>
          <a:custGeom>
            <a:avLst/>
            <a:gdLst/>
            <a:ahLst/>
            <a:cxnLst/>
            <a:rect l="l" t="t" r="r" b="b"/>
            <a:pathLst>
              <a:path w="221614" h="119380">
                <a:moveTo>
                  <a:pt x="191516" y="0"/>
                </a:moveTo>
                <a:lnTo>
                  <a:pt x="146304" y="0"/>
                </a:lnTo>
                <a:lnTo>
                  <a:pt x="145287" y="4190"/>
                </a:lnTo>
                <a:lnTo>
                  <a:pt x="148336" y="4445"/>
                </a:lnTo>
                <a:lnTo>
                  <a:pt x="150495" y="5079"/>
                </a:lnTo>
                <a:lnTo>
                  <a:pt x="153162" y="7238"/>
                </a:lnTo>
                <a:lnTo>
                  <a:pt x="153757" y="9144"/>
                </a:lnTo>
                <a:lnTo>
                  <a:pt x="153797" y="15494"/>
                </a:lnTo>
                <a:lnTo>
                  <a:pt x="153162" y="20065"/>
                </a:lnTo>
                <a:lnTo>
                  <a:pt x="137160" y="92837"/>
                </a:lnTo>
                <a:lnTo>
                  <a:pt x="132080" y="109600"/>
                </a:lnTo>
                <a:lnTo>
                  <a:pt x="131445" y="110998"/>
                </a:lnTo>
                <a:lnTo>
                  <a:pt x="124333" y="114553"/>
                </a:lnTo>
                <a:lnTo>
                  <a:pt x="123444" y="118872"/>
                </a:lnTo>
                <a:lnTo>
                  <a:pt x="159258" y="118872"/>
                </a:lnTo>
                <a:lnTo>
                  <a:pt x="160147" y="114553"/>
                </a:lnTo>
                <a:lnTo>
                  <a:pt x="157353" y="114300"/>
                </a:lnTo>
                <a:lnTo>
                  <a:pt x="155321" y="113919"/>
                </a:lnTo>
                <a:lnTo>
                  <a:pt x="150622" y="108838"/>
                </a:lnTo>
                <a:lnTo>
                  <a:pt x="150749" y="104648"/>
                </a:lnTo>
                <a:lnTo>
                  <a:pt x="151003" y="101600"/>
                </a:lnTo>
                <a:lnTo>
                  <a:pt x="151257" y="100202"/>
                </a:lnTo>
                <a:lnTo>
                  <a:pt x="151384" y="98933"/>
                </a:lnTo>
                <a:lnTo>
                  <a:pt x="152527" y="93472"/>
                </a:lnTo>
                <a:lnTo>
                  <a:pt x="158115" y="67945"/>
                </a:lnTo>
                <a:lnTo>
                  <a:pt x="179260" y="67945"/>
                </a:lnTo>
                <a:lnTo>
                  <a:pt x="180012" y="67915"/>
                </a:lnTo>
                <a:lnTo>
                  <a:pt x="186642" y="67071"/>
                </a:lnTo>
                <a:lnTo>
                  <a:pt x="192724" y="65680"/>
                </a:lnTo>
                <a:lnTo>
                  <a:pt x="198247" y="63753"/>
                </a:lnTo>
                <a:lnTo>
                  <a:pt x="205359" y="60705"/>
                </a:lnTo>
                <a:lnTo>
                  <a:pt x="159512" y="60705"/>
                </a:lnTo>
                <a:lnTo>
                  <a:pt x="171450" y="7874"/>
                </a:lnTo>
                <a:lnTo>
                  <a:pt x="179070" y="7620"/>
                </a:lnTo>
                <a:lnTo>
                  <a:pt x="213972" y="7620"/>
                </a:lnTo>
                <a:lnTo>
                  <a:pt x="212598" y="6603"/>
                </a:lnTo>
                <a:lnTo>
                  <a:pt x="209804" y="4317"/>
                </a:lnTo>
                <a:lnTo>
                  <a:pt x="206121" y="2666"/>
                </a:lnTo>
                <a:lnTo>
                  <a:pt x="201676" y="1524"/>
                </a:lnTo>
                <a:lnTo>
                  <a:pt x="197231" y="508"/>
                </a:lnTo>
                <a:lnTo>
                  <a:pt x="191516" y="0"/>
                </a:lnTo>
                <a:close/>
              </a:path>
              <a:path w="221614" h="119380">
                <a:moveTo>
                  <a:pt x="179260" y="67945"/>
                </a:moveTo>
                <a:lnTo>
                  <a:pt x="158115" y="67945"/>
                </a:lnTo>
                <a:lnTo>
                  <a:pt x="167005" y="68199"/>
                </a:lnTo>
                <a:lnTo>
                  <a:pt x="172847" y="68199"/>
                </a:lnTo>
                <a:lnTo>
                  <a:pt x="179260" y="67945"/>
                </a:lnTo>
                <a:close/>
              </a:path>
              <a:path w="221614" h="119380">
                <a:moveTo>
                  <a:pt x="213972" y="7620"/>
                </a:moveTo>
                <a:lnTo>
                  <a:pt x="190627" y="7620"/>
                </a:lnTo>
                <a:lnTo>
                  <a:pt x="196342" y="9144"/>
                </a:lnTo>
                <a:lnTo>
                  <a:pt x="203200" y="15494"/>
                </a:lnTo>
                <a:lnTo>
                  <a:pt x="204978" y="20447"/>
                </a:lnTo>
                <a:lnTo>
                  <a:pt x="204978" y="32130"/>
                </a:lnTo>
                <a:lnTo>
                  <a:pt x="204216" y="36702"/>
                </a:lnTo>
                <a:lnTo>
                  <a:pt x="201168" y="45085"/>
                </a:lnTo>
                <a:lnTo>
                  <a:pt x="199009" y="48640"/>
                </a:lnTo>
                <a:lnTo>
                  <a:pt x="196215" y="51688"/>
                </a:lnTo>
                <a:lnTo>
                  <a:pt x="193548" y="54737"/>
                </a:lnTo>
                <a:lnTo>
                  <a:pt x="189992" y="57023"/>
                </a:lnTo>
                <a:lnTo>
                  <a:pt x="185674" y="58547"/>
                </a:lnTo>
                <a:lnTo>
                  <a:pt x="181356" y="59944"/>
                </a:lnTo>
                <a:lnTo>
                  <a:pt x="175641" y="60705"/>
                </a:lnTo>
                <a:lnTo>
                  <a:pt x="205359" y="60705"/>
                </a:lnTo>
                <a:lnTo>
                  <a:pt x="210947" y="56007"/>
                </a:lnTo>
                <a:lnTo>
                  <a:pt x="215011" y="49657"/>
                </a:lnTo>
                <a:lnTo>
                  <a:pt x="219202" y="43179"/>
                </a:lnTo>
                <a:lnTo>
                  <a:pt x="221234" y="35687"/>
                </a:lnTo>
                <a:lnTo>
                  <a:pt x="221234" y="22478"/>
                </a:lnTo>
                <a:lnTo>
                  <a:pt x="220472" y="18414"/>
                </a:lnTo>
                <a:lnTo>
                  <a:pt x="217678" y="11557"/>
                </a:lnTo>
                <a:lnTo>
                  <a:pt x="215519" y="8762"/>
                </a:lnTo>
                <a:lnTo>
                  <a:pt x="213972" y="7620"/>
                </a:lnTo>
                <a:close/>
              </a:path>
              <a:path w="221614" h="119380">
                <a:moveTo>
                  <a:pt x="64516" y="0"/>
                </a:moveTo>
                <a:lnTo>
                  <a:pt x="22860" y="0"/>
                </a:lnTo>
                <a:lnTo>
                  <a:pt x="21844" y="4190"/>
                </a:lnTo>
                <a:lnTo>
                  <a:pt x="24765" y="4445"/>
                </a:lnTo>
                <a:lnTo>
                  <a:pt x="26924" y="5079"/>
                </a:lnTo>
                <a:lnTo>
                  <a:pt x="28321" y="6096"/>
                </a:lnTo>
                <a:lnTo>
                  <a:pt x="29718" y="7238"/>
                </a:lnTo>
                <a:lnTo>
                  <a:pt x="30353" y="9144"/>
                </a:lnTo>
                <a:lnTo>
                  <a:pt x="30353" y="15366"/>
                </a:lnTo>
                <a:lnTo>
                  <a:pt x="29718" y="20065"/>
                </a:lnTo>
                <a:lnTo>
                  <a:pt x="13716" y="92837"/>
                </a:lnTo>
                <a:lnTo>
                  <a:pt x="12319" y="98678"/>
                </a:lnTo>
                <a:lnTo>
                  <a:pt x="11430" y="102488"/>
                </a:lnTo>
                <a:lnTo>
                  <a:pt x="10160" y="106552"/>
                </a:lnTo>
                <a:lnTo>
                  <a:pt x="9398" y="108203"/>
                </a:lnTo>
                <a:lnTo>
                  <a:pt x="8636" y="109600"/>
                </a:lnTo>
                <a:lnTo>
                  <a:pt x="8001" y="110998"/>
                </a:lnTo>
                <a:lnTo>
                  <a:pt x="889" y="114553"/>
                </a:lnTo>
                <a:lnTo>
                  <a:pt x="0" y="118872"/>
                </a:lnTo>
                <a:lnTo>
                  <a:pt x="43815" y="118872"/>
                </a:lnTo>
                <a:lnTo>
                  <a:pt x="50165" y="118237"/>
                </a:lnTo>
                <a:lnTo>
                  <a:pt x="55626" y="117094"/>
                </a:lnTo>
                <a:lnTo>
                  <a:pt x="61087" y="115824"/>
                </a:lnTo>
                <a:lnTo>
                  <a:pt x="66040" y="114046"/>
                </a:lnTo>
                <a:lnTo>
                  <a:pt x="71444" y="111125"/>
                </a:lnTo>
                <a:lnTo>
                  <a:pt x="30099" y="111125"/>
                </a:lnTo>
                <a:lnTo>
                  <a:pt x="26924" y="110998"/>
                </a:lnTo>
                <a:lnTo>
                  <a:pt x="25273" y="110871"/>
                </a:lnTo>
                <a:lnTo>
                  <a:pt x="47752" y="7874"/>
                </a:lnTo>
                <a:lnTo>
                  <a:pt x="50800" y="7620"/>
                </a:lnTo>
                <a:lnTo>
                  <a:pt x="53467" y="7492"/>
                </a:lnTo>
                <a:lnTo>
                  <a:pt x="90132" y="7492"/>
                </a:lnTo>
                <a:lnTo>
                  <a:pt x="87630" y="5714"/>
                </a:lnTo>
                <a:lnTo>
                  <a:pt x="82550" y="3301"/>
                </a:lnTo>
                <a:lnTo>
                  <a:pt x="77089" y="2032"/>
                </a:lnTo>
                <a:lnTo>
                  <a:pt x="71628" y="635"/>
                </a:lnTo>
                <a:lnTo>
                  <a:pt x="64516" y="0"/>
                </a:lnTo>
                <a:close/>
              </a:path>
              <a:path w="221614" h="119380">
                <a:moveTo>
                  <a:pt x="90132" y="7492"/>
                </a:moveTo>
                <a:lnTo>
                  <a:pt x="56007" y="7492"/>
                </a:lnTo>
                <a:lnTo>
                  <a:pt x="63867" y="8084"/>
                </a:lnTo>
                <a:lnTo>
                  <a:pt x="70691" y="9842"/>
                </a:lnTo>
                <a:lnTo>
                  <a:pt x="89789" y="44069"/>
                </a:lnTo>
                <a:lnTo>
                  <a:pt x="89789" y="52704"/>
                </a:lnTo>
                <a:lnTo>
                  <a:pt x="75819" y="90804"/>
                </a:lnTo>
                <a:lnTo>
                  <a:pt x="44323" y="111125"/>
                </a:lnTo>
                <a:lnTo>
                  <a:pt x="71444" y="111125"/>
                </a:lnTo>
                <a:lnTo>
                  <a:pt x="96139" y="85725"/>
                </a:lnTo>
                <a:lnTo>
                  <a:pt x="99568" y="79755"/>
                </a:lnTo>
                <a:lnTo>
                  <a:pt x="102108" y="73151"/>
                </a:lnTo>
                <a:lnTo>
                  <a:pt x="103886" y="66039"/>
                </a:lnTo>
                <a:lnTo>
                  <a:pt x="105791" y="58927"/>
                </a:lnTo>
                <a:lnTo>
                  <a:pt x="106680" y="51435"/>
                </a:lnTo>
                <a:lnTo>
                  <a:pt x="106658" y="35569"/>
                </a:lnTo>
                <a:lnTo>
                  <a:pt x="105410" y="28828"/>
                </a:lnTo>
                <a:lnTo>
                  <a:pt x="103124" y="23113"/>
                </a:lnTo>
                <a:lnTo>
                  <a:pt x="100711" y="17272"/>
                </a:lnTo>
                <a:lnTo>
                  <a:pt x="97155" y="12700"/>
                </a:lnTo>
                <a:lnTo>
                  <a:pt x="92456" y="9144"/>
                </a:lnTo>
                <a:lnTo>
                  <a:pt x="90132" y="749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253229" y="2668270"/>
            <a:ext cx="45720" cy="53340"/>
          </a:xfrm>
          <a:custGeom>
            <a:avLst/>
            <a:gdLst/>
            <a:ahLst/>
            <a:cxnLst/>
            <a:rect l="l" t="t" r="r" b="b"/>
            <a:pathLst>
              <a:path w="45720" h="53339">
                <a:moveTo>
                  <a:pt x="23241" y="0"/>
                </a:moveTo>
                <a:lnTo>
                  <a:pt x="19558" y="0"/>
                </a:lnTo>
                <a:lnTo>
                  <a:pt x="15875" y="126"/>
                </a:lnTo>
                <a:lnTo>
                  <a:pt x="11937" y="253"/>
                </a:lnTo>
                <a:lnTo>
                  <a:pt x="0" y="53085"/>
                </a:lnTo>
                <a:lnTo>
                  <a:pt x="9144" y="53085"/>
                </a:lnTo>
                <a:lnTo>
                  <a:pt x="16129" y="53085"/>
                </a:lnTo>
                <a:lnTo>
                  <a:pt x="36703" y="44068"/>
                </a:lnTo>
                <a:lnTo>
                  <a:pt x="39497" y="41020"/>
                </a:lnTo>
                <a:lnTo>
                  <a:pt x="41656" y="37464"/>
                </a:lnTo>
                <a:lnTo>
                  <a:pt x="43180" y="33274"/>
                </a:lnTo>
                <a:lnTo>
                  <a:pt x="44704" y="29082"/>
                </a:lnTo>
                <a:lnTo>
                  <a:pt x="45466" y="24510"/>
                </a:lnTo>
                <a:lnTo>
                  <a:pt x="45466" y="19557"/>
                </a:lnTo>
                <a:lnTo>
                  <a:pt x="45466" y="12826"/>
                </a:lnTo>
                <a:lnTo>
                  <a:pt x="43687" y="7874"/>
                </a:lnTo>
                <a:lnTo>
                  <a:pt x="40259" y="4699"/>
                </a:lnTo>
                <a:lnTo>
                  <a:pt x="36830" y="1524"/>
                </a:lnTo>
                <a:lnTo>
                  <a:pt x="31115" y="0"/>
                </a:lnTo>
                <a:lnTo>
                  <a:pt x="2324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118990" y="2668142"/>
            <a:ext cx="64769" cy="104139"/>
          </a:xfrm>
          <a:custGeom>
            <a:avLst/>
            <a:gdLst/>
            <a:ahLst/>
            <a:cxnLst/>
            <a:rect l="l" t="t" r="r" b="b"/>
            <a:pathLst>
              <a:path w="64770" h="104139">
                <a:moveTo>
                  <a:pt x="30734" y="0"/>
                </a:moveTo>
                <a:lnTo>
                  <a:pt x="28194" y="0"/>
                </a:lnTo>
                <a:lnTo>
                  <a:pt x="25526" y="127"/>
                </a:lnTo>
                <a:lnTo>
                  <a:pt x="22479" y="381"/>
                </a:lnTo>
                <a:lnTo>
                  <a:pt x="0" y="103378"/>
                </a:lnTo>
                <a:lnTo>
                  <a:pt x="1650" y="103505"/>
                </a:lnTo>
                <a:lnTo>
                  <a:pt x="4825" y="103632"/>
                </a:lnTo>
                <a:lnTo>
                  <a:pt x="9651" y="103632"/>
                </a:lnTo>
                <a:lnTo>
                  <a:pt x="19050" y="103632"/>
                </a:lnTo>
                <a:lnTo>
                  <a:pt x="27050" y="101981"/>
                </a:lnTo>
                <a:lnTo>
                  <a:pt x="33528" y="98679"/>
                </a:lnTo>
                <a:lnTo>
                  <a:pt x="40132" y="95377"/>
                </a:lnTo>
                <a:lnTo>
                  <a:pt x="61087" y="61087"/>
                </a:lnTo>
                <a:lnTo>
                  <a:pt x="63373" y="53340"/>
                </a:lnTo>
                <a:lnTo>
                  <a:pt x="64516" y="45212"/>
                </a:lnTo>
                <a:lnTo>
                  <a:pt x="64516" y="36576"/>
                </a:lnTo>
                <a:lnTo>
                  <a:pt x="45418" y="2349"/>
                </a:lnTo>
                <a:lnTo>
                  <a:pt x="38594" y="591"/>
                </a:lnTo>
                <a:lnTo>
                  <a:pt x="3073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217161" y="2660650"/>
            <a:ext cx="97790" cy="119380"/>
          </a:xfrm>
          <a:custGeom>
            <a:avLst/>
            <a:gdLst/>
            <a:ahLst/>
            <a:cxnLst/>
            <a:rect l="l" t="t" r="r" b="b"/>
            <a:pathLst>
              <a:path w="97789" h="119380">
                <a:moveTo>
                  <a:pt x="22860" y="0"/>
                </a:moveTo>
                <a:lnTo>
                  <a:pt x="61213" y="0"/>
                </a:lnTo>
                <a:lnTo>
                  <a:pt x="68072" y="0"/>
                </a:lnTo>
                <a:lnTo>
                  <a:pt x="73787" y="508"/>
                </a:lnTo>
                <a:lnTo>
                  <a:pt x="78232" y="1524"/>
                </a:lnTo>
                <a:lnTo>
                  <a:pt x="82676" y="2666"/>
                </a:lnTo>
                <a:lnTo>
                  <a:pt x="86360" y="4317"/>
                </a:lnTo>
                <a:lnTo>
                  <a:pt x="89153" y="6603"/>
                </a:lnTo>
                <a:lnTo>
                  <a:pt x="92075" y="8762"/>
                </a:lnTo>
                <a:lnTo>
                  <a:pt x="94234" y="11557"/>
                </a:lnTo>
                <a:lnTo>
                  <a:pt x="95630" y="14986"/>
                </a:lnTo>
                <a:lnTo>
                  <a:pt x="97027" y="18414"/>
                </a:lnTo>
                <a:lnTo>
                  <a:pt x="97789" y="22478"/>
                </a:lnTo>
                <a:lnTo>
                  <a:pt x="97789" y="26924"/>
                </a:lnTo>
                <a:lnTo>
                  <a:pt x="97789" y="35687"/>
                </a:lnTo>
                <a:lnTo>
                  <a:pt x="95758" y="43179"/>
                </a:lnTo>
                <a:lnTo>
                  <a:pt x="91566" y="49657"/>
                </a:lnTo>
                <a:lnTo>
                  <a:pt x="87502" y="56007"/>
                </a:lnTo>
                <a:lnTo>
                  <a:pt x="49402" y="68199"/>
                </a:lnTo>
                <a:lnTo>
                  <a:pt x="43561" y="68199"/>
                </a:lnTo>
                <a:lnTo>
                  <a:pt x="38608" y="68072"/>
                </a:lnTo>
                <a:lnTo>
                  <a:pt x="34671" y="67945"/>
                </a:lnTo>
                <a:lnTo>
                  <a:pt x="29083" y="93472"/>
                </a:lnTo>
                <a:lnTo>
                  <a:pt x="28575" y="95885"/>
                </a:lnTo>
                <a:lnTo>
                  <a:pt x="28193" y="97662"/>
                </a:lnTo>
                <a:lnTo>
                  <a:pt x="27939" y="98933"/>
                </a:lnTo>
                <a:lnTo>
                  <a:pt x="27812" y="100202"/>
                </a:lnTo>
                <a:lnTo>
                  <a:pt x="27559" y="101600"/>
                </a:lnTo>
                <a:lnTo>
                  <a:pt x="27432" y="103124"/>
                </a:lnTo>
                <a:lnTo>
                  <a:pt x="27304" y="104648"/>
                </a:lnTo>
                <a:lnTo>
                  <a:pt x="27177" y="105917"/>
                </a:lnTo>
                <a:lnTo>
                  <a:pt x="27177" y="107061"/>
                </a:lnTo>
                <a:lnTo>
                  <a:pt x="27177" y="108838"/>
                </a:lnTo>
                <a:lnTo>
                  <a:pt x="27559" y="110236"/>
                </a:lnTo>
                <a:lnTo>
                  <a:pt x="36702" y="114553"/>
                </a:lnTo>
                <a:lnTo>
                  <a:pt x="35813" y="118872"/>
                </a:lnTo>
                <a:lnTo>
                  <a:pt x="0" y="118872"/>
                </a:lnTo>
                <a:lnTo>
                  <a:pt x="888" y="114553"/>
                </a:lnTo>
                <a:lnTo>
                  <a:pt x="3175" y="114173"/>
                </a:lnTo>
                <a:lnTo>
                  <a:pt x="4825" y="113664"/>
                </a:lnTo>
                <a:lnTo>
                  <a:pt x="5968" y="112902"/>
                </a:lnTo>
                <a:lnTo>
                  <a:pt x="6985" y="112013"/>
                </a:lnTo>
                <a:lnTo>
                  <a:pt x="8000" y="110998"/>
                </a:lnTo>
                <a:lnTo>
                  <a:pt x="8636" y="109600"/>
                </a:lnTo>
                <a:lnTo>
                  <a:pt x="9398" y="108203"/>
                </a:lnTo>
                <a:lnTo>
                  <a:pt x="10160" y="106552"/>
                </a:lnTo>
                <a:lnTo>
                  <a:pt x="10795" y="104521"/>
                </a:lnTo>
                <a:lnTo>
                  <a:pt x="11429" y="102488"/>
                </a:lnTo>
                <a:lnTo>
                  <a:pt x="12318" y="98678"/>
                </a:lnTo>
                <a:lnTo>
                  <a:pt x="13715" y="92837"/>
                </a:lnTo>
                <a:lnTo>
                  <a:pt x="28448" y="25780"/>
                </a:lnTo>
                <a:lnTo>
                  <a:pt x="29717" y="20065"/>
                </a:lnTo>
                <a:lnTo>
                  <a:pt x="30352" y="15494"/>
                </a:lnTo>
                <a:lnTo>
                  <a:pt x="30352" y="12064"/>
                </a:lnTo>
                <a:lnTo>
                  <a:pt x="30352" y="9271"/>
                </a:lnTo>
                <a:lnTo>
                  <a:pt x="29717" y="7238"/>
                </a:lnTo>
                <a:lnTo>
                  <a:pt x="28321" y="6096"/>
                </a:lnTo>
                <a:lnTo>
                  <a:pt x="27050" y="5079"/>
                </a:lnTo>
                <a:lnTo>
                  <a:pt x="24891" y="4445"/>
                </a:lnTo>
                <a:lnTo>
                  <a:pt x="21843" y="4190"/>
                </a:lnTo>
                <a:lnTo>
                  <a:pt x="228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093717" y="2660650"/>
            <a:ext cx="106680" cy="119380"/>
          </a:xfrm>
          <a:custGeom>
            <a:avLst/>
            <a:gdLst/>
            <a:ahLst/>
            <a:cxnLst/>
            <a:rect l="l" t="t" r="r" b="b"/>
            <a:pathLst>
              <a:path w="106679" h="119380">
                <a:moveTo>
                  <a:pt x="22860" y="0"/>
                </a:moveTo>
                <a:lnTo>
                  <a:pt x="55753" y="0"/>
                </a:lnTo>
                <a:lnTo>
                  <a:pt x="64516" y="0"/>
                </a:lnTo>
                <a:lnTo>
                  <a:pt x="71628" y="635"/>
                </a:lnTo>
                <a:lnTo>
                  <a:pt x="77089" y="2032"/>
                </a:lnTo>
                <a:lnTo>
                  <a:pt x="82550" y="3301"/>
                </a:lnTo>
                <a:lnTo>
                  <a:pt x="87630" y="5714"/>
                </a:lnTo>
                <a:lnTo>
                  <a:pt x="106680" y="35687"/>
                </a:lnTo>
                <a:lnTo>
                  <a:pt x="106680" y="43561"/>
                </a:lnTo>
                <a:lnTo>
                  <a:pt x="106680" y="51435"/>
                </a:lnTo>
                <a:lnTo>
                  <a:pt x="105791" y="58927"/>
                </a:lnTo>
                <a:lnTo>
                  <a:pt x="103886" y="66039"/>
                </a:lnTo>
                <a:lnTo>
                  <a:pt x="102108" y="73151"/>
                </a:lnTo>
                <a:lnTo>
                  <a:pt x="99568" y="79755"/>
                </a:lnTo>
                <a:lnTo>
                  <a:pt x="96139" y="85725"/>
                </a:lnTo>
                <a:lnTo>
                  <a:pt x="92837" y="91821"/>
                </a:lnTo>
                <a:lnTo>
                  <a:pt x="70485" y="111633"/>
                </a:lnTo>
                <a:lnTo>
                  <a:pt x="66040" y="114046"/>
                </a:lnTo>
                <a:lnTo>
                  <a:pt x="61087" y="115824"/>
                </a:lnTo>
                <a:lnTo>
                  <a:pt x="55626" y="117094"/>
                </a:lnTo>
                <a:lnTo>
                  <a:pt x="50165" y="118237"/>
                </a:lnTo>
                <a:lnTo>
                  <a:pt x="43815" y="118872"/>
                </a:lnTo>
                <a:lnTo>
                  <a:pt x="36576" y="118872"/>
                </a:lnTo>
                <a:lnTo>
                  <a:pt x="0" y="118872"/>
                </a:lnTo>
                <a:lnTo>
                  <a:pt x="889" y="114553"/>
                </a:lnTo>
                <a:lnTo>
                  <a:pt x="3175" y="114173"/>
                </a:lnTo>
                <a:lnTo>
                  <a:pt x="4826" y="113664"/>
                </a:lnTo>
                <a:lnTo>
                  <a:pt x="5969" y="112902"/>
                </a:lnTo>
                <a:lnTo>
                  <a:pt x="6985" y="112013"/>
                </a:lnTo>
                <a:lnTo>
                  <a:pt x="8001" y="110998"/>
                </a:lnTo>
                <a:lnTo>
                  <a:pt x="8636" y="109600"/>
                </a:lnTo>
                <a:lnTo>
                  <a:pt x="9398" y="108203"/>
                </a:lnTo>
                <a:lnTo>
                  <a:pt x="10160" y="106552"/>
                </a:lnTo>
                <a:lnTo>
                  <a:pt x="10795" y="104521"/>
                </a:lnTo>
                <a:lnTo>
                  <a:pt x="11430" y="102488"/>
                </a:lnTo>
                <a:lnTo>
                  <a:pt x="12319" y="98678"/>
                </a:lnTo>
                <a:lnTo>
                  <a:pt x="13716" y="92837"/>
                </a:lnTo>
                <a:lnTo>
                  <a:pt x="28448" y="25780"/>
                </a:lnTo>
                <a:lnTo>
                  <a:pt x="29718" y="20065"/>
                </a:lnTo>
                <a:lnTo>
                  <a:pt x="30353" y="15366"/>
                </a:lnTo>
                <a:lnTo>
                  <a:pt x="30353" y="11811"/>
                </a:lnTo>
                <a:lnTo>
                  <a:pt x="30353" y="9144"/>
                </a:lnTo>
                <a:lnTo>
                  <a:pt x="29718" y="7238"/>
                </a:lnTo>
                <a:lnTo>
                  <a:pt x="28321" y="6096"/>
                </a:lnTo>
                <a:lnTo>
                  <a:pt x="26924" y="5079"/>
                </a:lnTo>
                <a:lnTo>
                  <a:pt x="24765" y="4445"/>
                </a:lnTo>
                <a:lnTo>
                  <a:pt x="21844" y="4190"/>
                </a:lnTo>
                <a:lnTo>
                  <a:pt x="228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328159" y="2634995"/>
            <a:ext cx="73958" cy="18516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337558" y="2649092"/>
            <a:ext cx="172689" cy="17424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410328" y="2694813"/>
            <a:ext cx="95250" cy="86360"/>
          </a:xfrm>
          <a:custGeom>
            <a:avLst/>
            <a:gdLst/>
            <a:ahLst/>
            <a:cxnLst/>
            <a:rect l="l" t="t" r="r" b="b"/>
            <a:pathLst>
              <a:path w="95250" h="86360">
                <a:moveTo>
                  <a:pt x="52578" y="0"/>
                </a:moveTo>
                <a:lnTo>
                  <a:pt x="37211" y="0"/>
                </a:lnTo>
                <a:lnTo>
                  <a:pt x="29337" y="2666"/>
                </a:lnTo>
                <a:lnTo>
                  <a:pt x="3268" y="37040"/>
                </a:lnTo>
                <a:lnTo>
                  <a:pt x="0" y="59436"/>
                </a:lnTo>
                <a:lnTo>
                  <a:pt x="0" y="64262"/>
                </a:lnTo>
                <a:lnTo>
                  <a:pt x="14986" y="86106"/>
                </a:lnTo>
                <a:lnTo>
                  <a:pt x="25273" y="86106"/>
                </a:lnTo>
                <a:lnTo>
                  <a:pt x="22351" y="75691"/>
                </a:lnTo>
                <a:lnTo>
                  <a:pt x="19685" y="74295"/>
                </a:lnTo>
                <a:lnTo>
                  <a:pt x="18034" y="71374"/>
                </a:lnTo>
                <a:lnTo>
                  <a:pt x="16256" y="68579"/>
                </a:lnTo>
                <a:lnTo>
                  <a:pt x="15367" y="64262"/>
                </a:lnTo>
                <a:lnTo>
                  <a:pt x="15367" y="49784"/>
                </a:lnTo>
                <a:lnTo>
                  <a:pt x="16763" y="41528"/>
                </a:lnTo>
                <a:lnTo>
                  <a:pt x="19558" y="33400"/>
                </a:lnTo>
                <a:lnTo>
                  <a:pt x="22225" y="25273"/>
                </a:lnTo>
                <a:lnTo>
                  <a:pt x="25908" y="18796"/>
                </a:lnTo>
                <a:lnTo>
                  <a:pt x="35179" y="9271"/>
                </a:lnTo>
                <a:lnTo>
                  <a:pt x="40132" y="6858"/>
                </a:lnTo>
                <a:lnTo>
                  <a:pt x="62031" y="6858"/>
                </a:lnTo>
                <a:lnTo>
                  <a:pt x="57658" y="2032"/>
                </a:lnTo>
                <a:lnTo>
                  <a:pt x="52578" y="0"/>
                </a:lnTo>
                <a:close/>
              </a:path>
              <a:path w="95250" h="86360">
                <a:moveTo>
                  <a:pt x="66294" y="60833"/>
                </a:moveTo>
                <a:lnTo>
                  <a:pt x="54229" y="60833"/>
                </a:lnTo>
                <a:lnTo>
                  <a:pt x="53848" y="63881"/>
                </a:lnTo>
                <a:lnTo>
                  <a:pt x="53721" y="80390"/>
                </a:lnTo>
                <a:lnTo>
                  <a:pt x="57531" y="86106"/>
                </a:lnTo>
                <a:lnTo>
                  <a:pt x="69087" y="86106"/>
                </a:lnTo>
                <a:lnTo>
                  <a:pt x="72771" y="85089"/>
                </a:lnTo>
                <a:lnTo>
                  <a:pt x="76454" y="83185"/>
                </a:lnTo>
                <a:lnTo>
                  <a:pt x="80010" y="81152"/>
                </a:lnTo>
                <a:lnTo>
                  <a:pt x="84200" y="77597"/>
                </a:lnTo>
                <a:lnTo>
                  <a:pt x="85650" y="76073"/>
                </a:lnTo>
                <a:lnTo>
                  <a:pt x="69850" y="76073"/>
                </a:lnTo>
                <a:lnTo>
                  <a:pt x="68453" y="75184"/>
                </a:lnTo>
                <a:lnTo>
                  <a:pt x="66675" y="71882"/>
                </a:lnTo>
                <a:lnTo>
                  <a:pt x="66294" y="69214"/>
                </a:lnTo>
                <a:lnTo>
                  <a:pt x="66294" y="60833"/>
                </a:lnTo>
                <a:close/>
              </a:path>
              <a:path w="95250" h="86360">
                <a:moveTo>
                  <a:pt x="84074" y="67690"/>
                </a:moveTo>
                <a:lnTo>
                  <a:pt x="73533" y="76073"/>
                </a:lnTo>
                <a:lnTo>
                  <a:pt x="85650" y="76073"/>
                </a:lnTo>
                <a:lnTo>
                  <a:pt x="89154" y="72389"/>
                </a:lnTo>
                <a:lnTo>
                  <a:pt x="84074" y="67690"/>
                </a:lnTo>
                <a:close/>
              </a:path>
              <a:path w="95250" h="86360">
                <a:moveTo>
                  <a:pt x="62031" y="6858"/>
                </a:moveTo>
                <a:lnTo>
                  <a:pt x="49530" y="6858"/>
                </a:lnTo>
                <a:lnTo>
                  <a:pt x="52578" y="8509"/>
                </a:lnTo>
                <a:lnTo>
                  <a:pt x="54483" y="11684"/>
                </a:lnTo>
                <a:lnTo>
                  <a:pt x="56515" y="14859"/>
                </a:lnTo>
                <a:lnTo>
                  <a:pt x="57404" y="19812"/>
                </a:lnTo>
                <a:lnTo>
                  <a:pt x="57363" y="31541"/>
                </a:lnTo>
                <a:lnTo>
                  <a:pt x="41275" y="66928"/>
                </a:lnTo>
                <a:lnTo>
                  <a:pt x="30861" y="75691"/>
                </a:lnTo>
                <a:lnTo>
                  <a:pt x="41395" y="75691"/>
                </a:lnTo>
                <a:lnTo>
                  <a:pt x="44592" y="72389"/>
                </a:lnTo>
                <a:lnTo>
                  <a:pt x="48912" y="67099"/>
                </a:lnTo>
                <a:lnTo>
                  <a:pt x="53340" y="60833"/>
                </a:lnTo>
                <a:lnTo>
                  <a:pt x="66294" y="60833"/>
                </a:lnTo>
                <a:lnTo>
                  <a:pt x="66929" y="52959"/>
                </a:lnTo>
                <a:lnTo>
                  <a:pt x="68453" y="41783"/>
                </a:lnTo>
                <a:lnTo>
                  <a:pt x="75475" y="31541"/>
                </a:lnTo>
                <a:lnTo>
                  <a:pt x="80756" y="24002"/>
                </a:lnTo>
                <a:lnTo>
                  <a:pt x="67437" y="24002"/>
                </a:lnTo>
                <a:lnTo>
                  <a:pt x="67056" y="16128"/>
                </a:lnTo>
                <a:lnTo>
                  <a:pt x="65024" y="10160"/>
                </a:lnTo>
                <a:lnTo>
                  <a:pt x="62031" y="6858"/>
                </a:lnTo>
                <a:close/>
              </a:path>
              <a:path w="95250" h="86360">
                <a:moveTo>
                  <a:pt x="94742" y="1397"/>
                </a:moveTo>
                <a:lnTo>
                  <a:pt x="79629" y="1397"/>
                </a:lnTo>
                <a:lnTo>
                  <a:pt x="68199" y="23875"/>
                </a:lnTo>
                <a:lnTo>
                  <a:pt x="67437" y="24002"/>
                </a:lnTo>
                <a:lnTo>
                  <a:pt x="80756" y="24002"/>
                </a:lnTo>
                <a:lnTo>
                  <a:pt x="82057" y="22145"/>
                </a:lnTo>
                <a:lnTo>
                  <a:pt x="88187" y="13583"/>
                </a:lnTo>
                <a:lnTo>
                  <a:pt x="93853" y="5841"/>
                </a:lnTo>
                <a:lnTo>
                  <a:pt x="94742" y="139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4425696" y="2701670"/>
            <a:ext cx="42545" cy="69215"/>
          </a:xfrm>
          <a:custGeom>
            <a:avLst/>
            <a:gdLst/>
            <a:ahLst/>
            <a:cxnLst/>
            <a:rect l="l" t="t" r="r" b="b"/>
            <a:pathLst>
              <a:path w="42545" h="69214">
                <a:moveTo>
                  <a:pt x="30099" y="0"/>
                </a:moveTo>
                <a:lnTo>
                  <a:pt x="24764" y="0"/>
                </a:lnTo>
                <a:lnTo>
                  <a:pt x="19812" y="2412"/>
                </a:lnTo>
                <a:lnTo>
                  <a:pt x="15112" y="7238"/>
                </a:lnTo>
                <a:lnTo>
                  <a:pt x="10540" y="11937"/>
                </a:lnTo>
                <a:lnTo>
                  <a:pt x="6857" y="18414"/>
                </a:lnTo>
                <a:lnTo>
                  <a:pt x="4190" y="26542"/>
                </a:lnTo>
                <a:lnTo>
                  <a:pt x="1396" y="34670"/>
                </a:lnTo>
                <a:lnTo>
                  <a:pt x="0" y="42925"/>
                </a:lnTo>
                <a:lnTo>
                  <a:pt x="0" y="51562"/>
                </a:lnTo>
                <a:lnTo>
                  <a:pt x="0" y="57403"/>
                </a:lnTo>
                <a:lnTo>
                  <a:pt x="888" y="61721"/>
                </a:lnTo>
                <a:lnTo>
                  <a:pt x="2666" y="64515"/>
                </a:lnTo>
                <a:lnTo>
                  <a:pt x="4317" y="67437"/>
                </a:lnTo>
                <a:lnTo>
                  <a:pt x="6984" y="68833"/>
                </a:lnTo>
                <a:lnTo>
                  <a:pt x="10413" y="68833"/>
                </a:lnTo>
                <a:lnTo>
                  <a:pt x="15493" y="68833"/>
                </a:lnTo>
                <a:lnTo>
                  <a:pt x="40639" y="35559"/>
                </a:lnTo>
                <a:lnTo>
                  <a:pt x="42037" y="24256"/>
                </a:lnTo>
                <a:lnTo>
                  <a:pt x="42037" y="19557"/>
                </a:lnTo>
                <a:lnTo>
                  <a:pt x="42037" y="12953"/>
                </a:lnTo>
                <a:lnTo>
                  <a:pt x="41148" y="8000"/>
                </a:lnTo>
                <a:lnTo>
                  <a:pt x="39115" y="4825"/>
                </a:lnTo>
                <a:lnTo>
                  <a:pt x="37211" y="1650"/>
                </a:lnTo>
                <a:lnTo>
                  <a:pt x="34162" y="0"/>
                </a:lnTo>
                <a:lnTo>
                  <a:pt x="3009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410328" y="2694813"/>
            <a:ext cx="95250" cy="86360"/>
          </a:xfrm>
          <a:custGeom>
            <a:avLst/>
            <a:gdLst/>
            <a:ahLst/>
            <a:cxnLst/>
            <a:rect l="l" t="t" r="r" b="b"/>
            <a:pathLst>
              <a:path w="95250" h="86360">
                <a:moveTo>
                  <a:pt x="45974" y="0"/>
                </a:moveTo>
                <a:lnTo>
                  <a:pt x="52578" y="0"/>
                </a:lnTo>
                <a:lnTo>
                  <a:pt x="57658" y="2032"/>
                </a:lnTo>
                <a:lnTo>
                  <a:pt x="61341" y="6096"/>
                </a:lnTo>
                <a:lnTo>
                  <a:pt x="65024" y="10160"/>
                </a:lnTo>
                <a:lnTo>
                  <a:pt x="67056" y="16128"/>
                </a:lnTo>
                <a:lnTo>
                  <a:pt x="67437" y="24002"/>
                </a:lnTo>
                <a:lnTo>
                  <a:pt x="68199" y="23875"/>
                </a:lnTo>
                <a:lnTo>
                  <a:pt x="79629" y="1397"/>
                </a:lnTo>
                <a:lnTo>
                  <a:pt x="94742" y="1397"/>
                </a:lnTo>
                <a:lnTo>
                  <a:pt x="93853" y="5841"/>
                </a:lnTo>
                <a:lnTo>
                  <a:pt x="88187" y="13583"/>
                </a:lnTo>
                <a:lnTo>
                  <a:pt x="82057" y="22145"/>
                </a:lnTo>
                <a:lnTo>
                  <a:pt x="75475" y="31541"/>
                </a:lnTo>
                <a:lnTo>
                  <a:pt x="68453" y="41783"/>
                </a:lnTo>
                <a:lnTo>
                  <a:pt x="66929" y="52959"/>
                </a:lnTo>
                <a:lnTo>
                  <a:pt x="66294" y="60706"/>
                </a:lnTo>
                <a:lnTo>
                  <a:pt x="66294" y="65277"/>
                </a:lnTo>
                <a:lnTo>
                  <a:pt x="66294" y="69214"/>
                </a:lnTo>
                <a:lnTo>
                  <a:pt x="66675" y="71882"/>
                </a:lnTo>
                <a:lnTo>
                  <a:pt x="67563" y="73533"/>
                </a:lnTo>
                <a:lnTo>
                  <a:pt x="68453" y="75184"/>
                </a:lnTo>
                <a:lnTo>
                  <a:pt x="69850" y="76073"/>
                </a:lnTo>
                <a:lnTo>
                  <a:pt x="71882" y="76073"/>
                </a:lnTo>
                <a:lnTo>
                  <a:pt x="73533" y="76073"/>
                </a:lnTo>
                <a:lnTo>
                  <a:pt x="84074" y="67690"/>
                </a:lnTo>
                <a:lnTo>
                  <a:pt x="89154" y="72389"/>
                </a:lnTo>
                <a:lnTo>
                  <a:pt x="69087" y="86106"/>
                </a:lnTo>
                <a:lnTo>
                  <a:pt x="65278" y="86106"/>
                </a:lnTo>
                <a:lnTo>
                  <a:pt x="57531" y="86106"/>
                </a:lnTo>
                <a:lnTo>
                  <a:pt x="53721" y="80390"/>
                </a:lnTo>
                <a:lnTo>
                  <a:pt x="53721" y="69214"/>
                </a:lnTo>
                <a:lnTo>
                  <a:pt x="53721" y="66675"/>
                </a:lnTo>
                <a:lnTo>
                  <a:pt x="53848" y="63881"/>
                </a:lnTo>
                <a:lnTo>
                  <a:pt x="54229" y="60833"/>
                </a:lnTo>
                <a:lnTo>
                  <a:pt x="53340" y="60833"/>
                </a:lnTo>
                <a:lnTo>
                  <a:pt x="25273" y="86106"/>
                </a:lnTo>
                <a:lnTo>
                  <a:pt x="19176" y="86106"/>
                </a:lnTo>
                <a:lnTo>
                  <a:pt x="14986" y="86106"/>
                </a:lnTo>
                <a:lnTo>
                  <a:pt x="11430" y="84836"/>
                </a:lnTo>
                <a:lnTo>
                  <a:pt x="8509" y="82423"/>
                </a:lnTo>
                <a:lnTo>
                  <a:pt x="5587" y="80010"/>
                </a:lnTo>
                <a:lnTo>
                  <a:pt x="3429" y="76708"/>
                </a:lnTo>
                <a:lnTo>
                  <a:pt x="2032" y="72644"/>
                </a:lnTo>
                <a:lnTo>
                  <a:pt x="635" y="68707"/>
                </a:lnTo>
                <a:lnTo>
                  <a:pt x="0" y="64262"/>
                </a:lnTo>
                <a:lnTo>
                  <a:pt x="0" y="59436"/>
                </a:lnTo>
                <a:lnTo>
                  <a:pt x="13001" y="17462"/>
                </a:lnTo>
                <a:lnTo>
                  <a:pt x="37211" y="0"/>
                </a:lnTo>
                <a:lnTo>
                  <a:pt x="459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498847" y="2741730"/>
            <a:ext cx="44881" cy="631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512945" y="2759329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24891" y="0"/>
                </a:moveTo>
                <a:lnTo>
                  <a:pt x="9651" y="0"/>
                </a:lnTo>
                <a:lnTo>
                  <a:pt x="10032" y="4191"/>
                </a:lnTo>
                <a:lnTo>
                  <a:pt x="10159" y="17272"/>
                </a:lnTo>
                <a:lnTo>
                  <a:pt x="0" y="38862"/>
                </a:lnTo>
                <a:lnTo>
                  <a:pt x="4699" y="44196"/>
                </a:lnTo>
                <a:lnTo>
                  <a:pt x="26034" y="16001"/>
                </a:lnTo>
                <a:lnTo>
                  <a:pt x="26034" y="8000"/>
                </a:lnTo>
                <a:lnTo>
                  <a:pt x="25653" y="4063"/>
                </a:lnTo>
                <a:lnTo>
                  <a:pt x="2489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512945" y="2759329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9651" y="0"/>
                </a:moveTo>
                <a:lnTo>
                  <a:pt x="24891" y="0"/>
                </a:lnTo>
                <a:lnTo>
                  <a:pt x="25653" y="4063"/>
                </a:lnTo>
                <a:lnTo>
                  <a:pt x="26034" y="8000"/>
                </a:lnTo>
                <a:lnTo>
                  <a:pt x="26034" y="11937"/>
                </a:lnTo>
                <a:lnTo>
                  <a:pt x="26034" y="16001"/>
                </a:lnTo>
                <a:lnTo>
                  <a:pt x="17271" y="33147"/>
                </a:lnTo>
                <a:lnTo>
                  <a:pt x="14224" y="36449"/>
                </a:lnTo>
                <a:lnTo>
                  <a:pt x="10032" y="40132"/>
                </a:lnTo>
                <a:lnTo>
                  <a:pt x="4699" y="44196"/>
                </a:lnTo>
                <a:lnTo>
                  <a:pt x="0" y="38862"/>
                </a:lnTo>
                <a:lnTo>
                  <a:pt x="3047" y="36068"/>
                </a:lnTo>
                <a:lnTo>
                  <a:pt x="5079" y="33528"/>
                </a:lnTo>
                <a:lnTo>
                  <a:pt x="10159" y="17272"/>
                </a:lnTo>
                <a:lnTo>
                  <a:pt x="10159" y="12954"/>
                </a:lnTo>
                <a:lnTo>
                  <a:pt x="10159" y="8636"/>
                </a:lnTo>
                <a:lnTo>
                  <a:pt x="10032" y="4191"/>
                </a:lnTo>
                <a:lnTo>
                  <a:pt x="965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568952" y="2642590"/>
            <a:ext cx="137947" cy="137947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582921" y="2660650"/>
            <a:ext cx="120014" cy="119380"/>
          </a:xfrm>
          <a:custGeom>
            <a:avLst/>
            <a:gdLst/>
            <a:ahLst/>
            <a:cxnLst/>
            <a:rect l="l" t="t" r="r" b="b"/>
            <a:pathLst>
              <a:path w="120014" h="119380">
                <a:moveTo>
                  <a:pt x="57657" y="0"/>
                </a:moveTo>
                <a:lnTo>
                  <a:pt x="22860" y="0"/>
                </a:lnTo>
                <a:lnTo>
                  <a:pt x="21843" y="4190"/>
                </a:lnTo>
                <a:lnTo>
                  <a:pt x="24764" y="4445"/>
                </a:lnTo>
                <a:lnTo>
                  <a:pt x="26924" y="5079"/>
                </a:lnTo>
                <a:lnTo>
                  <a:pt x="28320" y="6096"/>
                </a:lnTo>
                <a:lnTo>
                  <a:pt x="29717" y="7238"/>
                </a:lnTo>
                <a:lnTo>
                  <a:pt x="30352" y="9144"/>
                </a:lnTo>
                <a:lnTo>
                  <a:pt x="30225" y="15494"/>
                </a:lnTo>
                <a:lnTo>
                  <a:pt x="13715" y="92837"/>
                </a:lnTo>
                <a:lnTo>
                  <a:pt x="8578" y="109727"/>
                </a:lnTo>
                <a:lnTo>
                  <a:pt x="8000" y="110998"/>
                </a:lnTo>
                <a:lnTo>
                  <a:pt x="888" y="114553"/>
                </a:lnTo>
                <a:lnTo>
                  <a:pt x="0" y="118872"/>
                </a:lnTo>
                <a:lnTo>
                  <a:pt x="34798" y="118872"/>
                </a:lnTo>
                <a:lnTo>
                  <a:pt x="35813" y="114553"/>
                </a:lnTo>
                <a:lnTo>
                  <a:pt x="32385" y="114300"/>
                </a:lnTo>
                <a:lnTo>
                  <a:pt x="30099" y="113537"/>
                </a:lnTo>
                <a:lnTo>
                  <a:pt x="28955" y="112522"/>
                </a:lnTo>
                <a:lnTo>
                  <a:pt x="27812" y="111378"/>
                </a:lnTo>
                <a:lnTo>
                  <a:pt x="27223" y="109727"/>
                </a:lnTo>
                <a:lnTo>
                  <a:pt x="27177" y="104648"/>
                </a:lnTo>
                <a:lnTo>
                  <a:pt x="27966" y="98678"/>
                </a:lnTo>
                <a:lnTo>
                  <a:pt x="28448" y="96392"/>
                </a:lnTo>
                <a:lnTo>
                  <a:pt x="36322" y="60578"/>
                </a:lnTo>
                <a:lnTo>
                  <a:pt x="98543" y="60578"/>
                </a:lnTo>
                <a:lnTo>
                  <a:pt x="100303" y="52577"/>
                </a:lnTo>
                <a:lnTo>
                  <a:pt x="37973" y="52577"/>
                </a:lnTo>
                <a:lnTo>
                  <a:pt x="43941" y="25908"/>
                </a:lnTo>
                <a:lnTo>
                  <a:pt x="51942" y="5841"/>
                </a:lnTo>
                <a:lnTo>
                  <a:pt x="52831" y="5207"/>
                </a:lnTo>
                <a:lnTo>
                  <a:pt x="54482" y="4699"/>
                </a:lnTo>
                <a:lnTo>
                  <a:pt x="56641" y="4190"/>
                </a:lnTo>
                <a:lnTo>
                  <a:pt x="57657" y="0"/>
                </a:lnTo>
                <a:close/>
              </a:path>
              <a:path w="120014" h="119380">
                <a:moveTo>
                  <a:pt x="98543" y="60578"/>
                </a:moveTo>
                <a:lnTo>
                  <a:pt x="83057" y="60578"/>
                </a:lnTo>
                <a:lnTo>
                  <a:pt x="74642" y="98805"/>
                </a:lnTo>
                <a:lnTo>
                  <a:pt x="73660" y="102488"/>
                </a:lnTo>
                <a:lnTo>
                  <a:pt x="63245" y="114553"/>
                </a:lnTo>
                <a:lnTo>
                  <a:pt x="62229" y="118872"/>
                </a:lnTo>
                <a:lnTo>
                  <a:pt x="97027" y="118872"/>
                </a:lnTo>
                <a:lnTo>
                  <a:pt x="98043" y="114553"/>
                </a:lnTo>
                <a:lnTo>
                  <a:pt x="94995" y="114300"/>
                </a:lnTo>
                <a:lnTo>
                  <a:pt x="92710" y="113664"/>
                </a:lnTo>
                <a:lnTo>
                  <a:pt x="91439" y="112649"/>
                </a:lnTo>
                <a:lnTo>
                  <a:pt x="90169" y="111505"/>
                </a:lnTo>
                <a:lnTo>
                  <a:pt x="89535" y="109727"/>
                </a:lnTo>
                <a:lnTo>
                  <a:pt x="89585" y="104648"/>
                </a:lnTo>
                <a:lnTo>
                  <a:pt x="89788" y="101600"/>
                </a:lnTo>
                <a:lnTo>
                  <a:pt x="90042" y="99567"/>
                </a:lnTo>
                <a:lnTo>
                  <a:pt x="90662" y="96392"/>
                </a:lnTo>
                <a:lnTo>
                  <a:pt x="98543" y="60578"/>
                </a:lnTo>
                <a:close/>
              </a:path>
              <a:path w="120014" h="119380">
                <a:moveTo>
                  <a:pt x="119887" y="0"/>
                </a:moveTo>
                <a:lnTo>
                  <a:pt x="85089" y="0"/>
                </a:lnTo>
                <a:lnTo>
                  <a:pt x="84074" y="4190"/>
                </a:lnTo>
                <a:lnTo>
                  <a:pt x="86994" y="4445"/>
                </a:lnTo>
                <a:lnTo>
                  <a:pt x="89153" y="5079"/>
                </a:lnTo>
                <a:lnTo>
                  <a:pt x="90550" y="6096"/>
                </a:lnTo>
                <a:lnTo>
                  <a:pt x="91948" y="7238"/>
                </a:lnTo>
                <a:lnTo>
                  <a:pt x="92582" y="9144"/>
                </a:lnTo>
                <a:lnTo>
                  <a:pt x="92455" y="15494"/>
                </a:lnTo>
                <a:lnTo>
                  <a:pt x="91693" y="20954"/>
                </a:lnTo>
                <a:lnTo>
                  <a:pt x="91186" y="23495"/>
                </a:lnTo>
                <a:lnTo>
                  <a:pt x="84836" y="52577"/>
                </a:lnTo>
                <a:lnTo>
                  <a:pt x="100303" y="52577"/>
                </a:lnTo>
                <a:lnTo>
                  <a:pt x="109219" y="13842"/>
                </a:lnTo>
                <a:lnTo>
                  <a:pt x="114173" y="5841"/>
                </a:lnTo>
                <a:lnTo>
                  <a:pt x="115188" y="5207"/>
                </a:lnTo>
                <a:lnTo>
                  <a:pt x="116712" y="4699"/>
                </a:lnTo>
                <a:lnTo>
                  <a:pt x="118872" y="4190"/>
                </a:lnTo>
                <a:lnTo>
                  <a:pt x="1198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582921" y="2660650"/>
            <a:ext cx="120014" cy="119380"/>
          </a:xfrm>
          <a:custGeom>
            <a:avLst/>
            <a:gdLst/>
            <a:ahLst/>
            <a:cxnLst/>
            <a:rect l="l" t="t" r="r" b="b"/>
            <a:pathLst>
              <a:path w="120014" h="119380">
                <a:moveTo>
                  <a:pt x="22860" y="0"/>
                </a:moveTo>
                <a:lnTo>
                  <a:pt x="57657" y="0"/>
                </a:lnTo>
                <a:lnTo>
                  <a:pt x="56641" y="4190"/>
                </a:lnTo>
                <a:lnTo>
                  <a:pt x="54482" y="4699"/>
                </a:lnTo>
                <a:lnTo>
                  <a:pt x="52831" y="5207"/>
                </a:lnTo>
                <a:lnTo>
                  <a:pt x="51942" y="5841"/>
                </a:lnTo>
                <a:lnTo>
                  <a:pt x="50926" y="6350"/>
                </a:lnTo>
                <a:lnTo>
                  <a:pt x="50164" y="7238"/>
                </a:lnTo>
                <a:lnTo>
                  <a:pt x="49402" y="8382"/>
                </a:lnTo>
                <a:lnTo>
                  <a:pt x="48640" y="9525"/>
                </a:lnTo>
                <a:lnTo>
                  <a:pt x="47751" y="11429"/>
                </a:lnTo>
                <a:lnTo>
                  <a:pt x="37973" y="52577"/>
                </a:lnTo>
                <a:lnTo>
                  <a:pt x="84836" y="52577"/>
                </a:lnTo>
                <a:lnTo>
                  <a:pt x="90677" y="25780"/>
                </a:lnTo>
                <a:lnTo>
                  <a:pt x="91186" y="23495"/>
                </a:lnTo>
                <a:lnTo>
                  <a:pt x="91693" y="20954"/>
                </a:lnTo>
                <a:lnTo>
                  <a:pt x="92075" y="18161"/>
                </a:lnTo>
                <a:lnTo>
                  <a:pt x="92455" y="15494"/>
                </a:lnTo>
                <a:lnTo>
                  <a:pt x="92582" y="13335"/>
                </a:lnTo>
                <a:lnTo>
                  <a:pt x="92582" y="11811"/>
                </a:lnTo>
                <a:lnTo>
                  <a:pt x="92582" y="9144"/>
                </a:lnTo>
                <a:lnTo>
                  <a:pt x="84074" y="4190"/>
                </a:lnTo>
                <a:lnTo>
                  <a:pt x="85089" y="0"/>
                </a:lnTo>
                <a:lnTo>
                  <a:pt x="119887" y="0"/>
                </a:lnTo>
                <a:lnTo>
                  <a:pt x="118872" y="4190"/>
                </a:lnTo>
                <a:lnTo>
                  <a:pt x="116712" y="4699"/>
                </a:lnTo>
                <a:lnTo>
                  <a:pt x="115188" y="5207"/>
                </a:lnTo>
                <a:lnTo>
                  <a:pt x="114173" y="5841"/>
                </a:lnTo>
                <a:lnTo>
                  <a:pt x="113156" y="6350"/>
                </a:lnTo>
                <a:lnTo>
                  <a:pt x="112394" y="7238"/>
                </a:lnTo>
                <a:lnTo>
                  <a:pt x="111632" y="8382"/>
                </a:lnTo>
                <a:lnTo>
                  <a:pt x="110870" y="9525"/>
                </a:lnTo>
                <a:lnTo>
                  <a:pt x="110108" y="11429"/>
                </a:lnTo>
                <a:lnTo>
                  <a:pt x="91312" y="93472"/>
                </a:lnTo>
                <a:lnTo>
                  <a:pt x="90550" y="96900"/>
                </a:lnTo>
                <a:lnTo>
                  <a:pt x="90042" y="99567"/>
                </a:lnTo>
                <a:lnTo>
                  <a:pt x="89788" y="101600"/>
                </a:lnTo>
                <a:lnTo>
                  <a:pt x="89662" y="103632"/>
                </a:lnTo>
                <a:lnTo>
                  <a:pt x="89535" y="105410"/>
                </a:lnTo>
                <a:lnTo>
                  <a:pt x="89535" y="107061"/>
                </a:lnTo>
                <a:lnTo>
                  <a:pt x="89535" y="109727"/>
                </a:lnTo>
                <a:lnTo>
                  <a:pt x="90169" y="111505"/>
                </a:lnTo>
                <a:lnTo>
                  <a:pt x="91439" y="112649"/>
                </a:lnTo>
                <a:lnTo>
                  <a:pt x="92710" y="113664"/>
                </a:lnTo>
                <a:lnTo>
                  <a:pt x="94995" y="114300"/>
                </a:lnTo>
                <a:lnTo>
                  <a:pt x="98043" y="114553"/>
                </a:lnTo>
                <a:lnTo>
                  <a:pt x="97027" y="118872"/>
                </a:lnTo>
                <a:lnTo>
                  <a:pt x="62229" y="118872"/>
                </a:lnTo>
                <a:lnTo>
                  <a:pt x="63245" y="114553"/>
                </a:lnTo>
                <a:lnTo>
                  <a:pt x="65404" y="114173"/>
                </a:lnTo>
                <a:lnTo>
                  <a:pt x="67055" y="113664"/>
                </a:lnTo>
                <a:lnTo>
                  <a:pt x="68199" y="112902"/>
                </a:lnTo>
                <a:lnTo>
                  <a:pt x="69214" y="112013"/>
                </a:lnTo>
                <a:lnTo>
                  <a:pt x="70230" y="110998"/>
                </a:lnTo>
                <a:lnTo>
                  <a:pt x="70992" y="109600"/>
                </a:lnTo>
                <a:lnTo>
                  <a:pt x="71754" y="108203"/>
                </a:lnTo>
                <a:lnTo>
                  <a:pt x="75945" y="92837"/>
                </a:lnTo>
                <a:lnTo>
                  <a:pt x="83057" y="60578"/>
                </a:lnTo>
                <a:lnTo>
                  <a:pt x="36322" y="60578"/>
                </a:lnTo>
                <a:lnTo>
                  <a:pt x="29082" y="93472"/>
                </a:lnTo>
                <a:lnTo>
                  <a:pt x="28448" y="96392"/>
                </a:lnTo>
                <a:lnTo>
                  <a:pt x="27939" y="98805"/>
                </a:lnTo>
                <a:lnTo>
                  <a:pt x="27686" y="100711"/>
                </a:lnTo>
                <a:lnTo>
                  <a:pt x="27431" y="102615"/>
                </a:lnTo>
                <a:lnTo>
                  <a:pt x="27177" y="104648"/>
                </a:lnTo>
                <a:lnTo>
                  <a:pt x="27177" y="107061"/>
                </a:lnTo>
                <a:lnTo>
                  <a:pt x="27177" y="109600"/>
                </a:lnTo>
                <a:lnTo>
                  <a:pt x="35813" y="114553"/>
                </a:lnTo>
                <a:lnTo>
                  <a:pt x="34798" y="118872"/>
                </a:lnTo>
                <a:lnTo>
                  <a:pt x="0" y="118872"/>
                </a:lnTo>
                <a:lnTo>
                  <a:pt x="888" y="114553"/>
                </a:lnTo>
                <a:lnTo>
                  <a:pt x="3175" y="114173"/>
                </a:lnTo>
                <a:lnTo>
                  <a:pt x="4825" y="113664"/>
                </a:lnTo>
                <a:lnTo>
                  <a:pt x="5968" y="112902"/>
                </a:lnTo>
                <a:lnTo>
                  <a:pt x="6985" y="112013"/>
                </a:lnTo>
                <a:lnTo>
                  <a:pt x="8000" y="110998"/>
                </a:lnTo>
                <a:lnTo>
                  <a:pt x="8636" y="109600"/>
                </a:lnTo>
                <a:lnTo>
                  <a:pt x="9398" y="108203"/>
                </a:lnTo>
                <a:lnTo>
                  <a:pt x="10160" y="106552"/>
                </a:lnTo>
                <a:lnTo>
                  <a:pt x="10794" y="104521"/>
                </a:lnTo>
                <a:lnTo>
                  <a:pt x="11429" y="102488"/>
                </a:lnTo>
                <a:lnTo>
                  <a:pt x="12318" y="98678"/>
                </a:lnTo>
                <a:lnTo>
                  <a:pt x="13715" y="92837"/>
                </a:lnTo>
                <a:lnTo>
                  <a:pt x="28448" y="25780"/>
                </a:lnTo>
                <a:lnTo>
                  <a:pt x="28955" y="23495"/>
                </a:lnTo>
                <a:lnTo>
                  <a:pt x="29463" y="20954"/>
                </a:lnTo>
                <a:lnTo>
                  <a:pt x="29844" y="18161"/>
                </a:lnTo>
                <a:lnTo>
                  <a:pt x="30225" y="15494"/>
                </a:lnTo>
                <a:lnTo>
                  <a:pt x="30352" y="13335"/>
                </a:lnTo>
                <a:lnTo>
                  <a:pt x="30352" y="11811"/>
                </a:lnTo>
                <a:lnTo>
                  <a:pt x="30352" y="9144"/>
                </a:lnTo>
                <a:lnTo>
                  <a:pt x="21843" y="4190"/>
                </a:lnTo>
                <a:lnTo>
                  <a:pt x="228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701540" y="2634995"/>
            <a:ext cx="73958" cy="18516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715383" y="2653664"/>
            <a:ext cx="55244" cy="165100"/>
          </a:xfrm>
          <a:custGeom>
            <a:avLst/>
            <a:gdLst/>
            <a:ahLst/>
            <a:cxnLst/>
            <a:rect l="l" t="t" r="r" b="b"/>
            <a:pathLst>
              <a:path w="55245" h="165100">
                <a:moveTo>
                  <a:pt x="2286" y="0"/>
                </a:moveTo>
                <a:lnTo>
                  <a:pt x="0" y="6731"/>
                </a:lnTo>
                <a:lnTo>
                  <a:pt x="9544" y="10872"/>
                </a:lnTo>
                <a:lnTo>
                  <a:pt x="17780" y="16621"/>
                </a:lnTo>
                <a:lnTo>
                  <a:pt x="37544" y="54816"/>
                </a:lnTo>
                <a:lnTo>
                  <a:pt x="40004" y="81787"/>
                </a:lnTo>
                <a:lnTo>
                  <a:pt x="39385" y="96359"/>
                </a:lnTo>
                <a:lnTo>
                  <a:pt x="24596" y="141029"/>
                </a:lnTo>
                <a:lnTo>
                  <a:pt x="253" y="158496"/>
                </a:lnTo>
                <a:lnTo>
                  <a:pt x="2286" y="165100"/>
                </a:lnTo>
                <a:lnTo>
                  <a:pt x="41401" y="136271"/>
                </a:lnTo>
                <a:lnTo>
                  <a:pt x="54135" y="97819"/>
                </a:lnTo>
                <a:lnTo>
                  <a:pt x="54990" y="82676"/>
                </a:lnTo>
                <a:lnTo>
                  <a:pt x="54135" y="67532"/>
                </a:lnTo>
                <a:lnTo>
                  <a:pt x="41401" y="28956"/>
                </a:lnTo>
                <a:lnTo>
                  <a:pt x="14291" y="4310"/>
                </a:lnTo>
                <a:lnTo>
                  <a:pt x="228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715383" y="2653664"/>
            <a:ext cx="55244" cy="165100"/>
          </a:xfrm>
          <a:custGeom>
            <a:avLst/>
            <a:gdLst/>
            <a:ahLst/>
            <a:cxnLst/>
            <a:rect l="l" t="t" r="r" b="b"/>
            <a:pathLst>
              <a:path w="55245" h="165100">
                <a:moveTo>
                  <a:pt x="2286" y="0"/>
                </a:moveTo>
                <a:lnTo>
                  <a:pt x="41401" y="28956"/>
                </a:lnTo>
                <a:lnTo>
                  <a:pt x="54135" y="67532"/>
                </a:lnTo>
                <a:lnTo>
                  <a:pt x="54990" y="82676"/>
                </a:lnTo>
                <a:lnTo>
                  <a:pt x="54135" y="97819"/>
                </a:lnTo>
                <a:lnTo>
                  <a:pt x="41401" y="136271"/>
                </a:lnTo>
                <a:lnTo>
                  <a:pt x="2286" y="165100"/>
                </a:lnTo>
                <a:lnTo>
                  <a:pt x="253" y="158496"/>
                </a:lnTo>
                <a:lnTo>
                  <a:pt x="9685" y="154277"/>
                </a:lnTo>
                <a:lnTo>
                  <a:pt x="17795" y="148462"/>
                </a:lnTo>
                <a:lnTo>
                  <a:pt x="37528" y="109585"/>
                </a:lnTo>
                <a:lnTo>
                  <a:pt x="40004" y="81787"/>
                </a:lnTo>
                <a:lnTo>
                  <a:pt x="39387" y="67665"/>
                </a:lnTo>
                <a:lnTo>
                  <a:pt x="24681" y="23965"/>
                </a:lnTo>
                <a:lnTo>
                  <a:pt x="0" y="6731"/>
                </a:lnTo>
                <a:lnTo>
                  <a:pt x="22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3558540" y="2980944"/>
            <a:ext cx="105949" cy="10744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3567429" y="2994405"/>
            <a:ext cx="96393" cy="9639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3764279" y="2958058"/>
            <a:ext cx="104360" cy="156235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3779011" y="2974720"/>
            <a:ext cx="84455" cy="139065"/>
          </a:xfrm>
          <a:custGeom>
            <a:avLst/>
            <a:gdLst/>
            <a:ahLst/>
            <a:cxnLst/>
            <a:rect l="l" t="t" r="r" b="b"/>
            <a:pathLst>
              <a:path w="84454" h="139064">
                <a:moveTo>
                  <a:pt x="68199" y="0"/>
                </a:moveTo>
                <a:lnTo>
                  <a:pt x="53721" y="0"/>
                </a:lnTo>
                <a:lnTo>
                  <a:pt x="47751" y="1650"/>
                </a:lnTo>
                <a:lnTo>
                  <a:pt x="21971" y="40131"/>
                </a:lnTo>
                <a:lnTo>
                  <a:pt x="0" y="138556"/>
                </a:lnTo>
                <a:lnTo>
                  <a:pt x="12064" y="138556"/>
                </a:lnTo>
                <a:lnTo>
                  <a:pt x="20065" y="103250"/>
                </a:lnTo>
                <a:lnTo>
                  <a:pt x="58420" y="103250"/>
                </a:lnTo>
                <a:lnTo>
                  <a:pt x="60748" y="101853"/>
                </a:lnTo>
                <a:lnTo>
                  <a:pt x="36067" y="101853"/>
                </a:lnTo>
                <a:lnTo>
                  <a:pt x="33527" y="101473"/>
                </a:lnTo>
                <a:lnTo>
                  <a:pt x="23240" y="93599"/>
                </a:lnTo>
                <a:lnTo>
                  <a:pt x="23367" y="90424"/>
                </a:lnTo>
                <a:lnTo>
                  <a:pt x="33654" y="42671"/>
                </a:lnTo>
                <a:lnTo>
                  <a:pt x="53466" y="5841"/>
                </a:lnTo>
                <a:lnTo>
                  <a:pt x="79163" y="5841"/>
                </a:lnTo>
                <a:lnTo>
                  <a:pt x="74040" y="1650"/>
                </a:lnTo>
                <a:lnTo>
                  <a:pt x="68199" y="0"/>
                </a:lnTo>
                <a:close/>
              </a:path>
              <a:path w="84454" h="139064">
                <a:moveTo>
                  <a:pt x="58420" y="103250"/>
                </a:moveTo>
                <a:lnTo>
                  <a:pt x="20065" y="103250"/>
                </a:lnTo>
                <a:lnTo>
                  <a:pt x="23495" y="104901"/>
                </a:lnTo>
                <a:lnTo>
                  <a:pt x="26797" y="106044"/>
                </a:lnTo>
                <a:lnTo>
                  <a:pt x="33147" y="107314"/>
                </a:lnTo>
                <a:lnTo>
                  <a:pt x="36829" y="107695"/>
                </a:lnTo>
                <a:lnTo>
                  <a:pt x="47625" y="107695"/>
                </a:lnTo>
                <a:lnTo>
                  <a:pt x="53466" y="106171"/>
                </a:lnTo>
                <a:lnTo>
                  <a:pt x="58420" y="103250"/>
                </a:lnTo>
                <a:close/>
              </a:path>
              <a:path w="84454" h="139064">
                <a:moveTo>
                  <a:pt x="79163" y="5841"/>
                </a:moveTo>
                <a:lnTo>
                  <a:pt x="63880" y="5841"/>
                </a:lnTo>
                <a:lnTo>
                  <a:pt x="66928" y="6984"/>
                </a:lnTo>
                <a:lnTo>
                  <a:pt x="70992" y="11302"/>
                </a:lnTo>
                <a:lnTo>
                  <a:pt x="72009" y="14477"/>
                </a:lnTo>
                <a:lnTo>
                  <a:pt x="71948" y="24002"/>
                </a:lnTo>
                <a:lnTo>
                  <a:pt x="70865" y="28575"/>
                </a:lnTo>
                <a:lnTo>
                  <a:pt x="68325" y="32892"/>
                </a:lnTo>
                <a:lnTo>
                  <a:pt x="65912" y="37211"/>
                </a:lnTo>
                <a:lnTo>
                  <a:pt x="62484" y="40766"/>
                </a:lnTo>
                <a:lnTo>
                  <a:pt x="53848" y="46100"/>
                </a:lnTo>
                <a:lnTo>
                  <a:pt x="49022" y="47625"/>
                </a:lnTo>
                <a:lnTo>
                  <a:pt x="43687" y="48005"/>
                </a:lnTo>
                <a:lnTo>
                  <a:pt x="42672" y="53339"/>
                </a:lnTo>
                <a:lnTo>
                  <a:pt x="60578" y="66293"/>
                </a:lnTo>
                <a:lnTo>
                  <a:pt x="60578" y="77724"/>
                </a:lnTo>
                <a:lnTo>
                  <a:pt x="59689" y="82930"/>
                </a:lnTo>
                <a:lnTo>
                  <a:pt x="55879" y="92075"/>
                </a:lnTo>
                <a:lnTo>
                  <a:pt x="53339" y="95630"/>
                </a:lnTo>
                <a:lnTo>
                  <a:pt x="50037" y="98043"/>
                </a:lnTo>
                <a:lnTo>
                  <a:pt x="46736" y="100583"/>
                </a:lnTo>
                <a:lnTo>
                  <a:pt x="43052" y="101853"/>
                </a:lnTo>
                <a:lnTo>
                  <a:pt x="60748" y="101853"/>
                </a:lnTo>
                <a:lnTo>
                  <a:pt x="73787" y="80390"/>
                </a:lnTo>
                <a:lnTo>
                  <a:pt x="73787" y="74549"/>
                </a:lnTo>
                <a:lnTo>
                  <a:pt x="72689" y="66738"/>
                </a:lnTo>
                <a:lnTo>
                  <a:pt x="69389" y="60261"/>
                </a:lnTo>
                <a:lnTo>
                  <a:pt x="63875" y="55117"/>
                </a:lnTo>
                <a:lnTo>
                  <a:pt x="56134" y="51307"/>
                </a:lnTo>
                <a:lnTo>
                  <a:pt x="56261" y="50673"/>
                </a:lnTo>
                <a:lnTo>
                  <a:pt x="84454" y="22098"/>
                </a:lnTo>
                <a:lnTo>
                  <a:pt x="84454" y="13334"/>
                </a:lnTo>
                <a:lnTo>
                  <a:pt x="82423" y="8508"/>
                </a:lnTo>
                <a:lnTo>
                  <a:pt x="79163" y="584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3802253" y="2980563"/>
            <a:ext cx="48895" cy="96520"/>
          </a:xfrm>
          <a:custGeom>
            <a:avLst/>
            <a:gdLst/>
            <a:ahLst/>
            <a:cxnLst/>
            <a:rect l="l" t="t" r="r" b="b"/>
            <a:pathLst>
              <a:path w="48895" h="96519">
                <a:moveTo>
                  <a:pt x="36575" y="0"/>
                </a:moveTo>
                <a:lnTo>
                  <a:pt x="30225" y="0"/>
                </a:lnTo>
                <a:lnTo>
                  <a:pt x="25019" y="3048"/>
                </a:lnTo>
                <a:lnTo>
                  <a:pt x="381" y="83438"/>
                </a:lnTo>
                <a:lnTo>
                  <a:pt x="126" y="84582"/>
                </a:lnTo>
                <a:lnTo>
                  <a:pt x="0" y="85598"/>
                </a:lnTo>
                <a:lnTo>
                  <a:pt x="0" y="86360"/>
                </a:lnTo>
                <a:lnTo>
                  <a:pt x="0" y="87757"/>
                </a:lnTo>
                <a:lnTo>
                  <a:pt x="3683" y="92583"/>
                </a:lnTo>
                <a:lnTo>
                  <a:pt x="4952" y="93472"/>
                </a:lnTo>
                <a:lnTo>
                  <a:pt x="6476" y="94234"/>
                </a:lnTo>
                <a:lnTo>
                  <a:pt x="8382" y="94996"/>
                </a:lnTo>
                <a:lnTo>
                  <a:pt x="10287" y="95631"/>
                </a:lnTo>
                <a:lnTo>
                  <a:pt x="12826" y="96012"/>
                </a:lnTo>
                <a:lnTo>
                  <a:pt x="15748" y="96012"/>
                </a:lnTo>
                <a:lnTo>
                  <a:pt x="19812" y="96012"/>
                </a:lnTo>
                <a:lnTo>
                  <a:pt x="23495" y="94741"/>
                </a:lnTo>
                <a:lnTo>
                  <a:pt x="26797" y="92201"/>
                </a:lnTo>
                <a:lnTo>
                  <a:pt x="30099" y="89788"/>
                </a:lnTo>
                <a:lnTo>
                  <a:pt x="32638" y="86233"/>
                </a:lnTo>
                <a:lnTo>
                  <a:pt x="34544" y="81661"/>
                </a:lnTo>
                <a:lnTo>
                  <a:pt x="36449" y="77088"/>
                </a:lnTo>
                <a:lnTo>
                  <a:pt x="37337" y="71882"/>
                </a:lnTo>
                <a:lnTo>
                  <a:pt x="37337" y="66039"/>
                </a:lnTo>
                <a:lnTo>
                  <a:pt x="37337" y="60451"/>
                </a:lnTo>
                <a:lnTo>
                  <a:pt x="19431" y="47498"/>
                </a:lnTo>
                <a:lnTo>
                  <a:pt x="20447" y="42163"/>
                </a:lnTo>
                <a:lnTo>
                  <a:pt x="25781" y="41783"/>
                </a:lnTo>
                <a:lnTo>
                  <a:pt x="30607" y="40259"/>
                </a:lnTo>
                <a:lnTo>
                  <a:pt x="34925" y="37591"/>
                </a:lnTo>
                <a:lnTo>
                  <a:pt x="39243" y="34925"/>
                </a:lnTo>
                <a:lnTo>
                  <a:pt x="42672" y="31369"/>
                </a:lnTo>
                <a:lnTo>
                  <a:pt x="45085" y="27050"/>
                </a:lnTo>
                <a:lnTo>
                  <a:pt x="47625" y="22733"/>
                </a:lnTo>
                <a:lnTo>
                  <a:pt x="48768" y="17907"/>
                </a:lnTo>
                <a:lnTo>
                  <a:pt x="48768" y="12826"/>
                </a:lnTo>
                <a:lnTo>
                  <a:pt x="48768" y="8636"/>
                </a:lnTo>
                <a:lnTo>
                  <a:pt x="47751" y="5461"/>
                </a:lnTo>
                <a:lnTo>
                  <a:pt x="45720" y="3301"/>
                </a:lnTo>
                <a:lnTo>
                  <a:pt x="43687" y="1142"/>
                </a:lnTo>
                <a:lnTo>
                  <a:pt x="40639" y="0"/>
                </a:lnTo>
                <a:lnTo>
                  <a:pt x="365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3779011" y="2974720"/>
            <a:ext cx="84455" cy="139065"/>
          </a:xfrm>
          <a:custGeom>
            <a:avLst/>
            <a:gdLst/>
            <a:ahLst/>
            <a:cxnLst/>
            <a:rect l="l" t="t" r="r" b="b"/>
            <a:pathLst>
              <a:path w="84454" h="139064">
                <a:moveTo>
                  <a:pt x="60578" y="0"/>
                </a:moveTo>
                <a:lnTo>
                  <a:pt x="68199" y="0"/>
                </a:lnTo>
                <a:lnTo>
                  <a:pt x="74040" y="1650"/>
                </a:lnTo>
                <a:lnTo>
                  <a:pt x="78232" y="5079"/>
                </a:lnTo>
                <a:lnTo>
                  <a:pt x="82423" y="8508"/>
                </a:lnTo>
                <a:lnTo>
                  <a:pt x="84454" y="13334"/>
                </a:lnTo>
                <a:lnTo>
                  <a:pt x="84454" y="19557"/>
                </a:lnTo>
                <a:lnTo>
                  <a:pt x="84454" y="22098"/>
                </a:lnTo>
                <a:lnTo>
                  <a:pt x="70230" y="44450"/>
                </a:lnTo>
                <a:lnTo>
                  <a:pt x="66421" y="46862"/>
                </a:lnTo>
                <a:lnTo>
                  <a:pt x="61849" y="48894"/>
                </a:lnTo>
                <a:lnTo>
                  <a:pt x="56261" y="50673"/>
                </a:lnTo>
                <a:lnTo>
                  <a:pt x="56134" y="51307"/>
                </a:lnTo>
                <a:lnTo>
                  <a:pt x="63875" y="55117"/>
                </a:lnTo>
                <a:lnTo>
                  <a:pt x="69389" y="60261"/>
                </a:lnTo>
                <a:lnTo>
                  <a:pt x="72689" y="66738"/>
                </a:lnTo>
                <a:lnTo>
                  <a:pt x="73787" y="74549"/>
                </a:lnTo>
                <a:lnTo>
                  <a:pt x="73787" y="80390"/>
                </a:lnTo>
                <a:lnTo>
                  <a:pt x="47625" y="107695"/>
                </a:lnTo>
                <a:lnTo>
                  <a:pt x="41148" y="107695"/>
                </a:lnTo>
                <a:lnTo>
                  <a:pt x="36829" y="107695"/>
                </a:lnTo>
                <a:lnTo>
                  <a:pt x="33147" y="107314"/>
                </a:lnTo>
                <a:lnTo>
                  <a:pt x="29972" y="106679"/>
                </a:lnTo>
                <a:lnTo>
                  <a:pt x="26797" y="106044"/>
                </a:lnTo>
                <a:lnTo>
                  <a:pt x="23495" y="104901"/>
                </a:lnTo>
                <a:lnTo>
                  <a:pt x="20065" y="103250"/>
                </a:lnTo>
                <a:lnTo>
                  <a:pt x="12064" y="138556"/>
                </a:lnTo>
                <a:lnTo>
                  <a:pt x="0" y="138556"/>
                </a:lnTo>
                <a:lnTo>
                  <a:pt x="21971" y="40131"/>
                </a:lnTo>
                <a:lnTo>
                  <a:pt x="42672" y="4699"/>
                </a:lnTo>
                <a:lnTo>
                  <a:pt x="53721" y="0"/>
                </a:lnTo>
                <a:lnTo>
                  <a:pt x="6057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3870959" y="3006801"/>
            <a:ext cx="108934" cy="4488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3884676" y="3024632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5">
                <a:moveTo>
                  <a:pt x="50127" y="10413"/>
                </a:moveTo>
                <a:lnTo>
                  <a:pt x="26924" y="10413"/>
                </a:lnTo>
                <a:lnTo>
                  <a:pt x="33147" y="12953"/>
                </a:lnTo>
                <a:lnTo>
                  <a:pt x="49402" y="23367"/>
                </a:lnTo>
                <a:lnTo>
                  <a:pt x="56641" y="26034"/>
                </a:lnTo>
                <a:lnTo>
                  <a:pt x="69596" y="26034"/>
                </a:lnTo>
                <a:lnTo>
                  <a:pt x="75184" y="23748"/>
                </a:lnTo>
                <a:lnTo>
                  <a:pt x="79883" y="19303"/>
                </a:lnTo>
                <a:lnTo>
                  <a:pt x="83565" y="15620"/>
                </a:lnTo>
                <a:lnTo>
                  <a:pt x="60578" y="15620"/>
                </a:lnTo>
                <a:lnTo>
                  <a:pt x="54356" y="13080"/>
                </a:lnTo>
                <a:lnTo>
                  <a:pt x="50127" y="10413"/>
                </a:lnTo>
                <a:close/>
              </a:path>
              <a:path w="90170" h="26035">
                <a:moveTo>
                  <a:pt x="30861" y="0"/>
                </a:moveTo>
                <a:lnTo>
                  <a:pt x="19176" y="0"/>
                </a:lnTo>
                <a:lnTo>
                  <a:pt x="14224" y="2031"/>
                </a:lnTo>
                <a:lnTo>
                  <a:pt x="10033" y="5841"/>
                </a:lnTo>
                <a:lnTo>
                  <a:pt x="5841" y="9778"/>
                </a:lnTo>
                <a:lnTo>
                  <a:pt x="2539" y="14604"/>
                </a:lnTo>
                <a:lnTo>
                  <a:pt x="0" y="20446"/>
                </a:lnTo>
                <a:lnTo>
                  <a:pt x="5841" y="23748"/>
                </a:lnTo>
                <a:lnTo>
                  <a:pt x="7874" y="19430"/>
                </a:lnTo>
                <a:lnTo>
                  <a:pt x="10287" y="16128"/>
                </a:lnTo>
                <a:lnTo>
                  <a:pt x="13081" y="13842"/>
                </a:lnTo>
                <a:lnTo>
                  <a:pt x="15748" y="11556"/>
                </a:lnTo>
                <a:lnTo>
                  <a:pt x="18923" y="10413"/>
                </a:lnTo>
                <a:lnTo>
                  <a:pt x="50127" y="10413"/>
                </a:lnTo>
                <a:lnTo>
                  <a:pt x="37973" y="2666"/>
                </a:lnTo>
                <a:lnTo>
                  <a:pt x="30861" y="0"/>
                </a:lnTo>
                <a:close/>
              </a:path>
              <a:path w="90170" h="26035">
                <a:moveTo>
                  <a:pt x="84074" y="1904"/>
                </a:moveTo>
                <a:lnTo>
                  <a:pt x="81152" y="6603"/>
                </a:lnTo>
                <a:lnTo>
                  <a:pt x="78232" y="10032"/>
                </a:lnTo>
                <a:lnTo>
                  <a:pt x="72644" y="14604"/>
                </a:lnTo>
                <a:lnTo>
                  <a:pt x="69087" y="15620"/>
                </a:lnTo>
                <a:lnTo>
                  <a:pt x="83565" y="15620"/>
                </a:lnTo>
                <a:lnTo>
                  <a:pt x="84454" y="14731"/>
                </a:lnTo>
                <a:lnTo>
                  <a:pt x="87884" y="10287"/>
                </a:lnTo>
                <a:lnTo>
                  <a:pt x="89915" y="5968"/>
                </a:lnTo>
                <a:lnTo>
                  <a:pt x="84074" y="190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3884676" y="3024632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5">
                <a:moveTo>
                  <a:pt x="24891" y="0"/>
                </a:moveTo>
                <a:lnTo>
                  <a:pt x="30861" y="0"/>
                </a:lnTo>
                <a:lnTo>
                  <a:pt x="37973" y="2666"/>
                </a:lnTo>
                <a:lnTo>
                  <a:pt x="46100" y="7873"/>
                </a:lnTo>
                <a:lnTo>
                  <a:pt x="54356" y="13080"/>
                </a:lnTo>
                <a:lnTo>
                  <a:pt x="60578" y="15620"/>
                </a:lnTo>
                <a:lnTo>
                  <a:pt x="64897" y="15620"/>
                </a:lnTo>
                <a:lnTo>
                  <a:pt x="69087" y="15620"/>
                </a:lnTo>
                <a:lnTo>
                  <a:pt x="72644" y="14604"/>
                </a:lnTo>
                <a:lnTo>
                  <a:pt x="75437" y="12318"/>
                </a:lnTo>
                <a:lnTo>
                  <a:pt x="78232" y="10032"/>
                </a:lnTo>
                <a:lnTo>
                  <a:pt x="81152" y="6603"/>
                </a:lnTo>
                <a:lnTo>
                  <a:pt x="84074" y="1904"/>
                </a:lnTo>
                <a:lnTo>
                  <a:pt x="89915" y="5968"/>
                </a:lnTo>
                <a:lnTo>
                  <a:pt x="69596" y="26034"/>
                </a:lnTo>
                <a:lnTo>
                  <a:pt x="62991" y="26034"/>
                </a:lnTo>
                <a:lnTo>
                  <a:pt x="56641" y="26034"/>
                </a:lnTo>
                <a:lnTo>
                  <a:pt x="49402" y="23367"/>
                </a:lnTo>
                <a:lnTo>
                  <a:pt x="41275" y="18160"/>
                </a:lnTo>
                <a:lnTo>
                  <a:pt x="33147" y="12953"/>
                </a:lnTo>
                <a:lnTo>
                  <a:pt x="26924" y="10413"/>
                </a:lnTo>
                <a:lnTo>
                  <a:pt x="22606" y="10413"/>
                </a:lnTo>
                <a:lnTo>
                  <a:pt x="18923" y="10413"/>
                </a:lnTo>
                <a:lnTo>
                  <a:pt x="15748" y="11556"/>
                </a:lnTo>
                <a:lnTo>
                  <a:pt x="13081" y="13842"/>
                </a:lnTo>
                <a:lnTo>
                  <a:pt x="10287" y="16128"/>
                </a:lnTo>
                <a:lnTo>
                  <a:pt x="7874" y="19430"/>
                </a:lnTo>
                <a:lnTo>
                  <a:pt x="5841" y="23748"/>
                </a:lnTo>
                <a:lnTo>
                  <a:pt x="0" y="20446"/>
                </a:lnTo>
                <a:lnTo>
                  <a:pt x="19176" y="0"/>
                </a:lnTo>
                <a:lnTo>
                  <a:pt x="2489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3979164" y="2961159"/>
            <a:ext cx="325386" cy="12595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308347" y="2950489"/>
            <a:ext cx="214109" cy="159232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316984" y="2963036"/>
            <a:ext cx="205613" cy="15024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379976" y="3008883"/>
            <a:ext cx="81280" cy="73660"/>
          </a:xfrm>
          <a:custGeom>
            <a:avLst/>
            <a:gdLst/>
            <a:ahLst/>
            <a:cxnLst/>
            <a:rect l="l" t="t" r="r" b="b"/>
            <a:pathLst>
              <a:path w="81279" h="73660">
                <a:moveTo>
                  <a:pt x="44958" y="0"/>
                </a:moveTo>
                <a:lnTo>
                  <a:pt x="31876" y="0"/>
                </a:lnTo>
                <a:lnTo>
                  <a:pt x="25146" y="2286"/>
                </a:lnTo>
                <a:lnTo>
                  <a:pt x="19176" y="6857"/>
                </a:lnTo>
                <a:lnTo>
                  <a:pt x="13208" y="11302"/>
                </a:lnTo>
                <a:lnTo>
                  <a:pt x="0" y="50800"/>
                </a:lnTo>
                <a:lnTo>
                  <a:pt x="0" y="54863"/>
                </a:lnTo>
                <a:lnTo>
                  <a:pt x="7365" y="70357"/>
                </a:lnTo>
                <a:lnTo>
                  <a:pt x="9778" y="72516"/>
                </a:lnTo>
                <a:lnTo>
                  <a:pt x="12826" y="73532"/>
                </a:lnTo>
                <a:lnTo>
                  <a:pt x="21716" y="73532"/>
                </a:lnTo>
                <a:lnTo>
                  <a:pt x="26543" y="71881"/>
                </a:lnTo>
                <a:lnTo>
                  <a:pt x="31114" y="68452"/>
                </a:lnTo>
                <a:lnTo>
                  <a:pt x="35687" y="65150"/>
                </a:lnTo>
                <a:lnTo>
                  <a:pt x="36135" y="64642"/>
                </a:lnTo>
                <a:lnTo>
                  <a:pt x="19176" y="64642"/>
                </a:lnTo>
                <a:lnTo>
                  <a:pt x="16890" y="63500"/>
                </a:lnTo>
                <a:lnTo>
                  <a:pt x="15494" y="61087"/>
                </a:lnTo>
                <a:lnTo>
                  <a:pt x="13970" y="58546"/>
                </a:lnTo>
                <a:lnTo>
                  <a:pt x="13208" y="54863"/>
                </a:lnTo>
                <a:lnTo>
                  <a:pt x="13208" y="42544"/>
                </a:lnTo>
                <a:lnTo>
                  <a:pt x="14350" y="35432"/>
                </a:lnTo>
                <a:lnTo>
                  <a:pt x="16763" y="28448"/>
                </a:lnTo>
                <a:lnTo>
                  <a:pt x="19050" y="21589"/>
                </a:lnTo>
                <a:lnTo>
                  <a:pt x="22225" y="16001"/>
                </a:lnTo>
                <a:lnTo>
                  <a:pt x="30099" y="7874"/>
                </a:lnTo>
                <a:lnTo>
                  <a:pt x="34289" y="5841"/>
                </a:lnTo>
                <a:lnTo>
                  <a:pt x="53038" y="5841"/>
                </a:lnTo>
                <a:lnTo>
                  <a:pt x="49275" y="1777"/>
                </a:lnTo>
                <a:lnTo>
                  <a:pt x="44958" y="0"/>
                </a:lnTo>
                <a:close/>
              </a:path>
              <a:path w="81279" h="73660">
                <a:moveTo>
                  <a:pt x="56641" y="52069"/>
                </a:moveTo>
                <a:lnTo>
                  <a:pt x="46354" y="52069"/>
                </a:lnTo>
                <a:lnTo>
                  <a:pt x="46100" y="54610"/>
                </a:lnTo>
                <a:lnTo>
                  <a:pt x="45974" y="68706"/>
                </a:lnTo>
                <a:lnTo>
                  <a:pt x="49275" y="73532"/>
                </a:lnTo>
                <a:lnTo>
                  <a:pt x="59182" y="73532"/>
                </a:lnTo>
                <a:lnTo>
                  <a:pt x="62357" y="72643"/>
                </a:lnTo>
                <a:lnTo>
                  <a:pt x="68452" y="69341"/>
                </a:lnTo>
                <a:lnTo>
                  <a:pt x="72136" y="66293"/>
                </a:lnTo>
                <a:lnTo>
                  <a:pt x="73297" y="65024"/>
                </a:lnTo>
                <a:lnTo>
                  <a:pt x="59816" y="65024"/>
                </a:lnTo>
                <a:lnTo>
                  <a:pt x="58547" y="64262"/>
                </a:lnTo>
                <a:lnTo>
                  <a:pt x="57023" y="61467"/>
                </a:lnTo>
                <a:lnTo>
                  <a:pt x="56742" y="59689"/>
                </a:lnTo>
                <a:lnTo>
                  <a:pt x="56641" y="52069"/>
                </a:lnTo>
                <a:close/>
              </a:path>
              <a:path w="81279" h="73660">
                <a:moveTo>
                  <a:pt x="71882" y="57785"/>
                </a:moveTo>
                <a:lnTo>
                  <a:pt x="62864" y="65024"/>
                </a:lnTo>
                <a:lnTo>
                  <a:pt x="73297" y="65024"/>
                </a:lnTo>
                <a:lnTo>
                  <a:pt x="76200" y="61849"/>
                </a:lnTo>
                <a:lnTo>
                  <a:pt x="71882" y="57785"/>
                </a:lnTo>
                <a:close/>
              </a:path>
              <a:path w="81279" h="73660">
                <a:moveTo>
                  <a:pt x="53038" y="5841"/>
                </a:moveTo>
                <a:lnTo>
                  <a:pt x="42418" y="5841"/>
                </a:lnTo>
                <a:lnTo>
                  <a:pt x="44958" y="7238"/>
                </a:lnTo>
                <a:lnTo>
                  <a:pt x="46609" y="10032"/>
                </a:lnTo>
                <a:lnTo>
                  <a:pt x="48387" y="12700"/>
                </a:lnTo>
                <a:lnTo>
                  <a:pt x="48987" y="16001"/>
                </a:lnTo>
                <a:lnTo>
                  <a:pt x="49113" y="26973"/>
                </a:lnTo>
                <a:lnTo>
                  <a:pt x="48768" y="31114"/>
                </a:lnTo>
                <a:lnTo>
                  <a:pt x="47878" y="36194"/>
                </a:lnTo>
                <a:lnTo>
                  <a:pt x="44069" y="45212"/>
                </a:lnTo>
                <a:lnTo>
                  <a:pt x="39877" y="52196"/>
                </a:lnTo>
                <a:lnTo>
                  <a:pt x="35306" y="57150"/>
                </a:lnTo>
                <a:lnTo>
                  <a:pt x="30861" y="62229"/>
                </a:lnTo>
                <a:lnTo>
                  <a:pt x="26415" y="64642"/>
                </a:lnTo>
                <a:lnTo>
                  <a:pt x="36135" y="64642"/>
                </a:lnTo>
                <a:lnTo>
                  <a:pt x="40512" y="59689"/>
                </a:lnTo>
                <a:lnTo>
                  <a:pt x="45720" y="52069"/>
                </a:lnTo>
                <a:lnTo>
                  <a:pt x="56641" y="52069"/>
                </a:lnTo>
                <a:lnTo>
                  <a:pt x="57276" y="45212"/>
                </a:lnTo>
                <a:lnTo>
                  <a:pt x="58547" y="35687"/>
                </a:lnTo>
                <a:lnTo>
                  <a:pt x="64619" y="26973"/>
                </a:lnTo>
                <a:lnTo>
                  <a:pt x="69203" y="20446"/>
                </a:lnTo>
                <a:lnTo>
                  <a:pt x="57658" y="20446"/>
                </a:lnTo>
                <a:lnTo>
                  <a:pt x="57403" y="13715"/>
                </a:lnTo>
                <a:lnTo>
                  <a:pt x="55625" y="8636"/>
                </a:lnTo>
                <a:lnTo>
                  <a:pt x="53038" y="5841"/>
                </a:lnTo>
                <a:close/>
              </a:path>
              <a:path w="81279" h="73660">
                <a:moveTo>
                  <a:pt x="81025" y="1142"/>
                </a:moveTo>
                <a:lnTo>
                  <a:pt x="68072" y="1142"/>
                </a:lnTo>
                <a:lnTo>
                  <a:pt x="58420" y="20446"/>
                </a:lnTo>
                <a:lnTo>
                  <a:pt x="69203" y="20446"/>
                </a:lnTo>
                <a:lnTo>
                  <a:pt x="75477" y="11594"/>
                </a:lnTo>
                <a:lnTo>
                  <a:pt x="80263" y="4952"/>
                </a:lnTo>
                <a:lnTo>
                  <a:pt x="81025" y="114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393184" y="3014726"/>
            <a:ext cx="36195" cy="59055"/>
          </a:xfrm>
          <a:custGeom>
            <a:avLst/>
            <a:gdLst/>
            <a:ahLst/>
            <a:cxnLst/>
            <a:rect l="l" t="t" r="r" b="b"/>
            <a:pathLst>
              <a:path w="36195" h="59055">
                <a:moveTo>
                  <a:pt x="25653" y="0"/>
                </a:moveTo>
                <a:lnTo>
                  <a:pt x="21081" y="0"/>
                </a:lnTo>
                <a:lnTo>
                  <a:pt x="16890" y="2032"/>
                </a:lnTo>
                <a:lnTo>
                  <a:pt x="12953" y="6096"/>
                </a:lnTo>
                <a:lnTo>
                  <a:pt x="9016" y="10160"/>
                </a:lnTo>
                <a:lnTo>
                  <a:pt x="5841" y="15748"/>
                </a:lnTo>
                <a:lnTo>
                  <a:pt x="3555" y="22606"/>
                </a:lnTo>
                <a:lnTo>
                  <a:pt x="1142" y="29590"/>
                </a:lnTo>
                <a:lnTo>
                  <a:pt x="0" y="36702"/>
                </a:lnTo>
                <a:lnTo>
                  <a:pt x="0" y="44069"/>
                </a:lnTo>
                <a:lnTo>
                  <a:pt x="0" y="49022"/>
                </a:lnTo>
                <a:lnTo>
                  <a:pt x="762" y="52704"/>
                </a:lnTo>
                <a:lnTo>
                  <a:pt x="2286" y="55245"/>
                </a:lnTo>
                <a:lnTo>
                  <a:pt x="3682" y="57658"/>
                </a:lnTo>
                <a:lnTo>
                  <a:pt x="5968" y="58800"/>
                </a:lnTo>
                <a:lnTo>
                  <a:pt x="8889" y="58800"/>
                </a:lnTo>
                <a:lnTo>
                  <a:pt x="13207" y="58800"/>
                </a:lnTo>
                <a:lnTo>
                  <a:pt x="17652" y="56387"/>
                </a:lnTo>
                <a:lnTo>
                  <a:pt x="22098" y="51308"/>
                </a:lnTo>
                <a:lnTo>
                  <a:pt x="26669" y="46354"/>
                </a:lnTo>
                <a:lnTo>
                  <a:pt x="30861" y="39370"/>
                </a:lnTo>
                <a:lnTo>
                  <a:pt x="34670" y="30352"/>
                </a:lnTo>
                <a:lnTo>
                  <a:pt x="35560" y="25273"/>
                </a:lnTo>
                <a:lnTo>
                  <a:pt x="35940" y="20700"/>
                </a:lnTo>
                <a:lnTo>
                  <a:pt x="35940" y="16763"/>
                </a:lnTo>
                <a:lnTo>
                  <a:pt x="35940" y="11049"/>
                </a:lnTo>
                <a:lnTo>
                  <a:pt x="35178" y="6858"/>
                </a:lnTo>
                <a:lnTo>
                  <a:pt x="33400" y="4190"/>
                </a:lnTo>
                <a:lnTo>
                  <a:pt x="31750" y="1397"/>
                </a:lnTo>
                <a:lnTo>
                  <a:pt x="29210" y="0"/>
                </a:lnTo>
                <a:lnTo>
                  <a:pt x="2565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379976" y="3008883"/>
            <a:ext cx="81280" cy="73660"/>
          </a:xfrm>
          <a:custGeom>
            <a:avLst/>
            <a:gdLst/>
            <a:ahLst/>
            <a:cxnLst/>
            <a:rect l="l" t="t" r="r" b="b"/>
            <a:pathLst>
              <a:path w="81279" h="73660">
                <a:moveTo>
                  <a:pt x="39370" y="0"/>
                </a:moveTo>
                <a:lnTo>
                  <a:pt x="44958" y="0"/>
                </a:lnTo>
                <a:lnTo>
                  <a:pt x="49275" y="1777"/>
                </a:lnTo>
                <a:lnTo>
                  <a:pt x="52450" y="5206"/>
                </a:lnTo>
                <a:lnTo>
                  <a:pt x="55625" y="8636"/>
                </a:lnTo>
                <a:lnTo>
                  <a:pt x="57403" y="13715"/>
                </a:lnTo>
                <a:lnTo>
                  <a:pt x="57658" y="20446"/>
                </a:lnTo>
                <a:lnTo>
                  <a:pt x="58420" y="20446"/>
                </a:lnTo>
                <a:lnTo>
                  <a:pt x="68072" y="1142"/>
                </a:lnTo>
                <a:lnTo>
                  <a:pt x="81025" y="1142"/>
                </a:lnTo>
                <a:lnTo>
                  <a:pt x="80263" y="4952"/>
                </a:lnTo>
                <a:lnTo>
                  <a:pt x="75477" y="11594"/>
                </a:lnTo>
                <a:lnTo>
                  <a:pt x="70262" y="18938"/>
                </a:lnTo>
                <a:lnTo>
                  <a:pt x="64619" y="26973"/>
                </a:lnTo>
                <a:lnTo>
                  <a:pt x="58547" y="35687"/>
                </a:lnTo>
                <a:lnTo>
                  <a:pt x="57276" y="45212"/>
                </a:lnTo>
                <a:lnTo>
                  <a:pt x="56641" y="51942"/>
                </a:lnTo>
                <a:lnTo>
                  <a:pt x="56641" y="55879"/>
                </a:lnTo>
                <a:lnTo>
                  <a:pt x="56641" y="59054"/>
                </a:lnTo>
                <a:lnTo>
                  <a:pt x="57023" y="61467"/>
                </a:lnTo>
                <a:lnTo>
                  <a:pt x="57785" y="62864"/>
                </a:lnTo>
                <a:lnTo>
                  <a:pt x="58547" y="64262"/>
                </a:lnTo>
                <a:lnTo>
                  <a:pt x="59816" y="65024"/>
                </a:lnTo>
                <a:lnTo>
                  <a:pt x="61468" y="65024"/>
                </a:lnTo>
                <a:lnTo>
                  <a:pt x="62864" y="65024"/>
                </a:lnTo>
                <a:lnTo>
                  <a:pt x="71882" y="57785"/>
                </a:lnTo>
                <a:lnTo>
                  <a:pt x="76200" y="61849"/>
                </a:lnTo>
                <a:lnTo>
                  <a:pt x="72136" y="66293"/>
                </a:lnTo>
                <a:lnTo>
                  <a:pt x="68452" y="69341"/>
                </a:lnTo>
                <a:lnTo>
                  <a:pt x="65404" y="70992"/>
                </a:lnTo>
                <a:lnTo>
                  <a:pt x="62357" y="72643"/>
                </a:lnTo>
                <a:lnTo>
                  <a:pt x="59182" y="73532"/>
                </a:lnTo>
                <a:lnTo>
                  <a:pt x="55879" y="73532"/>
                </a:lnTo>
                <a:lnTo>
                  <a:pt x="49275" y="73532"/>
                </a:lnTo>
                <a:lnTo>
                  <a:pt x="45974" y="68706"/>
                </a:lnTo>
                <a:lnTo>
                  <a:pt x="45974" y="59054"/>
                </a:lnTo>
                <a:lnTo>
                  <a:pt x="45974" y="56895"/>
                </a:lnTo>
                <a:lnTo>
                  <a:pt x="46100" y="54610"/>
                </a:lnTo>
                <a:lnTo>
                  <a:pt x="46354" y="52069"/>
                </a:lnTo>
                <a:lnTo>
                  <a:pt x="45720" y="52069"/>
                </a:lnTo>
                <a:lnTo>
                  <a:pt x="40512" y="59689"/>
                </a:lnTo>
                <a:lnTo>
                  <a:pt x="35687" y="65150"/>
                </a:lnTo>
                <a:lnTo>
                  <a:pt x="31114" y="68452"/>
                </a:lnTo>
                <a:lnTo>
                  <a:pt x="26543" y="71881"/>
                </a:lnTo>
                <a:lnTo>
                  <a:pt x="21716" y="73532"/>
                </a:lnTo>
                <a:lnTo>
                  <a:pt x="16510" y="73532"/>
                </a:lnTo>
                <a:lnTo>
                  <a:pt x="12826" y="73532"/>
                </a:lnTo>
                <a:lnTo>
                  <a:pt x="9778" y="72516"/>
                </a:lnTo>
                <a:lnTo>
                  <a:pt x="7365" y="70357"/>
                </a:lnTo>
                <a:lnTo>
                  <a:pt x="4825" y="68325"/>
                </a:lnTo>
                <a:lnTo>
                  <a:pt x="3048" y="65531"/>
                </a:lnTo>
                <a:lnTo>
                  <a:pt x="1777" y="62102"/>
                </a:lnTo>
                <a:lnTo>
                  <a:pt x="635" y="58674"/>
                </a:lnTo>
                <a:lnTo>
                  <a:pt x="0" y="54863"/>
                </a:lnTo>
                <a:lnTo>
                  <a:pt x="0" y="50800"/>
                </a:lnTo>
                <a:lnTo>
                  <a:pt x="13208" y="11302"/>
                </a:lnTo>
                <a:lnTo>
                  <a:pt x="19176" y="6857"/>
                </a:lnTo>
                <a:lnTo>
                  <a:pt x="25146" y="2286"/>
                </a:lnTo>
                <a:lnTo>
                  <a:pt x="31876" y="0"/>
                </a:lnTo>
                <a:lnTo>
                  <a:pt x="3937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3558540" y="3279647"/>
            <a:ext cx="105949" cy="10744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3567429" y="3293109"/>
            <a:ext cx="96393" cy="9639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773423" y="3259863"/>
            <a:ext cx="99786" cy="12265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3783329" y="3272535"/>
            <a:ext cx="89027" cy="11328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3919728" y="3297881"/>
            <a:ext cx="110520" cy="60252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3933697" y="3351784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693" y="0"/>
                </a:lnTo>
              </a:path>
            </a:pathLst>
          </a:custGeom>
          <a:ln w="9906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933697" y="3320922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693" y="0"/>
                </a:lnTo>
              </a:path>
            </a:pathLst>
          </a:custGeom>
          <a:ln w="9905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929126" y="3351784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837" y="0"/>
                </a:lnTo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929126" y="3320922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837" y="0"/>
                </a:lnTo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067555" y="3250666"/>
            <a:ext cx="115091" cy="156235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081526" y="3267328"/>
            <a:ext cx="96520" cy="139065"/>
          </a:xfrm>
          <a:custGeom>
            <a:avLst/>
            <a:gdLst/>
            <a:ahLst/>
            <a:cxnLst/>
            <a:rect l="l" t="t" r="r" b="b"/>
            <a:pathLst>
              <a:path w="96520" h="139064">
                <a:moveTo>
                  <a:pt x="94741" y="0"/>
                </a:moveTo>
                <a:lnTo>
                  <a:pt x="2794" y="0"/>
                </a:lnTo>
                <a:lnTo>
                  <a:pt x="2794" y="4318"/>
                </a:lnTo>
                <a:lnTo>
                  <a:pt x="45974" y="71120"/>
                </a:lnTo>
                <a:lnTo>
                  <a:pt x="0" y="134366"/>
                </a:lnTo>
                <a:lnTo>
                  <a:pt x="0" y="138557"/>
                </a:lnTo>
                <a:lnTo>
                  <a:pt x="94361" y="138557"/>
                </a:lnTo>
                <a:lnTo>
                  <a:pt x="95214" y="124206"/>
                </a:lnTo>
                <a:lnTo>
                  <a:pt x="19812" y="124206"/>
                </a:lnTo>
                <a:lnTo>
                  <a:pt x="60451" y="68453"/>
                </a:lnTo>
                <a:lnTo>
                  <a:pt x="60451" y="62737"/>
                </a:lnTo>
                <a:lnTo>
                  <a:pt x="24129" y="7747"/>
                </a:lnTo>
                <a:lnTo>
                  <a:pt x="94741" y="7747"/>
                </a:lnTo>
                <a:lnTo>
                  <a:pt x="94741" y="0"/>
                </a:lnTo>
                <a:close/>
              </a:path>
              <a:path w="96520" h="139064">
                <a:moveTo>
                  <a:pt x="96520" y="102235"/>
                </a:moveTo>
                <a:lnTo>
                  <a:pt x="87757" y="102235"/>
                </a:lnTo>
                <a:lnTo>
                  <a:pt x="87122" y="106299"/>
                </a:lnTo>
                <a:lnTo>
                  <a:pt x="86233" y="109728"/>
                </a:lnTo>
                <a:lnTo>
                  <a:pt x="85471" y="112268"/>
                </a:lnTo>
                <a:lnTo>
                  <a:pt x="84582" y="114935"/>
                </a:lnTo>
                <a:lnTo>
                  <a:pt x="83693" y="116967"/>
                </a:lnTo>
                <a:lnTo>
                  <a:pt x="82803" y="118363"/>
                </a:lnTo>
                <a:lnTo>
                  <a:pt x="81914" y="119887"/>
                </a:lnTo>
                <a:lnTo>
                  <a:pt x="80899" y="121031"/>
                </a:lnTo>
                <a:lnTo>
                  <a:pt x="78612" y="122555"/>
                </a:lnTo>
                <a:lnTo>
                  <a:pt x="77343" y="123190"/>
                </a:lnTo>
                <a:lnTo>
                  <a:pt x="75691" y="123571"/>
                </a:lnTo>
                <a:lnTo>
                  <a:pt x="74168" y="123951"/>
                </a:lnTo>
                <a:lnTo>
                  <a:pt x="71882" y="124206"/>
                </a:lnTo>
                <a:lnTo>
                  <a:pt x="95214" y="124206"/>
                </a:lnTo>
                <a:lnTo>
                  <a:pt x="96520" y="102235"/>
                </a:lnTo>
                <a:close/>
              </a:path>
              <a:path w="96520" h="139064">
                <a:moveTo>
                  <a:pt x="94741" y="7747"/>
                </a:moveTo>
                <a:lnTo>
                  <a:pt x="68325" y="7747"/>
                </a:lnTo>
                <a:lnTo>
                  <a:pt x="70358" y="8000"/>
                </a:lnTo>
                <a:lnTo>
                  <a:pt x="72009" y="8509"/>
                </a:lnTo>
                <a:lnTo>
                  <a:pt x="86740" y="33147"/>
                </a:lnTo>
                <a:lnTo>
                  <a:pt x="94741" y="33147"/>
                </a:lnTo>
                <a:lnTo>
                  <a:pt x="94741" y="774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081526" y="3267328"/>
            <a:ext cx="96520" cy="139065"/>
          </a:xfrm>
          <a:custGeom>
            <a:avLst/>
            <a:gdLst/>
            <a:ahLst/>
            <a:cxnLst/>
            <a:rect l="l" t="t" r="r" b="b"/>
            <a:pathLst>
              <a:path w="96520" h="139064">
                <a:moveTo>
                  <a:pt x="2794" y="0"/>
                </a:moveTo>
                <a:lnTo>
                  <a:pt x="94741" y="0"/>
                </a:lnTo>
                <a:lnTo>
                  <a:pt x="94741" y="33147"/>
                </a:lnTo>
                <a:lnTo>
                  <a:pt x="86740" y="33147"/>
                </a:lnTo>
                <a:lnTo>
                  <a:pt x="85471" y="28448"/>
                </a:lnTo>
                <a:lnTo>
                  <a:pt x="84327" y="24511"/>
                </a:lnTo>
                <a:lnTo>
                  <a:pt x="72009" y="8509"/>
                </a:lnTo>
                <a:lnTo>
                  <a:pt x="70358" y="8000"/>
                </a:lnTo>
                <a:lnTo>
                  <a:pt x="68325" y="7747"/>
                </a:lnTo>
                <a:lnTo>
                  <a:pt x="65659" y="7747"/>
                </a:lnTo>
                <a:lnTo>
                  <a:pt x="24129" y="7747"/>
                </a:lnTo>
                <a:lnTo>
                  <a:pt x="60451" y="62737"/>
                </a:lnTo>
                <a:lnTo>
                  <a:pt x="60451" y="68453"/>
                </a:lnTo>
                <a:lnTo>
                  <a:pt x="19812" y="124206"/>
                </a:lnTo>
                <a:lnTo>
                  <a:pt x="68707" y="124206"/>
                </a:lnTo>
                <a:lnTo>
                  <a:pt x="71882" y="124206"/>
                </a:lnTo>
                <a:lnTo>
                  <a:pt x="74168" y="123951"/>
                </a:lnTo>
                <a:lnTo>
                  <a:pt x="75691" y="123571"/>
                </a:lnTo>
                <a:lnTo>
                  <a:pt x="77343" y="123190"/>
                </a:lnTo>
                <a:lnTo>
                  <a:pt x="82803" y="118363"/>
                </a:lnTo>
                <a:lnTo>
                  <a:pt x="83693" y="116967"/>
                </a:lnTo>
                <a:lnTo>
                  <a:pt x="87757" y="102235"/>
                </a:lnTo>
                <a:lnTo>
                  <a:pt x="96520" y="102235"/>
                </a:lnTo>
                <a:lnTo>
                  <a:pt x="94361" y="138557"/>
                </a:lnTo>
                <a:lnTo>
                  <a:pt x="0" y="138557"/>
                </a:lnTo>
                <a:lnTo>
                  <a:pt x="0" y="134366"/>
                </a:lnTo>
                <a:lnTo>
                  <a:pt x="45974" y="71120"/>
                </a:lnTo>
                <a:lnTo>
                  <a:pt x="2794" y="4318"/>
                </a:lnTo>
                <a:lnTo>
                  <a:pt x="279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180332" y="3325367"/>
            <a:ext cx="76917" cy="93725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194047" y="3342385"/>
            <a:ext cx="57785" cy="75565"/>
          </a:xfrm>
          <a:custGeom>
            <a:avLst/>
            <a:gdLst/>
            <a:ahLst/>
            <a:cxnLst/>
            <a:rect l="l" t="t" r="r" b="b"/>
            <a:pathLst>
              <a:path w="57785" h="75564">
                <a:moveTo>
                  <a:pt x="34139" y="46862"/>
                </a:moveTo>
                <a:lnTo>
                  <a:pt x="21462" y="46862"/>
                </a:lnTo>
                <a:lnTo>
                  <a:pt x="21971" y="46989"/>
                </a:lnTo>
                <a:lnTo>
                  <a:pt x="22605" y="46989"/>
                </a:lnTo>
                <a:lnTo>
                  <a:pt x="23749" y="47751"/>
                </a:lnTo>
                <a:lnTo>
                  <a:pt x="24002" y="48133"/>
                </a:lnTo>
                <a:lnTo>
                  <a:pt x="24511" y="49149"/>
                </a:lnTo>
                <a:lnTo>
                  <a:pt x="24764" y="49911"/>
                </a:lnTo>
                <a:lnTo>
                  <a:pt x="26035" y="54483"/>
                </a:lnTo>
                <a:lnTo>
                  <a:pt x="27050" y="57785"/>
                </a:lnTo>
                <a:lnTo>
                  <a:pt x="37337" y="75056"/>
                </a:lnTo>
                <a:lnTo>
                  <a:pt x="40893" y="75056"/>
                </a:lnTo>
                <a:lnTo>
                  <a:pt x="42163" y="74929"/>
                </a:lnTo>
                <a:lnTo>
                  <a:pt x="43306" y="74549"/>
                </a:lnTo>
                <a:lnTo>
                  <a:pt x="44576" y="74167"/>
                </a:lnTo>
                <a:lnTo>
                  <a:pt x="51307" y="69596"/>
                </a:lnTo>
                <a:lnTo>
                  <a:pt x="52831" y="68325"/>
                </a:lnTo>
                <a:lnTo>
                  <a:pt x="53339" y="67817"/>
                </a:lnTo>
                <a:lnTo>
                  <a:pt x="43052" y="67817"/>
                </a:lnTo>
                <a:lnTo>
                  <a:pt x="42544" y="67690"/>
                </a:lnTo>
                <a:lnTo>
                  <a:pt x="42037" y="67310"/>
                </a:lnTo>
                <a:lnTo>
                  <a:pt x="41528" y="67055"/>
                </a:lnTo>
                <a:lnTo>
                  <a:pt x="41021" y="66548"/>
                </a:lnTo>
                <a:lnTo>
                  <a:pt x="40639" y="65786"/>
                </a:lnTo>
                <a:lnTo>
                  <a:pt x="40131" y="65150"/>
                </a:lnTo>
                <a:lnTo>
                  <a:pt x="39750" y="64262"/>
                </a:lnTo>
                <a:lnTo>
                  <a:pt x="39369" y="63246"/>
                </a:lnTo>
                <a:lnTo>
                  <a:pt x="38988" y="62102"/>
                </a:lnTo>
                <a:lnTo>
                  <a:pt x="38607" y="60833"/>
                </a:lnTo>
                <a:lnTo>
                  <a:pt x="38100" y="59436"/>
                </a:lnTo>
                <a:lnTo>
                  <a:pt x="36322" y="53848"/>
                </a:lnTo>
                <a:lnTo>
                  <a:pt x="35432" y="50926"/>
                </a:lnTo>
                <a:lnTo>
                  <a:pt x="34139" y="46862"/>
                </a:lnTo>
                <a:close/>
              </a:path>
              <a:path w="57785" h="75564">
                <a:moveTo>
                  <a:pt x="27050" y="0"/>
                </a:moveTo>
                <a:lnTo>
                  <a:pt x="23113" y="0"/>
                </a:lnTo>
                <a:lnTo>
                  <a:pt x="8127" y="635"/>
                </a:lnTo>
                <a:lnTo>
                  <a:pt x="7365" y="4317"/>
                </a:lnTo>
                <a:lnTo>
                  <a:pt x="8636" y="4317"/>
                </a:lnTo>
                <a:lnTo>
                  <a:pt x="9778" y="4444"/>
                </a:lnTo>
                <a:lnTo>
                  <a:pt x="14350" y="10160"/>
                </a:lnTo>
                <a:lnTo>
                  <a:pt x="14097" y="11175"/>
                </a:lnTo>
                <a:lnTo>
                  <a:pt x="13969" y="12318"/>
                </a:lnTo>
                <a:lnTo>
                  <a:pt x="13588" y="13842"/>
                </a:lnTo>
                <a:lnTo>
                  <a:pt x="13207" y="15748"/>
                </a:lnTo>
                <a:lnTo>
                  <a:pt x="0" y="74167"/>
                </a:lnTo>
                <a:lnTo>
                  <a:pt x="10540" y="74167"/>
                </a:lnTo>
                <a:lnTo>
                  <a:pt x="16510" y="46862"/>
                </a:lnTo>
                <a:lnTo>
                  <a:pt x="34139" y="46862"/>
                </a:lnTo>
                <a:lnTo>
                  <a:pt x="32765" y="42544"/>
                </a:lnTo>
                <a:lnTo>
                  <a:pt x="33101" y="42290"/>
                </a:lnTo>
                <a:lnTo>
                  <a:pt x="17399" y="42290"/>
                </a:lnTo>
                <a:lnTo>
                  <a:pt x="27050" y="0"/>
                </a:lnTo>
                <a:close/>
              </a:path>
              <a:path w="57785" h="75564">
                <a:moveTo>
                  <a:pt x="52450" y="61594"/>
                </a:moveTo>
                <a:lnTo>
                  <a:pt x="51307" y="62737"/>
                </a:lnTo>
                <a:lnTo>
                  <a:pt x="50418" y="63880"/>
                </a:lnTo>
                <a:lnTo>
                  <a:pt x="48640" y="65404"/>
                </a:lnTo>
                <a:lnTo>
                  <a:pt x="46609" y="67055"/>
                </a:lnTo>
                <a:lnTo>
                  <a:pt x="45974" y="67310"/>
                </a:lnTo>
                <a:lnTo>
                  <a:pt x="45465" y="67563"/>
                </a:lnTo>
                <a:lnTo>
                  <a:pt x="44830" y="67690"/>
                </a:lnTo>
                <a:lnTo>
                  <a:pt x="44323" y="67817"/>
                </a:lnTo>
                <a:lnTo>
                  <a:pt x="53339" y="67817"/>
                </a:lnTo>
                <a:lnTo>
                  <a:pt x="54355" y="66801"/>
                </a:lnTo>
                <a:lnTo>
                  <a:pt x="56134" y="65150"/>
                </a:lnTo>
                <a:lnTo>
                  <a:pt x="52450" y="61594"/>
                </a:lnTo>
                <a:close/>
              </a:path>
              <a:path w="57785" h="75564">
                <a:moveTo>
                  <a:pt x="56387" y="19812"/>
                </a:moveTo>
                <a:lnTo>
                  <a:pt x="36829" y="19812"/>
                </a:lnTo>
                <a:lnTo>
                  <a:pt x="36067" y="23240"/>
                </a:lnTo>
                <a:lnTo>
                  <a:pt x="37591" y="23494"/>
                </a:lnTo>
                <a:lnTo>
                  <a:pt x="38735" y="23875"/>
                </a:lnTo>
                <a:lnTo>
                  <a:pt x="39242" y="24384"/>
                </a:lnTo>
                <a:lnTo>
                  <a:pt x="39877" y="24891"/>
                </a:lnTo>
                <a:lnTo>
                  <a:pt x="40131" y="25653"/>
                </a:lnTo>
                <a:lnTo>
                  <a:pt x="40131" y="27177"/>
                </a:lnTo>
                <a:lnTo>
                  <a:pt x="39877" y="28066"/>
                </a:lnTo>
                <a:lnTo>
                  <a:pt x="39115" y="29083"/>
                </a:lnTo>
                <a:lnTo>
                  <a:pt x="38480" y="30225"/>
                </a:lnTo>
                <a:lnTo>
                  <a:pt x="37591" y="31241"/>
                </a:lnTo>
                <a:lnTo>
                  <a:pt x="36575" y="32512"/>
                </a:lnTo>
                <a:lnTo>
                  <a:pt x="35432" y="33654"/>
                </a:lnTo>
                <a:lnTo>
                  <a:pt x="20319" y="42290"/>
                </a:lnTo>
                <a:lnTo>
                  <a:pt x="33101" y="42290"/>
                </a:lnTo>
                <a:lnTo>
                  <a:pt x="36956" y="39369"/>
                </a:lnTo>
                <a:lnTo>
                  <a:pt x="38862" y="37973"/>
                </a:lnTo>
                <a:lnTo>
                  <a:pt x="46989" y="31876"/>
                </a:lnTo>
                <a:lnTo>
                  <a:pt x="49022" y="30225"/>
                </a:lnTo>
                <a:lnTo>
                  <a:pt x="51180" y="28575"/>
                </a:lnTo>
                <a:lnTo>
                  <a:pt x="55372" y="25146"/>
                </a:lnTo>
                <a:lnTo>
                  <a:pt x="57657" y="23113"/>
                </a:lnTo>
                <a:lnTo>
                  <a:pt x="56387" y="1981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194047" y="3342385"/>
            <a:ext cx="57785" cy="75565"/>
          </a:xfrm>
          <a:custGeom>
            <a:avLst/>
            <a:gdLst/>
            <a:ahLst/>
            <a:cxnLst/>
            <a:rect l="l" t="t" r="r" b="b"/>
            <a:pathLst>
              <a:path w="57785" h="75564">
                <a:moveTo>
                  <a:pt x="23113" y="0"/>
                </a:moveTo>
                <a:lnTo>
                  <a:pt x="27050" y="0"/>
                </a:lnTo>
                <a:lnTo>
                  <a:pt x="17399" y="42290"/>
                </a:lnTo>
                <a:lnTo>
                  <a:pt x="18923" y="42290"/>
                </a:lnTo>
                <a:lnTo>
                  <a:pt x="20319" y="42290"/>
                </a:lnTo>
                <a:lnTo>
                  <a:pt x="21843" y="41910"/>
                </a:lnTo>
                <a:lnTo>
                  <a:pt x="37591" y="31241"/>
                </a:lnTo>
                <a:lnTo>
                  <a:pt x="38480" y="30225"/>
                </a:lnTo>
                <a:lnTo>
                  <a:pt x="39115" y="29083"/>
                </a:lnTo>
                <a:lnTo>
                  <a:pt x="39877" y="28066"/>
                </a:lnTo>
                <a:lnTo>
                  <a:pt x="40131" y="27177"/>
                </a:lnTo>
                <a:lnTo>
                  <a:pt x="40131" y="26415"/>
                </a:lnTo>
                <a:lnTo>
                  <a:pt x="40131" y="25653"/>
                </a:lnTo>
                <a:lnTo>
                  <a:pt x="39877" y="24891"/>
                </a:lnTo>
                <a:lnTo>
                  <a:pt x="39242" y="24384"/>
                </a:lnTo>
                <a:lnTo>
                  <a:pt x="38735" y="23875"/>
                </a:lnTo>
                <a:lnTo>
                  <a:pt x="37591" y="23494"/>
                </a:lnTo>
                <a:lnTo>
                  <a:pt x="36067" y="23240"/>
                </a:lnTo>
                <a:lnTo>
                  <a:pt x="36829" y="19812"/>
                </a:lnTo>
                <a:lnTo>
                  <a:pt x="56387" y="19812"/>
                </a:lnTo>
                <a:lnTo>
                  <a:pt x="57657" y="23113"/>
                </a:lnTo>
                <a:lnTo>
                  <a:pt x="55372" y="25146"/>
                </a:lnTo>
                <a:lnTo>
                  <a:pt x="53212" y="26924"/>
                </a:lnTo>
                <a:lnTo>
                  <a:pt x="51180" y="28575"/>
                </a:lnTo>
                <a:lnTo>
                  <a:pt x="49022" y="30225"/>
                </a:lnTo>
                <a:lnTo>
                  <a:pt x="46989" y="31876"/>
                </a:lnTo>
                <a:lnTo>
                  <a:pt x="44957" y="33400"/>
                </a:lnTo>
                <a:lnTo>
                  <a:pt x="42925" y="34925"/>
                </a:lnTo>
                <a:lnTo>
                  <a:pt x="40893" y="36449"/>
                </a:lnTo>
                <a:lnTo>
                  <a:pt x="38862" y="37973"/>
                </a:lnTo>
                <a:lnTo>
                  <a:pt x="36956" y="39369"/>
                </a:lnTo>
                <a:lnTo>
                  <a:pt x="34798" y="41021"/>
                </a:lnTo>
                <a:lnTo>
                  <a:pt x="32765" y="42544"/>
                </a:lnTo>
                <a:lnTo>
                  <a:pt x="33654" y="45338"/>
                </a:lnTo>
                <a:lnTo>
                  <a:pt x="34543" y="48133"/>
                </a:lnTo>
                <a:lnTo>
                  <a:pt x="35432" y="50926"/>
                </a:lnTo>
                <a:lnTo>
                  <a:pt x="36322" y="53848"/>
                </a:lnTo>
                <a:lnTo>
                  <a:pt x="37211" y="56641"/>
                </a:lnTo>
                <a:lnTo>
                  <a:pt x="38100" y="59436"/>
                </a:lnTo>
                <a:lnTo>
                  <a:pt x="38607" y="60833"/>
                </a:lnTo>
                <a:lnTo>
                  <a:pt x="38988" y="62102"/>
                </a:lnTo>
                <a:lnTo>
                  <a:pt x="39369" y="63246"/>
                </a:lnTo>
                <a:lnTo>
                  <a:pt x="39750" y="64262"/>
                </a:lnTo>
                <a:lnTo>
                  <a:pt x="40131" y="65150"/>
                </a:lnTo>
                <a:lnTo>
                  <a:pt x="40639" y="65786"/>
                </a:lnTo>
                <a:lnTo>
                  <a:pt x="41021" y="66548"/>
                </a:lnTo>
                <a:lnTo>
                  <a:pt x="41528" y="67055"/>
                </a:lnTo>
                <a:lnTo>
                  <a:pt x="42037" y="67310"/>
                </a:lnTo>
                <a:lnTo>
                  <a:pt x="42544" y="67690"/>
                </a:lnTo>
                <a:lnTo>
                  <a:pt x="43052" y="67817"/>
                </a:lnTo>
                <a:lnTo>
                  <a:pt x="43814" y="67817"/>
                </a:lnTo>
                <a:lnTo>
                  <a:pt x="44323" y="67817"/>
                </a:lnTo>
                <a:lnTo>
                  <a:pt x="44830" y="67690"/>
                </a:lnTo>
                <a:lnTo>
                  <a:pt x="45465" y="67563"/>
                </a:lnTo>
                <a:lnTo>
                  <a:pt x="45974" y="67310"/>
                </a:lnTo>
                <a:lnTo>
                  <a:pt x="49529" y="64642"/>
                </a:lnTo>
                <a:lnTo>
                  <a:pt x="50418" y="63880"/>
                </a:lnTo>
                <a:lnTo>
                  <a:pt x="51307" y="62737"/>
                </a:lnTo>
                <a:lnTo>
                  <a:pt x="52450" y="61594"/>
                </a:lnTo>
                <a:lnTo>
                  <a:pt x="56134" y="65150"/>
                </a:lnTo>
                <a:lnTo>
                  <a:pt x="54355" y="66801"/>
                </a:lnTo>
                <a:lnTo>
                  <a:pt x="52831" y="68325"/>
                </a:lnTo>
                <a:lnTo>
                  <a:pt x="51307" y="69596"/>
                </a:lnTo>
                <a:lnTo>
                  <a:pt x="49911" y="70865"/>
                </a:lnTo>
                <a:lnTo>
                  <a:pt x="48513" y="71881"/>
                </a:lnTo>
                <a:lnTo>
                  <a:pt x="47243" y="72771"/>
                </a:lnTo>
                <a:lnTo>
                  <a:pt x="45847" y="73533"/>
                </a:lnTo>
                <a:lnTo>
                  <a:pt x="44576" y="74167"/>
                </a:lnTo>
                <a:lnTo>
                  <a:pt x="43306" y="74549"/>
                </a:lnTo>
                <a:lnTo>
                  <a:pt x="42163" y="74929"/>
                </a:lnTo>
                <a:lnTo>
                  <a:pt x="40893" y="75056"/>
                </a:lnTo>
                <a:lnTo>
                  <a:pt x="39624" y="75056"/>
                </a:lnTo>
                <a:lnTo>
                  <a:pt x="37337" y="75056"/>
                </a:lnTo>
                <a:lnTo>
                  <a:pt x="35432" y="74549"/>
                </a:lnTo>
                <a:lnTo>
                  <a:pt x="34036" y="73405"/>
                </a:lnTo>
                <a:lnTo>
                  <a:pt x="32638" y="72262"/>
                </a:lnTo>
                <a:lnTo>
                  <a:pt x="27050" y="57785"/>
                </a:lnTo>
                <a:lnTo>
                  <a:pt x="26035" y="54483"/>
                </a:lnTo>
                <a:lnTo>
                  <a:pt x="25018" y="50800"/>
                </a:lnTo>
                <a:lnTo>
                  <a:pt x="24764" y="49911"/>
                </a:lnTo>
                <a:lnTo>
                  <a:pt x="24511" y="49149"/>
                </a:lnTo>
                <a:lnTo>
                  <a:pt x="24256" y="48640"/>
                </a:lnTo>
                <a:lnTo>
                  <a:pt x="24002" y="48133"/>
                </a:lnTo>
                <a:lnTo>
                  <a:pt x="23749" y="47751"/>
                </a:lnTo>
                <a:lnTo>
                  <a:pt x="23367" y="47498"/>
                </a:lnTo>
                <a:lnTo>
                  <a:pt x="22987" y="47243"/>
                </a:lnTo>
                <a:lnTo>
                  <a:pt x="22605" y="46989"/>
                </a:lnTo>
                <a:lnTo>
                  <a:pt x="21971" y="46989"/>
                </a:lnTo>
                <a:lnTo>
                  <a:pt x="21462" y="46862"/>
                </a:lnTo>
                <a:lnTo>
                  <a:pt x="20827" y="46862"/>
                </a:lnTo>
                <a:lnTo>
                  <a:pt x="19938" y="46862"/>
                </a:lnTo>
                <a:lnTo>
                  <a:pt x="16510" y="46862"/>
                </a:lnTo>
                <a:lnTo>
                  <a:pt x="10540" y="74167"/>
                </a:lnTo>
                <a:lnTo>
                  <a:pt x="0" y="74167"/>
                </a:lnTo>
                <a:lnTo>
                  <a:pt x="13207" y="15748"/>
                </a:lnTo>
                <a:lnTo>
                  <a:pt x="13588" y="13842"/>
                </a:lnTo>
                <a:lnTo>
                  <a:pt x="13969" y="12318"/>
                </a:lnTo>
                <a:lnTo>
                  <a:pt x="14097" y="11175"/>
                </a:lnTo>
                <a:lnTo>
                  <a:pt x="14350" y="10160"/>
                </a:lnTo>
                <a:lnTo>
                  <a:pt x="14350" y="9143"/>
                </a:lnTo>
                <a:lnTo>
                  <a:pt x="14350" y="8254"/>
                </a:lnTo>
                <a:lnTo>
                  <a:pt x="14350" y="7619"/>
                </a:lnTo>
                <a:lnTo>
                  <a:pt x="14224" y="6985"/>
                </a:lnTo>
                <a:lnTo>
                  <a:pt x="10667" y="4572"/>
                </a:lnTo>
                <a:lnTo>
                  <a:pt x="9778" y="4444"/>
                </a:lnTo>
                <a:lnTo>
                  <a:pt x="8636" y="4317"/>
                </a:lnTo>
                <a:lnTo>
                  <a:pt x="7365" y="4317"/>
                </a:lnTo>
                <a:lnTo>
                  <a:pt x="8127" y="635"/>
                </a:lnTo>
                <a:lnTo>
                  <a:pt x="231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253484" y="3351212"/>
            <a:ext cx="81492" cy="51117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267072" y="3368802"/>
            <a:ext cx="62865" cy="32384"/>
          </a:xfrm>
          <a:custGeom>
            <a:avLst/>
            <a:gdLst/>
            <a:ahLst/>
            <a:cxnLst/>
            <a:rect l="l" t="t" r="r" b="b"/>
            <a:pathLst>
              <a:path w="62864" h="32385">
                <a:moveTo>
                  <a:pt x="62611" y="23622"/>
                </a:moveTo>
                <a:lnTo>
                  <a:pt x="0" y="23622"/>
                </a:lnTo>
                <a:lnTo>
                  <a:pt x="0" y="31876"/>
                </a:lnTo>
                <a:lnTo>
                  <a:pt x="62611" y="31876"/>
                </a:lnTo>
                <a:lnTo>
                  <a:pt x="62611" y="23622"/>
                </a:lnTo>
                <a:close/>
              </a:path>
              <a:path w="62864" h="32385">
                <a:moveTo>
                  <a:pt x="62611" y="0"/>
                </a:moveTo>
                <a:lnTo>
                  <a:pt x="0" y="0"/>
                </a:lnTo>
                <a:lnTo>
                  <a:pt x="0" y="8255"/>
                </a:lnTo>
                <a:lnTo>
                  <a:pt x="62611" y="8255"/>
                </a:lnTo>
                <a:lnTo>
                  <a:pt x="626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267072" y="3392423"/>
            <a:ext cx="62865" cy="8255"/>
          </a:xfrm>
          <a:custGeom>
            <a:avLst/>
            <a:gdLst/>
            <a:ahLst/>
            <a:cxnLst/>
            <a:rect l="l" t="t" r="r" b="b"/>
            <a:pathLst>
              <a:path w="62864" h="8254">
                <a:moveTo>
                  <a:pt x="0" y="0"/>
                </a:moveTo>
                <a:lnTo>
                  <a:pt x="62611" y="0"/>
                </a:lnTo>
                <a:lnTo>
                  <a:pt x="62611" y="8254"/>
                </a:lnTo>
                <a:lnTo>
                  <a:pt x="0" y="825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267072" y="3368802"/>
            <a:ext cx="62865" cy="8255"/>
          </a:xfrm>
          <a:custGeom>
            <a:avLst/>
            <a:gdLst/>
            <a:ahLst/>
            <a:cxnLst/>
            <a:rect l="l" t="t" r="r" b="b"/>
            <a:pathLst>
              <a:path w="62864" h="8254">
                <a:moveTo>
                  <a:pt x="0" y="0"/>
                </a:moveTo>
                <a:lnTo>
                  <a:pt x="62611" y="0"/>
                </a:lnTo>
                <a:lnTo>
                  <a:pt x="62611" y="8255"/>
                </a:lnTo>
                <a:lnTo>
                  <a:pt x="0" y="825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334255" y="3328415"/>
            <a:ext cx="66294" cy="8915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348607" y="3346577"/>
            <a:ext cx="46355" cy="70485"/>
          </a:xfrm>
          <a:custGeom>
            <a:avLst/>
            <a:gdLst/>
            <a:ahLst/>
            <a:cxnLst/>
            <a:rect l="l" t="t" r="r" b="b"/>
            <a:pathLst>
              <a:path w="46354" h="70485">
                <a:moveTo>
                  <a:pt x="46100" y="65150"/>
                </a:moveTo>
                <a:lnTo>
                  <a:pt x="3047" y="65150"/>
                </a:lnTo>
                <a:lnTo>
                  <a:pt x="3047" y="69976"/>
                </a:lnTo>
                <a:lnTo>
                  <a:pt x="46100" y="69976"/>
                </a:lnTo>
                <a:lnTo>
                  <a:pt x="46100" y="65150"/>
                </a:lnTo>
                <a:close/>
              </a:path>
              <a:path w="46354" h="70485">
                <a:moveTo>
                  <a:pt x="29844" y="12826"/>
                </a:moveTo>
                <a:lnTo>
                  <a:pt x="17144" y="12826"/>
                </a:lnTo>
                <a:lnTo>
                  <a:pt x="17906" y="13081"/>
                </a:lnTo>
                <a:lnTo>
                  <a:pt x="18541" y="13588"/>
                </a:lnTo>
                <a:lnTo>
                  <a:pt x="19050" y="14224"/>
                </a:lnTo>
                <a:lnTo>
                  <a:pt x="19303" y="15239"/>
                </a:lnTo>
                <a:lnTo>
                  <a:pt x="19303" y="56769"/>
                </a:lnTo>
                <a:lnTo>
                  <a:pt x="18922" y="59562"/>
                </a:lnTo>
                <a:lnTo>
                  <a:pt x="18795" y="60198"/>
                </a:lnTo>
                <a:lnTo>
                  <a:pt x="18541" y="60833"/>
                </a:lnTo>
                <a:lnTo>
                  <a:pt x="18414" y="61340"/>
                </a:lnTo>
                <a:lnTo>
                  <a:pt x="18033" y="61849"/>
                </a:lnTo>
                <a:lnTo>
                  <a:pt x="17779" y="62230"/>
                </a:lnTo>
                <a:lnTo>
                  <a:pt x="17398" y="62611"/>
                </a:lnTo>
                <a:lnTo>
                  <a:pt x="16890" y="62992"/>
                </a:lnTo>
                <a:lnTo>
                  <a:pt x="16382" y="63246"/>
                </a:lnTo>
                <a:lnTo>
                  <a:pt x="16001" y="63626"/>
                </a:lnTo>
                <a:lnTo>
                  <a:pt x="15366" y="63881"/>
                </a:lnTo>
                <a:lnTo>
                  <a:pt x="14731" y="64008"/>
                </a:lnTo>
                <a:lnTo>
                  <a:pt x="14096" y="64262"/>
                </a:lnTo>
                <a:lnTo>
                  <a:pt x="13334" y="64388"/>
                </a:lnTo>
                <a:lnTo>
                  <a:pt x="12191" y="64515"/>
                </a:lnTo>
                <a:lnTo>
                  <a:pt x="11175" y="64770"/>
                </a:lnTo>
                <a:lnTo>
                  <a:pt x="9905" y="64897"/>
                </a:lnTo>
                <a:lnTo>
                  <a:pt x="8381" y="64897"/>
                </a:lnTo>
                <a:lnTo>
                  <a:pt x="6984" y="65024"/>
                </a:lnTo>
                <a:lnTo>
                  <a:pt x="5079" y="65150"/>
                </a:lnTo>
                <a:lnTo>
                  <a:pt x="42037" y="65150"/>
                </a:lnTo>
                <a:lnTo>
                  <a:pt x="37464" y="64770"/>
                </a:lnTo>
                <a:lnTo>
                  <a:pt x="35178" y="64515"/>
                </a:lnTo>
                <a:lnTo>
                  <a:pt x="34289" y="64262"/>
                </a:lnTo>
                <a:lnTo>
                  <a:pt x="33527" y="64008"/>
                </a:lnTo>
                <a:lnTo>
                  <a:pt x="32257" y="63500"/>
                </a:lnTo>
                <a:lnTo>
                  <a:pt x="31876" y="62992"/>
                </a:lnTo>
                <a:lnTo>
                  <a:pt x="31495" y="62737"/>
                </a:lnTo>
                <a:lnTo>
                  <a:pt x="29844" y="58547"/>
                </a:lnTo>
                <a:lnTo>
                  <a:pt x="29844" y="12826"/>
                </a:lnTo>
                <a:close/>
              </a:path>
              <a:path w="46354" h="70485">
                <a:moveTo>
                  <a:pt x="30098" y="0"/>
                </a:moveTo>
                <a:lnTo>
                  <a:pt x="26796" y="0"/>
                </a:lnTo>
                <a:lnTo>
                  <a:pt x="22225" y="2412"/>
                </a:lnTo>
                <a:lnTo>
                  <a:pt x="8889" y="9651"/>
                </a:lnTo>
                <a:lnTo>
                  <a:pt x="4444" y="12192"/>
                </a:lnTo>
                <a:lnTo>
                  <a:pt x="0" y="14605"/>
                </a:lnTo>
                <a:lnTo>
                  <a:pt x="507" y="15494"/>
                </a:lnTo>
                <a:lnTo>
                  <a:pt x="888" y="16383"/>
                </a:lnTo>
                <a:lnTo>
                  <a:pt x="1269" y="17145"/>
                </a:lnTo>
                <a:lnTo>
                  <a:pt x="1650" y="18034"/>
                </a:lnTo>
                <a:lnTo>
                  <a:pt x="2031" y="18796"/>
                </a:lnTo>
                <a:lnTo>
                  <a:pt x="2539" y="19685"/>
                </a:lnTo>
                <a:lnTo>
                  <a:pt x="8889" y="15621"/>
                </a:lnTo>
                <a:lnTo>
                  <a:pt x="11175" y="14477"/>
                </a:lnTo>
                <a:lnTo>
                  <a:pt x="13334" y="13335"/>
                </a:lnTo>
                <a:lnTo>
                  <a:pt x="14985" y="12826"/>
                </a:lnTo>
                <a:lnTo>
                  <a:pt x="29844" y="12826"/>
                </a:lnTo>
                <a:lnTo>
                  <a:pt x="29971" y="1905"/>
                </a:lnTo>
                <a:lnTo>
                  <a:pt x="3009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4348607" y="3346577"/>
            <a:ext cx="46355" cy="70485"/>
          </a:xfrm>
          <a:custGeom>
            <a:avLst/>
            <a:gdLst/>
            <a:ahLst/>
            <a:cxnLst/>
            <a:rect l="l" t="t" r="r" b="b"/>
            <a:pathLst>
              <a:path w="46354" h="70485">
                <a:moveTo>
                  <a:pt x="26796" y="0"/>
                </a:moveTo>
                <a:lnTo>
                  <a:pt x="30098" y="0"/>
                </a:lnTo>
                <a:lnTo>
                  <a:pt x="29971" y="1905"/>
                </a:lnTo>
                <a:lnTo>
                  <a:pt x="29971" y="3683"/>
                </a:lnTo>
                <a:lnTo>
                  <a:pt x="29844" y="5334"/>
                </a:lnTo>
                <a:lnTo>
                  <a:pt x="29844" y="6858"/>
                </a:lnTo>
                <a:lnTo>
                  <a:pt x="29844" y="8382"/>
                </a:lnTo>
                <a:lnTo>
                  <a:pt x="29844" y="58547"/>
                </a:lnTo>
                <a:lnTo>
                  <a:pt x="29971" y="59309"/>
                </a:lnTo>
                <a:lnTo>
                  <a:pt x="31876" y="62992"/>
                </a:lnTo>
                <a:lnTo>
                  <a:pt x="32257" y="63500"/>
                </a:lnTo>
                <a:lnTo>
                  <a:pt x="32892" y="63753"/>
                </a:lnTo>
                <a:lnTo>
                  <a:pt x="33527" y="64008"/>
                </a:lnTo>
                <a:lnTo>
                  <a:pt x="34289" y="64262"/>
                </a:lnTo>
                <a:lnTo>
                  <a:pt x="42037" y="65150"/>
                </a:lnTo>
                <a:lnTo>
                  <a:pt x="43814" y="65150"/>
                </a:lnTo>
                <a:lnTo>
                  <a:pt x="46100" y="65150"/>
                </a:lnTo>
                <a:lnTo>
                  <a:pt x="46100" y="69976"/>
                </a:lnTo>
                <a:lnTo>
                  <a:pt x="3047" y="69976"/>
                </a:lnTo>
                <a:lnTo>
                  <a:pt x="3047" y="65150"/>
                </a:lnTo>
                <a:lnTo>
                  <a:pt x="5079" y="65150"/>
                </a:lnTo>
                <a:lnTo>
                  <a:pt x="6984" y="65024"/>
                </a:lnTo>
                <a:lnTo>
                  <a:pt x="8381" y="64897"/>
                </a:lnTo>
                <a:lnTo>
                  <a:pt x="9905" y="64897"/>
                </a:lnTo>
                <a:lnTo>
                  <a:pt x="11175" y="64770"/>
                </a:lnTo>
                <a:lnTo>
                  <a:pt x="12191" y="64515"/>
                </a:lnTo>
                <a:lnTo>
                  <a:pt x="13334" y="64388"/>
                </a:lnTo>
                <a:lnTo>
                  <a:pt x="14096" y="64262"/>
                </a:lnTo>
                <a:lnTo>
                  <a:pt x="14731" y="64008"/>
                </a:lnTo>
                <a:lnTo>
                  <a:pt x="15366" y="63881"/>
                </a:lnTo>
                <a:lnTo>
                  <a:pt x="16001" y="63626"/>
                </a:lnTo>
                <a:lnTo>
                  <a:pt x="16382" y="63246"/>
                </a:lnTo>
                <a:lnTo>
                  <a:pt x="16890" y="62992"/>
                </a:lnTo>
                <a:lnTo>
                  <a:pt x="17398" y="62611"/>
                </a:lnTo>
                <a:lnTo>
                  <a:pt x="17779" y="62230"/>
                </a:lnTo>
                <a:lnTo>
                  <a:pt x="18033" y="61849"/>
                </a:lnTo>
                <a:lnTo>
                  <a:pt x="18414" y="61340"/>
                </a:lnTo>
                <a:lnTo>
                  <a:pt x="18541" y="60833"/>
                </a:lnTo>
                <a:lnTo>
                  <a:pt x="18795" y="60198"/>
                </a:lnTo>
                <a:lnTo>
                  <a:pt x="18922" y="59562"/>
                </a:lnTo>
                <a:lnTo>
                  <a:pt x="19050" y="58674"/>
                </a:lnTo>
                <a:lnTo>
                  <a:pt x="19176" y="57785"/>
                </a:lnTo>
                <a:lnTo>
                  <a:pt x="19303" y="56769"/>
                </a:lnTo>
                <a:lnTo>
                  <a:pt x="19303" y="55625"/>
                </a:lnTo>
                <a:lnTo>
                  <a:pt x="19303" y="16637"/>
                </a:lnTo>
                <a:lnTo>
                  <a:pt x="19303" y="15239"/>
                </a:lnTo>
                <a:lnTo>
                  <a:pt x="19050" y="14224"/>
                </a:lnTo>
                <a:lnTo>
                  <a:pt x="18541" y="13588"/>
                </a:lnTo>
                <a:lnTo>
                  <a:pt x="17906" y="13081"/>
                </a:lnTo>
                <a:lnTo>
                  <a:pt x="17144" y="12826"/>
                </a:lnTo>
                <a:lnTo>
                  <a:pt x="16128" y="12826"/>
                </a:lnTo>
                <a:lnTo>
                  <a:pt x="14985" y="12826"/>
                </a:lnTo>
                <a:lnTo>
                  <a:pt x="13334" y="13335"/>
                </a:lnTo>
                <a:lnTo>
                  <a:pt x="11175" y="14477"/>
                </a:lnTo>
                <a:lnTo>
                  <a:pt x="8889" y="15621"/>
                </a:lnTo>
                <a:lnTo>
                  <a:pt x="6095" y="17399"/>
                </a:lnTo>
                <a:lnTo>
                  <a:pt x="2539" y="19685"/>
                </a:lnTo>
                <a:lnTo>
                  <a:pt x="2031" y="18796"/>
                </a:lnTo>
                <a:lnTo>
                  <a:pt x="1650" y="18034"/>
                </a:lnTo>
                <a:lnTo>
                  <a:pt x="1269" y="17145"/>
                </a:lnTo>
                <a:lnTo>
                  <a:pt x="888" y="16383"/>
                </a:lnTo>
                <a:lnTo>
                  <a:pt x="507" y="15494"/>
                </a:lnTo>
                <a:lnTo>
                  <a:pt x="0" y="14605"/>
                </a:lnTo>
                <a:lnTo>
                  <a:pt x="4444" y="12192"/>
                </a:lnTo>
                <a:lnTo>
                  <a:pt x="8889" y="9651"/>
                </a:lnTo>
                <a:lnTo>
                  <a:pt x="13334" y="7238"/>
                </a:lnTo>
                <a:lnTo>
                  <a:pt x="17779" y="4825"/>
                </a:lnTo>
                <a:lnTo>
                  <a:pt x="22225" y="2412"/>
                </a:lnTo>
                <a:lnTo>
                  <a:pt x="2679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4183379" y="3246120"/>
            <a:ext cx="102870" cy="66294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197096" y="3264153"/>
            <a:ext cx="85090" cy="46355"/>
          </a:xfrm>
          <a:custGeom>
            <a:avLst/>
            <a:gdLst/>
            <a:ahLst/>
            <a:cxnLst/>
            <a:rect l="l" t="t" r="r" b="b"/>
            <a:pathLst>
              <a:path w="85089" h="46354">
                <a:moveTo>
                  <a:pt x="25526" y="0"/>
                </a:moveTo>
                <a:lnTo>
                  <a:pt x="14096" y="0"/>
                </a:lnTo>
                <a:lnTo>
                  <a:pt x="8889" y="2286"/>
                </a:lnTo>
                <a:lnTo>
                  <a:pt x="1777" y="11430"/>
                </a:lnTo>
                <a:lnTo>
                  <a:pt x="0" y="17018"/>
                </a:lnTo>
                <a:lnTo>
                  <a:pt x="0" y="29972"/>
                </a:lnTo>
                <a:lnTo>
                  <a:pt x="1777" y="35179"/>
                </a:lnTo>
                <a:lnTo>
                  <a:pt x="8889" y="43815"/>
                </a:lnTo>
                <a:lnTo>
                  <a:pt x="14096" y="45847"/>
                </a:lnTo>
                <a:lnTo>
                  <a:pt x="26162" y="45847"/>
                </a:lnTo>
                <a:lnTo>
                  <a:pt x="30606" y="44450"/>
                </a:lnTo>
                <a:lnTo>
                  <a:pt x="37666" y="38608"/>
                </a:lnTo>
                <a:lnTo>
                  <a:pt x="16001" y="38608"/>
                </a:lnTo>
                <a:lnTo>
                  <a:pt x="12700" y="37211"/>
                </a:lnTo>
                <a:lnTo>
                  <a:pt x="10413" y="34290"/>
                </a:lnTo>
                <a:lnTo>
                  <a:pt x="8127" y="31496"/>
                </a:lnTo>
                <a:lnTo>
                  <a:pt x="7112" y="27940"/>
                </a:lnTo>
                <a:lnTo>
                  <a:pt x="7112" y="18287"/>
                </a:lnTo>
                <a:lnTo>
                  <a:pt x="8381" y="13970"/>
                </a:lnTo>
                <a:lnTo>
                  <a:pt x="11107" y="10413"/>
                </a:lnTo>
                <a:lnTo>
                  <a:pt x="13334" y="7366"/>
                </a:lnTo>
                <a:lnTo>
                  <a:pt x="16637" y="5587"/>
                </a:lnTo>
                <a:lnTo>
                  <a:pt x="34652" y="5587"/>
                </a:lnTo>
                <a:lnTo>
                  <a:pt x="32765" y="4063"/>
                </a:lnTo>
                <a:lnTo>
                  <a:pt x="29463" y="1270"/>
                </a:lnTo>
                <a:lnTo>
                  <a:pt x="25526" y="0"/>
                </a:lnTo>
                <a:close/>
              </a:path>
              <a:path w="85089" h="46354">
                <a:moveTo>
                  <a:pt x="48260" y="31242"/>
                </a:moveTo>
                <a:lnTo>
                  <a:pt x="42417" y="31242"/>
                </a:lnTo>
                <a:lnTo>
                  <a:pt x="44830" y="35433"/>
                </a:lnTo>
                <a:lnTo>
                  <a:pt x="47751" y="38988"/>
                </a:lnTo>
                <a:lnTo>
                  <a:pt x="54609" y="44576"/>
                </a:lnTo>
                <a:lnTo>
                  <a:pt x="58927" y="45847"/>
                </a:lnTo>
                <a:lnTo>
                  <a:pt x="70230" y="45847"/>
                </a:lnTo>
                <a:lnTo>
                  <a:pt x="75183" y="43687"/>
                </a:lnTo>
                <a:lnTo>
                  <a:pt x="78025" y="40259"/>
                </a:lnTo>
                <a:lnTo>
                  <a:pt x="59436" y="40259"/>
                </a:lnTo>
                <a:lnTo>
                  <a:pt x="55879" y="38988"/>
                </a:lnTo>
                <a:lnTo>
                  <a:pt x="53212" y="36703"/>
                </a:lnTo>
                <a:lnTo>
                  <a:pt x="50545" y="34290"/>
                </a:lnTo>
                <a:lnTo>
                  <a:pt x="48260" y="31242"/>
                </a:lnTo>
                <a:close/>
              </a:path>
              <a:path w="85089" h="46354">
                <a:moveTo>
                  <a:pt x="79694" y="7366"/>
                </a:moveTo>
                <a:lnTo>
                  <a:pt x="68199" y="7366"/>
                </a:lnTo>
                <a:lnTo>
                  <a:pt x="71500" y="8890"/>
                </a:lnTo>
                <a:lnTo>
                  <a:pt x="74215" y="12192"/>
                </a:lnTo>
                <a:lnTo>
                  <a:pt x="76326" y="14859"/>
                </a:lnTo>
                <a:lnTo>
                  <a:pt x="77469" y="18923"/>
                </a:lnTo>
                <a:lnTo>
                  <a:pt x="77469" y="28956"/>
                </a:lnTo>
                <a:lnTo>
                  <a:pt x="76200" y="32893"/>
                </a:lnTo>
                <a:lnTo>
                  <a:pt x="71119" y="38735"/>
                </a:lnTo>
                <a:lnTo>
                  <a:pt x="67817" y="40259"/>
                </a:lnTo>
                <a:lnTo>
                  <a:pt x="78025" y="40259"/>
                </a:lnTo>
                <a:lnTo>
                  <a:pt x="78866" y="39243"/>
                </a:lnTo>
                <a:lnTo>
                  <a:pt x="82676" y="34925"/>
                </a:lnTo>
                <a:lnTo>
                  <a:pt x="84581" y="29591"/>
                </a:lnTo>
                <a:lnTo>
                  <a:pt x="84581" y="16129"/>
                </a:lnTo>
                <a:lnTo>
                  <a:pt x="82676" y="10541"/>
                </a:lnTo>
                <a:lnTo>
                  <a:pt x="79694" y="7366"/>
                </a:lnTo>
                <a:close/>
              </a:path>
              <a:path w="85089" h="46354">
                <a:moveTo>
                  <a:pt x="34652" y="5587"/>
                </a:moveTo>
                <a:lnTo>
                  <a:pt x="24511" y="5587"/>
                </a:lnTo>
                <a:lnTo>
                  <a:pt x="27812" y="6985"/>
                </a:lnTo>
                <a:lnTo>
                  <a:pt x="30606" y="9525"/>
                </a:lnTo>
                <a:lnTo>
                  <a:pt x="33527" y="12065"/>
                </a:lnTo>
                <a:lnTo>
                  <a:pt x="36067" y="15748"/>
                </a:lnTo>
                <a:lnTo>
                  <a:pt x="38480" y="20447"/>
                </a:lnTo>
                <a:lnTo>
                  <a:pt x="37083" y="24765"/>
                </a:lnTo>
                <a:lnTo>
                  <a:pt x="34798" y="28829"/>
                </a:lnTo>
                <a:lnTo>
                  <a:pt x="28066" y="36575"/>
                </a:lnTo>
                <a:lnTo>
                  <a:pt x="24383" y="38608"/>
                </a:lnTo>
                <a:lnTo>
                  <a:pt x="37666" y="38608"/>
                </a:lnTo>
                <a:lnTo>
                  <a:pt x="37973" y="38354"/>
                </a:lnTo>
                <a:lnTo>
                  <a:pt x="40639" y="34925"/>
                </a:lnTo>
                <a:lnTo>
                  <a:pt x="42417" y="31242"/>
                </a:lnTo>
                <a:lnTo>
                  <a:pt x="48260" y="31242"/>
                </a:lnTo>
                <a:lnTo>
                  <a:pt x="47878" y="30734"/>
                </a:lnTo>
                <a:lnTo>
                  <a:pt x="45338" y="26035"/>
                </a:lnTo>
                <a:lnTo>
                  <a:pt x="48132" y="20066"/>
                </a:lnTo>
                <a:lnTo>
                  <a:pt x="50926" y="15494"/>
                </a:lnTo>
                <a:lnTo>
                  <a:pt x="51249" y="15112"/>
                </a:lnTo>
                <a:lnTo>
                  <a:pt x="41528" y="15112"/>
                </a:lnTo>
                <a:lnTo>
                  <a:pt x="38988" y="10413"/>
                </a:lnTo>
                <a:lnTo>
                  <a:pt x="36067" y="6731"/>
                </a:lnTo>
                <a:lnTo>
                  <a:pt x="34652" y="5587"/>
                </a:lnTo>
                <a:close/>
              </a:path>
              <a:path w="85089" h="46354">
                <a:moveTo>
                  <a:pt x="69595" y="0"/>
                </a:moveTo>
                <a:lnTo>
                  <a:pt x="58165" y="0"/>
                </a:lnTo>
                <a:lnTo>
                  <a:pt x="53720" y="1524"/>
                </a:lnTo>
                <a:lnTo>
                  <a:pt x="49911" y="4572"/>
                </a:lnTo>
                <a:lnTo>
                  <a:pt x="46100" y="7493"/>
                </a:lnTo>
                <a:lnTo>
                  <a:pt x="43306" y="11049"/>
                </a:lnTo>
                <a:lnTo>
                  <a:pt x="41528" y="15112"/>
                </a:lnTo>
                <a:lnTo>
                  <a:pt x="51249" y="15112"/>
                </a:lnTo>
                <a:lnTo>
                  <a:pt x="53832" y="12065"/>
                </a:lnTo>
                <a:lnTo>
                  <a:pt x="56514" y="9017"/>
                </a:lnTo>
                <a:lnTo>
                  <a:pt x="59816" y="7366"/>
                </a:lnTo>
                <a:lnTo>
                  <a:pt x="79694" y="7366"/>
                </a:lnTo>
                <a:lnTo>
                  <a:pt x="78739" y="6350"/>
                </a:lnTo>
                <a:lnTo>
                  <a:pt x="74675" y="2159"/>
                </a:lnTo>
                <a:lnTo>
                  <a:pt x="6959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4242434" y="3271520"/>
            <a:ext cx="32384" cy="33020"/>
          </a:xfrm>
          <a:custGeom>
            <a:avLst/>
            <a:gdLst/>
            <a:ahLst/>
            <a:cxnLst/>
            <a:rect l="l" t="t" r="r" b="b"/>
            <a:pathLst>
              <a:path w="32385" h="33020">
                <a:moveTo>
                  <a:pt x="18541" y="0"/>
                </a:moveTo>
                <a:lnTo>
                  <a:pt x="14477" y="0"/>
                </a:lnTo>
                <a:lnTo>
                  <a:pt x="11175" y="1650"/>
                </a:lnTo>
                <a:lnTo>
                  <a:pt x="8381" y="4825"/>
                </a:lnTo>
                <a:lnTo>
                  <a:pt x="5587" y="8127"/>
                </a:lnTo>
                <a:lnTo>
                  <a:pt x="2793" y="12700"/>
                </a:lnTo>
                <a:lnTo>
                  <a:pt x="0" y="18668"/>
                </a:lnTo>
                <a:lnTo>
                  <a:pt x="2539" y="23367"/>
                </a:lnTo>
                <a:lnTo>
                  <a:pt x="5206" y="26924"/>
                </a:lnTo>
                <a:lnTo>
                  <a:pt x="7874" y="29337"/>
                </a:lnTo>
                <a:lnTo>
                  <a:pt x="10540" y="31622"/>
                </a:lnTo>
                <a:lnTo>
                  <a:pt x="14097" y="32892"/>
                </a:lnTo>
                <a:lnTo>
                  <a:pt x="18541" y="32892"/>
                </a:lnTo>
                <a:lnTo>
                  <a:pt x="22478" y="32892"/>
                </a:lnTo>
                <a:lnTo>
                  <a:pt x="25780" y="31368"/>
                </a:lnTo>
                <a:lnTo>
                  <a:pt x="28320" y="28447"/>
                </a:lnTo>
                <a:lnTo>
                  <a:pt x="30861" y="25526"/>
                </a:lnTo>
                <a:lnTo>
                  <a:pt x="32130" y="21589"/>
                </a:lnTo>
                <a:lnTo>
                  <a:pt x="32130" y="16382"/>
                </a:lnTo>
                <a:lnTo>
                  <a:pt x="32130" y="11556"/>
                </a:lnTo>
                <a:lnTo>
                  <a:pt x="30987" y="7492"/>
                </a:lnTo>
                <a:lnTo>
                  <a:pt x="28575" y="4444"/>
                </a:lnTo>
                <a:lnTo>
                  <a:pt x="26162" y="1524"/>
                </a:lnTo>
                <a:lnTo>
                  <a:pt x="22860" y="0"/>
                </a:lnTo>
                <a:lnTo>
                  <a:pt x="1854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204208" y="3269741"/>
            <a:ext cx="31750" cy="33020"/>
          </a:xfrm>
          <a:custGeom>
            <a:avLst/>
            <a:gdLst/>
            <a:ahLst/>
            <a:cxnLst/>
            <a:rect l="l" t="t" r="r" b="b"/>
            <a:pathLst>
              <a:path w="31750" h="33020">
                <a:moveTo>
                  <a:pt x="13588" y="0"/>
                </a:moveTo>
                <a:lnTo>
                  <a:pt x="9525" y="0"/>
                </a:lnTo>
                <a:lnTo>
                  <a:pt x="6222" y="1778"/>
                </a:lnTo>
                <a:lnTo>
                  <a:pt x="3809" y="5080"/>
                </a:lnTo>
                <a:lnTo>
                  <a:pt x="1269" y="8382"/>
                </a:lnTo>
                <a:lnTo>
                  <a:pt x="0" y="12700"/>
                </a:lnTo>
                <a:lnTo>
                  <a:pt x="0" y="18034"/>
                </a:lnTo>
                <a:lnTo>
                  <a:pt x="0" y="22352"/>
                </a:lnTo>
                <a:lnTo>
                  <a:pt x="1015" y="25908"/>
                </a:lnTo>
                <a:lnTo>
                  <a:pt x="3301" y="28702"/>
                </a:lnTo>
                <a:lnTo>
                  <a:pt x="5587" y="31623"/>
                </a:lnTo>
                <a:lnTo>
                  <a:pt x="8889" y="33020"/>
                </a:lnTo>
                <a:lnTo>
                  <a:pt x="13207" y="33020"/>
                </a:lnTo>
                <a:lnTo>
                  <a:pt x="17271" y="33020"/>
                </a:lnTo>
                <a:lnTo>
                  <a:pt x="20954" y="30987"/>
                </a:lnTo>
                <a:lnTo>
                  <a:pt x="24256" y="27178"/>
                </a:lnTo>
                <a:lnTo>
                  <a:pt x="27686" y="23241"/>
                </a:lnTo>
                <a:lnTo>
                  <a:pt x="29971" y="19177"/>
                </a:lnTo>
                <a:lnTo>
                  <a:pt x="31368" y="14859"/>
                </a:lnTo>
                <a:lnTo>
                  <a:pt x="28955" y="10160"/>
                </a:lnTo>
                <a:lnTo>
                  <a:pt x="26415" y="6477"/>
                </a:lnTo>
                <a:lnTo>
                  <a:pt x="23494" y="3937"/>
                </a:lnTo>
                <a:lnTo>
                  <a:pt x="20700" y="1397"/>
                </a:lnTo>
                <a:lnTo>
                  <a:pt x="17399" y="0"/>
                </a:lnTo>
                <a:lnTo>
                  <a:pt x="1358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197096" y="3264153"/>
            <a:ext cx="85090" cy="46355"/>
          </a:xfrm>
          <a:custGeom>
            <a:avLst/>
            <a:gdLst/>
            <a:ahLst/>
            <a:cxnLst/>
            <a:rect l="l" t="t" r="r" b="b"/>
            <a:pathLst>
              <a:path w="85089" h="46354">
                <a:moveTo>
                  <a:pt x="20827" y="0"/>
                </a:moveTo>
                <a:lnTo>
                  <a:pt x="25526" y="0"/>
                </a:lnTo>
                <a:lnTo>
                  <a:pt x="29463" y="1270"/>
                </a:lnTo>
                <a:lnTo>
                  <a:pt x="32765" y="4063"/>
                </a:lnTo>
                <a:lnTo>
                  <a:pt x="36067" y="6731"/>
                </a:lnTo>
                <a:lnTo>
                  <a:pt x="38988" y="10413"/>
                </a:lnTo>
                <a:lnTo>
                  <a:pt x="41528" y="15112"/>
                </a:lnTo>
                <a:lnTo>
                  <a:pt x="43306" y="11049"/>
                </a:lnTo>
                <a:lnTo>
                  <a:pt x="46100" y="7493"/>
                </a:lnTo>
                <a:lnTo>
                  <a:pt x="49911" y="4572"/>
                </a:lnTo>
                <a:lnTo>
                  <a:pt x="53720" y="1524"/>
                </a:lnTo>
                <a:lnTo>
                  <a:pt x="58165" y="0"/>
                </a:lnTo>
                <a:lnTo>
                  <a:pt x="63245" y="0"/>
                </a:lnTo>
                <a:lnTo>
                  <a:pt x="69595" y="0"/>
                </a:lnTo>
                <a:lnTo>
                  <a:pt x="74675" y="2159"/>
                </a:lnTo>
                <a:lnTo>
                  <a:pt x="78739" y="6350"/>
                </a:lnTo>
                <a:lnTo>
                  <a:pt x="82676" y="10541"/>
                </a:lnTo>
                <a:lnTo>
                  <a:pt x="84581" y="16129"/>
                </a:lnTo>
                <a:lnTo>
                  <a:pt x="84581" y="23368"/>
                </a:lnTo>
                <a:lnTo>
                  <a:pt x="84581" y="29591"/>
                </a:lnTo>
                <a:lnTo>
                  <a:pt x="82676" y="34925"/>
                </a:lnTo>
                <a:lnTo>
                  <a:pt x="78866" y="39243"/>
                </a:lnTo>
                <a:lnTo>
                  <a:pt x="75183" y="43687"/>
                </a:lnTo>
                <a:lnTo>
                  <a:pt x="70230" y="45847"/>
                </a:lnTo>
                <a:lnTo>
                  <a:pt x="64262" y="45847"/>
                </a:lnTo>
                <a:lnTo>
                  <a:pt x="58927" y="45847"/>
                </a:lnTo>
                <a:lnTo>
                  <a:pt x="42417" y="31242"/>
                </a:lnTo>
                <a:lnTo>
                  <a:pt x="40639" y="34925"/>
                </a:lnTo>
                <a:lnTo>
                  <a:pt x="37973" y="38354"/>
                </a:lnTo>
                <a:lnTo>
                  <a:pt x="34289" y="41401"/>
                </a:lnTo>
                <a:lnTo>
                  <a:pt x="30606" y="44450"/>
                </a:lnTo>
                <a:lnTo>
                  <a:pt x="26162" y="45847"/>
                </a:lnTo>
                <a:lnTo>
                  <a:pt x="20827" y="45847"/>
                </a:lnTo>
                <a:lnTo>
                  <a:pt x="14096" y="45847"/>
                </a:lnTo>
                <a:lnTo>
                  <a:pt x="8889" y="43815"/>
                </a:lnTo>
                <a:lnTo>
                  <a:pt x="5333" y="39497"/>
                </a:lnTo>
                <a:lnTo>
                  <a:pt x="1777" y="35179"/>
                </a:lnTo>
                <a:lnTo>
                  <a:pt x="0" y="29972"/>
                </a:lnTo>
                <a:lnTo>
                  <a:pt x="0" y="23749"/>
                </a:lnTo>
                <a:lnTo>
                  <a:pt x="0" y="17018"/>
                </a:lnTo>
                <a:lnTo>
                  <a:pt x="1777" y="11430"/>
                </a:lnTo>
                <a:lnTo>
                  <a:pt x="5333" y="6858"/>
                </a:lnTo>
                <a:lnTo>
                  <a:pt x="8889" y="2286"/>
                </a:lnTo>
                <a:lnTo>
                  <a:pt x="14096" y="0"/>
                </a:lnTo>
                <a:lnTo>
                  <a:pt x="2082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415028" y="3256762"/>
            <a:ext cx="104360" cy="156235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4429759" y="3273425"/>
            <a:ext cx="84455" cy="139065"/>
          </a:xfrm>
          <a:custGeom>
            <a:avLst/>
            <a:gdLst/>
            <a:ahLst/>
            <a:cxnLst/>
            <a:rect l="l" t="t" r="r" b="b"/>
            <a:pathLst>
              <a:path w="84454" h="139064">
                <a:moveTo>
                  <a:pt x="68199" y="0"/>
                </a:moveTo>
                <a:lnTo>
                  <a:pt x="53720" y="0"/>
                </a:lnTo>
                <a:lnTo>
                  <a:pt x="47751" y="1650"/>
                </a:lnTo>
                <a:lnTo>
                  <a:pt x="21970" y="40132"/>
                </a:lnTo>
                <a:lnTo>
                  <a:pt x="0" y="138557"/>
                </a:lnTo>
                <a:lnTo>
                  <a:pt x="12064" y="138557"/>
                </a:lnTo>
                <a:lnTo>
                  <a:pt x="20065" y="103250"/>
                </a:lnTo>
                <a:lnTo>
                  <a:pt x="58419" y="103250"/>
                </a:lnTo>
                <a:lnTo>
                  <a:pt x="60748" y="101853"/>
                </a:lnTo>
                <a:lnTo>
                  <a:pt x="36067" y="101853"/>
                </a:lnTo>
                <a:lnTo>
                  <a:pt x="33527" y="101473"/>
                </a:lnTo>
                <a:lnTo>
                  <a:pt x="23240" y="93599"/>
                </a:lnTo>
                <a:lnTo>
                  <a:pt x="23367" y="90424"/>
                </a:lnTo>
                <a:lnTo>
                  <a:pt x="33654" y="42672"/>
                </a:lnTo>
                <a:lnTo>
                  <a:pt x="53466" y="5841"/>
                </a:lnTo>
                <a:lnTo>
                  <a:pt x="79163" y="5841"/>
                </a:lnTo>
                <a:lnTo>
                  <a:pt x="74040" y="1650"/>
                </a:lnTo>
                <a:lnTo>
                  <a:pt x="68199" y="0"/>
                </a:lnTo>
                <a:close/>
              </a:path>
              <a:path w="84454" h="139064">
                <a:moveTo>
                  <a:pt x="58419" y="103250"/>
                </a:moveTo>
                <a:lnTo>
                  <a:pt x="20065" y="103250"/>
                </a:lnTo>
                <a:lnTo>
                  <a:pt x="23494" y="104901"/>
                </a:lnTo>
                <a:lnTo>
                  <a:pt x="26797" y="106045"/>
                </a:lnTo>
                <a:lnTo>
                  <a:pt x="33147" y="107314"/>
                </a:lnTo>
                <a:lnTo>
                  <a:pt x="36829" y="107696"/>
                </a:lnTo>
                <a:lnTo>
                  <a:pt x="47625" y="107696"/>
                </a:lnTo>
                <a:lnTo>
                  <a:pt x="53466" y="106172"/>
                </a:lnTo>
                <a:lnTo>
                  <a:pt x="58419" y="103250"/>
                </a:lnTo>
                <a:close/>
              </a:path>
              <a:path w="84454" h="139064">
                <a:moveTo>
                  <a:pt x="79163" y="5841"/>
                </a:moveTo>
                <a:lnTo>
                  <a:pt x="63880" y="5841"/>
                </a:lnTo>
                <a:lnTo>
                  <a:pt x="66928" y="6985"/>
                </a:lnTo>
                <a:lnTo>
                  <a:pt x="70992" y="11302"/>
                </a:lnTo>
                <a:lnTo>
                  <a:pt x="72009" y="14477"/>
                </a:lnTo>
                <a:lnTo>
                  <a:pt x="71948" y="24002"/>
                </a:lnTo>
                <a:lnTo>
                  <a:pt x="70865" y="28575"/>
                </a:lnTo>
                <a:lnTo>
                  <a:pt x="68325" y="32892"/>
                </a:lnTo>
                <a:lnTo>
                  <a:pt x="65912" y="37211"/>
                </a:lnTo>
                <a:lnTo>
                  <a:pt x="62484" y="40766"/>
                </a:lnTo>
                <a:lnTo>
                  <a:pt x="53848" y="46100"/>
                </a:lnTo>
                <a:lnTo>
                  <a:pt x="49022" y="47625"/>
                </a:lnTo>
                <a:lnTo>
                  <a:pt x="43687" y="48005"/>
                </a:lnTo>
                <a:lnTo>
                  <a:pt x="42672" y="53339"/>
                </a:lnTo>
                <a:lnTo>
                  <a:pt x="60578" y="66294"/>
                </a:lnTo>
                <a:lnTo>
                  <a:pt x="60578" y="77724"/>
                </a:lnTo>
                <a:lnTo>
                  <a:pt x="59689" y="82930"/>
                </a:lnTo>
                <a:lnTo>
                  <a:pt x="55879" y="92075"/>
                </a:lnTo>
                <a:lnTo>
                  <a:pt x="53339" y="95630"/>
                </a:lnTo>
                <a:lnTo>
                  <a:pt x="50037" y="98044"/>
                </a:lnTo>
                <a:lnTo>
                  <a:pt x="46736" y="100584"/>
                </a:lnTo>
                <a:lnTo>
                  <a:pt x="43052" y="101853"/>
                </a:lnTo>
                <a:lnTo>
                  <a:pt x="60748" y="101853"/>
                </a:lnTo>
                <a:lnTo>
                  <a:pt x="73787" y="80390"/>
                </a:lnTo>
                <a:lnTo>
                  <a:pt x="73787" y="74549"/>
                </a:lnTo>
                <a:lnTo>
                  <a:pt x="72689" y="66738"/>
                </a:lnTo>
                <a:lnTo>
                  <a:pt x="69389" y="60261"/>
                </a:lnTo>
                <a:lnTo>
                  <a:pt x="63875" y="55118"/>
                </a:lnTo>
                <a:lnTo>
                  <a:pt x="56134" y="51308"/>
                </a:lnTo>
                <a:lnTo>
                  <a:pt x="56261" y="50673"/>
                </a:lnTo>
                <a:lnTo>
                  <a:pt x="84454" y="22098"/>
                </a:lnTo>
                <a:lnTo>
                  <a:pt x="84454" y="13335"/>
                </a:lnTo>
                <a:lnTo>
                  <a:pt x="82423" y="8509"/>
                </a:lnTo>
                <a:lnTo>
                  <a:pt x="79163" y="584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453001" y="3279266"/>
            <a:ext cx="48895" cy="96520"/>
          </a:xfrm>
          <a:custGeom>
            <a:avLst/>
            <a:gdLst/>
            <a:ahLst/>
            <a:cxnLst/>
            <a:rect l="l" t="t" r="r" b="b"/>
            <a:pathLst>
              <a:path w="48895" h="96520">
                <a:moveTo>
                  <a:pt x="36575" y="0"/>
                </a:moveTo>
                <a:lnTo>
                  <a:pt x="30225" y="0"/>
                </a:lnTo>
                <a:lnTo>
                  <a:pt x="25019" y="3048"/>
                </a:lnTo>
                <a:lnTo>
                  <a:pt x="381" y="83438"/>
                </a:lnTo>
                <a:lnTo>
                  <a:pt x="126" y="84582"/>
                </a:lnTo>
                <a:lnTo>
                  <a:pt x="0" y="85598"/>
                </a:lnTo>
                <a:lnTo>
                  <a:pt x="0" y="86360"/>
                </a:lnTo>
                <a:lnTo>
                  <a:pt x="0" y="87757"/>
                </a:lnTo>
                <a:lnTo>
                  <a:pt x="253" y="88900"/>
                </a:lnTo>
                <a:lnTo>
                  <a:pt x="888" y="89788"/>
                </a:lnTo>
                <a:lnTo>
                  <a:pt x="1524" y="90678"/>
                </a:lnTo>
                <a:lnTo>
                  <a:pt x="2412" y="91694"/>
                </a:lnTo>
                <a:lnTo>
                  <a:pt x="3683" y="92583"/>
                </a:lnTo>
                <a:lnTo>
                  <a:pt x="4952" y="93472"/>
                </a:lnTo>
                <a:lnTo>
                  <a:pt x="6476" y="94234"/>
                </a:lnTo>
                <a:lnTo>
                  <a:pt x="8382" y="94996"/>
                </a:lnTo>
                <a:lnTo>
                  <a:pt x="10287" y="95631"/>
                </a:lnTo>
                <a:lnTo>
                  <a:pt x="12826" y="96012"/>
                </a:lnTo>
                <a:lnTo>
                  <a:pt x="15748" y="96012"/>
                </a:lnTo>
                <a:lnTo>
                  <a:pt x="19812" y="96012"/>
                </a:lnTo>
                <a:lnTo>
                  <a:pt x="23495" y="94742"/>
                </a:lnTo>
                <a:lnTo>
                  <a:pt x="26797" y="92202"/>
                </a:lnTo>
                <a:lnTo>
                  <a:pt x="30099" y="89788"/>
                </a:lnTo>
                <a:lnTo>
                  <a:pt x="32638" y="86233"/>
                </a:lnTo>
                <a:lnTo>
                  <a:pt x="34544" y="81661"/>
                </a:lnTo>
                <a:lnTo>
                  <a:pt x="36449" y="77088"/>
                </a:lnTo>
                <a:lnTo>
                  <a:pt x="37337" y="71882"/>
                </a:lnTo>
                <a:lnTo>
                  <a:pt x="37337" y="66040"/>
                </a:lnTo>
                <a:lnTo>
                  <a:pt x="37337" y="60452"/>
                </a:lnTo>
                <a:lnTo>
                  <a:pt x="19431" y="47498"/>
                </a:lnTo>
                <a:lnTo>
                  <a:pt x="20447" y="42163"/>
                </a:lnTo>
                <a:lnTo>
                  <a:pt x="45085" y="27050"/>
                </a:lnTo>
                <a:lnTo>
                  <a:pt x="47625" y="22733"/>
                </a:lnTo>
                <a:lnTo>
                  <a:pt x="48768" y="17907"/>
                </a:lnTo>
                <a:lnTo>
                  <a:pt x="48768" y="12827"/>
                </a:lnTo>
                <a:lnTo>
                  <a:pt x="48768" y="8636"/>
                </a:lnTo>
                <a:lnTo>
                  <a:pt x="47751" y="5461"/>
                </a:lnTo>
                <a:lnTo>
                  <a:pt x="45720" y="3302"/>
                </a:lnTo>
                <a:lnTo>
                  <a:pt x="43687" y="1143"/>
                </a:lnTo>
                <a:lnTo>
                  <a:pt x="40639" y="0"/>
                </a:lnTo>
                <a:lnTo>
                  <a:pt x="365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429759" y="3273425"/>
            <a:ext cx="84455" cy="139065"/>
          </a:xfrm>
          <a:custGeom>
            <a:avLst/>
            <a:gdLst/>
            <a:ahLst/>
            <a:cxnLst/>
            <a:rect l="l" t="t" r="r" b="b"/>
            <a:pathLst>
              <a:path w="84454" h="139064">
                <a:moveTo>
                  <a:pt x="60578" y="0"/>
                </a:moveTo>
                <a:lnTo>
                  <a:pt x="68199" y="0"/>
                </a:lnTo>
                <a:lnTo>
                  <a:pt x="74040" y="1650"/>
                </a:lnTo>
                <a:lnTo>
                  <a:pt x="78231" y="5079"/>
                </a:lnTo>
                <a:lnTo>
                  <a:pt x="82423" y="8509"/>
                </a:lnTo>
                <a:lnTo>
                  <a:pt x="84454" y="13335"/>
                </a:lnTo>
                <a:lnTo>
                  <a:pt x="84454" y="19558"/>
                </a:lnTo>
                <a:lnTo>
                  <a:pt x="84454" y="22098"/>
                </a:lnTo>
                <a:lnTo>
                  <a:pt x="70230" y="44450"/>
                </a:lnTo>
                <a:lnTo>
                  <a:pt x="66420" y="46862"/>
                </a:lnTo>
                <a:lnTo>
                  <a:pt x="61849" y="48895"/>
                </a:lnTo>
                <a:lnTo>
                  <a:pt x="56261" y="50673"/>
                </a:lnTo>
                <a:lnTo>
                  <a:pt x="56134" y="51308"/>
                </a:lnTo>
                <a:lnTo>
                  <a:pt x="63875" y="55118"/>
                </a:lnTo>
                <a:lnTo>
                  <a:pt x="69389" y="60261"/>
                </a:lnTo>
                <a:lnTo>
                  <a:pt x="72689" y="66738"/>
                </a:lnTo>
                <a:lnTo>
                  <a:pt x="73787" y="74549"/>
                </a:lnTo>
                <a:lnTo>
                  <a:pt x="73787" y="80390"/>
                </a:lnTo>
                <a:lnTo>
                  <a:pt x="47625" y="107696"/>
                </a:lnTo>
                <a:lnTo>
                  <a:pt x="41148" y="107696"/>
                </a:lnTo>
                <a:lnTo>
                  <a:pt x="36829" y="107696"/>
                </a:lnTo>
                <a:lnTo>
                  <a:pt x="33147" y="107314"/>
                </a:lnTo>
                <a:lnTo>
                  <a:pt x="29972" y="106679"/>
                </a:lnTo>
                <a:lnTo>
                  <a:pt x="26797" y="106045"/>
                </a:lnTo>
                <a:lnTo>
                  <a:pt x="23494" y="104901"/>
                </a:lnTo>
                <a:lnTo>
                  <a:pt x="20065" y="103250"/>
                </a:lnTo>
                <a:lnTo>
                  <a:pt x="12064" y="138557"/>
                </a:lnTo>
                <a:lnTo>
                  <a:pt x="0" y="138557"/>
                </a:lnTo>
                <a:lnTo>
                  <a:pt x="21970" y="40132"/>
                </a:lnTo>
                <a:lnTo>
                  <a:pt x="42672" y="4699"/>
                </a:lnTo>
                <a:lnTo>
                  <a:pt x="53720" y="0"/>
                </a:lnTo>
                <a:lnTo>
                  <a:pt x="6057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504944" y="3319271"/>
            <a:ext cx="76917" cy="93725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518659" y="3336290"/>
            <a:ext cx="57785" cy="75565"/>
          </a:xfrm>
          <a:custGeom>
            <a:avLst/>
            <a:gdLst/>
            <a:ahLst/>
            <a:cxnLst/>
            <a:rect l="l" t="t" r="r" b="b"/>
            <a:pathLst>
              <a:path w="57785" h="75564">
                <a:moveTo>
                  <a:pt x="34139" y="46862"/>
                </a:moveTo>
                <a:lnTo>
                  <a:pt x="21462" y="46862"/>
                </a:lnTo>
                <a:lnTo>
                  <a:pt x="21970" y="46989"/>
                </a:lnTo>
                <a:lnTo>
                  <a:pt x="22605" y="46989"/>
                </a:lnTo>
                <a:lnTo>
                  <a:pt x="23749" y="47751"/>
                </a:lnTo>
                <a:lnTo>
                  <a:pt x="24002" y="48133"/>
                </a:lnTo>
                <a:lnTo>
                  <a:pt x="24511" y="49149"/>
                </a:lnTo>
                <a:lnTo>
                  <a:pt x="24764" y="49911"/>
                </a:lnTo>
                <a:lnTo>
                  <a:pt x="26035" y="54483"/>
                </a:lnTo>
                <a:lnTo>
                  <a:pt x="27050" y="57785"/>
                </a:lnTo>
                <a:lnTo>
                  <a:pt x="37337" y="75057"/>
                </a:lnTo>
                <a:lnTo>
                  <a:pt x="40893" y="75057"/>
                </a:lnTo>
                <a:lnTo>
                  <a:pt x="42163" y="74930"/>
                </a:lnTo>
                <a:lnTo>
                  <a:pt x="43306" y="74549"/>
                </a:lnTo>
                <a:lnTo>
                  <a:pt x="44576" y="74168"/>
                </a:lnTo>
                <a:lnTo>
                  <a:pt x="51307" y="69596"/>
                </a:lnTo>
                <a:lnTo>
                  <a:pt x="52831" y="68325"/>
                </a:lnTo>
                <a:lnTo>
                  <a:pt x="53339" y="67818"/>
                </a:lnTo>
                <a:lnTo>
                  <a:pt x="43052" y="67818"/>
                </a:lnTo>
                <a:lnTo>
                  <a:pt x="42544" y="67690"/>
                </a:lnTo>
                <a:lnTo>
                  <a:pt x="42037" y="67310"/>
                </a:lnTo>
                <a:lnTo>
                  <a:pt x="41528" y="67056"/>
                </a:lnTo>
                <a:lnTo>
                  <a:pt x="41020" y="66548"/>
                </a:lnTo>
                <a:lnTo>
                  <a:pt x="40639" y="65786"/>
                </a:lnTo>
                <a:lnTo>
                  <a:pt x="40131" y="65150"/>
                </a:lnTo>
                <a:lnTo>
                  <a:pt x="39750" y="64262"/>
                </a:lnTo>
                <a:lnTo>
                  <a:pt x="39369" y="63246"/>
                </a:lnTo>
                <a:lnTo>
                  <a:pt x="38988" y="62102"/>
                </a:lnTo>
                <a:lnTo>
                  <a:pt x="38607" y="60833"/>
                </a:lnTo>
                <a:lnTo>
                  <a:pt x="38100" y="59436"/>
                </a:lnTo>
                <a:lnTo>
                  <a:pt x="36322" y="53848"/>
                </a:lnTo>
                <a:lnTo>
                  <a:pt x="35432" y="50926"/>
                </a:lnTo>
                <a:lnTo>
                  <a:pt x="34139" y="46862"/>
                </a:lnTo>
                <a:close/>
              </a:path>
              <a:path w="57785" h="75564">
                <a:moveTo>
                  <a:pt x="27050" y="0"/>
                </a:moveTo>
                <a:lnTo>
                  <a:pt x="23113" y="0"/>
                </a:lnTo>
                <a:lnTo>
                  <a:pt x="8127" y="635"/>
                </a:lnTo>
                <a:lnTo>
                  <a:pt x="7365" y="4318"/>
                </a:lnTo>
                <a:lnTo>
                  <a:pt x="8636" y="4318"/>
                </a:lnTo>
                <a:lnTo>
                  <a:pt x="9778" y="4445"/>
                </a:lnTo>
                <a:lnTo>
                  <a:pt x="14350" y="10160"/>
                </a:lnTo>
                <a:lnTo>
                  <a:pt x="14097" y="11175"/>
                </a:lnTo>
                <a:lnTo>
                  <a:pt x="13969" y="12319"/>
                </a:lnTo>
                <a:lnTo>
                  <a:pt x="13588" y="13843"/>
                </a:lnTo>
                <a:lnTo>
                  <a:pt x="13207" y="15748"/>
                </a:lnTo>
                <a:lnTo>
                  <a:pt x="0" y="74168"/>
                </a:lnTo>
                <a:lnTo>
                  <a:pt x="10540" y="74168"/>
                </a:lnTo>
                <a:lnTo>
                  <a:pt x="16510" y="46862"/>
                </a:lnTo>
                <a:lnTo>
                  <a:pt x="34139" y="46862"/>
                </a:lnTo>
                <a:lnTo>
                  <a:pt x="32765" y="42545"/>
                </a:lnTo>
                <a:lnTo>
                  <a:pt x="33101" y="42290"/>
                </a:lnTo>
                <a:lnTo>
                  <a:pt x="17399" y="42290"/>
                </a:lnTo>
                <a:lnTo>
                  <a:pt x="27050" y="0"/>
                </a:lnTo>
                <a:close/>
              </a:path>
              <a:path w="57785" h="75564">
                <a:moveTo>
                  <a:pt x="52450" y="61595"/>
                </a:moveTo>
                <a:lnTo>
                  <a:pt x="51307" y="62737"/>
                </a:lnTo>
                <a:lnTo>
                  <a:pt x="50418" y="63881"/>
                </a:lnTo>
                <a:lnTo>
                  <a:pt x="48640" y="65405"/>
                </a:lnTo>
                <a:lnTo>
                  <a:pt x="46609" y="67056"/>
                </a:lnTo>
                <a:lnTo>
                  <a:pt x="45974" y="67310"/>
                </a:lnTo>
                <a:lnTo>
                  <a:pt x="45465" y="67563"/>
                </a:lnTo>
                <a:lnTo>
                  <a:pt x="44830" y="67690"/>
                </a:lnTo>
                <a:lnTo>
                  <a:pt x="44323" y="67818"/>
                </a:lnTo>
                <a:lnTo>
                  <a:pt x="53339" y="67818"/>
                </a:lnTo>
                <a:lnTo>
                  <a:pt x="54355" y="66801"/>
                </a:lnTo>
                <a:lnTo>
                  <a:pt x="56134" y="65150"/>
                </a:lnTo>
                <a:lnTo>
                  <a:pt x="52450" y="61595"/>
                </a:lnTo>
                <a:close/>
              </a:path>
              <a:path w="57785" h="75564">
                <a:moveTo>
                  <a:pt x="56387" y="19812"/>
                </a:moveTo>
                <a:lnTo>
                  <a:pt x="36829" y="19812"/>
                </a:lnTo>
                <a:lnTo>
                  <a:pt x="36067" y="23240"/>
                </a:lnTo>
                <a:lnTo>
                  <a:pt x="37591" y="23495"/>
                </a:lnTo>
                <a:lnTo>
                  <a:pt x="38735" y="23875"/>
                </a:lnTo>
                <a:lnTo>
                  <a:pt x="39242" y="24384"/>
                </a:lnTo>
                <a:lnTo>
                  <a:pt x="39877" y="24892"/>
                </a:lnTo>
                <a:lnTo>
                  <a:pt x="40131" y="25654"/>
                </a:lnTo>
                <a:lnTo>
                  <a:pt x="40131" y="27177"/>
                </a:lnTo>
                <a:lnTo>
                  <a:pt x="39877" y="28067"/>
                </a:lnTo>
                <a:lnTo>
                  <a:pt x="39115" y="29083"/>
                </a:lnTo>
                <a:lnTo>
                  <a:pt x="38480" y="30225"/>
                </a:lnTo>
                <a:lnTo>
                  <a:pt x="37591" y="31242"/>
                </a:lnTo>
                <a:lnTo>
                  <a:pt x="36575" y="32512"/>
                </a:lnTo>
                <a:lnTo>
                  <a:pt x="35432" y="33655"/>
                </a:lnTo>
                <a:lnTo>
                  <a:pt x="20319" y="42290"/>
                </a:lnTo>
                <a:lnTo>
                  <a:pt x="33101" y="42290"/>
                </a:lnTo>
                <a:lnTo>
                  <a:pt x="36956" y="39370"/>
                </a:lnTo>
                <a:lnTo>
                  <a:pt x="38862" y="37973"/>
                </a:lnTo>
                <a:lnTo>
                  <a:pt x="46989" y="31876"/>
                </a:lnTo>
                <a:lnTo>
                  <a:pt x="49022" y="30225"/>
                </a:lnTo>
                <a:lnTo>
                  <a:pt x="51180" y="28575"/>
                </a:lnTo>
                <a:lnTo>
                  <a:pt x="55372" y="25146"/>
                </a:lnTo>
                <a:lnTo>
                  <a:pt x="57657" y="23113"/>
                </a:lnTo>
                <a:lnTo>
                  <a:pt x="56387" y="1981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518659" y="3336290"/>
            <a:ext cx="57785" cy="75565"/>
          </a:xfrm>
          <a:custGeom>
            <a:avLst/>
            <a:gdLst/>
            <a:ahLst/>
            <a:cxnLst/>
            <a:rect l="l" t="t" r="r" b="b"/>
            <a:pathLst>
              <a:path w="57785" h="75564">
                <a:moveTo>
                  <a:pt x="23113" y="0"/>
                </a:moveTo>
                <a:lnTo>
                  <a:pt x="27050" y="0"/>
                </a:lnTo>
                <a:lnTo>
                  <a:pt x="17399" y="42290"/>
                </a:lnTo>
                <a:lnTo>
                  <a:pt x="18923" y="42290"/>
                </a:lnTo>
                <a:lnTo>
                  <a:pt x="20319" y="42290"/>
                </a:lnTo>
                <a:lnTo>
                  <a:pt x="21843" y="41910"/>
                </a:lnTo>
                <a:lnTo>
                  <a:pt x="37591" y="31242"/>
                </a:lnTo>
                <a:lnTo>
                  <a:pt x="38480" y="30225"/>
                </a:lnTo>
                <a:lnTo>
                  <a:pt x="39115" y="29083"/>
                </a:lnTo>
                <a:lnTo>
                  <a:pt x="39877" y="28067"/>
                </a:lnTo>
                <a:lnTo>
                  <a:pt x="40131" y="27177"/>
                </a:lnTo>
                <a:lnTo>
                  <a:pt x="40131" y="26415"/>
                </a:lnTo>
                <a:lnTo>
                  <a:pt x="40131" y="25654"/>
                </a:lnTo>
                <a:lnTo>
                  <a:pt x="39877" y="24892"/>
                </a:lnTo>
                <a:lnTo>
                  <a:pt x="39242" y="24384"/>
                </a:lnTo>
                <a:lnTo>
                  <a:pt x="38735" y="23875"/>
                </a:lnTo>
                <a:lnTo>
                  <a:pt x="37591" y="23495"/>
                </a:lnTo>
                <a:lnTo>
                  <a:pt x="36067" y="23240"/>
                </a:lnTo>
                <a:lnTo>
                  <a:pt x="36829" y="19812"/>
                </a:lnTo>
                <a:lnTo>
                  <a:pt x="56387" y="19812"/>
                </a:lnTo>
                <a:lnTo>
                  <a:pt x="57657" y="23113"/>
                </a:lnTo>
                <a:lnTo>
                  <a:pt x="55372" y="25146"/>
                </a:lnTo>
                <a:lnTo>
                  <a:pt x="53212" y="26924"/>
                </a:lnTo>
                <a:lnTo>
                  <a:pt x="51180" y="28575"/>
                </a:lnTo>
                <a:lnTo>
                  <a:pt x="49022" y="30225"/>
                </a:lnTo>
                <a:lnTo>
                  <a:pt x="46989" y="31876"/>
                </a:lnTo>
                <a:lnTo>
                  <a:pt x="44957" y="33400"/>
                </a:lnTo>
                <a:lnTo>
                  <a:pt x="42925" y="34925"/>
                </a:lnTo>
                <a:lnTo>
                  <a:pt x="40893" y="36449"/>
                </a:lnTo>
                <a:lnTo>
                  <a:pt x="38862" y="37973"/>
                </a:lnTo>
                <a:lnTo>
                  <a:pt x="36956" y="39370"/>
                </a:lnTo>
                <a:lnTo>
                  <a:pt x="34798" y="41021"/>
                </a:lnTo>
                <a:lnTo>
                  <a:pt x="32765" y="42545"/>
                </a:lnTo>
                <a:lnTo>
                  <a:pt x="33654" y="45338"/>
                </a:lnTo>
                <a:lnTo>
                  <a:pt x="34543" y="48133"/>
                </a:lnTo>
                <a:lnTo>
                  <a:pt x="35432" y="50926"/>
                </a:lnTo>
                <a:lnTo>
                  <a:pt x="36322" y="53848"/>
                </a:lnTo>
                <a:lnTo>
                  <a:pt x="37211" y="56642"/>
                </a:lnTo>
                <a:lnTo>
                  <a:pt x="38100" y="59436"/>
                </a:lnTo>
                <a:lnTo>
                  <a:pt x="38607" y="60833"/>
                </a:lnTo>
                <a:lnTo>
                  <a:pt x="38988" y="62102"/>
                </a:lnTo>
                <a:lnTo>
                  <a:pt x="39369" y="63246"/>
                </a:lnTo>
                <a:lnTo>
                  <a:pt x="39750" y="64262"/>
                </a:lnTo>
                <a:lnTo>
                  <a:pt x="40131" y="65150"/>
                </a:lnTo>
                <a:lnTo>
                  <a:pt x="40639" y="65786"/>
                </a:lnTo>
                <a:lnTo>
                  <a:pt x="41020" y="66548"/>
                </a:lnTo>
                <a:lnTo>
                  <a:pt x="41528" y="67056"/>
                </a:lnTo>
                <a:lnTo>
                  <a:pt x="42037" y="67310"/>
                </a:lnTo>
                <a:lnTo>
                  <a:pt x="42544" y="67690"/>
                </a:lnTo>
                <a:lnTo>
                  <a:pt x="43052" y="67818"/>
                </a:lnTo>
                <a:lnTo>
                  <a:pt x="43814" y="67818"/>
                </a:lnTo>
                <a:lnTo>
                  <a:pt x="44323" y="67818"/>
                </a:lnTo>
                <a:lnTo>
                  <a:pt x="44830" y="67690"/>
                </a:lnTo>
                <a:lnTo>
                  <a:pt x="45465" y="67563"/>
                </a:lnTo>
                <a:lnTo>
                  <a:pt x="45974" y="67310"/>
                </a:lnTo>
                <a:lnTo>
                  <a:pt x="46609" y="67056"/>
                </a:lnTo>
                <a:lnTo>
                  <a:pt x="47243" y="66548"/>
                </a:lnTo>
                <a:lnTo>
                  <a:pt x="47878" y="66039"/>
                </a:lnTo>
                <a:lnTo>
                  <a:pt x="48640" y="65405"/>
                </a:lnTo>
                <a:lnTo>
                  <a:pt x="49529" y="64643"/>
                </a:lnTo>
                <a:lnTo>
                  <a:pt x="50418" y="63881"/>
                </a:lnTo>
                <a:lnTo>
                  <a:pt x="51307" y="62737"/>
                </a:lnTo>
                <a:lnTo>
                  <a:pt x="52450" y="61595"/>
                </a:lnTo>
                <a:lnTo>
                  <a:pt x="56134" y="65150"/>
                </a:lnTo>
                <a:lnTo>
                  <a:pt x="54355" y="66801"/>
                </a:lnTo>
                <a:lnTo>
                  <a:pt x="52831" y="68325"/>
                </a:lnTo>
                <a:lnTo>
                  <a:pt x="51307" y="69596"/>
                </a:lnTo>
                <a:lnTo>
                  <a:pt x="49911" y="70865"/>
                </a:lnTo>
                <a:lnTo>
                  <a:pt x="48513" y="71882"/>
                </a:lnTo>
                <a:lnTo>
                  <a:pt x="47243" y="72771"/>
                </a:lnTo>
                <a:lnTo>
                  <a:pt x="45847" y="73533"/>
                </a:lnTo>
                <a:lnTo>
                  <a:pt x="44576" y="74168"/>
                </a:lnTo>
                <a:lnTo>
                  <a:pt x="43306" y="74549"/>
                </a:lnTo>
                <a:lnTo>
                  <a:pt x="42163" y="74930"/>
                </a:lnTo>
                <a:lnTo>
                  <a:pt x="40893" y="75057"/>
                </a:lnTo>
                <a:lnTo>
                  <a:pt x="39624" y="75057"/>
                </a:lnTo>
                <a:lnTo>
                  <a:pt x="37337" y="75057"/>
                </a:lnTo>
                <a:lnTo>
                  <a:pt x="27050" y="57785"/>
                </a:lnTo>
                <a:lnTo>
                  <a:pt x="26035" y="54483"/>
                </a:lnTo>
                <a:lnTo>
                  <a:pt x="25018" y="50800"/>
                </a:lnTo>
                <a:lnTo>
                  <a:pt x="24764" y="49911"/>
                </a:lnTo>
                <a:lnTo>
                  <a:pt x="24511" y="49149"/>
                </a:lnTo>
                <a:lnTo>
                  <a:pt x="24256" y="48640"/>
                </a:lnTo>
                <a:lnTo>
                  <a:pt x="24002" y="48133"/>
                </a:lnTo>
                <a:lnTo>
                  <a:pt x="23749" y="47751"/>
                </a:lnTo>
                <a:lnTo>
                  <a:pt x="23367" y="47498"/>
                </a:lnTo>
                <a:lnTo>
                  <a:pt x="22987" y="47244"/>
                </a:lnTo>
                <a:lnTo>
                  <a:pt x="22605" y="46989"/>
                </a:lnTo>
                <a:lnTo>
                  <a:pt x="21970" y="46989"/>
                </a:lnTo>
                <a:lnTo>
                  <a:pt x="21462" y="46862"/>
                </a:lnTo>
                <a:lnTo>
                  <a:pt x="20827" y="46862"/>
                </a:lnTo>
                <a:lnTo>
                  <a:pt x="19938" y="46862"/>
                </a:lnTo>
                <a:lnTo>
                  <a:pt x="16510" y="46862"/>
                </a:lnTo>
                <a:lnTo>
                  <a:pt x="10540" y="74168"/>
                </a:lnTo>
                <a:lnTo>
                  <a:pt x="0" y="74168"/>
                </a:lnTo>
                <a:lnTo>
                  <a:pt x="13207" y="15748"/>
                </a:lnTo>
                <a:lnTo>
                  <a:pt x="13588" y="13843"/>
                </a:lnTo>
                <a:lnTo>
                  <a:pt x="13969" y="12319"/>
                </a:lnTo>
                <a:lnTo>
                  <a:pt x="14097" y="11175"/>
                </a:lnTo>
                <a:lnTo>
                  <a:pt x="14350" y="10160"/>
                </a:lnTo>
                <a:lnTo>
                  <a:pt x="14350" y="9144"/>
                </a:lnTo>
                <a:lnTo>
                  <a:pt x="14350" y="8255"/>
                </a:lnTo>
                <a:lnTo>
                  <a:pt x="14350" y="7620"/>
                </a:lnTo>
                <a:lnTo>
                  <a:pt x="14224" y="6985"/>
                </a:lnTo>
                <a:lnTo>
                  <a:pt x="10667" y="4572"/>
                </a:lnTo>
                <a:lnTo>
                  <a:pt x="9778" y="4445"/>
                </a:lnTo>
                <a:lnTo>
                  <a:pt x="8636" y="4318"/>
                </a:lnTo>
                <a:lnTo>
                  <a:pt x="7365" y="4318"/>
                </a:lnTo>
                <a:lnTo>
                  <a:pt x="8127" y="635"/>
                </a:lnTo>
                <a:lnTo>
                  <a:pt x="231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582667" y="3255289"/>
            <a:ext cx="92237" cy="127228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596003" y="3273044"/>
            <a:ext cx="73660" cy="108585"/>
          </a:xfrm>
          <a:custGeom>
            <a:avLst/>
            <a:gdLst/>
            <a:ahLst/>
            <a:cxnLst/>
            <a:rect l="l" t="t" r="r" b="b"/>
            <a:pathLst>
              <a:path w="73660" h="108585">
                <a:moveTo>
                  <a:pt x="50419" y="0"/>
                </a:moveTo>
                <a:lnTo>
                  <a:pt x="41401" y="0"/>
                </a:lnTo>
                <a:lnTo>
                  <a:pt x="37464" y="761"/>
                </a:lnTo>
                <a:lnTo>
                  <a:pt x="34036" y="2285"/>
                </a:lnTo>
                <a:lnTo>
                  <a:pt x="30607" y="3682"/>
                </a:lnTo>
                <a:lnTo>
                  <a:pt x="27939" y="5714"/>
                </a:lnTo>
                <a:lnTo>
                  <a:pt x="26288" y="8254"/>
                </a:lnTo>
                <a:lnTo>
                  <a:pt x="24511" y="10794"/>
                </a:lnTo>
                <a:lnTo>
                  <a:pt x="23622" y="13588"/>
                </a:lnTo>
                <a:lnTo>
                  <a:pt x="23622" y="19684"/>
                </a:lnTo>
                <a:lnTo>
                  <a:pt x="24511" y="22732"/>
                </a:lnTo>
                <a:lnTo>
                  <a:pt x="26416" y="25907"/>
                </a:lnTo>
                <a:lnTo>
                  <a:pt x="28194" y="29082"/>
                </a:lnTo>
                <a:lnTo>
                  <a:pt x="30987" y="33019"/>
                </a:lnTo>
                <a:lnTo>
                  <a:pt x="34925" y="37337"/>
                </a:lnTo>
                <a:lnTo>
                  <a:pt x="26856" y="41245"/>
                </a:lnTo>
                <a:lnTo>
                  <a:pt x="567" y="76428"/>
                </a:lnTo>
                <a:lnTo>
                  <a:pt x="0" y="88772"/>
                </a:lnTo>
                <a:lnTo>
                  <a:pt x="1016" y="92836"/>
                </a:lnTo>
                <a:lnTo>
                  <a:pt x="2794" y="96519"/>
                </a:lnTo>
                <a:lnTo>
                  <a:pt x="4699" y="100075"/>
                </a:lnTo>
                <a:lnTo>
                  <a:pt x="7747" y="102869"/>
                </a:lnTo>
                <a:lnTo>
                  <a:pt x="11811" y="104901"/>
                </a:lnTo>
                <a:lnTo>
                  <a:pt x="15875" y="107060"/>
                </a:lnTo>
                <a:lnTo>
                  <a:pt x="21082" y="108076"/>
                </a:lnTo>
                <a:lnTo>
                  <a:pt x="34544" y="108076"/>
                </a:lnTo>
                <a:lnTo>
                  <a:pt x="40767" y="106425"/>
                </a:lnTo>
                <a:lnTo>
                  <a:pt x="47458" y="102234"/>
                </a:lnTo>
                <a:lnTo>
                  <a:pt x="18287" y="102234"/>
                </a:lnTo>
                <a:lnTo>
                  <a:pt x="13318" y="96519"/>
                </a:lnTo>
                <a:lnTo>
                  <a:pt x="20066" y="58673"/>
                </a:lnTo>
                <a:lnTo>
                  <a:pt x="38481" y="42163"/>
                </a:lnTo>
                <a:lnTo>
                  <a:pt x="52940" y="42163"/>
                </a:lnTo>
                <a:lnTo>
                  <a:pt x="51943" y="40766"/>
                </a:lnTo>
                <a:lnTo>
                  <a:pt x="34544" y="12445"/>
                </a:lnTo>
                <a:lnTo>
                  <a:pt x="35433" y="10159"/>
                </a:lnTo>
                <a:lnTo>
                  <a:pt x="37464" y="8508"/>
                </a:lnTo>
                <a:lnTo>
                  <a:pt x="39370" y="6730"/>
                </a:lnTo>
                <a:lnTo>
                  <a:pt x="42037" y="5841"/>
                </a:lnTo>
                <a:lnTo>
                  <a:pt x="66953" y="5841"/>
                </a:lnTo>
                <a:lnTo>
                  <a:pt x="63373" y="3809"/>
                </a:lnTo>
                <a:lnTo>
                  <a:pt x="54737" y="761"/>
                </a:lnTo>
                <a:lnTo>
                  <a:pt x="50419" y="0"/>
                </a:lnTo>
                <a:close/>
              </a:path>
              <a:path w="73660" h="108585">
                <a:moveTo>
                  <a:pt x="52940" y="42163"/>
                </a:moveTo>
                <a:lnTo>
                  <a:pt x="38481" y="42163"/>
                </a:lnTo>
                <a:lnTo>
                  <a:pt x="42418" y="46735"/>
                </a:lnTo>
                <a:lnTo>
                  <a:pt x="45338" y="51307"/>
                </a:lnTo>
                <a:lnTo>
                  <a:pt x="46989" y="55879"/>
                </a:lnTo>
                <a:lnTo>
                  <a:pt x="48513" y="60451"/>
                </a:lnTo>
                <a:lnTo>
                  <a:pt x="49234" y="64672"/>
                </a:lnTo>
                <a:lnTo>
                  <a:pt x="49336" y="77342"/>
                </a:lnTo>
                <a:lnTo>
                  <a:pt x="48513" y="82041"/>
                </a:lnTo>
                <a:lnTo>
                  <a:pt x="32385" y="102234"/>
                </a:lnTo>
                <a:lnTo>
                  <a:pt x="47458" y="102234"/>
                </a:lnTo>
                <a:lnTo>
                  <a:pt x="51562" y="99694"/>
                </a:lnTo>
                <a:lnTo>
                  <a:pt x="55752" y="94995"/>
                </a:lnTo>
                <a:lnTo>
                  <a:pt x="61595" y="83311"/>
                </a:lnTo>
                <a:lnTo>
                  <a:pt x="62893" y="77765"/>
                </a:lnTo>
                <a:lnTo>
                  <a:pt x="62792" y="64672"/>
                </a:lnTo>
                <a:lnTo>
                  <a:pt x="62611" y="62737"/>
                </a:lnTo>
                <a:lnTo>
                  <a:pt x="61595" y="59181"/>
                </a:lnTo>
                <a:lnTo>
                  <a:pt x="60706" y="55625"/>
                </a:lnTo>
                <a:lnTo>
                  <a:pt x="59182" y="52196"/>
                </a:lnTo>
                <a:lnTo>
                  <a:pt x="57150" y="48640"/>
                </a:lnTo>
                <a:lnTo>
                  <a:pt x="55118" y="45211"/>
                </a:lnTo>
                <a:lnTo>
                  <a:pt x="52940" y="42163"/>
                </a:lnTo>
                <a:close/>
              </a:path>
              <a:path w="73660" h="108585">
                <a:moveTo>
                  <a:pt x="66953" y="5841"/>
                </a:moveTo>
                <a:lnTo>
                  <a:pt x="49784" y="5841"/>
                </a:lnTo>
                <a:lnTo>
                  <a:pt x="53594" y="7238"/>
                </a:lnTo>
                <a:lnTo>
                  <a:pt x="56769" y="9905"/>
                </a:lnTo>
                <a:lnTo>
                  <a:pt x="59817" y="12700"/>
                </a:lnTo>
                <a:lnTo>
                  <a:pt x="62357" y="16763"/>
                </a:lnTo>
                <a:lnTo>
                  <a:pt x="64008" y="22225"/>
                </a:lnTo>
                <a:lnTo>
                  <a:pt x="70866" y="22225"/>
                </a:lnTo>
                <a:lnTo>
                  <a:pt x="73406" y="10286"/>
                </a:lnTo>
                <a:lnTo>
                  <a:pt x="68072" y="6476"/>
                </a:lnTo>
                <a:lnTo>
                  <a:pt x="66953" y="584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609210" y="3315208"/>
            <a:ext cx="36195" cy="60325"/>
          </a:xfrm>
          <a:custGeom>
            <a:avLst/>
            <a:gdLst/>
            <a:ahLst/>
            <a:cxnLst/>
            <a:rect l="l" t="t" r="r" b="b"/>
            <a:pathLst>
              <a:path w="36195" h="60325">
                <a:moveTo>
                  <a:pt x="25273" y="0"/>
                </a:moveTo>
                <a:lnTo>
                  <a:pt x="428" y="35601"/>
                </a:lnTo>
                <a:lnTo>
                  <a:pt x="0" y="42671"/>
                </a:lnTo>
                <a:lnTo>
                  <a:pt x="0" y="54228"/>
                </a:lnTo>
                <a:lnTo>
                  <a:pt x="5079" y="60070"/>
                </a:lnTo>
                <a:lnTo>
                  <a:pt x="15239" y="60070"/>
                </a:lnTo>
                <a:lnTo>
                  <a:pt x="19176" y="60070"/>
                </a:lnTo>
                <a:lnTo>
                  <a:pt x="22860" y="58674"/>
                </a:lnTo>
                <a:lnTo>
                  <a:pt x="26035" y="56006"/>
                </a:lnTo>
                <a:lnTo>
                  <a:pt x="29210" y="53339"/>
                </a:lnTo>
                <a:lnTo>
                  <a:pt x="31623" y="49529"/>
                </a:lnTo>
                <a:lnTo>
                  <a:pt x="33527" y="44703"/>
                </a:lnTo>
                <a:lnTo>
                  <a:pt x="35305" y="39877"/>
                </a:lnTo>
                <a:lnTo>
                  <a:pt x="36194" y="34797"/>
                </a:lnTo>
                <a:lnTo>
                  <a:pt x="36194" y="29337"/>
                </a:lnTo>
                <a:lnTo>
                  <a:pt x="36194" y="23494"/>
                </a:lnTo>
                <a:lnTo>
                  <a:pt x="35305" y="18287"/>
                </a:lnTo>
                <a:lnTo>
                  <a:pt x="33781" y="13715"/>
                </a:lnTo>
                <a:lnTo>
                  <a:pt x="32130" y="9143"/>
                </a:lnTo>
                <a:lnTo>
                  <a:pt x="29210" y="4571"/>
                </a:lnTo>
                <a:lnTo>
                  <a:pt x="2527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596003" y="3273044"/>
            <a:ext cx="73660" cy="108585"/>
          </a:xfrm>
          <a:custGeom>
            <a:avLst/>
            <a:gdLst/>
            <a:ahLst/>
            <a:cxnLst/>
            <a:rect l="l" t="t" r="r" b="b"/>
            <a:pathLst>
              <a:path w="73660" h="108585">
                <a:moveTo>
                  <a:pt x="46100" y="0"/>
                </a:moveTo>
                <a:lnTo>
                  <a:pt x="50419" y="0"/>
                </a:lnTo>
                <a:lnTo>
                  <a:pt x="54737" y="761"/>
                </a:lnTo>
                <a:lnTo>
                  <a:pt x="59055" y="2285"/>
                </a:lnTo>
                <a:lnTo>
                  <a:pt x="63373" y="3809"/>
                </a:lnTo>
                <a:lnTo>
                  <a:pt x="68072" y="6476"/>
                </a:lnTo>
                <a:lnTo>
                  <a:pt x="73406" y="10286"/>
                </a:lnTo>
                <a:lnTo>
                  <a:pt x="70866" y="22225"/>
                </a:lnTo>
                <a:lnTo>
                  <a:pt x="64008" y="22225"/>
                </a:lnTo>
                <a:lnTo>
                  <a:pt x="62357" y="16763"/>
                </a:lnTo>
                <a:lnTo>
                  <a:pt x="59817" y="12700"/>
                </a:lnTo>
                <a:lnTo>
                  <a:pt x="56769" y="9905"/>
                </a:lnTo>
                <a:lnTo>
                  <a:pt x="53594" y="7238"/>
                </a:lnTo>
                <a:lnTo>
                  <a:pt x="49784" y="5841"/>
                </a:lnTo>
                <a:lnTo>
                  <a:pt x="45338" y="5841"/>
                </a:lnTo>
                <a:lnTo>
                  <a:pt x="42037" y="5841"/>
                </a:lnTo>
                <a:lnTo>
                  <a:pt x="39370" y="6730"/>
                </a:lnTo>
                <a:lnTo>
                  <a:pt x="37464" y="8508"/>
                </a:lnTo>
                <a:lnTo>
                  <a:pt x="35433" y="10159"/>
                </a:lnTo>
                <a:lnTo>
                  <a:pt x="34544" y="12445"/>
                </a:lnTo>
                <a:lnTo>
                  <a:pt x="34544" y="15112"/>
                </a:lnTo>
                <a:lnTo>
                  <a:pt x="34544" y="16509"/>
                </a:lnTo>
                <a:lnTo>
                  <a:pt x="34798" y="18033"/>
                </a:lnTo>
                <a:lnTo>
                  <a:pt x="35433" y="19430"/>
                </a:lnTo>
                <a:lnTo>
                  <a:pt x="36068" y="20827"/>
                </a:lnTo>
                <a:lnTo>
                  <a:pt x="51943" y="40766"/>
                </a:lnTo>
                <a:lnTo>
                  <a:pt x="55118" y="45211"/>
                </a:lnTo>
                <a:lnTo>
                  <a:pt x="57150" y="48640"/>
                </a:lnTo>
                <a:lnTo>
                  <a:pt x="59182" y="52196"/>
                </a:lnTo>
                <a:lnTo>
                  <a:pt x="60706" y="55625"/>
                </a:lnTo>
                <a:lnTo>
                  <a:pt x="61595" y="59181"/>
                </a:lnTo>
                <a:lnTo>
                  <a:pt x="62611" y="62737"/>
                </a:lnTo>
                <a:lnTo>
                  <a:pt x="62992" y="66801"/>
                </a:lnTo>
                <a:lnTo>
                  <a:pt x="62992" y="71119"/>
                </a:lnTo>
                <a:lnTo>
                  <a:pt x="62992" y="77342"/>
                </a:lnTo>
                <a:lnTo>
                  <a:pt x="46227" y="102996"/>
                </a:lnTo>
                <a:lnTo>
                  <a:pt x="40767" y="106425"/>
                </a:lnTo>
                <a:lnTo>
                  <a:pt x="34544" y="108076"/>
                </a:lnTo>
                <a:lnTo>
                  <a:pt x="27432" y="108076"/>
                </a:lnTo>
                <a:lnTo>
                  <a:pt x="21082" y="108076"/>
                </a:lnTo>
                <a:lnTo>
                  <a:pt x="15875" y="107060"/>
                </a:lnTo>
                <a:lnTo>
                  <a:pt x="11811" y="104901"/>
                </a:lnTo>
                <a:lnTo>
                  <a:pt x="7747" y="102869"/>
                </a:lnTo>
                <a:lnTo>
                  <a:pt x="4699" y="100075"/>
                </a:lnTo>
                <a:lnTo>
                  <a:pt x="2794" y="96519"/>
                </a:lnTo>
                <a:lnTo>
                  <a:pt x="1016" y="92836"/>
                </a:lnTo>
                <a:lnTo>
                  <a:pt x="0" y="88772"/>
                </a:lnTo>
                <a:lnTo>
                  <a:pt x="0" y="84073"/>
                </a:lnTo>
                <a:lnTo>
                  <a:pt x="19812" y="45735"/>
                </a:lnTo>
                <a:lnTo>
                  <a:pt x="34925" y="37337"/>
                </a:lnTo>
                <a:lnTo>
                  <a:pt x="30987" y="33019"/>
                </a:lnTo>
                <a:lnTo>
                  <a:pt x="28194" y="29082"/>
                </a:lnTo>
                <a:lnTo>
                  <a:pt x="26416" y="25907"/>
                </a:lnTo>
                <a:lnTo>
                  <a:pt x="24511" y="22732"/>
                </a:lnTo>
                <a:lnTo>
                  <a:pt x="23622" y="19684"/>
                </a:lnTo>
                <a:lnTo>
                  <a:pt x="23622" y="16763"/>
                </a:lnTo>
                <a:lnTo>
                  <a:pt x="23622" y="13588"/>
                </a:lnTo>
                <a:lnTo>
                  <a:pt x="24511" y="10794"/>
                </a:lnTo>
                <a:lnTo>
                  <a:pt x="26288" y="8254"/>
                </a:lnTo>
                <a:lnTo>
                  <a:pt x="27939" y="5714"/>
                </a:lnTo>
                <a:lnTo>
                  <a:pt x="30607" y="3682"/>
                </a:lnTo>
                <a:lnTo>
                  <a:pt x="34036" y="2285"/>
                </a:lnTo>
                <a:lnTo>
                  <a:pt x="37464" y="761"/>
                </a:lnTo>
                <a:lnTo>
                  <a:pt x="41401" y="0"/>
                </a:lnTo>
                <a:lnTo>
                  <a:pt x="461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660391" y="3314700"/>
            <a:ext cx="73958" cy="98298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674489" y="3331464"/>
            <a:ext cx="54610" cy="80010"/>
          </a:xfrm>
          <a:custGeom>
            <a:avLst/>
            <a:gdLst/>
            <a:ahLst/>
            <a:cxnLst/>
            <a:rect l="l" t="t" r="r" b="b"/>
            <a:pathLst>
              <a:path w="54610" h="80010">
                <a:moveTo>
                  <a:pt x="36575" y="0"/>
                </a:moveTo>
                <a:lnTo>
                  <a:pt x="33147" y="0"/>
                </a:lnTo>
                <a:lnTo>
                  <a:pt x="29972" y="635"/>
                </a:lnTo>
                <a:lnTo>
                  <a:pt x="10795" y="17018"/>
                </a:lnTo>
                <a:lnTo>
                  <a:pt x="8509" y="20574"/>
                </a:lnTo>
                <a:lnTo>
                  <a:pt x="0" y="57785"/>
                </a:lnTo>
                <a:lnTo>
                  <a:pt x="1117" y="67452"/>
                </a:lnTo>
                <a:lnTo>
                  <a:pt x="4460" y="74358"/>
                </a:lnTo>
                <a:lnTo>
                  <a:pt x="10019" y="78501"/>
                </a:lnTo>
                <a:lnTo>
                  <a:pt x="17780" y="79883"/>
                </a:lnTo>
                <a:lnTo>
                  <a:pt x="21209" y="79883"/>
                </a:lnTo>
                <a:lnTo>
                  <a:pt x="24511" y="79248"/>
                </a:lnTo>
                <a:lnTo>
                  <a:pt x="27559" y="77977"/>
                </a:lnTo>
                <a:lnTo>
                  <a:pt x="30607" y="76581"/>
                </a:lnTo>
                <a:lnTo>
                  <a:pt x="33400" y="74675"/>
                </a:lnTo>
                <a:lnTo>
                  <a:pt x="15494" y="74675"/>
                </a:lnTo>
                <a:lnTo>
                  <a:pt x="13462" y="73660"/>
                </a:lnTo>
                <a:lnTo>
                  <a:pt x="12064" y="71882"/>
                </a:lnTo>
                <a:lnTo>
                  <a:pt x="10795" y="69976"/>
                </a:lnTo>
                <a:lnTo>
                  <a:pt x="10160" y="66801"/>
                </a:lnTo>
                <a:lnTo>
                  <a:pt x="10287" y="56769"/>
                </a:lnTo>
                <a:lnTo>
                  <a:pt x="11049" y="50291"/>
                </a:lnTo>
                <a:lnTo>
                  <a:pt x="11557" y="46862"/>
                </a:lnTo>
                <a:lnTo>
                  <a:pt x="12446" y="43180"/>
                </a:lnTo>
                <a:lnTo>
                  <a:pt x="51405" y="43180"/>
                </a:lnTo>
                <a:lnTo>
                  <a:pt x="51943" y="41275"/>
                </a:lnTo>
                <a:lnTo>
                  <a:pt x="52786" y="36575"/>
                </a:lnTo>
                <a:lnTo>
                  <a:pt x="13970" y="36575"/>
                </a:lnTo>
                <a:lnTo>
                  <a:pt x="16637" y="26288"/>
                </a:lnTo>
                <a:lnTo>
                  <a:pt x="19812" y="18414"/>
                </a:lnTo>
                <a:lnTo>
                  <a:pt x="27177" y="8000"/>
                </a:lnTo>
                <a:lnTo>
                  <a:pt x="31369" y="5334"/>
                </a:lnTo>
                <a:lnTo>
                  <a:pt x="49388" y="5334"/>
                </a:lnTo>
                <a:lnTo>
                  <a:pt x="44243" y="1400"/>
                </a:lnTo>
                <a:lnTo>
                  <a:pt x="36575" y="0"/>
                </a:lnTo>
                <a:close/>
              </a:path>
              <a:path w="54610" h="80010">
                <a:moveTo>
                  <a:pt x="51405" y="43180"/>
                </a:moveTo>
                <a:lnTo>
                  <a:pt x="40259" y="43180"/>
                </a:lnTo>
                <a:lnTo>
                  <a:pt x="38988" y="48260"/>
                </a:lnTo>
                <a:lnTo>
                  <a:pt x="37591" y="52705"/>
                </a:lnTo>
                <a:lnTo>
                  <a:pt x="20574" y="74675"/>
                </a:lnTo>
                <a:lnTo>
                  <a:pt x="33400" y="74675"/>
                </a:lnTo>
                <a:lnTo>
                  <a:pt x="48768" y="51181"/>
                </a:lnTo>
                <a:lnTo>
                  <a:pt x="50546" y="46227"/>
                </a:lnTo>
                <a:lnTo>
                  <a:pt x="51405" y="43180"/>
                </a:lnTo>
                <a:close/>
              </a:path>
              <a:path w="54610" h="80010">
                <a:moveTo>
                  <a:pt x="49388" y="5334"/>
                </a:moveTo>
                <a:lnTo>
                  <a:pt x="38988" y="5334"/>
                </a:lnTo>
                <a:lnTo>
                  <a:pt x="41021" y="6350"/>
                </a:lnTo>
                <a:lnTo>
                  <a:pt x="42290" y="8255"/>
                </a:lnTo>
                <a:lnTo>
                  <a:pt x="43434" y="10287"/>
                </a:lnTo>
                <a:lnTo>
                  <a:pt x="43923" y="12537"/>
                </a:lnTo>
                <a:lnTo>
                  <a:pt x="44047" y="20574"/>
                </a:lnTo>
                <a:lnTo>
                  <a:pt x="43941" y="23113"/>
                </a:lnTo>
                <a:lnTo>
                  <a:pt x="43561" y="26288"/>
                </a:lnTo>
                <a:lnTo>
                  <a:pt x="43052" y="29463"/>
                </a:lnTo>
                <a:lnTo>
                  <a:pt x="42545" y="32893"/>
                </a:lnTo>
                <a:lnTo>
                  <a:pt x="41783" y="36575"/>
                </a:lnTo>
                <a:lnTo>
                  <a:pt x="52786" y="36575"/>
                </a:lnTo>
                <a:lnTo>
                  <a:pt x="53721" y="31369"/>
                </a:lnTo>
                <a:lnTo>
                  <a:pt x="54101" y="26670"/>
                </a:lnTo>
                <a:lnTo>
                  <a:pt x="54101" y="22225"/>
                </a:lnTo>
                <a:lnTo>
                  <a:pt x="53006" y="12537"/>
                </a:lnTo>
                <a:lnTo>
                  <a:pt x="49720" y="5588"/>
                </a:lnTo>
                <a:lnTo>
                  <a:pt x="49388" y="533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684648" y="3374644"/>
            <a:ext cx="30480" cy="31750"/>
          </a:xfrm>
          <a:custGeom>
            <a:avLst/>
            <a:gdLst/>
            <a:ahLst/>
            <a:cxnLst/>
            <a:rect l="l" t="t" r="r" b="b"/>
            <a:pathLst>
              <a:path w="30479" h="31750">
                <a:moveTo>
                  <a:pt x="2286" y="0"/>
                </a:moveTo>
                <a:lnTo>
                  <a:pt x="0" y="16509"/>
                </a:lnTo>
                <a:lnTo>
                  <a:pt x="0" y="19303"/>
                </a:lnTo>
                <a:lnTo>
                  <a:pt x="0" y="23621"/>
                </a:lnTo>
                <a:lnTo>
                  <a:pt x="635" y="26796"/>
                </a:lnTo>
                <a:lnTo>
                  <a:pt x="1904" y="28701"/>
                </a:lnTo>
                <a:lnTo>
                  <a:pt x="3301" y="30479"/>
                </a:lnTo>
                <a:lnTo>
                  <a:pt x="5334" y="31495"/>
                </a:lnTo>
                <a:lnTo>
                  <a:pt x="8254" y="31495"/>
                </a:lnTo>
                <a:lnTo>
                  <a:pt x="10413" y="31495"/>
                </a:lnTo>
                <a:lnTo>
                  <a:pt x="30099" y="0"/>
                </a:lnTo>
                <a:lnTo>
                  <a:pt x="22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688459" y="3336797"/>
            <a:ext cx="30480" cy="31750"/>
          </a:xfrm>
          <a:custGeom>
            <a:avLst/>
            <a:gdLst/>
            <a:ahLst/>
            <a:cxnLst/>
            <a:rect l="l" t="t" r="r" b="b"/>
            <a:pathLst>
              <a:path w="30479" h="31750">
                <a:moveTo>
                  <a:pt x="22098" y="0"/>
                </a:moveTo>
                <a:lnTo>
                  <a:pt x="17399" y="0"/>
                </a:lnTo>
                <a:lnTo>
                  <a:pt x="13207" y="2666"/>
                </a:lnTo>
                <a:lnTo>
                  <a:pt x="9525" y="7874"/>
                </a:lnTo>
                <a:lnTo>
                  <a:pt x="5841" y="13080"/>
                </a:lnTo>
                <a:lnTo>
                  <a:pt x="2666" y="20954"/>
                </a:lnTo>
                <a:lnTo>
                  <a:pt x="0" y="31241"/>
                </a:lnTo>
                <a:lnTo>
                  <a:pt x="27812" y="31241"/>
                </a:lnTo>
                <a:lnTo>
                  <a:pt x="28575" y="27559"/>
                </a:lnTo>
                <a:lnTo>
                  <a:pt x="29082" y="24129"/>
                </a:lnTo>
                <a:lnTo>
                  <a:pt x="29590" y="20954"/>
                </a:lnTo>
                <a:lnTo>
                  <a:pt x="29971" y="17779"/>
                </a:lnTo>
                <a:lnTo>
                  <a:pt x="30099" y="14731"/>
                </a:lnTo>
                <a:lnTo>
                  <a:pt x="30099" y="11937"/>
                </a:lnTo>
                <a:lnTo>
                  <a:pt x="30099" y="7874"/>
                </a:lnTo>
                <a:lnTo>
                  <a:pt x="29463" y="4952"/>
                </a:lnTo>
                <a:lnTo>
                  <a:pt x="28320" y="2921"/>
                </a:lnTo>
                <a:lnTo>
                  <a:pt x="27050" y="1015"/>
                </a:lnTo>
                <a:lnTo>
                  <a:pt x="25018" y="0"/>
                </a:lnTo>
                <a:lnTo>
                  <a:pt x="2209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4669916" y="3326891"/>
            <a:ext cx="126822" cy="108966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4742560" y="3368928"/>
            <a:ext cx="50165" cy="65405"/>
          </a:xfrm>
          <a:custGeom>
            <a:avLst/>
            <a:gdLst/>
            <a:ahLst/>
            <a:cxnLst/>
            <a:rect l="l" t="t" r="r" b="b"/>
            <a:pathLst>
              <a:path w="50164" h="65404">
                <a:moveTo>
                  <a:pt x="29368" y="41529"/>
                </a:moveTo>
                <a:lnTo>
                  <a:pt x="18541" y="41529"/>
                </a:lnTo>
                <a:lnTo>
                  <a:pt x="19050" y="41783"/>
                </a:lnTo>
                <a:lnTo>
                  <a:pt x="19558" y="41910"/>
                </a:lnTo>
                <a:lnTo>
                  <a:pt x="19938" y="42163"/>
                </a:lnTo>
                <a:lnTo>
                  <a:pt x="20192" y="42672"/>
                </a:lnTo>
                <a:lnTo>
                  <a:pt x="20574" y="43053"/>
                </a:lnTo>
                <a:lnTo>
                  <a:pt x="20827" y="43687"/>
                </a:lnTo>
                <a:lnTo>
                  <a:pt x="21081" y="44576"/>
                </a:lnTo>
                <a:lnTo>
                  <a:pt x="24675" y="55753"/>
                </a:lnTo>
                <a:lnTo>
                  <a:pt x="25653" y="59055"/>
                </a:lnTo>
                <a:lnTo>
                  <a:pt x="26924" y="61595"/>
                </a:lnTo>
                <a:lnTo>
                  <a:pt x="28437" y="63119"/>
                </a:lnTo>
                <a:lnTo>
                  <a:pt x="29717" y="64516"/>
                </a:lnTo>
                <a:lnTo>
                  <a:pt x="31750" y="65278"/>
                </a:lnTo>
                <a:lnTo>
                  <a:pt x="36575" y="65278"/>
                </a:lnTo>
                <a:lnTo>
                  <a:pt x="46989" y="58674"/>
                </a:lnTo>
                <a:lnTo>
                  <a:pt x="37337" y="58674"/>
                </a:lnTo>
                <a:lnTo>
                  <a:pt x="36575" y="58420"/>
                </a:lnTo>
                <a:lnTo>
                  <a:pt x="36067" y="57912"/>
                </a:lnTo>
                <a:lnTo>
                  <a:pt x="35560" y="57531"/>
                </a:lnTo>
                <a:lnTo>
                  <a:pt x="35051" y="56769"/>
                </a:lnTo>
                <a:lnTo>
                  <a:pt x="34489" y="55625"/>
                </a:lnTo>
                <a:lnTo>
                  <a:pt x="34162" y="54863"/>
                </a:lnTo>
                <a:lnTo>
                  <a:pt x="33781" y="53721"/>
                </a:lnTo>
                <a:lnTo>
                  <a:pt x="33274" y="52578"/>
                </a:lnTo>
                <a:lnTo>
                  <a:pt x="29368" y="41529"/>
                </a:lnTo>
                <a:close/>
              </a:path>
              <a:path w="50164" h="65404">
                <a:moveTo>
                  <a:pt x="23749" y="0"/>
                </a:moveTo>
                <a:lnTo>
                  <a:pt x="19812" y="0"/>
                </a:lnTo>
                <a:lnTo>
                  <a:pt x="6858" y="635"/>
                </a:lnTo>
                <a:lnTo>
                  <a:pt x="6223" y="4063"/>
                </a:lnTo>
                <a:lnTo>
                  <a:pt x="8636" y="4063"/>
                </a:lnTo>
                <a:lnTo>
                  <a:pt x="10287" y="4445"/>
                </a:lnTo>
                <a:lnTo>
                  <a:pt x="11175" y="4825"/>
                </a:lnTo>
                <a:lnTo>
                  <a:pt x="11937" y="5334"/>
                </a:lnTo>
                <a:lnTo>
                  <a:pt x="12446" y="6096"/>
                </a:lnTo>
                <a:lnTo>
                  <a:pt x="12446" y="8000"/>
                </a:lnTo>
                <a:lnTo>
                  <a:pt x="12064" y="10413"/>
                </a:lnTo>
                <a:lnTo>
                  <a:pt x="11937" y="11557"/>
                </a:lnTo>
                <a:lnTo>
                  <a:pt x="11556" y="12954"/>
                </a:lnTo>
                <a:lnTo>
                  <a:pt x="0" y="64388"/>
                </a:lnTo>
                <a:lnTo>
                  <a:pt x="9271" y="64388"/>
                </a:lnTo>
                <a:lnTo>
                  <a:pt x="14224" y="41529"/>
                </a:lnTo>
                <a:lnTo>
                  <a:pt x="29368" y="41529"/>
                </a:lnTo>
                <a:lnTo>
                  <a:pt x="28066" y="37846"/>
                </a:lnTo>
                <a:lnTo>
                  <a:pt x="28929" y="37211"/>
                </a:lnTo>
                <a:lnTo>
                  <a:pt x="15239" y="37211"/>
                </a:lnTo>
                <a:lnTo>
                  <a:pt x="23749" y="0"/>
                </a:lnTo>
                <a:close/>
              </a:path>
              <a:path w="50164" h="65404">
                <a:moveTo>
                  <a:pt x="45719" y="53340"/>
                </a:moveTo>
                <a:lnTo>
                  <a:pt x="39115" y="58674"/>
                </a:lnTo>
                <a:lnTo>
                  <a:pt x="46989" y="58674"/>
                </a:lnTo>
                <a:lnTo>
                  <a:pt x="49149" y="56515"/>
                </a:lnTo>
                <a:lnTo>
                  <a:pt x="45719" y="53340"/>
                </a:lnTo>
                <a:close/>
              </a:path>
              <a:path w="50164" h="65404">
                <a:moveTo>
                  <a:pt x="48260" y="18287"/>
                </a:moveTo>
                <a:lnTo>
                  <a:pt x="31114" y="18287"/>
                </a:lnTo>
                <a:lnTo>
                  <a:pt x="30479" y="21590"/>
                </a:lnTo>
                <a:lnTo>
                  <a:pt x="31876" y="21717"/>
                </a:lnTo>
                <a:lnTo>
                  <a:pt x="32765" y="22098"/>
                </a:lnTo>
                <a:lnTo>
                  <a:pt x="33781" y="23113"/>
                </a:lnTo>
                <a:lnTo>
                  <a:pt x="34036" y="23749"/>
                </a:lnTo>
                <a:lnTo>
                  <a:pt x="34036" y="25908"/>
                </a:lnTo>
                <a:lnTo>
                  <a:pt x="18923" y="37211"/>
                </a:lnTo>
                <a:lnTo>
                  <a:pt x="28929" y="37211"/>
                </a:lnTo>
                <a:lnTo>
                  <a:pt x="39624" y="29337"/>
                </a:lnTo>
                <a:lnTo>
                  <a:pt x="45592" y="24765"/>
                </a:lnTo>
                <a:lnTo>
                  <a:pt x="49656" y="21462"/>
                </a:lnTo>
                <a:lnTo>
                  <a:pt x="48260" y="1828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4742560" y="3368928"/>
            <a:ext cx="50165" cy="65405"/>
          </a:xfrm>
          <a:custGeom>
            <a:avLst/>
            <a:gdLst/>
            <a:ahLst/>
            <a:cxnLst/>
            <a:rect l="l" t="t" r="r" b="b"/>
            <a:pathLst>
              <a:path w="50164" h="65404">
                <a:moveTo>
                  <a:pt x="19812" y="0"/>
                </a:moveTo>
                <a:lnTo>
                  <a:pt x="23749" y="0"/>
                </a:lnTo>
                <a:lnTo>
                  <a:pt x="15239" y="37211"/>
                </a:lnTo>
                <a:lnTo>
                  <a:pt x="16128" y="37211"/>
                </a:lnTo>
                <a:lnTo>
                  <a:pt x="18923" y="37211"/>
                </a:lnTo>
                <a:lnTo>
                  <a:pt x="21462" y="36449"/>
                </a:lnTo>
                <a:lnTo>
                  <a:pt x="34036" y="25908"/>
                </a:lnTo>
                <a:lnTo>
                  <a:pt x="34036" y="24511"/>
                </a:lnTo>
                <a:lnTo>
                  <a:pt x="34036" y="23749"/>
                </a:lnTo>
                <a:lnTo>
                  <a:pt x="33781" y="23113"/>
                </a:lnTo>
                <a:lnTo>
                  <a:pt x="33274" y="22606"/>
                </a:lnTo>
                <a:lnTo>
                  <a:pt x="32765" y="22098"/>
                </a:lnTo>
                <a:lnTo>
                  <a:pt x="31876" y="21717"/>
                </a:lnTo>
                <a:lnTo>
                  <a:pt x="30479" y="21590"/>
                </a:lnTo>
                <a:lnTo>
                  <a:pt x="31114" y="18287"/>
                </a:lnTo>
                <a:lnTo>
                  <a:pt x="48260" y="18287"/>
                </a:lnTo>
                <a:lnTo>
                  <a:pt x="49656" y="21462"/>
                </a:lnTo>
                <a:lnTo>
                  <a:pt x="45592" y="24765"/>
                </a:lnTo>
                <a:lnTo>
                  <a:pt x="42290" y="27305"/>
                </a:lnTo>
                <a:lnTo>
                  <a:pt x="39624" y="29337"/>
                </a:lnTo>
                <a:lnTo>
                  <a:pt x="28066" y="37846"/>
                </a:lnTo>
                <a:lnTo>
                  <a:pt x="33274" y="52578"/>
                </a:lnTo>
                <a:lnTo>
                  <a:pt x="33781" y="53721"/>
                </a:lnTo>
                <a:lnTo>
                  <a:pt x="34162" y="54863"/>
                </a:lnTo>
                <a:lnTo>
                  <a:pt x="34543" y="55753"/>
                </a:lnTo>
                <a:lnTo>
                  <a:pt x="35051" y="56769"/>
                </a:lnTo>
                <a:lnTo>
                  <a:pt x="35560" y="57531"/>
                </a:lnTo>
                <a:lnTo>
                  <a:pt x="36067" y="57912"/>
                </a:lnTo>
                <a:lnTo>
                  <a:pt x="36575" y="58420"/>
                </a:lnTo>
                <a:lnTo>
                  <a:pt x="37337" y="58674"/>
                </a:lnTo>
                <a:lnTo>
                  <a:pt x="38226" y="58674"/>
                </a:lnTo>
                <a:lnTo>
                  <a:pt x="39115" y="58674"/>
                </a:lnTo>
                <a:lnTo>
                  <a:pt x="45719" y="53340"/>
                </a:lnTo>
                <a:lnTo>
                  <a:pt x="49149" y="56515"/>
                </a:lnTo>
                <a:lnTo>
                  <a:pt x="36575" y="65278"/>
                </a:lnTo>
                <a:lnTo>
                  <a:pt x="34289" y="65278"/>
                </a:lnTo>
                <a:lnTo>
                  <a:pt x="31750" y="65278"/>
                </a:lnTo>
                <a:lnTo>
                  <a:pt x="29717" y="64516"/>
                </a:lnTo>
                <a:lnTo>
                  <a:pt x="28321" y="62992"/>
                </a:lnTo>
                <a:lnTo>
                  <a:pt x="26924" y="61595"/>
                </a:lnTo>
                <a:lnTo>
                  <a:pt x="25653" y="59055"/>
                </a:lnTo>
                <a:lnTo>
                  <a:pt x="24637" y="55625"/>
                </a:lnTo>
                <a:lnTo>
                  <a:pt x="21081" y="44576"/>
                </a:lnTo>
                <a:lnTo>
                  <a:pt x="20827" y="43687"/>
                </a:lnTo>
                <a:lnTo>
                  <a:pt x="20574" y="43053"/>
                </a:lnTo>
                <a:lnTo>
                  <a:pt x="20192" y="42672"/>
                </a:lnTo>
                <a:lnTo>
                  <a:pt x="19938" y="42163"/>
                </a:lnTo>
                <a:lnTo>
                  <a:pt x="19558" y="41910"/>
                </a:lnTo>
                <a:lnTo>
                  <a:pt x="19050" y="41783"/>
                </a:lnTo>
                <a:lnTo>
                  <a:pt x="18541" y="41529"/>
                </a:lnTo>
                <a:lnTo>
                  <a:pt x="17906" y="41529"/>
                </a:lnTo>
                <a:lnTo>
                  <a:pt x="16890" y="41529"/>
                </a:lnTo>
                <a:lnTo>
                  <a:pt x="14224" y="41529"/>
                </a:lnTo>
                <a:lnTo>
                  <a:pt x="9271" y="64388"/>
                </a:lnTo>
                <a:lnTo>
                  <a:pt x="0" y="64388"/>
                </a:lnTo>
                <a:lnTo>
                  <a:pt x="11556" y="12954"/>
                </a:lnTo>
                <a:lnTo>
                  <a:pt x="11937" y="11557"/>
                </a:lnTo>
                <a:lnTo>
                  <a:pt x="12064" y="10413"/>
                </a:lnTo>
                <a:lnTo>
                  <a:pt x="12191" y="9525"/>
                </a:lnTo>
                <a:lnTo>
                  <a:pt x="12318" y="8762"/>
                </a:lnTo>
                <a:lnTo>
                  <a:pt x="12446" y="8000"/>
                </a:lnTo>
                <a:lnTo>
                  <a:pt x="12446" y="7238"/>
                </a:lnTo>
                <a:lnTo>
                  <a:pt x="12446" y="6096"/>
                </a:lnTo>
                <a:lnTo>
                  <a:pt x="11937" y="5334"/>
                </a:lnTo>
                <a:lnTo>
                  <a:pt x="11175" y="4825"/>
                </a:lnTo>
                <a:lnTo>
                  <a:pt x="10287" y="4445"/>
                </a:lnTo>
                <a:lnTo>
                  <a:pt x="8636" y="4063"/>
                </a:lnTo>
                <a:lnTo>
                  <a:pt x="6223" y="4063"/>
                </a:lnTo>
                <a:lnTo>
                  <a:pt x="6858" y="635"/>
                </a:lnTo>
                <a:lnTo>
                  <a:pt x="198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3558540" y="3593591"/>
            <a:ext cx="105949" cy="107442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3567429" y="3607053"/>
            <a:ext cx="96393" cy="9639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3771900" y="3572229"/>
            <a:ext cx="87668" cy="124232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3786378" y="3589528"/>
            <a:ext cx="68580" cy="106045"/>
          </a:xfrm>
          <a:custGeom>
            <a:avLst/>
            <a:gdLst/>
            <a:ahLst/>
            <a:cxnLst/>
            <a:rect l="l" t="t" r="r" b="b"/>
            <a:pathLst>
              <a:path w="68579" h="106045">
                <a:moveTo>
                  <a:pt x="47117" y="0"/>
                </a:moveTo>
                <a:lnTo>
                  <a:pt x="41021" y="0"/>
                </a:lnTo>
                <a:lnTo>
                  <a:pt x="35433" y="1650"/>
                </a:lnTo>
                <a:lnTo>
                  <a:pt x="9525" y="30734"/>
                </a:lnTo>
                <a:lnTo>
                  <a:pt x="6867" y="38949"/>
                </a:lnTo>
                <a:lnTo>
                  <a:pt x="4541" y="45847"/>
                </a:lnTo>
                <a:lnTo>
                  <a:pt x="2794" y="53086"/>
                </a:lnTo>
                <a:lnTo>
                  <a:pt x="1650" y="60325"/>
                </a:lnTo>
                <a:lnTo>
                  <a:pt x="635" y="67437"/>
                </a:lnTo>
                <a:lnTo>
                  <a:pt x="0" y="73533"/>
                </a:lnTo>
                <a:lnTo>
                  <a:pt x="0" y="87503"/>
                </a:lnTo>
                <a:lnTo>
                  <a:pt x="1777" y="94234"/>
                </a:lnTo>
                <a:lnTo>
                  <a:pt x="9017" y="103251"/>
                </a:lnTo>
                <a:lnTo>
                  <a:pt x="14605" y="105537"/>
                </a:lnTo>
                <a:lnTo>
                  <a:pt x="27812" y="105537"/>
                </a:lnTo>
                <a:lnTo>
                  <a:pt x="33274" y="104013"/>
                </a:lnTo>
                <a:lnTo>
                  <a:pt x="40386" y="99568"/>
                </a:lnTo>
                <a:lnTo>
                  <a:pt x="19050" y="99568"/>
                </a:lnTo>
                <a:lnTo>
                  <a:pt x="16383" y="98171"/>
                </a:lnTo>
                <a:lnTo>
                  <a:pt x="14732" y="95631"/>
                </a:lnTo>
                <a:lnTo>
                  <a:pt x="12954" y="92964"/>
                </a:lnTo>
                <a:lnTo>
                  <a:pt x="12192" y="88900"/>
                </a:lnTo>
                <a:lnTo>
                  <a:pt x="15621" y="56134"/>
                </a:lnTo>
                <a:lnTo>
                  <a:pt x="64910" y="56134"/>
                </a:lnTo>
                <a:lnTo>
                  <a:pt x="65659" y="53086"/>
                </a:lnTo>
                <a:lnTo>
                  <a:pt x="66438" y="48641"/>
                </a:lnTo>
                <a:lnTo>
                  <a:pt x="17399" y="48641"/>
                </a:lnTo>
                <a:lnTo>
                  <a:pt x="20187" y="38949"/>
                </a:lnTo>
                <a:lnTo>
                  <a:pt x="40386" y="6096"/>
                </a:lnTo>
                <a:lnTo>
                  <a:pt x="62236" y="6096"/>
                </a:lnTo>
                <a:lnTo>
                  <a:pt x="56524" y="1714"/>
                </a:lnTo>
                <a:lnTo>
                  <a:pt x="47117" y="0"/>
                </a:lnTo>
                <a:close/>
              </a:path>
              <a:path w="68579" h="106045">
                <a:moveTo>
                  <a:pt x="64910" y="56134"/>
                </a:moveTo>
                <a:lnTo>
                  <a:pt x="51435" y="56134"/>
                </a:lnTo>
                <a:lnTo>
                  <a:pt x="48646" y="66012"/>
                </a:lnTo>
                <a:lnTo>
                  <a:pt x="45608" y="74676"/>
                </a:lnTo>
                <a:lnTo>
                  <a:pt x="42308" y="82101"/>
                </a:lnTo>
                <a:lnTo>
                  <a:pt x="38735" y="88265"/>
                </a:lnTo>
                <a:lnTo>
                  <a:pt x="33655" y="95758"/>
                </a:lnTo>
                <a:lnTo>
                  <a:pt x="28448" y="99568"/>
                </a:lnTo>
                <a:lnTo>
                  <a:pt x="40386" y="99568"/>
                </a:lnTo>
                <a:lnTo>
                  <a:pt x="43434" y="97663"/>
                </a:lnTo>
                <a:lnTo>
                  <a:pt x="47879" y="93345"/>
                </a:lnTo>
                <a:lnTo>
                  <a:pt x="51688" y="87503"/>
                </a:lnTo>
                <a:lnTo>
                  <a:pt x="55625" y="81788"/>
                </a:lnTo>
                <a:lnTo>
                  <a:pt x="58800" y="75184"/>
                </a:lnTo>
                <a:lnTo>
                  <a:pt x="61341" y="67818"/>
                </a:lnTo>
                <a:lnTo>
                  <a:pt x="63881" y="60325"/>
                </a:lnTo>
                <a:lnTo>
                  <a:pt x="64910" y="56134"/>
                </a:lnTo>
                <a:close/>
              </a:path>
              <a:path w="68579" h="106045">
                <a:moveTo>
                  <a:pt x="62236" y="6096"/>
                </a:moveTo>
                <a:lnTo>
                  <a:pt x="49784" y="6096"/>
                </a:lnTo>
                <a:lnTo>
                  <a:pt x="52324" y="7366"/>
                </a:lnTo>
                <a:lnTo>
                  <a:pt x="54101" y="9906"/>
                </a:lnTo>
                <a:lnTo>
                  <a:pt x="55752" y="12446"/>
                </a:lnTo>
                <a:lnTo>
                  <a:pt x="56426" y="15430"/>
                </a:lnTo>
                <a:lnTo>
                  <a:pt x="56546" y="24003"/>
                </a:lnTo>
                <a:lnTo>
                  <a:pt x="56407" y="27495"/>
                </a:lnTo>
                <a:lnTo>
                  <a:pt x="55721" y="33972"/>
                </a:lnTo>
                <a:lnTo>
                  <a:pt x="54606" y="41021"/>
                </a:lnTo>
                <a:lnTo>
                  <a:pt x="53086" y="48641"/>
                </a:lnTo>
                <a:lnTo>
                  <a:pt x="66438" y="48641"/>
                </a:lnTo>
                <a:lnTo>
                  <a:pt x="68580" y="27432"/>
                </a:lnTo>
                <a:lnTo>
                  <a:pt x="67244" y="15430"/>
                </a:lnTo>
                <a:lnTo>
                  <a:pt x="63230" y="6858"/>
                </a:lnTo>
                <a:lnTo>
                  <a:pt x="62236" y="609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3798570" y="3645661"/>
            <a:ext cx="39370" cy="43815"/>
          </a:xfrm>
          <a:custGeom>
            <a:avLst/>
            <a:gdLst/>
            <a:ahLst/>
            <a:cxnLst/>
            <a:rect l="l" t="t" r="r" b="b"/>
            <a:pathLst>
              <a:path w="39370" h="43814">
                <a:moveTo>
                  <a:pt x="3428" y="0"/>
                </a:moveTo>
                <a:lnTo>
                  <a:pt x="1928" y="7782"/>
                </a:lnTo>
                <a:lnTo>
                  <a:pt x="857" y="14922"/>
                </a:lnTo>
                <a:lnTo>
                  <a:pt x="214" y="21395"/>
                </a:lnTo>
                <a:lnTo>
                  <a:pt x="0" y="27177"/>
                </a:lnTo>
                <a:lnTo>
                  <a:pt x="0" y="32765"/>
                </a:lnTo>
                <a:lnTo>
                  <a:pt x="762" y="36830"/>
                </a:lnTo>
                <a:lnTo>
                  <a:pt x="2539" y="39496"/>
                </a:lnTo>
                <a:lnTo>
                  <a:pt x="4190" y="42037"/>
                </a:lnTo>
                <a:lnTo>
                  <a:pt x="6857" y="43433"/>
                </a:lnTo>
                <a:lnTo>
                  <a:pt x="10667" y="43433"/>
                </a:lnTo>
                <a:lnTo>
                  <a:pt x="16255" y="43433"/>
                </a:lnTo>
                <a:lnTo>
                  <a:pt x="36454" y="9878"/>
                </a:lnTo>
                <a:lnTo>
                  <a:pt x="39242" y="0"/>
                </a:lnTo>
                <a:lnTo>
                  <a:pt x="342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3803777" y="3595623"/>
            <a:ext cx="39370" cy="42545"/>
          </a:xfrm>
          <a:custGeom>
            <a:avLst/>
            <a:gdLst/>
            <a:ahLst/>
            <a:cxnLst/>
            <a:rect l="l" t="t" r="r" b="b"/>
            <a:pathLst>
              <a:path w="39370" h="42545">
                <a:moveTo>
                  <a:pt x="28701" y="0"/>
                </a:moveTo>
                <a:lnTo>
                  <a:pt x="22987" y="0"/>
                </a:lnTo>
                <a:lnTo>
                  <a:pt x="17652" y="3555"/>
                </a:lnTo>
                <a:lnTo>
                  <a:pt x="0" y="42544"/>
                </a:lnTo>
                <a:lnTo>
                  <a:pt x="35687" y="42544"/>
                </a:lnTo>
                <a:lnTo>
                  <a:pt x="37207" y="34925"/>
                </a:lnTo>
                <a:lnTo>
                  <a:pt x="38322" y="27876"/>
                </a:lnTo>
                <a:lnTo>
                  <a:pt x="39008" y="21399"/>
                </a:lnTo>
                <a:lnTo>
                  <a:pt x="39243" y="15493"/>
                </a:lnTo>
                <a:lnTo>
                  <a:pt x="39243" y="10287"/>
                </a:lnTo>
                <a:lnTo>
                  <a:pt x="38353" y="6350"/>
                </a:lnTo>
                <a:lnTo>
                  <a:pt x="36702" y="3810"/>
                </a:lnTo>
                <a:lnTo>
                  <a:pt x="34925" y="1270"/>
                </a:lnTo>
                <a:lnTo>
                  <a:pt x="32385" y="0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3786378" y="3589528"/>
            <a:ext cx="68580" cy="106045"/>
          </a:xfrm>
          <a:custGeom>
            <a:avLst/>
            <a:gdLst/>
            <a:ahLst/>
            <a:cxnLst/>
            <a:rect l="l" t="t" r="r" b="b"/>
            <a:pathLst>
              <a:path w="68579" h="106045">
                <a:moveTo>
                  <a:pt x="47117" y="0"/>
                </a:moveTo>
                <a:lnTo>
                  <a:pt x="56524" y="1714"/>
                </a:lnTo>
                <a:lnTo>
                  <a:pt x="63230" y="6858"/>
                </a:lnTo>
                <a:lnTo>
                  <a:pt x="67244" y="15430"/>
                </a:lnTo>
                <a:lnTo>
                  <a:pt x="68580" y="27432"/>
                </a:lnTo>
                <a:lnTo>
                  <a:pt x="68580" y="32512"/>
                </a:lnTo>
                <a:lnTo>
                  <a:pt x="58800" y="75184"/>
                </a:lnTo>
                <a:lnTo>
                  <a:pt x="51688" y="87503"/>
                </a:lnTo>
                <a:lnTo>
                  <a:pt x="47879" y="93345"/>
                </a:lnTo>
                <a:lnTo>
                  <a:pt x="43434" y="97663"/>
                </a:lnTo>
                <a:lnTo>
                  <a:pt x="38354" y="100838"/>
                </a:lnTo>
                <a:lnTo>
                  <a:pt x="33274" y="104013"/>
                </a:lnTo>
                <a:lnTo>
                  <a:pt x="27812" y="105537"/>
                </a:lnTo>
                <a:lnTo>
                  <a:pt x="21971" y="105537"/>
                </a:lnTo>
                <a:lnTo>
                  <a:pt x="14605" y="105537"/>
                </a:lnTo>
                <a:lnTo>
                  <a:pt x="9017" y="103251"/>
                </a:lnTo>
                <a:lnTo>
                  <a:pt x="5461" y="98806"/>
                </a:lnTo>
                <a:lnTo>
                  <a:pt x="1777" y="94234"/>
                </a:lnTo>
                <a:lnTo>
                  <a:pt x="0" y="87503"/>
                </a:lnTo>
                <a:lnTo>
                  <a:pt x="0" y="78486"/>
                </a:lnTo>
                <a:lnTo>
                  <a:pt x="0" y="73533"/>
                </a:lnTo>
                <a:lnTo>
                  <a:pt x="7112" y="38227"/>
                </a:lnTo>
                <a:lnTo>
                  <a:pt x="9525" y="30734"/>
                </a:lnTo>
                <a:lnTo>
                  <a:pt x="35433" y="1650"/>
                </a:lnTo>
                <a:lnTo>
                  <a:pt x="41021" y="0"/>
                </a:lnTo>
                <a:lnTo>
                  <a:pt x="471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3849623" y="3633215"/>
            <a:ext cx="76917" cy="93725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863340" y="3650234"/>
            <a:ext cx="57785" cy="75565"/>
          </a:xfrm>
          <a:custGeom>
            <a:avLst/>
            <a:gdLst/>
            <a:ahLst/>
            <a:cxnLst/>
            <a:rect l="l" t="t" r="r" b="b"/>
            <a:pathLst>
              <a:path w="57785" h="75564">
                <a:moveTo>
                  <a:pt x="34139" y="46863"/>
                </a:moveTo>
                <a:lnTo>
                  <a:pt x="21462" y="46863"/>
                </a:lnTo>
                <a:lnTo>
                  <a:pt x="21971" y="46990"/>
                </a:lnTo>
                <a:lnTo>
                  <a:pt x="22606" y="46990"/>
                </a:lnTo>
                <a:lnTo>
                  <a:pt x="23749" y="47752"/>
                </a:lnTo>
                <a:lnTo>
                  <a:pt x="24002" y="48133"/>
                </a:lnTo>
                <a:lnTo>
                  <a:pt x="24511" y="49149"/>
                </a:lnTo>
                <a:lnTo>
                  <a:pt x="24764" y="49911"/>
                </a:lnTo>
                <a:lnTo>
                  <a:pt x="26035" y="54483"/>
                </a:lnTo>
                <a:lnTo>
                  <a:pt x="27050" y="57785"/>
                </a:lnTo>
                <a:lnTo>
                  <a:pt x="37337" y="75057"/>
                </a:lnTo>
                <a:lnTo>
                  <a:pt x="40894" y="75057"/>
                </a:lnTo>
                <a:lnTo>
                  <a:pt x="42163" y="74930"/>
                </a:lnTo>
                <a:lnTo>
                  <a:pt x="43307" y="74549"/>
                </a:lnTo>
                <a:lnTo>
                  <a:pt x="44576" y="74168"/>
                </a:lnTo>
                <a:lnTo>
                  <a:pt x="51308" y="69596"/>
                </a:lnTo>
                <a:lnTo>
                  <a:pt x="52832" y="68326"/>
                </a:lnTo>
                <a:lnTo>
                  <a:pt x="53340" y="67818"/>
                </a:lnTo>
                <a:lnTo>
                  <a:pt x="43052" y="67818"/>
                </a:lnTo>
                <a:lnTo>
                  <a:pt x="42545" y="67691"/>
                </a:lnTo>
                <a:lnTo>
                  <a:pt x="42037" y="67310"/>
                </a:lnTo>
                <a:lnTo>
                  <a:pt x="41529" y="67056"/>
                </a:lnTo>
                <a:lnTo>
                  <a:pt x="41021" y="66548"/>
                </a:lnTo>
                <a:lnTo>
                  <a:pt x="40639" y="65786"/>
                </a:lnTo>
                <a:lnTo>
                  <a:pt x="40132" y="65151"/>
                </a:lnTo>
                <a:lnTo>
                  <a:pt x="39750" y="64262"/>
                </a:lnTo>
                <a:lnTo>
                  <a:pt x="39370" y="63246"/>
                </a:lnTo>
                <a:lnTo>
                  <a:pt x="38988" y="62103"/>
                </a:lnTo>
                <a:lnTo>
                  <a:pt x="38608" y="60833"/>
                </a:lnTo>
                <a:lnTo>
                  <a:pt x="38100" y="59436"/>
                </a:lnTo>
                <a:lnTo>
                  <a:pt x="36322" y="53848"/>
                </a:lnTo>
                <a:lnTo>
                  <a:pt x="35433" y="50927"/>
                </a:lnTo>
                <a:lnTo>
                  <a:pt x="34139" y="46863"/>
                </a:lnTo>
                <a:close/>
              </a:path>
              <a:path w="57785" h="75564">
                <a:moveTo>
                  <a:pt x="27050" y="0"/>
                </a:moveTo>
                <a:lnTo>
                  <a:pt x="23113" y="0"/>
                </a:lnTo>
                <a:lnTo>
                  <a:pt x="8127" y="635"/>
                </a:lnTo>
                <a:lnTo>
                  <a:pt x="7365" y="4318"/>
                </a:lnTo>
                <a:lnTo>
                  <a:pt x="8636" y="4318"/>
                </a:lnTo>
                <a:lnTo>
                  <a:pt x="9779" y="4445"/>
                </a:lnTo>
                <a:lnTo>
                  <a:pt x="14350" y="10160"/>
                </a:lnTo>
                <a:lnTo>
                  <a:pt x="14097" y="11176"/>
                </a:lnTo>
                <a:lnTo>
                  <a:pt x="13970" y="12319"/>
                </a:lnTo>
                <a:lnTo>
                  <a:pt x="13588" y="13843"/>
                </a:lnTo>
                <a:lnTo>
                  <a:pt x="13208" y="15748"/>
                </a:lnTo>
                <a:lnTo>
                  <a:pt x="0" y="74168"/>
                </a:lnTo>
                <a:lnTo>
                  <a:pt x="10540" y="74168"/>
                </a:lnTo>
                <a:lnTo>
                  <a:pt x="16510" y="46863"/>
                </a:lnTo>
                <a:lnTo>
                  <a:pt x="34139" y="46863"/>
                </a:lnTo>
                <a:lnTo>
                  <a:pt x="32765" y="42545"/>
                </a:lnTo>
                <a:lnTo>
                  <a:pt x="33101" y="42291"/>
                </a:lnTo>
                <a:lnTo>
                  <a:pt x="17399" y="42291"/>
                </a:lnTo>
                <a:lnTo>
                  <a:pt x="27050" y="0"/>
                </a:lnTo>
                <a:close/>
              </a:path>
              <a:path w="57785" h="75564">
                <a:moveTo>
                  <a:pt x="52450" y="61595"/>
                </a:moveTo>
                <a:lnTo>
                  <a:pt x="51308" y="62738"/>
                </a:lnTo>
                <a:lnTo>
                  <a:pt x="50419" y="63881"/>
                </a:lnTo>
                <a:lnTo>
                  <a:pt x="48640" y="65405"/>
                </a:lnTo>
                <a:lnTo>
                  <a:pt x="46609" y="67056"/>
                </a:lnTo>
                <a:lnTo>
                  <a:pt x="45974" y="67310"/>
                </a:lnTo>
                <a:lnTo>
                  <a:pt x="45465" y="67564"/>
                </a:lnTo>
                <a:lnTo>
                  <a:pt x="44831" y="67691"/>
                </a:lnTo>
                <a:lnTo>
                  <a:pt x="44323" y="67818"/>
                </a:lnTo>
                <a:lnTo>
                  <a:pt x="53340" y="67818"/>
                </a:lnTo>
                <a:lnTo>
                  <a:pt x="54356" y="66802"/>
                </a:lnTo>
                <a:lnTo>
                  <a:pt x="56134" y="65151"/>
                </a:lnTo>
                <a:lnTo>
                  <a:pt x="52450" y="61595"/>
                </a:lnTo>
                <a:close/>
              </a:path>
              <a:path w="57785" h="75564">
                <a:moveTo>
                  <a:pt x="56387" y="19812"/>
                </a:moveTo>
                <a:lnTo>
                  <a:pt x="36830" y="19812"/>
                </a:lnTo>
                <a:lnTo>
                  <a:pt x="36068" y="23241"/>
                </a:lnTo>
                <a:lnTo>
                  <a:pt x="37592" y="23495"/>
                </a:lnTo>
                <a:lnTo>
                  <a:pt x="38735" y="23876"/>
                </a:lnTo>
                <a:lnTo>
                  <a:pt x="39243" y="24384"/>
                </a:lnTo>
                <a:lnTo>
                  <a:pt x="39877" y="24892"/>
                </a:lnTo>
                <a:lnTo>
                  <a:pt x="40132" y="25654"/>
                </a:lnTo>
                <a:lnTo>
                  <a:pt x="40132" y="27178"/>
                </a:lnTo>
                <a:lnTo>
                  <a:pt x="39877" y="28067"/>
                </a:lnTo>
                <a:lnTo>
                  <a:pt x="39115" y="29083"/>
                </a:lnTo>
                <a:lnTo>
                  <a:pt x="38481" y="30226"/>
                </a:lnTo>
                <a:lnTo>
                  <a:pt x="37592" y="31242"/>
                </a:lnTo>
                <a:lnTo>
                  <a:pt x="36575" y="32512"/>
                </a:lnTo>
                <a:lnTo>
                  <a:pt x="35433" y="33655"/>
                </a:lnTo>
                <a:lnTo>
                  <a:pt x="20320" y="42291"/>
                </a:lnTo>
                <a:lnTo>
                  <a:pt x="33101" y="42291"/>
                </a:lnTo>
                <a:lnTo>
                  <a:pt x="36957" y="39370"/>
                </a:lnTo>
                <a:lnTo>
                  <a:pt x="38862" y="37973"/>
                </a:lnTo>
                <a:lnTo>
                  <a:pt x="46989" y="31877"/>
                </a:lnTo>
                <a:lnTo>
                  <a:pt x="49022" y="30226"/>
                </a:lnTo>
                <a:lnTo>
                  <a:pt x="51181" y="28575"/>
                </a:lnTo>
                <a:lnTo>
                  <a:pt x="55372" y="25146"/>
                </a:lnTo>
                <a:lnTo>
                  <a:pt x="57658" y="23114"/>
                </a:lnTo>
                <a:lnTo>
                  <a:pt x="56387" y="1981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3863340" y="3650234"/>
            <a:ext cx="57785" cy="75565"/>
          </a:xfrm>
          <a:custGeom>
            <a:avLst/>
            <a:gdLst/>
            <a:ahLst/>
            <a:cxnLst/>
            <a:rect l="l" t="t" r="r" b="b"/>
            <a:pathLst>
              <a:path w="57785" h="75564">
                <a:moveTo>
                  <a:pt x="23113" y="0"/>
                </a:moveTo>
                <a:lnTo>
                  <a:pt x="27050" y="0"/>
                </a:lnTo>
                <a:lnTo>
                  <a:pt x="17399" y="42291"/>
                </a:lnTo>
                <a:lnTo>
                  <a:pt x="18923" y="42291"/>
                </a:lnTo>
                <a:lnTo>
                  <a:pt x="20320" y="42291"/>
                </a:lnTo>
                <a:lnTo>
                  <a:pt x="21844" y="41910"/>
                </a:lnTo>
                <a:lnTo>
                  <a:pt x="37592" y="31242"/>
                </a:lnTo>
                <a:lnTo>
                  <a:pt x="38481" y="30226"/>
                </a:lnTo>
                <a:lnTo>
                  <a:pt x="39115" y="29083"/>
                </a:lnTo>
                <a:lnTo>
                  <a:pt x="39877" y="28067"/>
                </a:lnTo>
                <a:lnTo>
                  <a:pt x="40132" y="27178"/>
                </a:lnTo>
                <a:lnTo>
                  <a:pt x="40132" y="26416"/>
                </a:lnTo>
                <a:lnTo>
                  <a:pt x="40132" y="25654"/>
                </a:lnTo>
                <a:lnTo>
                  <a:pt x="39877" y="24892"/>
                </a:lnTo>
                <a:lnTo>
                  <a:pt x="39243" y="24384"/>
                </a:lnTo>
                <a:lnTo>
                  <a:pt x="38735" y="23876"/>
                </a:lnTo>
                <a:lnTo>
                  <a:pt x="37592" y="23495"/>
                </a:lnTo>
                <a:lnTo>
                  <a:pt x="36068" y="23241"/>
                </a:lnTo>
                <a:lnTo>
                  <a:pt x="36830" y="19812"/>
                </a:lnTo>
                <a:lnTo>
                  <a:pt x="56387" y="19812"/>
                </a:lnTo>
                <a:lnTo>
                  <a:pt x="57658" y="23114"/>
                </a:lnTo>
                <a:lnTo>
                  <a:pt x="55372" y="25146"/>
                </a:lnTo>
                <a:lnTo>
                  <a:pt x="53212" y="26924"/>
                </a:lnTo>
                <a:lnTo>
                  <a:pt x="51181" y="28575"/>
                </a:lnTo>
                <a:lnTo>
                  <a:pt x="49022" y="30226"/>
                </a:lnTo>
                <a:lnTo>
                  <a:pt x="46989" y="31877"/>
                </a:lnTo>
                <a:lnTo>
                  <a:pt x="44958" y="33401"/>
                </a:lnTo>
                <a:lnTo>
                  <a:pt x="42925" y="34925"/>
                </a:lnTo>
                <a:lnTo>
                  <a:pt x="40894" y="36449"/>
                </a:lnTo>
                <a:lnTo>
                  <a:pt x="38862" y="37973"/>
                </a:lnTo>
                <a:lnTo>
                  <a:pt x="36957" y="39370"/>
                </a:lnTo>
                <a:lnTo>
                  <a:pt x="34798" y="41021"/>
                </a:lnTo>
                <a:lnTo>
                  <a:pt x="32765" y="42545"/>
                </a:lnTo>
                <a:lnTo>
                  <a:pt x="33655" y="45339"/>
                </a:lnTo>
                <a:lnTo>
                  <a:pt x="34544" y="48133"/>
                </a:lnTo>
                <a:lnTo>
                  <a:pt x="35433" y="50927"/>
                </a:lnTo>
                <a:lnTo>
                  <a:pt x="36322" y="53848"/>
                </a:lnTo>
                <a:lnTo>
                  <a:pt x="37211" y="56642"/>
                </a:lnTo>
                <a:lnTo>
                  <a:pt x="38100" y="59436"/>
                </a:lnTo>
                <a:lnTo>
                  <a:pt x="38608" y="60833"/>
                </a:lnTo>
                <a:lnTo>
                  <a:pt x="38988" y="62103"/>
                </a:lnTo>
                <a:lnTo>
                  <a:pt x="39370" y="63246"/>
                </a:lnTo>
                <a:lnTo>
                  <a:pt x="39750" y="64262"/>
                </a:lnTo>
                <a:lnTo>
                  <a:pt x="40132" y="65151"/>
                </a:lnTo>
                <a:lnTo>
                  <a:pt x="40639" y="65786"/>
                </a:lnTo>
                <a:lnTo>
                  <a:pt x="41021" y="66548"/>
                </a:lnTo>
                <a:lnTo>
                  <a:pt x="41529" y="67056"/>
                </a:lnTo>
                <a:lnTo>
                  <a:pt x="42037" y="67310"/>
                </a:lnTo>
                <a:lnTo>
                  <a:pt x="42545" y="67691"/>
                </a:lnTo>
                <a:lnTo>
                  <a:pt x="43052" y="67818"/>
                </a:lnTo>
                <a:lnTo>
                  <a:pt x="43814" y="67818"/>
                </a:lnTo>
                <a:lnTo>
                  <a:pt x="44323" y="67818"/>
                </a:lnTo>
                <a:lnTo>
                  <a:pt x="44831" y="67691"/>
                </a:lnTo>
                <a:lnTo>
                  <a:pt x="45465" y="67564"/>
                </a:lnTo>
                <a:lnTo>
                  <a:pt x="45974" y="67310"/>
                </a:lnTo>
                <a:lnTo>
                  <a:pt x="46609" y="67056"/>
                </a:lnTo>
                <a:lnTo>
                  <a:pt x="47244" y="66548"/>
                </a:lnTo>
                <a:lnTo>
                  <a:pt x="47879" y="66040"/>
                </a:lnTo>
                <a:lnTo>
                  <a:pt x="48640" y="65405"/>
                </a:lnTo>
                <a:lnTo>
                  <a:pt x="49530" y="64643"/>
                </a:lnTo>
                <a:lnTo>
                  <a:pt x="50419" y="63881"/>
                </a:lnTo>
                <a:lnTo>
                  <a:pt x="51308" y="62738"/>
                </a:lnTo>
                <a:lnTo>
                  <a:pt x="52450" y="61595"/>
                </a:lnTo>
                <a:lnTo>
                  <a:pt x="56134" y="65151"/>
                </a:lnTo>
                <a:lnTo>
                  <a:pt x="54356" y="66802"/>
                </a:lnTo>
                <a:lnTo>
                  <a:pt x="52832" y="68326"/>
                </a:lnTo>
                <a:lnTo>
                  <a:pt x="51308" y="69596"/>
                </a:lnTo>
                <a:lnTo>
                  <a:pt x="49911" y="70866"/>
                </a:lnTo>
                <a:lnTo>
                  <a:pt x="48513" y="71882"/>
                </a:lnTo>
                <a:lnTo>
                  <a:pt x="47244" y="72771"/>
                </a:lnTo>
                <a:lnTo>
                  <a:pt x="45847" y="73533"/>
                </a:lnTo>
                <a:lnTo>
                  <a:pt x="44576" y="74168"/>
                </a:lnTo>
                <a:lnTo>
                  <a:pt x="43307" y="74549"/>
                </a:lnTo>
                <a:lnTo>
                  <a:pt x="42163" y="74930"/>
                </a:lnTo>
                <a:lnTo>
                  <a:pt x="40894" y="75057"/>
                </a:lnTo>
                <a:lnTo>
                  <a:pt x="39624" y="75057"/>
                </a:lnTo>
                <a:lnTo>
                  <a:pt x="37337" y="75057"/>
                </a:lnTo>
                <a:lnTo>
                  <a:pt x="35433" y="74549"/>
                </a:lnTo>
                <a:lnTo>
                  <a:pt x="34036" y="73406"/>
                </a:lnTo>
                <a:lnTo>
                  <a:pt x="32638" y="72263"/>
                </a:lnTo>
                <a:lnTo>
                  <a:pt x="27050" y="57785"/>
                </a:lnTo>
                <a:lnTo>
                  <a:pt x="26035" y="54483"/>
                </a:lnTo>
                <a:lnTo>
                  <a:pt x="22987" y="47244"/>
                </a:lnTo>
                <a:lnTo>
                  <a:pt x="22606" y="46990"/>
                </a:lnTo>
                <a:lnTo>
                  <a:pt x="21971" y="46990"/>
                </a:lnTo>
                <a:lnTo>
                  <a:pt x="21462" y="46863"/>
                </a:lnTo>
                <a:lnTo>
                  <a:pt x="20827" y="46863"/>
                </a:lnTo>
                <a:lnTo>
                  <a:pt x="19938" y="46863"/>
                </a:lnTo>
                <a:lnTo>
                  <a:pt x="16510" y="46863"/>
                </a:lnTo>
                <a:lnTo>
                  <a:pt x="10540" y="74168"/>
                </a:lnTo>
                <a:lnTo>
                  <a:pt x="0" y="74168"/>
                </a:lnTo>
                <a:lnTo>
                  <a:pt x="13208" y="15748"/>
                </a:lnTo>
                <a:lnTo>
                  <a:pt x="13588" y="13843"/>
                </a:lnTo>
                <a:lnTo>
                  <a:pt x="13970" y="12319"/>
                </a:lnTo>
                <a:lnTo>
                  <a:pt x="14097" y="11176"/>
                </a:lnTo>
                <a:lnTo>
                  <a:pt x="14350" y="10160"/>
                </a:lnTo>
                <a:lnTo>
                  <a:pt x="14350" y="9144"/>
                </a:lnTo>
                <a:lnTo>
                  <a:pt x="14350" y="8255"/>
                </a:lnTo>
                <a:lnTo>
                  <a:pt x="14350" y="7620"/>
                </a:lnTo>
                <a:lnTo>
                  <a:pt x="14224" y="6985"/>
                </a:lnTo>
                <a:lnTo>
                  <a:pt x="10668" y="4572"/>
                </a:lnTo>
                <a:lnTo>
                  <a:pt x="9779" y="4445"/>
                </a:lnTo>
                <a:lnTo>
                  <a:pt x="8636" y="4318"/>
                </a:lnTo>
                <a:lnTo>
                  <a:pt x="7365" y="4318"/>
                </a:lnTo>
                <a:lnTo>
                  <a:pt x="8127" y="635"/>
                </a:lnTo>
                <a:lnTo>
                  <a:pt x="231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3939540" y="3570706"/>
            <a:ext cx="29717" cy="156235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948684" y="3575275"/>
            <a:ext cx="147066" cy="155221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3987800" y="3592321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49275" y="0"/>
                </a:moveTo>
                <a:lnTo>
                  <a:pt x="19558" y="0"/>
                </a:lnTo>
                <a:lnTo>
                  <a:pt x="18669" y="3555"/>
                </a:lnTo>
                <a:lnTo>
                  <a:pt x="21209" y="3810"/>
                </a:lnTo>
                <a:lnTo>
                  <a:pt x="23113" y="4317"/>
                </a:lnTo>
                <a:lnTo>
                  <a:pt x="25400" y="6095"/>
                </a:lnTo>
                <a:lnTo>
                  <a:pt x="26035" y="7747"/>
                </a:lnTo>
                <a:lnTo>
                  <a:pt x="25980" y="11811"/>
                </a:lnTo>
                <a:lnTo>
                  <a:pt x="25780" y="13207"/>
                </a:lnTo>
                <a:lnTo>
                  <a:pt x="25526" y="15620"/>
                </a:lnTo>
                <a:lnTo>
                  <a:pt x="25146" y="17906"/>
                </a:lnTo>
                <a:lnTo>
                  <a:pt x="24384" y="22097"/>
                </a:lnTo>
                <a:lnTo>
                  <a:pt x="11579" y="79882"/>
                </a:lnTo>
                <a:lnTo>
                  <a:pt x="10633" y="84454"/>
                </a:lnTo>
                <a:lnTo>
                  <a:pt x="9778" y="87629"/>
                </a:lnTo>
                <a:lnTo>
                  <a:pt x="9234" y="89407"/>
                </a:lnTo>
                <a:lnTo>
                  <a:pt x="8762" y="91058"/>
                </a:lnTo>
                <a:lnTo>
                  <a:pt x="8127" y="92455"/>
                </a:lnTo>
                <a:lnTo>
                  <a:pt x="7429" y="93725"/>
                </a:lnTo>
                <a:lnTo>
                  <a:pt x="6858" y="94868"/>
                </a:lnTo>
                <a:lnTo>
                  <a:pt x="5969" y="95757"/>
                </a:lnTo>
                <a:lnTo>
                  <a:pt x="5079" y="96392"/>
                </a:lnTo>
                <a:lnTo>
                  <a:pt x="4190" y="97154"/>
                </a:lnTo>
                <a:lnTo>
                  <a:pt x="2794" y="97662"/>
                </a:lnTo>
                <a:lnTo>
                  <a:pt x="888" y="97916"/>
                </a:lnTo>
                <a:lnTo>
                  <a:pt x="0" y="101600"/>
                </a:lnTo>
                <a:lnTo>
                  <a:pt x="29845" y="101600"/>
                </a:lnTo>
                <a:lnTo>
                  <a:pt x="30607" y="97916"/>
                </a:lnTo>
                <a:lnTo>
                  <a:pt x="27686" y="97662"/>
                </a:lnTo>
                <a:lnTo>
                  <a:pt x="25780" y="97027"/>
                </a:lnTo>
                <a:lnTo>
                  <a:pt x="24764" y="96138"/>
                </a:lnTo>
                <a:lnTo>
                  <a:pt x="23875" y="95122"/>
                </a:lnTo>
                <a:lnTo>
                  <a:pt x="23410" y="93725"/>
                </a:lnTo>
                <a:lnTo>
                  <a:pt x="23495" y="87629"/>
                </a:lnTo>
                <a:lnTo>
                  <a:pt x="24026" y="84327"/>
                </a:lnTo>
                <a:lnTo>
                  <a:pt x="24384" y="82422"/>
                </a:lnTo>
                <a:lnTo>
                  <a:pt x="25004" y="79375"/>
                </a:lnTo>
                <a:lnTo>
                  <a:pt x="31114" y="51815"/>
                </a:lnTo>
                <a:lnTo>
                  <a:pt x="84274" y="51815"/>
                </a:lnTo>
                <a:lnTo>
                  <a:pt x="85781" y="44957"/>
                </a:lnTo>
                <a:lnTo>
                  <a:pt x="32512" y="44957"/>
                </a:lnTo>
                <a:lnTo>
                  <a:pt x="37591" y="22097"/>
                </a:lnTo>
                <a:lnTo>
                  <a:pt x="38608" y="17398"/>
                </a:lnTo>
                <a:lnTo>
                  <a:pt x="39497" y="13969"/>
                </a:lnTo>
                <a:lnTo>
                  <a:pt x="40378" y="11429"/>
                </a:lnTo>
                <a:lnTo>
                  <a:pt x="40894" y="9778"/>
                </a:lnTo>
                <a:lnTo>
                  <a:pt x="44450" y="4952"/>
                </a:lnTo>
                <a:lnTo>
                  <a:pt x="45212" y="4444"/>
                </a:lnTo>
                <a:lnTo>
                  <a:pt x="48513" y="3555"/>
                </a:lnTo>
                <a:lnTo>
                  <a:pt x="49275" y="0"/>
                </a:lnTo>
                <a:close/>
              </a:path>
              <a:path w="102870" h="101600">
                <a:moveTo>
                  <a:pt x="84274" y="51815"/>
                </a:moveTo>
                <a:lnTo>
                  <a:pt x="70992" y="51815"/>
                </a:lnTo>
                <a:lnTo>
                  <a:pt x="64792" y="79882"/>
                </a:lnTo>
                <a:lnTo>
                  <a:pt x="63846" y="84454"/>
                </a:lnTo>
                <a:lnTo>
                  <a:pt x="62991" y="87629"/>
                </a:lnTo>
                <a:lnTo>
                  <a:pt x="62447" y="89407"/>
                </a:lnTo>
                <a:lnTo>
                  <a:pt x="61975" y="91058"/>
                </a:lnTo>
                <a:lnTo>
                  <a:pt x="61340" y="92455"/>
                </a:lnTo>
                <a:lnTo>
                  <a:pt x="60642" y="93725"/>
                </a:lnTo>
                <a:lnTo>
                  <a:pt x="60071" y="94868"/>
                </a:lnTo>
                <a:lnTo>
                  <a:pt x="59182" y="95757"/>
                </a:lnTo>
                <a:lnTo>
                  <a:pt x="58292" y="96392"/>
                </a:lnTo>
                <a:lnTo>
                  <a:pt x="57403" y="97154"/>
                </a:lnTo>
                <a:lnTo>
                  <a:pt x="55879" y="97662"/>
                </a:lnTo>
                <a:lnTo>
                  <a:pt x="54101" y="97916"/>
                </a:lnTo>
                <a:lnTo>
                  <a:pt x="53212" y="101600"/>
                </a:lnTo>
                <a:lnTo>
                  <a:pt x="83058" y="101600"/>
                </a:lnTo>
                <a:lnTo>
                  <a:pt x="83820" y="97916"/>
                </a:lnTo>
                <a:lnTo>
                  <a:pt x="81152" y="97662"/>
                </a:lnTo>
                <a:lnTo>
                  <a:pt x="79375" y="97154"/>
                </a:lnTo>
                <a:lnTo>
                  <a:pt x="78232" y="96265"/>
                </a:lnTo>
                <a:lnTo>
                  <a:pt x="77088" y="95250"/>
                </a:lnTo>
                <a:lnTo>
                  <a:pt x="76580" y="93725"/>
                </a:lnTo>
                <a:lnTo>
                  <a:pt x="76580" y="88518"/>
                </a:lnTo>
                <a:lnTo>
                  <a:pt x="76835" y="86867"/>
                </a:lnTo>
                <a:lnTo>
                  <a:pt x="76962" y="85089"/>
                </a:lnTo>
                <a:lnTo>
                  <a:pt x="84274" y="51815"/>
                </a:lnTo>
                <a:close/>
              </a:path>
              <a:path w="102870" h="101600">
                <a:moveTo>
                  <a:pt x="102488" y="0"/>
                </a:moveTo>
                <a:lnTo>
                  <a:pt x="72771" y="0"/>
                </a:lnTo>
                <a:lnTo>
                  <a:pt x="71882" y="3555"/>
                </a:lnTo>
                <a:lnTo>
                  <a:pt x="74422" y="3810"/>
                </a:lnTo>
                <a:lnTo>
                  <a:pt x="76326" y="4317"/>
                </a:lnTo>
                <a:lnTo>
                  <a:pt x="78612" y="6095"/>
                </a:lnTo>
                <a:lnTo>
                  <a:pt x="79248" y="7747"/>
                </a:lnTo>
                <a:lnTo>
                  <a:pt x="79193" y="11811"/>
                </a:lnTo>
                <a:lnTo>
                  <a:pt x="78994" y="13207"/>
                </a:lnTo>
                <a:lnTo>
                  <a:pt x="78739" y="15620"/>
                </a:lnTo>
                <a:lnTo>
                  <a:pt x="78359" y="17906"/>
                </a:lnTo>
                <a:lnTo>
                  <a:pt x="77597" y="22097"/>
                </a:lnTo>
                <a:lnTo>
                  <a:pt x="72516" y="44957"/>
                </a:lnTo>
                <a:lnTo>
                  <a:pt x="85781" y="44957"/>
                </a:lnTo>
                <a:lnTo>
                  <a:pt x="91821" y="17398"/>
                </a:lnTo>
                <a:lnTo>
                  <a:pt x="92710" y="13969"/>
                </a:lnTo>
                <a:lnTo>
                  <a:pt x="93591" y="11429"/>
                </a:lnTo>
                <a:lnTo>
                  <a:pt x="94107" y="9778"/>
                </a:lnTo>
                <a:lnTo>
                  <a:pt x="94741" y="8127"/>
                </a:lnTo>
                <a:lnTo>
                  <a:pt x="95376" y="7238"/>
                </a:lnTo>
                <a:lnTo>
                  <a:pt x="96012" y="6223"/>
                </a:lnTo>
                <a:lnTo>
                  <a:pt x="96774" y="5461"/>
                </a:lnTo>
                <a:lnTo>
                  <a:pt x="97662" y="4952"/>
                </a:lnTo>
                <a:lnTo>
                  <a:pt x="98425" y="4444"/>
                </a:lnTo>
                <a:lnTo>
                  <a:pt x="101726" y="3555"/>
                </a:lnTo>
                <a:lnTo>
                  <a:pt x="10248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987800" y="3592321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19558" y="0"/>
                </a:moveTo>
                <a:lnTo>
                  <a:pt x="49275" y="0"/>
                </a:lnTo>
                <a:lnTo>
                  <a:pt x="48513" y="3555"/>
                </a:lnTo>
                <a:lnTo>
                  <a:pt x="46609" y="4063"/>
                </a:lnTo>
                <a:lnTo>
                  <a:pt x="45212" y="4444"/>
                </a:lnTo>
                <a:lnTo>
                  <a:pt x="44450" y="4952"/>
                </a:lnTo>
                <a:lnTo>
                  <a:pt x="43561" y="5461"/>
                </a:lnTo>
                <a:lnTo>
                  <a:pt x="42925" y="6223"/>
                </a:lnTo>
                <a:lnTo>
                  <a:pt x="42163" y="7238"/>
                </a:lnTo>
                <a:lnTo>
                  <a:pt x="41528" y="8127"/>
                </a:lnTo>
                <a:lnTo>
                  <a:pt x="40894" y="9778"/>
                </a:lnTo>
                <a:lnTo>
                  <a:pt x="40259" y="11811"/>
                </a:lnTo>
                <a:lnTo>
                  <a:pt x="39497" y="13969"/>
                </a:lnTo>
                <a:lnTo>
                  <a:pt x="38608" y="17398"/>
                </a:lnTo>
                <a:lnTo>
                  <a:pt x="37591" y="22097"/>
                </a:lnTo>
                <a:lnTo>
                  <a:pt x="32512" y="44957"/>
                </a:lnTo>
                <a:lnTo>
                  <a:pt x="72516" y="44957"/>
                </a:lnTo>
                <a:lnTo>
                  <a:pt x="77597" y="22097"/>
                </a:lnTo>
                <a:lnTo>
                  <a:pt x="77977" y="20065"/>
                </a:lnTo>
                <a:lnTo>
                  <a:pt x="78359" y="17906"/>
                </a:lnTo>
                <a:lnTo>
                  <a:pt x="78739" y="15620"/>
                </a:lnTo>
                <a:lnTo>
                  <a:pt x="78994" y="13207"/>
                </a:lnTo>
                <a:lnTo>
                  <a:pt x="79248" y="11429"/>
                </a:lnTo>
                <a:lnTo>
                  <a:pt x="79248" y="10032"/>
                </a:lnTo>
                <a:lnTo>
                  <a:pt x="79248" y="7747"/>
                </a:lnTo>
                <a:lnTo>
                  <a:pt x="78612" y="6095"/>
                </a:lnTo>
                <a:lnTo>
                  <a:pt x="77470" y="5206"/>
                </a:lnTo>
                <a:lnTo>
                  <a:pt x="76326" y="4317"/>
                </a:lnTo>
                <a:lnTo>
                  <a:pt x="74422" y="3810"/>
                </a:lnTo>
                <a:lnTo>
                  <a:pt x="71882" y="3555"/>
                </a:lnTo>
                <a:lnTo>
                  <a:pt x="72771" y="0"/>
                </a:lnTo>
                <a:lnTo>
                  <a:pt x="102488" y="0"/>
                </a:lnTo>
                <a:lnTo>
                  <a:pt x="101726" y="3555"/>
                </a:lnTo>
                <a:lnTo>
                  <a:pt x="99822" y="4063"/>
                </a:lnTo>
                <a:lnTo>
                  <a:pt x="98425" y="4444"/>
                </a:lnTo>
                <a:lnTo>
                  <a:pt x="97662" y="4952"/>
                </a:lnTo>
                <a:lnTo>
                  <a:pt x="96774" y="5461"/>
                </a:lnTo>
                <a:lnTo>
                  <a:pt x="96012" y="6223"/>
                </a:lnTo>
                <a:lnTo>
                  <a:pt x="95376" y="7238"/>
                </a:lnTo>
                <a:lnTo>
                  <a:pt x="94741" y="8127"/>
                </a:lnTo>
                <a:lnTo>
                  <a:pt x="94107" y="9778"/>
                </a:lnTo>
                <a:lnTo>
                  <a:pt x="93472" y="11811"/>
                </a:lnTo>
                <a:lnTo>
                  <a:pt x="92710" y="13969"/>
                </a:lnTo>
                <a:lnTo>
                  <a:pt x="91821" y="17398"/>
                </a:lnTo>
                <a:lnTo>
                  <a:pt x="90804" y="22097"/>
                </a:lnTo>
                <a:lnTo>
                  <a:pt x="78104" y="79882"/>
                </a:lnTo>
                <a:lnTo>
                  <a:pt x="77470" y="82803"/>
                </a:lnTo>
                <a:lnTo>
                  <a:pt x="76962" y="85089"/>
                </a:lnTo>
                <a:lnTo>
                  <a:pt x="76835" y="86867"/>
                </a:lnTo>
                <a:lnTo>
                  <a:pt x="76580" y="88518"/>
                </a:lnTo>
                <a:lnTo>
                  <a:pt x="76580" y="90169"/>
                </a:lnTo>
                <a:lnTo>
                  <a:pt x="76580" y="91439"/>
                </a:lnTo>
                <a:lnTo>
                  <a:pt x="76580" y="93725"/>
                </a:lnTo>
                <a:lnTo>
                  <a:pt x="77088" y="95250"/>
                </a:lnTo>
                <a:lnTo>
                  <a:pt x="78232" y="96265"/>
                </a:lnTo>
                <a:lnTo>
                  <a:pt x="79375" y="97154"/>
                </a:lnTo>
                <a:lnTo>
                  <a:pt x="81152" y="97662"/>
                </a:lnTo>
                <a:lnTo>
                  <a:pt x="83820" y="97916"/>
                </a:lnTo>
                <a:lnTo>
                  <a:pt x="83058" y="101600"/>
                </a:lnTo>
                <a:lnTo>
                  <a:pt x="53212" y="101600"/>
                </a:lnTo>
                <a:lnTo>
                  <a:pt x="54101" y="97916"/>
                </a:lnTo>
                <a:lnTo>
                  <a:pt x="55879" y="97662"/>
                </a:lnTo>
                <a:lnTo>
                  <a:pt x="57403" y="97154"/>
                </a:lnTo>
                <a:lnTo>
                  <a:pt x="58292" y="96392"/>
                </a:lnTo>
                <a:lnTo>
                  <a:pt x="59182" y="95757"/>
                </a:lnTo>
                <a:lnTo>
                  <a:pt x="60071" y="94868"/>
                </a:lnTo>
                <a:lnTo>
                  <a:pt x="60705" y="93598"/>
                </a:lnTo>
                <a:lnTo>
                  <a:pt x="61340" y="92455"/>
                </a:lnTo>
                <a:lnTo>
                  <a:pt x="61975" y="91058"/>
                </a:lnTo>
                <a:lnTo>
                  <a:pt x="62484" y="89280"/>
                </a:lnTo>
                <a:lnTo>
                  <a:pt x="62991" y="87629"/>
                </a:lnTo>
                <a:lnTo>
                  <a:pt x="63880" y="84327"/>
                </a:lnTo>
                <a:lnTo>
                  <a:pt x="64897" y="79375"/>
                </a:lnTo>
                <a:lnTo>
                  <a:pt x="70992" y="51815"/>
                </a:lnTo>
                <a:lnTo>
                  <a:pt x="31114" y="51815"/>
                </a:lnTo>
                <a:lnTo>
                  <a:pt x="23367" y="89407"/>
                </a:lnTo>
                <a:lnTo>
                  <a:pt x="23367" y="91439"/>
                </a:lnTo>
                <a:lnTo>
                  <a:pt x="23367" y="93598"/>
                </a:lnTo>
                <a:lnTo>
                  <a:pt x="30607" y="97916"/>
                </a:lnTo>
                <a:lnTo>
                  <a:pt x="29845" y="101600"/>
                </a:lnTo>
                <a:lnTo>
                  <a:pt x="0" y="101600"/>
                </a:lnTo>
                <a:lnTo>
                  <a:pt x="888" y="97916"/>
                </a:lnTo>
                <a:lnTo>
                  <a:pt x="2794" y="97662"/>
                </a:lnTo>
                <a:lnTo>
                  <a:pt x="4190" y="97154"/>
                </a:lnTo>
                <a:lnTo>
                  <a:pt x="5079" y="96392"/>
                </a:lnTo>
                <a:lnTo>
                  <a:pt x="5969" y="95757"/>
                </a:lnTo>
                <a:lnTo>
                  <a:pt x="6858" y="94868"/>
                </a:lnTo>
                <a:lnTo>
                  <a:pt x="7492" y="93598"/>
                </a:lnTo>
                <a:lnTo>
                  <a:pt x="8127" y="92455"/>
                </a:lnTo>
                <a:lnTo>
                  <a:pt x="8762" y="91058"/>
                </a:lnTo>
                <a:lnTo>
                  <a:pt x="9271" y="89280"/>
                </a:lnTo>
                <a:lnTo>
                  <a:pt x="9778" y="87629"/>
                </a:lnTo>
                <a:lnTo>
                  <a:pt x="10667" y="84327"/>
                </a:lnTo>
                <a:lnTo>
                  <a:pt x="11684" y="79375"/>
                </a:lnTo>
                <a:lnTo>
                  <a:pt x="24384" y="22097"/>
                </a:lnTo>
                <a:lnTo>
                  <a:pt x="24764" y="20065"/>
                </a:lnTo>
                <a:lnTo>
                  <a:pt x="25146" y="17906"/>
                </a:lnTo>
                <a:lnTo>
                  <a:pt x="25526" y="15620"/>
                </a:lnTo>
                <a:lnTo>
                  <a:pt x="25780" y="13207"/>
                </a:lnTo>
                <a:lnTo>
                  <a:pt x="26035" y="11429"/>
                </a:lnTo>
                <a:lnTo>
                  <a:pt x="26035" y="10032"/>
                </a:lnTo>
                <a:lnTo>
                  <a:pt x="26035" y="7747"/>
                </a:lnTo>
                <a:lnTo>
                  <a:pt x="25400" y="6095"/>
                </a:lnTo>
                <a:lnTo>
                  <a:pt x="24257" y="5206"/>
                </a:lnTo>
                <a:lnTo>
                  <a:pt x="23113" y="4317"/>
                </a:lnTo>
                <a:lnTo>
                  <a:pt x="21209" y="3810"/>
                </a:lnTo>
                <a:lnTo>
                  <a:pt x="18669" y="3555"/>
                </a:lnTo>
                <a:lnTo>
                  <a:pt x="195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093464" y="3619449"/>
            <a:ext cx="108934" cy="4488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107179" y="3637279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5">
                <a:moveTo>
                  <a:pt x="50127" y="10414"/>
                </a:moveTo>
                <a:lnTo>
                  <a:pt x="26924" y="10414"/>
                </a:lnTo>
                <a:lnTo>
                  <a:pt x="33147" y="12954"/>
                </a:lnTo>
                <a:lnTo>
                  <a:pt x="49403" y="23368"/>
                </a:lnTo>
                <a:lnTo>
                  <a:pt x="56642" y="26035"/>
                </a:lnTo>
                <a:lnTo>
                  <a:pt x="69596" y="26035"/>
                </a:lnTo>
                <a:lnTo>
                  <a:pt x="75184" y="23749"/>
                </a:lnTo>
                <a:lnTo>
                  <a:pt x="79883" y="19304"/>
                </a:lnTo>
                <a:lnTo>
                  <a:pt x="83566" y="15621"/>
                </a:lnTo>
                <a:lnTo>
                  <a:pt x="60579" y="15621"/>
                </a:lnTo>
                <a:lnTo>
                  <a:pt x="54356" y="13081"/>
                </a:lnTo>
                <a:lnTo>
                  <a:pt x="50127" y="10414"/>
                </a:lnTo>
                <a:close/>
              </a:path>
              <a:path w="90170" h="26035">
                <a:moveTo>
                  <a:pt x="30861" y="0"/>
                </a:moveTo>
                <a:lnTo>
                  <a:pt x="19177" y="0"/>
                </a:lnTo>
                <a:lnTo>
                  <a:pt x="14224" y="2032"/>
                </a:lnTo>
                <a:lnTo>
                  <a:pt x="10033" y="5842"/>
                </a:lnTo>
                <a:lnTo>
                  <a:pt x="5842" y="9779"/>
                </a:lnTo>
                <a:lnTo>
                  <a:pt x="2540" y="14605"/>
                </a:lnTo>
                <a:lnTo>
                  <a:pt x="0" y="20447"/>
                </a:lnTo>
                <a:lnTo>
                  <a:pt x="5842" y="23749"/>
                </a:lnTo>
                <a:lnTo>
                  <a:pt x="7874" y="19431"/>
                </a:lnTo>
                <a:lnTo>
                  <a:pt x="10287" y="16129"/>
                </a:lnTo>
                <a:lnTo>
                  <a:pt x="13081" y="13843"/>
                </a:lnTo>
                <a:lnTo>
                  <a:pt x="15748" y="11557"/>
                </a:lnTo>
                <a:lnTo>
                  <a:pt x="18923" y="10414"/>
                </a:lnTo>
                <a:lnTo>
                  <a:pt x="50127" y="10414"/>
                </a:lnTo>
                <a:lnTo>
                  <a:pt x="37973" y="2667"/>
                </a:lnTo>
                <a:lnTo>
                  <a:pt x="30861" y="0"/>
                </a:lnTo>
                <a:close/>
              </a:path>
              <a:path w="90170" h="26035">
                <a:moveTo>
                  <a:pt x="84074" y="1905"/>
                </a:moveTo>
                <a:lnTo>
                  <a:pt x="81153" y="6604"/>
                </a:lnTo>
                <a:lnTo>
                  <a:pt x="78232" y="10033"/>
                </a:lnTo>
                <a:lnTo>
                  <a:pt x="72644" y="14605"/>
                </a:lnTo>
                <a:lnTo>
                  <a:pt x="69087" y="15621"/>
                </a:lnTo>
                <a:lnTo>
                  <a:pt x="83566" y="15621"/>
                </a:lnTo>
                <a:lnTo>
                  <a:pt x="84455" y="14732"/>
                </a:lnTo>
                <a:lnTo>
                  <a:pt x="87884" y="10287"/>
                </a:lnTo>
                <a:lnTo>
                  <a:pt x="89916" y="5969"/>
                </a:lnTo>
                <a:lnTo>
                  <a:pt x="84074" y="190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107179" y="3637279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5">
                <a:moveTo>
                  <a:pt x="24892" y="0"/>
                </a:moveTo>
                <a:lnTo>
                  <a:pt x="30861" y="0"/>
                </a:lnTo>
                <a:lnTo>
                  <a:pt x="37973" y="2667"/>
                </a:lnTo>
                <a:lnTo>
                  <a:pt x="46100" y="7874"/>
                </a:lnTo>
                <a:lnTo>
                  <a:pt x="54356" y="13081"/>
                </a:lnTo>
                <a:lnTo>
                  <a:pt x="60579" y="15621"/>
                </a:lnTo>
                <a:lnTo>
                  <a:pt x="64897" y="15621"/>
                </a:lnTo>
                <a:lnTo>
                  <a:pt x="69087" y="15621"/>
                </a:lnTo>
                <a:lnTo>
                  <a:pt x="72644" y="14605"/>
                </a:lnTo>
                <a:lnTo>
                  <a:pt x="75437" y="12319"/>
                </a:lnTo>
                <a:lnTo>
                  <a:pt x="78232" y="10033"/>
                </a:lnTo>
                <a:lnTo>
                  <a:pt x="81153" y="6604"/>
                </a:lnTo>
                <a:lnTo>
                  <a:pt x="84074" y="1905"/>
                </a:lnTo>
                <a:lnTo>
                  <a:pt x="89916" y="5969"/>
                </a:lnTo>
                <a:lnTo>
                  <a:pt x="69596" y="26035"/>
                </a:lnTo>
                <a:lnTo>
                  <a:pt x="62992" y="26035"/>
                </a:lnTo>
                <a:lnTo>
                  <a:pt x="56642" y="26035"/>
                </a:lnTo>
                <a:lnTo>
                  <a:pt x="49403" y="23368"/>
                </a:lnTo>
                <a:lnTo>
                  <a:pt x="41275" y="18161"/>
                </a:lnTo>
                <a:lnTo>
                  <a:pt x="33147" y="12954"/>
                </a:lnTo>
                <a:lnTo>
                  <a:pt x="26924" y="10414"/>
                </a:lnTo>
                <a:lnTo>
                  <a:pt x="22606" y="10414"/>
                </a:lnTo>
                <a:lnTo>
                  <a:pt x="18923" y="10414"/>
                </a:lnTo>
                <a:lnTo>
                  <a:pt x="15748" y="11557"/>
                </a:lnTo>
                <a:lnTo>
                  <a:pt x="13081" y="13843"/>
                </a:lnTo>
                <a:lnTo>
                  <a:pt x="10287" y="16129"/>
                </a:lnTo>
                <a:lnTo>
                  <a:pt x="7874" y="19431"/>
                </a:lnTo>
                <a:lnTo>
                  <a:pt x="5842" y="23749"/>
                </a:lnTo>
                <a:lnTo>
                  <a:pt x="0" y="20447"/>
                </a:lnTo>
                <a:lnTo>
                  <a:pt x="2540" y="14605"/>
                </a:lnTo>
                <a:lnTo>
                  <a:pt x="5842" y="9779"/>
                </a:lnTo>
                <a:lnTo>
                  <a:pt x="10033" y="5842"/>
                </a:lnTo>
                <a:lnTo>
                  <a:pt x="14224" y="2032"/>
                </a:lnTo>
                <a:lnTo>
                  <a:pt x="19177" y="0"/>
                </a:lnTo>
                <a:lnTo>
                  <a:pt x="2489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4197096" y="3575275"/>
            <a:ext cx="121158" cy="119661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4210303" y="3592321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49275" y="0"/>
                </a:moveTo>
                <a:lnTo>
                  <a:pt x="19558" y="0"/>
                </a:lnTo>
                <a:lnTo>
                  <a:pt x="18669" y="3555"/>
                </a:lnTo>
                <a:lnTo>
                  <a:pt x="21209" y="3810"/>
                </a:lnTo>
                <a:lnTo>
                  <a:pt x="23113" y="4317"/>
                </a:lnTo>
                <a:lnTo>
                  <a:pt x="25400" y="6095"/>
                </a:lnTo>
                <a:lnTo>
                  <a:pt x="26035" y="7747"/>
                </a:lnTo>
                <a:lnTo>
                  <a:pt x="25980" y="11811"/>
                </a:lnTo>
                <a:lnTo>
                  <a:pt x="25781" y="13207"/>
                </a:lnTo>
                <a:lnTo>
                  <a:pt x="25526" y="15620"/>
                </a:lnTo>
                <a:lnTo>
                  <a:pt x="25146" y="17906"/>
                </a:lnTo>
                <a:lnTo>
                  <a:pt x="24384" y="22097"/>
                </a:lnTo>
                <a:lnTo>
                  <a:pt x="11579" y="79882"/>
                </a:lnTo>
                <a:lnTo>
                  <a:pt x="10633" y="84454"/>
                </a:lnTo>
                <a:lnTo>
                  <a:pt x="9779" y="87629"/>
                </a:lnTo>
                <a:lnTo>
                  <a:pt x="9234" y="89407"/>
                </a:lnTo>
                <a:lnTo>
                  <a:pt x="8762" y="91058"/>
                </a:lnTo>
                <a:lnTo>
                  <a:pt x="8128" y="92455"/>
                </a:lnTo>
                <a:lnTo>
                  <a:pt x="7429" y="93725"/>
                </a:lnTo>
                <a:lnTo>
                  <a:pt x="6858" y="94868"/>
                </a:lnTo>
                <a:lnTo>
                  <a:pt x="5969" y="95757"/>
                </a:lnTo>
                <a:lnTo>
                  <a:pt x="5080" y="96392"/>
                </a:lnTo>
                <a:lnTo>
                  <a:pt x="4191" y="97154"/>
                </a:lnTo>
                <a:lnTo>
                  <a:pt x="2794" y="97662"/>
                </a:lnTo>
                <a:lnTo>
                  <a:pt x="888" y="97916"/>
                </a:lnTo>
                <a:lnTo>
                  <a:pt x="0" y="101600"/>
                </a:lnTo>
                <a:lnTo>
                  <a:pt x="29845" y="101600"/>
                </a:lnTo>
                <a:lnTo>
                  <a:pt x="30607" y="97916"/>
                </a:lnTo>
                <a:lnTo>
                  <a:pt x="27686" y="97662"/>
                </a:lnTo>
                <a:lnTo>
                  <a:pt x="25781" y="97027"/>
                </a:lnTo>
                <a:lnTo>
                  <a:pt x="24765" y="96138"/>
                </a:lnTo>
                <a:lnTo>
                  <a:pt x="23875" y="95122"/>
                </a:lnTo>
                <a:lnTo>
                  <a:pt x="23410" y="93725"/>
                </a:lnTo>
                <a:lnTo>
                  <a:pt x="23495" y="87629"/>
                </a:lnTo>
                <a:lnTo>
                  <a:pt x="24026" y="84327"/>
                </a:lnTo>
                <a:lnTo>
                  <a:pt x="24384" y="82422"/>
                </a:lnTo>
                <a:lnTo>
                  <a:pt x="25004" y="79375"/>
                </a:lnTo>
                <a:lnTo>
                  <a:pt x="31115" y="51815"/>
                </a:lnTo>
                <a:lnTo>
                  <a:pt x="84274" y="51815"/>
                </a:lnTo>
                <a:lnTo>
                  <a:pt x="85781" y="44957"/>
                </a:lnTo>
                <a:lnTo>
                  <a:pt x="32512" y="44957"/>
                </a:lnTo>
                <a:lnTo>
                  <a:pt x="37592" y="22097"/>
                </a:lnTo>
                <a:lnTo>
                  <a:pt x="38608" y="17398"/>
                </a:lnTo>
                <a:lnTo>
                  <a:pt x="39497" y="13969"/>
                </a:lnTo>
                <a:lnTo>
                  <a:pt x="40378" y="11429"/>
                </a:lnTo>
                <a:lnTo>
                  <a:pt x="40894" y="9778"/>
                </a:lnTo>
                <a:lnTo>
                  <a:pt x="44450" y="4952"/>
                </a:lnTo>
                <a:lnTo>
                  <a:pt x="45212" y="4444"/>
                </a:lnTo>
                <a:lnTo>
                  <a:pt x="48513" y="3555"/>
                </a:lnTo>
                <a:lnTo>
                  <a:pt x="49275" y="0"/>
                </a:lnTo>
                <a:close/>
              </a:path>
              <a:path w="102870" h="101600">
                <a:moveTo>
                  <a:pt x="84274" y="51815"/>
                </a:moveTo>
                <a:lnTo>
                  <a:pt x="70993" y="51815"/>
                </a:lnTo>
                <a:lnTo>
                  <a:pt x="64792" y="79882"/>
                </a:lnTo>
                <a:lnTo>
                  <a:pt x="63846" y="84454"/>
                </a:lnTo>
                <a:lnTo>
                  <a:pt x="62992" y="87629"/>
                </a:lnTo>
                <a:lnTo>
                  <a:pt x="62447" y="89407"/>
                </a:lnTo>
                <a:lnTo>
                  <a:pt x="61975" y="91058"/>
                </a:lnTo>
                <a:lnTo>
                  <a:pt x="61341" y="92455"/>
                </a:lnTo>
                <a:lnTo>
                  <a:pt x="60642" y="93725"/>
                </a:lnTo>
                <a:lnTo>
                  <a:pt x="60071" y="94868"/>
                </a:lnTo>
                <a:lnTo>
                  <a:pt x="59182" y="95757"/>
                </a:lnTo>
                <a:lnTo>
                  <a:pt x="58293" y="96392"/>
                </a:lnTo>
                <a:lnTo>
                  <a:pt x="57404" y="97154"/>
                </a:lnTo>
                <a:lnTo>
                  <a:pt x="55880" y="97662"/>
                </a:lnTo>
                <a:lnTo>
                  <a:pt x="54101" y="97916"/>
                </a:lnTo>
                <a:lnTo>
                  <a:pt x="53212" y="101600"/>
                </a:lnTo>
                <a:lnTo>
                  <a:pt x="83058" y="101600"/>
                </a:lnTo>
                <a:lnTo>
                  <a:pt x="83820" y="97916"/>
                </a:lnTo>
                <a:lnTo>
                  <a:pt x="81153" y="97662"/>
                </a:lnTo>
                <a:lnTo>
                  <a:pt x="79375" y="97154"/>
                </a:lnTo>
                <a:lnTo>
                  <a:pt x="78232" y="96265"/>
                </a:lnTo>
                <a:lnTo>
                  <a:pt x="77088" y="95250"/>
                </a:lnTo>
                <a:lnTo>
                  <a:pt x="76581" y="93725"/>
                </a:lnTo>
                <a:lnTo>
                  <a:pt x="76581" y="88518"/>
                </a:lnTo>
                <a:lnTo>
                  <a:pt x="76835" y="86867"/>
                </a:lnTo>
                <a:lnTo>
                  <a:pt x="76962" y="85089"/>
                </a:lnTo>
                <a:lnTo>
                  <a:pt x="84274" y="51815"/>
                </a:lnTo>
                <a:close/>
              </a:path>
              <a:path w="102870" h="101600">
                <a:moveTo>
                  <a:pt x="102488" y="0"/>
                </a:moveTo>
                <a:lnTo>
                  <a:pt x="72771" y="0"/>
                </a:lnTo>
                <a:lnTo>
                  <a:pt x="71882" y="3555"/>
                </a:lnTo>
                <a:lnTo>
                  <a:pt x="74422" y="3810"/>
                </a:lnTo>
                <a:lnTo>
                  <a:pt x="76326" y="4317"/>
                </a:lnTo>
                <a:lnTo>
                  <a:pt x="78612" y="6095"/>
                </a:lnTo>
                <a:lnTo>
                  <a:pt x="79248" y="7747"/>
                </a:lnTo>
                <a:lnTo>
                  <a:pt x="79193" y="11811"/>
                </a:lnTo>
                <a:lnTo>
                  <a:pt x="78994" y="13207"/>
                </a:lnTo>
                <a:lnTo>
                  <a:pt x="78740" y="15620"/>
                </a:lnTo>
                <a:lnTo>
                  <a:pt x="78359" y="17906"/>
                </a:lnTo>
                <a:lnTo>
                  <a:pt x="77597" y="22097"/>
                </a:lnTo>
                <a:lnTo>
                  <a:pt x="72517" y="44957"/>
                </a:lnTo>
                <a:lnTo>
                  <a:pt x="85781" y="44957"/>
                </a:lnTo>
                <a:lnTo>
                  <a:pt x="91821" y="17398"/>
                </a:lnTo>
                <a:lnTo>
                  <a:pt x="92710" y="13969"/>
                </a:lnTo>
                <a:lnTo>
                  <a:pt x="93591" y="11429"/>
                </a:lnTo>
                <a:lnTo>
                  <a:pt x="94107" y="9778"/>
                </a:lnTo>
                <a:lnTo>
                  <a:pt x="94742" y="8127"/>
                </a:lnTo>
                <a:lnTo>
                  <a:pt x="95376" y="7238"/>
                </a:lnTo>
                <a:lnTo>
                  <a:pt x="96012" y="6223"/>
                </a:lnTo>
                <a:lnTo>
                  <a:pt x="96774" y="5461"/>
                </a:lnTo>
                <a:lnTo>
                  <a:pt x="97662" y="4952"/>
                </a:lnTo>
                <a:lnTo>
                  <a:pt x="98425" y="4444"/>
                </a:lnTo>
                <a:lnTo>
                  <a:pt x="101726" y="3555"/>
                </a:lnTo>
                <a:lnTo>
                  <a:pt x="10248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4210303" y="3592321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19558" y="0"/>
                </a:moveTo>
                <a:lnTo>
                  <a:pt x="49275" y="0"/>
                </a:lnTo>
                <a:lnTo>
                  <a:pt x="48513" y="3555"/>
                </a:lnTo>
                <a:lnTo>
                  <a:pt x="46609" y="4063"/>
                </a:lnTo>
                <a:lnTo>
                  <a:pt x="45212" y="4444"/>
                </a:lnTo>
                <a:lnTo>
                  <a:pt x="44450" y="4952"/>
                </a:lnTo>
                <a:lnTo>
                  <a:pt x="43561" y="5461"/>
                </a:lnTo>
                <a:lnTo>
                  <a:pt x="42925" y="6223"/>
                </a:lnTo>
                <a:lnTo>
                  <a:pt x="42163" y="7238"/>
                </a:lnTo>
                <a:lnTo>
                  <a:pt x="41529" y="8127"/>
                </a:lnTo>
                <a:lnTo>
                  <a:pt x="40894" y="9778"/>
                </a:lnTo>
                <a:lnTo>
                  <a:pt x="40259" y="11811"/>
                </a:lnTo>
                <a:lnTo>
                  <a:pt x="39497" y="13969"/>
                </a:lnTo>
                <a:lnTo>
                  <a:pt x="38608" y="17398"/>
                </a:lnTo>
                <a:lnTo>
                  <a:pt x="37592" y="22097"/>
                </a:lnTo>
                <a:lnTo>
                  <a:pt x="32512" y="44957"/>
                </a:lnTo>
                <a:lnTo>
                  <a:pt x="72517" y="44957"/>
                </a:lnTo>
                <a:lnTo>
                  <a:pt x="77597" y="22097"/>
                </a:lnTo>
                <a:lnTo>
                  <a:pt x="77978" y="20065"/>
                </a:lnTo>
                <a:lnTo>
                  <a:pt x="78359" y="17906"/>
                </a:lnTo>
                <a:lnTo>
                  <a:pt x="78740" y="15620"/>
                </a:lnTo>
                <a:lnTo>
                  <a:pt x="78994" y="13207"/>
                </a:lnTo>
                <a:lnTo>
                  <a:pt x="79248" y="11429"/>
                </a:lnTo>
                <a:lnTo>
                  <a:pt x="79248" y="10032"/>
                </a:lnTo>
                <a:lnTo>
                  <a:pt x="79248" y="7747"/>
                </a:lnTo>
                <a:lnTo>
                  <a:pt x="78612" y="6095"/>
                </a:lnTo>
                <a:lnTo>
                  <a:pt x="77470" y="5206"/>
                </a:lnTo>
                <a:lnTo>
                  <a:pt x="76326" y="4317"/>
                </a:lnTo>
                <a:lnTo>
                  <a:pt x="74422" y="3810"/>
                </a:lnTo>
                <a:lnTo>
                  <a:pt x="71882" y="3555"/>
                </a:lnTo>
                <a:lnTo>
                  <a:pt x="72771" y="0"/>
                </a:lnTo>
                <a:lnTo>
                  <a:pt x="102488" y="0"/>
                </a:lnTo>
                <a:lnTo>
                  <a:pt x="101726" y="3555"/>
                </a:lnTo>
                <a:lnTo>
                  <a:pt x="99822" y="4063"/>
                </a:lnTo>
                <a:lnTo>
                  <a:pt x="98425" y="4444"/>
                </a:lnTo>
                <a:lnTo>
                  <a:pt x="97662" y="4952"/>
                </a:lnTo>
                <a:lnTo>
                  <a:pt x="96774" y="5461"/>
                </a:lnTo>
                <a:lnTo>
                  <a:pt x="96012" y="6223"/>
                </a:lnTo>
                <a:lnTo>
                  <a:pt x="95376" y="7238"/>
                </a:lnTo>
                <a:lnTo>
                  <a:pt x="94742" y="8127"/>
                </a:lnTo>
                <a:lnTo>
                  <a:pt x="94107" y="9778"/>
                </a:lnTo>
                <a:lnTo>
                  <a:pt x="93472" y="11811"/>
                </a:lnTo>
                <a:lnTo>
                  <a:pt x="92710" y="13969"/>
                </a:lnTo>
                <a:lnTo>
                  <a:pt x="91821" y="17398"/>
                </a:lnTo>
                <a:lnTo>
                  <a:pt x="90805" y="22097"/>
                </a:lnTo>
                <a:lnTo>
                  <a:pt x="78105" y="79882"/>
                </a:lnTo>
                <a:lnTo>
                  <a:pt x="77470" y="82803"/>
                </a:lnTo>
                <a:lnTo>
                  <a:pt x="76962" y="85089"/>
                </a:lnTo>
                <a:lnTo>
                  <a:pt x="76835" y="86867"/>
                </a:lnTo>
                <a:lnTo>
                  <a:pt x="76581" y="88518"/>
                </a:lnTo>
                <a:lnTo>
                  <a:pt x="76581" y="90169"/>
                </a:lnTo>
                <a:lnTo>
                  <a:pt x="76581" y="91439"/>
                </a:lnTo>
                <a:lnTo>
                  <a:pt x="76581" y="93725"/>
                </a:lnTo>
                <a:lnTo>
                  <a:pt x="77088" y="95250"/>
                </a:lnTo>
                <a:lnTo>
                  <a:pt x="78232" y="96265"/>
                </a:lnTo>
                <a:lnTo>
                  <a:pt x="79375" y="97154"/>
                </a:lnTo>
                <a:lnTo>
                  <a:pt x="81153" y="97662"/>
                </a:lnTo>
                <a:lnTo>
                  <a:pt x="83820" y="97916"/>
                </a:lnTo>
                <a:lnTo>
                  <a:pt x="83058" y="101600"/>
                </a:lnTo>
                <a:lnTo>
                  <a:pt x="53212" y="101600"/>
                </a:lnTo>
                <a:lnTo>
                  <a:pt x="54101" y="97916"/>
                </a:lnTo>
                <a:lnTo>
                  <a:pt x="55880" y="97662"/>
                </a:lnTo>
                <a:lnTo>
                  <a:pt x="57404" y="97154"/>
                </a:lnTo>
                <a:lnTo>
                  <a:pt x="58293" y="96392"/>
                </a:lnTo>
                <a:lnTo>
                  <a:pt x="59182" y="95757"/>
                </a:lnTo>
                <a:lnTo>
                  <a:pt x="60071" y="94868"/>
                </a:lnTo>
                <a:lnTo>
                  <a:pt x="60706" y="93598"/>
                </a:lnTo>
                <a:lnTo>
                  <a:pt x="61341" y="92455"/>
                </a:lnTo>
                <a:lnTo>
                  <a:pt x="61975" y="91058"/>
                </a:lnTo>
                <a:lnTo>
                  <a:pt x="62484" y="89280"/>
                </a:lnTo>
                <a:lnTo>
                  <a:pt x="62992" y="87629"/>
                </a:lnTo>
                <a:lnTo>
                  <a:pt x="63881" y="84327"/>
                </a:lnTo>
                <a:lnTo>
                  <a:pt x="64897" y="79375"/>
                </a:lnTo>
                <a:lnTo>
                  <a:pt x="70993" y="51815"/>
                </a:lnTo>
                <a:lnTo>
                  <a:pt x="31115" y="51815"/>
                </a:lnTo>
                <a:lnTo>
                  <a:pt x="23368" y="89407"/>
                </a:lnTo>
                <a:lnTo>
                  <a:pt x="23368" y="91439"/>
                </a:lnTo>
                <a:lnTo>
                  <a:pt x="23368" y="93598"/>
                </a:lnTo>
                <a:lnTo>
                  <a:pt x="30607" y="97916"/>
                </a:lnTo>
                <a:lnTo>
                  <a:pt x="29845" y="101600"/>
                </a:lnTo>
                <a:lnTo>
                  <a:pt x="0" y="101600"/>
                </a:lnTo>
                <a:lnTo>
                  <a:pt x="888" y="97916"/>
                </a:lnTo>
                <a:lnTo>
                  <a:pt x="2794" y="97662"/>
                </a:lnTo>
                <a:lnTo>
                  <a:pt x="4191" y="97154"/>
                </a:lnTo>
                <a:lnTo>
                  <a:pt x="5080" y="96392"/>
                </a:lnTo>
                <a:lnTo>
                  <a:pt x="5969" y="95757"/>
                </a:lnTo>
                <a:lnTo>
                  <a:pt x="6858" y="94868"/>
                </a:lnTo>
                <a:lnTo>
                  <a:pt x="7493" y="93598"/>
                </a:lnTo>
                <a:lnTo>
                  <a:pt x="8128" y="92455"/>
                </a:lnTo>
                <a:lnTo>
                  <a:pt x="8762" y="91058"/>
                </a:lnTo>
                <a:lnTo>
                  <a:pt x="9271" y="89280"/>
                </a:lnTo>
                <a:lnTo>
                  <a:pt x="9779" y="87629"/>
                </a:lnTo>
                <a:lnTo>
                  <a:pt x="10668" y="84327"/>
                </a:lnTo>
                <a:lnTo>
                  <a:pt x="11684" y="79375"/>
                </a:lnTo>
                <a:lnTo>
                  <a:pt x="24384" y="22097"/>
                </a:lnTo>
                <a:lnTo>
                  <a:pt x="24765" y="20065"/>
                </a:lnTo>
                <a:lnTo>
                  <a:pt x="25146" y="17906"/>
                </a:lnTo>
                <a:lnTo>
                  <a:pt x="25526" y="15620"/>
                </a:lnTo>
                <a:lnTo>
                  <a:pt x="25781" y="13207"/>
                </a:lnTo>
                <a:lnTo>
                  <a:pt x="26035" y="11429"/>
                </a:lnTo>
                <a:lnTo>
                  <a:pt x="26035" y="10032"/>
                </a:lnTo>
                <a:lnTo>
                  <a:pt x="26035" y="7747"/>
                </a:lnTo>
                <a:lnTo>
                  <a:pt x="25400" y="6095"/>
                </a:lnTo>
                <a:lnTo>
                  <a:pt x="24257" y="5206"/>
                </a:lnTo>
                <a:lnTo>
                  <a:pt x="23113" y="4317"/>
                </a:lnTo>
                <a:lnTo>
                  <a:pt x="21209" y="3810"/>
                </a:lnTo>
                <a:lnTo>
                  <a:pt x="18669" y="3555"/>
                </a:lnTo>
                <a:lnTo>
                  <a:pt x="1955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3197351" y="3863340"/>
            <a:ext cx="122654" cy="1211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3207766" y="3876421"/>
            <a:ext cx="111379" cy="1113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3468623" y="3837406"/>
            <a:ext cx="99786" cy="142519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3483134" y="3855211"/>
            <a:ext cx="80645" cy="123825"/>
          </a:xfrm>
          <a:custGeom>
            <a:avLst/>
            <a:gdLst/>
            <a:ahLst/>
            <a:cxnLst/>
            <a:rect l="l" t="t" r="r" b="b"/>
            <a:pathLst>
              <a:path w="80645" h="123825">
                <a:moveTo>
                  <a:pt x="54958" y="0"/>
                </a:moveTo>
                <a:lnTo>
                  <a:pt x="47973" y="0"/>
                </a:lnTo>
                <a:lnTo>
                  <a:pt x="41369" y="1905"/>
                </a:lnTo>
                <a:lnTo>
                  <a:pt x="13191" y="32305"/>
                </a:lnTo>
                <a:lnTo>
                  <a:pt x="1872" y="70612"/>
                </a:lnTo>
                <a:lnTo>
                  <a:pt x="0" y="102488"/>
                </a:lnTo>
                <a:lnTo>
                  <a:pt x="1999" y="110362"/>
                </a:lnTo>
                <a:lnTo>
                  <a:pt x="6317" y="115569"/>
                </a:lnTo>
                <a:lnTo>
                  <a:pt x="10508" y="120904"/>
                </a:lnTo>
                <a:lnTo>
                  <a:pt x="16985" y="123570"/>
                </a:lnTo>
                <a:lnTo>
                  <a:pt x="32479" y="123570"/>
                </a:lnTo>
                <a:lnTo>
                  <a:pt x="38829" y="121665"/>
                </a:lnTo>
                <a:lnTo>
                  <a:pt x="47302" y="116458"/>
                </a:lnTo>
                <a:lnTo>
                  <a:pt x="22192" y="116458"/>
                </a:lnTo>
                <a:lnTo>
                  <a:pt x="19017" y="114935"/>
                </a:lnTo>
                <a:lnTo>
                  <a:pt x="17112" y="111887"/>
                </a:lnTo>
                <a:lnTo>
                  <a:pt x="15080" y="108838"/>
                </a:lnTo>
                <a:lnTo>
                  <a:pt x="14064" y="104012"/>
                </a:lnTo>
                <a:lnTo>
                  <a:pt x="18255" y="65786"/>
                </a:lnTo>
                <a:lnTo>
                  <a:pt x="75676" y="65786"/>
                </a:lnTo>
                <a:lnTo>
                  <a:pt x="77009" y="60033"/>
                </a:lnTo>
                <a:lnTo>
                  <a:pt x="77600" y="56895"/>
                </a:lnTo>
                <a:lnTo>
                  <a:pt x="20287" y="56895"/>
                </a:lnTo>
                <a:lnTo>
                  <a:pt x="23500" y="45585"/>
                </a:lnTo>
                <a:lnTo>
                  <a:pt x="40861" y="11430"/>
                </a:lnTo>
                <a:lnTo>
                  <a:pt x="47084" y="7112"/>
                </a:lnTo>
                <a:lnTo>
                  <a:pt x="72636" y="7112"/>
                </a:lnTo>
                <a:lnTo>
                  <a:pt x="65979" y="2020"/>
                </a:lnTo>
                <a:lnTo>
                  <a:pt x="54958" y="0"/>
                </a:lnTo>
                <a:close/>
              </a:path>
              <a:path w="80645" h="123825">
                <a:moveTo>
                  <a:pt x="75676" y="65786"/>
                </a:moveTo>
                <a:lnTo>
                  <a:pt x="60038" y="65786"/>
                </a:lnTo>
                <a:lnTo>
                  <a:pt x="56824" y="77285"/>
                </a:lnTo>
                <a:lnTo>
                  <a:pt x="53275" y="87391"/>
                </a:lnTo>
                <a:lnTo>
                  <a:pt x="49394" y="96093"/>
                </a:lnTo>
                <a:lnTo>
                  <a:pt x="45179" y="103377"/>
                </a:lnTo>
                <a:lnTo>
                  <a:pt x="39337" y="112140"/>
                </a:lnTo>
                <a:lnTo>
                  <a:pt x="33114" y="116458"/>
                </a:lnTo>
                <a:lnTo>
                  <a:pt x="47302" y="116458"/>
                </a:lnTo>
                <a:lnTo>
                  <a:pt x="71722" y="79375"/>
                </a:lnTo>
                <a:lnTo>
                  <a:pt x="75532" y="66405"/>
                </a:lnTo>
                <a:lnTo>
                  <a:pt x="75676" y="65786"/>
                </a:lnTo>
                <a:close/>
              </a:path>
              <a:path w="80645" h="123825">
                <a:moveTo>
                  <a:pt x="72636" y="7112"/>
                </a:moveTo>
                <a:lnTo>
                  <a:pt x="58133" y="7112"/>
                </a:lnTo>
                <a:lnTo>
                  <a:pt x="61181" y="8636"/>
                </a:lnTo>
                <a:lnTo>
                  <a:pt x="63086" y="11683"/>
                </a:lnTo>
                <a:lnTo>
                  <a:pt x="65118" y="14605"/>
                </a:lnTo>
                <a:lnTo>
                  <a:pt x="66134" y="19176"/>
                </a:lnTo>
                <a:lnTo>
                  <a:pt x="66065" y="27106"/>
                </a:lnTo>
                <a:lnTo>
                  <a:pt x="65867" y="32305"/>
                </a:lnTo>
                <a:lnTo>
                  <a:pt x="65086" y="39846"/>
                </a:lnTo>
                <a:lnTo>
                  <a:pt x="63777" y="48061"/>
                </a:lnTo>
                <a:lnTo>
                  <a:pt x="61943" y="56895"/>
                </a:lnTo>
                <a:lnTo>
                  <a:pt x="77600" y="56895"/>
                </a:lnTo>
                <a:lnTo>
                  <a:pt x="78199" y="53720"/>
                </a:lnTo>
                <a:lnTo>
                  <a:pt x="79432" y="45585"/>
                </a:lnTo>
                <a:lnTo>
                  <a:pt x="80208" y="38320"/>
                </a:lnTo>
                <a:lnTo>
                  <a:pt x="80231" y="32131"/>
                </a:lnTo>
                <a:lnTo>
                  <a:pt x="78640" y="18109"/>
                </a:lnTo>
                <a:lnTo>
                  <a:pt x="73881" y="8064"/>
                </a:lnTo>
                <a:lnTo>
                  <a:pt x="72636" y="711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3497198" y="3920997"/>
            <a:ext cx="46355" cy="50800"/>
          </a:xfrm>
          <a:custGeom>
            <a:avLst/>
            <a:gdLst/>
            <a:ahLst/>
            <a:cxnLst/>
            <a:rect l="l" t="t" r="r" b="b"/>
            <a:pathLst>
              <a:path w="46354" h="50800">
                <a:moveTo>
                  <a:pt x="4190" y="0"/>
                </a:moveTo>
                <a:lnTo>
                  <a:pt x="2357" y="9068"/>
                </a:lnTo>
                <a:lnTo>
                  <a:pt x="1047" y="17398"/>
                </a:lnTo>
                <a:lnTo>
                  <a:pt x="261" y="24967"/>
                </a:lnTo>
                <a:lnTo>
                  <a:pt x="0" y="31750"/>
                </a:lnTo>
                <a:lnTo>
                  <a:pt x="0" y="38226"/>
                </a:lnTo>
                <a:lnTo>
                  <a:pt x="1015" y="43052"/>
                </a:lnTo>
                <a:lnTo>
                  <a:pt x="3048" y="46100"/>
                </a:lnTo>
                <a:lnTo>
                  <a:pt x="4952" y="49149"/>
                </a:lnTo>
                <a:lnTo>
                  <a:pt x="8127" y="50672"/>
                </a:lnTo>
                <a:lnTo>
                  <a:pt x="12573" y="50672"/>
                </a:lnTo>
                <a:lnTo>
                  <a:pt x="19050" y="50672"/>
                </a:lnTo>
                <a:lnTo>
                  <a:pt x="42759" y="11499"/>
                </a:lnTo>
                <a:lnTo>
                  <a:pt x="45974" y="0"/>
                </a:lnTo>
                <a:lnTo>
                  <a:pt x="419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3503421" y="3862323"/>
            <a:ext cx="46355" cy="50165"/>
          </a:xfrm>
          <a:custGeom>
            <a:avLst/>
            <a:gdLst/>
            <a:ahLst/>
            <a:cxnLst/>
            <a:rect l="l" t="t" r="r" b="b"/>
            <a:pathLst>
              <a:path w="46354" h="50164">
                <a:moveTo>
                  <a:pt x="33654" y="0"/>
                </a:moveTo>
                <a:lnTo>
                  <a:pt x="26797" y="0"/>
                </a:lnTo>
                <a:lnTo>
                  <a:pt x="20574" y="4318"/>
                </a:lnTo>
                <a:lnTo>
                  <a:pt x="3212" y="38473"/>
                </a:lnTo>
                <a:lnTo>
                  <a:pt x="0" y="49783"/>
                </a:lnTo>
                <a:lnTo>
                  <a:pt x="41655" y="49783"/>
                </a:lnTo>
                <a:lnTo>
                  <a:pt x="43489" y="40949"/>
                </a:lnTo>
                <a:lnTo>
                  <a:pt x="44799" y="32734"/>
                </a:lnTo>
                <a:lnTo>
                  <a:pt x="45585" y="25138"/>
                </a:lnTo>
                <a:lnTo>
                  <a:pt x="45847" y="18161"/>
                </a:lnTo>
                <a:lnTo>
                  <a:pt x="45847" y="12064"/>
                </a:lnTo>
                <a:lnTo>
                  <a:pt x="44830" y="7493"/>
                </a:lnTo>
                <a:lnTo>
                  <a:pt x="42799" y="4571"/>
                </a:lnTo>
                <a:lnTo>
                  <a:pt x="40893" y="1524"/>
                </a:lnTo>
                <a:lnTo>
                  <a:pt x="37845" y="0"/>
                </a:lnTo>
                <a:lnTo>
                  <a:pt x="3365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3483102" y="3855211"/>
            <a:ext cx="80645" cy="123825"/>
          </a:xfrm>
          <a:custGeom>
            <a:avLst/>
            <a:gdLst/>
            <a:ahLst/>
            <a:cxnLst/>
            <a:rect l="l" t="t" r="r" b="b"/>
            <a:pathLst>
              <a:path w="80645" h="123825">
                <a:moveTo>
                  <a:pt x="54990" y="0"/>
                </a:moveTo>
                <a:lnTo>
                  <a:pt x="66012" y="2020"/>
                </a:lnTo>
                <a:lnTo>
                  <a:pt x="73913" y="8064"/>
                </a:lnTo>
                <a:lnTo>
                  <a:pt x="78672" y="18109"/>
                </a:lnTo>
                <a:lnTo>
                  <a:pt x="80263" y="32131"/>
                </a:lnTo>
                <a:lnTo>
                  <a:pt x="80263" y="38100"/>
                </a:lnTo>
                <a:lnTo>
                  <a:pt x="71755" y="79375"/>
                </a:lnTo>
                <a:lnTo>
                  <a:pt x="50673" y="114426"/>
                </a:lnTo>
                <a:lnTo>
                  <a:pt x="44831" y="117982"/>
                </a:lnTo>
                <a:lnTo>
                  <a:pt x="38862" y="121665"/>
                </a:lnTo>
                <a:lnTo>
                  <a:pt x="32512" y="123570"/>
                </a:lnTo>
                <a:lnTo>
                  <a:pt x="25653" y="123570"/>
                </a:lnTo>
                <a:lnTo>
                  <a:pt x="17018" y="123570"/>
                </a:lnTo>
                <a:lnTo>
                  <a:pt x="10540" y="120904"/>
                </a:lnTo>
                <a:lnTo>
                  <a:pt x="6350" y="115569"/>
                </a:lnTo>
                <a:lnTo>
                  <a:pt x="2032" y="110362"/>
                </a:lnTo>
                <a:lnTo>
                  <a:pt x="0" y="102362"/>
                </a:lnTo>
                <a:lnTo>
                  <a:pt x="0" y="91820"/>
                </a:lnTo>
                <a:lnTo>
                  <a:pt x="0" y="86106"/>
                </a:lnTo>
                <a:lnTo>
                  <a:pt x="8127" y="44704"/>
                </a:lnTo>
                <a:lnTo>
                  <a:pt x="29463" y="9270"/>
                </a:lnTo>
                <a:lnTo>
                  <a:pt x="35433" y="5587"/>
                </a:lnTo>
                <a:lnTo>
                  <a:pt x="41401" y="1905"/>
                </a:lnTo>
                <a:lnTo>
                  <a:pt x="48006" y="0"/>
                </a:lnTo>
                <a:lnTo>
                  <a:pt x="5499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3560064" y="3909059"/>
            <a:ext cx="86065" cy="10744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3574922" y="3927602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10" h="87629">
                <a:moveTo>
                  <a:pt x="39648" y="54610"/>
                </a:moveTo>
                <a:lnTo>
                  <a:pt x="24891" y="54610"/>
                </a:lnTo>
                <a:lnTo>
                  <a:pt x="25526" y="54737"/>
                </a:lnTo>
                <a:lnTo>
                  <a:pt x="26162" y="54737"/>
                </a:lnTo>
                <a:lnTo>
                  <a:pt x="26669" y="54991"/>
                </a:lnTo>
                <a:lnTo>
                  <a:pt x="27050" y="55245"/>
                </a:lnTo>
                <a:lnTo>
                  <a:pt x="27559" y="55625"/>
                </a:lnTo>
                <a:lnTo>
                  <a:pt x="27812" y="56006"/>
                </a:lnTo>
                <a:lnTo>
                  <a:pt x="28066" y="56642"/>
                </a:lnTo>
                <a:lnTo>
                  <a:pt x="28448" y="57277"/>
                </a:lnTo>
                <a:lnTo>
                  <a:pt x="28701" y="58039"/>
                </a:lnTo>
                <a:lnTo>
                  <a:pt x="28955" y="59055"/>
                </a:lnTo>
                <a:lnTo>
                  <a:pt x="31368" y="67310"/>
                </a:lnTo>
                <a:lnTo>
                  <a:pt x="43306" y="87503"/>
                </a:lnTo>
                <a:lnTo>
                  <a:pt x="47498" y="87503"/>
                </a:lnTo>
                <a:lnTo>
                  <a:pt x="48894" y="87249"/>
                </a:lnTo>
                <a:lnTo>
                  <a:pt x="50418" y="86741"/>
                </a:lnTo>
                <a:lnTo>
                  <a:pt x="51815" y="86360"/>
                </a:lnTo>
                <a:lnTo>
                  <a:pt x="59689" y="81025"/>
                </a:lnTo>
                <a:lnTo>
                  <a:pt x="61340" y="79629"/>
                </a:lnTo>
                <a:lnTo>
                  <a:pt x="62021" y="78993"/>
                </a:lnTo>
                <a:lnTo>
                  <a:pt x="50037" y="78993"/>
                </a:lnTo>
                <a:lnTo>
                  <a:pt x="49402" y="78740"/>
                </a:lnTo>
                <a:lnTo>
                  <a:pt x="45719" y="73660"/>
                </a:lnTo>
                <a:lnTo>
                  <a:pt x="45212" y="72390"/>
                </a:lnTo>
                <a:lnTo>
                  <a:pt x="44830" y="70866"/>
                </a:lnTo>
                <a:lnTo>
                  <a:pt x="44323" y="69215"/>
                </a:lnTo>
                <a:lnTo>
                  <a:pt x="43179" y="65912"/>
                </a:lnTo>
                <a:lnTo>
                  <a:pt x="40131" y="56006"/>
                </a:lnTo>
                <a:lnTo>
                  <a:pt x="39648" y="54610"/>
                </a:lnTo>
                <a:close/>
              </a:path>
              <a:path w="67310" h="87629">
                <a:moveTo>
                  <a:pt x="31368" y="0"/>
                </a:moveTo>
                <a:lnTo>
                  <a:pt x="26797" y="0"/>
                </a:lnTo>
                <a:lnTo>
                  <a:pt x="9398" y="762"/>
                </a:lnTo>
                <a:lnTo>
                  <a:pt x="8381" y="5080"/>
                </a:lnTo>
                <a:lnTo>
                  <a:pt x="10032" y="5080"/>
                </a:lnTo>
                <a:lnTo>
                  <a:pt x="11302" y="5206"/>
                </a:lnTo>
                <a:lnTo>
                  <a:pt x="16255" y="7620"/>
                </a:lnTo>
                <a:lnTo>
                  <a:pt x="16510" y="8128"/>
                </a:lnTo>
                <a:lnTo>
                  <a:pt x="16637" y="10668"/>
                </a:lnTo>
                <a:lnTo>
                  <a:pt x="16382" y="13081"/>
                </a:lnTo>
                <a:lnTo>
                  <a:pt x="15748" y="16129"/>
                </a:lnTo>
                <a:lnTo>
                  <a:pt x="0" y="86360"/>
                </a:lnTo>
                <a:lnTo>
                  <a:pt x="12064" y="86360"/>
                </a:lnTo>
                <a:lnTo>
                  <a:pt x="19050" y="54610"/>
                </a:lnTo>
                <a:lnTo>
                  <a:pt x="39648" y="54610"/>
                </a:lnTo>
                <a:lnTo>
                  <a:pt x="38988" y="52705"/>
                </a:lnTo>
                <a:lnTo>
                  <a:pt x="37973" y="49530"/>
                </a:lnTo>
                <a:lnTo>
                  <a:pt x="38517" y="49149"/>
                </a:lnTo>
                <a:lnTo>
                  <a:pt x="20192" y="49149"/>
                </a:lnTo>
                <a:lnTo>
                  <a:pt x="31368" y="0"/>
                </a:lnTo>
                <a:close/>
              </a:path>
              <a:path w="67310" h="87629">
                <a:moveTo>
                  <a:pt x="60960" y="71755"/>
                </a:moveTo>
                <a:lnTo>
                  <a:pt x="59689" y="73152"/>
                </a:lnTo>
                <a:lnTo>
                  <a:pt x="57530" y="75311"/>
                </a:lnTo>
                <a:lnTo>
                  <a:pt x="55625" y="76962"/>
                </a:lnTo>
                <a:lnTo>
                  <a:pt x="54863" y="77470"/>
                </a:lnTo>
                <a:lnTo>
                  <a:pt x="54101" y="78105"/>
                </a:lnTo>
                <a:lnTo>
                  <a:pt x="53339" y="78486"/>
                </a:lnTo>
                <a:lnTo>
                  <a:pt x="52704" y="78612"/>
                </a:lnTo>
                <a:lnTo>
                  <a:pt x="52069" y="78867"/>
                </a:lnTo>
                <a:lnTo>
                  <a:pt x="51562" y="78993"/>
                </a:lnTo>
                <a:lnTo>
                  <a:pt x="62021" y="78993"/>
                </a:lnTo>
                <a:lnTo>
                  <a:pt x="63246" y="77850"/>
                </a:lnTo>
                <a:lnTo>
                  <a:pt x="65277" y="75818"/>
                </a:lnTo>
                <a:lnTo>
                  <a:pt x="60960" y="71755"/>
                </a:lnTo>
                <a:close/>
              </a:path>
              <a:path w="67310" h="87629">
                <a:moveTo>
                  <a:pt x="65531" y="23114"/>
                </a:moveTo>
                <a:lnTo>
                  <a:pt x="42672" y="23114"/>
                </a:lnTo>
                <a:lnTo>
                  <a:pt x="41910" y="27050"/>
                </a:lnTo>
                <a:lnTo>
                  <a:pt x="43687" y="27305"/>
                </a:lnTo>
                <a:lnTo>
                  <a:pt x="44957" y="27686"/>
                </a:lnTo>
                <a:lnTo>
                  <a:pt x="45592" y="28321"/>
                </a:lnTo>
                <a:lnTo>
                  <a:pt x="46354" y="28956"/>
                </a:lnTo>
                <a:lnTo>
                  <a:pt x="46609" y="29845"/>
                </a:lnTo>
                <a:lnTo>
                  <a:pt x="46609" y="31623"/>
                </a:lnTo>
                <a:lnTo>
                  <a:pt x="46227" y="32766"/>
                </a:lnTo>
                <a:lnTo>
                  <a:pt x="45465" y="33909"/>
                </a:lnTo>
                <a:lnTo>
                  <a:pt x="44703" y="35179"/>
                </a:lnTo>
                <a:lnTo>
                  <a:pt x="27177" y="48133"/>
                </a:lnTo>
                <a:lnTo>
                  <a:pt x="25273" y="48895"/>
                </a:lnTo>
                <a:lnTo>
                  <a:pt x="23622" y="49149"/>
                </a:lnTo>
                <a:lnTo>
                  <a:pt x="38517" y="49149"/>
                </a:lnTo>
                <a:lnTo>
                  <a:pt x="40512" y="47752"/>
                </a:lnTo>
                <a:lnTo>
                  <a:pt x="42925" y="45974"/>
                </a:lnTo>
                <a:lnTo>
                  <a:pt x="47498" y="42418"/>
                </a:lnTo>
                <a:lnTo>
                  <a:pt x="49911" y="40640"/>
                </a:lnTo>
                <a:lnTo>
                  <a:pt x="52197" y="38862"/>
                </a:lnTo>
                <a:lnTo>
                  <a:pt x="54610" y="37084"/>
                </a:lnTo>
                <a:lnTo>
                  <a:pt x="61849" y="31368"/>
                </a:lnTo>
                <a:lnTo>
                  <a:pt x="67055" y="26924"/>
                </a:lnTo>
                <a:lnTo>
                  <a:pt x="65531" y="2311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3574922" y="3927602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10" h="87629">
                <a:moveTo>
                  <a:pt x="26797" y="0"/>
                </a:moveTo>
                <a:lnTo>
                  <a:pt x="31368" y="0"/>
                </a:lnTo>
                <a:lnTo>
                  <a:pt x="20192" y="49149"/>
                </a:lnTo>
                <a:lnTo>
                  <a:pt x="21971" y="49149"/>
                </a:lnTo>
                <a:lnTo>
                  <a:pt x="23622" y="49149"/>
                </a:lnTo>
                <a:lnTo>
                  <a:pt x="25273" y="48895"/>
                </a:lnTo>
                <a:lnTo>
                  <a:pt x="27177" y="48133"/>
                </a:lnTo>
                <a:lnTo>
                  <a:pt x="28955" y="47498"/>
                </a:lnTo>
                <a:lnTo>
                  <a:pt x="39624" y="40512"/>
                </a:lnTo>
                <a:lnTo>
                  <a:pt x="41148" y="39243"/>
                </a:lnTo>
                <a:lnTo>
                  <a:pt x="42417" y="37846"/>
                </a:lnTo>
                <a:lnTo>
                  <a:pt x="43687" y="36449"/>
                </a:lnTo>
                <a:lnTo>
                  <a:pt x="44703" y="35179"/>
                </a:lnTo>
                <a:lnTo>
                  <a:pt x="45465" y="33909"/>
                </a:lnTo>
                <a:lnTo>
                  <a:pt x="46227" y="32766"/>
                </a:lnTo>
                <a:lnTo>
                  <a:pt x="46609" y="31623"/>
                </a:lnTo>
                <a:lnTo>
                  <a:pt x="46609" y="30861"/>
                </a:lnTo>
                <a:lnTo>
                  <a:pt x="46609" y="29845"/>
                </a:lnTo>
                <a:lnTo>
                  <a:pt x="46354" y="28956"/>
                </a:lnTo>
                <a:lnTo>
                  <a:pt x="45592" y="28321"/>
                </a:lnTo>
                <a:lnTo>
                  <a:pt x="44957" y="27686"/>
                </a:lnTo>
                <a:lnTo>
                  <a:pt x="43687" y="27305"/>
                </a:lnTo>
                <a:lnTo>
                  <a:pt x="41910" y="27050"/>
                </a:lnTo>
                <a:lnTo>
                  <a:pt x="42672" y="23114"/>
                </a:lnTo>
                <a:lnTo>
                  <a:pt x="65531" y="23114"/>
                </a:lnTo>
                <a:lnTo>
                  <a:pt x="67055" y="26924"/>
                </a:lnTo>
                <a:lnTo>
                  <a:pt x="64388" y="29210"/>
                </a:lnTo>
                <a:lnTo>
                  <a:pt x="61849" y="31368"/>
                </a:lnTo>
                <a:lnTo>
                  <a:pt x="59436" y="33274"/>
                </a:lnTo>
                <a:lnTo>
                  <a:pt x="57023" y="35179"/>
                </a:lnTo>
                <a:lnTo>
                  <a:pt x="54610" y="37084"/>
                </a:lnTo>
                <a:lnTo>
                  <a:pt x="52197" y="38862"/>
                </a:lnTo>
                <a:lnTo>
                  <a:pt x="49911" y="40640"/>
                </a:lnTo>
                <a:lnTo>
                  <a:pt x="47498" y="42418"/>
                </a:lnTo>
                <a:lnTo>
                  <a:pt x="45212" y="44196"/>
                </a:lnTo>
                <a:lnTo>
                  <a:pt x="42925" y="45974"/>
                </a:lnTo>
                <a:lnTo>
                  <a:pt x="40512" y="47752"/>
                </a:lnTo>
                <a:lnTo>
                  <a:pt x="37973" y="49530"/>
                </a:lnTo>
                <a:lnTo>
                  <a:pt x="38988" y="52705"/>
                </a:lnTo>
                <a:lnTo>
                  <a:pt x="40131" y="56006"/>
                </a:lnTo>
                <a:lnTo>
                  <a:pt x="41148" y="59309"/>
                </a:lnTo>
                <a:lnTo>
                  <a:pt x="42163" y="62611"/>
                </a:lnTo>
                <a:lnTo>
                  <a:pt x="43179" y="65912"/>
                </a:lnTo>
                <a:lnTo>
                  <a:pt x="44323" y="69215"/>
                </a:lnTo>
                <a:lnTo>
                  <a:pt x="44830" y="70866"/>
                </a:lnTo>
                <a:lnTo>
                  <a:pt x="45212" y="72390"/>
                </a:lnTo>
                <a:lnTo>
                  <a:pt x="45719" y="73660"/>
                </a:lnTo>
                <a:lnTo>
                  <a:pt x="46100" y="74930"/>
                </a:lnTo>
                <a:lnTo>
                  <a:pt x="46609" y="75818"/>
                </a:lnTo>
                <a:lnTo>
                  <a:pt x="47116" y="76708"/>
                </a:lnTo>
                <a:lnTo>
                  <a:pt x="47625" y="77470"/>
                </a:lnTo>
                <a:lnTo>
                  <a:pt x="48132" y="77978"/>
                </a:lnTo>
                <a:lnTo>
                  <a:pt x="48767" y="78359"/>
                </a:lnTo>
                <a:lnTo>
                  <a:pt x="49402" y="78740"/>
                </a:lnTo>
                <a:lnTo>
                  <a:pt x="50037" y="78993"/>
                </a:lnTo>
                <a:lnTo>
                  <a:pt x="50926" y="78993"/>
                </a:lnTo>
                <a:lnTo>
                  <a:pt x="51562" y="78993"/>
                </a:lnTo>
                <a:lnTo>
                  <a:pt x="52069" y="78867"/>
                </a:lnTo>
                <a:lnTo>
                  <a:pt x="52704" y="78612"/>
                </a:lnTo>
                <a:lnTo>
                  <a:pt x="53339" y="78486"/>
                </a:lnTo>
                <a:lnTo>
                  <a:pt x="54101" y="78105"/>
                </a:lnTo>
                <a:lnTo>
                  <a:pt x="54863" y="77470"/>
                </a:lnTo>
                <a:lnTo>
                  <a:pt x="55625" y="76962"/>
                </a:lnTo>
                <a:lnTo>
                  <a:pt x="60960" y="71755"/>
                </a:lnTo>
                <a:lnTo>
                  <a:pt x="65277" y="75818"/>
                </a:lnTo>
                <a:lnTo>
                  <a:pt x="63246" y="77850"/>
                </a:lnTo>
                <a:lnTo>
                  <a:pt x="61340" y="79629"/>
                </a:lnTo>
                <a:lnTo>
                  <a:pt x="59689" y="81025"/>
                </a:lnTo>
                <a:lnTo>
                  <a:pt x="58038" y="82550"/>
                </a:lnTo>
                <a:lnTo>
                  <a:pt x="50418" y="86741"/>
                </a:lnTo>
                <a:lnTo>
                  <a:pt x="48894" y="87249"/>
                </a:lnTo>
                <a:lnTo>
                  <a:pt x="47498" y="87503"/>
                </a:lnTo>
                <a:lnTo>
                  <a:pt x="45974" y="87503"/>
                </a:lnTo>
                <a:lnTo>
                  <a:pt x="43306" y="87503"/>
                </a:lnTo>
                <a:lnTo>
                  <a:pt x="31368" y="67310"/>
                </a:lnTo>
                <a:lnTo>
                  <a:pt x="30225" y="63373"/>
                </a:lnTo>
                <a:lnTo>
                  <a:pt x="28955" y="59055"/>
                </a:lnTo>
                <a:lnTo>
                  <a:pt x="28701" y="58039"/>
                </a:lnTo>
                <a:lnTo>
                  <a:pt x="28448" y="57277"/>
                </a:lnTo>
                <a:lnTo>
                  <a:pt x="28066" y="56642"/>
                </a:lnTo>
                <a:lnTo>
                  <a:pt x="27812" y="56006"/>
                </a:lnTo>
                <a:lnTo>
                  <a:pt x="27559" y="55625"/>
                </a:lnTo>
                <a:lnTo>
                  <a:pt x="27050" y="55245"/>
                </a:lnTo>
                <a:lnTo>
                  <a:pt x="26669" y="54991"/>
                </a:lnTo>
                <a:lnTo>
                  <a:pt x="26162" y="54737"/>
                </a:lnTo>
                <a:lnTo>
                  <a:pt x="25526" y="54737"/>
                </a:lnTo>
                <a:lnTo>
                  <a:pt x="24891" y="54610"/>
                </a:lnTo>
                <a:lnTo>
                  <a:pt x="24129" y="54610"/>
                </a:lnTo>
                <a:lnTo>
                  <a:pt x="23113" y="54610"/>
                </a:lnTo>
                <a:lnTo>
                  <a:pt x="19050" y="54610"/>
                </a:lnTo>
                <a:lnTo>
                  <a:pt x="12064" y="86360"/>
                </a:lnTo>
                <a:lnTo>
                  <a:pt x="0" y="86360"/>
                </a:lnTo>
                <a:lnTo>
                  <a:pt x="15239" y="18415"/>
                </a:lnTo>
                <a:lnTo>
                  <a:pt x="15748" y="16129"/>
                </a:lnTo>
                <a:lnTo>
                  <a:pt x="16128" y="14350"/>
                </a:lnTo>
                <a:lnTo>
                  <a:pt x="16382" y="13081"/>
                </a:lnTo>
                <a:lnTo>
                  <a:pt x="16510" y="11811"/>
                </a:lnTo>
                <a:lnTo>
                  <a:pt x="16637" y="10668"/>
                </a:lnTo>
                <a:lnTo>
                  <a:pt x="16637" y="9652"/>
                </a:lnTo>
                <a:lnTo>
                  <a:pt x="16637" y="8890"/>
                </a:lnTo>
                <a:lnTo>
                  <a:pt x="16510" y="8128"/>
                </a:lnTo>
                <a:lnTo>
                  <a:pt x="16255" y="7620"/>
                </a:lnTo>
                <a:lnTo>
                  <a:pt x="16001" y="6985"/>
                </a:lnTo>
                <a:lnTo>
                  <a:pt x="15493" y="6477"/>
                </a:lnTo>
                <a:lnTo>
                  <a:pt x="14859" y="6096"/>
                </a:lnTo>
                <a:lnTo>
                  <a:pt x="14224" y="5715"/>
                </a:lnTo>
                <a:lnTo>
                  <a:pt x="13462" y="5461"/>
                </a:lnTo>
                <a:lnTo>
                  <a:pt x="12318" y="5334"/>
                </a:lnTo>
                <a:lnTo>
                  <a:pt x="11302" y="5206"/>
                </a:lnTo>
                <a:lnTo>
                  <a:pt x="10032" y="5080"/>
                </a:lnTo>
                <a:lnTo>
                  <a:pt x="8381" y="5080"/>
                </a:lnTo>
                <a:lnTo>
                  <a:pt x="9398" y="762"/>
                </a:lnTo>
                <a:lnTo>
                  <a:pt x="2679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3692652" y="3832859"/>
            <a:ext cx="928878" cy="152145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4573651" y="3929507"/>
            <a:ext cx="43180" cy="14604"/>
          </a:xfrm>
          <a:custGeom>
            <a:avLst/>
            <a:gdLst/>
            <a:ahLst/>
            <a:cxnLst/>
            <a:rect l="l" t="t" r="r" b="b"/>
            <a:pathLst>
              <a:path w="43179" h="14604">
                <a:moveTo>
                  <a:pt x="3428" y="1016"/>
                </a:moveTo>
                <a:lnTo>
                  <a:pt x="2377" y="5334"/>
                </a:lnTo>
                <a:lnTo>
                  <a:pt x="1270" y="9271"/>
                </a:lnTo>
                <a:lnTo>
                  <a:pt x="0" y="13208"/>
                </a:lnTo>
                <a:lnTo>
                  <a:pt x="1015" y="14351"/>
                </a:lnTo>
                <a:lnTo>
                  <a:pt x="10540" y="13970"/>
                </a:lnTo>
                <a:lnTo>
                  <a:pt x="17525" y="13843"/>
                </a:lnTo>
                <a:lnTo>
                  <a:pt x="38862" y="13843"/>
                </a:lnTo>
                <a:lnTo>
                  <a:pt x="39877" y="9779"/>
                </a:lnTo>
                <a:lnTo>
                  <a:pt x="41327" y="5207"/>
                </a:lnTo>
                <a:lnTo>
                  <a:pt x="42948" y="1270"/>
                </a:lnTo>
                <a:lnTo>
                  <a:pt x="16383" y="1270"/>
                </a:lnTo>
                <a:lnTo>
                  <a:pt x="3428" y="1016"/>
                </a:lnTo>
                <a:close/>
              </a:path>
              <a:path w="43179" h="14604">
                <a:moveTo>
                  <a:pt x="38862" y="13843"/>
                </a:moveTo>
                <a:lnTo>
                  <a:pt x="26543" y="13843"/>
                </a:lnTo>
                <a:lnTo>
                  <a:pt x="32131" y="13970"/>
                </a:lnTo>
                <a:lnTo>
                  <a:pt x="38735" y="14351"/>
                </a:lnTo>
                <a:lnTo>
                  <a:pt x="38862" y="13843"/>
                </a:lnTo>
                <a:close/>
              </a:path>
              <a:path w="43179" h="14604">
                <a:moveTo>
                  <a:pt x="42037" y="0"/>
                </a:moveTo>
                <a:lnTo>
                  <a:pt x="35687" y="762"/>
                </a:lnTo>
                <a:lnTo>
                  <a:pt x="28448" y="1270"/>
                </a:lnTo>
                <a:lnTo>
                  <a:pt x="42948" y="1270"/>
                </a:lnTo>
                <a:lnTo>
                  <a:pt x="43052" y="1016"/>
                </a:lnTo>
                <a:lnTo>
                  <a:pt x="420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573651" y="3929507"/>
            <a:ext cx="43180" cy="14604"/>
          </a:xfrm>
          <a:custGeom>
            <a:avLst/>
            <a:gdLst/>
            <a:ahLst/>
            <a:cxnLst/>
            <a:rect l="l" t="t" r="r" b="b"/>
            <a:pathLst>
              <a:path w="43179" h="14604">
                <a:moveTo>
                  <a:pt x="42037" y="0"/>
                </a:moveTo>
                <a:lnTo>
                  <a:pt x="43052" y="1016"/>
                </a:lnTo>
                <a:lnTo>
                  <a:pt x="41275" y="5334"/>
                </a:lnTo>
                <a:lnTo>
                  <a:pt x="39877" y="9779"/>
                </a:lnTo>
                <a:lnTo>
                  <a:pt x="38735" y="14351"/>
                </a:lnTo>
                <a:lnTo>
                  <a:pt x="32131" y="13970"/>
                </a:lnTo>
                <a:lnTo>
                  <a:pt x="26543" y="13843"/>
                </a:lnTo>
                <a:lnTo>
                  <a:pt x="21844" y="13843"/>
                </a:lnTo>
                <a:lnTo>
                  <a:pt x="17525" y="13843"/>
                </a:lnTo>
                <a:lnTo>
                  <a:pt x="10540" y="13970"/>
                </a:lnTo>
                <a:lnTo>
                  <a:pt x="1015" y="14351"/>
                </a:lnTo>
                <a:lnTo>
                  <a:pt x="0" y="13208"/>
                </a:lnTo>
                <a:lnTo>
                  <a:pt x="1270" y="9271"/>
                </a:lnTo>
                <a:lnTo>
                  <a:pt x="2412" y="5207"/>
                </a:lnTo>
                <a:lnTo>
                  <a:pt x="3428" y="1016"/>
                </a:lnTo>
                <a:lnTo>
                  <a:pt x="10795" y="1143"/>
                </a:lnTo>
                <a:lnTo>
                  <a:pt x="16383" y="1270"/>
                </a:lnTo>
                <a:lnTo>
                  <a:pt x="20193" y="1270"/>
                </a:lnTo>
                <a:lnTo>
                  <a:pt x="28448" y="1270"/>
                </a:lnTo>
                <a:lnTo>
                  <a:pt x="35687" y="762"/>
                </a:lnTo>
                <a:lnTo>
                  <a:pt x="4203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608576" y="3832834"/>
            <a:ext cx="166877" cy="151282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3456432" y="4002011"/>
            <a:ext cx="1582674" cy="183019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465576" y="4172711"/>
            <a:ext cx="1723136" cy="188849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197351" y="4494276"/>
            <a:ext cx="122654" cy="1211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207766" y="4507357"/>
            <a:ext cx="111379" cy="1113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461003" y="4462297"/>
            <a:ext cx="1736598" cy="154152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465576" y="4632985"/>
            <a:ext cx="1093470" cy="153644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511166" y="4731130"/>
            <a:ext cx="43180" cy="14604"/>
          </a:xfrm>
          <a:custGeom>
            <a:avLst/>
            <a:gdLst/>
            <a:ahLst/>
            <a:cxnLst/>
            <a:rect l="l" t="t" r="r" b="b"/>
            <a:pathLst>
              <a:path w="43179" h="14604">
                <a:moveTo>
                  <a:pt x="3429" y="1016"/>
                </a:moveTo>
                <a:lnTo>
                  <a:pt x="2377" y="5334"/>
                </a:lnTo>
                <a:lnTo>
                  <a:pt x="1270" y="9271"/>
                </a:lnTo>
                <a:lnTo>
                  <a:pt x="0" y="13208"/>
                </a:lnTo>
                <a:lnTo>
                  <a:pt x="1016" y="14351"/>
                </a:lnTo>
                <a:lnTo>
                  <a:pt x="10541" y="13970"/>
                </a:lnTo>
                <a:lnTo>
                  <a:pt x="17525" y="13843"/>
                </a:lnTo>
                <a:lnTo>
                  <a:pt x="38862" y="13843"/>
                </a:lnTo>
                <a:lnTo>
                  <a:pt x="39878" y="9779"/>
                </a:lnTo>
                <a:lnTo>
                  <a:pt x="41327" y="5207"/>
                </a:lnTo>
                <a:lnTo>
                  <a:pt x="42948" y="1270"/>
                </a:lnTo>
                <a:lnTo>
                  <a:pt x="16383" y="1270"/>
                </a:lnTo>
                <a:lnTo>
                  <a:pt x="3429" y="1016"/>
                </a:lnTo>
                <a:close/>
              </a:path>
              <a:path w="43179" h="14604">
                <a:moveTo>
                  <a:pt x="38862" y="13843"/>
                </a:moveTo>
                <a:lnTo>
                  <a:pt x="26543" y="13843"/>
                </a:lnTo>
                <a:lnTo>
                  <a:pt x="32131" y="13970"/>
                </a:lnTo>
                <a:lnTo>
                  <a:pt x="38735" y="14351"/>
                </a:lnTo>
                <a:lnTo>
                  <a:pt x="38862" y="13843"/>
                </a:lnTo>
                <a:close/>
              </a:path>
              <a:path w="43179" h="14604">
                <a:moveTo>
                  <a:pt x="42037" y="0"/>
                </a:moveTo>
                <a:lnTo>
                  <a:pt x="35687" y="762"/>
                </a:lnTo>
                <a:lnTo>
                  <a:pt x="28448" y="1270"/>
                </a:lnTo>
                <a:lnTo>
                  <a:pt x="42948" y="1270"/>
                </a:lnTo>
                <a:lnTo>
                  <a:pt x="43053" y="1016"/>
                </a:lnTo>
                <a:lnTo>
                  <a:pt x="4203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511166" y="4731130"/>
            <a:ext cx="43180" cy="14604"/>
          </a:xfrm>
          <a:custGeom>
            <a:avLst/>
            <a:gdLst/>
            <a:ahLst/>
            <a:cxnLst/>
            <a:rect l="l" t="t" r="r" b="b"/>
            <a:pathLst>
              <a:path w="43179" h="14604">
                <a:moveTo>
                  <a:pt x="42037" y="0"/>
                </a:moveTo>
                <a:lnTo>
                  <a:pt x="43053" y="1016"/>
                </a:lnTo>
                <a:lnTo>
                  <a:pt x="41275" y="5334"/>
                </a:lnTo>
                <a:lnTo>
                  <a:pt x="39878" y="9779"/>
                </a:lnTo>
                <a:lnTo>
                  <a:pt x="38735" y="14351"/>
                </a:lnTo>
                <a:lnTo>
                  <a:pt x="32131" y="13970"/>
                </a:lnTo>
                <a:lnTo>
                  <a:pt x="26543" y="13843"/>
                </a:lnTo>
                <a:lnTo>
                  <a:pt x="21844" y="13843"/>
                </a:lnTo>
                <a:lnTo>
                  <a:pt x="17525" y="13843"/>
                </a:lnTo>
                <a:lnTo>
                  <a:pt x="10541" y="13970"/>
                </a:lnTo>
                <a:lnTo>
                  <a:pt x="1016" y="14351"/>
                </a:lnTo>
                <a:lnTo>
                  <a:pt x="0" y="13208"/>
                </a:lnTo>
                <a:lnTo>
                  <a:pt x="1270" y="9271"/>
                </a:lnTo>
                <a:lnTo>
                  <a:pt x="2412" y="5207"/>
                </a:lnTo>
                <a:lnTo>
                  <a:pt x="3429" y="1016"/>
                </a:lnTo>
                <a:lnTo>
                  <a:pt x="10795" y="1143"/>
                </a:lnTo>
                <a:lnTo>
                  <a:pt x="16383" y="1270"/>
                </a:lnTo>
                <a:lnTo>
                  <a:pt x="20193" y="1270"/>
                </a:lnTo>
                <a:lnTo>
                  <a:pt x="28448" y="1270"/>
                </a:lnTo>
                <a:lnTo>
                  <a:pt x="35687" y="762"/>
                </a:lnTo>
                <a:lnTo>
                  <a:pt x="420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546091" y="4634458"/>
            <a:ext cx="166877" cy="151282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745735" y="4632985"/>
            <a:ext cx="356108" cy="153644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3461003" y="4805184"/>
            <a:ext cx="520700" cy="186423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2785872" y="5135879"/>
            <a:ext cx="134874" cy="1348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2796158" y="5149850"/>
            <a:ext cx="125095" cy="124968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3084576" y="5100815"/>
            <a:ext cx="2434590" cy="210832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2785872" y="5462015"/>
            <a:ext cx="134874" cy="121157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2796158" y="5476621"/>
            <a:ext cx="124079" cy="111632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3084576" y="5420867"/>
            <a:ext cx="1778381" cy="209892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2785872" y="5782055"/>
            <a:ext cx="134874" cy="121157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2796158" y="5796673"/>
            <a:ext cx="124079" cy="111569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3084576" y="5740908"/>
            <a:ext cx="692607" cy="169811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3723894" y="5849239"/>
            <a:ext cx="48895" cy="16510"/>
          </a:xfrm>
          <a:custGeom>
            <a:avLst/>
            <a:gdLst/>
            <a:ahLst/>
            <a:cxnLst/>
            <a:rect l="l" t="t" r="r" b="b"/>
            <a:pathLst>
              <a:path w="48895" h="16510">
                <a:moveTo>
                  <a:pt x="47751" y="0"/>
                </a:moveTo>
                <a:lnTo>
                  <a:pt x="40639" y="990"/>
                </a:lnTo>
                <a:lnTo>
                  <a:pt x="32384" y="1485"/>
                </a:lnTo>
                <a:lnTo>
                  <a:pt x="3887" y="1485"/>
                </a:lnTo>
                <a:lnTo>
                  <a:pt x="2735" y="6197"/>
                </a:lnTo>
                <a:lnTo>
                  <a:pt x="1396" y="10591"/>
                </a:lnTo>
                <a:lnTo>
                  <a:pt x="0" y="15049"/>
                </a:lnTo>
                <a:lnTo>
                  <a:pt x="1269" y="16332"/>
                </a:lnTo>
                <a:lnTo>
                  <a:pt x="19938" y="15836"/>
                </a:lnTo>
                <a:lnTo>
                  <a:pt x="44191" y="15836"/>
                </a:lnTo>
                <a:lnTo>
                  <a:pt x="45338" y="11214"/>
                </a:lnTo>
                <a:lnTo>
                  <a:pt x="47063" y="6007"/>
                </a:lnTo>
                <a:lnTo>
                  <a:pt x="48816" y="1485"/>
                </a:lnTo>
                <a:lnTo>
                  <a:pt x="18668" y="1485"/>
                </a:lnTo>
                <a:lnTo>
                  <a:pt x="3936" y="1282"/>
                </a:lnTo>
                <a:lnTo>
                  <a:pt x="48894" y="1282"/>
                </a:lnTo>
                <a:lnTo>
                  <a:pt x="47751" y="0"/>
                </a:lnTo>
                <a:close/>
              </a:path>
              <a:path w="48895" h="16510">
                <a:moveTo>
                  <a:pt x="44191" y="15836"/>
                </a:moveTo>
                <a:lnTo>
                  <a:pt x="30225" y="15836"/>
                </a:lnTo>
                <a:lnTo>
                  <a:pt x="36575" y="16002"/>
                </a:lnTo>
                <a:lnTo>
                  <a:pt x="44068" y="16332"/>
                </a:lnTo>
                <a:lnTo>
                  <a:pt x="44191" y="1583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3723894" y="5849239"/>
            <a:ext cx="48895" cy="16510"/>
          </a:xfrm>
          <a:custGeom>
            <a:avLst/>
            <a:gdLst/>
            <a:ahLst/>
            <a:cxnLst/>
            <a:rect l="l" t="t" r="r" b="b"/>
            <a:pathLst>
              <a:path w="48895" h="16510">
                <a:moveTo>
                  <a:pt x="47751" y="0"/>
                </a:moveTo>
                <a:lnTo>
                  <a:pt x="48894" y="1282"/>
                </a:lnTo>
                <a:lnTo>
                  <a:pt x="46989" y="6197"/>
                </a:lnTo>
                <a:lnTo>
                  <a:pt x="45338" y="11214"/>
                </a:lnTo>
                <a:lnTo>
                  <a:pt x="44068" y="16332"/>
                </a:lnTo>
                <a:lnTo>
                  <a:pt x="36575" y="16002"/>
                </a:lnTo>
                <a:lnTo>
                  <a:pt x="30225" y="15836"/>
                </a:lnTo>
                <a:lnTo>
                  <a:pt x="24891" y="15836"/>
                </a:lnTo>
                <a:lnTo>
                  <a:pt x="19938" y="15836"/>
                </a:lnTo>
                <a:lnTo>
                  <a:pt x="12064" y="16002"/>
                </a:lnTo>
                <a:lnTo>
                  <a:pt x="1269" y="16332"/>
                </a:lnTo>
                <a:lnTo>
                  <a:pt x="0" y="15049"/>
                </a:lnTo>
                <a:lnTo>
                  <a:pt x="1396" y="10591"/>
                </a:lnTo>
                <a:lnTo>
                  <a:pt x="2793" y="6007"/>
                </a:lnTo>
                <a:lnTo>
                  <a:pt x="3936" y="1282"/>
                </a:lnTo>
                <a:lnTo>
                  <a:pt x="12318" y="1409"/>
                </a:lnTo>
                <a:lnTo>
                  <a:pt x="18668" y="1485"/>
                </a:lnTo>
                <a:lnTo>
                  <a:pt x="22859" y="1485"/>
                </a:lnTo>
                <a:lnTo>
                  <a:pt x="32384" y="1485"/>
                </a:lnTo>
                <a:lnTo>
                  <a:pt x="40639" y="990"/>
                </a:lnTo>
                <a:lnTo>
                  <a:pt x="4775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3765803" y="5745479"/>
            <a:ext cx="330200" cy="166230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136135" y="5745479"/>
            <a:ext cx="654812" cy="166230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3204972" y="6060947"/>
            <a:ext cx="2055622" cy="171386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3197351" y="6380988"/>
            <a:ext cx="2549398" cy="209892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353568" y="68580"/>
            <a:ext cx="2242566" cy="765810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379475" y="94500"/>
            <a:ext cx="840486" cy="288658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1129893" y="276097"/>
            <a:ext cx="86360" cy="28575"/>
          </a:xfrm>
          <a:custGeom>
            <a:avLst/>
            <a:gdLst/>
            <a:ahLst/>
            <a:cxnLst/>
            <a:rect l="l" t="t" r="r" b="b"/>
            <a:pathLst>
              <a:path w="86359" h="28575">
                <a:moveTo>
                  <a:pt x="6934" y="2285"/>
                </a:moveTo>
                <a:lnTo>
                  <a:pt x="4851" y="10541"/>
                </a:lnTo>
                <a:lnTo>
                  <a:pt x="2540" y="18542"/>
                </a:lnTo>
                <a:lnTo>
                  <a:pt x="0" y="26416"/>
                </a:lnTo>
                <a:lnTo>
                  <a:pt x="2260" y="28575"/>
                </a:lnTo>
                <a:lnTo>
                  <a:pt x="36225" y="27753"/>
                </a:lnTo>
                <a:lnTo>
                  <a:pt x="77566" y="27685"/>
                </a:lnTo>
                <a:lnTo>
                  <a:pt x="79097" y="21931"/>
                </a:lnTo>
                <a:lnTo>
                  <a:pt x="81102" y="15335"/>
                </a:lnTo>
                <a:lnTo>
                  <a:pt x="83345" y="8786"/>
                </a:lnTo>
                <a:lnTo>
                  <a:pt x="85729" y="2540"/>
                </a:lnTo>
                <a:lnTo>
                  <a:pt x="40220" y="2540"/>
                </a:lnTo>
                <a:lnTo>
                  <a:pt x="6934" y="2285"/>
                </a:lnTo>
                <a:close/>
              </a:path>
              <a:path w="86359" h="28575">
                <a:moveTo>
                  <a:pt x="77566" y="27685"/>
                </a:moveTo>
                <a:lnTo>
                  <a:pt x="43687" y="27685"/>
                </a:lnTo>
                <a:lnTo>
                  <a:pt x="50996" y="27753"/>
                </a:lnTo>
                <a:lnTo>
                  <a:pt x="59037" y="27940"/>
                </a:lnTo>
                <a:lnTo>
                  <a:pt x="77330" y="28575"/>
                </a:lnTo>
                <a:lnTo>
                  <a:pt x="77566" y="27685"/>
                </a:lnTo>
                <a:close/>
              </a:path>
              <a:path w="86359" h="28575">
                <a:moveTo>
                  <a:pt x="83743" y="0"/>
                </a:moveTo>
                <a:lnTo>
                  <a:pt x="74001" y="1146"/>
                </a:lnTo>
                <a:lnTo>
                  <a:pt x="63501" y="1936"/>
                </a:lnTo>
                <a:lnTo>
                  <a:pt x="52241" y="2393"/>
                </a:lnTo>
                <a:lnTo>
                  <a:pt x="40220" y="2540"/>
                </a:lnTo>
                <a:lnTo>
                  <a:pt x="85729" y="2540"/>
                </a:lnTo>
                <a:lnTo>
                  <a:pt x="85826" y="2285"/>
                </a:lnTo>
                <a:lnTo>
                  <a:pt x="837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1129893" y="276097"/>
            <a:ext cx="86360" cy="28575"/>
          </a:xfrm>
          <a:custGeom>
            <a:avLst/>
            <a:gdLst/>
            <a:ahLst/>
            <a:cxnLst/>
            <a:rect l="l" t="t" r="r" b="b"/>
            <a:pathLst>
              <a:path w="86359" h="28575">
                <a:moveTo>
                  <a:pt x="83743" y="0"/>
                </a:moveTo>
                <a:lnTo>
                  <a:pt x="85826" y="2285"/>
                </a:lnTo>
                <a:lnTo>
                  <a:pt x="83345" y="8786"/>
                </a:lnTo>
                <a:lnTo>
                  <a:pt x="81102" y="15335"/>
                </a:lnTo>
                <a:lnTo>
                  <a:pt x="79097" y="21931"/>
                </a:lnTo>
                <a:lnTo>
                  <a:pt x="77330" y="28575"/>
                </a:lnTo>
                <a:lnTo>
                  <a:pt x="67814" y="28221"/>
                </a:lnTo>
                <a:lnTo>
                  <a:pt x="59037" y="27940"/>
                </a:lnTo>
                <a:lnTo>
                  <a:pt x="50996" y="27753"/>
                </a:lnTo>
                <a:lnTo>
                  <a:pt x="43687" y="27685"/>
                </a:lnTo>
                <a:lnTo>
                  <a:pt x="36225" y="27753"/>
                </a:lnTo>
                <a:lnTo>
                  <a:pt x="26831" y="27940"/>
                </a:lnTo>
                <a:lnTo>
                  <a:pt x="15509" y="28221"/>
                </a:lnTo>
                <a:lnTo>
                  <a:pt x="2260" y="28575"/>
                </a:lnTo>
                <a:lnTo>
                  <a:pt x="0" y="26416"/>
                </a:lnTo>
                <a:lnTo>
                  <a:pt x="2540" y="18542"/>
                </a:lnTo>
                <a:lnTo>
                  <a:pt x="4851" y="10541"/>
                </a:lnTo>
                <a:lnTo>
                  <a:pt x="6934" y="2285"/>
                </a:lnTo>
                <a:lnTo>
                  <a:pt x="17337" y="2432"/>
                </a:lnTo>
                <a:lnTo>
                  <a:pt x="26354" y="2508"/>
                </a:lnTo>
                <a:lnTo>
                  <a:pt x="33982" y="2536"/>
                </a:lnTo>
                <a:lnTo>
                  <a:pt x="40220" y="2540"/>
                </a:lnTo>
                <a:lnTo>
                  <a:pt x="52241" y="2393"/>
                </a:lnTo>
                <a:lnTo>
                  <a:pt x="63501" y="1936"/>
                </a:lnTo>
                <a:lnTo>
                  <a:pt x="74001" y="1146"/>
                </a:lnTo>
                <a:lnTo>
                  <a:pt x="8374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1214627" y="94488"/>
            <a:ext cx="1356233" cy="356107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484631" y="521220"/>
            <a:ext cx="1976755" cy="288658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11713464" y="6132576"/>
            <a:ext cx="244601" cy="294894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10" name="object 310"/>
          <p:cNvSpPr txBox="1"/>
          <p:nvPr/>
        </p:nvSpPr>
        <p:spPr>
          <a:xfrm>
            <a:off x="11799443" y="6184477"/>
            <a:ext cx="64769" cy="146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5"/>
              </a:lnSpc>
            </a:pPr>
            <a:r>
              <a:rPr sz="1000" spc="-5" dirty="0">
                <a:solidFill>
                  <a:schemeClr val="bg1"/>
                </a:solidFill>
                <a:latin typeface="Calisto MT"/>
                <a:cs typeface="Calisto MT"/>
              </a:rPr>
              <a:t>8</a:t>
            </a:r>
            <a:endParaRPr sz="1000">
              <a:solidFill>
                <a:schemeClr val="bg1"/>
              </a:solidFill>
              <a:latin typeface="Calisto MT"/>
              <a:cs typeface="Calisto MT"/>
            </a:endParaRPr>
          </a:p>
        </p:txBody>
      </p:sp>
      <p:sp>
        <p:nvSpPr>
          <p:cNvPr id="311" name="object 311"/>
          <p:cNvSpPr/>
          <p:nvPr/>
        </p:nvSpPr>
        <p:spPr>
          <a:xfrm>
            <a:off x="10026395" y="2116835"/>
            <a:ext cx="1927859" cy="4320540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12" name="object 312"/>
          <p:cNvSpPr txBox="1"/>
          <p:nvPr/>
        </p:nvSpPr>
        <p:spPr>
          <a:xfrm>
            <a:off x="10441051" y="2350389"/>
            <a:ext cx="1249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bg1"/>
                </a:solidFill>
                <a:latin typeface="Cambria Math"/>
                <a:cs typeface="Cambria Math"/>
              </a:rPr>
              <a:t>𝛼 = </a:t>
            </a:r>
            <a:r>
              <a:rPr sz="1800" spc="-5" dirty="0">
                <a:solidFill>
                  <a:schemeClr val="bg1"/>
                </a:solidFill>
                <a:latin typeface="Cambria Math"/>
                <a:cs typeface="Cambria Math"/>
              </a:rPr>
              <a:t>1, </a:t>
            </a:r>
            <a:r>
              <a:rPr sz="1800" dirty="0">
                <a:solidFill>
                  <a:schemeClr val="bg1"/>
                </a:solidFill>
                <a:latin typeface="Cambria Math"/>
                <a:cs typeface="Cambria Math"/>
              </a:rPr>
              <a:t>𝛽 =</a:t>
            </a:r>
            <a:r>
              <a:rPr sz="1800" spc="325" dirty="0">
                <a:solidFill>
                  <a:schemeClr val="bg1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chemeClr val="bg1"/>
                </a:solidFill>
                <a:latin typeface="Cambria Math"/>
                <a:cs typeface="Cambria Math"/>
              </a:rPr>
              <a:t>1</a:t>
            </a:r>
            <a:endParaRPr sz="1800">
              <a:solidFill>
                <a:schemeClr val="bg1"/>
              </a:solidFill>
              <a:latin typeface="Cambria Math"/>
              <a:cs typeface="Cambria Math"/>
            </a:endParaRPr>
          </a:p>
        </p:txBody>
      </p:sp>
      <p:sp>
        <p:nvSpPr>
          <p:cNvPr id="313" name="object 313"/>
          <p:cNvSpPr txBox="1"/>
          <p:nvPr/>
        </p:nvSpPr>
        <p:spPr>
          <a:xfrm>
            <a:off x="10441051" y="5315203"/>
            <a:ext cx="1249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bg1"/>
                </a:solidFill>
                <a:latin typeface="Cambria Math"/>
                <a:cs typeface="Cambria Math"/>
              </a:rPr>
              <a:t>𝛼 = </a:t>
            </a:r>
            <a:r>
              <a:rPr sz="1800" spc="-5" dirty="0">
                <a:solidFill>
                  <a:schemeClr val="bg1"/>
                </a:solidFill>
                <a:latin typeface="Cambria Math"/>
                <a:cs typeface="Cambria Math"/>
              </a:rPr>
              <a:t>1, </a:t>
            </a:r>
            <a:r>
              <a:rPr sz="1800" dirty="0">
                <a:solidFill>
                  <a:schemeClr val="bg1"/>
                </a:solidFill>
                <a:latin typeface="Cambria Math"/>
                <a:cs typeface="Cambria Math"/>
              </a:rPr>
              <a:t>𝛽 =</a:t>
            </a:r>
            <a:r>
              <a:rPr sz="1800" spc="325" dirty="0">
                <a:solidFill>
                  <a:schemeClr val="bg1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chemeClr val="bg1"/>
                </a:solidFill>
                <a:latin typeface="Cambria Math"/>
                <a:cs typeface="Cambria Math"/>
              </a:rPr>
              <a:t>3</a:t>
            </a:r>
            <a:endParaRPr sz="1800">
              <a:solidFill>
                <a:schemeClr val="bg1"/>
              </a:solidFill>
              <a:latin typeface="Cambria Math"/>
              <a:cs typeface="Cambria Math"/>
            </a:endParaRPr>
          </a:p>
        </p:txBody>
      </p:sp>
      <p:sp>
        <p:nvSpPr>
          <p:cNvPr id="315" name="object 315"/>
          <p:cNvSpPr txBox="1"/>
          <p:nvPr/>
        </p:nvSpPr>
        <p:spPr>
          <a:xfrm>
            <a:off x="10028699" y="2261225"/>
            <a:ext cx="161583" cy="1184163"/>
          </a:xfrm>
          <a:prstGeom prst="rect">
            <a:avLst/>
          </a:prstGeom>
        </p:spPr>
        <p:txBody>
          <a:bodyPr vert="vert270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 sz="1050" dirty="0" smtClean="0">
                <a:solidFill>
                  <a:schemeClr val="bg1"/>
                </a:solidFill>
                <a:latin typeface="Calisto MT"/>
                <a:cs typeface="Calisto MT"/>
              </a:rPr>
              <a:t>Pr</a:t>
            </a:r>
            <a:r>
              <a:rPr sz="1050" dirty="0" smtClean="0">
                <a:solidFill>
                  <a:schemeClr val="bg1"/>
                </a:solidFill>
                <a:latin typeface="Calisto MT"/>
                <a:cs typeface="Calisto MT"/>
              </a:rPr>
              <a:t>obability</a:t>
            </a:r>
            <a:r>
              <a:rPr sz="1050" spc="-80" dirty="0" smtClean="0">
                <a:solidFill>
                  <a:schemeClr val="bg1"/>
                </a:solidFill>
                <a:latin typeface="Calisto MT"/>
                <a:cs typeface="Calisto MT"/>
              </a:rPr>
              <a:t> </a:t>
            </a:r>
            <a:r>
              <a:rPr sz="1050" dirty="0">
                <a:solidFill>
                  <a:schemeClr val="bg1"/>
                </a:solidFill>
                <a:latin typeface="Calisto MT"/>
                <a:cs typeface="Calisto MT"/>
              </a:rPr>
              <a:t>Measure</a:t>
            </a:r>
          </a:p>
        </p:txBody>
      </p:sp>
      <p:sp>
        <p:nvSpPr>
          <p:cNvPr id="316" name="object 316"/>
          <p:cNvSpPr txBox="1"/>
          <p:nvPr/>
        </p:nvSpPr>
        <p:spPr>
          <a:xfrm>
            <a:off x="10441051" y="3334258"/>
            <a:ext cx="1249680" cy="80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44145" algn="ctr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chemeClr val="bg1"/>
                </a:solidFill>
                <a:latin typeface="Calisto MT"/>
                <a:cs typeface="Calisto MT"/>
              </a:rPr>
              <a:t>x</a:t>
            </a:r>
            <a:endParaRPr sz="1800">
              <a:solidFill>
                <a:schemeClr val="bg1"/>
              </a:solidFill>
              <a:latin typeface="Calisto MT"/>
              <a:cs typeface="Calisto MT"/>
            </a:endParaRPr>
          </a:p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sz="1800" dirty="0">
                <a:solidFill>
                  <a:schemeClr val="bg1"/>
                </a:solidFill>
                <a:latin typeface="Cambria Math"/>
                <a:cs typeface="Cambria Math"/>
              </a:rPr>
              <a:t>𝛼 = </a:t>
            </a:r>
            <a:r>
              <a:rPr sz="1800" spc="-5" dirty="0">
                <a:solidFill>
                  <a:schemeClr val="bg1"/>
                </a:solidFill>
                <a:latin typeface="Cambria Math"/>
                <a:cs typeface="Cambria Math"/>
              </a:rPr>
              <a:t>2, </a:t>
            </a:r>
            <a:r>
              <a:rPr sz="1800" dirty="0">
                <a:solidFill>
                  <a:schemeClr val="bg1"/>
                </a:solidFill>
                <a:latin typeface="Cambria Math"/>
                <a:cs typeface="Cambria Math"/>
              </a:rPr>
              <a:t>𝛽 =</a:t>
            </a:r>
            <a:r>
              <a:rPr sz="1800" spc="325" dirty="0">
                <a:solidFill>
                  <a:schemeClr val="bg1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chemeClr val="bg1"/>
                </a:solidFill>
                <a:latin typeface="Cambria Math"/>
                <a:cs typeface="Cambria Math"/>
              </a:rPr>
              <a:t>3</a:t>
            </a:r>
            <a:endParaRPr sz="1800">
              <a:solidFill>
                <a:schemeClr val="bg1"/>
              </a:solidFill>
              <a:latin typeface="Cambria Math"/>
              <a:cs typeface="Cambria Math"/>
            </a:endParaRPr>
          </a:p>
        </p:txBody>
      </p:sp>
      <p:sp>
        <p:nvSpPr>
          <p:cNvPr id="317" name="object 317"/>
          <p:cNvSpPr/>
          <p:nvPr/>
        </p:nvSpPr>
        <p:spPr>
          <a:xfrm>
            <a:off x="5711952" y="3316223"/>
            <a:ext cx="2253996" cy="1568195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6887696" y="3246120"/>
            <a:ext cx="2258568" cy="1563624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715000" y="4878323"/>
            <a:ext cx="2250948" cy="1559052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767828" y="4878323"/>
            <a:ext cx="2238755" cy="1559052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9599676" y="1815020"/>
            <a:ext cx="1986280" cy="0"/>
          </a:xfrm>
          <a:custGeom>
            <a:avLst/>
            <a:gdLst/>
            <a:ahLst/>
            <a:cxnLst/>
            <a:rect l="l" t="t" r="r" b="b"/>
            <a:pathLst>
              <a:path w="1986279">
                <a:moveTo>
                  <a:pt x="0" y="0"/>
                </a:moveTo>
                <a:lnTo>
                  <a:pt x="1985772" y="0"/>
                </a:lnTo>
              </a:path>
            </a:pathLst>
          </a:custGeom>
          <a:ln w="66928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459980" y="1815020"/>
            <a:ext cx="2082164" cy="0"/>
          </a:xfrm>
          <a:custGeom>
            <a:avLst/>
            <a:gdLst/>
            <a:ahLst/>
            <a:cxnLst/>
            <a:rect l="l" t="t" r="r" b="b"/>
            <a:pathLst>
              <a:path w="2082165">
                <a:moveTo>
                  <a:pt x="0" y="0"/>
                </a:moveTo>
                <a:lnTo>
                  <a:pt x="2081784" y="0"/>
                </a:lnTo>
              </a:path>
            </a:pathLst>
          </a:custGeom>
          <a:ln w="66928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507985" y="1379982"/>
            <a:ext cx="492759" cy="131445"/>
          </a:xfrm>
          <a:custGeom>
            <a:avLst/>
            <a:gdLst/>
            <a:ahLst/>
            <a:cxnLst/>
            <a:rect l="l" t="t" r="r" b="b"/>
            <a:pathLst>
              <a:path w="492759" h="131444">
                <a:moveTo>
                  <a:pt x="0" y="131063"/>
                </a:moveTo>
                <a:lnTo>
                  <a:pt x="849" y="105554"/>
                </a:lnTo>
                <a:lnTo>
                  <a:pt x="3175" y="84724"/>
                </a:lnTo>
                <a:lnTo>
                  <a:pt x="6643" y="70681"/>
                </a:lnTo>
                <a:lnTo>
                  <a:pt x="10922" y="65531"/>
                </a:lnTo>
                <a:lnTo>
                  <a:pt x="235204" y="65531"/>
                </a:lnTo>
                <a:lnTo>
                  <a:pt x="239428" y="60382"/>
                </a:lnTo>
                <a:lnTo>
                  <a:pt x="242903" y="46339"/>
                </a:lnTo>
                <a:lnTo>
                  <a:pt x="245258" y="25509"/>
                </a:lnTo>
                <a:lnTo>
                  <a:pt x="246125" y="0"/>
                </a:lnTo>
                <a:lnTo>
                  <a:pt x="246975" y="25509"/>
                </a:lnTo>
                <a:lnTo>
                  <a:pt x="249300" y="46339"/>
                </a:lnTo>
                <a:lnTo>
                  <a:pt x="252769" y="60382"/>
                </a:lnTo>
                <a:lnTo>
                  <a:pt x="257048" y="65531"/>
                </a:lnTo>
                <a:lnTo>
                  <a:pt x="481330" y="65531"/>
                </a:lnTo>
                <a:lnTo>
                  <a:pt x="485554" y="70681"/>
                </a:lnTo>
                <a:lnTo>
                  <a:pt x="489029" y="84724"/>
                </a:lnTo>
                <a:lnTo>
                  <a:pt x="491384" y="105554"/>
                </a:lnTo>
                <a:lnTo>
                  <a:pt x="492252" y="131063"/>
                </a:lnTo>
              </a:path>
            </a:pathLst>
          </a:custGeom>
          <a:ln w="381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488935" y="906780"/>
            <a:ext cx="0" cy="912494"/>
          </a:xfrm>
          <a:custGeom>
            <a:avLst/>
            <a:gdLst/>
            <a:ahLst/>
            <a:cxnLst/>
            <a:rect l="l" t="t" r="r" b="b"/>
            <a:pathLst>
              <a:path h="912494">
                <a:moveTo>
                  <a:pt x="0" y="912241"/>
                </a:moveTo>
                <a:lnTo>
                  <a:pt x="0" y="0"/>
                </a:lnTo>
              </a:path>
            </a:pathLst>
          </a:custGeom>
          <a:ln w="57912">
            <a:solidFill>
              <a:schemeClr val="accent2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11620500" y="906780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0" y="240792"/>
                </a:lnTo>
              </a:path>
            </a:pathLst>
          </a:custGeom>
          <a:ln w="57911">
            <a:solidFill>
              <a:schemeClr val="accent2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507985" y="869441"/>
            <a:ext cx="4100195" cy="76200"/>
          </a:xfrm>
          <a:custGeom>
            <a:avLst/>
            <a:gdLst/>
            <a:ahLst/>
            <a:cxnLst/>
            <a:rect l="l" t="t" r="r" b="b"/>
            <a:pathLst>
              <a:path w="410019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8006"/>
                </a:lnTo>
                <a:lnTo>
                  <a:pt x="58039" y="48006"/>
                </a:lnTo>
                <a:lnTo>
                  <a:pt x="53594" y="43561"/>
                </a:lnTo>
                <a:lnTo>
                  <a:pt x="53594" y="32638"/>
                </a:lnTo>
                <a:lnTo>
                  <a:pt x="58039" y="28194"/>
                </a:lnTo>
                <a:lnTo>
                  <a:pt x="76200" y="28194"/>
                </a:lnTo>
                <a:lnTo>
                  <a:pt x="76200" y="0"/>
                </a:lnTo>
                <a:close/>
              </a:path>
              <a:path w="4100195" h="76200">
                <a:moveTo>
                  <a:pt x="4023614" y="0"/>
                </a:moveTo>
                <a:lnTo>
                  <a:pt x="4023614" y="76200"/>
                </a:lnTo>
                <a:lnTo>
                  <a:pt x="4080002" y="48006"/>
                </a:lnTo>
                <a:lnTo>
                  <a:pt x="4041775" y="48006"/>
                </a:lnTo>
                <a:lnTo>
                  <a:pt x="4046220" y="43561"/>
                </a:lnTo>
                <a:lnTo>
                  <a:pt x="4046220" y="32638"/>
                </a:lnTo>
                <a:lnTo>
                  <a:pt x="4041775" y="28194"/>
                </a:lnTo>
                <a:lnTo>
                  <a:pt x="4080002" y="28194"/>
                </a:lnTo>
                <a:lnTo>
                  <a:pt x="4023614" y="0"/>
                </a:lnTo>
                <a:close/>
              </a:path>
              <a:path w="4100195" h="76200">
                <a:moveTo>
                  <a:pt x="76200" y="28194"/>
                </a:moveTo>
                <a:lnTo>
                  <a:pt x="58039" y="28194"/>
                </a:lnTo>
                <a:lnTo>
                  <a:pt x="53594" y="32638"/>
                </a:lnTo>
                <a:lnTo>
                  <a:pt x="53594" y="43561"/>
                </a:lnTo>
                <a:lnTo>
                  <a:pt x="58039" y="48006"/>
                </a:lnTo>
                <a:lnTo>
                  <a:pt x="76200" y="48006"/>
                </a:lnTo>
                <a:lnTo>
                  <a:pt x="76200" y="28194"/>
                </a:lnTo>
                <a:close/>
              </a:path>
              <a:path w="4100195" h="76200">
                <a:moveTo>
                  <a:pt x="4023614" y="28194"/>
                </a:moveTo>
                <a:lnTo>
                  <a:pt x="76200" y="28194"/>
                </a:lnTo>
                <a:lnTo>
                  <a:pt x="76200" y="48006"/>
                </a:lnTo>
                <a:lnTo>
                  <a:pt x="4023614" y="48006"/>
                </a:lnTo>
                <a:lnTo>
                  <a:pt x="4023614" y="28194"/>
                </a:lnTo>
                <a:close/>
              </a:path>
              <a:path w="4100195" h="76200">
                <a:moveTo>
                  <a:pt x="4080002" y="28194"/>
                </a:moveTo>
                <a:lnTo>
                  <a:pt x="4041775" y="28194"/>
                </a:lnTo>
                <a:lnTo>
                  <a:pt x="4046220" y="32638"/>
                </a:lnTo>
                <a:lnTo>
                  <a:pt x="4046220" y="43561"/>
                </a:lnTo>
                <a:lnTo>
                  <a:pt x="4041775" y="48006"/>
                </a:lnTo>
                <a:lnTo>
                  <a:pt x="4080002" y="48006"/>
                </a:lnTo>
                <a:lnTo>
                  <a:pt x="4099814" y="38100"/>
                </a:lnTo>
                <a:lnTo>
                  <a:pt x="4080002" y="2819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 txBox="1"/>
          <p:nvPr/>
        </p:nvSpPr>
        <p:spPr>
          <a:xfrm>
            <a:off x="7497318" y="1158621"/>
            <a:ext cx="5168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latin typeface="Cambria Math"/>
                <a:cs typeface="Cambria Math"/>
              </a:rPr>
              <a:t>𝛽</a:t>
            </a:r>
            <a:r>
              <a:rPr sz="1275" spc="-52" baseline="-16339" dirty="0">
                <a:latin typeface="Cambria Math"/>
                <a:cs typeface="Cambria Math"/>
              </a:rPr>
              <a:t>1 </a:t>
            </a:r>
            <a:r>
              <a:rPr sz="1200" dirty="0">
                <a:latin typeface="Cambria Math"/>
                <a:cs typeface="Cambria Math"/>
              </a:rPr>
              <a:t>=</a:t>
            </a:r>
            <a:r>
              <a:rPr sz="1200" spc="60" dirty="0">
                <a:latin typeface="Cambria Math"/>
                <a:cs typeface="Cambria Math"/>
              </a:rPr>
              <a:t> </a:t>
            </a:r>
            <a:r>
              <a:rPr sz="1200" spc="-5" dirty="0">
                <a:latin typeface="Cambria Math"/>
                <a:cs typeface="Cambria Math"/>
              </a:rPr>
              <a:t>𝑣</a:t>
            </a:r>
            <a:r>
              <a:rPr sz="1275" spc="-7" baseline="-16339" dirty="0">
                <a:latin typeface="Cambria Math"/>
                <a:cs typeface="Cambria Math"/>
              </a:rPr>
              <a:t>1</a:t>
            </a:r>
            <a:endParaRPr sz="1275" baseline="-16339" dirty="0">
              <a:latin typeface="Cambria Math"/>
              <a:cs typeface="Cambria Math"/>
            </a:endParaRPr>
          </a:p>
        </p:txBody>
      </p:sp>
      <p:sp>
        <p:nvSpPr>
          <p:cNvPr id="328" name="object 328"/>
          <p:cNvSpPr/>
          <p:nvPr/>
        </p:nvSpPr>
        <p:spPr>
          <a:xfrm>
            <a:off x="8037576" y="1176527"/>
            <a:ext cx="0" cy="631825"/>
          </a:xfrm>
          <a:custGeom>
            <a:avLst/>
            <a:gdLst/>
            <a:ahLst/>
            <a:cxnLst/>
            <a:rect l="l" t="t" r="r" b="b"/>
            <a:pathLst>
              <a:path h="631825">
                <a:moveTo>
                  <a:pt x="0" y="631317"/>
                </a:moveTo>
                <a:lnTo>
                  <a:pt x="0" y="0"/>
                </a:lnTo>
              </a:path>
            </a:pathLst>
          </a:custGeom>
          <a:ln w="57912">
            <a:solidFill>
              <a:schemeClr val="accent2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11614404" y="1176527"/>
            <a:ext cx="6350" cy="782955"/>
          </a:xfrm>
          <a:custGeom>
            <a:avLst/>
            <a:gdLst/>
            <a:ahLst/>
            <a:cxnLst/>
            <a:rect l="l" t="t" r="r" b="b"/>
            <a:pathLst>
              <a:path w="6350" h="782955">
                <a:moveTo>
                  <a:pt x="6350" y="782447"/>
                </a:moveTo>
                <a:lnTo>
                  <a:pt x="0" y="0"/>
                </a:lnTo>
              </a:path>
            </a:pathLst>
          </a:custGeom>
          <a:ln w="57912">
            <a:solidFill>
              <a:schemeClr val="accent2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8047481" y="1124330"/>
            <a:ext cx="3531235" cy="91440"/>
          </a:xfrm>
          <a:custGeom>
            <a:avLst/>
            <a:gdLst/>
            <a:ahLst/>
            <a:cxnLst/>
            <a:rect l="l" t="t" r="r" b="b"/>
            <a:pathLst>
              <a:path w="3531234" h="91440">
                <a:moveTo>
                  <a:pt x="3454667" y="62935"/>
                </a:moveTo>
                <a:lnTo>
                  <a:pt x="3454527" y="91059"/>
                </a:lnTo>
                <a:lnTo>
                  <a:pt x="3511417" y="62992"/>
                </a:lnTo>
                <a:lnTo>
                  <a:pt x="3467354" y="62992"/>
                </a:lnTo>
                <a:lnTo>
                  <a:pt x="3454667" y="62935"/>
                </a:lnTo>
                <a:close/>
              </a:path>
              <a:path w="3531234" h="91440">
                <a:moveTo>
                  <a:pt x="76326" y="0"/>
                </a:moveTo>
                <a:lnTo>
                  <a:pt x="0" y="37719"/>
                </a:lnTo>
                <a:lnTo>
                  <a:pt x="76073" y="76200"/>
                </a:lnTo>
                <a:lnTo>
                  <a:pt x="76167" y="47935"/>
                </a:lnTo>
                <a:lnTo>
                  <a:pt x="58039" y="47879"/>
                </a:lnTo>
                <a:lnTo>
                  <a:pt x="53594" y="43434"/>
                </a:lnTo>
                <a:lnTo>
                  <a:pt x="53594" y="32512"/>
                </a:lnTo>
                <a:lnTo>
                  <a:pt x="58039" y="28067"/>
                </a:lnTo>
                <a:lnTo>
                  <a:pt x="76233" y="28067"/>
                </a:lnTo>
                <a:lnTo>
                  <a:pt x="76326" y="0"/>
                </a:lnTo>
                <a:close/>
              </a:path>
              <a:path w="3531234" h="91440">
                <a:moveTo>
                  <a:pt x="3454766" y="43123"/>
                </a:moveTo>
                <a:lnTo>
                  <a:pt x="3454667" y="62935"/>
                </a:lnTo>
                <a:lnTo>
                  <a:pt x="3467354" y="62992"/>
                </a:lnTo>
                <a:lnTo>
                  <a:pt x="3472815" y="62992"/>
                </a:lnTo>
                <a:lnTo>
                  <a:pt x="3477260" y="58547"/>
                </a:lnTo>
                <a:lnTo>
                  <a:pt x="3477387" y="47625"/>
                </a:lnTo>
                <a:lnTo>
                  <a:pt x="3472942" y="43180"/>
                </a:lnTo>
                <a:lnTo>
                  <a:pt x="3467481" y="43180"/>
                </a:lnTo>
                <a:lnTo>
                  <a:pt x="3454766" y="43123"/>
                </a:lnTo>
                <a:close/>
              </a:path>
              <a:path w="3531234" h="91440">
                <a:moveTo>
                  <a:pt x="3454908" y="14859"/>
                </a:moveTo>
                <a:lnTo>
                  <a:pt x="3454766" y="43123"/>
                </a:lnTo>
                <a:lnTo>
                  <a:pt x="3467481" y="43180"/>
                </a:lnTo>
                <a:lnTo>
                  <a:pt x="3472942" y="43180"/>
                </a:lnTo>
                <a:lnTo>
                  <a:pt x="3477387" y="47625"/>
                </a:lnTo>
                <a:lnTo>
                  <a:pt x="3477260" y="58547"/>
                </a:lnTo>
                <a:lnTo>
                  <a:pt x="3472815" y="62992"/>
                </a:lnTo>
                <a:lnTo>
                  <a:pt x="3511417" y="62992"/>
                </a:lnTo>
                <a:lnTo>
                  <a:pt x="3530981" y="53340"/>
                </a:lnTo>
                <a:lnTo>
                  <a:pt x="3454908" y="14859"/>
                </a:lnTo>
                <a:close/>
              </a:path>
              <a:path w="3531234" h="91440">
                <a:moveTo>
                  <a:pt x="76233" y="28123"/>
                </a:moveTo>
                <a:lnTo>
                  <a:pt x="76167" y="47935"/>
                </a:lnTo>
                <a:lnTo>
                  <a:pt x="3454667" y="62935"/>
                </a:lnTo>
                <a:lnTo>
                  <a:pt x="3454766" y="43123"/>
                </a:lnTo>
                <a:lnTo>
                  <a:pt x="76233" y="28123"/>
                </a:lnTo>
                <a:close/>
              </a:path>
              <a:path w="3531234" h="91440">
                <a:moveTo>
                  <a:pt x="63500" y="28067"/>
                </a:moveTo>
                <a:lnTo>
                  <a:pt x="58039" y="28067"/>
                </a:lnTo>
                <a:lnTo>
                  <a:pt x="53594" y="32512"/>
                </a:lnTo>
                <a:lnTo>
                  <a:pt x="53594" y="43434"/>
                </a:lnTo>
                <a:lnTo>
                  <a:pt x="58039" y="47879"/>
                </a:lnTo>
                <a:lnTo>
                  <a:pt x="76167" y="47935"/>
                </a:lnTo>
                <a:lnTo>
                  <a:pt x="76233" y="28123"/>
                </a:lnTo>
                <a:lnTo>
                  <a:pt x="63500" y="28067"/>
                </a:lnTo>
                <a:close/>
              </a:path>
              <a:path w="3531234" h="91440">
                <a:moveTo>
                  <a:pt x="76233" y="28067"/>
                </a:moveTo>
                <a:lnTo>
                  <a:pt x="63500" y="28067"/>
                </a:lnTo>
                <a:lnTo>
                  <a:pt x="76233" y="2812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 txBox="1"/>
          <p:nvPr/>
        </p:nvSpPr>
        <p:spPr>
          <a:xfrm>
            <a:off x="8824086" y="666114"/>
            <a:ext cx="1877060" cy="496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Calisto MT"/>
                <a:cs typeface="Calisto MT"/>
              </a:rPr>
              <a:t>First Stick </a:t>
            </a:r>
            <a:r>
              <a:rPr sz="1100" b="1" spc="-5" dirty="0">
                <a:latin typeface="Calisto MT"/>
                <a:cs typeface="Calisto MT"/>
              </a:rPr>
              <a:t>Length </a:t>
            </a:r>
            <a:r>
              <a:rPr sz="1100" b="1" dirty="0">
                <a:latin typeface="Calisto MT"/>
                <a:cs typeface="Calisto MT"/>
              </a:rPr>
              <a:t>=</a:t>
            </a:r>
            <a:r>
              <a:rPr sz="1100" b="1" spc="-110" dirty="0">
                <a:latin typeface="Calisto MT"/>
                <a:cs typeface="Calisto MT"/>
              </a:rPr>
              <a:t> </a:t>
            </a:r>
            <a:r>
              <a:rPr sz="1100" b="1" dirty="0">
                <a:latin typeface="Calisto MT"/>
                <a:cs typeface="Calisto MT"/>
              </a:rPr>
              <a:t>1</a:t>
            </a:r>
            <a:endParaRPr sz="1100">
              <a:latin typeface="Calisto MT"/>
              <a:cs typeface="Calisto MT"/>
            </a:endParaRPr>
          </a:p>
          <a:p>
            <a:pPr marL="199390">
              <a:lnSpc>
                <a:spcPct val="100000"/>
              </a:lnSpc>
              <a:spcBef>
                <a:spcPts val="1060"/>
              </a:spcBef>
            </a:pPr>
            <a:r>
              <a:rPr sz="1100" b="1" dirty="0">
                <a:latin typeface="Calisto MT"/>
                <a:cs typeface="Calisto MT"/>
              </a:rPr>
              <a:t>Second Stick </a:t>
            </a:r>
            <a:r>
              <a:rPr sz="1100" b="1" spc="-5" dirty="0">
                <a:latin typeface="Calisto MT"/>
                <a:cs typeface="Calisto MT"/>
              </a:rPr>
              <a:t>Length </a:t>
            </a:r>
            <a:r>
              <a:rPr sz="1100" b="1" dirty="0">
                <a:latin typeface="Calisto MT"/>
                <a:cs typeface="Calisto MT"/>
              </a:rPr>
              <a:t>=</a:t>
            </a:r>
            <a:r>
              <a:rPr sz="1100" b="1" spc="-120" dirty="0">
                <a:latin typeface="Calisto MT"/>
                <a:cs typeface="Calisto MT"/>
              </a:rPr>
              <a:t> </a:t>
            </a:r>
            <a:r>
              <a:rPr sz="1100" b="1" spc="-5" dirty="0">
                <a:latin typeface="Calisto MT"/>
                <a:cs typeface="Calisto MT"/>
              </a:rPr>
              <a:t>1-</a:t>
            </a:r>
            <a:r>
              <a:rPr sz="1100" spc="-5" dirty="0">
                <a:latin typeface="Cambria Math"/>
                <a:cs typeface="Cambria Math"/>
              </a:rPr>
              <a:t>𝑣</a:t>
            </a:r>
            <a:r>
              <a:rPr sz="1200" spc="-7" baseline="-17361" dirty="0">
                <a:latin typeface="Cambria Math"/>
                <a:cs typeface="Cambria Math"/>
              </a:rPr>
              <a:t>1</a:t>
            </a:r>
            <a:endParaRPr sz="1200" baseline="-17361">
              <a:latin typeface="Cambria Math"/>
              <a:cs typeface="Cambria Math"/>
            </a:endParaRPr>
          </a:p>
        </p:txBody>
      </p:sp>
      <p:sp>
        <p:nvSpPr>
          <p:cNvPr id="332" name="object 332"/>
          <p:cNvSpPr/>
          <p:nvPr/>
        </p:nvSpPr>
        <p:spPr>
          <a:xfrm>
            <a:off x="8056626" y="1546097"/>
            <a:ext cx="1466215" cy="139065"/>
          </a:xfrm>
          <a:custGeom>
            <a:avLst/>
            <a:gdLst/>
            <a:ahLst/>
            <a:cxnLst/>
            <a:rect l="l" t="t" r="r" b="b"/>
            <a:pathLst>
              <a:path w="1466215" h="139064">
                <a:moveTo>
                  <a:pt x="0" y="138684"/>
                </a:moveTo>
                <a:lnTo>
                  <a:pt x="912" y="111668"/>
                </a:lnTo>
                <a:lnTo>
                  <a:pt x="3397" y="89630"/>
                </a:lnTo>
                <a:lnTo>
                  <a:pt x="7072" y="74783"/>
                </a:lnTo>
                <a:lnTo>
                  <a:pt x="11556" y="69341"/>
                </a:lnTo>
                <a:lnTo>
                  <a:pt x="721487" y="69341"/>
                </a:lnTo>
                <a:lnTo>
                  <a:pt x="725971" y="63900"/>
                </a:lnTo>
                <a:lnTo>
                  <a:pt x="729646" y="49053"/>
                </a:lnTo>
                <a:lnTo>
                  <a:pt x="732131" y="27015"/>
                </a:lnTo>
                <a:lnTo>
                  <a:pt x="733044" y="0"/>
                </a:lnTo>
                <a:lnTo>
                  <a:pt x="733956" y="27015"/>
                </a:lnTo>
                <a:lnTo>
                  <a:pt x="736441" y="49053"/>
                </a:lnTo>
                <a:lnTo>
                  <a:pt x="740116" y="63900"/>
                </a:lnTo>
                <a:lnTo>
                  <a:pt x="744601" y="69341"/>
                </a:lnTo>
                <a:lnTo>
                  <a:pt x="1454530" y="69341"/>
                </a:lnTo>
                <a:lnTo>
                  <a:pt x="1459015" y="74783"/>
                </a:lnTo>
                <a:lnTo>
                  <a:pt x="1462690" y="89630"/>
                </a:lnTo>
                <a:lnTo>
                  <a:pt x="1465175" y="111668"/>
                </a:lnTo>
                <a:lnTo>
                  <a:pt x="1466088" y="138684"/>
                </a:lnTo>
              </a:path>
            </a:pathLst>
          </a:custGeom>
          <a:ln w="381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 txBox="1"/>
          <p:nvPr/>
        </p:nvSpPr>
        <p:spPr>
          <a:xfrm>
            <a:off x="8344661" y="1350390"/>
            <a:ext cx="10737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 smtClean="0">
                <a:latin typeface="Cambria Math"/>
                <a:cs typeface="Cambria Math"/>
              </a:rPr>
              <a:t>𝛽</a:t>
            </a:r>
            <a:r>
              <a:rPr sz="1275" spc="-30" baseline="-16339" dirty="0" smtClean="0">
                <a:latin typeface="Cambria Math"/>
                <a:cs typeface="Cambria Math"/>
              </a:rPr>
              <a:t>2 </a:t>
            </a:r>
            <a:r>
              <a:rPr sz="1200" dirty="0" smtClean="0">
                <a:latin typeface="Cambria Math"/>
                <a:cs typeface="Cambria Math"/>
              </a:rPr>
              <a:t>= </a:t>
            </a:r>
            <a:r>
              <a:rPr sz="1200" spc="10" dirty="0">
                <a:latin typeface="Cambria Math"/>
                <a:cs typeface="Cambria Math"/>
              </a:rPr>
              <a:t>𝑣</a:t>
            </a:r>
            <a:r>
              <a:rPr sz="1275" spc="15" baseline="-16339" dirty="0">
                <a:latin typeface="Cambria Math"/>
                <a:cs typeface="Cambria Math"/>
              </a:rPr>
              <a:t>2</a:t>
            </a:r>
            <a:r>
              <a:rPr sz="1200" spc="10" dirty="0">
                <a:latin typeface="Cambria Math"/>
                <a:cs typeface="Cambria Math"/>
              </a:rPr>
              <a:t>(1 </a:t>
            </a:r>
            <a:r>
              <a:rPr sz="1200" dirty="0">
                <a:latin typeface="Cambria Math"/>
                <a:cs typeface="Cambria Math"/>
              </a:rPr>
              <a:t>−</a:t>
            </a:r>
            <a:r>
              <a:rPr sz="1200" spc="35" dirty="0">
                <a:latin typeface="Cambria Math"/>
                <a:cs typeface="Cambria Math"/>
              </a:rPr>
              <a:t> </a:t>
            </a:r>
            <a:r>
              <a:rPr sz="1200" spc="5" dirty="0">
                <a:latin typeface="Cambria Math"/>
                <a:cs typeface="Cambria Math"/>
              </a:rPr>
              <a:t>𝑣</a:t>
            </a:r>
            <a:r>
              <a:rPr sz="1275" spc="7" baseline="-16339" dirty="0">
                <a:latin typeface="Cambria Math"/>
                <a:cs typeface="Cambria Math"/>
              </a:rPr>
              <a:t>1</a:t>
            </a:r>
            <a:r>
              <a:rPr sz="1200" spc="5" dirty="0">
                <a:latin typeface="Cambria Math"/>
                <a:cs typeface="Cambria Math"/>
              </a:rPr>
              <a:t>)</a:t>
            </a:r>
            <a:endParaRPr sz="1200" dirty="0">
              <a:latin typeface="Cambria Math"/>
              <a:cs typeface="Cambria Math"/>
            </a:endParaRPr>
          </a:p>
        </p:txBody>
      </p:sp>
      <p:sp>
        <p:nvSpPr>
          <p:cNvPr id="334" name="object 334"/>
          <p:cNvSpPr/>
          <p:nvPr/>
        </p:nvSpPr>
        <p:spPr>
          <a:xfrm>
            <a:off x="9570719" y="1373124"/>
            <a:ext cx="0" cy="631825"/>
          </a:xfrm>
          <a:custGeom>
            <a:avLst/>
            <a:gdLst/>
            <a:ahLst/>
            <a:cxnLst/>
            <a:rect l="l" t="t" r="r" b="b"/>
            <a:pathLst>
              <a:path h="631825">
                <a:moveTo>
                  <a:pt x="0" y="631316"/>
                </a:moveTo>
                <a:lnTo>
                  <a:pt x="0" y="0"/>
                </a:lnTo>
              </a:path>
            </a:pathLst>
          </a:custGeom>
          <a:ln w="57912">
            <a:solidFill>
              <a:schemeClr val="accent2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9582150" y="1495805"/>
            <a:ext cx="1998345" cy="76200"/>
          </a:xfrm>
          <a:custGeom>
            <a:avLst/>
            <a:gdLst/>
            <a:ahLst/>
            <a:cxnLst/>
            <a:rect l="l" t="t" r="r" b="b"/>
            <a:pathLst>
              <a:path w="199834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8006"/>
                </a:lnTo>
                <a:lnTo>
                  <a:pt x="58039" y="48006"/>
                </a:lnTo>
                <a:lnTo>
                  <a:pt x="53594" y="43561"/>
                </a:lnTo>
                <a:lnTo>
                  <a:pt x="53594" y="32639"/>
                </a:lnTo>
                <a:lnTo>
                  <a:pt x="58039" y="28194"/>
                </a:lnTo>
                <a:lnTo>
                  <a:pt x="76200" y="28194"/>
                </a:lnTo>
                <a:lnTo>
                  <a:pt x="76200" y="0"/>
                </a:lnTo>
                <a:close/>
              </a:path>
              <a:path w="1998345" h="76200">
                <a:moveTo>
                  <a:pt x="1921764" y="0"/>
                </a:moveTo>
                <a:lnTo>
                  <a:pt x="1921764" y="76200"/>
                </a:lnTo>
                <a:lnTo>
                  <a:pt x="1978152" y="48006"/>
                </a:lnTo>
                <a:lnTo>
                  <a:pt x="1939925" y="48006"/>
                </a:lnTo>
                <a:lnTo>
                  <a:pt x="1944370" y="43561"/>
                </a:lnTo>
                <a:lnTo>
                  <a:pt x="1944370" y="32639"/>
                </a:lnTo>
                <a:lnTo>
                  <a:pt x="1939925" y="28194"/>
                </a:lnTo>
                <a:lnTo>
                  <a:pt x="1978152" y="28194"/>
                </a:lnTo>
                <a:lnTo>
                  <a:pt x="1921764" y="0"/>
                </a:lnTo>
                <a:close/>
              </a:path>
              <a:path w="1998345" h="76200">
                <a:moveTo>
                  <a:pt x="76200" y="28194"/>
                </a:moveTo>
                <a:lnTo>
                  <a:pt x="58039" y="28194"/>
                </a:lnTo>
                <a:lnTo>
                  <a:pt x="53594" y="32639"/>
                </a:lnTo>
                <a:lnTo>
                  <a:pt x="53594" y="43561"/>
                </a:lnTo>
                <a:lnTo>
                  <a:pt x="58039" y="48006"/>
                </a:lnTo>
                <a:lnTo>
                  <a:pt x="76200" y="48006"/>
                </a:lnTo>
                <a:lnTo>
                  <a:pt x="76200" y="28194"/>
                </a:lnTo>
                <a:close/>
              </a:path>
              <a:path w="1998345" h="76200">
                <a:moveTo>
                  <a:pt x="1921764" y="28194"/>
                </a:moveTo>
                <a:lnTo>
                  <a:pt x="76200" y="28194"/>
                </a:lnTo>
                <a:lnTo>
                  <a:pt x="76200" y="48006"/>
                </a:lnTo>
                <a:lnTo>
                  <a:pt x="1921764" y="48006"/>
                </a:lnTo>
                <a:lnTo>
                  <a:pt x="1921764" y="28194"/>
                </a:lnTo>
                <a:close/>
              </a:path>
              <a:path w="1998345" h="76200">
                <a:moveTo>
                  <a:pt x="1978152" y="28194"/>
                </a:moveTo>
                <a:lnTo>
                  <a:pt x="1939925" y="28194"/>
                </a:lnTo>
                <a:lnTo>
                  <a:pt x="1944370" y="32639"/>
                </a:lnTo>
                <a:lnTo>
                  <a:pt x="1944370" y="43561"/>
                </a:lnTo>
                <a:lnTo>
                  <a:pt x="1939925" y="48006"/>
                </a:lnTo>
                <a:lnTo>
                  <a:pt x="1978152" y="48006"/>
                </a:lnTo>
                <a:lnTo>
                  <a:pt x="1997964" y="38100"/>
                </a:lnTo>
                <a:lnTo>
                  <a:pt x="1978152" y="2819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object 337"/>
              <p:cNvSpPr txBox="1"/>
              <p:nvPr/>
            </p:nvSpPr>
            <p:spPr>
              <a:xfrm>
                <a:off x="9607649" y="1282445"/>
                <a:ext cx="2487900" cy="196977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US" sz="1100" b="1" spc="0" dirty="0" smtClean="0">
                    <a:solidFill>
                      <a:schemeClr val="tx1"/>
                    </a:solidFill>
                    <a:latin typeface="Calisto MT"/>
                    <a:cs typeface="Calisto MT"/>
                  </a:rPr>
                  <a:t>3rd </a:t>
                </a:r>
                <a:r>
                  <a:rPr lang="en-US" sz="1100" b="1" dirty="0">
                    <a:solidFill>
                      <a:schemeClr val="tx1"/>
                    </a:solidFill>
                    <a:latin typeface="Calisto MT"/>
                    <a:cs typeface="Calisto MT"/>
                  </a:rPr>
                  <a:t>Stick Length </a:t>
                </a:r>
                <a:r>
                  <a:rPr lang="en-US" sz="1100" b="1" dirty="0" smtClean="0">
                    <a:solidFill>
                      <a:schemeClr val="tx1"/>
                    </a:solidFill>
                    <a:latin typeface="Calisto MT"/>
                    <a:cs typeface="Calisto MT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ar-AE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ko-KR" altLang="ar-AE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ar-AE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ar-AE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ko-KR" altLang="ar-AE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  <m:e>
                        <m:r>
                          <a:rPr lang="ar-AE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ar-AE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ko-KR" altLang="ar-AE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ar-AE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ko-KR" altLang="ar-AE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ar-AE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ar-AE" sz="11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37" name="object 3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7649" y="1282445"/>
                <a:ext cx="2487900" cy="196977"/>
              </a:xfrm>
              <a:prstGeom prst="rect">
                <a:avLst/>
              </a:prstGeom>
              <a:blipFill>
                <a:blip r:embed="rId112"/>
                <a:stretch>
                  <a:fillRect l="-2941" t="-130303" b="-2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79307" y="30467"/>
            <a:ext cx="3662934" cy="503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05216" y="56375"/>
            <a:ext cx="1081277" cy="4442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19058" y="77851"/>
            <a:ext cx="1068959" cy="4309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86316" y="56375"/>
            <a:ext cx="2430018" cy="3573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01047" y="77851"/>
            <a:ext cx="2416175" cy="344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15995" y="134112"/>
            <a:ext cx="9059418" cy="63482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41904" y="198094"/>
            <a:ext cx="142519" cy="1425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1810" y="211963"/>
            <a:ext cx="132461" cy="1325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40608" y="160020"/>
            <a:ext cx="825500" cy="1811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03191" y="210337"/>
            <a:ext cx="682752" cy="1735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50335" y="713257"/>
            <a:ext cx="131800" cy="1318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63416" y="730884"/>
            <a:ext cx="118745" cy="1188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23132" y="687298"/>
            <a:ext cx="121158" cy="1516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35832" y="705738"/>
            <a:ext cx="108966" cy="1391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1815" y="682764"/>
            <a:ext cx="35718" cy="19582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74261" y="685800"/>
            <a:ext cx="143763" cy="1976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27602" y="708405"/>
            <a:ext cx="85725" cy="132080"/>
          </a:xfrm>
          <a:custGeom>
            <a:avLst/>
            <a:gdLst/>
            <a:ahLst/>
            <a:cxnLst/>
            <a:rect l="l" t="t" r="r" b="b"/>
            <a:pathLst>
              <a:path w="85725" h="132080">
                <a:moveTo>
                  <a:pt x="58674" y="0"/>
                </a:moveTo>
                <a:lnTo>
                  <a:pt x="51181" y="0"/>
                </a:lnTo>
                <a:lnTo>
                  <a:pt x="44323" y="1905"/>
                </a:lnTo>
                <a:lnTo>
                  <a:pt x="14081" y="34432"/>
                </a:lnTo>
                <a:lnTo>
                  <a:pt x="2032" y="75311"/>
                </a:lnTo>
                <a:lnTo>
                  <a:pt x="0" y="98044"/>
                </a:lnTo>
                <a:lnTo>
                  <a:pt x="408" y="105977"/>
                </a:lnTo>
                <a:lnTo>
                  <a:pt x="18161" y="131953"/>
                </a:lnTo>
                <a:lnTo>
                  <a:pt x="34671" y="131953"/>
                </a:lnTo>
                <a:lnTo>
                  <a:pt x="41528" y="129921"/>
                </a:lnTo>
                <a:lnTo>
                  <a:pt x="47878" y="125984"/>
                </a:lnTo>
                <a:lnTo>
                  <a:pt x="50630" y="124333"/>
                </a:lnTo>
                <a:lnTo>
                  <a:pt x="23749" y="124333"/>
                </a:lnTo>
                <a:lnTo>
                  <a:pt x="20320" y="122682"/>
                </a:lnTo>
                <a:lnTo>
                  <a:pt x="18287" y="119507"/>
                </a:lnTo>
                <a:lnTo>
                  <a:pt x="16128" y="116205"/>
                </a:lnTo>
                <a:lnTo>
                  <a:pt x="15112" y="111125"/>
                </a:lnTo>
                <a:lnTo>
                  <a:pt x="15169" y="102574"/>
                </a:lnTo>
                <a:lnTo>
                  <a:pt x="15376" y="96877"/>
                </a:lnTo>
                <a:lnTo>
                  <a:pt x="16176" y="88804"/>
                </a:lnTo>
                <a:lnTo>
                  <a:pt x="17524" y="79922"/>
                </a:lnTo>
                <a:lnTo>
                  <a:pt x="19431" y="70231"/>
                </a:lnTo>
                <a:lnTo>
                  <a:pt x="80847" y="70231"/>
                </a:lnTo>
                <a:lnTo>
                  <a:pt x="82278" y="64063"/>
                </a:lnTo>
                <a:lnTo>
                  <a:pt x="82915" y="60706"/>
                </a:lnTo>
                <a:lnTo>
                  <a:pt x="21717" y="60706"/>
                </a:lnTo>
                <a:lnTo>
                  <a:pt x="25142" y="48607"/>
                </a:lnTo>
                <a:lnTo>
                  <a:pt x="43687" y="12065"/>
                </a:lnTo>
                <a:lnTo>
                  <a:pt x="50419" y="7493"/>
                </a:lnTo>
                <a:lnTo>
                  <a:pt x="77560" y="7493"/>
                </a:lnTo>
                <a:lnTo>
                  <a:pt x="70508" y="2141"/>
                </a:lnTo>
                <a:lnTo>
                  <a:pt x="58674" y="0"/>
                </a:lnTo>
                <a:close/>
              </a:path>
              <a:path w="85725" h="132080">
                <a:moveTo>
                  <a:pt x="80847" y="70231"/>
                </a:moveTo>
                <a:lnTo>
                  <a:pt x="64135" y="70231"/>
                </a:lnTo>
                <a:lnTo>
                  <a:pt x="60707" y="82520"/>
                </a:lnTo>
                <a:lnTo>
                  <a:pt x="56911" y="93297"/>
                </a:lnTo>
                <a:lnTo>
                  <a:pt x="52758" y="102574"/>
                </a:lnTo>
                <a:lnTo>
                  <a:pt x="48260" y="110363"/>
                </a:lnTo>
                <a:lnTo>
                  <a:pt x="42037" y="119634"/>
                </a:lnTo>
                <a:lnTo>
                  <a:pt x="35433" y="124333"/>
                </a:lnTo>
                <a:lnTo>
                  <a:pt x="50630" y="124333"/>
                </a:lnTo>
                <a:lnTo>
                  <a:pt x="74054" y="91471"/>
                </a:lnTo>
                <a:lnTo>
                  <a:pt x="80692" y="70897"/>
                </a:lnTo>
                <a:lnTo>
                  <a:pt x="80847" y="70231"/>
                </a:lnTo>
                <a:close/>
              </a:path>
              <a:path w="85725" h="132080">
                <a:moveTo>
                  <a:pt x="77560" y="7493"/>
                </a:moveTo>
                <a:lnTo>
                  <a:pt x="62102" y="7493"/>
                </a:lnTo>
                <a:lnTo>
                  <a:pt x="65405" y="9144"/>
                </a:lnTo>
                <a:lnTo>
                  <a:pt x="67437" y="12319"/>
                </a:lnTo>
                <a:lnTo>
                  <a:pt x="69596" y="15621"/>
                </a:lnTo>
                <a:lnTo>
                  <a:pt x="70612" y="20447"/>
                </a:lnTo>
                <a:lnTo>
                  <a:pt x="70540" y="28934"/>
                </a:lnTo>
                <a:lnTo>
                  <a:pt x="70342" y="34432"/>
                </a:lnTo>
                <a:lnTo>
                  <a:pt x="69548" y="42481"/>
                </a:lnTo>
                <a:lnTo>
                  <a:pt x="68200" y="51248"/>
                </a:lnTo>
                <a:lnTo>
                  <a:pt x="66294" y="60706"/>
                </a:lnTo>
                <a:lnTo>
                  <a:pt x="82915" y="60706"/>
                </a:lnTo>
                <a:lnTo>
                  <a:pt x="83565" y="57277"/>
                </a:lnTo>
                <a:lnTo>
                  <a:pt x="84928" y="48607"/>
                </a:lnTo>
                <a:lnTo>
                  <a:pt x="85699" y="40895"/>
                </a:lnTo>
                <a:lnTo>
                  <a:pt x="85725" y="34163"/>
                </a:lnTo>
                <a:lnTo>
                  <a:pt x="84034" y="19234"/>
                </a:lnTo>
                <a:lnTo>
                  <a:pt x="78962" y="8556"/>
                </a:lnTo>
                <a:lnTo>
                  <a:pt x="77560" y="749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42715" y="778637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09">
                <a:moveTo>
                  <a:pt x="4318" y="0"/>
                </a:moveTo>
                <a:lnTo>
                  <a:pt x="2411" y="9691"/>
                </a:lnTo>
                <a:lnTo>
                  <a:pt x="1063" y="18573"/>
                </a:lnTo>
                <a:lnTo>
                  <a:pt x="263" y="26646"/>
                </a:lnTo>
                <a:lnTo>
                  <a:pt x="0" y="33909"/>
                </a:lnTo>
                <a:lnTo>
                  <a:pt x="0" y="40893"/>
                </a:lnTo>
                <a:lnTo>
                  <a:pt x="1015" y="45974"/>
                </a:lnTo>
                <a:lnTo>
                  <a:pt x="3175" y="49275"/>
                </a:lnTo>
                <a:lnTo>
                  <a:pt x="5207" y="52450"/>
                </a:lnTo>
                <a:lnTo>
                  <a:pt x="8636" y="54101"/>
                </a:lnTo>
                <a:lnTo>
                  <a:pt x="13335" y="54101"/>
                </a:lnTo>
                <a:lnTo>
                  <a:pt x="20320" y="54101"/>
                </a:lnTo>
                <a:lnTo>
                  <a:pt x="45594" y="12289"/>
                </a:lnTo>
                <a:lnTo>
                  <a:pt x="49022" y="0"/>
                </a:lnTo>
                <a:lnTo>
                  <a:pt x="43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49319" y="715898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40">
                <a:moveTo>
                  <a:pt x="35940" y="0"/>
                </a:moveTo>
                <a:lnTo>
                  <a:pt x="28701" y="0"/>
                </a:lnTo>
                <a:lnTo>
                  <a:pt x="21970" y="4572"/>
                </a:lnTo>
                <a:lnTo>
                  <a:pt x="3425" y="41114"/>
                </a:lnTo>
                <a:lnTo>
                  <a:pt x="0" y="53212"/>
                </a:lnTo>
                <a:lnTo>
                  <a:pt x="44576" y="53212"/>
                </a:lnTo>
                <a:lnTo>
                  <a:pt x="46483" y="43755"/>
                </a:lnTo>
                <a:lnTo>
                  <a:pt x="47831" y="34988"/>
                </a:lnTo>
                <a:lnTo>
                  <a:pt x="48631" y="26888"/>
                </a:lnTo>
                <a:lnTo>
                  <a:pt x="48894" y="19430"/>
                </a:lnTo>
                <a:lnTo>
                  <a:pt x="48894" y="12953"/>
                </a:lnTo>
                <a:lnTo>
                  <a:pt x="47878" y="8127"/>
                </a:lnTo>
                <a:lnTo>
                  <a:pt x="45719" y="4825"/>
                </a:lnTo>
                <a:lnTo>
                  <a:pt x="43687" y="1650"/>
                </a:lnTo>
                <a:lnTo>
                  <a:pt x="40385" y="0"/>
                </a:lnTo>
                <a:lnTo>
                  <a:pt x="3594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27602" y="708405"/>
            <a:ext cx="85725" cy="132080"/>
          </a:xfrm>
          <a:custGeom>
            <a:avLst/>
            <a:gdLst/>
            <a:ahLst/>
            <a:cxnLst/>
            <a:rect l="l" t="t" r="r" b="b"/>
            <a:pathLst>
              <a:path w="85725" h="132080">
                <a:moveTo>
                  <a:pt x="58674" y="0"/>
                </a:moveTo>
                <a:lnTo>
                  <a:pt x="70508" y="2141"/>
                </a:lnTo>
                <a:lnTo>
                  <a:pt x="78962" y="8556"/>
                </a:lnTo>
                <a:lnTo>
                  <a:pt x="84034" y="19234"/>
                </a:lnTo>
                <a:lnTo>
                  <a:pt x="85725" y="34163"/>
                </a:lnTo>
                <a:lnTo>
                  <a:pt x="85725" y="40640"/>
                </a:lnTo>
                <a:lnTo>
                  <a:pt x="76581" y="84709"/>
                </a:lnTo>
                <a:lnTo>
                  <a:pt x="54228" y="122174"/>
                </a:lnTo>
                <a:lnTo>
                  <a:pt x="47878" y="125984"/>
                </a:lnTo>
                <a:lnTo>
                  <a:pt x="41528" y="129921"/>
                </a:lnTo>
                <a:lnTo>
                  <a:pt x="34671" y="131953"/>
                </a:lnTo>
                <a:lnTo>
                  <a:pt x="27432" y="131953"/>
                </a:lnTo>
                <a:lnTo>
                  <a:pt x="18161" y="131953"/>
                </a:lnTo>
                <a:lnTo>
                  <a:pt x="0" y="98044"/>
                </a:lnTo>
                <a:lnTo>
                  <a:pt x="0" y="91948"/>
                </a:lnTo>
                <a:lnTo>
                  <a:pt x="8762" y="47752"/>
                </a:lnTo>
                <a:lnTo>
                  <a:pt x="31496" y="9779"/>
                </a:lnTo>
                <a:lnTo>
                  <a:pt x="51181" y="0"/>
                </a:lnTo>
                <a:lnTo>
                  <a:pt x="586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8120" y="768127"/>
            <a:ext cx="80010" cy="10893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25265" y="791209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57404" y="81279"/>
                </a:moveTo>
                <a:lnTo>
                  <a:pt x="3683" y="81279"/>
                </a:lnTo>
                <a:lnTo>
                  <a:pt x="3683" y="87249"/>
                </a:lnTo>
                <a:lnTo>
                  <a:pt x="57404" y="87249"/>
                </a:lnTo>
                <a:lnTo>
                  <a:pt x="57404" y="81279"/>
                </a:lnTo>
                <a:close/>
              </a:path>
              <a:path w="57785" h="87630">
                <a:moveTo>
                  <a:pt x="37084" y="16001"/>
                </a:moveTo>
                <a:lnTo>
                  <a:pt x="21336" y="16001"/>
                </a:lnTo>
                <a:lnTo>
                  <a:pt x="22351" y="16382"/>
                </a:lnTo>
                <a:lnTo>
                  <a:pt x="23749" y="17779"/>
                </a:lnTo>
                <a:lnTo>
                  <a:pt x="24002" y="19050"/>
                </a:lnTo>
                <a:lnTo>
                  <a:pt x="24002" y="72136"/>
                </a:lnTo>
                <a:lnTo>
                  <a:pt x="23749" y="73151"/>
                </a:lnTo>
                <a:lnTo>
                  <a:pt x="23622" y="74294"/>
                </a:lnTo>
                <a:lnTo>
                  <a:pt x="23368" y="75184"/>
                </a:lnTo>
                <a:lnTo>
                  <a:pt x="23113" y="75818"/>
                </a:lnTo>
                <a:lnTo>
                  <a:pt x="22860" y="76580"/>
                </a:lnTo>
                <a:lnTo>
                  <a:pt x="15239" y="80517"/>
                </a:lnTo>
                <a:lnTo>
                  <a:pt x="13970" y="80772"/>
                </a:lnTo>
                <a:lnTo>
                  <a:pt x="10540" y="81025"/>
                </a:lnTo>
                <a:lnTo>
                  <a:pt x="6350" y="81279"/>
                </a:lnTo>
                <a:lnTo>
                  <a:pt x="54610" y="81279"/>
                </a:lnTo>
                <a:lnTo>
                  <a:pt x="52324" y="81152"/>
                </a:lnTo>
                <a:lnTo>
                  <a:pt x="50292" y="81152"/>
                </a:lnTo>
                <a:lnTo>
                  <a:pt x="48387" y="81025"/>
                </a:lnTo>
                <a:lnTo>
                  <a:pt x="46736" y="80772"/>
                </a:lnTo>
                <a:lnTo>
                  <a:pt x="45338" y="80644"/>
                </a:lnTo>
                <a:lnTo>
                  <a:pt x="43942" y="80390"/>
                </a:lnTo>
                <a:lnTo>
                  <a:pt x="37719" y="75564"/>
                </a:lnTo>
                <a:lnTo>
                  <a:pt x="37464" y="74802"/>
                </a:lnTo>
                <a:lnTo>
                  <a:pt x="37337" y="74040"/>
                </a:lnTo>
                <a:lnTo>
                  <a:pt x="37099" y="72136"/>
                </a:lnTo>
                <a:lnTo>
                  <a:pt x="37084" y="16001"/>
                </a:lnTo>
                <a:close/>
              </a:path>
              <a:path w="57785" h="87630">
                <a:moveTo>
                  <a:pt x="37464" y="0"/>
                </a:moveTo>
                <a:lnTo>
                  <a:pt x="33274" y="0"/>
                </a:lnTo>
                <a:lnTo>
                  <a:pt x="22098" y="6095"/>
                </a:lnTo>
                <a:lnTo>
                  <a:pt x="11175" y="12191"/>
                </a:lnTo>
                <a:lnTo>
                  <a:pt x="0" y="18287"/>
                </a:lnTo>
                <a:lnTo>
                  <a:pt x="571" y="19557"/>
                </a:lnTo>
                <a:lnTo>
                  <a:pt x="2539" y="23494"/>
                </a:lnTo>
                <a:lnTo>
                  <a:pt x="3175" y="24637"/>
                </a:lnTo>
                <a:lnTo>
                  <a:pt x="7493" y="21716"/>
                </a:lnTo>
                <a:lnTo>
                  <a:pt x="11175" y="19557"/>
                </a:lnTo>
                <a:lnTo>
                  <a:pt x="13843" y="18161"/>
                </a:lnTo>
                <a:lnTo>
                  <a:pt x="16637" y="16763"/>
                </a:lnTo>
                <a:lnTo>
                  <a:pt x="18669" y="16001"/>
                </a:lnTo>
                <a:lnTo>
                  <a:pt x="37084" y="16001"/>
                </a:lnTo>
                <a:lnTo>
                  <a:pt x="37211" y="6730"/>
                </a:lnTo>
                <a:lnTo>
                  <a:pt x="37337" y="2539"/>
                </a:lnTo>
                <a:lnTo>
                  <a:pt x="374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25265" y="791209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33274" y="0"/>
                </a:moveTo>
                <a:lnTo>
                  <a:pt x="37464" y="0"/>
                </a:lnTo>
                <a:lnTo>
                  <a:pt x="37337" y="2539"/>
                </a:lnTo>
                <a:lnTo>
                  <a:pt x="37337" y="4699"/>
                </a:lnTo>
                <a:lnTo>
                  <a:pt x="37211" y="6730"/>
                </a:lnTo>
                <a:lnTo>
                  <a:pt x="37211" y="8636"/>
                </a:lnTo>
                <a:lnTo>
                  <a:pt x="37211" y="10540"/>
                </a:lnTo>
                <a:lnTo>
                  <a:pt x="37084" y="12445"/>
                </a:lnTo>
                <a:lnTo>
                  <a:pt x="37084" y="14224"/>
                </a:lnTo>
                <a:lnTo>
                  <a:pt x="37084" y="16128"/>
                </a:lnTo>
                <a:lnTo>
                  <a:pt x="37084" y="17906"/>
                </a:lnTo>
                <a:lnTo>
                  <a:pt x="37084" y="69341"/>
                </a:lnTo>
                <a:lnTo>
                  <a:pt x="37084" y="70738"/>
                </a:lnTo>
                <a:lnTo>
                  <a:pt x="37084" y="72009"/>
                </a:lnTo>
                <a:lnTo>
                  <a:pt x="37211" y="73025"/>
                </a:lnTo>
                <a:lnTo>
                  <a:pt x="37337" y="74040"/>
                </a:lnTo>
                <a:lnTo>
                  <a:pt x="37464" y="74802"/>
                </a:lnTo>
                <a:lnTo>
                  <a:pt x="37719" y="75564"/>
                </a:lnTo>
                <a:lnTo>
                  <a:pt x="37846" y="76200"/>
                </a:lnTo>
                <a:lnTo>
                  <a:pt x="38100" y="76835"/>
                </a:lnTo>
                <a:lnTo>
                  <a:pt x="38481" y="77342"/>
                </a:lnTo>
                <a:lnTo>
                  <a:pt x="38862" y="77850"/>
                </a:lnTo>
                <a:lnTo>
                  <a:pt x="39243" y="78231"/>
                </a:lnTo>
                <a:lnTo>
                  <a:pt x="39624" y="78612"/>
                </a:lnTo>
                <a:lnTo>
                  <a:pt x="40259" y="79120"/>
                </a:lnTo>
                <a:lnTo>
                  <a:pt x="46736" y="80772"/>
                </a:lnTo>
                <a:lnTo>
                  <a:pt x="48387" y="81025"/>
                </a:lnTo>
                <a:lnTo>
                  <a:pt x="50292" y="81152"/>
                </a:lnTo>
                <a:lnTo>
                  <a:pt x="52324" y="81152"/>
                </a:lnTo>
                <a:lnTo>
                  <a:pt x="54610" y="81279"/>
                </a:lnTo>
                <a:lnTo>
                  <a:pt x="57404" y="81279"/>
                </a:lnTo>
                <a:lnTo>
                  <a:pt x="57404" y="87249"/>
                </a:lnTo>
                <a:lnTo>
                  <a:pt x="3683" y="87249"/>
                </a:lnTo>
                <a:lnTo>
                  <a:pt x="3683" y="81279"/>
                </a:lnTo>
                <a:lnTo>
                  <a:pt x="6350" y="81279"/>
                </a:lnTo>
                <a:lnTo>
                  <a:pt x="8636" y="81152"/>
                </a:lnTo>
                <a:lnTo>
                  <a:pt x="10540" y="81025"/>
                </a:lnTo>
                <a:lnTo>
                  <a:pt x="12319" y="80899"/>
                </a:lnTo>
                <a:lnTo>
                  <a:pt x="13970" y="80772"/>
                </a:lnTo>
                <a:lnTo>
                  <a:pt x="15239" y="80517"/>
                </a:lnTo>
                <a:lnTo>
                  <a:pt x="16510" y="80390"/>
                </a:lnTo>
                <a:lnTo>
                  <a:pt x="20447" y="78993"/>
                </a:lnTo>
                <a:lnTo>
                  <a:pt x="21082" y="78612"/>
                </a:lnTo>
                <a:lnTo>
                  <a:pt x="21589" y="78104"/>
                </a:lnTo>
                <a:lnTo>
                  <a:pt x="22098" y="77597"/>
                </a:lnTo>
                <a:lnTo>
                  <a:pt x="22479" y="77215"/>
                </a:lnTo>
                <a:lnTo>
                  <a:pt x="22860" y="76580"/>
                </a:lnTo>
                <a:lnTo>
                  <a:pt x="23113" y="75818"/>
                </a:lnTo>
                <a:lnTo>
                  <a:pt x="23368" y="75184"/>
                </a:lnTo>
                <a:lnTo>
                  <a:pt x="23622" y="74294"/>
                </a:lnTo>
                <a:lnTo>
                  <a:pt x="23749" y="73151"/>
                </a:lnTo>
                <a:lnTo>
                  <a:pt x="24002" y="72136"/>
                </a:lnTo>
                <a:lnTo>
                  <a:pt x="24002" y="70865"/>
                </a:lnTo>
                <a:lnTo>
                  <a:pt x="24002" y="69341"/>
                </a:lnTo>
                <a:lnTo>
                  <a:pt x="24002" y="20827"/>
                </a:lnTo>
                <a:lnTo>
                  <a:pt x="24002" y="19050"/>
                </a:lnTo>
                <a:lnTo>
                  <a:pt x="23749" y="17779"/>
                </a:lnTo>
                <a:lnTo>
                  <a:pt x="22987" y="17017"/>
                </a:lnTo>
                <a:lnTo>
                  <a:pt x="22351" y="16382"/>
                </a:lnTo>
                <a:lnTo>
                  <a:pt x="21336" y="16001"/>
                </a:lnTo>
                <a:lnTo>
                  <a:pt x="20065" y="16001"/>
                </a:lnTo>
                <a:lnTo>
                  <a:pt x="18669" y="16001"/>
                </a:lnTo>
                <a:lnTo>
                  <a:pt x="16637" y="16763"/>
                </a:lnTo>
                <a:lnTo>
                  <a:pt x="13843" y="18161"/>
                </a:lnTo>
                <a:lnTo>
                  <a:pt x="11175" y="19557"/>
                </a:lnTo>
                <a:lnTo>
                  <a:pt x="7493" y="21716"/>
                </a:lnTo>
                <a:lnTo>
                  <a:pt x="3175" y="24637"/>
                </a:lnTo>
                <a:lnTo>
                  <a:pt x="2539" y="23494"/>
                </a:lnTo>
                <a:lnTo>
                  <a:pt x="2032" y="22478"/>
                </a:lnTo>
                <a:lnTo>
                  <a:pt x="1524" y="21462"/>
                </a:lnTo>
                <a:lnTo>
                  <a:pt x="1015" y="20447"/>
                </a:lnTo>
                <a:lnTo>
                  <a:pt x="508" y="19430"/>
                </a:lnTo>
                <a:lnTo>
                  <a:pt x="0" y="18287"/>
                </a:lnTo>
                <a:lnTo>
                  <a:pt x="5587" y="15239"/>
                </a:lnTo>
                <a:lnTo>
                  <a:pt x="11175" y="12191"/>
                </a:lnTo>
                <a:lnTo>
                  <a:pt x="16637" y="9143"/>
                </a:lnTo>
                <a:lnTo>
                  <a:pt x="22098" y="6095"/>
                </a:lnTo>
                <a:lnTo>
                  <a:pt x="27686" y="3048"/>
                </a:lnTo>
                <a:lnTo>
                  <a:pt x="332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39184" y="794004"/>
            <a:ext cx="131800" cy="4343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47641" y="817244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90">
                <a:moveTo>
                  <a:pt x="18669" y="0"/>
                </a:moveTo>
                <a:lnTo>
                  <a:pt x="0" y="0"/>
                </a:lnTo>
                <a:lnTo>
                  <a:pt x="0" y="21589"/>
                </a:lnTo>
                <a:lnTo>
                  <a:pt x="18669" y="21589"/>
                </a:lnTo>
                <a:lnTo>
                  <a:pt x="1866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02048" y="817244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90">
                <a:moveTo>
                  <a:pt x="18796" y="0"/>
                </a:moveTo>
                <a:lnTo>
                  <a:pt x="0" y="0"/>
                </a:lnTo>
                <a:lnTo>
                  <a:pt x="0" y="21589"/>
                </a:lnTo>
                <a:lnTo>
                  <a:pt x="18796" y="21589"/>
                </a:lnTo>
                <a:lnTo>
                  <a:pt x="1879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56455" y="817244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90">
                <a:moveTo>
                  <a:pt x="18796" y="0"/>
                </a:moveTo>
                <a:lnTo>
                  <a:pt x="0" y="0"/>
                </a:lnTo>
                <a:lnTo>
                  <a:pt x="0" y="21589"/>
                </a:lnTo>
                <a:lnTo>
                  <a:pt x="18796" y="21589"/>
                </a:lnTo>
                <a:lnTo>
                  <a:pt x="1879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47641" y="817244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90">
                <a:moveTo>
                  <a:pt x="0" y="0"/>
                </a:moveTo>
                <a:lnTo>
                  <a:pt x="18669" y="0"/>
                </a:lnTo>
                <a:lnTo>
                  <a:pt x="18669" y="21589"/>
                </a:lnTo>
                <a:lnTo>
                  <a:pt x="0" y="215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02048" y="817244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90">
                <a:moveTo>
                  <a:pt x="0" y="0"/>
                </a:moveTo>
                <a:lnTo>
                  <a:pt x="18796" y="0"/>
                </a:lnTo>
                <a:lnTo>
                  <a:pt x="18796" y="21589"/>
                </a:lnTo>
                <a:lnTo>
                  <a:pt x="0" y="215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56455" y="817244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90">
                <a:moveTo>
                  <a:pt x="0" y="0"/>
                </a:moveTo>
                <a:lnTo>
                  <a:pt x="18796" y="0"/>
                </a:lnTo>
                <a:lnTo>
                  <a:pt x="18796" y="21589"/>
                </a:lnTo>
                <a:lnTo>
                  <a:pt x="0" y="215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02252" y="685800"/>
            <a:ext cx="107441" cy="15316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19270" y="708405"/>
            <a:ext cx="85725" cy="132080"/>
          </a:xfrm>
          <a:custGeom>
            <a:avLst/>
            <a:gdLst/>
            <a:ahLst/>
            <a:cxnLst/>
            <a:rect l="l" t="t" r="r" b="b"/>
            <a:pathLst>
              <a:path w="85725" h="132080">
                <a:moveTo>
                  <a:pt x="58674" y="0"/>
                </a:moveTo>
                <a:lnTo>
                  <a:pt x="51180" y="0"/>
                </a:lnTo>
                <a:lnTo>
                  <a:pt x="44322" y="1905"/>
                </a:lnTo>
                <a:lnTo>
                  <a:pt x="14081" y="34432"/>
                </a:lnTo>
                <a:lnTo>
                  <a:pt x="2031" y="75311"/>
                </a:lnTo>
                <a:lnTo>
                  <a:pt x="0" y="98044"/>
                </a:lnTo>
                <a:lnTo>
                  <a:pt x="408" y="105977"/>
                </a:lnTo>
                <a:lnTo>
                  <a:pt x="18160" y="131953"/>
                </a:lnTo>
                <a:lnTo>
                  <a:pt x="34670" y="131953"/>
                </a:lnTo>
                <a:lnTo>
                  <a:pt x="41528" y="129921"/>
                </a:lnTo>
                <a:lnTo>
                  <a:pt x="47878" y="125984"/>
                </a:lnTo>
                <a:lnTo>
                  <a:pt x="50630" y="124333"/>
                </a:lnTo>
                <a:lnTo>
                  <a:pt x="23749" y="124333"/>
                </a:lnTo>
                <a:lnTo>
                  <a:pt x="20319" y="122682"/>
                </a:lnTo>
                <a:lnTo>
                  <a:pt x="18287" y="119507"/>
                </a:lnTo>
                <a:lnTo>
                  <a:pt x="16128" y="116205"/>
                </a:lnTo>
                <a:lnTo>
                  <a:pt x="15112" y="111125"/>
                </a:lnTo>
                <a:lnTo>
                  <a:pt x="15169" y="102574"/>
                </a:lnTo>
                <a:lnTo>
                  <a:pt x="15376" y="96877"/>
                </a:lnTo>
                <a:lnTo>
                  <a:pt x="16176" y="88804"/>
                </a:lnTo>
                <a:lnTo>
                  <a:pt x="17524" y="79922"/>
                </a:lnTo>
                <a:lnTo>
                  <a:pt x="19430" y="70231"/>
                </a:lnTo>
                <a:lnTo>
                  <a:pt x="80847" y="70231"/>
                </a:lnTo>
                <a:lnTo>
                  <a:pt x="82278" y="64063"/>
                </a:lnTo>
                <a:lnTo>
                  <a:pt x="82915" y="60706"/>
                </a:lnTo>
                <a:lnTo>
                  <a:pt x="21716" y="60706"/>
                </a:lnTo>
                <a:lnTo>
                  <a:pt x="25142" y="48607"/>
                </a:lnTo>
                <a:lnTo>
                  <a:pt x="43687" y="12065"/>
                </a:lnTo>
                <a:lnTo>
                  <a:pt x="50418" y="7493"/>
                </a:lnTo>
                <a:lnTo>
                  <a:pt x="77560" y="7493"/>
                </a:lnTo>
                <a:lnTo>
                  <a:pt x="70508" y="2141"/>
                </a:lnTo>
                <a:lnTo>
                  <a:pt x="58674" y="0"/>
                </a:lnTo>
                <a:close/>
              </a:path>
              <a:path w="85725" h="132080">
                <a:moveTo>
                  <a:pt x="80847" y="70231"/>
                </a:moveTo>
                <a:lnTo>
                  <a:pt x="64134" y="70231"/>
                </a:lnTo>
                <a:lnTo>
                  <a:pt x="60707" y="82520"/>
                </a:lnTo>
                <a:lnTo>
                  <a:pt x="56911" y="93297"/>
                </a:lnTo>
                <a:lnTo>
                  <a:pt x="52758" y="102574"/>
                </a:lnTo>
                <a:lnTo>
                  <a:pt x="48259" y="110363"/>
                </a:lnTo>
                <a:lnTo>
                  <a:pt x="42037" y="119634"/>
                </a:lnTo>
                <a:lnTo>
                  <a:pt x="35432" y="124333"/>
                </a:lnTo>
                <a:lnTo>
                  <a:pt x="50630" y="124333"/>
                </a:lnTo>
                <a:lnTo>
                  <a:pt x="74054" y="91471"/>
                </a:lnTo>
                <a:lnTo>
                  <a:pt x="80692" y="70897"/>
                </a:lnTo>
                <a:lnTo>
                  <a:pt x="80847" y="70231"/>
                </a:lnTo>
                <a:close/>
              </a:path>
              <a:path w="85725" h="132080">
                <a:moveTo>
                  <a:pt x="77560" y="7493"/>
                </a:moveTo>
                <a:lnTo>
                  <a:pt x="62102" y="7493"/>
                </a:lnTo>
                <a:lnTo>
                  <a:pt x="65404" y="9144"/>
                </a:lnTo>
                <a:lnTo>
                  <a:pt x="67437" y="12319"/>
                </a:lnTo>
                <a:lnTo>
                  <a:pt x="69595" y="15621"/>
                </a:lnTo>
                <a:lnTo>
                  <a:pt x="70612" y="20447"/>
                </a:lnTo>
                <a:lnTo>
                  <a:pt x="70540" y="28934"/>
                </a:lnTo>
                <a:lnTo>
                  <a:pt x="70342" y="34432"/>
                </a:lnTo>
                <a:lnTo>
                  <a:pt x="69548" y="42481"/>
                </a:lnTo>
                <a:lnTo>
                  <a:pt x="68200" y="51248"/>
                </a:lnTo>
                <a:lnTo>
                  <a:pt x="66293" y="60706"/>
                </a:lnTo>
                <a:lnTo>
                  <a:pt x="82915" y="60706"/>
                </a:lnTo>
                <a:lnTo>
                  <a:pt x="83565" y="57277"/>
                </a:lnTo>
                <a:lnTo>
                  <a:pt x="84928" y="48607"/>
                </a:lnTo>
                <a:lnTo>
                  <a:pt x="85699" y="40895"/>
                </a:lnTo>
                <a:lnTo>
                  <a:pt x="85725" y="34163"/>
                </a:lnTo>
                <a:lnTo>
                  <a:pt x="84034" y="19234"/>
                </a:lnTo>
                <a:lnTo>
                  <a:pt x="78962" y="8556"/>
                </a:lnTo>
                <a:lnTo>
                  <a:pt x="77560" y="749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334383" y="778637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09">
                <a:moveTo>
                  <a:pt x="4317" y="0"/>
                </a:moveTo>
                <a:lnTo>
                  <a:pt x="2411" y="9691"/>
                </a:lnTo>
                <a:lnTo>
                  <a:pt x="1063" y="18573"/>
                </a:lnTo>
                <a:lnTo>
                  <a:pt x="263" y="26646"/>
                </a:lnTo>
                <a:lnTo>
                  <a:pt x="0" y="33909"/>
                </a:lnTo>
                <a:lnTo>
                  <a:pt x="0" y="40893"/>
                </a:lnTo>
                <a:lnTo>
                  <a:pt x="1015" y="45974"/>
                </a:lnTo>
                <a:lnTo>
                  <a:pt x="3175" y="49275"/>
                </a:lnTo>
                <a:lnTo>
                  <a:pt x="5206" y="52450"/>
                </a:lnTo>
                <a:lnTo>
                  <a:pt x="8636" y="54101"/>
                </a:lnTo>
                <a:lnTo>
                  <a:pt x="13334" y="54101"/>
                </a:lnTo>
                <a:lnTo>
                  <a:pt x="20319" y="54101"/>
                </a:lnTo>
                <a:lnTo>
                  <a:pt x="45594" y="12289"/>
                </a:lnTo>
                <a:lnTo>
                  <a:pt x="49021" y="0"/>
                </a:lnTo>
                <a:lnTo>
                  <a:pt x="43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40986" y="715898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40">
                <a:moveTo>
                  <a:pt x="35940" y="0"/>
                </a:moveTo>
                <a:lnTo>
                  <a:pt x="28701" y="0"/>
                </a:lnTo>
                <a:lnTo>
                  <a:pt x="21971" y="4572"/>
                </a:lnTo>
                <a:lnTo>
                  <a:pt x="3425" y="41114"/>
                </a:lnTo>
                <a:lnTo>
                  <a:pt x="0" y="53212"/>
                </a:lnTo>
                <a:lnTo>
                  <a:pt x="44576" y="53212"/>
                </a:lnTo>
                <a:lnTo>
                  <a:pt x="46483" y="43755"/>
                </a:lnTo>
                <a:lnTo>
                  <a:pt x="47831" y="34988"/>
                </a:lnTo>
                <a:lnTo>
                  <a:pt x="48631" y="26888"/>
                </a:lnTo>
                <a:lnTo>
                  <a:pt x="48895" y="19430"/>
                </a:lnTo>
                <a:lnTo>
                  <a:pt x="48895" y="12953"/>
                </a:lnTo>
                <a:lnTo>
                  <a:pt x="47878" y="8127"/>
                </a:lnTo>
                <a:lnTo>
                  <a:pt x="45720" y="4825"/>
                </a:lnTo>
                <a:lnTo>
                  <a:pt x="43687" y="1650"/>
                </a:lnTo>
                <a:lnTo>
                  <a:pt x="40386" y="0"/>
                </a:lnTo>
                <a:lnTo>
                  <a:pt x="3594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19270" y="708405"/>
            <a:ext cx="85725" cy="132080"/>
          </a:xfrm>
          <a:custGeom>
            <a:avLst/>
            <a:gdLst/>
            <a:ahLst/>
            <a:cxnLst/>
            <a:rect l="l" t="t" r="r" b="b"/>
            <a:pathLst>
              <a:path w="85725" h="132080">
                <a:moveTo>
                  <a:pt x="58674" y="0"/>
                </a:moveTo>
                <a:lnTo>
                  <a:pt x="70508" y="2141"/>
                </a:lnTo>
                <a:lnTo>
                  <a:pt x="78962" y="8556"/>
                </a:lnTo>
                <a:lnTo>
                  <a:pt x="84034" y="19234"/>
                </a:lnTo>
                <a:lnTo>
                  <a:pt x="85725" y="34163"/>
                </a:lnTo>
                <a:lnTo>
                  <a:pt x="85725" y="40640"/>
                </a:lnTo>
                <a:lnTo>
                  <a:pt x="76580" y="84709"/>
                </a:lnTo>
                <a:lnTo>
                  <a:pt x="54228" y="122174"/>
                </a:lnTo>
                <a:lnTo>
                  <a:pt x="47878" y="125984"/>
                </a:lnTo>
                <a:lnTo>
                  <a:pt x="41528" y="129921"/>
                </a:lnTo>
                <a:lnTo>
                  <a:pt x="34670" y="131953"/>
                </a:lnTo>
                <a:lnTo>
                  <a:pt x="27431" y="131953"/>
                </a:lnTo>
                <a:lnTo>
                  <a:pt x="18160" y="131953"/>
                </a:lnTo>
                <a:lnTo>
                  <a:pt x="0" y="98044"/>
                </a:lnTo>
                <a:lnTo>
                  <a:pt x="0" y="91948"/>
                </a:lnTo>
                <a:lnTo>
                  <a:pt x="8762" y="47752"/>
                </a:lnTo>
                <a:lnTo>
                  <a:pt x="31495" y="9779"/>
                </a:lnTo>
                <a:lnTo>
                  <a:pt x="51180" y="0"/>
                </a:lnTo>
                <a:lnTo>
                  <a:pt x="586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90644" y="786347"/>
            <a:ext cx="150044" cy="9782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08880" y="817244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543" y="0"/>
                </a:moveTo>
                <a:lnTo>
                  <a:pt x="10287" y="0"/>
                </a:lnTo>
                <a:lnTo>
                  <a:pt x="10668" y="4571"/>
                </a:lnTo>
                <a:lnTo>
                  <a:pt x="10887" y="8635"/>
                </a:lnTo>
                <a:lnTo>
                  <a:pt x="0" y="41528"/>
                </a:lnTo>
                <a:lnTo>
                  <a:pt x="4953" y="47243"/>
                </a:lnTo>
                <a:lnTo>
                  <a:pt x="10668" y="42925"/>
                </a:lnTo>
                <a:lnTo>
                  <a:pt x="15240" y="38988"/>
                </a:lnTo>
                <a:lnTo>
                  <a:pt x="18415" y="35432"/>
                </a:lnTo>
                <a:lnTo>
                  <a:pt x="21717" y="31876"/>
                </a:lnTo>
                <a:lnTo>
                  <a:pt x="24130" y="28320"/>
                </a:lnTo>
                <a:lnTo>
                  <a:pt x="25527" y="24764"/>
                </a:lnTo>
                <a:lnTo>
                  <a:pt x="27051" y="21081"/>
                </a:lnTo>
                <a:lnTo>
                  <a:pt x="27813" y="17144"/>
                </a:lnTo>
                <a:lnTo>
                  <a:pt x="27813" y="8635"/>
                </a:lnTo>
                <a:lnTo>
                  <a:pt x="27432" y="4317"/>
                </a:lnTo>
                <a:lnTo>
                  <a:pt x="265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08880" y="817244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287" y="0"/>
                </a:moveTo>
                <a:lnTo>
                  <a:pt x="26543" y="0"/>
                </a:lnTo>
                <a:lnTo>
                  <a:pt x="27432" y="4317"/>
                </a:lnTo>
                <a:lnTo>
                  <a:pt x="27813" y="8635"/>
                </a:lnTo>
                <a:lnTo>
                  <a:pt x="27813" y="12826"/>
                </a:lnTo>
                <a:lnTo>
                  <a:pt x="27813" y="17144"/>
                </a:lnTo>
                <a:lnTo>
                  <a:pt x="27051" y="21081"/>
                </a:lnTo>
                <a:lnTo>
                  <a:pt x="25527" y="24764"/>
                </a:lnTo>
                <a:lnTo>
                  <a:pt x="24130" y="28320"/>
                </a:lnTo>
                <a:lnTo>
                  <a:pt x="21717" y="31876"/>
                </a:lnTo>
                <a:lnTo>
                  <a:pt x="18415" y="35432"/>
                </a:lnTo>
                <a:lnTo>
                  <a:pt x="15240" y="38988"/>
                </a:lnTo>
                <a:lnTo>
                  <a:pt x="10668" y="42925"/>
                </a:lnTo>
                <a:lnTo>
                  <a:pt x="4953" y="47243"/>
                </a:lnTo>
                <a:lnTo>
                  <a:pt x="0" y="41528"/>
                </a:lnTo>
                <a:lnTo>
                  <a:pt x="3175" y="38607"/>
                </a:lnTo>
                <a:lnTo>
                  <a:pt x="5461" y="35940"/>
                </a:lnTo>
                <a:lnTo>
                  <a:pt x="6858" y="33527"/>
                </a:lnTo>
                <a:lnTo>
                  <a:pt x="8255" y="31114"/>
                </a:lnTo>
                <a:lnTo>
                  <a:pt x="9271" y="28447"/>
                </a:lnTo>
                <a:lnTo>
                  <a:pt x="9906" y="25400"/>
                </a:lnTo>
                <a:lnTo>
                  <a:pt x="10541" y="22351"/>
                </a:lnTo>
                <a:lnTo>
                  <a:pt x="10922" y="18541"/>
                </a:lnTo>
                <a:lnTo>
                  <a:pt x="10922" y="13969"/>
                </a:lnTo>
                <a:lnTo>
                  <a:pt x="10922" y="9270"/>
                </a:lnTo>
                <a:lnTo>
                  <a:pt x="10668" y="4571"/>
                </a:lnTo>
                <a:lnTo>
                  <a:pt x="102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570476" y="725454"/>
            <a:ext cx="124232" cy="11350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88002" y="748411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56134" y="0"/>
                </a:moveTo>
                <a:lnTo>
                  <a:pt x="49275" y="0"/>
                </a:lnTo>
                <a:lnTo>
                  <a:pt x="42416" y="525"/>
                </a:lnTo>
                <a:lnTo>
                  <a:pt x="9804" y="24850"/>
                </a:lnTo>
                <a:lnTo>
                  <a:pt x="56" y="62356"/>
                </a:lnTo>
                <a:lnTo>
                  <a:pt x="0" y="68579"/>
                </a:lnTo>
                <a:lnTo>
                  <a:pt x="762" y="73278"/>
                </a:lnTo>
                <a:lnTo>
                  <a:pt x="16001" y="91948"/>
                </a:lnTo>
                <a:lnTo>
                  <a:pt x="27050" y="91948"/>
                </a:lnTo>
                <a:lnTo>
                  <a:pt x="24002" y="80772"/>
                </a:lnTo>
                <a:lnTo>
                  <a:pt x="21209" y="79248"/>
                </a:lnTo>
                <a:lnTo>
                  <a:pt x="19303" y="76200"/>
                </a:lnTo>
                <a:lnTo>
                  <a:pt x="17399" y="73278"/>
                </a:lnTo>
                <a:lnTo>
                  <a:pt x="16510" y="68579"/>
                </a:lnTo>
                <a:lnTo>
                  <a:pt x="23875" y="26924"/>
                </a:lnTo>
                <a:lnTo>
                  <a:pt x="42925" y="7365"/>
                </a:lnTo>
                <a:lnTo>
                  <a:pt x="66342" y="7365"/>
                </a:lnTo>
                <a:lnTo>
                  <a:pt x="61595" y="2159"/>
                </a:lnTo>
                <a:lnTo>
                  <a:pt x="56134" y="0"/>
                </a:lnTo>
                <a:close/>
              </a:path>
              <a:path w="101600" h="92075">
                <a:moveTo>
                  <a:pt x="70865" y="65024"/>
                </a:moveTo>
                <a:lnTo>
                  <a:pt x="58038" y="65024"/>
                </a:lnTo>
                <a:lnTo>
                  <a:pt x="57624" y="68579"/>
                </a:lnTo>
                <a:lnTo>
                  <a:pt x="57403" y="71119"/>
                </a:lnTo>
                <a:lnTo>
                  <a:pt x="57403" y="85851"/>
                </a:lnTo>
                <a:lnTo>
                  <a:pt x="61595" y="91948"/>
                </a:lnTo>
                <a:lnTo>
                  <a:pt x="73913" y="91948"/>
                </a:lnTo>
                <a:lnTo>
                  <a:pt x="77850" y="90804"/>
                </a:lnTo>
                <a:lnTo>
                  <a:pt x="81661" y="88773"/>
                </a:lnTo>
                <a:lnTo>
                  <a:pt x="85598" y="86740"/>
                </a:lnTo>
                <a:lnTo>
                  <a:pt x="90043" y="82803"/>
                </a:lnTo>
                <a:lnTo>
                  <a:pt x="91617" y="81152"/>
                </a:lnTo>
                <a:lnTo>
                  <a:pt x="74675" y="81152"/>
                </a:lnTo>
                <a:lnTo>
                  <a:pt x="73151" y="80263"/>
                </a:lnTo>
                <a:lnTo>
                  <a:pt x="72262" y="78486"/>
                </a:lnTo>
                <a:lnTo>
                  <a:pt x="71247" y="76708"/>
                </a:lnTo>
                <a:lnTo>
                  <a:pt x="70865" y="73787"/>
                </a:lnTo>
                <a:lnTo>
                  <a:pt x="70865" y="65024"/>
                </a:lnTo>
                <a:close/>
              </a:path>
              <a:path w="101600" h="92075">
                <a:moveTo>
                  <a:pt x="89915" y="72262"/>
                </a:moveTo>
                <a:lnTo>
                  <a:pt x="87375" y="75311"/>
                </a:lnTo>
                <a:lnTo>
                  <a:pt x="84962" y="77597"/>
                </a:lnTo>
                <a:lnTo>
                  <a:pt x="82803" y="78993"/>
                </a:lnTo>
                <a:lnTo>
                  <a:pt x="80518" y="80517"/>
                </a:lnTo>
                <a:lnTo>
                  <a:pt x="78612" y="81152"/>
                </a:lnTo>
                <a:lnTo>
                  <a:pt x="91617" y="81152"/>
                </a:lnTo>
                <a:lnTo>
                  <a:pt x="95250" y="77342"/>
                </a:lnTo>
                <a:lnTo>
                  <a:pt x="89915" y="72262"/>
                </a:lnTo>
                <a:close/>
              </a:path>
              <a:path w="101600" h="92075">
                <a:moveTo>
                  <a:pt x="66342" y="7365"/>
                </a:moveTo>
                <a:lnTo>
                  <a:pt x="52959" y="7365"/>
                </a:lnTo>
                <a:lnTo>
                  <a:pt x="56261" y="9016"/>
                </a:lnTo>
                <a:lnTo>
                  <a:pt x="60325" y="15875"/>
                </a:lnTo>
                <a:lnTo>
                  <a:pt x="61468" y="21081"/>
                </a:lnTo>
                <a:lnTo>
                  <a:pt x="61421" y="33672"/>
                </a:lnTo>
                <a:lnTo>
                  <a:pt x="60960" y="38862"/>
                </a:lnTo>
                <a:lnTo>
                  <a:pt x="38481" y="77724"/>
                </a:lnTo>
                <a:lnTo>
                  <a:pt x="33020" y="80772"/>
                </a:lnTo>
                <a:lnTo>
                  <a:pt x="44360" y="80772"/>
                </a:lnTo>
                <a:lnTo>
                  <a:pt x="47704" y="77311"/>
                </a:lnTo>
                <a:lnTo>
                  <a:pt x="52310" y="71667"/>
                </a:lnTo>
                <a:lnTo>
                  <a:pt x="57023" y="65024"/>
                </a:lnTo>
                <a:lnTo>
                  <a:pt x="70865" y="65024"/>
                </a:lnTo>
                <a:lnTo>
                  <a:pt x="71627" y="56514"/>
                </a:lnTo>
                <a:lnTo>
                  <a:pt x="73151" y="44576"/>
                </a:lnTo>
                <a:lnTo>
                  <a:pt x="80702" y="33672"/>
                </a:lnTo>
                <a:lnTo>
                  <a:pt x="86416" y="25526"/>
                </a:lnTo>
                <a:lnTo>
                  <a:pt x="72136" y="25526"/>
                </a:lnTo>
                <a:lnTo>
                  <a:pt x="71627" y="17144"/>
                </a:lnTo>
                <a:lnTo>
                  <a:pt x="69469" y="10794"/>
                </a:lnTo>
                <a:lnTo>
                  <a:pt x="66342" y="7365"/>
                </a:lnTo>
                <a:close/>
              </a:path>
              <a:path w="101600" h="92075">
                <a:moveTo>
                  <a:pt x="101219" y="1524"/>
                </a:moveTo>
                <a:lnTo>
                  <a:pt x="85089" y="1524"/>
                </a:lnTo>
                <a:lnTo>
                  <a:pt x="72898" y="25526"/>
                </a:lnTo>
                <a:lnTo>
                  <a:pt x="86416" y="25526"/>
                </a:lnTo>
                <a:lnTo>
                  <a:pt x="87741" y="23637"/>
                </a:lnTo>
                <a:lnTo>
                  <a:pt x="94279" y="14483"/>
                </a:lnTo>
                <a:lnTo>
                  <a:pt x="100330" y="6223"/>
                </a:lnTo>
                <a:lnTo>
                  <a:pt x="101219" y="152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04511" y="755776"/>
            <a:ext cx="45085" cy="73660"/>
          </a:xfrm>
          <a:custGeom>
            <a:avLst/>
            <a:gdLst/>
            <a:ahLst/>
            <a:cxnLst/>
            <a:rect l="l" t="t" r="r" b="b"/>
            <a:pathLst>
              <a:path w="45085" h="73659">
                <a:moveTo>
                  <a:pt x="32130" y="0"/>
                </a:moveTo>
                <a:lnTo>
                  <a:pt x="26415" y="0"/>
                </a:lnTo>
                <a:lnTo>
                  <a:pt x="21082" y="2539"/>
                </a:lnTo>
                <a:lnTo>
                  <a:pt x="1127" y="41449"/>
                </a:lnTo>
                <a:lnTo>
                  <a:pt x="0" y="54990"/>
                </a:lnTo>
                <a:lnTo>
                  <a:pt x="0" y="61213"/>
                </a:lnTo>
                <a:lnTo>
                  <a:pt x="888" y="65912"/>
                </a:lnTo>
                <a:lnTo>
                  <a:pt x="2793" y="68834"/>
                </a:lnTo>
                <a:lnTo>
                  <a:pt x="4699" y="71882"/>
                </a:lnTo>
                <a:lnTo>
                  <a:pt x="7492" y="73406"/>
                </a:lnTo>
                <a:lnTo>
                  <a:pt x="11175" y="73406"/>
                </a:lnTo>
                <a:lnTo>
                  <a:pt x="16510" y="73406"/>
                </a:lnTo>
                <a:lnTo>
                  <a:pt x="43307" y="37973"/>
                </a:lnTo>
                <a:lnTo>
                  <a:pt x="44958" y="25781"/>
                </a:lnTo>
                <a:lnTo>
                  <a:pt x="44958" y="20827"/>
                </a:lnTo>
                <a:lnTo>
                  <a:pt x="44958" y="13715"/>
                </a:lnTo>
                <a:lnTo>
                  <a:pt x="43814" y="8509"/>
                </a:lnTo>
                <a:lnTo>
                  <a:pt x="41783" y="5080"/>
                </a:lnTo>
                <a:lnTo>
                  <a:pt x="39750" y="1650"/>
                </a:lnTo>
                <a:lnTo>
                  <a:pt x="36449" y="0"/>
                </a:lnTo>
                <a:lnTo>
                  <a:pt x="3213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88002" y="748411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49275" y="0"/>
                </a:moveTo>
                <a:lnTo>
                  <a:pt x="56134" y="0"/>
                </a:lnTo>
                <a:lnTo>
                  <a:pt x="61595" y="2159"/>
                </a:lnTo>
                <a:lnTo>
                  <a:pt x="65532" y="6476"/>
                </a:lnTo>
                <a:lnTo>
                  <a:pt x="69469" y="10794"/>
                </a:lnTo>
                <a:lnTo>
                  <a:pt x="71627" y="17144"/>
                </a:lnTo>
                <a:lnTo>
                  <a:pt x="72136" y="25526"/>
                </a:lnTo>
                <a:lnTo>
                  <a:pt x="72898" y="25526"/>
                </a:lnTo>
                <a:lnTo>
                  <a:pt x="85089" y="1524"/>
                </a:lnTo>
                <a:lnTo>
                  <a:pt x="101219" y="1524"/>
                </a:lnTo>
                <a:lnTo>
                  <a:pt x="100330" y="6223"/>
                </a:lnTo>
                <a:lnTo>
                  <a:pt x="94279" y="14483"/>
                </a:lnTo>
                <a:lnTo>
                  <a:pt x="87741" y="23637"/>
                </a:lnTo>
                <a:lnTo>
                  <a:pt x="80702" y="33672"/>
                </a:lnTo>
                <a:lnTo>
                  <a:pt x="73151" y="44576"/>
                </a:lnTo>
                <a:lnTo>
                  <a:pt x="71627" y="56514"/>
                </a:lnTo>
                <a:lnTo>
                  <a:pt x="70865" y="64897"/>
                </a:lnTo>
                <a:lnTo>
                  <a:pt x="70865" y="69723"/>
                </a:lnTo>
                <a:lnTo>
                  <a:pt x="70865" y="73787"/>
                </a:lnTo>
                <a:lnTo>
                  <a:pt x="71247" y="76708"/>
                </a:lnTo>
                <a:lnTo>
                  <a:pt x="72262" y="78486"/>
                </a:lnTo>
                <a:lnTo>
                  <a:pt x="73151" y="80263"/>
                </a:lnTo>
                <a:lnTo>
                  <a:pt x="74675" y="81152"/>
                </a:lnTo>
                <a:lnTo>
                  <a:pt x="76835" y="81152"/>
                </a:lnTo>
                <a:lnTo>
                  <a:pt x="78612" y="81152"/>
                </a:lnTo>
                <a:lnTo>
                  <a:pt x="80518" y="80517"/>
                </a:lnTo>
                <a:lnTo>
                  <a:pt x="82803" y="78993"/>
                </a:lnTo>
                <a:lnTo>
                  <a:pt x="84962" y="77597"/>
                </a:lnTo>
                <a:lnTo>
                  <a:pt x="87375" y="75311"/>
                </a:lnTo>
                <a:lnTo>
                  <a:pt x="89915" y="72262"/>
                </a:lnTo>
                <a:lnTo>
                  <a:pt x="95250" y="77342"/>
                </a:lnTo>
                <a:lnTo>
                  <a:pt x="90043" y="82803"/>
                </a:lnTo>
                <a:lnTo>
                  <a:pt x="85598" y="86740"/>
                </a:lnTo>
                <a:lnTo>
                  <a:pt x="81661" y="88773"/>
                </a:lnTo>
                <a:lnTo>
                  <a:pt x="77850" y="90804"/>
                </a:lnTo>
                <a:lnTo>
                  <a:pt x="73913" y="91948"/>
                </a:lnTo>
                <a:lnTo>
                  <a:pt x="69850" y="91948"/>
                </a:lnTo>
                <a:lnTo>
                  <a:pt x="61595" y="91948"/>
                </a:lnTo>
                <a:lnTo>
                  <a:pt x="57403" y="85851"/>
                </a:lnTo>
                <a:lnTo>
                  <a:pt x="57403" y="73787"/>
                </a:lnTo>
                <a:lnTo>
                  <a:pt x="57403" y="71119"/>
                </a:lnTo>
                <a:lnTo>
                  <a:pt x="57658" y="68199"/>
                </a:lnTo>
                <a:lnTo>
                  <a:pt x="58038" y="65024"/>
                </a:lnTo>
                <a:lnTo>
                  <a:pt x="57023" y="65024"/>
                </a:lnTo>
                <a:lnTo>
                  <a:pt x="27050" y="91948"/>
                </a:lnTo>
                <a:lnTo>
                  <a:pt x="20574" y="91948"/>
                </a:lnTo>
                <a:lnTo>
                  <a:pt x="16001" y="91948"/>
                </a:lnTo>
                <a:lnTo>
                  <a:pt x="0" y="68579"/>
                </a:lnTo>
                <a:lnTo>
                  <a:pt x="0" y="63500"/>
                </a:lnTo>
                <a:lnTo>
                  <a:pt x="9804" y="24850"/>
                </a:lnTo>
                <a:lnTo>
                  <a:pt x="42416" y="525"/>
                </a:lnTo>
                <a:lnTo>
                  <a:pt x="492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81728" y="793955"/>
            <a:ext cx="49460" cy="6939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99380" y="817244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543" y="0"/>
                </a:moveTo>
                <a:lnTo>
                  <a:pt x="10287" y="0"/>
                </a:lnTo>
                <a:lnTo>
                  <a:pt x="10668" y="4571"/>
                </a:lnTo>
                <a:lnTo>
                  <a:pt x="10887" y="8635"/>
                </a:lnTo>
                <a:lnTo>
                  <a:pt x="0" y="41528"/>
                </a:lnTo>
                <a:lnTo>
                  <a:pt x="4953" y="47243"/>
                </a:lnTo>
                <a:lnTo>
                  <a:pt x="10668" y="42925"/>
                </a:lnTo>
                <a:lnTo>
                  <a:pt x="15240" y="38988"/>
                </a:lnTo>
                <a:lnTo>
                  <a:pt x="18415" y="35432"/>
                </a:lnTo>
                <a:lnTo>
                  <a:pt x="21717" y="31876"/>
                </a:lnTo>
                <a:lnTo>
                  <a:pt x="24130" y="28320"/>
                </a:lnTo>
                <a:lnTo>
                  <a:pt x="25527" y="24764"/>
                </a:lnTo>
                <a:lnTo>
                  <a:pt x="27051" y="21081"/>
                </a:lnTo>
                <a:lnTo>
                  <a:pt x="27813" y="17144"/>
                </a:lnTo>
                <a:lnTo>
                  <a:pt x="27813" y="8635"/>
                </a:lnTo>
                <a:lnTo>
                  <a:pt x="27432" y="4317"/>
                </a:lnTo>
                <a:lnTo>
                  <a:pt x="265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699380" y="817244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287" y="0"/>
                </a:moveTo>
                <a:lnTo>
                  <a:pt x="26543" y="0"/>
                </a:lnTo>
                <a:lnTo>
                  <a:pt x="27432" y="4317"/>
                </a:lnTo>
                <a:lnTo>
                  <a:pt x="27813" y="8635"/>
                </a:lnTo>
                <a:lnTo>
                  <a:pt x="27813" y="12826"/>
                </a:lnTo>
                <a:lnTo>
                  <a:pt x="27813" y="17144"/>
                </a:lnTo>
                <a:lnTo>
                  <a:pt x="27051" y="21081"/>
                </a:lnTo>
                <a:lnTo>
                  <a:pt x="25527" y="24764"/>
                </a:lnTo>
                <a:lnTo>
                  <a:pt x="24130" y="28320"/>
                </a:lnTo>
                <a:lnTo>
                  <a:pt x="21717" y="31876"/>
                </a:lnTo>
                <a:lnTo>
                  <a:pt x="18415" y="35432"/>
                </a:lnTo>
                <a:lnTo>
                  <a:pt x="15240" y="38988"/>
                </a:lnTo>
                <a:lnTo>
                  <a:pt x="10668" y="42925"/>
                </a:lnTo>
                <a:lnTo>
                  <a:pt x="4953" y="47243"/>
                </a:lnTo>
                <a:lnTo>
                  <a:pt x="0" y="41528"/>
                </a:lnTo>
                <a:lnTo>
                  <a:pt x="3175" y="38607"/>
                </a:lnTo>
                <a:lnTo>
                  <a:pt x="5461" y="35940"/>
                </a:lnTo>
                <a:lnTo>
                  <a:pt x="6858" y="33527"/>
                </a:lnTo>
                <a:lnTo>
                  <a:pt x="8255" y="31114"/>
                </a:lnTo>
                <a:lnTo>
                  <a:pt x="9271" y="28447"/>
                </a:lnTo>
                <a:lnTo>
                  <a:pt x="9906" y="25400"/>
                </a:lnTo>
                <a:lnTo>
                  <a:pt x="10541" y="22351"/>
                </a:lnTo>
                <a:lnTo>
                  <a:pt x="10922" y="18541"/>
                </a:lnTo>
                <a:lnTo>
                  <a:pt x="10922" y="13969"/>
                </a:lnTo>
                <a:lnTo>
                  <a:pt x="10922" y="9270"/>
                </a:lnTo>
                <a:lnTo>
                  <a:pt x="10668" y="4571"/>
                </a:lnTo>
                <a:lnTo>
                  <a:pt x="102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756403" y="688848"/>
            <a:ext cx="150088" cy="1485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74057" y="711834"/>
            <a:ext cx="128270" cy="127000"/>
          </a:xfrm>
          <a:custGeom>
            <a:avLst/>
            <a:gdLst/>
            <a:ahLst/>
            <a:cxnLst/>
            <a:rect l="l" t="t" r="r" b="b"/>
            <a:pathLst>
              <a:path w="128270" h="127000">
                <a:moveTo>
                  <a:pt x="61594" y="0"/>
                </a:moveTo>
                <a:lnTo>
                  <a:pt x="24383" y="0"/>
                </a:lnTo>
                <a:lnTo>
                  <a:pt x="23367" y="4572"/>
                </a:lnTo>
                <a:lnTo>
                  <a:pt x="26542" y="4699"/>
                </a:lnTo>
                <a:lnTo>
                  <a:pt x="28828" y="5461"/>
                </a:lnTo>
                <a:lnTo>
                  <a:pt x="30352" y="6603"/>
                </a:lnTo>
                <a:lnTo>
                  <a:pt x="31750" y="7747"/>
                </a:lnTo>
                <a:lnTo>
                  <a:pt x="32512" y="9778"/>
                </a:lnTo>
                <a:lnTo>
                  <a:pt x="32455" y="14859"/>
                </a:lnTo>
                <a:lnTo>
                  <a:pt x="14604" y="99313"/>
                </a:lnTo>
                <a:lnTo>
                  <a:pt x="9207" y="117220"/>
                </a:lnTo>
                <a:lnTo>
                  <a:pt x="8508" y="118617"/>
                </a:lnTo>
                <a:lnTo>
                  <a:pt x="1015" y="122427"/>
                </a:lnTo>
                <a:lnTo>
                  <a:pt x="0" y="127000"/>
                </a:lnTo>
                <a:lnTo>
                  <a:pt x="37210" y="127000"/>
                </a:lnTo>
                <a:lnTo>
                  <a:pt x="38226" y="122427"/>
                </a:lnTo>
                <a:lnTo>
                  <a:pt x="34670" y="122047"/>
                </a:lnTo>
                <a:lnTo>
                  <a:pt x="32257" y="121412"/>
                </a:lnTo>
                <a:lnTo>
                  <a:pt x="30987" y="120141"/>
                </a:lnTo>
                <a:lnTo>
                  <a:pt x="29717" y="118999"/>
                </a:lnTo>
                <a:lnTo>
                  <a:pt x="29125" y="117220"/>
                </a:lnTo>
                <a:lnTo>
                  <a:pt x="29210" y="110743"/>
                </a:lnTo>
                <a:lnTo>
                  <a:pt x="29870" y="105410"/>
                </a:lnTo>
                <a:lnTo>
                  <a:pt x="30352" y="102997"/>
                </a:lnTo>
                <a:lnTo>
                  <a:pt x="31114" y="99949"/>
                </a:lnTo>
                <a:lnTo>
                  <a:pt x="38862" y="64769"/>
                </a:lnTo>
                <a:lnTo>
                  <a:pt x="105326" y="64769"/>
                </a:lnTo>
                <a:lnTo>
                  <a:pt x="107238" y="56134"/>
                </a:lnTo>
                <a:lnTo>
                  <a:pt x="40639" y="56134"/>
                </a:lnTo>
                <a:lnTo>
                  <a:pt x="46989" y="27686"/>
                </a:lnTo>
                <a:lnTo>
                  <a:pt x="48259" y="21716"/>
                </a:lnTo>
                <a:lnTo>
                  <a:pt x="49402" y="17525"/>
                </a:lnTo>
                <a:lnTo>
                  <a:pt x="50291" y="14859"/>
                </a:lnTo>
                <a:lnTo>
                  <a:pt x="51053" y="12191"/>
                </a:lnTo>
                <a:lnTo>
                  <a:pt x="60578" y="4572"/>
                </a:lnTo>
                <a:lnTo>
                  <a:pt x="61594" y="0"/>
                </a:lnTo>
                <a:close/>
              </a:path>
              <a:path w="128270" h="127000">
                <a:moveTo>
                  <a:pt x="105326" y="64769"/>
                </a:moveTo>
                <a:lnTo>
                  <a:pt x="88772" y="64769"/>
                </a:lnTo>
                <a:lnTo>
                  <a:pt x="81152" y="99313"/>
                </a:lnTo>
                <a:lnTo>
                  <a:pt x="79724" y="105537"/>
                </a:lnTo>
                <a:lnTo>
                  <a:pt x="67563" y="122427"/>
                </a:lnTo>
                <a:lnTo>
                  <a:pt x="66547" y="127000"/>
                </a:lnTo>
                <a:lnTo>
                  <a:pt x="103758" y="127000"/>
                </a:lnTo>
                <a:lnTo>
                  <a:pt x="104775" y="122427"/>
                </a:lnTo>
                <a:lnTo>
                  <a:pt x="101472" y="122174"/>
                </a:lnTo>
                <a:lnTo>
                  <a:pt x="99187" y="121412"/>
                </a:lnTo>
                <a:lnTo>
                  <a:pt x="96392" y="119125"/>
                </a:lnTo>
                <a:lnTo>
                  <a:pt x="95630" y="117220"/>
                </a:lnTo>
                <a:lnTo>
                  <a:pt x="95757" y="110743"/>
                </a:lnTo>
                <a:lnTo>
                  <a:pt x="96265" y="106425"/>
                </a:lnTo>
                <a:lnTo>
                  <a:pt x="96773" y="103504"/>
                </a:lnTo>
                <a:lnTo>
                  <a:pt x="97535" y="99949"/>
                </a:lnTo>
                <a:lnTo>
                  <a:pt x="105326" y="64769"/>
                </a:lnTo>
                <a:close/>
              </a:path>
              <a:path w="128270" h="127000">
                <a:moveTo>
                  <a:pt x="128142" y="0"/>
                </a:moveTo>
                <a:lnTo>
                  <a:pt x="90931" y="0"/>
                </a:lnTo>
                <a:lnTo>
                  <a:pt x="89915" y="4572"/>
                </a:lnTo>
                <a:lnTo>
                  <a:pt x="93090" y="4699"/>
                </a:lnTo>
                <a:lnTo>
                  <a:pt x="95376" y="5461"/>
                </a:lnTo>
                <a:lnTo>
                  <a:pt x="96773" y="6603"/>
                </a:lnTo>
                <a:lnTo>
                  <a:pt x="98297" y="7747"/>
                </a:lnTo>
                <a:lnTo>
                  <a:pt x="98694" y="9016"/>
                </a:lnTo>
                <a:lnTo>
                  <a:pt x="98805" y="16637"/>
                </a:lnTo>
                <a:lnTo>
                  <a:pt x="98425" y="19430"/>
                </a:lnTo>
                <a:lnTo>
                  <a:pt x="97916" y="22351"/>
                </a:lnTo>
                <a:lnTo>
                  <a:pt x="97535" y="25145"/>
                </a:lnTo>
                <a:lnTo>
                  <a:pt x="96900" y="27686"/>
                </a:lnTo>
                <a:lnTo>
                  <a:pt x="90550" y="56134"/>
                </a:lnTo>
                <a:lnTo>
                  <a:pt x="107238" y="56134"/>
                </a:lnTo>
                <a:lnTo>
                  <a:pt x="113537" y="27686"/>
                </a:lnTo>
                <a:lnTo>
                  <a:pt x="114807" y="21716"/>
                </a:lnTo>
                <a:lnTo>
                  <a:pt x="115823" y="17525"/>
                </a:lnTo>
                <a:lnTo>
                  <a:pt x="127126" y="4572"/>
                </a:lnTo>
                <a:lnTo>
                  <a:pt x="1281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74057" y="711834"/>
            <a:ext cx="128270" cy="127000"/>
          </a:xfrm>
          <a:custGeom>
            <a:avLst/>
            <a:gdLst/>
            <a:ahLst/>
            <a:cxnLst/>
            <a:rect l="l" t="t" r="r" b="b"/>
            <a:pathLst>
              <a:path w="128270" h="127000">
                <a:moveTo>
                  <a:pt x="24383" y="0"/>
                </a:moveTo>
                <a:lnTo>
                  <a:pt x="61594" y="0"/>
                </a:lnTo>
                <a:lnTo>
                  <a:pt x="60578" y="4572"/>
                </a:lnTo>
                <a:lnTo>
                  <a:pt x="58165" y="5079"/>
                </a:lnTo>
                <a:lnTo>
                  <a:pt x="56514" y="5587"/>
                </a:lnTo>
                <a:lnTo>
                  <a:pt x="55498" y="6223"/>
                </a:lnTo>
                <a:lnTo>
                  <a:pt x="54482" y="6857"/>
                </a:lnTo>
                <a:lnTo>
                  <a:pt x="53593" y="7747"/>
                </a:lnTo>
                <a:lnTo>
                  <a:pt x="52704" y="9016"/>
                </a:lnTo>
                <a:lnTo>
                  <a:pt x="51942" y="10287"/>
                </a:lnTo>
                <a:lnTo>
                  <a:pt x="51053" y="12191"/>
                </a:lnTo>
                <a:lnTo>
                  <a:pt x="50291" y="14859"/>
                </a:lnTo>
                <a:lnTo>
                  <a:pt x="49402" y="17525"/>
                </a:lnTo>
                <a:lnTo>
                  <a:pt x="48259" y="21716"/>
                </a:lnTo>
                <a:lnTo>
                  <a:pt x="46989" y="27686"/>
                </a:lnTo>
                <a:lnTo>
                  <a:pt x="40639" y="56134"/>
                </a:lnTo>
                <a:lnTo>
                  <a:pt x="90550" y="56134"/>
                </a:lnTo>
                <a:lnTo>
                  <a:pt x="96900" y="27686"/>
                </a:lnTo>
                <a:lnTo>
                  <a:pt x="97535" y="25145"/>
                </a:lnTo>
                <a:lnTo>
                  <a:pt x="97916" y="22351"/>
                </a:lnTo>
                <a:lnTo>
                  <a:pt x="98425" y="19430"/>
                </a:lnTo>
                <a:lnTo>
                  <a:pt x="98805" y="16637"/>
                </a:lnTo>
                <a:lnTo>
                  <a:pt x="98932" y="14350"/>
                </a:lnTo>
                <a:lnTo>
                  <a:pt x="98932" y="12700"/>
                </a:lnTo>
                <a:lnTo>
                  <a:pt x="98932" y="9778"/>
                </a:lnTo>
                <a:lnTo>
                  <a:pt x="98297" y="7747"/>
                </a:lnTo>
                <a:lnTo>
                  <a:pt x="96773" y="6603"/>
                </a:lnTo>
                <a:lnTo>
                  <a:pt x="95376" y="5461"/>
                </a:lnTo>
                <a:lnTo>
                  <a:pt x="93090" y="4699"/>
                </a:lnTo>
                <a:lnTo>
                  <a:pt x="89915" y="4572"/>
                </a:lnTo>
                <a:lnTo>
                  <a:pt x="90931" y="0"/>
                </a:lnTo>
                <a:lnTo>
                  <a:pt x="128142" y="0"/>
                </a:lnTo>
                <a:lnTo>
                  <a:pt x="127126" y="4572"/>
                </a:lnTo>
                <a:lnTo>
                  <a:pt x="124713" y="5079"/>
                </a:lnTo>
                <a:lnTo>
                  <a:pt x="123062" y="5587"/>
                </a:lnTo>
                <a:lnTo>
                  <a:pt x="122046" y="6223"/>
                </a:lnTo>
                <a:lnTo>
                  <a:pt x="121030" y="6857"/>
                </a:lnTo>
                <a:lnTo>
                  <a:pt x="120014" y="7747"/>
                </a:lnTo>
                <a:lnTo>
                  <a:pt x="119252" y="9016"/>
                </a:lnTo>
                <a:lnTo>
                  <a:pt x="118490" y="10287"/>
                </a:lnTo>
                <a:lnTo>
                  <a:pt x="117601" y="12191"/>
                </a:lnTo>
                <a:lnTo>
                  <a:pt x="116712" y="14859"/>
                </a:lnTo>
                <a:lnTo>
                  <a:pt x="115823" y="17525"/>
                </a:lnTo>
                <a:lnTo>
                  <a:pt x="114807" y="21716"/>
                </a:lnTo>
                <a:lnTo>
                  <a:pt x="113537" y="27686"/>
                </a:lnTo>
                <a:lnTo>
                  <a:pt x="97535" y="99949"/>
                </a:lnTo>
                <a:lnTo>
                  <a:pt x="96773" y="103504"/>
                </a:lnTo>
                <a:lnTo>
                  <a:pt x="96265" y="106425"/>
                </a:lnTo>
                <a:lnTo>
                  <a:pt x="96012" y="108585"/>
                </a:lnTo>
                <a:lnTo>
                  <a:pt x="95757" y="110743"/>
                </a:lnTo>
                <a:lnTo>
                  <a:pt x="95630" y="112649"/>
                </a:lnTo>
                <a:lnTo>
                  <a:pt x="95630" y="114426"/>
                </a:lnTo>
                <a:lnTo>
                  <a:pt x="95630" y="117220"/>
                </a:lnTo>
                <a:lnTo>
                  <a:pt x="96392" y="119125"/>
                </a:lnTo>
                <a:lnTo>
                  <a:pt x="97789" y="120268"/>
                </a:lnTo>
                <a:lnTo>
                  <a:pt x="99187" y="121412"/>
                </a:lnTo>
                <a:lnTo>
                  <a:pt x="101472" y="122174"/>
                </a:lnTo>
                <a:lnTo>
                  <a:pt x="104775" y="122427"/>
                </a:lnTo>
                <a:lnTo>
                  <a:pt x="103758" y="127000"/>
                </a:lnTo>
                <a:lnTo>
                  <a:pt x="66547" y="127000"/>
                </a:lnTo>
                <a:lnTo>
                  <a:pt x="67563" y="122427"/>
                </a:lnTo>
                <a:lnTo>
                  <a:pt x="69850" y="122047"/>
                </a:lnTo>
                <a:lnTo>
                  <a:pt x="71627" y="121412"/>
                </a:lnTo>
                <a:lnTo>
                  <a:pt x="72897" y="120650"/>
                </a:lnTo>
                <a:lnTo>
                  <a:pt x="74040" y="119761"/>
                </a:lnTo>
                <a:lnTo>
                  <a:pt x="75056" y="118617"/>
                </a:lnTo>
                <a:lnTo>
                  <a:pt x="75818" y="117093"/>
                </a:lnTo>
                <a:lnTo>
                  <a:pt x="76580" y="115569"/>
                </a:lnTo>
                <a:lnTo>
                  <a:pt x="88772" y="64769"/>
                </a:lnTo>
                <a:lnTo>
                  <a:pt x="38862" y="64769"/>
                </a:lnTo>
                <a:lnTo>
                  <a:pt x="31114" y="99949"/>
                </a:lnTo>
                <a:lnTo>
                  <a:pt x="30352" y="102997"/>
                </a:lnTo>
                <a:lnTo>
                  <a:pt x="29844" y="105537"/>
                </a:lnTo>
                <a:lnTo>
                  <a:pt x="29590" y="107568"/>
                </a:lnTo>
                <a:lnTo>
                  <a:pt x="29337" y="109600"/>
                </a:lnTo>
                <a:lnTo>
                  <a:pt x="29082" y="111887"/>
                </a:lnTo>
                <a:lnTo>
                  <a:pt x="29082" y="114426"/>
                </a:lnTo>
                <a:lnTo>
                  <a:pt x="29082" y="117093"/>
                </a:lnTo>
                <a:lnTo>
                  <a:pt x="29717" y="118999"/>
                </a:lnTo>
                <a:lnTo>
                  <a:pt x="30987" y="120141"/>
                </a:lnTo>
                <a:lnTo>
                  <a:pt x="32257" y="121412"/>
                </a:lnTo>
                <a:lnTo>
                  <a:pt x="34670" y="122047"/>
                </a:lnTo>
                <a:lnTo>
                  <a:pt x="38226" y="122427"/>
                </a:lnTo>
                <a:lnTo>
                  <a:pt x="37210" y="127000"/>
                </a:lnTo>
                <a:lnTo>
                  <a:pt x="0" y="127000"/>
                </a:lnTo>
                <a:lnTo>
                  <a:pt x="1015" y="122427"/>
                </a:lnTo>
                <a:lnTo>
                  <a:pt x="3428" y="122047"/>
                </a:lnTo>
                <a:lnTo>
                  <a:pt x="5206" y="121412"/>
                </a:lnTo>
                <a:lnTo>
                  <a:pt x="6350" y="120650"/>
                </a:lnTo>
                <a:lnTo>
                  <a:pt x="7492" y="119761"/>
                </a:lnTo>
                <a:lnTo>
                  <a:pt x="8508" y="118617"/>
                </a:lnTo>
                <a:lnTo>
                  <a:pt x="9270" y="117093"/>
                </a:lnTo>
                <a:lnTo>
                  <a:pt x="10159" y="115569"/>
                </a:lnTo>
                <a:lnTo>
                  <a:pt x="10921" y="113791"/>
                </a:lnTo>
                <a:lnTo>
                  <a:pt x="11556" y="111632"/>
                </a:lnTo>
                <a:lnTo>
                  <a:pt x="12191" y="109474"/>
                </a:lnTo>
                <a:lnTo>
                  <a:pt x="30479" y="27686"/>
                </a:lnTo>
                <a:lnTo>
                  <a:pt x="31876" y="19430"/>
                </a:lnTo>
                <a:lnTo>
                  <a:pt x="32257" y="16637"/>
                </a:lnTo>
                <a:lnTo>
                  <a:pt x="32512" y="14350"/>
                </a:lnTo>
                <a:lnTo>
                  <a:pt x="32512" y="12700"/>
                </a:lnTo>
                <a:lnTo>
                  <a:pt x="32512" y="9778"/>
                </a:lnTo>
                <a:lnTo>
                  <a:pt x="23367" y="4572"/>
                </a:lnTo>
                <a:lnTo>
                  <a:pt x="243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07279" y="745172"/>
            <a:ext cx="134874" cy="5403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25186" y="768095"/>
            <a:ext cx="112395" cy="33020"/>
          </a:xfrm>
          <a:custGeom>
            <a:avLst/>
            <a:gdLst/>
            <a:ahLst/>
            <a:cxnLst/>
            <a:rect l="l" t="t" r="r" b="b"/>
            <a:pathLst>
              <a:path w="112395" h="33020">
                <a:moveTo>
                  <a:pt x="63068" y="12953"/>
                </a:moveTo>
                <a:lnTo>
                  <a:pt x="33527" y="12953"/>
                </a:lnTo>
                <a:lnTo>
                  <a:pt x="41401" y="16255"/>
                </a:lnTo>
                <a:lnTo>
                  <a:pt x="51562" y="22732"/>
                </a:lnTo>
                <a:lnTo>
                  <a:pt x="58987" y="26993"/>
                </a:lnTo>
                <a:lnTo>
                  <a:pt x="66008" y="30051"/>
                </a:lnTo>
                <a:lnTo>
                  <a:pt x="72600" y="31894"/>
                </a:lnTo>
                <a:lnTo>
                  <a:pt x="78739" y="32512"/>
                </a:lnTo>
                <a:lnTo>
                  <a:pt x="86995" y="32512"/>
                </a:lnTo>
                <a:lnTo>
                  <a:pt x="93979" y="29717"/>
                </a:lnTo>
                <a:lnTo>
                  <a:pt x="104368" y="19557"/>
                </a:lnTo>
                <a:lnTo>
                  <a:pt x="81152" y="19557"/>
                </a:lnTo>
                <a:lnTo>
                  <a:pt x="76678" y="18940"/>
                </a:lnTo>
                <a:lnTo>
                  <a:pt x="71262" y="17097"/>
                </a:lnTo>
                <a:lnTo>
                  <a:pt x="64918" y="14039"/>
                </a:lnTo>
                <a:lnTo>
                  <a:pt x="63068" y="12953"/>
                </a:lnTo>
                <a:close/>
              </a:path>
              <a:path w="112395" h="33020">
                <a:moveTo>
                  <a:pt x="31114" y="0"/>
                </a:moveTo>
                <a:lnTo>
                  <a:pt x="23875" y="0"/>
                </a:lnTo>
                <a:lnTo>
                  <a:pt x="17779" y="2412"/>
                </a:lnTo>
                <a:lnTo>
                  <a:pt x="12573" y="7365"/>
                </a:lnTo>
                <a:lnTo>
                  <a:pt x="7365" y="12191"/>
                </a:lnTo>
                <a:lnTo>
                  <a:pt x="3175" y="18287"/>
                </a:lnTo>
                <a:lnTo>
                  <a:pt x="0" y="25653"/>
                </a:lnTo>
                <a:lnTo>
                  <a:pt x="7238" y="29717"/>
                </a:lnTo>
                <a:lnTo>
                  <a:pt x="9905" y="24256"/>
                </a:lnTo>
                <a:lnTo>
                  <a:pt x="12826" y="20065"/>
                </a:lnTo>
                <a:lnTo>
                  <a:pt x="16255" y="17271"/>
                </a:lnTo>
                <a:lnTo>
                  <a:pt x="19685" y="14350"/>
                </a:lnTo>
                <a:lnTo>
                  <a:pt x="23622" y="12953"/>
                </a:lnTo>
                <a:lnTo>
                  <a:pt x="63068" y="12953"/>
                </a:lnTo>
                <a:lnTo>
                  <a:pt x="57658" y="9778"/>
                </a:lnTo>
                <a:lnTo>
                  <a:pt x="50206" y="5518"/>
                </a:lnTo>
                <a:lnTo>
                  <a:pt x="43291" y="2460"/>
                </a:lnTo>
                <a:lnTo>
                  <a:pt x="36923" y="617"/>
                </a:lnTo>
                <a:lnTo>
                  <a:pt x="31114" y="0"/>
                </a:lnTo>
                <a:close/>
              </a:path>
              <a:path w="112395" h="33020">
                <a:moveTo>
                  <a:pt x="105028" y="2286"/>
                </a:moveTo>
                <a:lnTo>
                  <a:pt x="86360" y="19557"/>
                </a:lnTo>
                <a:lnTo>
                  <a:pt x="104368" y="19557"/>
                </a:lnTo>
                <a:lnTo>
                  <a:pt x="105537" y="18414"/>
                </a:lnTo>
                <a:lnTo>
                  <a:pt x="109727" y="12826"/>
                </a:lnTo>
                <a:lnTo>
                  <a:pt x="112395" y="7365"/>
                </a:lnTo>
                <a:lnTo>
                  <a:pt x="105028" y="228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25186" y="768095"/>
            <a:ext cx="112395" cy="33020"/>
          </a:xfrm>
          <a:custGeom>
            <a:avLst/>
            <a:gdLst/>
            <a:ahLst/>
            <a:cxnLst/>
            <a:rect l="l" t="t" r="r" b="b"/>
            <a:pathLst>
              <a:path w="112395" h="33020">
                <a:moveTo>
                  <a:pt x="31114" y="0"/>
                </a:moveTo>
                <a:lnTo>
                  <a:pt x="64918" y="14039"/>
                </a:lnTo>
                <a:lnTo>
                  <a:pt x="71262" y="17097"/>
                </a:lnTo>
                <a:lnTo>
                  <a:pt x="76678" y="18940"/>
                </a:lnTo>
                <a:lnTo>
                  <a:pt x="81152" y="19557"/>
                </a:lnTo>
                <a:lnTo>
                  <a:pt x="86360" y="19557"/>
                </a:lnTo>
                <a:lnTo>
                  <a:pt x="105028" y="2286"/>
                </a:lnTo>
                <a:lnTo>
                  <a:pt x="112395" y="7365"/>
                </a:lnTo>
                <a:lnTo>
                  <a:pt x="109727" y="12826"/>
                </a:lnTo>
                <a:lnTo>
                  <a:pt x="105537" y="18414"/>
                </a:lnTo>
                <a:lnTo>
                  <a:pt x="99822" y="24002"/>
                </a:lnTo>
                <a:lnTo>
                  <a:pt x="93979" y="29717"/>
                </a:lnTo>
                <a:lnTo>
                  <a:pt x="86995" y="32512"/>
                </a:lnTo>
                <a:lnTo>
                  <a:pt x="78739" y="32512"/>
                </a:lnTo>
                <a:lnTo>
                  <a:pt x="41401" y="16255"/>
                </a:lnTo>
                <a:lnTo>
                  <a:pt x="33527" y="12953"/>
                </a:lnTo>
                <a:lnTo>
                  <a:pt x="28193" y="12953"/>
                </a:lnTo>
                <a:lnTo>
                  <a:pt x="23622" y="12953"/>
                </a:lnTo>
                <a:lnTo>
                  <a:pt x="19685" y="14350"/>
                </a:lnTo>
                <a:lnTo>
                  <a:pt x="16255" y="17271"/>
                </a:lnTo>
                <a:lnTo>
                  <a:pt x="12826" y="20065"/>
                </a:lnTo>
                <a:lnTo>
                  <a:pt x="9905" y="24256"/>
                </a:lnTo>
                <a:lnTo>
                  <a:pt x="7238" y="29717"/>
                </a:lnTo>
                <a:lnTo>
                  <a:pt x="0" y="25653"/>
                </a:lnTo>
                <a:lnTo>
                  <a:pt x="3175" y="18287"/>
                </a:lnTo>
                <a:lnTo>
                  <a:pt x="7365" y="12191"/>
                </a:lnTo>
                <a:lnTo>
                  <a:pt x="12573" y="7365"/>
                </a:lnTo>
                <a:lnTo>
                  <a:pt x="17779" y="2412"/>
                </a:lnTo>
                <a:lnTo>
                  <a:pt x="23875" y="0"/>
                </a:lnTo>
                <a:lnTo>
                  <a:pt x="3111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036820" y="688848"/>
            <a:ext cx="259829" cy="1485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054472" y="711834"/>
            <a:ext cx="237490" cy="127000"/>
          </a:xfrm>
          <a:custGeom>
            <a:avLst/>
            <a:gdLst/>
            <a:ahLst/>
            <a:cxnLst/>
            <a:rect l="l" t="t" r="r" b="b"/>
            <a:pathLst>
              <a:path w="237489" h="127000">
                <a:moveTo>
                  <a:pt x="205359" y="0"/>
                </a:moveTo>
                <a:lnTo>
                  <a:pt x="156972" y="0"/>
                </a:lnTo>
                <a:lnTo>
                  <a:pt x="155955" y="4572"/>
                </a:lnTo>
                <a:lnTo>
                  <a:pt x="159130" y="4699"/>
                </a:lnTo>
                <a:lnTo>
                  <a:pt x="161543" y="5461"/>
                </a:lnTo>
                <a:lnTo>
                  <a:pt x="164337" y="7747"/>
                </a:lnTo>
                <a:lnTo>
                  <a:pt x="165100" y="9905"/>
                </a:lnTo>
                <a:lnTo>
                  <a:pt x="165100" y="16510"/>
                </a:lnTo>
                <a:lnTo>
                  <a:pt x="147192" y="99313"/>
                </a:lnTo>
                <a:lnTo>
                  <a:pt x="141859" y="117093"/>
                </a:lnTo>
                <a:lnTo>
                  <a:pt x="141097" y="118617"/>
                </a:lnTo>
                <a:lnTo>
                  <a:pt x="133603" y="122427"/>
                </a:lnTo>
                <a:lnTo>
                  <a:pt x="132587" y="127000"/>
                </a:lnTo>
                <a:lnTo>
                  <a:pt x="170814" y="127000"/>
                </a:lnTo>
                <a:lnTo>
                  <a:pt x="171830" y="122427"/>
                </a:lnTo>
                <a:lnTo>
                  <a:pt x="168782" y="122174"/>
                </a:lnTo>
                <a:lnTo>
                  <a:pt x="166624" y="121792"/>
                </a:lnTo>
                <a:lnTo>
                  <a:pt x="165480" y="121285"/>
                </a:lnTo>
                <a:lnTo>
                  <a:pt x="164211" y="120776"/>
                </a:lnTo>
                <a:lnTo>
                  <a:pt x="163322" y="120014"/>
                </a:lnTo>
                <a:lnTo>
                  <a:pt x="162687" y="118872"/>
                </a:lnTo>
                <a:lnTo>
                  <a:pt x="162051" y="117855"/>
                </a:lnTo>
                <a:lnTo>
                  <a:pt x="161671" y="116331"/>
                </a:lnTo>
                <a:lnTo>
                  <a:pt x="161671" y="113156"/>
                </a:lnTo>
                <a:lnTo>
                  <a:pt x="162051" y="108585"/>
                </a:lnTo>
                <a:lnTo>
                  <a:pt x="162560" y="105790"/>
                </a:lnTo>
                <a:lnTo>
                  <a:pt x="162687" y="104393"/>
                </a:lnTo>
                <a:lnTo>
                  <a:pt x="163067" y="102488"/>
                </a:lnTo>
                <a:lnTo>
                  <a:pt x="163702" y="99949"/>
                </a:lnTo>
                <a:lnTo>
                  <a:pt x="169672" y="72516"/>
                </a:lnTo>
                <a:lnTo>
                  <a:pt x="193770" y="72516"/>
                </a:lnTo>
                <a:lnTo>
                  <a:pt x="200104" y="71723"/>
                </a:lnTo>
                <a:lnTo>
                  <a:pt x="206619" y="70219"/>
                </a:lnTo>
                <a:lnTo>
                  <a:pt x="212598" y="68072"/>
                </a:lnTo>
                <a:lnTo>
                  <a:pt x="220090" y="64897"/>
                </a:lnTo>
                <a:lnTo>
                  <a:pt x="171196" y="64897"/>
                </a:lnTo>
                <a:lnTo>
                  <a:pt x="183896" y="8509"/>
                </a:lnTo>
                <a:lnTo>
                  <a:pt x="188087" y="8254"/>
                </a:lnTo>
                <a:lnTo>
                  <a:pt x="192150" y="8127"/>
                </a:lnTo>
                <a:lnTo>
                  <a:pt x="229331" y="8127"/>
                </a:lnTo>
                <a:lnTo>
                  <a:pt x="224789" y="4699"/>
                </a:lnTo>
                <a:lnTo>
                  <a:pt x="220979" y="2920"/>
                </a:lnTo>
                <a:lnTo>
                  <a:pt x="211454" y="635"/>
                </a:lnTo>
                <a:lnTo>
                  <a:pt x="205359" y="0"/>
                </a:lnTo>
                <a:close/>
              </a:path>
              <a:path w="237489" h="127000">
                <a:moveTo>
                  <a:pt x="193770" y="72516"/>
                </a:moveTo>
                <a:lnTo>
                  <a:pt x="169672" y="72516"/>
                </a:lnTo>
                <a:lnTo>
                  <a:pt x="173862" y="72770"/>
                </a:lnTo>
                <a:lnTo>
                  <a:pt x="179069" y="72898"/>
                </a:lnTo>
                <a:lnTo>
                  <a:pt x="185419" y="72898"/>
                </a:lnTo>
                <a:lnTo>
                  <a:pt x="193041" y="72608"/>
                </a:lnTo>
                <a:lnTo>
                  <a:pt x="193770" y="72516"/>
                </a:lnTo>
                <a:close/>
              </a:path>
              <a:path w="237489" h="127000">
                <a:moveTo>
                  <a:pt x="229331" y="8127"/>
                </a:moveTo>
                <a:lnTo>
                  <a:pt x="204469" y="8127"/>
                </a:lnTo>
                <a:lnTo>
                  <a:pt x="210565" y="9905"/>
                </a:lnTo>
                <a:lnTo>
                  <a:pt x="214122" y="13207"/>
                </a:lnTo>
                <a:lnTo>
                  <a:pt x="217804" y="16510"/>
                </a:lnTo>
                <a:lnTo>
                  <a:pt x="219710" y="21843"/>
                </a:lnTo>
                <a:lnTo>
                  <a:pt x="219710" y="34416"/>
                </a:lnTo>
                <a:lnTo>
                  <a:pt x="210438" y="55244"/>
                </a:lnTo>
                <a:lnTo>
                  <a:pt x="207517" y="58547"/>
                </a:lnTo>
                <a:lnTo>
                  <a:pt x="203707" y="60960"/>
                </a:lnTo>
                <a:lnTo>
                  <a:pt x="194437" y="64007"/>
                </a:lnTo>
                <a:lnTo>
                  <a:pt x="188340" y="64897"/>
                </a:lnTo>
                <a:lnTo>
                  <a:pt x="220090" y="64897"/>
                </a:lnTo>
                <a:lnTo>
                  <a:pt x="226060" y="59816"/>
                </a:lnTo>
                <a:lnTo>
                  <a:pt x="230504" y="53086"/>
                </a:lnTo>
                <a:lnTo>
                  <a:pt x="234823" y="46227"/>
                </a:lnTo>
                <a:lnTo>
                  <a:pt x="237109" y="38100"/>
                </a:lnTo>
                <a:lnTo>
                  <a:pt x="237109" y="24002"/>
                </a:lnTo>
                <a:lnTo>
                  <a:pt x="236347" y="19812"/>
                </a:lnTo>
                <a:lnTo>
                  <a:pt x="233299" y="12445"/>
                </a:lnTo>
                <a:lnTo>
                  <a:pt x="231012" y="9398"/>
                </a:lnTo>
                <a:lnTo>
                  <a:pt x="229331" y="8127"/>
                </a:lnTo>
                <a:close/>
              </a:path>
              <a:path w="237489" h="127000">
                <a:moveTo>
                  <a:pt x="68961" y="0"/>
                </a:moveTo>
                <a:lnTo>
                  <a:pt x="24384" y="0"/>
                </a:lnTo>
                <a:lnTo>
                  <a:pt x="23367" y="4572"/>
                </a:lnTo>
                <a:lnTo>
                  <a:pt x="26542" y="4699"/>
                </a:lnTo>
                <a:lnTo>
                  <a:pt x="28828" y="5461"/>
                </a:lnTo>
                <a:lnTo>
                  <a:pt x="30352" y="6603"/>
                </a:lnTo>
                <a:lnTo>
                  <a:pt x="31750" y="7747"/>
                </a:lnTo>
                <a:lnTo>
                  <a:pt x="32512" y="9778"/>
                </a:lnTo>
                <a:lnTo>
                  <a:pt x="32512" y="16382"/>
                </a:lnTo>
                <a:lnTo>
                  <a:pt x="14604" y="99313"/>
                </a:lnTo>
                <a:lnTo>
                  <a:pt x="9271" y="117093"/>
                </a:lnTo>
                <a:lnTo>
                  <a:pt x="8509" y="118617"/>
                </a:lnTo>
                <a:lnTo>
                  <a:pt x="1015" y="122427"/>
                </a:lnTo>
                <a:lnTo>
                  <a:pt x="0" y="127000"/>
                </a:lnTo>
                <a:lnTo>
                  <a:pt x="46862" y="127000"/>
                </a:lnTo>
                <a:lnTo>
                  <a:pt x="53593" y="126364"/>
                </a:lnTo>
                <a:lnTo>
                  <a:pt x="65277" y="123825"/>
                </a:lnTo>
                <a:lnTo>
                  <a:pt x="70612" y="121919"/>
                </a:lnTo>
                <a:lnTo>
                  <a:pt x="76485" y="118744"/>
                </a:lnTo>
                <a:lnTo>
                  <a:pt x="32257" y="118744"/>
                </a:lnTo>
                <a:lnTo>
                  <a:pt x="28828" y="118617"/>
                </a:lnTo>
                <a:lnTo>
                  <a:pt x="27050" y="118363"/>
                </a:lnTo>
                <a:lnTo>
                  <a:pt x="51053" y="8381"/>
                </a:lnTo>
                <a:lnTo>
                  <a:pt x="54228" y="8127"/>
                </a:lnTo>
                <a:lnTo>
                  <a:pt x="96435" y="8127"/>
                </a:lnTo>
                <a:lnTo>
                  <a:pt x="93725" y="6095"/>
                </a:lnTo>
                <a:lnTo>
                  <a:pt x="88264" y="3555"/>
                </a:lnTo>
                <a:lnTo>
                  <a:pt x="76580" y="762"/>
                </a:lnTo>
                <a:lnTo>
                  <a:pt x="68961" y="0"/>
                </a:lnTo>
                <a:close/>
              </a:path>
              <a:path w="237489" h="127000">
                <a:moveTo>
                  <a:pt x="96435" y="8127"/>
                </a:moveTo>
                <a:lnTo>
                  <a:pt x="59943" y="8127"/>
                </a:lnTo>
                <a:lnTo>
                  <a:pt x="68329" y="8745"/>
                </a:lnTo>
                <a:lnTo>
                  <a:pt x="75596" y="10588"/>
                </a:lnTo>
                <a:lnTo>
                  <a:pt x="95885" y="47116"/>
                </a:lnTo>
                <a:lnTo>
                  <a:pt x="95668" y="53957"/>
                </a:lnTo>
                <a:lnTo>
                  <a:pt x="84595" y="91336"/>
                </a:lnTo>
                <a:lnTo>
                  <a:pt x="51244" y="117411"/>
                </a:lnTo>
                <a:lnTo>
                  <a:pt x="37337" y="118744"/>
                </a:lnTo>
                <a:lnTo>
                  <a:pt x="76485" y="118744"/>
                </a:lnTo>
                <a:lnTo>
                  <a:pt x="102742" y="91693"/>
                </a:lnTo>
                <a:lnTo>
                  <a:pt x="106425" y="85216"/>
                </a:lnTo>
                <a:lnTo>
                  <a:pt x="109092" y="78231"/>
                </a:lnTo>
                <a:lnTo>
                  <a:pt x="111125" y="70612"/>
                </a:lnTo>
                <a:lnTo>
                  <a:pt x="113029" y="62991"/>
                </a:lnTo>
                <a:lnTo>
                  <a:pt x="113918" y="54990"/>
                </a:lnTo>
                <a:lnTo>
                  <a:pt x="113882" y="38016"/>
                </a:lnTo>
                <a:lnTo>
                  <a:pt x="112649" y="30861"/>
                </a:lnTo>
                <a:lnTo>
                  <a:pt x="110109" y="24637"/>
                </a:lnTo>
                <a:lnTo>
                  <a:pt x="107568" y="18541"/>
                </a:lnTo>
                <a:lnTo>
                  <a:pt x="103759" y="13588"/>
                </a:lnTo>
                <a:lnTo>
                  <a:pt x="96435" y="812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25669" y="719962"/>
            <a:ext cx="48895" cy="57150"/>
          </a:xfrm>
          <a:custGeom>
            <a:avLst/>
            <a:gdLst/>
            <a:ahLst/>
            <a:cxnLst/>
            <a:rect l="l" t="t" r="r" b="b"/>
            <a:pathLst>
              <a:path w="48895" h="57150">
                <a:moveTo>
                  <a:pt x="24764" y="0"/>
                </a:moveTo>
                <a:lnTo>
                  <a:pt x="20954" y="0"/>
                </a:lnTo>
                <a:lnTo>
                  <a:pt x="16890" y="126"/>
                </a:lnTo>
                <a:lnTo>
                  <a:pt x="12700" y="381"/>
                </a:lnTo>
                <a:lnTo>
                  <a:pt x="0" y="56769"/>
                </a:lnTo>
                <a:lnTo>
                  <a:pt x="9651" y="56769"/>
                </a:lnTo>
                <a:lnTo>
                  <a:pt x="17144" y="56769"/>
                </a:lnTo>
                <a:lnTo>
                  <a:pt x="23240" y="55879"/>
                </a:lnTo>
                <a:lnTo>
                  <a:pt x="27812" y="54356"/>
                </a:lnTo>
                <a:lnTo>
                  <a:pt x="32511" y="52832"/>
                </a:lnTo>
                <a:lnTo>
                  <a:pt x="36321" y="50419"/>
                </a:lnTo>
                <a:lnTo>
                  <a:pt x="39242" y="47116"/>
                </a:lnTo>
                <a:lnTo>
                  <a:pt x="42163" y="43941"/>
                </a:lnTo>
                <a:lnTo>
                  <a:pt x="44450" y="40004"/>
                </a:lnTo>
                <a:lnTo>
                  <a:pt x="46100" y="35560"/>
                </a:lnTo>
                <a:lnTo>
                  <a:pt x="47625" y="31114"/>
                </a:lnTo>
                <a:lnTo>
                  <a:pt x="48513" y="26288"/>
                </a:lnTo>
                <a:lnTo>
                  <a:pt x="48513" y="20954"/>
                </a:lnTo>
                <a:lnTo>
                  <a:pt x="48513" y="13715"/>
                </a:lnTo>
                <a:lnTo>
                  <a:pt x="46608" y="8382"/>
                </a:lnTo>
                <a:lnTo>
                  <a:pt x="42925" y="5079"/>
                </a:lnTo>
                <a:lnTo>
                  <a:pt x="39369" y="1777"/>
                </a:lnTo>
                <a:lnTo>
                  <a:pt x="33273" y="0"/>
                </a:lnTo>
                <a:lnTo>
                  <a:pt x="2476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81523" y="719962"/>
            <a:ext cx="69215" cy="111125"/>
          </a:xfrm>
          <a:custGeom>
            <a:avLst/>
            <a:gdLst/>
            <a:ahLst/>
            <a:cxnLst/>
            <a:rect l="l" t="t" r="r" b="b"/>
            <a:pathLst>
              <a:path w="69214" h="111125">
                <a:moveTo>
                  <a:pt x="32892" y="0"/>
                </a:moveTo>
                <a:lnTo>
                  <a:pt x="30099" y="0"/>
                </a:lnTo>
                <a:lnTo>
                  <a:pt x="27177" y="0"/>
                </a:lnTo>
                <a:lnTo>
                  <a:pt x="24002" y="253"/>
                </a:lnTo>
                <a:lnTo>
                  <a:pt x="0" y="110236"/>
                </a:lnTo>
                <a:lnTo>
                  <a:pt x="1777" y="110489"/>
                </a:lnTo>
                <a:lnTo>
                  <a:pt x="5206" y="110616"/>
                </a:lnTo>
                <a:lnTo>
                  <a:pt x="10287" y="110616"/>
                </a:lnTo>
                <a:lnTo>
                  <a:pt x="17525" y="110283"/>
                </a:lnTo>
                <a:lnTo>
                  <a:pt x="53975" y="88900"/>
                </a:lnTo>
                <a:lnTo>
                  <a:pt x="67960" y="52466"/>
                </a:lnTo>
                <a:lnTo>
                  <a:pt x="68834" y="38988"/>
                </a:lnTo>
                <a:lnTo>
                  <a:pt x="68264" y="29888"/>
                </a:lnTo>
                <a:lnTo>
                  <a:pt x="41278" y="617"/>
                </a:lnTo>
                <a:lnTo>
                  <a:pt x="3289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87060" y="711834"/>
            <a:ext cx="104775" cy="127000"/>
          </a:xfrm>
          <a:custGeom>
            <a:avLst/>
            <a:gdLst/>
            <a:ahLst/>
            <a:cxnLst/>
            <a:rect l="l" t="t" r="r" b="b"/>
            <a:pathLst>
              <a:path w="104775" h="127000">
                <a:moveTo>
                  <a:pt x="24384" y="0"/>
                </a:moveTo>
                <a:lnTo>
                  <a:pt x="65404" y="0"/>
                </a:lnTo>
                <a:lnTo>
                  <a:pt x="72771" y="0"/>
                </a:lnTo>
                <a:lnTo>
                  <a:pt x="78866" y="635"/>
                </a:lnTo>
                <a:lnTo>
                  <a:pt x="83565" y="1777"/>
                </a:lnTo>
                <a:lnTo>
                  <a:pt x="88391" y="2920"/>
                </a:lnTo>
                <a:lnTo>
                  <a:pt x="92201" y="4699"/>
                </a:lnTo>
                <a:lnTo>
                  <a:pt x="95250" y="6985"/>
                </a:lnTo>
                <a:lnTo>
                  <a:pt x="98425" y="9398"/>
                </a:lnTo>
                <a:lnTo>
                  <a:pt x="100711" y="12445"/>
                </a:lnTo>
                <a:lnTo>
                  <a:pt x="102235" y="16128"/>
                </a:lnTo>
                <a:lnTo>
                  <a:pt x="103759" y="19812"/>
                </a:lnTo>
                <a:lnTo>
                  <a:pt x="104521" y="24002"/>
                </a:lnTo>
                <a:lnTo>
                  <a:pt x="104521" y="28828"/>
                </a:lnTo>
                <a:lnTo>
                  <a:pt x="104521" y="38100"/>
                </a:lnTo>
                <a:lnTo>
                  <a:pt x="80010" y="68072"/>
                </a:lnTo>
                <a:lnTo>
                  <a:pt x="52831" y="72898"/>
                </a:lnTo>
                <a:lnTo>
                  <a:pt x="46481" y="72898"/>
                </a:lnTo>
                <a:lnTo>
                  <a:pt x="41275" y="72770"/>
                </a:lnTo>
                <a:lnTo>
                  <a:pt x="37084" y="72516"/>
                </a:lnTo>
                <a:lnTo>
                  <a:pt x="31114" y="99949"/>
                </a:lnTo>
                <a:lnTo>
                  <a:pt x="30479" y="102488"/>
                </a:lnTo>
                <a:lnTo>
                  <a:pt x="30099" y="104393"/>
                </a:lnTo>
                <a:lnTo>
                  <a:pt x="29972" y="105790"/>
                </a:lnTo>
                <a:lnTo>
                  <a:pt x="29717" y="107187"/>
                </a:lnTo>
                <a:lnTo>
                  <a:pt x="29463" y="108585"/>
                </a:lnTo>
                <a:lnTo>
                  <a:pt x="29337" y="110236"/>
                </a:lnTo>
                <a:lnTo>
                  <a:pt x="29210" y="111760"/>
                </a:lnTo>
                <a:lnTo>
                  <a:pt x="29083" y="113156"/>
                </a:lnTo>
                <a:lnTo>
                  <a:pt x="29083" y="114426"/>
                </a:lnTo>
                <a:lnTo>
                  <a:pt x="29083" y="116331"/>
                </a:lnTo>
                <a:lnTo>
                  <a:pt x="29463" y="117855"/>
                </a:lnTo>
                <a:lnTo>
                  <a:pt x="30099" y="118872"/>
                </a:lnTo>
                <a:lnTo>
                  <a:pt x="30734" y="120014"/>
                </a:lnTo>
                <a:lnTo>
                  <a:pt x="31623" y="120776"/>
                </a:lnTo>
                <a:lnTo>
                  <a:pt x="32892" y="121285"/>
                </a:lnTo>
                <a:lnTo>
                  <a:pt x="34036" y="121792"/>
                </a:lnTo>
                <a:lnTo>
                  <a:pt x="36194" y="122174"/>
                </a:lnTo>
                <a:lnTo>
                  <a:pt x="39242" y="122427"/>
                </a:lnTo>
                <a:lnTo>
                  <a:pt x="38226" y="127000"/>
                </a:lnTo>
                <a:lnTo>
                  <a:pt x="0" y="127000"/>
                </a:lnTo>
                <a:lnTo>
                  <a:pt x="1015" y="122427"/>
                </a:lnTo>
                <a:lnTo>
                  <a:pt x="3428" y="122047"/>
                </a:lnTo>
                <a:lnTo>
                  <a:pt x="5206" y="121412"/>
                </a:lnTo>
                <a:lnTo>
                  <a:pt x="6350" y="120650"/>
                </a:lnTo>
                <a:lnTo>
                  <a:pt x="7492" y="119761"/>
                </a:lnTo>
                <a:lnTo>
                  <a:pt x="8509" y="118617"/>
                </a:lnTo>
                <a:lnTo>
                  <a:pt x="9271" y="117093"/>
                </a:lnTo>
                <a:lnTo>
                  <a:pt x="10160" y="115569"/>
                </a:lnTo>
                <a:lnTo>
                  <a:pt x="10922" y="113791"/>
                </a:lnTo>
                <a:lnTo>
                  <a:pt x="11556" y="111632"/>
                </a:lnTo>
                <a:lnTo>
                  <a:pt x="12191" y="109474"/>
                </a:lnTo>
                <a:lnTo>
                  <a:pt x="30479" y="27686"/>
                </a:lnTo>
                <a:lnTo>
                  <a:pt x="32512" y="16510"/>
                </a:lnTo>
                <a:lnTo>
                  <a:pt x="32512" y="12953"/>
                </a:lnTo>
                <a:lnTo>
                  <a:pt x="32512" y="9905"/>
                </a:lnTo>
                <a:lnTo>
                  <a:pt x="23367" y="4572"/>
                </a:lnTo>
                <a:lnTo>
                  <a:pt x="2438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54472" y="711834"/>
            <a:ext cx="114300" cy="127000"/>
          </a:xfrm>
          <a:custGeom>
            <a:avLst/>
            <a:gdLst/>
            <a:ahLst/>
            <a:cxnLst/>
            <a:rect l="l" t="t" r="r" b="b"/>
            <a:pathLst>
              <a:path w="114300" h="127000">
                <a:moveTo>
                  <a:pt x="24384" y="0"/>
                </a:moveTo>
                <a:lnTo>
                  <a:pt x="59689" y="0"/>
                </a:lnTo>
                <a:lnTo>
                  <a:pt x="68961" y="0"/>
                </a:lnTo>
                <a:lnTo>
                  <a:pt x="76580" y="762"/>
                </a:lnTo>
                <a:lnTo>
                  <a:pt x="82423" y="2159"/>
                </a:lnTo>
                <a:lnTo>
                  <a:pt x="88264" y="3555"/>
                </a:lnTo>
                <a:lnTo>
                  <a:pt x="93725" y="6095"/>
                </a:lnTo>
                <a:lnTo>
                  <a:pt x="98805" y="9905"/>
                </a:lnTo>
                <a:lnTo>
                  <a:pt x="103759" y="13588"/>
                </a:lnTo>
                <a:lnTo>
                  <a:pt x="107568" y="18541"/>
                </a:lnTo>
                <a:lnTo>
                  <a:pt x="110109" y="24637"/>
                </a:lnTo>
                <a:lnTo>
                  <a:pt x="112649" y="30861"/>
                </a:lnTo>
                <a:lnTo>
                  <a:pt x="113918" y="38226"/>
                </a:lnTo>
                <a:lnTo>
                  <a:pt x="113918" y="46609"/>
                </a:lnTo>
                <a:lnTo>
                  <a:pt x="113918" y="54990"/>
                </a:lnTo>
                <a:lnTo>
                  <a:pt x="102742" y="91693"/>
                </a:lnTo>
                <a:lnTo>
                  <a:pt x="99187" y="98043"/>
                </a:lnTo>
                <a:lnTo>
                  <a:pt x="75311" y="119379"/>
                </a:lnTo>
                <a:lnTo>
                  <a:pt x="70612" y="121919"/>
                </a:lnTo>
                <a:lnTo>
                  <a:pt x="65277" y="123825"/>
                </a:lnTo>
                <a:lnTo>
                  <a:pt x="59436" y="125094"/>
                </a:lnTo>
                <a:lnTo>
                  <a:pt x="53593" y="126364"/>
                </a:lnTo>
                <a:lnTo>
                  <a:pt x="46862" y="127000"/>
                </a:lnTo>
                <a:lnTo>
                  <a:pt x="39115" y="127000"/>
                </a:lnTo>
                <a:lnTo>
                  <a:pt x="0" y="127000"/>
                </a:lnTo>
                <a:lnTo>
                  <a:pt x="1015" y="122427"/>
                </a:lnTo>
                <a:lnTo>
                  <a:pt x="3428" y="122047"/>
                </a:lnTo>
                <a:lnTo>
                  <a:pt x="5206" y="121412"/>
                </a:lnTo>
                <a:lnTo>
                  <a:pt x="6350" y="120650"/>
                </a:lnTo>
                <a:lnTo>
                  <a:pt x="7492" y="119761"/>
                </a:lnTo>
                <a:lnTo>
                  <a:pt x="8509" y="118617"/>
                </a:lnTo>
                <a:lnTo>
                  <a:pt x="9271" y="117093"/>
                </a:lnTo>
                <a:lnTo>
                  <a:pt x="10160" y="115569"/>
                </a:lnTo>
                <a:lnTo>
                  <a:pt x="10922" y="113791"/>
                </a:lnTo>
                <a:lnTo>
                  <a:pt x="11556" y="111632"/>
                </a:lnTo>
                <a:lnTo>
                  <a:pt x="12191" y="109474"/>
                </a:lnTo>
                <a:lnTo>
                  <a:pt x="30479" y="27686"/>
                </a:lnTo>
                <a:lnTo>
                  <a:pt x="32512" y="16382"/>
                </a:lnTo>
                <a:lnTo>
                  <a:pt x="32512" y="12700"/>
                </a:lnTo>
                <a:lnTo>
                  <a:pt x="32512" y="9778"/>
                </a:lnTo>
                <a:lnTo>
                  <a:pt x="23367" y="4572"/>
                </a:lnTo>
                <a:lnTo>
                  <a:pt x="243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30952" y="573011"/>
            <a:ext cx="2269998" cy="39853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48478" y="596265"/>
            <a:ext cx="2247900" cy="376555"/>
          </a:xfrm>
          <a:custGeom>
            <a:avLst/>
            <a:gdLst/>
            <a:ahLst/>
            <a:cxnLst/>
            <a:rect l="l" t="t" r="r" b="b"/>
            <a:pathLst>
              <a:path w="2247900" h="376555">
                <a:moveTo>
                  <a:pt x="2180971" y="0"/>
                </a:moveTo>
                <a:lnTo>
                  <a:pt x="2175637" y="6223"/>
                </a:lnTo>
                <a:lnTo>
                  <a:pt x="2186924" y="18603"/>
                </a:lnTo>
                <a:lnTo>
                  <a:pt x="2197163" y="34020"/>
                </a:lnTo>
                <a:lnTo>
                  <a:pt x="2214499" y="73913"/>
                </a:lnTo>
                <a:lnTo>
                  <a:pt x="2226040" y="125428"/>
                </a:lnTo>
                <a:lnTo>
                  <a:pt x="2229866" y="188087"/>
                </a:lnTo>
                <a:lnTo>
                  <a:pt x="2228911" y="220876"/>
                </a:lnTo>
                <a:lnTo>
                  <a:pt x="2221239" y="278026"/>
                </a:lnTo>
                <a:lnTo>
                  <a:pt x="2206355" y="323840"/>
                </a:lnTo>
                <a:lnTo>
                  <a:pt x="2186924" y="357697"/>
                </a:lnTo>
                <a:lnTo>
                  <a:pt x="2175637" y="370077"/>
                </a:lnTo>
                <a:lnTo>
                  <a:pt x="2180971" y="376300"/>
                </a:lnTo>
                <a:lnTo>
                  <a:pt x="2217529" y="329705"/>
                </a:lnTo>
                <a:lnTo>
                  <a:pt x="2236702" y="282134"/>
                </a:lnTo>
                <a:lnTo>
                  <a:pt x="2246659" y="222420"/>
                </a:lnTo>
                <a:lnTo>
                  <a:pt x="2247900" y="188087"/>
                </a:lnTo>
                <a:lnTo>
                  <a:pt x="2246659" y="153771"/>
                </a:lnTo>
                <a:lnTo>
                  <a:pt x="2236702" y="94093"/>
                </a:lnTo>
                <a:lnTo>
                  <a:pt x="2217529" y="46541"/>
                </a:lnTo>
                <a:lnTo>
                  <a:pt x="2194046" y="12164"/>
                </a:lnTo>
                <a:lnTo>
                  <a:pt x="2180971" y="0"/>
                </a:lnTo>
                <a:close/>
              </a:path>
              <a:path w="2247900" h="376555">
                <a:moveTo>
                  <a:pt x="66801" y="0"/>
                </a:moveTo>
                <a:lnTo>
                  <a:pt x="30368" y="46541"/>
                </a:lnTo>
                <a:lnTo>
                  <a:pt x="11197" y="94093"/>
                </a:lnTo>
                <a:lnTo>
                  <a:pt x="1240" y="153771"/>
                </a:lnTo>
                <a:lnTo>
                  <a:pt x="0" y="188087"/>
                </a:lnTo>
                <a:lnTo>
                  <a:pt x="1240" y="222420"/>
                </a:lnTo>
                <a:lnTo>
                  <a:pt x="11197" y="282134"/>
                </a:lnTo>
                <a:lnTo>
                  <a:pt x="30368" y="329705"/>
                </a:lnTo>
                <a:lnTo>
                  <a:pt x="53800" y="364134"/>
                </a:lnTo>
                <a:lnTo>
                  <a:pt x="66801" y="376300"/>
                </a:lnTo>
                <a:lnTo>
                  <a:pt x="72262" y="370077"/>
                </a:lnTo>
                <a:lnTo>
                  <a:pt x="60975" y="357697"/>
                </a:lnTo>
                <a:lnTo>
                  <a:pt x="50736" y="342280"/>
                </a:lnTo>
                <a:lnTo>
                  <a:pt x="33400" y="302387"/>
                </a:lnTo>
                <a:lnTo>
                  <a:pt x="21859" y="250856"/>
                </a:lnTo>
                <a:lnTo>
                  <a:pt x="18034" y="188087"/>
                </a:lnTo>
                <a:lnTo>
                  <a:pt x="18988" y="155370"/>
                </a:lnTo>
                <a:lnTo>
                  <a:pt x="26660" y="98272"/>
                </a:lnTo>
                <a:lnTo>
                  <a:pt x="41544" y="52460"/>
                </a:lnTo>
                <a:lnTo>
                  <a:pt x="60975" y="18603"/>
                </a:lnTo>
                <a:lnTo>
                  <a:pt x="72262" y="6223"/>
                </a:lnTo>
                <a:lnTo>
                  <a:pt x="6680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24115" y="596265"/>
            <a:ext cx="72390" cy="376555"/>
          </a:xfrm>
          <a:custGeom>
            <a:avLst/>
            <a:gdLst/>
            <a:ahLst/>
            <a:cxnLst/>
            <a:rect l="l" t="t" r="r" b="b"/>
            <a:pathLst>
              <a:path w="72390" h="376555">
                <a:moveTo>
                  <a:pt x="5333" y="0"/>
                </a:moveTo>
                <a:lnTo>
                  <a:pt x="41892" y="46541"/>
                </a:lnTo>
                <a:lnTo>
                  <a:pt x="61065" y="94093"/>
                </a:lnTo>
                <a:lnTo>
                  <a:pt x="71022" y="153771"/>
                </a:lnTo>
                <a:lnTo>
                  <a:pt x="72262" y="188087"/>
                </a:lnTo>
                <a:lnTo>
                  <a:pt x="71022" y="222420"/>
                </a:lnTo>
                <a:lnTo>
                  <a:pt x="61065" y="282134"/>
                </a:lnTo>
                <a:lnTo>
                  <a:pt x="41892" y="329705"/>
                </a:lnTo>
                <a:lnTo>
                  <a:pt x="18409" y="364134"/>
                </a:lnTo>
                <a:lnTo>
                  <a:pt x="5333" y="376300"/>
                </a:lnTo>
                <a:lnTo>
                  <a:pt x="0" y="370077"/>
                </a:lnTo>
                <a:lnTo>
                  <a:pt x="11287" y="357697"/>
                </a:lnTo>
                <a:lnTo>
                  <a:pt x="21526" y="342280"/>
                </a:lnTo>
                <a:lnTo>
                  <a:pt x="38861" y="302387"/>
                </a:lnTo>
                <a:lnTo>
                  <a:pt x="50403" y="250856"/>
                </a:lnTo>
                <a:lnTo>
                  <a:pt x="54228" y="188087"/>
                </a:lnTo>
                <a:lnTo>
                  <a:pt x="53274" y="155370"/>
                </a:lnTo>
                <a:lnTo>
                  <a:pt x="45602" y="98272"/>
                </a:lnTo>
                <a:lnTo>
                  <a:pt x="30718" y="52460"/>
                </a:lnTo>
                <a:lnTo>
                  <a:pt x="11287" y="18603"/>
                </a:lnTo>
                <a:lnTo>
                  <a:pt x="0" y="6223"/>
                </a:lnTo>
                <a:lnTo>
                  <a:pt x="533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348478" y="596265"/>
            <a:ext cx="72390" cy="376555"/>
          </a:xfrm>
          <a:custGeom>
            <a:avLst/>
            <a:gdLst/>
            <a:ahLst/>
            <a:cxnLst/>
            <a:rect l="l" t="t" r="r" b="b"/>
            <a:pathLst>
              <a:path w="72389" h="376555">
                <a:moveTo>
                  <a:pt x="66801" y="0"/>
                </a:moveTo>
                <a:lnTo>
                  <a:pt x="72262" y="6223"/>
                </a:lnTo>
                <a:lnTo>
                  <a:pt x="60975" y="18603"/>
                </a:lnTo>
                <a:lnTo>
                  <a:pt x="50736" y="34020"/>
                </a:lnTo>
                <a:lnTo>
                  <a:pt x="33400" y="73913"/>
                </a:lnTo>
                <a:lnTo>
                  <a:pt x="21859" y="125428"/>
                </a:lnTo>
                <a:lnTo>
                  <a:pt x="18034" y="188087"/>
                </a:lnTo>
                <a:lnTo>
                  <a:pt x="18988" y="220876"/>
                </a:lnTo>
                <a:lnTo>
                  <a:pt x="26660" y="278026"/>
                </a:lnTo>
                <a:lnTo>
                  <a:pt x="41544" y="323840"/>
                </a:lnTo>
                <a:lnTo>
                  <a:pt x="60975" y="357697"/>
                </a:lnTo>
                <a:lnTo>
                  <a:pt x="72262" y="370077"/>
                </a:lnTo>
                <a:lnTo>
                  <a:pt x="66801" y="376300"/>
                </a:lnTo>
                <a:lnTo>
                  <a:pt x="30368" y="329705"/>
                </a:lnTo>
                <a:lnTo>
                  <a:pt x="11197" y="282134"/>
                </a:lnTo>
                <a:lnTo>
                  <a:pt x="1240" y="222420"/>
                </a:lnTo>
                <a:lnTo>
                  <a:pt x="0" y="188087"/>
                </a:lnTo>
                <a:lnTo>
                  <a:pt x="1240" y="153771"/>
                </a:lnTo>
                <a:lnTo>
                  <a:pt x="11197" y="94093"/>
                </a:lnTo>
                <a:lnTo>
                  <a:pt x="30368" y="46541"/>
                </a:lnTo>
                <a:lnTo>
                  <a:pt x="53800" y="12164"/>
                </a:lnTo>
                <a:lnTo>
                  <a:pt x="668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19344" y="725454"/>
            <a:ext cx="124232" cy="11350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32297" y="743838"/>
            <a:ext cx="110362" cy="10109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586984" y="702589"/>
            <a:ext cx="136372" cy="14094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599429" y="719962"/>
            <a:ext cx="123825" cy="12877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759196" y="725454"/>
            <a:ext cx="127228" cy="11350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776848" y="748283"/>
            <a:ext cx="104775" cy="92075"/>
          </a:xfrm>
          <a:custGeom>
            <a:avLst/>
            <a:gdLst/>
            <a:ahLst/>
            <a:cxnLst/>
            <a:rect l="l" t="t" r="r" b="b"/>
            <a:pathLst>
              <a:path w="104775" h="92075">
                <a:moveTo>
                  <a:pt x="90244" y="11049"/>
                </a:moveTo>
                <a:lnTo>
                  <a:pt x="68834" y="11049"/>
                </a:lnTo>
                <a:lnTo>
                  <a:pt x="71247" y="11937"/>
                </a:lnTo>
                <a:lnTo>
                  <a:pt x="74040" y="15748"/>
                </a:lnTo>
                <a:lnTo>
                  <a:pt x="74802" y="18795"/>
                </a:lnTo>
                <a:lnTo>
                  <a:pt x="74704" y="25653"/>
                </a:lnTo>
                <a:lnTo>
                  <a:pt x="74549" y="27050"/>
                </a:lnTo>
                <a:lnTo>
                  <a:pt x="74040" y="29844"/>
                </a:lnTo>
                <a:lnTo>
                  <a:pt x="73660" y="32638"/>
                </a:lnTo>
                <a:lnTo>
                  <a:pt x="72643" y="36956"/>
                </a:lnTo>
                <a:lnTo>
                  <a:pt x="71120" y="42799"/>
                </a:lnTo>
                <a:lnTo>
                  <a:pt x="67055" y="58927"/>
                </a:lnTo>
                <a:lnTo>
                  <a:pt x="65024" y="66675"/>
                </a:lnTo>
                <a:lnTo>
                  <a:pt x="64008" y="72643"/>
                </a:lnTo>
                <a:lnTo>
                  <a:pt x="64047" y="81279"/>
                </a:lnTo>
                <a:lnTo>
                  <a:pt x="65150" y="84836"/>
                </a:lnTo>
                <a:lnTo>
                  <a:pt x="67563" y="87629"/>
                </a:lnTo>
                <a:lnTo>
                  <a:pt x="69976" y="90550"/>
                </a:lnTo>
                <a:lnTo>
                  <a:pt x="73278" y="92075"/>
                </a:lnTo>
                <a:lnTo>
                  <a:pt x="82423" y="92075"/>
                </a:lnTo>
                <a:lnTo>
                  <a:pt x="86867" y="90677"/>
                </a:lnTo>
                <a:lnTo>
                  <a:pt x="90931" y="88011"/>
                </a:lnTo>
                <a:lnTo>
                  <a:pt x="94868" y="85470"/>
                </a:lnTo>
                <a:lnTo>
                  <a:pt x="99440" y="81279"/>
                </a:lnTo>
                <a:lnTo>
                  <a:pt x="82930" y="81279"/>
                </a:lnTo>
                <a:lnTo>
                  <a:pt x="81661" y="80771"/>
                </a:lnTo>
                <a:lnTo>
                  <a:pt x="80772" y="79628"/>
                </a:lnTo>
                <a:lnTo>
                  <a:pt x="80010" y="78486"/>
                </a:lnTo>
                <a:lnTo>
                  <a:pt x="79628" y="76707"/>
                </a:lnTo>
                <a:lnTo>
                  <a:pt x="79628" y="71500"/>
                </a:lnTo>
                <a:lnTo>
                  <a:pt x="80390" y="66675"/>
                </a:lnTo>
                <a:lnTo>
                  <a:pt x="82168" y="59943"/>
                </a:lnTo>
                <a:lnTo>
                  <a:pt x="89915" y="28320"/>
                </a:lnTo>
                <a:lnTo>
                  <a:pt x="90813" y="23494"/>
                </a:lnTo>
                <a:lnTo>
                  <a:pt x="90931" y="12953"/>
                </a:lnTo>
                <a:lnTo>
                  <a:pt x="90244" y="11049"/>
                </a:lnTo>
                <a:close/>
              </a:path>
              <a:path w="104775" h="92075">
                <a:moveTo>
                  <a:pt x="39750" y="10667"/>
                </a:moveTo>
                <a:lnTo>
                  <a:pt x="21971" y="10667"/>
                </a:lnTo>
                <a:lnTo>
                  <a:pt x="23240" y="11302"/>
                </a:lnTo>
                <a:lnTo>
                  <a:pt x="24002" y="12445"/>
                </a:lnTo>
                <a:lnTo>
                  <a:pt x="24764" y="13462"/>
                </a:lnTo>
                <a:lnTo>
                  <a:pt x="25009" y="14604"/>
                </a:lnTo>
                <a:lnTo>
                  <a:pt x="25043" y="21716"/>
                </a:lnTo>
                <a:lnTo>
                  <a:pt x="24511" y="25653"/>
                </a:lnTo>
                <a:lnTo>
                  <a:pt x="23055" y="31750"/>
                </a:lnTo>
                <a:lnTo>
                  <a:pt x="9525" y="90550"/>
                </a:lnTo>
                <a:lnTo>
                  <a:pt x="25653" y="90550"/>
                </a:lnTo>
                <a:lnTo>
                  <a:pt x="34543" y="50291"/>
                </a:lnTo>
                <a:lnTo>
                  <a:pt x="35813" y="44450"/>
                </a:lnTo>
                <a:lnTo>
                  <a:pt x="37464" y="39624"/>
                </a:lnTo>
                <a:lnTo>
                  <a:pt x="41528" y="31750"/>
                </a:lnTo>
                <a:lnTo>
                  <a:pt x="44323" y="27686"/>
                </a:lnTo>
                <a:lnTo>
                  <a:pt x="46224" y="25273"/>
                </a:lnTo>
                <a:lnTo>
                  <a:pt x="38608" y="25273"/>
                </a:lnTo>
                <a:lnTo>
                  <a:pt x="37464" y="24891"/>
                </a:lnTo>
                <a:lnTo>
                  <a:pt x="38988" y="20954"/>
                </a:lnTo>
                <a:lnTo>
                  <a:pt x="39698" y="17525"/>
                </a:lnTo>
                <a:lnTo>
                  <a:pt x="39750" y="10667"/>
                </a:lnTo>
                <a:close/>
              </a:path>
              <a:path w="104775" h="92075">
                <a:moveTo>
                  <a:pt x="99567" y="70357"/>
                </a:moveTo>
                <a:lnTo>
                  <a:pt x="95630" y="74675"/>
                </a:lnTo>
                <a:lnTo>
                  <a:pt x="92710" y="77469"/>
                </a:lnTo>
                <a:lnTo>
                  <a:pt x="90550" y="78993"/>
                </a:lnTo>
                <a:lnTo>
                  <a:pt x="88518" y="80517"/>
                </a:lnTo>
                <a:lnTo>
                  <a:pt x="86487" y="81279"/>
                </a:lnTo>
                <a:lnTo>
                  <a:pt x="99440" y="81279"/>
                </a:lnTo>
                <a:lnTo>
                  <a:pt x="104775" y="75564"/>
                </a:lnTo>
                <a:lnTo>
                  <a:pt x="99567" y="70357"/>
                </a:lnTo>
                <a:close/>
              </a:path>
              <a:path w="104775" h="92075">
                <a:moveTo>
                  <a:pt x="78739" y="126"/>
                </a:moveTo>
                <a:lnTo>
                  <a:pt x="67055" y="126"/>
                </a:lnTo>
                <a:lnTo>
                  <a:pt x="61467" y="2158"/>
                </a:lnTo>
                <a:lnTo>
                  <a:pt x="38608" y="25273"/>
                </a:lnTo>
                <a:lnTo>
                  <a:pt x="46224" y="25273"/>
                </a:lnTo>
                <a:lnTo>
                  <a:pt x="47625" y="23494"/>
                </a:lnTo>
                <a:lnTo>
                  <a:pt x="51059" y="19298"/>
                </a:lnTo>
                <a:lnTo>
                  <a:pt x="54228" y="16128"/>
                </a:lnTo>
                <a:lnTo>
                  <a:pt x="57276" y="14096"/>
                </a:lnTo>
                <a:lnTo>
                  <a:pt x="60198" y="12064"/>
                </a:lnTo>
                <a:lnTo>
                  <a:pt x="63118" y="11049"/>
                </a:lnTo>
                <a:lnTo>
                  <a:pt x="90244" y="11049"/>
                </a:lnTo>
                <a:lnTo>
                  <a:pt x="89280" y="8381"/>
                </a:lnTo>
                <a:lnTo>
                  <a:pt x="86233" y="5079"/>
                </a:lnTo>
                <a:lnTo>
                  <a:pt x="83058" y="1777"/>
                </a:lnTo>
                <a:lnTo>
                  <a:pt x="78739" y="126"/>
                </a:lnTo>
                <a:close/>
              </a:path>
              <a:path w="104775" h="92075">
                <a:moveTo>
                  <a:pt x="30987" y="0"/>
                </a:moveTo>
                <a:lnTo>
                  <a:pt x="22225" y="0"/>
                </a:lnTo>
                <a:lnTo>
                  <a:pt x="18034" y="1269"/>
                </a:lnTo>
                <a:lnTo>
                  <a:pt x="10413" y="6350"/>
                </a:lnTo>
                <a:lnTo>
                  <a:pt x="5714" y="10540"/>
                </a:lnTo>
                <a:lnTo>
                  <a:pt x="0" y="16510"/>
                </a:lnTo>
                <a:lnTo>
                  <a:pt x="5334" y="21716"/>
                </a:lnTo>
                <a:lnTo>
                  <a:pt x="9016" y="17525"/>
                </a:lnTo>
                <a:lnTo>
                  <a:pt x="11937" y="14604"/>
                </a:lnTo>
                <a:lnTo>
                  <a:pt x="16255" y="11556"/>
                </a:lnTo>
                <a:lnTo>
                  <a:pt x="18287" y="10667"/>
                </a:lnTo>
                <a:lnTo>
                  <a:pt x="39750" y="10667"/>
                </a:lnTo>
                <a:lnTo>
                  <a:pt x="39750" y="9778"/>
                </a:lnTo>
                <a:lnTo>
                  <a:pt x="38608" y="6476"/>
                </a:lnTo>
                <a:lnTo>
                  <a:pt x="36322" y="3937"/>
                </a:lnTo>
                <a:lnTo>
                  <a:pt x="34036" y="1269"/>
                </a:lnTo>
                <a:lnTo>
                  <a:pt x="309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76848" y="748283"/>
            <a:ext cx="104775" cy="92075"/>
          </a:xfrm>
          <a:custGeom>
            <a:avLst/>
            <a:gdLst/>
            <a:ahLst/>
            <a:cxnLst/>
            <a:rect l="l" t="t" r="r" b="b"/>
            <a:pathLst>
              <a:path w="104775" h="92075">
                <a:moveTo>
                  <a:pt x="27050" y="0"/>
                </a:moveTo>
                <a:lnTo>
                  <a:pt x="30987" y="0"/>
                </a:lnTo>
                <a:lnTo>
                  <a:pt x="34036" y="1269"/>
                </a:lnTo>
                <a:lnTo>
                  <a:pt x="36322" y="3937"/>
                </a:lnTo>
                <a:lnTo>
                  <a:pt x="38608" y="6476"/>
                </a:lnTo>
                <a:lnTo>
                  <a:pt x="39750" y="9778"/>
                </a:lnTo>
                <a:lnTo>
                  <a:pt x="39750" y="13969"/>
                </a:lnTo>
                <a:lnTo>
                  <a:pt x="39750" y="17271"/>
                </a:lnTo>
                <a:lnTo>
                  <a:pt x="38988" y="20954"/>
                </a:lnTo>
                <a:lnTo>
                  <a:pt x="37464" y="24891"/>
                </a:lnTo>
                <a:lnTo>
                  <a:pt x="38608" y="25273"/>
                </a:lnTo>
                <a:lnTo>
                  <a:pt x="67055" y="126"/>
                </a:lnTo>
                <a:lnTo>
                  <a:pt x="72898" y="126"/>
                </a:lnTo>
                <a:lnTo>
                  <a:pt x="78739" y="126"/>
                </a:lnTo>
                <a:lnTo>
                  <a:pt x="83058" y="1777"/>
                </a:lnTo>
                <a:lnTo>
                  <a:pt x="86233" y="5079"/>
                </a:lnTo>
                <a:lnTo>
                  <a:pt x="89280" y="8381"/>
                </a:lnTo>
                <a:lnTo>
                  <a:pt x="90931" y="12953"/>
                </a:lnTo>
                <a:lnTo>
                  <a:pt x="90931" y="18923"/>
                </a:lnTo>
                <a:lnTo>
                  <a:pt x="90931" y="22860"/>
                </a:lnTo>
                <a:lnTo>
                  <a:pt x="89915" y="28320"/>
                </a:lnTo>
                <a:lnTo>
                  <a:pt x="88137" y="35560"/>
                </a:lnTo>
                <a:lnTo>
                  <a:pt x="82168" y="59943"/>
                </a:lnTo>
                <a:lnTo>
                  <a:pt x="80390" y="66675"/>
                </a:lnTo>
                <a:lnTo>
                  <a:pt x="79628" y="71500"/>
                </a:lnTo>
                <a:lnTo>
                  <a:pt x="79628" y="74294"/>
                </a:lnTo>
                <a:lnTo>
                  <a:pt x="79628" y="76707"/>
                </a:lnTo>
                <a:lnTo>
                  <a:pt x="80010" y="78486"/>
                </a:lnTo>
                <a:lnTo>
                  <a:pt x="80772" y="79628"/>
                </a:lnTo>
                <a:lnTo>
                  <a:pt x="81661" y="80771"/>
                </a:lnTo>
                <a:lnTo>
                  <a:pt x="82930" y="81279"/>
                </a:lnTo>
                <a:lnTo>
                  <a:pt x="84581" y="81279"/>
                </a:lnTo>
                <a:lnTo>
                  <a:pt x="86487" y="81279"/>
                </a:lnTo>
                <a:lnTo>
                  <a:pt x="88518" y="80517"/>
                </a:lnTo>
                <a:lnTo>
                  <a:pt x="90550" y="78993"/>
                </a:lnTo>
                <a:lnTo>
                  <a:pt x="92710" y="77469"/>
                </a:lnTo>
                <a:lnTo>
                  <a:pt x="95630" y="74675"/>
                </a:lnTo>
                <a:lnTo>
                  <a:pt x="99567" y="70357"/>
                </a:lnTo>
                <a:lnTo>
                  <a:pt x="104775" y="75564"/>
                </a:lnTo>
                <a:lnTo>
                  <a:pt x="99440" y="81279"/>
                </a:lnTo>
                <a:lnTo>
                  <a:pt x="94868" y="85470"/>
                </a:lnTo>
                <a:lnTo>
                  <a:pt x="90931" y="88011"/>
                </a:lnTo>
                <a:lnTo>
                  <a:pt x="86867" y="90677"/>
                </a:lnTo>
                <a:lnTo>
                  <a:pt x="82423" y="92075"/>
                </a:lnTo>
                <a:lnTo>
                  <a:pt x="77342" y="92075"/>
                </a:lnTo>
                <a:lnTo>
                  <a:pt x="73278" y="92075"/>
                </a:lnTo>
                <a:lnTo>
                  <a:pt x="69976" y="90550"/>
                </a:lnTo>
                <a:lnTo>
                  <a:pt x="67563" y="87629"/>
                </a:lnTo>
                <a:lnTo>
                  <a:pt x="65150" y="84836"/>
                </a:lnTo>
                <a:lnTo>
                  <a:pt x="64008" y="81152"/>
                </a:lnTo>
                <a:lnTo>
                  <a:pt x="64008" y="76707"/>
                </a:lnTo>
                <a:lnTo>
                  <a:pt x="64008" y="72643"/>
                </a:lnTo>
                <a:lnTo>
                  <a:pt x="65024" y="66675"/>
                </a:lnTo>
                <a:lnTo>
                  <a:pt x="67055" y="58927"/>
                </a:lnTo>
                <a:lnTo>
                  <a:pt x="71120" y="42799"/>
                </a:lnTo>
                <a:lnTo>
                  <a:pt x="72643" y="36956"/>
                </a:lnTo>
                <a:lnTo>
                  <a:pt x="73660" y="32638"/>
                </a:lnTo>
                <a:lnTo>
                  <a:pt x="74040" y="29844"/>
                </a:lnTo>
                <a:lnTo>
                  <a:pt x="74549" y="27050"/>
                </a:lnTo>
                <a:lnTo>
                  <a:pt x="74802" y="24764"/>
                </a:lnTo>
                <a:lnTo>
                  <a:pt x="74802" y="23113"/>
                </a:lnTo>
                <a:lnTo>
                  <a:pt x="74802" y="18795"/>
                </a:lnTo>
                <a:lnTo>
                  <a:pt x="74040" y="15748"/>
                </a:lnTo>
                <a:lnTo>
                  <a:pt x="72643" y="13842"/>
                </a:lnTo>
                <a:lnTo>
                  <a:pt x="71247" y="11937"/>
                </a:lnTo>
                <a:lnTo>
                  <a:pt x="68834" y="11049"/>
                </a:lnTo>
                <a:lnTo>
                  <a:pt x="65659" y="11049"/>
                </a:lnTo>
                <a:lnTo>
                  <a:pt x="63118" y="11049"/>
                </a:lnTo>
                <a:lnTo>
                  <a:pt x="60198" y="12064"/>
                </a:lnTo>
                <a:lnTo>
                  <a:pt x="57276" y="14096"/>
                </a:lnTo>
                <a:lnTo>
                  <a:pt x="54228" y="16128"/>
                </a:lnTo>
                <a:lnTo>
                  <a:pt x="39497" y="35687"/>
                </a:lnTo>
                <a:lnTo>
                  <a:pt x="37464" y="39624"/>
                </a:lnTo>
                <a:lnTo>
                  <a:pt x="35813" y="44450"/>
                </a:lnTo>
                <a:lnTo>
                  <a:pt x="34543" y="50291"/>
                </a:lnTo>
                <a:lnTo>
                  <a:pt x="25653" y="90550"/>
                </a:lnTo>
                <a:lnTo>
                  <a:pt x="9525" y="90550"/>
                </a:lnTo>
                <a:lnTo>
                  <a:pt x="23113" y="31495"/>
                </a:lnTo>
                <a:lnTo>
                  <a:pt x="24511" y="25653"/>
                </a:lnTo>
                <a:lnTo>
                  <a:pt x="25146" y="20954"/>
                </a:lnTo>
                <a:lnTo>
                  <a:pt x="25146" y="17779"/>
                </a:lnTo>
                <a:lnTo>
                  <a:pt x="25146" y="15239"/>
                </a:lnTo>
                <a:lnTo>
                  <a:pt x="24764" y="13462"/>
                </a:lnTo>
                <a:lnTo>
                  <a:pt x="24002" y="12445"/>
                </a:lnTo>
                <a:lnTo>
                  <a:pt x="23240" y="11302"/>
                </a:lnTo>
                <a:lnTo>
                  <a:pt x="21971" y="10667"/>
                </a:lnTo>
                <a:lnTo>
                  <a:pt x="20192" y="10667"/>
                </a:lnTo>
                <a:lnTo>
                  <a:pt x="18287" y="10667"/>
                </a:lnTo>
                <a:lnTo>
                  <a:pt x="16255" y="11556"/>
                </a:lnTo>
                <a:lnTo>
                  <a:pt x="14097" y="13080"/>
                </a:lnTo>
                <a:lnTo>
                  <a:pt x="11937" y="14604"/>
                </a:lnTo>
                <a:lnTo>
                  <a:pt x="9016" y="17525"/>
                </a:lnTo>
                <a:lnTo>
                  <a:pt x="5334" y="21716"/>
                </a:lnTo>
                <a:lnTo>
                  <a:pt x="0" y="16510"/>
                </a:lnTo>
                <a:lnTo>
                  <a:pt x="5714" y="10540"/>
                </a:lnTo>
                <a:lnTo>
                  <a:pt x="10413" y="6350"/>
                </a:lnTo>
                <a:lnTo>
                  <a:pt x="14224" y="3810"/>
                </a:lnTo>
                <a:lnTo>
                  <a:pt x="18034" y="1269"/>
                </a:lnTo>
                <a:lnTo>
                  <a:pt x="22225" y="0"/>
                </a:lnTo>
                <a:lnTo>
                  <a:pt x="2705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871971" y="793955"/>
            <a:ext cx="49460" cy="6939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889625" y="817244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542" y="0"/>
                </a:moveTo>
                <a:lnTo>
                  <a:pt x="10287" y="0"/>
                </a:lnTo>
                <a:lnTo>
                  <a:pt x="10667" y="4571"/>
                </a:lnTo>
                <a:lnTo>
                  <a:pt x="10887" y="8635"/>
                </a:lnTo>
                <a:lnTo>
                  <a:pt x="0" y="41528"/>
                </a:lnTo>
                <a:lnTo>
                  <a:pt x="4952" y="47243"/>
                </a:lnTo>
                <a:lnTo>
                  <a:pt x="10667" y="42925"/>
                </a:lnTo>
                <a:lnTo>
                  <a:pt x="15239" y="38988"/>
                </a:lnTo>
                <a:lnTo>
                  <a:pt x="18414" y="35432"/>
                </a:lnTo>
                <a:lnTo>
                  <a:pt x="21716" y="31876"/>
                </a:lnTo>
                <a:lnTo>
                  <a:pt x="24129" y="28320"/>
                </a:lnTo>
                <a:lnTo>
                  <a:pt x="25526" y="24764"/>
                </a:lnTo>
                <a:lnTo>
                  <a:pt x="27050" y="21081"/>
                </a:lnTo>
                <a:lnTo>
                  <a:pt x="27812" y="17144"/>
                </a:lnTo>
                <a:lnTo>
                  <a:pt x="27812" y="8635"/>
                </a:lnTo>
                <a:lnTo>
                  <a:pt x="27432" y="4317"/>
                </a:lnTo>
                <a:lnTo>
                  <a:pt x="265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889625" y="817244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287" y="0"/>
                </a:moveTo>
                <a:lnTo>
                  <a:pt x="26542" y="0"/>
                </a:lnTo>
                <a:lnTo>
                  <a:pt x="27432" y="4317"/>
                </a:lnTo>
                <a:lnTo>
                  <a:pt x="27812" y="8635"/>
                </a:lnTo>
                <a:lnTo>
                  <a:pt x="27812" y="12826"/>
                </a:lnTo>
                <a:lnTo>
                  <a:pt x="27812" y="17144"/>
                </a:lnTo>
                <a:lnTo>
                  <a:pt x="27050" y="21081"/>
                </a:lnTo>
                <a:lnTo>
                  <a:pt x="25526" y="24764"/>
                </a:lnTo>
                <a:lnTo>
                  <a:pt x="24129" y="28320"/>
                </a:lnTo>
                <a:lnTo>
                  <a:pt x="21716" y="31876"/>
                </a:lnTo>
                <a:lnTo>
                  <a:pt x="18414" y="35432"/>
                </a:lnTo>
                <a:lnTo>
                  <a:pt x="15239" y="38988"/>
                </a:lnTo>
                <a:lnTo>
                  <a:pt x="10667" y="42925"/>
                </a:lnTo>
                <a:lnTo>
                  <a:pt x="4952" y="47243"/>
                </a:lnTo>
                <a:lnTo>
                  <a:pt x="0" y="41528"/>
                </a:lnTo>
                <a:lnTo>
                  <a:pt x="3175" y="38607"/>
                </a:lnTo>
                <a:lnTo>
                  <a:pt x="5461" y="35940"/>
                </a:lnTo>
                <a:lnTo>
                  <a:pt x="6858" y="33527"/>
                </a:lnTo>
                <a:lnTo>
                  <a:pt x="8254" y="31114"/>
                </a:lnTo>
                <a:lnTo>
                  <a:pt x="9271" y="28447"/>
                </a:lnTo>
                <a:lnTo>
                  <a:pt x="9905" y="25400"/>
                </a:lnTo>
                <a:lnTo>
                  <a:pt x="10540" y="22351"/>
                </a:lnTo>
                <a:lnTo>
                  <a:pt x="10922" y="18541"/>
                </a:lnTo>
                <a:lnTo>
                  <a:pt x="10922" y="13969"/>
                </a:lnTo>
                <a:lnTo>
                  <a:pt x="10922" y="9270"/>
                </a:lnTo>
                <a:lnTo>
                  <a:pt x="10667" y="4571"/>
                </a:lnTo>
                <a:lnTo>
                  <a:pt x="102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942076" y="754380"/>
            <a:ext cx="313182" cy="3428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58966" y="777875"/>
            <a:ext cx="291465" cy="12700"/>
          </a:xfrm>
          <a:custGeom>
            <a:avLst/>
            <a:gdLst/>
            <a:ahLst/>
            <a:cxnLst/>
            <a:rect l="l" t="t" r="r" b="b"/>
            <a:pathLst>
              <a:path w="291464" h="12700">
                <a:moveTo>
                  <a:pt x="0" y="12192"/>
                </a:moveTo>
                <a:lnTo>
                  <a:pt x="291084" y="12192"/>
                </a:lnTo>
                <a:lnTo>
                  <a:pt x="291084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954395" y="773302"/>
            <a:ext cx="300355" cy="21590"/>
          </a:xfrm>
          <a:custGeom>
            <a:avLst/>
            <a:gdLst/>
            <a:ahLst/>
            <a:cxnLst/>
            <a:rect l="l" t="t" r="r" b="b"/>
            <a:pathLst>
              <a:path w="300354" h="21590">
                <a:moveTo>
                  <a:pt x="0" y="21336"/>
                </a:moveTo>
                <a:lnTo>
                  <a:pt x="300228" y="21336"/>
                </a:lnTo>
                <a:lnTo>
                  <a:pt x="300228" y="0"/>
                </a:lnTo>
                <a:lnTo>
                  <a:pt x="0" y="0"/>
                </a:lnTo>
                <a:lnTo>
                  <a:pt x="0" y="2133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047232" y="635472"/>
            <a:ext cx="102870" cy="9782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949696" y="842735"/>
            <a:ext cx="102870" cy="9782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048755" y="832103"/>
            <a:ext cx="99786" cy="10287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066409" y="854328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5">
                <a:moveTo>
                  <a:pt x="44576" y="45974"/>
                </a:moveTo>
                <a:lnTo>
                  <a:pt x="33527" y="45974"/>
                </a:lnTo>
                <a:lnTo>
                  <a:pt x="33527" y="81661"/>
                </a:lnTo>
                <a:lnTo>
                  <a:pt x="44576" y="81661"/>
                </a:lnTo>
                <a:lnTo>
                  <a:pt x="44576" y="45974"/>
                </a:lnTo>
                <a:close/>
              </a:path>
              <a:path w="78104" h="81915">
                <a:moveTo>
                  <a:pt x="78104" y="35687"/>
                </a:moveTo>
                <a:lnTo>
                  <a:pt x="0" y="35687"/>
                </a:lnTo>
                <a:lnTo>
                  <a:pt x="0" y="45974"/>
                </a:lnTo>
                <a:lnTo>
                  <a:pt x="78104" y="45974"/>
                </a:lnTo>
                <a:lnTo>
                  <a:pt x="78104" y="35687"/>
                </a:lnTo>
                <a:close/>
              </a:path>
              <a:path w="78104" h="81915">
                <a:moveTo>
                  <a:pt x="44576" y="0"/>
                </a:moveTo>
                <a:lnTo>
                  <a:pt x="33527" y="0"/>
                </a:lnTo>
                <a:lnTo>
                  <a:pt x="33527" y="35687"/>
                </a:lnTo>
                <a:lnTo>
                  <a:pt x="44576" y="35687"/>
                </a:lnTo>
                <a:lnTo>
                  <a:pt x="4457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066409" y="854328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5">
                <a:moveTo>
                  <a:pt x="33527" y="0"/>
                </a:moveTo>
                <a:lnTo>
                  <a:pt x="44576" y="0"/>
                </a:lnTo>
                <a:lnTo>
                  <a:pt x="44576" y="35687"/>
                </a:lnTo>
                <a:lnTo>
                  <a:pt x="78104" y="35687"/>
                </a:lnTo>
                <a:lnTo>
                  <a:pt x="78104" y="45974"/>
                </a:lnTo>
                <a:lnTo>
                  <a:pt x="44576" y="45974"/>
                </a:lnTo>
                <a:lnTo>
                  <a:pt x="44576" y="81661"/>
                </a:lnTo>
                <a:lnTo>
                  <a:pt x="33527" y="81661"/>
                </a:lnTo>
                <a:lnTo>
                  <a:pt x="33527" y="45974"/>
                </a:lnTo>
                <a:lnTo>
                  <a:pt x="0" y="45974"/>
                </a:lnTo>
                <a:lnTo>
                  <a:pt x="0" y="35687"/>
                </a:lnTo>
                <a:lnTo>
                  <a:pt x="33527" y="35687"/>
                </a:lnTo>
                <a:lnTo>
                  <a:pt x="3352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43244" y="842735"/>
            <a:ext cx="106044" cy="9782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269735" y="688848"/>
            <a:ext cx="150088" cy="1485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282816" y="707262"/>
            <a:ext cx="137287" cy="13614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464808" y="702589"/>
            <a:ext cx="136372" cy="14094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477253" y="719962"/>
            <a:ext cx="123825" cy="12877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35495" y="754380"/>
            <a:ext cx="313181" cy="3428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652386" y="777875"/>
            <a:ext cx="291465" cy="12700"/>
          </a:xfrm>
          <a:custGeom>
            <a:avLst/>
            <a:gdLst/>
            <a:ahLst/>
            <a:cxnLst/>
            <a:rect l="l" t="t" r="r" b="b"/>
            <a:pathLst>
              <a:path w="291465" h="12700">
                <a:moveTo>
                  <a:pt x="0" y="12192"/>
                </a:moveTo>
                <a:lnTo>
                  <a:pt x="291083" y="12192"/>
                </a:lnTo>
                <a:lnTo>
                  <a:pt x="291083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647815" y="773302"/>
            <a:ext cx="300355" cy="21590"/>
          </a:xfrm>
          <a:custGeom>
            <a:avLst/>
            <a:gdLst/>
            <a:ahLst/>
            <a:cxnLst/>
            <a:rect l="l" t="t" r="r" b="b"/>
            <a:pathLst>
              <a:path w="300354" h="21590">
                <a:moveTo>
                  <a:pt x="0" y="21336"/>
                </a:moveTo>
                <a:lnTo>
                  <a:pt x="300227" y="21336"/>
                </a:lnTo>
                <a:lnTo>
                  <a:pt x="300227" y="0"/>
                </a:lnTo>
                <a:lnTo>
                  <a:pt x="0" y="0"/>
                </a:lnTo>
                <a:lnTo>
                  <a:pt x="0" y="2133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737604" y="635472"/>
            <a:ext cx="106045" cy="9782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643116" y="842735"/>
            <a:ext cx="102870" cy="9782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743700" y="832103"/>
            <a:ext cx="99786" cy="10287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761353" y="854328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5">
                <a:moveTo>
                  <a:pt x="44576" y="45974"/>
                </a:moveTo>
                <a:lnTo>
                  <a:pt x="33527" y="45974"/>
                </a:lnTo>
                <a:lnTo>
                  <a:pt x="33527" y="81661"/>
                </a:lnTo>
                <a:lnTo>
                  <a:pt x="44576" y="81661"/>
                </a:lnTo>
                <a:lnTo>
                  <a:pt x="44576" y="45974"/>
                </a:lnTo>
                <a:close/>
              </a:path>
              <a:path w="78104" h="81915">
                <a:moveTo>
                  <a:pt x="78104" y="35687"/>
                </a:moveTo>
                <a:lnTo>
                  <a:pt x="0" y="35687"/>
                </a:lnTo>
                <a:lnTo>
                  <a:pt x="0" y="45974"/>
                </a:lnTo>
                <a:lnTo>
                  <a:pt x="78104" y="45974"/>
                </a:lnTo>
                <a:lnTo>
                  <a:pt x="78104" y="35687"/>
                </a:lnTo>
                <a:close/>
              </a:path>
              <a:path w="78104" h="81915">
                <a:moveTo>
                  <a:pt x="44576" y="0"/>
                </a:moveTo>
                <a:lnTo>
                  <a:pt x="33527" y="0"/>
                </a:lnTo>
                <a:lnTo>
                  <a:pt x="33527" y="35687"/>
                </a:lnTo>
                <a:lnTo>
                  <a:pt x="44576" y="35687"/>
                </a:lnTo>
                <a:lnTo>
                  <a:pt x="4457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761353" y="854328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5">
                <a:moveTo>
                  <a:pt x="33527" y="0"/>
                </a:moveTo>
                <a:lnTo>
                  <a:pt x="44576" y="0"/>
                </a:lnTo>
                <a:lnTo>
                  <a:pt x="44576" y="35687"/>
                </a:lnTo>
                <a:lnTo>
                  <a:pt x="78104" y="35687"/>
                </a:lnTo>
                <a:lnTo>
                  <a:pt x="78104" y="45974"/>
                </a:lnTo>
                <a:lnTo>
                  <a:pt x="44576" y="45974"/>
                </a:lnTo>
                <a:lnTo>
                  <a:pt x="44576" y="81661"/>
                </a:lnTo>
                <a:lnTo>
                  <a:pt x="33527" y="81661"/>
                </a:lnTo>
                <a:lnTo>
                  <a:pt x="33527" y="45974"/>
                </a:lnTo>
                <a:lnTo>
                  <a:pt x="0" y="45974"/>
                </a:lnTo>
                <a:lnTo>
                  <a:pt x="0" y="35687"/>
                </a:lnTo>
                <a:lnTo>
                  <a:pt x="33527" y="35687"/>
                </a:lnTo>
                <a:lnTo>
                  <a:pt x="3352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836664" y="842735"/>
            <a:ext cx="106044" cy="9782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958583" y="754380"/>
            <a:ext cx="564642" cy="3428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975475" y="777875"/>
            <a:ext cx="542925" cy="12700"/>
          </a:xfrm>
          <a:custGeom>
            <a:avLst/>
            <a:gdLst/>
            <a:ahLst/>
            <a:cxnLst/>
            <a:rect l="l" t="t" r="r" b="b"/>
            <a:pathLst>
              <a:path w="542925" h="12700">
                <a:moveTo>
                  <a:pt x="0" y="12192"/>
                </a:moveTo>
                <a:lnTo>
                  <a:pt x="542544" y="12192"/>
                </a:lnTo>
                <a:lnTo>
                  <a:pt x="542544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970903" y="773302"/>
            <a:ext cx="551815" cy="21590"/>
          </a:xfrm>
          <a:custGeom>
            <a:avLst/>
            <a:gdLst/>
            <a:ahLst/>
            <a:cxnLst/>
            <a:rect l="l" t="t" r="r" b="b"/>
            <a:pathLst>
              <a:path w="551815" h="21590">
                <a:moveTo>
                  <a:pt x="0" y="21336"/>
                </a:moveTo>
                <a:lnTo>
                  <a:pt x="551688" y="21336"/>
                </a:lnTo>
                <a:lnTo>
                  <a:pt x="551688" y="0"/>
                </a:lnTo>
                <a:lnTo>
                  <a:pt x="0" y="0"/>
                </a:lnTo>
                <a:lnTo>
                  <a:pt x="0" y="2133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960107" y="568451"/>
            <a:ext cx="110519" cy="14858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977253" y="591058"/>
            <a:ext cx="88265" cy="126364"/>
          </a:xfrm>
          <a:custGeom>
            <a:avLst/>
            <a:gdLst/>
            <a:ahLst/>
            <a:cxnLst/>
            <a:rect l="l" t="t" r="r" b="b"/>
            <a:pathLst>
              <a:path w="88265" h="126365">
                <a:moveTo>
                  <a:pt x="86232" y="0"/>
                </a:moveTo>
                <a:lnTo>
                  <a:pt x="2540" y="0"/>
                </a:lnTo>
                <a:lnTo>
                  <a:pt x="2540" y="3809"/>
                </a:lnTo>
                <a:lnTo>
                  <a:pt x="41910" y="64769"/>
                </a:lnTo>
                <a:lnTo>
                  <a:pt x="0" y="122174"/>
                </a:lnTo>
                <a:lnTo>
                  <a:pt x="0" y="125983"/>
                </a:lnTo>
                <a:lnTo>
                  <a:pt x="85851" y="125983"/>
                </a:lnTo>
                <a:lnTo>
                  <a:pt x="86649" y="113029"/>
                </a:lnTo>
                <a:lnTo>
                  <a:pt x="18033" y="113029"/>
                </a:lnTo>
                <a:lnTo>
                  <a:pt x="54991" y="62229"/>
                </a:lnTo>
                <a:lnTo>
                  <a:pt x="54991" y="57022"/>
                </a:lnTo>
                <a:lnTo>
                  <a:pt x="22098" y="6984"/>
                </a:lnTo>
                <a:lnTo>
                  <a:pt x="86232" y="6984"/>
                </a:lnTo>
                <a:lnTo>
                  <a:pt x="86232" y="0"/>
                </a:lnTo>
                <a:close/>
              </a:path>
              <a:path w="88265" h="126365">
                <a:moveTo>
                  <a:pt x="87883" y="92963"/>
                </a:moveTo>
                <a:lnTo>
                  <a:pt x="79882" y="92963"/>
                </a:lnTo>
                <a:lnTo>
                  <a:pt x="79248" y="96774"/>
                </a:lnTo>
                <a:lnTo>
                  <a:pt x="78486" y="99821"/>
                </a:lnTo>
                <a:lnTo>
                  <a:pt x="77724" y="102107"/>
                </a:lnTo>
                <a:lnTo>
                  <a:pt x="76962" y="104520"/>
                </a:lnTo>
                <a:lnTo>
                  <a:pt x="76200" y="106299"/>
                </a:lnTo>
                <a:lnTo>
                  <a:pt x="75311" y="107695"/>
                </a:lnTo>
                <a:lnTo>
                  <a:pt x="74549" y="108965"/>
                </a:lnTo>
                <a:lnTo>
                  <a:pt x="73660" y="109981"/>
                </a:lnTo>
                <a:lnTo>
                  <a:pt x="71627" y="111505"/>
                </a:lnTo>
                <a:lnTo>
                  <a:pt x="70357" y="112140"/>
                </a:lnTo>
                <a:lnTo>
                  <a:pt x="68961" y="112394"/>
                </a:lnTo>
                <a:lnTo>
                  <a:pt x="67564" y="112775"/>
                </a:lnTo>
                <a:lnTo>
                  <a:pt x="65404" y="113029"/>
                </a:lnTo>
                <a:lnTo>
                  <a:pt x="86649" y="113029"/>
                </a:lnTo>
                <a:lnTo>
                  <a:pt x="87883" y="92963"/>
                </a:lnTo>
                <a:close/>
              </a:path>
              <a:path w="88265" h="126365">
                <a:moveTo>
                  <a:pt x="86232" y="6984"/>
                </a:moveTo>
                <a:lnTo>
                  <a:pt x="62102" y="6984"/>
                </a:lnTo>
                <a:lnTo>
                  <a:pt x="64007" y="7238"/>
                </a:lnTo>
                <a:lnTo>
                  <a:pt x="65531" y="7619"/>
                </a:lnTo>
                <a:lnTo>
                  <a:pt x="78867" y="30099"/>
                </a:lnTo>
                <a:lnTo>
                  <a:pt x="86232" y="30099"/>
                </a:lnTo>
                <a:lnTo>
                  <a:pt x="86232" y="698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977253" y="591058"/>
            <a:ext cx="88265" cy="126364"/>
          </a:xfrm>
          <a:custGeom>
            <a:avLst/>
            <a:gdLst/>
            <a:ahLst/>
            <a:cxnLst/>
            <a:rect l="l" t="t" r="r" b="b"/>
            <a:pathLst>
              <a:path w="88265" h="126365">
                <a:moveTo>
                  <a:pt x="2540" y="0"/>
                </a:moveTo>
                <a:lnTo>
                  <a:pt x="86232" y="0"/>
                </a:lnTo>
                <a:lnTo>
                  <a:pt x="86232" y="30099"/>
                </a:lnTo>
                <a:lnTo>
                  <a:pt x="78867" y="30099"/>
                </a:lnTo>
                <a:lnTo>
                  <a:pt x="77850" y="25780"/>
                </a:lnTo>
                <a:lnTo>
                  <a:pt x="76707" y="22351"/>
                </a:lnTo>
                <a:lnTo>
                  <a:pt x="62102" y="6984"/>
                </a:lnTo>
                <a:lnTo>
                  <a:pt x="59817" y="6984"/>
                </a:lnTo>
                <a:lnTo>
                  <a:pt x="22098" y="6984"/>
                </a:lnTo>
                <a:lnTo>
                  <a:pt x="54991" y="57022"/>
                </a:lnTo>
                <a:lnTo>
                  <a:pt x="54991" y="62229"/>
                </a:lnTo>
                <a:lnTo>
                  <a:pt x="18033" y="113029"/>
                </a:lnTo>
                <a:lnTo>
                  <a:pt x="62611" y="113029"/>
                </a:lnTo>
                <a:lnTo>
                  <a:pt x="65404" y="113029"/>
                </a:lnTo>
                <a:lnTo>
                  <a:pt x="67564" y="112775"/>
                </a:lnTo>
                <a:lnTo>
                  <a:pt x="68961" y="112394"/>
                </a:lnTo>
                <a:lnTo>
                  <a:pt x="70357" y="112140"/>
                </a:lnTo>
                <a:lnTo>
                  <a:pt x="71627" y="111505"/>
                </a:lnTo>
                <a:lnTo>
                  <a:pt x="72644" y="110743"/>
                </a:lnTo>
                <a:lnTo>
                  <a:pt x="73660" y="109981"/>
                </a:lnTo>
                <a:lnTo>
                  <a:pt x="74549" y="108965"/>
                </a:lnTo>
                <a:lnTo>
                  <a:pt x="75311" y="107695"/>
                </a:lnTo>
                <a:lnTo>
                  <a:pt x="76200" y="106299"/>
                </a:lnTo>
                <a:lnTo>
                  <a:pt x="76962" y="104520"/>
                </a:lnTo>
                <a:lnTo>
                  <a:pt x="77724" y="102107"/>
                </a:lnTo>
                <a:lnTo>
                  <a:pt x="78486" y="99821"/>
                </a:lnTo>
                <a:lnTo>
                  <a:pt x="79248" y="96774"/>
                </a:lnTo>
                <a:lnTo>
                  <a:pt x="79882" y="92963"/>
                </a:lnTo>
                <a:lnTo>
                  <a:pt x="87883" y="92963"/>
                </a:lnTo>
                <a:lnTo>
                  <a:pt x="85851" y="125983"/>
                </a:lnTo>
                <a:lnTo>
                  <a:pt x="0" y="125983"/>
                </a:lnTo>
                <a:lnTo>
                  <a:pt x="0" y="122174"/>
                </a:lnTo>
                <a:lnTo>
                  <a:pt x="41910" y="64769"/>
                </a:lnTo>
                <a:lnTo>
                  <a:pt x="2540" y="3809"/>
                </a:lnTo>
                <a:lnTo>
                  <a:pt x="254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66788" y="630968"/>
            <a:ext cx="51117" cy="10436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78980" y="649223"/>
            <a:ext cx="119633" cy="9169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126731" y="685037"/>
            <a:ext cx="66675" cy="35560"/>
          </a:xfrm>
          <a:custGeom>
            <a:avLst/>
            <a:gdLst/>
            <a:ahLst/>
            <a:cxnLst/>
            <a:rect l="l" t="t" r="r" b="b"/>
            <a:pathLst>
              <a:path w="66675" h="35559">
                <a:moveTo>
                  <a:pt x="66421" y="25400"/>
                </a:moveTo>
                <a:lnTo>
                  <a:pt x="0" y="25400"/>
                </a:lnTo>
                <a:lnTo>
                  <a:pt x="0" y="35051"/>
                </a:lnTo>
                <a:lnTo>
                  <a:pt x="66421" y="35051"/>
                </a:lnTo>
                <a:lnTo>
                  <a:pt x="66421" y="25400"/>
                </a:lnTo>
                <a:close/>
              </a:path>
              <a:path w="66675" h="35559">
                <a:moveTo>
                  <a:pt x="66421" y="0"/>
                </a:moveTo>
                <a:lnTo>
                  <a:pt x="0" y="0"/>
                </a:lnTo>
                <a:lnTo>
                  <a:pt x="0" y="9651"/>
                </a:lnTo>
                <a:lnTo>
                  <a:pt x="66421" y="9651"/>
                </a:lnTo>
                <a:lnTo>
                  <a:pt x="6642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126731" y="710437"/>
            <a:ext cx="66675" cy="10160"/>
          </a:xfrm>
          <a:custGeom>
            <a:avLst/>
            <a:gdLst/>
            <a:ahLst/>
            <a:cxnLst/>
            <a:rect l="l" t="t" r="r" b="b"/>
            <a:pathLst>
              <a:path w="66675" h="10159">
                <a:moveTo>
                  <a:pt x="0" y="0"/>
                </a:moveTo>
                <a:lnTo>
                  <a:pt x="66421" y="0"/>
                </a:lnTo>
                <a:lnTo>
                  <a:pt x="66421" y="9651"/>
                </a:lnTo>
                <a:lnTo>
                  <a:pt x="0" y="965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126731" y="685037"/>
            <a:ext cx="66675" cy="10160"/>
          </a:xfrm>
          <a:custGeom>
            <a:avLst/>
            <a:gdLst/>
            <a:ahLst/>
            <a:cxnLst/>
            <a:rect l="l" t="t" r="r" b="b"/>
            <a:pathLst>
              <a:path w="66675" h="10159">
                <a:moveTo>
                  <a:pt x="0" y="0"/>
                </a:moveTo>
                <a:lnTo>
                  <a:pt x="66421" y="0"/>
                </a:lnTo>
                <a:lnTo>
                  <a:pt x="66421" y="9651"/>
                </a:lnTo>
                <a:lnTo>
                  <a:pt x="0" y="965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194804" y="643166"/>
            <a:ext cx="72341" cy="9063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212838" y="666623"/>
            <a:ext cx="49530" cy="68580"/>
          </a:xfrm>
          <a:custGeom>
            <a:avLst/>
            <a:gdLst/>
            <a:ahLst/>
            <a:cxnLst/>
            <a:rect l="l" t="t" r="r" b="b"/>
            <a:pathLst>
              <a:path w="49529" h="68579">
                <a:moveTo>
                  <a:pt x="31876" y="13207"/>
                </a:moveTo>
                <a:lnTo>
                  <a:pt x="18414" y="13207"/>
                </a:lnTo>
                <a:lnTo>
                  <a:pt x="19176" y="13588"/>
                </a:lnTo>
                <a:lnTo>
                  <a:pt x="19684" y="14097"/>
                </a:lnTo>
                <a:lnTo>
                  <a:pt x="20192" y="14731"/>
                </a:lnTo>
                <a:lnTo>
                  <a:pt x="20573" y="15748"/>
                </a:lnTo>
                <a:lnTo>
                  <a:pt x="20573" y="56387"/>
                </a:lnTo>
                <a:lnTo>
                  <a:pt x="3047" y="63373"/>
                </a:lnTo>
                <a:lnTo>
                  <a:pt x="3047" y="68579"/>
                </a:lnTo>
                <a:lnTo>
                  <a:pt x="49275" y="68579"/>
                </a:lnTo>
                <a:lnTo>
                  <a:pt x="49275" y="63373"/>
                </a:lnTo>
                <a:lnTo>
                  <a:pt x="44576" y="63246"/>
                </a:lnTo>
                <a:lnTo>
                  <a:pt x="41147" y="63118"/>
                </a:lnTo>
                <a:lnTo>
                  <a:pt x="38988" y="62737"/>
                </a:lnTo>
                <a:lnTo>
                  <a:pt x="36829" y="62484"/>
                </a:lnTo>
                <a:lnTo>
                  <a:pt x="35305" y="61975"/>
                </a:lnTo>
                <a:lnTo>
                  <a:pt x="31876" y="56387"/>
                </a:lnTo>
                <a:lnTo>
                  <a:pt x="31876" y="13207"/>
                </a:lnTo>
                <a:close/>
              </a:path>
              <a:path w="49529" h="68579">
                <a:moveTo>
                  <a:pt x="32257" y="0"/>
                </a:moveTo>
                <a:lnTo>
                  <a:pt x="28575" y="0"/>
                </a:lnTo>
                <a:lnTo>
                  <a:pt x="0" y="14731"/>
                </a:lnTo>
                <a:lnTo>
                  <a:pt x="3047" y="20447"/>
                </a:lnTo>
                <a:lnTo>
                  <a:pt x="6730" y="18034"/>
                </a:lnTo>
                <a:lnTo>
                  <a:pt x="9778" y="16255"/>
                </a:lnTo>
                <a:lnTo>
                  <a:pt x="12191" y="15112"/>
                </a:lnTo>
                <a:lnTo>
                  <a:pt x="14477" y="13842"/>
                </a:lnTo>
                <a:lnTo>
                  <a:pt x="16255" y="13207"/>
                </a:lnTo>
                <a:lnTo>
                  <a:pt x="31876" y="13207"/>
                </a:lnTo>
                <a:lnTo>
                  <a:pt x="31876" y="8636"/>
                </a:lnTo>
                <a:lnTo>
                  <a:pt x="3225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212838" y="666623"/>
            <a:ext cx="49530" cy="68580"/>
          </a:xfrm>
          <a:custGeom>
            <a:avLst/>
            <a:gdLst/>
            <a:ahLst/>
            <a:cxnLst/>
            <a:rect l="l" t="t" r="r" b="b"/>
            <a:pathLst>
              <a:path w="49529" h="68579">
                <a:moveTo>
                  <a:pt x="28575" y="0"/>
                </a:moveTo>
                <a:lnTo>
                  <a:pt x="32257" y="0"/>
                </a:lnTo>
                <a:lnTo>
                  <a:pt x="32130" y="762"/>
                </a:lnTo>
                <a:lnTo>
                  <a:pt x="32130" y="2666"/>
                </a:lnTo>
                <a:lnTo>
                  <a:pt x="32003" y="5714"/>
                </a:lnTo>
                <a:lnTo>
                  <a:pt x="31876" y="8636"/>
                </a:lnTo>
                <a:lnTo>
                  <a:pt x="31876" y="11684"/>
                </a:lnTo>
                <a:lnTo>
                  <a:pt x="31876" y="14731"/>
                </a:lnTo>
                <a:lnTo>
                  <a:pt x="31876" y="54101"/>
                </a:lnTo>
                <a:lnTo>
                  <a:pt x="31876" y="56387"/>
                </a:lnTo>
                <a:lnTo>
                  <a:pt x="32130" y="58038"/>
                </a:lnTo>
                <a:lnTo>
                  <a:pt x="32511" y="59054"/>
                </a:lnTo>
                <a:lnTo>
                  <a:pt x="32892" y="60071"/>
                </a:lnTo>
                <a:lnTo>
                  <a:pt x="33527" y="60832"/>
                </a:lnTo>
                <a:lnTo>
                  <a:pt x="34416" y="61467"/>
                </a:lnTo>
                <a:lnTo>
                  <a:pt x="35305" y="61975"/>
                </a:lnTo>
                <a:lnTo>
                  <a:pt x="36829" y="62484"/>
                </a:lnTo>
                <a:lnTo>
                  <a:pt x="38988" y="62737"/>
                </a:lnTo>
                <a:lnTo>
                  <a:pt x="41147" y="63118"/>
                </a:lnTo>
                <a:lnTo>
                  <a:pt x="44576" y="63246"/>
                </a:lnTo>
                <a:lnTo>
                  <a:pt x="49275" y="63373"/>
                </a:lnTo>
                <a:lnTo>
                  <a:pt x="49275" y="68579"/>
                </a:lnTo>
                <a:lnTo>
                  <a:pt x="3047" y="68579"/>
                </a:lnTo>
                <a:lnTo>
                  <a:pt x="3047" y="63373"/>
                </a:lnTo>
                <a:lnTo>
                  <a:pt x="7619" y="63246"/>
                </a:lnTo>
                <a:lnTo>
                  <a:pt x="10921" y="62991"/>
                </a:lnTo>
                <a:lnTo>
                  <a:pt x="12953" y="62737"/>
                </a:lnTo>
                <a:lnTo>
                  <a:pt x="15112" y="62484"/>
                </a:lnTo>
                <a:lnTo>
                  <a:pt x="16636" y="61975"/>
                </a:lnTo>
                <a:lnTo>
                  <a:pt x="17652" y="61467"/>
                </a:lnTo>
                <a:lnTo>
                  <a:pt x="18668" y="60832"/>
                </a:lnTo>
                <a:lnTo>
                  <a:pt x="19303" y="60071"/>
                </a:lnTo>
                <a:lnTo>
                  <a:pt x="19811" y="59054"/>
                </a:lnTo>
                <a:lnTo>
                  <a:pt x="20319" y="58038"/>
                </a:lnTo>
                <a:lnTo>
                  <a:pt x="20573" y="56387"/>
                </a:lnTo>
                <a:lnTo>
                  <a:pt x="20573" y="54101"/>
                </a:lnTo>
                <a:lnTo>
                  <a:pt x="20573" y="17017"/>
                </a:lnTo>
                <a:lnTo>
                  <a:pt x="20573" y="15748"/>
                </a:lnTo>
                <a:lnTo>
                  <a:pt x="20192" y="14731"/>
                </a:lnTo>
                <a:lnTo>
                  <a:pt x="19684" y="14097"/>
                </a:lnTo>
                <a:lnTo>
                  <a:pt x="19176" y="13588"/>
                </a:lnTo>
                <a:lnTo>
                  <a:pt x="18414" y="13207"/>
                </a:lnTo>
                <a:lnTo>
                  <a:pt x="17398" y="13207"/>
                </a:lnTo>
                <a:lnTo>
                  <a:pt x="16255" y="13207"/>
                </a:lnTo>
                <a:lnTo>
                  <a:pt x="14477" y="13842"/>
                </a:lnTo>
                <a:lnTo>
                  <a:pt x="12191" y="15112"/>
                </a:lnTo>
                <a:lnTo>
                  <a:pt x="9778" y="16255"/>
                </a:lnTo>
                <a:lnTo>
                  <a:pt x="6730" y="18034"/>
                </a:lnTo>
                <a:lnTo>
                  <a:pt x="3047" y="20447"/>
                </a:lnTo>
                <a:lnTo>
                  <a:pt x="0" y="14731"/>
                </a:lnTo>
                <a:lnTo>
                  <a:pt x="285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059168" y="551729"/>
            <a:ext cx="96808" cy="8149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076185" y="574294"/>
            <a:ext cx="74930" cy="60325"/>
          </a:xfrm>
          <a:custGeom>
            <a:avLst/>
            <a:gdLst/>
            <a:ahLst/>
            <a:cxnLst/>
            <a:rect l="l" t="t" r="r" b="b"/>
            <a:pathLst>
              <a:path w="74929" h="60325">
                <a:moveTo>
                  <a:pt x="63718" y="8127"/>
                </a:moveTo>
                <a:lnTo>
                  <a:pt x="50165" y="8127"/>
                </a:lnTo>
                <a:lnTo>
                  <a:pt x="52070" y="10286"/>
                </a:lnTo>
                <a:lnTo>
                  <a:pt x="52045" y="17398"/>
                </a:lnTo>
                <a:lnTo>
                  <a:pt x="51308" y="21208"/>
                </a:lnTo>
                <a:lnTo>
                  <a:pt x="47371" y="36321"/>
                </a:lnTo>
                <a:lnTo>
                  <a:pt x="45847" y="41275"/>
                </a:lnTo>
                <a:lnTo>
                  <a:pt x="45327" y="44703"/>
                </a:lnTo>
                <a:lnTo>
                  <a:pt x="45212" y="52069"/>
                </a:lnTo>
                <a:lnTo>
                  <a:pt x="46228" y="54736"/>
                </a:lnTo>
                <a:lnTo>
                  <a:pt x="48133" y="56768"/>
                </a:lnTo>
                <a:lnTo>
                  <a:pt x="50038" y="58927"/>
                </a:lnTo>
                <a:lnTo>
                  <a:pt x="52578" y="59943"/>
                </a:lnTo>
                <a:lnTo>
                  <a:pt x="58800" y="59943"/>
                </a:lnTo>
                <a:lnTo>
                  <a:pt x="61722" y="59054"/>
                </a:lnTo>
                <a:lnTo>
                  <a:pt x="67564" y="55498"/>
                </a:lnTo>
                <a:lnTo>
                  <a:pt x="70993" y="52577"/>
                </a:lnTo>
                <a:lnTo>
                  <a:pt x="71911" y="51688"/>
                </a:lnTo>
                <a:lnTo>
                  <a:pt x="58039" y="51688"/>
                </a:lnTo>
                <a:lnTo>
                  <a:pt x="56769" y="50418"/>
                </a:lnTo>
                <a:lnTo>
                  <a:pt x="56769" y="46989"/>
                </a:lnTo>
                <a:lnTo>
                  <a:pt x="57023" y="45084"/>
                </a:lnTo>
                <a:lnTo>
                  <a:pt x="57277" y="44068"/>
                </a:lnTo>
                <a:lnTo>
                  <a:pt x="57658" y="41909"/>
                </a:lnTo>
                <a:lnTo>
                  <a:pt x="58547" y="38607"/>
                </a:lnTo>
                <a:lnTo>
                  <a:pt x="62357" y="22732"/>
                </a:lnTo>
                <a:lnTo>
                  <a:pt x="63373" y="18160"/>
                </a:lnTo>
                <a:lnTo>
                  <a:pt x="63802" y="15366"/>
                </a:lnTo>
                <a:lnTo>
                  <a:pt x="63718" y="8127"/>
                </a:lnTo>
                <a:close/>
              </a:path>
              <a:path w="74929" h="60325">
                <a:moveTo>
                  <a:pt x="28829" y="8381"/>
                </a:moveTo>
                <a:lnTo>
                  <a:pt x="17018" y="8381"/>
                </a:lnTo>
                <a:lnTo>
                  <a:pt x="18161" y="9651"/>
                </a:lnTo>
                <a:lnTo>
                  <a:pt x="18118" y="14604"/>
                </a:lnTo>
                <a:lnTo>
                  <a:pt x="17653" y="17398"/>
                </a:lnTo>
                <a:lnTo>
                  <a:pt x="16764" y="21589"/>
                </a:lnTo>
                <a:lnTo>
                  <a:pt x="8000" y="58800"/>
                </a:lnTo>
                <a:lnTo>
                  <a:pt x="20193" y="58800"/>
                </a:lnTo>
                <a:lnTo>
                  <a:pt x="26035" y="30606"/>
                </a:lnTo>
                <a:lnTo>
                  <a:pt x="26543" y="27939"/>
                </a:lnTo>
                <a:lnTo>
                  <a:pt x="27432" y="25400"/>
                </a:lnTo>
                <a:lnTo>
                  <a:pt x="29718" y="20827"/>
                </a:lnTo>
                <a:lnTo>
                  <a:pt x="31369" y="18414"/>
                </a:lnTo>
                <a:lnTo>
                  <a:pt x="33528" y="16001"/>
                </a:lnTo>
                <a:lnTo>
                  <a:pt x="34704" y="14604"/>
                </a:lnTo>
                <a:lnTo>
                  <a:pt x="29210" y="14604"/>
                </a:lnTo>
                <a:lnTo>
                  <a:pt x="28448" y="14350"/>
                </a:lnTo>
                <a:lnTo>
                  <a:pt x="28716" y="13080"/>
                </a:lnTo>
                <a:lnTo>
                  <a:pt x="28829" y="8381"/>
                </a:lnTo>
                <a:close/>
              </a:path>
              <a:path w="74929" h="60325">
                <a:moveTo>
                  <a:pt x="70612" y="44703"/>
                </a:moveTo>
                <a:lnTo>
                  <a:pt x="68453" y="46989"/>
                </a:lnTo>
                <a:lnTo>
                  <a:pt x="66548" y="48767"/>
                </a:lnTo>
                <a:lnTo>
                  <a:pt x="65024" y="49910"/>
                </a:lnTo>
                <a:lnTo>
                  <a:pt x="63500" y="51180"/>
                </a:lnTo>
                <a:lnTo>
                  <a:pt x="61975" y="51688"/>
                </a:lnTo>
                <a:lnTo>
                  <a:pt x="71911" y="51688"/>
                </a:lnTo>
                <a:lnTo>
                  <a:pt x="74930" y="48767"/>
                </a:lnTo>
                <a:lnTo>
                  <a:pt x="70612" y="44703"/>
                </a:lnTo>
                <a:close/>
              </a:path>
              <a:path w="74929" h="60325">
                <a:moveTo>
                  <a:pt x="22352" y="0"/>
                </a:moveTo>
                <a:lnTo>
                  <a:pt x="16256" y="0"/>
                </a:lnTo>
                <a:lnTo>
                  <a:pt x="13208" y="1015"/>
                </a:lnTo>
                <a:lnTo>
                  <a:pt x="7366" y="4571"/>
                </a:lnTo>
                <a:lnTo>
                  <a:pt x="3937" y="7365"/>
                </a:lnTo>
                <a:lnTo>
                  <a:pt x="0" y="11302"/>
                </a:lnTo>
                <a:lnTo>
                  <a:pt x="4318" y="15366"/>
                </a:lnTo>
                <a:lnTo>
                  <a:pt x="6477" y="13080"/>
                </a:lnTo>
                <a:lnTo>
                  <a:pt x="8382" y="11302"/>
                </a:lnTo>
                <a:lnTo>
                  <a:pt x="11557" y="8889"/>
                </a:lnTo>
                <a:lnTo>
                  <a:pt x="13081" y="8381"/>
                </a:lnTo>
                <a:lnTo>
                  <a:pt x="28829" y="8381"/>
                </a:lnTo>
                <a:lnTo>
                  <a:pt x="28790" y="7365"/>
                </a:lnTo>
                <a:lnTo>
                  <a:pt x="28067" y="4952"/>
                </a:lnTo>
                <a:lnTo>
                  <a:pt x="26416" y="2920"/>
                </a:lnTo>
                <a:lnTo>
                  <a:pt x="24765" y="1015"/>
                </a:lnTo>
                <a:lnTo>
                  <a:pt x="22352" y="0"/>
                </a:lnTo>
                <a:close/>
              </a:path>
              <a:path w="74929" h="60325">
                <a:moveTo>
                  <a:pt x="55499" y="0"/>
                </a:moveTo>
                <a:lnTo>
                  <a:pt x="47244" y="0"/>
                </a:lnTo>
                <a:lnTo>
                  <a:pt x="43561" y="1269"/>
                </a:lnTo>
                <a:lnTo>
                  <a:pt x="39878" y="3682"/>
                </a:lnTo>
                <a:lnTo>
                  <a:pt x="36322" y="6095"/>
                </a:lnTo>
                <a:lnTo>
                  <a:pt x="32766" y="9778"/>
                </a:lnTo>
                <a:lnTo>
                  <a:pt x="29210" y="14604"/>
                </a:lnTo>
                <a:lnTo>
                  <a:pt x="34704" y="14604"/>
                </a:lnTo>
                <a:lnTo>
                  <a:pt x="35560" y="13588"/>
                </a:lnTo>
                <a:lnTo>
                  <a:pt x="37719" y="11683"/>
                </a:lnTo>
                <a:lnTo>
                  <a:pt x="39878" y="10286"/>
                </a:lnTo>
                <a:lnTo>
                  <a:pt x="41910" y="8889"/>
                </a:lnTo>
                <a:lnTo>
                  <a:pt x="44196" y="8127"/>
                </a:lnTo>
                <a:lnTo>
                  <a:pt x="63718" y="8127"/>
                </a:lnTo>
                <a:lnTo>
                  <a:pt x="62865" y="5460"/>
                </a:lnTo>
                <a:lnTo>
                  <a:pt x="60833" y="3301"/>
                </a:lnTo>
                <a:lnTo>
                  <a:pt x="58674" y="1142"/>
                </a:lnTo>
                <a:lnTo>
                  <a:pt x="554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076185" y="574294"/>
            <a:ext cx="74930" cy="60325"/>
          </a:xfrm>
          <a:custGeom>
            <a:avLst/>
            <a:gdLst/>
            <a:ahLst/>
            <a:cxnLst/>
            <a:rect l="l" t="t" r="r" b="b"/>
            <a:pathLst>
              <a:path w="74929" h="60325">
                <a:moveTo>
                  <a:pt x="19431" y="0"/>
                </a:moveTo>
                <a:lnTo>
                  <a:pt x="22352" y="0"/>
                </a:lnTo>
                <a:lnTo>
                  <a:pt x="24765" y="1015"/>
                </a:lnTo>
                <a:lnTo>
                  <a:pt x="26416" y="2920"/>
                </a:lnTo>
                <a:lnTo>
                  <a:pt x="28067" y="4952"/>
                </a:lnTo>
                <a:lnTo>
                  <a:pt x="28829" y="7492"/>
                </a:lnTo>
                <a:lnTo>
                  <a:pt x="28829" y="10667"/>
                </a:lnTo>
                <a:lnTo>
                  <a:pt x="28829" y="12064"/>
                </a:lnTo>
                <a:lnTo>
                  <a:pt x="28702" y="13207"/>
                </a:lnTo>
                <a:lnTo>
                  <a:pt x="28448" y="14350"/>
                </a:lnTo>
                <a:lnTo>
                  <a:pt x="29210" y="14604"/>
                </a:lnTo>
                <a:lnTo>
                  <a:pt x="47244" y="0"/>
                </a:lnTo>
                <a:lnTo>
                  <a:pt x="51181" y="0"/>
                </a:lnTo>
                <a:lnTo>
                  <a:pt x="55499" y="0"/>
                </a:lnTo>
                <a:lnTo>
                  <a:pt x="58674" y="1142"/>
                </a:lnTo>
                <a:lnTo>
                  <a:pt x="60833" y="3301"/>
                </a:lnTo>
                <a:lnTo>
                  <a:pt x="62865" y="5460"/>
                </a:lnTo>
                <a:lnTo>
                  <a:pt x="63881" y="8635"/>
                </a:lnTo>
                <a:lnTo>
                  <a:pt x="63881" y="12700"/>
                </a:lnTo>
                <a:lnTo>
                  <a:pt x="63881" y="14858"/>
                </a:lnTo>
                <a:lnTo>
                  <a:pt x="63373" y="18160"/>
                </a:lnTo>
                <a:lnTo>
                  <a:pt x="62357" y="22732"/>
                </a:lnTo>
                <a:lnTo>
                  <a:pt x="58547" y="38607"/>
                </a:lnTo>
                <a:lnTo>
                  <a:pt x="57658" y="41909"/>
                </a:lnTo>
                <a:lnTo>
                  <a:pt x="57277" y="44068"/>
                </a:lnTo>
                <a:lnTo>
                  <a:pt x="57023" y="45084"/>
                </a:lnTo>
                <a:lnTo>
                  <a:pt x="56896" y="46100"/>
                </a:lnTo>
                <a:lnTo>
                  <a:pt x="56769" y="46989"/>
                </a:lnTo>
                <a:lnTo>
                  <a:pt x="56769" y="47751"/>
                </a:lnTo>
                <a:lnTo>
                  <a:pt x="56769" y="50418"/>
                </a:lnTo>
                <a:lnTo>
                  <a:pt x="58039" y="51688"/>
                </a:lnTo>
                <a:lnTo>
                  <a:pt x="60452" y="51688"/>
                </a:lnTo>
                <a:lnTo>
                  <a:pt x="61975" y="51688"/>
                </a:lnTo>
                <a:lnTo>
                  <a:pt x="63500" y="51180"/>
                </a:lnTo>
                <a:lnTo>
                  <a:pt x="65024" y="49910"/>
                </a:lnTo>
                <a:lnTo>
                  <a:pt x="66548" y="48767"/>
                </a:lnTo>
                <a:lnTo>
                  <a:pt x="68453" y="46989"/>
                </a:lnTo>
                <a:lnTo>
                  <a:pt x="70612" y="44703"/>
                </a:lnTo>
                <a:lnTo>
                  <a:pt x="74930" y="48767"/>
                </a:lnTo>
                <a:lnTo>
                  <a:pt x="70993" y="52577"/>
                </a:lnTo>
                <a:lnTo>
                  <a:pt x="67564" y="55498"/>
                </a:lnTo>
                <a:lnTo>
                  <a:pt x="64643" y="57276"/>
                </a:lnTo>
                <a:lnTo>
                  <a:pt x="61722" y="59054"/>
                </a:lnTo>
                <a:lnTo>
                  <a:pt x="58800" y="59943"/>
                </a:lnTo>
                <a:lnTo>
                  <a:pt x="55625" y="59943"/>
                </a:lnTo>
                <a:lnTo>
                  <a:pt x="52578" y="59943"/>
                </a:lnTo>
                <a:lnTo>
                  <a:pt x="50038" y="58927"/>
                </a:lnTo>
                <a:lnTo>
                  <a:pt x="48133" y="56768"/>
                </a:lnTo>
                <a:lnTo>
                  <a:pt x="46228" y="54736"/>
                </a:lnTo>
                <a:lnTo>
                  <a:pt x="45212" y="52069"/>
                </a:lnTo>
                <a:lnTo>
                  <a:pt x="45212" y="48894"/>
                </a:lnTo>
                <a:lnTo>
                  <a:pt x="45212" y="45465"/>
                </a:lnTo>
                <a:lnTo>
                  <a:pt x="45847" y="41275"/>
                </a:lnTo>
                <a:lnTo>
                  <a:pt x="47371" y="36321"/>
                </a:lnTo>
                <a:lnTo>
                  <a:pt x="50038" y="26034"/>
                </a:lnTo>
                <a:lnTo>
                  <a:pt x="51308" y="21208"/>
                </a:lnTo>
                <a:lnTo>
                  <a:pt x="52070" y="17271"/>
                </a:lnTo>
                <a:lnTo>
                  <a:pt x="52070" y="14477"/>
                </a:lnTo>
                <a:lnTo>
                  <a:pt x="52070" y="10286"/>
                </a:lnTo>
                <a:lnTo>
                  <a:pt x="50165" y="8127"/>
                </a:lnTo>
                <a:lnTo>
                  <a:pt x="46482" y="8127"/>
                </a:lnTo>
                <a:lnTo>
                  <a:pt x="44196" y="8127"/>
                </a:lnTo>
                <a:lnTo>
                  <a:pt x="41910" y="8889"/>
                </a:lnTo>
                <a:lnTo>
                  <a:pt x="39878" y="10286"/>
                </a:lnTo>
                <a:lnTo>
                  <a:pt x="37719" y="11683"/>
                </a:lnTo>
                <a:lnTo>
                  <a:pt x="35560" y="13588"/>
                </a:lnTo>
                <a:lnTo>
                  <a:pt x="33528" y="16001"/>
                </a:lnTo>
                <a:lnTo>
                  <a:pt x="31369" y="18414"/>
                </a:lnTo>
                <a:lnTo>
                  <a:pt x="26035" y="30606"/>
                </a:lnTo>
                <a:lnTo>
                  <a:pt x="20193" y="58800"/>
                </a:lnTo>
                <a:lnTo>
                  <a:pt x="8000" y="58800"/>
                </a:lnTo>
                <a:lnTo>
                  <a:pt x="16764" y="21589"/>
                </a:lnTo>
                <a:lnTo>
                  <a:pt x="17653" y="17398"/>
                </a:lnTo>
                <a:lnTo>
                  <a:pt x="18161" y="14350"/>
                </a:lnTo>
                <a:lnTo>
                  <a:pt x="18161" y="12318"/>
                </a:lnTo>
                <a:lnTo>
                  <a:pt x="18161" y="9651"/>
                </a:lnTo>
                <a:lnTo>
                  <a:pt x="17018" y="8381"/>
                </a:lnTo>
                <a:lnTo>
                  <a:pt x="14605" y="8381"/>
                </a:lnTo>
                <a:lnTo>
                  <a:pt x="13081" y="8381"/>
                </a:lnTo>
                <a:lnTo>
                  <a:pt x="11557" y="8889"/>
                </a:lnTo>
                <a:lnTo>
                  <a:pt x="9906" y="10159"/>
                </a:lnTo>
                <a:lnTo>
                  <a:pt x="8382" y="11302"/>
                </a:lnTo>
                <a:lnTo>
                  <a:pt x="6477" y="13080"/>
                </a:lnTo>
                <a:lnTo>
                  <a:pt x="4318" y="15366"/>
                </a:lnTo>
                <a:lnTo>
                  <a:pt x="0" y="11302"/>
                </a:lnTo>
                <a:lnTo>
                  <a:pt x="3937" y="7365"/>
                </a:lnTo>
                <a:lnTo>
                  <a:pt x="7366" y="4571"/>
                </a:lnTo>
                <a:lnTo>
                  <a:pt x="10287" y="2793"/>
                </a:lnTo>
                <a:lnTo>
                  <a:pt x="13208" y="1015"/>
                </a:lnTo>
                <a:lnTo>
                  <a:pt x="16256" y="0"/>
                </a:lnTo>
                <a:lnTo>
                  <a:pt x="1943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293864" y="571527"/>
            <a:ext cx="95213" cy="12824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77683" y="618712"/>
            <a:ext cx="81490" cy="10594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395464" y="641604"/>
            <a:ext cx="59055" cy="84455"/>
          </a:xfrm>
          <a:custGeom>
            <a:avLst/>
            <a:gdLst/>
            <a:ahLst/>
            <a:cxnLst/>
            <a:rect l="l" t="t" r="r" b="b"/>
            <a:pathLst>
              <a:path w="59054" h="84454">
                <a:moveTo>
                  <a:pt x="38861" y="0"/>
                </a:moveTo>
                <a:lnTo>
                  <a:pt x="32003" y="0"/>
                </a:lnTo>
                <a:lnTo>
                  <a:pt x="25526" y="2667"/>
                </a:lnTo>
                <a:lnTo>
                  <a:pt x="2946" y="37367"/>
                </a:lnTo>
                <a:lnTo>
                  <a:pt x="0" y="67818"/>
                </a:lnTo>
                <a:lnTo>
                  <a:pt x="1650" y="73787"/>
                </a:lnTo>
                <a:lnTo>
                  <a:pt x="5056" y="78105"/>
                </a:lnTo>
                <a:lnTo>
                  <a:pt x="8254" y="82042"/>
                </a:lnTo>
                <a:lnTo>
                  <a:pt x="13207" y="84074"/>
                </a:lnTo>
                <a:lnTo>
                  <a:pt x="26796" y="84074"/>
                </a:lnTo>
                <a:lnTo>
                  <a:pt x="33400" y="81407"/>
                </a:lnTo>
                <a:lnTo>
                  <a:pt x="37017" y="78105"/>
                </a:lnTo>
                <a:lnTo>
                  <a:pt x="17144" y="78105"/>
                </a:lnTo>
                <a:lnTo>
                  <a:pt x="14858" y="77088"/>
                </a:lnTo>
                <a:lnTo>
                  <a:pt x="13461" y="75057"/>
                </a:lnTo>
                <a:lnTo>
                  <a:pt x="12064" y="73151"/>
                </a:lnTo>
                <a:lnTo>
                  <a:pt x="11302" y="69850"/>
                </a:lnTo>
                <a:lnTo>
                  <a:pt x="11302" y="59309"/>
                </a:lnTo>
                <a:lnTo>
                  <a:pt x="12064" y="52832"/>
                </a:lnTo>
                <a:lnTo>
                  <a:pt x="13588" y="45720"/>
                </a:lnTo>
                <a:lnTo>
                  <a:pt x="55697" y="45720"/>
                </a:lnTo>
                <a:lnTo>
                  <a:pt x="57213" y="39036"/>
                </a:lnTo>
                <a:lnTo>
                  <a:pt x="57340" y="38100"/>
                </a:lnTo>
                <a:lnTo>
                  <a:pt x="15239" y="38100"/>
                </a:lnTo>
                <a:lnTo>
                  <a:pt x="17412" y="30599"/>
                </a:lnTo>
                <a:lnTo>
                  <a:pt x="33654" y="6096"/>
                </a:lnTo>
                <a:lnTo>
                  <a:pt x="53617" y="6096"/>
                </a:lnTo>
                <a:lnTo>
                  <a:pt x="47456" y="1522"/>
                </a:lnTo>
                <a:lnTo>
                  <a:pt x="38861" y="0"/>
                </a:lnTo>
                <a:close/>
              </a:path>
              <a:path w="59054" h="84454">
                <a:moveTo>
                  <a:pt x="55697" y="45720"/>
                </a:moveTo>
                <a:lnTo>
                  <a:pt x="43306" y="45720"/>
                </a:lnTo>
                <a:lnTo>
                  <a:pt x="41261" y="53169"/>
                </a:lnTo>
                <a:lnTo>
                  <a:pt x="38882" y="59817"/>
                </a:lnTo>
                <a:lnTo>
                  <a:pt x="36359" y="65258"/>
                </a:lnTo>
                <a:lnTo>
                  <a:pt x="33527" y="69850"/>
                </a:lnTo>
                <a:lnTo>
                  <a:pt x="29590" y="75311"/>
                </a:lnTo>
                <a:lnTo>
                  <a:pt x="25145" y="78105"/>
                </a:lnTo>
                <a:lnTo>
                  <a:pt x="37017" y="78105"/>
                </a:lnTo>
                <a:lnTo>
                  <a:pt x="55546" y="46384"/>
                </a:lnTo>
                <a:lnTo>
                  <a:pt x="55697" y="45720"/>
                </a:lnTo>
                <a:close/>
              </a:path>
              <a:path w="59054" h="84454">
                <a:moveTo>
                  <a:pt x="53617" y="6096"/>
                </a:moveTo>
                <a:lnTo>
                  <a:pt x="41782" y="6096"/>
                </a:lnTo>
                <a:lnTo>
                  <a:pt x="43941" y="7112"/>
                </a:lnTo>
                <a:lnTo>
                  <a:pt x="45211" y="9144"/>
                </a:lnTo>
                <a:lnTo>
                  <a:pt x="46608" y="11303"/>
                </a:lnTo>
                <a:lnTo>
                  <a:pt x="47167" y="14097"/>
                </a:lnTo>
                <a:lnTo>
                  <a:pt x="47243" y="24511"/>
                </a:lnTo>
                <a:lnTo>
                  <a:pt x="46481" y="30987"/>
                </a:lnTo>
                <a:lnTo>
                  <a:pt x="45211" y="38100"/>
                </a:lnTo>
                <a:lnTo>
                  <a:pt x="57340" y="38100"/>
                </a:lnTo>
                <a:lnTo>
                  <a:pt x="58213" y="31664"/>
                </a:lnTo>
                <a:lnTo>
                  <a:pt x="58535" y="24511"/>
                </a:lnTo>
                <a:lnTo>
                  <a:pt x="58465" y="23558"/>
                </a:lnTo>
                <a:lnTo>
                  <a:pt x="57310" y="13662"/>
                </a:lnTo>
                <a:lnTo>
                  <a:pt x="53617" y="609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406767" y="687323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2285" y="0"/>
                </a:moveTo>
                <a:lnTo>
                  <a:pt x="761" y="7112"/>
                </a:lnTo>
                <a:lnTo>
                  <a:pt x="0" y="13588"/>
                </a:lnTo>
                <a:lnTo>
                  <a:pt x="0" y="19430"/>
                </a:lnTo>
                <a:lnTo>
                  <a:pt x="0" y="24129"/>
                </a:lnTo>
                <a:lnTo>
                  <a:pt x="761" y="27431"/>
                </a:lnTo>
                <a:lnTo>
                  <a:pt x="2158" y="29337"/>
                </a:lnTo>
                <a:lnTo>
                  <a:pt x="3555" y="31368"/>
                </a:lnTo>
                <a:lnTo>
                  <a:pt x="5841" y="32385"/>
                </a:lnTo>
                <a:lnTo>
                  <a:pt x="8889" y="32385"/>
                </a:lnTo>
                <a:lnTo>
                  <a:pt x="13842" y="32385"/>
                </a:lnTo>
                <a:lnTo>
                  <a:pt x="32003" y="0"/>
                </a:lnTo>
                <a:lnTo>
                  <a:pt x="228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410704" y="64770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23495" y="0"/>
                </a:moveTo>
                <a:lnTo>
                  <a:pt x="18415" y="0"/>
                </a:lnTo>
                <a:lnTo>
                  <a:pt x="13843" y="2666"/>
                </a:lnTo>
                <a:lnTo>
                  <a:pt x="0" y="32003"/>
                </a:lnTo>
                <a:lnTo>
                  <a:pt x="29972" y="32003"/>
                </a:lnTo>
                <a:lnTo>
                  <a:pt x="31242" y="24891"/>
                </a:lnTo>
                <a:lnTo>
                  <a:pt x="32003" y="18414"/>
                </a:lnTo>
                <a:lnTo>
                  <a:pt x="32003" y="12573"/>
                </a:lnTo>
                <a:lnTo>
                  <a:pt x="32003" y="8382"/>
                </a:lnTo>
                <a:lnTo>
                  <a:pt x="31369" y="5207"/>
                </a:lnTo>
                <a:lnTo>
                  <a:pt x="29972" y="3048"/>
                </a:lnTo>
                <a:lnTo>
                  <a:pt x="28701" y="1015"/>
                </a:lnTo>
                <a:lnTo>
                  <a:pt x="26543" y="0"/>
                </a:lnTo>
                <a:lnTo>
                  <a:pt x="234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395464" y="641604"/>
            <a:ext cx="59055" cy="84455"/>
          </a:xfrm>
          <a:custGeom>
            <a:avLst/>
            <a:gdLst/>
            <a:ahLst/>
            <a:cxnLst/>
            <a:rect l="l" t="t" r="r" b="b"/>
            <a:pathLst>
              <a:path w="59054" h="84454">
                <a:moveTo>
                  <a:pt x="38861" y="0"/>
                </a:moveTo>
                <a:lnTo>
                  <a:pt x="47456" y="1522"/>
                </a:lnTo>
                <a:lnTo>
                  <a:pt x="53609" y="6080"/>
                </a:lnTo>
                <a:lnTo>
                  <a:pt x="57310" y="13662"/>
                </a:lnTo>
                <a:lnTo>
                  <a:pt x="58546" y="24257"/>
                </a:lnTo>
                <a:lnTo>
                  <a:pt x="58213" y="31664"/>
                </a:lnTo>
                <a:lnTo>
                  <a:pt x="43408" y="71741"/>
                </a:lnTo>
                <a:lnTo>
                  <a:pt x="26796" y="84074"/>
                </a:lnTo>
                <a:lnTo>
                  <a:pt x="19684" y="84074"/>
                </a:lnTo>
                <a:lnTo>
                  <a:pt x="13207" y="84074"/>
                </a:lnTo>
                <a:lnTo>
                  <a:pt x="8254" y="82042"/>
                </a:lnTo>
                <a:lnTo>
                  <a:pt x="4952" y="77978"/>
                </a:lnTo>
                <a:lnTo>
                  <a:pt x="1650" y="73787"/>
                </a:lnTo>
                <a:lnTo>
                  <a:pt x="0" y="67818"/>
                </a:lnTo>
                <a:lnTo>
                  <a:pt x="0" y="59817"/>
                </a:lnTo>
                <a:lnTo>
                  <a:pt x="11429" y="17653"/>
                </a:lnTo>
                <a:lnTo>
                  <a:pt x="32003" y="0"/>
                </a:lnTo>
                <a:lnTo>
                  <a:pt x="3886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458456" y="658401"/>
            <a:ext cx="51117" cy="10436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475219" y="681227"/>
            <a:ext cx="29845" cy="82550"/>
          </a:xfrm>
          <a:custGeom>
            <a:avLst/>
            <a:gdLst/>
            <a:ahLst/>
            <a:cxnLst/>
            <a:rect l="l" t="t" r="r" b="b"/>
            <a:pathLst>
              <a:path w="29845" h="82550">
                <a:moveTo>
                  <a:pt x="21335" y="23113"/>
                </a:moveTo>
                <a:lnTo>
                  <a:pt x="16636" y="23113"/>
                </a:lnTo>
                <a:lnTo>
                  <a:pt x="888" y="23875"/>
                </a:lnTo>
                <a:lnTo>
                  <a:pt x="126" y="28194"/>
                </a:lnTo>
                <a:lnTo>
                  <a:pt x="2539" y="28321"/>
                </a:lnTo>
                <a:lnTo>
                  <a:pt x="4318" y="28701"/>
                </a:lnTo>
                <a:lnTo>
                  <a:pt x="5460" y="29210"/>
                </a:lnTo>
                <a:lnTo>
                  <a:pt x="6730" y="29718"/>
                </a:lnTo>
                <a:lnTo>
                  <a:pt x="7238" y="30734"/>
                </a:lnTo>
                <a:lnTo>
                  <a:pt x="7238" y="33909"/>
                </a:lnTo>
                <a:lnTo>
                  <a:pt x="6984" y="35051"/>
                </a:lnTo>
                <a:lnTo>
                  <a:pt x="6857" y="36068"/>
                </a:lnTo>
                <a:lnTo>
                  <a:pt x="6603" y="37719"/>
                </a:lnTo>
                <a:lnTo>
                  <a:pt x="6096" y="39877"/>
                </a:lnTo>
                <a:lnTo>
                  <a:pt x="1777" y="58927"/>
                </a:lnTo>
                <a:lnTo>
                  <a:pt x="634" y="64262"/>
                </a:lnTo>
                <a:lnTo>
                  <a:pt x="38" y="68199"/>
                </a:lnTo>
                <a:lnTo>
                  <a:pt x="0" y="74675"/>
                </a:lnTo>
                <a:lnTo>
                  <a:pt x="1015" y="77343"/>
                </a:lnTo>
                <a:lnTo>
                  <a:pt x="2921" y="79375"/>
                </a:lnTo>
                <a:lnTo>
                  <a:pt x="4825" y="81534"/>
                </a:lnTo>
                <a:lnTo>
                  <a:pt x="7365" y="82550"/>
                </a:lnTo>
                <a:lnTo>
                  <a:pt x="13588" y="82550"/>
                </a:lnTo>
                <a:lnTo>
                  <a:pt x="16636" y="81661"/>
                </a:lnTo>
                <a:lnTo>
                  <a:pt x="19430" y="79883"/>
                </a:lnTo>
                <a:lnTo>
                  <a:pt x="22351" y="78105"/>
                </a:lnTo>
                <a:lnTo>
                  <a:pt x="25780" y="75184"/>
                </a:lnTo>
                <a:lnTo>
                  <a:pt x="26699" y="74295"/>
                </a:lnTo>
                <a:lnTo>
                  <a:pt x="12826" y="74295"/>
                </a:lnTo>
                <a:lnTo>
                  <a:pt x="11556" y="73025"/>
                </a:lnTo>
                <a:lnTo>
                  <a:pt x="11683" y="68199"/>
                </a:lnTo>
                <a:lnTo>
                  <a:pt x="11937" y="66929"/>
                </a:lnTo>
                <a:lnTo>
                  <a:pt x="12064" y="65659"/>
                </a:lnTo>
                <a:lnTo>
                  <a:pt x="12446" y="63754"/>
                </a:lnTo>
                <a:lnTo>
                  <a:pt x="13080" y="61213"/>
                </a:lnTo>
                <a:lnTo>
                  <a:pt x="21335" y="23113"/>
                </a:lnTo>
                <a:close/>
              </a:path>
              <a:path w="29845" h="82550">
                <a:moveTo>
                  <a:pt x="25526" y="67310"/>
                </a:moveTo>
                <a:lnTo>
                  <a:pt x="23368" y="69596"/>
                </a:lnTo>
                <a:lnTo>
                  <a:pt x="21462" y="71374"/>
                </a:lnTo>
                <a:lnTo>
                  <a:pt x="19811" y="72517"/>
                </a:lnTo>
                <a:lnTo>
                  <a:pt x="18287" y="73787"/>
                </a:lnTo>
                <a:lnTo>
                  <a:pt x="16763" y="74295"/>
                </a:lnTo>
                <a:lnTo>
                  <a:pt x="26699" y="74295"/>
                </a:lnTo>
                <a:lnTo>
                  <a:pt x="29718" y="71374"/>
                </a:lnTo>
                <a:lnTo>
                  <a:pt x="25526" y="67310"/>
                </a:lnTo>
                <a:close/>
              </a:path>
              <a:path w="29845" h="82550">
                <a:moveTo>
                  <a:pt x="26543" y="0"/>
                </a:moveTo>
                <a:lnTo>
                  <a:pt x="14350" y="0"/>
                </a:lnTo>
                <a:lnTo>
                  <a:pt x="11556" y="12700"/>
                </a:lnTo>
                <a:lnTo>
                  <a:pt x="23749" y="12700"/>
                </a:lnTo>
                <a:lnTo>
                  <a:pt x="265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475219" y="704341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90">
                <a:moveTo>
                  <a:pt x="16636" y="0"/>
                </a:moveTo>
                <a:lnTo>
                  <a:pt x="21335" y="0"/>
                </a:lnTo>
                <a:lnTo>
                  <a:pt x="13080" y="38100"/>
                </a:lnTo>
                <a:lnTo>
                  <a:pt x="12446" y="40640"/>
                </a:lnTo>
                <a:lnTo>
                  <a:pt x="12064" y="42545"/>
                </a:lnTo>
                <a:lnTo>
                  <a:pt x="11937" y="43815"/>
                </a:lnTo>
                <a:lnTo>
                  <a:pt x="11683" y="45085"/>
                </a:lnTo>
                <a:lnTo>
                  <a:pt x="11556" y="46228"/>
                </a:lnTo>
                <a:lnTo>
                  <a:pt x="11556" y="47244"/>
                </a:lnTo>
                <a:lnTo>
                  <a:pt x="11556" y="49911"/>
                </a:lnTo>
                <a:lnTo>
                  <a:pt x="12826" y="51181"/>
                </a:lnTo>
                <a:lnTo>
                  <a:pt x="15239" y="51181"/>
                </a:lnTo>
                <a:lnTo>
                  <a:pt x="16763" y="51181"/>
                </a:lnTo>
                <a:lnTo>
                  <a:pt x="18287" y="50673"/>
                </a:lnTo>
                <a:lnTo>
                  <a:pt x="19811" y="49403"/>
                </a:lnTo>
                <a:lnTo>
                  <a:pt x="21462" y="48260"/>
                </a:lnTo>
                <a:lnTo>
                  <a:pt x="23368" y="46482"/>
                </a:lnTo>
                <a:lnTo>
                  <a:pt x="25526" y="44196"/>
                </a:lnTo>
                <a:lnTo>
                  <a:pt x="29718" y="48260"/>
                </a:lnTo>
                <a:lnTo>
                  <a:pt x="25780" y="52070"/>
                </a:lnTo>
                <a:lnTo>
                  <a:pt x="22351" y="54991"/>
                </a:lnTo>
                <a:lnTo>
                  <a:pt x="19430" y="56769"/>
                </a:lnTo>
                <a:lnTo>
                  <a:pt x="16636" y="58547"/>
                </a:lnTo>
                <a:lnTo>
                  <a:pt x="13588" y="59436"/>
                </a:lnTo>
                <a:lnTo>
                  <a:pt x="10413" y="59436"/>
                </a:lnTo>
                <a:lnTo>
                  <a:pt x="7365" y="59436"/>
                </a:lnTo>
                <a:lnTo>
                  <a:pt x="4825" y="58420"/>
                </a:lnTo>
                <a:lnTo>
                  <a:pt x="2921" y="56261"/>
                </a:lnTo>
                <a:lnTo>
                  <a:pt x="1015" y="54229"/>
                </a:lnTo>
                <a:lnTo>
                  <a:pt x="0" y="51562"/>
                </a:lnTo>
                <a:lnTo>
                  <a:pt x="0" y="48387"/>
                </a:lnTo>
                <a:lnTo>
                  <a:pt x="0" y="45338"/>
                </a:lnTo>
                <a:lnTo>
                  <a:pt x="634" y="41148"/>
                </a:lnTo>
                <a:lnTo>
                  <a:pt x="1777" y="35813"/>
                </a:lnTo>
                <a:lnTo>
                  <a:pt x="6096" y="16763"/>
                </a:lnTo>
                <a:lnTo>
                  <a:pt x="6603" y="14605"/>
                </a:lnTo>
                <a:lnTo>
                  <a:pt x="6857" y="12954"/>
                </a:lnTo>
                <a:lnTo>
                  <a:pt x="6984" y="11937"/>
                </a:lnTo>
                <a:lnTo>
                  <a:pt x="7238" y="10795"/>
                </a:lnTo>
                <a:lnTo>
                  <a:pt x="7238" y="9779"/>
                </a:lnTo>
                <a:lnTo>
                  <a:pt x="7238" y="8890"/>
                </a:lnTo>
                <a:lnTo>
                  <a:pt x="7238" y="7620"/>
                </a:lnTo>
                <a:lnTo>
                  <a:pt x="6730" y="6604"/>
                </a:lnTo>
                <a:lnTo>
                  <a:pt x="5460" y="6096"/>
                </a:lnTo>
                <a:lnTo>
                  <a:pt x="4318" y="5587"/>
                </a:lnTo>
                <a:lnTo>
                  <a:pt x="2539" y="5207"/>
                </a:lnTo>
                <a:lnTo>
                  <a:pt x="126" y="5080"/>
                </a:lnTo>
                <a:lnTo>
                  <a:pt x="888" y="762"/>
                </a:lnTo>
                <a:lnTo>
                  <a:pt x="1663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486777" y="681227"/>
            <a:ext cx="15240" cy="12700"/>
          </a:xfrm>
          <a:custGeom>
            <a:avLst/>
            <a:gdLst/>
            <a:ahLst/>
            <a:cxnLst/>
            <a:rect l="l" t="t" r="r" b="b"/>
            <a:pathLst>
              <a:path w="15240" h="12700">
                <a:moveTo>
                  <a:pt x="2794" y="0"/>
                </a:moveTo>
                <a:lnTo>
                  <a:pt x="14986" y="0"/>
                </a:lnTo>
                <a:lnTo>
                  <a:pt x="12192" y="12700"/>
                </a:lnTo>
                <a:lnTo>
                  <a:pt x="0" y="12700"/>
                </a:lnTo>
                <a:lnTo>
                  <a:pt x="279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185659" y="842735"/>
            <a:ext cx="106045" cy="9782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814571" y="1147572"/>
            <a:ext cx="121158" cy="12115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823715" y="1161669"/>
            <a:ext cx="111379" cy="11125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029455" y="1124711"/>
            <a:ext cx="113507" cy="13944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039870" y="1137666"/>
            <a:ext cx="102616" cy="13081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160520" y="1120139"/>
            <a:ext cx="32861" cy="18059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174616" y="1137945"/>
            <a:ext cx="13970" cy="162560"/>
          </a:xfrm>
          <a:custGeom>
            <a:avLst/>
            <a:gdLst/>
            <a:ahLst/>
            <a:cxnLst/>
            <a:rect l="l" t="t" r="r" b="b"/>
            <a:pathLst>
              <a:path w="13970" h="162559">
                <a:moveTo>
                  <a:pt x="0" y="162026"/>
                </a:moveTo>
                <a:lnTo>
                  <a:pt x="13408" y="162026"/>
                </a:lnTo>
                <a:lnTo>
                  <a:pt x="13408" y="0"/>
                </a:lnTo>
                <a:lnTo>
                  <a:pt x="0" y="0"/>
                </a:lnTo>
                <a:lnTo>
                  <a:pt x="0" y="16202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170045" y="1133373"/>
            <a:ext cx="22860" cy="171450"/>
          </a:xfrm>
          <a:custGeom>
            <a:avLst/>
            <a:gdLst/>
            <a:ahLst/>
            <a:cxnLst/>
            <a:rect l="l" t="t" r="r" b="b"/>
            <a:pathLst>
              <a:path w="22860" h="171450">
                <a:moveTo>
                  <a:pt x="0" y="171170"/>
                </a:moveTo>
                <a:lnTo>
                  <a:pt x="22552" y="171170"/>
                </a:lnTo>
                <a:lnTo>
                  <a:pt x="22552" y="0"/>
                </a:lnTo>
                <a:lnTo>
                  <a:pt x="0" y="0"/>
                </a:lnTo>
                <a:lnTo>
                  <a:pt x="0" y="1711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204715" y="1159797"/>
            <a:ext cx="113507" cy="10436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218559" y="1177797"/>
            <a:ext cx="95250" cy="86360"/>
          </a:xfrm>
          <a:custGeom>
            <a:avLst/>
            <a:gdLst/>
            <a:ahLst/>
            <a:cxnLst/>
            <a:rect l="l" t="t" r="r" b="b"/>
            <a:pathLst>
              <a:path w="95250" h="86359">
                <a:moveTo>
                  <a:pt x="52577" y="0"/>
                </a:moveTo>
                <a:lnTo>
                  <a:pt x="37337" y="0"/>
                </a:lnTo>
                <a:lnTo>
                  <a:pt x="29463" y="2666"/>
                </a:lnTo>
                <a:lnTo>
                  <a:pt x="3375" y="37042"/>
                </a:lnTo>
                <a:lnTo>
                  <a:pt x="0" y="59562"/>
                </a:lnTo>
                <a:lnTo>
                  <a:pt x="0" y="64262"/>
                </a:lnTo>
                <a:lnTo>
                  <a:pt x="8636" y="82423"/>
                </a:lnTo>
                <a:lnTo>
                  <a:pt x="11429" y="84836"/>
                </a:lnTo>
                <a:lnTo>
                  <a:pt x="14986" y="86105"/>
                </a:lnTo>
                <a:lnTo>
                  <a:pt x="25400" y="86105"/>
                </a:lnTo>
                <a:lnTo>
                  <a:pt x="31114" y="84074"/>
                </a:lnTo>
                <a:lnTo>
                  <a:pt x="36449" y="80137"/>
                </a:lnTo>
                <a:lnTo>
                  <a:pt x="40592" y="76707"/>
                </a:lnTo>
                <a:lnTo>
                  <a:pt x="41577" y="75691"/>
                </a:lnTo>
                <a:lnTo>
                  <a:pt x="22478" y="75691"/>
                </a:lnTo>
                <a:lnTo>
                  <a:pt x="19812" y="74294"/>
                </a:lnTo>
                <a:lnTo>
                  <a:pt x="18033" y="71500"/>
                </a:lnTo>
                <a:lnTo>
                  <a:pt x="16382" y="68579"/>
                </a:lnTo>
                <a:lnTo>
                  <a:pt x="15493" y="64262"/>
                </a:lnTo>
                <a:lnTo>
                  <a:pt x="15500" y="49873"/>
                </a:lnTo>
                <a:lnTo>
                  <a:pt x="30606" y="14097"/>
                </a:lnTo>
                <a:lnTo>
                  <a:pt x="35178" y="9271"/>
                </a:lnTo>
                <a:lnTo>
                  <a:pt x="40131" y="6985"/>
                </a:lnTo>
                <a:lnTo>
                  <a:pt x="62146" y="6985"/>
                </a:lnTo>
                <a:lnTo>
                  <a:pt x="57657" y="2031"/>
                </a:lnTo>
                <a:lnTo>
                  <a:pt x="52577" y="0"/>
                </a:lnTo>
                <a:close/>
              </a:path>
              <a:path w="95250" h="86359">
                <a:moveTo>
                  <a:pt x="66293" y="60960"/>
                </a:moveTo>
                <a:lnTo>
                  <a:pt x="54228" y="60960"/>
                </a:lnTo>
                <a:lnTo>
                  <a:pt x="53720" y="66675"/>
                </a:lnTo>
                <a:lnTo>
                  <a:pt x="53720" y="80390"/>
                </a:lnTo>
                <a:lnTo>
                  <a:pt x="57657" y="86105"/>
                </a:lnTo>
                <a:lnTo>
                  <a:pt x="69214" y="86105"/>
                </a:lnTo>
                <a:lnTo>
                  <a:pt x="72898" y="85089"/>
                </a:lnTo>
                <a:lnTo>
                  <a:pt x="76453" y="83185"/>
                </a:lnTo>
                <a:lnTo>
                  <a:pt x="80137" y="81152"/>
                </a:lnTo>
                <a:lnTo>
                  <a:pt x="84327" y="77597"/>
                </a:lnTo>
                <a:lnTo>
                  <a:pt x="85740" y="76073"/>
                </a:lnTo>
                <a:lnTo>
                  <a:pt x="69976" y="76073"/>
                </a:lnTo>
                <a:lnTo>
                  <a:pt x="68452" y="75184"/>
                </a:lnTo>
                <a:lnTo>
                  <a:pt x="66675" y="71881"/>
                </a:lnTo>
                <a:lnTo>
                  <a:pt x="66293" y="69214"/>
                </a:lnTo>
                <a:lnTo>
                  <a:pt x="66293" y="60960"/>
                </a:lnTo>
                <a:close/>
              </a:path>
              <a:path w="95250" h="86359">
                <a:moveTo>
                  <a:pt x="84200" y="67690"/>
                </a:moveTo>
                <a:lnTo>
                  <a:pt x="81787" y="70485"/>
                </a:lnTo>
                <a:lnTo>
                  <a:pt x="79501" y="72643"/>
                </a:lnTo>
                <a:lnTo>
                  <a:pt x="75437" y="75437"/>
                </a:lnTo>
                <a:lnTo>
                  <a:pt x="73532" y="76073"/>
                </a:lnTo>
                <a:lnTo>
                  <a:pt x="85740" y="76073"/>
                </a:lnTo>
                <a:lnTo>
                  <a:pt x="89153" y="72389"/>
                </a:lnTo>
                <a:lnTo>
                  <a:pt x="84200" y="67690"/>
                </a:lnTo>
                <a:close/>
              </a:path>
              <a:path w="95250" h="86359">
                <a:moveTo>
                  <a:pt x="62146" y="6985"/>
                </a:moveTo>
                <a:lnTo>
                  <a:pt x="49656" y="6985"/>
                </a:lnTo>
                <a:lnTo>
                  <a:pt x="52704" y="8509"/>
                </a:lnTo>
                <a:lnTo>
                  <a:pt x="56514" y="14859"/>
                </a:lnTo>
                <a:lnTo>
                  <a:pt x="57530" y="19812"/>
                </a:lnTo>
                <a:lnTo>
                  <a:pt x="57485" y="31595"/>
                </a:lnTo>
                <a:lnTo>
                  <a:pt x="57023" y="36449"/>
                </a:lnTo>
                <a:lnTo>
                  <a:pt x="36067" y="72771"/>
                </a:lnTo>
                <a:lnTo>
                  <a:pt x="30861" y="75691"/>
                </a:lnTo>
                <a:lnTo>
                  <a:pt x="41577" y="75691"/>
                </a:lnTo>
                <a:lnTo>
                  <a:pt x="44771" y="72389"/>
                </a:lnTo>
                <a:lnTo>
                  <a:pt x="49039" y="67171"/>
                </a:lnTo>
                <a:lnTo>
                  <a:pt x="53466" y="60960"/>
                </a:lnTo>
                <a:lnTo>
                  <a:pt x="66293" y="60960"/>
                </a:lnTo>
                <a:lnTo>
                  <a:pt x="80881" y="24002"/>
                </a:lnTo>
                <a:lnTo>
                  <a:pt x="67563" y="24002"/>
                </a:lnTo>
                <a:lnTo>
                  <a:pt x="67055" y="16128"/>
                </a:lnTo>
                <a:lnTo>
                  <a:pt x="65024" y="10160"/>
                </a:lnTo>
                <a:lnTo>
                  <a:pt x="62146" y="6985"/>
                </a:lnTo>
                <a:close/>
              </a:path>
              <a:path w="95250" h="86359">
                <a:moveTo>
                  <a:pt x="94741" y="1397"/>
                </a:moveTo>
                <a:lnTo>
                  <a:pt x="79755" y="1397"/>
                </a:lnTo>
                <a:lnTo>
                  <a:pt x="68325" y="23875"/>
                </a:lnTo>
                <a:lnTo>
                  <a:pt x="67563" y="24002"/>
                </a:lnTo>
                <a:lnTo>
                  <a:pt x="80881" y="24002"/>
                </a:lnTo>
                <a:lnTo>
                  <a:pt x="88259" y="13600"/>
                </a:lnTo>
                <a:lnTo>
                  <a:pt x="93852" y="5841"/>
                </a:lnTo>
                <a:lnTo>
                  <a:pt x="94741" y="139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234053" y="1184783"/>
            <a:ext cx="42545" cy="69215"/>
          </a:xfrm>
          <a:custGeom>
            <a:avLst/>
            <a:gdLst/>
            <a:ahLst/>
            <a:cxnLst/>
            <a:rect l="l" t="t" r="r" b="b"/>
            <a:pathLst>
              <a:path w="42545" h="69215">
                <a:moveTo>
                  <a:pt x="29972" y="0"/>
                </a:moveTo>
                <a:lnTo>
                  <a:pt x="24637" y="0"/>
                </a:lnTo>
                <a:lnTo>
                  <a:pt x="19685" y="2286"/>
                </a:lnTo>
                <a:lnTo>
                  <a:pt x="15112" y="7112"/>
                </a:lnTo>
                <a:lnTo>
                  <a:pt x="10541" y="11811"/>
                </a:lnTo>
                <a:lnTo>
                  <a:pt x="6858" y="18287"/>
                </a:lnTo>
                <a:lnTo>
                  <a:pt x="4063" y="26415"/>
                </a:lnTo>
                <a:lnTo>
                  <a:pt x="1397" y="34543"/>
                </a:lnTo>
                <a:lnTo>
                  <a:pt x="0" y="42925"/>
                </a:lnTo>
                <a:lnTo>
                  <a:pt x="0" y="51434"/>
                </a:lnTo>
                <a:lnTo>
                  <a:pt x="0" y="57276"/>
                </a:lnTo>
                <a:lnTo>
                  <a:pt x="888" y="61594"/>
                </a:lnTo>
                <a:lnTo>
                  <a:pt x="2539" y="64515"/>
                </a:lnTo>
                <a:lnTo>
                  <a:pt x="4318" y="67309"/>
                </a:lnTo>
                <a:lnTo>
                  <a:pt x="6985" y="68706"/>
                </a:lnTo>
                <a:lnTo>
                  <a:pt x="10413" y="68706"/>
                </a:lnTo>
                <a:lnTo>
                  <a:pt x="15367" y="68706"/>
                </a:lnTo>
                <a:lnTo>
                  <a:pt x="40512" y="35432"/>
                </a:lnTo>
                <a:lnTo>
                  <a:pt x="42037" y="24129"/>
                </a:lnTo>
                <a:lnTo>
                  <a:pt x="42037" y="19430"/>
                </a:lnTo>
                <a:lnTo>
                  <a:pt x="42037" y="12826"/>
                </a:lnTo>
                <a:lnTo>
                  <a:pt x="41021" y="7874"/>
                </a:lnTo>
                <a:lnTo>
                  <a:pt x="39116" y="4699"/>
                </a:lnTo>
                <a:lnTo>
                  <a:pt x="37211" y="1524"/>
                </a:lnTo>
                <a:lnTo>
                  <a:pt x="34162" y="0"/>
                </a:lnTo>
                <a:lnTo>
                  <a:pt x="2997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218559" y="1177797"/>
            <a:ext cx="95250" cy="86360"/>
          </a:xfrm>
          <a:custGeom>
            <a:avLst/>
            <a:gdLst/>
            <a:ahLst/>
            <a:cxnLst/>
            <a:rect l="l" t="t" r="r" b="b"/>
            <a:pathLst>
              <a:path w="95250" h="86359">
                <a:moveTo>
                  <a:pt x="46100" y="0"/>
                </a:moveTo>
                <a:lnTo>
                  <a:pt x="52577" y="0"/>
                </a:lnTo>
                <a:lnTo>
                  <a:pt x="57657" y="2031"/>
                </a:lnTo>
                <a:lnTo>
                  <a:pt x="61340" y="6096"/>
                </a:lnTo>
                <a:lnTo>
                  <a:pt x="65024" y="10160"/>
                </a:lnTo>
                <a:lnTo>
                  <a:pt x="67055" y="16128"/>
                </a:lnTo>
                <a:lnTo>
                  <a:pt x="67563" y="24002"/>
                </a:lnTo>
                <a:lnTo>
                  <a:pt x="68325" y="23875"/>
                </a:lnTo>
                <a:lnTo>
                  <a:pt x="79755" y="1397"/>
                </a:lnTo>
                <a:lnTo>
                  <a:pt x="94741" y="1397"/>
                </a:lnTo>
                <a:lnTo>
                  <a:pt x="93852" y="5841"/>
                </a:lnTo>
                <a:lnTo>
                  <a:pt x="88259" y="13600"/>
                </a:lnTo>
                <a:lnTo>
                  <a:pt x="82153" y="22193"/>
                </a:lnTo>
                <a:lnTo>
                  <a:pt x="75547" y="31595"/>
                </a:lnTo>
                <a:lnTo>
                  <a:pt x="68452" y="41782"/>
                </a:lnTo>
                <a:lnTo>
                  <a:pt x="67055" y="52959"/>
                </a:lnTo>
                <a:lnTo>
                  <a:pt x="66293" y="60705"/>
                </a:lnTo>
                <a:lnTo>
                  <a:pt x="66293" y="65404"/>
                </a:lnTo>
                <a:lnTo>
                  <a:pt x="66293" y="69214"/>
                </a:lnTo>
                <a:lnTo>
                  <a:pt x="66675" y="71881"/>
                </a:lnTo>
                <a:lnTo>
                  <a:pt x="67563" y="73532"/>
                </a:lnTo>
                <a:lnTo>
                  <a:pt x="68452" y="75184"/>
                </a:lnTo>
                <a:lnTo>
                  <a:pt x="69976" y="76073"/>
                </a:lnTo>
                <a:lnTo>
                  <a:pt x="72008" y="76073"/>
                </a:lnTo>
                <a:lnTo>
                  <a:pt x="73532" y="76073"/>
                </a:lnTo>
                <a:lnTo>
                  <a:pt x="75437" y="75437"/>
                </a:lnTo>
                <a:lnTo>
                  <a:pt x="77469" y="74040"/>
                </a:lnTo>
                <a:lnTo>
                  <a:pt x="79501" y="72643"/>
                </a:lnTo>
                <a:lnTo>
                  <a:pt x="81787" y="70485"/>
                </a:lnTo>
                <a:lnTo>
                  <a:pt x="84200" y="67690"/>
                </a:lnTo>
                <a:lnTo>
                  <a:pt x="89153" y="72389"/>
                </a:lnTo>
                <a:lnTo>
                  <a:pt x="69214" y="86105"/>
                </a:lnTo>
                <a:lnTo>
                  <a:pt x="65404" y="86105"/>
                </a:lnTo>
                <a:lnTo>
                  <a:pt x="57657" y="86105"/>
                </a:lnTo>
                <a:lnTo>
                  <a:pt x="53720" y="80390"/>
                </a:lnTo>
                <a:lnTo>
                  <a:pt x="53720" y="69214"/>
                </a:lnTo>
                <a:lnTo>
                  <a:pt x="53720" y="66675"/>
                </a:lnTo>
                <a:lnTo>
                  <a:pt x="53975" y="63880"/>
                </a:lnTo>
                <a:lnTo>
                  <a:pt x="54228" y="60960"/>
                </a:lnTo>
                <a:lnTo>
                  <a:pt x="53466" y="60960"/>
                </a:lnTo>
                <a:lnTo>
                  <a:pt x="49039" y="67171"/>
                </a:lnTo>
                <a:lnTo>
                  <a:pt x="44719" y="72453"/>
                </a:lnTo>
                <a:lnTo>
                  <a:pt x="40518" y="76783"/>
                </a:lnTo>
                <a:lnTo>
                  <a:pt x="36449" y="80137"/>
                </a:lnTo>
                <a:lnTo>
                  <a:pt x="31114" y="84074"/>
                </a:lnTo>
                <a:lnTo>
                  <a:pt x="25400" y="86105"/>
                </a:lnTo>
                <a:lnTo>
                  <a:pt x="19303" y="86105"/>
                </a:lnTo>
                <a:lnTo>
                  <a:pt x="14986" y="86105"/>
                </a:lnTo>
                <a:lnTo>
                  <a:pt x="11429" y="84836"/>
                </a:lnTo>
                <a:lnTo>
                  <a:pt x="8636" y="82423"/>
                </a:lnTo>
                <a:lnTo>
                  <a:pt x="5714" y="80010"/>
                </a:lnTo>
                <a:lnTo>
                  <a:pt x="3555" y="76707"/>
                </a:lnTo>
                <a:lnTo>
                  <a:pt x="2158" y="72771"/>
                </a:lnTo>
                <a:lnTo>
                  <a:pt x="762" y="68706"/>
                </a:lnTo>
                <a:lnTo>
                  <a:pt x="0" y="64262"/>
                </a:lnTo>
                <a:lnTo>
                  <a:pt x="0" y="59562"/>
                </a:lnTo>
                <a:lnTo>
                  <a:pt x="13033" y="17510"/>
                </a:lnTo>
                <a:lnTo>
                  <a:pt x="37337" y="0"/>
                </a:lnTo>
                <a:lnTo>
                  <a:pt x="461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308347" y="1223826"/>
            <a:ext cx="44881" cy="6319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322826" y="1242313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24764" y="0"/>
                </a:moveTo>
                <a:lnTo>
                  <a:pt x="9525" y="0"/>
                </a:lnTo>
                <a:lnTo>
                  <a:pt x="9906" y="4318"/>
                </a:lnTo>
                <a:lnTo>
                  <a:pt x="10122" y="8000"/>
                </a:lnTo>
                <a:lnTo>
                  <a:pt x="10160" y="17272"/>
                </a:lnTo>
                <a:lnTo>
                  <a:pt x="9906" y="20827"/>
                </a:lnTo>
                <a:lnTo>
                  <a:pt x="9271" y="23749"/>
                </a:lnTo>
                <a:lnTo>
                  <a:pt x="8762" y="26543"/>
                </a:lnTo>
                <a:lnTo>
                  <a:pt x="0" y="38862"/>
                </a:lnTo>
                <a:lnTo>
                  <a:pt x="4699" y="44196"/>
                </a:lnTo>
                <a:lnTo>
                  <a:pt x="10033" y="40132"/>
                </a:lnTo>
                <a:lnTo>
                  <a:pt x="14224" y="36575"/>
                </a:lnTo>
                <a:lnTo>
                  <a:pt x="17272" y="33147"/>
                </a:lnTo>
                <a:lnTo>
                  <a:pt x="20320" y="29845"/>
                </a:lnTo>
                <a:lnTo>
                  <a:pt x="22478" y="26543"/>
                </a:lnTo>
                <a:lnTo>
                  <a:pt x="23875" y="23113"/>
                </a:lnTo>
                <a:lnTo>
                  <a:pt x="25273" y="19812"/>
                </a:lnTo>
                <a:lnTo>
                  <a:pt x="26035" y="16001"/>
                </a:lnTo>
                <a:lnTo>
                  <a:pt x="26035" y="8000"/>
                </a:lnTo>
                <a:lnTo>
                  <a:pt x="25653" y="4063"/>
                </a:lnTo>
                <a:lnTo>
                  <a:pt x="247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322826" y="1242313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9525" y="0"/>
                </a:moveTo>
                <a:lnTo>
                  <a:pt x="24764" y="0"/>
                </a:lnTo>
                <a:lnTo>
                  <a:pt x="25653" y="4063"/>
                </a:lnTo>
                <a:lnTo>
                  <a:pt x="26035" y="8000"/>
                </a:lnTo>
                <a:lnTo>
                  <a:pt x="26035" y="11937"/>
                </a:lnTo>
                <a:lnTo>
                  <a:pt x="26035" y="16001"/>
                </a:lnTo>
                <a:lnTo>
                  <a:pt x="25273" y="19812"/>
                </a:lnTo>
                <a:lnTo>
                  <a:pt x="23875" y="23113"/>
                </a:lnTo>
                <a:lnTo>
                  <a:pt x="22478" y="26543"/>
                </a:lnTo>
                <a:lnTo>
                  <a:pt x="20320" y="29845"/>
                </a:lnTo>
                <a:lnTo>
                  <a:pt x="17272" y="33147"/>
                </a:lnTo>
                <a:lnTo>
                  <a:pt x="14224" y="36575"/>
                </a:lnTo>
                <a:lnTo>
                  <a:pt x="10033" y="40132"/>
                </a:lnTo>
                <a:lnTo>
                  <a:pt x="4699" y="44196"/>
                </a:lnTo>
                <a:lnTo>
                  <a:pt x="0" y="38862"/>
                </a:lnTo>
                <a:lnTo>
                  <a:pt x="2921" y="36068"/>
                </a:lnTo>
                <a:lnTo>
                  <a:pt x="5079" y="33527"/>
                </a:lnTo>
                <a:lnTo>
                  <a:pt x="6476" y="31369"/>
                </a:lnTo>
                <a:lnTo>
                  <a:pt x="7747" y="29083"/>
                </a:lnTo>
                <a:lnTo>
                  <a:pt x="8762" y="26543"/>
                </a:lnTo>
                <a:lnTo>
                  <a:pt x="9271" y="23749"/>
                </a:lnTo>
                <a:lnTo>
                  <a:pt x="9906" y="20827"/>
                </a:lnTo>
                <a:lnTo>
                  <a:pt x="10160" y="17272"/>
                </a:lnTo>
                <a:lnTo>
                  <a:pt x="10160" y="13081"/>
                </a:lnTo>
                <a:lnTo>
                  <a:pt x="10160" y="8636"/>
                </a:lnTo>
                <a:lnTo>
                  <a:pt x="9906" y="4318"/>
                </a:lnTo>
                <a:lnTo>
                  <a:pt x="95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378452" y="1126210"/>
            <a:ext cx="139446" cy="137947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392676" y="1143635"/>
            <a:ext cx="120014" cy="119380"/>
          </a:xfrm>
          <a:custGeom>
            <a:avLst/>
            <a:gdLst/>
            <a:ahLst/>
            <a:cxnLst/>
            <a:rect l="l" t="t" r="r" b="b"/>
            <a:pathLst>
              <a:path w="120014" h="119380">
                <a:moveTo>
                  <a:pt x="57658" y="0"/>
                </a:moveTo>
                <a:lnTo>
                  <a:pt x="22860" y="0"/>
                </a:lnTo>
                <a:lnTo>
                  <a:pt x="21971" y="4317"/>
                </a:lnTo>
                <a:lnTo>
                  <a:pt x="24891" y="4444"/>
                </a:lnTo>
                <a:lnTo>
                  <a:pt x="27050" y="5079"/>
                </a:lnTo>
                <a:lnTo>
                  <a:pt x="28448" y="6095"/>
                </a:lnTo>
                <a:lnTo>
                  <a:pt x="29718" y="7238"/>
                </a:lnTo>
                <a:lnTo>
                  <a:pt x="30479" y="9143"/>
                </a:lnTo>
                <a:lnTo>
                  <a:pt x="30432" y="13842"/>
                </a:lnTo>
                <a:lnTo>
                  <a:pt x="29845" y="18287"/>
                </a:lnTo>
                <a:lnTo>
                  <a:pt x="29083" y="23494"/>
                </a:lnTo>
                <a:lnTo>
                  <a:pt x="28575" y="25907"/>
                </a:lnTo>
                <a:lnTo>
                  <a:pt x="13715" y="92837"/>
                </a:lnTo>
                <a:lnTo>
                  <a:pt x="12412" y="98805"/>
                </a:lnTo>
                <a:lnTo>
                  <a:pt x="1015" y="114553"/>
                </a:lnTo>
                <a:lnTo>
                  <a:pt x="0" y="118872"/>
                </a:lnTo>
                <a:lnTo>
                  <a:pt x="34925" y="118872"/>
                </a:lnTo>
                <a:lnTo>
                  <a:pt x="35813" y="114553"/>
                </a:lnTo>
                <a:lnTo>
                  <a:pt x="32512" y="114300"/>
                </a:lnTo>
                <a:lnTo>
                  <a:pt x="30225" y="113537"/>
                </a:lnTo>
                <a:lnTo>
                  <a:pt x="29083" y="112522"/>
                </a:lnTo>
                <a:lnTo>
                  <a:pt x="27939" y="111378"/>
                </a:lnTo>
                <a:lnTo>
                  <a:pt x="27350" y="109727"/>
                </a:lnTo>
                <a:lnTo>
                  <a:pt x="27448" y="102488"/>
                </a:lnTo>
                <a:lnTo>
                  <a:pt x="27686" y="100711"/>
                </a:lnTo>
                <a:lnTo>
                  <a:pt x="28087" y="98678"/>
                </a:lnTo>
                <a:lnTo>
                  <a:pt x="28448" y="96392"/>
                </a:lnTo>
                <a:lnTo>
                  <a:pt x="36322" y="60578"/>
                </a:lnTo>
                <a:lnTo>
                  <a:pt x="98670" y="60578"/>
                </a:lnTo>
                <a:lnTo>
                  <a:pt x="100430" y="52577"/>
                </a:lnTo>
                <a:lnTo>
                  <a:pt x="38100" y="52577"/>
                </a:lnTo>
                <a:lnTo>
                  <a:pt x="44069" y="25907"/>
                </a:lnTo>
                <a:lnTo>
                  <a:pt x="45212" y="20319"/>
                </a:lnTo>
                <a:lnTo>
                  <a:pt x="46227" y="16382"/>
                </a:lnTo>
                <a:lnTo>
                  <a:pt x="47237" y="13462"/>
                </a:lnTo>
                <a:lnTo>
                  <a:pt x="47878" y="11429"/>
                </a:lnTo>
                <a:lnTo>
                  <a:pt x="48640" y="9651"/>
                </a:lnTo>
                <a:lnTo>
                  <a:pt x="49402" y="8509"/>
                </a:lnTo>
                <a:lnTo>
                  <a:pt x="50164" y="7238"/>
                </a:lnTo>
                <a:lnTo>
                  <a:pt x="56769" y="4317"/>
                </a:lnTo>
                <a:lnTo>
                  <a:pt x="57658" y="0"/>
                </a:lnTo>
                <a:close/>
              </a:path>
              <a:path w="120014" h="119380">
                <a:moveTo>
                  <a:pt x="98670" y="60578"/>
                </a:moveTo>
                <a:lnTo>
                  <a:pt x="83058" y="60578"/>
                </a:lnTo>
                <a:lnTo>
                  <a:pt x="74646" y="98805"/>
                </a:lnTo>
                <a:lnTo>
                  <a:pt x="73747" y="102615"/>
                </a:lnTo>
                <a:lnTo>
                  <a:pt x="68199" y="112902"/>
                </a:lnTo>
                <a:lnTo>
                  <a:pt x="67183" y="113664"/>
                </a:lnTo>
                <a:lnTo>
                  <a:pt x="65532" y="114173"/>
                </a:lnTo>
                <a:lnTo>
                  <a:pt x="63246" y="114553"/>
                </a:lnTo>
                <a:lnTo>
                  <a:pt x="62357" y="118872"/>
                </a:lnTo>
                <a:lnTo>
                  <a:pt x="97154" y="118872"/>
                </a:lnTo>
                <a:lnTo>
                  <a:pt x="98044" y="114553"/>
                </a:lnTo>
                <a:lnTo>
                  <a:pt x="94996" y="114300"/>
                </a:lnTo>
                <a:lnTo>
                  <a:pt x="92837" y="113664"/>
                </a:lnTo>
                <a:lnTo>
                  <a:pt x="90170" y="111505"/>
                </a:lnTo>
                <a:lnTo>
                  <a:pt x="89535" y="109727"/>
                </a:lnTo>
                <a:lnTo>
                  <a:pt x="89662" y="103631"/>
                </a:lnTo>
                <a:lnTo>
                  <a:pt x="90170" y="99694"/>
                </a:lnTo>
                <a:lnTo>
                  <a:pt x="90677" y="96900"/>
                </a:lnTo>
                <a:lnTo>
                  <a:pt x="98670" y="60578"/>
                </a:lnTo>
                <a:close/>
              </a:path>
              <a:path w="120014" h="119380">
                <a:moveTo>
                  <a:pt x="119887" y="0"/>
                </a:moveTo>
                <a:lnTo>
                  <a:pt x="85089" y="0"/>
                </a:lnTo>
                <a:lnTo>
                  <a:pt x="84200" y="4317"/>
                </a:lnTo>
                <a:lnTo>
                  <a:pt x="87122" y="4444"/>
                </a:lnTo>
                <a:lnTo>
                  <a:pt x="89281" y="5079"/>
                </a:lnTo>
                <a:lnTo>
                  <a:pt x="90677" y="6095"/>
                </a:lnTo>
                <a:lnTo>
                  <a:pt x="91948" y="7238"/>
                </a:lnTo>
                <a:lnTo>
                  <a:pt x="92710" y="9143"/>
                </a:lnTo>
                <a:lnTo>
                  <a:pt x="92662" y="13842"/>
                </a:lnTo>
                <a:lnTo>
                  <a:pt x="92075" y="18287"/>
                </a:lnTo>
                <a:lnTo>
                  <a:pt x="91312" y="23494"/>
                </a:lnTo>
                <a:lnTo>
                  <a:pt x="90804" y="25907"/>
                </a:lnTo>
                <a:lnTo>
                  <a:pt x="84836" y="52577"/>
                </a:lnTo>
                <a:lnTo>
                  <a:pt x="100430" y="52577"/>
                </a:lnTo>
                <a:lnTo>
                  <a:pt x="106299" y="25907"/>
                </a:lnTo>
                <a:lnTo>
                  <a:pt x="107441" y="20319"/>
                </a:lnTo>
                <a:lnTo>
                  <a:pt x="108458" y="16382"/>
                </a:lnTo>
                <a:lnTo>
                  <a:pt x="109467" y="13462"/>
                </a:lnTo>
                <a:lnTo>
                  <a:pt x="110109" y="11429"/>
                </a:lnTo>
                <a:lnTo>
                  <a:pt x="110871" y="9651"/>
                </a:lnTo>
                <a:lnTo>
                  <a:pt x="111633" y="8509"/>
                </a:lnTo>
                <a:lnTo>
                  <a:pt x="112395" y="7238"/>
                </a:lnTo>
                <a:lnTo>
                  <a:pt x="113284" y="6476"/>
                </a:lnTo>
                <a:lnTo>
                  <a:pt x="114300" y="5841"/>
                </a:lnTo>
                <a:lnTo>
                  <a:pt x="115188" y="5206"/>
                </a:lnTo>
                <a:lnTo>
                  <a:pt x="116839" y="4699"/>
                </a:lnTo>
                <a:lnTo>
                  <a:pt x="118999" y="4317"/>
                </a:lnTo>
                <a:lnTo>
                  <a:pt x="1198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392676" y="1143635"/>
            <a:ext cx="120014" cy="119380"/>
          </a:xfrm>
          <a:custGeom>
            <a:avLst/>
            <a:gdLst/>
            <a:ahLst/>
            <a:cxnLst/>
            <a:rect l="l" t="t" r="r" b="b"/>
            <a:pathLst>
              <a:path w="120014" h="119380">
                <a:moveTo>
                  <a:pt x="22860" y="0"/>
                </a:moveTo>
                <a:lnTo>
                  <a:pt x="57658" y="0"/>
                </a:lnTo>
                <a:lnTo>
                  <a:pt x="56769" y="4317"/>
                </a:lnTo>
                <a:lnTo>
                  <a:pt x="54483" y="4699"/>
                </a:lnTo>
                <a:lnTo>
                  <a:pt x="52959" y="5206"/>
                </a:lnTo>
                <a:lnTo>
                  <a:pt x="51943" y="5841"/>
                </a:lnTo>
                <a:lnTo>
                  <a:pt x="51053" y="6476"/>
                </a:lnTo>
                <a:lnTo>
                  <a:pt x="50164" y="7238"/>
                </a:lnTo>
                <a:lnTo>
                  <a:pt x="49402" y="8509"/>
                </a:lnTo>
                <a:lnTo>
                  <a:pt x="48640" y="9651"/>
                </a:lnTo>
                <a:lnTo>
                  <a:pt x="47878" y="11429"/>
                </a:lnTo>
                <a:lnTo>
                  <a:pt x="47116" y="13842"/>
                </a:lnTo>
                <a:lnTo>
                  <a:pt x="46227" y="16382"/>
                </a:lnTo>
                <a:lnTo>
                  <a:pt x="45212" y="20319"/>
                </a:lnTo>
                <a:lnTo>
                  <a:pt x="44069" y="25907"/>
                </a:lnTo>
                <a:lnTo>
                  <a:pt x="38100" y="52577"/>
                </a:lnTo>
                <a:lnTo>
                  <a:pt x="84836" y="52577"/>
                </a:lnTo>
                <a:lnTo>
                  <a:pt x="90804" y="25907"/>
                </a:lnTo>
                <a:lnTo>
                  <a:pt x="92710" y="13462"/>
                </a:lnTo>
                <a:lnTo>
                  <a:pt x="92710" y="11811"/>
                </a:lnTo>
                <a:lnTo>
                  <a:pt x="92710" y="9143"/>
                </a:lnTo>
                <a:lnTo>
                  <a:pt x="84200" y="4317"/>
                </a:lnTo>
                <a:lnTo>
                  <a:pt x="85089" y="0"/>
                </a:lnTo>
                <a:lnTo>
                  <a:pt x="119887" y="0"/>
                </a:lnTo>
                <a:lnTo>
                  <a:pt x="118999" y="4317"/>
                </a:lnTo>
                <a:lnTo>
                  <a:pt x="116839" y="4699"/>
                </a:lnTo>
                <a:lnTo>
                  <a:pt x="115188" y="5206"/>
                </a:lnTo>
                <a:lnTo>
                  <a:pt x="114300" y="5841"/>
                </a:lnTo>
                <a:lnTo>
                  <a:pt x="113284" y="6476"/>
                </a:lnTo>
                <a:lnTo>
                  <a:pt x="112395" y="7238"/>
                </a:lnTo>
                <a:lnTo>
                  <a:pt x="111633" y="8509"/>
                </a:lnTo>
                <a:lnTo>
                  <a:pt x="110871" y="9651"/>
                </a:lnTo>
                <a:lnTo>
                  <a:pt x="110109" y="11429"/>
                </a:lnTo>
                <a:lnTo>
                  <a:pt x="109347" y="13842"/>
                </a:lnTo>
                <a:lnTo>
                  <a:pt x="108458" y="16382"/>
                </a:lnTo>
                <a:lnTo>
                  <a:pt x="107441" y="20319"/>
                </a:lnTo>
                <a:lnTo>
                  <a:pt x="106299" y="25907"/>
                </a:lnTo>
                <a:lnTo>
                  <a:pt x="91439" y="93472"/>
                </a:lnTo>
                <a:lnTo>
                  <a:pt x="90677" y="96900"/>
                </a:lnTo>
                <a:lnTo>
                  <a:pt x="90170" y="99694"/>
                </a:lnTo>
                <a:lnTo>
                  <a:pt x="89915" y="101600"/>
                </a:lnTo>
                <a:lnTo>
                  <a:pt x="89662" y="103631"/>
                </a:lnTo>
                <a:lnTo>
                  <a:pt x="89535" y="105410"/>
                </a:lnTo>
                <a:lnTo>
                  <a:pt x="89535" y="107061"/>
                </a:lnTo>
                <a:lnTo>
                  <a:pt x="89535" y="109727"/>
                </a:lnTo>
                <a:lnTo>
                  <a:pt x="98044" y="114553"/>
                </a:lnTo>
                <a:lnTo>
                  <a:pt x="97154" y="118872"/>
                </a:lnTo>
                <a:lnTo>
                  <a:pt x="62357" y="118872"/>
                </a:lnTo>
                <a:lnTo>
                  <a:pt x="63246" y="114553"/>
                </a:lnTo>
                <a:lnTo>
                  <a:pt x="65532" y="114173"/>
                </a:lnTo>
                <a:lnTo>
                  <a:pt x="67183" y="113664"/>
                </a:lnTo>
                <a:lnTo>
                  <a:pt x="68199" y="112902"/>
                </a:lnTo>
                <a:lnTo>
                  <a:pt x="69341" y="112140"/>
                </a:lnTo>
                <a:lnTo>
                  <a:pt x="70231" y="110998"/>
                </a:lnTo>
                <a:lnTo>
                  <a:pt x="70993" y="109600"/>
                </a:lnTo>
                <a:lnTo>
                  <a:pt x="71754" y="108203"/>
                </a:lnTo>
                <a:lnTo>
                  <a:pt x="72516" y="106552"/>
                </a:lnTo>
                <a:lnTo>
                  <a:pt x="73151" y="104520"/>
                </a:lnTo>
                <a:lnTo>
                  <a:pt x="73787" y="102488"/>
                </a:lnTo>
                <a:lnTo>
                  <a:pt x="74675" y="98678"/>
                </a:lnTo>
                <a:lnTo>
                  <a:pt x="75946" y="92837"/>
                </a:lnTo>
                <a:lnTo>
                  <a:pt x="83058" y="60578"/>
                </a:lnTo>
                <a:lnTo>
                  <a:pt x="36322" y="60578"/>
                </a:lnTo>
                <a:lnTo>
                  <a:pt x="29083" y="93472"/>
                </a:lnTo>
                <a:lnTo>
                  <a:pt x="28448" y="96392"/>
                </a:lnTo>
                <a:lnTo>
                  <a:pt x="28066" y="98805"/>
                </a:lnTo>
                <a:lnTo>
                  <a:pt x="27686" y="100711"/>
                </a:lnTo>
                <a:lnTo>
                  <a:pt x="27432" y="102615"/>
                </a:lnTo>
                <a:lnTo>
                  <a:pt x="27304" y="104648"/>
                </a:lnTo>
                <a:lnTo>
                  <a:pt x="27304" y="107061"/>
                </a:lnTo>
                <a:lnTo>
                  <a:pt x="27304" y="109600"/>
                </a:lnTo>
                <a:lnTo>
                  <a:pt x="35813" y="114553"/>
                </a:lnTo>
                <a:lnTo>
                  <a:pt x="34925" y="118872"/>
                </a:lnTo>
                <a:lnTo>
                  <a:pt x="0" y="118872"/>
                </a:lnTo>
                <a:lnTo>
                  <a:pt x="1015" y="114553"/>
                </a:lnTo>
                <a:lnTo>
                  <a:pt x="3175" y="114173"/>
                </a:lnTo>
                <a:lnTo>
                  <a:pt x="4825" y="113664"/>
                </a:lnTo>
                <a:lnTo>
                  <a:pt x="5969" y="112902"/>
                </a:lnTo>
                <a:lnTo>
                  <a:pt x="7112" y="112140"/>
                </a:lnTo>
                <a:lnTo>
                  <a:pt x="8000" y="110998"/>
                </a:lnTo>
                <a:lnTo>
                  <a:pt x="8762" y="109600"/>
                </a:lnTo>
                <a:lnTo>
                  <a:pt x="9525" y="108203"/>
                </a:lnTo>
                <a:lnTo>
                  <a:pt x="13715" y="92837"/>
                </a:lnTo>
                <a:lnTo>
                  <a:pt x="28575" y="25907"/>
                </a:lnTo>
                <a:lnTo>
                  <a:pt x="30479" y="13462"/>
                </a:lnTo>
                <a:lnTo>
                  <a:pt x="30479" y="11811"/>
                </a:lnTo>
                <a:lnTo>
                  <a:pt x="30479" y="9143"/>
                </a:lnTo>
                <a:lnTo>
                  <a:pt x="21971" y="4317"/>
                </a:lnTo>
                <a:lnTo>
                  <a:pt x="228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518659" y="1177994"/>
            <a:ext cx="124232" cy="4946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532757" y="1196339"/>
            <a:ext cx="105410" cy="30480"/>
          </a:xfrm>
          <a:custGeom>
            <a:avLst/>
            <a:gdLst/>
            <a:ahLst/>
            <a:cxnLst/>
            <a:rect l="l" t="t" r="r" b="b"/>
            <a:pathLst>
              <a:path w="105410" h="30480">
                <a:moveTo>
                  <a:pt x="58599" y="12064"/>
                </a:moveTo>
                <a:lnTo>
                  <a:pt x="31495" y="12064"/>
                </a:lnTo>
                <a:lnTo>
                  <a:pt x="38734" y="15112"/>
                </a:lnTo>
                <a:lnTo>
                  <a:pt x="48259" y="21209"/>
                </a:lnTo>
                <a:lnTo>
                  <a:pt x="55213" y="25209"/>
                </a:lnTo>
                <a:lnTo>
                  <a:pt x="61785" y="28066"/>
                </a:lnTo>
                <a:lnTo>
                  <a:pt x="67976" y="29781"/>
                </a:lnTo>
                <a:lnTo>
                  <a:pt x="73787" y="30352"/>
                </a:lnTo>
                <a:lnTo>
                  <a:pt x="81533" y="30352"/>
                </a:lnTo>
                <a:lnTo>
                  <a:pt x="88010" y="27686"/>
                </a:lnTo>
                <a:lnTo>
                  <a:pt x="93471" y="22479"/>
                </a:lnTo>
                <a:lnTo>
                  <a:pt x="97765" y="18287"/>
                </a:lnTo>
                <a:lnTo>
                  <a:pt x="70992" y="18287"/>
                </a:lnTo>
                <a:lnTo>
                  <a:pt x="63626" y="15239"/>
                </a:lnTo>
                <a:lnTo>
                  <a:pt x="58599" y="12064"/>
                </a:lnTo>
                <a:close/>
              </a:path>
              <a:path w="105410" h="30480">
                <a:moveTo>
                  <a:pt x="29082" y="0"/>
                </a:moveTo>
                <a:lnTo>
                  <a:pt x="22351" y="0"/>
                </a:lnTo>
                <a:lnTo>
                  <a:pt x="16637" y="2286"/>
                </a:lnTo>
                <a:lnTo>
                  <a:pt x="11810" y="6858"/>
                </a:lnTo>
                <a:lnTo>
                  <a:pt x="6857" y="11302"/>
                </a:lnTo>
                <a:lnTo>
                  <a:pt x="2920" y="17018"/>
                </a:lnTo>
                <a:lnTo>
                  <a:pt x="0" y="23875"/>
                </a:lnTo>
                <a:lnTo>
                  <a:pt x="6857" y="27686"/>
                </a:lnTo>
                <a:lnTo>
                  <a:pt x="9270" y="22606"/>
                </a:lnTo>
                <a:lnTo>
                  <a:pt x="12064" y="18796"/>
                </a:lnTo>
                <a:lnTo>
                  <a:pt x="18414" y="13462"/>
                </a:lnTo>
                <a:lnTo>
                  <a:pt x="22097" y="12064"/>
                </a:lnTo>
                <a:lnTo>
                  <a:pt x="58599" y="12064"/>
                </a:lnTo>
                <a:lnTo>
                  <a:pt x="53975" y="9144"/>
                </a:lnTo>
                <a:lnTo>
                  <a:pt x="46995" y="5143"/>
                </a:lnTo>
                <a:lnTo>
                  <a:pt x="40528" y="2286"/>
                </a:lnTo>
                <a:lnTo>
                  <a:pt x="34561" y="571"/>
                </a:lnTo>
                <a:lnTo>
                  <a:pt x="29082" y="0"/>
                </a:lnTo>
                <a:close/>
              </a:path>
              <a:path w="105410" h="30480">
                <a:moveTo>
                  <a:pt x="98297" y="2159"/>
                </a:moveTo>
                <a:lnTo>
                  <a:pt x="80898" y="18287"/>
                </a:lnTo>
                <a:lnTo>
                  <a:pt x="97765" y="18287"/>
                </a:lnTo>
                <a:lnTo>
                  <a:pt x="98805" y="17272"/>
                </a:lnTo>
                <a:lnTo>
                  <a:pt x="102742" y="12064"/>
                </a:lnTo>
                <a:lnTo>
                  <a:pt x="105282" y="6858"/>
                </a:lnTo>
                <a:lnTo>
                  <a:pt x="98297" y="215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532757" y="1196339"/>
            <a:ext cx="105410" cy="30480"/>
          </a:xfrm>
          <a:custGeom>
            <a:avLst/>
            <a:gdLst/>
            <a:ahLst/>
            <a:cxnLst/>
            <a:rect l="l" t="t" r="r" b="b"/>
            <a:pathLst>
              <a:path w="105410" h="30480">
                <a:moveTo>
                  <a:pt x="29082" y="0"/>
                </a:moveTo>
                <a:lnTo>
                  <a:pt x="63626" y="15239"/>
                </a:lnTo>
                <a:lnTo>
                  <a:pt x="70992" y="18287"/>
                </a:lnTo>
                <a:lnTo>
                  <a:pt x="75945" y="18287"/>
                </a:lnTo>
                <a:lnTo>
                  <a:pt x="80898" y="18287"/>
                </a:lnTo>
                <a:lnTo>
                  <a:pt x="84962" y="16890"/>
                </a:lnTo>
                <a:lnTo>
                  <a:pt x="88264" y="14350"/>
                </a:lnTo>
                <a:lnTo>
                  <a:pt x="91566" y="11684"/>
                </a:lnTo>
                <a:lnTo>
                  <a:pt x="94995" y="7620"/>
                </a:lnTo>
                <a:lnTo>
                  <a:pt x="98297" y="2159"/>
                </a:lnTo>
                <a:lnTo>
                  <a:pt x="105282" y="6858"/>
                </a:lnTo>
                <a:lnTo>
                  <a:pt x="81533" y="30352"/>
                </a:lnTo>
                <a:lnTo>
                  <a:pt x="73787" y="30352"/>
                </a:lnTo>
                <a:lnTo>
                  <a:pt x="38734" y="15112"/>
                </a:lnTo>
                <a:lnTo>
                  <a:pt x="31495" y="12064"/>
                </a:lnTo>
                <a:lnTo>
                  <a:pt x="26415" y="12064"/>
                </a:lnTo>
                <a:lnTo>
                  <a:pt x="22097" y="12064"/>
                </a:lnTo>
                <a:lnTo>
                  <a:pt x="18414" y="13462"/>
                </a:lnTo>
                <a:lnTo>
                  <a:pt x="15239" y="16129"/>
                </a:lnTo>
                <a:lnTo>
                  <a:pt x="12064" y="18796"/>
                </a:lnTo>
                <a:lnTo>
                  <a:pt x="9270" y="22606"/>
                </a:lnTo>
                <a:lnTo>
                  <a:pt x="6857" y="27686"/>
                </a:lnTo>
                <a:lnTo>
                  <a:pt x="0" y="23875"/>
                </a:lnTo>
                <a:lnTo>
                  <a:pt x="2920" y="17018"/>
                </a:lnTo>
                <a:lnTo>
                  <a:pt x="6857" y="11302"/>
                </a:lnTo>
                <a:lnTo>
                  <a:pt x="11810" y="6858"/>
                </a:lnTo>
                <a:lnTo>
                  <a:pt x="16637" y="2286"/>
                </a:lnTo>
                <a:lnTo>
                  <a:pt x="22351" y="0"/>
                </a:lnTo>
                <a:lnTo>
                  <a:pt x="2908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640579" y="1126210"/>
            <a:ext cx="240029" cy="137947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654803" y="1143635"/>
            <a:ext cx="221615" cy="119380"/>
          </a:xfrm>
          <a:custGeom>
            <a:avLst/>
            <a:gdLst/>
            <a:ahLst/>
            <a:cxnLst/>
            <a:rect l="l" t="t" r="r" b="b"/>
            <a:pathLst>
              <a:path w="221614" h="119380">
                <a:moveTo>
                  <a:pt x="191643" y="0"/>
                </a:moveTo>
                <a:lnTo>
                  <a:pt x="146304" y="0"/>
                </a:lnTo>
                <a:lnTo>
                  <a:pt x="145415" y="4317"/>
                </a:lnTo>
                <a:lnTo>
                  <a:pt x="148336" y="4444"/>
                </a:lnTo>
                <a:lnTo>
                  <a:pt x="150495" y="5079"/>
                </a:lnTo>
                <a:lnTo>
                  <a:pt x="153162" y="7238"/>
                </a:lnTo>
                <a:lnTo>
                  <a:pt x="153924" y="9270"/>
                </a:lnTo>
                <a:lnTo>
                  <a:pt x="153924" y="15493"/>
                </a:lnTo>
                <a:lnTo>
                  <a:pt x="153288" y="20065"/>
                </a:lnTo>
                <a:lnTo>
                  <a:pt x="152019" y="25907"/>
                </a:lnTo>
                <a:lnTo>
                  <a:pt x="137160" y="92837"/>
                </a:lnTo>
                <a:lnTo>
                  <a:pt x="135822" y="98932"/>
                </a:lnTo>
                <a:lnTo>
                  <a:pt x="124460" y="114553"/>
                </a:lnTo>
                <a:lnTo>
                  <a:pt x="123444" y="118872"/>
                </a:lnTo>
                <a:lnTo>
                  <a:pt x="159258" y="118872"/>
                </a:lnTo>
                <a:lnTo>
                  <a:pt x="160274" y="114553"/>
                </a:lnTo>
                <a:lnTo>
                  <a:pt x="157353" y="114300"/>
                </a:lnTo>
                <a:lnTo>
                  <a:pt x="155448" y="114045"/>
                </a:lnTo>
                <a:lnTo>
                  <a:pt x="154178" y="113537"/>
                </a:lnTo>
                <a:lnTo>
                  <a:pt x="153035" y="113029"/>
                </a:lnTo>
                <a:lnTo>
                  <a:pt x="152146" y="112267"/>
                </a:lnTo>
                <a:lnTo>
                  <a:pt x="151637" y="111251"/>
                </a:lnTo>
                <a:lnTo>
                  <a:pt x="151003" y="110236"/>
                </a:lnTo>
                <a:lnTo>
                  <a:pt x="150749" y="108838"/>
                </a:lnTo>
                <a:lnTo>
                  <a:pt x="150749" y="105917"/>
                </a:lnTo>
                <a:lnTo>
                  <a:pt x="151257" y="100329"/>
                </a:lnTo>
                <a:lnTo>
                  <a:pt x="151511" y="98932"/>
                </a:lnTo>
                <a:lnTo>
                  <a:pt x="151637" y="97662"/>
                </a:lnTo>
                <a:lnTo>
                  <a:pt x="152526" y="93472"/>
                </a:lnTo>
                <a:lnTo>
                  <a:pt x="158115" y="67944"/>
                </a:lnTo>
                <a:lnTo>
                  <a:pt x="180121" y="67933"/>
                </a:lnTo>
                <a:lnTo>
                  <a:pt x="186721" y="67119"/>
                </a:lnTo>
                <a:lnTo>
                  <a:pt x="192797" y="65734"/>
                </a:lnTo>
                <a:lnTo>
                  <a:pt x="198374" y="63753"/>
                </a:lnTo>
                <a:lnTo>
                  <a:pt x="205359" y="60705"/>
                </a:lnTo>
                <a:lnTo>
                  <a:pt x="159638" y="60705"/>
                </a:lnTo>
                <a:lnTo>
                  <a:pt x="171450" y="7874"/>
                </a:lnTo>
                <a:lnTo>
                  <a:pt x="179197" y="7619"/>
                </a:lnTo>
                <a:lnTo>
                  <a:pt x="214049" y="7619"/>
                </a:lnTo>
                <a:lnTo>
                  <a:pt x="209804" y="4317"/>
                </a:lnTo>
                <a:lnTo>
                  <a:pt x="206121" y="2666"/>
                </a:lnTo>
                <a:lnTo>
                  <a:pt x="201675" y="1650"/>
                </a:lnTo>
                <a:lnTo>
                  <a:pt x="197231" y="507"/>
                </a:lnTo>
                <a:lnTo>
                  <a:pt x="191643" y="0"/>
                </a:lnTo>
                <a:close/>
              </a:path>
              <a:path w="221614" h="119380">
                <a:moveTo>
                  <a:pt x="179801" y="67944"/>
                </a:moveTo>
                <a:lnTo>
                  <a:pt x="158115" y="67944"/>
                </a:lnTo>
                <a:lnTo>
                  <a:pt x="162051" y="68199"/>
                </a:lnTo>
                <a:lnTo>
                  <a:pt x="172974" y="68199"/>
                </a:lnTo>
                <a:lnTo>
                  <a:pt x="179801" y="67944"/>
                </a:lnTo>
                <a:close/>
              </a:path>
              <a:path w="221614" h="119380">
                <a:moveTo>
                  <a:pt x="214049" y="7619"/>
                </a:moveTo>
                <a:lnTo>
                  <a:pt x="190754" y="7619"/>
                </a:lnTo>
                <a:lnTo>
                  <a:pt x="196469" y="9270"/>
                </a:lnTo>
                <a:lnTo>
                  <a:pt x="199898" y="12318"/>
                </a:lnTo>
                <a:lnTo>
                  <a:pt x="203326" y="15493"/>
                </a:lnTo>
                <a:lnTo>
                  <a:pt x="204851" y="20065"/>
                </a:lnTo>
                <a:lnTo>
                  <a:pt x="204978" y="32130"/>
                </a:lnTo>
                <a:lnTo>
                  <a:pt x="204216" y="36702"/>
                </a:lnTo>
                <a:lnTo>
                  <a:pt x="175768" y="60705"/>
                </a:lnTo>
                <a:lnTo>
                  <a:pt x="205359" y="60705"/>
                </a:lnTo>
                <a:lnTo>
                  <a:pt x="210947" y="56006"/>
                </a:lnTo>
                <a:lnTo>
                  <a:pt x="215137" y="49656"/>
                </a:lnTo>
                <a:lnTo>
                  <a:pt x="219201" y="43306"/>
                </a:lnTo>
                <a:lnTo>
                  <a:pt x="221234" y="35687"/>
                </a:lnTo>
                <a:lnTo>
                  <a:pt x="221234" y="22478"/>
                </a:lnTo>
                <a:lnTo>
                  <a:pt x="220599" y="18541"/>
                </a:lnTo>
                <a:lnTo>
                  <a:pt x="219201" y="15112"/>
                </a:lnTo>
                <a:lnTo>
                  <a:pt x="217678" y="11684"/>
                </a:lnTo>
                <a:lnTo>
                  <a:pt x="215519" y="8762"/>
                </a:lnTo>
                <a:lnTo>
                  <a:pt x="214049" y="7619"/>
                </a:lnTo>
                <a:close/>
              </a:path>
              <a:path w="221614" h="119380">
                <a:moveTo>
                  <a:pt x="64643" y="0"/>
                </a:moveTo>
                <a:lnTo>
                  <a:pt x="22860" y="0"/>
                </a:lnTo>
                <a:lnTo>
                  <a:pt x="21971" y="4317"/>
                </a:lnTo>
                <a:lnTo>
                  <a:pt x="24892" y="4444"/>
                </a:lnTo>
                <a:lnTo>
                  <a:pt x="27050" y="5079"/>
                </a:lnTo>
                <a:lnTo>
                  <a:pt x="28448" y="6095"/>
                </a:lnTo>
                <a:lnTo>
                  <a:pt x="29718" y="7238"/>
                </a:lnTo>
                <a:lnTo>
                  <a:pt x="30480" y="9143"/>
                </a:lnTo>
                <a:lnTo>
                  <a:pt x="30480" y="15366"/>
                </a:lnTo>
                <a:lnTo>
                  <a:pt x="29845" y="20065"/>
                </a:lnTo>
                <a:lnTo>
                  <a:pt x="28575" y="25907"/>
                </a:lnTo>
                <a:lnTo>
                  <a:pt x="13716" y="92837"/>
                </a:lnTo>
                <a:lnTo>
                  <a:pt x="12446" y="98678"/>
                </a:lnTo>
                <a:lnTo>
                  <a:pt x="1016" y="114553"/>
                </a:lnTo>
                <a:lnTo>
                  <a:pt x="0" y="118872"/>
                </a:lnTo>
                <a:lnTo>
                  <a:pt x="43942" y="118872"/>
                </a:lnTo>
                <a:lnTo>
                  <a:pt x="50292" y="118237"/>
                </a:lnTo>
                <a:lnTo>
                  <a:pt x="71654" y="111125"/>
                </a:lnTo>
                <a:lnTo>
                  <a:pt x="30225" y="111125"/>
                </a:lnTo>
                <a:lnTo>
                  <a:pt x="27050" y="110998"/>
                </a:lnTo>
                <a:lnTo>
                  <a:pt x="25273" y="110870"/>
                </a:lnTo>
                <a:lnTo>
                  <a:pt x="47879" y="7874"/>
                </a:lnTo>
                <a:lnTo>
                  <a:pt x="50800" y="7619"/>
                </a:lnTo>
                <a:lnTo>
                  <a:pt x="90274" y="7619"/>
                </a:lnTo>
                <a:lnTo>
                  <a:pt x="87757" y="5714"/>
                </a:lnTo>
                <a:lnTo>
                  <a:pt x="82676" y="3301"/>
                </a:lnTo>
                <a:lnTo>
                  <a:pt x="77216" y="2031"/>
                </a:lnTo>
                <a:lnTo>
                  <a:pt x="71755" y="635"/>
                </a:lnTo>
                <a:lnTo>
                  <a:pt x="64643" y="0"/>
                </a:lnTo>
                <a:close/>
              </a:path>
              <a:path w="221614" h="119380">
                <a:moveTo>
                  <a:pt x="90274" y="7619"/>
                </a:moveTo>
                <a:lnTo>
                  <a:pt x="56134" y="7619"/>
                </a:lnTo>
                <a:lnTo>
                  <a:pt x="63992" y="8191"/>
                </a:lnTo>
                <a:lnTo>
                  <a:pt x="70802" y="9905"/>
                </a:lnTo>
                <a:lnTo>
                  <a:pt x="89788" y="44195"/>
                </a:lnTo>
                <a:lnTo>
                  <a:pt x="89788" y="52704"/>
                </a:lnTo>
                <a:lnTo>
                  <a:pt x="75946" y="90804"/>
                </a:lnTo>
                <a:lnTo>
                  <a:pt x="44323" y="111125"/>
                </a:lnTo>
                <a:lnTo>
                  <a:pt x="71654" y="111125"/>
                </a:lnTo>
                <a:lnTo>
                  <a:pt x="99568" y="79755"/>
                </a:lnTo>
                <a:lnTo>
                  <a:pt x="104012" y="66039"/>
                </a:lnTo>
                <a:lnTo>
                  <a:pt x="105791" y="58927"/>
                </a:lnTo>
                <a:lnTo>
                  <a:pt x="106680" y="51435"/>
                </a:lnTo>
                <a:lnTo>
                  <a:pt x="106669" y="35623"/>
                </a:lnTo>
                <a:lnTo>
                  <a:pt x="105537" y="28955"/>
                </a:lnTo>
                <a:lnTo>
                  <a:pt x="103124" y="23113"/>
                </a:lnTo>
                <a:lnTo>
                  <a:pt x="100711" y="17399"/>
                </a:lnTo>
                <a:lnTo>
                  <a:pt x="97155" y="12700"/>
                </a:lnTo>
                <a:lnTo>
                  <a:pt x="92456" y="9270"/>
                </a:lnTo>
                <a:lnTo>
                  <a:pt x="90274" y="761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814442" y="1151255"/>
            <a:ext cx="45720" cy="53340"/>
          </a:xfrm>
          <a:custGeom>
            <a:avLst/>
            <a:gdLst/>
            <a:ahLst/>
            <a:cxnLst/>
            <a:rect l="l" t="t" r="r" b="b"/>
            <a:pathLst>
              <a:path w="45720" h="53340">
                <a:moveTo>
                  <a:pt x="23114" y="0"/>
                </a:moveTo>
                <a:lnTo>
                  <a:pt x="19558" y="0"/>
                </a:lnTo>
                <a:lnTo>
                  <a:pt x="15748" y="127"/>
                </a:lnTo>
                <a:lnTo>
                  <a:pt x="11811" y="254"/>
                </a:lnTo>
                <a:lnTo>
                  <a:pt x="0" y="53086"/>
                </a:lnTo>
                <a:lnTo>
                  <a:pt x="9017" y="53086"/>
                </a:lnTo>
                <a:lnTo>
                  <a:pt x="16129" y="53086"/>
                </a:lnTo>
                <a:lnTo>
                  <a:pt x="43053" y="33274"/>
                </a:lnTo>
                <a:lnTo>
                  <a:pt x="44577" y="29083"/>
                </a:lnTo>
                <a:lnTo>
                  <a:pt x="45339" y="24511"/>
                </a:lnTo>
                <a:lnTo>
                  <a:pt x="45339" y="19558"/>
                </a:lnTo>
                <a:lnTo>
                  <a:pt x="45339" y="12827"/>
                </a:lnTo>
                <a:lnTo>
                  <a:pt x="43687" y="7874"/>
                </a:lnTo>
                <a:lnTo>
                  <a:pt x="40259" y="4699"/>
                </a:lnTo>
                <a:lnTo>
                  <a:pt x="36830" y="1650"/>
                </a:lnTo>
                <a:lnTo>
                  <a:pt x="31115" y="0"/>
                </a:lnTo>
                <a:lnTo>
                  <a:pt x="2311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680077" y="1151255"/>
            <a:ext cx="64769" cy="103505"/>
          </a:xfrm>
          <a:custGeom>
            <a:avLst/>
            <a:gdLst/>
            <a:ahLst/>
            <a:cxnLst/>
            <a:rect l="l" t="t" r="r" b="b"/>
            <a:pathLst>
              <a:path w="64770" h="103505">
                <a:moveTo>
                  <a:pt x="30861" y="0"/>
                </a:moveTo>
                <a:lnTo>
                  <a:pt x="28321" y="0"/>
                </a:lnTo>
                <a:lnTo>
                  <a:pt x="25526" y="0"/>
                </a:lnTo>
                <a:lnTo>
                  <a:pt x="22606" y="254"/>
                </a:lnTo>
                <a:lnTo>
                  <a:pt x="0" y="103250"/>
                </a:lnTo>
                <a:lnTo>
                  <a:pt x="1777" y="103378"/>
                </a:lnTo>
                <a:lnTo>
                  <a:pt x="4952" y="103505"/>
                </a:lnTo>
                <a:lnTo>
                  <a:pt x="9651" y="103505"/>
                </a:lnTo>
                <a:lnTo>
                  <a:pt x="19050" y="103505"/>
                </a:lnTo>
                <a:lnTo>
                  <a:pt x="55372" y="76200"/>
                </a:lnTo>
                <a:lnTo>
                  <a:pt x="64515" y="45085"/>
                </a:lnTo>
                <a:lnTo>
                  <a:pt x="64515" y="36575"/>
                </a:lnTo>
                <a:lnTo>
                  <a:pt x="45529" y="2286"/>
                </a:lnTo>
                <a:lnTo>
                  <a:pt x="38719" y="571"/>
                </a:lnTo>
                <a:lnTo>
                  <a:pt x="3086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778247" y="1143635"/>
            <a:ext cx="97790" cy="119380"/>
          </a:xfrm>
          <a:custGeom>
            <a:avLst/>
            <a:gdLst/>
            <a:ahLst/>
            <a:cxnLst/>
            <a:rect l="l" t="t" r="r" b="b"/>
            <a:pathLst>
              <a:path w="97789" h="119380">
                <a:moveTo>
                  <a:pt x="22860" y="0"/>
                </a:moveTo>
                <a:lnTo>
                  <a:pt x="61213" y="0"/>
                </a:lnTo>
                <a:lnTo>
                  <a:pt x="68199" y="0"/>
                </a:lnTo>
                <a:lnTo>
                  <a:pt x="73787" y="507"/>
                </a:lnTo>
                <a:lnTo>
                  <a:pt x="78231" y="1650"/>
                </a:lnTo>
                <a:lnTo>
                  <a:pt x="82676" y="2666"/>
                </a:lnTo>
                <a:lnTo>
                  <a:pt x="86360" y="4317"/>
                </a:lnTo>
                <a:lnTo>
                  <a:pt x="89280" y="6603"/>
                </a:lnTo>
                <a:lnTo>
                  <a:pt x="92075" y="8762"/>
                </a:lnTo>
                <a:lnTo>
                  <a:pt x="94234" y="11684"/>
                </a:lnTo>
                <a:lnTo>
                  <a:pt x="95757" y="15112"/>
                </a:lnTo>
                <a:lnTo>
                  <a:pt x="97154" y="18541"/>
                </a:lnTo>
                <a:lnTo>
                  <a:pt x="97789" y="22478"/>
                </a:lnTo>
                <a:lnTo>
                  <a:pt x="97789" y="27050"/>
                </a:lnTo>
                <a:lnTo>
                  <a:pt x="97789" y="35687"/>
                </a:lnTo>
                <a:lnTo>
                  <a:pt x="69353" y="65734"/>
                </a:lnTo>
                <a:lnTo>
                  <a:pt x="49529" y="68199"/>
                </a:lnTo>
                <a:lnTo>
                  <a:pt x="43561" y="68199"/>
                </a:lnTo>
                <a:lnTo>
                  <a:pt x="38607" y="68199"/>
                </a:lnTo>
                <a:lnTo>
                  <a:pt x="34671" y="67944"/>
                </a:lnTo>
                <a:lnTo>
                  <a:pt x="29082" y="93472"/>
                </a:lnTo>
                <a:lnTo>
                  <a:pt x="28575" y="95885"/>
                </a:lnTo>
                <a:lnTo>
                  <a:pt x="28193" y="97662"/>
                </a:lnTo>
                <a:lnTo>
                  <a:pt x="28066" y="98932"/>
                </a:lnTo>
                <a:lnTo>
                  <a:pt x="27812" y="100329"/>
                </a:lnTo>
                <a:lnTo>
                  <a:pt x="27686" y="101600"/>
                </a:lnTo>
                <a:lnTo>
                  <a:pt x="27559" y="103124"/>
                </a:lnTo>
                <a:lnTo>
                  <a:pt x="27431" y="104648"/>
                </a:lnTo>
                <a:lnTo>
                  <a:pt x="27304" y="105917"/>
                </a:lnTo>
                <a:lnTo>
                  <a:pt x="27304" y="107061"/>
                </a:lnTo>
                <a:lnTo>
                  <a:pt x="27304" y="108838"/>
                </a:lnTo>
                <a:lnTo>
                  <a:pt x="27559" y="110236"/>
                </a:lnTo>
                <a:lnTo>
                  <a:pt x="28193" y="111251"/>
                </a:lnTo>
                <a:lnTo>
                  <a:pt x="28701" y="112267"/>
                </a:lnTo>
                <a:lnTo>
                  <a:pt x="36829" y="114553"/>
                </a:lnTo>
                <a:lnTo>
                  <a:pt x="35813" y="118872"/>
                </a:lnTo>
                <a:lnTo>
                  <a:pt x="0" y="118872"/>
                </a:lnTo>
                <a:lnTo>
                  <a:pt x="1015" y="114553"/>
                </a:lnTo>
                <a:lnTo>
                  <a:pt x="3175" y="114173"/>
                </a:lnTo>
                <a:lnTo>
                  <a:pt x="4825" y="113664"/>
                </a:lnTo>
                <a:lnTo>
                  <a:pt x="5968" y="112902"/>
                </a:lnTo>
                <a:lnTo>
                  <a:pt x="7112" y="112140"/>
                </a:lnTo>
                <a:lnTo>
                  <a:pt x="8000" y="110998"/>
                </a:lnTo>
                <a:lnTo>
                  <a:pt x="8762" y="109600"/>
                </a:lnTo>
                <a:lnTo>
                  <a:pt x="9525" y="108203"/>
                </a:lnTo>
                <a:lnTo>
                  <a:pt x="10160" y="106552"/>
                </a:lnTo>
                <a:lnTo>
                  <a:pt x="10794" y="104520"/>
                </a:lnTo>
                <a:lnTo>
                  <a:pt x="11429" y="102488"/>
                </a:lnTo>
                <a:lnTo>
                  <a:pt x="12446" y="98678"/>
                </a:lnTo>
                <a:lnTo>
                  <a:pt x="13715" y="92837"/>
                </a:lnTo>
                <a:lnTo>
                  <a:pt x="28575" y="25907"/>
                </a:lnTo>
                <a:lnTo>
                  <a:pt x="29844" y="20065"/>
                </a:lnTo>
                <a:lnTo>
                  <a:pt x="30479" y="15493"/>
                </a:lnTo>
                <a:lnTo>
                  <a:pt x="30479" y="12064"/>
                </a:lnTo>
                <a:lnTo>
                  <a:pt x="30479" y="9270"/>
                </a:lnTo>
                <a:lnTo>
                  <a:pt x="29717" y="7238"/>
                </a:lnTo>
                <a:lnTo>
                  <a:pt x="28448" y="6223"/>
                </a:lnTo>
                <a:lnTo>
                  <a:pt x="27050" y="5079"/>
                </a:lnTo>
                <a:lnTo>
                  <a:pt x="24891" y="4444"/>
                </a:lnTo>
                <a:lnTo>
                  <a:pt x="21971" y="4317"/>
                </a:lnTo>
                <a:lnTo>
                  <a:pt x="228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654803" y="1143635"/>
            <a:ext cx="106680" cy="119380"/>
          </a:xfrm>
          <a:custGeom>
            <a:avLst/>
            <a:gdLst/>
            <a:ahLst/>
            <a:cxnLst/>
            <a:rect l="l" t="t" r="r" b="b"/>
            <a:pathLst>
              <a:path w="106679" h="119380">
                <a:moveTo>
                  <a:pt x="22860" y="0"/>
                </a:moveTo>
                <a:lnTo>
                  <a:pt x="55880" y="0"/>
                </a:lnTo>
                <a:lnTo>
                  <a:pt x="64643" y="0"/>
                </a:lnTo>
                <a:lnTo>
                  <a:pt x="71755" y="635"/>
                </a:lnTo>
                <a:lnTo>
                  <a:pt x="77216" y="2031"/>
                </a:lnTo>
                <a:lnTo>
                  <a:pt x="82676" y="3301"/>
                </a:lnTo>
                <a:lnTo>
                  <a:pt x="87757" y="5714"/>
                </a:lnTo>
                <a:lnTo>
                  <a:pt x="92456" y="9270"/>
                </a:lnTo>
                <a:lnTo>
                  <a:pt x="97155" y="12700"/>
                </a:lnTo>
                <a:lnTo>
                  <a:pt x="100711" y="17399"/>
                </a:lnTo>
                <a:lnTo>
                  <a:pt x="103124" y="23113"/>
                </a:lnTo>
                <a:lnTo>
                  <a:pt x="105537" y="28955"/>
                </a:lnTo>
                <a:lnTo>
                  <a:pt x="106680" y="35687"/>
                </a:lnTo>
                <a:lnTo>
                  <a:pt x="106680" y="43561"/>
                </a:lnTo>
                <a:lnTo>
                  <a:pt x="106680" y="51435"/>
                </a:lnTo>
                <a:lnTo>
                  <a:pt x="105791" y="58927"/>
                </a:lnTo>
                <a:lnTo>
                  <a:pt x="104012" y="66039"/>
                </a:lnTo>
                <a:lnTo>
                  <a:pt x="102235" y="73278"/>
                </a:lnTo>
                <a:lnTo>
                  <a:pt x="79501" y="105917"/>
                </a:lnTo>
                <a:lnTo>
                  <a:pt x="43942" y="118872"/>
                </a:lnTo>
                <a:lnTo>
                  <a:pt x="36575" y="118872"/>
                </a:lnTo>
                <a:lnTo>
                  <a:pt x="0" y="118872"/>
                </a:lnTo>
                <a:lnTo>
                  <a:pt x="1016" y="114553"/>
                </a:lnTo>
                <a:lnTo>
                  <a:pt x="3175" y="114173"/>
                </a:lnTo>
                <a:lnTo>
                  <a:pt x="4825" y="113664"/>
                </a:lnTo>
                <a:lnTo>
                  <a:pt x="5969" y="112902"/>
                </a:lnTo>
                <a:lnTo>
                  <a:pt x="7112" y="112140"/>
                </a:lnTo>
                <a:lnTo>
                  <a:pt x="8000" y="110998"/>
                </a:lnTo>
                <a:lnTo>
                  <a:pt x="8762" y="109600"/>
                </a:lnTo>
                <a:lnTo>
                  <a:pt x="9525" y="108203"/>
                </a:lnTo>
                <a:lnTo>
                  <a:pt x="10160" y="106552"/>
                </a:lnTo>
                <a:lnTo>
                  <a:pt x="10795" y="104520"/>
                </a:lnTo>
                <a:lnTo>
                  <a:pt x="11430" y="102488"/>
                </a:lnTo>
                <a:lnTo>
                  <a:pt x="12446" y="98678"/>
                </a:lnTo>
                <a:lnTo>
                  <a:pt x="13716" y="92837"/>
                </a:lnTo>
                <a:lnTo>
                  <a:pt x="28575" y="25907"/>
                </a:lnTo>
                <a:lnTo>
                  <a:pt x="29845" y="20065"/>
                </a:lnTo>
                <a:lnTo>
                  <a:pt x="30480" y="15366"/>
                </a:lnTo>
                <a:lnTo>
                  <a:pt x="30480" y="11811"/>
                </a:lnTo>
                <a:lnTo>
                  <a:pt x="30480" y="9143"/>
                </a:lnTo>
                <a:lnTo>
                  <a:pt x="21971" y="4317"/>
                </a:lnTo>
                <a:lnTo>
                  <a:pt x="228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888991" y="1118603"/>
            <a:ext cx="73958" cy="18365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898771" y="1132077"/>
            <a:ext cx="172308" cy="17437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971415" y="1177797"/>
            <a:ext cx="95250" cy="86360"/>
          </a:xfrm>
          <a:custGeom>
            <a:avLst/>
            <a:gdLst/>
            <a:ahLst/>
            <a:cxnLst/>
            <a:rect l="l" t="t" r="r" b="b"/>
            <a:pathLst>
              <a:path w="95250" h="86359">
                <a:moveTo>
                  <a:pt x="52577" y="0"/>
                </a:moveTo>
                <a:lnTo>
                  <a:pt x="37337" y="0"/>
                </a:lnTo>
                <a:lnTo>
                  <a:pt x="29463" y="2666"/>
                </a:lnTo>
                <a:lnTo>
                  <a:pt x="3375" y="37042"/>
                </a:lnTo>
                <a:lnTo>
                  <a:pt x="0" y="59562"/>
                </a:lnTo>
                <a:lnTo>
                  <a:pt x="0" y="64262"/>
                </a:lnTo>
                <a:lnTo>
                  <a:pt x="8636" y="82423"/>
                </a:lnTo>
                <a:lnTo>
                  <a:pt x="11430" y="84836"/>
                </a:lnTo>
                <a:lnTo>
                  <a:pt x="14986" y="86105"/>
                </a:lnTo>
                <a:lnTo>
                  <a:pt x="25400" y="86105"/>
                </a:lnTo>
                <a:lnTo>
                  <a:pt x="31114" y="84074"/>
                </a:lnTo>
                <a:lnTo>
                  <a:pt x="36449" y="80137"/>
                </a:lnTo>
                <a:lnTo>
                  <a:pt x="40592" y="76707"/>
                </a:lnTo>
                <a:lnTo>
                  <a:pt x="41577" y="75691"/>
                </a:lnTo>
                <a:lnTo>
                  <a:pt x="22479" y="75691"/>
                </a:lnTo>
                <a:lnTo>
                  <a:pt x="19812" y="74294"/>
                </a:lnTo>
                <a:lnTo>
                  <a:pt x="18034" y="71500"/>
                </a:lnTo>
                <a:lnTo>
                  <a:pt x="16383" y="68579"/>
                </a:lnTo>
                <a:lnTo>
                  <a:pt x="15494" y="64262"/>
                </a:lnTo>
                <a:lnTo>
                  <a:pt x="15500" y="49873"/>
                </a:lnTo>
                <a:lnTo>
                  <a:pt x="30607" y="14097"/>
                </a:lnTo>
                <a:lnTo>
                  <a:pt x="35179" y="9271"/>
                </a:lnTo>
                <a:lnTo>
                  <a:pt x="40132" y="6985"/>
                </a:lnTo>
                <a:lnTo>
                  <a:pt x="62146" y="6985"/>
                </a:lnTo>
                <a:lnTo>
                  <a:pt x="57658" y="2031"/>
                </a:lnTo>
                <a:lnTo>
                  <a:pt x="52577" y="0"/>
                </a:lnTo>
                <a:close/>
              </a:path>
              <a:path w="95250" h="86359">
                <a:moveTo>
                  <a:pt x="66294" y="60960"/>
                </a:moveTo>
                <a:lnTo>
                  <a:pt x="54229" y="60960"/>
                </a:lnTo>
                <a:lnTo>
                  <a:pt x="53721" y="66675"/>
                </a:lnTo>
                <a:lnTo>
                  <a:pt x="53721" y="80390"/>
                </a:lnTo>
                <a:lnTo>
                  <a:pt x="57658" y="86105"/>
                </a:lnTo>
                <a:lnTo>
                  <a:pt x="69214" y="86105"/>
                </a:lnTo>
                <a:lnTo>
                  <a:pt x="72898" y="85089"/>
                </a:lnTo>
                <a:lnTo>
                  <a:pt x="76454" y="83185"/>
                </a:lnTo>
                <a:lnTo>
                  <a:pt x="80137" y="81152"/>
                </a:lnTo>
                <a:lnTo>
                  <a:pt x="84327" y="77597"/>
                </a:lnTo>
                <a:lnTo>
                  <a:pt x="85740" y="76073"/>
                </a:lnTo>
                <a:lnTo>
                  <a:pt x="69976" y="76073"/>
                </a:lnTo>
                <a:lnTo>
                  <a:pt x="68452" y="75184"/>
                </a:lnTo>
                <a:lnTo>
                  <a:pt x="66675" y="71881"/>
                </a:lnTo>
                <a:lnTo>
                  <a:pt x="66294" y="69214"/>
                </a:lnTo>
                <a:lnTo>
                  <a:pt x="66294" y="60960"/>
                </a:lnTo>
                <a:close/>
              </a:path>
              <a:path w="95250" h="86359">
                <a:moveTo>
                  <a:pt x="84200" y="67690"/>
                </a:moveTo>
                <a:lnTo>
                  <a:pt x="81787" y="70485"/>
                </a:lnTo>
                <a:lnTo>
                  <a:pt x="79501" y="72643"/>
                </a:lnTo>
                <a:lnTo>
                  <a:pt x="75437" y="75437"/>
                </a:lnTo>
                <a:lnTo>
                  <a:pt x="73533" y="76073"/>
                </a:lnTo>
                <a:lnTo>
                  <a:pt x="85740" y="76073"/>
                </a:lnTo>
                <a:lnTo>
                  <a:pt x="89154" y="72389"/>
                </a:lnTo>
                <a:lnTo>
                  <a:pt x="84200" y="67690"/>
                </a:lnTo>
                <a:close/>
              </a:path>
              <a:path w="95250" h="86359">
                <a:moveTo>
                  <a:pt x="62146" y="6985"/>
                </a:moveTo>
                <a:lnTo>
                  <a:pt x="49657" y="6985"/>
                </a:lnTo>
                <a:lnTo>
                  <a:pt x="52705" y="8509"/>
                </a:lnTo>
                <a:lnTo>
                  <a:pt x="56514" y="14859"/>
                </a:lnTo>
                <a:lnTo>
                  <a:pt x="57531" y="19812"/>
                </a:lnTo>
                <a:lnTo>
                  <a:pt x="57485" y="31595"/>
                </a:lnTo>
                <a:lnTo>
                  <a:pt x="57023" y="36449"/>
                </a:lnTo>
                <a:lnTo>
                  <a:pt x="36068" y="72771"/>
                </a:lnTo>
                <a:lnTo>
                  <a:pt x="30861" y="75691"/>
                </a:lnTo>
                <a:lnTo>
                  <a:pt x="41577" y="75691"/>
                </a:lnTo>
                <a:lnTo>
                  <a:pt x="44771" y="72389"/>
                </a:lnTo>
                <a:lnTo>
                  <a:pt x="49039" y="67171"/>
                </a:lnTo>
                <a:lnTo>
                  <a:pt x="53467" y="60960"/>
                </a:lnTo>
                <a:lnTo>
                  <a:pt x="66294" y="60960"/>
                </a:lnTo>
                <a:lnTo>
                  <a:pt x="80881" y="24002"/>
                </a:lnTo>
                <a:lnTo>
                  <a:pt x="67563" y="24002"/>
                </a:lnTo>
                <a:lnTo>
                  <a:pt x="67056" y="16128"/>
                </a:lnTo>
                <a:lnTo>
                  <a:pt x="65024" y="10160"/>
                </a:lnTo>
                <a:lnTo>
                  <a:pt x="62146" y="6985"/>
                </a:lnTo>
                <a:close/>
              </a:path>
              <a:path w="95250" h="86359">
                <a:moveTo>
                  <a:pt x="94742" y="1397"/>
                </a:moveTo>
                <a:lnTo>
                  <a:pt x="79756" y="1397"/>
                </a:lnTo>
                <a:lnTo>
                  <a:pt x="68325" y="23875"/>
                </a:lnTo>
                <a:lnTo>
                  <a:pt x="67563" y="24002"/>
                </a:lnTo>
                <a:lnTo>
                  <a:pt x="80881" y="24002"/>
                </a:lnTo>
                <a:lnTo>
                  <a:pt x="88259" y="13600"/>
                </a:lnTo>
                <a:lnTo>
                  <a:pt x="93852" y="5841"/>
                </a:lnTo>
                <a:lnTo>
                  <a:pt x="94742" y="139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986909" y="1184783"/>
            <a:ext cx="42545" cy="69215"/>
          </a:xfrm>
          <a:custGeom>
            <a:avLst/>
            <a:gdLst/>
            <a:ahLst/>
            <a:cxnLst/>
            <a:rect l="l" t="t" r="r" b="b"/>
            <a:pathLst>
              <a:path w="42545" h="69215">
                <a:moveTo>
                  <a:pt x="29971" y="0"/>
                </a:moveTo>
                <a:lnTo>
                  <a:pt x="24637" y="0"/>
                </a:lnTo>
                <a:lnTo>
                  <a:pt x="19685" y="2286"/>
                </a:lnTo>
                <a:lnTo>
                  <a:pt x="15112" y="7112"/>
                </a:lnTo>
                <a:lnTo>
                  <a:pt x="10540" y="11811"/>
                </a:lnTo>
                <a:lnTo>
                  <a:pt x="6857" y="18287"/>
                </a:lnTo>
                <a:lnTo>
                  <a:pt x="4063" y="26415"/>
                </a:lnTo>
                <a:lnTo>
                  <a:pt x="1396" y="34543"/>
                </a:lnTo>
                <a:lnTo>
                  <a:pt x="0" y="42925"/>
                </a:lnTo>
                <a:lnTo>
                  <a:pt x="0" y="51434"/>
                </a:lnTo>
                <a:lnTo>
                  <a:pt x="0" y="57276"/>
                </a:lnTo>
                <a:lnTo>
                  <a:pt x="888" y="61594"/>
                </a:lnTo>
                <a:lnTo>
                  <a:pt x="2539" y="64515"/>
                </a:lnTo>
                <a:lnTo>
                  <a:pt x="4317" y="67309"/>
                </a:lnTo>
                <a:lnTo>
                  <a:pt x="6985" y="68706"/>
                </a:lnTo>
                <a:lnTo>
                  <a:pt x="10413" y="68706"/>
                </a:lnTo>
                <a:lnTo>
                  <a:pt x="15366" y="68706"/>
                </a:lnTo>
                <a:lnTo>
                  <a:pt x="40512" y="35432"/>
                </a:lnTo>
                <a:lnTo>
                  <a:pt x="42037" y="24129"/>
                </a:lnTo>
                <a:lnTo>
                  <a:pt x="42037" y="19430"/>
                </a:lnTo>
                <a:lnTo>
                  <a:pt x="42037" y="12826"/>
                </a:lnTo>
                <a:lnTo>
                  <a:pt x="41020" y="7874"/>
                </a:lnTo>
                <a:lnTo>
                  <a:pt x="39115" y="4699"/>
                </a:lnTo>
                <a:lnTo>
                  <a:pt x="37211" y="1524"/>
                </a:lnTo>
                <a:lnTo>
                  <a:pt x="34162" y="0"/>
                </a:lnTo>
                <a:lnTo>
                  <a:pt x="299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971415" y="1177797"/>
            <a:ext cx="95250" cy="86360"/>
          </a:xfrm>
          <a:custGeom>
            <a:avLst/>
            <a:gdLst/>
            <a:ahLst/>
            <a:cxnLst/>
            <a:rect l="l" t="t" r="r" b="b"/>
            <a:pathLst>
              <a:path w="95250" h="86359">
                <a:moveTo>
                  <a:pt x="46100" y="0"/>
                </a:moveTo>
                <a:lnTo>
                  <a:pt x="52577" y="0"/>
                </a:lnTo>
                <a:lnTo>
                  <a:pt x="57658" y="2031"/>
                </a:lnTo>
                <a:lnTo>
                  <a:pt x="61340" y="6096"/>
                </a:lnTo>
                <a:lnTo>
                  <a:pt x="65024" y="10160"/>
                </a:lnTo>
                <a:lnTo>
                  <a:pt x="67056" y="16128"/>
                </a:lnTo>
                <a:lnTo>
                  <a:pt x="67563" y="24002"/>
                </a:lnTo>
                <a:lnTo>
                  <a:pt x="68325" y="23875"/>
                </a:lnTo>
                <a:lnTo>
                  <a:pt x="79756" y="1397"/>
                </a:lnTo>
                <a:lnTo>
                  <a:pt x="94742" y="1397"/>
                </a:lnTo>
                <a:lnTo>
                  <a:pt x="93852" y="5841"/>
                </a:lnTo>
                <a:lnTo>
                  <a:pt x="88259" y="13600"/>
                </a:lnTo>
                <a:lnTo>
                  <a:pt x="82153" y="22193"/>
                </a:lnTo>
                <a:lnTo>
                  <a:pt x="75547" y="31595"/>
                </a:lnTo>
                <a:lnTo>
                  <a:pt x="68452" y="41782"/>
                </a:lnTo>
                <a:lnTo>
                  <a:pt x="67056" y="52959"/>
                </a:lnTo>
                <a:lnTo>
                  <a:pt x="66294" y="60705"/>
                </a:lnTo>
                <a:lnTo>
                  <a:pt x="66294" y="65404"/>
                </a:lnTo>
                <a:lnTo>
                  <a:pt x="66294" y="69214"/>
                </a:lnTo>
                <a:lnTo>
                  <a:pt x="66675" y="71881"/>
                </a:lnTo>
                <a:lnTo>
                  <a:pt x="67563" y="73532"/>
                </a:lnTo>
                <a:lnTo>
                  <a:pt x="68452" y="75184"/>
                </a:lnTo>
                <a:lnTo>
                  <a:pt x="69976" y="76073"/>
                </a:lnTo>
                <a:lnTo>
                  <a:pt x="72009" y="76073"/>
                </a:lnTo>
                <a:lnTo>
                  <a:pt x="73533" y="76073"/>
                </a:lnTo>
                <a:lnTo>
                  <a:pt x="84200" y="67690"/>
                </a:lnTo>
                <a:lnTo>
                  <a:pt x="89154" y="72389"/>
                </a:lnTo>
                <a:lnTo>
                  <a:pt x="69214" y="86105"/>
                </a:lnTo>
                <a:lnTo>
                  <a:pt x="65405" y="86105"/>
                </a:lnTo>
                <a:lnTo>
                  <a:pt x="57658" y="86105"/>
                </a:lnTo>
                <a:lnTo>
                  <a:pt x="53721" y="80390"/>
                </a:lnTo>
                <a:lnTo>
                  <a:pt x="53721" y="69214"/>
                </a:lnTo>
                <a:lnTo>
                  <a:pt x="53721" y="66675"/>
                </a:lnTo>
                <a:lnTo>
                  <a:pt x="53975" y="63880"/>
                </a:lnTo>
                <a:lnTo>
                  <a:pt x="54229" y="60960"/>
                </a:lnTo>
                <a:lnTo>
                  <a:pt x="53467" y="60960"/>
                </a:lnTo>
                <a:lnTo>
                  <a:pt x="49039" y="67171"/>
                </a:lnTo>
                <a:lnTo>
                  <a:pt x="44719" y="72453"/>
                </a:lnTo>
                <a:lnTo>
                  <a:pt x="40518" y="76783"/>
                </a:lnTo>
                <a:lnTo>
                  <a:pt x="36449" y="80137"/>
                </a:lnTo>
                <a:lnTo>
                  <a:pt x="31114" y="84074"/>
                </a:lnTo>
                <a:lnTo>
                  <a:pt x="25400" y="86105"/>
                </a:lnTo>
                <a:lnTo>
                  <a:pt x="19304" y="86105"/>
                </a:lnTo>
                <a:lnTo>
                  <a:pt x="14986" y="86105"/>
                </a:lnTo>
                <a:lnTo>
                  <a:pt x="11430" y="84836"/>
                </a:lnTo>
                <a:lnTo>
                  <a:pt x="8636" y="82423"/>
                </a:lnTo>
                <a:lnTo>
                  <a:pt x="5714" y="80010"/>
                </a:lnTo>
                <a:lnTo>
                  <a:pt x="3556" y="76707"/>
                </a:lnTo>
                <a:lnTo>
                  <a:pt x="2159" y="72771"/>
                </a:lnTo>
                <a:lnTo>
                  <a:pt x="762" y="68706"/>
                </a:lnTo>
                <a:lnTo>
                  <a:pt x="0" y="64262"/>
                </a:lnTo>
                <a:lnTo>
                  <a:pt x="0" y="59562"/>
                </a:lnTo>
                <a:lnTo>
                  <a:pt x="13033" y="17510"/>
                </a:lnTo>
                <a:lnTo>
                  <a:pt x="37337" y="0"/>
                </a:lnTo>
                <a:lnTo>
                  <a:pt x="4610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059679" y="1223826"/>
            <a:ext cx="44881" cy="6319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074158" y="1242313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24764" y="0"/>
                </a:moveTo>
                <a:lnTo>
                  <a:pt x="9525" y="0"/>
                </a:lnTo>
                <a:lnTo>
                  <a:pt x="9905" y="4318"/>
                </a:lnTo>
                <a:lnTo>
                  <a:pt x="10122" y="8000"/>
                </a:lnTo>
                <a:lnTo>
                  <a:pt x="10159" y="17272"/>
                </a:lnTo>
                <a:lnTo>
                  <a:pt x="9905" y="20827"/>
                </a:lnTo>
                <a:lnTo>
                  <a:pt x="9270" y="23749"/>
                </a:lnTo>
                <a:lnTo>
                  <a:pt x="8762" y="26543"/>
                </a:lnTo>
                <a:lnTo>
                  <a:pt x="0" y="38862"/>
                </a:lnTo>
                <a:lnTo>
                  <a:pt x="4699" y="44196"/>
                </a:lnTo>
                <a:lnTo>
                  <a:pt x="10032" y="40132"/>
                </a:lnTo>
                <a:lnTo>
                  <a:pt x="14224" y="36575"/>
                </a:lnTo>
                <a:lnTo>
                  <a:pt x="17271" y="33147"/>
                </a:lnTo>
                <a:lnTo>
                  <a:pt x="20319" y="29845"/>
                </a:lnTo>
                <a:lnTo>
                  <a:pt x="22478" y="26543"/>
                </a:lnTo>
                <a:lnTo>
                  <a:pt x="23875" y="23113"/>
                </a:lnTo>
                <a:lnTo>
                  <a:pt x="25272" y="19812"/>
                </a:lnTo>
                <a:lnTo>
                  <a:pt x="26034" y="16001"/>
                </a:lnTo>
                <a:lnTo>
                  <a:pt x="26034" y="8000"/>
                </a:lnTo>
                <a:lnTo>
                  <a:pt x="25653" y="4063"/>
                </a:lnTo>
                <a:lnTo>
                  <a:pt x="247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074158" y="1242313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9525" y="0"/>
                </a:moveTo>
                <a:lnTo>
                  <a:pt x="24764" y="0"/>
                </a:lnTo>
                <a:lnTo>
                  <a:pt x="25653" y="4063"/>
                </a:lnTo>
                <a:lnTo>
                  <a:pt x="26034" y="8000"/>
                </a:lnTo>
                <a:lnTo>
                  <a:pt x="26034" y="11937"/>
                </a:lnTo>
                <a:lnTo>
                  <a:pt x="26034" y="16001"/>
                </a:lnTo>
                <a:lnTo>
                  <a:pt x="25272" y="19812"/>
                </a:lnTo>
                <a:lnTo>
                  <a:pt x="23875" y="23113"/>
                </a:lnTo>
                <a:lnTo>
                  <a:pt x="22478" y="26543"/>
                </a:lnTo>
                <a:lnTo>
                  <a:pt x="20319" y="29845"/>
                </a:lnTo>
                <a:lnTo>
                  <a:pt x="17271" y="33147"/>
                </a:lnTo>
                <a:lnTo>
                  <a:pt x="14224" y="36575"/>
                </a:lnTo>
                <a:lnTo>
                  <a:pt x="10032" y="40132"/>
                </a:lnTo>
                <a:lnTo>
                  <a:pt x="4699" y="44196"/>
                </a:lnTo>
                <a:lnTo>
                  <a:pt x="0" y="38862"/>
                </a:lnTo>
                <a:lnTo>
                  <a:pt x="2920" y="36068"/>
                </a:lnTo>
                <a:lnTo>
                  <a:pt x="5079" y="33527"/>
                </a:lnTo>
                <a:lnTo>
                  <a:pt x="6476" y="31369"/>
                </a:lnTo>
                <a:lnTo>
                  <a:pt x="7746" y="29083"/>
                </a:lnTo>
                <a:lnTo>
                  <a:pt x="8762" y="26543"/>
                </a:lnTo>
                <a:lnTo>
                  <a:pt x="9270" y="23749"/>
                </a:lnTo>
                <a:lnTo>
                  <a:pt x="9905" y="20827"/>
                </a:lnTo>
                <a:lnTo>
                  <a:pt x="10159" y="17272"/>
                </a:lnTo>
                <a:lnTo>
                  <a:pt x="10159" y="13081"/>
                </a:lnTo>
                <a:lnTo>
                  <a:pt x="10159" y="8636"/>
                </a:lnTo>
                <a:lnTo>
                  <a:pt x="9905" y="4318"/>
                </a:lnTo>
                <a:lnTo>
                  <a:pt x="95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128259" y="1126210"/>
            <a:ext cx="139446" cy="137947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142484" y="1143635"/>
            <a:ext cx="120014" cy="119380"/>
          </a:xfrm>
          <a:custGeom>
            <a:avLst/>
            <a:gdLst/>
            <a:ahLst/>
            <a:cxnLst/>
            <a:rect l="l" t="t" r="r" b="b"/>
            <a:pathLst>
              <a:path w="120014" h="119380">
                <a:moveTo>
                  <a:pt x="57657" y="0"/>
                </a:moveTo>
                <a:lnTo>
                  <a:pt x="22860" y="0"/>
                </a:lnTo>
                <a:lnTo>
                  <a:pt x="21970" y="4317"/>
                </a:lnTo>
                <a:lnTo>
                  <a:pt x="24891" y="4444"/>
                </a:lnTo>
                <a:lnTo>
                  <a:pt x="27050" y="5079"/>
                </a:lnTo>
                <a:lnTo>
                  <a:pt x="28448" y="6095"/>
                </a:lnTo>
                <a:lnTo>
                  <a:pt x="29717" y="7238"/>
                </a:lnTo>
                <a:lnTo>
                  <a:pt x="30479" y="9143"/>
                </a:lnTo>
                <a:lnTo>
                  <a:pt x="30432" y="13842"/>
                </a:lnTo>
                <a:lnTo>
                  <a:pt x="29844" y="18287"/>
                </a:lnTo>
                <a:lnTo>
                  <a:pt x="29082" y="23494"/>
                </a:lnTo>
                <a:lnTo>
                  <a:pt x="28575" y="25907"/>
                </a:lnTo>
                <a:lnTo>
                  <a:pt x="13715" y="92837"/>
                </a:lnTo>
                <a:lnTo>
                  <a:pt x="12412" y="98805"/>
                </a:lnTo>
                <a:lnTo>
                  <a:pt x="1015" y="114553"/>
                </a:lnTo>
                <a:lnTo>
                  <a:pt x="0" y="118872"/>
                </a:lnTo>
                <a:lnTo>
                  <a:pt x="34925" y="118872"/>
                </a:lnTo>
                <a:lnTo>
                  <a:pt x="35813" y="114553"/>
                </a:lnTo>
                <a:lnTo>
                  <a:pt x="32512" y="114300"/>
                </a:lnTo>
                <a:lnTo>
                  <a:pt x="30225" y="113537"/>
                </a:lnTo>
                <a:lnTo>
                  <a:pt x="29082" y="112522"/>
                </a:lnTo>
                <a:lnTo>
                  <a:pt x="27939" y="111378"/>
                </a:lnTo>
                <a:lnTo>
                  <a:pt x="27350" y="109727"/>
                </a:lnTo>
                <a:lnTo>
                  <a:pt x="27448" y="102488"/>
                </a:lnTo>
                <a:lnTo>
                  <a:pt x="27686" y="100711"/>
                </a:lnTo>
                <a:lnTo>
                  <a:pt x="28087" y="98678"/>
                </a:lnTo>
                <a:lnTo>
                  <a:pt x="28448" y="96392"/>
                </a:lnTo>
                <a:lnTo>
                  <a:pt x="36321" y="60578"/>
                </a:lnTo>
                <a:lnTo>
                  <a:pt x="98670" y="60578"/>
                </a:lnTo>
                <a:lnTo>
                  <a:pt x="100430" y="52577"/>
                </a:lnTo>
                <a:lnTo>
                  <a:pt x="38100" y="52577"/>
                </a:lnTo>
                <a:lnTo>
                  <a:pt x="44068" y="25907"/>
                </a:lnTo>
                <a:lnTo>
                  <a:pt x="45212" y="20319"/>
                </a:lnTo>
                <a:lnTo>
                  <a:pt x="46227" y="16382"/>
                </a:lnTo>
                <a:lnTo>
                  <a:pt x="47237" y="13462"/>
                </a:lnTo>
                <a:lnTo>
                  <a:pt x="47878" y="11429"/>
                </a:lnTo>
                <a:lnTo>
                  <a:pt x="48640" y="9651"/>
                </a:lnTo>
                <a:lnTo>
                  <a:pt x="49402" y="8509"/>
                </a:lnTo>
                <a:lnTo>
                  <a:pt x="50164" y="7238"/>
                </a:lnTo>
                <a:lnTo>
                  <a:pt x="56768" y="4317"/>
                </a:lnTo>
                <a:lnTo>
                  <a:pt x="57657" y="0"/>
                </a:lnTo>
                <a:close/>
              </a:path>
              <a:path w="120014" h="119380">
                <a:moveTo>
                  <a:pt x="98670" y="60578"/>
                </a:moveTo>
                <a:lnTo>
                  <a:pt x="83057" y="60578"/>
                </a:lnTo>
                <a:lnTo>
                  <a:pt x="74646" y="98805"/>
                </a:lnTo>
                <a:lnTo>
                  <a:pt x="73747" y="102615"/>
                </a:lnTo>
                <a:lnTo>
                  <a:pt x="68199" y="112902"/>
                </a:lnTo>
                <a:lnTo>
                  <a:pt x="67182" y="113664"/>
                </a:lnTo>
                <a:lnTo>
                  <a:pt x="65531" y="114173"/>
                </a:lnTo>
                <a:lnTo>
                  <a:pt x="63245" y="114553"/>
                </a:lnTo>
                <a:lnTo>
                  <a:pt x="62356" y="118872"/>
                </a:lnTo>
                <a:lnTo>
                  <a:pt x="97154" y="118872"/>
                </a:lnTo>
                <a:lnTo>
                  <a:pt x="98043" y="114553"/>
                </a:lnTo>
                <a:lnTo>
                  <a:pt x="94995" y="114300"/>
                </a:lnTo>
                <a:lnTo>
                  <a:pt x="92837" y="113664"/>
                </a:lnTo>
                <a:lnTo>
                  <a:pt x="90169" y="111505"/>
                </a:lnTo>
                <a:lnTo>
                  <a:pt x="89535" y="109727"/>
                </a:lnTo>
                <a:lnTo>
                  <a:pt x="89662" y="103631"/>
                </a:lnTo>
                <a:lnTo>
                  <a:pt x="90169" y="99694"/>
                </a:lnTo>
                <a:lnTo>
                  <a:pt x="90677" y="96900"/>
                </a:lnTo>
                <a:lnTo>
                  <a:pt x="98670" y="60578"/>
                </a:lnTo>
                <a:close/>
              </a:path>
              <a:path w="120014" h="119380">
                <a:moveTo>
                  <a:pt x="119887" y="0"/>
                </a:moveTo>
                <a:lnTo>
                  <a:pt x="85089" y="0"/>
                </a:lnTo>
                <a:lnTo>
                  <a:pt x="84200" y="4317"/>
                </a:lnTo>
                <a:lnTo>
                  <a:pt x="87121" y="4444"/>
                </a:lnTo>
                <a:lnTo>
                  <a:pt x="89280" y="5079"/>
                </a:lnTo>
                <a:lnTo>
                  <a:pt x="90677" y="6095"/>
                </a:lnTo>
                <a:lnTo>
                  <a:pt x="91948" y="7238"/>
                </a:lnTo>
                <a:lnTo>
                  <a:pt x="92710" y="9143"/>
                </a:lnTo>
                <a:lnTo>
                  <a:pt x="92662" y="13842"/>
                </a:lnTo>
                <a:lnTo>
                  <a:pt x="92075" y="18287"/>
                </a:lnTo>
                <a:lnTo>
                  <a:pt x="91312" y="23494"/>
                </a:lnTo>
                <a:lnTo>
                  <a:pt x="90804" y="25907"/>
                </a:lnTo>
                <a:lnTo>
                  <a:pt x="84836" y="52577"/>
                </a:lnTo>
                <a:lnTo>
                  <a:pt x="100430" y="52577"/>
                </a:lnTo>
                <a:lnTo>
                  <a:pt x="106299" y="25907"/>
                </a:lnTo>
                <a:lnTo>
                  <a:pt x="107441" y="20319"/>
                </a:lnTo>
                <a:lnTo>
                  <a:pt x="108457" y="16382"/>
                </a:lnTo>
                <a:lnTo>
                  <a:pt x="109467" y="13462"/>
                </a:lnTo>
                <a:lnTo>
                  <a:pt x="110108" y="11429"/>
                </a:lnTo>
                <a:lnTo>
                  <a:pt x="110870" y="9651"/>
                </a:lnTo>
                <a:lnTo>
                  <a:pt x="111632" y="8509"/>
                </a:lnTo>
                <a:lnTo>
                  <a:pt x="112394" y="7238"/>
                </a:lnTo>
                <a:lnTo>
                  <a:pt x="113283" y="6476"/>
                </a:lnTo>
                <a:lnTo>
                  <a:pt x="114300" y="5841"/>
                </a:lnTo>
                <a:lnTo>
                  <a:pt x="115188" y="5206"/>
                </a:lnTo>
                <a:lnTo>
                  <a:pt x="116839" y="4699"/>
                </a:lnTo>
                <a:lnTo>
                  <a:pt x="118999" y="4317"/>
                </a:lnTo>
                <a:lnTo>
                  <a:pt x="11988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142484" y="1143635"/>
            <a:ext cx="120014" cy="119380"/>
          </a:xfrm>
          <a:custGeom>
            <a:avLst/>
            <a:gdLst/>
            <a:ahLst/>
            <a:cxnLst/>
            <a:rect l="l" t="t" r="r" b="b"/>
            <a:pathLst>
              <a:path w="120014" h="119380">
                <a:moveTo>
                  <a:pt x="22860" y="0"/>
                </a:moveTo>
                <a:lnTo>
                  <a:pt x="57657" y="0"/>
                </a:lnTo>
                <a:lnTo>
                  <a:pt x="56768" y="4317"/>
                </a:lnTo>
                <a:lnTo>
                  <a:pt x="54482" y="4699"/>
                </a:lnTo>
                <a:lnTo>
                  <a:pt x="52958" y="5206"/>
                </a:lnTo>
                <a:lnTo>
                  <a:pt x="51942" y="5841"/>
                </a:lnTo>
                <a:lnTo>
                  <a:pt x="51053" y="6476"/>
                </a:lnTo>
                <a:lnTo>
                  <a:pt x="50164" y="7238"/>
                </a:lnTo>
                <a:lnTo>
                  <a:pt x="49402" y="8509"/>
                </a:lnTo>
                <a:lnTo>
                  <a:pt x="48640" y="9651"/>
                </a:lnTo>
                <a:lnTo>
                  <a:pt x="47878" y="11429"/>
                </a:lnTo>
                <a:lnTo>
                  <a:pt x="47116" y="13842"/>
                </a:lnTo>
                <a:lnTo>
                  <a:pt x="46227" y="16382"/>
                </a:lnTo>
                <a:lnTo>
                  <a:pt x="45212" y="20319"/>
                </a:lnTo>
                <a:lnTo>
                  <a:pt x="44068" y="25907"/>
                </a:lnTo>
                <a:lnTo>
                  <a:pt x="38100" y="52577"/>
                </a:lnTo>
                <a:lnTo>
                  <a:pt x="84836" y="52577"/>
                </a:lnTo>
                <a:lnTo>
                  <a:pt x="90804" y="25907"/>
                </a:lnTo>
                <a:lnTo>
                  <a:pt x="92710" y="13462"/>
                </a:lnTo>
                <a:lnTo>
                  <a:pt x="92710" y="11811"/>
                </a:lnTo>
                <a:lnTo>
                  <a:pt x="92710" y="9143"/>
                </a:lnTo>
                <a:lnTo>
                  <a:pt x="84200" y="4317"/>
                </a:lnTo>
                <a:lnTo>
                  <a:pt x="85089" y="0"/>
                </a:lnTo>
                <a:lnTo>
                  <a:pt x="119887" y="0"/>
                </a:lnTo>
                <a:lnTo>
                  <a:pt x="118999" y="4317"/>
                </a:lnTo>
                <a:lnTo>
                  <a:pt x="116839" y="4699"/>
                </a:lnTo>
                <a:lnTo>
                  <a:pt x="115188" y="5206"/>
                </a:lnTo>
                <a:lnTo>
                  <a:pt x="114300" y="5841"/>
                </a:lnTo>
                <a:lnTo>
                  <a:pt x="113283" y="6476"/>
                </a:lnTo>
                <a:lnTo>
                  <a:pt x="112394" y="7238"/>
                </a:lnTo>
                <a:lnTo>
                  <a:pt x="111632" y="8509"/>
                </a:lnTo>
                <a:lnTo>
                  <a:pt x="110870" y="9651"/>
                </a:lnTo>
                <a:lnTo>
                  <a:pt x="110108" y="11429"/>
                </a:lnTo>
                <a:lnTo>
                  <a:pt x="109346" y="13842"/>
                </a:lnTo>
                <a:lnTo>
                  <a:pt x="108457" y="16382"/>
                </a:lnTo>
                <a:lnTo>
                  <a:pt x="107441" y="20319"/>
                </a:lnTo>
                <a:lnTo>
                  <a:pt x="106299" y="25907"/>
                </a:lnTo>
                <a:lnTo>
                  <a:pt x="91439" y="93472"/>
                </a:lnTo>
                <a:lnTo>
                  <a:pt x="90677" y="96900"/>
                </a:lnTo>
                <a:lnTo>
                  <a:pt x="90169" y="99694"/>
                </a:lnTo>
                <a:lnTo>
                  <a:pt x="89915" y="101600"/>
                </a:lnTo>
                <a:lnTo>
                  <a:pt x="89662" y="103631"/>
                </a:lnTo>
                <a:lnTo>
                  <a:pt x="89535" y="105410"/>
                </a:lnTo>
                <a:lnTo>
                  <a:pt x="89535" y="107061"/>
                </a:lnTo>
                <a:lnTo>
                  <a:pt x="89535" y="109727"/>
                </a:lnTo>
                <a:lnTo>
                  <a:pt x="98043" y="114553"/>
                </a:lnTo>
                <a:lnTo>
                  <a:pt x="97154" y="118872"/>
                </a:lnTo>
                <a:lnTo>
                  <a:pt x="62356" y="118872"/>
                </a:lnTo>
                <a:lnTo>
                  <a:pt x="63245" y="114553"/>
                </a:lnTo>
                <a:lnTo>
                  <a:pt x="65531" y="114173"/>
                </a:lnTo>
                <a:lnTo>
                  <a:pt x="67182" y="113664"/>
                </a:lnTo>
                <a:lnTo>
                  <a:pt x="68199" y="112902"/>
                </a:lnTo>
                <a:lnTo>
                  <a:pt x="69341" y="112140"/>
                </a:lnTo>
                <a:lnTo>
                  <a:pt x="70230" y="110998"/>
                </a:lnTo>
                <a:lnTo>
                  <a:pt x="70992" y="109600"/>
                </a:lnTo>
                <a:lnTo>
                  <a:pt x="71754" y="108203"/>
                </a:lnTo>
                <a:lnTo>
                  <a:pt x="72516" y="106552"/>
                </a:lnTo>
                <a:lnTo>
                  <a:pt x="73151" y="104520"/>
                </a:lnTo>
                <a:lnTo>
                  <a:pt x="73787" y="102488"/>
                </a:lnTo>
                <a:lnTo>
                  <a:pt x="74675" y="98678"/>
                </a:lnTo>
                <a:lnTo>
                  <a:pt x="75945" y="92837"/>
                </a:lnTo>
                <a:lnTo>
                  <a:pt x="83057" y="60578"/>
                </a:lnTo>
                <a:lnTo>
                  <a:pt x="36321" y="60578"/>
                </a:lnTo>
                <a:lnTo>
                  <a:pt x="29082" y="93472"/>
                </a:lnTo>
                <a:lnTo>
                  <a:pt x="28448" y="96392"/>
                </a:lnTo>
                <a:lnTo>
                  <a:pt x="28066" y="98805"/>
                </a:lnTo>
                <a:lnTo>
                  <a:pt x="27686" y="100711"/>
                </a:lnTo>
                <a:lnTo>
                  <a:pt x="27431" y="102615"/>
                </a:lnTo>
                <a:lnTo>
                  <a:pt x="27304" y="104648"/>
                </a:lnTo>
                <a:lnTo>
                  <a:pt x="27304" y="107061"/>
                </a:lnTo>
                <a:lnTo>
                  <a:pt x="27304" y="109600"/>
                </a:lnTo>
                <a:lnTo>
                  <a:pt x="35813" y="114553"/>
                </a:lnTo>
                <a:lnTo>
                  <a:pt x="34925" y="118872"/>
                </a:lnTo>
                <a:lnTo>
                  <a:pt x="0" y="118872"/>
                </a:lnTo>
                <a:lnTo>
                  <a:pt x="1015" y="114553"/>
                </a:lnTo>
                <a:lnTo>
                  <a:pt x="3175" y="114173"/>
                </a:lnTo>
                <a:lnTo>
                  <a:pt x="4825" y="113664"/>
                </a:lnTo>
                <a:lnTo>
                  <a:pt x="5968" y="112902"/>
                </a:lnTo>
                <a:lnTo>
                  <a:pt x="7112" y="112140"/>
                </a:lnTo>
                <a:lnTo>
                  <a:pt x="8000" y="110998"/>
                </a:lnTo>
                <a:lnTo>
                  <a:pt x="8762" y="109600"/>
                </a:lnTo>
                <a:lnTo>
                  <a:pt x="9525" y="108203"/>
                </a:lnTo>
                <a:lnTo>
                  <a:pt x="10160" y="106552"/>
                </a:lnTo>
                <a:lnTo>
                  <a:pt x="10794" y="104520"/>
                </a:lnTo>
                <a:lnTo>
                  <a:pt x="11429" y="102488"/>
                </a:lnTo>
                <a:lnTo>
                  <a:pt x="12445" y="98678"/>
                </a:lnTo>
                <a:lnTo>
                  <a:pt x="13715" y="92837"/>
                </a:lnTo>
                <a:lnTo>
                  <a:pt x="28575" y="25907"/>
                </a:lnTo>
                <a:lnTo>
                  <a:pt x="29082" y="23494"/>
                </a:lnTo>
                <a:lnTo>
                  <a:pt x="29463" y="20954"/>
                </a:lnTo>
                <a:lnTo>
                  <a:pt x="29844" y="18287"/>
                </a:lnTo>
                <a:lnTo>
                  <a:pt x="30225" y="15493"/>
                </a:lnTo>
                <a:lnTo>
                  <a:pt x="30479" y="13462"/>
                </a:lnTo>
                <a:lnTo>
                  <a:pt x="30479" y="11811"/>
                </a:lnTo>
                <a:lnTo>
                  <a:pt x="30479" y="9143"/>
                </a:lnTo>
                <a:lnTo>
                  <a:pt x="21970" y="4317"/>
                </a:lnTo>
                <a:lnTo>
                  <a:pt x="2286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262371" y="1118603"/>
            <a:ext cx="73958" cy="18365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276469" y="1136650"/>
            <a:ext cx="55244" cy="165735"/>
          </a:xfrm>
          <a:custGeom>
            <a:avLst/>
            <a:gdLst/>
            <a:ahLst/>
            <a:cxnLst/>
            <a:rect l="l" t="t" r="r" b="b"/>
            <a:pathLst>
              <a:path w="55245" h="165734">
                <a:moveTo>
                  <a:pt x="2412" y="0"/>
                </a:moveTo>
                <a:lnTo>
                  <a:pt x="0" y="6730"/>
                </a:lnTo>
                <a:lnTo>
                  <a:pt x="9598" y="10872"/>
                </a:lnTo>
                <a:lnTo>
                  <a:pt x="17827" y="16621"/>
                </a:lnTo>
                <a:lnTo>
                  <a:pt x="37544" y="54816"/>
                </a:lnTo>
                <a:lnTo>
                  <a:pt x="40004" y="81787"/>
                </a:lnTo>
                <a:lnTo>
                  <a:pt x="39387" y="96359"/>
                </a:lnTo>
                <a:lnTo>
                  <a:pt x="24703" y="141047"/>
                </a:lnTo>
                <a:lnTo>
                  <a:pt x="253" y="158496"/>
                </a:lnTo>
                <a:lnTo>
                  <a:pt x="2412" y="165226"/>
                </a:lnTo>
                <a:lnTo>
                  <a:pt x="41528" y="136271"/>
                </a:lnTo>
                <a:lnTo>
                  <a:pt x="54262" y="97819"/>
                </a:lnTo>
                <a:lnTo>
                  <a:pt x="55117" y="82676"/>
                </a:lnTo>
                <a:lnTo>
                  <a:pt x="54260" y="67532"/>
                </a:lnTo>
                <a:lnTo>
                  <a:pt x="41401" y="28955"/>
                </a:lnTo>
                <a:lnTo>
                  <a:pt x="14362" y="4310"/>
                </a:lnTo>
                <a:lnTo>
                  <a:pt x="24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276469" y="1136650"/>
            <a:ext cx="55244" cy="165735"/>
          </a:xfrm>
          <a:custGeom>
            <a:avLst/>
            <a:gdLst/>
            <a:ahLst/>
            <a:cxnLst/>
            <a:rect l="l" t="t" r="r" b="b"/>
            <a:pathLst>
              <a:path w="55245" h="165734">
                <a:moveTo>
                  <a:pt x="2412" y="0"/>
                </a:moveTo>
                <a:lnTo>
                  <a:pt x="41401" y="28955"/>
                </a:lnTo>
                <a:lnTo>
                  <a:pt x="54260" y="67532"/>
                </a:lnTo>
                <a:lnTo>
                  <a:pt x="55117" y="82676"/>
                </a:lnTo>
                <a:lnTo>
                  <a:pt x="54262" y="97819"/>
                </a:lnTo>
                <a:lnTo>
                  <a:pt x="41528" y="136271"/>
                </a:lnTo>
                <a:lnTo>
                  <a:pt x="2412" y="165226"/>
                </a:lnTo>
                <a:lnTo>
                  <a:pt x="253" y="158496"/>
                </a:lnTo>
                <a:lnTo>
                  <a:pt x="9705" y="154330"/>
                </a:lnTo>
                <a:lnTo>
                  <a:pt x="17859" y="148510"/>
                </a:lnTo>
                <a:lnTo>
                  <a:pt x="37544" y="109585"/>
                </a:lnTo>
                <a:lnTo>
                  <a:pt x="40004" y="81787"/>
                </a:lnTo>
                <a:lnTo>
                  <a:pt x="39387" y="67665"/>
                </a:lnTo>
                <a:lnTo>
                  <a:pt x="24699" y="23965"/>
                </a:lnTo>
                <a:lnTo>
                  <a:pt x="0" y="6730"/>
                </a:lnTo>
                <a:lnTo>
                  <a:pt x="241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172711" y="1481296"/>
            <a:ext cx="105949" cy="10594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181855" y="1494282"/>
            <a:ext cx="96393" cy="9639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393691" y="1427988"/>
            <a:ext cx="1169669" cy="20345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407286" y="1445386"/>
            <a:ext cx="1151255" cy="184150"/>
          </a:xfrm>
          <a:custGeom>
            <a:avLst/>
            <a:gdLst/>
            <a:ahLst/>
            <a:cxnLst/>
            <a:rect l="l" t="t" r="r" b="b"/>
            <a:pathLst>
              <a:path w="1151254" h="184150">
                <a:moveTo>
                  <a:pt x="1102735" y="0"/>
                </a:moveTo>
                <a:lnTo>
                  <a:pt x="1100830" y="6096"/>
                </a:lnTo>
                <a:lnTo>
                  <a:pt x="1109329" y="10505"/>
                </a:lnTo>
                <a:lnTo>
                  <a:pt x="1116720" y="16890"/>
                </a:lnTo>
                <a:lnTo>
                  <a:pt x="1135104" y="61182"/>
                </a:lnTo>
                <a:lnTo>
                  <a:pt x="1137406" y="92201"/>
                </a:lnTo>
                <a:lnTo>
                  <a:pt x="1136832" y="108297"/>
                </a:lnTo>
                <a:lnTo>
                  <a:pt x="1128135" y="148462"/>
                </a:lnTo>
                <a:lnTo>
                  <a:pt x="1100830" y="178053"/>
                </a:lnTo>
                <a:lnTo>
                  <a:pt x="1102735" y="184150"/>
                </a:lnTo>
                <a:lnTo>
                  <a:pt x="1138549" y="152526"/>
                </a:lnTo>
                <a:lnTo>
                  <a:pt x="1150336" y="108932"/>
                </a:lnTo>
                <a:lnTo>
                  <a:pt x="1151122" y="92075"/>
                </a:lnTo>
                <a:lnTo>
                  <a:pt x="1150336" y="75217"/>
                </a:lnTo>
                <a:lnTo>
                  <a:pt x="1138549" y="31623"/>
                </a:lnTo>
                <a:lnTo>
                  <a:pt x="1113688" y="4262"/>
                </a:lnTo>
                <a:lnTo>
                  <a:pt x="1102735" y="0"/>
                </a:lnTo>
                <a:close/>
              </a:path>
              <a:path w="1151254" h="184150">
                <a:moveTo>
                  <a:pt x="48381" y="0"/>
                </a:moveTo>
                <a:lnTo>
                  <a:pt x="12567" y="31623"/>
                </a:lnTo>
                <a:lnTo>
                  <a:pt x="779" y="75217"/>
                </a:lnTo>
                <a:lnTo>
                  <a:pt x="0" y="92201"/>
                </a:lnTo>
                <a:lnTo>
                  <a:pt x="779" y="108932"/>
                </a:lnTo>
                <a:lnTo>
                  <a:pt x="12567" y="152526"/>
                </a:lnTo>
                <a:lnTo>
                  <a:pt x="48381" y="184150"/>
                </a:lnTo>
                <a:lnTo>
                  <a:pt x="50159" y="178053"/>
                </a:lnTo>
                <a:lnTo>
                  <a:pt x="41733" y="173644"/>
                </a:lnTo>
                <a:lnTo>
                  <a:pt x="34379" y="167259"/>
                </a:lnTo>
                <a:lnTo>
                  <a:pt x="16011" y="123047"/>
                </a:lnTo>
                <a:lnTo>
                  <a:pt x="13714" y="92075"/>
                </a:lnTo>
                <a:lnTo>
                  <a:pt x="14283" y="76013"/>
                </a:lnTo>
                <a:lnTo>
                  <a:pt x="22981" y="35687"/>
                </a:lnTo>
                <a:lnTo>
                  <a:pt x="50159" y="6096"/>
                </a:lnTo>
                <a:lnTo>
                  <a:pt x="4838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508116" y="1445386"/>
            <a:ext cx="50800" cy="184150"/>
          </a:xfrm>
          <a:custGeom>
            <a:avLst/>
            <a:gdLst/>
            <a:ahLst/>
            <a:cxnLst/>
            <a:rect l="l" t="t" r="r" b="b"/>
            <a:pathLst>
              <a:path w="50800" h="184150">
                <a:moveTo>
                  <a:pt x="1905" y="0"/>
                </a:moveTo>
                <a:lnTo>
                  <a:pt x="37719" y="31623"/>
                </a:lnTo>
                <a:lnTo>
                  <a:pt x="49506" y="75217"/>
                </a:lnTo>
                <a:lnTo>
                  <a:pt x="50292" y="92075"/>
                </a:lnTo>
                <a:lnTo>
                  <a:pt x="49506" y="108932"/>
                </a:lnTo>
                <a:lnTo>
                  <a:pt x="37719" y="152526"/>
                </a:lnTo>
                <a:lnTo>
                  <a:pt x="1905" y="184150"/>
                </a:lnTo>
                <a:lnTo>
                  <a:pt x="0" y="178053"/>
                </a:lnTo>
                <a:lnTo>
                  <a:pt x="8499" y="173644"/>
                </a:lnTo>
                <a:lnTo>
                  <a:pt x="15890" y="167259"/>
                </a:lnTo>
                <a:lnTo>
                  <a:pt x="34274" y="123047"/>
                </a:lnTo>
                <a:lnTo>
                  <a:pt x="36575" y="92201"/>
                </a:lnTo>
                <a:lnTo>
                  <a:pt x="36002" y="76013"/>
                </a:lnTo>
                <a:lnTo>
                  <a:pt x="27305" y="35687"/>
                </a:lnTo>
                <a:lnTo>
                  <a:pt x="0" y="6096"/>
                </a:lnTo>
                <a:lnTo>
                  <a:pt x="19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402709" y="1440814"/>
            <a:ext cx="154777" cy="19329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472513" y="1478280"/>
            <a:ext cx="80010" cy="104139"/>
          </a:xfrm>
          <a:custGeom>
            <a:avLst/>
            <a:gdLst/>
            <a:ahLst/>
            <a:cxnLst/>
            <a:rect l="l" t="t" r="r" b="b"/>
            <a:pathLst>
              <a:path w="80010" h="104140">
                <a:moveTo>
                  <a:pt x="60546" y="98044"/>
                </a:moveTo>
                <a:lnTo>
                  <a:pt x="49829" y="98044"/>
                </a:lnTo>
                <a:lnTo>
                  <a:pt x="53766" y="104012"/>
                </a:lnTo>
                <a:lnTo>
                  <a:pt x="59608" y="102362"/>
                </a:lnTo>
                <a:lnTo>
                  <a:pt x="60546" y="98044"/>
                </a:lnTo>
                <a:close/>
              </a:path>
              <a:path w="80010" h="104140">
                <a:moveTo>
                  <a:pt x="58719" y="0"/>
                </a:moveTo>
                <a:lnTo>
                  <a:pt x="45892" y="0"/>
                </a:lnTo>
                <a:lnTo>
                  <a:pt x="38399" y="1905"/>
                </a:lnTo>
                <a:lnTo>
                  <a:pt x="31668" y="5969"/>
                </a:lnTo>
                <a:lnTo>
                  <a:pt x="24937" y="9906"/>
                </a:lnTo>
                <a:lnTo>
                  <a:pt x="3728" y="47498"/>
                </a:lnTo>
                <a:lnTo>
                  <a:pt x="0" y="82931"/>
                </a:lnTo>
                <a:lnTo>
                  <a:pt x="2458" y="90550"/>
                </a:lnTo>
                <a:lnTo>
                  <a:pt x="12110" y="101219"/>
                </a:lnTo>
                <a:lnTo>
                  <a:pt x="19222" y="103886"/>
                </a:lnTo>
                <a:lnTo>
                  <a:pt x="31668" y="103886"/>
                </a:lnTo>
                <a:lnTo>
                  <a:pt x="49829" y="98044"/>
                </a:lnTo>
                <a:lnTo>
                  <a:pt x="60546" y="98044"/>
                </a:lnTo>
                <a:lnTo>
                  <a:pt x="60684" y="97409"/>
                </a:lnTo>
                <a:lnTo>
                  <a:pt x="24683" y="97409"/>
                </a:lnTo>
                <a:lnTo>
                  <a:pt x="20492" y="95631"/>
                </a:lnTo>
                <a:lnTo>
                  <a:pt x="15158" y="88519"/>
                </a:lnTo>
                <a:lnTo>
                  <a:pt x="13888" y="82931"/>
                </a:lnTo>
                <a:lnTo>
                  <a:pt x="13888" y="69087"/>
                </a:lnTo>
                <a:lnTo>
                  <a:pt x="22143" y="35306"/>
                </a:lnTo>
                <a:lnTo>
                  <a:pt x="24683" y="28829"/>
                </a:lnTo>
                <a:lnTo>
                  <a:pt x="27604" y="23495"/>
                </a:lnTo>
                <a:lnTo>
                  <a:pt x="30906" y="19304"/>
                </a:lnTo>
                <a:lnTo>
                  <a:pt x="34208" y="14986"/>
                </a:lnTo>
                <a:lnTo>
                  <a:pt x="37637" y="11811"/>
                </a:lnTo>
                <a:lnTo>
                  <a:pt x="41193" y="9652"/>
                </a:lnTo>
                <a:lnTo>
                  <a:pt x="44876" y="7620"/>
                </a:lnTo>
                <a:lnTo>
                  <a:pt x="48686" y="6477"/>
                </a:lnTo>
                <a:lnTo>
                  <a:pt x="79218" y="6477"/>
                </a:lnTo>
                <a:lnTo>
                  <a:pt x="79801" y="3937"/>
                </a:lnTo>
                <a:lnTo>
                  <a:pt x="75102" y="2412"/>
                </a:lnTo>
                <a:lnTo>
                  <a:pt x="70911" y="1397"/>
                </a:lnTo>
                <a:lnTo>
                  <a:pt x="66974" y="762"/>
                </a:lnTo>
                <a:lnTo>
                  <a:pt x="63037" y="254"/>
                </a:lnTo>
                <a:lnTo>
                  <a:pt x="58719" y="0"/>
                </a:lnTo>
                <a:close/>
              </a:path>
              <a:path w="80010" h="104140">
                <a:moveTo>
                  <a:pt x="76372" y="56769"/>
                </a:moveTo>
                <a:lnTo>
                  <a:pt x="46654" y="56769"/>
                </a:lnTo>
                <a:lnTo>
                  <a:pt x="45765" y="60452"/>
                </a:lnTo>
                <a:lnTo>
                  <a:pt x="48305" y="60579"/>
                </a:lnTo>
                <a:lnTo>
                  <a:pt x="50210" y="61087"/>
                </a:lnTo>
                <a:lnTo>
                  <a:pt x="51353" y="62103"/>
                </a:lnTo>
                <a:lnTo>
                  <a:pt x="52496" y="62992"/>
                </a:lnTo>
                <a:lnTo>
                  <a:pt x="53131" y="64643"/>
                </a:lnTo>
                <a:lnTo>
                  <a:pt x="53067" y="70739"/>
                </a:lnTo>
                <a:lnTo>
                  <a:pt x="52623" y="74295"/>
                </a:lnTo>
                <a:lnTo>
                  <a:pt x="50591" y="82423"/>
                </a:lnTo>
                <a:lnTo>
                  <a:pt x="49956" y="85344"/>
                </a:lnTo>
                <a:lnTo>
                  <a:pt x="32430" y="97409"/>
                </a:lnTo>
                <a:lnTo>
                  <a:pt x="60684" y="97409"/>
                </a:lnTo>
                <a:lnTo>
                  <a:pt x="64688" y="78994"/>
                </a:lnTo>
                <a:lnTo>
                  <a:pt x="65704" y="74168"/>
                </a:lnTo>
                <a:lnTo>
                  <a:pt x="66593" y="70739"/>
                </a:lnTo>
                <a:lnTo>
                  <a:pt x="67863" y="66675"/>
                </a:lnTo>
                <a:lnTo>
                  <a:pt x="68498" y="65024"/>
                </a:lnTo>
                <a:lnTo>
                  <a:pt x="69260" y="64008"/>
                </a:lnTo>
                <a:lnTo>
                  <a:pt x="69895" y="62992"/>
                </a:lnTo>
                <a:lnTo>
                  <a:pt x="70657" y="62230"/>
                </a:lnTo>
                <a:lnTo>
                  <a:pt x="71546" y="61849"/>
                </a:lnTo>
                <a:lnTo>
                  <a:pt x="72308" y="61341"/>
                </a:lnTo>
                <a:lnTo>
                  <a:pt x="73705" y="60833"/>
                </a:lnTo>
                <a:lnTo>
                  <a:pt x="75610" y="60452"/>
                </a:lnTo>
                <a:lnTo>
                  <a:pt x="76372" y="56769"/>
                </a:lnTo>
                <a:close/>
              </a:path>
              <a:path w="80010" h="104140">
                <a:moveTo>
                  <a:pt x="79218" y="6477"/>
                </a:moveTo>
                <a:lnTo>
                  <a:pt x="58084" y="6477"/>
                </a:lnTo>
                <a:lnTo>
                  <a:pt x="61767" y="7874"/>
                </a:lnTo>
                <a:lnTo>
                  <a:pt x="66339" y="13208"/>
                </a:lnTo>
                <a:lnTo>
                  <a:pt x="67736" y="17653"/>
                </a:lnTo>
                <a:lnTo>
                  <a:pt x="68117" y="23875"/>
                </a:lnTo>
                <a:lnTo>
                  <a:pt x="75229" y="23875"/>
                </a:lnTo>
                <a:lnTo>
                  <a:pt x="79218" y="647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472432" y="1478280"/>
            <a:ext cx="80010" cy="104139"/>
          </a:xfrm>
          <a:custGeom>
            <a:avLst/>
            <a:gdLst/>
            <a:ahLst/>
            <a:cxnLst/>
            <a:rect l="l" t="t" r="r" b="b"/>
            <a:pathLst>
              <a:path w="80010" h="104140">
                <a:moveTo>
                  <a:pt x="54101" y="0"/>
                </a:moveTo>
                <a:lnTo>
                  <a:pt x="58800" y="0"/>
                </a:lnTo>
                <a:lnTo>
                  <a:pt x="63118" y="254"/>
                </a:lnTo>
                <a:lnTo>
                  <a:pt x="67055" y="762"/>
                </a:lnTo>
                <a:lnTo>
                  <a:pt x="70992" y="1397"/>
                </a:lnTo>
                <a:lnTo>
                  <a:pt x="75183" y="2412"/>
                </a:lnTo>
                <a:lnTo>
                  <a:pt x="79882" y="3937"/>
                </a:lnTo>
                <a:lnTo>
                  <a:pt x="75310" y="23875"/>
                </a:lnTo>
                <a:lnTo>
                  <a:pt x="68198" y="23875"/>
                </a:lnTo>
                <a:lnTo>
                  <a:pt x="67817" y="17653"/>
                </a:lnTo>
                <a:lnTo>
                  <a:pt x="66420" y="13208"/>
                </a:lnTo>
                <a:lnTo>
                  <a:pt x="64134" y="10541"/>
                </a:lnTo>
                <a:lnTo>
                  <a:pt x="61848" y="7874"/>
                </a:lnTo>
                <a:lnTo>
                  <a:pt x="58165" y="6477"/>
                </a:lnTo>
                <a:lnTo>
                  <a:pt x="52958" y="6477"/>
                </a:lnTo>
                <a:lnTo>
                  <a:pt x="48767" y="6477"/>
                </a:lnTo>
                <a:lnTo>
                  <a:pt x="44957" y="7620"/>
                </a:lnTo>
                <a:lnTo>
                  <a:pt x="41275" y="9652"/>
                </a:lnTo>
                <a:lnTo>
                  <a:pt x="37718" y="11811"/>
                </a:lnTo>
                <a:lnTo>
                  <a:pt x="34289" y="14986"/>
                </a:lnTo>
                <a:lnTo>
                  <a:pt x="30987" y="19304"/>
                </a:lnTo>
                <a:lnTo>
                  <a:pt x="27685" y="23495"/>
                </a:lnTo>
                <a:lnTo>
                  <a:pt x="24764" y="28829"/>
                </a:lnTo>
                <a:lnTo>
                  <a:pt x="22225" y="35306"/>
                </a:lnTo>
                <a:lnTo>
                  <a:pt x="19557" y="41783"/>
                </a:lnTo>
                <a:lnTo>
                  <a:pt x="17525" y="48514"/>
                </a:lnTo>
                <a:lnTo>
                  <a:pt x="16128" y="55499"/>
                </a:lnTo>
                <a:lnTo>
                  <a:pt x="14731" y="62484"/>
                </a:lnTo>
                <a:lnTo>
                  <a:pt x="13969" y="69087"/>
                </a:lnTo>
                <a:lnTo>
                  <a:pt x="13969" y="75184"/>
                </a:lnTo>
                <a:lnTo>
                  <a:pt x="13969" y="82931"/>
                </a:lnTo>
                <a:lnTo>
                  <a:pt x="15239" y="88519"/>
                </a:lnTo>
                <a:lnTo>
                  <a:pt x="17906" y="92075"/>
                </a:lnTo>
                <a:lnTo>
                  <a:pt x="20573" y="95631"/>
                </a:lnTo>
                <a:lnTo>
                  <a:pt x="24764" y="97409"/>
                </a:lnTo>
                <a:lnTo>
                  <a:pt x="30479" y="97409"/>
                </a:lnTo>
                <a:lnTo>
                  <a:pt x="32512" y="97409"/>
                </a:lnTo>
                <a:lnTo>
                  <a:pt x="42671" y="94361"/>
                </a:lnTo>
                <a:lnTo>
                  <a:pt x="44576" y="93218"/>
                </a:lnTo>
                <a:lnTo>
                  <a:pt x="50672" y="82423"/>
                </a:lnTo>
                <a:lnTo>
                  <a:pt x="51562" y="78867"/>
                </a:lnTo>
                <a:lnTo>
                  <a:pt x="52704" y="74295"/>
                </a:lnTo>
                <a:lnTo>
                  <a:pt x="53212" y="70231"/>
                </a:lnTo>
                <a:lnTo>
                  <a:pt x="53212" y="66929"/>
                </a:lnTo>
                <a:lnTo>
                  <a:pt x="53212" y="64643"/>
                </a:lnTo>
                <a:lnTo>
                  <a:pt x="52577" y="62992"/>
                </a:lnTo>
                <a:lnTo>
                  <a:pt x="51434" y="62103"/>
                </a:lnTo>
                <a:lnTo>
                  <a:pt x="50291" y="61087"/>
                </a:lnTo>
                <a:lnTo>
                  <a:pt x="48387" y="60579"/>
                </a:lnTo>
                <a:lnTo>
                  <a:pt x="45846" y="60452"/>
                </a:lnTo>
                <a:lnTo>
                  <a:pt x="46735" y="56769"/>
                </a:lnTo>
                <a:lnTo>
                  <a:pt x="76453" y="56769"/>
                </a:lnTo>
                <a:lnTo>
                  <a:pt x="75691" y="60452"/>
                </a:lnTo>
                <a:lnTo>
                  <a:pt x="73787" y="60833"/>
                </a:lnTo>
                <a:lnTo>
                  <a:pt x="72389" y="61341"/>
                </a:lnTo>
                <a:lnTo>
                  <a:pt x="71627" y="61849"/>
                </a:lnTo>
                <a:lnTo>
                  <a:pt x="70738" y="62230"/>
                </a:lnTo>
                <a:lnTo>
                  <a:pt x="69976" y="62992"/>
                </a:lnTo>
                <a:lnTo>
                  <a:pt x="69341" y="64008"/>
                </a:lnTo>
                <a:lnTo>
                  <a:pt x="68579" y="65024"/>
                </a:lnTo>
                <a:lnTo>
                  <a:pt x="67944" y="66675"/>
                </a:lnTo>
                <a:lnTo>
                  <a:pt x="67309" y="68707"/>
                </a:lnTo>
                <a:lnTo>
                  <a:pt x="66675" y="70739"/>
                </a:lnTo>
                <a:lnTo>
                  <a:pt x="65785" y="74168"/>
                </a:lnTo>
                <a:lnTo>
                  <a:pt x="64769" y="78994"/>
                </a:lnTo>
                <a:lnTo>
                  <a:pt x="59689" y="102362"/>
                </a:lnTo>
                <a:lnTo>
                  <a:pt x="53847" y="104012"/>
                </a:lnTo>
                <a:lnTo>
                  <a:pt x="49910" y="98044"/>
                </a:lnTo>
                <a:lnTo>
                  <a:pt x="44703" y="100584"/>
                </a:lnTo>
                <a:lnTo>
                  <a:pt x="40639" y="102108"/>
                </a:lnTo>
                <a:lnTo>
                  <a:pt x="37718" y="102870"/>
                </a:lnTo>
                <a:lnTo>
                  <a:pt x="34797" y="103505"/>
                </a:lnTo>
                <a:lnTo>
                  <a:pt x="31750" y="103886"/>
                </a:lnTo>
                <a:lnTo>
                  <a:pt x="28575" y="103886"/>
                </a:lnTo>
                <a:lnTo>
                  <a:pt x="19303" y="103886"/>
                </a:lnTo>
                <a:lnTo>
                  <a:pt x="12191" y="101219"/>
                </a:lnTo>
                <a:lnTo>
                  <a:pt x="7365" y="95885"/>
                </a:lnTo>
                <a:lnTo>
                  <a:pt x="2539" y="90550"/>
                </a:lnTo>
                <a:lnTo>
                  <a:pt x="0" y="82677"/>
                </a:lnTo>
                <a:lnTo>
                  <a:pt x="0" y="72390"/>
                </a:lnTo>
                <a:lnTo>
                  <a:pt x="0" y="65024"/>
                </a:lnTo>
                <a:lnTo>
                  <a:pt x="11275" y="28406"/>
                </a:lnTo>
                <a:lnTo>
                  <a:pt x="31750" y="5969"/>
                </a:lnTo>
                <a:lnTo>
                  <a:pt x="38480" y="1905"/>
                </a:lnTo>
                <a:lnTo>
                  <a:pt x="45973" y="0"/>
                </a:lnTo>
                <a:lnTo>
                  <a:pt x="541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562855" y="1449298"/>
            <a:ext cx="284238" cy="160807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4576445" y="1467358"/>
            <a:ext cx="265430" cy="141605"/>
          </a:xfrm>
          <a:custGeom>
            <a:avLst/>
            <a:gdLst/>
            <a:ahLst/>
            <a:cxnLst/>
            <a:rect l="l" t="t" r="r" b="b"/>
            <a:pathLst>
              <a:path w="265429" h="141605">
                <a:moveTo>
                  <a:pt x="219963" y="0"/>
                </a:moveTo>
                <a:lnTo>
                  <a:pt x="218058" y="5714"/>
                </a:lnTo>
                <a:lnTo>
                  <a:pt x="226177" y="9261"/>
                </a:lnTo>
                <a:lnTo>
                  <a:pt x="233187" y="14176"/>
                </a:lnTo>
                <a:lnTo>
                  <a:pt x="251698" y="57820"/>
                </a:lnTo>
                <a:lnTo>
                  <a:pt x="252221" y="69850"/>
                </a:lnTo>
                <a:lnTo>
                  <a:pt x="251698" y="82325"/>
                </a:lnTo>
                <a:lnTo>
                  <a:pt x="239099" y="120542"/>
                </a:lnTo>
                <a:lnTo>
                  <a:pt x="218185" y="135508"/>
                </a:lnTo>
                <a:lnTo>
                  <a:pt x="219963" y="141224"/>
                </a:lnTo>
                <a:lnTo>
                  <a:pt x="253491" y="116458"/>
                </a:lnTo>
                <a:lnTo>
                  <a:pt x="265049" y="70612"/>
                </a:lnTo>
                <a:lnTo>
                  <a:pt x="264312" y="57679"/>
                </a:lnTo>
                <a:lnTo>
                  <a:pt x="246931" y="16073"/>
                </a:lnTo>
                <a:lnTo>
                  <a:pt x="230254" y="3690"/>
                </a:lnTo>
                <a:lnTo>
                  <a:pt x="219963" y="0"/>
                </a:lnTo>
                <a:close/>
              </a:path>
              <a:path w="265429" h="141605">
                <a:moveTo>
                  <a:pt x="44957" y="0"/>
                </a:moveTo>
                <a:lnTo>
                  <a:pt x="11683" y="24764"/>
                </a:lnTo>
                <a:lnTo>
                  <a:pt x="0" y="70612"/>
                </a:lnTo>
                <a:lnTo>
                  <a:pt x="716" y="83615"/>
                </a:lnTo>
                <a:lnTo>
                  <a:pt x="18008" y="125150"/>
                </a:lnTo>
                <a:lnTo>
                  <a:pt x="44957" y="141224"/>
                </a:lnTo>
                <a:lnTo>
                  <a:pt x="46735" y="135508"/>
                </a:lnTo>
                <a:lnTo>
                  <a:pt x="38711" y="131885"/>
                </a:lnTo>
                <a:lnTo>
                  <a:pt x="31781" y="126904"/>
                </a:lnTo>
                <a:lnTo>
                  <a:pt x="13350" y="82325"/>
                </a:lnTo>
                <a:lnTo>
                  <a:pt x="12826" y="69850"/>
                </a:lnTo>
                <a:lnTo>
                  <a:pt x="13350" y="57820"/>
                </a:lnTo>
                <a:lnTo>
                  <a:pt x="25969" y="20448"/>
                </a:lnTo>
                <a:lnTo>
                  <a:pt x="46989" y="5714"/>
                </a:lnTo>
                <a:lnTo>
                  <a:pt x="4495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794503" y="1467358"/>
            <a:ext cx="46990" cy="141605"/>
          </a:xfrm>
          <a:custGeom>
            <a:avLst/>
            <a:gdLst/>
            <a:ahLst/>
            <a:cxnLst/>
            <a:rect l="l" t="t" r="r" b="b"/>
            <a:pathLst>
              <a:path w="46989" h="141605">
                <a:moveTo>
                  <a:pt x="1905" y="0"/>
                </a:moveTo>
                <a:lnTo>
                  <a:pt x="35306" y="24764"/>
                </a:lnTo>
                <a:lnTo>
                  <a:pt x="46990" y="70612"/>
                </a:lnTo>
                <a:lnTo>
                  <a:pt x="46255" y="83615"/>
                </a:lnTo>
                <a:lnTo>
                  <a:pt x="28979" y="125150"/>
                </a:lnTo>
                <a:lnTo>
                  <a:pt x="1905" y="141224"/>
                </a:lnTo>
                <a:lnTo>
                  <a:pt x="126" y="135508"/>
                </a:lnTo>
                <a:lnTo>
                  <a:pt x="8225" y="131885"/>
                </a:lnTo>
                <a:lnTo>
                  <a:pt x="15192" y="126904"/>
                </a:lnTo>
                <a:lnTo>
                  <a:pt x="33639" y="82325"/>
                </a:lnTo>
                <a:lnTo>
                  <a:pt x="34162" y="69850"/>
                </a:lnTo>
                <a:lnTo>
                  <a:pt x="33639" y="57820"/>
                </a:lnTo>
                <a:lnTo>
                  <a:pt x="21020" y="20448"/>
                </a:lnTo>
                <a:lnTo>
                  <a:pt x="0" y="5714"/>
                </a:lnTo>
                <a:lnTo>
                  <a:pt x="19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571872" y="1460019"/>
            <a:ext cx="148685" cy="153134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626102" y="1478280"/>
            <a:ext cx="89535" cy="102870"/>
          </a:xfrm>
          <a:custGeom>
            <a:avLst/>
            <a:gdLst/>
            <a:ahLst/>
            <a:cxnLst/>
            <a:rect l="l" t="t" r="r" b="b"/>
            <a:pathLst>
              <a:path w="89535" h="102869">
                <a:moveTo>
                  <a:pt x="74930" y="0"/>
                </a:moveTo>
                <a:lnTo>
                  <a:pt x="63626" y="0"/>
                </a:lnTo>
                <a:lnTo>
                  <a:pt x="16001" y="82423"/>
                </a:lnTo>
                <a:lnTo>
                  <a:pt x="13208" y="87122"/>
                </a:lnTo>
                <a:lnTo>
                  <a:pt x="11049" y="90550"/>
                </a:lnTo>
                <a:lnTo>
                  <a:pt x="9525" y="92583"/>
                </a:lnTo>
                <a:lnTo>
                  <a:pt x="8000" y="94742"/>
                </a:lnTo>
                <a:lnTo>
                  <a:pt x="6476" y="96266"/>
                </a:lnTo>
                <a:lnTo>
                  <a:pt x="5080" y="97282"/>
                </a:lnTo>
                <a:lnTo>
                  <a:pt x="3810" y="98298"/>
                </a:lnTo>
                <a:lnTo>
                  <a:pt x="2286" y="98933"/>
                </a:lnTo>
                <a:lnTo>
                  <a:pt x="762" y="99060"/>
                </a:lnTo>
                <a:lnTo>
                  <a:pt x="0" y="102743"/>
                </a:lnTo>
                <a:lnTo>
                  <a:pt x="30352" y="102743"/>
                </a:lnTo>
                <a:lnTo>
                  <a:pt x="31242" y="99060"/>
                </a:lnTo>
                <a:lnTo>
                  <a:pt x="26162" y="98298"/>
                </a:lnTo>
                <a:lnTo>
                  <a:pt x="23749" y="95758"/>
                </a:lnTo>
                <a:lnTo>
                  <a:pt x="23749" y="89789"/>
                </a:lnTo>
                <a:lnTo>
                  <a:pt x="24130" y="87630"/>
                </a:lnTo>
                <a:lnTo>
                  <a:pt x="25019" y="85090"/>
                </a:lnTo>
                <a:lnTo>
                  <a:pt x="25908" y="82677"/>
                </a:lnTo>
                <a:lnTo>
                  <a:pt x="27305" y="79756"/>
                </a:lnTo>
                <a:lnTo>
                  <a:pt x="29337" y="76327"/>
                </a:lnTo>
                <a:lnTo>
                  <a:pt x="33400" y="68961"/>
                </a:lnTo>
                <a:lnTo>
                  <a:pt x="79366" y="68961"/>
                </a:lnTo>
                <a:lnTo>
                  <a:pt x="78949" y="62484"/>
                </a:lnTo>
                <a:lnTo>
                  <a:pt x="36702" y="62484"/>
                </a:lnTo>
                <a:lnTo>
                  <a:pt x="63246" y="15621"/>
                </a:lnTo>
                <a:lnTo>
                  <a:pt x="75934" y="15621"/>
                </a:lnTo>
                <a:lnTo>
                  <a:pt x="74930" y="0"/>
                </a:lnTo>
                <a:close/>
              </a:path>
              <a:path w="89535" h="102869">
                <a:moveTo>
                  <a:pt x="79366" y="68961"/>
                </a:moveTo>
                <a:lnTo>
                  <a:pt x="66167" y="68961"/>
                </a:lnTo>
                <a:lnTo>
                  <a:pt x="66740" y="79756"/>
                </a:lnTo>
                <a:lnTo>
                  <a:pt x="66820" y="90550"/>
                </a:lnTo>
                <a:lnTo>
                  <a:pt x="58165" y="99060"/>
                </a:lnTo>
                <a:lnTo>
                  <a:pt x="57403" y="102743"/>
                </a:lnTo>
                <a:lnTo>
                  <a:pt x="88264" y="102743"/>
                </a:lnTo>
                <a:lnTo>
                  <a:pt x="89153" y="99060"/>
                </a:lnTo>
                <a:lnTo>
                  <a:pt x="86995" y="98806"/>
                </a:lnTo>
                <a:lnTo>
                  <a:pt x="85344" y="98044"/>
                </a:lnTo>
                <a:lnTo>
                  <a:pt x="84200" y="97028"/>
                </a:lnTo>
                <a:lnTo>
                  <a:pt x="83185" y="96012"/>
                </a:lnTo>
                <a:lnTo>
                  <a:pt x="82296" y="94361"/>
                </a:lnTo>
                <a:lnTo>
                  <a:pt x="81661" y="92075"/>
                </a:lnTo>
                <a:lnTo>
                  <a:pt x="80943" y="90043"/>
                </a:lnTo>
                <a:lnTo>
                  <a:pt x="80883" y="89789"/>
                </a:lnTo>
                <a:lnTo>
                  <a:pt x="80518" y="86868"/>
                </a:lnTo>
                <a:lnTo>
                  <a:pt x="79366" y="68961"/>
                </a:lnTo>
                <a:close/>
              </a:path>
              <a:path w="89535" h="102869">
                <a:moveTo>
                  <a:pt x="75934" y="15621"/>
                </a:moveTo>
                <a:lnTo>
                  <a:pt x="64008" y="15621"/>
                </a:lnTo>
                <a:lnTo>
                  <a:pt x="64135" y="26289"/>
                </a:lnTo>
                <a:lnTo>
                  <a:pt x="64388" y="35306"/>
                </a:lnTo>
                <a:lnTo>
                  <a:pt x="64515" y="38608"/>
                </a:lnTo>
                <a:lnTo>
                  <a:pt x="65786" y="62484"/>
                </a:lnTo>
                <a:lnTo>
                  <a:pt x="78949" y="62484"/>
                </a:lnTo>
                <a:lnTo>
                  <a:pt x="75934" y="156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662804" y="1493900"/>
            <a:ext cx="29209" cy="46990"/>
          </a:xfrm>
          <a:custGeom>
            <a:avLst/>
            <a:gdLst/>
            <a:ahLst/>
            <a:cxnLst/>
            <a:rect l="l" t="t" r="r" b="b"/>
            <a:pathLst>
              <a:path w="29210" h="46990">
                <a:moveTo>
                  <a:pt x="26543" y="0"/>
                </a:moveTo>
                <a:lnTo>
                  <a:pt x="0" y="46862"/>
                </a:lnTo>
                <a:lnTo>
                  <a:pt x="29083" y="46862"/>
                </a:lnTo>
                <a:lnTo>
                  <a:pt x="27812" y="22987"/>
                </a:lnTo>
                <a:lnTo>
                  <a:pt x="27686" y="19685"/>
                </a:lnTo>
                <a:lnTo>
                  <a:pt x="27559" y="15621"/>
                </a:lnTo>
                <a:lnTo>
                  <a:pt x="27432" y="10668"/>
                </a:lnTo>
                <a:lnTo>
                  <a:pt x="27432" y="5714"/>
                </a:lnTo>
                <a:lnTo>
                  <a:pt x="27305" y="2159"/>
                </a:lnTo>
                <a:lnTo>
                  <a:pt x="27305" y="0"/>
                </a:lnTo>
                <a:lnTo>
                  <a:pt x="2654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626102" y="1478280"/>
            <a:ext cx="89535" cy="102870"/>
          </a:xfrm>
          <a:custGeom>
            <a:avLst/>
            <a:gdLst/>
            <a:ahLst/>
            <a:cxnLst/>
            <a:rect l="l" t="t" r="r" b="b"/>
            <a:pathLst>
              <a:path w="89535" h="102869">
                <a:moveTo>
                  <a:pt x="63626" y="0"/>
                </a:moveTo>
                <a:lnTo>
                  <a:pt x="74930" y="0"/>
                </a:lnTo>
                <a:lnTo>
                  <a:pt x="80263" y="82931"/>
                </a:lnTo>
                <a:lnTo>
                  <a:pt x="80518" y="86868"/>
                </a:lnTo>
                <a:lnTo>
                  <a:pt x="80899" y="89916"/>
                </a:lnTo>
                <a:lnTo>
                  <a:pt x="81661" y="92075"/>
                </a:lnTo>
                <a:lnTo>
                  <a:pt x="82296" y="94361"/>
                </a:lnTo>
                <a:lnTo>
                  <a:pt x="89153" y="99060"/>
                </a:lnTo>
                <a:lnTo>
                  <a:pt x="88264" y="102743"/>
                </a:lnTo>
                <a:lnTo>
                  <a:pt x="57403" y="102743"/>
                </a:lnTo>
                <a:lnTo>
                  <a:pt x="58165" y="99060"/>
                </a:lnTo>
                <a:lnTo>
                  <a:pt x="61087" y="98806"/>
                </a:lnTo>
                <a:lnTo>
                  <a:pt x="63246" y="97662"/>
                </a:lnTo>
                <a:lnTo>
                  <a:pt x="64770" y="95631"/>
                </a:lnTo>
                <a:lnTo>
                  <a:pt x="66167" y="93599"/>
                </a:lnTo>
                <a:lnTo>
                  <a:pt x="66928" y="90043"/>
                </a:lnTo>
                <a:lnTo>
                  <a:pt x="66928" y="84962"/>
                </a:lnTo>
                <a:lnTo>
                  <a:pt x="66928" y="83058"/>
                </a:lnTo>
                <a:lnTo>
                  <a:pt x="66801" y="80899"/>
                </a:lnTo>
                <a:lnTo>
                  <a:pt x="66675" y="78612"/>
                </a:lnTo>
                <a:lnTo>
                  <a:pt x="66167" y="68961"/>
                </a:lnTo>
                <a:lnTo>
                  <a:pt x="33400" y="68961"/>
                </a:lnTo>
                <a:lnTo>
                  <a:pt x="29337" y="76327"/>
                </a:lnTo>
                <a:lnTo>
                  <a:pt x="27305" y="79756"/>
                </a:lnTo>
                <a:lnTo>
                  <a:pt x="25908" y="82677"/>
                </a:lnTo>
                <a:lnTo>
                  <a:pt x="25019" y="85090"/>
                </a:lnTo>
                <a:lnTo>
                  <a:pt x="24130" y="87630"/>
                </a:lnTo>
                <a:lnTo>
                  <a:pt x="23749" y="89789"/>
                </a:lnTo>
                <a:lnTo>
                  <a:pt x="23749" y="91567"/>
                </a:lnTo>
                <a:lnTo>
                  <a:pt x="23749" y="95758"/>
                </a:lnTo>
                <a:lnTo>
                  <a:pt x="26162" y="98298"/>
                </a:lnTo>
                <a:lnTo>
                  <a:pt x="31242" y="99060"/>
                </a:lnTo>
                <a:lnTo>
                  <a:pt x="30352" y="102743"/>
                </a:lnTo>
                <a:lnTo>
                  <a:pt x="0" y="102743"/>
                </a:lnTo>
                <a:lnTo>
                  <a:pt x="762" y="99060"/>
                </a:lnTo>
                <a:lnTo>
                  <a:pt x="2286" y="98933"/>
                </a:lnTo>
                <a:lnTo>
                  <a:pt x="3810" y="98298"/>
                </a:lnTo>
                <a:lnTo>
                  <a:pt x="5080" y="97282"/>
                </a:lnTo>
                <a:lnTo>
                  <a:pt x="6476" y="96266"/>
                </a:lnTo>
                <a:lnTo>
                  <a:pt x="8000" y="94742"/>
                </a:lnTo>
                <a:lnTo>
                  <a:pt x="9525" y="92583"/>
                </a:lnTo>
                <a:lnTo>
                  <a:pt x="11049" y="90550"/>
                </a:lnTo>
                <a:lnTo>
                  <a:pt x="13208" y="87122"/>
                </a:lnTo>
                <a:lnTo>
                  <a:pt x="16001" y="82423"/>
                </a:lnTo>
                <a:lnTo>
                  <a:pt x="6362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715255" y="1524000"/>
            <a:ext cx="66294" cy="89153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729988" y="1541525"/>
            <a:ext cx="46355" cy="70485"/>
          </a:xfrm>
          <a:custGeom>
            <a:avLst/>
            <a:gdLst/>
            <a:ahLst/>
            <a:cxnLst/>
            <a:rect l="l" t="t" r="r" b="b"/>
            <a:pathLst>
              <a:path w="46354" h="70484">
                <a:moveTo>
                  <a:pt x="29717" y="12826"/>
                </a:moveTo>
                <a:lnTo>
                  <a:pt x="17145" y="12826"/>
                </a:lnTo>
                <a:lnTo>
                  <a:pt x="17907" y="13081"/>
                </a:lnTo>
                <a:lnTo>
                  <a:pt x="18414" y="13715"/>
                </a:lnTo>
                <a:lnTo>
                  <a:pt x="18923" y="14224"/>
                </a:lnTo>
                <a:lnTo>
                  <a:pt x="18986" y="14477"/>
                </a:lnTo>
                <a:lnTo>
                  <a:pt x="19079" y="58547"/>
                </a:lnTo>
                <a:lnTo>
                  <a:pt x="18923" y="59562"/>
                </a:lnTo>
                <a:lnTo>
                  <a:pt x="14732" y="64008"/>
                </a:lnTo>
                <a:lnTo>
                  <a:pt x="14097" y="64262"/>
                </a:lnTo>
                <a:lnTo>
                  <a:pt x="13208" y="64388"/>
                </a:lnTo>
                <a:lnTo>
                  <a:pt x="12191" y="64643"/>
                </a:lnTo>
                <a:lnTo>
                  <a:pt x="11175" y="64770"/>
                </a:lnTo>
                <a:lnTo>
                  <a:pt x="8382" y="65024"/>
                </a:lnTo>
                <a:lnTo>
                  <a:pt x="6858" y="65024"/>
                </a:lnTo>
                <a:lnTo>
                  <a:pt x="2921" y="65277"/>
                </a:lnTo>
                <a:lnTo>
                  <a:pt x="2921" y="69976"/>
                </a:lnTo>
                <a:lnTo>
                  <a:pt x="45974" y="69976"/>
                </a:lnTo>
                <a:lnTo>
                  <a:pt x="45974" y="65277"/>
                </a:lnTo>
                <a:lnTo>
                  <a:pt x="43814" y="65150"/>
                </a:lnTo>
                <a:lnTo>
                  <a:pt x="41910" y="65150"/>
                </a:lnTo>
                <a:lnTo>
                  <a:pt x="38735" y="64897"/>
                </a:lnTo>
                <a:lnTo>
                  <a:pt x="35178" y="64515"/>
                </a:lnTo>
                <a:lnTo>
                  <a:pt x="34289" y="64262"/>
                </a:lnTo>
                <a:lnTo>
                  <a:pt x="33527" y="64008"/>
                </a:lnTo>
                <a:lnTo>
                  <a:pt x="32765" y="63881"/>
                </a:lnTo>
                <a:lnTo>
                  <a:pt x="32258" y="63500"/>
                </a:lnTo>
                <a:lnTo>
                  <a:pt x="31750" y="62991"/>
                </a:lnTo>
                <a:lnTo>
                  <a:pt x="31369" y="62737"/>
                </a:lnTo>
                <a:lnTo>
                  <a:pt x="30607" y="61595"/>
                </a:lnTo>
                <a:lnTo>
                  <a:pt x="30352" y="61087"/>
                </a:lnTo>
                <a:lnTo>
                  <a:pt x="30225" y="60578"/>
                </a:lnTo>
                <a:lnTo>
                  <a:pt x="29972" y="60071"/>
                </a:lnTo>
                <a:lnTo>
                  <a:pt x="29845" y="58547"/>
                </a:lnTo>
                <a:lnTo>
                  <a:pt x="29754" y="57912"/>
                </a:lnTo>
                <a:lnTo>
                  <a:pt x="29717" y="12826"/>
                </a:lnTo>
                <a:close/>
              </a:path>
              <a:path w="46354" h="70484">
                <a:moveTo>
                  <a:pt x="29972" y="0"/>
                </a:moveTo>
                <a:lnTo>
                  <a:pt x="26670" y="0"/>
                </a:lnTo>
                <a:lnTo>
                  <a:pt x="22098" y="2412"/>
                </a:lnTo>
                <a:lnTo>
                  <a:pt x="17652" y="4825"/>
                </a:lnTo>
                <a:lnTo>
                  <a:pt x="13335" y="7238"/>
                </a:lnTo>
                <a:lnTo>
                  <a:pt x="8889" y="9778"/>
                </a:lnTo>
                <a:lnTo>
                  <a:pt x="0" y="14604"/>
                </a:lnTo>
                <a:lnTo>
                  <a:pt x="762" y="16383"/>
                </a:lnTo>
                <a:lnTo>
                  <a:pt x="1142" y="17145"/>
                </a:lnTo>
                <a:lnTo>
                  <a:pt x="1650" y="18034"/>
                </a:lnTo>
                <a:lnTo>
                  <a:pt x="2032" y="18923"/>
                </a:lnTo>
                <a:lnTo>
                  <a:pt x="2539" y="19685"/>
                </a:lnTo>
                <a:lnTo>
                  <a:pt x="5969" y="17399"/>
                </a:lnTo>
                <a:lnTo>
                  <a:pt x="8889" y="15748"/>
                </a:lnTo>
                <a:lnTo>
                  <a:pt x="11049" y="14477"/>
                </a:lnTo>
                <a:lnTo>
                  <a:pt x="13335" y="13335"/>
                </a:lnTo>
                <a:lnTo>
                  <a:pt x="14986" y="12826"/>
                </a:lnTo>
                <a:lnTo>
                  <a:pt x="29717" y="12826"/>
                </a:lnTo>
                <a:lnTo>
                  <a:pt x="29813" y="7238"/>
                </a:lnTo>
                <a:lnTo>
                  <a:pt x="29845" y="3810"/>
                </a:lnTo>
                <a:lnTo>
                  <a:pt x="2997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729988" y="1541525"/>
            <a:ext cx="46355" cy="70485"/>
          </a:xfrm>
          <a:custGeom>
            <a:avLst/>
            <a:gdLst/>
            <a:ahLst/>
            <a:cxnLst/>
            <a:rect l="l" t="t" r="r" b="b"/>
            <a:pathLst>
              <a:path w="46354" h="70484">
                <a:moveTo>
                  <a:pt x="26670" y="0"/>
                </a:moveTo>
                <a:lnTo>
                  <a:pt x="29972" y="0"/>
                </a:lnTo>
                <a:lnTo>
                  <a:pt x="29972" y="2032"/>
                </a:lnTo>
                <a:lnTo>
                  <a:pt x="29845" y="3810"/>
                </a:lnTo>
                <a:lnTo>
                  <a:pt x="29845" y="5334"/>
                </a:lnTo>
                <a:lnTo>
                  <a:pt x="29845" y="6858"/>
                </a:lnTo>
                <a:lnTo>
                  <a:pt x="29717" y="8382"/>
                </a:lnTo>
                <a:lnTo>
                  <a:pt x="29717" y="9906"/>
                </a:lnTo>
                <a:lnTo>
                  <a:pt x="29717" y="57658"/>
                </a:lnTo>
                <a:lnTo>
                  <a:pt x="29845" y="58547"/>
                </a:lnTo>
                <a:lnTo>
                  <a:pt x="29845" y="59309"/>
                </a:lnTo>
                <a:lnTo>
                  <a:pt x="29972" y="60071"/>
                </a:lnTo>
                <a:lnTo>
                  <a:pt x="30225" y="60578"/>
                </a:lnTo>
                <a:lnTo>
                  <a:pt x="30352" y="61087"/>
                </a:lnTo>
                <a:lnTo>
                  <a:pt x="30607" y="61595"/>
                </a:lnTo>
                <a:lnTo>
                  <a:pt x="30861" y="61975"/>
                </a:lnTo>
                <a:lnTo>
                  <a:pt x="31114" y="62357"/>
                </a:lnTo>
                <a:lnTo>
                  <a:pt x="31369" y="62737"/>
                </a:lnTo>
                <a:lnTo>
                  <a:pt x="31750" y="62991"/>
                </a:lnTo>
                <a:lnTo>
                  <a:pt x="32258" y="63500"/>
                </a:lnTo>
                <a:lnTo>
                  <a:pt x="32765" y="63881"/>
                </a:lnTo>
                <a:lnTo>
                  <a:pt x="33527" y="64008"/>
                </a:lnTo>
                <a:lnTo>
                  <a:pt x="34289" y="64262"/>
                </a:lnTo>
                <a:lnTo>
                  <a:pt x="40386" y="65024"/>
                </a:lnTo>
                <a:lnTo>
                  <a:pt x="41910" y="65150"/>
                </a:lnTo>
                <a:lnTo>
                  <a:pt x="43814" y="65150"/>
                </a:lnTo>
                <a:lnTo>
                  <a:pt x="45974" y="65277"/>
                </a:lnTo>
                <a:lnTo>
                  <a:pt x="45974" y="69976"/>
                </a:lnTo>
                <a:lnTo>
                  <a:pt x="2921" y="69976"/>
                </a:lnTo>
                <a:lnTo>
                  <a:pt x="2921" y="65277"/>
                </a:lnTo>
                <a:lnTo>
                  <a:pt x="5079" y="65150"/>
                </a:lnTo>
                <a:lnTo>
                  <a:pt x="6858" y="65024"/>
                </a:lnTo>
                <a:lnTo>
                  <a:pt x="8382" y="65024"/>
                </a:lnTo>
                <a:lnTo>
                  <a:pt x="9906" y="64897"/>
                </a:lnTo>
                <a:lnTo>
                  <a:pt x="11175" y="64770"/>
                </a:lnTo>
                <a:lnTo>
                  <a:pt x="12191" y="64643"/>
                </a:lnTo>
                <a:lnTo>
                  <a:pt x="13208" y="64388"/>
                </a:lnTo>
                <a:lnTo>
                  <a:pt x="14097" y="64262"/>
                </a:lnTo>
                <a:lnTo>
                  <a:pt x="14732" y="64008"/>
                </a:lnTo>
                <a:lnTo>
                  <a:pt x="15366" y="63881"/>
                </a:lnTo>
                <a:lnTo>
                  <a:pt x="15875" y="63626"/>
                </a:lnTo>
                <a:lnTo>
                  <a:pt x="16383" y="63373"/>
                </a:lnTo>
                <a:lnTo>
                  <a:pt x="16890" y="62991"/>
                </a:lnTo>
                <a:lnTo>
                  <a:pt x="17272" y="62611"/>
                </a:lnTo>
                <a:lnTo>
                  <a:pt x="17652" y="62229"/>
                </a:lnTo>
                <a:lnTo>
                  <a:pt x="18034" y="61849"/>
                </a:lnTo>
                <a:lnTo>
                  <a:pt x="18287" y="61340"/>
                </a:lnTo>
                <a:lnTo>
                  <a:pt x="18541" y="60833"/>
                </a:lnTo>
                <a:lnTo>
                  <a:pt x="18796" y="60198"/>
                </a:lnTo>
                <a:lnTo>
                  <a:pt x="18923" y="59562"/>
                </a:lnTo>
                <a:lnTo>
                  <a:pt x="19050" y="58674"/>
                </a:lnTo>
                <a:lnTo>
                  <a:pt x="19176" y="57912"/>
                </a:lnTo>
                <a:lnTo>
                  <a:pt x="19176" y="56896"/>
                </a:lnTo>
                <a:lnTo>
                  <a:pt x="19176" y="55625"/>
                </a:lnTo>
                <a:lnTo>
                  <a:pt x="19176" y="16637"/>
                </a:lnTo>
                <a:lnTo>
                  <a:pt x="19176" y="15239"/>
                </a:lnTo>
                <a:lnTo>
                  <a:pt x="18923" y="14224"/>
                </a:lnTo>
                <a:lnTo>
                  <a:pt x="18414" y="13715"/>
                </a:lnTo>
                <a:lnTo>
                  <a:pt x="17907" y="13081"/>
                </a:lnTo>
                <a:lnTo>
                  <a:pt x="17145" y="12826"/>
                </a:lnTo>
                <a:lnTo>
                  <a:pt x="16128" y="12826"/>
                </a:lnTo>
                <a:lnTo>
                  <a:pt x="14986" y="12826"/>
                </a:lnTo>
                <a:lnTo>
                  <a:pt x="13335" y="13335"/>
                </a:lnTo>
                <a:lnTo>
                  <a:pt x="11049" y="14477"/>
                </a:lnTo>
                <a:lnTo>
                  <a:pt x="8889" y="15748"/>
                </a:lnTo>
                <a:lnTo>
                  <a:pt x="5969" y="17399"/>
                </a:lnTo>
                <a:lnTo>
                  <a:pt x="2539" y="19685"/>
                </a:lnTo>
                <a:lnTo>
                  <a:pt x="2032" y="18923"/>
                </a:lnTo>
                <a:lnTo>
                  <a:pt x="1650" y="18034"/>
                </a:lnTo>
                <a:lnTo>
                  <a:pt x="1142" y="17145"/>
                </a:lnTo>
                <a:lnTo>
                  <a:pt x="762" y="16383"/>
                </a:lnTo>
                <a:lnTo>
                  <a:pt x="381" y="15494"/>
                </a:lnTo>
                <a:lnTo>
                  <a:pt x="0" y="14604"/>
                </a:lnTo>
                <a:lnTo>
                  <a:pt x="4445" y="12191"/>
                </a:lnTo>
                <a:lnTo>
                  <a:pt x="8889" y="9778"/>
                </a:lnTo>
                <a:lnTo>
                  <a:pt x="13335" y="7238"/>
                </a:lnTo>
                <a:lnTo>
                  <a:pt x="17652" y="4825"/>
                </a:lnTo>
                <a:lnTo>
                  <a:pt x="22098" y="2412"/>
                </a:lnTo>
                <a:lnTo>
                  <a:pt x="2667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843271" y="1545336"/>
            <a:ext cx="41986" cy="57150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857369" y="1563750"/>
            <a:ext cx="22860" cy="38100"/>
          </a:xfrm>
          <a:custGeom>
            <a:avLst/>
            <a:gdLst/>
            <a:ahLst/>
            <a:cxnLst/>
            <a:rect l="l" t="t" r="r" b="b"/>
            <a:pathLst>
              <a:path w="22860" h="38100">
                <a:moveTo>
                  <a:pt x="21208" y="0"/>
                </a:moveTo>
                <a:lnTo>
                  <a:pt x="8254" y="0"/>
                </a:lnTo>
                <a:lnTo>
                  <a:pt x="8635" y="3683"/>
                </a:lnTo>
                <a:lnTo>
                  <a:pt x="8745" y="6858"/>
                </a:lnTo>
                <a:lnTo>
                  <a:pt x="0" y="33274"/>
                </a:lnTo>
                <a:lnTo>
                  <a:pt x="4063" y="37846"/>
                </a:lnTo>
                <a:lnTo>
                  <a:pt x="22351" y="13715"/>
                </a:lnTo>
                <a:lnTo>
                  <a:pt x="22351" y="6858"/>
                </a:lnTo>
                <a:lnTo>
                  <a:pt x="21970" y="3428"/>
                </a:lnTo>
                <a:lnTo>
                  <a:pt x="2120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857369" y="1563750"/>
            <a:ext cx="22860" cy="38100"/>
          </a:xfrm>
          <a:custGeom>
            <a:avLst/>
            <a:gdLst/>
            <a:ahLst/>
            <a:cxnLst/>
            <a:rect l="l" t="t" r="r" b="b"/>
            <a:pathLst>
              <a:path w="22860" h="38100">
                <a:moveTo>
                  <a:pt x="8254" y="0"/>
                </a:moveTo>
                <a:lnTo>
                  <a:pt x="21208" y="0"/>
                </a:lnTo>
                <a:lnTo>
                  <a:pt x="21970" y="3428"/>
                </a:lnTo>
                <a:lnTo>
                  <a:pt x="22351" y="6858"/>
                </a:lnTo>
                <a:lnTo>
                  <a:pt x="22351" y="10287"/>
                </a:lnTo>
                <a:lnTo>
                  <a:pt x="22351" y="13715"/>
                </a:lnTo>
                <a:lnTo>
                  <a:pt x="4063" y="37846"/>
                </a:lnTo>
                <a:lnTo>
                  <a:pt x="0" y="33274"/>
                </a:lnTo>
                <a:lnTo>
                  <a:pt x="2539" y="30861"/>
                </a:lnTo>
                <a:lnTo>
                  <a:pt x="4444" y="28701"/>
                </a:lnTo>
                <a:lnTo>
                  <a:pt x="8762" y="14859"/>
                </a:lnTo>
                <a:lnTo>
                  <a:pt x="8762" y="11175"/>
                </a:lnTo>
                <a:lnTo>
                  <a:pt x="8762" y="7365"/>
                </a:lnTo>
                <a:lnTo>
                  <a:pt x="8635" y="3683"/>
                </a:lnTo>
                <a:lnTo>
                  <a:pt x="825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916423" y="1545377"/>
            <a:ext cx="107441" cy="3742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930521" y="1563750"/>
            <a:ext cx="88265" cy="17780"/>
          </a:xfrm>
          <a:custGeom>
            <a:avLst/>
            <a:gdLst/>
            <a:ahLst/>
            <a:cxnLst/>
            <a:rect l="l" t="t" r="r" b="b"/>
            <a:pathLst>
              <a:path w="88264" h="17780">
                <a:moveTo>
                  <a:pt x="88011" y="0"/>
                </a:moveTo>
                <a:lnTo>
                  <a:pt x="72898" y="0"/>
                </a:lnTo>
                <a:lnTo>
                  <a:pt x="72898" y="17272"/>
                </a:lnTo>
                <a:lnTo>
                  <a:pt x="88011" y="17272"/>
                </a:lnTo>
                <a:lnTo>
                  <a:pt x="88011" y="0"/>
                </a:lnTo>
                <a:close/>
              </a:path>
              <a:path w="88264" h="17780">
                <a:moveTo>
                  <a:pt x="51562" y="0"/>
                </a:moveTo>
                <a:lnTo>
                  <a:pt x="36449" y="0"/>
                </a:lnTo>
                <a:lnTo>
                  <a:pt x="36449" y="17272"/>
                </a:lnTo>
                <a:lnTo>
                  <a:pt x="51562" y="17272"/>
                </a:lnTo>
                <a:lnTo>
                  <a:pt x="51562" y="0"/>
                </a:lnTo>
                <a:close/>
              </a:path>
              <a:path w="88264" h="17780">
                <a:moveTo>
                  <a:pt x="15112" y="0"/>
                </a:moveTo>
                <a:lnTo>
                  <a:pt x="0" y="0"/>
                </a:lnTo>
                <a:lnTo>
                  <a:pt x="0" y="17272"/>
                </a:lnTo>
                <a:lnTo>
                  <a:pt x="15112" y="17272"/>
                </a:lnTo>
                <a:lnTo>
                  <a:pt x="1511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003419" y="1563750"/>
            <a:ext cx="15240" cy="17780"/>
          </a:xfrm>
          <a:custGeom>
            <a:avLst/>
            <a:gdLst/>
            <a:ahLst/>
            <a:cxnLst/>
            <a:rect l="l" t="t" r="r" b="b"/>
            <a:pathLst>
              <a:path w="15239" h="17780">
                <a:moveTo>
                  <a:pt x="0" y="0"/>
                </a:moveTo>
                <a:lnTo>
                  <a:pt x="15112" y="0"/>
                </a:lnTo>
                <a:lnTo>
                  <a:pt x="15112" y="17272"/>
                </a:lnTo>
                <a:lnTo>
                  <a:pt x="0" y="1727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966970" y="1563750"/>
            <a:ext cx="15240" cy="17780"/>
          </a:xfrm>
          <a:custGeom>
            <a:avLst/>
            <a:gdLst/>
            <a:ahLst/>
            <a:cxnLst/>
            <a:rect l="l" t="t" r="r" b="b"/>
            <a:pathLst>
              <a:path w="15239" h="17780">
                <a:moveTo>
                  <a:pt x="0" y="0"/>
                </a:moveTo>
                <a:lnTo>
                  <a:pt x="15112" y="0"/>
                </a:lnTo>
                <a:lnTo>
                  <a:pt x="15112" y="17272"/>
                </a:lnTo>
                <a:lnTo>
                  <a:pt x="0" y="1727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930521" y="1563750"/>
            <a:ext cx="15240" cy="17780"/>
          </a:xfrm>
          <a:custGeom>
            <a:avLst/>
            <a:gdLst/>
            <a:ahLst/>
            <a:cxnLst/>
            <a:rect l="l" t="t" r="r" b="b"/>
            <a:pathLst>
              <a:path w="15239" h="17780">
                <a:moveTo>
                  <a:pt x="0" y="0"/>
                </a:moveTo>
                <a:lnTo>
                  <a:pt x="15112" y="0"/>
                </a:lnTo>
                <a:lnTo>
                  <a:pt x="15112" y="17272"/>
                </a:lnTo>
                <a:lnTo>
                  <a:pt x="0" y="1727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039867" y="1545336"/>
            <a:ext cx="41986" cy="57150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053965" y="1563750"/>
            <a:ext cx="22860" cy="38100"/>
          </a:xfrm>
          <a:custGeom>
            <a:avLst/>
            <a:gdLst/>
            <a:ahLst/>
            <a:cxnLst/>
            <a:rect l="l" t="t" r="r" b="b"/>
            <a:pathLst>
              <a:path w="22860" h="38100">
                <a:moveTo>
                  <a:pt x="21209" y="0"/>
                </a:moveTo>
                <a:lnTo>
                  <a:pt x="8255" y="0"/>
                </a:lnTo>
                <a:lnTo>
                  <a:pt x="8636" y="3683"/>
                </a:lnTo>
                <a:lnTo>
                  <a:pt x="8762" y="14859"/>
                </a:lnTo>
                <a:lnTo>
                  <a:pt x="0" y="33274"/>
                </a:lnTo>
                <a:lnTo>
                  <a:pt x="4063" y="37846"/>
                </a:lnTo>
                <a:lnTo>
                  <a:pt x="22351" y="13715"/>
                </a:lnTo>
                <a:lnTo>
                  <a:pt x="22351" y="6858"/>
                </a:lnTo>
                <a:lnTo>
                  <a:pt x="21971" y="3428"/>
                </a:lnTo>
                <a:lnTo>
                  <a:pt x="2120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053965" y="1563750"/>
            <a:ext cx="22860" cy="38100"/>
          </a:xfrm>
          <a:custGeom>
            <a:avLst/>
            <a:gdLst/>
            <a:ahLst/>
            <a:cxnLst/>
            <a:rect l="l" t="t" r="r" b="b"/>
            <a:pathLst>
              <a:path w="22860" h="38100">
                <a:moveTo>
                  <a:pt x="8255" y="0"/>
                </a:moveTo>
                <a:lnTo>
                  <a:pt x="21209" y="0"/>
                </a:lnTo>
                <a:lnTo>
                  <a:pt x="21971" y="3428"/>
                </a:lnTo>
                <a:lnTo>
                  <a:pt x="22351" y="6858"/>
                </a:lnTo>
                <a:lnTo>
                  <a:pt x="22351" y="10287"/>
                </a:lnTo>
                <a:lnTo>
                  <a:pt x="22351" y="13715"/>
                </a:lnTo>
                <a:lnTo>
                  <a:pt x="4063" y="37846"/>
                </a:lnTo>
                <a:lnTo>
                  <a:pt x="0" y="33274"/>
                </a:lnTo>
                <a:lnTo>
                  <a:pt x="2539" y="30861"/>
                </a:lnTo>
                <a:lnTo>
                  <a:pt x="4445" y="28701"/>
                </a:lnTo>
                <a:lnTo>
                  <a:pt x="5587" y="26797"/>
                </a:lnTo>
                <a:lnTo>
                  <a:pt x="6731" y="24891"/>
                </a:lnTo>
                <a:lnTo>
                  <a:pt x="7493" y="22733"/>
                </a:lnTo>
                <a:lnTo>
                  <a:pt x="8000" y="20320"/>
                </a:lnTo>
                <a:lnTo>
                  <a:pt x="8509" y="17907"/>
                </a:lnTo>
                <a:lnTo>
                  <a:pt x="8762" y="14859"/>
                </a:lnTo>
                <a:lnTo>
                  <a:pt x="8762" y="11175"/>
                </a:lnTo>
                <a:lnTo>
                  <a:pt x="8762" y="7365"/>
                </a:lnTo>
                <a:lnTo>
                  <a:pt x="8636" y="3683"/>
                </a:lnTo>
                <a:lnTo>
                  <a:pt x="82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103876" y="1459965"/>
            <a:ext cx="99786" cy="124232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114035" y="1473708"/>
            <a:ext cx="89026" cy="113157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210555" y="1449298"/>
            <a:ext cx="284238" cy="160807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224145" y="1467358"/>
            <a:ext cx="265430" cy="141605"/>
          </a:xfrm>
          <a:custGeom>
            <a:avLst/>
            <a:gdLst/>
            <a:ahLst/>
            <a:cxnLst/>
            <a:rect l="l" t="t" r="r" b="b"/>
            <a:pathLst>
              <a:path w="265429" h="141605">
                <a:moveTo>
                  <a:pt x="219963" y="0"/>
                </a:moveTo>
                <a:lnTo>
                  <a:pt x="218058" y="5714"/>
                </a:lnTo>
                <a:lnTo>
                  <a:pt x="226177" y="9261"/>
                </a:lnTo>
                <a:lnTo>
                  <a:pt x="233187" y="14176"/>
                </a:lnTo>
                <a:lnTo>
                  <a:pt x="251698" y="57820"/>
                </a:lnTo>
                <a:lnTo>
                  <a:pt x="252221" y="69850"/>
                </a:lnTo>
                <a:lnTo>
                  <a:pt x="251698" y="82325"/>
                </a:lnTo>
                <a:lnTo>
                  <a:pt x="239099" y="120542"/>
                </a:lnTo>
                <a:lnTo>
                  <a:pt x="218185" y="135508"/>
                </a:lnTo>
                <a:lnTo>
                  <a:pt x="219963" y="141224"/>
                </a:lnTo>
                <a:lnTo>
                  <a:pt x="253491" y="116458"/>
                </a:lnTo>
                <a:lnTo>
                  <a:pt x="265049" y="70612"/>
                </a:lnTo>
                <a:lnTo>
                  <a:pt x="264312" y="57679"/>
                </a:lnTo>
                <a:lnTo>
                  <a:pt x="246931" y="16073"/>
                </a:lnTo>
                <a:lnTo>
                  <a:pt x="230254" y="3690"/>
                </a:lnTo>
                <a:lnTo>
                  <a:pt x="219963" y="0"/>
                </a:lnTo>
                <a:close/>
              </a:path>
              <a:path w="265429" h="141605">
                <a:moveTo>
                  <a:pt x="44957" y="0"/>
                </a:moveTo>
                <a:lnTo>
                  <a:pt x="11683" y="24764"/>
                </a:lnTo>
                <a:lnTo>
                  <a:pt x="0" y="70612"/>
                </a:lnTo>
                <a:lnTo>
                  <a:pt x="716" y="83615"/>
                </a:lnTo>
                <a:lnTo>
                  <a:pt x="18008" y="125150"/>
                </a:lnTo>
                <a:lnTo>
                  <a:pt x="44957" y="141224"/>
                </a:lnTo>
                <a:lnTo>
                  <a:pt x="46735" y="135508"/>
                </a:lnTo>
                <a:lnTo>
                  <a:pt x="38711" y="131885"/>
                </a:lnTo>
                <a:lnTo>
                  <a:pt x="31781" y="126904"/>
                </a:lnTo>
                <a:lnTo>
                  <a:pt x="13350" y="82325"/>
                </a:lnTo>
                <a:lnTo>
                  <a:pt x="12826" y="69850"/>
                </a:lnTo>
                <a:lnTo>
                  <a:pt x="13350" y="57820"/>
                </a:lnTo>
                <a:lnTo>
                  <a:pt x="25969" y="20448"/>
                </a:lnTo>
                <a:lnTo>
                  <a:pt x="46989" y="5714"/>
                </a:lnTo>
                <a:lnTo>
                  <a:pt x="4495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442203" y="1467358"/>
            <a:ext cx="46990" cy="141605"/>
          </a:xfrm>
          <a:custGeom>
            <a:avLst/>
            <a:gdLst/>
            <a:ahLst/>
            <a:cxnLst/>
            <a:rect l="l" t="t" r="r" b="b"/>
            <a:pathLst>
              <a:path w="46989" h="141605">
                <a:moveTo>
                  <a:pt x="1905" y="0"/>
                </a:moveTo>
                <a:lnTo>
                  <a:pt x="35306" y="24764"/>
                </a:lnTo>
                <a:lnTo>
                  <a:pt x="46990" y="70612"/>
                </a:lnTo>
                <a:lnTo>
                  <a:pt x="46255" y="83615"/>
                </a:lnTo>
                <a:lnTo>
                  <a:pt x="28979" y="125150"/>
                </a:lnTo>
                <a:lnTo>
                  <a:pt x="1905" y="141224"/>
                </a:lnTo>
                <a:lnTo>
                  <a:pt x="126" y="135508"/>
                </a:lnTo>
                <a:lnTo>
                  <a:pt x="8225" y="131885"/>
                </a:lnTo>
                <a:lnTo>
                  <a:pt x="15192" y="126904"/>
                </a:lnTo>
                <a:lnTo>
                  <a:pt x="33639" y="82325"/>
                </a:lnTo>
                <a:lnTo>
                  <a:pt x="34162" y="69850"/>
                </a:lnTo>
                <a:lnTo>
                  <a:pt x="33639" y="57820"/>
                </a:lnTo>
                <a:lnTo>
                  <a:pt x="21020" y="20448"/>
                </a:lnTo>
                <a:lnTo>
                  <a:pt x="0" y="5714"/>
                </a:lnTo>
                <a:lnTo>
                  <a:pt x="19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5219572" y="1460019"/>
            <a:ext cx="148685" cy="153134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273802" y="1478280"/>
            <a:ext cx="89535" cy="102870"/>
          </a:xfrm>
          <a:custGeom>
            <a:avLst/>
            <a:gdLst/>
            <a:ahLst/>
            <a:cxnLst/>
            <a:rect l="l" t="t" r="r" b="b"/>
            <a:pathLst>
              <a:path w="89535" h="102869">
                <a:moveTo>
                  <a:pt x="74930" y="0"/>
                </a:moveTo>
                <a:lnTo>
                  <a:pt x="63626" y="0"/>
                </a:lnTo>
                <a:lnTo>
                  <a:pt x="16001" y="82423"/>
                </a:lnTo>
                <a:lnTo>
                  <a:pt x="13208" y="87122"/>
                </a:lnTo>
                <a:lnTo>
                  <a:pt x="11049" y="90550"/>
                </a:lnTo>
                <a:lnTo>
                  <a:pt x="9525" y="92583"/>
                </a:lnTo>
                <a:lnTo>
                  <a:pt x="8000" y="94742"/>
                </a:lnTo>
                <a:lnTo>
                  <a:pt x="6476" y="96266"/>
                </a:lnTo>
                <a:lnTo>
                  <a:pt x="5080" y="97282"/>
                </a:lnTo>
                <a:lnTo>
                  <a:pt x="3810" y="98298"/>
                </a:lnTo>
                <a:lnTo>
                  <a:pt x="2286" y="98933"/>
                </a:lnTo>
                <a:lnTo>
                  <a:pt x="762" y="99060"/>
                </a:lnTo>
                <a:lnTo>
                  <a:pt x="0" y="102743"/>
                </a:lnTo>
                <a:lnTo>
                  <a:pt x="30352" y="102743"/>
                </a:lnTo>
                <a:lnTo>
                  <a:pt x="31242" y="99060"/>
                </a:lnTo>
                <a:lnTo>
                  <a:pt x="26162" y="98298"/>
                </a:lnTo>
                <a:lnTo>
                  <a:pt x="23749" y="95758"/>
                </a:lnTo>
                <a:lnTo>
                  <a:pt x="23749" y="89789"/>
                </a:lnTo>
                <a:lnTo>
                  <a:pt x="24130" y="87630"/>
                </a:lnTo>
                <a:lnTo>
                  <a:pt x="25019" y="85090"/>
                </a:lnTo>
                <a:lnTo>
                  <a:pt x="25908" y="82677"/>
                </a:lnTo>
                <a:lnTo>
                  <a:pt x="27305" y="79756"/>
                </a:lnTo>
                <a:lnTo>
                  <a:pt x="29337" y="76327"/>
                </a:lnTo>
                <a:lnTo>
                  <a:pt x="33400" y="68961"/>
                </a:lnTo>
                <a:lnTo>
                  <a:pt x="79366" y="68961"/>
                </a:lnTo>
                <a:lnTo>
                  <a:pt x="78949" y="62484"/>
                </a:lnTo>
                <a:lnTo>
                  <a:pt x="36702" y="62484"/>
                </a:lnTo>
                <a:lnTo>
                  <a:pt x="63246" y="15621"/>
                </a:lnTo>
                <a:lnTo>
                  <a:pt x="75934" y="15621"/>
                </a:lnTo>
                <a:lnTo>
                  <a:pt x="74930" y="0"/>
                </a:lnTo>
                <a:close/>
              </a:path>
              <a:path w="89535" h="102869">
                <a:moveTo>
                  <a:pt x="79366" y="68961"/>
                </a:moveTo>
                <a:lnTo>
                  <a:pt x="66167" y="68961"/>
                </a:lnTo>
                <a:lnTo>
                  <a:pt x="66740" y="79756"/>
                </a:lnTo>
                <a:lnTo>
                  <a:pt x="66820" y="90550"/>
                </a:lnTo>
                <a:lnTo>
                  <a:pt x="58165" y="99060"/>
                </a:lnTo>
                <a:lnTo>
                  <a:pt x="57403" y="102743"/>
                </a:lnTo>
                <a:lnTo>
                  <a:pt x="88264" y="102743"/>
                </a:lnTo>
                <a:lnTo>
                  <a:pt x="89153" y="99060"/>
                </a:lnTo>
                <a:lnTo>
                  <a:pt x="86995" y="98806"/>
                </a:lnTo>
                <a:lnTo>
                  <a:pt x="85344" y="98044"/>
                </a:lnTo>
                <a:lnTo>
                  <a:pt x="84200" y="97028"/>
                </a:lnTo>
                <a:lnTo>
                  <a:pt x="83185" y="96012"/>
                </a:lnTo>
                <a:lnTo>
                  <a:pt x="82296" y="94361"/>
                </a:lnTo>
                <a:lnTo>
                  <a:pt x="81661" y="92075"/>
                </a:lnTo>
                <a:lnTo>
                  <a:pt x="80943" y="90043"/>
                </a:lnTo>
                <a:lnTo>
                  <a:pt x="80883" y="89789"/>
                </a:lnTo>
                <a:lnTo>
                  <a:pt x="80518" y="86868"/>
                </a:lnTo>
                <a:lnTo>
                  <a:pt x="79366" y="68961"/>
                </a:lnTo>
                <a:close/>
              </a:path>
              <a:path w="89535" h="102869">
                <a:moveTo>
                  <a:pt x="75934" y="15621"/>
                </a:moveTo>
                <a:lnTo>
                  <a:pt x="64008" y="15621"/>
                </a:lnTo>
                <a:lnTo>
                  <a:pt x="64135" y="26289"/>
                </a:lnTo>
                <a:lnTo>
                  <a:pt x="64388" y="35306"/>
                </a:lnTo>
                <a:lnTo>
                  <a:pt x="64515" y="38608"/>
                </a:lnTo>
                <a:lnTo>
                  <a:pt x="65786" y="62484"/>
                </a:lnTo>
                <a:lnTo>
                  <a:pt x="78949" y="62484"/>
                </a:lnTo>
                <a:lnTo>
                  <a:pt x="75934" y="156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5310504" y="1493900"/>
            <a:ext cx="29209" cy="46990"/>
          </a:xfrm>
          <a:custGeom>
            <a:avLst/>
            <a:gdLst/>
            <a:ahLst/>
            <a:cxnLst/>
            <a:rect l="l" t="t" r="r" b="b"/>
            <a:pathLst>
              <a:path w="29210" h="46990">
                <a:moveTo>
                  <a:pt x="26543" y="0"/>
                </a:moveTo>
                <a:lnTo>
                  <a:pt x="0" y="46862"/>
                </a:lnTo>
                <a:lnTo>
                  <a:pt x="29083" y="46862"/>
                </a:lnTo>
                <a:lnTo>
                  <a:pt x="27812" y="22987"/>
                </a:lnTo>
                <a:lnTo>
                  <a:pt x="27686" y="19685"/>
                </a:lnTo>
                <a:lnTo>
                  <a:pt x="27559" y="15621"/>
                </a:lnTo>
                <a:lnTo>
                  <a:pt x="27432" y="10668"/>
                </a:lnTo>
                <a:lnTo>
                  <a:pt x="27432" y="5714"/>
                </a:lnTo>
                <a:lnTo>
                  <a:pt x="27305" y="2159"/>
                </a:lnTo>
                <a:lnTo>
                  <a:pt x="27305" y="0"/>
                </a:lnTo>
                <a:lnTo>
                  <a:pt x="2654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273802" y="1478280"/>
            <a:ext cx="89535" cy="102870"/>
          </a:xfrm>
          <a:custGeom>
            <a:avLst/>
            <a:gdLst/>
            <a:ahLst/>
            <a:cxnLst/>
            <a:rect l="l" t="t" r="r" b="b"/>
            <a:pathLst>
              <a:path w="89535" h="102869">
                <a:moveTo>
                  <a:pt x="63626" y="0"/>
                </a:moveTo>
                <a:lnTo>
                  <a:pt x="74930" y="0"/>
                </a:lnTo>
                <a:lnTo>
                  <a:pt x="80263" y="82931"/>
                </a:lnTo>
                <a:lnTo>
                  <a:pt x="80518" y="86868"/>
                </a:lnTo>
                <a:lnTo>
                  <a:pt x="80899" y="89916"/>
                </a:lnTo>
                <a:lnTo>
                  <a:pt x="81661" y="92075"/>
                </a:lnTo>
                <a:lnTo>
                  <a:pt x="82296" y="94361"/>
                </a:lnTo>
                <a:lnTo>
                  <a:pt x="89153" y="99060"/>
                </a:lnTo>
                <a:lnTo>
                  <a:pt x="88264" y="102743"/>
                </a:lnTo>
                <a:lnTo>
                  <a:pt x="57403" y="102743"/>
                </a:lnTo>
                <a:lnTo>
                  <a:pt x="58165" y="99060"/>
                </a:lnTo>
                <a:lnTo>
                  <a:pt x="61087" y="98806"/>
                </a:lnTo>
                <a:lnTo>
                  <a:pt x="63246" y="97662"/>
                </a:lnTo>
                <a:lnTo>
                  <a:pt x="64770" y="95631"/>
                </a:lnTo>
                <a:lnTo>
                  <a:pt x="66167" y="93599"/>
                </a:lnTo>
                <a:lnTo>
                  <a:pt x="66928" y="90043"/>
                </a:lnTo>
                <a:lnTo>
                  <a:pt x="66928" y="84962"/>
                </a:lnTo>
                <a:lnTo>
                  <a:pt x="66928" y="83058"/>
                </a:lnTo>
                <a:lnTo>
                  <a:pt x="66801" y="80899"/>
                </a:lnTo>
                <a:lnTo>
                  <a:pt x="66675" y="78612"/>
                </a:lnTo>
                <a:lnTo>
                  <a:pt x="66167" y="68961"/>
                </a:lnTo>
                <a:lnTo>
                  <a:pt x="33400" y="68961"/>
                </a:lnTo>
                <a:lnTo>
                  <a:pt x="29337" y="76327"/>
                </a:lnTo>
                <a:lnTo>
                  <a:pt x="27305" y="79756"/>
                </a:lnTo>
                <a:lnTo>
                  <a:pt x="25908" y="82677"/>
                </a:lnTo>
                <a:lnTo>
                  <a:pt x="25019" y="85090"/>
                </a:lnTo>
                <a:lnTo>
                  <a:pt x="24130" y="87630"/>
                </a:lnTo>
                <a:lnTo>
                  <a:pt x="23749" y="89789"/>
                </a:lnTo>
                <a:lnTo>
                  <a:pt x="23749" y="91567"/>
                </a:lnTo>
                <a:lnTo>
                  <a:pt x="23749" y="95758"/>
                </a:lnTo>
                <a:lnTo>
                  <a:pt x="26162" y="98298"/>
                </a:lnTo>
                <a:lnTo>
                  <a:pt x="31242" y="99060"/>
                </a:lnTo>
                <a:lnTo>
                  <a:pt x="30352" y="102743"/>
                </a:lnTo>
                <a:lnTo>
                  <a:pt x="0" y="102743"/>
                </a:lnTo>
                <a:lnTo>
                  <a:pt x="762" y="99060"/>
                </a:lnTo>
                <a:lnTo>
                  <a:pt x="2286" y="98933"/>
                </a:lnTo>
                <a:lnTo>
                  <a:pt x="3810" y="98298"/>
                </a:lnTo>
                <a:lnTo>
                  <a:pt x="5080" y="97282"/>
                </a:lnTo>
                <a:lnTo>
                  <a:pt x="6476" y="96266"/>
                </a:lnTo>
                <a:lnTo>
                  <a:pt x="8000" y="94742"/>
                </a:lnTo>
                <a:lnTo>
                  <a:pt x="9525" y="92583"/>
                </a:lnTo>
                <a:lnTo>
                  <a:pt x="11049" y="90550"/>
                </a:lnTo>
                <a:lnTo>
                  <a:pt x="13208" y="87122"/>
                </a:lnTo>
                <a:lnTo>
                  <a:pt x="16001" y="82423"/>
                </a:lnTo>
                <a:lnTo>
                  <a:pt x="6362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358384" y="1537716"/>
            <a:ext cx="73958" cy="75437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372989" y="1556003"/>
            <a:ext cx="55244" cy="55880"/>
          </a:xfrm>
          <a:custGeom>
            <a:avLst/>
            <a:gdLst/>
            <a:ahLst/>
            <a:cxnLst/>
            <a:rect l="l" t="t" r="r" b="b"/>
            <a:pathLst>
              <a:path w="55245" h="55880">
                <a:moveTo>
                  <a:pt x="25908" y="7366"/>
                </a:moveTo>
                <a:lnTo>
                  <a:pt x="15366" y="7366"/>
                </a:lnTo>
                <a:lnTo>
                  <a:pt x="16198" y="8509"/>
                </a:lnTo>
                <a:lnTo>
                  <a:pt x="16319" y="12954"/>
                </a:lnTo>
                <a:lnTo>
                  <a:pt x="16128" y="14859"/>
                </a:lnTo>
                <a:lnTo>
                  <a:pt x="15875" y="16256"/>
                </a:lnTo>
                <a:lnTo>
                  <a:pt x="6858" y="55499"/>
                </a:lnTo>
                <a:lnTo>
                  <a:pt x="17525" y="55499"/>
                </a:lnTo>
                <a:lnTo>
                  <a:pt x="23113" y="29718"/>
                </a:lnTo>
                <a:lnTo>
                  <a:pt x="23495" y="27812"/>
                </a:lnTo>
                <a:lnTo>
                  <a:pt x="24130" y="26035"/>
                </a:lnTo>
                <a:lnTo>
                  <a:pt x="24891" y="24257"/>
                </a:lnTo>
                <a:lnTo>
                  <a:pt x="25653" y="22351"/>
                </a:lnTo>
                <a:lnTo>
                  <a:pt x="26543" y="20700"/>
                </a:lnTo>
                <a:lnTo>
                  <a:pt x="27686" y="19050"/>
                </a:lnTo>
                <a:lnTo>
                  <a:pt x="28701" y="17399"/>
                </a:lnTo>
                <a:lnTo>
                  <a:pt x="29845" y="15875"/>
                </a:lnTo>
                <a:lnTo>
                  <a:pt x="31114" y="14478"/>
                </a:lnTo>
                <a:lnTo>
                  <a:pt x="31322" y="14224"/>
                </a:lnTo>
                <a:lnTo>
                  <a:pt x="25908" y="14224"/>
                </a:lnTo>
                <a:lnTo>
                  <a:pt x="25146" y="13970"/>
                </a:lnTo>
                <a:lnTo>
                  <a:pt x="25653" y="12700"/>
                </a:lnTo>
                <a:lnTo>
                  <a:pt x="25823" y="11684"/>
                </a:lnTo>
                <a:lnTo>
                  <a:pt x="25908" y="7366"/>
                </a:lnTo>
                <a:close/>
              </a:path>
              <a:path w="55245" h="55880">
                <a:moveTo>
                  <a:pt x="48640" y="0"/>
                </a:moveTo>
                <a:lnTo>
                  <a:pt x="43687" y="0"/>
                </a:lnTo>
                <a:lnTo>
                  <a:pt x="40132" y="1143"/>
                </a:lnTo>
                <a:lnTo>
                  <a:pt x="36575" y="3429"/>
                </a:lnTo>
                <a:lnTo>
                  <a:pt x="33147" y="5715"/>
                </a:lnTo>
                <a:lnTo>
                  <a:pt x="29590" y="9398"/>
                </a:lnTo>
                <a:lnTo>
                  <a:pt x="25908" y="14224"/>
                </a:lnTo>
                <a:lnTo>
                  <a:pt x="31322" y="14224"/>
                </a:lnTo>
                <a:lnTo>
                  <a:pt x="32258" y="13081"/>
                </a:lnTo>
                <a:lnTo>
                  <a:pt x="33400" y="11937"/>
                </a:lnTo>
                <a:lnTo>
                  <a:pt x="35940" y="9906"/>
                </a:lnTo>
                <a:lnTo>
                  <a:pt x="37084" y="9144"/>
                </a:lnTo>
                <a:lnTo>
                  <a:pt x="38100" y="8636"/>
                </a:lnTo>
                <a:lnTo>
                  <a:pt x="39243" y="8000"/>
                </a:lnTo>
                <a:lnTo>
                  <a:pt x="40132" y="7747"/>
                </a:lnTo>
                <a:lnTo>
                  <a:pt x="53259" y="7747"/>
                </a:lnTo>
                <a:lnTo>
                  <a:pt x="54737" y="762"/>
                </a:lnTo>
                <a:lnTo>
                  <a:pt x="53594" y="508"/>
                </a:lnTo>
                <a:lnTo>
                  <a:pt x="48640" y="0"/>
                </a:lnTo>
                <a:close/>
              </a:path>
              <a:path w="55245" h="55880">
                <a:moveTo>
                  <a:pt x="20193" y="0"/>
                </a:moveTo>
                <a:lnTo>
                  <a:pt x="16128" y="0"/>
                </a:lnTo>
                <a:lnTo>
                  <a:pt x="14732" y="254"/>
                </a:lnTo>
                <a:lnTo>
                  <a:pt x="13335" y="635"/>
                </a:lnTo>
                <a:lnTo>
                  <a:pt x="12064" y="1016"/>
                </a:lnTo>
                <a:lnTo>
                  <a:pt x="10668" y="1650"/>
                </a:lnTo>
                <a:lnTo>
                  <a:pt x="9271" y="2540"/>
                </a:lnTo>
                <a:lnTo>
                  <a:pt x="7874" y="3301"/>
                </a:lnTo>
                <a:lnTo>
                  <a:pt x="4952" y="5715"/>
                </a:lnTo>
                <a:lnTo>
                  <a:pt x="1659" y="8762"/>
                </a:lnTo>
                <a:lnTo>
                  <a:pt x="0" y="10541"/>
                </a:lnTo>
                <a:lnTo>
                  <a:pt x="3683" y="13970"/>
                </a:lnTo>
                <a:lnTo>
                  <a:pt x="4825" y="12954"/>
                </a:lnTo>
                <a:lnTo>
                  <a:pt x="7493" y="10287"/>
                </a:lnTo>
                <a:lnTo>
                  <a:pt x="8382" y="9525"/>
                </a:lnTo>
                <a:lnTo>
                  <a:pt x="9016" y="9017"/>
                </a:lnTo>
                <a:lnTo>
                  <a:pt x="9778" y="8509"/>
                </a:lnTo>
                <a:lnTo>
                  <a:pt x="10540" y="8128"/>
                </a:lnTo>
                <a:lnTo>
                  <a:pt x="11175" y="7747"/>
                </a:lnTo>
                <a:lnTo>
                  <a:pt x="11811" y="7493"/>
                </a:lnTo>
                <a:lnTo>
                  <a:pt x="12446" y="7366"/>
                </a:lnTo>
                <a:lnTo>
                  <a:pt x="25908" y="7366"/>
                </a:lnTo>
                <a:lnTo>
                  <a:pt x="25908" y="6731"/>
                </a:lnTo>
                <a:lnTo>
                  <a:pt x="25273" y="4445"/>
                </a:lnTo>
                <a:lnTo>
                  <a:pt x="22225" y="888"/>
                </a:lnTo>
                <a:lnTo>
                  <a:pt x="20193" y="0"/>
                </a:lnTo>
                <a:close/>
              </a:path>
              <a:path w="55245" h="55880">
                <a:moveTo>
                  <a:pt x="53259" y="7747"/>
                </a:moveTo>
                <a:lnTo>
                  <a:pt x="40132" y="7747"/>
                </a:lnTo>
                <a:lnTo>
                  <a:pt x="41021" y="7874"/>
                </a:lnTo>
                <a:lnTo>
                  <a:pt x="42418" y="7874"/>
                </a:lnTo>
                <a:lnTo>
                  <a:pt x="43434" y="8255"/>
                </a:lnTo>
                <a:lnTo>
                  <a:pt x="44413" y="9525"/>
                </a:lnTo>
                <a:lnTo>
                  <a:pt x="44958" y="10160"/>
                </a:lnTo>
                <a:lnTo>
                  <a:pt x="45465" y="11684"/>
                </a:lnTo>
                <a:lnTo>
                  <a:pt x="45593" y="13970"/>
                </a:lnTo>
                <a:lnTo>
                  <a:pt x="51943" y="13970"/>
                </a:lnTo>
                <a:lnTo>
                  <a:pt x="53259" y="774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372989" y="1556003"/>
            <a:ext cx="55244" cy="55880"/>
          </a:xfrm>
          <a:custGeom>
            <a:avLst/>
            <a:gdLst/>
            <a:ahLst/>
            <a:cxnLst/>
            <a:rect l="l" t="t" r="r" b="b"/>
            <a:pathLst>
              <a:path w="55245" h="55880">
                <a:moveTo>
                  <a:pt x="17525" y="0"/>
                </a:moveTo>
                <a:lnTo>
                  <a:pt x="20193" y="0"/>
                </a:lnTo>
                <a:lnTo>
                  <a:pt x="22225" y="888"/>
                </a:lnTo>
                <a:lnTo>
                  <a:pt x="23749" y="2667"/>
                </a:lnTo>
                <a:lnTo>
                  <a:pt x="25273" y="4445"/>
                </a:lnTo>
                <a:lnTo>
                  <a:pt x="25908" y="6731"/>
                </a:lnTo>
                <a:lnTo>
                  <a:pt x="25908" y="9525"/>
                </a:lnTo>
                <a:lnTo>
                  <a:pt x="25908" y="11175"/>
                </a:lnTo>
                <a:lnTo>
                  <a:pt x="25653" y="12700"/>
                </a:lnTo>
                <a:lnTo>
                  <a:pt x="25146" y="13970"/>
                </a:lnTo>
                <a:lnTo>
                  <a:pt x="25908" y="14224"/>
                </a:lnTo>
                <a:lnTo>
                  <a:pt x="43687" y="0"/>
                </a:lnTo>
                <a:lnTo>
                  <a:pt x="47244" y="0"/>
                </a:lnTo>
                <a:lnTo>
                  <a:pt x="48640" y="0"/>
                </a:lnTo>
                <a:lnTo>
                  <a:pt x="49911" y="126"/>
                </a:lnTo>
                <a:lnTo>
                  <a:pt x="51181" y="254"/>
                </a:lnTo>
                <a:lnTo>
                  <a:pt x="52450" y="381"/>
                </a:lnTo>
                <a:lnTo>
                  <a:pt x="53594" y="508"/>
                </a:lnTo>
                <a:lnTo>
                  <a:pt x="54737" y="762"/>
                </a:lnTo>
                <a:lnTo>
                  <a:pt x="51943" y="13970"/>
                </a:lnTo>
                <a:lnTo>
                  <a:pt x="45593" y="13970"/>
                </a:lnTo>
                <a:lnTo>
                  <a:pt x="45465" y="11684"/>
                </a:lnTo>
                <a:lnTo>
                  <a:pt x="44958" y="10160"/>
                </a:lnTo>
                <a:lnTo>
                  <a:pt x="44196" y="9271"/>
                </a:lnTo>
                <a:lnTo>
                  <a:pt x="43434" y="8255"/>
                </a:lnTo>
                <a:lnTo>
                  <a:pt x="42418" y="7874"/>
                </a:lnTo>
                <a:lnTo>
                  <a:pt x="41021" y="7874"/>
                </a:lnTo>
                <a:lnTo>
                  <a:pt x="40132" y="7747"/>
                </a:lnTo>
                <a:lnTo>
                  <a:pt x="39243" y="8000"/>
                </a:lnTo>
                <a:lnTo>
                  <a:pt x="38100" y="8636"/>
                </a:lnTo>
                <a:lnTo>
                  <a:pt x="37084" y="9144"/>
                </a:lnTo>
                <a:lnTo>
                  <a:pt x="35940" y="9906"/>
                </a:lnTo>
                <a:lnTo>
                  <a:pt x="34671" y="10922"/>
                </a:lnTo>
                <a:lnTo>
                  <a:pt x="33400" y="11937"/>
                </a:lnTo>
                <a:lnTo>
                  <a:pt x="32258" y="13081"/>
                </a:lnTo>
                <a:lnTo>
                  <a:pt x="31114" y="14478"/>
                </a:lnTo>
                <a:lnTo>
                  <a:pt x="29845" y="15875"/>
                </a:lnTo>
                <a:lnTo>
                  <a:pt x="28701" y="17399"/>
                </a:lnTo>
                <a:lnTo>
                  <a:pt x="27686" y="19050"/>
                </a:lnTo>
                <a:lnTo>
                  <a:pt x="26543" y="20700"/>
                </a:lnTo>
                <a:lnTo>
                  <a:pt x="25653" y="22351"/>
                </a:lnTo>
                <a:lnTo>
                  <a:pt x="24891" y="24257"/>
                </a:lnTo>
                <a:lnTo>
                  <a:pt x="24130" y="26035"/>
                </a:lnTo>
                <a:lnTo>
                  <a:pt x="23495" y="27812"/>
                </a:lnTo>
                <a:lnTo>
                  <a:pt x="23113" y="29718"/>
                </a:lnTo>
                <a:lnTo>
                  <a:pt x="17525" y="55499"/>
                </a:lnTo>
                <a:lnTo>
                  <a:pt x="6858" y="55499"/>
                </a:lnTo>
                <a:lnTo>
                  <a:pt x="14986" y="20066"/>
                </a:lnTo>
                <a:lnTo>
                  <a:pt x="15494" y="17907"/>
                </a:lnTo>
                <a:lnTo>
                  <a:pt x="15875" y="16256"/>
                </a:lnTo>
                <a:lnTo>
                  <a:pt x="16128" y="14859"/>
                </a:lnTo>
                <a:lnTo>
                  <a:pt x="16256" y="13462"/>
                </a:lnTo>
                <a:lnTo>
                  <a:pt x="16383" y="12319"/>
                </a:lnTo>
                <a:lnTo>
                  <a:pt x="16383" y="11303"/>
                </a:lnTo>
                <a:lnTo>
                  <a:pt x="16383" y="8762"/>
                </a:lnTo>
                <a:lnTo>
                  <a:pt x="15366" y="7366"/>
                </a:lnTo>
                <a:lnTo>
                  <a:pt x="13208" y="7366"/>
                </a:lnTo>
                <a:lnTo>
                  <a:pt x="12446" y="7366"/>
                </a:lnTo>
                <a:lnTo>
                  <a:pt x="11811" y="7493"/>
                </a:lnTo>
                <a:lnTo>
                  <a:pt x="11175" y="7747"/>
                </a:lnTo>
                <a:lnTo>
                  <a:pt x="10540" y="8128"/>
                </a:lnTo>
                <a:lnTo>
                  <a:pt x="9778" y="8509"/>
                </a:lnTo>
                <a:lnTo>
                  <a:pt x="9016" y="9017"/>
                </a:lnTo>
                <a:lnTo>
                  <a:pt x="8382" y="9525"/>
                </a:lnTo>
                <a:lnTo>
                  <a:pt x="7493" y="10287"/>
                </a:lnTo>
                <a:lnTo>
                  <a:pt x="6731" y="11049"/>
                </a:lnTo>
                <a:lnTo>
                  <a:pt x="5841" y="11937"/>
                </a:lnTo>
                <a:lnTo>
                  <a:pt x="4825" y="12954"/>
                </a:lnTo>
                <a:lnTo>
                  <a:pt x="3683" y="13970"/>
                </a:lnTo>
                <a:lnTo>
                  <a:pt x="0" y="10541"/>
                </a:lnTo>
                <a:lnTo>
                  <a:pt x="9271" y="2540"/>
                </a:lnTo>
                <a:lnTo>
                  <a:pt x="10668" y="1650"/>
                </a:lnTo>
                <a:lnTo>
                  <a:pt x="12064" y="1016"/>
                </a:lnTo>
                <a:lnTo>
                  <a:pt x="13335" y="635"/>
                </a:lnTo>
                <a:lnTo>
                  <a:pt x="14732" y="254"/>
                </a:lnTo>
                <a:lnTo>
                  <a:pt x="16128" y="0"/>
                </a:lnTo>
                <a:lnTo>
                  <a:pt x="175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5576315" y="1456944"/>
            <a:ext cx="29717" cy="157734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5585714" y="1469974"/>
            <a:ext cx="128488" cy="147624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5628513" y="1508633"/>
            <a:ext cx="81280" cy="73660"/>
          </a:xfrm>
          <a:custGeom>
            <a:avLst/>
            <a:gdLst/>
            <a:ahLst/>
            <a:cxnLst/>
            <a:rect l="l" t="t" r="r" b="b"/>
            <a:pathLst>
              <a:path w="81279" h="73659">
                <a:moveTo>
                  <a:pt x="44958" y="0"/>
                </a:moveTo>
                <a:lnTo>
                  <a:pt x="31876" y="0"/>
                </a:lnTo>
                <a:lnTo>
                  <a:pt x="25146" y="2286"/>
                </a:lnTo>
                <a:lnTo>
                  <a:pt x="1254" y="37893"/>
                </a:lnTo>
                <a:lnTo>
                  <a:pt x="0" y="50800"/>
                </a:lnTo>
                <a:lnTo>
                  <a:pt x="0" y="54863"/>
                </a:lnTo>
                <a:lnTo>
                  <a:pt x="12826" y="73532"/>
                </a:lnTo>
                <a:lnTo>
                  <a:pt x="21589" y="73532"/>
                </a:lnTo>
                <a:lnTo>
                  <a:pt x="19050" y="64642"/>
                </a:lnTo>
                <a:lnTo>
                  <a:pt x="16890" y="63500"/>
                </a:lnTo>
                <a:lnTo>
                  <a:pt x="13842" y="58674"/>
                </a:lnTo>
                <a:lnTo>
                  <a:pt x="13208" y="54863"/>
                </a:lnTo>
                <a:lnTo>
                  <a:pt x="13208" y="42544"/>
                </a:lnTo>
                <a:lnTo>
                  <a:pt x="26162" y="12064"/>
                </a:lnTo>
                <a:lnTo>
                  <a:pt x="29972" y="8000"/>
                </a:lnTo>
                <a:lnTo>
                  <a:pt x="34289" y="5968"/>
                </a:lnTo>
                <a:lnTo>
                  <a:pt x="53104" y="5968"/>
                </a:lnTo>
                <a:lnTo>
                  <a:pt x="52333" y="5079"/>
                </a:lnTo>
                <a:lnTo>
                  <a:pt x="49275" y="1777"/>
                </a:lnTo>
                <a:lnTo>
                  <a:pt x="44958" y="0"/>
                </a:lnTo>
                <a:close/>
              </a:path>
              <a:path w="81279" h="73659">
                <a:moveTo>
                  <a:pt x="56641" y="52069"/>
                </a:moveTo>
                <a:lnTo>
                  <a:pt x="46354" y="52069"/>
                </a:lnTo>
                <a:lnTo>
                  <a:pt x="45847" y="57022"/>
                </a:lnTo>
                <a:lnTo>
                  <a:pt x="45847" y="68706"/>
                </a:lnTo>
                <a:lnTo>
                  <a:pt x="49149" y="73532"/>
                </a:lnTo>
                <a:lnTo>
                  <a:pt x="59054" y="73532"/>
                </a:lnTo>
                <a:lnTo>
                  <a:pt x="62229" y="72770"/>
                </a:lnTo>
                <a:lnTo>
                  <a:pt x="65277" y="71119"/>
                </a:lnTo>
                <a:lnTo>
                  <a:pt x="68452" y="69341"/>
                </a:lnTo>
                <a:lnTo>
                  <a:pt x="72009" y="66293"/>
                </a:lnTo>
                <a:lnTo>
                  <a:pt x="73206" y="65024"/>
                </a:lnTo>
                <a:lnTo>
                  <a:pt x="59689" y="65024"/>
                </a:lnTo>
                <a:lnTo>
                  <a:pt x="58420" y="64262"/>
                </a:lnTo>
                <a:lnTo>
                  <a:pt x="57785" y="62864"/>
                </a:lnTo>
                <a:lnTo>
                  <a:pt x="57023" y="61467"/>
                </a:lnTo>
                <a:lnTo>
                  <a:pt x="56742" y="59689"/>
                </a:lnTo>
                <a:lnTo>
                  <a:pt x="56641" y="52069"/>
                </a:lnTo>
                <a:close/>
              </a:path>
              <a:path w="81279" h="73659">
                <a:moveTo>
                  <a:pt x="71882" y="57912"/>
                </a:moveTo>
                <a:lnTo>
                  <a:pt x="69850" y="60325"/>
                </a:lnTo>
                <a:lnTo>
                  <a:pt x="67945" y="62102"/>
                </a:lnTo>
                <a:lnTo>
                  <a:pt x="64388" y="64388"/>
                </a:lnTo>
                <a:lnTo>
                  <a:pt x="62864" y="65024"/>
                </a:lnTo>
                <a:lnTo>
                  <a:pt x="73206" y="65024"/>
                </a:lnTo>
                <a:lnTo>
                  <a:pt x="76200" y="61849"/>
                </a:lnTo>
                <a:lnTo>
                  <a:pt x="71882" y="57912"/>
                </a:lnTo>
                <a:close/>
              </a:path>
              <a:path w="81279" h="73659">
                <a:moveTo>
                  <a:pt x="53104" y="5968"/>
                </a:moveTo>
                <a:lnTo>
                  <a:pt x="42290" y="5968"/>
                </a:lnTo>
                <a:lnTo>
                  <a:pt x="44958" y="7238"/>
                </a:lnTo>
                <a:lnTo>
                  <a:pt x="46609" y="10032"/>
                </a:lnTo>
                <a:lnTo>
                  <a:pt x="48260" y="12700"/>
                </a:lnTo>
                <a:lnTo>
                  <a:pt x="48987" y="16128"/>
                </a:lnTo>
                <a:lnTo>
                  <a:pt x="49094" y="27029"/>
                </a:lnTo>
                <a:lnTo>
                  <a:pt x="48640" y="31114"/>
                </a:lnTo>
                <a:lnTo>
                  <a:pt x="26415" y="64642"/>
                </a:lnTo>
                <a:lnTo>
                  <a:pt x="36135" y="64642"/>
                </a:lnTo>
                <a:lnTo>
                  <a:pt x="40512" y="59689"/>
                </a:lnTo>
                <a:lnTo>
                  <a:pt x="45592" y="52069"/>
                </a:lnTo>
                <a:lnTo>
                  <a:pt x="56641" y="52069"/>
                </a:lnTo>
                <a:lnTo>
                  <a:pt x="57276" y="45212"/>
                </a:lnTo>
                <a:lnTo>
                  <a:pt x="58420" y="35813"/>
                </a:lnTo>
                <a:lnTo>
                  <a:pt x="64494" y="27029"/>
                </a:lnTo>
                <a:lnTo>
                  <a:pt x="69115" y="20446"/>
                </a:lnTo>
                <a:lnTo>
                  <a:pt x="57658" y="20446"/>
                </a:lnTo>
                <a:lnTo>
                  <a:pt x="57276" y="13842"/>
                </a:lnTo>
                <a:lnTo>
                  <a:pt x="55499" y="8762"/>
                </a:lnTo>
                <a:lnTo>
                  <a:pt x="53104" y="5968"/>
                </a:lnTo>
                <a:close/>
              </a:path>
              <a:path w="81279" h="73659">
                <a:moveTo>
                  <a:pt x="80899" y="1269"/>
                </a:moveTo>
                <a:lnTo>
                  <a:pt x="68072" y="1269"/>
                </a:lnTo>
                <a:lnTo>
                  <a:pt x="58292" y="20446"/>
                </a:lnTo>
                <a:lnTo>
                  <a:pt x="69115" y="20446"/>
                </a:lnTo>
                <a:lnTo>
                  <a:pt x="70151" y="18970"/>
                </a:lnTo>
                <a:lnTo>
                  <a:pt x="75404" y="11650"/>
                </a:lnTo>
                <a:lnTo>
                  <a:pt x="80263" y="5079"/>
                </a:lnTo>
                <a:lnTo>
                  <a:pt x="80899" y="126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641721" y="1514602"/>
            <a:ext cx="36195" cy="59055"/>
          </a:xfrm>
          <a:custGeom>
            <a:avLst/>
            <a:gdLst/>
            <a:ahLst/>
            <a:cxnLst/>
            <a:rect l="l" t="t" r="r" b="b"/>
            <a:pathLst>
              <a:path w="36195" h="59055">
                <a:moveTo>
                  <a:pt x="25653" y="0"/>
                </a:moveTo>
                <a:lnTo>
                  <a:pt x="21081" y="0"/>
                </a:lnTo>
                <a:lnTo>
                  <a:pt x="16763" y="2032"/>
                </a:lnTo>
                <a:lnTo>
                  <a:pt x="12953" y="6096"/>
                </a:lnTo>
                <a:lnTo>
                  <a:pt x="9016" y="10160"/>
                </a:lnTo>
                <a:lnTo>
                  <a:pt x="5841" y="15621"/>
                </a:lnTo>
                <a:lnTo>
                  <a:pt x="3428" y="22606"/>
                </a:lnTo>
                <a:lnTo>
                  <a:pt x="1142" y="29463"/>
                </a:lnTo>
                <a:lnTo>
                  <a:pt x="0" y="36575"/>
                </a:lnTo>
                <a:lnTo>
                  <a:pt x="0" y="43942"/>
                </a:lnTo>
                <a:lnTo>
                  <a:pt x="0" y="48895"/>
                </a:lnTo>
                <a:lnTo>
                  <a:pt x="634" y="52705"/>
                </a:lnTo>
                <a:lnTo>
                  <a:pt x="2158" y="55118"/>
                </a:lnTo>
                <a:lnTo>
                  <a:pt x="3682" y="57531"/>
                </a:lnTo>
                <a:lnTo>
                  <a:pt x="5841" y="58674"/>
                </a:lnTo>
                <a:lnTo>
                  <a:pt x="8889" y="58674"/>
                </a:lnTo>
                <a:lnTo>
                  <a:pt x="13207" y="58674"/>
                </a:lnTo>
                <a:lnTo>
                  <a:pt x="35432" y="25146"/>
                </a:lnTo>
                <a:lnTo>
                  <a:pt x="35940" y="20574"/>
                </a:lnTo>
                <a:lnTo>
                  <a:pt x="35940" y="16637"/>
                </a:lnTo>
                <a:lnTo>
                  <a:pt x="35940" y="10922"/>
                </a:lnTo>
                <a:lnTo>
                  <a:pt x="35051" y="6731"/>
                </a:lnTo>
                <a:lnTo>
                  <a:pt x="33400" y="4063"/>
                </a:lnTo>
                <a:lnTo>
                  <a:pt x="31750" y="1270"/>
                </a:lnTo>
                <a:lnTo>
                  <a:pt x="29082" y="0"/>
                </a:lnTo>
                <a:lnTo>
                  <a:pt x="2565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5628513" y="1508633"/>
            <a:ext cx="81280" cy="73660"/>
          </a:xfrm>
          <a:custGeom>
            <a:avLst/>
            <a:gdLst/>
            <a:ahLst/>
            <a:cxnLst/>
            <a:rect l="l" t="t" r="r" b="b"/>
            <a:pathLst>
              <a:path w="81279" h="73659">
                <a:moveTo>
                  <a:pt x="39370" y="0"/>
                </a:moveTo>
                <a:lnTo>
                  <a:pt x="44958" y="0"/>
                </a:lnTo>
                <a:lnTo>
                  <a:pt x="49275" y="1777"/>
                </a:lnTo>
                <a:lnTo>
                  <a:pt x="52450" y="5206"/>
                </a:lnTo>
                <a:lnTo>
                  <a:pt x="55499" y="8762"/>
                </a:lnTo>
                <a:lnTo>
                  <a:pt x="57276" y="13842"/>
                </a:lnTo>
                <a:lnTo>
                  <a:pt x="57658" y="20446"/>
                </a:lnTo>
                <a:lnTo>
                  <a:pt x="58292" y="20446"/>
                </a:lnTo>
                <a:lnTo>
                  <a:pt x="68072" y="1269"/>
                </a:lnTo>
                <a:lnTo>
                  <a:pt x="80899" y="1269"/>
                </a:lnTo>
                <a:lnTo>
                  <a:pt x="80263" y="5079"/>
                </a:lnTo>
                <a:lnTo>
                  <a:pt x="75404" y="11650"/>
                </a:lnTo>
                <a:lnTo>
                  <a:pt x="70151" y="18970"/>
                </a:lnTo>
                <a:lnTo>
                  <a:pt x="64494" y="27029"/>
                </a:lnTo>
                <a:lnTo>
                  <a:pt x="58420" y="35813"/>
                </a:lnTo>
                <a:lnTo>
                  <a:pt x="57276" y="45212"/>
                </a:lnTo>
                <a:lnTo>
                  <a:pt x="56641" y="51942"/>
                </a:lnTo>
                <a:lnTo>
                  <a:pt x="56641" y="55879"/>
                </a:lnTo>
                <a:lnTo>
                  <a:pt x="56641" y="59054"/>
                </a:lnTo>
                <a:lnTo>
                  <a:pt x="57023" y="61467"/>
                </a:lnTo>
                <a:lnTo>
                  <a:pt x="57785" y="62864"/>
                </a:lnTo>
                <a:lnTo>
                  <a:pt x="58420" y="64262"/>
                </a:lnTo>
                <a:lnTo>
                  <a:pt x="59689" y="65024"/>
                </a:lnTo>
                <a:lnTo>
                  <a:pt x="61467" y="65024"/>
                </a:lnTo>
                <a:lnTo>
                  <a:pt x="62864" y="65024"/>
                </a:lnTo>
                <a:lnTo>
                  <a:pt x="64388" y="64388"/>
                </a:lnTo>
                <a:lnTo>
                  <a:pt x="66166" y="63245"/>
                </a:lnTo>
                <a:lnTo>
                  <a:pt x="67945" y="62102"/>
                </a:lnTo>
                <a:lnTo>
                  <a:pt x="69850" y="60325"/>
                </a:lnTo>
                <a:lnTo>
                  <a:pt x="71882" y="57912"/>
                </a:lnTo>
                <a:lnTo>
                  <a:pt x="76200" y="61849"/>
                </a:lnTo>
                <a:lnTo>
                  <a:pt x="59054" y="73532"/>
                </a:lnTo>
                <a:lnTo>
                  <a:pt x="55752" y="73532"/>
                </a:lnTo>
                <a:lnTo>
                  <a:pt x="49149" y="73532"/>
                </a:lnTo>
                <a:lnTo>
                  <a:pt x="45847" y="68706"/>
                </a:lnTo>
                <a:lnTo>
                  <a:pt x="45847" y="59054"/>
                </a:lnTo>
                <a:lnTo>
                  <a:pt x="45847" y="57022"/>
                </a:lnTo>
                <a:lnTo>
                  <a:pt x="46100" y="54609"/>
                </a:lnTo>
                <a:lnTo>
                  <a:pt x="46354" y="52069"/>
                </a:lnTo>
                <a:lnTo>
                  <a:pt x="45592" y="52069"/>
                </a:lnTo>
                <a:lnTo>
                  <a:pt x="40512" y="59689"/>
                </a:lnTo>
                <a:lnTo>
                  <a:pt x="35687" y="65150"/>
                </a:lnTo>
                <a:lnTo>
                  <a:pt x="31114" y="68579"/>
                </a:lnTo>
                <a:lnTo>
                  <a:pt x="26542" y="71881"/>
                </a:lnTo>
                <a:lnTo>
                  <a:pt x="21589" y="73532"/>
                </a:lnTo>
                <a:lnTo>
                  <a:pt x="16383" y="73532"/>
                </a:lnTo>
                <a:lnTo>
                  <a:pt x="12826" y="73532"/>
                </a:lnTo>
                <a:lnTo>
                  <a:pt x="0" y="54863"/>
                </a:lnTo>
                <a:lnTo>
                  <a:pt x="0" y="50800"/>
                </a:lnTo>
                <a:lnTo>
                  <a:pt x="13081" y="11429"/>
                </a:lnTo>
                <a:lnTo>
                  <a:pt x="31876" y="0"/>
                </a:lnTo>
                <a:lnTo>
                  <a:pt x="3937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5702808" y="1545336"/>
            <a:ext cx="41986" cy="57150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716904" y="1563750"/>
            <a:ext cx="22860" cy="38100"/>
          </a:xfrm>
          <a:custGeom>
            <a:avLst/>
            <a:gdLst/>
            <a:ahLst/>
            <a:cxnLst/>
            <a:rect l="l" t="t" r="r" b="b"/>
            <a:pathLst>
              <a:path w="22860" h="38100">
                <a:moveTo>
                  <a:pt x="21209" y="0"/>
                </a:moveTo>
                <a:lnTo>
                  <a:pt x="8255" y="0"/>
                </a:lnTo>
                <a:lnTo>
                  <a:pt x="8636" y="3683"/>
                </a:lnTo>
                <a:lnTo>
                  <a:pt x="8762" y="14859"/>
                </a:lnTo>
                <a:lnTo>
                  <a:pt x="0" y="33274"/>
                </a:lnTo>
                <a:lnTo>
                  <a:pt x="4064" y="37846"/>
                </a:lnTo>
                <a:lnTo>
                  <a:pt x="22352" y="13715"/>
                </a:lnTo>
                <a:lnTo>
                  <a:pt x="22352" y="6858"/>
                </a:lnTo>
                <a:lnTo>
                  <a:pt x="21971" y="3428"/>
                </a:lnTo>
                <a:lnTo>
                  <a:pt x="2120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716904" y="1563750"/>
            <a:ext cx="22860" cy="38100"/>
          </a:xfrm>
          <a:custGeom>
            <a:avLst/>
            <a:gdLst/>
            <a:ahLst/>
            <a:cxnLst/>
            <a:rect l="l" t="t" r="r" b="b"/>
            <a:pathLst>
              <a:path w="22860" h="38100">
                <a:moveTo>
                  <a:pt x="8255" y="0"/>
                </a:moveTo>
                <a:lnTo>
                  <a:pt x="21209" y="0"/>
                </a:lnTo>
                <a:lnTo>
                  <a:pt x="21971" y="3428"/>
                </a:lnTo>
                <a:lnTo>
                  <a:pt x="22352" y="6858"/>
                </a:lnTo>
                <a:lnTo>
                  <a:pt x="22352" y="10287"/>
                </a:lnTo>
                <a:lnTo>
                  <a:pt x="22352" y="13715"/>
                </a:lnTo>
                <a:lnTo>
                  <a:pt x="4064" y="37846"/>
                </a:lnTo>
                <a:lnTo>
                  <a:pt x="0" y="33274"/>
                </a:lnTo>
                <a:lnTo>
                  <a:pt x="2540" y="30861"/>
                </a:lnTo>
                <a:lnTo>
                  <a:pt x="4445" y="28701"/>
                </a:lnTo>
                <a:lnTo>
                  <a:pt x="5587" y="26797"/>
                </a:lnTo>
                <a:lnTo>
                  <a:pt x="6731" y="24891"/>
                </a:lnTo>
                <a:lnTo>
                  <a:pt x="7493" y="22733"/>
                </a:lnTo>
                <a:lnTo>
                  <a:pt x="8000" y="20320"/>
                </a:lnTo>
                <a:lnTo>
                  <a:pt x="8509" y="17907"/>
                </a:lnTo>
                <a:lnTo>
                  <a:pt x="8762" y="14859"/>
                </a:lnTo>
                <a:lnTo>
                  <a:pt x="8762" y="11175"/>
                </a:lnTo>
                <a:lnTo>
                  <a:pt x="8762" y="7365"/>
                </a:lnTo>
                <a:lnTo>
                  <a:pt x="8636" y="3683"/>
                </a:lnTo>
                <a:lnTo>
                  <a:pt x="82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763767" y="1461516"/>
            <a:ext cx="121158" cy="121158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5777357" y="1479422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49275" y="0"/>
                </a:moveTo>
                <a:lnTo>
                  <a:pt x="19430" y="0"/>
                </a:lnTo>
                <a:lnTo>
                  <a:pt x="18668" y="3682"/>
                </a:lnTo>
                <a:lnTo>
                  <a:pt x="21208" y="3810"/>
                </a:lnTo>
                <a:lnTo>
                  <a:pt x="22987" y="4317"/>
                </a:lnTo>
                <a:lnTo>
                  <a:pt x="25400" y="6223"/>
                </a:lnTo>
                <a:lnTo>
                  <a:pt x="25907" y="7747"/>
                </a:lnTo>
                <a:lnTo>
                  <a:pt x="25780" y="13335"/>
                </a:lnTo>
                <a:lnTo>
                  <a:pt x="25400" y="15621"/>
                </a:lnTo>
                <a:lnTo>
                  <a:pt x="25145" y="17906"/>
                </a:lnTo>
                <a:lnTo>
                  <a:pt x="24764" y="20065"/>
                </a:lnTo>
                <a:lnTo>
                  <a:pt x="24229" y="22225"/>
                </a:lnTo>
                <a:lnTo>
                  <a:pt x="11566" y="79882"/>
                </a:lnTo>
                <a:lnTo>
                  <a:pt x="9778" y="87629"/>
                </a:lnTo>
                <a:lnTo>
                  <a:pt x="9143" y="89280"/>
                </a:lnTo>
                <a:lnTo>
                  <a:pt x="8635" y="91059"/>
                </a:lnTo>
                <a:lnTo>
                  <a:pt x="762" y="97916"/>
                </a:lnTo>
                <a:lnTo>
                  <a:pt x="0" y="101600"/>
                </a:lnTo>
                <a:lnTo>
                  <a:pt x="29717" y="101600"/>
                </a:lnTo>
                <a:lnTo>
                  <a:pt x="30606" y="97916"/>
                </a:lnTo>
                <a:lnTo>
                  <a:pt x="27685" y="97662"/>
                </a:lnTo>
                <a:lnTo>
                  <a:pt x="25780" y="97027"/>
                </a:lnTo>
                <a:lnTo>
                  <a:pt x="23748" y="95250"/>
                </a:lnTo>
                <a:lnTo>
                  <a:pt x="23280" y="93725"/>
                </a:lnTo>
                <a:lnTo>
                  <a:pt x="23367" y="87629"/>
                </a:lnTo>
                <a:lnTo>
                  <a:pt x="23875" y="84454"/>
                </a:lnTo>
                <a:lnTo>
                  <a:pt x="24256" y="82423"/>
                </a:lnTo>
                <a:lnTo>
                  <a:pt x="24877" y="79375"/>
                </a:lnTo>
                <a:lnTo>
                  <a:pt x="30987" y="51815"/>
                </a:lnTo>
                <a:lnTo>
                  <a:pt x="84221" y="51815"/>
                </a:lnTo>
                <a:lnTo>
                  <a:pt x="85747" y="44957"/>
                </a:lnTo>
                <a:lnTo>
                  <a:pt x="32512" y="44957"/>
                </a:lnTo>
                <a:lnTo>
                  <a:pt x="37618" y="22098"/>
                </a:lnTo>
                <a:lnTo>
                  <a:pt x="38607" y="17399"/>
                </a:lnTo>
                <a:lnTo>
                  <a:pt x="48387" y="3682"/>
                </a:lnTo>
                <a:lnTo>
                  <a:pt x="49275" y="0"/>
                </a:lnTo>
                <a:close/>
              </a:path>
              <a:path w="102870" h="101600">
                <a:moveTo>
                  <a:pt x="84221" y="51815"/>
                </a:moveTo>
                <a:lnTo>
                  <a:pt x="70992" y="51815"/>
                </a:lnTo>
                <a:lnTo>
                  <a:pt x="64779" y="79882"/>
                </a:lnTo>
                <a:lnTo>
                  <a:pt x="62991" y="87629"/>
                </a:lnTo>
                <a:lnTo>
                  <a:pt x="62356" y="89280"/>
                </a:lnTo>
                <a:lnTo>
                  <a:pt x="61848" y="91059"/>
                </a:lnTo>
                <a:lnTo>
                  <a:pt x="61213" y="92455"/>
                </a:lnTo>
                <a:lnTo>
                  <a:pt x="53975" y="97916"/>
                </a:lnTo>
                <a:lnTo>
                  <a:pt x="53212" y="101600"/>
                </a:lnTo>
                <a:lnTo>
                  <a:pt x="82930" y="101600"/>
                </a:lnTo>
                <a:lnTo>
                  <a:pt x="83819" y="97916"/>
                </a:lnTo>
                <a:lnTo>
                  <a:pt x="81152" y="97789"/>
                </a:lnTo>
                <a:lnTo>
                  <a:pt x="79247" y="97154"/>
                </a:lnTo>
                <a:lnTo>
                  <a:pt x="78104" y="96265"/>
                </a:lnTo>
                <a:lnTo>
                  <a:pt x="77088" y="95376"/>
                </a:lnTo>
                <a:lnTo>
                  <a:pt x="76453" y="93725"/>
                </a:lnTo>
                <a:lnTo>
                  <a:pt x="76522" y="89280"/>
                </a:lnTo>
                <a:lnTo>
                  <a:pt x="76707" y="86867"/>
                </a:lnTo>
                <a:lnTo>
                  <a:pt x="77342" y="82803"/>
                </a:lnTo>
                <a:lnTo>
                  <a:pt x="78091" y="79375"/>
                </a:lnTo>
                <a:lnTo>
                  <a:pt x="84221" y="51815"/>
                </a:lnTo>
                <a:close/>
              </a:path>
              <a:path w="102870" h="101600">
                <a:moveTo>
                  <a:pt x="102488" y="0"/>
                </a:moveTo>
                <a:lnTo>
                  <a:pt x="72643" y="0"/>
                </a:lnTo>
                <a:lnTo>
                  <a:pt x="71881" y="3682"/>
                </a:lnTo>
                <a:lnTo>
                  <a:pt x="74421" y="3810"/>
                </a:lnTo>
                <a:lnTo>
                  <a:pt x="76200" y="4317"/>
                </a:lnTo>
                <a:lnTo>
                  <a:pt x="78612" y="6223"/>
                </a:lnTo>
                <a:lnTo>
                  <a:pt x="79120" y="7747"/>
                </a:lnTo>
                <a:lnTo>
                  <a:pt x="78993" y="13335"/>
                </a:lnTo>
                <a:lnTo>
                  <a:pt x="78612" y="15621"/>
                </a:lnTo>
                <a:lnTo>
                  <a:pt x="78358" y="17906"/>
                </a:lnTo>
                <a:lnTo>
                  <a:pt x="77977" y="20065"/>
                </a:lnTo>
                <a:lnTo>
                  <a:pt x="77441" y="22225"/>
                </a:lnTo>
                <a:lnTo>
                  <a:pt x="72389" y="44957"/>
                </a:lnTo>
                <a:lnTo>
                  <a:pt x="85747" y="44957"/>
                </a:lnTo>
                <a:lnTo>
                  <a:pt x="90831" y="22098"/>
                </a:lnTo>
                <a:lnTo>
                  <a:pt x="91820" y="17399"/>
                </a:lnTo>
                <a:lnTo>
                  <a:pt x="92709" y="13969"/>
                </a:lnTo>
                <a:lnTo>
                  <a:pt x="101600" y="3682"/>
                </a:lnTo>
                <a:lnTo>
                  <a:pt x="10248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777357" y="1479422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19430" y="0"/>
                </a:moveTo>
                <a:lnTo>
                  <a:pt x="49275" y="0"/>
                </a:lnTo>
                <a:lnTo>
                  <a:pt x="48387" y="3682"/>
                </a:lnTo>
                <a:lnTo>
                  <a:pt x="46481" y="4063"/>
                </a:lnTo>
                <a:lnTo>
                  <a:pt x="45212" y="4444"/>
                </a:lnTo>
                <a:lnTo>
                  <a:pt x="44322" y="4952"/>
                </a:lnTo>
                <a:lnTo>
                  <a:pt x="43560" y="5461"/>
                </a:lnTo>
                <a:lnTo>
                  <a:pt x="42798" y="6223"/>
                </a:lnTo>
                <a:lnTo>
                  <a:pt x="42163" y="7238"/>
                </a:lnTo>
                <a:lnTo>
                  <a:pt x="41528" y="8254"/>
                </a:lnTo>
                <a:lnTo>
                  <a:pt x="37591" y="22225"/>
                </a:lnTo>
                <a:lnTo>
                  <a:pt x="32512" y="44957"/>
                </a:lnTo>
                <a:lnTo>
                  <a:pt x="72389" y="44957"/>
                </a:lnTo>
                <a:lnTo>
                  <a:pt x="77469" y="22098"/>
                </a:lnTo>
                <a:lnTo>
                  <a:pt x="77977" y="20065"/>
                </a:lnTo>
                <a:lnTo>
                  <a:pt x="78358" y="17906"/>
                </a:lnTo>
                <a:lnTo>
                  <a:pt x="78612" y="15621"/>
                </a:lnTo>
                <a:lnTo>
                  <a:pt x="78993" y="13335"/>
                </a:lnTo>
                <a:lnTo>
                  <a:pt x="79120" y="11429"/>
                </a:lnTo>
                <a:lnTo>
                  <a:pt x="79120" y="10160"/>
                </a:lnTo>
                <a:lnTo>
                  <a:pt x="79120" y="7747"/>
                </a:lnTo>
                <a:lnTo>
                  <a:pt x="71881" y="3682"/>
                </a:lnTo>
                <a:lnTo>
                  <a:pt x="72643" y="0"/>
                </a:lnTo>
                <a:lnTo>
                  <a:pt x="102488" y="0"/>
                </a:lnTo>
                <a:lnTo>
                  <a:pt x="101600" y="3682"/>
                </a:lnTo>
                <a:lnTo>
                  <a:pt x="99694" y="4063"/>
                </a:lnTo>
                <a:lnTo>
                  <a:pt x="98425" y="4444"/>
                </a:lnTo>
                <a:lnTo>
                  <a:pt x="97535" y="4952"/>
                </a:lnTo>
                <a:lnTo>
                  <a:pt x="96773" y="5461"/>
                </a:lnTo>
                <a:lnTo>
                  <a:pt x="96012" y="6223"/>
                </a:lnTo>
                <a:lnTo>
                  <a:pt x="95376" y="7238"/>
                </a:lnTo>
                <a:lnTo>
                  <a:pt x="94741" y="8254"/>
                </a:lnTo>
                <a:lnTo>
                  <a:pt x="90804" y="22225"/>
                </a:lnTo>
                <a:lnTo>
                  <a:pt x="77977" y="79882"/>
                </a:lnTo>
                <a:lnTo>
                  <a:pt x="77342" y="82803"/>
                </a:lnTo>
                <a:lnTo>
                  <a:pt x="76962" y="85216"/>
                </a:lnTo>
                <a:lnTo>
                  <a:pt x="76707" y="86867"/>
                </a:lnTo>
                <a:lnTo>
                  <a:pt x="76580" y="88646"/>
                </a:lnTo>
                <a:lnTo>
                  <a:pt x="76453" y="90169"/>
                </a:lnTo>
                <a:lnTo>
                  <a:pt x="76453" y="91566"/>
                </a:lnTo>
                <a:lnTo>
                  <a:pt x="76453" y="93725"/>
                </a:lnTo>
                <a:lnTo>
                  <a:pt x="77088" y="95376"/>
                </a:lnTo>
                <a:lnTo>
                  <a:pt x="78104" y="96265"/>
                </a:lnTo>
                <a:lnTo>
                  <a:pt x="79247" y="97154"/>
                </a:lnTo>
                <a:lnTo>
                  <a:pt x="81152" y="97789"/>
                </a:lnTo>
                <a:lnTo>
                  <a:pt x="83819" y="97916"/>
                </a:lnTo>
                <a:lnTo>
                  <a:pt x="82930" y="101600"/>
                </a:lnTo>
                <a:lnTo>
                  <a:pt x="53212" y="101600"/>
                </a:lnTo>
                <a:lnTo>
                  <a:pt x="53975" y="97916"/>
                </a:lnTo>
                <a:lnTo>
                  <a:pt x="55879" y="97662"/>
                </a:lnTo>
                <a:lnTo>
                  <a:pt x="57276" y="97154"/>
                </a:lnTo>
                <a:lnTo>
                  <a:pt x="62356" y="89280"/>
                </a:lnTo>
                <a:lnTo>
                  <a:pt x="62991" y="87629"/>
                </a:lnTo>
                <a:lnTo>
                  <a:pt x="63753" y="84327"/>
                </a:lnTo>
                <a:lnTo>
                  <a:pt x="64896" y="79375"/>
                </a:lnTo>
                <a:lnTo>
                  <a:pt x="70992" y="51815"/>
                </a:lnTo>
                <a:lnTo>
                  <a:pt x="30987" y="51815"/>
                </a:lnTo>
                <a:lnTo>
                  <a:pt x="24764" y="79882"/>
                </a:lnTo>
                <a:lnTo>
                  <a:pt x="24256" y="82423"/>
                </a:lnTo>
                <a:lnTo>
                  <a:pt x="23875" y="84454"/>
                </a:lnTo>
                <a:lnTo>
                  <a:pt x="23621" y="86105"/>
                </a:lnTo>
                <a:lnTo>
                  <a:pt x="23367" y="87629"/>
                </a:lnTo>
                <a:lnTo>
                  <a:pt x="23240" y="89535"/>
                </a:lnTo>
                <a:lnTo>
                  <a:pt x="23240" y="91566"/>
                </a:lnTo>
                <a:lnTo>
                  <a:pt x="23240" y="93599"/>
                </a:lnTo>
                <a:lnTo>
                  <a:pt x="23748" y="95250"/>
                </a:lnTo>
                <a:lnTo>
                  <a:pt x="24764" y="96138"/>
                </a:lnTo>
                <a:lnTo>
                  <a:pt x="25780" y="97027"/>
                </a:lnTo>
                <a:lnTo>
                  <a:pt x="27685" y="97662"/>
                </a:lnTo>
                <a:lnTo>
                  <a:pt x="30606" y="97916"/>
                </a:lnTo>
                <a:lnTo>
                  <a:pt x="29717" y="101600"/>
                </a:lnTo>
                <a:lnTo>
                  <a:pt x="0" y="101600"/>
                </a:lnTo>
                <a:lnTo>
                  <a:pt x="762" y="97916"/>
                </a:lnTo>
                <a:lnTo>
                  <a:pt x="2666" y="97662"/>
                </a:lnTo>
                <a:lnTo>
                  <a:pt x="4063" y="97154"/>
                </a:lnTo>
                <a:lnTo>
                  <a:pt x="9143" y="89280"/>
                </a:lnTo>
                <a:lnTo>
                  <a:pt x="9778" y="87629"/>
                </a:lnTo>
                <a:lnTo>
                  <a:pt x="10540" y="84327"/>
                </a:lnTo>
                <a:lnTo>
                  <a:pt x="11683" y="79375"/>
                </a:lnTo>
                <a:lnTo>
                  <a:pt x="24256" y="22098"/>
                </a:lnTo>
                <a:lnTo>
                  <a:pt x="24764" y="20065"/>
                </a:lnTo>
                <a:lnTo>
                  <a:pt x="25145" y="17906"/>
                </a:lnTo>
                <a:lnTo>
                  <a:pt x="25400" y="15621"/>
                </a:lnTo>
                <a:lnTo>
                  <a:pt x="25780" y="13335"/>
                </a:lnTo>
                <a:lnTo>
                  <a:pt x="25907" y="11429"/>
                </a:lnTo>
                <a:lnTo>
                  <a:pt x="25907" y="10160"/>
                </a:lnTo>
                <a:lnTo>
                  <a:pt x="25907" y="7747"/>
                </a:lnTo>
                <a:lnTo>
                  <a:pt x="18668" y="3682"/>
                </a:lnTo>
                <a:lnTo>
                  <a:pt x="1943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884164" y="1507185"/>
            <a:ext cx="108934" cy="44881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898260" y="1524380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4">
                <a:moveTo>
                  <a:pt x="50127" y="10414"/>
                </a:moveTo>
                <a:lnTo>
                  <a:pt x="26797" y="10414"/>
                </a:lnTo>
                <a:lnTo>
                  <a:pt x="33019" y="12954"/>
                </a:lnTo>
                <a:lnTo>
                  <a:pt x="49402" y="23368"/>
                </a:lnTo>
                <a:lnTo>
                  <a:pt x="56641" y="26035"/>
                </a:lnTo>
                <a:lnTo>
                  <a:pt x="69596" y="26035"/>
                </a:lnTo>
                <a:lnTo>
                  <a:pt x="75184" y="23749"/>
                </a:lnTo>
                <a:lnTo>
                  <a:pt x="79755" y="19304"/>
                </a:lnTo>
                <a:lnTo>
                  <a:pt x="83515" y="15748"/>
                </a:lnTo>
                <a:lnTo>
                  <a:pt x="60578" y="15748"/>
                </a:lnTo>
                <a:lnTo>
                  <a:pt x="54355" y="13081"/>
                </a:lnTo>
                <a:lnTo>
                  <a:pt x="50127" y="10414"/>
                </a:lnTo>
                <a:close/>
              </a:path>
              <a:path w="90170" h="26034">
                <a:moveTo>
                  <a:pt x="30734" y="0"/>
                </a:moveTo>
                <a:lnTo>
                  <a:pt x="19050" y="0"/>
                </a:lnTo>
                <a:lnTo>
                  <a:pt x="14224" y="2032"/>
                </a:lnTo>
                <a:lnTo>
                  <a:pt x="10033" y="5842"/>
                </a:lnTo>
                <a:lnTo>
                  <a:pt x="5841" y="9779"/>
                </a:lnTo>
                <a:lnTo>
                  <a:pt x="2539" y="14732"/>
                </a:lnTo>
                <a:lnTo>
                  <a:pt x="0" y="20574"/>
                </a:lnTo>
                <a:lnTo>
                  <a:pt x="5714" y="23749"/>
                </a:lnTo>
                <a:lnTo>
                  <a:pt x="7874" y="19431"/>
                </a:lnTo>
                <a:lnTo>
                  <a:pt x="10287" y="16129"/>
                </a:lnTo>
                <a:lnTo>
                  <a:pt x="12953" y="13843"/>
                </a:lnTo>
                <a:lnTo>
                  <a:pt x="15748" y="11557"/>
                </a:lnTo>
                <a:lnTo>
                  <a:pt x="18923" y="10414"/>
                </a:lnTo>
                <a:lnTo>
                  <a:pt x="50127" y="10414"/>
                </a:lnTo>
                <a:lnTo>
                  <a:pt x="37846" y="2667"/>
                </a:lnTo>
                <a:lnTo>
                  <a:pt x="30734" y="0"/>
                </a:lnTo>
                <a:close/>
              </a:path>
              <a:path w="90170" h="26034">
                <a:moveTo>
                  <a:pt x="83947" y="1905"/>
                </a:moveTo>
                <a:lnTo>
                  <a:pt x="81025" y="6604"/>
                </a:lnTo>
                <a:lnTo>
                  <a:pt x="78231" y="10160"/>
                </a:lnTo>
                <a:lnTo>
                  <a:pt x="72516" y="14605"/>
                </a:lnTo>
                <a:lnTo>
                  <a:pt x="69087" y="15748"/>
                </a:lnTo>
                <a:lnTo>
                  <a:pt x="83515" y="15748"/>
                </a:lnTo>
                <a:lnTo>
                  <a:pt x="84454" y="14859"/>
                </a:lnTo>
                <a:lnTo>
                  <a:pt x="87756" y="10414"/>
                </a:lnTo>
                <a:lnTo>
                  <a:pt x="89915" y="5969"/>
                </a:lnTo>
                <a:lnTo>
                  <a:pt x="83947" y="190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898260" y="1524380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4">
                <a:moveTo>
                  <a:pt x="24764" y="0"/>
                </a:moveTo>
                <a:lnTo>
                  <a:pt x="30734" y="0"/>
                </a:lnTo>
                <a:lnTo>
                  <a:pt x="37846" y="2667"/>
                </a:lnTo>
                <a:lnTo>
                  <a:pt x="46100" y="7874"/>
                </a:lnTo>
                <a:lnTo>
                  <a:pt x="54355" y="13081"/>
                </a:lnTo>
                <a:lnTo>
                  <a:pt x="60578" y="15748"/>
                </a:lnTo>
                <a:lnTo>
                  <a:pt x="64897" y="15748"/>
                </a:lnTo>
                <a:lnTo>
                  <a:pt x="69087" y="15748"/>
                </a:lnTo>
                <a:lnTo>
                  <a:pt x="72516" y="14605"/>
                </a:lnTo>
                <a:lnTo>
                  <a:pt x="75437" y="12319"/>
                </a:lnTo>
                <a:lnTo>
                  <a:pt x="78231" y="10160"/>
                </a:lnTo>
                <a:lnTo>
                  <a:pt x="81025" y="6604"/>
                </a:lnTo>
                <a:lnTo>
                  <a:pt x="83947" y="1905"/>
                </a:lnTo>
                <a:lnTo>
                  <a:pt x="89915" y="5969"/>
                </a:lnTo>
                <a:lnTo>
                  <a:pt x="87756" y="10414"/>
                </a:lnTo>
                <a:lnTo>
                  <a:pt x="84454" y="14859"/>
                </a:lnTo>
                <a:lnTo>
                  <a:pt x="79755" y="19304"/>
                </a:lnTo>
                <a:lnTo>
                  <a:pt x="75184" y="23749"/>
                </a:lnTo>
                <a:lnTo>
                  <a:pt x="69596" y="26035"/>
                </a:lnTo>
                <a:lnTo>
                  <a:pt x="62991" y="26035"/>
                </a:lnTo>
                <a:lnTo>
                  <a:pt x="56641" y="26035"/>
                </a:lnTo>
                <a:lnTo>
                  <a:pt x="49402" y="23368"/>
                </a:lnTo>
                <a:lnTo>
                  <a:pt x="41275" y="18161"/>
                </a:lnTo>
                <a:lnTo>
                  <a:pt x="33019" y="12954"/>
                </a:lnTo>
                <a:lnTo>
                  <a:pt x="26797" y="10414"/>
                </a:lnTo>
                <a:lnTo>
                  <a:pt x="22478" y="10414"/>
                </a:lnTo>
                <a:lnTo>
                  <a:pt x="18923" y="10414"/>
                </a:lnTo>
                <a:lnTo>
                  <a:pt x="5714" y="23749"/>
                </a:lnTo>
                <a:lnTo>
                  <a:pt x="0" y="20574"/>
                </a:lnTo>
                <a:lnTo>
                  <a:pt x="19050" y="0"/>
                </a:lnTo>
                <a:lnTo>
                  <a:pt x="2476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987796" y="1461543"/>
            <a:ext cx="236969" cy="125194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225540" y="1455394"/>
            <a:ext cx="66294" cy="160807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234557" y="1468882"/>
            <a:ext cx="148681" cy="150368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297548" y="1508633"/>
            <a:ext cx="81280" cy="73660"/>
          </a:xfrm>
          <a:custGeom>
            <a:avLst/>
            <a:gdLst/>
            <a:ahLst/>
            <a:cxnLst/>
            <a:rect l="l" t="t" r="r" b="b"/>
            <a:pathLst>
              <a:path w="81279" h="73659">
                <a:moveTo>
                  <a:pt x="44958" y="0"/>
                </a:moveTo>
                <a:lnTo>
                  <a:pt x="31876" y="0"/>
                </a:lnTo>
                <a:lnTo>
                  <a:pt x="25146" y="2286"/>
                </a:lnTo>
                <a:lnTo>
                  <a:pt x="1254" y="37893"/>
                </a:lnTo>
                <a:lnTo>
                  <a:pt x="0" y="50800"/>
                </a:lnTo>
                <a:lnTo>
                  <a:pt x="0" y="54863"/>
                </a:lnTo>
                <a:lnTo>
                  <a:pt x="12826" y="73532"/>
                </a:lnTo>
                <a:lnTo>
                  <a:pt x="21589" y="73532"/>
                </a:lnTo>
                <a:lnTo>
                  <a:pt x="19050" y="64642"/>
                </a:lnTo>
                <a:lnTo>
                  <a:pt x="16890" y="63500"/>
                </a:lnTo>
                <a:lnTo>
                  <a:pt x="13842" y="58674"/>
                </a:lnTo>
                <a:lnTo>
                  <a:pt x="13208" y="54863"/>
                </a:lnTo>
                <a:lnTo>
                  <a:pt x="13208" y="42544"/>
                </a:lnTo>
                <a:lnTo>
                  <a:pt x="26162" y="12064"/>
                </a:lnTo>
                <a:lnTo>
                  <a:pt x="29972" y="8000"/>
                </a:lnTo>
                <a:lnTo>
                  <a:pt x="34289" y="5968"/>
                </a:lnTo>
                <a:lnTo>
                  <a:pt x="53104" y="5968"/>
                </a:lnTo>
                <a:lnTo>
                  <a:pt x="52333" y="5079"/>
                </a:lnTo>
                <a:lnTo>
                  <a:pt x="49275" y="1777"/>
                </a:lnTo>
                <a:lnTo>
                  <a:pt x="44958" y="0"/>
                </a:lnTo>
                <a:close/>
              </a:path>
              <a:path w="81279" h="73659">
                <a:moveTo>
                  <a:pt x="56641" y="52069"/>
                </a:moveTo>
                <a:lnTo>
                  <a:pt x="46354" y="52069"/>
                </a:lnTo>
                <a:lnTo>
                  <a:pt x="45847" y="57022"/>
                </a:lnTo>
                <a:lnTo>
                  <a:pt x="45847" y="68706"/>
                </a:lnTo>
                <a:lnTo>
                  <a:pt x="49149" y="73532"/>
                </a:lnTo>
                <a:lnTo>
                  <a:pt x="59054" y="73532"/>
                </a:lnTo>
                <a:lnTo>
                  <a:pt x="62229" y="72770"/>
                </a:lnTo>
                <a:lnTo>
                  <a:pt x="65277" y="71119"/>
                </a:lnTo>
                <a:lnTo>
                  <a:pt x="68452" y="69341"/>
                </a:lnTo>
                <a:lnTo>
                  <a:pt x="72009" y="66293"/>
                </a:lnTo>
                <a:lnTo>
                  <a:pt x="73206" y="65024"/>
                </a:lnTo>
                <a:lnTo>
                  <a:pt x="59689" y="65024"/>
                </a:lnTo>
                <a:lnTo>
                  <a:pt x="58420" y="64262"/>
                </a:lnTo>
                <a:lnTo>
                  <a:pt x="57785" y="62864"/>
                </a:lnTo>
                <a:lnTo>
                  <a:pt x="57023" y="61467"/>
                </a:lnTo>
                <a:lnTo>
                  <a:pt x="56742" y="59689"/>
                </a:lnTo>
                <a:lnTo>
                  <a:pt x="56641" y="52069"/>
                </a:lnTo>
                <a:close/>
              </a:path>
              <a:path w="81279" h="73659">
                <a:moveTo>
                  <a:pt x="71881" y="57912"/>
                </a:moveTo>
                <a:lnTo>
                  <a:pt x="69850" y="60325"/>
                </a:lnTo>
                <a:lnTo>
                  <a:pt x="67945" y="62102"/>
                </a:lnTo>
                <a:lnTo>
                  <a:pt x="64388" y="64388"/>
                </a:lnTo>
                <a:lnTo>
                  <a:pt x="62864" y="65024"/>
                </a:lnTo>
                <a:lnTo>
                  <a:pt x="73206" y="65024"/>
                </a:lnTo>
                <a:lnTo>
                  <a:pt x="76200" y="61849"/>
                </a:lnTo>
                <a:lnTo>
                  <a:pt x="71881" y="57912"/>
                </a:lnTo>
                <a:close/>
              </a:path>
              <a:path w="81279" h="73659">
                <a:moveTo>
                  <a:pt x="53104" y="5968"/>
                </a:moveTo>
                <a:lnTo>
                  <a:pt x="42290" y="5968"/>
                </a:lnTo>
                <a:lnTo>
                  <a:pt x="44958" y="7238"/>
                </a:lnTo>
                <a:lnTo>
                  <a:pt x="46609" y="10032"/>
                </a:lnTo>
                <a:lnTo>
                  <a:pt x="48260" y="12700"/>
                </a:lnTo>
                <a:lnTo>
                  <a:pt x="48987" y="16128"/>
                </a:lnTo>
                <a:lnTo>
                  <a:pt x="49094" y="27029"/>
                </a:lnTo>
                <a:lnTo>
                  <a:pt x="48640" y="31114"/>
                </a:lnTo>
                <a:lnTo>
                  <a:pt x="26415" y="64642"/>
                </a:lnTo>
                <a:lnTo>
                  <a:pt x="36135" y="64642"/>
                </a:lnTo>
                <a:lnTo>
                  <a:pt x="40512" y="59689"/>
                </a:lnTo>
                <a:lnTo>
                  <a:pt x="45592" y="52069"/>
                </a:lnTo>
                <a:lnTo>
                  <a:pt x="56641" y="52069"/>
                </a:lnTo>
                <a:lnTo>
                  <a:pt x="57276" y="45212"/>
                </a:lnTo>
                <a:lnTo>
                  <a:pt x="58420" y="35813"/>
                </a:lnTo>
                <a:lnTo>
                  <a:pt x="64494" y="27029"/>
                </a:lnTo>
                <a:lnTo>
                  <a:pt x="69115" y="20446"/>
                </a:lnTo>
                <a:lnTo>
                  <a:pt x="57658" y="20446"/>
                </a:lnTo>
                <a:lnTo>
                  <a:pt x="57276" y="13842"/>
                </a:lnTo>
                <a:lnTo>
                  <a:pt x="55499" y="8762"/>
                </a:lnTo>
                <a:lnTo>
                  <a:pt x="53104" y="5968"/>
                </a:lnTo>
                <a:close/>
              </a:path>
              <a:path w="81279" h="73659">
                <a:moveTo>
                  <a:pt x="80899" y="1269"/>
                </a:moveTo>
                <a:lnTo>
                  <a:pt x="68072" y="1269"/>
                </a:lnTo>
                <a:lnTo>
                  <a:pt x="58292" y="20446"/>
                </a:lnTo>
                <a:lnTo>
                  <a:pt x="69115" y="20446"/>
                </a:lnTo>
                <a:lnTo>
                  <a:pt x="70151" y="18970"/>
                </a:lnTo>
                <a:lnTo>
                  <a:pt x="75404" y="11650"/>
                </a:lnTo>
                <a:lnTo>
                  <a:pt x="80263" y="5079"/>
                </a:lnTo>
                <a:lnTo>
                  <a:pt x="80899" y="126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310757" y="1514602"/>
            <a:ext cx="36195" cy="59055"/>
          </a:xfrm>
          <a:custGeom>
            <a:avLst/>
            <a:gdLst/>
            <a:ahLst/>
            <a:cxnLst/>
            <a:rect l="l" t="t" r="r" b="b"/>
            <a:pathLst>
              <a:path w="36195" h="59055">
                <a:moveTo>
                  <a:pt x="25653" y="0"/>
                </a:moveTo>
                <a:lnTo>
                  <a:pt x="21081" y="0"/>
                </a:lnTo>
                <a:lnTo>
                  <a:pt x="16763" y="2032"/>
                </a:lnTo>
                <a:lnTo>
                  <a:pt x="12953" y="6096"/>
                </a:lnTo>
                <a:lnTo>
                  <a:pt x="9016" y="10160"/>
                </a:lnTo>
                <a:lnTo>
                  <a:pt x="5841" y="15621"/>
                </a:lnTo>
                <a:lnTo>
                  <a:pt x="3428" y="22606"/>
                </a:lnTo>
                <a:lnTo>
                  <a:pt x="1142" y="29463"/>
                </a:lnTo>
                <a:lnTo>
                  <a:pt x="0" y="36575"/>
                </a:lnTo>
                <a:lnTo>
                  <a:pt x="0" y="43942"/>
                </a:lnTo>
                <a:lnTo>
                  <a:pt x="0" y="48895"/>
                </a:lnTo>
                <a:lnTo>
                  <a:pt x="634" y="52705"/>
                </a:lnTo>
                <a:lnTo>
                  <a:pt x="2158" y="55118"/>
                </a:lnTo>
                <a:lnTo>
                  <a:pt x="3682" y="57531"/>
                </a:lnTo>
                <a:lnTo>
                  <a:pt x="5841" y="58674"/>
                </a:lnTo>
                <a:lnTo>
                  <a:pt x="8889" y="58674"/>
                </a:lnTo>
                <a:lnTo>
                  <a:pt x="13207" y="58674"/>
                </a:lnTo>
                <a:lnTo>
                  <a:pt x="35432" y="25146"/>
                </a:lnTo>
                <a:lnTo>
                  <a:pt x="35940" y="20574"/>
                </a:lnTo>
                <a:lnTo>
                  <a:pt x="35940" y="16637"/>
                </a:lnTo>
                <a:lnTo>
                  <a:pt x="35940" y="10922"/>
                </a:lnTo>
                <a:lnTo>
                  <a:pt x="35051" y="6731"/>
                </a:lnTo>
                <a:lnTo>
                  <a:pt x="33400" y="4063"/>
                </a:lnTo>
                <a:lnTo>
                  <a:pt x="31750" y="1270"/>
                </a:lnTo>
                <a:lnTo>
                  <a:pt x="29082" y="0"/>
                </a:lnTo>
                <a:lnTo>
                  <a:pt x="2565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297548" y="1508633"/>
            <a:ext cx="81280" cy="73660"/>
          </a:xfrm>
          <a:custGeom>
            <a:avLst/>
            <a:gdLst/>
            <a:ahLst/>
            <a:cxnLst/>
            <a:rect l="l" t="t" r="r" b="b"/>
            <a:pathLst>
              <a:path w="81279" h="73659">
                <a:moveTo>
                  <a:pt x="39370" y="0"/>
                </a:moveTo>
                <a:lnTo>
                  <a:pt x="44958" y="0"/>
                </a:lnTo>
                <a:lnTo>
                  <a:pt x="49275" y="1777"/>
                </a:lnTo>
                <a:lnTo>
                  <a:pt x="52450" y="5206"/>
                </a:lnTo>
                <a:lnTo>
                  <a:pt x="55499" y="8762"/>
                </a:lnTo>
                <a:lnTo>
                  <a:pt x="57276" y="13842"/>
                </a:lnTo>
                <a:lnTo>
                  <a:pt x="57658" y="20446"/>
                </a:lnTo>
                <a:lnTo>
                  <a:pt x="58292" y="20446"/>
                </a:lnTo>
                <a:lnTo>
                  <a:pt x="68072" y="1269"/>
                </a:lnTo>
                <a:lnTo>
                  <a:pt x="80899" y="1269"/>
                </a:lnTo>
                <a:lnTo>
                  <a:pt x="80263" y="5079"/>
                </a:lnTo>
                <a:lnTo>
                  <a:pt x="75404" y="11650"/>
                </a:lnTo>
                <a:lnTo>
                  <a:pt x="70151" y="18970"/>
                </a:lnTo>
                <a:lnTo>
                  <a:pt x="64494" y="27029"/>
                </a:lnTo>
                <a:lnTo>
                  <a:pt x="58420" y="35813"/>
                </a:lnTo>
                <a:lnTo>
                  <a:pt x="57276" y="45212"/>
                </a:lnTo>
                <a:lnTo>
                  <a:pt x="56641" y="51942"/>
                </a:lnTo>
                <a:lnTo>
                  <a:pt x="56641" y="55879"/>
                </a:lnTo>
                <a:lnTo>
                  <a:pt x="56641" y="59054"/>
                </a:lnTo>
                <a:lnTo>
                  <a:pt x="57023" y="61467"/>
                </a:lnTo>
                <a:lnTo>
                  <a:pt x="57785" y="62864"/>
                </a:lnTo>
                <a:lnTo>
                  <a:pt x="58420" y="64262"/>
                </a:lnTo>
                <a:lnTo>
                  <a:pt x="59689" y="65024"/>
                </a:lnTo>
                <a:lnTo>
                  <a:pt x="61467" y="65024"/>
                </a:lnTo>
                <a:lnTo>
                  <a:pt x="62864" y="65024"/>
                </a:lnTo>
                <a:lnTo>
                  <a:pt x="64388" y="64388"/>
                </a:lnTo>
                <a:lnTo>
                  <a:pt x="66166" y="63245"/>
                </a:lnTo>
                <a:lnTo>
                  <a:pt x="67945" y="62102"/>
                </a:lnTo>
                <a:lnTo>
                  <a:pt x="69850" y="60325"/>
                </a:lnTo>
                <a:lnTo>
                  <a:pt x="71881" y="57912"/>
                </a:lnTo>
                <a:lnTo>
                  <a:pt x="76200" y="61849"/>
                </a:lnTo>
                <a:lnTo>
                  <a:pt x="59054" y="73532"/>
                </a:lnTo>
                <a:lnTo>
                  <a:pt x="55752" y="73532"/>
                </a:lnTo>
                <a:lnTo>
                  <a:pt x="49149" y="73532"/>
                </a:lnTo>
                <a:lnTo>
                  <a:pt x="45847" y="68706"/>
                </a:lnTo>
                <a:lnTo>
                  <a:pt x="45847" y="59054"/>
                </a:lnTo>
                <a:lnTo>
                  <a:pt x="45847" y="57022"/>
                </a:lnTo>
                <a:lnTo>
                  <a:pt x="46100" y="54609"/>
                </a:lnTo>
                <a:lnTo>
                  <a:pt x="46354" y="52069"/>
                </a:lnTo>
                <a:lnTo>
                  <a:pt x="45592" y="52069"/>
                </a:lnTo>
                <a:lnTo>
                  <a:pt x="40512" y="59689"/>
                </a:lnTo>
                <a:lnTo>
                  <a:pt x="35687" y="65150"/>
                </a:lnTo>
                <a:lnTo>
                  <a:pt x="31114" y="68579"/>
                </a:lnTo>
                <a:lnTo>
                  <a:pt x="26542" y="71881"/>
                </a:lnTo>
                <a:lnTo>
                  <a:pt x="21589" y="73532"/>
                </a:lnTo>
                <a:lnTo>
                  <a:pt x="16383" y="73532"/>
                </a:lnTo>
                <a:lnTo>
                  <a:pt x="12826" y="73532"/>
                </a:lnTo>
                <a:lnTo>
                  <a:pt x="0" y="54863"/>
                </a:lnTo>
                <a:lnTo>
                  <a:pt x="0" y="50800"/>
                </a:lnTo>
                <a:lnTo>
                  <a:pt x="13080" y="11429"/>
                </a:lnTo>
                <a:lnTo>
                  <a:pt x="31876" y="0"/>
                </a:lnTo>
                <a:lnTo>
                  <a:pt x="3937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371844" y="1461516"/>
            <a:ext cx="121158" cy="121158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385433" y="1479422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49275" y="0"/>
                </a:moveTo>
                <a:lnTo>
                  <a:pt x="19430" y="0"/>
                </a:lnTo>
                <a:lnTo>
                  <a:pt x="18668" y="3682"/>
                </a:lnTo>
                <a:lnTo>
                  <a:pt x="21208" y="3810"/>
                </a:lnTo>
                <a:lnTo>
                  <a:pt x="22987" y="4317"/>
                </a:lnTo>
                <a:lnTo>
                  <a:pt x="25400" y="6223"/>
                </a:lnTo>
                <a:lnTo>
                  <a:pt x="25907" y="7747"/>
                </a:lnTo>
                <a:lnTo>
                  <a:pt x="25780" y="13335"/>
                </a:lnTo>
                <a:lnTo>
                  <a:pt x="25400" y="15621"/>
                </a:lnTo>
                <a:lnTo>
                  <a:pt x="25145" y="17906"/>
                </a:lnTo>
                <a:lnTo>
                  <a:pt x="24764" y="20065"/>
                </a:lnTo>
                <a:lnTo>
                  <a:pt x="24229" y="22225"/>
                </a:lnTo>
                <a:lnTo>
                  <a:pt x="11566" y="79882"/>
                </a:lnTo>
                <a:lnTo>
                  <a:pt x="9778" y="87629"/>
                </a:lnTo>
                <a:lnTo>
                  <a:pt x="9143" y="89280"/>
                </a:lnTo>
                <a:lnTo>
                  <a:pt x="8636" y="91059"/>
                </a:lnTo>
                <a:lnTo>
                  <a:pt x="762" y="97916"/>
                </a:lnTo>
                <a:lnTo>
                  <a:pt x="0" y="101600"/>
                </a:lnTo>
                <a:lnTo>
                  <a:pt x="29717" y="101600"/>
                </a:lnTo>
                <a:lnTo>
                  <a:pt x="30606" y="97916"/>
                </a:lnTo>
                <a:lnTo>
                  <a:pt x="27686" y="97662"/>
                </a:lnTo>
                <a:lnTo>
                  <a:pt x="25780" y="97027"/>
                </a:lnTo>
                <a:lnTo>
                  <a:pt x="23749" y="95250"/>
                </a:lnTo>
                <a:lnTo>
                  <a:pt x="23280" y="93725"/>
                </a:lnTo>
                <a:lnTo>
                  <a:pt x="23367" y="87629"/>
                </a:lnTo>
                <a:lnTo>
                  <a:pt x="23875" y="84454"/>
                </a:lnTo>
                <a:lnTo>
                  <a:pt x="24256" y="82423"/>
                </a:lnTo>
                <a:lnTo>
                  <a:pt x="24877" y="79375"/>
                </a:lnTo>
                <a:lnTo>
                  <a:pt x="30987" y="51815"/>
                </a:lnTo>
                <a:lnTo>
                  <a:pt x="84221" y="51815"/>
                </a:lnTo>
                <a:lnTo>
                  <a:pt x="85747" y="44957"/>
                </a:lnTo>
                <a:lnTo>
                  <a:pt x="32512" y="44957"/>
                </a:lnTo>
                <a:lnTo>
                  <a:pt x="37618" y="22098"/>
                </a:lnTo>
                <a:lnTo>
                  <a:pt x="38607" y="17399"/>
                </a:lnTo>
                <a:lnTo>
                  <a:pt x="48387" y="3682"/>
                </a:lnTo>
                <a:lnTo>
                  <a:pt x="49275" y="0"/>
                </a:lnTo>
                <a:close/>
              </a:path>
              <a:path w="102870" h="101600">
                <a:moveTo>
                  <a:pt x="84221" y="51815"/>
                </a:moveTo>
                <a:lnTo>
                  <a:pt x="70992" y="51815"/>
                </a:lnTo>
                <a:lnTo>
                  <a:pt x="64779" y="79882"/>
                </a:lnTo>
                <a:lnTo>
                  <a:pt x="62991" y="87629"/>
                </a:lnTo>
                <a:lnTo>
                  <a:pt x="62356" y="89280"/>
                </a:lnTo>
                <a:lnTo>
                  <a:pt x="61849" y="91059"/>
                </a:lnTo>
                <a:lnTo>
                  <a:pt x="61213" y="92455"/>
                </a:lnTo>
                <a:lnTo>
                  <a:pt x="53975" y="97916"/>
                </a:lnTo>
                <a:lnTo>
                  <a:pt x="53212" y="101600"/>
                </a:lnTo>
                <a:lnTo>
                  <a:pt x="82930" y="101600"/>
                </a:lnTo>
                <a:lnTo>
                  <a:pt x="83819" y="97916"/>
                </a:lnTo>
                <a:lnTo>
                  <a:pt x="81152" y="97789"/>
                </a:lnTo>
                <a:lnTo>
                  <a:pt x="79247" y="97154"/>
                </a:lnTo>
                <a:lnTo>
                  <a:pt x="78104" y="96265"/>
                </a:lnTo>
                <a:lnTo>
                  <a:pt x="77088" y="95376"/>
                </a:lnTo>
                <a:lnTo>
                  <a:pt x="76453" y="93725"/>
                </a:lnTo>
                <a:lnTo>
                  <a:pt x="76522" y="89280"/>
                </a:lnTo>
                <a:lnTo>
                  <a:pt x="76707" y="86867"/>
                </a:lnTo>
                <a:lnTo>
                  <a:pt x="77342" y="82803"/>
                </a:lnTo>
                <a:lnTo>
                  <a:pt x="78091" y="79375"/>
                </a:lnTo>
                <a:lnTo>
                  <a:pt x="84221" y="51815"/>
                </a:lnTo>
                <a:close/>
              </a:path>
              <a:path w="102870" h="101600">
                <a:moveTo>
                  <a:pt x="102488" y="0"/>
                </a:moveTo>
                <a:lnTo>
                  <a:pt x="72643" y="0"/>
                </a:lnTo>
                <a:lnTo>
                  <a:pt x="71881" y="3682"/>
                </a:lnTo>
                <a:lnTo>
                  <a:pt x="74421" y="3810"/>
                </a:lnTo>
                <a:lnTo>
                  <a:pt x="76200" y="4317"/>
                </a:lnTo>
                <a:lnTo>
                  <a:pt x="78612" y="6223"/>
                </a:lnTo>
                <a:lnTo>
                  <a:pt x="79120" y="7747"/>
                </a:lnTo>
                <a:lnTo>
                  <a:pt x="78993" y="13335"/>
                </a:lnTo>
                <a:lnTo>
                  <a:pt x="78612" y="15621"/>
                </a:lnTo>
                <a:lnTo>
                  <a:pt x="78358" y="17906"/>
                </a:lnTo>
                <a:lnTo>
                  <a:pt x="77977" y="20065"/>
                </a:lnTo>
                <a:lnTo>
                  <a:pt x="77441" y="22225"/>
                </a:lnTo>
                <a:lnTo>
                  <a:pt x="72389" y="44957"/>
                </a:lnTo>
                <a:lnTo>
                  <a:pt x="85747" y="44957"/>
                </a:lnTo>
                <a:lnTo>
                  <a:pt x="90831" y="22098"/>
                </a:lnTo>
                <a:lnTo>
                  <a:pt x="91820" y="17399"/>
                </a:lnTo>
                <a:lnTo>
                  <a:pt x="92709" y="13969"/>
                </a:lnTo>
                <a:lnTo>
                  <a:pt x="101600" y="3682"/>
                </a:lnTo>
                <a:lnTo>
                  <a:pt x="10248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385433" y="1479422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19430" y="0"/>
                </a:moveTo>
                <a:lnTo>
                  <a:pt x="49275" y="0"/>
                </a:lnTo>
                <a:lnTo>
                  <a:pt x="48387" y="3682"/>
                </a:lnTo>
                <a:lnTo>
                  <a:pt x="46481" y="4063"/>
                </a:lnTo>
                <a:lnTo>
                  <a:pt x="45212" y="4444"/>
                </a:lnTo>
                <a:lnTo>
                  <a:pt x="44322" y="4952"/>
                </a:lnTo>
                <a:lnTo>
                  <a:pt x="43561" y="5461"/>
                </a:lnTo>
                <a:lnTo>
                  <a:pt x="42799" y="6223"/>
                </a:lnTo>
                <a:lnTo>
                  <a:pt x="42163" y="7238"/>
                </a:lnTo>
                <a:lnTo>
                  <a:pt x="41528" y="8254"/>
                </a:lnTo>
                <a:lnTo>
                  <a:pt x="37591" y="22225"/>
                </a:lnTo>
                <a:lnTo>
                  <a:pt x="32512" y="44957"/>
                </a:lnTo>
                <a:lnTo>
                  <a:pt x="72389" y="44957"/>
                </a:lnTo>
                <a:lnTo>
                  <a:pt x="77469" y="22098"/>
                </a:lnTo>
                <a:lnTo>
                  <a:pt x="77977" y="20065"/>
                </a:lnTo>
                <a:lnTo>
                  <a:pt x="78358" y="17906"/>
                </a:lnTo>
                <a:lnTo>
                  <a:pt x="78612" y="15621"/>
                </a:lnTo>
                <a:lnTo>
                  <a:pt x="78993" y="13335"/>
                </a:lnTo>
                <a:lnTo>
                  <a:pt x="79120" y="11429"/>
                </a:lnTo>
                <a:lnTo>
                  <a:pt x="79120" y="10160"/>
                </a:lnTo>
                <a:lnTo>
                  <a:pt x="79120" y="7747"/>
                </a:lnTo>
                <a:lnTo>
                  <a:pt x="71881" y="3682"/>
                </a:lnTo>
                <a:lnTo>
                  <a:pt x="72643" y="0"/>
                </a:lnTo>
                <a:lnTo>
                  <a:pt x="102488" y="0"/>
                </a:lnTo>
                <a:lnTo>
                  <a:pt x="101600" y="3682"/>
                </a:lnTo>
                <a:lnTo>
                  <a:pt x="99694" y="4063"/>
                </a:lnTo>
                <a:lnTo>
                  <a:pt x="98425" y="4444"/>
                </a:lnTo>
                <a:lnTo>
                  <a:pt x="97536" y="4952"/>
                </a:lnTo>
                <a:lnTo>
                  <a:pt x="96774" y="5461"/>
                </a:lnTo>
                <a:lnTo>
                  <a:pt x="96012" y="6223"/>
                </a:lnTo>
                <a:lnTo>
                  <a:pt x="95376" y="7238"/>
                </a:lnTo>
                <a:lnTo>
                  <a:pt x="94741" y="8254"/>
                </a:lnTo>
                <a:lnTo>
                  <a:pt x="90804" y="22225"/>
                </a:lnTo>
                <a:lnTo>
                  <a:pt x="77977" y="79882"/>
                </a:lnTo>
                <a:lnTo>
                  <a:pt x="77342" y="82803"/>
                </a:lnTo>
                <a:lnTo>
                  <a:pt x="76962" y="85216"/>
                </a:lnTo>
                <a:lnTo>
                  <a:pt x="76707" y="86867"/>
                </a:lnTo>
                <a:lnTo>
                  <a:pt x="76580" y="88646"/>
                </a:lnTo>
                <a:lnTo>
                  <a:pt x="76453" y="90169"/>
                </a:lnTo>
                <a:lnTo>
                  <a:pt x="76453" y="91566"/>
                </a:lnTo>
                <a:lnTo>
                  <a:pt x="76453" y="93725"/>
                </a:lnTo>
                <a:lnTo>
                  <a:pt x="77088" y="95376"/>
                </a:lnTo>
                <a:lnTo>
                  <a:pt x="78104" y="96265"/>
                </a:lnTo>
                <a:lnTo>
                  <a:pt x="79247" y="97154"/>
                </a:lnTo>
                <a:lnTo>
                  <a:pt x="81152" y="97789"/>
                </a:lnTo>
                <a:lnTo>
                  <a:pt x="83819" y="97916"/>
                </a:lnTo>
                <a:lnTo>
                  <a:pt x="82930" y="101600"/>
                </a:lnTo>
                <a:lnTo>
                  <a:pt x="53212" y="101600"/>
                </a:lnTo>
                <a:lnTo>
                  <a:pt x="53975" y="97916"/>
                </a:lnTo>
                <a:lnTo>
                  <a:pt x="55879" y="97662"/>
                </a:lnTo>
                <a:lnTo>
                  <a:pt x="57276" y="97154"/>
                </a:lnTo>
                <a:lnTo>
                  <a:pt x="62356" y="89280"/>
                </a:lnTo>
                <a:lnTo>
                  <a:pt x="62991" y="87629"/>
                </a:lnTo>
                <a:lnTo>
                  <a:pt x="63753" y="84327"/>
                </a:lnTo>
                <a:lnTo>
                  <a:pt x="64896" y="79375"/>
                </a:lnTo>
                <a:lnTo>
                  <a:pt x="70992" y="51815"/>
                </a:lnTo>
                <a:lnTo>
                  <a:pt x="30987" y="51815"/>
                </a:lnTo>
                <a:lnTo>
                  <a:pt x="24764" y="79882"/>
                </a:lnTo>
                <a:lnTo>
                  <a:pt x="24256" y="82423"/>
                </a:lnTo>
                <a:lnTo>
                  <a:pt x="23875" y="84454"/>
                </a:lnTo>
                <a:lnTo>
                  <a:pt x="23621" y="86105"/>
                </a:lnTo>
                <a:lnTo>
                  <a:pt x="23367" y="87629"/>
                </a:lnTo>
                <a:lnTo>
                  <a:pt x="23240" y="89535"/>
                </a:lnTo>
                <a:lnTo>
                  <a:pt x="23240" y="91566"/>
                </a:lnTo>
                <a:lnTo>
                  <a:pt x="23240" y="93599"/>
                </a:lnTo>
                <a:lnTo>
                  <a:pt x="23749" y="95250"/>
                </a:lnTo>
                <a:lnTo>
                  <a:pt x="24764" y="96138"/>
                </a:lnTo>
                <a:lnTo>
                  <a:pt x="25780" y="97027"/>
                </a:lnTo>
                <a:lnTo>
                  <a:pt x="27686" y="97662"/>
                </a:lnTo>
                <a:lnTo>
                  <a:pt x="30606" y="97916"/>
                </a:lnTo>
                <a:lnTo>
                  <a:pt x="29717" y="101600"/>
                </a:lnTo>
                <a:lnTo>
                  <a:pt x="0" y="101600"/>
                </a:lnTo>
                <a:lnTo>
                  <a:pt x="762" y="97916"/>
                </a:lnTo>
                <a:lnTo>
                  <a:pt x="2666" y="97662"/>
                </a:lnTo>
                <a:lnTo>
                  <a:pt x="4063" y="97154"/>
                </a:lnTo>
                <a:lnTo>
                  <a:pt x="9143" y="89280"/>
                </a:lnTo>
                <a:lnTo>
                  <a:pt x="9778" y="87629"/>
                </a:lnTo>
                <a:lnTo>
                  <a:pt x="10540" y="84327"/>
                </a:lnTo>
                <a:lnTo>
                  <a:pt x="11683" y="79375"/>
                </a:lnTo>
                <a:lnTo>
                  <a:pt x="24256" y="22098"/>
                </a:lnTo>
                <a:lnTo>
                  <a:pt x="24764" y="20065"/>
                </a:lnTo>
                <a:lnTo>
                  <a:pt x="25145" y="17906"/>
                </a:lnTo>
                <a:lnTo>
                  <a:pt x="25400" y="15621"/>
                </a:lnTo>
                <a:lnTo>
                  <a:pt x="25780" y="13335"/>
                </a:lnTo>
                <a:lnTo>
                  <a:pt x="25907" y="11429"/>
                </a:lnTo>
                <a:lnTo>
                  <a:pt x="25907" y="10160"/>
                </a:lnTo>
                <a:lnTo>
                  <a:pt x="25907" y="7747"/>
                </a:lnTo>
                <a:lnTo>
                  <a:pt x="18668" y="3682"/>
                </a:lnTo>
                <a:lnTo>
                  <a:pt x="1943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495288" y="1449298"/>
            <a:ext cx="284238" cy="160807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508877" y="1467358"/>
            <a:ext cx="265430" cy="141605"/>
          </a:xfrm>
          <a:custGeom>
            <a:avLst/>
            <a:gdLst/>
            <a:ahLst/>
            <a:cxnLst/>
            <a:rect l="l" t="t" r="r" b="b"/>
            <a:pathLst>
              <a:path w="265429" h="141605">
                <a:moveTo>
                  <a:pt x="219964" y="0"/>
                </a:moveTo>
                <a:lnTo>
                  <a:pt x="218058" y="5714"/>
                </a:lnTo>
                <a:lnTo>
                  <a:pt x="226177" y="9261"/>
                </a:lnTo>
                <a:lnTo>
                  <a:pt x="233187" y="14176"/>
                </a:lnTo>
                <a:lnTo>
                  <a:pt x="251698" y="57820"/>
                </a:lnTo>
                <a:lnTo>
                  <a:pt x="252222" y="69850"/>
                </a:lnTo>
                <a:lnTo>
                  <a:pt x="251698" y="82325"/>
                </a:lnTo>
                <a:lnTo>
                  <a:pt x="239099" y="120542"/>
                </a:lnTo>
                <a:lnTo>
                  <a:pt x="218186" y="135508"/>
                </a:lnTo>
                <a:lnTo>
                  <a:pt x="219964" y="141224"/>
                </a:lnTo>
                <a:lnTo>
                  <a:pt x="253492" y="116458"/>
                </a:lnTo>
                <a:lnTo>
                  <a:pt x="265049" y="70612"/>
                </a:lnTo>
                <a:lnTo>
                  <a:pt x="264312" y="57679"/>
                </a:lnTo>
                <a:lnTo>
                  <a:pt x="246931" y="16073"/>
                </a:lnTo>
                <a:lnTo>
                  <a:pt x="230254" y="3690"/>
                </a:lnTo>
                <a:lnTo>
                  <a:pt x="219964" y="0"/>
                </a:lnTo>
                <a:close/>
              </a:path>
              <a:path w="265429" h="141605">
                <a:moveTo>
                  <a:pt x="44957" y="0"/>
                </a:moveTo>
                <a:lnTo>
                  <a:pt x="11683" y="24764"/>
                </a:lnTo>
                <a:lnTo>
                  <a:pt x="0" y="70612"/>
                </a:lnTo>
                <a:lnTo>
                  <a:pt x="716" y="83615"/>
                </a:lnTo>
                <a:lnTo>
                  <a:pt x="18008" y="125150"/>
                </a:lnTo>
                <a:lnTo>
                  <a:pt x="44957" y="141224"/>
                </a:lnTo>
                <a:lnTo>
                  <a:pt x="46736" y="135508"/>
                </a:lnTo>
                <a:lnTo>
                  <a:pt x="38711" y="131885"/>
                </a:lnTo>
                <a:lnTo>
                  <a:pt x="31781" y="126904"/>
                </a:lnTo>
                <a:lnTo>
                  <a:pt x="13350" y="82325"/>
                </a:lnTo>
                <a:lnTo>
                  <a:pt x="12826" y="69850"/>
                </a:lnTo>
                <a:lnTo>
                  <a:pt x="13350" y="57820"/>
                </a:lnTo>
                <a:lnTo>
                  <a:pt x="25969" y="20448"/>
                </a:lnTo>
                <a:lnTo>
                  <a:pt x="46990" y="5714"/>
                </a:lnTo>
                <a:lnTo>
                  <a:pt x="4495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726935" y="1467358"/>
            <a:ext cx="46990" cy="141605"/>
          </a:xfrm>
          <a:custGeom>
            <a:avLst/>
            <a:gdLst/>
            <a:ahLst/>
            <a:cxnLst/>
            <a:rect l="l" t="t" r="r" b="b"/>
            <a:pathLst>
              <a:path w="46990" h="141605">
                <a:moveTo>
                  <a:pt x="1905" y="0"/>
                </a:moveTo>
                <a:lnTo>
                  <a:pt x="35306" y="24764"/>
                </a:lnTo>
                <a:lnTo>
                  <a:pt x="46990" y="70612"/>
                </a:lnTo>
                <a:lnTo>
                  <a:pt x="46255" y="83615"/>
                </a:lnTo>
                <a:lnTo>
                  <a:pt x="28979" y="125150"/>
                </a:lnTo>
                <a:lnTo>
                  <a:pt x="1905" y="141224"/>
                </a:lnTo>
                <a:lnTo>
                  <a:pt x="127" y="135508"/>
                </a:lnTo>
                <a:lnTo>
                  <a:pt x="8225" y="131885"/>
                </a:lnTo>
                <a:lnTo>
                  <a:pt x="15192" y="126904"/>
                </a:lnTo>
                <a:lnTo>
                  <a:pt x="33639" y="82325"/>
                </a:lnTo>
                <a:lnTo>
                  <a:pt x="34163" y="69850"/>
                </a:lnTo>
                <a:lnTo>
                  <a:pt x="33639" y="57820"/>
                </a:lnTo>
                <a:lnTo>
                  <a:pt x="21020" y="20448"/>
                </a:lnTo>
                <a:lnTo>
                  <a:pt x="0" y="5714"/>
                </a:lnTo>
                <a:lnTo>
                  <a:pt x="19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504305" y="1460019"/>
            <a:ext cx="148685" cy="153134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558533" y="1478280"/>
            <a:ext cx="89535" cy="102870"/>
          </a:xfrm>
          <a:custGeom>
            <a:avLst/>
            <a:gdLst/>
            <a:ahLst/>
            <a:cxnLst/>
            <a:rect l="l" t="t" r="r" b="b"/>
            <a:pathLst>
              <a:path w="89534" h="102869">
                <a:moveTo>
                  <a:pt x="74930" y="0"/>
                </a:moveTo>
                <a:lnTo>
                  <a:pt x="63626" y="0"/>
                </a:lnTo>
                <a:lnTo>
                  <a:pt x="16001" y="82423"/>
                </a:lnTo>
                <a:lnTo>
                  <a:pt x="13208" y="87122"/>
                </a:lnTo>
                <a:lnTo>
                  <a:pt x="11049" y="90550"/>
                </a:lnTo>
                <a:lnTo>
                  <a:pt x="9525" y="92583"/>
                </a:lnTo>
                <a:lnTo>
                  <a:pt x="8000" y="94742"/>
                </a:lnTo>
                <a:lnTo>
                  <a:pt x="6476" y="96266"/>
                </a:lnTo>
                <a:lnTo>
                  <a:pt x="5080" y="97282"/>
                </a:lnTo>
                <a:lnTo>
                  <a:pt x="3810" y="98298"/>
                </a:lnTo>
                <a:lnTo>
                  <a:pt x="2286" y="98933"/>
                </a:lnTo>
                <a:lnTo>
                  <a:pt x="762" y="99060"/>
                </a:lnTo>
                <a:lnTo>
                  <a:pt x="0" y="102743"/>
                </a:lnTo>
                <a:lnTo>
                  <a:pt x="30352" y="102743"/>
                </a:lnTo>
                <a:lnTo>
                  <a:pt x="31242" y="99060"/>
                </a:lnTo>
                <a:lnTo>
                  <a:pt x="26162" y="98298"/>
                </a:lnTo>
                <a:lnTo>
                  <a:pt x="23749" y="95758"/>
                </a:lnTo>
                <a:lnTo>
                  <a:pt x="23749" y="89789"/>
                </a:lnTo>
                <a:lnTo>
                  <a:pt x="24130" y="87630"/>
                </a:lnTo>
                <a:lnTo>
                  <a:pt x="25019" y="85090"/>
                </a:lnTo>
                <a:lnTo>
                  <a:pt x="25908" y="82677"/>
                </a:lnTo>
                <a:lnTo>
                  <a:pt x="27305" y="79756"/>
                </a:lnTo>
                <a:lnTo>
                  <a:pt x="29337" y="76327"/>
                </a:lnTo>
                <a:lnTo>
                  <a:pt x="33400" y="68961"/>
                </a:lnTo>
                <a:lnTo>
                  <a:pt x="79366" y="68961"/>
                </a:lnTo>
                <a:lnTo>
                  <a:pt x="78949" y="62484"/>
                </a:lnTo>
                <a:lnTo>
                  <a:pt x="36702" y="62484"/>
                </a:lnTo>
                <a:lnTo>
                  <a:pt x="63246" y="15621"/>
                </a:lnTo>
                <a:lnTo>
                  <a:pt x="75934" y="15621"/>
                </a:lnTo>
                <a:lnTo>
                  <a:pt x="74930" y="0"/>
                </a:lnTo>
                <a:close/>
              </a:path>
              <a:path w="89534" h="102869">
                <a:moveTo>
                  <a:pt x="79366" y="68961"/>
                </a:moveTo>
                <a:lnTo>
                  <a:pt x="66167" y="68961"/>
                </a:lnTo>
                <a:lnTo>
                  <a:pt x="66740" y="79756"/>
                </a:lnTo>
                <a:lnTo>
                  <a:pt x="66820" y="90550"/>
                </a:lnTo>
                <a:lnTo>
                  <a:pt x="58166" y="99060"/>
                </a:lnTo>
                <a:lnTo>
                  <a:pt x="57404" y="102743"/>
                </a:lnTo>
                <a:lnTo>
                  <a:pt x="88265" y="102743"/>
                </a:lnTo>
                <a:lnTo>
                  <a:pt x="89154" y="99060"/>
                </a:lnTo>
                <a:lnTo>
                  <a:pt x="86995" y="98806"/>
                </a:lnTo>
                <a:lnTo>
                  <a:pt x="85344" y="98044"/>
                </a:lnTo>
                <a:lnTo>
                  <a:pt x="84200" y="97028"/>
                </a:lnTo>
                <a:lnTo>
                  <a:pt x="83185" y="96012"/>
                </a:lnTo>
                <a:lnTo>
                  <a:pt x="82296" y="94361"/>
                </a:lnTo>
                <a:lnTo>
                  <a:pt x="81661" y="92075"/>
                </a:lnTo>
                <a:lnTo>
                  <a:pt x="80943" y="90043"/>
                </a:lnTo>
                <a:lnTo>
                  <a:pt x="80883" y="89789"/>
                </a:lnTo>
                <a:lnTo>
                  <a:pt x="80518" y="86868"/>
                </a:lnTo>
                <a:lnTo>
                  <a:pt x="79366" y="68961"/>
                </a:lnTo>
                <a:close/>
              </a:path>
              <a:path w="89534" h="102869">
                <a:moveTo>
                  <a:pt x="75934" y="15621"/>
                </a:moveTo>
                <a:lnTo>
                  <a:pt x="64008" y="15621"/>
                </a:lnTo>
                <a:lnTo>
                  <a:pt x="64135" y="26289"/>
                </a:lnTo>
                <a:lnTo>
                  <a:pt x="64389" y="35306"/>
                </a:lnTo>
                <a:lnTo>
                  <a:pt x="64516" y="38608"/>
                </a:lnTo>
                <a:lnTo>
                  <a:pt x="65786" y="62484"/>
                </a:lnTo>
                <a:lnTo>
                  <a:pt x="78949" y="62484"/>
                </a:lnTo>
                <a:lnTo>
                  <a:pt x="75934" y="156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595236" y="1493900"/>
            <a:ext cx="29209" cy="46990"/>
          </a:xfrm>
          <a:custGeom>
            <a:avLst/>
            <a:gdLst/>
            <a:ahLst/>
            <a:cxnLst/>
            <a:rect l="l" t="t" r="r" b="b"/>
            <a:pathLst>
              <a:path w="29209" h="46990">
                <a:moveTo>
                  <a:pt x="26543" y="0"/>
                </a:moveTo>
                <a:lnTo>
                  <a:pt x="0" y="46862"/>
                </a:lnTo>
                <a:lnTo>
                  <a:pt x="29083" y="46862"/>
                </a:lnTo>
                <a:lnTo>
                  <a:pt x="27813" y="22987"/>
                </a:lnTo>
                <a:lnTo>
                  <a:pt x="27686" y="19685"/>
                </a:lnTo>
                <a:lnTo>
                  <a:pt x="27559" y="15621"/>
                </a:lnTo>
                <a:lnTo>
                  <a:pt x="27432" y="10668"/>
                </a:lnTo>
                <a:lnTo>
                  <a:pt x="27432" y="5714"/>
                </a:lnTo>
                <a:lnTo>
                  <a:pt x="27305" y="2159"/>
                </a:lnTo>
                <a:lnTo>
                  <a:pt x="27305" y="0"/>
                </a:lnTo>
                <a:lnTo>
                  <a:pt x="2654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558533" y="1478280"/>
            <a:ext cx="89535" cy="102870"/>
          </a:xfrm>
          <a:custGeom>
            <a:avLst/>
            <a:gdLst/>
            <a:ahLst/>
            <a:cxnLst/>
            <a:rect l="l" t="t" r="r" b="b"/>
            <a:pathLst>
              <a:path w="89534" h="102869">
                <a:moveTo>
                  <a:pt x="63626" y="0"/>
                </a:moveTo>
                <a:lnTo>
                  <a:pt x="74930" y="0"/>
                </a:lnTo>
                <a:lnTo>
                  <a:pt x="80264" y="82931"/>
                </a:lnTo>
                <a:lnTo>
                  <a:pt x="80518" y="86868"/>
                </a:lnTo>
                <a:lnTo>
                  <a:pt x="80899" y="89916"/>
                </a:lnTo>
                <a:lnTo>
                  <a:pt x="81661" y="92075"/>
                </a:lnTo>
                <a:lnTo>
                  <a:pt x="82296" y="94361"/>
                </a:lnTo>
                <a:lnTo>
                  <a:pt x="89154" y="99060"/>
                </a:lnTo>
                <a:lnTo>
                  <a:pt x="88265" y="102743"/>
                </a:lnTo>
                <a:lnTo>
                  <a:pt x="57404" y="102743"/>
                </a:lnTo>
                <a:lnTo>
                  <a:pt x="58166" y="99060"/>
                </a:lnTo>
                <a:lnTo>
                  <a:pt x="61087" y="98806"/>
                </a:lnTo>
                <a:lnTo>
                  <a:pt x="63246" y="97662"/>
                </a:lnTo>
                <a:lnTo>
                  <a:pt x="64770" y="95631"/>
                </a:lnTo>
                <a:lnTo>
                  <a:pt x="66167" y="93599"/>
                </a:lnTo>
                <a:lnTo>
                  <a:pt x="66929" y="90043"/>
                </a:lnTo>
                <a:lnTo>
                  <a:pt x="66929" y="84962"/>
                </a:lnTo>
                <a:lnTo>
                  <a:pt x="66929" y="83058"/>
                </a:lnTo>
                <a:lnTo>
                  <a:pt x="66801" y="80899"/>
                </a:lnTo>
                <a:lnTo>
                  <a:pt x="66675" y="78612"/>
                </a:lnTo>
                <a:lnTo>
                  <a:pt x="66167" y="68961"/>
                </a:lnTo>
                <a:lnTo>
                  <a:pt x="33400" y="68961"/>
                </a:lnTo>
                <a:lnTo>
                  <a:pt x="29337" y="76327"/>
                </a:lnTo>
                <a:lnTo>
                  <a:pt x="27305" y="79756"/>
                </a:lnTo>
                <a:lnTo>
                  <a:pt x="25908" y="82677"/>
                </a:lnTo>
                <a:lnTo>
                  <a:pt x="25019" y="85090"/>
                </a:lnTo>
                <a:lnTo>
                  <a:pt x="24130" y="87630"/>
                </a:lnTo>
                <a:lnTo>
                  <a:pt x="23749" y="89789"/>
                </a:lnTo>
                <a:lnTo>
                  <a:pt x="23749" y="91567"/>
                </a:lnTo>
                <a:lnTo>
                  <a:pt x="23749" y="95758"/>
                </a:lnTo>
                <a:lnTo>
                  <a:pt x="26162" y="98298"/>
                </a:lnTo>
                <a:lnTo>
                  <a:pt x="31242" y="99060"/>
                </a:lnTo>
                <a:lnTo>
                  <a:pt x="30352" y="102743"/>
                </a:lnTo>
                <a:lnTo>
                  <a:pt x="0" y="102743"/>
                </a:lnTo>
                <a:lnTo>
                  <a:pt x="762" y="99060"/>
                </a:lnTo>
                <a:lnTo>
                  <a:pt x="2286" y="98933"/>
                </a:lnTo>
                <a:lnTo>
                  <a:pt x="3810" y="98298"/>
                </a:lnTo>
                <a:lnTo>
                  <a:pt x="5080" y="97282"/>
                </a:lnTo>
                <a:lnTo>
                  <a:pt x="6476" y="96266"/>
                </a:lnTo>
                <a:lnTo>
                  <a:pt x="8000" y="94742"/>
                </a:lnTo>
                <a:lnTo>
                  <a:pt x="9525" y="92583"/>
                </a:lnTo>
                <a:lnTo>
                  <a:pt x="11049" y="90550"/>
                </a:lnTo>
                <a:lnTo>
                  <a:pt x="13208" y="87122"/>
                </a:lnTo>
                <a:lnTo>
                  <a:pt x="16001" y="82423"/>
                </a:lnTo>
                <a:lnTo>
                  <a:pt x="6362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6647688" y="1524000"/>
            <a:ext cx="66294" cy="89153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662419" y="1541525"/>
            <a:ext cx="46355" cy="70485"/>
          </a:xfrm>
          <a:custGeom>
            <a:avLst/>
            <a:gdLst/>
            <a:ahLst/>
            <a:cxnLst/>
            <a:rect l="l" t="t" r="r" b="b"/>
            <a:pathLst>
              <a:path w="46354" h="70484">
                <a:moveTo>
                  <a:pt x="29718" y="12826"/>
                </a:moveTo>
                <a:lnTo>
                  <a:pt x="17145" y="12826"/>
                </a:lnTo>
                <a:lnTo>
                  <a:pt x="17906" y="13081"/>
                </a:lnTo>
                <a:lnTo>
                  <a:pt x="18414" y="13715"/>
                </a:lnTo>
                <a:lnTo>
                  <a:pt x="18923" y="14224"/>
                </a:lnTo>
                <a:lnTo>
                  <a:pt x="18986" y="14477"/>
                </a:lnTo>
                <a:lnTo>
                  <a:pt x="19079" y="58547"/>
                </a:lnTo>
                <a:lnTo>
                  <a:pt x="18923" y="59562"/>
                </a:lnTo>
                <a:lnTo>
                  <a:pt x="14731" y="64008"/>
                </a:lnTo>
                <a:lnTo>
                  <a:pt x="14097" y="64262"/>
                </a:lnTo>
                <a:lnTo>
                  <a:pt x="13207" y="64388"/>
                </a:lnTo>
                <a:lnTo>
                  <a:pt x="12191" y="64643"/>
                </a:lnTo>
                <a:lnTo>
                  <a:pt x="11175" y="64770"/>
                </a:lnTo>
                <a:lnTo>
                  <a:pt x="8381" y="65024"/>
                </a:lnTo>
                <a:lnTo>
                  <a:pt x="6857" y="65024"/>
                </a:lnTo>
                <a:lnTo>
                  <a:pt x="2921" y="65277"/>
                </a:lnTo>
                <a:lnTo>
                  <a:pt x="2921" y="69976"/>
                </a:lnTo>
                <a:lnTo>
                  <a:pt x="45974" y="69976"/>
                </a:lnTo>
                <a:lnTo>
                  <a:pt x="45974" y="65277"/>
                </a:lnTo>
                <a:lnTo>
                  <a:pt x="43814" y="65150"/>
                </a:lnTo>
                <a:lnTo>
                  <a:pt x="41909" y="65150"/>
                </a:lnTo>
                <a:lnTo>
                  <a:pt x="38734" y="64897"/>
                </a:lnTo>
                <a:lnTo>
                  <a:pt x="35178" y="64515"/>
                </a:lnTo>
                <a:lnTo>
                  <a:pt x="34289" y="64262"/>
                </a:lnTo>
                <a:lnTo>
                  <a:pt x="33527" y="64008"/>
                </a:lnTo>
                <a:lnTo>
                  <a:pt x="32765" y="63881"/>
                </a:lnTo>
                <a:lnTo>
                  <a:pt x="32257" y="63500"/>
                </a:lnTo>
                <a:lnTo>
                  <a:pt x="31750" y="62991"/>
                </a:lnTo>
                <a:lnTo>
                  <a:pt x="31369" y="62737"/>
                </a:lnTo>
                <a:lnTo>
                  <a:pt x="30606" y="61595"/>
                </a:lnTo>
                <a:lnTo>
                  <a:pt x="30352" y="61087"/>
                </a:lnTo>
                <a:lnTo>
                  <a:pt x="30225" y="60578"/>
                </a:lnTo>
                <a:lnTo>
                  <a:pt x="29972" y="60071"/>
                </a:lnTo>
                <a:lnTo>
                  <a:pt x="29845" y="58547"/>
                </a:lnTo>
                <a:lnTo>
                  <a:pt x="29718" y="12826"/>
                </a:lnTo>
                <a:close/>
              </a:path>
              <a:path w="46354" h="70484">
                <a:moveTo>
                  <a:pt x="29972" y="0"/>
                </a:moveTo>
                <a:lnTo>
                  <a:pt x="26670" y="0"/>
                </a:lnTo>
                <a:lnTo>
                  <a:pt x="22098" y="2412"/>
                </a:lnTo>
                <a:lnTo>
                  <a:pt x="17652" y="4825"/>
                </a:lnTo>
                <a:lnTo>
                  <a:pt x="13334" y="7238"/>
                </a:lnTo>
                <a:lnTo>
                  <a:pt x="8889" y="9778"/>
                </a:lnTo>
                <a:lnTo>
                  <a:pt x="0" y="14604"/>
                </a:lnTo>
                <a:lnTo>
                  <a:pt x="761" y="16383"/>
                </a:lnTo>
                <a:lnTo>
                  <a:pt x="1143" y="17145"/>
                </a:lnTo>
                <a:lnTo>
                  <a:pt x="1650" y="18034"/>
                </a:lnTo>
                <a:lnTo>
                  <a:pt x="2031" y="18923"/>
                </a:lnTo>
                <a:lnTo>
                  <a:pt x="2539" y="19685"/>
                </a:lnTo>
                <a:lnTo>
                  <a:pt x="5969" y="17399"/>
                </a:lnTo>
                <a:lnTo>
                  <a:pt x="8889" y="15748"/>
                </a:lnTo>
                <a:lnTo>
                  <a:pt x="11049" y="14477"/>
                </a:lnTo>
                <a:lnTo>
                  <a:pt x="13334" y="13335"/>
                </a:lnTo>
                <a:lnTo>
                  <a:pt x="14985" y="12826"/>
                </a:lnTo>
                <a:lnTo>
                  <a:pt x="29718" y="12826"/>
                </a:lnTo>
                <a:lnTo>
                  <a:pt x="29845" y="3810"/>
                </a:lnTo>
                <a:lnTo>
                  <a:pt x="2997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662419" y="1541525"/>
            <a:ext cx="46355" cy="70485"/>
          </a:xfrm>
          <a:custGeom>
            <a:avLst/>
            <a:gdLst/>
            <a:ahLst/>
            <a:cxnLst/>
            <a:rect l="l" t="t" r="r" b="b"/>
            <a:pathLst>
              <a:path w="46354" h="70484">
                <a:moveTo>
                  <a:pt x="26670" y="0"/>
                </a:moveTo>
                <a:lnTo>
                  <a:pt x="29972" y="0"/>
                </a:lnTo>
                <a:lnTo>
                  <a:pt x="29972" y="2032"/>
                </a:lnTo>
                <a:lnTo>
                  <a:pt x="29845" y="3810"/>
                </a:lnTo>
                <a:lnTo>
                  <a:pt x="29845" y="5334"/>
                </a:lnTo>
                <a:lnTo>
                  <a:pt x="29845" y="6858"/>
                </a:lnTo>
                <a:lnTo>
                  <a:pt x="29718" y="8382"/>
                </a:lnTo>
                <a:lnTo>
                  <a:pt x="29718" y="9906"/>
                </a:lnTo>
                <a:lnTo>
                  <a:pt x="29718" y="57658"/>
                </a:lnTo>
                <a:lnTo>
                  <a:pt x="29845" y="58547"/>
                </a:lnTo>
                <a:lnTo>
                  <a:pt x="29845" y="59309"/>
                </a:lnTo>
                <a:lnTo>
                  <a:pt x="29972" y="60071"/>
                </a:lnTo>
                <a:lnTo>
                  <a:pt x="30225" y="60578"/>
                </a:lnTo>
                <a:lnTo>
                  <a:pt x="30352" y="61087"/>
                </a:lnTo>
                <a:lnTo>
                  <a:pt x="30606" y="61595"/>
                </a:lnTo>
                <a:lnTo>
                  <a:pt x="30860" y="61975"/>
                </a:lnTo>
                <a:lnTo>
                  <a:pt x="31114" y="62357"/>
                </a:lnTo>
                <a:lnTo>
                  <a:pt x="31369" y="62737"/>
                </a:lnTo>
                <a:lnTo>
                  <a:pt x="31750" y="62991"/>
                </a:lnTo>
                <a:lnTo>
                  <a:pt x="32257" y="63500"/>
                </a:lnTo>
                <a:lnTo>
                  <a:pt x="32765" y="63881"/>
                </a:lnTo>
                <a:lnTo>
                  <a:pt x="33527" y="64008"/>
                </a:lnTo>
                <a:lnTo>
                  <a:pt x="34289" y="64262"/>
                </a:lnTo>
                <a:lnTo>
                  <a:pt x="40385" y="65024"/>
                </a:lnTo>
                <a:lnTo>
                  <a:pt x="41909" y="65150"/>
                </a:lnTo>
                <a:lnTo>
                  <a:pt x="43814" y="65150"/>
                </a:lnTo>
                <a:lnTo>
                  <a:pt x="45974" y="65277"/>
                </a:lnTo>
                <a:lnTo>
                  <a:pt x="45974" y="69976"/>
                </a:lnTo>
                <a:lnTo>
                  <a:pt x="2921" y="69976"/>
                </a:lnTo>
                <a:lnTo>
                  <a:pt x="2921" y="65277"/>
                </a:lnTo>
                <a:lnTo>
                  <a:pt x="5079" y="65150"/>
                </a:lnTo>
                <a:lnTo>
                  <a:pt x="6857" y="65024"/>
                </a:lnTo>
                <a:lnTo>
                  <a:pt x="8381" y="65024"/>
                </a:lnTo>
                <a:lnTo>
                  <a:pt x="9905" y="64897"/>
                </a:lnTo>
                <a:lnTo>
                  <a:pt x="11175" y="64770"/>
                </a:lnTo>
                <a:lnTo>
                  <a:pt x="12191" y="64643"/>
                </a:lnTo>
                <a:lnTo>
                  <a:pt x="13207" y="64388"/>
                </a:lnTo>
                <a:lnTo>
                  <a:pt x="14097" y="64262"/>
                </a:lnTo>
                <a:lnTo>
                  <a:pt x="14731" y="64008"/>
                </a:lnTo>
                <a:lnTo>
                  <a:pt x="15366" y="63881"/>
                </a:lnTo>
                <a:lnTo>
                  <a:pt x="15875" y="63626"/>
                </a:lnTo>
                <a:lnTo>
                  <a:pt x="16382" y="63373"/>
                </a:lnTo>
                <a:lnTo>
                  <a:pt x="16890" y="62991"/>
                </a:lnTo>
                <a:lnTo>
                  <a:pt x="17272" y="62611"/>
                </a:lnTo>
                <a:lnTo>
                  <a:pt x="17652" y="62229"/>
                </a:lnTo>
                <a:lnTo>
                  <a:pt x="18033" y="61849"/>
                </a:lnTo>
                <a:lnTo>
                  <a:pt x="18287" y="61340"/>
                </a:lnTo>
                <a:lnTo>
                  <a:pt x="18541" y="60833"/>
                </a:lnTo>
                <a:lnTo>
                  <a:pt x="18796" y="60198"/>
                </a:lnTo>
                <a:lnTo>
                  <a:pt x="18923" y="59562"/>
                </a:lnTo>
                <a:lnTo>
                  <a:pt x="19050" y="58674"/>
                </a:lnTo>
                <a:lnTo>
                  <a:pt x="19176" y="57912"/>
                </a:lnTo>
                <a:lnTo>
                  <a:pt x="19176" y="56896"/>
                </a:lnTo>
                <a:lnTo>
                  <a:pt x="19176" y="55625"/>
                </a:lnTo>
                <a:lnTo>
                  <a:pt x="19176" y="16637"/>
                </a:lnTo>
                <a:lnTo>
                  <a:pt x="19176" y="15239"/>
                </a:lnTo>
                <a:lnTo>
                  <a:pt x="18923" y="14224"/>
                </a:lnTo>
                <a:lnTo>
                  <a:pt x="18414" y="13715"/>
                </a:lnTo>
                <a:lnTo>
                  <a:pt x="17906" y="13081"/>
                </a:lnTo>
                <a:lnTo>
                  <a:pt x="17145" y="12826"/>
                </a:lnTo>
                <a:lnTo>
                  <a:pt x="16128" y="12826"/>
                </a:lnTo>
                <a:lnTo>
                  <a:pt x="14985" y="12826"/>
                </a:lnTo>
                <a:lnTo>
                  <a:pt x="13334" y="13335"/>
                </a:lnTo>
                <a:lnTo>
                  <a:pt x="11049" y="14477"/>
                </a:lnTo>
                <a:lnTo>
                  <a:pt x="8889" y="15748"/>
                </a:lnTo>
                <a:lnTo>
                  <a:pt x="5969" y="17399"/>
                </a:lnTo>
                <a:lnTo>
                  <a:pt x="2539" y="19685"/>
                </a:lnTo>
                <a:lnTo>
                  <a:pt x="2031" y="18923"/>
                </a:lnTo>
                <a:lnTo>
                  <a:pt x="1650" y="18034"/>
                </a:lnTo>
                <a:lnTo>
                  <a:pt x="1143" y="17145"/>
                </a:lnTo>
                <a:lnTo>
                  <a:pt x="761" y="16383"/>
                </a:lnTo>
                <a:lnTo>
                  <a:pt x="380" y="15494"/>
                </a:lnTo>
                <a:lnTo>
                  <a:pt x="0" y="14604"/>
                </a:lnTo>
                <a:lnTo>
                  <a:pt x="4445" y="12191"/>
                </a:lnTo>
                <a:lnTo>
                  <a:pt x="8889" y="9778"/>
                </a:lnTo>
                <a:lnTo>
                  <a:pt x="13334" y="7238"/>
                </a:lnTo>
                <a:lnTo>
                  <a:pt x="17652" y="4825"/>
                </a:lnTo>
                <a:lnTo>
                  <a:pt x="22098" y="2412"/>
                </a:lnTo>
                <a:lnTo>
                  <a:pt x="2667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775704" y="1545336"/>
            <a:ext cx="41986" cy="57150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789801" y="1563750"/>
            <a:ext cx="22860" cy="38100"/>
          </a:xfrm>
          <a:custGeom>
            <a:avLst/>
            <a:gdLst/>
            <a:ahLst/>
            <a:cxnLst/>
            <a:rect l="l" t="t" r="r" b="b"/>
            <a:pathLst>
              <a:path w="22859" h="38100">
                <a:moveTo>
                  <a:pt x="21208" y="0"/>
                </a:moveTo>
                <a:lnTo>
                  <a:pt x="8254" y="0"/>
                </a:lnTo>
                <a:lnTo>
                  <a:pt x="8635" y="3683"/>
                </a:lnTo>
                <a:lnTo>
                  <a:pt x="8745" y="6858"/>
                </a:lnTo>
                <a:lnTo>
                  <a:pt x="0" y="33274"/>
                </a:lnTo>
                <a:lnTo>
                  <a:pt x="4064" y="37846"/>
                </a:lnTo>
                <a:lnTo>
                  <a:pt x="22351" y="13715"/>
                </a:lnTo>
                <a:lnTo>
                  <a:pt x="22351" y="6858"/>
                </a:lnTo>
                <a:lnTo>
                  <a:pt x="21971" y="3428"/>
                </a:lnTo>
                <a:lnTo>
                  <a:pt x="2120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789801" y="1563750"/>
            <a:ext cx="22860" cy="38100"/>
          </a:xfrm>
          <a:custGeom>
            <a:avLst/>
            <a:gdLst/>
            <a:ahLst/>
            <a:cxnLst/>
            <a:rect l="l" t="t" r="r" b="b"/>
            <a:pathLst>
              <a:path w="22859" h="38100">
                <a:moveTo>
                  <a:pt x="8254" y="0"/>
                </a:moveTo>
                <a:lnTo>
                  <a:pt x="21208" y="0"/>
                </a:lnTo>
                <a:lnTo>
                  <a:pt x="21971" y="3428"/>
                </a:lnTo>
                <a:lnTo>
                  <a:pt x="22351" y="6858"/>
                </a:lnTo>
                <a:lnTo>
                  <a:pt x="22351" y="10287"/>
                </a:lnTo>
                <a:lnTo>
                  <a:pt x="22351" y="13715"/>
                </a:lnTo>
                <a:lnTo>
                  <a:pt x="4064" y="37846"/>
                </a:lnTo>
                <a:lnTo>
                  <a:pt x="0" y="33274"/>
                </a:lnTo>
                <a:lnTo>
                  <a:pt x="2540" y="30861"/>
                </a:lnTo>
                <a:lnTo>
                  <a:pt x="4445" y="28701"/>
                </a:lnTo>
                <a:lnTo>
                  <a:pt x="5588" y="26797"/>
                </a:lnTo>
                <a:lnTo>
                  <a:pt x="6730" y="24891"/>
                </a:lnTo>
                <a:lnTo>
                  <a:pt x="7493" y="22733"/>
                </a:lnTo>
                <a:lnTo>
                  <a:pt x="8000" y="20320"/>
                </a:lnTo>
                <a:lnTo>
                  <a:pt x="8508" y="17907"/>
                </a:lnTo>
                <a:lnTo>
                  <a:pt x="8763" y="14859"/>
                </a:lnTo>
                <a:lnTo>
                  <a:pt x="8763" y="11175"/>
                </a:lnTo>
                <a:lnTo>
                  <a:pt x="8763" y="7365"/>
                </a:lnTo>
                <a:lnTo>
                  <a:pt x="8635" y="3683"/>
                </a:lnTo>
                <a:lnTo>
                  <a:pt x="825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848856" y="1545377"/>
            <a:ext cx="107442" cy="3742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862953" y="1563750"/>
            <a:ext cx="88265" cy="17780"/>
          </a:xfrm>
          <a:custGeom>
            <a:avLst/>
            <a:gdLst/>
            <a:ahLst/>
            <a:cxnLst/>
            <a:rect l="l" t="t" r="r" b="b"/>
            <a:pathLst>
              <a:path w="88265" h="17780">
                <a:moveTo>
                  <a:pt x="88011" y="0"/>
                </a:moveTo>
                <a:lnTo>
                  <a:pt x="72898" y="0"/>
                </a:lnTo>
                <a:lnTo>
                  <a:pt x="72898" y="17272"/>
                </a:lnTo>
                <a:lnTo>
                  <a:pt x="88011" y="17272"/>
                </a:lnTo>
                <a:lnTo>
                  <a:pt x="88011" y="0"/>
                </a:lnTo>
                <a:close/>
              </a:path>
              <a:path w="88265" h="17780">
                <a:moveTo>
                  <a:pt x="51562" y="0"/>
                </a:moveTo>
                <a:lnTo>
                  <a:pt x="36449" y="0"/>
                </a:lnTo>
                <a:lnTo>
                  <a:pt x="36449" y="17272"/>
                </a:lnTo>
                <a:lnTo>
                  <a:pt x="51562" y="17272"/>
                </a:lnTo>
                <a:lnTo>
                  <a:pt x="51562" y="0"/>
                </a:lnTo>
                <a:close/>
              </a:path>
              <a:path w="88265" h="17780">
                <a:moveTo>
                  <a:pt x="15113" y="0"/>
                </a:moveTo>
                <a:lnTo>
                  <a:pt x="0" y="0"/>
                </a:lnTo>
                <a:lnTo>
                  <a:pt x="0" y="17272"/>
                </a:lnTo>
                <a:lnTo>
                  <a:pt x="15113" y="17272"/>
                </a:lnTo>
                <a:lnTo>
                  <a:pt x="1511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935851" y="1563750"/>
            <a:ext cx="15240" cy="17780"/>
          </a:xfrm>
          <a:custGeom>
            <a:avLst/>
            <a:gdLst/>
            <a:ahLst/>
            <a:cxnLst/>
            <a:rect l="l" t="t" r="r" b="b"/>
            <a:pathLst>
              <a:path w="15240" h="17780">
                <a:moveTo>
                  <a:pt x="0" y="0"/>
                </a:moveTo>
                <a:lnTo>
                  <a:pt x="15113" y="0"/>
                </a:lnTo>
                <a:lnTo>
                  <a:pt x="15113" y="17272"/>
                </a:lnTo>
                <a:lnTo>
                  <a:pt x="0" y="1727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899402" y="1563750"/>
            <a:ext cx="15240" cy="17780"/>
          </a:xfrm>
          <a:custGeom>
            <a:avLst/>
            <a:gdLst/>
            <a:ahLst/>
            <a:cxnLst/>
            <a:rect l="l" t="t" r="r" b="b"/>
            <a:pathLst>
              <a:path w="15240" h="17780">
                <a:moveTo>
                  <a:pt x="0" y="0"/>
                </a:moveTo>
                <a:lnTo>
                  <a:pt x="15113" y="0"/>
                </a:lnTo>
                <a:lnTo>
                  <a:pt x="15113" y="17272"/>
                </a:lnTo>
                <a:lnTo>
                  <a:pt x="0" y="1727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862953" y="1563750"/>
            <a:ext cx="15240" cy="17780"/>
          </a:xfrm>
          <a:custGeom>
            <a:avLst/>
            <a:gdLst/>
            <a:ahLst/>
            <a:cxnLst/>
            <a:rect l="l" t="t" r="r" b="b"/>
            <a:pathLst>
              <a:path w="15240" h="17780">
                <a:moveTo>
                  <a:pt x="0" y="0"/>
                </a:moveTo>
                <a:lnTo>
                  <a:pt x="15113" y="0"/>
                </a:lnTo>
                <a:lnTo>
                  <a:pt x="15113" y="17272"/>
                </a:lnTo>
                <a:lnTo>
                  <a:pt x="0" y="1727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972300" y="1545336"/>
            <a:ext cx="41986" cy="57150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986396" y="1563750"/>
            <a:ext cx="22860" cy="38100"/>
          </a:xfrm>
          <a:custGeom>
            <a:avLst/>
            <a:gdLst/>
            <a:ahLst/>
            <a:cxnLst/>
            <a:rect l="l" t="t" r="r" b="b"/>
            <a:pathLst>
              <a:path w="22859" h="38100">
                <a:moveTo>
                  <a:pt x="21208" y="0"/>
                </a:moveTo>
                <a:lnTo>
                  <a:pt x="8254" y="0"/>
                </a:lnTo>
                <a:lnTo>
                  <a:pt x="8635" y="3683"/>
                </a:lnTo>
                <a:lnTo>
                  <a:pt x="8762" y="14859"/>
                </a:lnTo>
                <a:lnTo>
                  <a:pt x="0" y="33274"/>
                </a:lnTo>
                <a:lnTo>
                  <a:pt x="4063" y="37846"/>
                </a:lnTo>
                <a:lnTo>
                  <a:pt x="22351" y="13715"/>
                </a:lnTo>
                <a:lnTo>
                  <a:pt x="22351" y="6858"/>
                </a:lnTo>
                <a:lnTo>
                  <a:pt x="21971" y="3428"/>
                </a:lnTo>
                <a:lnTo>
                  <a:pt x="2120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981825" y="1490472"/>
            <a:ext cx="152745" cy="115697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048881" y="1508633"/>
            <a:ext cx="81280" cy="73660"/>
          </a:xfrm>
          <a:custGeom>
            <a:avLst/>
            <a:gdLst/>
            <a:ahLst/>
            <a:cxnLst/>
            <a:rect l="l" t="t" r="r" b="b"/>
            <a:pathLst>
              <a:path w="81279" h="73659">
                <a:moveTo>
                  <a:pt x="44958" y="0"/>
                </a:moveTo>
                <a:lnTo>
                  <a:pt x="31876" y="0"/>
                </a:lnTo>
                <a:lnTo>
                  <a:pt x="25146" y="2286"/>
                </a:lnTo>
                <a:lnTo>
                  <a:pt x="1254" y="37893"/>
                </a:lnTo>
                <a:lnTo>
                  <a:pt x="0" y="50800"/>
                </a:lnTo>
                <a:lnTo>
                  <a:pt x="0" y="54863"/>
                </a:lnTo>
                <a:lnTo>
                  <a:pt x="12826" y="73532"/>
                </a:lnTo>
                <a:lnTo>
                  <a:pt x="21590" y="73532"/>
                </a:lnTo>
                <a:lnTo>
                  <a:pt x="19050" y="64642"/>
                </a:lnTo>
                <a:lnTo>
                  <a:pt x="16891" y="63500"/>
                </a:lnTo>
                <a:lnTo>
                  <a:pt x="13843" y="58674"/>
                </a:lnTo>
                <a:lnTo>
                  <a:pt x="13208" y="54863"/>
                </a:lnTo>
                <a:lnTo>
                  <a:pt x="13208" y="42544"/>
                </a:lnTo>
                <a:lnTo>
                  <a:pt x="26162" y="12064"/>
                </a:lnTo>
                <a:lnTo>
                  <a:pt x="29972" y="8000"/>
                </a:lnTo>
                <a:lnTo>
                  <a:pt x="34290" y="5968"/>
                </a:lnTo>
                <a:lnTo>
                  <a:pt x="53104" y="5968"/>
                </a:lnTo>
                <a:lnTo>
                  <a:pt x="52333" y="5079"/>
                </a:lnTo>
                <a:lnTo>
                  <a:pt x="49275" y="1777"/>
                </a:lnTo>
                <a:lnTo>
                  <a:pt x="44958" y="0"/>
                </a:lnTo>
                <a:close/>
              </a:path>
              <a:path w="81279" h="73659">
                <a:moveTo>
                  <a:pt x="56642" y="52069"/>
                </a:moveTo>
                <a:lnTo>
                  <a:pt x="46354" y="52069"/>
                </a:lnTo>
                <a:lnTo>
                  <a:pt x="45847" y="57022"/>
                </a:lnTo>
                <a:lnTo>
                  <a:pt x="45847" y="68706"/>
                </a:lnTo>
                <a:lnTo>
                  <a:pt x="49149" y="73532"/>
                </a:lnTo>
                <a:lnTo>
                  <a:pt x="59054" y="73532"/>
                </a:lnTo>
                <a:lnTo>
                  <a:pt x="62229" y="72770"/>
                </a:lnTo>
                <a:lnTo>
                  <a:pt x="65277" y="71119"/>
                </a:lnTo>
                <a:lnTo>
                  <a:pt x="68452" y="69341"/>
                </a:lnTo>
                <a:lnTo>
                  <a:pt x="72009" y="66293"/>
                </a:lnTo>
                <a:lnTo>
                  <a:pt x="73206" y="65024"/>
                </a:lnTo>
                <a:lnTo>
                  <a:pt x="59690" y="65024"/>
                </a:lnTo>
                <a:lnTo>
                  <a:pt x="58420" y="64262"/>
                </a:lnTo>
                <a:lnTo>
                  <a:pt x="57785" y="62864"/>
                </a:lnTo>
                <a:lnTo>
                  <a:pt x="57023" y="61467"/>
                </a:lnTo>
                <a:lnTo>
                  <a:pt x="56742" y="59689"/>
                </a:lnTo>
                <a:lnTo>
                  <a:pt x="56642" y="52069"/>
                </a:lnTo>
                <a:close/>
              </a:path>
              <a:path w="81279" h="73659">
                <a:moveTo>
                  <a:pt x="71882" y="57912"/>
                </a:moveTo>
                <a:lnTo>
                  <a:pt x="69850" y="60325"/>
                </a:lnTo>
                <a:lnTo>
                  <a:pt x="67945" y="62102"/>
                </a:lnTo>
                <a:lnTo>
                  <a:pt x="64389" y="64388"/>
                </a:lnTo>
                <a:lnTo>
                  <a:pt x="62865" y="65024"/>
                </a:lnTo>
                <a:lnTo>
                  <a:pt x="73206" y="65024"/>
                </a:lnTo>
                <a:lnTo>
                  <a:pt x="76200" y="61849"/>
                </a:lnTo>
                <a:lnTo>
                  <a:pt x="71882" y="57912"/>
                </a:lnTo>
                <a:close/>
              </a:path>
              <a:path w="81279" h="73659">
                <a:moveTo>
                  <a:pt x="53104" y="5968"/>
                </a:moveTo>
                <a:lnTo>
                  <a:pt x="42291" y="5968"/>
                </a:lnTo>
                <a:lnTo>
                  <a:pt x="44958" y="7238"/>
                </a:lnTo>
                <a:lnTo>
                  <a:pt x="46609" y="10032"/>
                </a:lnTo>
                <a:lnTo>
                  <a:pt x="48260" y="12700"/>
                </a:lnTo>
                <a:lnTo>
                  <a:pt x="48987" y="16128"/>
                </a:lnTo>
                <a:lnTo>
                  <a:pt x="49094" y="27029"/>
                </a:lnTo>
                <a:lnTo>
                  <a:pt x="48641" y="31114"/>
                </a:lnTo>
                <a:lnTo>
                  <a:pt x="26416" y="64642"/>
                </a:lnTo>
                <a:lnTo>
                  <a:pt x="36135" y="64642"/>
                </a:lnTo>
                <a:lnTo>
                  <a:pt x="40513" y="59689"/>
                </a:lnTo>
                <a:lnTo>
                  <a:pt x="45593" y="52069"/>
                </a:lnTo>
                <a:lnTo>
                  <a:pt x="56642" y="52069"/>
                </a:lnTo>
                <a:lnTo>
                  <a:pt x="57276" y="45212"/>
                </a:lnTo>
                <a:lnTo>
                  <a:pt x="58420" y="35813"/>
                </a:lnTo>
                <a:lnTo>
                  <a:pt x="64494" y="27029"/>
                </a:lnTo>
                <a:lnTo>
                  <a:pt x="69115" y="20446"/>
                </a:lnTo>
                <a:lnTo>
                  <a:pt x="57658" y="20446"/>
                </a:lnTo>
                <a:lnTo>
                  <a:pt x="57276" y="13842"/>
                </a:lnTo>
                <a:lnTo>
                  <a:pt x="55499" y="8762"/>
                </a:lnTo>
                <a:lnTo>
                  <a:pt x="53104" y="5968"/>
                </a:lnTo>
                <a:close/>
              </a:path>
              <a:path w="81279" h="73659">
                <a:moveTo>
                  <a:pt x="80899" y="1269"/>
                </a:moveTo>
                <a:lnTo>
                  <a:pt x="68072" y="1269"/>
                </a:lnTo>
                <a:lnTo>
                  <a:pt x="58293" y="20446"/>
                </a:lnTo>
                <a:lnTo>
                  <a:pt x="69115" y="20446"/>
                </a:lnTo>
                <a:lnTo>
                  <a:pt x="70151" y="18970"/>
                </a:lnTo>
                <a:lnTo>
                  <a:pt x="75404" y="11650"/>
                </a:lnTo>
                <a:lnTo>
                  <a:pt x="80264" y="5079"/>
                </a:lnTo>
                <a:lnTo>
                  <a:pt x="80899" y="126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062089" y="1514602"/>
            <a:ext cx="36195" cy="59055"/>
          </a:xfrm>
          <a:custGeom>
            <a:avLst/>
            <a:gdLst/>
            <a:ahLst/>
            <a:cxnLst/>
            <a:rect l="l" t="t" r="r" b="b"/>
            <a:pathLst>
              <a:path w="36195" h="59055">
                <a:moveTo>
                  <a:pt x="25653" y="0"/>
                </a:moveTo>
                <a:lnTo>
                  <a:pt x="21081" y="0"/>
                </a:lnTo>
                <a:lnTo>
                  <a:pt x="16763" y="2032"/>
                </a:lnTo>
                <a:lnTo>
                  <a:pt x="12953" y="6096"/>
                </a:lnTo>
                <a:lnTo>
                  <a:pt x="9016" y="10160"/>
                </a:lnTo>
                <a:lnTo>
                  <a:pt x="5841" y="15621"/>
                </a:lnTo>
                <a:lnTo>
                  <a:pt x="3428" y="22606"/>
                </a:lnTo>
                <a:lnTo>
                  <a:pt x="1142" y="29463"/>
                </a:lnTo>
                <a:lnTo>
                  <a:pt x="0" y="36575"/>
                </a:lnTo>
                <a:lnTo>
                  <a:pt x="0" y="43942"/>
                </a:lnTo>
                <a:lnTo>
                  <a:pt x="0" y="48895"/>
                </a:lnTo>
                <a:lnTo>
                  <a:pt x="634" y="52705"/>
                </a:lnTo>
                <a:lnTo>
                  <a:pt x="2158" y="55118"/>
                </a:lnTo>
                <a:lnTo>
                  <a:pt x="3682" y="57531"/>
                </a:lnTo>
                <a:lnTo>
                  <a:pt x="5841" y="58674"/>
                </a:lnTo>
                <a:lnTo>
                  <a:pt x="8889" y="58674"/>
                </a:lnTo>
                <a:lnTo>
                  <a:pt x="13207" y="58674"/>
                </a:lnTo>
                <a:lnTo>
                  <a:pt x="35432" y="25146"/>
                </a:lnTo>
                <a:lnTo>
                  <a:pt x="35940" y="20574"/>
                </a:lnTo>
                <a:lnTo>
                  <a:pt x="35940" y="16637"/>
                </a:lnTo>
                <a:lnTo>
                  <a:pt x="35940" y="10922"/>
                </a:lnTo>
                <a:lnTo>
                  <a:pt x="35051" y="6731"/>
                </a:lnTo>
                <a:lnTo>
                  <a:pt x="33400" y="4063"/>
                </a:lnTo>
                <a:lnTo>
                  <a:pt x="31750" y="1270"/>
                </a:lnTo>
                <a:lnTo>
                  <a:pt x="29082" y="0"/>
                </a:lnTo>
                <a:lnTo>
                  <a:pt x="2565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048881" y="1508633"/>
            <a:ext cx="81280" cy="73660"/>
          </a:xfrm>
          <a:custGeom>
            <a:avLst/>
            <a:gdLst/>
            <a:ahLst/>
            <a:cxnLst/>
            <a:rect l="l" t="t" r="r" b="b"/>
            <a:pathLst>
              <a:path w="81279" h="73659">
                <a:moveTo>
                  <a:pt x="39370" y="0"/>
                </a:moveTo>
                <a:lnTo>
                  <a:pt x="44958" y="0"/>
                </a:lnTo>
                <a:lnTo>
                  <a:pt x="49275" y="1777"/>
                </a:lnTo>
                <a:lnTo>
                  <a:pt x="52450" y="5206"/>
                </a:lnTo>
                <a:lnTo>
                  <a:pt x="55499" y="8762"/>
                </a:lnTo>
                <a:lnTo>
                  <a:pt x="57276" y="13842"/>
                </a:lnTo>
                <a:lnTo>
                  <a:pt x="57658" y="20446"/>
                </a:lnTo>
                <a:lnTo>
                  <a:pt x="58293" y="20446"/>
                </a:lnTo>
                <a:lnTo>
                  <a:pt x="68072" y="1269"/>
                </a:lnTo>
                <a:lnTo>
                  <a:pt x="80899" y="1269"/>
                </a:lnTo>
                <a:lnTo>
                  <a:pt x="80264" y="5079"/>
                </a:lnTo>
                <a:lnTo>
                  <a:pt x="75404" y="11650"/>
                </a:lnTo>
                <a:lnTo>
                  <a:pt x="70151" y="18970"/>
                </a:lnTo>
                <a:lnTo>
                  <a:pt x="64494" y="27029"/>
                </a:lnTo>
                <a:lnTo>
                  <a:pt x="58420" y="35813"/>
                </a:lnTo>
                <a:lnTo>
                  <a:pt x="57276" y="45212"/>
                </a:lnTo>
                <a:lnTo>
                  <a:pt x="56642" y="51942"/>
                </a:lnTo>
                <a:lnTo>
                  <a:pt x="56642" y="55879"/>
                </a:lnTo>
                <a:lnTo>
                  <a:pt x="56642" y="59054"/>
                </a:lnTo>
                <a:lnTo>
                  <a:pt x="57023" y="61467"/>
                </a:lnTo>
                <a:lnTo>
                  <a:pt x="57785" y="62864"/>
                </a:lnTo>
                <a:lnTo>
                  <a:pt x="58420" y="64262"/>
                </a:lnTo>
                <a:lnTo>
                  <a:pt x="59690" y="65024"/>
                </a:lnTo>
                <a:lnTo>
                  <a:pt x="61468" y="65024"/>
                </a:lnTo>
                <a:lnTo>
                  <a:pt x="62865" y="65024"/>
                </a:lnTo>
                <a:lnTo>
                  <a:pt x="64389" y="64388"/>
                </a:lnTo>
                <a:lnTo>
                  <a:pt x="66167" y="63245"/>
                </a:lnTo>
                <a:lnTo>
                  <a:pt x="67945" y="62102"/>
                </a:lnTo>
                <a:lnTo>
                  <a:pt x="69850" y="60325"/>
                </a:lnTo>
                <a:lnTo>
                  <a:pt x="71882" y="57912"/>
                </a:lnTo>
                <a:lnTo>
                  <a:pt x="76200" y="61849"/>
                </a:lnTo>
                <a:lnTo>
                  <a:pt x="59054" y="73532"/>
                </a:lnTo>
                <a:lnTo>
                  <a:pt x="55752" y="73532"/>
                </a:lnTo>
                <a:lnTo>
                  <a:pt x="49149" y="73532"/>
                </a:lnTo>
                <a:lnTo>
                  <a:pt x="45847" y="68706"/>
                </a:lnTo>
                <a:lnTo>
                  <a:pt x="45847" y="59054"/>
                </a:lnTo>
                <a:lnTo>
                  <a:pt x="45847" y="57022"/>
                </a:lnTo>
                <a:lnTo>
                  <a:pt x="46100" y="54609"/>
                </a:lnTo>
                <a:lnTo>
                  <a:pt x="46354" y="52069"/>
                </a:lnTo>
                <a:lnTo>
                  <a:pt x="45593" y="52069"/>
                </a:lnTo>
                <a:lnTo>
                  <a:pt x="40513" y="59689"/>
                </a:lnTo>
                <a:lnTo>
                  <a:pt x="35687" y="65150"/>
                </a:lnTo>
                <a:lnTo>
                  <a:pt x="31115" y="68579"/>
                </a:lnTo>
                <a:lnTo>
                  <a:pt x="26543" y="71881"/>
                </a:lnTo>
                <a:lnTo>
                  <a:pt x="21590" y="73532"/>
                </a:lnTo>
                <a:lnTo>
                  <a:pt x="16383" y="73532"/>
                </a:lnTo>
                <a:lnTo>
                  <a:pt x="12826" y="73532"/>
                </a:lnTo>
                <a:lnTo>
                  <a:pt x="0" y="54863"/>
                </a:lnTo>
                <a:lnTo>
                  <a:pt x="0" y="50800"/>
                </a:lnTo>
                <a:lnTo>
                  <a:pt x="13080" y="11429"/>
                </a:lnTo>
                <a:lnTo>
                  <a:pt x="31876" y="0"/>
                </a:lnTo>
                <a:lnTo>
                  <a:pt x="3937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7123176" y="1461516"/>
            <a:ext cx="121157" cy="121158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7136765" y="1479422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49275" y="0"/>
                </a:moveTo>
                <a:lnTo>
                  <a:pt x="19430" y="0"/>
                </a:lnTo>
                <a:lnTo>
                  <a:pt x="18668" y="3682"/>
                </a:lnTo>
                <a:lnTo>
                  <a:pt x="21208" y="3810"/>
                </a:lnTo>
                <a:lnTo>
                  <a:pt x="22986" y="4317"/>
                </a:lnTo>
                <a:lnTo>
                  <a:pt x="25400" y="6223"/>
                </a:lnTo>
                <a:lnTo>
                  <a:pt x="25907" y="7747"/>
                </a:lnTo>
                <a:lnTo>
                  <a:pt x="25780" y="13335"/>
                </a:lnTo>
                <a:lnTo>
                  <a:pt x="25400" y="15621"/>
                </a:lnTo>
                <a:lnTo>
                  <a:pt x="25145" y="17906"/>
                </a:lnTo>
                <a:lnTo>
                  <a:pt x="24764" y="20065"/>
                </a:lnTo>
                <a:lnTo>
                  <a:pt x="24229" y="22225"/>
                </a:lnTo>
                <a:lnTo>
                  <a:pt x="11566" y="79882"/>
                </a:lnTo>
                <a:lnTo>
                  <a:pt x="9778" y="87629"/>
                </a:lnTo>
                <a:lnTo>
                  <a:pt x="9143" y="89280"/>
                </a:lnTo>
                <a:lnTo>
                  <a:pt x="8635" y="91059"/>
                </a:lnTo>
                <a:lnTo>
                  <a:pt x="761" y="97916"/>
                </a:lnTo>
                <a:lnTo>
                  <a:pt x="0" y="101600"/>
                </a:lnTo>
                <a:lnTo>
                  <a:pt x="29717" y="101600"/>
                </a:lnTo>
                <a:lnTo>
                  <a:pt x="30606" y="97916"/>
                </a:lnTo>
                <a:lnTo>
                  <a:pt x="27685" y="97662"/>
                </a:lnTo>
                <a:lnTo>
                  <a:pt x="25780" y="97027"/>
                </a:lnTo>
                <a:lnTo>
                  <a:pt x="23749" y="95250"/>
                </a:lnTo>
                <a:lnTo>
                  <a:pt x="23280" y="93725"/>
                </a:lnTo>
                <a:lnTo>
                  <a:pt x="23367" y="87629"/>
                </a:lnTo>
                <a:lnTo>
                  <a:pt x="23875" y="84454"/>
                </a:lnTo>
                <a:lnTo>
                  <a:pt x="24256" y="82423"/>
                </a:lnTo>
                <a:lnTo>
                  <a:pt x="24877" y="79375"/>
                </a:lnTo>
                <a:lnTo>
                  <a:pt x="30987" y="51815"/>
                </a:lnTo>
                <a:lnTo>
                  <a:pt x="84221" y="51815"/>
                </a:lnTo>
                <a:lnTo>
                  <a:pt x="85747" y="44957"/>
                </a:lnTo>
                <a:lnTo>
                  <a:pt x="32511" y="44957"/>
                </a:lnTo>
                <a:lnTo>
                  <a:pt x="37618" y="22098"/>
                </a:lnTo>
                <a:lnTo>
                  <a:pt x="38607" y="17399"/>
                </a:lnTo>
                <a:lnTo>
                  <a:pt x="48386" y="3682"/>
                </a:lnTo>
                <a:lnTo>
                  <a:pt x="49275" y="0"/>
                </a:lnTo>
                <a:close/>
              </a:path>
              <a:path w="102870" h="101600">
                <a:moveTo>
                  <a:pt x="84221" y="51815"/>
                </a:moveTo>
                <a:lnTo>
                  <a:pt x="70992" y="51815"/>
                </a:lnTo>
                <a:lnTo>
                  <a:pt x="64779" y="79882"/>
                </a:lnTo>
                <a:lnTo>
                  <a:pt x="62991" y="87629"/>
                </a:lnTo>
                <a:lnTo>
                  <a:pt x="62356" y="89280"/>
                </a:lnTo>
                <a:lnTo>
                  <a:pt x="61849" y="91059"/>
                </a:lnTo>
                <a:lnTo>
                  <a:pt x="61213" y="92455"/>
                </a:lnTo>
                <a:lnTo>
                  <a:pt x="53975" y="97916"/>
                </a:lnTo>
                <a:lnTo>
                  <a:pt x="53212" y="101600"/>
                </a:lnTo>
                <a:lnTo>
                  <a:pt x="82930" y="101600"/>
                </a:lnTo>
                <a:lnTo>
                  <a:pt x="83819" y="97916"/>
                </a:lnTo>
                <a:lnTo>
                  <a:pt x="81152" y="97789"/>
                </a:lnTo>
                <a:lnTo>
                  <a:pt x="79248" y="97154"/>
                </a:lnTo>
                <a:lnTo>
                  <a:pt x="78104" y="96265"/>
                </a:lnTo>
                <a:lnTo>
                  <a:pt x="77088" y="95376"/>
                </a:lnTo>
                <a:lnTo>
                  <a:pt x="76453" y="93725"/>
                </a:lnTo>
                <a:lnTo>
                  <a:pt x="76522" y="89280"/>
                </a:lnTo>
                <a:lnTo>
                  <a:pt x="76707" y="86867"/>
                </a:lnTo>
                <a:lnTo>
                  <a:pt x="77342" y="82803"/>
                </a:lnTo>
                <a:lnTo>
                  <a:pt x="78091" y="79375"/>
                </a:lnTo>
                <a:lnTo>
                  <a:pt x="84221" y="51815"/>
                </a:lnTo>
                <a:close/>
              </a:path>
              <a:path w="102870" h="101600">
                <a:moveTo>
                  <a:pt x="102488" y="0"/>
                </a:moveTo>
                <a:lnTo>
                  <a:pt x="72643" y="0"/>
                </a:lnTo>
                <a:lnTo>
                  <a:pt x="71881" y="3682"/>
                </a:lnTo>
                <a:lnTo>
                  <a:pt x="74421" y="3810"/>
                </a:lnTo>
                <a:lnTo>
                  <a:pt x="76200" y="4317"/>
                </a:lnTo>
                <a:lnTo>
                  <a:pt x="78612" y="6223"/>
                </a:lnTo>
                <a:lnTo>
                  <a:pt x="79120" y="7747"/>
                </a:lnTo>
                <a:lnTo>
                  <a:pt x="78993" y="13335"/>
                </a:lnTo>
                <a:lnTo>
                  <a:pt x="78612" y="15621"/>
                </a:lnTo>
                <a:lnTo>
                  <a:pt x="78358" y="17906"/>
                </a:lnTo>
                <a:lnTo>
                  <a:pt x="77977" y="20065"/>
                </a:lnTo>
                <a:lnTo>
                  <a:pt x="77441" y="22225"/>
                </a:lnTo>
                <a:lnTo>
                  <a:pt x="72389" y="44957"/>
                </a:lnTo>
                <a:lnTo>
                  <a:pt x="85747" y="44957"/>
                </a:lnTo>
                <a:lnTo>
                  <a:pt x="90831" y="22098"/>
                </a:lnTo>
                <a:lnTo>
                  <a:pt x="91820" y="17399"/>
                </a:lnTo>
                <a:lnTo>
                  <a:pt x="92709" y="13969"/>
                </a:lnTo>
                <a:lnTo>
                  <a:pt x="101600" y="3682"/>
                </a:lnTo>
                <a:lnTo>
                  <a:pt x="10248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7136765" y="1479422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19430" y="0"/>
                </a:moveTo>
                <a:lnTo>
                  <a:pt x="49275" y="0"/>
                </a:lnTo>
                <a:lnTo>
                  <a:pt x="48386" y="3682"/>
                </a:lnTo>
                <a:lnTo>
                  <a:pt x="46481" y="4063"/>
                </a:lnTo>
                <a:lnTo>
                  <a:pt x="45211" y="4444"/>
                </a:lnTo>
                <a:lnTo>
                  <a:pt x="37591" y="22225"/>
                </a:lnTo>
                <a:lnTo>
                  <a:pt x="32511" y="44957"/>
                </a:lnTo>
                <a:lnTo>
                  <a:pt x="72389" y="44957"/>
                </a:lnTo>
                <a:lnTo>
                  <a:pt x="77469" y="22098"/>
                </a:lnTo>
                <a:lnTo>
                  <a:pt x="77977" y="20065"/>
                </a:lnTo>
                <a:lnTo>
                  <a:pt x="78358" y="17906"/>
                </a:lnTo>
                <a:lnTo>
                  <a:pt x="78612" y="15621"/>
                </a:lnTo>
                <a:lnTo>
                  <a:pt x="78993" y="13335"/>
                </a:lnTo>
                <a:lnTo>
                  <a:pt x="79120" y="11429"/>
                </a:lnTo>
                <a:lnTo>
                  <a:pt x="79120" y="10160"/>
                </a:lnTo>
                <a:lnTo>
                  <a:pt x="79120" y="7747"/>
                </a:lnTo>
                <a:lnTo>
                  <a:pt x="71881" y="3682"/>
                </a:lnTo>
                <a:lnTo>
                  <a:pt x="72643" y="0"/>
                </a:lnTo>
                <a:lnTo>
                  <a:pt x="102488" y="0"/>
                </a:lnTo>
                <a:lnTo>
                  <a:pt x="101600" y="3682"/>
                </a:lnTo>
                <a:lnTo>
                  <a:pt x="99694" y="4063"/>
                </a:lnTo>
                <a:lnTo>
                  <a:pt x="98425" y="4444"/>
                </a:lnTo>
                <a:lnTo>
                  <a:pt x="97535" y="4952"/>
                </a:lnTo>
                <a:lnTo>
                  <a:pt x="96774" y="5461"/>
                </a:lnTo>
                <a:lnTo>
                  <a:pt x="96011" y="6223"/>
                </a:lnTo>
                <a:lnTo>
                  <a:pt x="95376" y="7238"/>
                </a:lnTo>
                <a:lnTo>
                  <a:pt x="94741" y="8254"/>
                </a:lnTo>
                <a:lnTo>
                  <a:pt x="90804" y="22225"/>
                </a:lnTo>
                <a:lnTo>
                  <a:pt x="77977" y="79882"/>
                </a:lnTo>
                <a:lnTo>
                  <a:pt x="77342" y="82803"/>
                </a:lnTo>
                <a:lnTo>
                  <a:pt x="76961" y="85216"/>
                </a:lnTo>
                <a:lnTo>
                  <a:pt x="76707" y="86867"/>
                </a:lnTo>
                <a:lnTo>
                  <a:pt x="76580" y="88646"/>
                </a:lnTo>
                <a:lnTo>
                  <a:pt x="76453" y="90169"/>
                </a:lnTo>
                <a:lnTo>
                  <a:pt x="76453" y="91566"/>
                </a:lnTo>
                <a:lnTo>
                  <a:pt x="76453" y="93725"/>
                </a:lnTo>
                <a:lnTo>
                  <a:pt x="77088" y="95376"/>
                </a:lnTo>
                <a:lnTo>
                  <a:pt x="78104" y="96265"/>
                </a:lnTo>
                <a:lnTo>
                  <a:pt x="79248" y="97154"/>
                </a:lnTo>
                <a:lnTo>
                  <a:pt x="81152" y="97789"/>
                </a:lnTo>
                <a:lnTo>
                  <a:pt x="83819" y="97916"/>
                </a:lnTo>
                <a:lnTo>
                  <a:pt x="82930" y="101600"/>
                </a:lnTo>
                <a:lnTo>
                  <a:pt x="53212" y="101600"/>
                </a:lnTo>
                <a:lnTo>
                  <a:pt x="53975" y="97916"/>
                </a:lnTo>
                <a:lnTo>
                  <a:pt x="55879" y="97662"/>
                </a:lnTo>
                <a:lnTo>
                  <a:pt x="57276" y="97154"/>
                </a:lnTo>
                <a:lnTo>
                  <a:pt x="62356" y="89280"/>
                </a:lnTo>
                <a:lnTo>
                  <a:pt x="62991" y="87629"/>
                </a:lnTo>
                <a:lnTo>
                  <a:pt x="63753" y="84327"/>
                </a:lnTo>
                <a:lnTo>
                  <a:pt x="64896" y="79375"/>
                </a:lnTo>
                <a:lnTo>
                  <a:pt x="70992" y="51815"/>
                </a:lnTo>
                <a:lnTo>
                  <a:pt x="30987" y="51815"/>
                </a:lnTo>
                <a:lnTo>
                  <a:pt x="24764" y="79882"/>
                </a:lnTo>
                <a:lnTo>
                  <a:pt x="24256" y="82423"/>
                </a:lnTo>
                <a:lnTo>
                  <a:pt x="23875" y="84454"/>
                </a:lnTo>
                <a:lnTo>
                  <a:pt x="23621" y="86105"/>
                </a:lnTo>
                <a:lnTo>
                  <a:pt x="23367" y="87629"/>
                </a:lnTo>
                <a:lnTo>
                  <a:pt x="23240" y="89535"/>
                </a:lnTo>
                <a:lnTo>
                  <a:pt x="23240" y="91566"/>
                </a:lnTo>
                <a:lnTo>
                  <a:pt x="23240" y="93599"/>
                </a:lnTo>
                <a:lnTo>
                  <a:pt x="30606" y="97916"/>
                </a:lnTo>
                <a:lnTo>
                  <a:pt x="29717" y="101600"/>
                </a:lnTo>
                <a:lnTo>
                  <a:pt x="0" y="101600"/>
                </a:lnTo>
                <a:lnTo>
                  <a:pt x="761" y="97916"/>
                </a:lnTo>
                <a:lnTo>
                  <a:pt x="2666" y="97662"/>
                </a:lnTo>
                <a:lnTo>
                  <a:pt x="4063" y="97154"/>
                </a:lnTo>
                <a:lnTo>
                  <a:pt x="9143" y="89280"/>
                </a:lnTo>
                <a:lnTo>
                  <a:pt x="9778" y="87629"/>
                </a:lnTo>
                <a:lnTo>
                  <a:pt x="10540" y="84327"/>
                </a:lnTo>
                <a:lnTo>
                  <a:pt x="11683" y="79375"/>
                </a:lnTo>
                <a:lnTo>
                  <a:pt x="24256" y="22098"/>
                </a:lnTo>
                <a:lnTo>
                  <a:pt x="24764" y="20065"/>
                </a:lnTo>
                <a:lnTo>
                  <a:pt x="25145" y="17906"/>
                </a:lnTo>
                <a:lnTo>
                  <a:pt x="25400" y="15621"/>
                </a:lnTo>
                <a:lnTo>
                  <a:pt x="25780" y="13335"/>
                </a:lnTo>
                <a:lnTo>
                  <a:pt x="25907" y="11429"/>
                </a:lnTo>
                <a:lnTo>
                  <a:pt x="25907" y="10160"/>
                </a:lnTo>
                <a:lnTo>
                  <a:pt x="25907" y="7747"/>
                </a:lnTo>
                <a:lnTo>
                  <a:pt x="18668" y="3682"/>
                </a:lnTo>
                <a:lnTo>
                  <a:pt x="1943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7248143" y="1449298"/>
            <a:ext cx="285750" cy="160807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7261732" y="1467358"/>
            <a:ext cx="266700" cy="141605"/>
          </a:xfrm>
          <a:custGeom>
            <a:avLst/>
            <a:gdLst/>
            <a:ahLst/>
            <a:cxnLst/>
            <a:rect l="l" t="t" r="r" b="b"/>
            <a:pathLst>
              <a:path w="266700" h="141605">
                <a:moveTo>
                  <a:pt x="221488" y="0"/>
                </a:moveTo>
                <a:lnTo>
                  <a:pt x="219583" y="5714"/>
                </a:lnTo>
                <a:lnTo>
                  <a:pt x="227701" y="9261"/>
                </a:lnTo>
                <a:lnTo>
                  <a:pt x="234711" y="14176"/>
                </a:lnTo>
                <a:lnTo>
                  <a:pt x="253222" y="57820"/>
                </a:lnTo>
                <a:lnTo>
                  <a:pt x="253746" y="69850"/>
                </a:lnTo>
                <a:lnTo>
                  <a:pt x="253222" y="82325"/>
                </a:lnTo>
                <a:lnTo>
                  <a:pt x="240623" y="120542"/>
                </a:lnTo>
                <a:lnTo>
                  <a:pt x="219710" y="135508"/>
                </a:lnTo>
                <a:lnTo>
                  <a:pt x="221488" y="141224"/>
                </a:lnTo>
                <a:lnTo>
                  <a:pt x="255016" y="116458"/>
                </a:lnTo>
                <a:lnTo>
                  <a:pt x="266573" y="70612"/>
                </a:lnTo>
                <a:lnTo>
                  <a:pt x="265836" y="57679"/>
                </a:lnTo>
                <a:lnTo>
                  <a:pt x="248455" y="16073"/>
                </a:lnTo>
                <a:lnTo>
                  <a:pt x="231778" y="3690"/>
                </a:lnTo>
                <a:lnTo>
                  <a:pt x="221488" y="0"/>
                </a:lnTo>
                <a:close/>
              </a:path>
              <a:path w="266700" h="141605">
                <a:moveTo>
                  <a:pt x="44958" y="0"/>
                </a:moveTo>
                <a:lnTo>
                  <a:pt x="11684" y="24764"/>
                </a:lnTo>
                <a:lnTo>
                  <a:pt x="0" y="70612"/>
                </a:lnTo>
                <a:lnTo>
                  <a:pt x="716" y="83615"/>
                </a:lnTo>
                <a:lnTo>
                  <a:pt x="18008" y="125150"/>
                </a:lnTo>
                <a:lnTo>
                  <a:pt x="44958" y="141224"/>
                </a:lnTo>
                <a:lnTo>
                  <a:pt x="46736" y="135508"/>
                </a:lnTo>
                <a:lnTo>
                  <a:pt x="38711" y="131885"/>
                </a:lnTo>
                <a:lnTo>
                  <a:pt x="31781" y="126904"/>
                </a:lnTo>
                <a:lnTo>
                  <a:pt x="13350" y="82325"/>
                </a:lnTo>
                <a:lnTo>
                  <a:pt x="12826" y="69850"/>
                </a:lnTo>
                <a:lnTo>
                  <a:pt x="13350" y="57820"/>
                </a:lnTo>
                <a:lnTo>
                  <a:pt x="25969" y="20448"/>
                </a:lnTo>
                <a:lnTo>
                  <a:pt x="46990" y="5714"/>
                </a:lnTo>
                <a:lnTo>
                  <a:pt x="4495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7481316" y="1467358"/>
            <a:ext cx="46990" cy="141605"/>
          </a:xfrm>
          <a:custGeom>
            <a:avLst/>
            <a:gdLst/>
            <a:ahLst/>
            <a:cxnLst/>
            <a:rect l="l" t="t" r="r" b="b"/>
            <a:pathLst>
              <a:path w="46990" h="141605">
                <a:moveTo>
                  <a:pt x="1904" y="0"/>
                </a:moveTo>
                <a:lnTo>
                  <a:pt x="35305" y="24764"/>
                </a:lnTo>
                <a:lnTo>
                  <a:pt x="46989" y="70612"/>
                </a:lnTo>
                <a:lnTo>
                  <a:pt x="46255" y="83615"/>
                </a:lnTo>
                <a:lnTo>
                  <a:pt x="28979" y="125150"/>
                </a:lnTo>
                <a:lnTo>
                  <a:pt x="1904" y="141224"/>
                </a:lnTo>
                <a:lnTo>
                  <a:pt x="126" y="135508"/>
                </a:lnTo>
                <a:lnTo>
                  <a:pt x="8225" y="131885"/>
                </a:lnTo>
                <a:lnTo>
                  <a:pt x="15192" y="126904"/>
                </a:lnTo>
                <a:lnTo>
                  <a:pt x="33639" y="82325"/>
                </a:lnTo>
                <a:lnTo>
                  <a:pt x="34162" y="69850"/>
                </a:lnTo>
                <a:lnTo>
                  <a:pt x="33639" y="57820"/>
                </a:lnTo>
                <a:lnTo>
                  <a:pt x="21020" y="20448"/>
                </a:lnTo>
                <a:lnTo>
                  <a:pt x="0" y="5714"/>
                </a:lnTo>
                <a:lnTo>
                  <a:pt x="190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7257160" y="1460019"/>
            <a:ext cx="148685" cy="153134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7311390" y="1478280"/>
            <a:ext cx="89535" cy="102870"/>
          </a:xfrm>
          <a:custGeom>
            <a:avLst/>
            <a:gdLst/>
            <a:ahLst/>
            <a:cxnLst/>
            <a:rect l="l" t="t" r="r" b="b"/>
            <a:pathLst>
              <a:path w="89534" h="102869">
                <a:moveTo>
                  <a:pt x="74929" y="0"/>
                </a:moveTo>
                <a:lnTo>
                  <a:pt x="63626" y="0"/>
                </a:lnTo>
                <a:lnTo>
                  <a:pt x="16001" y="82423"/>
                </a:lnTo>
                <a:lnTo>
                  <a:pt x="13207" y="87122"/>
                </a:lnTo>
                <a:lnTo>
                  <a:pt x="11049" y="90550"/>
                </a:lnTo>
                <a:lnTo>
                  <a:pt x="9525" y="92583"/>
                </a:lnTo>
                <a:lnTo>
                  <a:pt x="8000" y="94742"/>
                </a:lnTo>
                <a:lnTo>
                  <a:pt x="6476" y="96266"/>
                </a:lnTo>
                <a:lnTo>
                  <a:pt x="5079" y="97282"/>
                </a:lnTo>
                <a:lnTo>
                  <a:pt x="3809" y="98298"/>
                </a:lnTo>
                <a:lnTo>
                  <a:pt x="2285" y="98933"/>
                </a:lnTo>
                <a:lnTo>
                  <a:pt x="761" y="99060"/>
                </a:lnTo>
                <a:lnTo>
                  <a:pt x="0" y="102743"/>
                </a:lnTo>
                <a:lnTo>
                  <a:pt x="30352" y="102743"/>
                </a:lnTo>
                <a:lnTo>
                  <a:pt x="31241" y="99060"/>
                </a:lnTo>
                <a:lnTo>
                  <a:pt x="26161" y="98298"/>
                </a:lnTo>
                <a:lnTo>
                  <a:pt x="23749" y="95758"/>
                </a:lnTo>
                <a:lnTo>
                  <a:pt x="23749" y="89789"/>
                </a:lnTo>
                <a:lnTo>
                  <a:pt x="24129" y="87630"/>
                </a:lnTo>
                <a:lnTo>
                  <a:pt x="25018" y="85090"/>
                </a:lnTo>
                <a:lnTo>
                  <a:pt x="25907" y="82677"/>
                </a:lnTo>
                <a:lnTo>
                  <a:pt x="27304" y="79756"/>
                </a:lnTo>
                <a:lnTo>
                  <a:pt x="29336" y="76327"/>
                </a:lnTo>
                <a:lnTo>
                  <a:pt x="33400" y="68961"/>
                </a:lnTo>
                <a:lnTo>
                  <a:pt x="79366" y="68961"/>
                </a:lnTo>
                <a:lnTo>
                  <a:pt x="78949" y="62484"/>
                </a:lnTo>
                <a:lnTo>
                  <a:pt x="36702" y="62484"/>
                </a:lnTo>
                <a:lnTo>
                  <a:pt x="63245" y="15621"/>
                </a:lnTo>
                <a:lnTo>
                  <a:pt x="75934" y="15621"/>
                </a:lnTo>
                <a:lnTo>
                  <a:pt x="74929" y="0"/>
                </a:lnTo>
                <a:close/>
              </a:path>
              <a:path w="89534" h="102869">
                <a:moveTo>
                  <a:pt x="79366" y="68961"/>
                </a:moveTo>
                <a:lnTo>
                  <a:pt x="66166" y="68961"/>
                </a:lnTo>
                <a:lnTo>
                  <a:pt x="66740" y="79756"/>
                </a:lnTo>
                <a:lnTo>
                  <a:pt x="66820" y="90550"/>
                </a:lnTo>
                <a:lnTo>
                  <a:pt x="58165" y="99060"/>
                </a:lnTo>
                <a:lnTo>
                  <a:pt x="57403" y="102743"/>
                </a:lnTo>
                <a:lnTo>
                  <a:pt x="88264" y="102743"/>
                </a:lnTo>
                <a:lnTo>
                  <a:pt x="89153" y="99060"/>
                </a:lnTo>
                <a:lnTo>
                  <a:pt x="86994" y="98806"/>
                </a:lnTo>
                <a:lnTo>
                  <a:pt x="85343" y="98044"/>
                </a:lnTo>
                <a:lnTo>
                  <a:pt x="84200" y="97028"/>
                </a:lnTo>
                <a:lnTo>
                  <a:pt x="83184" y="96012"/>
                </a:lnTo>
                <a:lnTo>
                  <a:pt x="82295" y="94361"/>
                </a:lnTo>
                <a:lnTo>
                  <a:pt x="81660" y="92075"/>
                </a:lnTo>
                <a:lnTo>
                  <a:pt x="80943" y="90043"/>
                </a:lnTo>
                <a:lnTo>
                  <a:pt x="80883" y="89789"/>
                </a:lnTo>
                <a:lnTo>
                  <a:pt x="80517" y="86868"/>
                </a:lnTo>
                <a:lnTo>
                  <a:pt x="79366" y="68961"/>
                </a:lnTo>
                <a:close/>
              </a:path>
              <a:path w="89534" h="102869">
                <a:moveTo>
                  <a:pt x="75934" y="15621"/>
                </a:moveTo>
                <a:lnTo>
                  <a:pt x="64007" y="15621"/>
                </a:lnTo>
                <a:lnTo>
                  <a:pt x="64134" y="26289"/>
                </a:lnTo>
                <a:lnTo>
                  <a:pt x="64388" y="35306"/>
                </a:lnTo>
                <a:lnTo>
                  <a:pt x="64515" y="38608"/>
                </a:lnTo>
                <a:lnTo>
                  <a:pt x="65785" y="62484"/>
                </a:lnTo>
                <a:lnTo>
                  <a:pt x="78949" y="62484"/>
                </a:lnTo>
                <a:lnTo>
                  <a:pt x="75934" y="156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7348093" y="1493900"/>
            <a:ext cx="29209" cy="46990"/>
          </a:xfrm>
          <a:custGeom>
            <a:avLst/>
            <a:gdLst/>
            <a:ahLst/>
            <a:cxnLst/>
            <a:rect l="l" t="t" r="r" b="b"/>
            <a:pathLst>
              <a:path w="29209" h="46990">
                <a:moveTo>
                  <a:pt x="26542" y="0"/>
                </a:moveTo>
                <a:lnTo>
                  <a:pt x="0" y="46862"/>
                </a:lnTo>
                <a:lnTo>
                  <a:pt x="29082" y="46862"/>
                </a:lnTo>
                <a:lnTo>
                  <a:pt x="27812" y="22987"/>
                </a:lnTo>
                <a:lnTo>
                  <a:pt x="27685" y="19685"/>
                </a:lnTo>
                <a:lnTo>
                  <a:pt x="27558" y="15621"/>
                </a:lnTo>
                <a:lnTo>
                  <a:pt x="27431" y="10668"/>
                </a:lnTo>
                <a:lnTo>
                  <a:pt x="27431" y="5714"/>
                </a:lnTo>
                <a:lnTo>
                  <a:pt x="27304" y="2159"/>
                </a:lnTo>
                <a:lnTo>
                  <a:pt x="27304" y="0"/>
                </a:lnTo>
                <a:lnTo>
                  <a:pt x="2654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7311390" y="1478280"/>
            <a:ext cx="89535" cy="102870"/>
          </a:xfrm>
          <a:custGeom>
            <a:avLst/>
            <a:gdLst/>
            <a:ahLst/>
            <a:cxnLst/>
            <a:rect l="l" t="t" r="r" b="b"/>
            <a:pathLst>
              <a:path w="89534" h="102869">
                <a:moveTo>
                  <a:pt x="63626" y="0"/>
                </a:moveTo>
                <a:lnTo>
                  <a:pt x="74929" y="0"/>
                </a:lnTo>
                <a:lnTo>
                  <a:pt x="80263" y="82931"/>
                </a:lnTo>
                <a:lnTo>
                  <a:pt x="80517" y="86868"/>
                </a:lnTo>
                <a:lnTo>
                  <a:pt x="80899" y="89916"/>
                </a:lnTo>
                <a:lnTo>
                  <a:pt x="81660" y="92075"/>
                </a:lnTo>
                <a:lnTo>
                  <a:pt x="82295" y="94361"/>
                </a:lnTo>
                <a:lnTo>
                  <a:pt x="89153" y="99060"/>
                </a:lnTo>
                <a:lnTo>
                  <a:pt x="88264" y="102743"/>
                </a:lnTo>
                <a:lnTo>
                  <a:pt x="57403" y="102743"/>
                </a:lnTo>
                <a:lnTo>
                  <a:pt x="58165" y="99060"/>
                </a:lnTo>
                <a:lnTo>
                  <a:pt x="61086" y="98806"/>
                </a:lnTo>
                <a:lnTo>
                  <a:pt x="63245" y="97662"/>
                </a:lnTo>
                <a:lnTo>
                  <a:pt x="64769" y="95631"/>
                </a:lnTo>
                <a:lnTo>
                  <a:pt x="66166" y="93599"/>
                </a:lnTo>
                <a:lnTo>
                  <a:pt x="66928" y="90043"/>
                </a:lnTo>
                <a:lnTo>
                  <a:pt x="66928" y="84962"/>
                </a:lnTo>
                <a:lnTo>
                  <a:pt x="66928" y="83058"/>
                </a:lnTo>
                <a:lnTo>
                  <a:pt x="66801" y="80899"/>
                </a:lnTo>
                <a:lnTo>
                  <a:pt x="66675" y="78612"/>
                </a:lnTo>
                <a:lnTo>
                  <a:pt x="66166" y="68961"/>
                </a:lnTo>
                <a:lnTo>
                  <a:pt x="33400" y="68961"/>
                </a:lnTo>
                <a:lnTo>
                  <a:pt x="29336" y="76327"/>
                </a:lnTo>
                <a:lnTo>
                  <a:pt x="27304" y="79756"/>
                </a:lnTo>
                <a:lnTo>
                  <a:pt x="25907" y="82677"/>
                </a:lnTo>
                <a:lnTo>
                  <a:pt x="25018" y="85090"/>
                </a:lnTo>
                <a:lnTo>
                  <a:pt x="24129" y="87630"/>
                </a:lnTo>
                <a:lnTo>
                  <a:pt x="23749" y="89789"/>
                </a:lnTo>
                <a:lnTo>
                  <a:pt x="23749" y="91567"/>
                </a:lnTo>
                <a:lnTo>
                  <a:pt x="23749" y="95758"/>
                </a:lnTo>
                <a:lnTo>
                  <a:pt x="26161" y="98298"/>
                </a:lnTo>
                <a:lnTo>
                  <a:pt x="31241" y="99060"/>
                </a:lnTo>
                <a:lnTo>
                  <a:pt x="30352" y="102743"/>
                </a:lnTo>
                <a:lnTo>
                  <a:pt x="0" y="102743"/>
                </a:lnTo>
                <a:lnTo>
                  <a:pt x="761" y="99060"/>
                </a:lnTo>
                <a:lnTo>
                  <a:pt x="2285" y="98933"/>
                </a:lnTo>
                <a:lnTo>
                  <a:pt x="3809" y="98298"/>
                </a:lnTo>
                <a:lnTo>
                  <a:pt x="5079" y="97282"/>
                </a:lnTo>
                <a:lnTo>
                  <a:pt x="6476" y="96266"/>
                </a:lnTo>
                <a:lnTo>
                  <a:pt x="8000" y="94742"/>
                </a:lnTo>
                <a:lnTo>
                  <a:pt x="9525" y="92583"/>
                </a:lnTo>
                <a:lnTo>
                  <a:pt x="11049" y="90550"/>
                </a:lnTo>
                <a:lnTo>
                  <a:pt x="13207" y="87122"/>
                </a:lnTo>
                <a:lnTo>
                  <a:pt x="16001" y="82423"/>
                </a:lnTo>
                <a:lnTo>
                  <a:pt x="6362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7395971" y="1537716"/>
            <a:ext cx="73958" cy="75437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7410577" y="1556003"/>
            <a:ext cx="55244" cy="55880"/>
          </a:xfrm>
          <a:custGeom>
            <a:avLst/>
            <a:gdLst/>
            <a:ahLst/>
            <a:cxnLst/>
            <a:rect l="l" t="t" r="r" b="b"/>
            <a:pathLst>
              <a:path w="55245" h="55880">
                <a:moveTo>
                  <a:pt x="25907" y="7366"/>
                </a:moveTo>
                <a:lnTo>
                  <a:pt x="15367" y="7366"/>
                </a:lnTo>
                <a:lnTo>
                  <a:pt x="16290" y="8636"/>
                </a:lnTo>
                <a:lnTo>
                  <a:pt x="16344" y="12700"/>
                </a:lnTo>
                <a:lnTo>
                  <a:pt x="16128" y="14859"/>
                </a:lnTo>
                <a:lnTo>
                  <a:pt x="15875" y="16256"/>
                </a:lnTo>
                <a:lnTo>
                  <a:pt x="6857" y="55499"/>
                </a:lnTo>
                <a:lnTo>
                  <a:pt x="17525" y="55499"/>
                </a:lnTo>
                <a:lnTo>
                  <a:pt x="23114" y="29718"/>
                </a:lnTo>
                <a:lnTo>
                  <a:pt x="23495" y="27812"/>
                </a:lnTo>
                <a:lnTo>
                  <a:pt x="24129" y="26035"/>
                </a:lnTo>
                <a:lnTo>
                  <a:pt x="24892" y="24257"/>
                </a:lnTo>
                <a:lnTo>
                  <a:pt x="25653" y="22351"/>
                </a:lnTo>
                <a:lnTo>
                  <a:pt x="26543" y="20700"/>
                </a:lnTo>
                <a:lnTo>
                  <a:pt x="27686" y="19050"/>
                </a:lnTo>
                <a:lnTo>
                  <a:pt x="28701" y="17399"/>
                </a:lnTo>
                <a:lnTo>
                  <a:pt x="29845" y="15875"/>
                </a:lnTo>
                <a:lnTo>
                  <a:pt x="31115" y="14478"/>
                </a:lnTo>
                <a:lnTo>
                  <a:pt x="31322" y="14224"/>
                </a:lnTo>
                <a:lnTo>
                  <a:pt x="25907" y="14224"/>
                </a:lnTo>
                <a:lnTo>
                  <a:pt x="25146" y="13970"/>
                </a:lnTo>
                <a:lnTo>
                  <a:pt x="25653" y="12700"/>
                </a:lnTo>
                <a:lnTo>
                  <a:pt x="25780" y="11937"/>
                </a:lnTo>
                <a:lnTo>
                  <a:pt x="25907" y="7366"/>
                </a:lnTo>
                <a:close/>
              </a:path>
              <a:path w="55245" h="55880">
                <a:moveTo>
                  <a:pt x="48641" y="0"/>
                </a:moveTo>
                <a:lnTo>
                  <a:pt x="43688" y="0"/>
                </a:lnTo>
                <a:lnTo>
                  <a:pt x="40131" y="1143"/>
                </a:lnTo>
                <a:lnTo>
                  <a:pt x="36575" y="3429"/>
                </a:lnTo>
                <a:lnTo>
                  <a:pt x="33147" y="5715"/>
                </a:lnTo>
                <a:lnTo>
                  <a:pt x="29591" y="9398"/>
                </a:lnTo>
                <a:lnTo>
                  <a:pt x="25907" y="14224"/>
                </a:lnTo>
                <a:lnTo>
                  <a:pt x="31322" y="14224"/>
                </a:lnTo>
                <a:lnTo>
                  <a:pt x="32257" y="13081"/>
                </a:lnTo>
                <a:lnTo>
                  <a:pt x="33400" y="11937"/>
                </a:lnTo>
                <a:lnTo>
                  <a:pt x="35941" y="9906"/>
                </a:lnTo>
                <a:lnTo>
                  <a:pt x="37083" y="9144"/>
                </a:lnTo>
                <a:lnTo>
                  <a:pt x="38100" y="8636"/>
                </a:lnTo>
                <a:lnTo>
                  <a:pt x="39243" y="8000"/>
                </a:lnTo>
                <a:lnTo>
                  <a:pt x="40131" y="7747"/>
                </a:lnTo>
                <a:lnTo>
                  <a:pt x="53259" y="7747"/>
                </a:lnTo>
                <a:lnTo>
                  <a:pt x="54737" y="762"/>
                </a:lnTo>
                <a:lnTo>
                  <a:pt x="53594" y="508"/>
                </a:lnTo>
                <a:lnTo>
                  <a:pt x="48641" y="0"/>
                </a:lnTo>
                <a:close/>
              </a:path>
              <a:path w="55245" h="55880">
                <a:moveTo>
                  <a:pt x="20193" y="0"/>
                </a:moveTo>
                <a:lnTo>
                  <a:pt x="16128" y="0"/>
                </a:lnTo>
                <a:lnTo>
                  <a:pt x="14731" y="254"/>
                </a:lnTo>
                <a:lnTo>
                  <a:pt x="13334" y="635"/>
                </a:lnTo>
                <a:lnTo>
                  <a:pt x="12065" y="1016"/>
                </a:lnTo>
                <a:lnTo>
                  <a:pt x="10668" y="1650"/>
                </a:lnTo>
                <a:lnTo>
                  <a:pt x="9271" y="2540"/>
                </a:lnTo>
                <a:lnTo>
                  <a:pt x="7874" y="3301"/>
                </a:lnTo>
                <a:lnTo>
                  <a:pt x="4952" y="5715"/>
                </a:lnTo>
                <a:lnTo>
                  <a:pt x="1659" y="8762"/>
                </a:lnTo>
                <a:lnTo>
                  <a:pt x="0" y="10541"/>
                </a:lnTo>
                <a:lnTo>
                  <a:pt x="3682" y="13970"/>
                </a:lnTo>
                <a:lnTo>
                  <a:pt x="4825" y="12954"/>
                </a:lnTo>
                <a:lnTo>
                  <a:pt x="7493" y="10287"/>
                </a:lnTo>
                <a:lnTo>
                  <a:pt x="8381" y="9525"/>
                </a:lnTo>
                <a:lnTo>
                  <a:pt x="9017" y="9017"/>
                </a:lnTo>
                <a:lnTo>
                  <a:pt x="9778" y="8509"/>
                </a:lnTo>
                <a:lnTo>
                  <a:pt x="10541" y="8128"/>
                </a:lnTo>
                <a:lnTo>
                  <a:pt x="11175" y="7747"/>
                </a:lnTo>
                <a:lnTo>
                  <a:pt x="11811" y="7493"/>
                </a:lnTo>
                <a:lnTo>
                  <a:pt x="12446" y="7366"/>
                </a:lnTo>
                <a:lnTo>
                  <a:pt x="25907" y="7366"/>
                </a:lnTo>
                <a:lnTo>
                  <a:pt x="25907" y="6731"/>
                </a:lnTo>
                <a:lnTo>
                  <a:pt x="25273" y="4445"/>
                </a:lnTo>
                <a:lnTo>
                  <a:pt x="22225" y="888"/>
                </a:lnTo>
                <a:lnTo>
                  <a:pt x="20193" y="0"/>
                </a:lnTo>
                <a:close/>
              </a:path>
              <a:path w="55245" h="55880">
                <a:moveTo>
                  <a:pt x="53259" y="7747"/>
                </a:moveTo>
                <a:lnTo>
                  <a:pt x="40131" y="7747"/>
                </a:lnTo>
                <a:lnTo>
                  <a:pt x="41021" y="7874"/>
                </a:lnTo>
                <a:lnTo>
                  <a:pt x="42418" y="7874"/>
                </a:lnTo>
                <a:lnTo>
                  <a:pt x="43433" y="8255"/>
                </a:lnTo>
                <a:lnTo>
                  <a:pt x="44413" y="9525"/>
                </a:lnTo>
                <a:lnTo>
                  <a:pt x="44957" y="10160"/>
                </a:lnTo>
                <a:lnTo>
                  <a:pt x="45466" y="11684"/>
                </a:lnTo>
                <a:lnTo>
                  <a:pt x="45593" y="13970"/>
                </a:lnTo>
                <a:lnTo>
                  <a:pt x="51943" y="13970"/>
                </a:lnTo>
                <a:lnTo>
                  <a:pt x="53259" y="774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7410577" y="1556003"/>
            <a:ext cx="55244" cy="55880"/>
          </a:xfrm>
          <a:custGeom>
            <a:avLst/>
            <a:gdLst/>
            <a:ahLst/>
            <a:cxnLst/>
            <a:rect l="l" t="t" r="r" b="b"/>
            <a:pathLst>
              <a:path w="55245" h="55880">
                <a:moveTo>
                  <a:pt x="17525" y="0"/>
                </a:moveTo>
                <a:lnTo>
                  <a:pt x="20193" y="0"/>
                </a:lnTo>
                <a:lnTo>
                  <a:pt x="22225" y="888"/>
                </a:lnTo>
                <a:lnTo>
                  <a:pt x="23749" y="2667"/>
                </a:lnTo>
                <a:lnTo>
                  <a:pt x="25273" y="4445"/>
                </a:lnTo>
                <a:lnTo>
                  <a:pt x="25907" y="6731"/>
                </a:lnTo>
                <a:lnTo>
                  <a:pt x="25907" y="9525"/>
                </a:lnTo>
                <a:lnTo>
                  <a:pt x="25907" y="11175"/>
                </a:lnTo>
                <a:lnTo>
                  <a:pt x="25653" y="12700"/>
                </a:lnTo>
                <a:lnTo>
                  <a:pt x="25146" y="13970"/>
                </a:lnTo>
                <a:lnTo>
                  <a:pt x="25907" y="14224"/>
                </a:lnTo>
                <a:lnTo>
                  <a:pt x="43688" y="0"/>
                </a:lnTo>
                <a:lnTo>
                  <a:pt x="47244" y="0"/>
                </a:lnTo>
                <a:lnTo>
                  <a:pt x="48641" y="0"/>
                </a:lnTo>
                <a:lnTo>
                  <a:pt x="49911" y="126"/>
                </a:lnTo>
                <a:lnTo>
                  <a:pt x="51180" y="254"/>
                </a:lnTo>
                <a:lnTo>
                  <a:pt x="52450" y="381"/>
                </a:lnTo>
                <a:lnTo>
                  <a:pt x="53594" y="508"/>
                </a:lnTo>
                <a:lnTo>
                  <a:pt x="54737" y="762"/>
                </a:lnTo>
                <a:lnTo>
                  <a:pt x="51943" y="13970"/>
                </a:lnTo>
                <a:lnTo>
                  <a:pt x="45593" y="13970"/>
                </a:lnTo>
                <a:lnTo>
                  <a:pt x="45466" y="11684"/>
                </a:lnTo>
                <a:lnTo>
                  <a:pt x="44957" y="10160"/>
                </a:lnTo>
                <a:lnTo>
                  <a:pt x="44196" y="9271"/>
                </a:lnTo>
                <a:lnTo>
                  <a:pt x="43433" y="8255"/>
                </a:lnTo>
                <a:lnTo>
                  <a:pt x="42418" y="7874"/>
                </a:lnTo>
                <a:lnTo>
                  <a:pt x="41021" y="7874"/>
                </a:lnTo>
                <a:lnTo>
                  <a:pt x="40131" y="7747"/>
                </a:lnTo>
                <a:lnTo>
                  <a:pt x="39243" y="8000"/>
                </a:lnTo>
                <a:lnTo>
                  <a:pt x="38100" y="8636"/>
                </a:lnTo>
                <a:lnTo>
                  <a:pt x="37083" y="9144"/>
                </a:lnTo>
                <a:lnTo>
                  <a:pt x="35941" y="9906"/>
                </a:lnTo>
                <a:lnTo>
                  <a:pt x="34671" y="10922"/>
                </a:lnTo>
                <a:lnTo>
                  <a:pt x="33400" y="11937"/>
                </a:lnTo>
                <a:lnTo>
                  <a:pt x="32257" y="13081"/>
                </a:lnTo>
                <a:lnTo>
                  <a:pt x="31115" y="14478"/>
                </a:lnTo>
                <a:lnTo>
                  <a:pt x="29845" y="15875"/>
                </a:lnTo>
                <a:lnTo>
                  <a:pt x="28701" y="17399"/>
                </a:lnTo>
                <a:lnTo>
                  <a:pt x="27686" y="19050"/>
                </a:lnTo>
                <a:lnTo>
                  <a:pt x="26543" y="20700"/>
                </a:lnTo>
                <a:lnTo>
                  <a:pt x="25653" y="22351"/>
                </a:lnTo>
                <a:lnTo>
                  <a:pt x="24892" y="24257"/>
                </a:lnTo>
                <a:lnTo>
                  <a:pt x="24129" y="26035"/>
                </a:lnTo>
                <a:lnTo>
                  <a:pt x="23495" y="27812"/>
                </a:lnTo>
                <a:lnTo>
                  <a:pt x="23114" y="29718"/>
                </a:lnTo>
                <a:lnTo>
                  <a:pt x="17525" y="55499"/>
                </a:lnTo>
                <a:lnTo>
                  <a:pt x="6857" y="55499"/>
                </a:lnTo>
                <a:lnTo>
                  <a:pt x="14986" y="20066"/>
                </a:lnTo>
                <a:lnTo>
                  <a:pt x="15494" y="17907"/>
                </a:lnTo>
                <a:lnTo>
                  <a:pt x="15875" y="16256"/>
                </a:lnTo>
                <a:lnTo>
                  <a:pt x="16128" y="14859"/>
                </a:lnTo>
                <a:lnTo>
                  <a:pt x="16255" y="13462"/>
                </a:lnTo>
                <a:lnTo>
                  <a:pt x="16382" y="12319"/>
                </a:lnTo>
                <a:lnTo>
                  <a:pt x="16382" y="11303"/>
                </a:lnTo>
                <a:lnTo>
                  <a:pt x="16382" y="8762"/>
                </a:lnTo>
                <a:lnTo>
                  <a:pt x="15367" y="7366"/>
                </a:lnTo>
                <a:lnTo>
                  <a:pt x="13207" y="7366"/>
                </a:lnTo>
                <a:lnTo>
                  <a:pt x="12446" y="7366"/>
                </a:lnTo>
                <a:lnTo>
                  <a:pt x="11811" y="7493"/>
                </a:lnTo>
                <a:lnTo>
                  <a:pt x="11175" y="7747"/>
                </a:lnTo>
                <a:lnTo>
                  <a:pt x="10541" y="8128"/>
                </a:lnTo>
                <a:lnTo>
                  <a:pt x="9778" y="8509"/>
                </a:lnTo>
                <a:lnTo>
                  <a:pt x="5842" y="11937"/>
                </a:lnTo>
                <a:lnTo>
                  <a:pt x="4825" y="12954"/>
                </a:lnTo>
                <a:lnTo>
                  <a:pt x="3682" y="13970"/>
                </a:lnTo>
                <a:lnTo>
                  <a:pt x="0" y="10541"/>
                </a:lnTo>
                <a:lnTo>
                  <a:pt x="1777" y="8636"/>
                </a:lnTo>
                <a:lnTo>
                  <a:pt x="9271" y="2540"/>
                </a:lnTo>
                <a:lnTo>
                  <a:pt x="10668" y="1650"/>
                </a:lnTo>
                <a:lnTo>
                  <a:pt x="12065" y="1016"/>
                </a:lnTo>
                <a:lnTo>
                  <a:pt x="13334" y="635"/>
                </a:lnTo>
                <a:lnTo>
                  <a:pt x="14731" y="254"/>
                </a:lnTo>
                <a:lnTo>
                  <a:pt x="16128" y="0"/>
                </a:lnTo>
                <a:lnTo>
                  <a:pt x="1752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7531607" y="1455394"/>
            <a:ext cx="66294" cy="160807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7545323" y="1473453"/>
            <a:ext cx="46990" cy="141605"/>
          </a:xfrm>
          <a:custGeom>
            <a:avLst/>
            <a:gdLst/>
            <a:ahLst/>
            <a:cxnLst/>
            <a:rect l="l" t="t" r="r" b="b"/>
            <a:pathLst>
              <a:path w="46990" h="141605">
                <a:moveTo>
                  <a:pt x="1904" y="0"/>
                </a:moveTo>
                <a:lnTo>
                  <a:pt x="0" y="5715"/>
                </a:lnTo>
                <a:lnTo>
                  <a:pt x="8118" y="9261"/>
                </a:lnTo>
                <a:lnTo>
                  <a:pt x="15128" y="14176"/>
                </a:lnTo>
                <a:lnTo>
                  <a:pt x="33639" y="57820"/>
                </a:lnTo>
                <a:lnTo>
                  <a:pt x="34162" y="69850"/>
                </a:lnTo>
                <a:lnTo>
                  <a:pt x="33639" y="82325"/>
                </a:lnTo>
                <a:lnTo>
                  <a:pt x="21040" y="120542"/>
                </a:lnTo>
                <a:lnTo>
                  <a:pt x="126" y="135509"/>
                </a:lnTo>
                <a:lnTo>
                  <a:pt x="1904" y="141224"/>
                </a:lnTo>
                <a:lnTo>
                  <a:pt x="35432" y="116459"/>
                </a:lnTo>
                <a:lnTo>
                  <a:pt x="46990" y="70612"/>
                </a:lnTo>
                <a:lnTo>
                  <a:pt x="46253" y="57679"/>
                </a:lnTo>
                <a:lnTo>
                  <a:pt x="28872" y="16073"/>
                </a:lnTo>
                <a:lnTo>
                  <a:pt x="12195" y="3690"/>
                </a:lnTo>
                <a:lnTo>
                  <a:pt x="190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7545323" y="1473453"/>
            <a:ext cx="46990" cy="141605"/>
          </a:xfrm>
          <a:custGeom>
            <a:avLst/>
            <a:gdLst/>
            <a:ahLst/>
            <a:cxnLst/>
            <a:rect l="l" t="t" r="r" b="b"/>
            <a:pathLst>
              <a:path w="46990" h="141605">
                <a:moveTo>
                  <a:pt x="1904" y="0"/>
                </a:moveTo>
                <a:lnTo>
                  <a:pt x="35305" y="24765"/>
                </a:lnTo>
                <a:lnTo>
                  <a:pt x="46990" y="70612"/>
                </a:lnTo>
                <a:lnTo>
                  <a:pt x="46255" y="83615"/>
                </a:lnTo>
                <a:lnTo>
                  <a:pt x="28979" y="125150"/>
                </a:lnTo>
                <a:lnTo>
                  <a:pt x="1904" y="141224"/>
                </a:lnTo>
                <a:lnTo>
                  <a:pt x="126" y="135509"/>
                </a:lnTo>
                <a:lnTo>
                  <a:pt x="8225" y="131885"/>
                </a:lnTo>
                <a:lnTo>
                  <a:pt x="15192" y="126904"/>
                </a:lnTo>
                <a:lnTo>
                  <a:pt x="33639" y="82325"/>
                </a:lnTo>
                <a:lnTo>
                  <a:pt x="34162" y="69850"/>
                </a:lnTo>
                <a:lnTo>
                  <a:pt x="33639" y="57820"/>
                </a:lnTo>
                <a:lnTo>
                  <a:pt x="21020" y="20448"/>
                </a:lnTo>
                <a:lnTo>
                  <a:pt x="0" y="5715"/>
                </a:lnTo>
                <a:lnTo>
                  <a:pt x="190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172711" y="1789144"/>
            <a:ext cx="105949" cy="105949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4181855" y="1802129"/>
            <a:ext cx="96393" cy="96393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4384547" y="1769364"/>
            <a:ext cx="105949" cy="121158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4398136" y="1787270"/>
            <a:ext cx="88265" cy="101600"/>
          </a:xfrm>
          <a:custGeom>
            <a:avLst/>
            <a:gdLst/>
            <a:ahLst/>
            <a:cxnLst/>
            <a:rect l="l" t="t" r="r" b="b"/>
            <a:pathLst>
              <a:path w="88264" h="101600">
                <a:moveTo>
                  <a:pt x="87884" y="0"/>
                </a:moveTo>
                <a:lnTo>
                  <a:pt x="19430" y="0"/>
                </a:lnTo>
                <a:lnTo>
                  <a:pt x="18668" y="3682"/>
                </a:lnTo>
                <a:lnTo>
                  <a:pt x="21209" y="3809"/>
                </a:lnTo>
                <a:lnTo>
                  <a:pt x="22987" y="4317"/>
                </a:lnTo>
                <a:lnTo>
                  <a:pt x="25400" y="6223"/>
                </a:lnTo>
                <a:lnTo>
                  <a:pt x="25908" y="7746"/>
                </a:lnTo>
                <a:lnTo>
                  <a:pt x="25908" y="13080"/>
                </a:lnTo>
                <a:lnTo>
                  <a:pt x="25400" y="17144"/>
                </a:lnTo>
                <a:lnTo>
                  <a:pt x="24257" y="22098"/>
                </a:lnTo>
                <a:lnTo>
                  <a:pt x="11566" y="79882"/>
                </a:lnTo>
                <a:lnTo>
                  <a:pt x="9778" y="87629"/>
                </a:lnTo>
                <a:lnTo>
                  <a:pt x="9143" y="89280"/>
                </a:lnTo>
                <a:lnTo>
                  <a:pt x="8636" y="91058"/>
                </a:lnTo>
                <a:lnTo>
                  <a:pt x="762" y="97916"/>
                </a:lnTo>
                <a:lnTo>
                  <a:pt x="0" y="101600"/>
                </a:lnTo>
                <a:lnTo>
                  <a:pt x="65912" y="101600"/>
                </a:lnTo>
                <a:lnTo>
                  <a:pt x="67604" y="94995"/>
                </a:lnTo>
                <a:lnTo>
                  <a:pt x="21589" y="94995"/>
                </a:lnTo>
                <a:lnTo>
                  <a:pt x="31114" y="52069"/>
                </a:lnTo>
                <a:lnTo>
                  <a:pt x="63114" y="52069"/>
                </a:lnTo>
                <a:lnTo>
                  <a:pt x="64640" y="45592"/>
                </a:lnTo>
                <a:lnTo>
                  <a:pt x="32512" y="45592"/>
                </a:lnTo>
                <a:lnTo>
                  <a:pt x="41021" y="6603"/>
                </a:lnTo>
                <a:lnTo>
                  <a:pt x="86416" y="6603"/>
                </a:lnTo>
                <a:lnTo>
                  <a:pt x="87884" y="0"/>
                </a:lnTo>
                <a:close/>
              </a:path>
              <a:path w="88264" h="101600">
                <a:moveTo>
                  <a:pt x="72516" y="75818"/>
                </a:moveTo>
                <a:lnTo>
                  <a:pt x="65277" y="75818"/>
                </a:lnTo>
                <a:lnTo>
                  <a:pt x="63246" y="79882"/>
                </a:lnTo>
                <a:lnTo>
                  <a:pt x="61467" y="83184"/>
                </a:lnTo>
                <a:lnTo>
                  <a:pt x="58420" y="88011"/>
                </a:lnTo>
                <a:lnTo>
                  <a:pt x="56896" y="89915"/>
                </a:lnTo>
                <a:lnTo>
                  <a:pt x="55372" y="91186"/>
                </a:lnTo>
                <a:lnTo>
                  <a:pt x="53848" y="92582"/>
                </a:lnTo>
                <a:lnTo>
                  <a:pt x="52197" y="93599"/>
                </a:lnTo>
                <a:lnTo>
                  <a:pt x="50546" y="94106"/>
                </a:lnTo>
                <a:lnTo>
                  <a:pt x="48767" y="94741"/>
                </a:lnTo>
                <a:lnTo>
                  <a:pt x="46482" y="94995"/>
                </a:lnTo>
                <a:lnTo>
                  <a:pt x="67604" y="94995"/>
                </a:lnTo>
                <a:lnTo>
                  <a:pt x="72516" y="75818"/>
                </a:lnTo>
                <a:close/>
              </a:path>
              <a:path w="88264" h="101600">
                <a:moveTo>
                  <a:pt x="63114" y="52069"/>
                </a:moveTo>
                <a:lnTo>
                  <a:pt x="48513" y="52069"/>
                </a:lnTo>
                <a:lnTo>
                  <a:pt x="50291" y="52324"/>
                </a:lnTo>
                <a:lnTo>
                  <a:pt x="51180" y="52704"/>
                </a:lnTo>
                <a:lnTo>
                  <a:pt x="52197" y="52958"/>
                </a:lnTo>
                <a:lnTo>
                  <a:pt x="52959" y="53848"/>
                </a:lnTo>
                <a:lnTo>
                  <a:pt x="53339" y="55371"/>
                </a:lnTo>
                <a:lnTo>
                  <a:pt x="53848" y="56768"/>
                </a:lnTo>
                <a:lnTo>
                  <a:pt x="54101" y="59436"/>
                </a:lnTo>
                <a:lnTo>
                  <a:pt x="54101" y="63373"/>
                </a:lnTo>
                <a:lnTo>
                  <a:pt x="60451" y="63373"/>
                </a:lnTo>
                <a:lnTo>
                  <a:pt x="63114" y="52069"/>
                </a:lnTo>
                <a:close/>
              </a:path>
              <a:path w="88264" h="101600">
                <a:moveTo>
                  <a:pt x="67183" y="34798"/>
                </a:moveTo>
                <a:lnTo>
                  <a:pt x="60451" y="34798"/>
                </a:lnTo>
                <a:lnTo>
                  <a:pt x="58547" y="38607"/>
                </a:lnTo>
                <a:lnTo>
                  <a:pt x="56641" y="41401"/>
                </a:lnTo>
                <a:lnTo>
                  <a:pt x="54737" y="43052"/>
                </a:lnTo>
                <a:lnTo>
                  <a:pt x="52959" y="44703"/>
                </a:lnTo>
                <a:lnTo>
                  <a:pt x="50164" y="45592"/>
                </a:lnTo>
                <a:lnTo>
                  <a:pt x="64640" y="45592"/>
                </a:lnTo>
                <a:lnTo>
                  <a:pt x="67183" y="34798"/>
                </a:lnTo>
                <a:close/>
              </a:path>
              <a:path w="88264" h="101600">
                <a:moveTo>
                  <a:pt x="86416" y="6603"/>
                </a:moveTo>
                <a:lnTo>
                  <a:pt x="67183" y="6603"/>
                </a:lnTo>
                <a:lnTo>
                  <a:pt x="68707" y="6730"/>
                </a:lnTo>
                <a:lnTo>
                  <a:pt x="69850" y="6984"/>
                </a:lnTo>
                <a:lnTo>
                  <a:pt x="70865" y="7238"/>
                </a:lnTo>
                <a:lnTo>
                  <a:pt x="71754" y="7746"/>
                </a:lnTo>
                <a:lnTo>
                  <a:pt x="72516" y="8636"/>
                </a:lnTo>
                <a:lnTo>
                  <a:pt x="73278" y="9398"/>
                </a:lnTo>
                <a:lnTo>
                  <a:pt x="74040" y="10921"/>
                </a:lnTo>
                <a:lnTo>
                  <a:pt x="75057" y="15239"/>
                </a:lnTo>
                <a:lnTo>
                  <a:pt x="75437" y="18541"/>
                </a:lnTo>
                <a:lnTo>
                  <a:pt x="75691" y="22859"/>
                </a:lnTo>
                <a:lnTo>
                  <a:pt x="82803" y="22859"/>
                </a:lnTo>
                <a:lnTo>
                  <a:pt x="86416" y="660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4398136" y="1787270"/>
            <a:ext cx="88265" cy="101600"/>
          </a:xfrm>
          <a:custGeom>
            <a:avLst/>
            <a:gdLst/>
            <a:ahLst/>
            <a:cxnLst/>
            <a:rect l="l" t="t" r="r" b="b"/>
            <a:pathLst>
              <a:path w="88264" h="101600">
                <a:moveTo>
                  <a:pt x="19430" y="0"/>
                </a:moveTo>
                <a:lnTo>
                  <a:pt x="87884" y="0"/>
                </a:lnTo>
                <a:lnTo>
                  <a:pt x="82803" y="22859"/>
                </a:lnTo>
                <a:lnTo>
                  <a:pt x="75691" y="22859"/>
                </a:lnTo>
                <a:lnTo>
                  <a:pt x="75437" y="18541"/>
                </a:lnTo>
                <a:lnTo>
                  <a:pt x="75057" y="15239"/>
                </a:lnTo>
                <a:lnTo>
                  <a:pt x="74549" y="13080"/>
                </a:lnTo>
                <a:lnTo>
                  <a:pt x="74040" y="10921"/>
                </a:lnTo>
                <a:lnTo>
                  <a:pt x="73278" y="9398"/>
                </a:lnTo>
                <a:lnTo>
                  <a:pt x="72516" y="8636"/>
                </a:lnTo>
                <a:lnTo>
                  <a:pt x="71754" y="7746"/>
                </a:lnTo>
                <a:lnTo>
                  <a:pt x="70865" y="7238"/>
                </a:lnTo>
                <a:lnTo>
                  <a:pt x="69850" y="6984"/>
                </a:lnTo>
                <a:lnTo>
                  <a:pt x="68707" y="6730"/>
                </a:lnTo>
                <a:lnTo>
                  <a:pt x="67183" y="6603"/>
                </a:lnTo>
                <a:lnTo>
                  <a:pt x="65277" y="6603"/>
                </a:lnTo>
                <a:lnTo>
                  <a:pt x="41021" y="6603"/>
                </a:lnTo>
                <a:lnTo>
                  <a:pt x="32512" y="45592"/>
                </a:lnTo>
                <a:lnTo>
                  <a:pt x="46736" y="45592"/>
                </a:lnTo>
                <a:lnTo>
                  <a:pt x="50164" y="45592"/>
                </a:lnTo>
                <a:lnTo>
                  <a:pt x="52959" y="44703"/>
                </a:lnTo>
                <a:lnTo>
                  <a:pt x="54737" y="43052"/>
                </a:lnTo>
                <a:lnTo>
                  <a:pt x="56641" y="41401"/>
                </a:lnTo>
                <a:lnTo>
                  <a:pt x="58547" y="38607"/>
                </a:lnTo>
                <a:lnTo>
                  <a:pt x="60451" y="34798"/>
                </a:lnTo>
                <a:lnTo>
                  <a:pt x="67183" y="34798"/>
                </a:lnTo>
                <a:lnTo>
                  <a:pt x="60451" y="63373"/>
                </a:lnTo>
                <a:lnTo>
                  <a:pt x="54101" y="63373"/>
                </a:lnTo>
                <a:lnTo>
                  <a:pt x="54101" y="59436"/>
                </a:lnTo>
                <a:lnTo>
                  <a:pt x="53848" y="56768"/>
                </a:lnTo>
                <a:lnTo>
                  <a:pt x="53339" y="55371"/>
                </a:lnTo>
                <a:lnTo>
                  <a:pt x="52959" y="53848"/>
                </a:lnTo>
                <a:lnTo>
                  <a:pt x="52197" y="52958"/>
                </a:lnTo>
                <a:lnTo>
                  <a:pt x="51180" y="52704"/>
                </a:lnTo>
                <a:lnTo>
                  <a:pt x="50291" y="52324"/>
                </a:lnTo>
                <a:lnTo>
                  <a:pt x="48513" y="52069"/>
                </a:lnTo>
                <a:lnTo>
                  <a:pt x="45974" y="52069"/>
                </a:lnTo>
                <a:lnTo>
                  <a:pt x="31114" y="52069"/>
                </a:lnTo>
                <a:lnTo>
                  <a:pt x="21589" y="94995"/>
                </a:lnTo>
                <a:lnTo>
                  <a:pt x="43561" y="94995"/>
                </a:lnTo>
                <a:lnTo>
                  <a:pt x="46482" y="94995"/>
                </a:lnTo>
                <a:lnTo>
                  <a:pt x="48767" y="94741"/>
                </a:lnTo>
                <a:lnTo>
                  <a:pt x="50546" y="94106"/>
                </a:lnTo>
                <a:lnTo>
                  <a:pt x="52197" y="93599"/>
                </a:lnTo>
                <a:lnTo>
                  <a:pt x="53848" y="92582"/>
                </a:lnTo>
                <a:lnTo>
                  <a:pt x="55372" y="91186"/>
                </a:lnTo>
                <a:lnTo>
                  <a:pt x="56896" y="89915"/>
                </a:lnTo>
                <a:lnTo>
                  <a:pt x="58420" y="88011"/>
                </a:lnTo>
                <a:lnTo>
                  <a:pt x="59943" y="85598"/>
                </a:lnTo>
                <a:lnTo>
                  <a:pt x="61467" y="83184"/>
                </a:lnTo>
                <a:lnTo>
                  <a:pt x="63246" y="79882"/>
                </a:lnTo>
                <a:lnTo>
                  <a:pt x="65277" y="75818"/>
                </a:lnTo>
                <a:lnTo>
                  <a:pt x="72516" y="75818"/>
                </a:lnTo>
                <a:lnTo>
                  <a:pt x="65912" y="101600"/>
                </a:lnTo>
                <a:lnTo>
                  <a:pt x="0" y="101600"/>
                </a:lnTo>
                <a:lnTo>
                  <a:pt x="762" y="97916"/>
                </a:lnTo>
                <a:lnTo>
                  <a:pt x="2666" y="97662"/>
                </a:lnTo>
                <a:lnTo>
                  <a:pt x="4063" y="97154"/>
                </a:lnTo>
                <a:lnTo>
                  <a:pt x="9143" y="89280"/>
                </a:lnTo>
                <a:lnTo>
                  <a:pt x="9778" y="87629"/>
                </a:lnTo>
                <a:lnTo>
                  <a:pt x="10540" y="84327"/>
                </a:lnTo>
                <a:lnTo>
                  <a:pt x="11684" y="79375"/>
                </a:lnTo>
                <a:lnTo>
                  <a:pt x="24257" y="22098"/>
                </a:lnTo>
                <a:lnTo>
                  <a:pt x="25400" y="17144"/>
                </a:lnTo>
                <a:lnTo>
                  <a:pt x="25908" y="13080"/>
                </a:lnTo>
                <a:lnTo>
                  <a:pt x="25908" y="10159"/>
                </a:lnTo>
                <a:lnTo>
                  <a:pt x="25908" y="7746"/>
                </a:lnTo>
                <a:lnTo>
                  <a:pt x="18668" y="3682"/>
                </a:lnTo>
                <a:lnTo>
                  <a:pt x="1943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4497323" y="1757146"/>
            <a:ext cx="419849" cy="160807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4878704" y="1911350"/>
            <a:ext cx="33655" cy="5080"/>
          </a:xfrm>
          <a:custGeom>
            <a:avLst/>
            <a:gdLst/>
            <a:ahLst/>
            <a:cxnLst/>
            <a:rect l="l" t="t" r="r" b="b"/>
            <a:pathLst>
              <a:path w="33654" h="5080">
                <a:moveTo>
                  <a:pt x="0" y="5079"/>
                </a:moveTo>
                <a:lnTo>
                  <a:pt x="33147" y="5079"/>
                </a:lnTo>
                <a:lnTo>
                  <a:pt x="33147" y="0"/>
                </a:lnTo>
                <a:lnTo>
                  <a:pt x="0" y="0"/>
                </a:lnTo>
                <a:lnTo>
                  <a:pt x="0" y="507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4905692" y="1780539"/>
            <a:ext cx="0" cy="130810"/>
          </a:xfrm>
          <a:custGeom>
            <a:avLst/>
            <a:gdLst/>
            <a:ahLst/>
            <a:cxnLst/>
            <a:rect l="l" t="t" r="r" b="b"/>
            <a:pathLst>
              <a:path h="130810">
                <a:moveTo>
                  <a:pt x="0" y="0"/>
                </a:moveTo>
                <a:lnTo>
                  <a:pt x="0" y="130810"/>
                </a:lnTo>
              </a:path>
            </a:pathLst>
          </a:custGeom>
          <a:ln w="1231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878704" y="1775460"/>
            <a:ext cx="33655" cy="5080"/>
          </a:xfrm>
          <a:custGeom>
            <a:avLst/>
            <a:gdLst/>
            <a:ahLst/>
            <a:cxnLst/>
            <a:rect l="l" t="t" r="r" b="b"/>
            <a:pathLst>
              <a:path w="33654" h="5080">
                <a:moveTo>
                  <a:pt x="0" y="5080"/>
                </a:moveTo>
                <a:lnTo>
                  <a:pt x="33147" y="5080"/>
                </a:lnTo>
                <a:lnTo>
                  <a:pt x="33147" y="0"/>
                </a:lnTo>
                <a:lnTo>
                  <a:pt x="0" y="0"/>
                </a:lnTo>
                <a:lnTo>
                  <a:pt x="0" y="508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511421" y="1911350"/>
            <a:ext cx="33655" cy="5080"/>
          </a:xfrm>
          <a:custGeom>
            <a:avLst/>
            <a:gdLst/>
            <a:ahLst/>
            <a:cxnLst/>
            <a:rect l="l" t="t" r="r" b="b"/>
            <a:pathLst>
              <a:path w="33654" h="5080">
                <a:moveTo>
                  <a:pt x="0" y="5079"/>
                </a:moveTo>
                <a:lnTo>
                  <a:pt x="33146" y="5079"/>
                </a:lnTo>
                <a:lnTo>
                  <a:pt x="33146" y="0"/>
                </a:lnTo>
                <a:lnTo>
                  <a:pt x="0" y="0"/>
                </a:lnTo>
                <a:lnTo>
                  <a:pt x="0" y="507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4517580" y="1780539"/>
            <a:ext cx="0" cy="130810"/>
          </a:xfrm>
          <a:custGeom>
            <a:avLst/>
            <a:gdLst/>
            <a:ahLst/>
            <a:cxnLst/>
            <a:rect l="l" t="t" r="r" b="b"/>
            <a:pathLst>
              <a:path h="130810">
                <a:moveTo>
                  <a:pt x="0" y="0"/>
                </a:moveTo>
                <a:lnTo>
                  <a:pt x="0" y="130810"/>
                </a:lnTo>
              </a:path>
            </a:pathLst>
          </a:custGeom>
          <a:ln w="12318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4511421" y="1775460"/>
            <a:ext cx="33655" cy="5080"/>
          </a:xfrm>
          <a:custGeom>
            <a:avLst/>
            <a:gdLst/>
            <a:ahLst/>
            <a:cxnLst/>
            <a:rect l="l" t="t" r="r" b="b"/>
            <a:pathLst>
              <a:path w="33654" h="5080">
                <a:moveTo>
                  <a:pt x="0" y="5080"/>
                </a:moveTo>
                <a:lnTo>
                  <a:pt x="33146" y="5080"/>
                </a:lnTo>
                <a:lnTo>
                  <a:pt x="33146" y="0"/>
                </a:lnTo>
                <a:lnTo>
                  <a:pt x="0" y="0"/>
                </a:lnTo>
                <a:lnTo>
                  <a:pt x="0" y="508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878704" y="1774951"/>
            <a:ext cx="33655" cy="142240"/>
          </a:xfrm>
          <a:custGeom>
            <a:avLst/>
            <a:gdLst/>
            <a:ahLst/>
            <a:cxnLst/>
            <a:rect l="l" t="t" r="r" b="b"/>
            <a:pathLst>
              <a:path w="33654" h="142239">
                <a:moveTo>
                  <a:pt x="0" y="0"/>
                </a:moveTo>
                <a:lnTo>
                  <a:pt x="33147" y="0"/>
                </a:lnTo>
                <a:lnTo>
                  <a:pt x="33147" y="141859"/>
                </a:lnTo>
                <a:lnTo>
                  <a:pt x="0" y="141859"/>
                </a:lnTo>
                <a:lnTo>
                  <a:pt x="0" y="136144"/>
                </a:lnTo>
                <a:lnTo>
                  <a:pt x="20828" y="136144"/>
                </a:lnTo>
                <a:lnTo>
                  <a:pt x="20828" y="5714"/>
                </a:lnTo>
                <a:lnTo>
                  <a:pt x="0" y="571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506848" y="1769391"/>
            <a:ext cx="136016" cy="151991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4557857" y="1786127"/>
            <a:ext cx="80010" cy="104139"/>
          </a:xfrm>
          <a:custGeom>
            <a:avLst/>
            <a:gdLst/>
            <a:ahLst/>
            <a:cxnLst/>
            <a:rect l="l" t="t" r="r" b="b"/>
            <a:pathLst>
              <a:path w="80010" h="104139">
                <a:moveTo>
                  <a:pt x="60546" y="98044"/>
                </a:moveTo>
                <a:lnTo>
                  <a:pt x="49829" y="98044"/>
                </a:lnTo>
                <a:lnTo>
                  <a:pt x="53766" y="104012"/>
                </a:lnTo>
                <a:lnTo>
                  <a:pt x="59608" y="102362"/>
                </a:lnTo>
                <a:lnTo>
                  <a:pt x="60546" y="98044"/>
                </a:lnTo>
                <a:close/>
              </a:path>
              <a:path w="80010" h="104139">
                <a:moveTo>
                  <a:pt x="58719" y="0"/>
                </a:moveTo>
                <a:lnTo>
                  <a:pt x="45892" y="0"/>
                </a:lnTo>
                <a:lnTo>
                  <a:pt x="38399" y="1905"/>
                </a:lnTo>
                <a:lnTo>
                  <a:pt x="31668" y="5969"/>
                </a:lnTo>
                <a:lnTo>
                  <a:pt x="24937" y="9906"/>
                </a:lnTo>
                <a:lnTo>
                  <a:pt x="3728" y="47498"/>
                </a:lnTo>
                <a:lnTo>
                  <a:pt x="0" y="82931"/>
                </a:lnTo>
                <a:lnTo>
                  <a:pt x="2458" y="90550"/>
                </a:lnTo>
                <a:lnTo>
                  <a:pt x="12110" y="101219"/>
                </a:lnTo>
                <a:lnTo>
                  <a:pt x="19222" y="103886"/>
                </a:lnTo>
                <a:lnTo>
                  <a:pt x="31668" y="103886"/>
                </a:lnTo>
                <a:lnTo>
                  <a:pt x="49829" y="98044"/>
                </a:lnTo>
                <a:lnTo>
                  <a:pt x="60546" y="98044"/>
                </a:lnTo>
                <a:lnTo>
                  <a:pt x="60684" y="97409"/>
                </a:lnTo>
                <a:lnTo>
                  <a:pt x="24683" y="97409"/>
                </a:lnTo>
                <a:lnTo>
                  <a:pt x="20492" y="95631"/>
                </a:lnTo>
                <a:lnTo>
                  <a:pt x="15158" y="88519"/>
                </a:lnTo>
                <a:lnTo>
                  <a:pt x="13888" y="82931"/>
                </a:lnTo>
                <a:lnTo>
                  <a:pt x="13888" y="69087"/>
                </a:lnTo>
                <a:lnTo>
                  <a:pt x="22143" y="35306"/>
                </a:lnTo>
                <a:lnTo>
                  <a:pt x="24683" y="28829"/>
                </a:lnTo>
                <a:lnTo>
                  <a:pt x="27604" y="23495"/>
                </a:lnTo>
                <a:lnTo>
                  <a:pt x="30906" y="19304"/>
                </a:lnTo>
                <a:lnTo>
                  <a:pt x="34208" y="14986"/>
                </a:lnTo>
                <a:lnTo>
                  <a:pt x="37637" y="11811"/>
                </a:lnTo>
                <a:lnTo>
                  <a:pt x="41193" y="9651"/>
                </a:lnTo>
                <a:lnTo>
                  <a:pt x="44876" y="7620"/>
                </a:lnTo>
                <a:lnTo>
                  <a:pt x="48686" y="6476"/>
                </a:lnTo>
                <a:lnTo>
                  <a:pt x="79218" y="6476"/>
                </a:lnTo>
                <a:lnTo>
                  <a:pt x="79801" y="3937"/>
                </a:lnTo>
                <a:lnTo>
                  <a:pt x="75102" y="2412"/>
                </a:lnTo>
                <a:lnTo>
                  <a:pt x="70911" y="1397"/>
                </a:lnTo>
                <a:lnTo>
                  <a:pt x="66974" y="762"/>
                </a:lnTo>
                <a:lnTo>
                  <a:pt x="63037" y="254"/>
                </a:lnTo>
                <a:lnTo>
                  <a:pt x="58719" y="0"/>
                </a:lnTo>
                <a:close/>
              </a:path>
              <a:path w="80010" h="104139">
                <a:moveTo>
                  <a:pt x="76372" y="56769"/>
                </a:moveTo>
                <a:lnTo>
                  <a:pt x="46654" y="56769"/>
                </a:lnTo>
                <a:lnTo>
                  <a:pt x="45765" y="60451"/>
                </a:lnTo>
                <a:lnTo>
                  <a:pt x="48305" y="60579"/>
                </a:lnTo>
                <a:lnTo>
                  <a:pt x="50210" y="61087"/>
                </a:lnTo>
                <a:lnTo>
                  <a:pt x="51353" y="62102"/>
                </a:lnTo>
                <a:lnTo>
                  <a:pt x="52496" y="62992"/>
                </a:lnTo>
                <a:lnTo>
                  <a:pt x="53131" y="64643"/>
                </a:lnTo>
                <a:lnTo>
                  <a:pt x="53067" y="70738"/>
                </a:lnTo>
                <a:lnTo>
                  <a:pt x="52623" y="74295"/>
                </a:lnTo>
                <a:lnTo>
                  <a:pt x="50591" y="82423"/>
                </a:lnTo>
                <a:lnTo>
                  <a:pt x="49956" y="85344"/>
                </a:lnTo>
                <a:lnTo>
                  <a:pt x="32430" y="97409"/>
                </a:lnTo>
                <a:lnTo>
                  <a:pt x="60684" y="97409"/>
                </a:lnTo>
                <a:lnTo>
                  <a:pt x="64688" y="78994"/>
                </a:lnTo>
                <a:lnTo>
                  <a:pt x="65704" y="74168"/>
                </a:lnTo>
                <a:lnTo>
                  <a:pt x="66593" y="70738"/>
                </a:lnTo>
                <a:lnTo>
                  <a:pt x="67863" y="66675"/>
                </a:lnTo>
                <a:lnTo>
                  <a:pt x="68498" y="65024"/>
                </a:lnTo>
                <a:lnTo>
                  <a:pt x="69260" y="64008"/>
                </a:lnTo>
                <a:lnTo>
                  <a:pt x="69895" y="62992"/>
                </a:lnTo>
                <a:lnTo>
                  <a:pt x="70657" y="62230"/>
                </a:lnTo>
                <a:lnTo>
                  <a:pt x="71546" y="61849"/>
                </a:lnTo>
                <a:lnTo>
                  <a:pt x="72308" y="61341"/>
                </a:lnTo>
                <a:lnTo>
                  <a:pt x="73705" y="60833"/>
                </a:lnTo>
                <a:lnTo>
                  <a:pt x="75610" y="60451"/>
                </a:lnTo>
                <a:lnTo>
                  <a:pt x="76372" y="56769"/>
                </a:lnTo>
                <a:close/>
              </a:path>
              <a:path w="80010" h="104139">
                <a:moveTo>
                  <a:pt x="79218" y="6476"/>
                </a:moveTo>
                <a:lnTo>
                  <a:pt x="58084" y="6476"/>
                </a:lnTo>
                <a:lnTo>
                  <a:pt x="61767" y="7874"/>
                </a:lnTo>
                <a:lnTo>
                  <a:pt x="66339" y="13208"/>
                </a:lnTo>
                <a:lnTo>
                  <a:pt x="67736" y="17652"/>
                </a:lnTo>
                <a:lnTo>
                  <a:pt x="68117" y="23875"/>
                </a:lnTo>
                <a:lnTo>
                  <a:pt x="75229" y="23875"/>
                </a:lnTo>
                <a:lnTo>
                  <a:pt x="79218" y="647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4557776" y="1786127"/>
            <a:ext cx="80010" cy="104139"/>
          </a:xfrm>
          <a:custGeom>
            <a:avLst/>
            <a:gdLst/>
            <a:ahLst/>
            <a:cxnLst/>
            <a:rect l="l" t="t" r="r" b="b"/>
            <a:pathLst>
              <a:path w="80010" h="104139">
                <a:moveTo>
                  <a:pt x="54101" y="0"/>
                </a:moveTo>
                <a:lnTo>
                  <a:pt x="58800" y="0"/>
                </a:lnTo>
                <a:lnTo>
                  <a:pt x="63119" y="254"/>
                </a:lnTo>
                <a:lnTo>
                  <a:pt x="67056" y="762"/>
                </a:lnTo>
                <a:lnTo>
                  <a:pt x="70993" y="1397"/>
                </a:lnTo>
                <a:lnTo>
                  <a:pt x="75184" y="2412"/>
                </a:lnTo>
                <a:lnTo>
                  <a:pt x="79883" y="3937"/>
                </a:lnTo>
                <a:lnTo>
                  <a:pt x="75311" y="23875"/>
                </a:lnTo>
                <a:lnTo>
                  <a:pt x="68199" y="23875"/>
                </a:lnTo>
                <a:lnTo>
                  <a:pt x="67818" y="17652"/>
                </a:lnTo>
                <a:lnTo>
                  <a:pt x="66421" y="13208"/>
                </a:lnTo>
                <a:lnTo>
                  <a:pt x="64135" y="10541"/>
                </a:lnTo>
                <a:lnTo>
                  <a:pt x="61849" y="7874"/>
                </a:lnTo>
                <a:lnTo>
                  <a:pt x="58165" y="6476"/>
                </a:lnTo>
                <a:lnTo>
                  <a:pt x="52959" y="6476"/>
                </a:lnTo>
                <a:lnTo>
                  <a:pt x="48768" y="6476"/>
                </a:lnTo>
                <a:lnTo>
                  <a:pt x="44958" y="7620"/>
                </a:lnTo>
                <a:lnTo>
                  <a:pt x="41275" y="9651"/>
                </a:lnTo>
                <a:lnTo>
                  <a:pt x="37719" y="11811"/>
                </a:lnTo>
                <a:lnTo>
                  <a:pt x="34289" y="14986"/>
                </a:lnTo>
                <a:lnTo>
                  <a:pt x="30987" y="19304"/>
                </a:lnTo>
                <a:lnTo>
                  <a:pt x="27686" y="23495"/>
                </a:lnTo>
                <a:lnTo>
                  <a:pt x="24764" y="28829"/>
                </a:lnTo>
                <a:lnTo>
                  <a:pt x="22225" y="35306"/>
                </a:lnTo>
                <a:lnTo>
                  <a:pt x="19558" y="41783"/>
                </a:lnTo>
                <a:lnTo>
                  <a:pt x="17525" y="48513"/>
                </a:lnTo>
                <a:lnTo>
                  <a:pt x="16128" y="55499"/>
                </a:lnTo>
                <a:lnTo>
                  <a:pt x="14732" y="62484"/>
                </a:lnTo>
                <a:lnTo>
                  <a:pt x="13970" y="69087"/>
                </a:lnTo>
                <a:lnTo>
                  <a:pt x="13970" y="75184"/>
                </a:lnTo>
                <a:lnTo>
                  <a:pt x="13970" y="82931"/>
                </a:lnTo>
                <a:lnTo>
                  <a:pt x="15239" y="88519"/>
                </a:lnTo>
                <a:lnTo>
                  <a:pt x="17907" y="92075"/>
                </a:lnTo>
                <a:lnTo>
                  <a:pt x="20574" y="95631"/>
                </a:lnTo>
                <a:lnTo>
                  <a:pt x="24764" y="97409"/>
                </a:lnTo>
                <a:lnTo>
                  <a:pt x="30479" y="97409"/>
                </a:lnTo>
                <a:lnTo>
                  <a:pt x="32512" y="97409"/>
                </a:lnTo>
                <a:lnTo>
                  <a:pt x="42672" y="94361"/>
                </a:lnTo>
                <a:lnTo>
                  <a:pt x="44576" y="93218"/>
                </a:lnTo>
                <a:lnTo>
                  <a:pt x="46227" y="91567"/>
                </a:lnTo>
                <a:lnTo>
                  <a:pt x="47625" y="89662"/>
                </a:lnTo>
                <a:lnTo>
                  <a:pt x="49022" y="87757"/>
                </a:lnTo>
                <a:lnTo>
                  <a:pt x="50037" y="85344"/>
                </a:lnTo>
                <a:lnTo>
                  <a:pt x="50673" y="82423"/>
                </a:lnTo>
                <a:lnTo>
                  <a:pt x="51562" y="78867"/>
                </a:lnTo>
                <a:lnTo>
                  <a:pt x="52704" y="74295"/>
                </a:lnTo>
                <a:lnTo>
                  <a:pt x="53212" y="70231"/>
                </a:lnTo>
                <a:lnTo>
                  <a:pt x="53212" y="66929"/>
                </a:lnTo>
                <a:lnTo>
                  <a:pt x="53212" y="64643"/>
                </a:lnTo>
                <a:lnTo>
                  <a:pt x="52577" y="62992"/>
                </a:lnTo>
                <a:lnTo>
                  <a:pt x="51435" y="62102"/>
                </a:lnTo>
                <a:lnTo>
                  <a:pt x="50291" y="61087"/>
                </a:lnTo>
                <a:lnTo>
                  <a:pt x="48387" y="60579"/>
                </a:lnTo>
                <a:lnTo>
                  <a:pt x="45847" y="60451"/>
                </a:lnTo>
                <a:lnTo>
                  <a:pt x="46736" y="56769"/>
                </a:lnTo>
                <a:lnTo>
                  <a:pt x="76453" y="56769"/>
                </a:lnTo>
                <a:lnTo>
                  <a:pt x="75691" y="60451"/>
                </a:lnTo>
                <a:lnTo>
                  <a:pt x="73787" y="60833"/>
                </a:lnTo>
                <a:lnTo>
                  <a:pt x="72389" y="61341"/>
                </a:lnTo>
                <a:lnTo>
                  <a:pt x="71627" y="61849"/>
                </a:lnTo>
                <a:lnTo>
                  <a:pt x="70738" y="62230"/>
                </a:lnTo>
                <a:lnTo>
                  <a:pt x="69976" y="62992"/>
                </a:lnTo>
                <a:lnTo>
                  <a:pt x="69341" y="64008"/>
                </a:lnTo>
                <a:lnTo>
                  <a:pt x="68579" y="65024"/>
                </a:lnTo>
                <a:lnTo>
                  <a:pt x="67945" y="66675"/>
                </a:lnTo>
                <a:lnTo>
                  <a:pt x="67310" y="68707"/>
                </a:lnTo>
                <a:lnTo>
                  <a:pt x="66675" y="70738"/>
                </a:lnTo>
                <a:lnTo>
                  <a:pt x="65786" y="74168"/>
                </a:lnTo>
                <a:lnTo>
                  <a:pt x="64770" y="78994"/>
                </a:lnTo>
                <a:lnTo>
                  <a:pt x="59689" y="102362"/>
                </a:lnTo>
                <a:lnTo>
                  <a:pt x="53848" y="104012"/>
                </a:lnTo>
                <a:lnTo>
                  <a:pt x="49911" y="98044"/>
                </a:lnTo>
                <a:lnTo>
                  <a:pt x="44703" y="100584"/>
                </a:lnTo>
                <a:lnTo>
                  <a:pt x="40639" y="102108"/>
                </a:lnTo>
                <a:lnTo>
                  <a:pt x="37719" y="102870"/>
                </a:lnTo>
                <a:lnTo>
                  <a:pt x="34798" y="103505"/>
                </a:lnTo>
                <a:lnTo>
                  <a:pt x="31750" y="103886"/>
                </a:lnTo>
                <a:lnTo>
                  <a:pt x="28575" y="103886"/>
                </a:lnTo>
                <a:lnTo>
                  <a:pt x="19303" y="103886"/>
                </a:lnTo>
                <a:lnTo>
                  <a:pt x="12191" y="101219"/>
                </a:lnTo>
                <a:lnTo>
                  <a:pt x="7365" y="95885"/>
                </a:lnTo>
                <a:lnTo>
                  <a:pt x="2539" y="90550"/>
                </a:lnTo>
                <a:lnTo>
                  <a:pt x="0" y="82676"/>
                </a:lnTo>
                <a:lnTo>
                  <a:pt x="0" y="72389"/>
                </a:lnTo>
                <a:lnTo>
                  <a:pt x="0" y="65024"/>
                </a:lnTo>
                <a:lnTo>
                  <a:pt x="11275" y="28406"/>
                </a:lnTo>
                <a:lnTo>
                  <a:pt x="31750" y="5969"/>
                </a:lnTo>
                <a:lnTo>
                  <a:pt x="38481" y="1905"/>
                </a:lnTo>
                <a:lnTo>
                  <a:pt x="45974" y="0"/>
                </a:lnTo>
                <a:lnTo>
                  <a:pt x="541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649723" y="1757146"/>
            <a:ext cx="217170" cy="160807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658740" y="1769364"/>
            <a:ext cx="207137" cy="151637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712970" y="1786127"/>
            <a:ext cx="89535" cy="102870"/>
          </a:xfrm>
          <a:custGeom>
            <a:avLst/>
            <a:gdLst/>
            <a:ahLst/>
            <a:cxnLst/>
            <a:rect l="l" t="t" r="r" b="b"/>
            <a:pathLst>
              <a:path w="89535" h="102869">
                <a:moveTo>
                  <a:pt x="74929" y="0"/>
                </a:moveTo>
                <a:lnTo>
                  <a:pt x="63626" y="0"/>
                </a:lnTo>
                <a:lnTo>
                  <a:pt x="16001" y="82423"/>
                </a:lnTo>
                <a:lnTo>
                  <a:pt x="13207" y="87122"/>
                </a:lnTo>
                <a:lnTo>
                  <a:pt x="11049" y="90550"/>
                </a:lnTo>
                <a:lnTo>
                  <a:pt x="9525" y="92583"/>
                </a:lnTo>
                <a:lnTo>
                  <a:pt x="8000" y="94742"/>
                </a:lnTo>
                <a:lnTo>
                  <a:pt x="6476" y="96266"/>
                </a:lnTo>
                <a:lnTo>
                  <a:pt x="5079" y="97282"/>
                </a:lnTo>
                <a:lnTo>
                  <a:pt x="3809" y="98298"/>
                </a:lnTo>
                <a:lnTo>
                  <a:pt x="2285" y="98933"/>
                </a:lnTo>
                <a:lnTo>
                  <a:pt x="762" y="99060"/>
                </a:lnTo>
                <a:lnTo>
                  <a:pt x="0" y="102743"/>
                </a:lnTo>
                <a:lnTo>
                  <a:pt x="30352" y="102743"/>
                </a:lnTo>
                <a:lnTo>
                  <a:pt x="31241" y="99060"/>
                </a:lnTo>
                <a:lnTo>
                  <a:pt x="26162" y="98298"/>
                </a:lnTo>
                <a:lnTo>
                  <a:pt x="23749" y="95758"/>
                </a:lnTo>
                <a:lnTo>
                  <a:pt x="23749" y="89788"/>
                </a:lnTo>
                <a:lnTo>
                  <a:pt x="24129" y="87630"/>
                </a:lnTo>
                <a:lnTo>
                  <a:pt x="25018" y="85089"/>
                </a:lnTo>
                <a:lnTo>
                  <a:pt x="25907" y="82676"/>
                </a:lnTo>
                <a:lnTo>
                  <a:pt x="27304" y="79756"/>
                </a:lnTo>
                <a:lnTo>
                  <a:pt x="29337" y="76326"/>
                </a:lnTo>
                <a:lnTo>
                  <a:pt x="33400" y="68961"/>
                </a:lnTo>
                <a:lnTo>
                  <a:pt x="79366" y="68961"/>
                </a:lnTo>
                <a:lnTo>
                  <a:pt x="78949" y="62484"/>
                </a:lnTo>
                <a:lnTo>
                  <a:pt x="36702" y="62484"/>
                </a:lnTo>
                <a:lnTo>
                  <a:pt x="63245" y="15621"/>
                </a:lnTo>
                <a:lnTo>
                  <a:pt x="75934" y="15621"/>
                </a:lnTo>
                <a:lnTo>
                  <a:pt x="74929" y="0"/>
                </a:lnTo>
                <a:close/>
              </a:path>
              <a:path w="89535" h="102869">
                <a:moveTo>
                  <a:pt x="79366" y="68961"/>
                </a:moveTo>
                <a:lnTo>
                  <a:pt x="66166" y="68961"/>
                </a:lnTo>
                <a:lnTo>
                  <a:pt x="66740" y="79756"/>
                </a:lnTo>
                <a:lnTo>
                  <a:pt x="66820" y="90550"/>
                </a:lnTo>
                <a:lnTo>
                  <a:pt x="58165" y="99060"/>
                </a:lnTo>
                <a:lnTo>
                  <a:pt x="57403" y="102743"/>
                </a:lnTo>
                <a:lnTo>
                  <a:pt x="88264" y="102743"/>
                </a:lnTo>
                <a:lnTo>
                  <a:pt x="89153" y="99060"/>
                </a:lnTo>
                <a:lnTo>
                  <a:pt x="86994" y="98806"/>
                </a:lnTo>
                <a:lnTo>
                  <a:pt x="85343" y="98044"/>
                </a:lnTo>
                <a:lnTo>
                  <a:pt x="84200" y="97027"/>
                </a:lnTo>
                <a:lnTo>
                  <a:pt x="83184" y="96012"/>
                </a:lnTo>
                <a:lnTo>
                  <a:pt x="82295" y="94361"/>
                </a:lnTo>
                <a:lnTo>
                  <a:pt x="81660" y="92075"/>
                </a:lnTo>
                <a:lnTo>
                  <a:pt x="80943" y="90043"/>
                </a:lnTo>
                <a:lnTo>
                  <a:pt x="80883" y="89788"/>
                </a:lnTo>
                <a:lnTo>
                  <a:pt x="80517" y="86868"/>
                </a:lnTo>
                <a:lnTo>
                  <a:pt x="79366" y="68961"/>
                </a:lnTo>
                <a:close/>
              </a:path>
              <a:path w="89535" h="102869">
                <a:moveTo>
                  <a:pt x="75934" y="15621"/>
                </a:moveTo>
                <a:lnTo>
                  <a:pt x="64007" y="15621"/>
                </a:lnTo>
                <a:lnTo>
                  <a:pt x="64134" y="26288"/>
                </a:lnTo>
                <a:lnTo>
                  <a:pt x="64388" y="35306"/>
                </a:lnTo>
                <a:lnTo>
                  <a:pt x="64515" y="38608"/>
                </a:lnTo>
                <a:lnTo>
                  <a:pt x="65785" y="62484"/>
                </a:lnTo>
                <a:lnTo>
                  <a:pt x="78949" y="62484"/>
                </a:lnTo>
                <a:lnTo>
                  <a:pt x="75934" y="156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749672" y="1801748"/>
            <a:ext cx="29209" cy="46990"/>
          </a:xfrm>
          <a:custGeom>
            <a:avLst/>
            <a:gdLst/>
            <a:ahLst/>
            <a:cxnLst/>
            <a:rect l="l" t="t" r="r" b="b"/>
            <a:pathLst>
              <a:path w="29210" h="46989">
                <a:moveTo>
                  <a:pt x="26542" y="0"/>
                </a:moveTo>
                <a:lnTo>
                  <a:pt x="0" y="46862"/>
                </a:lnTo>
                <a:lnTo>
                  <a:pt x="29082" y="46862"/>
                </a:lnTo>
                <a:lnTo>
                  <a:pt x="27812" y="22987"/>
                </a:lnTo>
                <a:lnTo>
                  <a:pt x="27686" y="19685"/>
                </a:lnTo>
                <a:lnTo>
                  <a:pt x="27559" y="15621"/>
                </a:lnTo>
                <a:lnTo>
                  <a:pt x="27431" y="10667"/>
                </a:lnTo>
                <a:lnTo>
                  <a:pt x="27431" y="5714"/>
                </a:lnTo>
                <a:lnTo>
                  <a:pt x="27304" y="2159"/>
                </a:lnTo>
                <a:lnTo>
                  <a:pt x="27304" y="0"/>
                </a:lnTo>
                <a:lnTo>
                  <a:pt x="2654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712970" y="1786127"/>
            <a:ext cx="89535" cy="102870"/>
          </a:xfrm>
          <a:custGeom>
            <a:avLst/>
            <a:gdLst/>
            <a:ahLst/>
            <a:cxnLst/>
            <a:rect l="l" t="t" r="r" b="b"/>
            <a:pathLst>
              <a:path w="89535" h="102869">
                <a:moveTo>
                  <a:pt x="63626" y="0"/>
                </a:moveTo>
                <a:lnTo>
                  <a:pt x="74929" y="0"/>
                </a:lnTo>
                <a:lnTo>
                  <a:pt x="80263" y="82931"/>
                </a:lnTo>
                <a:lnTo>
                  <a:pt x="80517" y="86868"/>
                </a:lnTo>
                <a:lnTo>
                  <a:pt x="80899" y="89916"/>
                </a:lnTo>
                <a:lnTo>
                  <a:pt x="81660" y="92075"/>
                </a:lnTo>
                <a:lnTo>
                  <a:pt x="82295" y="94361"/>
                </a:lnTo>
                <a:lnTo>
                  <a:pt x="89153" y="99060"/>
                </a:lnTo>
                <a:lnTo>
                  <a:pt x="88264" y="102743"/>
                </a:lnTo>
                <a:lnTo>
                  <a:pt x="57403" y="102743"/>
                </a:lnTo>
                <a:lnTo>
                  <a:pt x="58165" y="99060"/>
                </a:lnTo>
                <a:lnTo>
                  <a:pt x="61087" y="98806"/>
                </a:lnTo>
                <a:lnTo>
                  <a:pt x="63245" y="97662"/>
                </a:lnTo>
                <a:lnTo>
                  <a:pt x="64769" y="95631"/>
                </a:lnTo>
                <a:lnTo>
                  <a:pt x="66166" y="93599"/>
                </a:lnTo>
                <a:lnTo>
                  <a:pt x="66928" y="90043"/>
                </a:lnTo>
                <a:lnTo>
                  <a:pt x="66928" y="84962"/>
                </a:lnTo>
                <a:lnTo>
                  <a:pt x="66928" y="83058"/>
                </a:lnTo>
                <a:lnTo>
                  <a:pt x="66801" y="80899"/>
                </a:lnTo>
                <a:lnTo>
                  <a:pt x="66675" y="78612"/>
                </a:lnTo>
                <a:lnTo>
                  <a:pt x="66166" y="68961"/>
                </a:lnTo>
                <a:lnTo>
                  <a:pt x="33400" y="68961"/>
                </a:lnTo>
                <a:lnTo>
                  <a:pt x="29337" y="76326"/>
                </a:lnTo>
                <a:lnTo>
                  <a:pt x="27304" y="79756"/>
                </a:lnTo>
                <a:lnTo>
                  <a:pt x="25907" y="82676"/>
                </a:lnTo>
                <a:lnTo>
                  <a:pt x="25018" y="85089"/>
                </a:lnTo>
                <a:lnTo>
                  <a:pt x="24129" y="87630"/>
                </a:lnTo>
                <a:lnTo>
                  <a:pt x="23749" y="89788"/>
                </a:lnTo>
                <a:lnTo>
                  <a:pt x="23749" y="91567"/>
                </a:lnTo>
                <a:lnTo>
                  <a:pt x="23749" y="95758"/>
                </a:lnTo>
                <a:lnTo>
                  <a:pt x="26162" y="98298"/>
                </a:lnTo>
                <a:lnTo>
                  <a:pt x="31241" y="99060"/>
                </a:lnTo>
                <a:lnTo>
                  <a:pt x="30352" y="102743"/>
                </a:lnTo>
                <a:lnTo>
                  <a:pt x="0" y="102743"/>
                </a:lnTo>
                <a:lnTo>
                  <a:pt x="762" y="99060"/>
                </a:lnTo>
                <a:lnTo>
                  <a:pt x="2285" y="98933"/>
                </a:lnTo>
                <a:lnTo>
                  <a:pt x="3809" y="98298"/>
                </a:lnTo>
                <a:lnTo>
                  <a:pt x="5079" y="97282"/>
                </a:lnTo>
                <a:lnTo>
                  <a:pt x="6476" y="96266"/>
                </a:lnTo>
                <a:lnTo>
                  <a:pt x="8000" y="94742"/>
                </a:lnTo>
                <a:lnTo>
                  <a:pt x="9525" y="92583"/>
                </a:lnTo>
                <a:lnTo>
                  <a:pt x="11049" y="90550"/>
                </a:lnTo>
                <a:lnTo>
                  <a:pt x="13207" y="87122"/>
                </a:lnTo>
                <a:lnTo>
                  <a:pt x="16001" y="82423"/>
                </a:lnTo>
                <a:lnTo>
                  <a:pt x="6362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966715" y="1807409"/>
            <a:ext cx="110520" cy="60252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981066" y="1860804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694" y="0"/>
                </a:lnTo>
              </a:path>
            </a:pathLst>
          </a:custGeom>
          <a:ln w="9906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981066" y="1829816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694" y="0"/>
                </a:lnTo>
              </a:path>
            </a:pathLst>
          </a:custGeom>
          <a:ln w="9906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976495" y="1860804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838" y="0"/>
                </a:lnTo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4976495" y="1829816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838" y="0"/>
                </a:lnTo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117591" y="1769364"/>
            <a:ext cx="121158" cy="121158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131180" y="1787270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49276" y="0"/>
                </a:moveTo>
                <a:lnTo>
                  <a:pt x="19431" y="0"/>
                </a:lnTo>
                <a:lnTo>
                  <a:pt x="18669" y="3682"/>
                </a:lnTo>
                <a:lnTo>
                  <a:pt x="21209" y="3809"/>
                </a:lnTo>
                <a:lnTo>
                  <a:pt x="22987" y="4317"/>
                </a:lnTo>
                <a:lnTo>
                  <a:pt x="25400" y="6223"/>
                </a:lnTo>
                <a:lnTo>
                  <a:pt x="25908" y="7746"/>
                </a:lnTo>
                <a:lnTo>
                  <a:pt x="25781" y="13334"/>
                </a:lnTo>
                <a:lnTo>
                  <a:pt x="25400" y="15620"/>
                </a:lnTo>
                <a:lnTo>
                  <a:pt x="25146" y="17906"/>
                </a:lnTo>
                <a:lnTo>
                  <a:pt x="24765" y="20065"/>
                </a:lnTo>
                <a:lnTo>
                  <a:pt x="24229" y="22225"/>
                </a:lnTo>
                <a:lnTo>
                  <a:pt x="11566" y="79882"/>
                </a:lnTo>
                <a:lnTo>
                  <a:pt x="9779" y="87629"/>
                </a:lnTo>
                <a:lnTo>
                  <a:pt x="9144" y="89280"/>
                </a:lnTo>
                <a:lnTo>
                  <a:pt x="8636" y="91058"/>
                </a:lnTo>
                <a:lnTo>
                  <a:pt x="762" y="97916"/>
                </a:lnTo>
                <a:lnTo>
                  <a:pt x="0" y="101600"/>
                </a:lnTo>
                <a:lnTo>
                  <a:pt x="29718" y="101600"/>
                </a:lnTo>
                <a:lnTo>
                  <a:pt x="30607" y="97916"/>
                </a:lnTo>
                <a:lnTo>
                  <a:pt x="27686" y="97662"/>
                </a:lnTo>
                <a:lnTo>
                  <a:pt x="25781" y="97027"/>
                </a:lnTo>
                <a:lnTo>
                  <a:pt x="23749" y="95250"/>
                </a:lnTo>
                <a:lnTo>
                  <a:pt x="23280" y="93725"/>
                </a:lnTo>
                <a:lnTo>
                  <a:pt x="23368" y="87629"/>
                </a:lnTo>
                <a:lnTo>
                  <a:pt x="23876" y="84454"/>
                </a:lnTo>
                <a:lnTo>
                  <a:pt x="24257" y="82423"/>
                </a:lnTo>
                <a:lnTo>
                  <a:pt x="24877" y="79375"/>
                </a:lnTo>
                <a:lnTo>
                  <a:pt x="30988" y="51815"/>
                </a:lnTo>
                <a:lnTo>
                  <a:pt x="84221" y="51815"/>
                </a:lnTo>
                <a:lnTo>
                  <a:pt x="85747" y="44957"/>
                </a:lnTo>
                <a:lnTo>
                  <a:pt x="32512" y="44957"/>
                </a:lnTo>
                <a:lnTo>
                  <a:pt x="37618" y="22098"/>
                </a:lnTo>
                <a:lnTo>
                  <a:pt x="38608" y="17399"/>
                </a:lnTo>
                <a:lnTo>
                  <a:pt x="48387" y="3682"/>
                </a:lnTo>
                <a:lnTo>
                  <a:pt x="49276" y="0"/>
                </a:lnTo>
                <a:close/>
              </a:path>
              <a:path w="102870" h="101600">
                <a:moveTo>
                  <a:pt x="84221" y="51815"/>
                </a:moveTo>
                <a:lnTo>
                  <a:pt x="70993" y="51815"/>
                </a:lnTo>
                <a:lnTo>
                  <a:pt x="64779" y="79882"/>
                </a:lnTo>
                <a:lnTo>
                  <a:pt x="62992" y="87629"/>
                </a:lnTo>
                <a:lnTo>
                  <a:pt x="62357" y="89280"/>
                </a:lnTo>
                <a:lnTo>
                  <a:pt x="61849" y="91058"/>
                </a:lnTo>
                <a:lnTo>
                  <a:pt x="61214" y="92455"/>
                </a:lnTo>
                <a:lnTo>
                  <a:pt x="53975" y="97916"/>
                </a:lnTo>
                <a:lnTo>
                  <a:pt x="53213" y="101600"/>
                </a:lnTo>
                <a:lnTo>
                  <a:pt x="82931" y="101600"/>
                </a:lnTo>
                <a:lnTo>
                  <a:pt x="83820" y="97916"/>
                </a:lnTo>
                <a:lnTo>
                  <a:pt x="81153" y="97789"/>
                </a:lnTo>
                <a:lnTo>
                  <a:pt x="79248" y="97154"/>
                </a:lnTo>
                <a:lnTo>
                  <a:pt x="78105" y="96265"/>
                </a:lnTo>
                <a:lnTo>
                  <a:pt x="77089" y="95376"/>
                </a:lnTo>
                <a:lnTo>
                  <a:pt x="76454" y="93725"/>
                </a:lnTo>
                <a:lnTo>
                  <a:pt x="76522" y="89280"/>
                </a:lnTo>
                <a:lnTo>
                  <a:pt x="76708" y="86867"/>
                </a:lnTo>
                <a:lnTo>
                  <a:pt x="77343" y="82803"/>
                </a:lnTo>
                <a:lnTo>
                  <a:pt x="78091" y="79375"/>
                </a:lnTo>
                <a:lnTo>
                  <a:pt x="84221" y="51815"/>
                </a:lnTo>
                <a:close/>
              </a:path>
              <a:path w="102870" h="101600">
                <a:moveTo>
                  <a:pt x="102489" y="0"/>
                </a:moveTo>
                <a:lnTo>
                  <a:pt x="72644" y="0"/>
                </a:lnTo>
                <a:lnTo>
                  <a:pt x="71882" y="3682"/>
                </a:lnTo>
                <a:lnTo>
                  <a:pt x="74422" y="3809"/>
                </a:lnTo>
                <a:lnTo>
                  <a:pt x="76200" y="4317"/>
                </a:lnTo>
                <a:lnTo>
                  <a:pt x="78613" y="6223"/>
                </a:lnTo>
                <a:lnTo>
                  <a:pt x="79121" y="7746"/>
                </a:lnTo>
                <a:lnTo>
                  <a:pt x="78994" y="13334"/>
                </a:lnTo>
                <a:lnTo>
                  <a:pt x="78613" y="15620"/>
                </a:lnTo>
                <a:lnTo>
                  <a:pt x="78359" y="17906"/>
                </a:lnTo>
                <a:lnTo>
                  <a:pt x="77978" y="20065"/>
                </a:lnTo>
                <a:lnTo>
                  <a:pt x="77441" y="22225"/>
                </a:lnTo>
                <a:lnTo>
                  <a:pt x="72390" y="44957"/>
                </a:lnTo>
                <a:lnTo>
                  <a:pt x="85747" y="44957"/>
                </a:lnTo>
                <a:lnTo>
                  <a:pt x="90831" y="22098"/>
                </a:lnTo>
                <a:lnTo>
                  <a:pt x="91821" y="17399"/>
                </a:lnTo>
                <a:lnTo>
                  <a:pt x="92710" y="13969"/>
                </a:lnTo>
                <a:lnTo>
                  <a:pt x="101600" y="3682"/>
                </a:lnTo>
                <a:lnTo>
                  <a:pt x="10248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131180" y="1787270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19431" y="0"/>
                </a:moveTo>
                <a:lnTo>
                  <a:pt x="49276" y="0"/>
                </a:lnTo>
                <a:lnTo>
                  <a:pt x="48387" y="3682"/>
                </a:lnTo>
                <a:lnTo>
                  <a:pt x="46482" y="4063"/>
                </a:lnTo>
                <a:lnTo>
                  <a:pt x="45212" y="4444"/>
                </a:lnTo>
                <a:lnTo>
                  <a:pt x="44323" y="4952"/>
                </a:lnTo>
                <a:lnTo>
                  <a:pt x="43561" y="5461"/>
                </a:lnTo>
                <a:lnTo>
                  <a:pt x="42799" y="6223"/>
                </a:lnTo>
                <a:lnTo>
                  <a:pt x="42164" y="7238"/>
                </a:lnTo>
                <a:lnTo>
                  <a:pt x="41529" y="8254"/>
                </a:lnTo>
                <a:lnTo>
                  <a:pt x="37592" y="22225"/>
                </a:lnTo>
                <a:lnTo>
                  <a:pt x="32512" y="44957"/>
                </a:lnTo>
                <a:lnTo>
                  <a:pt x="72390" y="44957"/>
                </a:lnTo>
                <a:lnTo>
                  <a:pt x="77470" y="22098"/>
                </a:lnTo>
                <a:lnTo>
                  <a:pt x="77978" y="20065"/>
                </a:lnTo>
                <a:lnTo>
                  <a:pt x="78359" y="17906"/>
                </a:lnTo>
                <a:lnTo>
                  <a:pt x="78613" y="15620"/>
                </a:lnTo>
                <a:lnTo>
                  <a:pt x="78994" y="13334"/>
                </a:lnTo>
                <a:lnTo>
                  <a:pt x="79121" y="11429"/>
                </a:lnTo>
                <a:lnTo>
                  <a:pt x="79121" y="10159"/>
                </a:lnTo>
                <a:lnTo>
                  <a:pt x="79121" y="7746"/>
                </a:lnTo>
                <a:lnTo>
                  <a:pt x="71882" y="3682"/>
                </a:lnTo>
                <a:lnTo>
                  <a:pt x="72644" y="0"/>
                </a:lnTo>
                <a:lnTo>
                  <a:pt x="102489" y="0"/>
                </a:lnTo>
                <a:lnTo>
                  <a:pt x="101600" y="3682"/>
                </a:lnTo>
                <a:lnTo>
                  <a:pt x="99695" y="4063"/>
                </a:lnTo>
                <a:lnTo>
                  <a:pt x="98425" y="4444"/>
                </a:lnTo>
                <a:lnTo>
                  <a:pt x="97536" y="4952"/>
                </a:lnTo>
                <a:lnTo>
                  <a:pt x="96774" y="5461"/>
                </a:lnTo>
                <a:lnTo>
                  <a:pt x="96012" y="6223"/>
                </a:lnTo>
                <a:lnTo>
                  <a:pt x="95377" y="7238"/>
                </a:lnTo>
                <a:lnTo>
                  <a:pt x="94742" y="8254"/>
                </a:lnTo>
                <a:lnTo>
                  <a:pt x="90805" y="22225"/>
                </a:lnTo>
                <a:lnTo>
                  <a:pt x="77978" y="79882"/>
                </a:lnTo>
                <a:lnTo>
                  <a:pt x="77343" y="82803"/>
                </a:lnTo>
                <a:lnTo>
                  <a:pt x="76962" y="85216"/>
                </a:lnTo>
                <a:lnTo>
                  <a:pt x="76708" y="86867"/>
                </a:lnTo>
                <a:lnTo>
                  <a:pt x="76581" y="88645"/>
                </a:lnTo>
                <a:lnTo>
                  <a:pt x="76454" y="90169"/>
                </a:lnTo>
                <a:lnTo>
                  <a:pt x="76454" y="91566"/>
                </a:lnTo>
                <a:lnTo>
                  <a:pt x="76454" y="93725"/>
                </a:lnTo>
                <a:lnTo>
                  <a:pt x="77089" y="95376"/>
                </a:lnTo>
                <a:lnTo>
                  <a:pt x="78105" y="96265"/>
                </a:lnTo>
                <a:lnTo>
                  <a:pt x="79248" y="97154"/>
                </a:lnTo>
                <a:lnTo>
                  <a:pt x="81153" y="97789"/>
                </a:lnTo>
                <a:lnTo>
                  <a:pt x="83820" y="97916"/>
                </a:lnTo>
                <a:lnTo>
                  <a:pt x="82931" y="101600"/>
                </a:lnTo>
                <a:lnTo>
                  <a:pt x="53213" y="101600"/>
                </a:lnTo>
                <a:lnTo>
                  <a:pt x="53975" y="97916"/>
                </a:lnTo>
                <a:lnTo>
                  <a:pt x="55880" y="97662"/>
                </a:lnTo>
                <a:lnTo>
                  <a:pt x="57277" y="97154"/>
                </a:lnTo>
                <a:lnTo>
                  <a:pt x="62357" y="89280"/>
                </a:lnTo>
                <a:lnTo>
                  <a:pt x="62992" y="87629"/>
                </a:lnTo>
                <a:lnTo>
                  <a:pt x="63754" y="84327"/>
                </a:lnTo>
                <a:lnTo>
                  <a:pt x="64897" y="79375"/>
                </a:lnTo>
                <a:lnTo>
                  <a:pt x="70993" y="51815"/>
                </a:lnTo>
                <a:lnTo>
                  <a:pt x="30988" y="51815"/>
                </a:lnTo>
                <a:lnTo>
                  <a:pt x="24765" y="79882"/>
                </a:lnTo>
                <a:lnTo>
                  <a:pt x="24257" y="82423"/>
                </a:lnTo>
                <a:lnTo>
                  <a:pt x="23876" y="84454"/>
                </a:lnTo>
                <a:lnTo>
                  <a:pt x="23622" y="86105"/>
                </a:lnTo>
                <a:lnTo>
                  <a:pt x="23368" y="87629"/>
                </a:lnTo>
                <a:lnTo>
                  <a:pt x="23241" y="89534"/>
                </a:lnTo>
                <a:lnTo>
                  <a:pt x="23241" y="91566"/>
                </a:lnTo>
                <a:lnTo>
                  <a:pt x="23241" y="93599"/>
                </a:lnTo>
                <a:lnTo>
                  <a:pt x="23749" y="95250"/>
                </a:lnTo>
                <a:lnTo>
                  <a:pt x="24765" y="96138"/>
                </a:lnTo>
                <a:lnTo>
                  <a:pt x="25781" y="97027"/>
                </a:lnTo>
                <a:lnTo>
                  <a:pt x="27686" y="97662"/>
                </a:lnTo>
                <a:lnTo>
                  <a:pt x="30607" y="97916"/>
                </a:lnTo>
                <a:lnTo>
                  <a:pt x="29718" y="101600"/>
                </a:lnTo>
                <a:lnTo>
                  <a:pt x="0" y="101600"/>
                </a:lnTo>
                <a:lnTo>
                  <a:pt x="762" y="97916"/>
                </a:lnTo>
                <a:lnTo>
                  <a:pt x="2667" y="97662"/>
                </a:lnTo>
                <a:lnTo>
                  <a:pt x="4064" y="97154"/>
                </a:lnTo>
                <a:lnTo>
                  <a:pt x="9144" y="89280"/>
                </a:lnTo>
                <a:lnTo>
                  <a:pt x="9779" y="87629"/>
                </a:lnTo>
                <a:lnTo>
                  <a:pt x="10541" y="84327"/>
                </a:lnTo>
                <a:lnTo>
                  <a:pt x="11684" y="79375"/>
                </a:lnTo>
                <a:lnTo>
                  <a:pt x="24257" y="22098"/>
                </a:lnTo>
                <a:lnTo>
                  <a:pt x="24765" y="20065"/>
                </a:lnTo>
                <a:lnTo>
                  <a:pt x="25146" y="17906"/>
                </a:lnTo>
                <a:lnTo>
                  <a:pt x="25400" y="15620"/>
                </a:lnTo>
                <a:lnTo>
                  <a:pt x="25781" y="13334"/>
                </a:lnTo>
                <a:lnTo>
                  <a:pt x="25908" y="11429"/>
                </a:lnTo>
                <a:lnTo>
                  <a:pt x="25908" y="10159"/>
                </a:lnTo>
                <a:lnTo>
                  <a:pt x="25908" y="7746"/>
                </a:lnTo>
                <a:lnTo>
                  <a:pt x="18669" y="3682"/>
                </a:lnTo>
                <a:lnTo>
                  <a:pt x="1943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242559" y="1763242"/>
            <a:ext cx="66294" cy="160807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251577" y="1769364"/>
            <a:ext cx="148685" cy="157734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5305805" y="1786127"/>
            <a:ext cx="89535" cy="102870"/>
          </a:xfrm>
          <a:custGeom>
            <a:avLst/>
            <a:gdLst/>
            <a:ahLst/>
            <a:cxnLst/>
            <a:rect l="l" t="t" r="r" b="b"/>
            <a:pathLst>
              <a:path w="89535" h="102869">
                <a:moveTo>
                  <a:pt x="74930" y="0"/>
                </a:moveTo>
                <a:lnTo>
                  <a:pt x="63627" y="0"/>
                </a:lnTo>
                <a:lnTo>
                  <a:pt x="16002" y="82423"/>
                </a:lnTo>
                <a:lnTo>
                  <a:pt x="13208" y="87122"/>
                </a:lnTo>
                <a:lnTo>
                  <a:pt x="11049" y="90550"/>
                </a:lnTo>
                <a:lnTo>
                  <a:pt x="9525" y="92583"/>
                </a:lnTo>
                <a:lnTo>
                  <a:pt x="8001" y="94742"/>
                </a:lnTo>
                <a:lnTo>
                  <a:pt x="6477" y="96266"/>
                </a:lnTo>
                <a:lnTo>
                  <a:pt x="5080" y="97282"/>
                </a:lnTo>
                <a:lnTo>
                  <a:pt x="3810" y="98298"/>
                </a:lnTo>
                <a:lnTo>
                  <a:pt x="2286" y="98933"/>
                </a:lnTo>
                <a:lnTo>
                  <a:pt x="762" y="99060"/>
                </a:lnTo>
                <a:lnTo>
                  <a:pt x="0" y="102743"/>
                </a:lnTo>
                <a:lnTo>
                  <a:pt x="30353" y="102743"/>
                </a:lnTo>
                <a:lnTo>
                  <a:pt x="31242" y="99060"/>
                </a:lnTo>
                <a:lnTo>
                  <a:pt x="26162" y="98298"/>
                </a:lnTo>
                <a:lnTo>
                  <a:pt x="23749" y="95758"/>
                </a:lnTo>
                <a:lnTo>
                  <a:pt x="23749" y="89788"/>
                </a:lnTo>
                <a:lnTo>
                  <a:pt x="24130" y="87630"/>
                </a:lnTo>
                <a:lnTo>
                  <a:pt x="25019" y="85089"/>
                </a:lnTo>
                <a:lnTo>
                  <a:pt x="25908" y="82676"/>
                </a:lnTo>
                <a:lnTo>
                  <a:pt x="27305" y="79756"/>
                </a:lnTo>
                <a:lnTo>
                  <a:pt x="29337" y="76326"/>
                </a:lnTo>
                <a:lnTo>
                  <a:pt x="33401" y="68961"/>
                </a:lnTo>
                <a:lnTo>
                  <a:pt x="79366" y="68961"/>
                </a:lnTo>
                <a:lnTo>
                  <a:pt x="78949" y="62484"/>
                </a:lnTo>
                <a:lnTo>
                  <a:pt x="36703" y="62484"/>
                </a:lnTo>
                <a:lnTo>
                  <a:pt x="63246" y="15621"/>
                </a:lnTo>
                <a:lnTo>
                  <a:pt x="75934" y="15621"/>
                </a:lnTo>
                <a:lnTo>
                  <a:pt x="74930" y="0"/>
                </a:lnTo>
                <a:close/>
              </a:path>
              <a:path w="89535" h="102869">
                <a:moveTo>
                  <a:pt x="79366" y="68961"/>
                </a:moveTo>
                <a:lnTo>
                  <a:pt x="66167" y="68961"/>
                </a:lnTo>
                <a:lnTo>
                  <a:pt x="66740" y="79756"/>
                </a:lnTo>
                <a:lnTo>
                  <a:pt x="66820" y="90550"/>
                </a:lnTo>
                <a:lnTo>
                  <a:pt x="58166" y="99060"/>
                </a:lnTo>
                <a:lnTo>
                  <a:pt x="57404" y="102743"/>
                </a:lnTo>
                <a:lnTo>
                  <a:pt x="88265" y="102743"/>
                </a:lnTo>
                <a:lnTo>
                  <a:pt x="89154" y="99060"/>
                </a:lnTo>
                <a:lnTo>
                  <a:pt x="86995" y="98806"/>
                </a:lnTo>
                <a:lnTo>
                  <a:pt x="85344" y="98044"/>
                </a:lnTo>
                <a:lnTo>
                  <a:pt x="84201" y="97027"/>
                </a:lnTo>
                <a:lnTo>
                  <a:pt x="83185" y="96012"/>
                </a:lnTo>
                <a:lnTo>
                  <a:pt x="82296" y="94361"/>
                </a:lnTo>
                <a:lnTo>
                  <a:pt x="81661" y="92075"/>
                </a:lnTo>
                <a:lnTo>
                  <a:pt x="80943" y="90043"/>
                </a:lnTo>
                <a:lnTo>
                  <a:pt x="80883" y="89788"/>
                </a:lnTo>
                <a:lnTo>
                  <a:pt x="80518" y="86868"/>
                </a:lnTo>
                <a:lnTo>
                  <a:pt x="79366" y="68961"/>
                </a:lnTo>
                <a:close/>
              </a:path>
              <a:path w="89535" h="102869">
                <a:moveTo>
                  <a:pt x="75934" y="15621"/>
                </a:moveTo>
                <a:lnTo>
                  <a:pt x="64008" y="15621"/>
                </a:lnTo>
                <a:lnTo>
                  <a:pt x="64135" y="26288"/>
                </a:lnTo>
                <a:lnTo>
                  <a:pt x="64389" y="35306"/>
                </a:lnTo>
                <a:lnTo>
                  <a:pt x="64516" y="38608"/>
                </a:lnTo>
                <a:lnTo>
                  <a:pt x="65786" y="62484"/>
                </a:lnTo>
                <a:lnTo>
                  <a:pt x="78949" y="62484"/>
                </a:lnTo>
                <a:lnTo>
                  <a:pt x="75934" y="1562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342509" y="1801748"/>
            <a:ext cx="29209" cy="46990"/>
          </a:xfrm>
          <a:custGeom>
            <a:avLst/>
            <a:gdLst/>
            <a:ahLst/>
            <a:cxnLst/>
            <a:rect l="l" t="t" r="r" b="b"/>
            <a:pathLst>
              <a:path w="29210" h="46989">
                <a:moveTo>
                  <a:pt x="26542" y="0"/>
                </a:moveTo>
                <a:lnTo>
                  <a:pt x="0" y="46862"/>
                </a:lnTo>
                <a:lnTo>
                  <a:pt x="29082" y="46862"/>
                </a:lnTo>
                <a:lnTo>
                  <a:pt x="27812" y="22987"/>
                </a:lnTo>
                <a:lnTo>
                  <a:pt x="27686" y="19685"/>
                </a:lnTo>
                <a:lnTo>
                  <a:pt x="27558" y="15621"/>
                </a:lnTo>
                <a:lnTo>
                  <a:pt x="27431" y="10667"/>
                </a:lnTo>
                <a:lnTo>
                  <a:pt x="27431" y="5714"/>
                </a:lnTo>
                <a:lnTo>
                  <a:pt x="27304" y="2159"/>
                </a:lnTo>
                <a:lnTo>
                  <a:pt x="27304" y="0"/>
                </a:lnTo>
                <a:lnTo>
                  <a:pt x="2654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305805" y="1786127"/>
            <a:ext cx="89535" cy="102870"/>
          </a:xfrm>
          <a:custGeom>
            <a:avLst/>
            <a:gdLst/>
            <a:ahLst/>
            <a:cxnLst/>
            <a:rect l="l" t="t" r="r" b="b"/>
            <a:pathLst>
              <a:path w="89535" h="102869">
                <a:moveTo>
                  <a:pt x="63627" y="0"/>
                </a:moveTo>
                <a:lnTo>
                  <a:pt x="74930" y="0"/>
                </a:lnTo>
                <a:lnTo>
                  <a:pt x="80264" y="82931"/>
                </a:lnTo>
                <a:lnTo>
                  <a:pt x="80518" y="86868"/>
                </a:lnTo>
                <a:lnTo>
                  <a:pt x="80899" y="89916"/>
                </a:lnTo>
                <a:lnTo>
                  <a:pt x="81661" y="92075"/>
                </a:lnTo>
                <a:lnTo>
                  <a:pt x="82296" y="94361"/>
                </a:lnTo>
                <a:lnTo>
                  <a:pt x="89154" y="99060"/>
                </a:lnTo>
                <a:lnTo>
                  <a:pt x="88265" y="102743"/>
                </a:lnTo>
                <a:lnTo>
                  <a:pt x="57404" y="102743"/>
                </a:lnTo>
                <a:lnTo>
                  <a:pt x="58166" y="99060"/>
                </a:lnTo>
                <a:lnTo>
                  <a:pt x="61087" y="98806"/>
                </a:lnTo>
                <a:lnTo>
                  <a:pt x="63246" y="97662"/>
                </a:lnTo>
                <a:lnTo>
                  <a:pt x="64770" y="95631"/>
                </a:lnTo>
                <a:lnTo>
                  <a:pt x="66167" y="93599"/>
                </a:lnTo>
                <a:lnTo>
                  <a:pt x="66929" y="90043"/>
                </a:lnTo>
                <a:lnTo>
                  <a:pt x="66929" y="84962"/>
                </a:lnTo>
                <a:lnTo>
                  <a:pt x="66929" y="83058"/>
                </a:lnTo>
                <a:lnTo>
                  <a:pt x="66802" y="80899"/>
                </a:lnTo>
                <a:lnTo>
                  <a:pt x="66675" y="78612"/>
                </a:lnTo>
                <a:lnTo>
                  <a:pt x="66167" y="68961"/>
                </a:lnTo>
                <a:lnTo>
                  <a:pt x="33401" y="68961"/>
                </a:lnTo>
                <a:lnTo>
                  <a:pt x="29337" y="76326"/>
                </a:lnTo>
                <a:lnTo>
                  <a:pt x="27305" y="79756"/>
                </a:lnTo>
                <a:lnTo>
                  <a:pt x="25908" y="82676"/>
                </a:lnTo>
                <a:lnTo>
                  <a:pt x="25019" y="85089"/>
                </a:lnTo>
                <a:lnTo>
                  <a:pt x="24130" y="87630"/>
                </a:lnTo>
                <a:lnTo>
                  <a:pt x="23749" y="89788"/>
                </a:lnTo>
                <a:lnTo>
                  <a:pt x="23749" y="91567"/>
                </a:lnTo>
                <a:lnTo>
                  <a:pt x="23749" y="95758"/>
                </a:lnTo>
                <a:lnTo>
                  <a:pt x="26162" y="98298"/>
                </a:lnTo>
                <a:lnTo>
                  <a:pt x="31242" y="99060"/>
                </a:lnTo>
                <a:lnTo>
                  <a:pt x="30353" y="102743"/>
                </a:lnTo>
                <a:lnTo>
                  <a:pt x="0" y="102743"/>
                </a:lnTo>
                <a:lnTo>
                  <a:pt x="762" y="99060"/>
                </a:lnTo>
                <a:lnTo>
                  <a:pt x="2286" y="98933"/>
                </a:lnTo>
                <a:lnTo>
                  <a:pt x="3810" y="98298"/>
                </a:lnTo>
                <a:lnTo>
                  <a:pt x="5080" y="97282"/>
                </a:lnTo>
                <a:lnTo>
                  <a:pt x="6477" y="96266"/>
                </a:lnTo>
                <a:lnTo>
                  <a:pt x="8001" y="94742"/>
                </a:lnTo>
                <a:lnTo>
                  <a:pt x="9525" y="92583"/>
                </a:lnTo>
                <a:lnTo>
                  <a:pt x="11049" y="90550"/>
                </a:lnTo>
                <a:lnTo>
                  <a:pt x="13208" y="87122"/>
                </a:lnTo>
                <a:lnTo>
                  <a:pt x="16002" y="82423"/>
                </a:lnTo>
                <a:lnTo>
                  <a:pt x="6362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393435" y="1763242"/>
            <a:ext cx="66294" cy="160807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5407152" y="1781301"/>
            <a:ext cx="46990" cy="141605"/>
          </a:xfrm>
          <a:custGeom>
            <a:avLst/>
            <a:gdLst/>
            <a:ahLst/>
            <a:cxnLst/>
            <a:rect l="l" t="t" r="r" b="b"/>
            <a:pathLst>
              <a:path w="46989" h="141605">
                <a:moveTo>
                  <a:pt x="1905" y="0"/>
                </a:moveTo>
                <a:lnTo>
                  <a:pt x="0" y="5714"/>
                </a:lnTo>
                <a:lnTo>
                  <a:pt x="8118" y="9261"/>
                </a:lnTo>
                <a:lnTo>
                  <a:pt x="15128" y="14176"/>
                </a:lnTo>
                <a:lnTo>
                  <a:pt x="33639" y="57820"/>
                </a:lnTo>
                <a:lnTo>
                  <a:pt x="34162" y="69850"/>
                </a:lnTo>
                <a:lnTo>
                  <a:pt x="33639" y="82325"/>
                </a:lnTo>
                <a:lnTo>
                  <a:pt x="21040" y="120542"/>
                </a:lnTo>
                <a:lnTo>
                  <a:pt x="126" y="135509"/>
                </a:lnTo>
                <a:lnTo>
                  <a:pt x="1905" y="141224"/>
                </a:lnTo>
                <a:lnTo>
                  <a:pt x="35433" y="116459"/>
                </a:lnTo>
                <a:lnTo>
                  <a:pt x="46989" y="70612"/>
                </a:lnTo>
                <a:lnTo>
                  <a:pt x="46253" y="57679"/>
                </a:lnTo>
                <a:lnTo>
                  <a:pt x="28872" y="16073"/>
                </a:lnTo>
                <a:lnTo>
                  <a:pt x="12195" y="3690"/>
                </a:lnTo>
                <a:lnTo>
                  <a:pt x="190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5407152" y="1781301"/>
            <a:ext cx="46990" cy="141605"/>
          </a:xfrm>
          <a:custGeom>
            <a:avLst/>
            <a:gdLst/>
            <a:ahLst/>
            <a:cxnLst/>
            <a:rect l="l" t="t" r="r" b="b"/>
            <a:pathLst>
              <a:path w="46989" h="141605">
                <a:moveTo>
                  <a:pt x="1905" y="0"/>
                </a:moveTo>
                <a:lnTo>
                  <a:pt x="35306" y="24764"/>
                </a:lnTo>
                <a:lnTo>
                  <a:pt x="46989" y="70612"/>
                </a:lnTo>
                <a:lnTo>
                  <a:pt x="46255" y="83615"/>
                </a:lnTo>
                <a:lnTo>
                  <a:pt x="28979" y="125150"/>
                </a:lnTo>
                <a:lnTo>
                  <a:pt x="1905" y="141224"/>
                </a:lnTo>
                <a:lnTo>
                  <a:pt x="126" y="135509"/>
                </a:lnTo>
                <a:lnTo>
                  <a:pt x="8225" y="131885"/>
                </a:lnTo>
                <a:lnTo>
                  <a:pt x="15192" y="126904"/>
                </a:lnTo>
                <a:lnTo>
                  <a:pt x="33639" y="82325"/>
                </a:lnTo>
                <a:lnTo>
                  <a:pt x="34162" y="69850"/>
                </a:lnTo>
                <a:lnTo>
                  <a:pt x="33639" y="57820"/>
                </a:lnTo>
                <a:lnTo>
                  <a:pt x="21020" y="20448"/>
                </a:lnTo>
                <a:lnTo>
                  <a:pt x="0" y="5714"/>
                </a:lnTo>
                <a:lnTo>
                  <a:pt x="190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3450335" y="2301265"/>
            <a:ext cx="131800" cy="131800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3463416" y="2320417"/>
            <a:ext cx="118745" cy="1188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3721608" y="2273833"/>
            <a:ext cx="107441" cy="154660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3738626" y="2297938"/>
            <a:ext cx="85725" cy="132080"/>
          </a:xfrm>
          <a:custGeom>
            <a:avLst/>
            <a:gdLst/>
            <a:ahLst/>
            <a:cxnLst/>
            <a:rect l="l" t="t" r="r" b="b"/>
            <a:pathLst>
              <a:path w="85725" h="132080">
                <a:moveTo>
                  <a:pt x="58674" y="0"/>
                </a:moveTo>
                <a:lnTo>
                  <a:pt x="51181" y="0"/>
                </a:lnTo>
                <a:lnTo>
                  <a:pt x="44323" y="1904"/>
                </a:lnTo>
                <a:lnTo>
                  <a:pt x="14081" y="34432"/>
                </a:lnTo>
                <a:lnTo>
                  <a:pt x="2032" y="75311"/>
                </a:lnTo>
                <a:lnTo>
                  <a:pt x="0" y="98044"/>
                </a:lnTo>
                <a:lnTo>
                  <a:pt x="408" y="105977"/>
                </a:lnTo>
                <a:lnTo>
                  <a:pt x="18161" y="131952"/>
                </a:lnTo>
                <a:lnTo>
                  <a:pt x="34671" y="131952"/>
                </a:lnTo>
                <a:lnTo>
                  <a:pt x="41528" y="129921"/>
                </a:lnTo>
                <a:lnTo>
                  <a:pt x="47878" y="125984"/>
                </a:lnTo>
                <a:lnTo>
                  <a:pt x="50630" y="124333"/>
                </a:lnTo>
                <a:lnTo>
                  <a:pt x="23749" y="124333"/>
                </a:lnTo>
                <a:lnTo>
                  <a:pt x="20320" y="122682"/>
                </a:lnTo>
                <a:lnTo>
                  <a:pt x="18287" y="119507"/>
                </a:lnTo>
                <a:lnTo>
                  <a:pt x="16128" y="116204"/>
                </a:lnTo>
                <a:lnTo>
                  <a:pt x="15112" y="111125"/>
                </a:lnTo>
                <a:lnTo>
                  <a:pt x="15169" y="102574"/>
                </a:lnTo>
                <a:lnTo>
                  <a:pt x="15376" y="96877"/>
                </a:lnTo>
                <a:lnTo>
                  <a:pt x="16176" y="88804"/>
                </a:lnTo>
                <a:lnTo>
                  <a:pt x="17524" y="79922"/>
                </a:lnTo>
                <a:lnTo>
                  <a:pt x="19431" y="70231"/>
                </a:lnTo>
                <a:lnTo>
                  <a:pt x="80847" y="70231"/>
                </a:lnTo>
                <a:lnTo>
                  <a:pt x="82278" y="64063"/>
                </a:lnTo>
                <a:lnTo>
                  <a:pt x="82915" y="60706"/>
                </a:lnTo>
                <a:lnTo>
                  <a:pt x="21716" y="60706"/>
                </a:lnTo>
                <a:lnTo>
                  <a:pt x="25142" y="48607"/>
                </a:lnTo>
                <a:lnTo>
                  <a:pt x="43687" y="12064"/>
                </a:lnTo>
                <a:lnTo>
                  <a:pt x="50419" y="7492"/>
                </a:lnTo>
                <a:lnTo>
                  <a:pt x="77560" y="7492"/>
                </a:lnTo>
                <a:lnTo>
                  <a:pt x="70508" y="2141"/>
                </a:lnTo>
                <a:lnTo>
                  <a:pt x="58674" y="0"/>
                </a:lnTo>
                <a:close/>
              </a:path>
              <a:path w="85725" h="132080">
                <a:moveTo>
                  <a:pt x="80847" y="70231"/>
                </a:moveTo>
                <a:lnTo>
                  <a:pt x="64135" y="70231"/>
                </a:lnTo>
                <a:lnTo>
                  <a:pt x="60707" y="82520"/>
                </a:lnTo>
                <a:lnTo>
                  <a:pt x="56911" y="93297"/>
                </a:lnTo>
                <a:lnTo>
                  <a:pt x="52758" y="102574"/>
                </a:lnTo>
                <a:lnTo>
                  <a:pt x="48260" y="110362"/>
                </a:lnTo>
                <a:lnTo>
                  <a:pt x="42037" y="119634"/>
                </a:lnTo>
                <a:lnTo>
                  <a:pt x="35433" y="124333"/>
                </a:lnTo>
                <a:lnTo>
                  <a:pt x="50630" y="124333"/>
                </a:lnTo>
                <a:lnTo>
                  <a:pt x="74054" y="91471"/>
                </a:lnTo>
                <a:lnTo>
                  <a:pt x="80692" y="70897"/>
                </a:lnTo>
                <a:lnTo>
                  <a:pt x="80847" y="70231"/>
                </a:lnTo>
                <a:close/>
              </a:path>
              <a:path w="85725" h="132080">
                <a:moveTo>
                  <a:pt x="77560" y="7492"/>
                </a:moveTo>
                <a:lnTo>
                  <a:pt x="62102" y="7492"/>
                </a:lnTo>
                <a:lnTo>
                  <a:pt x="65404" y="9144"/>
                </a:lnTo>
                <a:lnTo>
                  <a:pt x="67437" y="12319"/>
                </a:lnTo>
                <a:lnTo>
                  <a:pt x="69596" y="15621"/>
                </a:lnTo>
                <a:lnTo>
                  <a:pt x="70612" y="20447"/>
                </a:lnTo>
                <a:lnTo>
                  <a:pt x="70540" y="28934"/>
                </a:lnTo>
                <a:lnTo>
                  <a:pt x="70342" y="34432"/>
                </a:lnTo>
                <a:lnTo>
                  <a:pt x="69548" y="42481"/>
                </a:lnTo>
                <a:lnTo>
                  <a:pt x="68200" y="51248"/>
                </a:lnTo>
                <a:lnTo>
                  <a:pt x="66294" y="60706"/>
                </a:lnTo>
                <a:lnTo>
                  <a:pt x="82915" y="60706"/>
                </a:lnTo>
                <a:lnTo>
                  <a:pt x="83565" y="57276"/>
                </a:lnTo>
                <a:lnTo>
                  <a:pt x="84928" y="48607"/>
                </a:lnTo>
                <a:lnTo>
                  <a:pt x="85699" y="40895"/>
                </a:lnTo>
                <a:lnTo>
                  <a:pt x="85725" y="34162"/>
                </a:lnTo>
                <a:lnTo>
                  <a:pt x="84034" y="19234"/>
                </a:lnTo>
                <a:lnTo>
                  <a:pt x="78962" y="8556"/>
                </a:lnTo>
                <a:lnTo>
                  <a:pt x="77560" y="749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3753739" y="2368169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8" y="0"/>
                </a:moveTo>
                <a:lnTo>
                  <a:pt x="2411" y="9691"/>
                </a:lnTo>
                <a:lnTo>
                  <a:pt x="1063" y="18573"/>
                </a:lnTo>
                <a:lnTo>
                  <a:pt x="263" y="26646"/>
                </a:lnTo>
                <a:lnTo>
                  <a:pt x="0" y="33908"/>
                </a:lnTo>
                <a:lnTo>
                  <a:pt x="0" y="40893"/>
                </a:lnTo>
                <a:lnTo>
                  <a:pt x="1015" y="45973"/>
                </a:lnTo>
                <a:lnTo>
                  <a:pt x="3175" y="49275"/>
                </a:lnTo>
                <a:lnTo>
                  <a:pt x="5207" y="52450"/>
                </a:lnTo>
                <a:lnTo>
                  <a:pt x="8636" y="54101"/>
                </a:lnTo>
                <a:lnTo>
                  <a:pt x="13335" y="54101"/>
                </a:lnTo>
                <a:lnTo>
                  <a:pt x="20320" y="54101"/>
                </a:lnTo>
                <a:lnTo>
                  <a:pt x="45594" y="12289"/>
                </a:lnTo>
                <a:lnTo>
                  <a:pt x="49022" y="0"/>
                </a:lnTo>
                <a:lnTo>
                  <a:pt x="43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3760342" y="2305430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941" y="0"/>
                </a:moveTo>
                <a:lnTo>
                  <a:pt x="28702" y="0"/>
                </a:lnTo>
                <a:lnTo>
                  <a:pt x="21971" y="4572"/>
                </a:lnTo>
                <a:lnTo>
                  <a:pt x="3425" y="41114"/>
                </a:lnTo>
                <a:lnTo>
                  <a:pt x="0" y="53213"/>
                </a:lnTo>
                <a:lnTo>
                  <a:pt x="44577" y="53213"/>
                </a:lnTo>
                <a:lnTo>
                  <a:pt x="46483" y="43755"/>
                </a:lnTo>
                <a:lnTo>
                  <a:pt x="47831" y="34988"/>
                </a:lnTo>
                <a:lnTo>
                  <a:pt x="48631" y="26888"/>
                </a:lnTo>
                <a:lnTo>
                  <a:pt x="48895" y="19431"/>
                </a:lnTo>
                <a:lnTo>
                  <a:pt x="48895" y="12954"/>
                </a:lnTo>
                <a:lnTo>
                  <a:pt x="47879" y="8128"/>
                </a:lnTo>
                <a:lnTo>
                  <a:pt x="45720" y="4826"/>
                </a:lnTo>
                <a:lnTo>
                  <a:pt x="43687" y="1651"/>
                </a:lnTo>
                <a:lnTo>
                  <a:pt x="40386" y="0"/>
                </a:lnTo>
                <a:lnTo>
                  <a:pt x="3594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3738626" y="2297938"/>
            <a:ext cx="85725" cy="132080"/>
          </a:xfrm>
          <a:custGeom>
            <a:avLst/>
            <a:gdLst/>
            <a:ahLst/>
            <a:cxnLst/>
            <a:rect l="l" t="t" r="r" b="b"/>
            <a:pathLst>
              <a:path w="85725" h="132080">
                <a:moveTo>
                  <a:pt x="58674" y="0"/>
                </a:moveTo>
                <a:lnTo>
                  <a:pt x="70508" y="2141"/>
                </a:lnTo>
                <a:lnTo>
                  <a:pt x="78962" y="8556"/>
                </a:lnTo>
                <a:lnTo>
                  <a:pt x="84034" y="19234"/>
                </a:lnTo>
                <a:lnTo>
                  <a:pt x="85725" y="34162"/>
                </a:lnTo>
                <a:lnTo>
                  <a:pt x="85725" y="40639"/>
                </a:lnTo>
                <a:lnTo>
                  <a:pt x="76581" y="84709"/>
                </a:lnTo>
                <a:lnTo>
                  <a:pt x="54228" y="122174"/>
                </a:lnTo>
                <a:lnTo>
                  <a:pt x="47878" y="125984"/>
                </a:lnTo>
                <a:lnTo>
                  <a:pt x="41528" y="129921"/>
                </a:lnTo>
                <a:lnTo>
                  <a:pt x="34671" y="131952"/>
                </a:lnTo>
                <a:lnTo>
                  <a:pt x="27432" y="131952"/>
                </a:lnTo>
                <a:lnTo>
                  <a:pt x="18161" y="131952"/>
                </a:lnTo>
                <a:lnTo>
                  <a:pt x="0" y="98044"/>
                </a:lnTo>
                <a:lnTo>
                  <a:pt x="0" y="91948"/>
                </a:lnTo>
                <a:lnTo>
                  <a:pt x="8762" y="47751"/>
                </a:lnTo>
                <a:lnTo>
                  <a:pt x="31496" y="9778"/>
                </a:lnTo>
                <a:lnTo>
                  <a:pt x="51181" y="0"/>
                </a:lnTo>
                <a:lnTo>
                  <a:pt x="586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3808476" y="2272283"/>
            <a:ext cx="157638" cy="201422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3942841" y="2273833"/>
            <a:ext cx="143763" cy="199110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3996182" y="2297938"/>
            <a:ext cx="85725" cy="132080"/>
          </a:xfrm>
          <a:custGeom>
            <a:avLst/>
            <a:gdLst/>
            <a:ahLst/>
            <a:cxnLst/>
            <a:rect l="l" t="t" r="r" b="b"/>
            <a:pathLst>
              <a:path w="85725" h="132080">
                <a:moveTo>
                  <a:pt x="58673" y="0"/>
                </a:moveTo>
                <a:lnTo>
                  <a:pt x="51180" y="0"/>
                </a:lnTo>
                <a:lnTo>
                  <a:pt x="44322" y="1904"/>
                </a:lnTo>
                <a:lnTo>
                  <a:pt x="14081" y="34432"/>
                </a:lnTo>
                <a:lnTo>
                  <a:pt x="2031" y="75311"/>
                </a:lnTo>
                <a:lnTo>
                  <a:pt x="0" y="98044"/>
                </a:lnTo>
                <a:lnTo>
                  <a:pt x="408" y="105977"/>
                </a:lnTo>
                <a:lnTo>
                  <a:pt x="18160" y="131952"/>
                </a:lnTo>
                <a:lnTo>
                  <a:pt x="34670" y="131952"/>
                </a:lnTo>
                <a:lnTo>
                  <a:pt x="41528" y="129921"/>
                </a:lnTo>
                <a:lnTo>
                  <a:pt x="47878" y="125984"/>
                </a:lnTo>
                <a:lnTo>
                  <a:pt x="50630" y="124333"/>
                </a:lnTo>
                <a:lnTo>
                  <a:pt x="23748" y="124333"/>
                </a:lnTo>
                <a:lnTo>
                  <a:pt x="20319" y="122682"/>
                </a:lnTo>
                <a:lnTo>
                  <a:pt x="18287" y="119507"/>
                </a:lnTo>
                <a:lnTo>
                  <a:pt x="16128" y="116204"/>
                </a:lnTo>
                <a:lnTo>
                  <a:pt x="15112" y="111125"/>
                </a:lnTo>
                <a:lnTo>
                  <a:pt x="15169" y="102574"/>
                </a:lnTo>
                <a:lnTo>
                  <a:pt x="15376" y="96877"/>
                </a:lnTo>
                <a:lnTo>
                  <a:pt x="16176" y="88804"/>
                </a:lnTo>
                <a:lnTo>
                  <a:pt x="17524" y="79922"/>
                </a:lnTo>
                <a:lnTo>
                  <a:pt x="19430" y="70231"/>
                </a:lnTo>
                <a:lnTo>
                  <a:pt x="80847" y="70231"/>
                </a:lnTo>
                <a:lnTo>
                  <a:pt x="82278" y="64063"/>
                </a:lnTo>
                <a:lnTo>
                  <a:pt x="82915" y="60706"/>
                </a:lnTo>
                <a:lnTo>
                  <a:pt x="21716" y="60706"/>
                </a:lnTo>
                <a:lnTo>
                  <a:pt x="25142" y="48607"/>
                </a:lnTo>
                <a:lnTo>
                  <a:pt x="43687" y="12064"/>
                </a:lnTo>
                <a:lnTo>
                  <a:pt x="50418" y="7492"/>
                </a:lnTo>
                <a:lnTo>
                  <a:pt x="77560" y="7492"/>
                </a:lnTo>
                <a:lnTo>
                  <a:pt x="70508" y="2141"/>
                </a:lnTo>
                <a:lnTo>
                  <a:pt x="58673" y="0"/>
                </a:lnTo>
                <a:close/>
              </a:path>
              <a:path w="85725" h="132080">
                <a:moveTo>
                  <a:pt x="80847" y="70231"/>
                </a:moveTo>
                <a:lnTo>
                  <a:pt x="64134" y="70231"/>
                </a:lnTo>
                <a:lnTo>
                  <a:pt x="60707" y="82520"/>
                </a:lnTo>
                <a:lnTo>
                  <a:pt x="56911" y="93297"/>
                </a:lnTo>
                <a:lnTo>
                  <a:pt x="52758" y="102574"/>
                </a:lnTo>
                <a:lnTo>
                  <a:pt x="48259" y="110362"/>
                </a:lnTo>
                <a:lnTo>
                  <a:pt x="42037" y="119634"/>
                </a:lnTo>
                <a:lnTo>
                  <a:pt x="35432" y="124333"/>
                </a:lnTo>
                <a:lnTo>
                  <a:pt x="50630" y="124333"/>
                </a:lnTo>
                <a:lnTo>
                  <a:pt x="74054" y="91471"/>
                </a:lnTo>
                <a:lnTo>
                  <a:pt x="80692" y="70897"/>
                </a:lnTo>
                <a:lnTo>
                  <a:pt x="80847" y="70231"/>
                </a:lnTo>
                <a:close/>
              </a:path>
              <a:path w="85725" h="132080">
                <a:moveTo>
                  <a:pt x="77560" y="7492"/>
                </a:moveTo>
                <a:lnTo>
                  <a:pt x="62102" y="7492"/>
                </a:lnTo>
                <a:lnTo>
                  <a:pt x="65404" y="9144"/>
                </a:lnTo>
                <a:lnTo>
                  <a:pt x="67437" y="12319"/>
                </a:lnTo>
                <a:lnTo>
                  <a:pt x="69595" y="15621"/>
                </a:lnTo>
                <a:lnTo>
                  <a:pt x="70612" y="20447"/>
                </a:lnTo>
                <a:lnTo>
                  <a:pt x="70540" y="28934"/>
                </a:lnTo>
                <a:lnTo>
                  <a:pt x="70342" y="34432"/>
                </a:lnTo>
                <a:lnTo>
                  <a:pt x="69548" y="42481"/>
                </a:lnTo>
                <a:lnTo>
                  <a:pt x="68200" y="51248"/>
                </a:lnTo>
                <a:lnTo>
                  <a:pt x="66293" y="60706"/>
                </a:lnTo>
                <a:lnTo>
                  <a:pt x="82915" y="60706"/>
                </a:lnTo>
                <a:lnTo>
                  <a:pt x="83565" y="57276"/>
                </a:lnTo>
                <a:lnTo>
                  <a:pt x="84928" y="48607"/>
                </a:lnTo>
                <a:lnTo>
                  <a:pt x="85699" y="40895"/>
                </a:lnTo>
                <a:lnTo>
                  <a:pt x="85725" y="34162"/>
                </a:lnTo>
                <a:lnTo>
                  <a:pt x="84034" y="19234"/>
                </a:lnTo>
                <a:lnTo>
                  <a:pt x="78962" y="8556"/>
                </a:lnTo>
                <a:lnTo>
                  <a:pt x="77560" y="749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4011295" y="2368169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7" y="0"/>
                </a:moveTo>
                <a:lnTo>
                  <a:pt x="2411" y="9691"/>
                </a:lnTo>
                <a:lnTo>
                  <a:pt x="1063" y="18573"/>
                </a:lnTo>
                <a:lnTo>
                  <a:pt x="263" y="26646"/>
                </a:lnTo>
                <a:lnTo>
                  <a:pt x="0" y="33908"/>
                </a:lnTo>
                <a:lnTo>
                  <a:pt x="0" y="40893"/>
                </a:lnTo>
                <a:lnTo>
                  <a:pt x="1015" y="45973"/>
                </a:lnTo>
                <a:lnTo>
                  <a:pt x="3175" y="49275"/>
                </a:lnTo>
                <a:lnTo>
                  <a:pt x="5206" y="52450"/>
                </a:lnTo>
                <a:lnTo>
                  <a:pt x="8635" y="54101"/>
                </a:lnTo>
                <a:lnTo>
                  <a:pt x="13334" y="54101"/>
                </a:lnTo>
                <a:lnTo>
                  <a:pt x="20319" y="54101"/>
                </a:lnTo>
                <a:lnTo>
                  <a:pt x="45594" y="12289"/>
                </a:lnTo>
                <a:lnTo>
                  <a:pt x="49021" y="0"/>
                </a:lnTo>
                <a:lnTo>
                  <a:pt x="43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4017898" y="2305430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940" y="0"/>
                </a:moveTo>
                <a:lnTo>
                  <a:pt x="28701" y="0"/>
                </a:lnTo>
                <a:lnTo>
                  <a:pt x="21971" y="4572"/>
                </a:lnTo>
                <a:lnTo>
                  <a:pt x="3425" y="41114"/>
                </a:lnTo>
                <a:lnTo>
                  <a:pt x="0" y="53213"/>
                </a:lnTo>
                <a:lnTo>
                  <a:pt x="44576" y="53213"/>
                </a:lnTo>
                <a:lnTo>
                  <a:pt x="46483" y="43755"/>
                </a:lnTo>
                <a:lnTo>
                  <a:pt x="47831" y="34988"/>
                </a:lnTo>
                <a:lnTo>
                  <a:pt x="48631" y="26888"/>
                </a:lnTo>
                <a:lnTo>
                  <a:pt x="48895" y="19431"/>
                </a:lnTo>
                <a:lnTo>
                  <a:pt x="48895" y="12954"/>
                </a:lnTo>
                <a:lnTo>
                  <a:pt x="47878" y="8128"/>
                </a:lnTo>
                <a:lnTo>
                  <a:pt x="45720" y="4826"/>
                </a:lnTo>
                <a:lnTo>
                  <a:pt x="43687" y="1651"/>
                </a:lnTo>
                <a:lnTo>
                  <a:pt x="40386" y="0"/>
                </a:lnTo>
                <a:lnTo>
                  <a:pt x="3594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3996182" y="2297938"/>
            <a:ext cx="85725" cy="132080"/>
          </a:xfrm>
          <a:custGeom>
            <a:avLst/>
            <a:gdLst/>
            <a:ahLst/>
            <a:cxnLst/>
            <a:rect l="l" t="t" r="r" b="b"/>
            <a:pathLst>
              <a:path w="85725" h="132080">
                <a:moveTo>
                  <a:pt x="58673" y="0"/>
                </a:moveTo>
                <a:lnTo>
                  <a:pt x="70508" y="2141"/>
                </a:lnTo>
                <a:lnTo>
                  <a:pt x="78962" y="8556"/>
                </a:lnTo>
                <a:lnTo>
                  <a:pt x="84034" y="19234"/>
                </a:lnTo>
                <a:lnTo>
                  <a:pt x="85725" y="34162"/>
                </a:lnTo>
                <a:lnTo>
                  <a:pt x="85725" y="40639"/>
                </a:lnTo>
                <a:lnTo>
                  <a:pt x="76580" y="84709"/>
                </a:lnTo>
                <a:lnTo>
                  <a:pt x="54228" y="122174"/>
                </a:lnTo>
                <a:lnTo>
                  <a:pt x="47878" y="125984"/>
                </a:lnTo>
                <a:lnTo>
                  <a:pt x="41528" y="129921"/>
                </a:lnTo>
                <a:lnTo>
                  <a:pt x="34670" y="131952"/>
                </a:lnTo>
                <a:lnTo>
                  <a:pt x="27431" y="131952"/>
                </a:lnTo>
                <a:lnTo>
                  <a:pt x="18160" y="131952"/>
                </a:lnTo>
                <a:lnTo>
                  <a:pt x="0" y="98044"/>
                </a:lnTo>
                <a:lnTo>
                  <a:pt x="0" y="91948"/>
                </a:lnTo>
                <a:lnTo>
                  <a:pt x="8762" y="47751"/>
                </a:lnTo>
                <a:lnTo>
                  <a:pt x="31495" y="9778"/>
                </a:lnTo>
                <a:lnTo>
                  <a:pt x="51180" y="0"/>
                </a:lnTo>
                <a:lnTo>
                  <a:pt x="5867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4076700" y="2357659"/>
            <a:ext cx="78527" cy="108934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4093845" y="2380742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57403" y="81280"/>
                </a:moveTo>
                <a:lnTo>
                  <a:pt x="3682" y="81280"/>
                </a:lnTo>
                <a:lnTo>
                  <a:pt x="3682" y="87249"/>
                </a:lnTo>
                <a:lnTo>
                  <a:pt x="57403" y="87249"/>
                </a:lnTo>
                <a:lnTo>
                  <a:pt x="57403" y="81280"/>
                </a:lnTo>
                <a:close/>
              </a:path>
              <a:path w="57785" h="87630">
                <a:moveTo>
                  <a:pt x="37083" y="16002"/>
                </a:moveTo>
                <a:lnTo>
                  <a:pt x="21335" y="16002"/>
                </a:lnTo>
                <a:lnTo>
                  <a:pt x="22351" y="16383"/>
                </a:lnTo>
                <a:lnTo>
                  <a:pt x="23749" y="17780"/>
                </a:lnTo>
                <a:lnTo>
                  <a:pt x="24002" y="19050"/>
                </a:lnTo>
                <a:lnTo>
                  <a:pt x="24002" y="72136"/>
                </a:lnTo>
                <a:lnTo>
                  <a:pt x="23749" y="73152"/>
                </a:lnTo>
                <a:lnTo>
                  <a:pt x="23621" y="74295"/>
                </a:lnTo>
                <a:lnTo>
                  <a:pt x="23367" y="75184"/>
                </a:lnTo>
                <a:lnTo>
                  <a:pt x="23113" y="75819"/>
                </a:lnTo>
                <a:lnTo>
                  <a:pt x="22859" y="76581"/>
                </a:lnTo>
                <a:lnTo>
                  <a:pt x="15239" y="80518"/>
                </a:lnTo>
                <a:lnTo>
                  <a:pt x="13969" y="80772"/>
                </a:lnTo>
                <a:lnTo>
                  <a:pt x="10540" y="81025"/>
                </a:lnTo>
                <a:lnTo>
                  <a:pt x="6350" y="81280"/>
                </a:lnTo>
                <a:lnTo>
                  <a:pt x="54609" y="81280"/>
                </a:lnTo>
                <a:lnTo>
                  <a:pt x="52324" y="81153"/>
                </a:lnTo>
                <a:lnTo>
                  <a:pt x="50291" y="81153"/>
                </a:lnTo>
                <a:lnTo>
                  <a:pt x="48387" y="81025"/>
                </a:lnTo>
                <a:lnTo>
                  <a:pt x="46735" y="80772"/>
                </a:lnTo>
                <a:lnTo>
                  <a:pt x="45338" y="80645"/>
                </a:lnTo>
                <a:lnTo>
                  <a:pt x="43941" y="80391"/>
                </a:lnTo>
                <a:lnTo>
                  <a:pt x="37718" y="75565"/>
                </a:lnTo>
                <a:lnTo>
                  <a:pt x="37464" y="74803"/>
                </a:lnTo>
                <a:lnTo>
                  <a:pt x="37337" y="74041"/>
                </a:lnTo>
                <a:lnTo>
                  <a:pt x="37099" y="72136"/>
                </a:lnTo>
                <a:lnTo>
                  <a:pt x="37083" y="16002"/>
                </a:lnTo>
                <a:close/>
              </a:path>
              <a:path w="57785" h="87630">
                <a:moveTo>
                  <a:pt x="37464" y="0"/>
                </a:moveTo>
                <a:lnTo>
                  <a:pt x="33274" y="0"/>
                </a:lnTo>
                <a:lnTo>
                  <a:pt x="22097" y="6096"/>
                </a:lnTo>
                <a:lnTo>
                  <a:pt x="11175" y="12192"/>
                </a:lnTo>
                <a:lnTo>
                  <a:pt x="0" y="18287"/>
                </a:lnTo>
                <a:lnTo>
                  <a:pt x="571" y="19558"/>
                </a:lnTo>
                <a:lnTo>
                  <a:pt x="2539" y="23495"/>
                </a:lnTo>
                <a:lnTo>
                  <a:pt x="3175" y="24637"/>
                </a:lnTo>
                <a:lnTo>
                  <a:pt x="7492" y="21717"/>
                </a:lnTo>
                <a:lnTo>
                  <a:pt x="11175" y="19558"/>
                </a:lnTo>
                <a:lnTo>
                  <a:pt x="13842" y="18161"/>
                </a:lnTo>
                <a:lnTo>
                  <a:pt x="16637" y="16763"/>
                </a:lnTo>
                <a:lnTo>
                  <a:pt x="18668" y="16002"/>
                </a:lnTo>
                <a:lnTo>
                  <a:pt x="37083" y="16002"/>
                </a:lnTo>
                <a:lnTo>
                  <a:pt x="37210" y="6731"/>
                </a:lnTo>
                <a:lnTo>
                  <a:pt x="37250" y="6096"/>
                </a:lnTo>
                <a:lnTo>
                  <a:pt x="37337" y="2540"/>
                </a:lnTo>
                <a:lnTo>
                  <a:pt x="374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4093845" y="2380742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33274" y="0"/>
                </a:moveTo>
                <a:lnTo>
                  <a:pt x="37464" y="0"/>
                </a:lnTo>
                <a:lnTo>
                  <a:pt x="37337" y="2540"/>
                </a:lnTo>
                <a:lnTo>
                  <a:pt x="37337" y="4699"/>
                </a:lnTo>
                <a:lnTo>
                  <a:pt x="37210" y="6731"/>
                </a:lnTo>
                <a:lnTo>
                  <a:pt x="37210" y="8636"/>
                </a:lnTo>
                <a:lnTo>
                  <a:pt x="37210" y="10541"/>
                </a:lnTo>
                <a:lnTo>
                  <a:pt x="37083" y="12446"/>
                </a:lnTo>
                <a:lnTo>
                  <a:pt x="37083" y="14224"/>
                </a:lnTo>
                <a:lnTo>
                  <a:pt x="37083" y="16129"/>
                </a:lnTo>
                <a:lnTo>
                  <a:pt x="37083" y="17907"/>
                </a:lnTo>
                <a:lnTo>
                  <a:pt x="37083" y="69342"/>
                </a:lnTo>
                <a:lnTo>
                  <a:pt x="37083" y="70738"/>
                </a:lnTo>
                <a:lnTo>
                  <a:pt x="37083" y="72009"/>
                </a:lnTo>
                <a:lnTo>
                  <a:pt x="37210" y="73025"/>
                </a:lnTo>
                <a:lnTo>
                  <a:pt x="37337" y="74041"/>
                </a:lnTo>
                <a:lnTo>
                  <a:pt x="37464" y="74803"/>
                </a:lnTo>
                <a:lnTo>
                  <a:pt x="37718" y="75565"/>
                </a:lnTo>
                <a:lnTo>
                  <a:pt x="37845" y="76200"/>
                </a:lnTo>
                <a:lnTo>
                  <a:pt x="46735" y="80772"/>
                </a:lnTo>
                <a:lnTo>
                  <a:pt x="48387" y="81025"/>
                </a:lnTo>
                <a:lnTo>
                  <a:pt x="50291" y="81153"/>
                </a:lnTo>
                <a:lnTo>
                  <a:pt x="52324" y="81153"/>
                </a:lnTo>
                <a:lnTo>
                  <a:pt x="54609" y="81280"/>
                </a:lnTo>
                <a:lnTo>
                  <a:pt x="57403" y="81280"/>
                </a:lnTo>
                <a:lnTo>
                  <a:pt x="57403" y="87249"/>
                </a:lnTo>
                <a:lnTo>
                  <a:pt x="3682" y="87249"/>
                </a:lnTo>
                <a:lnTo>
                  <a:pt x="3682" y="81280"/>
                </a:lnTo>
                <a:lnTo>
                  <a:pt x="6350" y="81280"/>
                </a:lnTo>
                <a:lnTo>
                  <a:pt x="8635" y="81153"/>
                </a:lnTo>
                <a:lnTo>
                  <a:pt x="10540" y="81025"/>
                </a:lnTo>
                <a:lnTo>
                  <a:pt x="12318" y="80899"/>
                </a:lnTo>
                <a:lnTo>
                  <a:pt x="13969" y="80772"/>
                </a:lnTo>
                <a:lnTo>
                  <a:pt x="15239" y="80518"/>
                </a:lnTo>
                <a:lnTo>
                  <a:pt x="16509" y="80391"/>
                </a:lnTo>
                <a:lnTo>
                  <a:pt x="22097" y="77597"/>
                </a:lnTo>
                <a:lnTo>
                  <a:pt x="22478" y="77216"/>
                </a:lnTo>
                <a:lnTo>
                  <a:pt x="22859" y="76581"/>
                </a:lnTo>
                <a:lnTo>
                  <a:pt x="23113" y="75819"/>
                </a:lnTo>
                <a:lnTo>
                  <a:pt x="23367" y="75184"/>
                </a:lnTo>
                <a:lnTo>
                  <a:pt x="23621" y="74295"/>
                </a:lnTo>
                <a:lnTo>
                  <a:pt x="23749" y="73152"/>
                </a:lnTo>
                <a:lnTo>
                  <a:pt x="24002" y="72136"/>
                </a:lnTo>
                <a:lnTo>
                  <a:pt x="24002" y="70866"/>
                </a:lnTo>
                <a:lnTo>
                  <a:pt x="24002" y="69342"/>
                </a:lnTo>
                <a:lnTo>
                  <a:pt x="24002" y="20828"/>
                </a:lnTo>
                <a:lnTo>
                  <a:pt x="24002" y="19050"/>
                </a:lnTo>
                <a:lnTo>
                  <a:pt x="23749" y="17780"/>
                </a:lnTo>
                <a:lnTo>
                  <a:pt x="22987" y="17018"/>
                </a:lnTo>
                <a:lnTo>
                  <a:pt x="22351" y="16383"/>
                </a:lnTo>
                <a:lnTo>
                  <a:pt x="21335" y="16002"/>
                </a:lnTo>
                <a:lnTo>
                  <a:pt x="20065" y="16002"/>
                </a:lnTo>
                <a:lnTo>
                  <a:pt x="18668" y="16002"/>
                </a:lnTo>
                <a:lnTo>
                  <a:pt x="16637" y="16763"/>
                </a:lnTo>
                <a:lnTo>
                  <a:pt x="13842" y="18161"/>
                </a:lnTo>
                <a:lnTo>
                  <a:pt x="11175" y="19558"/>
                </a:lnTo>
                <a:lnTo>
                  <a:pt x="7492" y="21717"/>
                </a:lnTo>
                <a:lnTo>
                  <a:pt x="3175" y="24637"/>
                </a:lnTo>
                <a:lnTo>
                  <a:pt x="2539" y="23495"/>
                </a:lnTo>
                <a:lnTo>
                  <a:pt x="2031" y="22479"/>
                </a:lnTo>
                <a:lnTo>
                  <a:pt x="1524" y="21462"/>
                </a:lnTo>
                <a:lnTo>
                  <a:pt x="1015" y="20447"/>
                </a:lnTo>
                <a:lnTo>
                  <a:pt x="507" y="19431"/>
                </a:lnTo>
                <a:lnTo>
                  <a:pt x="0" y="18287"/>
                </a:lnTo>
                <a:lnTo>
                  <a:pt x="5587" y="15240"/>
                </a:lnTo>
                <a:lnTo>
                  <a:pt x="11175" y="12192"/>
                </a:lnTo>
                <a:lnTo>
                  <a:pt x="16637" y="9144"/>
                </a:lnTo>
                <a:lnTo>
                  <a:pt x="22097" y="6096"/>
                </a:lnTo>
                <a:lnTo>
                  <a:pt x="27685" y="3048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4207764" y="2383535"/>
            <a:ext cx="131800" cy="43434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4316221" y="2406776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668" y="0"/>
                </a:moveTo>
                <a:lnTo>
                  <a:pt x="0" y="0"/>
                </a:lnTo>
                <a:lnTo>
                  <a:pt x="0" y="21589"/>
                </a:lnTo>
                <a:lnTo>
                  <a:pt x="18668" y="21589"/>
                </a:lnTo>
                <a:lnTo>
                  <a:pt x="1866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4270628" y="2406776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796" y="0"/>
                </a:moveTo>
                <a:lnTo>
                  <a:pt x="0" y="0"/>
                </a:lnTo>
                <a:lnTo>
                  <a:pt x="0" y="21589"/>
                </a:lnTo>
                <a:lnTo>
                  <a:pt x="18796" y="21589"/>
                </a:lnTo>
                <a:lnTo>
                  <a:pt x="1879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4225035" y="2406776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796" y="0"/>
                </a:moveTo>
                <a:lnTo>
                  <a:pt x="0" y="0"/>
                </a:lnTo>
                <a:lnTo>
                  <a:pt x="0" y="21589"/>
                </a:lnTo>
                <a:lnTo>
                  <a:pt x="18796" y="21589"/>
                </a:lnTo>
                <a:lnTo>
                  <a:pt x="1879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4316221" y="2406776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668" y="0"/>
                </a:lnTo>
                <a:lnTo>
                  <a:pt x="18668" y="21589"/>
                </a:lnTo>
                <a:lnTo>
                  <a:pt x="0" y="215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4270628" y="2406776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796" y="0"/>
                </a:lnTo>
                <a:lnTo>
                  <a:pt x="18796" y="21589"/>
                </a:lnTo>
                <a:lnTo>
                  <a:pt x="0" y="215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4225035" y="2406776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796" y="0"/>
                </a:lnTo>
                <a:lnTo>
                  <a:pt x="18796" y="21589"/>
                </a:lnTo>
                <a:lnTo>
                  <a:pt x="0" y="215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4370832" y="2273833"/>
            <a:ext cx="107441" cy="154660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4387850" y="2297938"/>
            <a:ext cx="85725" cy="132080"/>
          </a:xfrm>
          <a:custGeom>
            <a:avLst/>
            <a:gdLst/>
            <a:ahLst/>
            <a:cxnLst/>
            <a:rect l="l" t="t" r="r" b="b"/>
            <a:pathLst>
              <a:path w="85725" h="132080">
                <a:moveTo>
                  <a:pt x="58674" y="0"/>
                </a:moveTo>
                <a:lnTo>
                  <a:pt x="51180" y="0"/>
                </a:lnTo>
                <a:lnTo>
                  <a:pt x="44323" y="1904"/>
                </a:lnTo>
                <a:lnTo>
                  <a:pt x="14081" y="34432"/>
                </a:lnTo>
                <a:lnTo>
                  <a:pt x="2032" y="75311"/>
                </a:lnTo>
                <a:lnTo>
                  <a:pt x="0" y="98044"/>
                </a:lnTo>
                <a:lnTo>
                  <a:pt x="408" y="105977"/>
                </a:lnTo>
                <a:lnTo>
                  <a:pt x="18161" y="131952"/>
                </a:lnTo>
                <a:lnTo>
                  <a:pt x="34671" y="131952"/>
                </a:lnTo>
                <a:lnTo>
                  <a:pt x="41528" y="129921"/>
                </a:lnTo>
                <a:lnTo>
                  <a:pt x="47878" y="125984"/>
                </a:lnTo>
                <a:lnTo>
                  <a:pt x="50630" y="124333"/>
                </a:lnTo>
                <a:lnTo>
                  <a:pt x="23749" y="124333"/>
                </a:lnTo>
                <a:lnTo>
                  <a:pt x="20320" y="122682"/>
                </a:lnTo>
                <a:lnTo>
                  <a:pt x="18287" y="119507"/>
                </a:lnTo>
                <a:lnTo>
                  <a:pt x="16128" y="116204"/>
                </a:lnTo>
                <a:lnTo>
                  <a:pt x="15112" y="111125"/>
                </a:lnTo>
                <a:lnTo>
                  <a:pt x="15169" y="102574"/>
                </a:lnTo>
                <a:lnTo>
                  <a:pt x="15376" y="96877"/>
                </a:lnTo>
                <a:lnTo>
                  <a:pt x="16176" y="88804"/>
                </a:lnTo>
                <a:lnTo>
                  <a:pt x="17524" y="79922"/>
                </a:lnTo>
                <a:lnTo>
                  <a:pt x="19430" y="70231"/>
                </a:lnTo>
                <a:lnTo>
                  <a:pt x="80847" y="70231"/>
                </a:lnTo>
                <a:lnTo>
                  <a:pt x="82278" y="64063"/>
                </a:lnTo>
                <a:lnTo>
                  <a:pt x="82915" y="60706"/>
                </a:lnTo>
                <a:lnTo>
                  <a:pt x="21716" y="60706"/>
                </a:lnTo>
                <a:lnTo>
                  <a:pt x="25142" y="48607"/>
                </a:lnTo>
                <a:lnTo>
                  <a:pt x="43687" y="12064"/>
                </a:lnTo>
                <a:lnTo>
                  <a:pt x="50419" y="7492"/>
                </a:lnTo>
                <a:lnTo>
                  <a:pt x="77560" y="7492"/>
                </a:lnTo>
                <a:lnTo>
                  <a:pt x="70508" y="2141"/>
                </a:lnTo>
                <a:lnTo>
                  <a:pt x="58674" y="0"/>
                </a:lnTo>
                <a:close/>
              </a:path>
              <a:path w="85725" h="132080">
                <a:moveTo>
                  <a:pt x="80847" y="70231"/>
                </a:moveTo>
                <a:lnTo>
                  <a:pt x="64135" y="70231"/>
                </a:lnTo>
                <a:lnTo>
                  <a:pt x="60707" y="82520"/>
                </a:lnTo>
                <a:lnTo>
                  <a:pt x="56911" y="93297"/>
                </a:lnTo>
                <a:lnTo>
                  <a:pt x="52758" y="102574"/>
                </a:lnTo>
                <a:lnTo>
                  <a:pt x="48260" y="110362"/>
                </a:lnTo>
                <a:lnTo>
                  <a:pt x="42037" y="119634"/>
                </a:lnTo>
                <a:lnTo>
                  <a:pt x="35433" y="124333"/>
                </a:lnTo>
                <a:lnTo>
                  <a:pt x="50630" y="124333"/>
                </a:lnTo>
                <a:lnTo>
                  <a:pt x="74054" y="91471"/>
                </a:lnTo>
                <a:lnTo>
                  <a:pt x="80692" y="70897"/>
                </a:lnTo>
                <a:lnTo>
                  <a:pt x="80847" y="70231"/>
                </a:lnTo>
                <a:close/>
              </a:path>
              <a:path w="85725" h="132080">
                <a:moveTo>
                  <a:pt x="77560" y="7492"/>
                </a:moveTo>
                <a:lnTo>
                  <a:pt x="62102" y="7492"/>
                </a:lnTo>
                <a:lnTo>
                  <a:pt x="65404" y="9144"/>
                </a:lnTo>
                <a:lnTo>
                  <a:pt x="67437" y="12319"/>
                </a:lnTo>
                <a:lnTo>
                  <a:pt x="69596" y="15621"/>
                </a:lnTo>
                <a:lnTo>
                  <a:pt x="70612" y="20447"/>
                </a:lnTo>
                <a:lnTo>
                  <a:pt x="70540" y="28934"/>
                </a:lnTo>
                <a:lnTo>
                  <a:pt x="70342" y="34432"/>
                </a:lnTo>
                <a:lnTo>
                  <a:pt x="69548" y="42481"/>
                </a:lnTo>
                <a:lnTo>
                  <a:pt x="68200" y="51248"/>
                </a:lnTo>
                <a:lnTo>
                  <a:pt x="66294" y="60706"/>
                </a:lnTo>
                <a:lnTo>
                  <a:pt x="82915" y="60706"/>
                </a:lnTo>
                <a:lnTo>
                  <a:pt x="83565" y="57276"/>
                </a:lnTo>
                <a:lnTo>
                  <a:pt x="84928" y="48607"/>
                </a:lnTo>
                <a:lnTo>
                  <a:pt x="85699" y="40895"/>
                </a:lnTo>
                <a:lnTo>
                  <a:pt x="85725" y="34162"/>
                </a:lnTo>
                <a:lnTo>
                  <a:pt x="84034" y="19234"/>
                </a:lnTo>
                <a:lnTo>
                  <a:pt x="78962" y="8556"/>
                </a:lnTo>
                <a:lnTo>
                  <a:pt x="77560" y="749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402963" y="2368169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7" y="0"/>
                </a:moveTo>
                <a:lnTo>
                  <a:pt x="2411" y="9691"/>
                </a:lnTo>
                <a:lnTo>
                  <a:pt x="1063" y="18573"/>
                </a:lnTo>
                <a:lnTo>
                  <a:pt x="263" y="26646"/>
                </a:lnTo>
                <a:lnTo>
                  <a:pt x="0" y="33908"/>
                </a:lnTo>
                <a:lnTo>
                  <a:pt x="0" y="40893"/>
                </a:lnTo>
                <a:lnTo>
                  <a:pt x="1015" y="45973"/>
                </a:lnTo>
                <a:lnTo>
                  <a:pt x="3175" y="49275"/>
                </a:lnTo>
                <a:lnTo>
                  <a:pt x="5207" y="52450"/>
                </a:lnTo>
                <a:lnTo>
                  <a:pt x="8636" y="54101"/>
                </a:lnTo>
                <a:lnTo>
                  <a:pt x="13335" y="54101"/>
                </a:lnTo>
                <a:lnTo>
                  <a:pt x="20320" y="54101"/>
                </a:lnTo>
                <a:lnTo>
                  <a:pt x="45594" y="12289"/>
                </a:lnTo>
                <a:lnTo>
                  <a:pt x="49022" y="0"/>
                </a:lnTo>
                <a:lnTo>
                  <a:pt x="43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4409566" y="2305430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941" y="0"/>
                </a:moveTo>
                <a:lnTo>
                  <a:pt x="28702" y="0"/>
                </a:lnTo>
                <a:lnTo>
                  <a:pt x="21971" y="4572"/>
                </a:lnTo>
                <a:lnTo>
                  <a:pt x="3425" y="41114"/>
                </a:lnTo>
                <a:lnTo>
                  <a:pt x="0" y="53213"/>
                </a:lnTo>
                <a:lnTo>
                  <a:pt x="44577" y="53213"/>
                </a:lnTo>
                <a:lnTo>
                  <a:pt x="46483" y="43755"/>
                </a:lnTo>
                <a:lnTo>
                  <a:pt x="47831" y="34988"/>
                </a:lnTo>
                <a:lnTo>
                  <a:pt x="48631" y="26888"/>
                </a:lnTo>
                <a:lnTo>
                  <a:pt x="48895" y="19431"/>
                </a:lnTo>
                <a:lnTo>
                  <a:pt x="48895" y="12954"/>
                </a:lnTo>
                <a:lnTo>
                  <a:pt x="47879" y="8128"/>
                </a:lnTo>
                <a:lnTo>
                  <a:pt x="45720" y="4826"/>
                </a:lnTo>
                <a:lnTo>
                  <a:pt x="43687" y="1651"/>
                </a:lnTo>
                <a:lnTo>
                  <a:pt x="40386" y="0"/>
                </a:lnTo>
                <a:lnTo>
                  <a:pt x="3594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4387850" y="2297938"/>
            <a:ext cx="85725" cy="132080"/>
          </a:xfrm>
          <a:custGeom>
            <a:avLst/>
            <a:gdLst/>
            <a:ahLst/>
            <a:cxnLst/>
            <a:rect l="l" t="t" r="r" b="b"/>
            <a:pathLst>
              <a:path w="85725" h="132080">
                <a:moveTo>
                  <a:pt x="58674" y="0"/>
                </a:moveTo>
                <a:lnTo>
                  <a:pt x="70508" y="2141"/>
                </a:lnTo>
                <a:lnTo>
                  <a:pt x="78962" y="8556"/>
                </a:lnTo>
                <a:lnTo>
                  <a:pt x="84034" y="19234"/>
                </a:lnTo>
                <a:lnTo>
                  <a:pt x="85725" y="34162"/>
                </a:lnTo>
                <a:lnTo>
                  <a:pt x="85725" y="40639"/>
                </a:lnTo>
                <a:lnTo>
                  <a:pt x="76580" y="84709"/>
                </a:lnTo>
                <a:lnTo>
                  <a:pt x="54228" y="122174"/>
                </a:lnTo>
                <a:lnTo>
                  <a:pt x="47878" y="125984"/>
                </a:lnTo>
                <a:lnTo>
                  <a:pt x="41528" y="129921"/>
                </a:lnTo>
                <a:lnTo>
                  <a:pt x="34671" y="131952"/>
                </a:lnTo>
                <a:lnTo>
                  <a:pt x="27432" y="131952"/>
                </a:lnTo>
                <a:lnTo>
                  <a:pt x="18161" y="131952"/>
                </a:lnTo>
                <a:lnTo>
                  <a:pt x="0" y="98044"/>
                </a:lnTo>
                <a:lnTo>
                  <a:pt x="0" y="91948"/>
                </a:lnTo>
                <a:lnTo>
                  <a:pt x="8762" y="47751"/>
                </a:lnTo>
                <a:lnTo>
                  <a:pt x="31496" y="9778"/>
                </a:lnTo>
                <a:lnTo>
                  <a:pt x="51180" y="0"/>
                </a:lnTo>
                <a:lnTo>
                  <a:pt x="586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4462271" y="2375880"/>
            <a:ext cx="201894" cy="97825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4582033" y="2423086"/>
            <a:ext cx="78105" cy="10795"/>
          </a:xfrm>
          <a:custGeom>
            <a:avLst/>
            <a:gdLst/>
            <a:ahLst/>
            <a:cxnLst/>
            <a:rect l="l" t="t" r="r" b="b"/>
            <a:pathLst>
              <a:path w="78104" h="10794">
                <a:moveTo>
                  <a:pt x="0" y="10360"/>
                </a:moveTo>
                <a:lnTo>
                  <a:pt x="78009" y="10360"/>
                </a:lnTo>
                <a:lnTo>
                  <a:pt x="78009" y="0"/>
                </a:lnTo>
                <a:lnTo>
                  <a:pt x="0" y="0"/>
                </a:lnTo>
                <a:lnTo>
                  <a:pt x="0" y="1036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4577460" y="2428266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53" y="0"/>
                </a:lnTo>
              </a:path>
            </a:pathLst>
          </a:custGeom>
          <a:ln w="1950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4668011" y="2357659"/>
            <a:ext cx="78527" cy="108934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4685157" y="2380742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57403" y="81280"/>
                </a:moveTo>
                <a:lnTo>
                  <a:pt x="3682" y="81280"/>
                </a:lnTo>
                <a:lnTo>
                  <a:pt x="3682" y="87249"/>
                </a:lnTo>
                <a:lnTo>
                  <a:pt x="57403" y="87249"/>
                </a:lnTo>
                <a:lnTo>
                  <a:pt x="57403" y="81280"/>
                </a:lnTo>
                <a:close/>
              </a:path>
              <a:path w="57785" h="87630">
                <a:moveTo>
                  <a:pt x="37083" y="16002"/>
                </a:moveTo>
                <a:lnTo>
                  <a:pt x="21335" y="16002"/>
                </a:lnTo>
                <a:lnTo>
                  <a:pt x="22351" y="16383"/>
                </a:lnTo>
                <a:lnTo>
                  <a:pt x="23748" y="17780"/>
                </a:lnTo>
                <a:lnTo>
                  <a:pt x="24002" y="19050"/>
                </a:lnTo>
                <a:lnTo>
                  <a:pt x="24002" y="72136"/>
                </a:lnTo>
                <a:lnTo>
                  <a:pt x="23748" y="73152"/>
                </a:lnTo>
                <a:lnTo>
                  <a:pt x="23621" y="74295"/>
                </a:lnTo>
                <a:lnTo>
                  <a:pt x="23367" y="75184"/>
                </a:lnTo>
                <a:lnTo>
                  <a:pt x="23113" y="75819"/>
                </a:lnTo>
                <a:lnTo>
                  <a:pt x="22859" y="76581"/>
                </a:lnTo>
                <a:lnTo>
                  <a:pt x="15239" y="80518"/>
                </a:lnTo>
                <a:lnTo>
                  <a:pt x="13969" y="80772"/>
                </a:lnTo>
                <a:lnTo>
                  <a:pt x="10540" y="81025"/>
                </a:lnTo>
                <a:lnTo>
                  <a:pt x="6350" y="81280"/>
                </a:lnTo>
                <a:lnTo>
                  <a:pt x="54609" y="81280"/>
                </a:lnTo>
                <a:lnTo>
                  <a:pt x="52323" y="81153"/>
                </a:lnTo>
                <a:lnTo>
                  <a:pt x="50291" y="81153"/>
                </a:lnTo>
                <a:lnTo>
                  <a:pt x="48387" y="81025"/>
                </a:lnTo>
                <a:lnTo>
                  <a:pt x="46735" y="80772"/>
                </a:lnTo>
                <a:lnTo>
                  <a:pt x="45338" y="80645"/>
                </a:lnTo>
                <a:lnTo>
                  <a:pt x="43941" y="80391"/>
                </a:lnTo>
                <a:lnTo>
                  <a:pt x="37718" y="75565"/>
                </a:lnTo>
                <a:lnTo>
                  <a:pt x="37464" y="74803"/>
                </a:lnTo>
                <a:lnTo>
                  <a:pt x="37337" y="74041"/>
                </a:lnTo>
                <a:lnTo>
                  <a:pt x="37099" y="72136"/>
                </a:lnTo>
                <a:lnTo>
                  <a:pt x="37083" y="16002"/>
                </a:lnTo>
                <a:close/>
              </a:path>
              <a:path w="57785" h="87630">
                <a:moveTo>
                  <a:pt x="37464" y="0"/>
                </a:moveTo>
                <a:lnTo>
                  <a:pt x="33273" y="0"/>
                </a:lnTo>
                <a:lnTo>
                  <a:pt x="22097" y="6096"/>
                </a:lnTo>
                <a:lnTo>
                  <a:pt x="11175" y="12192"/>
                </a:lnTo>
                <a:lnTo>
                  <a:pt x="0" y="18287"/>
                </a:lnTo>
                <a:lnTo>
                  <a:pt x="571" y="19558"/>
                </a:lnTo>
                <a:lnTo>
                  <a:pt x="2539" y="23495"/>
                </a:lnTo>
                <a:lnTo>
                  <a:pt x="3175" y="24637"/>
                </a:lnTo>
                <a:lnTo>
                  <a:pt x="7492" y="21717"/>
                </a:lnTo>
                <a:lnTo>
                  <a:pt x="11175" y="19558"/>
                </a:lnTo>
                <a:lnTo>
                  <a:pt x="13842" y="18161"/>
                </a:lnTo>
                <a:lnTo>
                  <a:pt x="16637" y="16763"/>
                </a:lnTo>
                <a:lnTo>
                  <a:pt x="18668" y="16002"/>
                </a:lnTo>
                <a:lnTo>
                  <a:pt x="37083" y="16002"/>
                </a:lnTo>
                <a:lnTo>
                  <a:pt x="37210" y="6731"/>
                </a:lnTo>
                <a:lnTo>
                  <a:pt x="37250" y="6096"/>
                </a:lnTo>
                <a:lnTo>
                  <a:pt x="37337" y="2540"/>
                </a:lnTo>
                <a:lnTo>
                  <a:pt x="374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4685157" y="2380742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33273" y="0"/>
                </a:moveTo>
                <a:lnTo>
                  <a:pt x="37464" y="0"/>
                </a:lnTo>
                <a:lnTo>
                  <a:pt x="37337" y="2540"/>
                </a:lnTo>
                <a:lnTo>
                  <a:pt x="37337" y="4699"/>
                </a:lnTo>
                <a:lnTo>
                  <a:pt x="37210" y="6731"/>
                </a:lnTo>
                <a:lnTo>
                  <a:pt x="37210" y="8636"/>
                </a:lnTo>
                <a:lnTo>
                  <a:pt x="37210" y="10541"/>
                </a:lnTo>
                <a:lnTo>
                  <a:pt x="37083" y="12446"/>
                </a:lnTo>
                <a:lnTo>
                  <a:pt x="37083" y="14224"/>
                </a:lnTo>
                <a:lnTo>
                  <a:pt x="37083" y="16129"/>
                </a:lnTo>
                <a:lnTo>
                  <a:pt x="37083" y="17907"/>
                </a:lnTo>
                <a:lnTo>
                  <a:pt x="37083" y="69342"/>
                </a:lnTo>
                <a:lnTo>
                  <a:pt x="37083" y="70738"/>
                </a:lnTo>
                <a:lnTo>
                  <a:pt x="37083" y="72009"/>
                </a:lnTo>
                <a:lnTo>
                  <a:pt x="37210" y="73025"/>
                </a:lnTo>
                <a:lnTo>
                  <a:pt x="37337" y="74041"/>
                </a:lnTo>
                <a:lnTo>
                  <a:pt x="37464" y="74803"/>
                </a:lnTo>
                <a:lnTo>
                  <a:pt x="37718" y="75565"/>
                </a:lnTo>
                <a:lnTo>
                  <a:pt x="37845" y="76200"/>
                </a:lnTo>
                <a:lnTo>
                  <a:pt x="40258" y="79121"/>
                </a:lnTo>
                <a:lnTo>
                  <a:pt x="40893" y="79629"/>
                </a:lnTo>
                <a:lnTo>
                  <a:pt x="46735" y="80772"/>
                </a:lnTo>
                <a:lnTo>
                  <a:pt x="48387" y="81025"/>
                </a:lnTo>
                <a:lnTo>
                  <a:pt x="50291" y="81153"/>
                </a:lnTo>
                <a:lnTo>
                  <a:pt x="52323" y="81153"/>
                </a:lnTo>
                <a:lnTo>
                  <a:pt x="54609" y="81280"/>
                </a:lnTo>
                <a:lnTo>
                  <a:pt x="57403" y="81280"/>
                </a:lnTo>
                <a:lnTo>
                  <a:pt x="57403" y="87249"/>
                </a:lnTo>
                <a:lnTo>
                  <a:pt x="3682" y="87249"/>
                </a:lnTo>
                <a:lnTo>
                  <a:pt x="3682" y="81280"/>
                </a:lnTo>
                <a:lnTo>
                  <a:pt x="6350" y="81280"/>
                </a:lnTo>
                <a:lnTo>
                  <a:pt x="8635" y="81153"/>
                </a:lnTo>
                <a:lnTo>
                  <a:pt x="10540" y="81025"/>
                </a:lnTo>
                <a:lnTo>
                  <a:pt x="12318" y="80899"/>
                </a:lnTo>
                <a:lnTo>
                  <a:pt x="13969" y="80772"/>
                </a:lnTo>
                <a:lnTo>
                  <a:pt x="15239" y="80518"/>
                </a:lnTo>
                <a:lnTo>
                  <a:pt x="16509" y="80391"/>
                </a:lnTo>
                <a:lnTo>
                  <a:pt x="22097" y="77597"/>
                </a:lnTo>
                <a:lnTo>
                  <a:pt x="22478" y="77216"/>
                </a:lnTo>
                <a:lnTo>
                  <a:pt x="22859" y="76581"/>
                </a:lnTo>
                <a:lnTo>
                  <a:pt x="23113" y="75819"/>
                </a:lnTo>
                <a:lnTo>
                  <a:pt x="23367" y="75184"/>
                </a:lnTo>
                <a:lnTo>
                  <a:pt x="23621" y="74295"/>
                </a:lnTo>
                <a:lnTo>
                  <a:pt x="23748" y="73152"/>
                </a:lnTo>
                <a:lnTo>
                  <a:pt x="24002" y="72136"/>
                </a:lnTo>
                <a:lnTo>
                  <a:pt x="24002" y="70866"/>
                </a:lnTo>
                <a:lnTo>
                  <a:pt x="24002" y="69342"/>
                </a:lnTo>
                <a:lnTo>
                  <a:pt x="24002" y="20828"/>
                </a:lnTo>
                <a:lnTo>
                  <a:pt x="24002" y="19050"/>
                </a:lnTo>
                <a:lnTo>
                  <a:pt x="23748" y="17780"/>
                </a:lnTo>
                <a:lnTo>
                  <a:pt x="22987" y="17018"/>
                </a:lnTo>
                <a:lnTo>
                  <a:pt x="22351" y="16383"/>
                </a:lnTo>
                <a:lnTo>
                  <a:pt x="21335" y="16002"/>
                </a:lnTo>
                <a:lnTo>
                  <a:pt x="20065" y="16002"/>
                </a:lnTo>
                <a:lnTo>
                  <a:pt x="18668" y="16002"/>
                </a:lnTo>
                <a:lnTo>
                  <a:pt x="3175" y="24637"/>
                </a:lnTo>
                <a:lnTo>
                  <a:pt x="2539" y="23495"/>
                </a:lnTo>
                <a:lnTo>
                  <a:pt x="2031" y="22479"/>
                </a:lnTo>
                <a:lnTo>
                  <a:pt x="1523" y="21462"/>
                </a:lnTo>
                <a:lnTo>
                  <a:pt x="1015" y="20447"/>
                </a:lnTo>
                <a:lnTo>
                  <a:pt x="507" y="19431"/>
                </a:lnTo>
                <a:lnTo>
                  <a:pt x="0" y="18287"/>
                </a:lnTo>
                <a:lnTo>
                  <a:pt x="5587" y="15240"/>
                </a:lnTo>
                <a:lnTo>
                  <a:pt x="11175" y="12192"/>
                </a:lnTo>
                <a:lnTo>
                  <a:pt x="16637" y="9144"/>
                </a:lnTo>
                <a:lnTo>
                  <a:pt x="22097" y="6096"/>
                </a:lnTo>
                <a:lnTo>
                  <a:pt x="27685" y="3048"/>
                </a:lnTo>
                <a:lnTo>
                  <a:pt x="3327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4745735" y="2383489"/>
            <a:ext cx="49460" cy="69388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4763389" y="2406776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543" y="0"/>
                </a:moveTo>
                <a:lnTo>
                  <a:pt x="10287" y="0"/>
                </a:lnTo>
                <a:lnTo>
                  <a:pt x="10668" y="4572"/>
                </a:lnTo>
                <a:lnTo>
                  <a:pt x="10887" y="8636"/>
                </a:lnTo>
                <a:lnTo>
                  <a:pt x="0" y="41528"/>
                </a:lnTo>
                <a:lnTo>
                  <a:pt x="4952" y="47244"/>
                </a:lnTo>
                <a:lnTo>
                  <a:pt x="10668" y="42925"/>
                </a:lnTo>
                <a:lnTo>
                  <a:pt x="15239" y="38988"/>
                </a:lnTo>
                <a:lnTo>
                  <a:pt x="18414" y="35433"/>
                </a:lnTo>
                <a:lnTo>
                  <a:pt x="21716" y="31876"/>
                </a:lnTo>
                <a:lnTo>
                  <a:pt x="24130" y="28321"/>
                </a:lnTo>
                <a:lnTo>
                  <a:pt x="25526" y="24764"/>
                </a:lnTo>
                <a:lnTo>
                  <a:pt x="27050" y="21082"/>
                </a:lnTo>
                <a:lnTo>
                  <a:pt x="27812" y="17145"/>
                </a:lnTo>
                <a:lnTo>
                  <a:pt x="27812" y="8636"/>
                </a:lnTo>
                <a:lnTo>
                  <a:pt x="27432" y="4318"/>
                </a:lnTo>
                <a:lnTo>
                  <a:pt x="265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4763389" y="2406776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287" y="0"/>
                </a:moveTo>
                <a:lnTo>
                  <a:pt x="26543" y="0"/>
                </a:lnTo>
                <a:lnTo>
                  <a:pt x="27432" y="4318"/>
                </a:lnTo>
                <a:lnTo>
                  <a:pt x="27812" y="8636"/>
                </a:lnTo>
                <a:lnTo>
                  <a:pt x="27812" y="12826"/>
                </a:lnTo>
                <a:lnTo>
                  <a:pt x="27812" y="17145"/>
                </a:lnTo>
                <a:lnTo>
                  <a:pt x="27050" y="21082"/>
                </a:lnTo>
                <a:lnTo>
                  <a:pt x="25526" y="24764"/>
                </a:lnTo>
                <a:lnTo>
                  <a:pt x="24130" y="28321"/>
                </a:lnTo>
                <a:lnTo>
                  <a:pt x="21716" y="31876"/>
                </a:lnTo>
                <a:lnTo>
                  <a:pt x="18414" y="35433"/>
                </a:lnTo>
                <a:lnTo>
                  <a:pt x="15239" y="38988"/>
                </a:lnTo>
                <a:lnTo>
                  <a:pt x="10668" y="42925"/>
                </a:lnTo>
                <a:lnTo>
                  <a:pt x="4952" y="47244"/>
                </a:lnTo>
                <a:lnTo>
                  <a:pt x="0" y="41528"/>
                </a:lnTo>
                <a:lnTo>
                  <a:pt x="3175" y="38608"/>
                </a:lnTo>
                <a:lnTo>
                  <a:pt x="5461" y="35940"/>
                </a:lnTo>
                <a:lnTo>
                  <a:pt x="6858" y="33527"/>
                </a:lnTo>
                <a:lnTo>
                  <a:pt x="8255" y="31114"/>
                </a:lnTo>
                <a:lnTo>
                  <a:pt x="9271" y="28448"/>
                </a:lnTo>
                <a:lnTo>
                  <a:pt x="9906" y="25400"/>
                </a:lnTo>
                <a:lnTo>
                  <a:pt x="10540" y="22351"/>
                </a:lnTo>
                <a:lnTo>
                  <a:pt x="10922" y="18542"/>
                </a:lnTo>
                <a:lnTo>
                  <a:pt x="10922" y="13970"/>
                </a:lnTo>
                <a:lnTo>
                  <a:pt x="10922" y="9271"/>
                </a:lnTo>
                <a:lnTo>
                  <a:pt x="10668" y="4572"/>
                </a:lnTo>
                <a:lnTo>
                  <a:pt x="1028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4824984" y="2314986"/>
            <a:ext cx="122654" cy="113507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4842509" y="2337942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56134" y="0"/>
                </a:moveTo>
                <a:lnTo>
                  <a:pt x="49275" y="0"/>
                </a:lnTo>
                <a:lnTo>
                  <a:pt x="42416" y="525"/>
                </a:lnTo>
                <a:lnTo>
                  <a:pt x="9804" y="24850"/>
                </a:lnTo>
                <a:lnTo>
                  <a:pt x="56" y="62357"/>
                </a:lnTo>
                <a:lnTo>
                  <a:pt x="0" y="68580"/>
                </a:lnTo>
                <a:lnTo>
                  <a:pt x="762" y="73279"/>
                </a:lnTo>
                <a:lnTo>
                  <a:pt x="16001" y="91948"/>
                </a:lnTo>
                <a:lnTo>
                  <a:pt x="27050" y="91948"/>
                </a:lnTo>
                <a:lnTo>
                  <a:pt x="24002" y="80772"/>
                </a:lnTo>
                <a:lnTo>
                  <a:pt x="21209" y="79248"/>
                </a:lnTo>
                <a:lnTo>
                  <a:pt x="19303" y="76200"/>
                </a:lnTo>
                <a:lnTo>
                  <a:pt x="17399" y="73279"/>
                </a:lnTo>
                <a:lnTo>
                  <a:pt x="16510" y="68580"/>
                </a:lnTo>
                <a:lnTo>
                  <a:pt x="23875" y="26924"/>
                </a:lnTo>
                <a:lnTo>
                  <a:pt x="42925" y="7366"/>
                </a:lnTo>
                <a:lnTo>
                  <a:pt x="66342" y="7366"/>
                </a:lnTo>
                <a:lnTo>
                  <a:pt x="61594" y="2159"/>
                </a:lnTo>
                <a:lnTo>
                  <a:pt x="56134" y="0"/>
                </a:lnTo>
                <a:close/>
              </a:path>
              <a:path w="101600" h="92075">
                <a:moveTo>
                  <a:pt x="70865" y="65024"/>
                </a:moveTo>
                <a:lnTo>
                  <a:pt x="58038" y="65024"/>
                </a:lnTo>
                <a:lnTo>
                  <a:pt x="57624" y="68580"/>
                </a:lnTo>
                <a:lnTo>
                  <a:pt x="57403" y="71120"/>
                </a:lnTo>
                <a:lnTo>
                  <a:pt x="57403" y="85852"/>
                </a:lnTo>
                <a:lnTo>
                  <a:pt x="61594" y="91948"/>
                </a:lnTo>
                <a:lnTo>
                  <a:pt x="73913" y="91948"/>
                </a:lnTo>
                <a:lnTo>
                  <a:pt x="77850" y="90805"/>
                </a:lnTo>
                <a:lnTo>
                  <a:pt x="81661" y="88773"/>
                </a:lnTo>
                <a:lnTo>
                  <a:pt x="85598" y="86741"/>
                </a:lnTo>
                <a:lnTo>
                  <a:pt x="90042" y="82804"/>
                </a:lnTo>
                <a:lnTo>
                  <a:pt x="91617" y="81153"/>
                </a:lnTo>
                <a:lnTo>
                  <a:pt x="74675" y="81153"/>
                </a:lnTo>
                <a:lnTo>
                  <a:pt x="73151" y="80264"/>
                </a:lnTo>
                <a:lnTo>
                  <a:pt x="72262" y="78486"/>
                </a:lnTo>
                <a:lnTo>
                  <a:pt x="71247" y="76708"/>
                </a:lnTo>
                <a:lnTo>
                  <a:pt x="70865" y="73787"/>
                </a:lnTo>
                <a:lnTo>
                  <a:pt x="70865" y="65024"/>
                </a:lnTo>
                <a:close/>
              </a:path>
              <a:path w="101600" h="92075">
                <a:moveTo>
                  <a:pt x="89915" y="72262"/>
                </a:moveTo>
                <a:lnTo>
                  <a:pt x="87375" y="75311"/>
                </a:lnTo>
                <a:lnTo>
                  <a:pt x="84962" y="77597"/>
                </a:lnTo>
                <a:lnTo>
                  <a:pt x="82803" y="78994"/>
                </a:lnTo>
                <a:lnTo>
                  <a:pt x="80517" y="80518"/>
                </a:lnTo>
                <a:lnTo>
                  <a:pt x="78612" y="81153"/>
                </a:lnTo>
                <a:lnTo>
                  <a:pt x="91617" y="81153"/>
                </a:lnTo>
                <a:lnTo>
                  <a:pt x="95250" y="77343"/>
                </a:lnTo>
                <a:lnTo>
                  <a:pt x="89915" y="72262"/>
                </a:lnTo>
                <a:close/>
              </a:path>
              <a:path w="101600" h="92075">
                <a:moveTo>
                  <a:pt x="66342" y="7366"/>
                </a:moveTo>
                <a:lnTo>
                  <a:pt x="52959" y="7366"/>
                </a:lnTo>
                <a:lnTo>
                  <a:pt x="56261" y="9017"/>
                </a:lnTo>
                <a:lnTo>
                  <a:pt x="60325" y="15875"/>
                </a:lnTo>
                <a:lnTo>
                  <a:pt x="61467" y="21082"/>
                </a:lnTo>
                <a:lnTo>
                  <a:pt x="61421" y="33672"/>
                </a:lnTo>
                <a:lnTo>
                  <a:pt x="60960" y="38862"/>
                </a:lnTo>
                <a:lnTo>
                  <a:pt x="38480" y="77724"/>
                </a:lnTo>
                <a:lnTo>
                  <a:pt x="33019" y="80772"/>
                </a:lnTo>
                <a:lnTo>
                  <a:pt x="44360" y="80772"/>
                </a:lnTo>
                <a:lnTo>
                  <a:pt x="47704" y="77311"/>
                </a:lnTo>
                <a:lnTo>
                  <a:pt x="52310" y="71667"/>
                </a:lnTo>
                <a:lnTo>
                  <a:pt x="57023" y="65024"/>
                </a:lnTo>
                <a:lnTo>
                  <a:pt x="70865" y="65024"/>
                </a:lnTo>
                <a:lnTo>
                  <a:pt x="71627" y="56515"/>
                </a:lnTo>
                <a:lnTo>
                  <a:pt x="73151" y="44577"/>
                </a:lnTo>
                <a:lnTo>
                  <a:pt x="80702" y="33672"/>
                </a:lnTo>
                <a:lnTo>
                  <a:pt x="86416" y="25527"/>
                </a:lnTo>
                <a:lnTo>
                  <a:pt x="72136" y="25527"/>
                </a:lnTo>
                <a:lnTo>
                  <a:pt x="71627" y="17145"/>
                </a:lnTo>
                <a:lnTo>
                  <a:pt x="69468" y="10795"/>
                </a:lnTo>
                <a:lnTo>
                  <a:pt x="66342" y="7366"/>
                </a:lnTo>
                <a:close/>
              </a:path>
              <a:path w="101600" h="92075">
                <a:moveTo>
                  <a:pt x="101218" y="1524"/>
                </a:moveTo>
                <a:lnTo>
                  <a:pt x="85089" y="1524"/>
                </a:lnTo>
                <a:lnTo>
                  <a:pt x="72898" y="25527"/>
                </a:lnTo>
                <a:lnTo>
                  <a:pt x="86416" y="25527"/>
                </a:lnTo>
                <a:lnTo>
                  <a:pt x="87741" y="23637"/>
                </a:lnTo>
                <a:lnTo>
                  <a:pt x="94279" y="14483"/>
                </a:lnTo>
                <a:lnTo>
                  <a:pt x="100329" y="6223"/>
                </a:lnTo>
                <a:lnTo>
                  <a:pt x="101218" y="152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4859020" y="2345308"/>
            <a:ext cx="45085" cy="73660"/>
          </a:xfrm>
          <a:custGeom>
            <a:avLst/>
            <a:gdLst/>
            <a:ahLst/>
            <a:cxnLst/>
            <a:rect l="l" t="t" r="r" b="b"/>
            <a:pathLst>
              <a:path w="45085" h="73660">
                <a:moveTo>
                  <a:pt x="32130" y="0"/>
                </a:moveTo>
                <a:lnTo>
                  <a:pt x="26415" y="0"/>
                </a:lnTo>
                <a:lnTo>
                  <a:pt x="21081" y="2539"/>
                </a:lnTo>
                <a:lnTo>
                  <a:pt x="1127" y="41449"/>
                </a:lnTo>
                <a:lnTo>
                  <a:pt x="0" y="54990"/>
                </a:lnTo>
                <a:lnTo>
                  <a:pt x="0" y="61213"/>
                </a:lnTo>
                <a:lnTo>
                  <a:pt x="888" y="65912"/>
                </a:lnTo>
                <a:lnTo>
                  <a:pt x="2793" y="68833"/>
                </a:lnTo>
                <a:lnTo>
                  <a:pt x="4699" y="71881"/>
                </a:lnTo>
                <a:lnTo>
                  <a:pt x="7492" y="73405"/>
                </a:lnTo>
                <a:lnTo>
                  <a:pt x="11175" y="73405"/>
                </a:lnTo>
                <a:lnTo>
                  <a:pt x="16509" y="73405"/>
                </a:lnTo>
                <a:lnTo>
                  <a:pt x="43306" y="37973"/>
                </a:lnTo>
                <a:lnTo>
                  <a:pt x="44957" y="25780"/>
                </a:lnTo>
                <a:lnTo>
                  <a:pt x="44957" y="20827"/>
                </a:lnTo>
                <a:lnTo>
                  <a:pt x="44957" y="13715"/>
                </a:lnTo>
                <a:lnTo>
                  <a:pt x="43814" y="8508"/>
                </a:lnTo>
                <a:lnTo>
                  <a:pt x="41782" y="5079"/>
                </a:lnTo>
                <a:lnTo>
                  <a:pt x="39750" y="1650"/>
                </a:lnTo>
                <a:lnTo>
                  <a:pt x="36449" y="0"/>
                </a:lnTo>
                <a:lnTo>
                  <a:pt x="3213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4842509" y="2337942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49275" y="0"/>
                </a:moveTo>
                <a:lnTo>
                  <a:pt x="56134" y="0"/>
                </a:lnTo>
                <a:lnTo>
                  <a:pt x="61594" y="2159"/>
                </a:lnTo>
                <a:lnTo>
                  <a:pt x="65531" y="6477"/>
                </a:lnTo>
                <a:lnTo>
                  <a:pt x="69468" y="10795"/>
                </a:lnTo>
                <a:lnTo>
                  <a:pt x="71627" y="17145"/>
                </a:lnTo>
                <a:lnTo>
                  <a:pt x="72136" y="25527"/>
                </a:lnTo>
                <a:lnTo>
                  <a:pt x="72898" y="25527"/>
                </a:lnTo>
                <a:lnTo>
                  <a:pt x="85089" y="1524"/>
                </a:lnTo>
                <a:lnTo>
                  <a:pt x="101218" y="1524"/>
                </a:lnTo>
                <a:lnTo>
                  <a:pt x="100329" y="6223"/>
                </a:lnTo>
                <a:lnTo>
                  <a:pt x="94279" y="14483"/>
                </a:lnTo>
                <a:lnTo>
                  <a:pt x="87741" y="23637"/>
                </a:lnTo>
                <a:lnTo>
                  <a:pt x="80702" y="33672"/>
                </a:lnTo>
                <a:lnTo>
                  <a:pt x="73151" y="44577"/>
                </a:lnTo>
                <a:lnTo>
                  <a:pt x="71627" y="56515"/>
                </a:lnTo>
                <a:lnTo>
                  <a:pt x="70865" y="64897"/>
                </a:lnTo>
                <a:lnTo>
                  <a:pt x="70865" y="69723"/>
                </a:lnTo>
                <a:lnTo>
                  <a:pt x="70865" y="73787"/>
                </a:lnTo>
                <a:lnTo>
                  <a:pt x="71247" y="76708"/>
                </a:lnTo>
                <a:lnTo>
                  <a:pt x="72262" y="78486"/>
                </a:lnTo>
                <a:lnTo>
                  <a:pt x="73151" y="80264"/>
                </a:lnTo>
                <a:lnTo>
                  <a:pt x="74675" y="81153"/>
                </a:lnTo>
                <a:lnTo>
                  <a:pt x="76835" y="81153"/>
                </a:lnTo>
                <a:lnTo>
                  <a:pt x="78612" y="81153"/>
                </a:lnTo>
                <a:lnTo>
                  <a:pt x="80517" y="80518"/>
                </a:lnTo>
                <a:lnTo>
                  <a:pt x="82803" y="78994"/>
                </a:lnTo>
                <a:lnTo>
                  <a:pt x="84962" y="77597"/>
                </a:lnTo>
                <a:lnTo>
                  <a:pt x="87375" y="75311"/>
                </a:lnTo>
                <a:lnTo>
                  <a:pt x="89915" y="72262"/>
                </a:lnTo>
                <a:lnTo>
                  <a:pt x="95250" y="77343"/>
                </a:lnTo>
                <a:lnTo>
                  <a:pt x="90042" y="82804"/>
                </a:lnTo>
                <a:lnTo>
                  <a:pt x="85598" y="86741"/>
                </a:lnTo>
                <a:lnTo>
                  <a:pt x="81661" y="88773"/>
                </a:lnTo>
                <a:lnTo>
                  <a:pt x="77850" y="90805"/>
                </a:lnTo>
                <a:lnTo>
                  <a:pt x="73913" y="91948"/>
                </a:lnTo>
                <a:lnTo>
                  <a:pt x="69850" y="91948"/>
                </a:lnTo>
                <a:lnTo>
                  <a:pt x="61594" y="91948"/>
                </a:lnTo>
                <a:lnTo>
                  <a:pt x="57403" y="85852"/>
                </a:lnTo>
                <a:lnTo>
                  <a:pt x="57403" y="73787"/>
                </a:lnTo>
                <a:lnTo>
                  <a:pt x="57403" y="71120"/>
                </a:lnTo>
                <a:lnTo>
                  <a:pt x="57657" y="68199"/>
                </a:lnTo>
                <a:lnTo>
                  <a:pt x="58038" y="65024"/>
                </a:lnTo>
                <a:lnTo>
                  <a:pt x="57023" y="65024"/>
                </a:lnTo>
                <a:lnTo>
                  <a:pt x="27050" y="91948"/>
                </a:lnTo>
                <a:lnTo>
                  <a:pt x="20574" y="91948"/>
                </a:lnTo>
                <a:lnTo>
                  <a:pt x="16001" y="91948"/>
                </a:lnTo>
                <a:lnTo>
                  <a:pt x="2286" y="77597"/>
                </a:lnTo>
                <a:lnTo>
                  <a:pt x="762" y="73279"/>
                </a:lnTo>
                <a:lnTo>
                  <a:pt x="0" y="68580"/>
                </a:lnTo>
                <a:lnTo>
                  <a:pt x="0" y="63500"/>
                </a:lnTo>
                <a:lnTo>
                  <a:pt x="9804" y="24850"/>
                </a:lnTo>
                <a:lnTo>
                  <a:pt x="42416" y="525"/>
                </a:lnTo>
                <a:lnTo>
                  <a:pt x="492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4937759" y="2383489"/>
            <a:ext cx="49460" cy="69388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4955413" y="2406776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542" y="0"/>
                </a:moveTo>
                <a:lnTo>
                  <a:pt x="10287" y="0"/>
                </a:lnTo>
                <a:lnTo>
                  <a:pt x="10667" y="4572"/>
                </a:lnTo>
                <a:lnTo>
                  <a:pt x="10887" y="8636"/>
                </a:lnTo>
                <a:lnTo>
                  <a:pt x="0" y="41528"/>
                </a:lnTo>
                <a:lnTo>
                  <a:pt x="4952" y="47244"/>
                </a:lnTo>
                <a:lnTo>
                  <a:pt x="10667" y="42925"/>
                </a:lnTo>
                <a:lnTo>
                  <a:pt x="15239" y="38988"/>
                </a:lnTo>
                <a:lnTo>
                  <a:pt x="18414" y="35433"/>
                </a:lnTo>
                <a:lnTo>
                  <a:pt x="21716" y="31876"/>
                </a:lnTo>
                <a:lnTo>
                  <a:pt x="24129" y="28321"/>
                </a:lnTo>
                <a:lnTo>
                  <a:pt x="25526" y="24764"/>
                </a:lnTo>
                <a:lnTo>
                  <a:pt x="27050" y="21082"/>
                </a:lnTo>
                <a:lnTo>
                  <a:pt x="27812" y="17145"/>
                </a:lnTo>
                <a:lnTo>
                  <a:pt x="27812" y="8636"/>
                </a:lnTo>
                <a:lnTo>
                  <a:pt x="27432" y="4318"/>
                </a:lnTo>
                <a:lnTo>
                  <a:pt x="265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4955413" y="2406776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287" y="0"/>
                </a:moveTo>
                <a:lnTo>
                  <a:pt x="26542" y="0"/>
                </a:lnTo>
                <a:lnTo>
                  <a:pt x="27432" y="4318"/>
                </a:lnTo>
                <a:lnTo>
                  <a:pt x="27812" y="8636"/>
                </a:lnTo>
                <a:lnTo>
                  <a:pt x="27812" y="12826"/>
                </a:lnTo>
                <a:lnTo>
                  <a:pt x="27812" y="17145"/>
                </a:lnTo>
                <a:lnTo>
                  <a:pt x="27050" y="21082"/>
                </a:lnTo>
                <a:lnTo>
                  <a:pt x="25526" y="24764"/>
                </a:lnTo>
                <a:lnTo>
                  <a:pt x="24129" y="28321"/>
                </a:lnTo>
                <a:lnTo>
                  <a:pt x="21716" y="31876"/>
                </a:lnTo>
                <a:lnTo>
                  <a:pt x="18414" y="35433"/>
                </a:lnTo>
                <a:lnTo>
                  <a:pt x="15239" y="38988"/>
                </a:lnTo>
                <a:lnTo>
                  <a:pt x="10667" y="42925"/>
                </a:lnTo>
                <a:lnTo>
                  <a:pt x="4952" y="47244"/>
                </a:lnTo>
                <a:lnTo>
                  <a:pt x="0" y="41528"/>
                </a:lnTo>
                <a:lnTo>
                  <a:pt x="3175" y="38608"/>
                </a:lnTo>
                <a:lnTo>
                  <a:pt x="5461" y="35940"/>
                </a:lnTo>
                <a:lnTo>
                  <a:pt x="10922" y="18542"/>
                </a:lnTo>
                <a:lnTo>
                  <a:pt x="10922" y="13970"/>
                </a:lnTo>
                <a:lnTo>
                  <a:pt x="10922" y="9271"/>
                </a:lnTo>
                <a:lnTo>
                  <a:pt x="10667" y="4572"/>
                </a:lnTo>
                <a:lnTo>
                  <a:pt x="1028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5012435" y="2278379"/>
            <a:ext cx="150088" cy="148589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5030089" y="2301367"/>
            <a:ext cx="128270" cy="127000"/>
          </a:xfrm>
          <a:custGeom>
            <a:avLst/>
            <a:gdLst/>
            <a:ahLst/>
            <a:cxnLst/>
            <a:rect l="l" t="t" r="r" b="b"/>
            <a:pathLst>
              <a:path w="128270" h="127000">
                <a:moveTo>
                  <a:pt x="61595" y="0"/>
                </a:moveTo>
                <a:lnTo>
                  <a:pt x="24384" y="0"/>
                </a:lnTo>
                <a:lnTo>
                  <a:pt x="23368" y="4572"/>
                </a:lnTo>
                <a:lnTo>
                  <a:pt x="26543" y="4699"/>
                </a:lnTo>
                <a:lnTo>
                  <a:pt x="28828" y="5461"/>
                </a:lnTo>
                <a:lnTo>
                  <a:pt x="30352" y="6604"/>
                </a:lnTo>
                <a:lnTo>
                  <a:pt x="31750" y="7747"/>
                </a:lnTo>
                <a:lnTo>
                  <a:pt x="32512" y="9779"/>
                </a:lnTo>
                <a:lnTo>
                  <a:pt x="32455" y="14859"/>
                </a:lnTo>
                <a:lnTo>
                  <a:pt x="14605" y="99313"/>
                </a:lnTo>
                <a:lnTo>
                  <a:pt x="9207" y="117221"/>
                </a:lnTo>
                <a:lnTo>
                  <a:pt x="8509" y="118618"/>
                </a:lnTo>
                <a:lnTo>
                  <a:pt x="1015" y="122428"/>
                </a:lnTo>
                <a:lnTo>
                  <a:pt x="0" y="127000"/>
                </a:lnTo>
                <a:lnTo>
                  <a:pt x="37211" y="127000"/>
                </a:lnTo>
                <a:lnTo>
                  <a:pt x="38226" y="122428"/>
                </a:lnTo>
                <a:lnTo>
                  <a:pt x="34671" y="122047"/>
                </a:lnTo>
                <a:lnTo>
                  <a:pt x="32258" y="121412"/>
                </a:lnTo>
                <a:lnTo>
                  <a:pt x="30987" y="120142"/>
                </a:lnTo>
                <a:lnTo>
                  <a:pt x="29718" y="118999"/>
                </a:lnTo>
                <a:lnTo>
                  <a:pt x="29125" y="117221"/>
                </a:lnTo>
                <a:lnTo>
                  <a:pt x="29210" y="110744"/>
                </a:lnTo>
                <a:lnTo>
                  <a:pt x="29870" y="105410"/>
                </a:lnTo>
                <a:lnTo>
                  <a:pt x="30352" y="102997"/>
                </a:lnTo>
                <a:lnTo>
                  <a:pt x="31114" y="99949"/>
                </a:lnTo>
                <a:lnTo>
                  <a:pt x="38862" y="64770"/>
                </a:lnTo>
                <a:lnTo>
                  <a:pt x="105326" y="64770"/>
                </a:lnTo>
                <a:lnTo>
                  <a:pt x="107238" y="56134"/>
                </a:lnTo>
                <a:lnTo>
                  <a:pt x="40639" y="56134"/>
                </a:lnTo>
                <a:lnTo>
                  <a:pt x="46989" y="27686"/>
                </a:lnTo>
                <a:lnTo>
                  <a:pt x="48260" y="21717"/>
                </a:lnTo>
                <a:lnTo>
                  <a:pt x="49402" y="17525"/>
                </a:lnTo>
                <a:lnTo>
                  <a:pt x="50291" y="14859"/>
                </a:lnTo>
                <a:lnTo>
                  <a:pt x="51053" y="12192"/>
                </a:lnTo>
                <a:lnTo>
                  <a:pt x="60578" y="4572"/>
                </a:lnTo>
                <a:lnTo>
                  <a:pt x="61595" y="0"/>
                </a:lnTo>
                <a:close/>
              </a:path>
              <a:path w="128270" h="127000">
                <a:moveTo>
                  <a:pt x="105326" y="64770"/>
                </a:moveTo>
                <a:lnTo>
                  <a:pt x="88773" y="64770"/>
                </a:lnTo>
                <a:lnTo>
                  <a:pt x="81152" y="99313"/>
                </a:lnTo>
                <a:lnTo>
                  <a:pt x="79724" y="105537"/>
                </a:lnTo>
                <a:lnTo>
                  <a:pt x="67563" y="122428"/>
                </a:lnTo>
                <a:lnTo>
                  <a:pt x="66548" y="127000"/>
                </a:lnTo>
                <a:lnTo>
                  <a:pt x="103759" y="127000"/>
                </a:lnTo>
                <a:lnTo>
                  <a:pt x="104775" y="122428"/>
                </a:lnTo>
                <a:lnTo>
                  <a:pt x="101473" y="122174"/>
                </a:lnTo>
                <a:lnTo>
                  <a:pt x="99187" y="121412"/>
                </a:lnTo>
                <a:lnTo>
                  <a:pt x="96393" y="119125"/>
                </a:lnTo>
                <a:lnTo>
                  <a:pt x="95631" y="117221"/>
                </a:lnTo>
                <a:lnTo>
                  <a:pt x="95758" y="110744"/>
                </a:lnTo>
                <a:lnTo>
                  <a:pt x="96265" y="106425"/>
                </a:lnTo>
                <a:lnTo>
                  <a:pt x="96774" y="103505"/>
                </a:lnTo>
                <a:lnTo>
                  <a:pt x="97536" y="99949"/>
                </a:lnTo>
                <a:lnTo>
                  <a:pt x="105326" y="64770"/>
                </a:lnTo>
                <a:close/>
              </a:path>
              <a:path w="128270" h="127000">
                <a:moveTo>
                  <a:pt x="128143" y="0"/>
                </a:moveTo>
                <a:lnTo>
                  <a:pt x="90932" y="0"/>
                </a:lnTo>
                <a:lnTo>
                  <a:pt x="89915" y="4572"/>
                </a:lnTo>
                <a:lnTo>
                  <a:pt x="93090" y="4699"/>
                </a:lnTo>
                <a:lnTo>
                  <a:pt x="95376" y="5461"/>
                </a:lnTo>
                <a:lnTo>
                  <a:pt x="96774" y="6604"/>
                </a:lnTo>
                <a:lnTo>
                  <a:pt x="98298" y="7747"/>
                </a:lnTo>
                <a:lnTo>
                  <a:pt x="98694" y="9017"/>
                </a:lnTo>
                <a:lnTo>
                  <a:pt x="98806" y="16637"/>
                </a:lnTo>
                <a:lnTo>
                  <a:pt x="98425" y="19431"/>
                </a:lnTo>
                <a:lnTo>
                  <a:pt x="97916" y="22352"/>
                </a:lnTo>
                <a:lnTo>
                  <a:pt x="97536" y="25146"/>
                </a:lnTo>
                <a:lnTo>
                  <a:pt x="96900" y="27686"/>
                </a:lnTo>
                <a:lnTo>
                  <a:pt x="90550" y="56134"/>
                </a:lnTo>
                <a:lnTo>
                  <a:pt x="107238" y="56134"/>
                </a:lnTo>
                <a:lnTo>
                  <a:pt x="113537" y="27686"/>
                </a:lnTo>
                <a:lnTo>
                  <a:pt x="114808" y="21717"/>
                </a:lnTo>
                <a:lnTo>
                  <a:pt x="115824" y="17525"/>
                </a:lnTo>
                <a:lnTo>
                  <a:pt x="127126" y="4572"/>
                </a:lnTo>
                <a:lnTo>
                  <a:pt x="1281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5030089" y="2301367"/>
            <a:ext cx="128270" cy="127000"/>
          </a:xfrm>
          <a:custGeom>
            <a:avLst/>
            <a:gdLst/>
            <a:ahLst/>
            <a:cxnLst/>
            <a:rect l="l" t="t" r="r" b="b"/>
            <a:pathLst>
              <a:path w="128270" h="127000">
                <a:moveTo>
                  <a:pt x="24384" y="0"/>
                </a:moveTo>
                <a:lnTo>
                  <a:pt x="61595" y="0"/>
                </a:lnTo>
                <a:lnTo>
                  <a:pt x="60578" y="4572"/>
                </a:lnTo>
                <a:lnTo>
                  <a:pt x="58165" y="5080"/>
                </a:lnTo>
                <a:lnTo>
                  <a:pt x="56514" y="5587"/>
                </a:lnTo>
                <a:lnTo>
                  <a:pt x="55499" y="6223"/>
                </a:lnTo>
                <a:lnTo>
                  <a:pt x="54483" y="6858"/>
                </a:lnTo>
                <a:lnTo>
                  <a:pt x="53594" y="7747"/>
                </a:lnTo>
                <a:lnTo>
                  <a:pt x="52705" y="9017"/>
                </a:lnTo>
                <a:lnTo>
                  <a:pt x="51943" y="10287"/>
                </a:lnTo>
                <a:lnTo>
                  <a:pt x="51053" y="12192"/>
                </a:lnTo>
                <a:lnTo>
                  <a:pt x="50291" y="14859"/>
                </a:lnTo>
                <a:lnTo>
                  <a:pt x="49402" y="17525"/>
                </a:lnTo>
                <a:lnTo>
                  <a:pt x="48260" y="21717"/>
                </a:lnTo>
                <a:lnTo>
                  <a:pt x="46989" y="27686"/>
                </a:lnTo>
                <a:lnTo>
                  <a:pt x="40639" y="56134"/>
                </a:lnTo>
                <a:lnTo>
                  <a:pt x="90550" y="56134"/>
                </a:lnTo>
                <a:lnTo>
                  <a:pt x="96900" y="27686"/>
                </a:lnTo>
                <a:lnTo>
                  <a:pt x="97536" y="25146"/>
                </a:lnTo>
                <a:lnTo>
                  <a:pt x="97916" y="22352"/>
                </a:lnTo>
                <a:lnTo>
                  <a:pt x="98425" y="19431"/>
                </a:lnTo>
                <a:lnTo>
                  <a:pt x="98806" y="16637"/>
                </a:lnTo>
                <a:lnTo>
                  <a:pt x="98933" y="14350"/>
                </a:lnTo>
                <a:lnTo>
                  <a:pt x="98933" y="12700"/>
                </a:lnTo>
                <a:lnTo>
                  <a:pt x="98933" y="9779"/>
                </a:lnTo>
                <a:lnTo>
                  <a:pt x="98298" y="7747"/>
                </a:lnTo>
                <a:lnTo>
                  <a:pt x="96774" y="6604"/>
                </a:lnTo>
                <a:lnTo>
                  <a:pt x="95376" y="5461"/>
                </a:lnTo>
                <a:lnTo>
                  <a:pt x="93090" y="4699"/>
                </a:lnTo>
                <a:lnTo>
                  <a:pt x="89915" y="4572"/>
                </a:lnTo>
                <a:lnTo>
                  <a:pt x="90932" y="0"/>
                </a:lnTo>
                <a:lnTo>
                  <a:pt x="128143" y="0"/>
                </a:lnTo>
                <a:lnTo>
                  <a:pt x="127126" y="4572"/>
                </a:lnTo>
                <a:lnTo>
                  <a:pt x="124713" y="5080"/>
                </a:lnTo>
                <a:lnTo>
                  <a:pt x="123062" y="5587"/>
                </a:lnTo>
                <a:lnTo>
                  <a:pt x="122047" y="6223"/>
                </a:lnTo>
                <a:lnTo>
                  <a:pt x="121031" y="6858"/>
                </a:lnTo>
                <a:lnTo>
                  <a:pt x="120014" y="7747"/>
                </a:lnTo>
                <a:lnTo>
                  <a:pt x="119252" y="9017"/>
                </a:lnTo>
                <a:lnTo>
                  <a:pt x="118490" y="10287"/>
                </a:lnTo>
                <a:lnTo>
                  <a:pt x="117601" y="12192"/>
                </a:lnTo>
                <a:lnTo>
                  <a:pt x="116712" y="14859"/>
                </a:lnTo>
                <a:lnTo>
                  <a:pt x="115824" y="17525"/>
                </a:lnTo>
                <a:lnTo>
                  <a:pt x="114808" y="21717"/>
                </a:lnTo>
                <a:lnTo>
                  <a:pt x="113537" y="27686"/>
                </a:lnTo>
                <a:lnTo>
                  <a:pt x="97536" y="99949"/>
                </a:lnTo>
                <a:lnTo>
                  <a:pt x="96774" y="103505"/>
                </a:lnTo>
                <a:lnTo>
                  <a:pt x="96265" y="106425"/>
                </a:lnTo>
                <a:lnTo>
                  <a:pt x="96012" y="108585"/>
                </a:lnTo>
                <a:lnTo>
                  <a:pt x="95758" y="110744"/>
                </a:lnTo>
                <a:lnTo>
                  <a:pt x="95631" y="112649"/>
                </a:lnTo>
                <a:lnTo>
                  <a:pt x="95631" y="114427"/>
                </a:lnTo>
                <a:lnTo>
                  <a:pt x="95631" y="117221"/>
                </a:lnTo>
                <a:lnTo>
                  <a:pt x="104775" y="122428"/>
                </a:lnTo>
                <a:lnTo>
                  <a:pt x="103759" y="127000"/>
                </a:lnTo>
                <a:lnTo>
                  <a:pt x="66548" y="127000"/>
                </a:lnTo>
                <a:lnTo>
                  <a:pt x="67563" y="122428"/>
                </a:lnTo>
                <a:lnTo>
                  <a:pt x="69850" y="122047"/>
                </a:lnTo>
                <a:lnTo>
                  <a:pt x="71627" y="121412"/>
                </a:lnTo>
                <a:lnTo>
                  <a:pt x="72898" y="120650"/>
                </a:lnTo>
                <a:lnTo>
                  <a:pt x="74040" y="119761"/>
                </a:lnTo>
                <a:lnTo>
                  <a:pt x="75057" y="118618"/>
                </a:lnTo>
                <a:lnTo>
                  <a:pt x="75819" y="117094"/>
                </a:lnTo>
                <a:lnTo>
                  <a:pt x="76581" y="115570"/>
                </a:lnTo>
                <a:lnTo>
                  <a:pt x="88773" y="64770"/>
                </a:lnTo>
                <a:lnTo>
                  <a:pt x="38862" y="64770"/>
                </a:lnTo>
                <a:lnTo>
                  <a:pt x="31114" y="99949"/>
                </a:lnTo>
                <a:lnTo>
                  <a:pt x="30352" y="102997"/>
                </a:lnTo>
                <a:lnTo>
                  <a:pt x="29845" y="105537"/>
                </a:lnTo>
                <a:lnTo>
                  <a:pt x="29590" y="107569"/>
                </a:lnTo>
                <a:lnTo>
                  <a:pt x="29337" y="109600"/>
                </a:lnTo>
                <a:lnTo>
                  <a:pt x="29083" y="111887"/>
                </a:lnTo>
                <a:lnTo>
                  <a:pt x="29083" y="114427"/>
                </a:lnTo>
                <a:lnTo>
                  <a:pt x="29083" y="117094"/>
                </a:lnTo>
                <a:lnTo>
                  <a:pt x="29718" y="118999"/>
                </a:lnTo>
                <a:lnTo>
                  <a:pt x="30987" y="120142"/>
                </a:lnTo>
                <a:lnTo>
                  <a:pt x="32258" y="121412"/>
                </a:lnTo>
                <a:lnTo>
                  <a:pt x="34671" y="122047"/>
                </a:lnTo>
                <a:lnTo>
                  <a:pt x="38226" y="122428"/>
                </a:lnTo>
                <a:lnTo>
                  <a:pt x="37211" y="127000"/>
                </a:lnTo>
                <a:lnTo>
                  <a:pt x="0" y="127000"/>
                </a:lnTo>
                <a:lnTo>
                  <a:pt x="1015" y="122428"/>
                </a:lnTo>
                <a:lnTo>
                  <a:pt x="3428" y="122047"/>
                </a:lnTo>
                <a:lnTo>
                  <a:pt x="5207" y="121412"/>
                </a:lnTo>
                <a:lnTo>
                  <a:pt x="6350" y="120650"/>
                </a:lnTo>
                <a:lnTo>
                  <a:pt x="7493" y="119761"/>
                </a:lnTo>
                <a:lnTo>
                  <a:pt x="8509" y="118618"/>
                </a:lnTo>
                <a:lnTo>
                  <a:pt x="9271" y="117094"/>
                </a:lnTo>
                <a:lnTo>
                  <a:pt x="10160" y="115570"/>
                </a:lnTo>
                <a:lnTo>
                  <a:pt x="30480" y="27686"/>
                </a:lnTo>
                <a:lnTo>
                  <a:pt x="31876" y="19431"/>
                </a:lnTo>
                <a:lnTo>
                  <a:pt x="32258" y="16637"/>
                </a:lnTo>
                <a:lnTo>
                  <a:pt x="32512" y="14350"/>
                </a:lnTo>
                <a:lnTo>
                  <a:pt x="32512" y="12700"/>
                </a:lnTo>
                <a:lnTo>
                  <a:pt x="32512" y="9779"/>
                </a:lnTo>
                <a:lnTo>
                  <a:pt x="23368" y="4572"/>
                </a:lnTo>
                <a:lnTo>
                  <a:pt x="243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5161788" y="2334704"/>
            <a:ext cx="134874" cy="54038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5179695" y="2357627"/>
            <a:ext cx="112395" cy="33020"/>
          </a:xfrm>
          <a:custGeom>
            <a:avLst/>
            <a:gdLst/>
            <a:ahLst/>
            <a:cxnLst/>
            <a:rect l="l" t="t" r="r" b="b"/>
            <a:pathLst>
              <a:path w="112395" h="33019">
                <a:moveTo>
                  <a:pt x="63068" y="12954"/>
                </a:moveTo>
                <a:lnTo>
                  <a:pt x="33527" y="12954"/>
                </a:lnTo>
                <a:lnTo>
                  <a:pt x="41401" y="16256"/>
                </a:lnTo>
                <a:lnTo>
                  <a:pt x="51562" y="22733"/>
                </a:lnTo>
                <a:lnTo>
                  <a:pt x="58987" y="26993"/>
                </a:lnTo>
                <a:lnTo>
                  <a:pt x="66008" y="30051"/>
                </a:lnTo>
                <a:lnTo>
                  <a:pt x="72600" y="31894"/>
                </a:lnTo>
                <a:lnTo>
                  <a:pt x="78739" y="32512"/>
                </a:lnTo>
                <a:lnTo>
                  <a:pt x="86994" y="32512"/>
                </a:lnTo>
                <a:lnTo>
                  <a:pt x="93979" y="29718"/>
                </a:lnTo>
                <a:lnTo>
                  <a:pt x="104368" y="19558"/>
                </a:lnTo>
                <a:lnTo>
                  <a:pt x="81152" y="19558"/>
                </a:lnTo>
                <a:lnTo>
                  <a:pt x="76678" y="18940"/>
                </a:lnTo>
                <a:lnTo>
                  <a:pt x="71262" y="17097"/>
                </a:lnTo>
                <a:lnTo>
                  <a:pt x="64918" y="14039"/>
                </a:lnTo>
                <a:lnTo>
                  <a:pt x="63068" y="12954"/>
                </a:lnTo>
                <a:close/>
              </a:path>
              <a:path w="112395" h="33019">
                <a:moveTo>
                  <a:pt x="31114" y="0"/>
                </a:moveTo>
                <a:lnTo>
                  <a:pt x="23875" y="0"/>
                </a:lnTo>
                <a:lnTo>
                  <a:pt x="17779" y="2412"/>
                </a:lnTo>
                <a:lnTo>
                  <a:pt x="12572" y="7366"/>
                </a:lnTo>
                <a:lnTo>
                  <a:pt x="7365" y="12192"/>
                </a:lnTo>
                <a:lnTo>
                  <a:pt x="3175" y="18287"/>
                </a:lnTo>
                <a:lnTo>
                  <a:pt x="0" y="25654"/>
                </a:lnTo>
                <a:lnTo>
                  <a:pt x="7238" y="29718"/>
                </a:lnTo>
                <a:lnTo>
                  <a:pt x="9905" y="24257"/>
                </a:lnTo>
                <a:lnTo>
                  <a:pt x="12826" y="20066"/>
                </a:lnTo>
                <a:lnTo>
                  <a:pt x="16255" y="17272"/>
                </a:lnTo>
                <a:lnTo>
                  <a:pt x="19684" y="14350"/>
                </a:lnTo>
                <a:lnTo>
                  <a:pt x="23621" y="12954"/>
                </a:lnTo>
                <a:lnTo>
                  <a:pt x="63068" y="12954"/>
                </a:lnTo>
                <a:lnTo>
                  <a:pt x="57657" y="9779"/>
                </a:lnTo>
                <a:lnTo>
                  <a:pt x="50206" y="5518"/>
                </a:lnTo>
                <a:lnTo>
                  <a:pt x="43291" y="2460"/>
                </a:lnTo>
                <a:lnTo>
                  <a:pt x="36923" y="617"/>
                </a:lnTo>
                <a:lnTo>
                  <a:pt x="31114" y="0"/>
                </a:lnTo>
                <a:close/>
              </a:path>
              <a:path w="112395" h="33019">
                <a:moveTo>
                  <a:pt x="105028" y="2286"/>
                </a:moveTo>
                <a:lnTo>
                  <a:pt x="86359" y="19558"/>
                </a:lnTo>
                <a:lnTo>
                  <a:pt x="104368" y="19558"/>
                </a:lnTo>
                <a:lnTo>
                  <a:pt x="105537" y="18414"/>
                </a:lnTo>
                <a:lnTo>
                  <a:pt x="109727" y="12826"/>
                </a:lnTo>
                <a:lnTo>
                  <a:pt x="112394" y="7366"/>
                </a:lnTo>
                <a:lnTo>
                  <a:pt x="105028" y="228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5179695" y="2357627"/>
            <a:ext cx="112395" cy="33020"/>
          </a:xfrm>
          <a:custGeom>
            <a:avLst/>
            <a:gdLst/>
            <a:ahLst/>
            <a:cxnLst/>
            <a:rect l="l" t="t" r="r" b="b"/>
            <a:pathLst>
              <a:path w="112395" h="33019">
                <a:moveTo>
                  <a:pt x="31114" y="0"/>
                </a:moveTo>
                <a:lnTo>
                  <a:pt x="64918" y="14039"/>
                </a:lnTo>
                <a:lnTo>
                  <a:pt x="71262" y="17097"/>
                </a:lnTo>
                <a:lnTo>
                  <a:pt x="76678" y="18940"/>
                </a:lnTo>
                <a:lnTo>
                  <a:pt x="81152" y="19558"/>
                </a:lnTo>
                <a:lnTo>
                  <a:pt x="86359" y="19558"/>
                </a:lnTo>
                <a:lnTo>
                  <a:pt x="105028" y="2286"/>
                </a:lnTo>
                <a:lnTo>
                  <a:pt x="112394" y="7366"/>
                </a:lnTo>
                <a:lnTo>
                  <a:pt x="109727" y="12826"/>
                </a:lnTo>
                <a:lnTo>
                  <a:pt x="105537" y="18414"/>
                </a:lnTo>
                <a:lnTo>
                  <a:pt x="99821" y="24002"/>
                </a:lnTo>
                <a:lnTo>
                  <a:pt x="93979" y="29718"/>
                </a:lnTo>
                <a:lnTo>
                  <a:pt x="86994" y="32512"/>
                </a:lnTo>
                <a:lnTo>
                  <a:pt x="78739" y="32512"/>
                </a:lnTo>
                <a:lnTo>
                  <a:pt x="41401" y="16256"/>
                </a:lnTo>
                <a:lnTo>
                  <a:pt x="33527" y="12954"/>
                </a:lnTo>
                <a:lnTo>
                  <a:pt x="28193" y="12954"/>
                </a:lnTo>
                <a:lnTo>
                  <a:pt x="23621" y="12954"/>
                </a:lnTo>
                <a:lnTo>
                  <a:pt x="19684" y="14350"/>
                </a:lnTo>
                <a:lnTo>
                  <a:pt x="16255" y="17272"/>
                </a:lnTo>
                <a:lnTo>
                  <a:pt x="12826" y="20066"/>
                </a:lnTo>
                <a:lnTo>
                  <a:pt x="9905" y="24257"/>
                </a:lnTo>
                <a:lnTo>
                  <a:pt x="7238" y="29718"/>
                </a:lnTo>
                <a:lnTo>
                  <a:pt x="0" y="25654"/>
                </a:lnTo>
                <a:lnTo>
                  <a:pt x="3175" y="18287"/>
                </a:lnTo>
                <a:lnTo>
                  <a:pt x="7365" y="12192"/>
                </a:lnTo>
                <a:lnTo>
                  <a:pt x="12572" y="7366"/>
                </a:lnTo>
                <a:lnTo>
                  <a:pt x="17779" y="2412"/>
                </a:lnTo>
                <a:lnTo>
                  <a:pt x="23875" y="0"/>
                </a:lnTo>
                <a:lnTo>
                  <a:pt x="3111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5291328" y="2278379"/>
            <a:ext cx="259829" cy="148589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5308980" y="2301367"/>
            <a:ext cx="237490" cy="127000"/>
          </a:xfrm>
          <a:custGeom>
            <a:avLst/>
            <a:gdLst/>
            <a:ahLst/>
            <a:cxnLst/>
            <a:rect l="l" t="t" r="r" b="b"/>
            <a:pathLst>
              <a:path w="237489" h="127000">
                <a:moveTo>
                  <a:pt x="205359" y="0"/>
                </a:moveTo>
                <a:lnTo>
                  <a:pt x="156972" y="0"/>
                </a:lnTo>
                <a:lnTo>
                  <a:pt x="155956" y="4572"/>
                </a:lnTo>
                <a:lnTo>
                  <a:pt x="159131" y="4699"/>
                </a:lnTo>
                <a:lnTo>
                  <a:pt x="161544" y="5461"/>
                </a:lnTo>
                <a:lnTo>
                  <a:pt x="164338" y="7747"/>
                </a:lnTo>
                <a:lnTo>
                  <a:pt x="165100" y="9906"/>
                </a:lnTo>
                <a:lnTo>
                  <a:pt x="165100" y="16510"/>
                </a:lnTo>
                <a:lnTo>
                  <a:pt x="147193" y="99313"/>
                </a:lnTo>
                <a:lnTo>
                  <a:pt x="141859" y="117094"/>
                </a:lnTo>
                <a:lnTo>
                  <a:pt x="141097" y="118618"/>
                </a:lnTo>
                <a:lnTo>
                  <a:pt x="133604" y="122428"/>
                </a:lnTo>
                <a:lnTo>
                  <a:pt x="132588" y="127000"/>
                </a:lnTo>
                <a:lnTo>
                  <a:pt x="170815" y="127000"/>
                </a:lnTo>
                <a:lnTo>
                  <a:pt x="171831" y="122428"/>
                </a:lnTo>
                <a:lnTo>
                  <a:pt x="168783" y="122174"/>
                </a:lnTo>
                <a:lnTo>
                  <a:pt x="166624" y="121793"/>
                </a:lnTo>
                <a:lnTo>
                  <a:pt x="165481" y="121285"/>
                </a:lnTo>
                <a:lnTo>
                  <a:pt x="164211" y="120777"/>
                </a:lnTo>
                <a:lnTo>
                  <a:pt x="163322" y="120015"/>
                </a:lnTo>
                <a:lnTo>
                  <a:pt x="162687" y="118872"/>
                </a:lnTo>
                <a:lnTo>
                  <a:pt x="162052" y="117856"/>
                </a:lnTo>
                <a:lnTo>
                  <a:pt x="161671" y="116332"/>
                </a:lnTo>
                <a:lnTo>
                  <a:pt x="161671" y="113157"/>
                </a:lnTo>
                <a:lnTo>
                  <a:pt x="162052" y="108585"/>
                </a:lnTo>
                <a:lnTo>
                  <a:pt x="162560" y="105791"/>
                </a:lnTo>
                <a:lnTo>
                  <a:pt x="162687" y="104394"/>
                </a:lnTo>
                <a:lnTo>
                  <a:pt x="163068" y="102488"/>
                </a:lnTo>
                <a:lnTo>
                  <a:pt x="163703" y="99949"/>
                </a:lnTo>
                <a:lnTo>
                  <a:pt x="169672" y="72517"/>
                </a:lnTo>
                <a:lnTo>
                  <a:pt x="193770" y="72517"/>
                </a:lnTo>
                <a:lnTo>
                  <a:pt x="200104" y="71723"/>
                </a:lnTo>
                <a:lnTo>
                  <a:pt x="206619" y="70219"/>
                </a:lnTo>
                <a:lnTo>
                  <a:pt x="212598" y="68072"/>
                </a:lnTo>
                <a:lnTo>
                  <a:pt x="220091" y="64897"/>
                </a:lnTo>
                <a:lnTo>
                  <a:pt x="171196" y="64897"/>
                </a:lnTo>
                <a:lnTo>
                  <a:pt x="183896" y="8509"/>
                </a:lnTo>
                <a:lnTo>
                  <a:pt x="188087" y="8255"/>
                </a:lnTo>
                <a:lnTo>
                  <a:pt x="192151" y="8128"/>
                </a:lnTo>
                <a:lnTo>
                  <a:pt x="229331" y="8128"/>
                </a:lnTo>
                <a:lnTo>
                  <a:pt x="224790" y="4699"/>
                </a:lnTo>
                <a:lnTo>
                  <a:pt x="220980" y="2921"/>
                </a:lnTo>
                <a:lnTo>
                  <a:pt x="211455" y="635"/>
                </a:lnTo>
                <a:lnTo>
                  <a:pt x="205359" y="0"/>
                </a:lnTo>
                <a:close/>
              </a:path>
              <a:path w="237489" h="127000">
                <a:moveTo>
                  <a:pt x="193770" y="72517"/>
                </a:moveTo>
                <a:lnTo>
                  <a:pt x="169672" y="72517"/>
                </a:lnTo>
                <a:lnTo>
                  <a:pt x="173863" y="72771"/>
                </a:lnTo>
                <a:lnTo>
                  <a:pt x="179070" y="72898"/>
                </a:lnTo>
                <a:lnTo>
                  <a:pt x="185420" y="72898"/>
                </a:lnTo>
                <a:lnTo>
                  <a:pt x="193041" y="72608"/>
                </a:lnTo>
                <a:lnTo>
                  <a:pt x="193770" y="72517"/>
                </a:lnTo>
                <a:close/>
              </a:path>
              <a:path w="237489" h="127000">
                <a:moveTo>
                  <a:pt x="229331" y="8128"/>
                </a:moveTo>
                <a:lnTo>
                  <a:pt x="204470" y="8128"/>
                </a:lnTo>
                <a:lnTo>
                  <a:pt x="210566" y="9906"/>
                </a:lnTo>
                <a:lnTo>
                  <a:pt x="214122" y="13208"/>
                </a:lnTo>
                <a:lnTo>
                  <a:pt x="217805" y="16510"/>
                </a:lnTo>
                <a:lnTo>
                  <a:pt x="219710" y="21844"/>
                </a:lnTo>
                <a:lnTo>
                  <a:pt x="219710" y="34417"/>
                </a:lnTo>
                <a:lnTo>
                  <a:pt x="210439" y="55245"/>
                </a:lnTo>
                <a:lnTo>
                  <a:pt x="207518" y="58547"/>
                </a:lnTo>
                <a:lnTo>
                  <a:pt x="203708" y="60960"/>
                </a:lnTo>
                <a:lnTo>
                  <a:pt x="194437" y="64008"/>
                </a:lnTo>
                <a:lnTo>
                  <a:pt x="188341" y="64897"/>
                </a:lnTo>
                <a:lnTo>
                  <a:pt x="220091" y="64897"/>
                </a:lnTo>
                <a:lnTo>
                  <a:pt x="226060" y="59817"/>
                </a:lnTo>
                <a:lnTo>
                  <a:pt x="230505" y="53086"/>
                </a:lnTo>
                <a:lnTo>
                  <a:pt x="234823" y="46228"/>
                </a:lnTo>
                <a:lnTo>
                  <a:pt x="237109" y="38100"/>
                </a:lnTo>
                <a:lnTo>
                  <a:pt x="237109" y="24003"/>
                </a:lnTo>
                <a:lnTo>
                  <a:pt x="236347" y="19812"/>
                </a:lnTo>
                <a:lnTo>
                  <a:pt x="233299" y="12446"/>
                </a:lnTo>
                <a:lnTo>
                  <a:pt x="231013" y="9398"/>
                </a:lnTo>
                <a:lnTo>
                  <a:pt x="229331" y="8128"/>
                </a:lnTo>
                <a:close/>
              </a:path>
              <a:path w="237489" h="127000">
                <a:moveTo>
                  <a:pt x="68961" y="0"/>
                </a:moveTo>
                <a:lnTo>
                  <a:pt x="24384" y="0"/>
                </a:lnTo>
                <a:lnTo>
                  <a:pt x="23368" y="4572"/>
                </a:lnTo>
                <a:lnTo>
                  <a:pt x="26543" y="4699"/>
                </a:lnTo>
                <a:lnTo>
                  <a:pt x="28829" y="5461"/>
                </a:lnTo>
                <a:lnTo>
                  <a:pt x="30353" y="6604"/>
                </a:lnTo>
                <a:lnTo>
                  <a:pt x="31750" y="7747"/>
                </a:lnTo>
                <a:lnTo>
                  <a:pt x="32512" y="9779"/>
                </a:lnTo>
                <a:lnTo>
                  <a:pt x="32512" y="16383"/>
                </a:lnTo>
                <a:lnTo>
                  <a:pt x="14605" y="99313"/>
                </a:lnTo>
                <a:lnTo>
                  <a:pt x="9271" y="117094"/>
                </a:lnTo>
                <a:lnTo>
                  <a:pt x="8509" y="118618"/>
                </a:lnTo>
                <a:lnTo>
                  <a:pt x="1016" y="122428"/>
                </a:lnTo>
                <a:lnTo>
                  <a:pt x="0" y="127000"/>
                </a:lnTo>
                <a:lnTo>
                  <a:pt x="46863" y="127000"/>
                </a:lnTo>
                <a:lnTo>
                  <a:pt x="53594" y="126365"/>
                </a:lnTo>
                <a:lnTo>
                  <a:pt x="65278" y="123825"/>
                </a:lnTo>
                <a:lnTo>
                  <a:pt x="70612" y="121920"/>
                </a:lnTo>
                <a:lnTo>
                  <a:pt x="76485" y="118745"/>
                </a:lnTo>
                <a:lnTo>
                  <a:pt x="32258" y="118745"/>
                </a:lnTo>
                <a:lnTo>
                  <a:pt x="28829" y="118618"/>
                </a:lnTo>
                <a:lnTo>
                  <a:pt x="27051" y="118363"/>
                </a:lnTo>
                <a:lnTo>
                  <a:pt x="51054" y="8382"/>
                </a:lnTo>
                <a:lnTo>
                  <a:pt x="54229" y="8128"/>
                </a:lnTo>
                <a:lnTo>
                  <a:pt x="96435" y="8128"/>
                </a:lnTo>
                <a:lnTo>
                  <a:pt x="93726" y="6096"/>
                </a:lnTo>
                <a:lnTo>
                  <a:pt x="88265" y="3556"/>
                </a:lnTo>
                <a:lnTo>
                  <a:pt x="76581" y="762"/>
                </a:lnTo>
                <a:lnTo>
                  <a:pt x="68961" y="0"/>
                </a:lnTo>
                <a:close/>
              </a:path>
              <a:path w="237489" h="127000">
                <a:moveTo>
                  <a:pt x="96435" y="8128"/>
                </a:moveTo>
                <a:lnTo>
                  <a:pt x="59944" y="8128"/>
                </a:lnTo>
                <a:lnTo>
                  <a:pt x="68329" y="8745"/>
                </a:lnTo>
                <a:lnTo>
                  <a:pt x="75596" y="10588"/>
                </a:lnTo>
                <a:lnTo>
                  <a:pt x="95885" y="47117"/>
                </a:lnTo>
                <a:lnTo>
                  <a:pt x="95668" y="53957"/>
                </a:lnTo>
                <a:lnTo>
                  <a:pt x="84595" y="91336"/>
                </a:lnTo>
                <a:lnTo>
                  <a:pt x="51244" y="117411"/>
                </a:lnTo>
                <a:lnTo>
                  <a:pt x="37338" y="118745"/>
                </a:lnTo>
                <a:lnTo>
                  <a:pt x="76485" y="118745"/>
                </a:lnTo>
                <a:lnTo>
                  <a:pt x="102743" y="91694"/>
                </a:lnTo>
                <a:lnTo>
                  <a:pt x="106426" y="85217"/>
                </a:lnTo>
                <a:lnTo>
                  <a:pt x="109093" y="78232"/>
                </a:lnTo>
                <a:lnTo>
                  <a:pt x="111125" y="70612"/>
                </a:lnTo>
                <a:lnTo>
                  <a:pt x="113030" y="62992"/>
                </a:lnTo>
                <a:lnTo>
                  <a:pt x="113919" y="54991"/>
                </a:lnTo>
                <a:lnTo>
                  <a:pt x="113882" y="38016"/>
                </a:lnTo>
                <a:lnTo>
                  <a:pt x="112649" y="30861"/>
                </a:lnTo>
                <a:lnTo>
                  <a:pt x="110109" y="24637"/>
                </a:lnTo>
                <a:lnTo>
                  <a:pt x="107569" y="18542"/>
                </a:lnTo>
                <a:lnTo>
                  <a:pt x="103759" y="13588"/>
                </a:lnTo>
                <a:lnTo>
                  <a:pt x="96435" y="8128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5480177" y="2309495"/>
            <a:ext cx="48895" cy="57150"/>
          </a:xfrm>
          <a:custGeom>
            <a:avLst/>
            <a:gdLst/>
            <a:ahLst/>
            <a:cxnLst/>
            <a:rect l="l" t="t" r="r" b="b"/>
            <a:pathLst>
              <a:path w="48895" h="57150">
                <a:moveTo>
                  <a:pt x="24764" y="0"/>
                </a:moveTo>
                <a:lnTo>
                  <a:pt x="20955" y="0"/>
                </a:lnTo>
                <a:lnTo>
                  <a:pt x="16890" y="126"/>
                </a:lnTo>
                <a:lnTo>
                  <a:pt x="12700" y="380"/>
                </a:lnTo>
                <a:lnTo>
                  <a:pt x="0" y="56768"/>
                </a:lnTo>
                <a:lnTo>
                  <a:pt x="9651" y="56768"/>
                </a:lnTo>
                <a:lnTo>
                  <a:pt x="17145" y="56768"/>
                </a:lnTo>
                <a:lnTo>
                  <a:pt x="23240" y="55879"/>
                </a:lnTo>
                <a:lnTo>
                  <a:pt x="27812" y="54355"/>
                </a:lnTo>
                <a:lnTo>
                  <a:pt x="32512" y="52831"/>
                </a:lnTo>
                <a:lnTo>
                  <a:pt x="36322" y="50418"/>
                </a:lnTo>
                <a:lnTo>
                  <a:pt x="39243" y="47116"/>
                </a:lnTo>
                <a:lnTo>
                  <a:pt x="42163" y="43941"/>
                </a:lnTo>
                <a:lnTo>
                  <a:pt x="44450" y="40004"/>
                </a:lnTo>
                <a:lnTo>
                  <a:pt x="46100" y="35559"/>
                </a:lnTo>
                <a:lnTo>
                  <a:pt x="47625" y="31114"/>
                </a:lnTo>
                <a:lnTo>
                  <a:pt x="48513" y="26288"/>
                </a:lnTo>
                <a:lnTo>
                  <a:pt x="48513" y="20954"/>
                </a:lnTo>
                <a:lnTo>
                  <a:pt x="48513" y="13715"/>
                </a:lnTo>
                <a:lnTo>
                  <a:pt x="46609" y="8381"/>
                </a:lnTo>
                <a:lnTo>
                  <a:pt x="42925" y="5079"/>
                </a:lnTo>
                <a:lnTo>
                  <a:pt x="39370" y="1777"/>
                </a:lnTo>
                <a:lnTo>
                  <a:pt x="33274" y="0"/>
                </a:lnTo>
                <a:lnTo>
                  <a:pt x="2476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5336032" y="2309495"/>
            <a:ext cx="69215" cy="111125"/>
          </a:xfrm>
          <a:custGeom>
            <a:avLst/>
            <a:gdLst/>
            <a:ahLst/>
            <a:cxnLst/>
            <a:rect l="l" t="t" r="r" b="b"/>
            <a:pathLst>
              <a:path w="69214" h="111125">
                <a:moveTo>
                  <a:pt x="32892" y="0"/>
                </a:moveTo>
                <a:lnTo>
                  <a:pt x="30098" y="0"/>
                </a:lnTo>
                <a:lnTo>
                  <a:pt x="27177" y="0"/>
                </a:lnTo>
                <a:lnTo>
                  <a:pt x="24002" y="253"/>
                </a:lnTo>
                <a:lnTo>
                  <a:pt x="0" y="110235"/>
                </a:lnTo>
                <a:lnTo>
                  <a:pt x="1777" y="110489"/>
                </a:lnTo>
                <a:lnTo>
                  <a:pt x="5206" y="110616"/>
                </a:lnTo>
                <a:lnTo>
                  <a:pt x="10287" y="110616"/>
                </a:lnTo>
                <a:lnTo>
                  <a:pt x="17525" y="110283"/>
                </a:lnTo>
                <a:lnTo>
                  <a:pt x="53975" y="88900"/>
                </a:lnTo>
                <a:lnTo>
                  <a:pt x="67960" y="52466"/>
                </a:lnTo>
                <a:lnTo>
                  <a:pt x="68833" y="38988"/>
                </a:lnTo>
                <a:lnTo>
                  <a:pt x="68264" y="29888"/>
                </a:lnTo>
                <a:lnTo>
                  <a:pt x="41278" y="617"/>
                </a:lnTo>
                <a:lnTo>
                  <a:pt x="3289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5441569" y="2301367"/>
            <a:ext cx="104775" cy="127000"/>
          </a:xfrm>
          <a:custGeom>
            <a:avLst/>
            <a:gdLst/>
            <a:ahLst/>
            <a:cxnLst/>
            <a:rect l="l" t="t" r="r" b="b"/>
            <a:pathLst>
              <a:path w="104775" h="127000">
                <a:moveTo>
                  <a:pt x="24383" y="0"/>
                </a:moveTo>
                <a:lnTo>
                  <a:pt x="65404" y="0"/>
                </a:lnTo>
                <a:lnTo>
                  <a:pt x="72770" y="0"/>
                </a:lnTo>
                <a:lnTo>
                  <a:pt x="78866" y="635"/>
                </a:lnTo>
                <a:lnTo>
                  <a:pt x="83565" y="1778"/>
                </a:lnTo>
                <a:lnTo>
                  <a:pt x="88391" y="2921"/>
                </a:lnTo>
                <a:lnTo>
                  <a:pt x="92201" y="4699"/>
                </a:lnTo>
                <a:lnTo>
                  <a:pt x="95250" y="6985"/>
                </a:lnTo>
                <a:lnTo>
                  <a:pt x="98425" y="9398"/>
                </a:lnTo>
                <a:lnTo>
                  <a:pt x="100710" y="12446"/>
                </a:lnTo>
                <a:lnTo>
                  <a:pt x="102234" y="16129"/>
                </a:lnTo>
                <a:lnTo>
                  <a:pt x="103758" y="19812"/>
                </a:lnTo>
                <a:lnTo>
                  <a:pt x="104520" y="24003"/>
                </a:lnTo>
                <a:lnTo>
                  <a:pt x="104520" y="28829"/>
                </a:lnTo>
                <a:lnTo>
                  <a:pt x="104520" y="38100"/>
                </a:lnTo>
                <a:lnTo>
                  <a:pt x="80009" y="68072"/>
                </a:lnTo>
                <a:lnTo>
                  <a:pt x="52831" y="72898"/>
                </a:lnTo>
                <a:lnTo>
                  <a:pt x="46481" y="72898"/>
                </a:lnTo>
                <a:lnTo>
                  <a:pt x="41275" y="72771"/>
                </a:lnTo>
                <a:lnTo>
                  <a:pt x="37083" y="72517"/>
                </a:lnTo>
                <a:lnTo>
                  <a:pt x="31114" y="99949"/>
                </a:lnTo>
                <a:lnTo>
                  <a:pt x="30479" y="102488"/>
                </a:lnTo>
                <a:lnTo>
                  <a:pt x="30098" y="104394"/>
                </a:lnTo>
                <a:lnTo>
                  <a:pt x="29971" y="105791"/>
                </a:lnTo>
                <a:lnTo>
                  <a:pt x="29717" y="107187"/>
                </a:lnTo>
                <a:lnTo>
                  <a:pt x="29463" y="108585"/>
                </a:lnTo>
                <a:lnTo>
                  <a:pt x="29336" y="110236"/>
                </a:lnTo>
                <a:lnTo>
                  <a:pt x="29209" y="111760"/>
                </a:lnTo>
                <a:lnTo>
                  <a:pt x="29082" y="113157"/>
                </a:lnTo>
                <a:lnTo>
                  <a:pt x="29082" y="114427"/>
                </a:lnTo>
                <a:lnTo>
                  <a:pt x="29082" y="116332"/>
                </a:lnTo>
                <a:lnTo>
                  <a:pt x="29463" y="117856"/>
                </a:lnTo>
                <a:lnTo>
                  <a:pt x="30098" y="118872"/>
                </a:lnTo>
                <a:lnTo>
                  <a:pt x="30733" y="120015"/>
                </a:lnTo>
                <a:lnTo>
                  <a:pt x="31622" y="120777"/>
                </a:lnTo>
                <a:lnTo>
                  <a:pt x="32892" y="121285"/>
                </a:lnTo>
                <a:lnTo>
                  <a:pt x="34035" y="121793"/>
                </a:lnTo>
                <a:lnTo>
                  <a:pt x="36194" y="122174"/>
                </a:lnTo>
                <a:lnTo>
                  <a:pt x="39242" y="122428"/>
                </a:lnTo>
                <a:lnTo>
                  <a:pt x="38226" y="127000"/>
                </a:lnTo>
                <a:lnTo>
                  <a:pt x="0" y="127000"/>
                </a:lnTo>
                <a:lnTo>
                  <a:pt x="1015" y="122428"/>
                </a:lnTo>
                <a:lnTo>
                  <a:pt x="3428" y="122047"/>
                </a:lnTo>
                <a:lnTo>
                  <a:pt x="5206" y="121412"/>
                </a:lnTo>
                <a:lnTo>
                  <a:pt x="6350" y="120650"/>
                </a:lnTo>
                <a:lnTo>
                  <a:pt x="7492" y="119761"/>
                </a:lnTo>
                <a:lnTo>
                  <a:pt x="8508" y="118618"/>
                </a:lnTo>
                <a:lnTo>
                  <a:pt x="9270" y="117094"/>
                </a:lnTo>
                <a:lnTo>
                  <a:pt x="10159" y="115570"/>
                </a:lnTo>
                <a:lnTo>
                  <a:pt x="10921" y="113792"/>
                </a:lnTo>
                <a:lnTo>
                  <a:pt x="11556" y="111633"/>
                </a:lnTo>
                <a:lnTo>
                  <a:pt x="12191" y="109474"/>
                </a:lnTo>
                <a:lnTo>
                  <a:pt x="30479" y="27686"/>
                </a:lnTo>
                <a:lnTo>
                  <a:pt x="32511" y="16510"/>
                </a:lnTo>
                <a:lnTo>
                  <a:pt x="32511" y="12954"/>
                </a:lnTo>
                <a:lnTo>
                  <a:pt x="32511" y="9906"/>
                </a:lnTo>
                <a:lnTo>
                  <a:pt x="31750" y="7747"/>
                </a:lnTo>
                <a:lnTo>
                  <a:pt x="30352" y="6604"/>
                </a:lnTo>
                <a:lnTo>
                  <a:pt x="28955" y="5461"/>
                </a:lnTo>
                <a:lnTo>
                  <a:pt x="26542" y="4699"/>
                </a:lnTo>
                <a:lnTo>
                  <a:pt x="23367" y="4572"/>
                </a:lnTo>
                <a:lnTo>
                  <a:pt x="243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5308980" y="2301367"/>
            <a:ext cx="114300" cy="127000"/>
          </a:xfrm>
          <a:custGeom>
            <a:avLst/>
            <a:gdLst/>
            <a:ahLst/>
            <a:cxnLst/>
            <a:rect l="l" t="t" r="r" b="b"/>
            <a:pathLst>
              <a:path w="114300" h="127000">
                <a:moveTo>
                  <a:pt x="24384" y="0"/>
                </a:moveTo>
                <a:lnTo>
                  <a:pt x="59690" y="0"/>
                </a:lnTo>
                <a:lnTo>
                  <a:pt x="68961" y="0"/>
                </a:lnTo>
                <a:lnTo>
                  <a:pt x="76581" y="762"/>
                </a:lnTo>
                <a:lnTo>
                  <a:pt x="82423" y="2159"/>
                </a:lnTo>
                <a:lnTo>
                  <a:pt x="88265" y="3556"/>
                </a:lnTo>
                <a:lnTo>
                  <a:pt x="93726" y="6096"/>
                </a:lnTo>
                <a:lnTo>
                  <a:pt x="98806" y="9906"/>
                </a:lnTo>
                <a:lnTo>
                  <a:pt x="103759" y="13588"/>
                </a:lnTo>
                <a:lnTo>
                  <a:pt x="107569" y="18542"/>
                </a:lnTo>
                <a:lnTo>
                  <a:pt x="110109" y="24637"/>
                </a:lnTo>
                <a:lnTo>
                  <a:pt x="112649" y="30861"/>
                </a:lnTo>
                <a:lnTo>
                  <a:pt x="113919" y="38227"/>
                </a:lnTo>
                <a:lnTo>
                  <a:pt x="113919" y="46609"/>
                </a:lnTo>
                <a:lnTo>
                  <a:pt x="113919" y="54991"/>
                </a:lnTo>
                <a:lnTo>
                  <a:pt x="102743" y="91694"/>
                </a:lnTo>
                <a:lnTo>
                  <a:pt x="99187" y="98044"/>
                </a:lnTo>
                <a:lnTo>
                  <a:pt x="75311" y="119380"/>
                </a:lnTo>
                <a:lnTo>
                  <a:pt x="70612" y="121920"/>
                </a:lnTo>
                <a:lnTo>
                  <a:pt x="65278" y="123825"/>
                </a:lnTo>
                <a:lnTo>
                  <a:pt x="59436" y="125095"/>
                </a:lnTo>
                <a:lnTo>
                  <a:pt x="53594" y="126365"/>
                </a:lnTo>
                <a:lnTo>
                  <a:pt x="46863" y="127000"/>
                </a:lnTo>
                <a:lnTo>
                  <a:pt x="39116" y="127000"/>
                </a:lnTo>
                <a:lnTo>
                  <a:pt x="0" y="127000"/>
                </a:lnTo>
                <a:lnTo>
                  <a:pt x="1016" y="122428"/>
                </a:lnTo>
                <a:lnTo>
                  <a:pt x="3429" y="122047"/>
                </a:lnTo>
                <a:lnTo>
                  <a:pt x="5207" y="121412"/>
                </a:lnTo>
                <a:lnTo>
                  <a:pt x="6350" y="120650"/>
                </a:lnTo>
                <a:lnTo>
                  <a:pt x="7493" y="119761"/>
                </a:lnTo>
                <a:lnTo>
                  <a:pt x="8509" y="118618"/>
                </a:lnTo>
                <a:lnTo>
                  <a:pt x="9271" y="117094"/>
                </a:lnTo>
                <a:lnTo>
                  <a:pt x="10160" y="115570"/>
                </a:lnTo>
                <a:lnTo>
                  <a:pt x="10922" y="113792"/>
                </a:lnTo>
                <a:lnTo>
                  <a:pt x="11557" y="111633"/>
                </a:lnTo>
                <a:lnTo>
                  <a:pt x="12192" y="109474"/>
                </a:lnTo>
                <a:lnTo>
                  <a:pt x="30480" y="27686"/>
                </a:lnTo>
                <a:lnTo>
                  <a:pt x="32512" y="16383"/>
                </a:lnTo>
                <a:lnTo>
                  <a:pt x="32512" y="12700"/>
                </a:lnTo>
                <a:lnTo>
                  <a:pt x="32512" y="9779"/>
                </a:lnTo>
                <a:lnTo>
                  <a:pt x="23368" y="4572"/>
                </a:lnTo>
                <a:lnTo>
                  <a:pt x="243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5586984" y="2107679"/>
            <a:ext cx="3036569" cy="508266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5604260" y="2130932"/>
            <a:ext cx="3014980" cy="485775"/>
          </a:xfrm>
          <a:custGeom>
            <a:avLst/>
            <a:gdLst/>
            <a:ahLst/>
            <a:cxnLst/>
            <a:rect l="l" t="t" r="r" b="b"/>
            <a:pathLst>
              <a:path w="3014979" h="485775">
                <a:moveTo>
                  <a:pt x="2931663" y="0"/>
                </a:moveTo>
                <a:lnTo>
                  <a:pt x="2927345" y="6984"/>
                </a:lnTo>
                <a:lnTo>
                  <a:pt x="2942801" y="25578"/>
                </a:lnTo>
                <a:lnTo>
                  <a:pt x="2956412" y="47815"/>
                </a:lnTo>
                <a:lnTo>
                  <a:pt x="2978145" y="103124"/>
                </a:lnTo>
                <a:lnTo>
                  <a:pt x="2991575" y="169243"/>
                </a:lnTo>
                <a:lnTo>
                  <a:pt x="2996052" y="242696"/>
                </a:lnTo>
                <a:lnTo>
                  <a:pt x="2994933" y="279657"/>
                </a:lnTo>
                <a:lnTo>
                  <a:pt x="2985979" y="349103"/>
                </a:lnTo>
                <a:lnTo>
                  <a:pt x="2968314" y="411569"/>
                </a:lnTo>
                <a:lnTo>
                  <a:pt x="2942890" y="460198"/>
                </a:lnTo>
                <a:lnTo>
                  <a:pt x="2927345" y="478916"/>
                </a:lnTo>
                <a:lnTo>
                  <a:pt x="2931663" y="485775"/>
                </a:lnTo>
                <a:lnTo>
                  <a:pt x="2965969" y="444896"/>
                </a:lnTo>
                <a:lnTo>
                  <a:pt x="2992369" y="387350"/>
                </a:lnTo>
                <a:lnTo>
                  <a:pt x="3009228" y="318198"/>
                </a:lnTo>
                <a:lnTo>
                  <a:pt x="3014848" y="242569"/>
                </a:lnTo>
                <a:lnTo>
                  <a:pt x="3013443" y="203515"/>
                </a:lnTo>
                <a:lnTo>
                  <a:pt x="3002203" y="131073"/>
                </a:lnTo>
                <a:lnTo>
                  <a:pt x="2980151" y="67204"/>
                </a:lnTo>
                <a:lnTo>
                  <a:pt x="2949810" y="18385"/>
                </a:lnTo>
                <a:lnTo>
                  <a:pt x="2931663" y="0"/>
                </a:lnTo>
                <a:close/>
              </a:path>
              <a:path w="3014979" h="485775">
                <a:moveTo>
                  <a:pt x="83180" y="0"/>
                </a:moveTo>
                <a:lnTo>
                  <a:pt x="48922" y="40782"/>
                </a:lnTo>
                <a:lnTo>
                  <a:pt x="22474" y="97662"/>
                </a:lnTo>
                <a:lnTo>
                  <a:pt x="5615" y="166354"/>
                </a:lnTo>
                <a:lnTo>
                  <a:pt x="0" y="242696"/>
                </a:lnTo>
                <a:lnTo>
                  <a:pt x="1400" y="281193"/>
                </a:lnTo>
                <a:lnTo>
                  <a:pt x="12639" y="353583"/>
                </a:lnTo>
                <a:lnTo>
                  <a:pt x="34710" y="418212"/>
                </a:lnTo>
                <a:lnTo>
                  <a:pt x="65086" y="467413"/>
                </a:lnTo>
                <a:lnTo>
                  <a:pt x="83180" y="485775"/>
                </a:lnTo>
                <a:lnTo>
                  <a:pt x="87625" y="478916"/>
                </a:lnTo>
                <a:lnTo>
                  <a:pt x="72024" y="460198"/>
                </a:lnTo>
                <a:lnTo>
                  <a:pt x="58351" y="437753"/>
                </a:lnTo>
                <a:lnTo>
                  <a:pt x="36698" y="381634"/>
                </a:lnTo>
                <a:lnTo>
                  <a:pt x="23268" y="315118"/>
                </a:lnTo>
                <a:lnTo>
                  <a:pt x="18795" y="242569"/>
                </a:lnTo>
                <a:lnTo>
                  <a:pt x="19910" y="205047"/>
                </a:lnTo>
                <a:lnTo>
                  <a:pt x="28864" y="135272"/>
                </a:lnTo>
                <a:lnTo>
                  <a:pt x="46602" y="73671"/>
                </a:lnTo>
                <a:lnTo>
                  <a:pt x="72077" y="25578"/>
                </a:lnTo>
                <a:lnTo>
                  <a:pt x="87625" y="6984"/>
                </a:lnTo>
                <a:lnTo>
                  <a:pt x="8318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8531606" y="2130932"/>
            <a:ext cx="87630" cy="485775"/>
          </a:xfrm>
          <a:custGeom>
            <a:avLst/>
            <a:gdLst/>
            <a:ahLst/>
            <a:cxnLst/>
            <a:rect l="l" t="t" r="r" b="b"/>
            <a:pathLst>
              <a:path w="87629" h="485775">
                <a:moveTo>
                  <a:pt x="4318" y="0"/>
                </a:moveTo>
                <a:lnTo>
                  <a:pt x="38623" y="40782"/>
                </a:lnTo>
                <a:lnTo>
                  <a:pt x="65024" y="97662"/>
                </a:lnTo>
                <a:lnTo>
                  <a:pt x="81883" y="166354"/>
                </a:lnTo>
                <a:lnTo>
                  <a:pt x="87502" y="242569"/>
                </a:lnTo>
                <a:lnTo>
                  <a:pt x="86098" y="281193"/>
                </a:lnTo>
                <a:lnTo>
                  <a:pt x="74858" y="353583"/>
                </a:lnTo>
                <a:lnTo>
                  <a:pt x="52806" y="418212"/>
                </a:lnTo>
                <a:lnTo>
                  <a:pt x="22465" y="467413"/>
                </a:lnTo>
                <a:lnTo>
                  <a:pt x="4318" y="485775"/>
                </a:lnTo>
                <a:lnTo>
                  <a:pt x="0" y="478916"/>
                </a:lnTo>
                <a:lnTo>
                  <a:pt x="15545" y="460198"/>
                </a:lnTo>
                <a:lnTo>
                  <a:pt x="29210" y="437753"/>
                </a:lnTo>
                <a:lnTo>
                  <a:pt x="50800" y="381634"/>
                </a:lnTo>
                <a:lnTo>
                  <a:pt x="64230" y="315118"/>
                </a:lnTo>
                <a:lnTo>
                  <a:pt x="68707" y="242696"/>
                </a:lnTo>
                <a:lnTo>
                  <a:pt x="67587" y="205047"/>
                </a:lnTo>
                <a:lnTo>
                  <a:pt x="58634" y="135272"/>
                </a:lnTo>
                <a:lnTo>
                  <a:pt x="40844" y="73671"/>
                </a:lnTo>
                <a:lnTo>
                  <a:pt x="15456" y="25578"/>
                </a:lnTo>
                <a:lnTo>
                  <a:pt x="0" y="6984"/>
                </a:lnTo>
                <a:lnTo>
                  <a:pt x="431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5604255" y="2130932"/>
            <a:ext cx="87630" cy="485775"/>
          </a:xfrm>
          <a:custGeom>
            <a:avLst/>
            <a:gdLst/>
            <a:ahLst/>
            <a:cxnLst/>
            <a:rect l="l" t="t" r="r" b="b"/>
            <a:pathLst>
              <a:path w="87629" h="485775">
                <a:moveTo>
                  <a:pt x="83185" y="0"/>
                </a:moveTo>
                <a:lnTo>
                  <a:pt x="87630" y="6984"/>
                </a:lnTo>
                <a:lnTo>
                  <a:pt x="72082" y="25578"/>
                </a:lnTo>
                <a:lnTo>
                  <a:pt x="58404" y="47815"/>
                </a:lnTo>
                <a:lnTo>
                  <a:pt x="36703" y="103124"/>
                </a:lnTo>
                <a:lnTo>
                  <a:pt x="23272" y="169243"/>
                </a:lnTo>
                <a:lnTo>
                  <a:pt x="18796" y="242696"/>
                </a:lnTo>
                <a:lnTo>
                  <a:pt x="19915" y="279657"/>
                </a:lnTo>
                <a:lnTo>
                  <a:pt x="28868" y="349103"/>
                </a:lnTo>
                <a:lnTo>
                  <a:pt x="46589" y="411569"/>
                </a:lnTo>
                <a:lnTo>
                  <a:pt x="72028" y="460198"/>
                </a:lnTo>
                <a:lnTo>
                  <a:pt x="87630" y="478916"/>
                </a:lnTo>
                <a:lnTo>
                  <a:pt x="83185" y="485775"/>
                </a:lnTo>
                <a:lnTo>
                  <a:pt x="48926" y="444896"/>
                </a:lnTo>
                <a:lnTo>
                  <a:pt x="22479" y="387350"/>
                </a:lnTo>
                <a:lnTo>
                  <a:pt x="5619" y="318198"/>
                </a:lnTo>
                <a:lnTo>
                  <a:pt x="0" y="242569"/>
                </a:lnTo>
                <a:lnTo>
                  <a:pt x="1404" y="203515"/>
                </a:lnTo>
                <a:lnTo>
                  <a:pt x="12644" y="131073"/>
                </a:lnTo>
                <a:lnTo>
                  <a:pt x="34714" y="67204"/>
                </a:lnTo>
                <a:lnTo>
                  <a:pt x="65091" y="18385"/>
                </a:lnTo>
                <a:lnTo>
                  <a:pt x="8318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5690615" y="2314986"/>
            <a:ext cx="122654" cy="113507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5703570" y="2333370"/>
            <a:ext cx="110363" cy="10109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5856732" y="2290597"/>
            <a:ext cx="136372" cy="140944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5869304" y="2309495"/>
            <a:ext cx="123698" cy="128778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6030467" y="2314986"/>
            <a:ext cx="127228" cy="113507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6043548" y="2333244"/>
            <a:ext cx="113919" cy="101219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6198108" y="2343911"/>
            <a:ext cx="136372" cy="34289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6215126" y="2367735"/>
            <a:ext cx="114935" cy="12700"/>
          </a:xfrm>
          <a:custGeom>
            <a:avLst/>
            <a:gdLst/>
            <a:ahLst/>
            <a:cxnLst/>
            <a:rect l="l" t="t" r="r" b="b"/>
            <a:pathLst>
              <a:path w="114935" h="12700">
                <a:moveTo>
                  <a:pt x="0" y="12371"/>
                </a:moveTo>
                <a:lnTo>
                  <a:pt x="114597" y="12371"/>
                </a:lnTo>
                <a:lnTo>
                  <a:pt x="114597" y="0"/>
                </a:lnTo>
                <a:lnTo>
                  <a:pt x="0" y="0"/>
                </a:lnTo>
                <a:lnTo>
                  <a:pt x="0" y="1237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6210553" y="2363163"/>
            <a:ext cx="123825" cy="21590"/>
          </a:xfrm>
          <a:custGeom>
            <a:avLst/>
            <a:gdLst/>
            <a:ahLst/>
            <a:cxnLst/>
            <a:rect l="l" t="t" r="r" b="b"/>
            <a:pathLst>
              <a:path w="123825" h="21589">
                <a:moveTo>
                  <a:pt x="0" y="21515"/>
                </a:moveTo>
                <a:lnTo>
                  <a:pt x="123741" y="21515"/>
                </a:lnTo>
                <a:lnTo>
                  <a:pt x="123741" y="0"/>
                </a:lnTo>
                <a:lnTo>
                  <a:pt x="0" y="0"/>
                </a:lnTo>
                <a:lnTo>
                  <a:pt x="0" y="2151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6384035" y="2276881"/>
            <a:ext cx="96808" cy="150088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6402323" y="2299842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5">
                <a:moveTo>
                  <a:pt x="48005" y="21590"/>
                </a:moveTo>
                <a:lnTo>
                  <a:pt x="27812" y="21590"/>
                </a:lnTo>
                <a:lnTo>
                  <a:pt x="29083" y="22225"/>
                </a:lnTo>
                <a:lnTo>
                  <a:pt x="29972" y="23368"/>
                </a:lnTo>
                <a:lnTo>
                  <a:pt x="30734" y="24511"/>
                </a:lnTo>
                <a:lnTo>
                  <a:pt x="31169" y="26035"/>
                </a:lnTo>
                <a:lnTo>
                  <a:pt x="31241" y="108585"/>
                </a:lnTo>
                <a:lnTo>
                  <a:pt x="30861" y="111633"/>
                </a:lnTo>
                <a:lnTo>
                  <a:pt x="30099" y="113665"/>
                </a:lnTo>
                <a:lnTo>
                  <a:pt x="29463" y="115570"/>
                </a:lnTo>
                <a:lnTo>
                  <a:pt x="20065" y="120396"/>
                </a:lnTo>
                <a:lnTo>
                  <a:pt x="17017" y="121031"/>
                </a:lnTo>
                <a:lnTo>
                  <a:pt x="12191" y="121412"/>
                </a:lnTo>
                <a:lnTo>
                  <a:pt x="5206" y="121666"/>
                </a:lnTo>
                <a:lnTo>
                  <a:pt x="5206" y="128524"/>
                </a:lnTo>
                <a:lnTo>
                  <a:pt x="74040" y="128524"/>
                </a:lnTo>
                <a:lnTo>
                  <a:pt x="74040" y="121666"/>
                </a:lnTo>
                <a:lnTo>
                  <a:pt x="65404" y="121412"/>
                </a:lnTo>
                <a:lnTo>
                  <a:pt x="59562" y="120650"/>
                </a:lnTo>
                <a:lnTo>
                  <a:pt x="48078" y="108585"/>
                </a:lnTo>
                <a:lnTo>
                  <a:pt x="48005" y="21590"/>
                </a:lnTo>
                <a:close/>
              </a:path>
              <a:path w="74295" h="128905">
                <a:moveTo>
                  <a:pt x="48640" y="0"/>
                </a:moveTo>
                <a:lnTo>
                  <a:pt x="43561" y="0"/>
                </a:lnTo>
                <a:lnTo>
                  <a:pt x="0" y="26035"/>
                </a:lnTo>
                <a:lnTo>
                  <a:pt x="4063" y="33147"/>
                </a:lnTo>
                <a:lnTo>
                  <a:pt x="9398" y="29591"/>
                </a:lnTo>
                <a:lnTo>
                  <a:pt x="13970" y="26797"/>
                </a:lnTo>
                <a:lnTo>
                  <a:pt x="17652" y="24637"/>
                </a:lnTo>
                <a:lnTo>
                  <a:pt x="21336" y="22606"/>
                </a:lnTo>
                <a:lnTo>
                  <a:pt x="24129" y="21590"/>
                </a:lnTo>
                <a:lnTo>
                  <a:pt x="48005" y="21590"/>
                </a:lnTo>
                <a:lnTo>
                  <a:pt x="48005" y="14224"/>
                </a:lnTo>
                <a:lnTo>
                  <a:pt x="48260" y="5969"/>
                </a:lnTo>
                <a:lnTo>
                  <a:pt x="4864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6402323" y="2299842"/>
            <a:ext cx="74295" cy="128905"/>
          </a:xfrm>
          <a:custGeom>
            <a:avLst/>
            <a:gdLst/>
            <a:ahLst/>
            <a:cxnLst/>
            <a:rect l="l" t="t" r="r" b="b"/>
            <a:pathLst>
              <a:path w="74295" h="128905">
                <a:moveTo>
                  <a:pt x="43561" y="0"/>
                </a:moveTo>
                <a:lnTo>
                  <a:pt x="48640" y="0"/>
                </a:lnTo>
                <a:lnTo>
                  <a:pt x="48260" y="5969"/>
                </a:lnTo>
                <a:lnTo>
                  <a:pt x="48005" y="14224"/>
                </a:lnTo>
                <a:lnTo>
                  <a:pt x="48005" y="24765"/>
                </a:lnTo>
                <a:lnTo>
                  <a:pt x="48005" y="104267"/>
                </a:lnTo>
                <a:lnTo>
                  <a:pt x="48005" y="107823"/>
                </a:lnTo>
                <a:lnTo>
                  <a:pt x="48260" y="110490"/>
                </a:lnTo>
                <a:lnTo>
                  <a:pt x="55245" y="119507"/>
                </a:lnTo>
                <a:lnTo>
                  <a:pt x="57150" y="120142"/>
                </a:lnTo>
                <a:lnTo>
                  <a:pt x="74040" y="121666"/>
                </a:lnTo>
                <a:lnTo>
                  <a:pt x="74040" y="128524"/>
                </a:lnTo>
                <a:lnTo>
                  <a:pt x="5206" y="128524"/>
                </a:lnTo>
                <a:lnTo>
                  <a:pt x="5206" y="121666"/>
                </a:lnTo>
                <a:lnTo>
                  <a:pt x="12191" y="121412"/>
                </a:lnTo>
                <a:lnTo>
                  <a:pt x="17017" y="121031"/>
                </a:lnTo>
                <a:lnTo>
                  <a:pt x="20065" y="120396"/>
                </a:lnTo>
                <a:lnTo>
                  <a:pt x="22987" y="119887"/>
                </a:lnTo>
                <a:lnTo>
                  <a:pt x="25146" y="119126"/>
                </a:lnTo>
                <a:lnTo>
                  <a:pt x="26797" y="118110"/>
                </a:lnTo>
                <a:lnTo>
                  <a:pt x="28321" y="116967"/>
                </a:lnTo>
                <a:lnTo>
                  <a:pt x="29463" y="115570"/>
                </a:lnTo>
                <a:lnTo>
                  <a:pt x="30099" y="113665"/>
                </a:lnTo>
                <a:lnTo>
                  <a:pt x="30861" y="111633"/>
                </a:lnTo>
                <a:lnTo>
                  <a:pt x="31241" y="108585"/>
                </a:lnTo>
                <a:lnTo>
                  <a:pt x="31241" y="104267"/>
                </a:lnTo>
                <a:lnTo>
                  <a:pt x="31241" y="28829"/>
                </a:lnTo>
                <a:lnTo>
                  <a:pt x="31241" y="26289"/>
                </a:lnTo>
                <a:lnTo>
                  <a:pt x="30734" y="24511"/>
                </a:lnTo>
                <a:lnTo>
                  <a:pt x="29972" y="23368"/>
                </a:lnTo>
                <a:lnTo>
                  <a:pt x="29083" y="22225"/>
                </a:lnTo>
                <a:lnTo>
                  <a:pt x="27812" y="21590"/>
                </a:lnTo>
                <a:lnTo>
                  <a:pt x="26162" y="21590"/>
                </a:lnTo>
                <a:lnTo>
                  <a:pt x="24129" y="21590"/>
                </a:lnTo>
                <a:lnTo>
                  <a:pt x="4063" y="33147"/>
                </a:lnTo>
                <a:lnTo>
                  <a:pt x="0" y="26035"/>
                </a:lnTo>
                <a:lnTo>
                  <a:pt x="4356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6475476" y="2383489"/>
            <a:ext cx="49461" cy="69388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6493128" y="2406776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40" h="47625">
                <a:moveTo>
                  <a:pt x="26543" y="0"/>
                </a:moveTo>
                <a:lnTo>
                  <a:pt x="10287" y="0"/>
                </a:lnTo>
                <a:lnTo>
                  <a:pt x="10668" y="4572"/>
                </a:lnTo>
                <a:lnTo>
                  <a:pt x="10887" y="8636"/>
                </a:lnTo>
                <a:lnTo>
                  <a:pt x="0" y="41528"/>
                </a:lnTo>
                <a:lnTo>
                  <a:pt x="4953" y="47244"/>
                </a:lnTo>
                <a:lnTo>
                  <a:pt x="10668" y="42925"/>
                </a:lnTo>
                <a:lnTo>
                  <a:pt x="15240" y="38988"/>
                </a:lnTo>
                <a:lnTo>
                  <a:pt x="18415" y="35433"/>
                </a:lnTo>
                <a:lnTo>
                  <a:pt x="21717" y="31876"/>
                </a:lnTo>
                <a:lnTo>
                  <a:pt x="24129" y="28321"/>
                </a:lnTo>
                <a:lnTo>
                  <a:pt x="25526" y="24764"/>
                </a:lnTo>
                <a:lnTo>
                  <a:pt x="27050" y="21082"/>
                </a:lnTo>
                <a:lnTo>
                  <a:pt x="27813" y="17145"/>
                </a:lnTo>
                <a:lnTo>
                  <a:pt x="27813" y="8636"/>
                </a:lnTo>
                <a:lnTo>
                  <a:pt x="27431" y="4318"/>
                </a:lnTo>
                <a:lnTo>
                  <a:pt x="265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6493128" y="2406776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40" h="47625">
                <a:moveTo>
                  <a:pt x="10287" y="0"/>
                </a:moveTo>
                <a:lnTo>
                  <a:pt x="26543" y="0"/>
                </a:lnTo>
                <a:lnTo>
                  <a:pt x="27431" y="4318"/>
                </a:lnTo>
                <a:lnTo>
                  <a:pt x="27813" y="8636"/>
                </a:lnTo>
                <a:lnTo>
                  <a:pt x="27813" y="12826"/>
                </a:lnTo>
                <a:lnTo>
                  <a:pt x="27813" y="17145"/>
                </a:lnTo>
                <a:lnTo>
                  <a:pt x="27050" y="21082"/>
                </a:lnTo>
                <a:lnTo>
                  <a:pt x="25526" y="24764"/>
                </a:lnTo>
                <a:lnTo>
                  <a:pt x="24129" y="28321"/>
                </a:lnTo>
                <a:lnTo>
                  <a:pt x="21717" y="31876"/>
                </a:lnTo>
                <a:lnTo>
                  <a:pt x="18415" y="35433"/>
                </a:lnTo>
                <a:lnTo>
                  <a:pt x="15240" y="38988"/>
                </a:lnTo>
                <a:lnTo>
                  <a:pt x="10668" y="42925"/>
                </a:lnTo>
                <a:lnTo>
                  <a:pt x="4953" y="47244"/>
                </a:lnTo>
                <a:lnTo>
                  <a:pt x="0" y="41528"/>
                </a:lnTo>
                <a:lnTo>
                  <a:pt x="3175" y="38608"/>
                </a:lnTo>
                <a:lnTo>
                  <a:pt x="5461" y="35940"/>
                </a:lnTo>
                <a:lnTo>
                  <a:pt x="6858" y="33527"/>
                </a:lnTo>
                <a:lnTo>
                  <a:pt x="8255" y="31114"/>
                </a:lnTo>
                <a:lnTo>
                  <a:pt x="9271" y="28448"/>
                </a:lnTo>
                <a:lnTo>
                  <a:pt x="9905" y="25400"/>
                </a:lnTo>
                <a:lnTo>
                  <a:pt x="10541" y="22351"/>
                </a:lnTo>
                <a:lnTo>
                  <a:pt x="10922" y="18542"/>
                </a:lnTo>
                <a:lnTo>
                  <a:pt x="10922" y="13970"/>
                </a:lnTo>
                <a:lnTo>
                  <a:pt x="10922" y="9271"/>
                </a:lnTo>
                <a:lnTo>
                  <a:pt x="10668" y="4572"/>
                </a:lnTo>
                <a:lnTo>
                  <a:pt x="1028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6544056" y="2343911"/>
            <a:ext cx="496061" cy="34289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6562470" y="2367407"/>
            <a:ext cx="474345" cy="12700"/>
          </a:xfrm>
          <a:custGeom>
            <a:avLst/>
            <a:gdLst/>
            <a:ahLst/>
            <a:cxnLst/>
            <a:rect l="l" t="t" r="r" b="b"/>
            <a:pathLst>
              <a:path w="474345" h="12700">
                <a:moveTo>
                  <a:pt x="0" y="12191"/>
                </a:moveTo>
                <a:lnTo>
                  <a:pt x="473964" y="12191"/>
                </a:lnTo>
                <a:lnTo>
                  <a:pt x="473964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6557898" y="2362835"/>
            <a:ext cx="483234" cy="21590"/>
          </a:xfrm>
          <a:custGeom>
            <a:avLst/>
            <a:gdLst/>
            <a:ahLst/>
            <a:cxnLst/>
            <a:rect l="l" t="t" r="r" b="b"/>
            <a:pathLst>
              <a:path w="483234" h="21589">
                <a:moveTo>
                  <a:pt x="0" y="21335"/>
                </a:moveTo>
                <a:lnTo>
                  <a:pt x="483108" y="21335"/>
                </a:lnTo>
                <a:lnTo>
                  <a:pt x="483108" y="0"/>
                </a:lnTo>
                <a:lnTo>
                  <a:pt x="0" y="0"/>
                </a:lnTo>
                <a:lnTo>
                  <a:pt x="0" y="213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6742176" y="2225004"/>
            <a:ext cx="102870" cy="97825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553200" y="2432268"/>
            <a:ext cx="102870" cy="97825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652259" y="2420145"/>
            <a:ext cx="99786" cy="104360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669913" y="2443860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4">
                <a:moveTo>
                  <a:pt x="44576" y="45974"/>
                </a:moveTo>
                <a:lnTo>
                  <a:pt x="33527" y="45974"/>
                </a:lnTo>
                <a:lnTo>
                  <a:pt x="33527" y="81661"/>
                </a:lnTo>
                <a:lnTo>
                  <a:pt x="44576" y="81661"/>
                </a:lnTo>
                <a:lnTo>
                  <a:pt x="44576" y="45974"/>
                </a:lnTo>
                <a:close/>
              </a:path>
              <a:path w="78104" h="81914">
                <a:moveTo>
                  <a:pt x="78104" y="35687"/>
                </a:moveTo>
                <a:lnTo>
                  <a:pt x="0" y="35687"/>
                </a:lnTo>
                <a:lnTo>
                  <a:pt x="0" y="45974"/>
                </a:lnTo>
                <a:lnTo>
                  <a:pt x="78104" y="45974"/>
                </a:lnTo>
                <a:lnTo>
                  <a:pt x="78104" y="35687"/>
                </a:lnTo>
                <a:close/>
              </a:path>
              <a:path w="78104" h="81914">
                <a:moveTo>
                  <a:pt x="44576" y="0"/>
                </a:moveTo>
                <a:lnTo>
                  <a:pt x="33527" y="0"/>
                </a:lnTo>
                <a:lnTo>
                  <a:pt x="33527" y="35687"/>
                </a:lnTo>
                <a:lnTo>
                  <a:pt x="44576" y="35687"/>
                </a:lnTo>
                <a:lnTo>
                  <a:pt x="4457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669913" y="2443860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4">
                <a:moveTo>
                  <a:pt x="33527" y="0"/>
                </a:moveTo>
                <a:lnTo>
                  <a:pt x="44576" y="0"/>
                </a:lnTo>
                <a:lnTo>
                  <a:pt x="44576" y="35687"/>
                </a:lnTo>
                <a:lnTo>
                  <a:pt x="78104" y="35687"/>
                </a:lnTo>
                <a:lnTo>
                  <a:pt x="78104" y="45974"/>
                </a:lnTo>
                <a:lnTo>
                  <a:pt x="44576" y="45974"/>
                </a:lnTo>
                <a:lnTo>
                  <a:pt x="44576" y="81661"/>
                </a:lnTo>
                <a:lnTo>
                  <a:pt x="33527" y="81661"/>
                </a:lnTo>
                <a:lnTo>
                  <a:pt x="33527" y="45974"/>
                </a:lnTo>
                <a:lnTo>
                  <a:pt x="0" y="45974"/>
                </a:lnTo>
                <a:lnTo>
                  <a:pt x="0" y="35687"/>
                </a:lnTo>
                <a:lnTo>
                  <a:pt x="33527" y="35687"/>
                </a:lnTo>
                <a:lnTo>
                  <a:pt x="3352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745223" y="2432268"/>
            <a:ext cx="201894" cy="97825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6864984" y="2479474"/>
            <a:ext cx="78105" cy="10795"/>
          </a:xfrm>
          <a:custGeom>
            <a:avLst/>
            <a:gdLst/>
            <a:ahLst/>
            <a:cxnLst/>
            <a:rect l="l" t="t" r="r" b="b"/>
            <a:pathLst>
              <a:path w="78104" h="10794">
                <a:moveTo>
                  <a:pt x="0" y="10360"/>
                </a:moveTo>
                <a:lnTo>
                  <a:pt x="78009" y="10360"/>
                </a:lnTo>
                <a:lnTo>
                  <a:pt x="78009" y="0"/>
                </a:lnTo>
                <a:lnTo>
                  <a:pt x="0" y="0"/>
                </a:lnTo>
                <a:lnTo>
                  <a:pt x="0" y="1036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6860413" y="2484654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53" y="0"/>
                </a:lnTo>
              </a:path>
            </a:pathLst>
          </a:custGeom>
          <a:ln w="1950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6949440" y="2414047"/>
            <a:ext cx="78527" cy="108934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6966584" y="2437129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30">
                <a:moveTo>
                  <a:pt x="57404" y="81280"/>
                </a:moveTo>
                <a:lnTo>
                  <a:pt x="3683" y="81280"/>
                </a:lnTo>
                <a:lnTo>
                  <a:pt x="3683" y="87249"/>
                </a:lnTo>
                <a:lnTo>
                  <a:pt x="57404" y="87249"/>
                </a:lnTo>
                <a:lnTo>
                  <a:pt x="57404" y="81280"/>
                </a:lnTo>
                <a:close/>
              </a:path>
              <a:path w="57784" h="87630">
                <a:moveTo>
                  <a:pt x="37084" y="16002"/>
                </a:moveTo>
                <a:lnTo>
                  <a:pt x="21336" y="16002"/>
                </a:lnTo>
                <a:lnTo>
                  <a:pt x="22351" y="16383"/>
                </a:lnTo>
                <a:lnTo>
                  <a:pt x="23749" y="17780"/>
                </a:lnTo>
                <a:lnTo>
                  <a:pt x="24003" y="19050"/>
                </a:lnTo>
                <a:lnTo>
                  <a:pt x="24003" y="72136"/>
                </a:lnTo>
                <a:lnTo>
                  <a:pt x="23749" y="73152"/>
                </a:lnTo>
                <a:lnTo>
                  <a:pt x="23622" y="74295"/>
                </a:lnTo>
                <a:lnTo>
                  <a:pt x="23368" y="75184"/>
                </a:lnTo>
                <a:lnTo>
                  <a:pt x="23114" y="75819"/>
                </a:lnTo>
                <a:lnTo>
                  <a:pt x="22860" y="76581"/>
                </a:lnTo>
                <a:lnTo>
                  <a:pt x="15240" y="80518"/>
                </a:lnTo>
                <a:lnTo>
                  <a:pt x="13970" y="80772"/>
                </a:lnTo>
                <a:lnTo>
                  <a:pt x="10541" y="81025"/>
                </a:lnTo>
                <a:lnTo>
                  <a:pt x="6350" y="81280"/>
                </a:lnTo>
                <a:lnTo>
                  <a:pt x="54610" y="81280"/>
                </a:lnTo>
                <a:lnTo>
                  <a:pt x="52324" y="81153"/>
                </a:lnTo>
                <a:lnTo>
                  <a:pt x="50292" y="81153"/>
                </a:lnTo>
                <a:lnTo>
                  <a:pt x="48387" y="81025"/>
                </a:lnTo>
                <a:lnTo>
                  <a:pt x="46736" y="80772"/>
                </a:lnTo>
                <a:lnTo>
                  <a:pt x="45339" y="80645"/>
                </a:lnTo>
                <a:lnTo>
                  <a:pt x="43942" y="80391"/>
                </a:lnTo>
                <a:lnTo>
                  <a:pt x="37719" y="75565"/>
                </a:lnTo>
                <a:lnTo>
                  <a:pt x="37465" y="74803"/>
                </a:lnTo>
                <a:lnTo>
                  <a:pt x="37338" y="74041"/>
                </a:lnTo>
                <a:lnTo>
                  <a:pt x="37099" y="72136"/>
                </a:lnTo>
                <a:lnTo>
                  <a:pt x="37084" y="16002"/>
                </a:lnTo>
                <a:close/>
              </a:path>
              <a:path w="57784" h="87630">
                <a:moveTo>
                  <a:pt x="37465" y="0"/>
                </a:moveTo>
                <a:lnTo>
                  <a:pt x="33274" y="0"/>
                </a:lnTo>
                <a:lnTo>
                  <a:pt x="22098" y="6096"/>
                </a:lnTo>
                <a:lnTo>
                  <a:pt x="11175" y="12192"/>
                </a:lnTo>
                <a:lnTo>
                  <a:pt x="0" y="18287"/>
                </a:lnTo>
                <a:lnTo>
                  <a:pt x="571" y="19558"/>
                </a:lnTo>
                <a:lnTo>
                  <a:pt x="2540" y="23495"/>
                </a:lnTo>
                <a:lnTo>
                  <a:pt x="3175" y="24637"/>
                </a:lnTo>
                <a:lnTo>
                  <a:pt x="7493" y="21717"/>
                </a:lnTo>
                <a:lnTo>
                  <a:pt x="11175" y="19558"/>
                </a:lnTo>
                <a:lnTo>
                  <a:pt x="13843" y="18161"/>
                </a:lnTo>
                <a:lnTo>
                  <a:pt x="16637" y="16764"/>
                </a:lnTo>
                <a:lnTo>
                  <a:pt x="18669" y="16002"/>
                </a:lnTo>
                <a:lnTo>
                  <a:pt x="37084" y="16002"/>
                </a:lnTo>
                <a:lnTo>
                  <a:pt x="37211" y="6731"/>
                </a:lnTo>
                <a:lnTo>
                  <a:pt x="37338" y="2540"/>
                </a:lnTo>
                <a:lnTo>
                  <a:pt x="374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6966584" y="2437129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30">
                <a:moveTo>
                  <a:pt x="33274" y="0"/>
                </a:moveTo>
                <a:lnTo>
                  <a:pt x="37465" y="0"/>
                </a:lnTo>
                <a:lnTo>
                  <a:pt x="37338" y="2540"/>
                </a:lnTo>
                <a:lnTo>
                  <a:pt x="37338" y="4699"/>
                </a:lnTo>
                <a:lnTo>
                  <a:pt x="37211" y="6731"/>
                </a:lnTo>
                <a:lnTo>
                  <a:pt x="37211" y="8636"/>
                </a:lnTo>
                <a:lnTo>
                  <a:pt x="37211" y="10541"/>
                </a:lnTo>
                <a:lnTo>
                  <a:pt x="37084" y="12446"/>
                </a:lnTo>
                <a:lnTo>
                  <a:pt x="37084" y="14224"/>
                </a:lnTo>
                <a:lnTo>
                  <a:pt x="37084" y="16129"/>
                </a:lnTo>
                <a:lnTo>
                  <a:pt x="37084" y="17907"/>
                </a:lnTo>
                <a:lnTo>
                  <a:pt x="37084" y="69342"/>
                </a:lnTo>
                <a:lnTo>
                  <a:pt x="37084" y="70739"/>
                </a:lnTo>
                <a:lnTo>
                  <a:pt x="37084" y="72009"/>
                </a:lnTo>
                <a:lnTo>
                  <a:pt x="37211" y="73025"/>
                </a:lnTo>
                <a:lnTo>
                  <a:pt x="37338" y="74041"/>
                </a:lnTo>
                <a:lnTo>
                  <a:pt x="37465" y="74803"/>
                </a:lnTo>
                <a:lnTo>
                  <a:pt x="37719" y="75565"/>
                </a:lnTo>
                <a:lnTo>
                  <a:pt x="37846" y="76200"/>
                </a:lnTo>
                <a:lnTo>
                  <a:pt x="38100" y="76835"/>
                </a:lnTo>
                <a:lnTo>
                  <a:pt x="38481" y="77343"/>
                </a:lnTo>
                <a:lnTo>
                  <a:pt x="38862" y="77850"/>
                </a:lnTo>
                <a:lnTo>
                  <a:pt x="39243" y="78232"/>
                </a:lnTo>
                <a:lnTo>
                  <a:pt x="39624" y="78612"/>
                </a:lnTo>
                <a:lnTo>
                  <a:pt x="40259" y="79121"/>
                </a:lnTo>
                <a:lnTo>
                  <a:pt x="40894" y="79629"/>
                </a:lnTo>
                <a:lnTo>
                  <a:pt x="46736" y="80772"/>
                </a:lnTo>
                <a:lnTo>
                  <a:pt x="48387" y="81025"/>
                </a:lnTo>
                <a:lnTo>
                  <a:pt x="50292" y="81153"/>
                </a:lnTo>
                <a:lnTo>
                  <a:pt x="52324" y="81153"/>
                </a:lnTo>
                <a:lnTo>
                  <a:pt x="54610" y="81280"/>
                </a:lnTo>
                <a:lnTo>
                  <a:pt x="57404" y="81280"/>
                </a:lnTo>
                <a:lnTo>
                  <a:pt x="57404" y="87249"/>
                </a:lnTo>
                <a:lnTo>
                  <a:pt x="3683" y="87249"/>
                </a:lnTo>
                <a:lnTo>
                  <a:pt x="3683" y="81280"/>
                </a:lnTo>
                <a:lnTo>
                  <a:pt x="6350" y="81280"/>
                </a:lnTo>
                <a:lnTo>
                  <a:pt x="8636" y="81153"/>
                </a:lnTo>
                <a:lnTo>
                  <a:pt x="10541" y="81025"/>
                </a:lnTo>
                <a:lnTo>
                  <a:pt x="12319" y="80899"/>
                </a:lnTo>
                <a:lnTo>
                  <a:pt x="13970" y="80772"/>
                </a:lnTo>
                <a:lnTo>
                  <a:pt x="15240" y="80518"/>
                </a:lnTo>
                <a:lnTo>
                  <a:pt x="16510" y="80391"/>
                </a:lnTo>
                <a:lnTo>
                  <a:pt x="20447" y="78994"/>
                </a:lnTo>
                <a:lnTo>
                  <a:pt x="21082" y="78612"/>
                </a:lnTo>
                <a:lnTo>
                  <a:pt x="21590" y="78105"/>
                </a:lnTo>
                <a:lnTo>
                  <a:pt x="22098" y="77597"/>
                </a:lnTo>
                <a:lnTo>
                  <a:pt x="22479" y="77216"/>
                </a:lnTo>
                <a:lnTo>
                  <a:pt x="22860" y="76581"/>
                </a:lnTo>
                <a:lnTo>
                  <a:pt x="23114" y="75819"/>
                </a:lnTo>
                <a:lnTo>
                  <a:pt x="23368" y="75184"/>
                </a:lnTo>
                <a:lnTo>
                  <a:pt x="23622" y="74295"/>
                </a:lnTo>
                <a:lnTo>
                  <a:pt x="23749" y="73152"/>
                </a:lnTo>
                <a:lnTo>
                  <a:pt x="24003" y="72136"/>
                </a:lnTo>
                <a:lnTo>
                  <a:pt x="24003" y="70866"/>
                </a:lnTo>
                <a:lnTo>
                  <a:pt x="24003" y="69342"/>
                </a:lnTo>
                <a:lnTo>
                  <a:pt x="24003" y="20828"/>
                </a:lnTo>
                <a:lnTo>
                  <a:pt x="24003" y="19050"/>
                </a:lnTo>
                <a:lnTo>
                  <a:pt x="23749" y="17780"/>
                </a:lnTo>
                <a:lnTo>
                  <a:pt x="22987" y="17018"/>
                </a:lnTo>
                <a:lnTo>
                  <a:pt x="22351" y="16383"/>
                </a:lnTo>
                <a:lnTo>
                  <a:pt x="21336" y="16002"/>
                </a:lnTo>
                <a:lnTo>
                  <a:pt x="20066" y="16002"/>
                </a:lnTo>
                <a:lnTo>
                  <a:pt x="18669" y="16002"/>
                </a:lnTo>
                <a:lnTo>
                  <a:pt x="3175" y="24637"/>
                </a:lnTo>
                <a:lnTo>
                  <a:pt x="2540" y="23495"/>
                </a:lnTo>
                <a:lnTo>
                  <a:pt x="2032" y="22479"/>
                </a:lnTo>
                <a:lnTo>
                  <a:pt x="1524" y="21462"/>
                </a:lnTo>
                <a:lnTo>
                  <a:pt x="1016" y="20447"/>
                </a:lnTo>
                <a:lnTo>
                  <a:pt x="508" y="19431"/>
                </a:lnTo>
                <a:lnTo>
                  <a:pt x="0" y="18287"/>
                </a:lnTo>
                <a:lnTo>
                  <a:pt x="5588" y="15240"/>
                </a:lnTo>
                <a:lnTo>
                  <a:pt x="11175" y="12192"/>
                </a:lnTo>
                <a:lnTo>
                  <a:pt x="16637" y="9144"/>
                </a:lnTo>
                <a:lnTo>
                  <a:pt x="22098" y="6096"/>
                </a:lnTo>
                <a:lnTo>
                  <a:pt x="27686" y="3048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054595" y="2278379"/>
            <a:ext cx="150088" cy="148589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067677" y="2296795"/>
            <a:ext cx="137287" cy="136144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249668" y="2290597"/>
            <a:ext cx="136372" cy="140944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7262241" y="2309495"/>
            <a:ext cx="123698" cy="128778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420356" y="2343911"/>
            <a:ext cx="496061" cy="34289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7438770" y="2367407"/>
            <a:ext cx="474345" cy="12700"/>
          </a:xfrm>
          <a:custGeom>
            <a:avLst/>
            <a:gdLst/>
            <a:ahLst/>
            <a:cxnLst/>
            <a:rect l="l" t="t" r="r" b="b"/>
            <a:pathLst>
              <a:path w="474345" h="12700">
                <a:moveTo>
                  <a:pt x="0" y="12191"/>
                </a:moveTo>
                <a:lnTo>
                  <a:pt x="473964" y="12191"/>
                </a:lnTo>
                <a:lnTo>
                  <a:pt x="473964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434198" y="2362835"/>
            <a:ext cx="483234" cy="21590"/>
          </a:xfrm>
          <a:custGeom>
            <a:avLst/>
            <a:gdLst/>
            <a:ahLst/>
            <a:cxnLst/>
            <a:rect l="l" t="t" r="r" b="b"/>
            <a:pathLst>
              <a:path w="483234" h="21589">
                <a:moveTo>
                  <a:pt x="0" y="21335"/>
                </a:moveTo>
                <a:lnTo>
                  <a:pt x="483108" y="21335"/>
                </a:lnTo>
                <a:lnTo>
                  <a:pt x="483108" y="0"/>
                </a:lnTo>
                <a:lnTo>
                  <a:pt x="0" y="0"/>
                </a:lnTo>
                <a:lnTo>
                  <a:pt x="0" y="213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7522464" y="2225004"/>
            <a:ext cx="201894" cy="97825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7642225" y="2272210"/>
            <a:ext cx="78105" cy="10795"/>
          </a:xfrm>
          <a:custGeom>
            <a:avLst/>
            <a:gdLst/>
            <a:ahLst/>
            <a:cxnLst/>
            <a:rect l="l" t="t" r="r" b="b"/>
            <a:pathLst>
              <a:path w="78104" h="10794">
                <a:moveTo>
                  <a:pt x="0" y="10360"/>
                </a:moveTo>
                <a:lnTo>
                  <a:pt x="78009" y="10360"/>
                </a:lnTo>
                <a:lnTo>
                  <a:pt x="78009" y="0"/>
                </a:lnTo>
                <a:lnTo>
                  <a:pt x="0" y="0"/>
                </a:lnTo>
                <a:lnTo>
                  <a:pt x="0" y="1036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7637653" y="2277390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53" y="0"/>
                </a:lnTo>
              </a:path>
            </a:pathLst>
          </a:custGeom>
          <a:ln w="1950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7726680" y="2206783"/>
            <a:ext cx="78527" cy="108934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7743825" y="2229866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30">
                <a:moveTo>
                  <a:pt x="57403" y="81280"/>
                </a:moveTo>
                <a:lnTo>
                  <a:pt x="3682" y="81280"/>
                </a:lnTo>
                <a:lnTo>
                  <a:pt x="3682" y="87249"/>
                </a:lnTo>
                <a:lnTo>
                  <a:pt x="57403" y="87249"/>
                </a:lnTo>
                <a:lnTo>
                  <a:pt x="57403" y="81280"/>
                </a:lnTo>
                <a:close/>
              </a:path>
              <a:path w="57784" h="87630">
                <a:moveTo>
                  <a:pt x="37083" y="16001"/>
                </a:moveTo>
                <a:lnTo>
                  <a:pt x="21335" y="16001"/>
                </a:lnTo>
                <a:lnTo>
                  <a:pt x="22351" y="16383"/>
                </a:lnTo>
                <a:lnTo>
                  <a:pt x="23749" y="17780"/>
                </a:lnTo>
                <a:lnTo>
                  <a:pt x="24002" y="19050"/>
                </a:lnTo>
                <a:lnTo>
                  <a:pt x="24002" y="72136"/>
                </a:lnTo>
                <a:lnTo>
                  <a:pt x="23749" y="73151"/>
                </a:lnTo>
                <a:lnTo>
                  <a:pt x="23622" y="74295"/>
                </a:lnTo>
                <a:lnTo>
                  <a:pt x="23368" y="75184"/>
                </a:lnTo>
                <a:lnTo>
                  <a:pt x="23114" y="75819"/>
                </a:lnTo>
                <a:lnTo>
                  <a:pt x="22859" y="76581"/>
                </a:lnTo>
                <a:lnTo>
                  <a:pt x="15240" y="80518"/>
                </a:lnTo>
                <a:lnTo>
                  <a:pt x="13970" y="80772"/>
                </a:lnTo>
                <a:lnTo>
                  <a:pt x="10541" y="81025"/>
                </a:lnTo>
                <a:lnTo>
                  <a:pt x="6350" y="81280"/>
                </a:lnTo>
                <a:lnTo>
                  <a:pt x="54609" y="81280"/>
                </a:lnTo>
                <a:lnTo>
                  <a:pt x="52324" y="81153"/>
                </a:lnTo>
                <a:lnTo>
                  <a:pt x="50292" y="81153"/>
                </a:lnTo>
                <a:lnTo>
                  <a:pt x="48386" y="81025"/>
                </a:lnTo>
                <a:lnTo>
                  <a:pt x="46735" y="80772"/>
                </a:lnTo>
                <a:lnTo>
                  <a:pt x="45339" y="80645"/>
                </a:lnTo>
                <a:lnTo>
                  <a:pt x="43942" y="80391"/>
                </a:lnTo>
                <a:lnTo>
                  <a:pt x="37719" y="75564"/>
                </a:lnTo>
                <a:lnTo>
                  <a:pt x="37465" y="74803"/>
                </a:lnTo>
                <a:lnTo>
                  <a:pt x="37338" y="74041"/>
                </a:lnTo>
                <a:lnTo>
                  <a:pt x="37099" y="72136"/>
                </a:lnTo>
                <a:lnTo>
                  <a:pt x="37083" y="16001"/>
                </a:lnTo>
                <a:close/>
              </a:path>
              <a:path w="57784" h="87630">
                <a:moveTo>
                  <a:pt x="37465" y="0"/>
                </a:moveTo>
                <a:lnTo>
                  <a:pt x="33274" y="0"/>
                </a:lnTo>
                <a:lnTo>
                  <a:pt x="22098" y="6096"/>
                </a:lnTo>
                <a:lnTo>
                  <a:pt x="11175" y="12192"/>
                </a:lnTo>
                <a:lnTo>
                  <a:pt x="0" y="18287"/>
                </a:lnTo>
                <a:lnTo>
                  <a:pt x="571" y="19558"/>
                </a:lnTo>
                <a:lnTo>
                  <a:pt x="2540" y="23495"/>
                </a:lnTo>
                <a:lnTo>
                  <a:pt x="3175" y="24637"/>
                </a:lnTo>
                <a:lnTo>
                  <a:pt x="7493" y="21717"/>
                </a:lnTo>
                <a:lnTo>
                  <a:pt x="11175" y="19558"/>
                </a:lnTo>
                <a:lnTo>
                  <a:pt x="13843" y="18161"/>
                </a:lnTo>
                <a:lnTo>
                  <a:pt x="16636" y="16763"/>
                </a:lnTo>
                <a:lnTo>
                  <a:pt x="18669" y="16001"/>
                </a:lnTo>
                <a:lnTo>
                  <a:pt x="37083" y="16001"/>
                </a:lnTo>
                <a:lnTo>
                  <a:pt x="37210" y="6731"/>
                </a:lnTo>
                <a:lnTo>
                  <a:pt x="37250" y="6096"/>
                </a:lnTo>
                <a:lnTo>
                  <a:pt x="37338" y="2539"/>
                </a:lnTo>
                <a:lnTo>
                  <a:pt x="374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7743825" y="2229866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30">
                <a:moveTo>
                  <a:pt x="33274" y="0"/>
                </a:moveTo>
                <a:lnTo>
                  <a:pt x="37465" y="0"/>
                </a:lnTo>
                <a:lnTo>
                  <a:pt x="37338" y="2539"/>
                </a:lnTo>
                <a:lnTo>
                  <a:pt x="37338" y="4699"/>
                </a:lnTo>
                <a:lnTo>
                  <a:pt x="37210" y="6731"/>
                </a:lnTo>
                <a:lnTo>
                  <a:pt x="37210" y="8636"/>
                </a:lnTo>
                <a:lnTo>
                  <a:pt x="37210" y="10541"/>
                </a:lnTo>
                <a:lnTo>
                  <a:pt x="37083" y="12446"/>
                </a:lnTo>
                <a:lnTo>
                  <a:pt x="37083" y="14224"/>
                </a:lnTo>
                <a:lnTo>
                  <a:pt x="37083" y="16129"/>
                </a:lnTo>
                <a:lnTo>
                  <a:pt x="37083" y="17907"/>
                </a:lnTo>
                <a:lnTo>
                  <a:pt x="37083" y="69342"/>
                </a:lnTo>
                <a:lnTo>
                  <a:pt x="37083" y="70738"/>
                </a:lnTo>
                <a:lnTo>
                  <a:pt x="37083" y="72009"/>
                </a:lnTo>
                <a:lnTo>
                  <a:pt x="37210" y="73025"/>
                </a:lnTo>
                <a:lnTo>
                  <a:pt x="37338" y="74041"/>
                </a:lnTo>
                <a:lnTo>
                  <a:pt x="37465" y="74803"/>
                </a:lnTo>
                <a:lnTo>
                  <a:pt x="37719" y="75564"/>
                </a:lnTo>
                <a:lnTo>
                  <a:pt x="37846" y="76200"/>
                </a:lnTo>
                <a:lnTo>
                  <a:pt x="38100" y="76835"/>
                </a:lnTo>
                <a:lnTo>
                  <a:pt x="38480" y="77343"/>
                </a:lnTo>
                <a:lnTo>
                  <a:pt x="38861" y="77850"/>
                </a:lnTo>
                <a:lnTo>
                  <a:pt x="39243" y="78232"/>
                </a:lnTo>
                <a:lnTo>
                  <a:pt x="39624" y="78612"/>
                </a:lnTo>
                <a:lnTo>
                  <a:pt x="46735" y="80772"/>
                </a:lnTo>
                <a:lnTo>
                  <a:pt x="48386" y="81025"/>
                </a:lnTo>
                <a:lnTo>
                  <a:pt x="50292" y="81153"/>
                </a:lnTo>
                <a:lnTo>
                  <a:pt x="52324" y="81153"/>
                </a:lnTo>
                <a:lnTo>
                  <a:pt x="54609" y="81280"/>
                </a:lnTo>
                <a:lnTo>
                  <a:pt x="57403" y="81280"/>
                </a:lnTo>
                <a:lnTo>
                  <a:pt x="57403" y="87249"/>
                </a:lnTo>
                <a:lnTo>
                  <a:pt x="3682" y="87249"/>
                </a:lnTo>
                <a:lnTo>
                  <a:pt x="3682" y="81280"/>
                </a:lnTo>
                <a:lnTo>
                  <a:pt x="6350" y="81280"/>
                </a:lnTo>
                <a:lnTo>
                  <a:pt x="8635" y="81153"/>
                </a:lnTo>
                <a:lnTo>
                  <a:pt x="10541" y="81025"/>
                </a:lnTo>
                <a:lnTo>
                  <a:pt x="12319" y="80899"/>
                </a:lnTo>
                <a:lnTo>
                  <a:pt x="13970" y="80772"/>
                </a:lnTo>
                <a:lnTo>
                  <a:pt x="15240" y="80518"/>
                </a:lnTo>
                <a:lnTo>
                  <a:pt x="16509" y="80391"/>
                </a:lnTo>
                <a:lnTo>
                  <a:pt x="22098" y="77597"/>
                </a:lnTo>
                <a:lnTo>
                  <a:pt x="22478" y="77216"/>
                </a:lnTo>
                <a:lnTo>
                  <a:pt x="22859" y="76581"/>
                </a:lnTo>
                <a:lnTo>
                  <a:pt x="23114" y="75819"/>
                </a:lnTo>
                <a:lnTo>
                  <a:pt x="23368" y="75184"/>
                </a:lnTo>
                <a:lnTo>
                  <a:pt x="23622" y="74295"/>
                </a:lnTo>
                <a:lnTo>
                  <a:pt x="23749" y="73151"/>
                </a:lnTo>
                <a:lnTo>
                  <a:pt x="24002" y="72136"/>
                </a:lnTo>
                <a:lnTo>
                  <a:pt x="24002" y="70866"/>
                </a:lnTo>
                <a:lnTo>
                  <a:pt x="24002" y="69342"/>
                </a:lnTo>
                <a:lnTo>
                  <a:pt x="24002" y="20828"/>
                </a:lnTo>
                <a:lnTo>
                  <a:pt x="24002" y="19050"/>
                </a:lnTo>
                <a:lnTo>
                  <a:pt x="23749" y="17780"/>
                </a:lnTo>
                <a:lnTo>
                  <a:pt x="22986" y="17018"/>
                </a:lnTo>
                <a:lnTo>
                  <a:pt x="22351" y="16383"/>
                </a:lnTo>
                <a:lnTo>
                  <a:pt x="21335" y="16001"/>
                </a:lnTo>
                <a:lnTo>
                  <a:pt x="20066" y="16001"/>
                </a:lnTo>
                <a:lnTo>
                  <a:pt x="18669" y="16001"/>
                </a:lnTo>
                <a:lnTo>
                  <a:pt x="16636" y="16763"/>
                </a:lnTo>
                <a:lnTo>
                  <a:pt x="13843" y="18161"/>
                </a:lnTo>
                <a:lnTo>
                  <a:pt x="11175" y="19558"/>
                </a:lnTo>
                <a:lnTo>
                  <a:pt x="7493" y="21717"/>
                </a:lnTo>
                <a:lnTo>
                  <a:pt x="3175" y="24637"/>
                </a:lnTo>
                <a:lnTo>
                  <a:pt x="2540" y="23495"/>
                </a:lnTo>
                <a:lnTo>
                  <a:pt x="2031" y="22479"/>
                </a:lnTo>
                <a:lnTo>
                  <a:pt x="1524" y="21462"/>
                </a:lnTo>
                <a:lnTo>
                  <a:pt x="1016" y="20447"/>
                </a:lnTo>
                <a:lnTo>
                  <a:pt x="507" y="19431"/>
                </a:lnTo>
                <a:lnTo>
                  <a:pt x="0" y="18287"/>
                </a:lnTo>
                <a:lnTo>
                  <a:pt x="5588" y="15239"/>
                </a:lnTo>
                <a:lnTo>
                  <a:pt x="11175" y="12192"/>
                </a:lnTo>
                <a:lnTo>
                  <a:pt x="16636" y="9144"/>
                </a:lnTo>
                <a:lnTo>
                  <a:pt x="22098" y="6096"/>
                </a:lnTo>
                <a:lnTo>
                  <a:pt x="27685" y="3048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7429500" y="2432268"/>
            <a:ext cx="102870" cy="97825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7528559" y="2420145"/>
            <a:ext cx="99786" cy="104360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7546213" y="2443860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4">
                <a:moveTo>
                  <a:pt x="44576" y="45974"/>
                </a:moveTo>
                <a:lnTo>
                  <a:pt x="33527" y="45974"/>
                </a:lnTo>
                <a:lnTo>
                  <a:pt x="33527" y="81661"/>
                </a:lnTo>
                <a:lnTo>
                  <a:pt x="44576" y="81661"/>
                </a:lnTo>
                <a:lnTo>
                  <a:pt x="44576" y="45974"/>
                </a:lnTo>
                <a:close/>
              </a:path>
              <a:path w="78104" h="81914">
                <a:moveTo>
                  <a:pt x="78104" y="35687"/>
                </a:moveTo>
                <a:lnTo>
                  <a:pt x="0" y="35687"/>
                </a:lnTo>
                <a:lnTo>
                  <a:pt x="0" y="45974"/>
                </a:lnTo>
                <a:lnTo>
                  <a:pt x="78104" y="45974"/>
                </a:lnTo>
                <a:lnTo>
                  <a:pt x="78104" y="35687"/>
                </a:lnTo>
                <a:close/>
              </a:path>
              <a:path w="78104" h="81914">
                <a:moveTo>
                  <a:pt x="44576" y="0"/>
                </a:moveTo>
                <a:lnTo>
                  <a:pt x="33527" y="0"/>
                </a:lnTo>
                <a:lnTo>
                  <a:pt x="33527" y="35687"/>
                </a:lnTo>
                <a:lnTo>
                  <a:pt x="44576" y="35687"/>
                </a:lnTo>
                <a:lnTo>
                  <a:pt x="4457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7546213" y="2443860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4">
                <a:moveTo>
                  <a:pt x="33527" y="0"/>
                </a:moveTo>
                <a:lnTo>
                  <a:pt x="44576" y="0"/>
                </a:lnTo>
                <a:lnTo>
                  <a:pt x="44576" y="35687"/>
                </a:lnTo>
                <a:lnTo>
                  <a:pt x="78104" y="35687"/>
                </a:lnTo>
                <a:lnTo>
                  <a:pt x="78104" y="45974"/>
                </a:lnTo>
                <a:lnTo>
                  <a:pt x="44576" y="45974"/>
                </a:lnTo>
                <a:lnTo>
                  <a:pt x="44576" y="81661"/>
                </a:lnTo>
                <a:lnTo>
                  <a:pt x="33527" y="81661"/>
                </a:lnTo>
                <a:lnTo>
                  <a:pt x="33527" y="45974"/>
                </a:lnTo>
                <a:lnTo>
                  <a:pt x="0" y="45974"/>
                </a:lnTo>
                <a:lnTo>
                  <a:pt x="0" y="35687"/>
                </a:lnTo>
                <a:lnTo>
                  <a:pt x="33527" y="35687"/>
                </a:lnTo>
                <a:lnTo>
                  <a:pt x="3352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7621523" y="2432268"/>
            <a:ext cx="201894" cy="97825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7741284" y="2479474"/>
            <a:ext cx="78105" cy="10795"/>
          </a:xfrm>
          <a:custGeom>
            <a:avLst/>
            <a:gdLst/>
            <a:ahLst/>
            <a:cxnLst/>
            <a:rect l="l" t="t" r="r" b="b"/>
            <a:pathLst>
              <a:path w="78104" h="10794">
                <a:moveTo>
                  <a:pt x="0" y="10360"/>
                </a:moveTo>
                <a:lnTo>
                  <a:pt x="78009" y="10360"/>
                </a:lnTo>
                <a:lnTo>
                  <a:pt x="78009" y="0"/>
                </a:lnTo>
                <a:lnTo>
                  <a:pt x="0" y="0"/>
                </a:lnTo>
                <a:lnTo>
                  <a:pt x="0" y="1036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7736713" y="2484654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53" y="0"/>
                </a:lnTo>
              </a:path>
            </a:pathLst>
          </a:custGeom>
          <a:ln w="1950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7825740" y="2414047"/>
            <a:ext cx="78527" cy="108934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7842884" y="2437129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30">
                <a:moveTo>
                  <a:pt x="57404" y="81280"/>
                </a:moveTo>
                <a:lnTo>
                  <a:pt x="3683" y="81280"/>
                </a:lnTo>
                <a:lnTo>
                  <a:pt x="3683" y="87249"/>
                </a:lnTo>
                <a:lnTo>
                  <a:pt x="57404" y="87249"/>
                </a:lnTo>
                <a:lnTo>
                  <a:pt x="57404" y="81280"/>
                </a:lnTo>
                <a:close/>
              </a:path>
              <a:path w="57784" h="87630">
                <a:moveTo>
                  <a:pt x="37084" y="16002"/>
                </a:moveTo>
                <a:lnTo>
                  <a:pt x="21336" y="16002"/>
                </a:lnTo>
                <a:lnTo>
                  <a:pt x="22351" y="16383"/>
                </a:lnTo>
                <a:lnTo>
                  <a:pt x="23749" y="17780"/>
                </a:lnTo>
                <a:lnTo>
                  <a:pt x="24003" y="19050"/>
                </a:lnTo>
                <a:lnTo>
                  <a:pt x="24003" y="72136"/>
                </a:lnTo>
                <a:lnTo>
                  <a:pt x="23749" y="73152"/>
                </a:lnTo>
                <a:lnTo>
                  <a:pt x="23622" y="74295"/>
                </a:lnTo>
                <a:lnTo>
                  <a:pt x="23368" y="75184"/>
                </a:lnTo>
                <a:lnTo>
                  <a:pt x="23114" y="75819"/>
                </a:lnTo>
                <a:lnTo>
                  <a:pt x="22860" y="76581"/>
                </a:lnTo>
                <a:lnTo>
                  <a:pt x="15240" y="80518"/>
                </a:lnTo>
                <a:lnTo>
                  <a:pt x="13970" y="80772"/>
                </a:lnTo>
                <a:lnTo>
                  <a:pt x="10541" y="81025"/>
                </a:lnTo>
                <a:lnTo>
                  <a:pt x="6350" y="81280"/>
                </a:lnTo>
                <a:lnTo>
                  <a:pt x="54610" y="81280"/>
                </a:lnTo>
                <a:lnTo>
                  <a:pt x="52324" y="81153"/>
                </a:lnTo>
                <a:lnTo>
                  <a:pt x="50292" y="81153"/>
                </a:lnTo>
                <a:lnTo>
                  <a:pt x="48387" y="81025"/>
                </a:lnTo>
                <a:lnTo>
                  <a:pt x="46736" y="80772"/>
                </a:lnTo>
                <a:lnTo>
                  <a:pt x="45339" y="80645"/>
                </a:lnTo>
                <a:lnTo>
                  <a:pt x="43942" y="80391"/>
                </a:lnTo>
                <a:lnTo>
                  <a:pt x="37719" y="75565"/>
                </a:lnTo>
                <a:lnTo>
                  <a:pt x="37465" y="74803"/>
                </a:lnTo>
                <a:lnTo>
                  <a:pt x="37338" y="74041"/>
                </a:lnTo>
                <a:lnTo>
                  <a:pt x="37099" y="72136"/>
                </a:lnTo>
                <a:lnTo>
                  <a:pt x="37084" y="16002"/>
                </a:lnTo>
                <a:close/>
              </a:path>
              <a:path w="57784" h="87630">
                <a:moveTo>
                  <a:pt x="37465" y="0"/>
                </a:moveTo>
                <a:lnTo>
                  <a:pt x="33274" y="0"/>
                </a:lnTo>
                <a:lnTo>
                  <a:pt x="22098" y="6096"/>
                </a:lnTo>
                <a:lnTo>
                  <a:pt x="11175" y="12192"/>
                </a:lnTo>
                <a:lnTo>
                  <a:pt x="0" y="18287"/>
                </a:lnTo>
                <a:lnTo>
                  <a:pt x="571" y="19558"/>
                </a:lnTo>
                <a:lnTo>
                  <a:pt x="2540" y="23495"/>
                </a:lnTo>
                <a:lnTo>
                  <a:pt x="3175" y="24637"/>
                </a:lnTo>
                <a:lnTo>
                  <a:pt x="7493" y="21717"/>
                </a:lnTo>
                <a:lnTo>
                  <a:pt x="11175" y="19558"/>
                </a:lnTo>
                <a:lnTo>
                  <a:pt x="13843" y="18161"/>
                </a:lnTo>
                <a:lnTo>
                  <a:pt x="16637" y="16764"/>
                </a:lnTo>
                <a:lnTo>
                  <a:pt x="18669" y="16002"/>
                </a:lnTo>
                <a:lnTo>
                  <a:pt x="37084" y="16002"/>
                </a:lnTo>
                <a:lnTo>
                  <a:pt x="37211" y="6731"/>
                </a:lnTo>
                <a:lnTo>
                  <a:pt x="37338" y="2540"/>
                </a:lnTo>
                <a:lnTo>
                  <a:pt x="374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7842884" y="2437129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30">
                <a:moveTo>
                  <a:pt x="33274" y="0"/>
                </a:moveTo>
                <a:lnTo>
                  <a:pt x="37465" y="0"/>
                </a:lnTo>
                <a:lnTo>
                  <a:pt x="37338" y="2540"/>
                </a:lnTo>
                <a:lnTo>
                  <a:pt x="37338" y="4699"/>
                </a:lnTo>
                <a:lnTo>
                  <a:pt x="37211" y="6731"/>
                </a:lnTo>
                <a:lnTo>
                  <a:pt x="37211" y="8636"/>
                </a:lnTo>
                <a:lnTo>
                  <a:pt x="37211" y="10541"/>
                </a:lnTo>
                <a:lnTo>
                  <a:pt x="37084" y="12446"/>
                </a:lnTo>
                <a:lnTo>
                  <a:pt x="37084" y="14224"/>
                </a:lnTo>
                <a:lnTo>
                  <a:pt x="37084" y="16129"/>
                </a:lnTo>
                <a:lnTo>
                  <a:pt x="37084" y="17907"/>
                </a:lnTo>
                <a:lnTo>
                  <a:pt x="37084" y="69342"/>
                </a:lnTo>
                <a:lnTo>
                  <a:pt x="37084" y="70739"/>
                </a:lnTo>
                <a:lnTo>
                  <a:pt x="37084" y="72009"/>
                </a:lnTo>
                <a:lnTo>
                  <a:pt x="37211" y="73025"/>
                </a:lnTo>
                <a:lnTo>
                  <a:pt x="37338" y="74041"/>
                </a:lnTo>
                <a:lnTo>
                  <a:pt x="37465" y="74803"/>
                </a:lnTo>
                <a:lnTo>
                  <a:pt x="37719" y="75565"/>
                </a:lnTo>
                <a:lnTo>
                  <a:pt x="37846" y="76200"/>
                </a:lnTo>
                <a:lnTo>
                  <a:pt x="38100" y="76835"/>
                </a:lnTo>
                <a:lnTo>
                  <a:pt x="38481" y="77343"/>
                </a:lnTo>
                <a:lnTo>
                  <a:pt x="38862" y="77850"/>
                </a:lnTo>
                <a:lnTo>
                  <a:pt x="39243" y="78232"/>
                </a:lnTo>
                <a:lnTo>
                  <a:pt x="39624" y="78612"/>
                </a:lnTo>
                <a:lnTo>
                  <a:pt x="40259" y="79121"/>
                </a:lnTo>
                <a:lnTo>
                  <a:pt x="40894" y="79629"/>
                </a:lnTo>
                <a:lnTo>
                  <a:pt x="46736" y="80772"/>
                </a:lnTo>
                <a:lnTo>
                  <a:pt x="48387" y="81025"/>
                </a:lnTo>
                <a:lnTo>
                  <a:pt x="50292" y="81153"/>
                </a:lnTo>
                <a:lnTo>
                  <a:pt x="52324" y="81153"/>
                </a:lnTo>
                <a:lnTo>
                  <a:pt x="54610" y="81280"/>
                </a:lnTo>
                <a:lnTo>
                  <a:pt x="57404" y="81280"/>
                </a:lnTo>
                <a:lnTo>
                  <a:pt x="57404" y="87249"/>
                </a:lnTo>
                <a:lnTo>
                  <a:pt x="3683" y="87249"/>
                </a:lnTo>
                <a:lnTo>
                  <a:pt x="3683" y="81280"/>
                </a:lnTo>
                <a:lnTo>
                  <a:pt x="6350" y="81280"/>
                </a:lnTo>
                <a:lnTo>
                  <a:pt x="8636" y="81153"/>
                </a:lnTo>
                <a:lnTo>
                  <a:pt x="10541" y="81025"/>
                </a:lnTo>
                <a:lnTo>
                  <a:pt x="12319" y="80899"/>
                </a:lnTo>
                <a:lnTo>
                  <a:pt x="13970" y="80772"/>
                </a:lnTo>
                <a:lnTo>
                  <a:pt x="15240" y="80518"/>
                </a:lnTo>
                <a:lnTo>
                  <a:pt x="16510" y="80391"/>
                </a:lnTo>
                <a:lnTo>
                  <a:pt x="20447" y="78994"/>
                </a:lnTo>
                <a:lnTo>
                  <a:pt x="21082" y="78612"/>
                </a:lnTo>
                <a:lnTo>
                  <a:pt x="21590" y="78105"/>
                </a:lnTo>
                <a:lnTo>
                  <a:pt x="22098" y="77597"/>
                </a:lnTo>
                <a:lnTo>
                  <a:pt x="22479" y="77216"/>
                </a:lnTo>
                <a:lnTo>
                  <a:pt x="22860" y="76581"/>
                </a:lnTo>
                <a:lnTo>
                  <a:pt x="23114" y="75819"/>
                </a:lnTo>
                <a:lnTo>
                  <a:pt x="23368" y="75184"/>
                </a:lnTo>
                <a:lnTo>
                  <a:pt x="23622" y="74295"/>
                </a:lnTo>
                <a:lnTo>
                  <a:pt x="23749" y="73152"/>
                </a:lnTo>
                <a:lnTo>
                  <a:pt x="24003" y="72136"/>
                </a:lnTo>
                <a:lnTo>
                  <a:pt x="24003" y="70866"/>
                </a:lnTo>
                <a:lnTo>
                  <a:pt x="24003" y="69342"/>
                </a:lnTo>
                <a:lnTo>
                  <a:pt x="24003" y="20828"/>
                </a:lnTo>
                <a:lnTo>
                  <a:pt x="24003" y="19050"/>
                </a:lnTo>
                <a:lnTo>
                  <a:pt x="23749" y="17780"/>
                </a:lnTo>
                <a:lnTo>
                  <a:pt x="22987" y="17018"/>
                </a:lnTo>
                <a:lnTo>
                  <a:pt x="22351" y="16383"/>
                </a:lnTo>
                <a:lnTo>
                  <a:pt x="21336" y="16002"/>
                </a:lnTo>
                <a:lnTo>
                  <a:pt x="20066" y="16002"/>
                </a:lnTo>
                <a:lnTo>
                  <a:pt x="18669" y="16002"/>
                </a:lnTo>
                <a:lnTo>
                  <a:pt x="3175" y="24637"/>
                </a:lnTo>
                <a:lnTo>
                  <a:pt x="2540" y="23495"/>
                </a:lnTo>
                <a:lnTo>
                  <a:pt x="2032" y="22479"/>
                </a:lnTo>
                <a:lnTo>
                  <a:pt x="1524" y="21462"/>
                </a:lnTo>
                <a:lnTo>
                  <a:pt x="1016" y="20447"/>
                </a:lnTo>
                <a:lnTo>
                  <a:pt x="508" y="19431"/>
                </a:lnTo>
                <a:lnTo>
                  <a:pt x="0" y="18287"/>
                </a:lnTo>
                <a:lnTo>
                  <a:pt x="5588" y="15240"/>
                </a:lnTo>
                <a:lnTo>
                  <a:pt x="11175" y="12192"/>
                </a:lnTo>
                <a:lnTo>
                  <a:pt x="16637" y="9144"/>
                </a:lnTo>
                <a:lnTo>
                  <a:pt x="22098" y="6096"/>
                </a:lnTo>
                <a:lnTo>
                  <a:pt x="27686" y="3048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7924800" y="2343911"/>
            <a:ext cx="602729" cy="34289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7943215" y="2367407"/>
            <a:ext cx="581025" cy="12700"/>
          </a:xfrm>
          <a:custGeom>
            <a:avLst/>
            <a:gdLst/>
            <a:ahLst/>
            <a:cxnLst/>
            <a:rect l="l" t="t" r="r" b="b"/>
            <a:pathLst>
              <a:path w="581025" h="12700">
                <a:moveTo>
                  <a:pt x="0" y="12191"/>
                </a:moveTo>
                <a:lnTo>
                  <a:pt x="580644" y="12191"/>
                </a:lnTo>
                <a:lnTo>
                  <a:pt x="580644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7938643" y="2362835"/>
            <a:ext cx="589915" cy="21590"/>
          </a:xfrm>
          <a:custGeom>
            <a:avLst/>
            <a:gdLst/>
            <a:ahLst/>
            <a:cxnLst/>
            <a:rect l="l" t="t" r="r" b="b"/>
            <a:pathLst>
              <a:path w="589915" h="21589">
                <a:moveTo>
                  <a:pt x="0" y="21335"/>
                </a:moveTo>
                <a:lnTo>
                  <a:pt x="589788" y="21335"/>
                </a:lnTo>
                <a:lnTo>
                  <a:pt x="589788" y="0"/>
                </a:lnTo>
                <a:lnTo>
                  <a:pt x="0" y="0"/>
                </a:lnTo>
                <a:lnTo>
                  <a:pt x="0" y="213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7927847" y="2156460"/>
            <a:ext cx="108934" cy="148589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7944993" y="2180589"/>
            <a:ext cx="88265" cy="126364"/>
          </a:xfrm>
          <a:custGeom>
            <a:avLst/>
            <a:gdLst/>
            <a:ahLst/>
            <a:cxnLst/>
            <a:rect l="l" t="t" r="r" b="b"/>
            <a:pathLst>
              <a:path w="88265" h="126364">
                <a:moveTo>
                  <a:pt x="86232" y="0"/>
                </a:moveTo>
                <a:lnTo>
                  <a:pt x="2539" y="0"/>
                </a:lnTo>
                <a:lnTo>
                  <a:pt x="2539" y="3810"/>
                </a:lnTo>
                <a:lnTo>
                  <a:pt x="41909" y="64770"/>
                </a:lnTo>
                <a:lnTo>
                  <a:pt x="0" y="122174"/>
                </a:lnTo>
                <a:lnTo>
                  <a:pt x="0" y="125984"/>
                </a:lnTo>
                <a:lnTo>
                  <a:pt x="85851" y="125984"/>
                </a:lnTo>
                <a:lnTo>
                  <a:pt x="86649" y="113030"/>
                </a:lnTo>
                <a:lnTo>
                  <a:pt x="18033" y="113030"/>
                </a:lnTo>
                <a:lnTo>
                  <a:pt x="54990" y="62230"/>
                </a:lnTo>
                <a:lnTo>
                  <a:pt x="54990" y="57023"/>
                </a:lnTo>
                <a:lnTo>
                  <a:pt x="22098" y="6985"/>
                </a:lnTo>
                <a:lnTo>
                  <a:pt x="86232" y="6985"/>
                </a:lnTo>
                <a:lnTo>
                  <a:pt x="86232" y="0"/>
                </a:lnTo>
                <a:close/>
              </a:path>
              <a:path w="88265" h="126364">
                <a:moveTo>
                  <a:pt x="87883" y="92963"/>
                </a:moveTo>
                <a:lnTo>
                  <a:pt x="79882" y="92963"/>
                </a:lnTo>
                <a:lnTo>
                  <a:pt x="79248" y="96774"/>
                </a:lnTo>
                <a:lnTo>
                  <a:pt x="78485" y="99822"/>
                </a:lnTo>
                <a:lnTo>
                  <a:pt x="77724" y="102108"/>
                </a:lnTo>
                <a:lnTo>
                  <a:pt x="76961" y="104521"/>
                </a:lnTo>
                <a:lnTo>
                  <a:pt x="76200" y="106299"/>
                </a:lnTo>
                <a:lnTo>
                  <a:pt x="75310" y="107696"/>
                </a:lnTo>
                <a:lnTo>
                  <a:pt x="74549" y="108965"/>
                </a:lnTo>
                <a:lnTo>
                  <a:pt x="73659" y="109982"/>
                </a:lnTo>
                <a:lnTo>
                  <a:pt x="71627" y="111506"/>
                </a:lnTo>
                <a:lnTo>
                  <a:pt x="70357" y="112140"/>
                </a:lnTo>
                <a:lnTo>
                  <a:pt x="68960" y="112395"/>
                </a:lnTo>
                <a:lnTo>
                  <a:pt x="67563" y="112775"/>
                </a:lnTo>
                <a:lnTo>
                  <a:pt x="65404" y="113030"/>
                </a:lnTo>
                <a:lnTo>
                  <a:pt x="86649" y="113030"/>
                </a:lnTo>
                <a:lnTo>
                  <a:pt x="87883" y="92963"/>
                </a:lnTo>
                <a:close/>
              </a:path>
              <a:path w="88265" h="126364">
                <a:moveTo>
                  <a:pt x="86232" y="6985"/>
                </a:moveTo>
                <a:lnTo>
                  <a:pt x="62102" y="6985"/>
                </a:lnTo>
                <a:lnTo>
                  <a:pt x="64007" y="7238"/>
                </a:lnTo>
                <a:lnTo>
                  <a:pt x="65531" y="7620"/>
                </a:lnTo>
                <a:lnTo>
                  <a:pt x="78866" y="30099"/>
                </a:lnTo>
                <a:lnTo>
                  <a:pt x="86232" y="30099"/>
                </a:lnTo>
                <a:lnTo>
                  <a:pt x="86232" y="698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7944993" y="2180589"/>
            <a:ext cx="88265" cy="126364"/>
          </a:xfrm>
          <a:custGeom>
            <a:avLst/>
            <a:gdLst/>
            <a:ahLst/>
            <a:cxnLst/>
            <a:rect l="l" t="t" r="r" b="b"/>
            <a:pathLst>
              <a:path w="88265" h="126364">
                <a:moveTo>
                  <a:pt x="2539" y="0"/>
                </a:moveTo>
                <a:lnTo>
                  <a:pt x="86232" y="0"/>
                </a:lnTo>
                <a:lnTo>
                  <a:pt x="86232" y="30099"/>
                </a:lnTo>
                <a:lnTo>
                  <a:pt x="78866" y="30099"/>
                </a:lnTo>
                <a:lnTo>
                  <a:pt x="77850" y="25781"/>
                </a:lnTo>
                <a:lnTo>
                  <a:pt x="76707" y="22351"/>
                </a:lnTo>
                <a:lnTo>
                  <a:pt x="62102" y="6985"/>
                </a:lnTo>
                <a:lnTo>
                  <a:pt x="59816" y="6985"/>
                </a:lnTo>
                <a:lnTo>
                  <a:pt x="22098" y="6985"/>
                </a:lnTo>
                <a:lnTo>
                  <a:pt x="54990" y="57023"/>
                </a:lnTo>
                <a:lnTo>
                  <a:pt x="54990" y="62230"/>
                </a:lnTo>
                <a:lnTo>
                  <a:pt x="18033" y="113030"/>
                </a:lnTo>
                <a:lnTo>
                  <a:pt x="62610" y="113030"/>
                </a:lnTo>
                <a:lnTo>
                  <a:pt x="65404" y="113030"/>
                </a:lnTo>
                <a:lnTo>
                  <a:pt x="67563" y="112775"/>
                </a:lnTo>
                <a:lnTo>
                  <a:pt x="68960" y="112395"/>
                </a:lnTo>
                <a:lnTo>
                  <a:pt x="70357" y="112140"/>
                </a:lnTo>
                <a:lnTo>
                  <a:pt x="71627" y="111506"/>
                </a:lnTo>
                <a:lnTo>
                  <a:pt x="72643" y="110744"/>
                </a:lnTo>
                <a:lnTo>
                  <a:pt x="73659" y="109982"/>
                </a:lnTo>
                <a:lnTo>
                  <a:pt x="74549" y="108965"/>
                </a:lnTo>
                <a:lnTo>
                  <a:pt x="75310" y="107696"/>
                </a:lnTo>
                <a:lnTo>
                  <a:pt x="76200" y="106299"/>
                </a:lnTo>
                <a:lnTo>
                  <a:pt x="76961" y="104521"/>
                </a:lnTo>
                <a:lnTo>
                  <a:pt x="77724" y="102108"/>
                </a:lnTo>
                <a:lnTo>
                  <a:pt x="78485" y="99822"/>
                </a:lnTo>
                <a:lnTo>
                  <a:pt x="79248" y="96774"/>
                </a:lnTo>
                <a:lnTo>
                  <a:pt x="79882" y="92963"/>
                </a:lnTo>
                <a:lnTo>
                  <a:pt x="87883" y="92963"/>
                </a:lnTo>
                <a:lnTo>
                  <a:pt x="85851" y="125984"/>
                </a:lnTo>
                <a:lnTo>
                  <a:pt x="0" y="125984"/>
                </a:lnTo>
                <a:lnTo>
                  <a:pt x="0" y="122174"/>
                </a:lnTo>
                <a:lnTo>
                  <a:pt x="41909" y="64770"/>
                </a:lnTo>
                <a:lnTo>
                  <a:pt x="2539" y="3810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8033004" y="2220501"/>
            <a:ext cx="52577" cy="104360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8046719" y="2238755"/>
            <a:ext cx="118148" cy="91694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8094471" y="2274570"/>
            <a:ext cx="66675" cy="35560"/>
          </a:xfrm>
          <a:custGeom>
            <a:avLst/>
            <a:gdLst/>
            <a:ahLst/>
            <a:cxnLst/>
            <a:rect l="l" t="t" r="r" b="b"/>
            <a:pathLst>
              <a:path w="66675" h="35560">
                <a:moveTo>
                  <a:pt x="66421" y="25400"/>
                </a:moveTo>
                <a:lnTo>
                  <a:pt x="0" y="25400"/>
                </a:lnTo>
                <a:lnTo>
                  <a:pt x="0" y="35051"/>
                </a:lnTo>
                <a:lnTo>
                  <a:pt x="66421" y="35051"/>
                </a:lnTo>
                <a:lnTo>
                  <a:pt x="66421" y="25400"/>
                </a:lnTo>
                <a:close/>
              </a:path>
              <a:path w="66675" h="35560">
                <a:moveTo>
                  <a:pt x="66421" y="0"/>
                </a:moveTo>
                <a:lnTo>
                  <a:pt x="0" y="0"/>
                </a:lnTo>
                <a:lnTo>
                  <a:pt x="0" y="9651"/>
                </a:lnTo>
                <a:lnTo>
                  <a:pt x="66421" y="9651"/>
                </a:lnTo>
                <a:lnTo>
                  <a:pt x="6642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8094471" y="2299970"/>
            <a:ext cx="66675" cy="10160"/>
          </a:xfrm>
          <a:custGeom>
            <a:avLst/>
            <a:gdLst/>
            <a:ahLst/>
            <a:cxnLst/>
            <a:rect l="l" t="t" r="r" b="b"/>
            <a:pathLst>
              <a:path w="66675" h="10160">
                <a:moveTo>
                  <a:pt x="0" y="0"/>
                </a:moveTo>
                <a:lnTo>
                  <a:pt x="66421" y="0"/>
                </a:lnTo>
                <a:lnTo>
                  <a:pt x="66421" y="9651"/>
                </a:lnTo>
                <a:lnTo>
                  <a:pt x="0" y="965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8094471" y="2274570"/>
            <a:ext cx="66675" cy="10160"/>
          </a:xfrm>
          <a:custGeom>
            <a:avLst/>
            <a:gdLst/>
            <a:ahLst/>
            <a:cxnLst/>
            <a:rect l="l" t="t" r="r" b="b"/>
            <a:pathLst>
              <a:path w="66675" h="10160">
                <a:moveTo>
                  <a:pt x="0" y="0"/>
                </a:moveTo>
                <a:lnTo>
                  <a:pt x="66421" y="0"/>
                </a:lnTo>
                <a:lnTo>
                  <a:pt x="66421" y="9651"/>
                </a:lnTo>
                <a:lnTo>
                  <a:pt x="0" y="965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8162543" y="2232698"/>
            <a:ext cx="72341" cy="90639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8180578" y="2256154"/>
            <a:ext cx="49530" cy="68580"/>
          </a:xfrm>
          <a:custGeom>
            <a:avLst/>
            <a:gdLst/>
            <a:ahLst/>
            <a:cxnLst/>
            <a:rect l="l" t="t" r="r" b="b"/>
            <a:pathLst>
              <a:path w="49529" h="68580">
                <a:moveTo>
                  <a:pt x="31876" y="13208"/>
                </a:moveTo>
                <a:lnTo>
                  <a:pt x="18415" y="13208"/>
                </a:lnTo>
                <a:lnTo>
                  <a:pt x="19176" y="13589"/>
                </a:lnTo>
                <a:lnTo>
                  <a:pt x="19685" y="14097"/>
                </a:lnTo>
                <a:lnTo>
                  <a:pt x="20193" y="14732"/>
                </a:lnTo>
                <a:lnTo>
                  <a:pt x="20574" y="15748"/>
                </a:lnTo>
                <a:lnTo>
                  <a:pt x="20574" y="56387"/>
                </a:lnTo>
                <a:lnTo>
                  <a:pt x="3048" y="63373"/>
                </a:lnTo>
                <a:lnTo>
                  <a:pt x="3048" y="68580"/>
                </a:lnTo>
                <a:lnTo>
                  <a:pt x="49275" y="68580"/>
                </a:lnTo>
                <a:lnTo>
                  <a:pt x="49275" y="63373"/>
                </a:lnTo>
                <a:lnTo>
                  <a:pt x="44576" y="63246"/>
                </a:lnTo>
                <a:lnTo>
                  <a:pt x="41148" y="63119"/>
                </a:lnTo>
                <a:lnTo>
                  <a:pt x="38989" y="62737"/>
                </a:lnTo>
                <a:lnTo>
                  <a:pt x="36829" y="62484"/>
                </a:lnTo>
                <a:lnTo>
                  <a:pt x="35305" y="61975"/>
                </a:lnTo>
                <a:lnTo>
                  <a:pt x="31876" y="56387"/>
                </a:lnTo>
                <a:lnTo>
                  <a:pt x="31876" y="13208"/>
                </a:lnTo>
                <a:close/>
              </a:path>
              <a:path w="49529" h="68580">
                <a:moveTo>
                  <a:pt x="32257" y="0"/>
                </a:moveTo>
                <a:lnTo>
                  <a:pt x="28575" y="0"/>
                </a:lnTo>
                <a:lnTo>
                  <a:pt x="0" y="14732"/>
                </a:lnTo>
                <a:lnTo>
                  <a:pt x="3048" y="20447"/>
                </a:lnTo>
                <a:lnTo>
                  <a:pt x="6730" y="18034"/>
                </a:lnTo>
                <a:lnTo>
                  <a:pt x="9778" y="16256"/>
                </a:lnTo>
                <a:lnTo>
                  <a:pt x="12192" y="15112"/>
                </a:lnTo>
                <a:lnTo>
                  <a:pt x="14477" y="13843"/>
                </a:lnTo>
                <a:lnTo>
                  <a:pt x="16255" y="13208"/>
                </a:lnTo>
                <a:lnTo>
                  <a:pt x="31876" y="13208"/>
                </a:lnTo>
                <a:lnTo>
                  <a:pt x="31876" y="8636"/>
                </a:lnTo>
                <a:lnTo>
                  <a:pt x="3225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8180578" y="2256154"/>
            <a:ext cx="49530" cy="68580"/>
          </a:xfrm>
          <a:custGeom>
            <a:avLst/>
            <a:gdLst/>
            <a:ahLst/>
            <a:cxnLst/>
            <a:rect l="l" t="t" r="r" b="b"/>
            <a:pathLst>
              <a:path w="49529" h="68580">
                <a:moveTo>
                  <a:pt x="28575" y="0"/>
                </a:moveTo>
                <a:lnTo>
                  <a:pt x="32257" y="0"/>
                </a:lnTo>
                <a:lnTo>
                  <a:pt x="32130" y="762"/>
                </a:lnTo>
                <a:lnTo>
                  <a:pt x="32130" y="2667"/>
                </a:lnTo>
                <a:lnTo>
                  <a:pt x="32003" y="5715"/>
                </a:lnTo>
                <a:lnTo>
                  <a:pt x="31876" y="8636"/>
                </a:lnTo>
                <a:lnTo>
                  <a:pt x="31876" y="11684"/>
                </a:lnTo>
                <a:lnTo>
                  <a:pt x="31876" y="14732"/>
                </a:lnTo>
                <a:lnTo>
                  <a:pt x="31876" y="54102"/>
                </a:lnTo>
                <a:lnTo>
                  <a:pt x="31876" y="56387"/>
                </a:lnTo>
                <a:lnTo>
                  <a:pt x="32130" y="58039"/>
                </a:lnTo>
                <a:lnTo>
                  <a:pt x="32512" y="59055"/>
                </a:lnTo>
                <a:lnTo>
                  <a:pt x="32893" y="60071"/>
                </a:lnTo>
                <a:lnTo>
                  <a:pt x="33527" y="60833"/>
                </a:lnTo>
                <a:lnTo>
                  <a:pt x="34417" y="61468"/>
                </a:lnTo>
                <a:lnTo>
                  <a:pt x="35305" y="61975"/>
                </a:lnTo>
                <a:lnTo>
                  <a:pt x="36829" y="62484"/>
                </a:lnTo>
                <a:lnTo>
                  <a:pt x="38989" y="62737"/>
                </a:lnTo>
                <a:lnTo>
                  <a:pt x="41148" y="63119"/>
                </a:lnTo>
                <a:lnTo>
                  <a:pt x="44576" y="63246"/>
                </a:lnTo>
                <a:lnTo>
                  <a:pt x="49275" y="63373"/>
                </a:lnTo>
                <a:lnTo>
                  <a:pt x="49275" y="68580"/>
                </a:lnTo>
                <a:lnTo>
                  <a:pt x="3048" y="68580"/>
                </a:lnTo>
                <a:lnTo>
                  <a:pt x="3048" y="63373"/>
                </a:lnTo>
                <a:lnTo>
                  <a:pt x="7620" y="63246"/>
                </a:lnTo>
                <a:lnTo>
                  <a:pt x="10922" y="62992"/>
                </a:lnTo>
                <a:lnTo>
                  <a:pt x="12953" y="62737"/>
                </a:lnTo>
                <a:lnTo>
                  <a:pt x="15113" y="62484"/>
                </a:lnTo>
                <a:lnTo>
                  <a:pt x="16637" y="61975"/>
                </a:lnTo>
                <a:lnTo>
                  <a:pt x="20574" y="56387"/>
                </a:lnTo>
                <a:lnTo>
                  <a:pt x="20574" y="54102"/>
                </a:lnTo>
                <a:lnTo>
                  <a:pt x="20574" y="17018"/>
                </a:lnTo>
                <a:lnTo>
                  <a:pt x="20574" y="15748"/>
                </a:lnTo>
                <a:lnTo>
                  <a:pt x="20193" y="14732"/>
                </a:lnTo>
                <a:lnTo>
                  <a:pt x="19685" y="14097"/>
                </a:lnTo>
                <a:lnTo>
                  <a:pt x="19176" y="13589"/>
                </a:lnTo>
                <a:lnTo>
                  <a:pt x="18415" y="13208"/>
                </a:lnTo>
                <a:lnTo>
                  <a:pt x="17399" y="13208"/>
                </a:lnTo>
                <a:lnTo>
                  <a:pt x="16255" y="13208"/>
                </a:lnTo>
                <a:lnTo>
                  <a:pt x="14477" y="13843"/>
                </a:lnTo>
                <a:lnTo>
                  <a:pt x="12192" y="15112"/>
                </a:lnTo>
                <a:lnTo>
                  <a:pt x="9778" y="16256"/>
                </a:lnTo>
                <a:lnTo>
                  <a:pt x="6730" y="18034"/>
                </a:lnTo>
                <a:lnTo>
                  <a:pt x="3048" y="20447"/>
                </a:lnTo>
                <a:lnTo>
                  <a:pt x="0" y="14732"/>
                </a:lnTo>
                <a:lnTo>
                  <a:pt x="2857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8026907" y="2139655"/>
            <a:ext cx="96808" cy="83098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8043926" y="2163826"/>
            <a:ext cx="74930" cy="60325"/>
          </a:xfrm>
          <a:custGeom>
            <a:avLst/>
            <a:gdLst/>
            <a:ahLst/>
            <a:cxnLst/>
            <a:rect l="l" t="t" r="r" b="b"/>
            <a:pathLst>
              <a:path w="74929" h="60325">
                <a:moveTo>
                  <a:pt x="63718" y="8127"/>
                </a:moveTo>
                <a:lnTo>
                  <a:pt x="50165" y="8127"/>
                </a:lnTo>
                <a:lnTo>
                  <a:pt x="52070" y="10287"/>
                </a:lnTo>
                <a:lnTo>
                  <a:pt x="52045" y="17399"/>
                </a:lnTo>
                <a:lnTo>
                  <a:pt x="51307" y="21209"/>
                </a:lnTo>
                <a:lnTo>
                  <a:pt x="47371" y="36322"/>
                </a:lnTo>
                <a:lnTo>
                  <a:pt x="45974" y="41275"/>
                </a:lnTo>
                <a:lnTo>
                  <a:pt x="45281" y="45085"/>
                </a:lnTo>
                <a:lnTo>
                  <a:pt x="45212" y="52070"/>
                </a:lnTo>
                <a:lnTo>
                  <a:pt x="46227" y="54737"/>
                </a:lnTo>
                <a:lnTo>
                  <a:pt x="48132" y="56769"/>
                </a:lnTo>
                <a:lnTo>
                  <a:pt x="50038" y="58927"/>
                </a:lnTo>
                <a:lnTo>
                  <a:pt x="52577" y="59944"/>
                </a:lnTo>
                <a:lnTo>
                  <a:pt x="58800" y="59944"/>
                </a:lnTo>
                <a:lnTo>
                  <a:pt x="61722" y="59054"/>
                </a:lnTo>
                <a:lnTo>
                  <a:pt x="67564" y="55499"/>
                </a:lnTo>
                <a:lnTo>
                  <a:pt x="70993" y="52577"/>
                </a:lnTo>
                <a:lnTo>
                  <a:pt x="71911" y="51688"/>
                </a:lnTo>
                <a:lnTo>
                  <a:pt x="58039" y="51688"/>
                </a:lnTo>
                <a:lnTo>
                  <a:pt x="56769" y="50419"/>
                </a:lnTo>
                <a:lnTo>
                  <a:pt x="56769" y="46989"/>
                </a:lnTo>
                <a:lnTo>
                  <a:pt x="57023" y="45085"/>
                </a:lnTo>
                <a:lnTo>
                  <a:pt x="57276" y="44069"/>
                </a:lnTo>
                <a:lnTo>
                  <a:pt x="57657" y="41910"/>
                </a:lnTo>
                <a:lnTo>
                  <a:pt x="58547" y="38608"/>
                </a:lnTo>
                <a:lnTo>
                  <a:pt x="62356" y="22733"/>
                </a:lnTo>
                <a:lnTo>
                  <a:pt x="63373" y="18161"/>
                </a:lnTo>
                <a:lnTo>
                  <a:pt x="63802" y="15366"/>
                </a:lnTo>
                <a:lnTo>
                  <a:pt x="63718" y="8127"/>
                </a:lnTo>
                <a:close/>
              </a:path>
              <a:path w="74929" h="60325">
                <a:moveTo>
                  <a:pt x="28828" y="8382"/>
                </a:moveTo>
                <a:lnTo>
                  <a:pt x="17018" y="8382"/>
                </a:lnTo>
                <a:lnTo>
                  <a:pt x="18160" y="9651"/>
                </a:lnTo>
                <a:lnTo>
                  <a:pt x="18118" y="14604"/>
                </a:lnTo>
                <a:lnTo>
                  <a:pt x="17652" y="17399"/>
                </a:lnTo>
                <a:lnTo>
                  <a:pt x="16764" y="21589"/>
                </a:lnTo>
                <a:lnTo>
                  <a:pt x="8000" y="58800"/>
                </a:lnTo>
                <a:lnTo>
                  <a:pt x="20193" y="58800"/>
                </a:lnTo>
                <a:lnTo>
                  <a:pt x="26034" y="30607"/>
                </a:lnTo>
                <a:lnTo>
                  <a:pt x="26543" y="27939"/>
                </a:lnTo>
                <a:lnTo>
                  <a:pt x="27431" y="25400"/>
                </a:lnTo>
                <a:lnTo>
                  <a:pt x="29718" y="20827"/>
                </a:lnTo>
                <a:lnTo>
                  <a:pt x="31369" y="18414"/>
                </a:lnTo>
                <a:lnTo>
                  <a:pt x="33527" y="16001"/>
                </a:lnTo>
                <a:lnTo>
                  <a:pt x="34704" y="14604"/>
                </a:lnTo>
                <a:lnTo>
                  <a:pt x="29209" y="14604"/>
                </a:lnTo>
                <a:lnTo>
                  <a:pt x="28448" y="14350"/>
                </a:lnTo>
                <a:lnTo>
                  <a:pt x="28716" y="13081"/>
                </a:lnTo>
                <a:lnTo>
                  <a:pt x="28828" y="8382"/>
                </a:lnTo>
                <a:close/>
              </a:path>
              <a:path w="74929" h="60325">
                <a:moveTo>
                  <a:pt x="70612" y="44703"/>
                </a:moveTo>
                <a:lnTo>
                  <a:pt x="68452" y="46989"/>
                </a:lnTo>
                <a:lnTo>
                  <a:pt x="66548" y="48768"/>
                </a:lnTo>
                <a:lnTo>
                  <a:pt x="65024" y="49911"/>
                </a:lnTo>
                <a:lnTo>
                  <a:pt x="63500" y="51181"/>
                </a:lnTo>
                <a:lnTo>
                  <a:pt x="61975" y="51688"/>
                </a:lnTo>
                <a:lnTo>
                  <a:pt x="71911" y="51688"/>
                </a:lnTo>
                <a:lnTo>
                  <a:pt x="74929" y="48768"/>
                </a:lnTo>
                <a:lnTo>
                  <a:pt x="70612" y="44703"/>
                </a:lnTo>
                <a:close/>
              </a:path>
              <a:path w="74929" h="60325">
                <a:moveTo>
                  <a:pt x="22351" y="0"/>
                </a:moveTo>
                <a:lnTo>
                  <a:pt x="16255" y="0"/>
                </a:lnTo>
                <a:lnTo>
                  <a:pt x="13207" y="1015"/>
                </a:lnTo>
                <a:lnTo>
                  <a:pt x="7366" y="4572"/>
                </a:lnTo>
                <a:lnTo>
                  <a:pt x="3937" y="7365"/>
                </a:lnTo>
                <a:lnTo>
                  <a:pt x="0" y="11302"/>
                </a:lnTo>
                <a:lnTo>
                  <a:pt x="4318" y="15366"/>
                </a:lnTo>
                <a:lnTo>
                  <a:pt x="6476" y="13081"/>
                </a:lnTo>
                <a:lnTo>
                  <a:pt x="8381" y="11302"/>
                </a:lnTo>
                <a:lnTo>
                  <a:pt x="11556" y="8889"/>
                </a:lnTo>
                <a:lnTo>
                  <a:pt x="13080" y="8382"/>
                </a:lnTo>
                <a:lnTo>
                  <a:pt x="28828" y="8382"/>
                </a:lnTo>
                <a:lnTo>
                  <a:pt x="28790" y="7365"/>
                </a:lnTo>
                <a:lnTo>
                  <a:pt x="28067" y="4952"/>
                </a:lnTo>
                <a:lnTo>
                  <a:pt x="26416" y="2921"/>
                </a:lnTo>
                <a:lnTo>
                  <a:pt x="24765" y="1015"/>
                </a:lnTo>
                <a:lnTo>
                  <a:pt x="22351" y="0"/>
                </a:lnTo>
                <a:close/>
              </a:path>
              <a:path w="74929" h="60325">
                <a:moveTo>
                  <a:pt x="55499" y="0"/>
                </a:moveTo>
                <a:lnTo>
                  <a:pt x="47244" y="0"/>
                </a:lnTo>
                <a:lnTo>
                  <a:pt x="43560" y="1270"/>
                </a:lnTo>
                <a:lnTo>
                  <a:pt x="39877" y="3683"/>
                </a:lnTo>
                <a:lnTo>
                  <a:pt x="36322" y="6096"/>
                </a:lnTo>
                <a:lnTo>
                  <a:pt x="32766" y="9778"/>
                </a:lnTo>
                <a:lnTo>
                  <a:pt x="29209" y="14604"/>
                </a:lnTo>
                <a:lnTo>
                  <a:pt x="34704" y="14604"/>
                </a:lnTo>
                <a:lnTo>
                  <a:pt x="35559" y="13588"/>
                </a:lnTo>
                <a:lnTo>
                  <a:pt x="37719" y="11684"/>
                </a:lnTo>
                <a:lnTo>
                  <a:pt x="39877" y="10287"/>
                </a:lnTo>
                <a:lnTo>
                  <a:pt x="41909" y="8889"/>
                </a:lnTo>
                <a:lnTo>
                  <a:pt x="44196" y="8127"/>
                </a:lnTo>
                <a:lnTo>
                  <a:pt x="63718" y="8127"/>
                </a:lnTo>
                <a:lnTo>
                  <a:pt x="62865" y="5461"/>
                </a:lnTo>
                <a:lnTo>
                  <a:pt x="60832" y="3301"/>
                </a:lnTo>
                <a:lnTo>
                  <a:pt x="58674" y="1143"/>
                </a:lnTo>
                <a:lnTo>
                  <a:pt x="554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8043926" y="2163826"/>
            <a:ext cx="74930" cy="60325"/>
          </a:xfrm>
          <a:custGeom>
            <a:avLst/>
            <a:gdLst/>
            <a:ahLst/>
            <a:cxnLst/>
            <a:rect l="l" t="t" r="r" b="b"/>
            <a:pathLst>
              <a:path w="74929" h="60325">
                <a:moveTo>
                  <a:pt x="19430" y="0"/>
                </a:moveTo>
                <a:lnTo>
                  <a:pt x="22351" y="0"/>
                </a:lnTo>
                <a:lnTo>
                  <a:pt x="24765" y="1015"/>
                </a:lnTo>
                <a:lnTo>
                  <a:pt x="26416" y="2921"/>
                </a:lnTo>
                <a:lnTo>
                  <a:pt x="28067" y="4952"/>
                </a:lnTo>
                <a:lnTo>
                  <a:pt x="28828" y="7493"/>
                </a:lnTo>
                <a:lnTo>
                  <a:pt x="28828" y="10668"/>
                </a:lnTo>
                <a:lnTo>
                  <a:pt x="28828" y="12064"/>
                </a:lnTo>
                <a:lnTo>
                  <a:pt x="28701" y="13208"/>
                </a:lnTo>
                <a:lnTo>
                  <a:pt x="28448" y="14350"/>
                </a:lnTo>
                <a:lnTo>
                  <a:pt x="29209" y="14604"/>
                </a:lnTo>
                <a:lnTo>
                  <a:pt x="47244" y="0"/>
                </a:lnTo>
                <a:lnTo>
                  <a:pt x="51180" y="0"/>
                </a:lnTo>
                <a:lnTo>
                  <a:pt x="55499" y="0"/>
                </a:lnTo>
                <a:lnTo>
                  <a:pt x="58674" y="1143"/>
                </a:lnTo>
                <a:lnTo>
                  <a:pt x="60832" y="3301"/>
                </a:lnTo>
                <a:lnTo>
                  <a:pt x="62865" y="5461"/>
                </a:lnTo>
                <a:lnTo>
                  <a:pt x="63880" y="8636"/>
                </a:lnTo>
                <a:lnTo>
                  <a:pt x="63880" y="12700"/>
                </a:lnTo>
                <a:lnTo>
                  <a:pt x="63880" y="14859"/>
                </a:lnTo>
                <a:lnTo>
                  <a:pt x="63373" y="18161"/>
                </a:lnTo>
                <a:lnTo>
                  <a:pt x="62356" y="22733"/>
                </a:lnTo>
                <a:lnTo>
                  <a:pt x="58547" y="38608"/>
                </a:lnTo>
                <a:lnTo>
                  <a:pt x="57657" y="41910"/>
                </a:lnTo>
                <a:lnTo>
                  <a:pt x="57276" y="44069"/>
                </a:lnTo>
                <a:lnTo>
                  <a:pt x="57023" y="45085"/>
                </a:lnTo>
                <a:lnTo>
                  <a:pt x="56896" y="46100"/>
                </a:lnTo>
                <a:lnTo>
                  <a:pt x="56769" y="46989"/>
                </a:lnTo>
                <a:lnTo>
                  <a:pt x="56769" y="47751"/>
                </a:lnTo>
                <a:lnTo>
                  <a:pt x="56769" y="50419"/>
                </a:lnTo>
                <a:lnTo>
                  <a:pt x="58039" y="51688"/>
                </a:lnTo>
                <a:lnTo>
                  <a:pt x="60451" y="51688"/>
                </a:lnTo>
                <a:lnTo>
                  <a:pt x="61975" y="51688"/>
                </a:lnTo>
                <a:lnTo>
                  <a:pt x="63500" y="51181"/>
                </a:lnTo>
                <a:lnTo>
                  <a:pt x="65024" y="49911"/>
                </a:lnTo>
                <a:lnTo>
                  <a:pt x="66548" y="48768"/>
                </a:lnTo>
                <a:lnTo>
                  <a:pt x="68452" y="46989"/>
                </a:lnTo>
                <a:lnTo>
                  <a:pt x="70612" y="44703"/>
                </a:lnTo>
                <a:lnTo>
                  <a:pt x="74929" y="48768"/>
                </a:lnTo>
                <a:lnTo>
                  <a:pt x="70993" y="52577"/>
                </a:lnTo>
                <a:lnTo>
                  <a:pt x="67564" y="55499"/>
                </a:lnTo>
                <a:lnTo>
                  <a:pt x="64643" y="57276"/>
                </a:lnTo>
                <a:lnTo>
                  <a:pt x="61722" y="59054"/>
                </a:lnTo>
                <a:lnTo>
                  <a:pt x="58800" y="59944"/>
                </a:lnTo>
                <a:lnTo>
                  <a:pt x="55625" y="59944"/>
                </a:lnTo>
                <a:lnTo>
                  <a:pt x="52577" y="59944"/>
                </a:lnTo>
                <a:lnTo>
                  <a:pt x="50038" y="58927"/>
                </a:lnTo>
                <a:lnTo>
                  <a:pt x="48132" y="56769"/>
                </a:lnTo>
                <a:lnTo>
                  <a:pt x="46227" y="54737"/>
                </a:lnTo>
                <a:lnTo>
                  <a:pt x="45212" y="52070"/>
                </a:lnTo>
                <a:lnTo>
                  <a:pt x="45212" y="48895"/>
                </a:lnTo>
                <a:lnTo>
                  <a:pt x="45212" y="45465"/>
                </a:lnTo>
                <a:lnTo>
                  <a:pt x="45974" y="41275"/>
                </a:lnTo>
                <a:lnTo>
                  <a:pt x="47371" y="36322"/>
                </a:lnTo>
                <a:lnTo>
                  <a:pt x="50038" y="26035"/>
                </a:lnTo>
                <a:lnTo>
                  <a:pt x="51307" y="21209"/>
                </a:lnTo>
                <a:lnTo>
                  <a:pt x="52070" y="17272"/>
                </a:lnTo>
                <a:lnTo>
                  <a:pt x="52070" y="14477"/>
                </a:lnTo>
                <a:lnTo>
                  <a:pt x="52070" y="10287"/>
                </a:lnTo>
                <a:lnTo>
                  <a:pt x="50165" y="8127"/>
                </a:lnTo>
                <a:lnTo>
                  <a:pt x="46481" y="8127"/>
                </a:lnTo>
                <a:lnTo>
                  <a:pt x="44196" y="8127"/>
                </a:lnTo>
                <a:lnTo>
                  <a:pt x="41909" y="8889"/>
                </a:lnTo>
                <a:lnTo>
                  <a:pt x="39877" y="10287"/>
                </a:lnTo>
                <a:lnTo>
                  <a:pt x="37719" y="11684"/>
                </a:lnTo>
                <a:lnTo>
                  <a:pt x="35559" y="13588"/>
                </a:lnTo>
                <a:lnTo>
                  <a:pt x="33527" y="16001"/>
                </a:lnTo>
                <a:lnTo>
                  <a:pt x="31369" y="18414"/>
                </a:lnTo>
                <a:lnTo>
                  <a:pt x="29718" y="20827"/>
                </a:lnTo>
                <a:lnTo>
                  <a:pt x="28575" y="23113"/>
                </a:lnTo>
                <a:lnTo>
                  <a:pt x="27431" y="25400"/>
                </a:lnTo>
                <a:lnTo>
                  <a:pt x="26543" y="27939"/>
                </a:lnTo>
                <a:lnTo>
                  <a:pt x="26034" y="30607"/>
                </a:lnTo>
                <a:lnTo>
                  <a:pt x="20193" y="58800"/>
                </a:lnTo>
                <a:lnTo>
                  <a:pt x="8000" y="58800"/>
                </a:lnTo>
                <a:lnTo>
                  <a:pt x="16764" y="21589"/>
                </a:lnTo>
                <a:lnTo>
                  <a:pt x="17652" y="17399"/>
                </a:lnTo>
                <a:lnTo>
                  <a:pt x="18160" y="14350"/>
                </a:lnTo>
                <a:lnTo>
                  <a:pt x="18160" y="12319"/>
                </a:lnTo>
                <a:lnTo>
                  <a:pt x="18160" y="9651"/>
                </a:lnTo>
                <a:lnTo>
                  <a:pt x="17018" y="8382"/>
                </a:lnTo>
                <a:lnTo>
                  <a:pt x="14604" y="8382"/>
                </a:lnTo>
                <a:lnTo>
                  <a:pt x="13080" y="8382"/>
                </a:lnTo>
                <a:lnTo>
                  <a:pt x="11556" y="8889"/>
                </a:lnTo>
                <a:lnTo>
                  <a:pt x="9905" y="10160"/>
                </a:lnTo>
                <a:lnTo>
                  <a:pt x="8381" y="11302"/>
                </a:lnTo>
                <a:lnTo>
                  <a:pt x="6476" y="13081"/>
                </a:lnTo>
                <a:lnTo>
                  <a:pt x="4318" y="15366"/>
                </a:lnTo>
                <a:lnTo>
                  <a:pt x="0" y="11302"/>
                </a:lnTo>
                <a:lnTo>
                  <a:pt x="3937" y="7365"/>
                </a:lnTo>
                <a:lnTo>
                  <a:pt x="7366" y="4572"/>
                </a:lnTo>
                <a:lnTo>
                  <a:pt x="10287" y="2794"/>
                </a:lnTo>
                <a:lnTo>
                  <a:pt x="13207" y="1015"/>
                </a:lnTo>
                <a:lnTo>
                  <a:pt x="16255" y="0"/>
                </a:lnTo>
                <a:lnTo>
                  <a:pt x="1943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8115300" y="2161063"/>
            <a:ext cx="87668" cy="32861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8132571" y="2185031"/>
            <a:ext cx="66675" cy="10160"/>
          </a:xfrm>
          <a:custGeom>
            <a:avLst/>
            <a:gdLst/>
            <a:ahLst/>
            <a:cxnLst/>
            <a:rect l="l" t="t" r="r" b="b"/>
            <a:pathLst>
              <a:path w="66675" h="10160">
                <a:moveTo>
                  <a:pt x="0" y="9655"/>
                </a:moveTo>
                <a:lnTo>
                  <a:pt x="66526" y="9655"/>
                </a:lnTo>
                <a:lnTo>
                  <a:pt x="66526" y="0"/>
                </a:lnTo>
                <a:lnTo>
                  <a:pt x="0" y="0"/>
                </a:lnTo>
                <a:lnTo>
                  <a:pt x="0" y="965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8132571" y="2185031"/>
            <a:ext cx="66675" cy="10160"/>
          </a:xfrm>
          <a:custGeom>
            <a:avLst/>
            <a:gdLst/>
            <a:ahLst/>
            <a:cxnLst/>
            <a:rect l="l" t="t" r="r" b="b"/>
            <a:pathLst>
              <a:path w="66675" h="10160">
                <a:moveTo>
                  <a:pt x="0" y="9655"/>
                </a:moveTo>
                <a:lnTo>
                  <a:pt x="66526" y="9655"/>
                </a:lnTo>
                <a:lnTo>
                  <a:pt x="66526" y="0"/>
                </a:lnTo>
                <a:lnTo>
                  <a:pt x="0" y="0"/>
                </a:lnTo>
                <a:lnTo>
                  <a:pt x="0" y="9655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8200643" y="2130590"/>
            <a:ext cx="72341" cy="90639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8218678" y="2154047"/>
            <a:ext cx="49530" cy="68580"/>
          </a:xfrm>
          <a:custGeom>
            <a:avLst/>
            <a:gdLst/>
            <a:ahLst/>
            <a:cxnLst/>
            <a:rect l="l" t="t" r="r" b="b"/>
            <a:pathLst>
              <a:path w="49529" h="68580">
                <a:moveTo>
                  <a:pt x="31876" y="13207"/>
                </a:moveTo>
                <a:lnTo>
                  <a:pt x="18415" y="13207"/>
                </a:lnTo>
                <a:lnTo>
                  <a:pt x="19176" y="13588"/>
                </a:lnTo>
                <a:lnTo>
                  <a:pt x="19685" y="14097"/>
                </a:lnTo>
                <a:lnTo>
                  <a:pt x="20193" y="14731"/>
                </a:lnTo>
                <a:lnTo>
                  <a:pt x="20574" y="15748"/>
                </a:lnTo>
                <a:lnTo>
                  <a:pt x="20574" y="56387"/>
                </a:lnTo>
                <a:lnTo>
                  <a:pt x="3048" y="63373"/>
                </a:lnTo>
                <a:lnTo>
                  <a:pt x="3048" y="68579"/>
                </a:lnTo>
                <a:lnTo>
                  <a:pt x="49275" y="68579"/>
                </a:lnTo>
                <a:lnTo>
                  <a:pt x="49275" y="63373"/>
                </a:lnTo>
                <a:lnTo>
                  <a:pt x="44576" y="63245"/>
                </a:lnTo>
                <a:lnTo>
                  <a:pt x="41148" y="63118"/>
                </a:lnTo>
                <a:lnTo>
                  <a:pt x="38989" y="62737"/>
                </a:lnTo>
                <a:lnTo>
                  <a:pt x="36829" y="62483"/>
                </a:lnTo>
                <a:lnTo>
                  <a:pt x="35305" y="61975"/>
                </a:lnTo>
                <a:lnTo>
                  <a:pt x="31876" y="56387"/>
                </a:lnTo>
                <a:lnTo>
                  <a:pt x="31876" y="13207"/>
                </a:lnTo>
                <a:close/>
              </a:path>
              <a:path w="49529" h="68580">
                <a:moveTo>
                  <a:pt x="32257" y="0"/>
                </a:moveTo>
                <a:lnTo>
                  <a:pt x="28575" y="0"/>
                </a:lnTo>
                <a:lnTo>
                  <a:pt x="0" y="14731"/>
                </a:lnTo>
                <a:lnTo>
                  <a:pt x="3048" y="20447"/>
                </a:lnTo>
                <a:lnTo>
                  <a:pt x="6730" y="18033"/>
                </a:lnTo>
                <a:lnTo>
                  <a:pt x="9778" y="16255"/>
                </a:lnTo>
                <a:lnTo>
                  <a:pt x="12192" y="15112"/>
                </a:lnTo>
                <a:lnTo>
                  <a:pt x="14477" y="13842"/>
                </a:lnTo>
                <a:lnTo>
                  <a:pt x="16255" y="13207"/>
                </a:lnTo>
                <a:lnTo>
                  <a:pt x="31876" y="13207"/>
                </a:lnTo>
                <a:lnTo>
                  <a:pt x="31876" y="8636"/>
                </a:lnTo>
                <a:lnTo>
                  <a:pt x="3225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8218678" y="2154047"/>
            <a:ext cx="49530" cy="68580"/>
          </a:xfrm>
          <a:custGeom>
            <a:avLst/>
            <a:gdLst/>
            <a:ahLst/>
            <a:cxnLst/>
            <a:rect l="l" t="t" r="r" b="b"/>
            <a:pathLst>
              <a:path w="49529" h="68580">
                <a:moveTo>
                  <a:pt x="28575" y="0"/>
                </a:moveTo>
                <a:lnTo>
                  <a:pt x="32257" y="0"/>
                </a:lnTo>
                <a:lnTo>
                  <a:pt x="32130" y="762"/>
                </a:lnTo>
                <a:lnTo>
                  <a:pt x="32130" y="2666"/>
                </a:lnTo>
                <a:lnTo>
                  <a:pt x="32003" y="5714"/>
                </a:lnTo>
                <a:lnTo>
                  <a:pt x="31876" y="8636"/>
                </a:lnTo>
                <a:lnTo>
                  <a:pt x="31876" y="11683"/>
                </a:lnTo>
                <a:lnTo>
                  <a:pt x="31876" y="14731"/>
                </a:lnTo>
                <a:lnTo>
                  <a:pt x="31876" y="54101"/>
                </a:lnTo>
                <a:lnTo>
                  <a:pt x="31876" y="56387"/>
                </a:lnTo>
                <a:lnTo>
                  <a:pt x="32130" y="58038"/>
                </a:lnTo>
                <a:lnTo>
                  <a:pt x="32512" y="59054"/>
                </a:lnTo>
                <a:lnTo>
                  <a:pt x="32893" y="60070"/>
                </a:lnTo>
                <a:lnTo>
                  <a:pt x="33527" y="60832"/>
                </a:lnTo>
                <a:lnTo>
                  <a:pt x="34417" y="61467"/>
                </a:lnTo>
                <a:lnTo>
                  <a:pt x="35305" y="61975"/>
                </a:lnTo>
                <a:lnTo>
                  <a:pt x="36829" y="62483"/>
                </a:lnTo>
                <a:lnTo>
                  <a:pt x="38989" y="62737"/>
                </a:lnTo>
                <a:lnTo>
                  <a:pt x="41148" y="63118"/>
                </a:lnTo>
                <a:lnTo>
                  <a:pt x="44576" y="63245"/>
                </a:lnTo>
                <a:lnTo>
                  <a:pt x="49275" y="63373"/>
                </a:lnTo>
                <a:lnTo>
                  <a:pt x="49275" y="68579"/>
                </a:lnTo>
                <a:lnTo>
                  <a:pt x="3048" y="68579"/>
                </a:lnTo>
                <a:lnTo>
                  <a:pt x="3048" y="63373"/>
                </a:lnTo>
                <a:lnTo>
                  <a:pt x="7620" y="63245"/>
                </a:lnTo>
                <a:lnTo>
                  <a:pt x="10922" y="62991"/>
                </a:lnTo>
                <a:lnTo>
                  <a:pt x="12953" y="62737"/>
                </a:lnTo>
                <a:lnTo>
                  <a:pt x="15113" y="62483"/>
                </a:lnTo>
                <a:lnTo>
                  <a:pt x="16637" y="61975"/>
                </a:lnTo>
                <a:lnTo>
                  <a:pt x="20574" y="56387"/>
                </a:lnTo>
                <a:lnTo>
                  <a:pt x="20574" y="54101"/>
                </a:lnTo>
                <a:lnTo>
                  <a:pt x="20574" y="17017"/>
                </a:lnTo>
                <a:lnTo>
                  <a:pt x="20574" y="15748"/>
                </a:lnTo>
                <a:lnTo>
                  <a:pt x="20193" y="14731"/>
                </a:lnTo>
                <a:lnTo>
                  <a:pt x="19685" y="14097"/>
                </a:lnTo>
                <a:lnTo>
                  <a:pt x="19176" y="13588"/>
                </a:lnTo>
                <a:lnTo>
                  <a:pt x="18415" y="13207"/>
                </a:lnTo>
                <a:lnTo>
                  <a:pt x="17399" y="13207"/>
                </a:lnTo>
                <a:lnTo>
                  <a:pt x="16255" y="13207"/>
                </a:lnTo>
                <a:lnTo>
                  <a:pt x="14477" y="13842"/>
                </a:lnTo>
                <a:lnTo>
                  <a:pt x="12192" y="15112"/>
                </a:lnTo>
                <a:lnTo>
                  <a:pt x="9778" y="16255"/>
                </a:lnTo>
                <a:lnTo>
                  <a:pt x="6730" y="18033"/>
                </a:lnTo>
                <a:lnTo>
                  <a:pt x="3048" y="20447"/>
                </a:lnTo>
                <a:lnTo>
                  <a:pt x="0" y="14731"/>
                </a:lnTo>
                <a:lnTo>
                  <a:pt x="285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8299704" y="2161059"/>
            <a:ext cx="95213" cy="128242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8383523" y="2208244"/>
            <a:ext cx="80009" cy="105949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8401304" y="2231135"/>
            <a:ext cx="59055" cy="84455"/>
          </a:xfrm>
          <a:custGeom>
            <a:avLst/>
            <a:gdLst/>
            <a:ahLst/>
            <a:cxnLst/>
            <a:rect l="l" t="t" r="r" b="b"/>
            <a:pathLst>
              <a:path w="59054" h="84455">
                <a:moveTo>
                  <a:pt x="38862" y="0"/>
                </a:moveTo>
                <a:lnTo>
                  <a:pt x="32003" y="0"/>
                </a:lnTo>
                <a:lnTo>
                  <a:pt x="25526" y="2666"/>
                </a:lnTo>
                <a:lnTo>
                  <a:pt x="2946" y="37367"/>
                </a:lnTo>
                <a:lnTo>
                  <a:pt x="0" y="67817"/>
                </a:lnTo>
                <a:lnTo>
                  <a:pt x="1650" y="73787"/>
                </a:lnTo>
                <a:lnTo>
                  <a:pt x="5056" y="78104"/>
                </a:lnTo>
                <a:lnTo>
                  <a:pt x="8254" y="82041"/>
                </a:lnTo>
                <a:lnTo>
                  <a:pt x="13207" y="84074"/>
                </a:lnTo>
                <a:lnTo>
                  <a:pt x="26797" y="84074"/>
                </a:lnTo>
                <a:lnTo>
                  <a:pt x="33400" y="81406"/>
                </a:lnTo>
                <a:lnTo>
                  <a:pt x="37017" y="78104"/>
                </a:lnTo>
                <a:lnTo>
                  <a:pt x="17145" y="78104"/>
                </a:lnTo>
                <a:lnTo>
                  <a:pt x="14859" y="77088"/>
                </a:lnTo>
                <a:lnTo>
                  <a:pt x="13462" y="75056"/>
                </a:lnTo>
                <a:lnTo>
                  <a:pt x="12065" y="73151"/>
                </a:lnTo>
                <a:lnTo>
                  <a:pt x="11302" y="69850"/>
                </a:lnTo>
                <a:lnTo>
                  <a:pt x="11302" y="59309"/>
                </a:lnTo>
                <a:lnTo>
                  <a:pt x="12065" y="52831"/>
                </a:lnTo>
                <a:lnTo>
                  <a:pt x="13589" y="45719"/>
                </a:lnTo>
                <a:lnTo>
                  <a:pt x="55697" y="45719"/>
                </a:lnTo>
                <a:lnTo>
                  <a:pt x="57213" y="39036"/>
                </a:lnTo>
                <a:lnTo>
                  <a:pt x="57340" y="38100"/>
                </a:lnTo>
                <a:lnTo>
                  <a:pt x="15240" y="38100"/>
                </a:lnTo>
                <a:lnTo>
                  <a:pt x="17412" y="30599"/>
                </a:lnTo>
                <a:lnTo>
                  <a:pt x="33654" y="6096"/>
                </a:lnTo>
                <a:lnTo>
                  <a:pt x="53617" y="6096"/>
                </a:lnTo>
                <a:lnTo>
                  <a:pt x="47456" y="1522"/>
                </a:lnTo>
                <a:lnTo>
                  <a:pt x="38862" y="0"/>
                </a:lnTo>
                <a:close/>
              </a:path>
              <a:path w="59054" h="84455">
                <a:moveTo>
                  <a:pt x="55697" y="45719"/>
                </a:moveTo>
                <a:lnTo>
                  <a:pt x="43306" y="45719"/>
                </a:lnTo>
                <a:lnTo>
                  <a:pt x="41261" y="53169"/>
                </a:lnTo>
                <a:lnTo>
                  <a:pt x="38882" y="59816"/>
                </a:lnTo>
                <a:lnTo>
                  <a:pt x="36359" y="65258"/>
                </a:lnTo>
                <a:lnTo>
                  <a:pt x="33527" y="69850"/>
                </a:lnTo>
                <a:lnTo>
                  <a:pt x="29591" y="75311"/>
                </a:lnTo>
                <a:lnTo>
                  <a:pt x="25146" y="78104"/>
                </a:lnTo>
                <a:lnTo>
                  <a:pt x="37017" y="78104"/>
                </a:lnTo>
                <a:lnTo>
                  <a:pt x="55546" y="46384"/>
                </a:lnTo>
                <a:lnTo>
                  <a:pt x="55697" y="45719"/>
                </a:lnTo>
                <a:close/>
              </a:path>
              <a:path w="59054" h="84455">
                <a:moveTo>
                  <a:pt x="53617" y="6096"/>
                </a:moveTo>
                <a:lnTo>
                  <a:pt x="41782" y="6096"/>
                </a:lnTo>
                <a:lnTo>
                  <a:pt x="43942" y="7112"/>
                </a:lnTo>
                <a:lnTo>
                  <a:pt x="45212" y="9143"/>
                </a:lnTo>
                <a:lnTo>
                  <a:pt x="46609" y="11302"/>
                </a:lnTo>
                <a:lnTo>
                  <a:pt x="47167" y="14097"/>
                </a:lnTo>
                <a:lnTo>
                  <a:pt x="47244" y="24511"/>
                </a:lnTo>
                <a:lnTo>
                  <a:pt x="46481" y="30987"/>
                </a:lnTo>
                <a:lnTo>
                  <a:pt x="45212" y="38100"/>
                </a:lnTo>
                <a:lnTo>
                  <a:pt x="57340" y="38100"/>
                </a:lnTo>
                <a:lnTo>
                  <a:pt x="58213" y="31664"/>
                </a:lnTo>
                <a:lnTo>
                  <a:pt x="58535" y="24511"/>
                </a:lnTo>
                <a:lnTo>
                  <a:pt x="58465" y="23558"/>
                </a:lnTo>
                <a:lnTo>
                  <a:pt x="57310" y="13662"/>
                </a:lnTo>
                <a:lnTo>
                  <a:pt x="53617" y="609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8412606" y="2276855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2286" y="0"/>
                </a:moveTo>
                <a:lnTo>
                  <a:pt x="762" y="7112"/>
                </a:lnTo>
                <a:lnTo>
                  <a:pt x="0" y="13589"/>
                </a:lnTo>
                <a:lnTo>
                  <a:pt x="0" y="19431"/>
                </a:lnTo>
                <a:lnTo>
                  <a:pt x="0" y="24130"/>
                </a:lnTo>
                <a:lnTo>
                  <a:pt x="762" y="27432"/>
                </a:lnTo>
                <a:lnTo>
                  <a:pt x="2159" y="29337"/>
                </a:lnTo>
                <a:lnTo>
                  <a:pt x="3556" y="31369"/>
                </a:lnTo>
                <a:lnTo>
                  <a:pt x="5842" y="32385"/>
                </a:lnTo>
                <a:lnTo>
                  <a:pt x="8890" y="32385"/>
                </a:lnTo>
                <a:lnTo>
                  <a:pt x="13843" y="32385"/>
                </a:lnTo>
                <a:lnTo>
                  <a:pt x="32003" y="0"/>
                </a:lnTo>
                <a:lnTo>
                  <a:pt x="22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8416543" y="2237232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23495" y="0"/>
                </a:moveTo>
                <a:lnTo>
                  <a:pt x="18414" y="0"/>
                </a:lnTo>
                <a:lnTo>
                  <a:pt x="13842" y="2666"/>
                </a:lnTo>
                <a:lnTo>
                  <a:pt x="0" y="32003"/>
                </a:lnTo>
                <a:lnTo>
                  <a:pt x="29972" y="32003"/>
                </a:lnTo>
                <a:lnTo>
                  <a:pt x="31241" y="24891"/>
                </a:lnTo>
                <a:lnTo>
                  <a:pt x="32003" y="18414"/>
                </a:lnTo>
                <a:lnTo>
                  <a:pt x="32003" y="12572"/>
                </a:lnTo>
                <a:lnTo>
                  <a:pt x="32003" y="8381"/>
                </a:lnTo>
                <a:lnTo>
                  <a:pt x="31369" y="5206"/>
                </a:lnTo>
                <a:lnTo>
                  <a:pt x="29972" y="3047"/>
                </a:lnTo>
                <a:lnTo>
                  <a:pt x="28701" y="1015"/>
                </a:lnTo>
                <a:lnTo>
                  <a:pt x="26542" y="0"/>
                </a:lnTo>
                <a:lnTo>
                  <a:pt x="234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8401304" y="2231135"/>
            <a:ext cx="59055" cy="84455"/>
          </a:xfrm>
          <a:custGeom>
            <a:avLst/>
            <a:gdLst/>
            <a:ahLst/>
            <a:cxnLst/>
            <a:rect l="l" t="t" r="r" b="b"/>
            <a:pathLst>
              <a:path w="59054" h="84455">
                <a:moveTo>
                  <a:pt x="38862" y="0"/>
                </a:moveTo>
                <a:lnTo>
                  <a:pt x="47456" y="1522"/>
                </a:lnTo>
                <a:lnTo>
                  <a:pt x="53609" y="6080"/>
                </a:lnTo>
                <a:lnTo>
                  <a:pt x="57310" y="13662"/>
                </a:lnTo>
                <a:lnTo>
                  <a:pt x="58547" y="24256"/>
                </a:lnTo>
                <a:lnTo>
                  <a:pt x="58213" y="31664"/>
                </a:lnTo>
                <a:lnTo>
                  <a:pt x="43408" y="71741"/>
                </a:lnTo>
                <a:lnTo>
                  <a:pt x="26797" y="84074"/>
                </a:lnTo>
                <a:lnTo>
                  <a:pt x="19685" y="84074"/>
                </a:lnTo>
                <a:lnTo>
                  <a:pt x="13207" y="84074"/>
                </a:lnTo>
                <a:lnTo>
                  <a:pt x="8254" y="82041"/>
                </a:lnTo>
                <a:lnTo>
                  <a:pt x="4952" y="77977"/>
                </a:lnTo>
                <a:lnTo>
                  <a:pt x="1650" y="73787"/>
                </a:lnTo>
                <a:lnTo>
                  <a:pt x="0" y="67817"/>
                </a:lnTo>
                <a:lnTo>
                  <a:pt x="0" y="59816"/>
                </a:lnTo>
                <a:lnTo>
                  <a:pt x="11429" y="17653"/>
                </a:lnTo>
                <a:lnTo>
                  <a:pt x="32003" y="0"/>
                </a:lnTo>
                <a:lnTo>
                  <a:pt x="3886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8462771" y="2247932"/>
            <a:ext cx="52577" cy="104360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8481059" y="2270760"/>
            <a:ext cx="29845" cy="82550"/>
          </a:xfrm>
          <a:custGeom>
            <a:avLst/>
            <a:gdLst/>
            <a:ahLst/>
            <a:cxnLst/>
            <a:rect l="l" t="t" r="r" b="b"/>
            <a:pathLst>
              <a:path w="29845" h="82550">
                <a:moveTo>
                  <a:pt x="21336" y="23113"/>
                </a:moveTo>
                <a:lnTo>
                  <a:pt x="16637" y="23113"/>
                </a:lnTo>
                <a:lnTo>
                  <a:pt x="889" y="23875"/>
                </a:lnTo>
                <a:lnTo>
                  <a:pt x="126" y="28193"/>
                </a:lnTo>
                <a:lnTo>
                  <a:pt x="2540" y="28320"/>
                </a:lnTo>
                <a:lnTo>
                  <a:pt x="4318" y="28701"/>
                </a:lnTo>
                <a:lnTo>
                  <a:pt x="5461" y="29210"/>
                </a:lnTo>
                <a:lnTo>
                  <a:pt x="6731" y="29717"/>
                </a:lnTo>
                <a:lnTo>
                  <a:pt x="7239" y="30734"/>
                </a:lnTo>
                <a:lnTo>
                  <a:pt x="7239" y="33909"/>
                </a:lnTo>
                <a:lnTo>
                  <a:pt x="6985" y="35051"/>
                </a:lnTo>
                <a:lnTo>
                  <a:pt x="6858" y="36067"/>
                </a:lnTo>
                <a:lnTo>
                  <a:pt x="6604" y="37718"/>
                </a:lnTo>
                <a:lnTo>
                  <a:pt x="6096" y="39877"/>
                </a:lnTo>
                <a:lnTo>
                  <a:pt x="1778" y="58927"/>
                </a:lnTo>
                <a:lnTo>
                  <a:pt x="635" y="64262"/>
                </a:lnTo>
                <a:lnTo>
                  <a:pt x="38" y="68199"/>
                </a:lnTo>
                <a:lnTo>
                  <a:pt x="0" y="74675"/>
                </a:lnTo>
                <a:lnTo>
                  <a:pt x="1016" y="77342"/>
                </a:lnTo>
                <a:lnTo>
                  <a:pt x="2921" y="79375"/>
                </a:lnTo>
                <a:lnTo>
                  <a:pt x="4825" y="81534"/>
                </a:lnTo>
                <a:lnTo>
                  <a:pt x="7366" y="82550"/>
                </a:lnTo>
                <a:lnTo>
                  <a:pt x="13589" y="82550"/>
                </a:lnTo>
                <a:lnTo>
                  <a:pt x="16637" y="81661"/>
                </a:lnTo>
                <a:lnTo>
                  <a:pt x="19431" y="79882"/>
                </a:lnTo>
                <a:lnTo>
                  <a:pt x="22351" y="78104"/>
                </a:lnTo>
                <a:lnTo>
                  <a:pt x="25781" y="75184"/>
                </a:lnTo>
                <a:lnTo>
                  <a:pt x="26699" y="74294"/>
                </a:lnTo>
                <a:lnTo>
                  <a:pt x="12826" y="74294"/>
                </a:lnTo>
                <a:lnTo>
                  <a:pt x="11557" y="73025"/>
                </a:lnTo>
                <a:lnTo>
                  <a:pt x="11684" y="68199"/>
                </a:lnTo>
                <a:lnTo>
                  <a:pt x="11938" y="66928"/>
                </a:lnTo>
                <a:lnTo>
                  <a:pt x="12065" y="65659"/>
                </a:lnTo>
                <a:lnTo>
                  <a:pt x="12446" y="63753"/>
                </a:lnTo>
                <a:lnTo>
                  <a:pt x="13081" y="61213"/>
                </a:lnTo>
                <a:lnTo>
                  <a:pt x="21336" y="23113"/>
                </a:lnTo>
                <a:close/>
              </a:path>
              <a:path w="29845" h="82550">
                <a:moveTo>
                  <a:pt x="25526" y="67310"/>
                </a:moveTo>
                <a:lnTo>
                  <a:pt x="23368" y="69595"/>
                </a:lnTo>
                <a:lnTo>
                  <a:pt x="21463" y="71374"/>
                </a:lnTo>
                <a:lnTo>
                  <a:pt x="19812" y="72516"/>
                </a:lnTo>
                <a:lnTo>
                  <a:pt x="18288" y="73787"/>
                </a:lnTo>
                <a:lnTo>
                  <a:pt x="16764" y="74294"/>
                </a:lnTo>
                <a:lnTo>
                  <a:pt x="26699" y="74294"/>
                </a:lnTo>
                <a:lnTo>
                  <a:pt x="29718" y="71374"/>
                </a:lnTo>
                <a:lnTo>
                  <a:pt x="25526" y="67310"/>
                </a:lnTo>
                <a:close/>
              </a:path>
              <a:path w="29845" h="82550">
                <a:moveTo>
                  <a:pt x="26543" y="0"/>
                </a:moveTo>
                <a:lnTo>
                  <a:pt x="14350" y="0"/>
                </a:lnTo>
                <a:lnTo>
                  <a:pt x="11557" y="12700"/>
                </a:lnTo>
                <a:lnTo>
                  <a:pt x="23749" y="12700"/>
                </a:lnTo>
                <a:lnTo>
                  <a:pt x="265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8481059" y="2293873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89">
                <a:moveTo>
                  <a:pt x="16637" y="0"/>
                </a:moveTo>
                <a:lnTo>
                  <a:pt x="21336" y="0"/>
                </a:lnTo>
                <a:lnTo>
                  <a:pt x="13081" y="38100"/>
                </a:lnTo>
                <a:lnTo>
                  <a:pt x="12446" y="40639"/>
                </a:lnTo>
                <a:lnTo>
                  <a:pt x="12065" y="42545"/>
                </a:lnTo>
                <a:lnTo>
                  <a:pt x="11938" y="43814"/>
                </a:lnTo>
                <a:lnTo>
                  <a:pt x="11684" y="45085"/>
                </a:lnTo>
                <a:lnTo>
                  <a:pt x="11557" y="46227"/>
                </a:lnTo>
                <a:lnTo>
                  <a:pt x="11557" y="47243"/>
                </a:lnTo>
                <a:lnTo>
                  <a:pt x="11557" y="49911"/>
                </a:lnTo>
                <a:lnTo>
                  <a:pt x="12826" y="51180"/>
                </a:lnTo>
                <a:lnTo>
                  <a:pt x="15240" y="51180"/>
                </a:lnTo>
                <a:lnTo>
                  <a:pt x="16764" y="51180"/>
                </a:lnTo>
                <a:lnTo>
                  <a:pt x="18288" y="50673"/>
                </a:lnTo>
                <a:lnTo>
                  <a:pt x="19812" y="49402"/>
                </a:lnTo>
                <a:lnTo>
                  <a:pt x="21463" y="48260"/>
                </a:lnTo>
                <a:lnTo>
                  <a:pt x="23368" y="46481"/>
                </a:lnTo>
                <a:lnTo>
                  <a:pt x="25526" y="44196"/>
                </a:lnTo>
                <a:lnTo>
                  <a:pt x="29718" y="48260"/>
                </a:lnTo>
                <a:lnTo>
                  <a:pt x="25781" y="52070"/>
                </a:lnTo>
                <a:lnTo>
                  <a:pt x="22351" y="54990"/>
                </a:lnTo>
                <a:lnTo>
                  <a:pt x="19431" y="56768"/>
                </a:lnTo>
                <a:lnTo>
                  <a:pt x="16637" y="58547"/>
                </a:lnTo>
                <a:lnTo>
                  <a:pt x="13589" y="59436"/>
                </a:lnTo>
                <a:lnTo>
                  <a:pt x="10414" y="59436"/>
                </a:lnTo>
                <a:lnTo>
                  <a:pt x="7366" y="59436"/>
                </a:lnTo>
                <a:lnTo>
                  <a:pt x="4825" y="58420"/>
                </a:lnTo>
                <a:lnTo>
                  <a:pt x="2921" y="56261"/>
                </a:lnTo>
                <a:lnTo>
                  <a:pt x="1016" y="54228"/>
                </a:lnTo>
                <a:lnTo>
                  <a:pt x="0" y="51562"/>
                </a:lnTo>
                <a:lnTo>
                  <a:pt x="0" y="48387"/>
                </a:lnTo>
                <a:lnTo>
                  <a:pt x="0" y="45338"/>
                </a:lnTo>
                <a:lnTo>
                  <a:pt x="635" y="41148"/>
                </a:lnTo>
                <a:lnTo>
                  <a:pt x="1778" y="35813"/>
                </a:lnTo>
                <a:lnTo>
                  <a:pt x="6096" y="16763"/>
                </a:lnTo>
                <a:lnTo>
                  <a:pt x="6604" y="14604"/>
                </a:lnTo>
                <a:lnTo>
                  <a:pt x="6858" y="12953"/>
                </a:lnTo>
                <a:lnTo>
                  <a:pt x="6985" y="11937"/>
                </a:lnTo>
                <a:lnTo>
                  <a:pt x="7239" y="10795"/>
                </a:lnTo>
                <a:lnTo>
                  <a:pt x="7239" y="9778"/>
                </a:lnTo>
                <a:lnTo>
                  <a:pt x="7239" y="8889"/>
                </a:lnTo>
                <a:lnTo>
                  <a:pt x="7239" y="7620"/>
                </a:lnTo>
                <a:lnTo>
                  <a:pt x="6731" y="6603"/>
                </a:lnTo>
                <a:lnTo>
                  <a:pt x="5461" y="6096"/>
                </a:lnTo>
                <a:lnTo>
                  <a:pt x="4318" y="5587"/>
                </a:lnTo>
                <a:lnTo>
                  <a:pt x="2540" y="5206"/>
                </a:lnTo>
                <a:lnTo>
                  <a:pt x="126" y="5079"/>
                </a:lnTo>
                <a:lnTo>
                  <a:pt x="889" y="762"/>
                </a:lnTo>
                <a:lnTo>
                  <a:pt x="166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8492617" y="2270760"/>
            <a:ext cx="15240" cy="12700"/>
          </a:xfrm>
          <a:custGeom>
            <a:avLst/>
            <a:gdLst/>
            <a:ahLst/>
            <a:cxnLst/>
            <a:rect l="l" t="t" r="r" b="b"/>
            <a:pathLst>
              <a:path w="15240" h="12700">
                <a:moveTo>
                  <a:pt x="2793" y="0"/>
                </a:moveTo>
                <a:lnTo>
                  <a:pt x="14985" y="0"/>
                </a:lnTo>
                <a:lnTo>
                  <a:pt x="12191" y="12700"/>
                </a:lnTo>
                <a:lnTo>
                  <a:pt x="0" y="12700"/>
                </a:lnTo>
                <a:lnTo>
                  <a:pt x="279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8080247" y="2432268"/>
            <a:ext cx="201894" cy="97825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8200008" y="2479474"/>
            <a:ext cx="78105" cy="10795"/>
          </a:xfrm>
          <a:custGeom>
            <a:avLst/>
            <a:gdLst/>
            <a:ahLst/>
            <a:cxnLst/>
            <a:rect l="l" t="t" r="r" b="b"/>
            <a:pathLst>
              <a:path w="78104" h="10794">
                <a:moveTo>
                  <a:pt x="0" y="10360"/>
                </a:moveTo>
                <a:lnTo>
                  <a:pt x="78009" y="10360"/>
                </a:lnTo>
                <a:lnTo>
                  <a:pt x="78009" y="0"/>
                </a:lnTo>
                <a:lnTo>
                  <a:pt x="0" y="0"/>
                </a:lnTo>
                <a:lnTo>
                  <a:pt x="0" y="1036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8195436" y="2484654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53" y="0"/>
                </a:lnTo>
              </a:path>
            </a:pathLst>
          </a:custGeom>
          <a:ln w="1950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8285988" y="2414047"/>
            <a:ext cx="78527" cy="108934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8303132" y="2437129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30">
                <a:moveTo>
                  <a:pt x="57403" y="81280"/>
                </a:moveTo>
                <a:lnTo>
                  <a:pt x="3683" y="81280"/>
                </a:lnTo>
                <a:lnTo>
                  <a:pt x="3683" y="87249"/>
                </a:lnTo>
                <a:lnTo>
                  <a:pt x="57403" y="87249"/>
                </a:lnTo>
                <a:lnTo>
                  <a:pt x="57403" y="81280"/>
                </a:lnTo>
                <a:close/>
              </a:path>
              <a:path w="57784" h="87630">
                <a:moveTo>
                  <a:pt x="37084" y="16002"/>
                </a:moveTo>
                <a:lnTo>
                  <a:pt x="21336" y="16002"/>
                </a:lnTo>
                <a:lnTo>
                  <a:pt x="22351" y="16383"/>
                </a:lnTo>
                <a:lnTo>
                  <a:pt x="23749" y="17780"/>
                </a:lnTo>
                <a:lnTo>
                  <a:pt x="24002" y="19050"/>
                </a:lnTo>
                <a:lnTo>
                  <a:pt x="24002" y="72136"/>
                </a:lnTo>
                <a:lnTo>
                  <a:pt x="23749" y="73152"/>
                </a:lnTo>
                <a:lnTo>
                  <a:pt x="23622" y="74295"/>
                </a:lnTo>
                <a:lnTo>
                  <a:pt x="23368" y="75184"/>
                </a:lnTo>
                <a:lnTo>
                  <a:pt x="23114" y="75819"/>
                </a:lnTo>
                <a:lnTo>
                  <a:pt x="22860" y="76581"/>
                </a:lnTo>
                <a:lnTo>
                  <a:pt x="15240" y="80518"/>
                </a:lnTo>
                <a:lnTo>
                  <a:pt x="13970" y="80772"/>
                </a:lnTo>
                <a:lnTo>
                  <a:pt x="10541" y="81025"/>
                </a:lnTo>
                <a:lnTo>
                  <a:pt x="6350" y="81280"/>
                </a:lnTo>
                <a:lnTo>
                  <a:pt x="54610" y="81280"/>
                </a:lnTo>
                <a:lnTo>
                  <a:pt x="52324" y="81153"/>
                </a:lnTo>
                <a:lnTo>
                  <a:pt x="50292" y="81153"/>
                </a:lnTo>
                <a:lnTo>
                  <a:pt x="48387" y="81025"/>
                </a:lnTo>
                <a:lnTo>
                  <a:pt x="46736" y="80772"/>
                </a:lnTo>
                <a:lnTo>
                  <a:pt x="45339" y="80645"/>
                </a:lnTo>
                <a:lnTo>
                  <a:pt x="43942" y="80391"/>
                </a:lnTo>
                <a:lnTo>
                  <a:pt x="37719" y="75565"/>
                </a:lnTo>
                <a:lnTo>
                  <a:pt x="37465" y="74803"/>
                </a:lnTo>
                <a:lnTo>
                  <a:pt x="37338" y="74041"/>
                </a:lnTo>
                <a:lnTo>
                  <a:pt x="37099" y="72136"/>
                </a:lnTo>
                <a:lnTo>
                  <a:pt x="37084" y="16002"/>
                </a:lnTo>
                <a:close/>
              </a:path>
              <a:path w="57784" h="87630">
                <a:moveTo>
                  <a:pt x="37465" y="0"/>
                </a:moveTo>
                <a:lnTo>
                  <a:pt x="33274" y="0"/>
                </a:lnTo>
                <a:lnTo>
                  <a:pt x="22098" y="6096"/>
                </a:lnTo>
                <a:lnTo>
                  <a:pt x="11175" y="12192"/>
                </a:lnTo>
                <a:lnTo>
                  <a:pt x="0" y="18287"/>
                </a:lnTo>
                <a:lnTo>
                  <a:pt x="571" y="19558"/>
                </a:lnTo>
                <a:lnTo>
                  <a:pt x="2540" y="23495"/>
                </a:lnTo>
                <a:lnTo>
                  <a:pt x="3175" y="24637"/>
                </a:lnTo>
                <a:lnTo>
                  <a:pt x="7493" y="21717"/>
                </a:lnTo>
                <a:lnTo>
                  <a:pt x="11175" y="19558"/>
                </a:lnTo>
                <a:lnTo>
                  <a:pt x="13843" y="18161"/>
                </a:lnTo>
                <a:lnTo>
                  <a:pt x="16637" y="16764"/>
                </a:lnTo>
                <a:lnTo>
                  <a:pt x="18669" y="16002"/>
                </a:lnTo>
                <a:lnTo>
                  <a:pt x="37084" y="16002"/>
                </a:lnTo>
                <a:lnTo>
                  <a:pt x="37211" y="6731"/>
                </a:lnTo>
                <a:lnTo>
                  <a:pt x="37338" y="2540"/>
                </a:lnTo>
                <a:lnTo>
                  <a:pt x="374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8303132" y="2437129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30">
                <a:moveTo>
                  <a:pt x="33274" y="0"/>
                </a:moveTo>
                <a:lnTo>
                  <a:pt x="37465" y="0"/>
                </a:lnTo>
                <a:lnTo>
                  <a:pt x="37338" y="2540"/>
                </a:lnTo>
                <a:lnTo>
                  <a:pt x="37338" y="4699"/>
                </a:lnTo>
                <a:lnTo>
                  <a:pt x="37211" y="6731"/>
                </a:lnTo>
                <a:lnTo>
                  <a:pt x="37211" y="8636"/>
                </a:lnTo>
                <a:lnTo>
                  <a:pt x="37211" y="10541"/>
                </a:lnTo>
                <a:lnTo>
                  <a:pt x="37084" y="12446"/>
                </a:lnTo>
                <a:lnTo>
                  <a:pt x="37084" y="14224"/>
                </a:lnTo>
                <a:lnTo>
                  <a:pt x="37084" y="16129"/>
                </a:lnTo>
                <a:lnTo>
                  <a:pt x="37084" y="17907"/>
                </a:lnTo>
                <a:lnTo>
                  <a:pt x="37084" y="69342"/>
                </a:lnTo>
                <a:lnTo>
                  <a:pt x="37084" y="70739"/>
                </a:lnTo>
                <a:lnTo>
                  <a:pt x="37084" y="72009"/>
                </a:lnTo>
                <a:lnTo>
                  <a:pt x="37211" y="73025"/>
                </a:lnTo>
                <a:lnTo>
                  <a:pt x="37338" y="74041"/>
                </a:lnTo>
                <a:lnTo>
                  <a:pt x="37465" y="74803"/>
                </a:lnTo>
                <a:lnTo>
                  <a:pt x="37719" y="75565"/>
                </a:lnTo>
                <a:lnTo>
                  <a:pt x="37846" y="76200"/>
                </a:lnTo>
                <a:lnTo>
                  <a:pt x="38100" y="76835"/>
                </a:lnTo>
                <a:lnTo>
                  <a:pt x="38481" y="77343"/>
                </a:lnTo>
                <a:lnTo>
                  <a:pt x="38862" y="77850"/>
                </a:lnTo>
                <a:lnTo>
                  <a:pt x="39243" y="78232"/>
                </a:lnTo>
                <a:lnTo>
                  <a:pt x="39624" y="78612"/>
                </a:lnTo>
                <a:lnTo>
                  <a:pt x="40259" y="79121"/>
                </a:lnTo>
                <a:lnTo>
                  <a:pt x="40894" y="79629"/>
                </a:lnTo>
                <a:lnTo>
                  <a:pt x="46736" y="80772"/>
                </a:lnTo>
                <a:lnTo>
                  <a:pt x="48387" y="81025"/>
                </a:lnTo>
                <a:lnTo>
                  <a:pt x="50292" y="81153"/>
                </a:lnTo>
                <a:lnTo>
                  <a:pt x="52324" y="81153"/>
                </a:lnTo>
                <a:lnTo>
                  <a:pt x="54610" y="81280"/>
                </a:lnTo>
                <a:lnTo>
                  <a:pt x="57403" y="81280"/>
                </a:lnTo>
                <a:lnTo>
                  <a:pt x="57403" y="87249"/>
                </a:lnTo>
                <a:lnTo>
                  <a:pt x="3683" y="87249"/>
                </a:lnTo>
                <a:lnTo>
                  <a:pt x="3683" y="81280"/>
                </a:lnTo>
                <a:lnTo>
                  <a:pt x="6350" y="81280"/>
                </a:lnTo>
                <a:lnTo>
                  <a:pt x="8636" y="81153"/>
                </a:lnTo>
                <a:lnTo>
                  <a:pt x="10541" y="81025"/>
                </a:lnTo>
                <a:lnTo>
                  <a:pt x="12319" y="80899"/>
                </a:lnTo>
                <a:lnTo>
                  <a:pt x="13970" y="80772"/>
                </a:lnTo>
                <a:lnTo>
                  <a:pt x="15240" y="80518"/>
                </a:lnTo>
                <a:lnTo>
                  <a:pt x="16510" y="80391"/>
                </a:lnTo>
                <a:lnTo>
                  <a:pt x="20447" y="78994"/>
                </a:lnTo>
                <a:lnTo>
                  <a:pt x="21082" y="78612"/>
                </a:lnTo>
                <a:lnTo>
                  <a:pt x="21590" y="78105"/>
                </a:lnTo>
                <a:lnTo>
                  <a:pt x="22098" y="77597"/>
                </a:lnTo>
                <a:lnTo>
                  <a:pt x="22478" y="77216"/>
                </a:lnTo>
                <a:lnTo>
                  <a:pt x="22860" y="76581"/>
                </a:lnTo>
                <a:lnTo>
                  <a:pt x="23114" y="75819"/>
                </a:lnTo>
                <a:lnTo>
                  <a:pt x="23368" y="75184"/>
                </a:lnTo>
                <a:lnTo>
                  <a:pt x="23622" y="74295"/>
                </a:lnTo>
                <a:lnTo>
                  <a:pt x="23749" y="73152"/>
                </a:lnTo>
                <a:lnTo>
                  <a:pt x="24002" y="72136"/>
                </a:lnTo>
                <a:lnTo>
                  <a:pt x="24002" y="70866"/>
                </a:lnTo>
                <a:lnTo>
                  <a:pt x="24002" y="69342"/>
                </a:lnTo>
                <a:lnTo>
                  <a:pt x="24002" y="20828"/>
                </a:lnTo>
                <a:lnTo>
                  <a:pt x="24002" y="19050"/>
                </a:lnTo>
                <a:lnTo>
                  <a:pt x="23749" y="17780"/>
                </a:lnTo>
                <a:lnTo>
                  <a:pt x="22987" y="17018"/>
                </a:lnTo>
                <a:lnTo>
                  <a:pt x="22351" y="16383"/>
                </a:lnTo>
                <a:lnTo>
                  <a:pt x="21336" y="16002"/>
                </a:lnTo>
                <a:lnTo>
                  <a:pt x="20066" y="16002"/>
                </a:lnTo>
                <a:lnTo>
                  <a:pt x="18669" y="16002"/>
                </a:lnTo>
                <a:lnTo>
                  <a:pt x="3175" y="24637"/>
                </a:lnTo>
                <a:lnTo>
                  <a:pt x="2540" y="23495"/>
                </a:lnTo>
                <a:lnTo>
                  <a:pt x="2032" y="22479"/>
                </a:lnTo>
                <a:lnTo>
                  <a:pt x="1524" y="21462"/>
                </a:lnTo>
                <a:lnTo>
                  <a:pt x="1016" y="20447"/>
                </a:lnTo>
                <a:lnTo>
                  <a:pt x="508" y="19431"/>
                </a:lnTo>
                <a:lnTo>
                  <a:pt x="0" y="18287"/>
                </a:lnTo>
                <a:lnTo>
                  <a:pt x="5588" y="15240"/>
                </a:lnTo>
                <a:lnTo>
                  <a:pt x="11175" y="12192"/>
                </a:lnTo>
                <a:lnTo>
                  <a:pt x="16637" y="9144"/>
                </a:lnTo>
                <a:lnTo>
                  <a:pt x="22098" y="6096"/>
                </a:lnTo>
                <a:lnTo>
                  <a:pt x="27686" y="3048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3450335" y="2891053"/>
            <a:ext cx="131800" cy="131800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3463416" y="2910204"/>
            <a:ext cx="118745" cy="1188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3715511" y="2868167"/>
            <a:ext cx="131800" cy="148589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3728592" y="2886582"/>
            <a:ext cx="119126" cy="136144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3858767" y="2851404"/>
            <a:ext cx="1552193" cy="198882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5365622" y="3044189"/>
            <a:ext cx="41910" cy="7620"/>
          </a:xfrm>
          <a:custGeom>
            <a:avLst/>
            <a:gdLst/>
            <a:ahLst/>
            <a:cxnLst/>
            <a:rect l="l" t="t" r="r" b="b"/>
            <a:pathLst>
              <a:path w="41910" h="7619">
                <a:moveTo>
                  <a:pt x="0" y="7620"/>
                </a:moveTo>
                <a:lnTo>
                  <a:pt x="41528" y="7620"/>
                </a:lnTo>
                <a:lnTo>
                  <a:pt x="41528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5399404" y="2881629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15493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5365622" y="2874010"/>
            <a:ext cx="41910" cy="7620"/>
          </a:xfrm>
          <a:custGeom>
            <a:avLst/>
            <a:gdLst/>
            <a:ahLst/>
            <a:cxnLst/>
            <a:rect l="l" t="t" r="r" b="b"/>
            <a:pathLst>
              <a:path w="41910" h="7619">
                <a:moveTo>
                  <a:pt x="0" y="7620"/>
                </a:moveTo>
                <a:lnTo>
                  <a:pt x="41528" y="7620"/>
                </a:lnTo>
                <a:lnTo>
                  <a:pt x="41528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3875532" y="3044189"/>
            <a:ext cx="41910" cy="7620"/>
          </a:xfrm>
          <a:custGeom>
            <a:avLst/>
            <a:gdLst/>
            <a:ahLst/>
            <a:cxnLst/>
            <a:rect l="l" t="t" r="r" b="b"/>
            <a:pathLst>
              <a:path w="41910" h="7619">
                <a:moveTo>
                  <a:pt x="0" y="7620"/>
                </a:moveTo>
                <a:lnTo>
                  <a:pt x="41528" y="7620"/>
                </a:lnTo>
                <a:lnTo>
                  <a:pt x="41528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3883278" y="2881629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15493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3875532" y="2874010"/>
            <a:ext cx="41910" cy="7620"/>
          </a:xfrm>
          <a:custGeom>
            <a:avLst/>
            <a:gdLst/>
            <a:ahLst/>
            <a:cxnLst/>
            <a:rect l="l" t="t" r="r" b="b"/>
            <a:pathLst>
              <a:path w="41910" h="7619">
                <a:moveTo>
                  <a:pt x="0" y="7620"/>
                </a:moveTo>
                <a:lnTo>
                  <a:pt x="41528" y="7620"/>
                </a:lnTo>
                <a:lnTo>
                  <a:pt x="41528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5365622" y="2874264"/>
            <a:ext cx="41910" cy="177800"/>
          </a:xfrm>
          <a:custGeom>
            <a:avLst/>
            <a:gdLst/>
            <a:ahLst/>
            <a:cxnLst/>
            <a:rect l="l" t="t" r="r" b="b"/>
            <a:pathLst>
              <a:path w="41910" h="177800">
                <a:moveTo>
                  <a:pt x="0" y="0"/>
                </a:moveTo>
                <a:lnTo>
                  <a:pt x="41528" y="0"/>
                </a:lnTo>
                <a:lnTo>
                  <a:pt x="41528" y="177291"/>
                </a:lnTo>
                <a:lnTo>
                  <a:pt x="0" y="177291"/>
                </a:lnTo>
                <a:lnTo>
                  <a:pt x="0" y="170180"/>
                </a:lnTo>
                <a:lnTo>
                  <a:pt x="26035" y="170180"/>
                </a:lnTo>
                <a:lnTo>
                  <a:pt x="26035" y="7112"/>
                </a:lnTo>
                <a:lnTo>
                  <a:pt x="0" y="7112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3870959" y="2865120"/>
            <a:ext cx="150113" cy="191007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3930650" y="2887726"/>
            <a:ext cx="85725" cy="132080"/>
          </a:xfrm>
          <a:custGeom>
            <a:avLst/>
            <a:gdLst/>
            <a:ahLst/>
            <a:cxnLst/>
            <a:rect l="l" t="t" r="r" b="b"/>
            <a:pathLst>
              <a:path w="85725" h="132080">
                <a:moveTo>
                  <a:pt x="58674" y="0"/>
                </a:moveTo>
                <a:lnTo>
                  <a:pt x="51180" y="0"/>
                </a:lnTo>
                <a:lnTo>
                  <a:pt x="44323" y="1904"/>
                </a:lnTo>
                <a:lnTo>
                  <a:pt x="14081" y="34432"/>
                </a:lnTo>
                <a:lnTo>
                  <a:pt x="2032" y="75311"/>
                </a:lnTo>
                <a:lnTo>
                  <a:pt x="0" y="98044"/>
                </a:lnTo>
                <a:lnTo>
                  <a:pt x="408" y="105977"/>
                </a:lnTo>
                <a:lnTo>
                  <a:pt x="18161" y="131952"/>
                </a:lnTo>
                <a:lnTo>
                  <a:pt x="34671" y="131952"/>
                </a:lnTo>
                <a:lnTo>
                  <a:pt x="41528" y="129921"/>
                </a:lnTo>
                <a:lnTo>
                  <a:pt x="47878" y="125984"/>
                </a:lnTo>
                <a:lnTo>
                  <a:pt x="50630" y="124333"/>
                </a:lnTo>
                <a:lnTo>
                  <a:pt x="23749" y="124333"/>
                </a:lnTo>
                <a:lnTo>
                  <a:pt x="20320" y="122682"/>
                </a:lnTo>
                <a:lnTo>
                  <a:pt x="18287" y="119507"/>
                </a:lnTo>
                <a:lnTo>
                  <a:pt x="16128" y="116204"/>
                </a:lnTo>
                <a:lnTo>
                  <a:pt x="15112" y="111125"/>
                </a:lnTo>
                <a:lnTo>
                  <a:pt x="15169" y="102574"/>
                </a:lnTo>
                <a:lnTo>
                  <a:pt x="15376" y="96877"/>
                </a:lnTo>
                <a:lnTo>
                  <a:pt x="16176" y="88804"/>
                </a:lnTo>
                <a:lnTo>
                  <a:pt x="17524" y="79922"/>
                </a:lnTo>
                <a:lnTo>
                  <a:pt x="19430" y="70231"/>
                </a:lnTo>
                <a:lnTo>
                  <a:pt x="80847" y="70231"/>
                </a:lnTo>
                <a:lnTo>
                  <a:pt x="82278" y="64063"/>
                </a:lnTo>
                <a:lnTo>
                  <a:pt x="82915" y="60706"/>
                </a:lnTo>
                <a:lnTo>
                  <a:pt x="21716" y="60706"/>
                </a:lnTo>
                <a:lnTo>
                  <a:pt x="25142" y="48607"/>
                </a:lnTo>
                <a:lnTo>
                  <a:pt x="43687" y="12064"/>
                </a:lnTo>
                <a:lnTo>
                  <a:pt x="50419" y="7493"/>
                </a:lnTo>
                <a:lnTo>
                  <a:pt x="77560" y="7493"/>
                </a:lnTo>
                <a:lnTo>
                  <a:pt x="70508" y="2141"/>
                </a:lnTo>
                <a:lnTo>
                  <a:pt x="58674" y="0"/>
                </a:lnTo>
                <a:close/>
              </a:path>
              <a:path w="85725" h="132080">
                <a:moveTo>
                  <a:pt x="80847" y="70231"/>
                </a:moveTo>
                <a:lnTo>
                  <a:pt x="64135" y="70231"/>
                </a:lnTo>
                <a:lnTo>
                  <a:pt x="60707" y="82520"/>
                </a:lnTo>
                <a:lnTo>
                  <a:pt x="56911" y="93297"/>
                </a:lnTo>
                <a:lnTo>
                  <a:pt x="52758" y="102574"/>
                </a:lnTo>
                <a:lnTo>
                  <a:pt x="48260" y="110362"/>
                </a:lnTo>
                <a:lnTo>
                  <a:pt x="42037" y="119634"/>
                </a:lnTo>
                <a:lnTo>
                  <a:pt x="35433" y="124333"/>
                </a:lnTo>
                <a:lnTo>
                  <a:pt x="50630" y="124333"/>
                </a:lnTo>
                <a:lnTo>
                  <a:pt x="74054" y="91471"/>
                </a:lnTo>
                <a:lnTo>
                  <a:pt x="80692" y="70897"/>
                </a:lnTo>
                <a:lnTo>
                  <a:pt x="80847" y="70231"/>
                </a:lnTo>
                <a:close/>
              </a:path>
              <a:path w="85725" h="132080">
                <a:moveTo>
                  <a:pt x="77560" y="7493"/>
                </a:moveTo>
                <a:lnTo>
                  <a:pt x="62102" y="7493"/>
                </a:lnTo>
                <a:lnTo>
                  <a:pt x="65404" y="9144"/>
                </a:lnTo>
                <a:lnTo>
                  <a:pt x="67437" y="12319"/>
                </a:lnTo>
                <a:lnTo>
                  <a:pt x="69596" y="15621"/>
                </a:lnTo>
                <a:lnTo>
                  <a:pt x="70612" y="20447"/>
                </a:lnTo>
                <a:lnTo>
                  <a:pt x="70540" y="28934"/>
                </a:lnTo>
                <a:lnTo>
                  <a:pt x="70342" y="34432"/>
                </a:lnTo>
                <a:lnTo>
                  <a:pt x="69548" y="42481"/>
                </a:lnTo>
                <a:lnTo>
                  <a:pt x="68200" y="51248"/>
                </a:lnTo>
                <a:lnTo>
                  <a:pt x="66294" y="60706"/>
                </a:lnTo>
                <a:lnTo>
                  <a:pt x="82915" y="60706"/>
                </a:lnTo>
                <a:lnTo>
                  <a:pt x="83565" y="57276"/>
                </a:lnTo>
                <a:lnTo>
                  <a:pt x="84928" y="48607"/>
                </a:lnTo>
                <a:lnTo>
                  <a:pt x="85699" y="40895"/>
                </a:lnTo>
                <a:lnTo>
                  <a:pt x="85725" y="34162"/>
                </a:lnTo>
                <a:lnTo>
                  <a:pt x="84034" y="19234"/>
                </a:lnTo>
                <a:lnTo>
                  <a:pt x="78962" y="8556"/>
                </a:lnTo>
                <a:lnTo>
                  <a:pt x="77560" y="749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3945763" y="2957957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7" y="0"/>
                </a:moveTo>
                <a:lnTo>
                  <a:pt x="2411" y="9691"/>
                </a:lnTo>
                <a:lnTo>
                  <a:pt x="1063" y="18573"/>
                </a:lnTo>
                <a:lnTo>
                  <a:pt x="263" y="26646"/>
                </a:lnTo>
                <a:lnTo>
                  <a:pt x="0" y="33908"/>
                </a:lnTo>
                <a:lnTo>
                  <a:pt x="0" y="40893"/>
                </a:lnTo>
                <a:lnTo>
                  <a:pt x="1015" y="45973"/>
                </a:lnTo>
                <a:lnTo>
                  <a:pt x="3175" y="49275"/>
                </a:lnTo>
                <a:lnTo>
                  <a:pt x="5207" y="52450"/>
                </a:lnTo>
                <a:lnTo>
                  <a:pt x="8636" y="54101"/>
                </a:lnTo>
                <a:lnTo>
                  <a:pt x="13335" y="54101"/>
                </a:lnTo>
                <a:lnTo>
                  <a:pt x="20320" y="54101"/>
                </a:lnTo>
                <a:lnTo>
                  <a:pt x="45594" y="12289"/>
                </a:lnTo>
                <a:lnTo>
                  <a:pt x="49022" y="0"/>
                </a:lnTo>
                <a:lnTo>
                  <a:pt x="43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3952366" y="2895219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941" y="0"/>
                </a:moveTo>
                <a:lnTo>
                  <a:pt x="28702" y="0"/>
                </a:lnTo>
                <a:lnTo>
                  <a:pt x="21971" y="4571"/>
                </a:lnTo>
                <a:lnTo>
                  <a:pt x="3425" y="41114"/>
                </a:lnTo>
                <a:lnTo>
                  <a:pt x="0" y="53212"/>
                </a:lnTo>
                <a:lnTo>
                  <a:pt x="44577" y="53212"/>
                </a:lnTo>
                <a:lnTo>
                  <a:pt x="46483" y="43755"/>
                </a:lnTo>
                <a:lnTo>
                  <a:pt x="47831" y="34988"/>
                </a:lnTo>
                <a:lnTo>
                  <a:pt x="48631" y="26888"/>
                </a:lnTo>
                <a:lnTo>
                  <a:pt x="48895" y="19430"/>
                </a:lnTo>
                <a:lnTo>
                  <a:pt x="48895" y="12953"/>
                </a:lnTo>
                <a:lnTo>
                  <a:pt x="47879" y="8127"/>
                </a:lnTo>
                <a:lnTo>
                  <a:pt x="45720" y="4825"/>
                </a:lnTo>
                <a:lnTo>
                  <a:pt x="43687" y="1650"/>
                </a:lnTo>
                <a:lnTo>
                  <a:pt x="40386" y="0"/>
                </a:lnTo>
                <a:lnTo>
                  <a:pt x="3594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3930650" y="2887726"/>
            <a:ext cx="85725" cy="132080"/>
          </a:xfrm>
          <a:custGeom>
            <a:avLst/>
            <a:gdLst/>
            <a:ahLst/>
            <a:cxnLst/>
            <a:rect l="l" t="t" r="r" b="b"/>
            <a:pathLst>
              <a:path w="85725" h="132080">
                <a:moveTo>
                  <a:pt x="58674" y="0"/>
                </a:moveTo>
                <a:lnTo>
                  <a:pt x="70508" y="2141"/>
                </a:lnTo>
                <a:lnTo>
                  <a:pt x="78962" y="8556"/>
                </a:lnTo>
                <a:lnTo>
                  <a:pt x="84034" y="19234"/>
                </a:lnTo>
                <a:lnTo>
                  <a:pt x="85725" y="34162"/>
                </a:lnTo>
                <a:lnTo>
                  <a:pt x="85725" y="40639"/>
                </a:lnTo>
                <a:lnTo>
                  <a:pt x="76580" y="84709"/>
                </a:lnTo>
                <a:lnTo>
                  <a:pt x="54228" y="122174"/>
                </a:lnTo>
                <a:lnTo>
                  <a:pt x="47878" y="125984"/>
                </a:lnTo>
                <a:lnTo>
                  <a:pt x="41528" y="129921"/>
                </a:lnTo>
                <a:lnTo>
                  <a:pt x="34671" y="131952"/>
                </a:lnTo>
                <a:lnTo>
                  <a:pt x="27432" y="131952"/>
                </a:lnTo>
                <a:lnTo>
                  <a:pt x="18161" y="131952"/>
                </a:lnTo>
                <a:lnTo>
                  <a:pt x="0" y="98044"/>
                </a:lnTo>
                <a:lnTo>
                  <a:pt x="0" y="91948"/>
                </a:lnTo>
                <a:lnTo>
                  <a:pt x="8762" y="47751"/>
                </a:lnTo>
                <a:lnTo>
                  <a:pt x="31496" y="9778"/>
                </a:lnTo>
                <a:lnTo>
                  <a:pt x="51180" y="0"/>
                </a:lnTo>
                <a:lnTo>
                  <a:pt x="586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4000500" y="2965668"/>
            <a:ext cx="107569" cy="97825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4136390" y="2865120"/>
            <a:ext cx="142239" cy="189991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4188205" y="2887726"/>
            <a:ext cx="85725" cy="132080"/>
          </a:xfrm>
          <a:custGeom>
            <a:avLst/>
            <a:gdLst/>
            <a:ahLst/>
            <a:cxnLst/>
            <a:rect l="l" t="t" r="r" b="b"/>
            <a:pathLst>
              <a:path w="85725" h="132080">
                <a:moveTo>
                  <a:pt x="58674" y="0"/>
                </a:moveTo>
                <a:lnTo>
                  <a:pt x="51181" y="0"/>
                </a:lnTo>
                <a:lnTo>
                  <a:pt x="44323" y="1904"/>
                </a:lnTo>
                <a:lnTo>
                  <a:pt x="14081" y="34432"/>
                </a:lnTo>
                <a:lnTo>
                  <a:pt x="2032" y="75311"/>
                </a:lnTo>
                <a:lnTo>
                  <a:pt x="0" y="98044"/>
                </a:lnTo>
                <a:lnTo>
                  <a:pt x="408" y="105977"/>
                </a:lnTo>
                <a:lnTo>
                  <a:pt x="18161" y="131952"/>
                </a:lnTo>
                <a:lnTo>
                  <a:pt x="34671" y="131952"/>
                </a:lnTo>
                <a:lnTo>
                  <a:pt x="41529" y="129921"/>
                </a:lnTo>
                <a:lnTo>
                  <a:pt x="47879" y="125984"/>
                </a:lnTo>
                <a:lnTo>
                  <a:pt x="50630" y="124333"/>
                </a:lnTo>
                <a:lnTo>
                  <a:pt x="23749" y="124333"/>
                </a:lnTo>
                <a:lnTo>
                  <a:pt x="20320" y="122682"/>
                </a:lnTo>
                <a:lnTo>
                  <a:pt x="18288" y="119507"/>
                </a:lnTo>
                <a:lnTo>
                  <a:pt x="16129" y="116204"/>
                </a:lnTo>
                <a:lnTo>
                  <a:pt x="15113" y="111125"/>
                </a:lnTo>
                <a:lnTo>
                  <a:pt x="15169" y="102574"/>
                </a:lnTo>
                <a:lnTo>
                  <a:pt x="15376" y="96877"/>
                </a:lnTo>
                <a:lnTo>
                  <a:pt x="16176" y="88804"/>
                </a:lnTo>
                <a:lnTo>
                  <a:pt x="17524" y="79922"/>
                </a:lnTo>
                <a:lnTo>
                  <a:pt x="19431" y="70231"/>
                </a:lnTo>
                <a:lnTo>
                  <a:pt x="80847" y="70231"/>
                </a:lnTo>
                <a:lnTo>
                  <a:pt x="82278" y="64063"/>
                </a:lnTo>
                <a:lnTo>
                  <a:pt x="82915" y="60706"/>
                </a:lnTo>
                <a:lnTo>
                  <a:pt x="21717" y="60706"/>
                </a:lnTo>
                <a:lnTo>
                  <a:pt x="25142" y="48607"/>
                </a:lnTo>
                <a:lnTo>
                  <a:pt x="43688" y="12064"/>
                </a:lnTo>
                <a:lnTo>
                  <a:pt x="50419" y="7493"/>
                </a:lnTo>
                <a:lnTo>
                  <a:pt x="77560" y="7493"/>
                </a:lnTo>
                <a:lnTo>
                  <a:pt x="70508" y="2141"/>
                </a:lnTo>
                <a:lnTo>
                  <a:pt x="58674" y="0"/>
                </a:lnTo>
                <a:close/>
              </a:path>
              <a:path w="85725" h="132080">
                <a:moveTo>
                  <a:pt x="80847" y="70231"/>
                </a:moveTo>
                <a:lnTo>
                  <a:pt x="64135" y="70231"/>
                </a:lnTo>
                <a:lnTo>
                  <a:pt x="60707" y="82520"/>
                </a:lnTo>
                <a:lnTo>
                  <a:pt x="56911" y="93297"/>
                </a:lnTo>
                <a:lnTo>
                  <a:pt x="52758" y="102574"/>
                </a:lnTo>
                <a:lnTo>
                  <a:pt x="48260" y="110362"/>
                </a:lnTo>
                <a:lnTo>
                  <a:pt x="42037" y="119634"/>
                </a:lnTo>
                <a:lnTo>
                  <a:pt x="35433" y="124333"/>
                </a:lnTo>
                <a:lnTo>
                  <a:pt x="50630" y="124333"/>
                </a:lnTo>
                <a:lnTo>
                  <a:pt x="74054" y="91471"/>
                </a:lnTo>
                <a:lnTo>
                  <a:pt x="80692" y="70897"/>
                </a:lnTo>
                <a:lnTo>
                  <a:pt x="80847" y="70231"/>
                </a:lnTo>
                <a:close/>
              </a:path>
              <a:path w="85725" h="132080">
                <a:moveTo>
                  <a:pt x="77560" y="7493"/>
                </a:moveTo>
                <a:lnTo>
                  <a:pt x="62103" y="7493"/>
                </a:lnTo>
                <a:lnTo>
                  <a:pt x="65405" y="9144"/>
                </a:lnTo>
                <a:lnTo>
                  <a:pt x="67437" y="12319"/>
                </a:lnTo>
                <a:lnTo>
                  <a:pt x="69596" y="15621"/>
                </a:lnTo>
                <a:lnTo>
                  <a:pt x="70612" y="20447"/>
                </a:lnTo>
                <a:lnTo>
                  <a:pt x="70540" y="28934"/>
                </a:lnTo>
                <a:lnTo>
                  <a:pt x="70342" y="34432"/>
                </a:lnTo>
                <a:lnTo>
                  <a:pt x="69548" y="42481"/>
                </a:lnTo>
                <a:lnTo>
                  <a:pt x="68200" y="51248"/>
                </a:lnTo>
                <a:lnTo>
                  <a:pt x="66294" y="60706"/>
                </a:lnTo>
                <a:lnTo>
                  <a:pt x="82915" y="60706"/>
                </a:lnTo>
                <a:lnTo>
                  <a:pt x="83566" y="57276"/>
                </a:lnTo>
                <a:lnTo>
                  <a:pt x="84928" y="48607"/>
                </a:lnTo>
                <a:lnTo>
                  <a:pt x="85699" y="40895"/>
                </a:lnTo>
                <a:lnTo>
                  <a:pt x="85725" y="34162"/>
                </a:lnTo>
                <a:lnTo>
                  <a:pt x="84034" y="19234"/>
                </a:lnTo>
                <a:lnTo>
                  <a:pt x="78962" y="8556"/>
                </a:lnTo>
                <a:lnTo>
                  <a:pt x="77560" y="749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4203319" y="2957957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7" y="0"/>
                </a:moveTo>
                <a:lnTo>
                  <a:pt x="2411" y="9691"/>
                </a:lnTo>
                <a:lnTo>
                  <a:pt x="1063" y="18573"/>
                </a:lnTo>
                <a:lnTo>
                  <a:pt x="263" y="26646"/>
                </a:lnTo>
                <a:lnTo>
                  <a:pt x="0" y="33908"/>
                </a:lnTo>
                <a:lnTo>
                  <a:pt x="0" y="40893"/>
                </a:lnTo>
                <a:lnTo>
                  <a:pt x="1015" y="45973"/>
                </a:lnTo>
                <a:lnTo>
                  <a:pt x="3175" y="49275"/>
                </a:lnTo>
                <a:lnTo>
                  <a:pt x="5206" y="52450"/>
                </a:lnTo>
                <a:lnTo>
                  <a:pt x="8635" y="54101"/>
                </a:lnTo>
                <a:lnTo>
                  <a:pt x="13334" y="54101"/>
                </a:lnTo>
                <a:lnTo>
                  <a:pt x="20319" y="54101"/>
                </a:lnTo>
                <a:lnTo>
                  <a:pt x="45594" y="12289"/>
                </a:lnTo>
                <a:lnTo>
                  <a:pt x="49021" y="0"/>
                </a:lnTo>
                <a:lnTo>
                  <a:pt x="43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4209922" y="2895219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940" y="0"/>
                </a:moveTo>
                <a:lnTo>
                  <a:pt x="28701" y="0"/>
                </a:lnTo>
                <a:lnTo>
                  <a:pt x="21971" y="4571"/>
                </a:lnTo>
                <a:lnTo>
                  <a:pt x="3425" y="41114"/>
                </a:lnTo>
                <a:lnTo>
                  <a:pt x="0" y="53212"/>
                </a:lnTo>
                <a:lnTo>
                  <a:pt x="44576" y="53212"/>
                </a:lnTo>
                <a:lnTo>
                  <a:pt x="46483" y="43755"/>
                </a:lnTo>
                <a:lnTo>
                  <a:pt x="47831" y="34988"/>
                </a:lnTo>
                <a:lnTo>
                  <a:pt x="48631" y="26888"/>
                </a:lnTo>
                <a:lnTo>
                  <a:pt x="48894" y="19430"/>
                </a:lnTo>
                <a:lnTo>
                  <a:pt x="48894" y="12953"/>
                </a:lnTo>
                <a:lnTo>
                  <a:pt x="47878" y="8127"/>
                </a:lnTo>
                <a:lnTo>
                  <a:pt x="45719" y="4825"/>
                </a:lnTo>
                <a:lnTo>
                  <a:pt x="43687" y="1650"/>
                </a:lnTo>
                <a:lnTo>
                  <a:pt x="40386" y="0"/>
                </a:lnTo>
                <a:lnTo>
                  <a:pt x="3594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4188205" y="2887726"/>
            <a:ext cx="85725" cy="132080"/>
          </a:xfrm>
          <a:custGeom>
            <a:avLst/>
            <a:gdLst/>
            <a:ahLst/>
            <a:cxnLst/>
            <a:rect l="l" t="t" r="r" b="b"/>
            <a:pathLst>
              <a:path w="85725" h="132080">
                <a:moveTo>
                  <a:pt x="58674" y="0"/>
                </a:moveTo>
                <a:lnTo>
                  <a:pt x="70508" y="2141"/>
                </a:lnTo>
                <a:lnTo>
                  <a:pt x="78962" y="8556"/>
                </a:lnTo>
                <a:lnTo>
                  <a:pt x="84034" y="19234"/>
                </a:lnTo>
                <a:lnTo>
                  <a:pt x="85725" y="34162"/>
                </a:lnTo>
                <a:lnTo>
                  <a:pt x="85725" y="40639"/>
                </a:lnTo>
                <a:lnTo>
                  <a:pt x="76581" y="84709"/>
                </a:lnTo>
                <a:lnTo>
                  <a:pt x="54229" y="122174"/>
                </a:lnTo>
                <a:lnTo>
                  <a:pt x="47879" y="125984"/>
                </a:lnTo>
                <a:lnTo>
                  <a:pt x="41529" y="129921"/>
                </a:lnTo>
                <a:lnTo>
                  <a:pt x="34671" y="131952"/>
                </a:lnTo>
                <a:lnTo>
                  <a:pt x="27432" y="131952"/>
                </a:lnTo>
                <a:lnTo>
                  <a:pt x="18161" y="131952"/>
                </a:lnTo>
                <a:lnTo>
                  <a:pt x="0" y="98044"/>
                </a:lnTo>
                <a:lnTo>
                  <a:pt x="0" y="91948"/>
                </a:lnTo>
                <a:lnTo>
                  <a:pt x="8763" y="47751"/>
                </a:lnTo>
                <a:lnTo>
                  <a:pt x="31496" y="9778"/>
                </a:lnTo>
                <a:lnTo>
                  <a:pt x="51181" y="0"/>
                </a:lnTo>
                <a:lnTo>
                  <a:pt x="586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4268723" y="2947447"/>
            <a:ext cx="78527" cy="108934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4285869" y="2970529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57403" y="81280"/>
                </a:moveTo>
                <a:lnTo>
                  <a:pt x="3682" y="81280"/>
                </a:lnTo>
                <a:lnTo>
                  <a:pt x="3682" y="87249"/>
                </a:lnTo>
                <a:lnTo>
                  <a:pt x="57403" y="87249"/>
                </a:lnTo>
                <a:lnTo>
                  <a:pt x="57403" y="81280"/>
                </a:lnTo>
                <a:close/>
              </a:path>
              <a:path w="57785" h="87630">
                <a:moveTo>
                  <a:pt x="37083" y="16002"/>
                </a:moveTo>
                <a:lnTo>
                  <a:pt x="21335" y="16002"/>
                </a:lnTo>
                <a:lnTo>
                  <a:pt x="22351" y="16383"/>
                </a:lnTo>
                <a:lnTo>
                  <a:pt x="23748" y="17780"/>
                </a:lnTo>
                <a:lnTo>
                  <a:pt x="24002" y="19050"/>
                </a:lnTo>
                <a:lnTo>
                  <a:pt x="24002" y="72136"/>
                </a:lnTo>
                <a:lnTo>
                  <a:pt x="23748" y="73152"/>
                </a:lnTo>
                <a:lnTo>
                  <a:pt x="23621" y="74295"/>
                </a:lnTo>
                <a:lnTo>
                  <a:pt x="23367" y="75184"/>
                </a:lnTo>
                <a:lnTo>
                  <a:pt x="23113" y="75819"/>
                </a:lnTo>
                <a:lnTo>
                  <a:pt x="22859" y="76581"/>
                </a:lnTo>
                <a:lnTo>
                  <a:pt x="15239" y="80518"/>
                </a:lnTo>
                <a:lnTo>
                  <a:pt x="13969" y="80772"/>
                </a:lnTo>
                <a:lnTo>
                  <a:pt x="10540" y="81025"/>
                </a:lnTo>
                <a:lnTo>
                  <a:pt x="6350" y="81280"/>
                </a:lnTo>
                <a:lnTo>
                  <a:pt x="54609" y="81280"/>
                </a:lnTo>
                <a:lnTo>
                  <a:pt x="52323" y="81153"/>
                </a:lnTo>
                <a:lnTo>
                  <a:pt x="50291" y="81153"/>
                </a:lnTo>
                <a:lnTo>
                  <a:pt x="48386" y="81025"/>
                </a:lnTo>
                <a:lnTo>
                  <a:pt x="46735" y="80772"/>
                </a:lnTo>
                <a:lnTo>
                  <a:pt x="45338" y="80645"/>
                </a:lnTo>
                <a:lnTo>
                  <a:pt x="43941" y="80391"/>
                </a:lnTo>
                <a:lnTo>
                  <a:pt x="37718" y="75565"/>
                </a:lnTo>
                <a:lnTo>
                  <a:pt x="37464" y="74803"/>
                </a:lnTo>
                <a:lnTo>
                  <a:pt x="37337" y="74041"/>
                </a:lnTo>
                <a:lnTo>
                  <a:pt x="37099" y="72136"/>
                </a:lnTo>
                <a:lnTo>
                  <a:pt x="37083" y="16002"/>
                </a:lnTo>
                <a:close/>
              </a:path>
              <a:path w="57785" h="87630">
                <a:moveTo>
                  <a:pt x="37464" y="0"/>
                </a:moveTo>
                <a:lnTo>
                  <a:pt x="33273" y="0"/>
                </a:lnTo>
                <a:lnTo>
                  <a:pt x="22097" y="6096"/>
                </a:lnTo>
                <a:lnTo>
                  <a:pt x="11175" y="12192"/>
                </a:lnTo>
                <a:lnTo>
                  <a:pt x="0" y="18287"/>
                </a:lnTo>
                <a:lnTo>
                  <a:pt x="571" y="19558"/>
                </a:lnTo>
                <a:lnTo>
                  <a:pt x="2539" y="23495"/>
                </a:lnTo>
                <a:lnTo>
                  <a:pt x="3175" y="24637"/>
                </a:lnTo>
                <a:lnTo>
                  <a:pt x="7492" y="21717"/>
                </a:lnTo>
                <a:lnTo>
                  <a:pt x="11175" y="19558"/>
                </a:lnTo>
                <a:lnTo>
                  <a:pt x="13842" y="18161"/>
                </a:lnTo>
                <a:lnTo>
                  <a:pt x="16636" y="16764"/>
                </a:lnTo>
                <a:lnTo>
                  <a:pt x="18668" y="16002"/>
                </a:lnTo>
                <a:lnTo>
                  <a:pt x="37083" y="16002"/>
                </a:lnTo>
                <a:lnTo>
                  <a:pt x="37210" y="6731"/>
                </a:lnTo>
                <a:lnTo>
                  <a:pt x="37250" y="6096"/>
                </a:lnTo>
                <a:lnTo>
                  <a:pt x="37337" y="2540"/>
                </a:lnTo>
                <a:lnTo>
                  <a:pt x="374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4285869" y="2970529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33273" y="0"/>
                </a:moveTo>
                <a:lnTo>
                  <a:pt x="37464" y="0"/>
                </a:lnTo>
                <a:lnTo>
                  <a:pt x="37337" y="2540"/>
                </a:lnTo>
                <a:lnTo>
                  <a:pt x="37337" y="4699"/>
                </a:lnTo>
                <a:lnTo>
                  <a:pt x="37210" y="6731"/>
                </a:lnTo>
                <a:lnTo>
                  <a:pt x="37210" y="8636"/>
                </a:lnTo>
                <a:lnTo>
                  <a:pt x="37210" y="10541"/>
                </a:lnTo>
                <a:lnTo>
                  <a:pt x="37083" y="12446"/>
                </a:lnTo>
                <a:lnTo>
                  <a:pt x="37083" y="14224"/>
                </a:lnTo>
                <a:lnTo>
                  <a:pt x="37083" y="16129"/>
                </a:lnTo>
                <a:lnTo>
                  <a:pt x="37083" y="17907"/>
                </a:lnTo>
                <a:lnTo>
                  <a:pt x="37083" y="69342"/>
                </a:lnTo>
                <a:lnTo>
                  <a:pt x="37083" y="70739"/>
                </a:lnTo>
                <a:lnTo>
                  <a:pt x="37083" y="72009"/>
                </a:lnTo>
                <a:lnTo>
                  <a:pt x="37210" y="73025"/>
                </a:lnTo>
                <a:lnTo>
                  <a:pt x="37337" y="74041"/>
                </a:lnTo>
                <a:lnTo>
                  <a:pt x="37464" y="74803"/>
                </a:lnTo>
                <a:lnTo>
                  <a:pt x="37718" y="75565"/>
                </a:lnTo>
                <a:lnTo>
                  <a:pt x="37845" y="76200"/>
                </a:lnTo>
                <a:lnTo>
                  <a:pt x="38100" y="76835"/>
                </a:lnTo>
                <a:lnTo>
                  <a:pt x="38480" y="77343"/>
                </a:lnTo>
                <a:lnTo>
                  <a:pt x="38861" y="77850"/>
                </a:lnTo>
                <a:lnTo>
                  <a:pt x="39242" y="78232"/>
                </a:lnTo>
                <a:lnTo>
                  <a:pt x="39623" y="78612"/>
                </a:lnTo>
                <a:lnTo>
                  <a:pt x="40258" y="79121"/>
                </a:lnTo>
                <a:lnTo>
                  <a:pt x="40893" y="79629"/>
                </a:lnTo>
                <a:lnTo>
                  <a:pt x="41782" y="79883"/>
                </a:lnTo>
                <a:lnTo>
                  <a:pt x="42798" y="80137"/>
                </a:lnTo>
                <a:lnTo>
                  <a:pt x="43941" y="80391"/>
                </a:lnTo>
                <a:lnTo>
                  <a:pt x="45338" y="80645"/>
                </a:lnTo>
                <a:lnTo>
                  <a:pt x="46735" y="80772"/>
                </a:lnTo>
                <a:lnTo>
                  <a:pt x="48386" y="81025"/>
                </a:lnTo>
                <a:lnTo>
                  <a:pt x="50291" y="81153"/>
                </a:lnTo>
                <a:lnTo>
                  <a:pt x="52323" y="81153"/>
                </a:lnTo>
                <a:lnTo>
                  <a:pt x="54609" y="81280"/>
                </a:lnTo>
                <a:lnTo>
                  <a:pt x="57403" y="81280"/>
                </a:lnTo>
                <a:lnTo>
                  <a:pt x="57403" y="87249"/>
                </a:lnTo>
                <a:lnTo>
                  <a:pt x="3682" y="87249"/>
                </a:lnTo>
                <a:lnTo>
                  <a:pt x="3682" y="81280"/>
                </a:lnTo>
                <a:lnTo>
                  <a:pt x="6350" y="81280"/>
                </a:lnTo>
                <a:lnTo>
                  <a:pt x="8635" y="81153"/>
                </a:lnTo>
                <a:lnTo>
                  <a:pt x="10540" y="81025"/>
                </a:lnTo>
                <a:lnTo>
                  <a:pt x="12318" y="80899"/>
                </a:lnTo>
                <a:lnTo>
                  <a:pt x="13969" y="80772"/>
                </a:lnTo>
                <a:lnTo>
                  <a:pt x="15239" y="80518"/>
                </a:lnTo>
                <a:lnTo>
                  <a:pt x="16509" y="80391"/>
                </a:lnTo>
                <a:lnTo>
                  <a:pt x="22097" y="77597"/>
                </a:lnTo>
                <a:lnTo>
                  <a:pt x="22478" y="77216"/>
                </a:lnTo>
                <a:lnTo>
                  <a:pt x="22859" y="76581"/>
                </a:lnTo>
                <a:lnTo>
                  <a:pt x="23113" y="75819"/>
                </a:lnTo>
                <a:lnTo>
                  <a:pt x="23367" y="75184"/>
                </a:lnTo>
                <a:lnTo>
                  <a:pt x="23621" y="74295"/>
                </a:lnTo>
                <a:lnTo>
                  <a:pt x="23748" y="73152"/>
                </a:lnTo>
                <a:lnTo>
                  <a:pt x="24002" y="72136"/>
                </a:lnTo>
                <a:lnTo>
                  <a:pt x="24002" y="70866"/>
                </a:lnTo>
                <a:lnTo>
                  <a:pt x="24002" y="69342"/>
                </a:lnTo>
                <a:lnTo>
                  <a:pt x="24002" y="20828"/>
                </a:lnTo>
                <a:lnTo>
                  <a:pt x="24002" y="19050"/>
                </a:lnTo>
                <a:lnTo>
                  <a:pt x="23748" y="17780"/>
                </a:lnTo>
                <a:lnTo>
                  <a:pt x="22986" y="17018"/>
                </a:lnTo>
                <a:lnTo>
                  <a:pt x="22351" y="16383"/>
                </a:lnTo>
                <a:lnTo>
                  <a:pt x="21335" y="16002"/>
                </a:lnTo>
                <a:lnTo>
                  <a:pt x="20065" y="16002"/>
                </a:lnTo>
                <a:lnTo>
                  <a:pt x="18668" y="16002"/>
                </a:lnTo>
                <a:lnTo>
                  <a:pt x="16636" y="16764"/>
                </a:lnTo>
                <a:lnTo>
                  <a:pt x="13842" y="18161"/>
                </a:lnTo>
                <a:lnTo>
                  <a:pt x="11175" y="19558"/>
                </a:lnTo>
                <a:lnTo>
                  <a:pt x="7492" y="21717"/>
                </a:lnTo>
                <a:lnTo>
                  <a:pt x="3175" y="24637"/>
                </a:lnTo>
                <a:lnTo>
                  <a:pt x="2539" y="23495"/>
                </a:lnTo>
                <a:lnTo>
                  <a:pt x="2031" y="22479"/>
                </a:lnTo>
                <a:lnTo>
                  <a:pt x="1523" y="21462"/>
                </a:lnTo>
                <a:lnTo>
                  <a:pt x="1015" y="20447"/>
                </a:lnTo>
                <a:lnTo>
                  <a:pt x="507" y="19431"/>
                </a:lnTo>
                <a:lnTo>
                  <a:pt x="0" y="18287"/>
                </a:lnTo>
                <a:lnTo>
                  <a:pt x="5587" y="15240"/>
                </a:lnTo>
                <a:lnTo>
                  <a:pt x="11175" y="12192"/>
                </a:lnTo>
                <a:lnTo>
                  <a:pt x="16636" y="9144"/>
                </a:lnTo>
                <a:lnTo>
                  <a:pt x="22097" y="6096"/>
                </a:lnTo>
                <a:lnTo>
                  <a:pt x="27685" y="3048"/>
                </a:lnTo>
                <a:lnTo>
                  <a:pt x="3327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4401311" y="2973323"/>
            <a:ext cx="131800" cy="43434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4509770" y="2996564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668" y="0"/>
                </a:moveTo>
                <a:lnTo>
                  <a:pt x="0" y="0"/>
                </a:lnTo>
                <a:lnTo>
                  <a:pt x="0" y="21589"/>
                </a:lnTo>
                <a:lnTo>
                  <a:pt x="18668" y="21589"/>
                </a:lnTo>
                <a:lnTo>
                  <a:pt x="1866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4464177" y="2996564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796" y="0"/>
                </a:moveTo>
                <a:lnTo>
                  <a:pt x="0" y="0"/>
                </a:lnTo>
                <a:lnTo>
                  <a:pt x="0" y="21589"/>
                </a:lnTo>
                <a:lnTo>
                  <a:pt x="18796" y="21589"/>
                </a:lnTo>
                <a:lnTo>
                  <a:pt x="1879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4418584" y="2996564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795" y="0"/>
                </a:moveTo>
                <a:lnTo>
                  <a:pt x="0" y="0"/>
                </a:lnTo>
                <a:lnTo>
                  <a:pt x="0" y="21589"/>
                </a:lnTo>
                <a:lnTo>
                  <a:pt x="18795" y="21589"/>
                </a:lnTo>
                <a:lnTo>
                  <a:pt x="1879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4509770" y="2996564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668" y="0"/>
                </a:lnTo>
                <a:lnTo>
                  <a:pt x="18668" y="21589"/>
                </a:lnTo>
                <a:lnTo>
                  <a:pt x="0" y="215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4464177" y="2996564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796" y="0"/>
                </a:lnTo>
                <a:lnTo>
                  <a:pt x="18796" y="21589"/>
                </a:lnTo>
                <a:lnTo>
                  <a:pt x="0" y="215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4418584" y="2996564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0"/>
                </a:moveTo>
                <a:lnTo>
                  <a:pt x="18795" y="0"/>
                </a:lnTo>
                <a:lnTo>
                  <a:pt x="18795" y="21589"/>
                </a:lnTo>
                <a:lnTo>
                  <a:pt x="0" y="215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4564379" y="2865120"/>
            <a:ext cx="107441" cy="153162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4581397" y="2887726"/>
            <a:ext cx="85725" cy="132080"/>
          </a:xfrm>
          <a:custGeom>
            <a:avLst/>
            <a:gdLst/>
            <a:ahLst/>
            <a:cxnLst/>
            <a:rect l="l" t="t" r="r" b="b"/>
            <a:pathLst>
              <a:path w="85725" h="132080">
                <a:moveTo>
                  <a:pt x="58674" y="0"/>
                </a:moveTo>
                <a:lnTo>
                  <a:pt x="51180" y="0"/>
                </a:lnTo>
                <a:lnTo>
                  <a:pt x="44323" y="1904"/>
                </a:lnTo>
                <a:lnTo>
                  <a:pt x="14081" y="34432"/>
                </a:lnTo>
                <a:lnTo>
                  <a:pt x="2031" y="75311"/>
                </a:lnTo>
                <a:lnTo>
                  <a:pt x="0" y="98044"/>
                </a:lnTo>
                <a:lnTo>
                  <a:pt x="408" y="105977"/>
                </a:lnTo>
                <a:lnTo>
                  <a:pt x="18161" y="131952"/>
                </a:lnTo>
                <a:lnTo>
                  <a:pt x="34671" y="131952"/>
                </a:lnTo>
                <a:lnTo>
                  <a:pt x="41528" y="129921"/>
                </a:lnTo>
                <a:lnTo>
                  <a:pt x="47878" y="125984"/>
                </a:lnTo>
                <a:lnTo>
                  <a:pt x="50630" y="124333"/>
                </a:lnTo>
                <a:lnTo>
                  <a:pt x="23749" y="124333"/>
                </a:lnTo>
                <a:lnTo>
                  <a:pt x="20319" y="122682"/>
                </a:lnTo>
                <a:lnTo>
                  <a:pt x="18287" y="119507"/>
                </a:lnTo>
                <a:lnTo>
                  <a:pt x="16128" y="116204"/>
                </a:lnTo>
                <a:lnTo>
                  <a:pt x="15112" y="111125"/>
                </a:lnTo>
                <a:lnTo>
                  <a:pt x="15169" y="102574"/>
                </a:lnTo>
                <a:lnTo>
                  <a:pt x="15376" y="96877"/>
                </a:lnTo>
                <a:lnTo>
                  <a:pt x="16176" y="88804"/>
                </a:lnTo>
                <a:lnTo>
                  <a:pt x="17524" y="79922"/>
                </a:lnTo>
                <a:lnTo>
                  <a:pt x="19430" y="70231"/>
                </a:lnTo>
                <a:lnTo>
                  <a:pt x="80847" y="70231"/>
                </a:lnTo>
                <a:lnTo>
                  <a:pt x="82278" y="64063"/>
                </a:lnTo>
                <a:lnTo>
                  <a:pt x="82915" y="60706"/>
                </a:lnTo>
                <a:lnTo>
                  <a:pt x="21716" y="60706"/>
                </a:lnTo>
                <a:lnTo>
                  <a:pt x="25142" y="48607"/>
                </a:lnTo>
                <a:lnTo>
                  <a:pt x="43687" y="12064"/>
                </a:lnTo>
                <a:lnTo>
                  <a:pt x="50418" y="7493"/>
                </a:lnTo>
                <a:lnTo>
                  <a:pt x="77560" y="7493"/>
                </a:lnTo>
                <a:lnTo>
                  <a:pt x="70508" y="2141"/>
                </a:lnTo>
                <a:lnTo>
                  <a:pt x="58674" y="0"/>
                </a:lnTo>
                <a:close/>
              </a:path>
              <a:path w="85725" h="132080">
                <a:moveTo>
                  <a:pt x="80847" y="70231"/>
                </a:moveTo>
                <a:lnTo>
                  <a:pt x="64135" y="70231"/>
                </a:lnTo>
                <a:lnTo>
                  <a:pt x="60707" y="82520"/>
                </a:lnTo>
                <a:lnTo>
                  <a:pt x="56911" y="93297"/>
                </a:lnTo>
                <a:lnTo>
                  <a:pt x="52758" y="102574"/>
                </a:lnTo>
                <a:lnTo>
                  <a:pt x="48260" y="110362"/>
                </a:lnTo>
                <a:lnTo>
                  <a:pt x="42037" y="119634"/>
                </a:lnTo>
                <a:lnTo>
                  <a:pt x="35432" y="124333"/>
                </a:lnTo>
                <a:lnTo>
                  <a:pt x="50630" y="124333"/>
                </a:lnTo>
                <a:lnTo>
                  <a:pt x="74054" y="91471"/>
                </a:lnTo>
                <a:lnTo>
                  <a:pt x="80692" y="70897"/>
                </a:lnTo>
                <a:lnTo>
                  <a:pt x="80847" y="70231"/>
                </a:lnTo>
                <a:close/>
              </a:path>
              <a:path w="85725" h="132080">
                <a:moveTo>
                  <a:pt x="77560" y="7493"/>
                </a:moveTo>
                <a:lnTo>
                  <a:pt x="62102" y="7493"/>
                </a:lnTo>
                <a:lnTo>
                  <a:pt x="65404" y="9144"/>
                </a:lnTo>
                <a:lnTo>
                  <a:pt x="67437" y="12319"/>
                </a:lnTo>
                <a:lnTo>
                  <a:pt x="69596" y="15621"/>
                </a:lnTo>
                <a:lnTo>
                  <a:pt x="70612" y="20447"/>
                </a:lnTo>
                <a:lnTo>
                  <a:pt x="70540" y="28934"/>
                </a:lnTo>
                <a:lnTo>
                  <a:pt x="70342" y="34432"/>
                </a:lnTo>
                <a:lnTo>
                  <a:pt x="69548" y="42481"/>
                </a:lnTo>
                <a:lnTo>
                  <a:pt x="68200" y="51248"/>
                </a:lnTo>
                <a:lnTo>
                  <a:pt x="66293" y="60706"/>
                </a:lnTo>
                <a:lnTo>
                  <a:pt x="82915" y="60706"/>
                </a:lnTo>
                <a:lnTo>
                  <a:pt x="83565" y="57276"/>
                </a:lnTo>
                <a:lnTo>
                  <a:pt x="84928" y="48607"/>
                </a:lnTo>
                <a:lnTo>
                  <a:pt x="85699" y="40895"/>
                </a:lnTo>
                <a:lnTo>
                  <a:pt x="85725" y="34162"/>
                </a:lnTo>
                <a:lnTo>
                  <a:pt x="84034" y="19234"/>
                </a:lnTo>
                <a:lnTo>
                  <a:pt x="78962" y="8556"/>
                </a:lnTo>
                <a:lnTo>
                  <a:pt x="77560" y="7493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4596510" y="2957957"/>
            <a:ext cx="49530" cy="54610"/>
          </a:xfrm>
          <a:custGeom>
            <a:avLst/>
            <a:gdLst/>
            <a:ahLst/>
            <a:cxnLst/>
            <a:rect l="l" t="t" r="r" b="b"/>
            <a:pathLst>
              <a:path w="49529" h="54610">
                <a:moveTo>
                  <a:pt x="4317" y="0"/>
                </a:moveTo>
                <a:lnTo>
                  <a:pt x="2411" y="9691"/>
                </a:lnTo>
                <a:lnTo>
                  <a:pt x="1063" y="18573"/>
                </a:lnTo>
                <a:lnTo>
                  <a:pt x="263" y="26646"/>
                </a:lnTo>
                <a:lnTo>
                  <a:pt x="0" y="33908"/>
                </a:lnTo>
                <a:lnTo>
                  <a:pt x="0" y="40893"/>
                </a:lnTo>
                <a:lnTo>
                  <a:pt x="1015" y="45973"/>
                </a:lnTo>
                <a:lnTo>
                  <a:pt x="3175" y="49275"/>
                </a:lnTo>
                <a:lnTo>
                  <a:pt x="5206" y="52450"/>
                </a:lnTo>
                <a:lnTo>
                  <a:pt x="8636" y="54101"/>
                </a:lnTo>
                <a:lnTo>
                  <a:pt x="13335" y="54101"/>
                </a:lnTo>
                <a:lnTo>
                  <a:pt x="20319" y="54101"/>
                </a:lnTo>
                <a:lnTo>
                  <a:pt x="45594" y="12289"/>
                </a:lnTo>
                <a:lnTo>
                  <a:pt x="49022" y="0"/>
                </a:lnTo>
                <a:lnTo>
                  <a:pt x="431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4603115" y="2895219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35940" y="0"/>
                </a:moveTo>
                <a:lnTo>
                  <a:pt x="28701" y="0"/>
                </a:lnTo>
                <a:lnTo>
                  <a:pt x="21971" y="4571"/>
                </a:lnTo>
                <a:lnTo>
                  <a:pt x="3425" y="41114"/>
                </a:lnTo>
                <a:lnTo>
                  <a:pt x="0" y="53212"/>
                </a:lnTo>
                <a:lnTo>
                  <a:pt x="44576" y="53212"/>
                </a:lnTo>
                <a:lnTo>
                  <a:pt x="46483" y="43755"/>
                </a:lnTo>
                <a:lnTo>
                  <a:pt x="47831" y="34988"/>
                </a:lnTo>
                <a:lnTo>
                  <a:pt x="48631" y="26888"/>
                </a:lnTo>
                <a:lnTo>
                  <a:pt x="48895" y="19430"/>
                </a:lnTo>
                <a:lnTo>
                  <a:pt x="48895" y="12953"/>
                </a:lnTo>
                <a:lnTo>
                  <a:pt x="47879" y="8127"/>
                </a:lnTo>
                <a:lnTo>
                  <a:pt x="45720" y="4825"/>
                </a:lnTo>
                <a:lnTo>
                  <a:pt x="43687" y="1650"/>
                </a:lnTo>
                <a:lnTo>
                  <a:pt x="40386" y="0"/>
                </a:lnTo>
                <a:lnTo>
                  <a:pt x="3594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4581397" y="2887726"/>
            <a:ext cx="85725" cy="132080"/>
          </a:xfrm>
          <a:custGeom>
            <a:avLst/>
            <a:gdLst/>
            <a:ahLst/>
            <a:cxnLst/>
            <a:rect l="l" t="t" r="r" b="b"/>
            <a:pathLst>
              <a:path w="85725" h="132080">
                <a:moveTo>
                  <a:pt x="58674" y="0"/>
                </a:moveTo>
                <a:lnTo>
                  <a:pt x="70508" y="2141"/>
                </a:lnTo>
                <a:lnTo>
                  <a:pt x="78962" y="8556"/>
                </a:lnTo>
                <a:lnTo>
                  <a:pt x="84034" y="19234"/>
                </a:lnTo>
                <a:lnTo>
                  <a:pt x="85725" y="34162"/>
                </a:lnTo>
                <a:lnTo>
                  <a:pt x="85725" y="40639"/>
                </a:lnTo>
                <a:lnTo>
                  <a:pt x="76580" y="84709"/>
                </a:lnTo>
                <a:lnTo>
                  <a:pt x="54228" y="122174"/>
                </a:lnTo>
                <a:lnTo>
                  <a:pt x="47878" y="125984"/>
                </a:lnTo>
                <a:lnTo>
                  <a:pt x="41528" y="129921"/>
                </a:lnTo>
                <a:lnTo>
                  <a:pt x="34671" y="131952"/>
                </a:lnTo>
                <a:lnTo>
                  <a:pt x="27431" y="131952"/>
                </a:lnTo>
                <a:lnTo>
                  <a:pt x="18161" y="131952"/>
                </a:lnTo>
                <a:lnTo>
                  <a:pt x="0" y="98044"/>
                </a:lnTo>
                <a:lnTo>
                  <a:pt x="0" y="91948"/>
                </a:lnTo>
                <a:lnTo>
                  <a:pt x="8762" y="47751"/>
                </a:lnTo>
                <a:lnTo>
                  <a:pt x="31496" y="9778"/>
                </a:lnTo>
                <a:lnTo>
                  <a:pt x="51180" y="0"/>
                </a:lnTo>
                <a:lnTo>
                  <a:pt x="586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4655820" y="2965668"/>
            <a:ext cx="201894" cy="97825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4775580" y="3012874"/>
            <a:ext cx="78105" cy="10795"/>
          </a:xfrm>
          <a:custGeom>
            <a:avLst/>
            <a:gdLst/>
            <a:ahLst/>
            <a:cxnLst/>
            <a:rect l="l" t="t" r="r" b="b"/>
            <a:pathLst>
              <a:path w="78104" h="10794">
                <a:moveTo>
                  <a:pt x="0" y="10360"/>
                </a:moveTo>
                <a:lnTo>
                  <a:pt x="78009" y="10360"/>
                </a:lnTo>
                <a:lnTo>
                  <a:pt x="78009" y="0"/>
                </a:lnTo>
                <a:lnTo>
                  <a:pt x="0" y="0"/>
                </a:lnTo>
                <a:lnTo>
                  <a:pt x="0" y="1036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4771009" y="3018054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53" y="0"/>
                </a:lnTo>
              </a:path>
            </a:pathLst>
          </a:custGeom>
          <a:ln w="1950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4861559" y="2947447"/>
            <a:ext cx="78527" cy="108934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4878704" y="2970529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57404" y="81280"/>
                </a:moveTo>
                <a:lnTo>
                  <a:pt x="3683" y="81280"/>
                </a:lnTo>
                <a:lnTo>
                  <a:pt x="3683" y="87249"/>
                </a:lnTo>
                <a:lnTo>
                  <a:pt x="57404" y="87249"/>
                </a:lnTo>
                <a:lnTo>
                  <a:pt x="57404" y="81280"/>
                </a:lnTo>
                <a:close/>
              </a:path>
              <a:path w="57785" h="87630">
                <a:moveTo>
                  <a:pt x="37084" y="16002"/>
                </a:moveTo>
                <a:lnTo>
                  <a:pt x="21336" y="16002"/>
                </a:lnTo>
                <a:lnTo>
                  <a:pt x="22352" y="16383"/>
                </a:lnTo>
                <a:lnTo>
                  <a:pt x="23749" y="17780"/>
                </a:lnTo>
                <a:lnTo>
                  <a:pt x="24003" y="19050"/>
                </a:lnTo>
                <a:lnTo>
                  <a:pt x="24003" y="72136"/>
                </a:lnTo>
                <a:lnTo>
                  <a:pt x="23749" y="73152"/>
                </a:lnTo>
                <a:lnTo>
                  <a:pt x="23622" y="74295"/>
                </a:lnTo>
                <a:lnTo>
                  <a:pt x="23368" y="75184"/>
                </a:lnTo>
                <a:lnTo>
                  <a:pt x="23114" y="75819"/>
                </a:lnTo>
                <a:lnTo>
                  <a:pt x="22860" y="76581"/>
                </a:lnTo>
                <a:lnTo>
                  <a:pt x="15240" y="80518"/>
                </a:lnTo>
                <a:lnTo>
                  <a:pt x="13970" y="80772"/>
                </a:lnTo>
                <a:lnTo>
                  <a:pt x="10541" y="81025"/>
                </a:lnTo>
                <a:lnTo>
                  <a:pt x="6350" y="81280"/>
                </a:lnTo>
                <a:lnTo>
                  <a:pt x="54610" y="81280"/>
                </a:lnTo>
                <a:lnTo>
                  <a:pt x="52324" y="81153"/>
                </a:lnTo>
                <a:lnTo>
                  <a:pt x="50292" y="81153"/>
                </a:lnTo>
                <a:lnTo>
                  <a:pt x="48387" y="81025"/>
                </a:lnTo>
                <a:lnTo>
                  <a:pt x="46736" y="80772"/>
                </a:lnTo>
                <a:lnTo>
                  <a:pt x="45339" y="80645"/>
                </a:lnTo>
                <a:lnTo>
                  <a:pt x="43942" y="80391"/>
                </a:lnTo>
                <a:lnTo>
                  <a:pt x="37719" y="75565"/>
                </a:lnTo>
                <a:lnTo>
                  <a:pt x="37465" y="74803"/>
                </a:lnTo>
                <a:lnTo>
                  <a:pt x="37337" y="74041"/>
                </a:lnTo>
                <a:lnTo>
                  <a:pt x="37099" y="72136"/>
                </a:lnTo>
                <a:lnTo>
                  <a:pt x="37084" y="16002"/>
                </a:lnTo>
                <a:close/>
              </a:path>
              <a:path w="57785" h="87630">
                <a:moveTo>
                  <a:pt x="37465" y="0"/>
                </a:moveTo>
                <a:lnTo>
                  <a:pt x="33274" y="0"/>
                </a:lnTo>
                <a:lnTo>
                  <a:pt x="22098" y="6096"/>
                </a:lnTo>
                <a:lnTo>
                  <a:pt x="11175" y="12192"/>
                </a:lnTo>
                <a:lnTo>
                  <a:pt x="0" y="18287"/>
                </a:lnTo>
                <a:lnTo>
                  <a:pt x="571" y="19558"/>
                </a:lnTo>
                <a:lnTo>
                  <a:pt x="2540" y="23495"/>
                </a:lnTo>
                <a:lnTo>
                  <a:pt x="3175" y="24637"/>
                </a:lnTo>
                <a:lnTo>
                  <a:pt x="7493" y="21717"/>
                </a:lnTo>
                <a:lnTo>
                  <a:pt x="11175" y="19558"/>
                </a:lnTo>
                <a:lnTo>
                  <a:pt x="13843" y="18161"/>
                </a:lnTo>
                <a:lnTo>
                  <a:pt x="16637" y="16764"/>
                </a:lnTo>
                <a:lnTo>
                  <a:pt x="18669" y="16002"/>
                </a:lnTo>
                <a:lnTo>
                  <a:pt x="37084" y="16002"/>
                </a:lnTo>
                <a:lnTo>
                  <a:pt x="37211" y="6731"/>
                </a:lnTo>
                <a:lnTo>
                  <a:pt x="37337" y="2540"/>
                </a:lnTo>
                <a:lnTo>
                  <a:pt x="374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4878704" y="2970529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33274" y="0"/>
                </a:moveTo>
                <a:lnTo>
                  <a:pt x="37465" y="0"/>
                </a:lnTo>
                <a:lnTo>
                  <a:pt x="37337" y="2540"/>
                </a:lnTo>
                <a:lnTo>
                  <a:pt x="37337" y="4699"/>
                </a:lnTo>
                <a:lnTo>
                  <a:pt x="37211" y="6731"/>
                </a:lnTo>
                <a:lnTo>
                  <a:pt x="37211" y="8636"/>
                </a:lnTo>
                <a:lnTo>
                  <a:pt x="37211" y="10541"/>
                </a:lnTo>
                <a:lnTo>
                  <a:pt x="37084" y="12446"/>
                </a:lnTo>
                <a:lnTo>
                  <a:pt x="37084" y="14224"/>
                </a:lnTo>
                <a:lnTo>
                  <a:pt x="37084" y="16129"/>
                </a:lnTo>
                <a:lnTo>
                  <a:pt x="37084" y="17907"/>
                </a:lnTo>
                <a:lnTo>
                  <a:pt x="37084" y="69342"/>
                </a:lnTo>
                <a:lnTo>
                  <a:pt x="37084" y="70739"/>
                </a:lnTo>
                <a:lnTo>
                  <a:pt x="37084" y="72009"/>
                </a:lnTo>
                <a:lnTo>
                  <a:pt x="37211" y="73025"/>
                </a:lnTo>
                <a:lnTo>
                  <a:pt x="37337" y="74041"/>
                </a:lnTo>
                <a:lnTo>
                  <a:pt x="37465" y="74803"/>
                </a:lnTo>
                <a:lnTo>
                  <a:pt x="37719" y="75565"/>
                </a:lnTo>
                <a:lnTo>
                  <a:pt x="37846" y="76200"/>
                </a:lnTo>
                <a:lnTo>
                  <a:pt x="38100" y="76835"/>
                </a:lnTo>
                <a:lnTo>
                  <a:pt x="38481" y="77343"/>
                </a:lnTo>
                <a:lnTo>
                  <a:pt x="38862" y="77850"/>
                </a:lnTo>
                <a:lnTo>
                  <a:pt x="39243" y="78232"/>
                </a:lnTo>
                <a:lnTo>
                  <a:pt x="39624" y="78612"/>
                </a:lnTo>
                <a:lnTo>
                  <a:pt x="40259" y="79121"/>
                </a:lnTo>
                <a:lnTo>
                  <a:pt x="46736" y="80772"/>
                </a:lnTo>
                <a:lnTo>
                  <a:pt x="48387" y="81025"/>
                </a:lnTo>
                <a:lnTo>
                  <a:pt x="50292" y="81153"/>
                </a:lnTo>
                <a:lnTo>
                  <a:pt x="52324" y="81153"/>
                </a:lnTo>
                <a:lnTo>
                  <a:pt x="54610" y="81280"/>
                </a:lnTo>
                <a:lnTo>
                  <a:pt x="57404" y="81280"/>
                </a:lnTo>
                <a:lnTo>
                  <a:pt x="57404" y="87249"/>
                </a:lnTo>
                <a:lnTo>
                  <a:pt x="3683" y="87249"/>
                </a:lnTo>
                <a:lnTo>
                  <a:pt x="3683" y="81280"/>
                </a:lnTo>
                <a:lnTo>
                  <a:pt x="6350" y="81280"/>
                </a:lnTo>
                <a:lnTo>
                  <a:pt x="8636" y="81153"/>
                </a:lnTo>
                <a:lnTo>
                  <a:pt x="10541" y="81025"/>
                </a:lnTo>
                <a:lnTo>
                  <a:pt x="12319" y="80899"/>
                </a:lnTo>
                <a:lnTo>
                  <a:pt x="13970" y="80772"/>
                </a:lnTo>
                <a:lnTo>
                  <a:pt x="15240" y="80518"/>
                </a:lnTo>
                <a:lnTo>
                  <a:pt x="16510" y="80391"/>
                </a:lnTo>
                <a:lnTo>
                  <a:pt x="22098" y="77597"/>
                </a:lnTo>
                <a:lnTo>
                  <a:pt x="22479" y="77216"/>
                </a:lnTo>
                <a:lnTo>
                  <a:pt x="22860" y="76581"/>
                </a:lnTo>
                <a:lnTo>
                  <a:pt x="23114" y="75819"/>
                </a:lnTo>
                <a:lnTo>
                  <a:pt x="23368" y="75184"/>
                </a:lnTo>
                <a:lnTo>
                  <a:pt x="23622" y="74295"/>
                </a:lnTo>
                <a:lnTo>
                  <a:pt x="23749" y="73152"/>
                </a:lnTo>
                <a:lnTo>
                  <a:pt x="24003" y="72136"/>
                </a:lnTo>
                <a:lnTo>
                  <a:pt x="24003" y="70866"/>
                </a:lnTo>
                <a:lnTo>
                  <a:pt x="24003" y="69342"/>
                </a:lnTo>
                <a:lnTo>
                  <a:pt x="24003" y="20828"/>
                </a:lnTo>
                <a:lnTo>
                  <a:pt x="24003" y="19050"/>
                </a:lnTo>
                <a:lnTo>
                  <a:pt x="23749" y="17780"/>
                </a:lnTo>
                <a:lnTo>
                  <a:pt x="22987" y="17018"/>
                </a:lnTo>
                <a:lnTo>
                  <a:pt x="22352" y="16383"/>
                </a:lnTo>
                <a:lnTo>
                  <a:pt x="21336" y="16002"/>
                </a:lnTo>
                <a:lnTo>
                  <a:pt x="20066" y="16002"/>
                </a:lnTo>
                <a:lnTo>
                  <a:pt x="18669" y="16002"/>
                </a:lnTo>
                <a:lnTo>
                  <a:pt x="16637" y="16764"/>
                </a:lnTo>
                <a:lnTo>
                  <a:pt x="13843" y="18161"/>
                </a:lnTo>
                <a:lnTo>
                  <a:pt x="11175" y="19558"/>
                </a:lnTo>
                <a:lnTo>
                  <a:pt x="7493" y="21717"/>
                </a:lnTo>
                <a:lnTo>
                  <a:pt x="3175" y="24637"/>
                </a:lnTo>
                <a:lnTo>
                  <a:pt x="2540" y="23495"/>
                </a:lnTo>
                <a:lnTo>
                  <a:pt x="2032" y="22479"/>
                </a:lnTo>
                <a:lnTo>
                  <a:pt x="1524" y="21462"/>
                </a:lnTo>
                <a:lnTo>
                  <a:pt x="1016" y="20447"/>
                </a:lnTo>
                <a:lnTo>
                  <a:pt x="508" y="19431"/>
                </a:lnTo>
                <a:lnTo>
                  <a:pt x="0" y="18287"/>
                </a:lnTo>
                <a:lnTo>
                  <a:pt x="5587" y="15240"/>
                </a:lnTo>
                <a:lnTo>
                  <a:pt x="11175" y="12192"/>
                </a:lnTo>
                <a:lnTo>
                  <a:pt x="16637" y="9144"/>
                </a:lnTo>
                <a:lnTo>
                  <a:pt x="22098" y="6096"/>
                </a:lnTo>
                <a:lnTo>
                  <a:pt x="27686" y="3048"/>
                </a:lnTo>
                <a:lnTo>
                  <a:pt x="3327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4939284" y="2973277"/>
            <a:ext cx="49460" cy="69388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4956936" y="2996564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542" y="0"/>
                </a:moveTo>
                <a:lnTo>
                  <a:pt x="10287" y="0"/>
                </a:lnTo>
                <a:lnTo>
                  <a:pt x="10667" y="4572"/>
                </a:lnTo>
                <a:lnTo>
                  <a:pt x="10887" y="8636"/>
                </a:lnTo>
                <a:lnTo>
                  <a:pt x="0" y="41529"/>
                </a:lnTo>
                <a:lnTo>
                  <a:pt x="4952" y="47244"/>
                </a:lnTo>
                <a:lnTo>
                  <a:pt x="10667" y="42925"/>
                </a:lnTo>
                <a:lnTo>
                  <a:pt x="15239" y="38988"/>
                </a:lnTo>
                <a:lnTo>
                  <a:pt x="18414" y="35433"/>
                </a:lnTo>
                <a:lnTo>
                  <a:pt x="21716" y="31876"/>
                </a:lnTo>
                <a:lnTo>
                  <a:pt x="24129" y="28321"/>
                </a:lnTo>
                <a:lnTo>
                  <a:pt x="25526" y="24764"/>
                </a:lnTo>
                <a:lnTo>
                  <a:pt x="27050" y="21082"/>
                </a:lnTo>
                <a:lnTo>
                  <a:pt x="27812" y="17145"/>
                </a:lnTo>
                <a:lnTo>
                  <a:pt x="27812" y="8636"/>
                </a:lnTo>
                <a:lnTo>
                  <a:pt x="27432" y="4318"/>
                </a:lnTo>
                <a:lnTo>
                  <a:pt x="265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4956936" y="2996564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287" y="0"/>
                </a:moveTo>
                <a:lnTo>
                  <a:pt x="26542" y="0"/>
                </a:lnTo>
                <a:lnTo>
                  <a:pt x="27432" y="4318"/>
                </a:lnTo>
                <a:lnTo>
                  <a:pt x="27812" y="8636"/>
                </a:lnTo>
                <a:lnTo>
                  <a:pt x="27812" y="12826"/>
                </a:lnTo>
                <a:lnTo>
                  <a:pt x="27812" y="17145"/>
                </a:lnTo>
                <a:lnTo>
                  <a:pt x="27050" y="21082"/>
                </a:lnTo>
                <a:lnTo>
                  <a:pt x="25526" y="24764"/>
                </a:lnTo>
                <a:lnTo>
                  <a:pt x="24129" y="28321"/>
                </a:lnTo>
                <a:lnTo>
                  <a:pt x="21716" y="31876"/>
                </a:lnTo>
                <a:lnTo>
                  <a:pt x="18414" y="35433"/>
                </a:lnTo>
                <a:lnTo>
                  <a:pt x="15239" y="38988"/>
                </a:lnTo>
                <a:lnTo>
                  <a:pt x="10667" y="42925"/>
                </a:lnTo>
                <a:lnTo>
                  <a:pt x="4952" y="47244"/>
                </a:lnTo>
                <a:lnTo>
                  <a:pt x="0" y="41529"/>
                </a:lnTo>
                <a:lnTo>
                  <a:pt x="3175" y="38608"/>
                </a:lnTo>
                <a:lnTo>
                  <a:pt x="5461" y="35940"/>
                </a:lnTo>
                <a:lnTo>
                  <a:pt x="6858" y="33527"/>
                </a:lnTo>
                <a:lnTo>
                  <a:pt x="8254" y="31114"/>
                </a:lnTo>
                <a:lnTo>
                  <a:pt x="9271" y="28448"/>
                </a:lnTo>
                <a:lnTo>
                  <a:pt x="9905" y="25400"/>
                </a:lnTo>
                <a:lnTo>
                  <a:pt x="10540" y="22351"/>
                </a:lnTo>
                <a:lnTo>
                  <a:pt x="10922" y="18542"/>
                </a:lnTo>
                <a:lnTo>
                  <a:pt x="10922" y="13970"/>
                </a:lnTo>
                <a:lnTo>
                  <a:pt x="10922" y="9271"/>
                </a:lnTo>
                <a:lnTo>
                  <a:pt x="10667" y="4572"/>
                </a:lnTo>
                <a:lnTo>
                  <a:pt x="1028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5018532" y="2904774"/>
            <a:ext cx="122654" cy="113507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5036058" y="2927730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56133" y="0"/>
                </a:moveTo>
                <a:lnTo>
                  <a:pt x="49275" y="0"/>
                </a:lnTo>
                <a:lnTo>
                  <a:pt x="42416" y="525"/>
                </a:lnTo>
                <a:lnTo>
                  <a:pt x="9804" y="24850"/>
                </a:lnTo>
                <a:lnTo>
                  <a:pt x="56" y="62357"/>
                </a:lnTo>
                <a:lnTo>
                  <a:pt x="0" y="68580"/>
                </a:lnTo>
                <a:lnTo>
                  <a:pt x="762" y="73279"/>
                </a:lnTo>
                <a:lnTo>
                  <a:pt x="16001" y="91948"/>
                </a:lnTo>
                <a:lnTo>
                  <a:pt x="27050" y="91948"/>
                </a:lnTo>
                <a:lnTo>
                  <a:pt x="24002" y="80772"/>
                </a:lnTo>
                <a:lnTo>
                  <a:pt x="21208" y="79248"/>
                </a:lnTo>
                <a:lnTo>
                  <a:pt x="19303" y="76200"/>
                </a:lnTo>
                <a:lnTo>
                  <a:pt x="17399" y="73279"/>
                </a:lnTo>
                <a:lnTo>
                  <a:pt x="16509" y="68580"/>
                </a:lnTo>
                <a:lnTo>
                  <a:pt x="23875" y="26924"/>
                </a:lnTo>
                <a:lnTo>
                  <a:pt x="42925" y="7366"/>
                </a:lnTo>
                <a:lnTo>
                  <a:pt x="66342" y="7366"/>
                </a:lnTo>
                <a:lnTo>
                  <a:pt x="61594" y="2159"/>
                </a:lnTo>
                <a:lnTo>
                  <a:pt x="56133" y="0"/>
                </a:lnTo>
                <a:close/>
              </a:path>
              <a:path w="101600" h="92075">
                <a:moveTo>
                  <a:pt x="70865" y="65024"/>
                </a:moveTo>
                <a:lnTo>
                  <a:pt x="58038" y="65024"/>
                </a:lnTo>
                <a:lnTo>
                  <a:pt x="57624" y="68580"/>
                </a:lnTo>
                <a:lnTo>
                  <a:pt x="57403" y="71120"/>
                </a:lnTo>
                <a:lnTo>
                  <a:pt x="57403" y="85852"/>
                </a:lnTo>
                <a:lnTo>
                  <a:pt x="61594" y="91948"/>
                </a:lnTo>
                <a:lnTo>
                  <a:pt x="73913" y="91948"/>
                </a:lnTo>
                <a:lnTo>
                  <a:pt x="77850" y="90805"/>
                </a:lnTo>
                <a:lnTo>
                  <a:pt x="81661" y="88773"/>
                </a:lnTo>
                <a:lnTo>
                  <a:pt x="85597" y="86741"/>
                </a:lnTo>
                <a:lnTo>
                  <a:pt x="90042" y="82804"/>
                </a:lnTo>
                <a:lnTo>
                  <a:pt x="91617" y="81153"/>
                </a:lnTo>
                <a:lnTo>
                  <a:pt x="74675" y="81153"/>
                </a:lnTo>
                <a:lnTo>
                  <a:pt x="73151" y="80264"/>
                </a:lnTo>
                <a:lnTo>
                  <a:pt x="72262" y="78486"/>
                </a:lnTo>
                <a:lnTo>
                  <a:pt x="71246" y="76708"/>
                </a:lnTo>
                <a:lnTo>
                  <a:pt x="70865" y="73787"/>
                </a:lnTo>
                <a:lnTo>
                  <a:pt x="70865" y="65024"/>
                </a:lnTo>
                <a:close/>
              </a:path>
              <a:path w="101600" h="92075">
                <a:moveTo>
                  <a:pt x="89915" y="72263"/>
                </a:moveTo>
                <a:lnTo>
                  <a:pt x="87375" y="75311"/>
                </a:lnTo>
                <a:lnTo>
                  <a:pt x="84962" y="77597"/>
                </a:lnTo>
                <a:lnTo>
                  <a:pt x="82803" y="78994"/>
                </a:lnTo>
                <a:lnTo>
                  <a:pt x="80517" y="80518"/>
                </a:lnTo>
                <a:lnTo>
                  <a:pt x="78612" y="81153"/>
                </a:lnTo>
                <a:lnTo>
                  <a:pt x="91617" y="81153"/>
                </a:lnTo>
                <a:lnTo>
                  <a:pt x="95250" y="77343"/>
                </a:lnTo>
                <a:lnTo>
                  <a:pt x="89915" y="72263"/>
                </a:lnTo>
                <a:close/>
              </a:path>
              <a:path w="101600" h="92075">
                <a:moveTo>
                  <a:pt x="66342" y="7366"/>
                </a:moveTo>
                <a:lnTo>
                  <a:pt x="52958" y="7366"/>
                </a:lnTo>
                <a:lnTo>
                  <a:pt x="56261" y="9017"/>
                </a:lnTo>
                <a:lnTo>
                  <a:pt x="60325" y="15875"/>
                </a:lnTo>
                <a:lnTo>
                  <a:pt x="61467" y="21082"/>
                </a:lnTo>
                <a:lnTo>
                  <a:pt x="61421" y="33672"/>
                </a:lnTo>
                <a:lnTo>
                  <a:pt x="60959" y="38862"/>
                </a:lnTo>
                <a:lnTo>
                  <a:pt x="38480" y="77724"/>
                </a:lnTo>
                <a:lnTo>
                  <a:pt x="33019" y="80772"/>
                </a:lnTo>
                <a:lnTo>
                  <a:pt x="44360" y="80772"/>
                </a:lnTo>
                <a:lnTo>
                  <a:pt x="47704" y="77311"/>
                </a:lnTo>
                <a:lnTo>
                  <a:pt x="52310" y="71667"/>
                </a:lnTo>
                <a:lnTo>
                  <a:pt x="57022" y="65024"/>
                </a:lnTo>
                <a:lnTo>
                  <a:pt x="70865" y="65024"/>
                </a:lnTo>
                <a:lnTo>
                  <a:pt x="71627" y="56515"/>
                </a:lnTo>
                <a:lnTo>
                  <a:pt x="73151" y="44577"/>
                </a:lnTo>
                <a:lnTo>
                  <a:pt x="80702" y="33672"/>
                </a:lnTo>
                <a:lnTo>
                  <a:pt x="86416" y="25527"/>
                </a:lnTo>
                <a:lnTo>
                  <a:pt x="72136" y="25527"/>
                </a:lnTo>
                <a:lnTo>
                  <a:pt x="71627" y="17145"/>
                </a:lnTo>
                <a:lnTo>
                  <a:pt x="69468" y="10795"/>
                </a:lnTo>
                <a:lnTo>
                  <a:pt x="66342" y="7366"/>
                </a:lnTo>
                <a:close/>
              </a:path>
              <a:path w="101600" h="92075">
                <a:moveTo>
                  <a:pt x="101218" y="1524"/>
                </a:moveTo>
                <a:lnTo>
                  <a:pt x="85089" y="1524"/>
                </a:lnTo>
                <a:lnTo>
                  <a:pt x="72897" y="25527"/>
                </a:lnTo>
                <a:lnTo>
                  <a:pt x="86416" y="25527"/>
                </a:lnTo>
                <a:lnTo>
                  <a:pt x="87741" y="23637"/>
                </a:lnTo>
                <a:lnTo>
                  <a:pt x="94279" y="14483"/>
                </a:lnTo>
                <a:lnTo>
                  <a:pt x="100329" y="6223"/>
                </a:lnTo>
                <a:lnTo>
                  <a:pt x="101218" y="152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5052567" y="2935097"/>
            <a:ext cx="45085" cy="73660"/>
          </a:xfrm>
          <a:custGeom>
            <a:avLst/>
            <a:gdLst/>
            <a:ahLst/>
            <a:cxnLst/>
            <a:rect l="l" t="t" r="r" b="b"/>
            <a:pathLst>
              <a:path w="45085" h="73660">
                <a:moveTo>
                  <a:pt x="32131" y="0"/>
                </a:moveTo>
                <a:lnTo>
                  <a:pt x="26416" y="0"/>
                </a:lnTo>
                <a:lnTo>
                  <a:pt x="21082" y="2539"/>
                </a:lnTo>
                <a:lnTo>
                  <a:pt x="1127" y="41449"/>
                </a:lnTo>
                <a:lnTo>
                  <a:pt x="0" y="54990"/>
                </a:lnTo>
                <a:lnTo>
                  <a:pt x="0" y="61213"/>
                </a:lnTo>
                <a:lnTo>
                  <a:pt x="889" y="65912"/>
                </a:lnTo>
                <a:lnTo>
                  <a:pt x="2794" y="68833"/>
                </a:lnTo>
                <a:lnTo>
                  <a:pt x="4699" y="71881"/>
                </a:lnTo>
                <a:lnTo>
                  <a:pt x="7493" y="73405"/>
                </a:lnTo>
                <a:lnTo>
                  <a:pt x="11176" y="73405"/>
                </a:lnTo>
                <a:lnTo>
                  <a:pt x="16510" y="73405"/>
                </a:lnTo>
                <a:lnTo>
                  <a:pt x="43307" y="37973"/>
                </a:lnTo>
                <a:lnTo>
                  <a:pt x="44958" y="25780"/>
                </a:lnTo>
                <a:lnTo>
                  <a:pt x="44958" y="20827"/>
                </a:lnTo>
                <a:lnTo>
                  <a:pt x="44958" y="13715"/>
                </a:lnTo>
                <a:lnTo>
                  <a:pt x="43815" y="8508"/>
                </a:lnTo>
                <a:lnTo>
                  <a:pt x="41783" y="5079"/>
                </a:lnTo>
                <a:lnTo>
                  <a:pt x="39751" y="1650"/>
                </a:lnTo>
                <a:lnTo>
                  <a:pt x="36449" y="0"/>
                </a:lnTo>
                <a:lnTo>
                  <a:pt x="3213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5036058" y="2927730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49275" y="0"/>
                </a:moveTo>
                <a:lnTo>
                  <a:pt x="56133" y="0"/>
                </a:lnTo>
                <a:lnTo>
                  <a:pt x="61594" y="2159"/>
                </a:lnTo>
                <a:lnTo>
                  <a:pt x="65531" y="6477"/>
                </a:lnTo>
                <a:lnTo>
                  <a:pt x="69468" y="10795"/>
                </a:lnTo>
                <a:lnTo>
                  <a:pt x="71627" y="17145"/>
                </a:lnTo>
                <a:lnTo>
                  <a:pt x="72136" y="25527"/>
                </a:lnTo>
                <a:lnTo>
                  <a:pt x="72897" y="25527"/>
                </a:lnTo>
                <a:lnTo>
                  <a:pt x="85089" y="1524"/>
                </a:lnTo>
                <a:lnTo>
                  <a:pt x="101218" y="1524"/>
                </a:lnTo>
                <a:lnTo>
                  <a:pt x="100329" y="6223"/>
                </a:lnTo>
                <a:lnTo>
                  <a:pt x="94279" y="14483"/>
                </a:lnTo>
                <a:lnTo>
                  <a:pt x="87741" y="23637"/>
                </a:lnTo>
                <a:lnTo>
                  <a:pt x="80702" y="33672"/>
                </a:lnTo>
                <a:lnTo>
                  <a:pt x="73151" y="44577"/>
                </a:lnTo>
                <a:lnTo>
                  <a:pt x="71627" y="56515"/>
                </a:lnTo>
                <a:lnTo>
                  <a:pt x="70865" y="64897"/>
                </a:lnTo>
                <a:lnTo>
                  <a:pt x="70865" y="69723"/>
                </a:lnTo>
                <a:lnTo>
                  <a:pt x="70865" y="73787"/>
                </a:lnTo>
                <a:lnTo>
                  <a:pt x="71246" y="76708"/>
                </a:lnTo>
                <a:lnTo>
                  <a:pt x="72262" y="78486"/>
                </a:lnTo>
                <a:lnTo>
                  <a:pt x="73151" y="80264"/>
                </a:lnTo>
                <a:lnTo>
                  <a:pt x="74675" y="81153"/>
                </a:lnTo>
                <a:lnTo>
                  <a:pt x="76834" y="81153"/>
                </a:lnTo>
                <a:lnTo>
                  <a:pt x="78612" y="81153"/>
                </a:lnTo>
                <a:lnTo>
                  <a:pt x="80517" y="80518"/>
                </a:lnTo>
                <a:lnTo>
                  <a:pt x="82803" y="78994"/>
                </a:lnTo>
                <a:lnTo>
                  <a:pt x="84962" y="77597"/>
                </a:lnTo>
                <a:lnTo>
                  <a:pt x="87375" y="75311"/>
                </a:lnTo>
                <a:lnTo>
                  <a:pt x="89915" y="72263"/>
                </a:lnTo>
                <a:lnTo>
                  <a:pt x="95250" y="77343"/>
                </a:lnTo>
                <a:lnTo>
                  <a:pt x="90042" y="82804"/>
                </a:lnTo>
                <a:lnTo>
                  <a:pt x="85597" y="86741"/>
                </a:lnTo>
                <a:lnTo>
                  <a:pt x="81661" y="88773"/>
                </a:lnTo>
                <a:lnTo>
                  <a:pt x="77850" y="90805"/>
                </a:lnTo>
                <a:lnTo>
                  <a:pt x="73913" y="91948"/>
                </a:lnTo>
                <a:lnTo>
                  <a:pt x="69850" y="91948"/>
                </a:lnTo>
                <a:lnTo>
                  <a:pt x="61594" y="91948"/>
                </a:lnTo>
                <a:lnTo>
                  <a:pt x="57403" y="85852"/>
                </a:lnTo>
                <a:lnTo>
                  <a:pt x="57403" y="73787"/>
                </a:lnTo>
                <a:lnTo>
                  <a:pt x="57403" y="71120"/>
                </a:lnTo>
                <a:lnTo>
                  <a:pt x="57657" y="68199"/>
                </a:lnTo>
                <a:lnTo>
                  <a:pt x="58038" y="65024"/>
                </a:lnTo>
                <a:lnTo>
                  <a:pt x="57022" y="65024"/>
                </a:lnTo>
                <a:lnTo>
                  <a:pt x="27050" y="91948"/>
                </a:lnTo>
                <a:lnTo>
                  <a:pt x="20574" y="91948"/>
                </a:lnTo>
                <a:lnTo>
                  <a:pt x="16001" y="91948"/>
                </a:lnTo>
                <a:lnTo>
                  <a:pt x="2286" y="77597"/>
                </a:lnTo>
                <a:lnTo>
                  <a:pt x="762" y="73279"/>
                </a:lnTo>
                <a:lnTo>
                  <a:pt x="0" y="68580"/>
                </a:lnTo>
                <a:lnTo>
                  <a:pt x="0" y="63500"/>
                </a:lnTo>
                <a:lnTo>
                  <a:pt x="9804" y="24850"/>
                </a:lnTo>
                <a:lnTo>
                  <a:pt x="42416" y="525"/>
                </a:lnTo>
                <a:lnTo>
                  <a:pt x="492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5131308" y="2973277"/>
            <a:ext cx="49460" cy="69388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5148960" y="2996564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26542" y="0"/>
                </a:moveTo>
                <a:lnTo>
                  <a:pt x="10287" y="0"/>
                </a:lnTo>
                <a:lnTo>
                  <a:pt x="10667" y="4572"/>
                </a:lnTo>
                <a:lnTo>
                  <a:pt x="10887" y="8636"/>
                </a:lnTo>
                <a:lnTo>
                  <a:pt x="0" y="41529"/>
                </a:lnTo>
                <a:lnTo>
                  <a:pt x="4952" y="47244"/>
                </a:lnTo>
                <a:lnTo>
                  <a:pt x="10667" y="42925"/>
                </a:lnTo>
                <a:lnTo>
                  <a:pt x="15239" y="38988"/>
                </a:lnTo>
                <a:lnTo>
                  <a:pt x="18414" y="35433"/>
                </a:lnTo>
                <a:lnTo>
                  <a:pt x="21716" y="31876"/>
                </a:lnTo>
                <a:lnTo>
                  <a:pt x="24129" y="28321"/>
                </a:lnTo>
                <a:lnTo>
                  <a:pt x="25526" y="24764"/>
                </a:lnTo>
                <a:lnTo>
                  <a:pt x="27050" y="21082"/>
                </a:lnTo>
                <a:lnTo>
                  <a:pt x="27812" y="17145"/>
                </a:lnTo>
                <a:lnTo>
                  <a:pt x="27812" y="8636"/>
                </a:lnTo>
                <a:lnTo>
                  <a:pt x="27431" y="4318"/>
                </a:lnTo>
                <a:lnTo>
                  <a:pt x="265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5148960" y="2996564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39" h="47625">
                <a:moveTo>
                  <a:pt x="10287" y="0"/>
                </a:moveTo>
                <a:lnTo>
                  <a:pt x="26542" y="0"/>
                </a:lnTo>
                <a:lnTo>
                  <a:pt x="27431" y="4318"/>
                </a:lnTo>
                <a:lnTo>
                  <a:pt x="27812" y="8636"/>
                </a:lnTo>
                <a:lnTo>
                  <a:pt x="27812" y="12826"/>
                </a:lnTo>
                <a:lnTo>
                  <a:pt x="27812" y="17145"/>
                </a:lnTo>
                <a:lnTo>
                  <a:pt x="27050" y="21082"/>
                </a:lnTo>
                <a:lnTo>
                  <a:pt x="25526" y="24764"/>
                </a:lnTo>
                <a:lnTo>
                  <a:pt x="24129" y="28321"/>
                </a:lnTo>
                <a:lnTo>
                  <a:pt x="21716" y="31876"/>
                </a:lnTo>
                <a:lnTo>
                  <a:pt x="18414" y="35433"/>
                </a:lnTo>
                <a:lnTo>
                  <a:pt x="15239" y="38988"/>
                </a:lnTo>
                <a:lnTo>
                  <a:pt x="10667" y="42925"/>
                </a:lnTo>
                <a:lnTo>
                  <a:pt x="4952" y="47244"/>
                </a:lnTo>
                <a:lnTo>
                  <a:pt x="0" y="41529"/>
                </a:lnTo>
                <a:lnTo>
                  <a:pt x="3175" y="38608"/>
                </a:lnTo>
                <a:lnTo>
                  <a:pt x="5461" y="35940"/>
                </a:lnTo>
                <a:lnTo>
                  <a:pt x="6858" y="33527"/>
                </a:lnTo>
                <a:lnTo>
                  <a:pt x="8254" y="31114"/>
                </a:lnTo>
                <a:lnTo>
                  <a:pt x="9271" y="28448"/>
                </a:lnTo>
                <a:lnTo>
                  <a:pt x="9905" y="25400"/>
                </a:lnTo>
                <a:lnTo>
                  <a:pt x="10540" y="22351"/>
                </a:lnTo>
                <a:lnTo>
                  <a:pt x="10922" y="18542"/>
                </a:lnTo>
                <a:lnTo>
                  <a:pt x="10922" y="13970"/>
                </a:lnTo>
                <a:lnTo>
                  <a:pt x="10922" y="9271"/>
                </a:lnTo>
                <a:lnTo>
                  <a:pt x="10667" y="4572"/>
                </a:lnTo>
                <a:lnTo>
                  <a:pt x="1028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5205984" y="2868167"/>
            <a:ext cx="150088" cy="148589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5223636" y="2891154"/>
            <a:ext cx="128270" cy="127000"/>
          </a:xfrm>
          <a:custGeom>
            <a:avLst/>
            <a:gdLst/>
            <a:ahLst/>
            <a:cxnLst/>
            <a:rect l="l" t="t" r="r" b="b"/>
            <a:pathLst>
              <a:path w="128270" h="127000">
                <a:moveTo>
                  <a:pt x="61595" y="0"/>
                </a:moveTo>
                <a:lnTo>
                  <a:pt x="24384" y="0"/>
                </a:lnTo>
                <a:lnTo>
                  <a:pt x="23367" y="4572"/>
                </a:lnTo>
                <a:lnTo>
                  <a:pt x="26542" y="4699"/>
                </a:lnTo>
                <a:lnTo>
                  <a:pt x="28828" y="5461"/>
                </a:lnTo>
                <a:lnTo>
                  <a:pt x="30352" y="6604"/>
                </a:lnTo>
                <a:lnTo>
                  <a:pt x="31750" y="7747"/>
                </a:lnTo>
                <a:lnTo>
                  <a:pt x="32512" y="9779"/>
                </a:lnTo>
                <a:lnTo>
                  <a:pt x="32455" y="14859"/>
                </a:lnTo>
                <a:lnTo>
                  <a:pt x="14604" y="99314"/>
                </a:lnTo>
                <a:lnTo>
                  <a:pt x="9207" y="117221"/>
                </a:lnTo>
                <a:lnTo>
                  <a:pt x="8509" y="118618"/>
                </a:lnTo>
                <a:lnTo>
                  <a:pt x="1015" y="122428"/>
                </a:lnTo>
                <a:lnTo>
                  <a:pt x="0" y="127000"/>
                </a:lnTo>
                <a:lnTo>
                  <a:pt x="37211" y="127000"/>
                </a:lnTo>
                <a:lnTo>
                  <a:pt x="38226" y="122428"/>
                </a:lnTo>
                <a:lnTo>
                  <a:pt x="34671" y="122047"/>
                </a:lnTo>
                <a:lnTo>
                  <a:pt x="32258" y="121412"/>
                </a:lnTo>
                <a:lnTo>
                  <a:pt x="30987" y="120142"/>
                </a:lnTo>
                <a:lnTo>
                  <a:pt x="29717" y="118999"/>
                </a:lnTo>
                <a:lnTo>
                  <a:pt x="29125" y="117221"/>
                </a:lnTo>
                <a:lnTo>
                  <a:pt x="29210" y="110744"/>
                </a:lnTo>
                <a:lnTo>
                  <a:pt x="29870" y="105410"/>
                </a:lnTo>
                <a:lnTo>
                  <a:pt x="30352" y="102997"/>
                </a:lnTo>
                <a:lnTo>
                  <a:pt x="31114" y="99949"/>
                </a:lnTo>
                <a:lnTo>
                  <a:pt x="38862" y="64770"/>
                </a:lnTo>
                <a:lnTo>
                  <a:pt x="105326" y="64770"/>
                </a:lnTo>
                <a:lnTo>
                  <a:pt x="107238" y="56134"/>
                </a:lnTo>
                <a:lnTo>
                  <a:pt x="40639" y="56134"/>
                </a:lnTo>
                <a:lnTo>
                  <a:pt x="46989" y="27686"/>
                </a:lnTo>
                <a:lnTo>
                  <a:pt x="48260" y="21717"/>
                </a:lnTo>
                <a:lnTo>
                  <a:pt x="49402" y="17525"/>
                </a:lnTo>
                <a:lnTo>
                  <a:pt x="50291" y="14859"/>
                </a:lnTo>
                <a:lnTo>
                  <a:pt x="51053" y="12192"/>
                </a:lnTo>
                <a:lnTo>
                  <a:pt x="60578" y="4572"/>
                </a:lnTo>
                <a:lnTo>
                  <a:pt x="61595" y="0"/>
                </a:lnTo>
                <a:close/>
              </a:path>
              <a:path w="128270" h="127000">
                <a:moveTo>
                  <a:pt x="105326" y="64770"/>
                </a:moveTo>
                <a:lnTo>
                  <a:pt x="88773" y="64770"/>
                </a:lnTo>
                <a:lnTo>
                  <a:pt x="81152" y="99314"/>
                </a:lnTo>
                <a:lnTo>
                  <a:pt x="79724" y="105537"/>
                </a:lnTo>
                <a:lnTo>
                  <a:pt x="67563" y="122428"/>
                </a:lnTo>
                <a:lnTo>
                  <a:pt x="66548" y="127000"/>
                </a:lnTo>
                <a:lnTo>
                  <a:pt x="103759" y="127000"/>
                </a:lnTo>
                <a:lnTo>
                  <a:pt x="104775" y="122428"/>
                </a:lnTo>
                <a:lnTo>
                  <a:pt x="101473" y="122174"/>
                </a:lnTo>
                <a:lnTo>
                  <a:pt x="99187" y="121412"/>
                </a:lnTo>
                <a:lnTo>
                  <a:pt x="96392" y="119125"/>
                </a:lnTo>
                <a:lnTo>
                  <a:pt x="95630" y="117221"/>
                </a:lnTo>
                <a:lnTo>
                  <a:pt x="95698" y="111633"/>
                </a:lnTo>
                <a:lnTo>
                  <a:pt x="95758" y="110744"/>
                </a:lnTo>
                <a:lnTo>
                  <a:pt x="96265" y="106425"/>
                </a:lnTo>
                <a:lnTo>
                  <a:pt x="96774" y="103505"/>
                </a:lnTo>
                <a:lnTo>
                  <a:pt x="97536" y="99949"/>
                </a:lnTo>
                <a:lnTo>
                  <a:pt x="105326" y="64770"/>
                </a:lnTo>
                <a:close/>
              </a:path>
              <a:path w="128270" h="127000">
                <a:moveTo>
                  <a:pt x="128142" y="0"/>
                </a:moveTo>
                <a:lnTo>
                  <a:pt x="90932" y="0"/>
                </a:lnTo>
                <a:lnTo>
                  <a:pt x="89915" y="4572"/>
                </a:lnTo>
                <a:lnTo>
                  <a:pt x="93090" y="4699"/>
                </a:lnTo>
                <a:lnTo>
                  <a:pt x="95376" y="5461"/>
                </a:lnTo>
                <a:lnTo>
                  <a:pt x="96774" y="6604"/>
                </a:lnTo>
                <a:lnTo>
                  <a:pt x="98298" y="7747"/>
                </a:lnTo>
                <a:lnTo>
                  <a:pt x="98933" y="9779"/>
                </a:lnTo>
                <a:lnTo>
                  <a:pt x="98904" y="14859"/>
                </a:lnTo>
                <a:lnTo>
                  <a:pt x="98805" y="16637"/>
                </a:lnTo>
                <a:lnTo>
                  <a:pt x="98425" y="19431"/>
                </a:lnTo>
                <a:lnTo>
                  <a:pt x="97916" y="22352"/>
                </a:lnTo>
                <a:lnTo>
                  <a:pt x="97536" y="25146"/>
                </a:lnTo>
                <a:lnTo>
                  <a:pt x="96900" y="27686"/>
                </a:lnTo>
                <a:lnTo>
                  <a:pt x="90550" y="56134"/>
                </a:lnTo>
                <a:lnTo>
                  <a:pt x="107238" y="56134"/>
                </a:lnTo>
                <a:lnTo>
                  <a:pt x="113537" y="27686"/>
                </a:lnTo>
                <a:lnTo>
                  <a:pt x="114808" y="21717"/>
                </a:lnTo>
                <a:lnTo>
                  <a:pt x="115824" y="17525"/>
                </a:lnTo>
                <a:lnTo>
                  <a:pt x="127126" y="4572"/>
                </a:lnTo>
                <a:lnTo>
                  <a:pt x="1281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5223636" y="2891154"/>
            <a:ext cx="128270" cy="127000"/>
          </a:xfrm>
          <a:custGeom>
            <a:avLst/>
            <a:gdLst/>
            <a:ahLst/>
            <a:cxnLst/>
            <a:rect l="l" t="t" r="r" b="b"/>
            <a:pathLst>
              <a:path w="128270" h="127000">
                <a:moveTo>
                  <a:pt x="24384" y="0"/>
                </a:moveTo>
                <a:lnTo>
                  <a:pt x="61595" y="0"/>
                </a:lnTo>
                <a:lnTo>
                  <a:pt x="60578" y="4572"/>
                </a:lnTo>
                <a:lnTo>
                  <a:pt x="58165" y="5080"/>
                </a:lnTo>
                <a:lnTo>
                  <a:pt x="56514" y="5587"/>
                </a:lnTo>
                <a:lnTo>
                  <a:pt x="55499" y="6223"/>
                </a:lnTo>
                <a:lnTo>
                  <a:pt x="54483" y="6858"/>
                </a:lnTo>
                <a:lnTo>
                  <a:pt x="53593" y="7747"/>
                </a:lnTo>
                <a:lnTo>
                  <a:pt x="52704" y="9017"/>
                </a:lnTo>
                <a:lnTo>
                  <a:pt x="51942" y="10287"/>
                </a:lnTo>
                <a:lnTo>
                  <a:pt x="51053" y="12192"/>
                </a:lnTo>
                <a:lnTo>
                  <a:pt x="50291" y="14859"/>
                </a:lnTo>
                <a:lnTo>
                  <a:pt x="49402" y="17525"/>
                </a:lnTo>
                <a:lnTo>
                  <a:pt x="48260" y="21717"/>
                </a:lnTo>
                <a:lnTo>
                  <a:pt x="46989" y="27686"/>
                </a:lnTo>
                <a:lnTo>
                  <a:pt x="40639" y="56134"/>
                </a:lnTo>
                <a:lnTo>
                  <a:pt x="90550" y="56134"/>
                </a:lnTo>
                <a:lnTo>
                  <a:pt x="96900" y="27686"/>
                </a:lnTo>
                <a:lnTo>
                  <a:pt x="97536" y="25146"/>
                </a:lnTo>
                <a:lnTo>
                  <a:pt x="97916" y="22352"/>
                </a:lnTo>
                <a:lnTo>
                  <a:pt x="98425" y="19431"/>
                </a:lnTo>
                <a:lnTo>
                  <a:pt x="98805" y="16637"/>
                </a:lnTo>
                <a:lnTo>
                  <a:pt x="98933" y="14350"/>
                </a:lnTo>
                <a:lnTo>
                  <a:pt x="98933" y="12700"/>
                </a:lnTo>
                <a:lnTo>
                  <a:pt x="98933" y="9779"/>
                </a:lnTo>
                <a:lnTo>
                  <a:pt x="98298" y="7747"/>
                </a:lnTo>
                <a:lnTo>
                  <a:pt x="96774" y="6604"/>
                </a:lnTo>
                <a:lnTo>
                  <a:pt x="95376" y="5461"/>
                </a:lnTo>
                <a:lnTo>
                  <a:pt x="93090" y="4699"/>
                </a:lnTo>
                <a:lnTo>
                  <a:pt x="89915" y="4572"/>
                </a:lnTo>
                <a:lnTo>
                  <a:pt x="90932" y="0"/>
                </a:lnTo>
                <a:lnTo>
                  <a:pt x="128142" y="0"/>
                </a:lnTo>
                <a:lnTo>
                  <a:pt x="127126" y="4572"/>
                </a:lnTo>
                <a:lnTo>
                  <a:pt x="124713" y="5080"/>
                </a:lnTo>
                <a:lnTo>
                  <a:pt x="123062" y="5587"/>
                </a:lnTo>
                <a:lnTo>
                  <a:pt x="122047" y="6223"/>
                </a:lnTo>
                <a:lnTo>
                  <a:pt x="121030" y="6858"/>
                </a:lnTo>
                <a:lnTo>
                  <a:pt x="120014" y="7747"/>
                </a:lnTo>
                <a:lnTo>
                  <a:pt x="119252" y="9017"/>
                </a:lnTo>
                <a:lnTo>
                  <a:pt x="118490" y="10287"/>
                </a:lnTo>
                <a:lnTo>
                  <a:pt x="117601" y="12192"/>
                </a:lnTo>
                <a:lnTo>
                  <a:pt x="116712" y="14859"/>
                </a:lnTo>
                <a:lnTo>
                  <a:pt x="115824" y="17525"/>
                </a:lnTo>
                <a:lnTo>
                  <a:pt x="114808" y="21717"/>
                </a:lnTo>
                <a:lnTo>
                  <a:pt x="113537" y="27686"/>
                </a:lnTo>
                <a:lnTo>
                  <a:pt x="97536" y="99949"/>
                </a:lnTo>
                <a:lnTo>
                  <a:pt x="96774" y="103505"/>
                </a:lnTo>
                <a:lnTo>
                  <a:pt x="96265" y="106425"/>
                </a:lnTo>
                <a:lnTo>
                  <a:pt x="96012" y="108585"/>
                </a:lnTo>
                <a:lnTo>
                  <a:pt x="95758" y="110744"/>
                </a:lnTo>
                <a:lnTo>
                  <a:pt x="95630" y="112649"/>
                </a:lnTo>
                <a:lnTo>
                  <a:pt x="95630" y="114427"/>
                </a:lnTo>
                <a:lnTo>
                  <a:pt x="95630" y="117221"/>
                </a:lnTo>
                <a:lnTo>
                  <a:pt x="104775" y="122428"/>
                </a:lnTo>
                <a:lnTo>
                  <a:pt x="103759" y="127000"/>
                </a:lnTo>
                <a:lnTo>
                  <a:pt x="66548" y="127000"/>
                </a:lnTo>
                <a:lnTo>
                  <a:pt x="67563" y="122428"/>
                </a:lnTo>
                <a:lnTo>
                  <a:pt x="69850" y="122047"/>
                </a:lnTo>
                <a:lnTo>
                  <a:pt x="71627" y="121412"/>
                </a:lnTo>
                <a:lnTo>
                  <a:pt x="72898" y="120650"/>
                </a:lnTo>
                <a:lnTo>
                  <a:pt x="74040" y="119761"/>
                </a:lnTo>
                <a:lnTo>
                  <a:pt x="75057" y="118618"/>
                </a:lnTo>
                <a:lnTo>
                  <a:pt x="75818" y="117094"/>
                </a:lnTo>
                <a:lnTo>
                  <a:pt x="76580" y="115570"/>
                </a:lnTo>
                <a:lnTo>
                  <a:pt x="88773" y="64770"/>
                </a:lnTo>
                <a:lnTo>
                  <a:pt x="38862" y="64770"/>
                </a:lnTo>
                <a:lnTo>
                  <a:pt x="31114" y="99949"/>
                </a:lnTo>
                <a:lnTo>
                  <a:pt x="30352" y="102997"/>
                </a:lnTo>
                <a:lnTo>
                  <a:pt x="29845" y="105537"/>
                </a:lnTo>
                <a:lnTo>
                  <a:pt x="29590" y="107569"/>
                </a:lnTo>
                <a:lnTo>
                  <a:pt x="29337" y="109600"/>
                </a:lnTo>
                <a:lnTo>
                  <a:pt x="29083" y="111887"/>
                </a:lnTo>
                <a:lnTo>
                  <a:pt x="29083" y="114427"/>
                </a:lnTo>
                <a:lnTo>
                  <a:pt x="29083" y="117094"/>
                </a:lnTo>
                <a:lnTo>
                  <a:pt x="29717" y="118999"/>
                </a:lnTo>
                <a:lnTo>
                  <a:pt x="30987" y="120142"/>
                </a:lnTo>
                <a:lnTo>
                  <a:pt x="32258" y="121412"/>
                </a:lnTo>
                <a:lnTo>
                  <a:pt x="34671" y="122047"/>
                </a:lnTo>
                <a:lnTo>
                  <a:pt x="38226" y="122428"/>
                </a:lnTo>
                <a:lnTo>
                  <a:pt x="37211" y="127000"/>
                </a:lnTo>
                <a:lnTo>
                  <a:pt x="0" y="127000"/>
                </a:lnTo>
                <a:lnTo>
                  <a:pt x="1015" y="122428"/>
                </a:lnTo>
                <a:lnTo>
                  <a:pt x="3428" y="122047"/>
                </a:lnTo>
                <a:lnTo>
                  <a:pt x="5207" y="121412"/>
                </a:lnTo>
                <a:lnTo>
                  <a:pt x="6350" y="120650"/>
                </a:lnTo>
                <a:lnTo>
                  <a:pt x="7492" y="119761"/>
                </a:lnTo>
                <a:lnTo>
                  <a:pt x="8509" y="118618"/>
                </a:lnTo>
                <a:lnTo>
                  <a:pt x="9271" y="117094"/>
                </a:lnTo>
                <a:lnTo>
                  <a:pt x="10160" y="115570"/>
                </a:lnTo>
                <a:lnTo>
                  <a:pt x="30479" y="27686"/>
                </a:lnTo>
                <a:lnTo>
                  <a:pt x="31876" y="19431"/>
                </a:lnTo>
                <a:lnTo>
                  <a:pt x="32258" y="16637"/>
                </a:lnTo>
                <a:lnTo>
                  <a:pt x="32512" y="14350"/>
                </a:lnTo>
                <a:lnTo>
                  <a:pt x="32512" y="12700"/>
                </a:lnTo>
                <a:lnTo>
                  <a:pt x="32512" y="9779"/>
                </a:lnTo>
                <a:lnTo>
                  <a:pt x="23367" y="4572"/>
                </a:lnTo>
                <a:lnTo>
                  <a:pt x="243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5422391" y="2924492"/>
            <a:ext cx="134874" cy="54038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5440298" y="2947416"/>
            <a:ext cx="112395" cy="33020"/>
          </a:xfrm>
          <a:custGeom>
            <a:avLst/>
            <a:gdLst/>
            <a:ahLst/>
            <a:cxnLst/>
            <a:rect l="l" t="t" r="r" b="b"/>
            <a:pathLst>
              <a:path w="112395" h="33019">
                <a:moveTo>
                  <a:pt x="63068" y="12954"/>
                </a:moveTo>
                <a:lnTo>
                  <a:pt x="33527" y="12954"/>
                </a:lnTo>
                <a:lnTo>
                  <a:pt x="41401" y="16256"/>
                </a:lnTo>
                <a:lnTo>
                  <a:pt x="51562" y="22733"/>
                </a:lnTo>
                <a:lnTo>
                  <a:pt x="58987" y="26993"/>
                </a:lnTo>
                <a:lnTo>
                  <a:pt x="66008" y="30051"/>
                </a:lnTo>
                <a:lnTo>
                  <a:pt x="72600" y="31894"/>
                </a:lnTo>
                <a:lnTo>
                  <a:pt x="78739" y="32512"/>
                </a:lnTo>
                <a:lnTo>
                  <a:pt x="86995" y="32512"/>
                </a:lnTo>
                <a:lnTo>
                  <a:pt x="93979" y="29718"/>
                </a:lnTo>
                <a:lnTo>
                  <a:pt x="104368" y="19558"/>
                </a:lnTo>
                <a:lnTo>
                  <a:pt x="81152" y="19558"/>
                </a:lnTo>
                <a:lnTo>
                  <a:pt x="76678" y="18940"/>
                </a:lnTo>
                <a:lnTo>
                  <a:pt x="71262" y="17097"/>
                </a:lnTo>
                <a:lnTo>
                  <a:pt x="64918" y="14039"/>
                </a:lnTo>
                <a:lnTo>
                  <a:pt x="63068" y="12954"/>
                </a:lnTo>
                <a:close/>
              </a:path>
              <a:path w="112395" h="33019">
                <a:moveTo>
                  <a:pt x="31114" y="0"/>
                </a:moveTo>
                <a:lnTo>
                  <a:pt x="23875" y="0"/>
                </a:lnTo>
                <a:lnTo>
                  <a:pt x="17779" y="2412"/>
                </a:lnTo>
                <a:lnTo>
                  <a:pt x="12573" y="7366"/>
                </a:lnTo>
                <a:lnTo>
                  <a:pt x="7365" y="12192"/>
                </a:lnTo>
                <a:lnTo>
                  <a:pt x="3175" y="18287"/>
                </a:lnTo>
                <a:lnTo>
                  <a:pt x="0" y="25654"/>
                </a:lnTo>
                <a:lnTo>
                  <a:pt x="7238" y="29718"/>
                </a:lnTo>
                <a:lnTo>
                  <a:pt x="9905" y="24257"/>
                </a:lnTo>
                <a:lnTo>
                  <a:pt x="12826" y="20066"/>
                </a:lnTo>
                <a:lnTo>
                  <a:pt x="16255" y="17272"/>
                </a:lnTo>
                <a:lnTo>
                  <a:pt x="19685" y="14350"/>
                </a:lnTo>
                <a:lnTo>
                  <a:pt x="23622" y="12954"/>
                </a:lnTo>
                <a:lnTo>
                  <a:pt x="63068" y="12954"/>
                </a:lnTo>
                <a:lnTo>
                  <a:pt x="57658" y="9779"/>
                </a:lnTo>
                <a:lnTo>
                  <a:pt x="50206" y="5518"/>
                </a:lnTo>
                <a:lnTo>
                  <a:pt x="43291" y="2460"/>
                </a:lnTo>
                <a:lnTo>
                  <a:pt x="36923" y="617"/>
                </a:lnTo>
                <a:lnTo>
                  <a:pt x="31114" y="0"/>
                </a:lnTo>
                <a:close/>
              </a:path>
              <a:path w="112395" h="33019">
                <a:moveTo>
                  <a:pt x="105028" y="2286"/>
                </a:moveTo>
                <a:lnTo>
                  <a:pt x="86360" y="19558"/>
                </a:lnTo>
                <a:lnTo>
                  <a:pt x="104368" y="19558"/>
                </a:lnTo>
                <a:lnTo>
                  <a:pt x="105537" y="18414"/>
                </a:lnTo>
                <a:lnTo>
                  <a:pt x="109727" y="12826"/>
                </a:lnTo>
                <a:lnTo>
                  <a:pt x="112395" y="7366"/>
                </a:lnTo>
                <a:lnTo>
                  <a:pt x="105028" y="228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5440298" y="2947416"/>
            <a:ext cx="112395" cy="33020"/>
          </a:xfrm>
          <a:custGeom>
            <a:avLst/>
            <a:gdLst/>
            <a:ahLst/>
            <a:cxnLst/>
            <a:rect l="l" t="t" r="r" b="b"/>
            <a:pathLst>
              <a:path w="112395" h="33019">
                <a:moveTo>
                  <a:pt x="31114" y="0"/>
                </a:moveTo>
                <a:lnTo>
                  <a:pt x="64918" y="14039"/>
                </a:lnTo>
                <a:lnTo>
                  <a:pt x="71262" y="17097"/>
                </a:lnTo>
                <a:lnTo>
                  <a:pt x="76678" y="18940"/>
                </a:lnTo>
                <a:lnTo>
                  <a:pt x="81152" y="19558"/>
                </a:lnTo>
                <a:lnTo>
                  <a:pt x="86360" y="19558"/>
                </a:lnTo>
                <a:lnTo>
                  <a:pt x="105028" y="2286"/>
                </a:lnTo>
                <a:lnTo>
                  <a:pt x="112395" y="7366"/>
                </a:lnTo>
                <a:lnTo>
                  <a:pt x="109727" y="12826"/>
                </a:lnTo>
                <a:lnTo>
                  <a:pt x="105537" y="18414"/>
                </a:lnTo>
                <a:lnTo>
                  <a:pt x="99822" y="24003"/>
                </a:lnTo>
                <a:lnTo>
                  <a:pt x="93979" y="29718"/>
                </a:lnTo>
                <a:lnTo>
                  <a:pt x="86995" y="32512"/>
                </a:lnTo>
                <a:lnTo>
                  <a:pt x="78739" y="32512"/>
                </a:lnTo>
                <a:lnTo>
                  <a:pt x="41401" y="16256"/>
                </a:lnTo>
                <a:lnTo>
                  <a:pt x="33527" y="12954"/>
                </a:lnTo>
                <a:lnTo>
                  <a:pt x="28193" y="12954"/>
                </a:lnTo>
                <a:lnTo>
                  <a:pt x="23622" y="12954"/>
                </a:lnTo>
                <a:lnTo>
                  <a:pt x="19685" y="14350"/>
                </a:lnTo>
                <a:lnTo>
                  <a:pt x="16255" y="17272"/>
                </a:lnTo>
                <a:lnTo>
                  <a:pt x="12826" y="20066"/>
                </a:lnTo>
                <a:lnTo>
                  <a:pt x="9905" y="24257"/>
                </a:lnTo>
                <a:lnTo>
                  <a:pt x="7238" y="29718"/>
                </a:lnTo>
                <a:lnTo>
                  <a:pt x="0" y="25654"/>
                </a:lnTo>
                <a:lnTo>
                  <a:pt x="3175" y="18287"/>
                </a:lnTo>
                <a:lnTo>
                  <a:pt x="7365" y="12192"/>
                </a:lnTo>
                <a:lnTo>
                  <a:pt x="12573" y="7366"/>
                </a:lnTo>
                <a:lnTo>
                  <a:pt x="17779" y="2412"/>
                </a:lnTo>
                <a:lnTo>
                  <a:pt x="23875" y="0"/>
                </a:lnTo>
                <a:lnTo>
                  <a:pt x="3111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5577840" y="2933700"/>
            <a:ext cx="496062" cy="34289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5594730" y="2957194"/>
            <a:ext cx="474345" cy="12700"/>
          </a:xfrm>
          <a:custGeom>
            <a:avLst/>
            <a:gdLst/>
            <a:ahLst/>
            <a:cxnLst/>
            <a:rect l="l" t="t" r="r" b="b"/>
            <a:pathLst>
              <a:path w="474345" h="12700">
                <a:moveTo>
                  <a:pt x="0" y="12192"/>
                </a:moveTo>
                <a:lnTo>
                  <a:pt x="473963" y="12192"/>
                </a:lnTo>
                <a:lnTo>
                  <a:pt x="473963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5590159" y="2952622"/>
            <a:ext cx="483234" cy="21590"/>
          </a:xfrm>
          <a:custGeom>
            <a:avLst/>
            <a:gdLst/>
            <a:ahLst/>
            <a:cxnLst/>
            <a:rect l="l" t="t" r="r" b="b"/>
            <a:pathLst>
              <a:path w="483235" h="21589">
                <a:moveTo>
                  <a:pt x="0" y="21336"/>
                </a:moveTo>
                <a:lnTo>
                  <a:pt x="483108" y="21336"/>
                </a:lnTo>
                <a:lnTo>
                  <a:pt x="483108" y="0"/>
                </a:lnTo>
                <a:lnTo>
                  <a:pt x="0" y="0"/>
                </a:lnTo>
                <a:lnTo>
                  <a:pt x="0" y="2133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5774435" y="2814792"/>
            <a:ext cx="102870" cy="97825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5585459" y="3022056"/>
            <a:ext cx="102870" cy="97825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5684520" y="3009932"/>
            <a:ext cx="99786" cy="104360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5702172" y="3033648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4">
                <a:moveTo>
                  <a:pt x="44576" y="45974"/>
                </a:moveTo>
                <a:lnTo>
                  <a:pt x="33527" y="45974"/>
                </a:lnTo>
                <a:lnTo>
                  <a:pt x="33527" y="81661"/>
                </a:lnTo>
                <a:lnTo>
                  <a:pt x="44576" y="81661"/>
                </a:lnTo>
                <a:lnTo>
                  <a:pt x="44576" y="45974"/>
                </a:lnTo>
                <a:close/>
              </a:path>
              <a:path w="78104" h="81914">
                <a:moveTo>
                  <a:pt x="78104" y="35687"/>
                </a:moveTo>
                <a:lnTo>
                  <a:pt x="0" y="35687"/>
                </a:lnTo>
                <a:lnTo>
                  <a:pt x="0" y="45974"/>
                </a:lnTo>
                <a:lnTo>
                  <a:pt x="78104" y="45974"/>
                </a:lnTo>
                <a:lnTo>
                  <a:pt x="78104" y="35687"/>
                </a:lnTo>
                <a:close/>
              </a:path>
              <a:path w="78104" h="81914">
                <a:moveTo>
                  <a:pt x="44576" y="0"/>
                </a:moveTo>
                <a:lnTo>
                  <a:pt x="33527" y="0"/>
                </a:lnTo>
                <a:lnTo>
                  <a:pt x="33527" y="35687"/>
                </a:lnTo>
                <a:lnTo>
                  <a:pt x="44576" y="35687"/>
                </a:lnTo>
                <a:lnTo>
                  <a:pt x="4457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5702172" y="3033648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4">
                <a:moveTo>
                  <a:pt x="33527" y="0"/>
                </a:moveTo>
                <a:lnTo>
                  <a:pt x="44576" y="0"/>
                </a:lnTo>
                <a:lnTo>
                  <a:pt x="44576" y="35687"/>
                </a:lnTo>
                <a:lnTo>
                  <a:pt x="78104" y="35687"/>
                </a:lnTo>
                <a:lnTo>
                  <a:pt x="78104" y="45974"/>
                </a:lnTo>
                <a:lnTo>
                  <a:pt x="44576" y="45974"/>
                </a:lnTo>
                <a:lnTo>
                  <a:pt x="44576" y="81661"/>
                </a:lnTo>
                <a:lnTo>
                  <a:pt x="33527" y="81661"/>
                </a:lnTo>
                <a:lnTo>
                  <a:pt x="33527" y="45974"/>
                </a:lnTo>
                <a:lnTo>
                  <a:pt x="0" y="45974"/>
                </a:lnTo>
                <a:lnTo>
                  <a:pt x="0" y="35687"/>
                </a:lnTo>
                <a:lnTo>
                  <a:pt x="33527" y="35687"/>
                </a:lnTo>
                <a:lnTo>
                  <a:pt x="3352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5777484" y="3022056"/>
            <a:ext cx="201894" cy="97825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5897245" y="3069262"/>
            <a:ext cx="78105" cy="10795"/>
          </a:xfrm>
          <a:custGeom>
            <a:avLst/>
            <a:gdLst/>
            <a:ahLst/>
            <a:cxnLst/>
            <a:rect l="l" t="t" r="r" b="b"/>
            <a:pathLst>
              <a:path w="78104" h="10794">
                <a:moveTo>
                  <a:pt x="0" y="10360"/>
                </a:moveTo>
                <a:lnTo>
                  <a:pt x="78009" y="10360"/>
                </a:lnTo>
                <a:lnTo>
                  <a:pt x="78009" y="0"/>
                </a:lnTo>
                <a:lnTo>
                  <a:pt x="0" y="0"/>
                </a:lnTo>
                <a:lnTo>
                  <a:pt x="0" y="1036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5892672" y="3074442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53" y="0"/>
                </a:lnTo>
              </a:path>
            </a:pathLst>
          </a:custGeom>
          <a:ln w="1950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5981700" y="3003835"/>
            <a:ext cx="78527" cy="108934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5998845" y="3026917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57403" y="81280"/>
                </a:moveTo>
                <a:lnTo>
                  <a:pt x="3682" y="81280"/>
                </a:lnTo>
                <a:lnTo>
                  <a:pt x="3682" y="87249"/>
                </a:lnTo>
                <a:lnTo>
                  <a:pt x="57403" y="87249"/>
                </a:lnTo>
                <a:lnTo>
                  <a:pt x="57403" y="81280"/>
                </a:lnTo>
                <a:close/>
              </a:path>
              <a:path w="57785" h="87630">
                <a:moveTo>
                  <a:pt x="37083" y="16002"/>
                </a:moveTo>
                <a:lnTo>
                  <a:pt x="21335" y="16002"/>
                </a:lnTo>
                <a:lnTo>
                  <a:pt x="22351" y="16383"/>
                </a:lnTo>
                <a:lnTo>
                  <a:pt x="23749" y="17780"/>
                </a:lnTo>
                <a:lnTo>
                  <a:pt x="24002" y="19050"/>
                </a:lnTo>
                <a:lnTo>
                  <a:pt x="24002" y="72136"/>
                </a:lnTo>
                <a:lnTo>
                  <a:pt x="23749" y="73152"/>
                </a:lnTo>
                <a:lnTo>
                  <a:pt x="23621" y="74295"/>
                </a:lnTo>
                <a:lnTo>
                  <a:pt x="23367" y="75184"/>
                </a:lnTo>
                <a:lnTo>
                  <a:pt x="23113" y="75819"/>
                </a:lnTo>
                <a:lnTo>
                  <a:pt x="22859" y="76581"/>
                </a:lnTo>
                <a:lnTo>
                  <a:pt x="15239" y="80518"/>
                </a:lnTo>
                <a:lnTo>
                  <a:pt x="13969" y="80772"/>
                </a:lnTo>
                <a:lnTo>
                  <a:pt x="10540" y="81026"/>
                </a:lnTo>
                <a:lnTo>
                  <a:pt x="6350" y="81280"/>
                </a:lnTo>
                <a:lnTo>
                  <a:pt x="54609" y="81280"/>
                </a:lnTo>
                <a:lnTo>
                  <a:pt x="52324" y="81153"/>
                </a:lnTo>
                <a:lnTo>
                  <a:pt x="50291" y="81153"/>
                </a:lnTo>
                <a:lnTo>
                  <a:pt x="48387" y="81026"/>
                </a:lnTo>
                <a:lnTo>
                  <a:pt x="46735" y="80772"/>
                </a:lnTo>
                <a:lnTo>
                  <a:pt x="45338" y="80645"/>
                </a:lnTo>
                <a:lnTo>
                  <a:pt x="43941" y="80391"/>
                </a:lnTo>
                <a:lnTo>
                  <a:pt x="37718" y="75565"/>
                </a:lnTo>
                <a:lnTo>
                  <a:pt x="37464" y="74803"/>
                </a:lnTo>
                <a:lnTo>
                  <a:pt x="37337" y="74041"/>
                </a:lnTo>
                <a:lnTo>
                  <a:pt x="37099" y="72136"/>
                </a:lnTo>
                <a:lnTo>
                  <a:pt x="37083" y="16002"/>
                </a:lnTo>
                <a:close/>
              </a:path>
              <a:path w="57785" h="87630">
                <a:moveTo>
                  <a:pt x="37464" y="0"/>
                </a:moveTo>
                <a:lnTo>
                  <a:pt x="33274" y="0"/>
                </a:lnTo>
                <a:lnTo>
                  <a:pt x="22097" y="6096"/>
                </a:lnTo>
                <a:lnTo>
                  <a:pt x="11175" y="12192"/>
                </a:lnTo>
                <a:lnTo>
                  <a:pt x="0" y="18287"/>
                </a:lnTo>
                <a:lnTo>
                  <a:pt x="571" y="19558"/>
                </a:lnTo>
                <a:lnTo>
                  <a:pt x="2539" y="23495"/>
                </a:lnTo>
                <a:lnTo>
                  <a:pt x="3175" y="24637"/>
                </a:lnTo>
                <a:lnTo>
                  <a:pt x="7492" y="21717"/>
                </a:lnTo>
                <a:lnTo>
                  <a:pt x="11175" y="19558"/>
                </a:lnTo>
                <a:lnTo>
                  <a:pt x="13842" y="18161"/>
                </a:lnTo>
                <a:lnTo>
                  <a:pt x="16637" y="16764"/>
                </a:lnTo>
                <a:lnTo>
                  <a:pt x="18668" y="16002"/>
                </a:lnTo>
                <a:lnTo>
                  <a:pt x="37083" y="16002"/>
                </a:lnTo>
                <a:lnTo>
                  <a:pt x="37210" y="6731"/>
                </a:lnTo>
                <a:lnTo>
                  <a:pt x="37250" y="6096"/>
                </a:lnTo>
                <a:lnTo>
                  <a:pt x="37337" y="2540"/>
                </a:lnTo>
                <a:lnTo>
                  <a:pt x="37464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5998845" y="3026917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30">
                <a:moveTo>
                  <a:pt x="33274" y="0"/>
                </a:moveTo>
                <a:lnTo>
                  <a:pt x="37464" y="0"/>
                </a:lnTo>
                <a:lnTo>
                  <a:pt x="37337" y="2540"/>
                </a:lnTo>
                <a:lnTo>
                  <a:pt x="37337" y="4699"/>
                </a:lnTo>
                <a:lnTo>
                  <a:pt x="37210" y="6731"/>
                </a:lnTo>
                <a:lnTo>
                  <a:pt x="37210" y="8636"/>
                </a:lnTo>
                <a:lnTo>
                  <a:pt x="37210" y="10541"/>
                </a:lnTo>
                <a:lnTo>
                  <a:pt x="37083" y="12446"/>
                </a:lnTo>
                <a:lnTo>
                  <a:pt x="37083" y="14224"/>
                </a:lnTo>
                <a:lnTo>
                  <a:pt x="37083" y="16129"/>
                </a:lnTo>
                <a:lnTo>
                  <a:pt x="37083" y="17907"/>
                </a:lnTo>
                <a:lnTo>
                  <a:pt x="37083" y="69342"/>
                </a:lnTo>
                <a:lnTo>
                  <a:pt x="37083" y="70739"/>
                </a:lnTo>
                <a:lnTo>
                  <a:pt x="37083" y="72009"/>
                </a:lnTo>
                <a:lnTo>
                  <a:pt x="37210" y="73025"/>
                </a:lnTo>
                <a:lnTo>
                  <a:pt x="37337" y="74041"/>
                </a:lnTo>
                <a:lnTo>
                  <a:pt x="37464" y="74803"/>
                </a:lnTo>
                <a:lnTo>
                  <a:pt x="37718" y="75565"/>
                </a:lnTo>
                <a:lnTo>
                  <a:pt x="37845" y="76200"/>
                </a:lnTo>
                <a:lnTo>
                  <a:pt x="46735" y="80772"/>
                </a:lnTo>
                <a:lnTo>
                  <a:pt x="48387" y="81026"/>
                </a:lnTo>
                <a:lnTo>
                  <a:pt x="50291" y="81153"/>
                </a:lnTo>
                <a:lnTo>
                  <a:pt x="52324" y="81153"/>
                </a:lnTo>
                <a:lnTo>
                  <a:pt x="54609" y="81280"/>
                </a:lnTo>
                <a:lnTo>
                  <a:pt x="57403" y="81280"/>
                </a:lnTo>
                <a:lnTo>
                  <a:pt x="57403" y="87249"/>
                </a:lnTo>
                <a:lnTo>
                  <a:pt x="3682" y="87249"/>
                </a:lnTo>
                <a:lnTo>
                  <a:pt x="3682" y="81280"/>
                </a:lnTo>
                <a:lnTo>
                  <a:pt x="6350" y="81280"/>
                </a:lnTo>
                <a:lnTo>
                  <a:pt x="8635" y="81153"/>
                </a:lnTo>
                <a:lnTo>
                  <a:pt x="10540" y="81026"/>
                </a:lnTo>
                <a:lnTo>
                  <a:pt x="12318" y="80899"/>
                </a:lnTo>
                <a:lnTo>
                  <a:pt x="13969" y="80772"/>
                </a:lnTo>
                <a:lnTo>
                  <a:pt x="15239" y="80518"/>
                </a:lnTo>
                <a:lnTo>
                  <a:pt x="16509" y="80391"/>
                </a:lnTo>
                <a:lnTo>
                  <a:pt x="22097" y="77597"/>
                </a:lnTo>
                <a:lnTo>
                  <a:pt x="22478" y="77216"/>
                </a:lnTo>
                <a:lnTo>
                  <a:pt x="22859" y="76581"/>
                </a:lnTo>
                <a:lnTo>
                  <a:pt x="23113" y="75819"/>
                </a:lnTo>
                <a:lnTo>
                  <a:pt x="23367" y="75184"/>
                </a:lnTo>
                <a:lnTo>
                  <a:pt x="23621" y="74295"/>
                </a:lnTo>
                <a:lnTo>
                  <a:pt x="23749" y="73152"/>
                </a:lnTo>
                <a:lnTo>
                  <a:pt x="24002" y="72136"/>
                </a:lnTo>
                <a:lnTo>
                  <a:pt x="24002" y="70866"/>
                </a:lnTo>
                <a:lnTo>
                  <a:pt x="24002" y="69342"/>
                </a:lnTo>
                <a:lnTo>
                  <a:pt x="24002" y="20828"/>
                </a:lnTo>
                <a:lnTo>
                  <a:pt x="24002" y="19050"/>
                </a:lnTo>
                <a:lnTo>
                  <a:pt x="23749" y="17780"/>
                </a:lnTo>
                <a:lnTo>
                  <a:pt x="22987" y="17018"/>
                </a:lnTo>
                <a:lnTo>
                  <a:pt x="22351" y="16383"/>
                </a:lnTo>
                <a:lnTo>
                  <a:pt x="21335" y="16002"/>
                </a:lnTo>
                <a:lnTo>
                  <a:pt x="20065" y="16002"/>
                </a:lnTo>
                <a:lnTo>
                  <a:pt x="18668" y="16002"/>
                </a:lnTo>
                <a:lnTo>
                  <a:pt x="16637" y="16764"/>
                </a:lnTo>
                <a:lnTo>
                  <a:pt x="13842" y="18161"/>
                </a:lnTo>
                <a:lnTo>
                  <a:pt x="11175" y="19558"/>
                </a:lnTo>
                <a:lnTo>
                  <a:pt x="7492" y="21717"/>
                </a:lnTo>
                <a:lnTo>
                  <a:pt x="3175" y="24637"/>
                </a:lnTo>
                <a:lnTo>
                  <a:pt x="2539" y="23495"/>
                </a:lnTo>
                <a:lnTo>
                  <a:pt x="2031" y="22479"/>
                </a:lnTo>
                <a:lnTo>
                  <a:pt x="1524" y="21462"/>
                </a:lnTo>
                <a:lnTo>
                  <a:pt x="1015" y="20447"/>
                </a:lnTo>
                <a:lnTo>
                  <a:pt x="507" y="19431"/>
                </a:lnTo>
                <a:lnTo>
                  <a:pt x="0" y="18287"/>
                </a:lnTo>
                <a:lnTo>
                  <a:pt x="5587" y="15240"/>
                </a:lnTo>
                <a:lnTo>
                  <a:pt x="11175" y="12192"/>
                </a:lnTo>
                <a:lnTo>
                  <a:pt x="16637" y="9144"/>
                </a:lnTo>
                <a:lnTo>
                  <a:pt x="22097" y="6096"/>
                </a:lnTo>
                <a:lnTo>
                  <a:pt x="27685" y="3048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6086855" y="2868167"/>
            <a:ext cx="150088" cy="148589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6099936" y="2886582"/>
            <a:ext cx="137287" cy="136144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6283452" y="2880334"/>
            <a:ext cx="136372" cy="142519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6295897" y="2899282"/>
            <a:ext cx="123825" cy="12877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6454140" y="2933700"/>
            <a:ext cx="602741" cy="34289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6471030" y="2957194"/>
            <a:ext cx="581025" cy="12700"/>
          </a:xfrm>
          <a:custGeom>
            <a:avLst/>
            <a:gdLst/>
            <a:ahLst/>
            <a:cxnLst/>
            <a:rect l="l" t="t" r="r" b="b"/>
            <a:pathLst>
              <a:path w="581025" h="12700">
                <a:moveTo>
                  <a:pt x="0" y="12192"/>
                </a:moveTo>
                <a:lnTo>
                  <a:pt x="580644" y="12192"/>
                </a:lnTo>
                <a:lnTo>
                  <a:pt x="580644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6466459" y="2952622"/>
            <a:ext cx="589915" cy="21590"/>
          </a:xfrm>
          <a:custGeom>
            <a:avLst/>
            <a:gdLst/>
            <a:ahLst/>
            <a:cxnLst/>
            <a:rect l="l" t="t" r="r" b="b"/>
            <a:pathLst>
              <a:path w="589915" h="21589">
                <a:moveTo>
                  <a:pt x="0" y="21336"/>
                </a:moveTo>
                <a:lnTo>
                  <a:pt x="589788" y="21336"/>
                </a:lnTo>
                <a:lnTo>
                  <a:pt x="589788" y="0"/>
                </a:lnTo>
                <a:lnTo>
                  <a:pt x="0" y="0"/>
                </a:lnTo>
                <a:lnTo>
                  <a:pt x="0" y="2133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6455664" y="2747746"/>
            <a:ext cx="108934" cy="147091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6472809" y="2770377"/>
            <a:ext cx="88265" cy="126364"/>
          </a:xfrm>
          <a:custGeom>
            <a:avLst/>
            <a:gdLst/>
            <a:ahLst/>
            <a:cxnLst/>
            <a:rect l="l" t="t" r="r" b="b"/>
            <a:pathLst>
              <a:path w="88265" h="126364">
                <a:moveTo>
                  <a:pt x="86233" y="0"/>
                </a:moveTo>
                <a:lnTo>
                  <a:pt x="2539" y="0"/>
                </a:lnTo>
                <a:lnTo>
                  <a:pt x="2539" y="3810"/>
                </a:lnTo>
                <a:lnTo>
                  <a:pt x="41910" y="64770"/>
                </a:lnTo>
                <a:lnTo>
                  <a:pt x="0" y="122174"/>
                </a:lnTo>
                <a:lnTo>
                  <a:pt x="0" y="125984"/>
                </a:lnTo>
                <a:lnTo>
                  <a:pt x="85851" y="125984"/>
                </a:lnTo>
                <a:lnTo>
                  <a:pt x="86649" y="113030"/>
                </a:lnTo>
                <a:lnTo>
                  <a:pt x="18033" y="113030"/>
                </a:lnTo>
                <a:lnTo>
                  <a:pt x="54990" y="62230"/>
                </a:lnTo>
                <a:lnTo>
                  <a:pt x="54990" y="57023"/>
                </a:lnTo>
                <a:lnTo>
                  <a:pt x="22098" y="6985"/>
                </a:lnTo>
                <a:lnTo>
                  <a:pt x="86233" y="6985"/>
                </a:lnTo>
                <a:lnTo>
                  <a:pt x="86233" y="0"/>
                </a:lnTo>
                <a:close/>
              </a:path>
              <a:path w="88265" h="126364">
                <a:moveTo>
                  <a:pt x="87884" y="92963"/>
                </a:moveTo>
                <a:lnTo>
                  <a:pt x="79883" y="92963"/>
                </a:lnTo>
                <a:lnTo>
                  <a:pt x="79247" y="96774"/>
                </a:lnTo>
                <a:lnTo>
                  <a:pt x="78486" y="99822"/>
                </a:lnTo>
                <a:lnTo>
                  <a:pt x="77723" y="102108"/>
                </a:lnTo>
                <a:lnTo>
                  <a:pt x="76962" y="104521"/>
                </a:lnTo>
                <a:lnTo>
                  <a:pt x="76199" y="106299"/>
                </a:lnTo>
                <a:lnTo>
                  <a:pt x="75311" y="107696"/>
                </a:lnTo>
                <a:lnTo>
                  <a:pt x="74548" y="108966"/>
                </a:lnTo>
                <a:lnTo>
                  <a:pt x="73660" y="109982"/>
                </a:lnTo>
                <a:lnTo>
                  <a:pt x="71627" y="111506"/>
                </a:lnTo>
                <a:lnTo>
                  <a:pt x="70358" y="112141"/>
                </a:lnTo>
                <a:lnTo>
                  <a:pt x="68961" y="112395"/>
                </a:lnTo>
                <a:lnTo>
                  <a:pt x="67563" y="112775"/>
                </a:lnTo>
                <a:lnTo>
                  <a:pt x="65405" y="113030"/>
                </a:lnTo>
                <a:lnTo>
                  <a:pt x="86649" y="113030"/>
                </a:lnTo>
                <a:lnTo>
                  <a:pt x="87884" y="92963"/>
                </a:lnTo>
                <a:close/>
              </a:path>
              <a:path w="88265" h="126364">
                <a:moveTo>
                  <a:pt x="86233" y="6985"/>
                </a:moveTo>
                <a:lnTo>
                  <a:pt x="62102" y="6985"/>
                </a:lnTo>
                <a:lnTo>
                  <a:pt x="64008" y="7238"/>
                </a:lnTo>
                <a:lnTo>
                  <a:pt x="65532" y="7620"/>
                </a:lnTo>
                <a:lnTo>
                  <a:pt x="78866" y="30099"/>
                </a:lnTo>
                <a:lnTo>
                  <a:pt x="86233" y="30099"/>
                </a:lnTo>
                <a:lnTo>
                  <a:pt x="86233" y="698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6472809" y="2770377"/>
            <a:ext cx="88265" cy="126364"/>
          </a:xfrm>
          <a:custGeom>
            <a:avLst/>
            <a:gdLst/>
            <a:ahLst/>
            <a:cxnLst/>
            <a:rect l="l" t="t" r="r" b="b"/>
            <a:pathLst>
              <a:path w="88265" h="126364">
                <a:moveTo>
                  <a:pt x="2539" y="0"/>
                </a:moveTo>
                <a:lnTo>
                  <a:pt x="86233" y="0"/>
                </a:lnTo>
                <a:lnTo>
                  <a:pt x="86233" y="30099"/>
                </a:lnTo>
                <a:lnTo>
                  <a:pt x="78866" y="30099"/>
                </a:lnTo>
                <a:lnTo>
                  <a:pt x="77850" y="25781"/>
                </a:lnTo>
                <a:lnTo>
                  <a:pt x="76708" y="22351"/>
                </a:lnTo>
                <a:lnTo>
                  <a:pt x="62102" y="6985"/>
                </a:lnTo>
                <a:lnTo>
                  <a:pt x="59816" y="6985"/>
                </a:lnTo>
                <a:lnTo>
                  <a:pt x="22098" y="6985"/>
                </a:lnTo>
                <a:lnTo>
                  <a:pt x="54990" y="57023"/>
                </a:lnTo>
                <a:lnTo>
                  <a:pt x="54990" y="62230"/>
                </a:lnTo>
                <a:lnTo>
                  <a:pt x="18033" y="113030"/>
                </a:lnTo>
                <a:lnTo>
                  <a:pt x="62611" y="113030"/>
                </a:lnTo>
                <a:lnTo>
                  <a:pt x="65405" y="113030"/>
                </a:lnTo>
                <a:lnTo>
                  <a:pt x="67563" y="112775"/>
                </a:lnTo>
                <a:lnTo>
                  <a:pt x="68961" y="112395"/>
                </a:lnTo>
                <a:lnTo>
                  <a:pt x="70358" y="112141"/>
                </a:lnTo>
                <a:lnTo>
                  <a:pt x="71627" y="111506"/>
                </a:lnTo>
                <a:lnTo>
                  <a:pt x="72643" y="110744"/>
                </a:lnTo>
                <a:lnTo>
                  <a:pt x="73660" y="109982"/>
                </a:lnTo>
                <a:lnTo>
                  <a:pt x="74548" y="108966"/>
                </a:lnTo>
                <a:lnTo>
                  <a:pt x="75311" y="107696"/>
                </a:lnTo>
                <a:lnTo>
                  <a:pt x="76199" y="106299"/>
                </a:lnTo>
                <a:lnTo>
                  <a:pt x="76962" y="104521"/>
                </a:lnTo>
                <a:lnTo>
                  <a:pt x="77723" y="102108"/>
                </a:lnTo>
                <a:lnTo>
                  <a:pt x="78486" y="99822"/>
                </a:lnTo>
                <a:lnTo>
                  <a:pt x="79247" y="96774"/>
                </a:lnTo>
                <a:lnTo>
                  <a:pt x="79883" y="92963"/>
                </a:lnTo>
                <a:lnTo>
                  <a:pt x="87884" y="92963"/>
                </a:lnTo>
                <a:lnTo>
                  <a:pt x="85851" y="125984"/>
                </a:lnTo>
                <a:lnTo>
                  <a:pt x="0" y="125984"/>
                </a:lnTo>
                <a:lnTo>
                  <a:pt x="0" y="122174"/>
                </a:lnTo>
                <a:lnTo>
                  <a:pt x="41910" y="64770"/>
                </a:lnTo>
                <a:lnTo>
                  <a:pt x="2539" y="3810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6562343" y="2810288"/>
            <a:ext cx="51117" cy="104360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6574535" y="2828544"/>
            <a:ext cx="118148" cy="91694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6622288" y="2864357"/>
            <a:ext cx="66675" cy="35560"/>
          </a:xfrm>
          <a:custGeom>
            <a:avLst/>
            <a:gdLst/>
            <a:ahLst/>
            <a:cxnLst/>
            <a:rect l="l" t="t" r="r" b="b"/>
            <a:pathLst>
              <a:path w="66675" h="35560">
                <a:moveTo>
                  <a:pt x="66420" y="25400"/>
                </a:moveTo>
                <a:lnTo>
                  <a:pt x="0" y="25400"/>
                </a:lnTo>
                <a:lnTo>
                  <a:pt x="0" y="35051"/>
                </a:lnTo>
                <a:lnTo>
                  <a:pt x="66420" y="35051"/>
                </a:lnTo>
                <a:lnTo>
                  <a:pt x="66420" y="25400"/>
                </a:lnTo>
                <a:close/>
              </a:path>
              <a:path w="66675" h="35560">
                <a:moveTo>
                  <a:pt x="66420" y="0"/>
                </a:moveTo>
                <a:lnTo>
                  <a:pt x="0" y="0"/>
                </a:lnTo>
                <a:lnTo>
                  <a:pt x="0" y="9651"/>
                </a:lnTo>
                <a:lnTo>
                  <a:pt x="66420" y="9651"/>
                </a:lnTo>
                <a:lnTo>
                  <a:pt x="6642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6622288" y="2889757"/>
            <a:ext cx="66675" cy="10160"/>
          </a:xfrm>
          <a:custGeom>
            <a:avLst/>
            <a:gdLst/>
            <a:ahLst/>
            <a:cxnLst/>
            <a:rect l="l" t="t" r="r" b="b"/>
            <a:pathLst>
              <a:path w="66675" h="10160">
                <a:moveTo>
                  <a:pt x="0" y="0"/>
                </a:moveTo>
                <a:lnTo>
                  <a:pt x="66420" y="0"/>
                </a:lnTo>
                <a:lnTo>
                  <a:pt x="66420" y="9651"/>
                </a:lnTo>
                <a:lnTo>
                  <a:pt x="0" y="965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6622288" y="2864357"/>
            <a:ext cx="66675" cy="10160"/>
          </a:xfrm>
          <a:custGeom>
            <a:avLst/>
            <a:gdLst/>
            <a:ahLst/>
            <a:cxnLst/>
            <a:rect l="l" t="t" r="r" b="b"/>
            <a:pathLst>
              <a:path w="66675" h="10160">
                <a:moveTo>
                  <a:pt x="0" y="0"/>
                </a:moveTo>
                <a:lnTo>
                  <a:pt x="66420" y="0"/>
                </a:lnTo>
                <a:lnTo>
                  <a:pt x="66420" y="9651"/>
                </a:lnTo>
                <a:lnTo>
                  <a:pt x="0" y="965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6690359" y="2822486"/>
            <a:ext cx="72341" cy="90639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6708393" y="2845942"/>
            <a:ext cx="49530" cy="68580"/>
          </a:xfrm>
          <a:custGeom>
            <a:avLst/>
            <a:gdLst/>
            <a:ahLst/>
            <a:cxnLst/>
            <a:rect l="l" t="t" r="r" b="b"/>
            <a:pathLst>
              <a:path w="49529" h="68580">
                <a:moveTo>
                  <a:pt x="31876" y="13208"/>
                </a:moveTo>
                <a:lnTo>
                  <a:pt x="18414" y="13208"/>
                </a:lnTo>
                <a:lnTo>
                  <a:pt x="19176" y="13589"/>
                </a:lnTo>
                <a:lnTo>
                  <a:pt x="19684" y="14097"/>
                </a:lnTo>
                <a:lnTo>
                  <a:pt x="20192" y="14732"/>
                </a:lnTo>
                <a:lnTo>
                  <a:pt x="20574" y="15748"/>
                </a:lnTo>
                <a:lnTo>
                  <a:pt x="20574" y="56387"/>
                </a:lnTo>
                <a:lnTo>
                  <a:pt x="3048" y="63373"/>
                </a:lnTo>
                <a:lnTo>
                  <a:pt x="3048" y="68580"/>
                </a:lnTo>
                <a:lnTo>
                  <a:pt x="49275" y="68580"/>
                </a:lnTo>
                <a:lnTo>
                  <a:pt x="49275" y="63373"/>
                </a:lnTo>
                <a:lnTo>
                  <a:pt x="44576" y="63246"/>
                </a:lnTo>
                <a:lnTo>
                  <a:pt x="41148" y="63119"/>
                </a:lnTo>
                <a:lnTo>
                  <a:pt x="38988" y="62737"/>
                </a:lnTo>
                <a:lnTo>
                  <a:pt x="36829" y="62484"/>
                </a:lnTo>
                <a:lnTo>
                  <a:pt x="35305" y="61976"/>
                </a:lnTo>
                <a:lnTo>
                  <a:pt x="31876" y="56387"/>
                </a:lnTo>
                <a:lnTo>
                  <a:pt x="31876" y="13208"/>
                </a:lnTo>
                <a:close/>
              </a:path>
              <a:path w="49529" h="68580">
                <a:moveTo>
                  <a:pt x="32257" y="0"/>
                </a:moveTo>
                <a:lnTo>
                  <a:pt x="28575" y="0"/>
                </a:lnTo>
                <a:lnTo>
                  <a:pt x="0" y="14732"/>
                </a:lnTo>
                <a:lnTo>
                  <a:pt x="3048" y="20447"/>
                </a:lnTo>
                <a:lnTo>
                  <a:pt x="6730" y="18034"/>
                </a:lnTo>
                <a:lnTo>
                  <a:pt x="9778" y="16256"/>
                </a:lnTo>
                <a:lnTo>
                  <a:pt x="12191" y="15112"/>
                </a:lnTo>
                <a:lnTo>
                  <a:pt x="14477" y="13843"/>
                </a:lnTo>
                <a:lnTo>
                  <a:pt x="16255" y="13208"/>
                </a:lnTo>
                <a:lnTo>
                  <a:pt x="31876" y="13208"/>
                </a:lnTo>
                <a:lnTo>
                  <a:pt x="31876" y="8636"/>
                </a:lnTo>
                <a:lnTo>
                  <a:pt x="3225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6708393" y="2845942"/>
            <a:ext cx="49530" cy="68580"/>
          </a:xfrm>
          <a:custGeom>
            <a:avLst/>
            <a:gdLst/>
            <a:ahLst/>
            <a:cxnLst/>
            <a:rect l="l" t="t" r="r" b="b"/>
            <a:pathLst>
              <a:path w="49529" h="68580">
                <a:moveTo>
                  <a:pt x="28575" y="0"/>
                </a:moveTo>
                <a:lnTo>
                  <a:pt x="32257" y="0"/>
                </a:lnTo>
                <a:lnTo>
                  <a:pt x="32130" y="762"/>
                </a:lnTo>
                <a:lnTo>
                  <a:pt x="32130" y="2667"/>
                </a:lnTo>
                <a:lnTo>
                  <a:pt x="32003" y="5715"/>
                </a:lnTo>
                <a:lnTo>
                  <a:pt x="31876" y="8636"/>
                </a:lnTo>
                <a:lnTo>
                  <a:pt x="31876" y="11684"/>
                </a:lnTo>
                <a:lnTo>
                  <a:pt x="31876" y="14732"/>
                </a:lnTo>
                <a:lnTo>
                  <a:pt x="31876" y="54102"/>
                </a:lnTo>
                <a:lnTo>
                  <a:pt x="31876" y="56387"/>
                </a:lnTo>
                <a:lnTo>
                  <a:pt x="32130" y="58039"/>
                </a:lnTo>
                <a:lnTo>
                  <a:pt x="32511" y="59055"/>
                </a:lnTo>
                <a:lnTo>
                  <a:pt x="32892" y="60071"/>
                </a:lnTo>
                <a:lnTo>
                  <a:pt x="33527" y="60833"/>
                </a:lnTo>
                <a:lnTo>
                  <a:pt x="34416" y="61468"/>
                </a:lnTo>
                <a:lnTo>
                  <a:pt x="35305" y="61976"/>
                </a:lnTo>
                <a:lnTo>
                  <a:pt x="36829" y="62484"/>
                </a:lnTo>
                <a:lnTo>
                  <a:pt x="38988" y="62737"/>
                </a:lnTo>
                <a:lnTo>
                  <a:pt x="41148" y="63119"/>
                </a:lnTo>
                <a:lnTo>
                  <a:pt x="44576" y="63246"/>
                </a:lnTo>
                <a:lnTo>
                  <a:pt x="49275" y="63373"/>
                </a:lnTo>
                <a:lnTo>
                  <a:pt x="49275" y="68580"/>
                </a:lnTo>
                <a:lnTo>
                  <a:pt x="3048" y="68580"/>
                </a:lnTo>
                <a:lnTo>
                  <a:pt x="3048" y="63373"/>
                </a:lnTo>
                <a:lnTo>
                  <a:pt x="7620" y="63246"/>
                </a:lnTo>
                <a:lnTo>
                  <a:pt x="10922" y="62992"/>
                </a:lnTo>
                <a:lnTo>
                  <a:pt x="12953" y="62737"/>
                </a:lnTo>
                <a:lnTo>
                  <a:pt x="15112" y="62484"/>
                </a:lnTo>
                <a:lnTo>
                  <a:pt x="16636" y="61976"/>
                </a:lnTo>
                <a:lnTo>
                  <a:pt x="17652" y="61468"/>
                </a:lnTo>
                <a:lnTo>
                  <a:pt x="18669" y="60833"/>
                </a:lnTo>
                <a:lnTo>
                  <a:pt x="19303" y="60071"/>
                </a:lnTo>
                <a:lnTo>
                  <a:pt x="19811" y="59055"/>
                </a:lnTo>
                <a:lnTo>
                  <a:pt x="20320" y="58039"/>
                </a:lnTo>
                <a:lnTo>
                  <a:pt x="20574" y="56387"/>
                </a:lnTo>
                <a:lnTo>
                  <a:pt x="20574" y="54102"/>
                </a:lnTo>
                <a:lnTo>
                  <a:pt x="20574" y="17018"/>
                </a:lnTo>
                <a:lnTo>
                  <a:pt x="20574" y="15748"/>
                </a:lnTo>
                <a:lnTo>
                  <a:pt x="20192" y="14732"/>
                </a:lnTo>
                <a:lnTo>
                  <a:pt x="19684" y="14097"/>
                </a:lnTo>
                <a:lnTo>
                  <a:pt x="19176" y="13589"/>
                </a:lnTo>
                <a:lnTo>
                  <a:pt x="18414" y="13208"/>
                </a:lnTo>
                <a:lnTo>
                  <a:pt x="17399" y="13208"/>
                </a:lnTo>
                <a:lnTo>
                  <a:pt x="16255" y="13208"/>
                </a:lnTo>
                <a:lnTo>
                  <a:pt x="14477" y="13843"/>
                </a:lnTo>
                <a:lnTo>
                  <a:pt x="12191" y="15112"/>
                </a:lnTo>
                <a:lnTo>
                  <a:pt x="9778" y="16256"/>
                </a:lnTo>
                <a:lnTo>
                  <a:pt x="6730" y="18034"/>
                </a:lnTo>
                <a:lnTo>
                  <a:pt x="3048" y="20447"/>
                </a:lnTo>
                <a:lnTo>
                  <a:pt x="0" y="14732"/>
                </a:lnTo>
                <a:lnTo>
                  <a:pt x="2857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6554723" y="2731049"/>
            <a:ext cx="96808" cy="81492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6571742" y="2753614"/>
            <a:ext cx="74930" cy="60325"/>
          </a:xfrm>
          <a:custGeom>
            <a:avLst/>
            <a:gdLst/>
            <a:ahLst/>
            <a:cxnLst/>
            <a:rect l="l" t="t" r="r" b="b"/>
            <a:pathLst>
              <a:path w="74929" h="60325">
                <a:moveTo>
                  <a:pt x="63718" y="8127"/>
                </a:moveTo>
                <a:lnTo>
                  <a:pt x="50164" y="8127"/>
                </a:lnTo>
                <a:lnTo>
                  <a:pt x="52069" y="10287"/>
                </a:lnTo>
                <a:lnTo>
                  <a:pt x="52045" y="17399"/>
                </a:lnTo>
                <a:lnTo>
                  <a:pt x="51307" y="21209"/>
                </a:lnTo>
                <a:lnTo>
                  <a:pt x="47371" y="36322"/>
                </a:lnTo>
                <a:lnTo>
                  <a:pt x="45974" y="41275"/>
                </a:lnTo>
                <a:lnTo>
                  <a:pt x="45281" y="45085"/>
                </a:lnTo>
                <a:lnTo>
                  <a:pt x="45211" y="52070"/>
                </a:lnTo>
                <a:lnTo>
                  <a:pt x="46227" y="54737"/>
                </a:lnTo>
                <a:lnTo>
                  <a:pt x="48132" y="56769"/>
                </a:lnTo>
                <a:lnTo>
                  <a:pt x="50037" y="58927"/>
                </a:lnTo>
                <a:lnTo>
                  <a:pt x="52577" y="59944"/>
                </a:lnTo>
                <a:lnTo>
                  <a:pt x="58800" y="59944"/>
                </a:lnTo>
                <a:lnTo>
                  <a:pt x="61722" y="59055"/>
                </a:lnTo>
                <a:lnTo>
                  <a:pt x="67563" y="55499"/>
                </a:lnTo>
                <a:lnTo>
                  <a:pt x="70992" y="52577"/>
                </a:lnTo>
                <a:lnTo>
                  <a:pt x="71911" y="51688"/>
                </a:lnTo>
                <a:lnTo>
                  <a:pt x="58038" y="51688"/>
                </a:lnTo>
                <a:lnTo>
                  <a:pt x="56768" y="50419"/>
                </a:lnTo>
                <a:lnTo>
                  <a:pt x="56768" y="46989"/>
                </a:lnTo>
                <a:lnTo>
                  <a:pt x="57023" y="45085"/>
                </a:lnTo>
                <a:lnTo>
                  <a:pt x="57276" y="44069"/>
                </a:lnTo>
                <a:lnTo>
                  <a:pt x="57657" y="41910"/>
                </a:lnTo>
                <a:lnTo>
                  <a:pt x="58547" y="38608"/>
                </a:lnTo>
                <a:lnTo>
                  <a:pt x="62356" y="22733"/>
                </a:lnTo>
                <a:lnTo>
                  <a:pt x="63373" y="18161"/>
                </a:lnTo>
                <a:lnTo>
                  <a:pt x="63802" y="15366"/>
                </a:lnTo>
                <a:lnTo>
                  <a:pt x="63718" y="8127"/>
                </a:lnTo>
                <a:close/>
              </a:path>
              <a:path w="74929" h="60325">
                <a:moveTo>
                  <a:pt x="28828" y="8382"/>
                </a:moveTo>
                <a:lnTo>
                  <a:pt x="17017" y="8382"/>
                </a:lnTo>
                <a:lnTo>
                  <a:pt x="18160" y="9651"/>
                </a:lnTo>
                <a:lnTo>
                  <a:pt x="18118" y="14605"/>
                </a:lnTo>
                <a:lnTo>
                  <a:pt x="17652" y="17399"/>
                </a:lnTo>
                <a:lnTo>
                  <a:pt x="16763" y="21589"/>
                </a:lnTo>
                <a:lnTo>
                  <a:pt x="8000" y="58800"/>
                </a:lnTo>
                <a:lnTo>
                  <a:pt x="20192" y="58800"/>
                </a:lnTo>
                <a:lnTo>
                  <a:pt x="26034" y="30607"/>
                </a:lnTo>
                <a:lnTo>
                  <a:pt x="26542" y="27939"/>
                </a:lnTo>
                <a:lnTo>
                  <a:pt x="27431" y="25400"/>
                </a:lnTo>
                <a:lnTo>
                  <a:pt x="29717" y="20827"/>
                </a:lnTo>
                <a:lnTo>
                  <a:pt x="31368" y="18414"/>
                </a:lnTo>
                <a:lnTo>
                  <a:pt x="33527" y="16001"/>
                </a:lnTo>
                <a:lnTo>
                  <a:pt x="34704" y="14605"/>
                </a:lnTo>
                <a:lnTo>
                  <a:pt x="29209" y="14605"/>
                </a:lnTo>
                <a:lnTo>
                  <a:pt x="28448" y="14350"/>
                </a:lnTo>
                <a:lnTo>
                  <a:pt x="28716" y="13081"/>
                </a:lnTo>
                <a:lnTo>
                  <a:pt x="28828" y="8382"/>
                </a:lnTo>
                <a:close/>
              </a:path>
              <a:path w="74929" h="60325">
                <a:moveTo>
                  <a:pt x="70611" y="44703"/>
                </a:moveTo>
                <a:lnTo>
                  <a:pt x="68452" y="46989"/>
                </a:lnTo>
                <a:lnTo>
                  <a:pt x="66548" y="48768"/>
                </a:lnTo>
                <a:lnTo>
                  <a:pt x="65024" y="49911"/>
                </a:lnTo>
                <a:lnTo>
                  <a:pt x="63500" y="51181"/>
                </a:lnTo>
                <a:lnTo>
                  <a:pt x="61975" y="51688"/>
                </a:lnTo>
                <a:lnTo>
                  <a:pt x="71911" y="51688"/>
                </a:lnTo>
                <a:lnTo>
                  <a:pt x="74929" y="48768"/>
                </a:lnTo>
                <a:lnTo>
                  <a:pt x="70611" y="44703"/>
                </a:lnTo>
                <a:close/>
              </a:path>
              <a:path w="74929" h="60325">
                <a:moveTo>
                  <a:pt x="22351" y="0"/>
                </a:moveTo>
                <a:lnTo>
                  <a:pt x="16255" y="0"/>
                </a:lnTo>
                <a:lnTo>
                  <a:pt x="13207" y="1015"/>
                </a:lnTo>
                <a:lnTo>
                  <a:pt x="7365" y="4572"/>
                </a:lnTo>
                <a:lnTo>
                  <a:pt x="3936" y="7365"/>
                </a:lnTo>
                <a:lnTo>
                  <a:pt x="0" y="11302"/>
                </a:lnTo>
                <a:lnTo>
                  <a:pt x="4317" y="15366"/>
                </a:lnTo>
                <a:lnTo>
                  <a:pt x="6476" y="13081"/>
                </a:lnTo>
                <a:lnTo>
                  <a:pt x="8381" y="11302"/>
                </a:lnTo>
                <a:lnTo>
                  <a:pt x="11556" y="8889"/>
                </a:lnTo>
                <a:lnTo>
                  <a:pt x="13080" y="8382"/>
                </a:lnTo>
                <a:lnTo>
                  <a:pt x="28828" y="8382"/>
                </a:lnTo>
                <a:lnTo>
                  <a:pt x="28790" y="7365"/>
                </a:lnTo>
                <a:lnTo>
                  <a:pt x="28066" y="4952"/>
                </a:lnTo>
                <a:lnTo>
                  <a:pt x="26415" y="2921"/>
                </a:lnTo>
                <a:lnTo>
                  <a:pt x="24764" y="1015"/>
                </a:lnTo>
                <a:lnTo>
                  <a:pt x="22351" y="0"/>
                </a:lnTo>
                <a:close/>
              </a:path>
              <a:path w="74929" h="60325">
                <a:moveTo>
                  <a:pt x="55499" y="0"/>
                </a:moveTo>
                <a:lnTo>
                  <a:pt x="47243" y="0"/>
                </a:lnTo>
                <a:lnTo>
                  <a:pt x="43560" y="1270"/>
                </a:lnTo>
                <a:lnTo>
                  <a:pt x="39877" y="3683"/>
                </a:lnTo>
                <a:lnTo>
                  <a:pt x="36322" y="6096"/>
                </a:lnTo>
                <a:lnTo>
                  <a:pt x="32765" y="9778"/>
                </a:lnTo>
                <a:lnTo>
                  <a:pt x="29209" y="14605"/>
                </a:lnTo>
                <a:lnTo>
                  <a:pt x="34704" y="14605"/>
                </a:lnTo>
                <a:lnTo>
                  <a:pt x="35559" y="13588"/>
                </a:lnTo>
                <a:lnTo>
                  <a:pt x="37718" y="11684"/>
                </a:lnTo>
                <a:lnTo>
                  <a:pt x="39877" y="10287"/>
                </a:lnTo>
                <a:lnTo>
                  <a:pt x="41909" y="8889"/>
                </a:lnTo>
                <a:lnTo>
                  <a:pt x="44196" y="8127"/>
                </a:lnTo>
                <a:lnTo>
                  <a:pt x="63718" y="8127"/>
                </a:lnTo>
                <a:lnTo>
                  <a:pt x="62864" y="5461"/>
                </a:lnTo>
                <a:lnTo>
                  <a:pt x="60832" y="3301"/>
                </a:lnTo>
                <a:lnTo>
                  <a:pt x="58674" y="1143"/>
                </a:lnTo>
                <a:lnTo>
                  <a:pt x="5549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6571742" y="2753614"/>
            <a:ext cx="74930" cy="60325"/>
          </a:xfrm>
          <a:custGeom>
            <a:avLst/>
            <a:gdLst/>
            <a:ahLst/>
            <a:cxnLst/>
            <a:rect l="l" t="t" r="r" b="b"/>
            <a:pathLst>
              <a:path w="74929" h="60325">
                <a:moveTo>
                  <a:pt x="19430" y="0"/>
                </a:moveTo>
                <a:lnTo>
                  <a:pt x="22351" y="0"/>
                </a:lnTo>
                <a:lnTo>
                  <a:pt x="24764" y="1015"/>
                </a:lnTo>
                <a:lnTo>
                  <a:pt x="26415" y="2921"/>
                </a:lnTo>
                <a:lnTo>
                  <a:pt x="28066" y="4952"/>
                </a:lnTo>
                <a:lnTo>
                  <a:pt x="28828" y="7493"/>
                </a:lnTo>
                <a:lnTo>
                  <a:pt x="28828" y="10668"/>
                </a:lnTo>
                <a:lnTo>
                  <a:pt x="28828" y="12064"/>
                </a:lnTo>
                <a:lnTo>
                  <a:pt x="28701" y="13208"/>
                </a:lnTo>
                <a:lnTo>
                  <a:pt x="28448" y="14350"/>
                </a:lnTo>
                <a:lnTo>
                  <a:pt x="29209" y="14605"/>
                </a:lnTo>
                <a:lnTo>
                  <a:pt x="47243" y="0"/>
                </a:lnTo>
                <a:lnTo>
                  <a:pt x="51180" y="0"/>
                </a:lnTo>
                <a:lnTo>
                  <a:pt x="55499" y="0"/>
                </a:lnTo>
                <a:lnTo>
                  <a:pt x="58674" y="1143"/>
                </a:lnTo>
                <a:lnTo>
                  <a:pt x="60832" y="3301"/>
                </a:lnTo>
                <a:lnTo>
                  <a:pt x="62864" y="5461"/>
                </a:lnTo>
                <a:lnTo>
                  <a:pt x="63880" y="8636"/>
                </a:lnTo>
                <a:lnTo>
                  <a:pt x="63880" y="12700"/>
                </a:lnTo>
                <a:lnTo>
                  <a:pt x="63880" y="14859"/>
                </a:lnTo>
                <a:lnTo>
                  <a:pt x="63373" y="18161"/>
                </a:lnTo>
                <a:lnTo>
                  <a:pt x="62356" y="22733"/>
                </a:lnTo>
                <a:lnTo>
                  <a:pt x="58547" y="38608"/>
                </a:lnTo>
                <a:lnTo>
                  <a:pt x="57657" y="41910"/>
                </a:lnTo>
                <a:lnTo>
                  <a:pt x="57276" y="44069"/>
                </a:lnTo>
                <a:lnTo>
                  <a:pt x="57023" y="45085"/>
                </a:lnTo>
                <a:lnTo>
                  <a:pt x="56896" y="46100"/>
                </a:lnTo>
                <a:lnTo>
                  <a:pt x="56768" y="46989"/>
                </a:lnTo>
                <a:lnTo>
                  <a:pt x="56768" y="47751"/>
                </a:lnTo>
                <a:lnTo>
                  <a:pt x="56768" y="50419"/>
                </a:lnTo>
                <a:lnTo>
                  <a:pt x="58038" y="51688"/>
                </a:lnTo>
                <a:lnTo>
                  <a:pt x="60451" y="51688"/>
                </a:lnTo>
                <a:lnTo>
                  <a:pt x="61975" y="51688"/>
                </a:lnTo>
                <a:lnTo>
                  <a:pt x="63500" y="51181"/>
                </a:lnTo>
                <a:lnTo>
                  <a:pt x="65024" y="49911"/>
                </a:lnTo>
                <a:lnTo>
                  <a:pt x="66548" y="48768"/>
                </a:lnTo>
                <a:lnTo>
                  <a:pt x="68452" y="46989"/>
                </a:lnTo>
                <a:lnTo>
                  <a:pt x="70611" y="44703"/>
                </a:lnTo>
                <a:lnTo>
                  <a:pt x="74929" y="48768"/>
                </a:lnTo>
                <a:lnTo>
                  <a:pt x="70992" y="52577"/>
                </a:lnTo>
                <a:lnTo>
                  <a:pt x="67563" y="55499"/>
                </a:lnTo>
                <a:lnTo>
                  <a:pt x="64642" y="57276"/>
                </a:lnTo>
                <a:lnTo>
                  <a:pt x="61722" y="59055"/>
                </a:lnTo>
                <a:lnTo>
                  <a:pt x="58800" y="59944"/>
                </a:lnTo>
                <a:lnTo>
                  <a:pt x="55625" y="59944"/>
                </a:lnTo>
                <a:lnTo>
                  <a:pt x="52577" y="59944"/>
                </a:lnTo>
                <a:lnTo>
                  <a:pt x="50037" y="58927"/>
                </a:lnTo>
                <a:lnTo>
                  <a:pt x="48132" y="56769"/>
                </a:lnTo>
                <a:lnTo>
                  <a:pt x="46227" y="54737"/>
                </a:lnTo>
                <a:lnTo>
                  <a:pt x="45211" y="52070"/>
                </a:lnTo>
                <a:lnTo>
                  <a:pt x="45211" y="48895"/>
                </a:lnTo>
                <a:lnTo>
                  <a:pt x="45211" y="45465"/>
                </a:lnTo>
                <a:lnTo>
                  <a:pt x="45974" y="41275"/>
                </a:lnTo>
                <a:lnTo>
                  <a:pt x="47371" y="36322"/>
                </a:lnTo>
                <a:lnTo>
                  <a:pt x="50037" y="26035"/>
                </a:lnTo>
                <a:lnTo>
                  <a:pt x="51307" y="21209"/>
                </a:lnTo>
                <a:lnTo>
                  <a:pt x="52069" y="17272"/>
                </a:lnTo>
                <a:lnTo>
                  <a:pt x="52069" y="14477"/>
                </a:lnTo>
                <a:lnTo>
                  <a:pt x="52069" y="10287"/>
                </a:lnTo>
                <a:lnTo>
                  <a:pt x="50164" y="8127"/>
                </a:lnTo>
                <a:lnTo>
                  <a:pt x="46481" y="8127"/>
                </a:lnTo>
                <a:lnTo>
                  <a:pt x="44196" y="8127"/>
                </a:lnTo>
                <a:lnTo>
                  <a:pt x="41909" y="8889"/>
                </a:lnTo>
                <a:lnTo>
                  <a:pt x="39877" y="10287"/>
                </a:lnTo>
                <a:lnTo>
                  <a:pt x="37718" y="11684"/>
                </a:lnTo>
                <a:lnTo>
                  <a:pt x="35559" y="13588"/>
                </a:lnTo>
                <a:lnTo>
                  <a:pt x="33527" y="16001"/>
                </a:lnTo>
                <a:lnTo>
                  <a:pt x="31368" y="18414"/>
                </a:lnTo>
                <a:lnTo>
                  <a:pt x="29717" y="20827"/>
                </a:lnTo>
                <a:lnTo>
                  <a:pt x="28575" y="23113"/>
                </a:lnTo>
                <a:lnTo>
                  <a:pt x="27431" y="25400"/>
                </a:lnTo>
                <a:lnTo>
                  <a:pt x="26542" y="27939"/>
                </a:lnTo>
                <a:lnTo>
                  <a:pt x="26034" y="30607"/>
                </a:lnTo>
                <a:lnTo>
                  <a:pt x="20192" y="58800"/>
                </a:lnTo>
                <a:lnTo>
                  <a:pt x="8000" y="58800"/>
                </a:lnTo>
                <a:lnTo>
                  <a:pt x="16763" y="21589"/>
                </a:lnTo>
                <a:lnTo>
                  <a:pt x="17652" y="17399"/>
                </a:lnTo>
                <a:lnTo>
                  <a:pt x="18160" y="14350"/>
                </a:lnTo>
                <a:lnTo>
                  <a:pt x="18160" y="12319"/>
                </a:lnTo>
                <a:lnTo>
                  <a:pt x="18160" y="9651"/>
                </a:lnTo>
                <a:lnTo>
                  <a:pt x="17017" y="8382"/>
                </a:lnTo>
                <a:lnTo>
                  <a:pt x="14604" y="8382"/>
                </a:lnTo>
                <a:lnTo>
                  <a:pt x="13080" y="8382"/>
                </a:lnTo>
                <a:lnTo>
                  <a:pt x="11556" y="8889"/>
                </a:lnTo>
                <a:lnTo>
                  <a:pt x="9905" y="10160"/>
                </a:lnTo>
                <a:lnTo>
                  <a:pt x="8381" y="11302"/>
                </a:lnTo>
                <a:lnTo>
                  <a:pt x="6476" y="13081"/>
                </a:lnTo>
                <a:lnTo>
                  <a:pt x="4317" y="15366"/>
                </a:lnTo>
                <a:lnTo>
                  <a:pt x="0" y="11302"/>
                </a:lnTo>
                <a:lnTo>
                  <a:pt x="3936" y="7365"/>
                </a:lnTo>
                <a:lnTo>
                  <a:pt x="7365" y="4572"/>
                </a:lnTo>
                <a:lnTo>
                  <a:pt x="10286" y="2794"/>
                </a:lnTo>
                <a:lnTo>
                  <a:pt x="13207" y="1015"/>
                </a:lnTo>
                <a:lnTo>
                  <a:pt x="16255" y="0"/>
                </a:lnTo>
                <a:lnTo>
                  <a:pt x="1943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6643116" y="2752326"/>
            <a:ext cx="87668" cy="31132"/>
          </a:xfrm>
          <a:prstGeom prst="rect">
            <a:avLst/>
          </a:prstGeom>
          <a:blipFill>
            <a:blip r:embed="rId1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6660388" y="2774819"/>
            <a:ext cx="66675" cy="10160"/>
          </a:xfrm>
          <a:custGeom>
            <a:avLst/>
            <a:gdLst/>
            <a:ahLst/>
            <a:cxnLst/>
            <a:rect l="l" t="t" r="r" b="b"/>
            <a:pathLst>
              <a:path w="66675" h="10160">
                <a:moveTo>
                  <a:pt x="0" y="9655"/>
                </a:moveTo>
                <a:lnTo>
                  <a:pt x="66526" y="9655"/>
                </a:lnTo>
                <a:lnTo>
                  <a:pt x="66526" y="0"/>
                </a:lnTo>
                <a:lnTo>
                  <a:pt x="0" y="0"/>
                </a:lnTo>
                <a:lnTo>
                  <a:pt x="0" y="965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6660388" y="2774819"/>
            <a:ext cx="66675" cy="10160"/>
          </a:xfrm>
          <a:custGeom>
            <a:avLst/>
            <a:gdLst/>
            <a:ahLst/>
            <a:cxnLst/>
            <a:rect l="l" t="t" r="r" b="b"/>
            <a:pathLst>
              <a:path w="66675" h="10160">
                <a:moveTo>
                  <a:pt x="0" y="9655"/>
                </a:moveTo>
                <a:lnTo>
                  <a:pt x="66526" y="9655"/>
                </a:lnTo>
                <a:lnTo>
                  <a:pt x="66526" y="0"/>
                </a:lnTo>
                <a:lnTo>
                  <a:pt x="0" y="0"/>
                </a:lnTo>
                <a:lnTo>
                  <a:pt x="0" y="9655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6728459" y="2720378"/>
            <a:ext cx="72341" cy="90639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6746493" y="2743835"/>
            <a:ext cx="49530" cy="68580"/>
          </a:xfrm>
          <a:custGeom>
            <a:avLst/>
            <a:gdLst/>
            <a:ahLst/>
            <a:cxnLst/>
            <a:rect l="l" t="t" r="r" b="b"/>
            <a:pathLst>
              <a:path w="49529" h="68580">
                <a:moveTo>
                  <a:pt x="31876" y="13207"/>
                </a:moveTo>
                <a:lnTo>
                  <a:pt x="18414" y="13207"/>
                </a:lnTo>
                <a:lnTo>
                  <a:pt x="19176" y="13588"/>
                </a:lnTo>
                <a:lnTo>
                  <a:pt x="19684" y="14097"/>
                </a:lnTo>
                <a:lnTo>
                  <a:pt x="20192" y="14731"/>
                </a:lnTo>
                <a:lnTo>
                  <a:pt x="20574" y="15748"/>
                </a:lnTo>
                <a:lnTo>
                  <a:pt x="20574" y="56387"/>
                </a:lnTo>
                <a:lnTo>
                  <a:pt x="3048" y="63373"/>
                </a:lnTo>
                <a:lnTo>
                  <a:pt x="3048" y="68579"/>
                </a:lnTo>
                <a:lnTo>
                  <a:pt x="49275" y="68579"/>
                </a:lnTo>
                <a:lnTo>
                  <a:pt x="49275" y="63373"/>
                </a:lnTo>
                <a:lnTo>
                  <a:pt x="44576" y="63245"/>
                </a:lnTo>
                <a:lnTo>
                  <a:pt x="41148" y="63118"/>
                </a:lnTo>
                <a:lnTo>
                  <a:pt x="38988" y="62737"/>
                </a:lnTo>
                <a:lnTo>
                  <a:pt x="36829" y="62484"/>
                </a:lnTo>
                <a:lnTo>
                  <a:pt x="35305" y="61975"/>
                </a:lnTo>
                <a:lnTo>
                  <a:pt x="31876" y="56387"/>
                </a:lnTo>
                <a:lnTo>
                  <a:pt x="31876" y="13207"/>
                </a:lnTo>
                <a:close/>
              </a:path>
              <a:path w="49529" h="68580">
                <a:moveTo>
                  <a:pt x="32257" y="0"/>
                </a:moveTo>
                <a:lnTo>
                  <a:pt x="28575" y="0"/>
                </a:lnTo>
                <a:lnTo>
                  <a:pt x="0" y="14731"/>
                </a:lnTo>
                <a:lnTo>
                  <a:pt x="3048" y="20447"/>
                </a:lnTo>
                <a:lnTo>
                  <a:pt x="6730" y="18034"/>
                </a:lnTo>
                <a:lnTo>
                  <a:pt x="9778" y="16255"/>
                </a:lnTo>
                <a:lnTo>
                  <a:pt x="12191" y="15112"/>
                </a:lnTo>
                <a:lnTo>
                  <a:pt x="14477" y="13842"/>
                </a:lnTo>
                <a:lnTo>
                  <a:pt x="16255" y="13207"/>
                </a:lnTo>
                <a:lnTo>
                  <a:pt x="31876" y="13207"/>
                </a:lnTo>
                <a:lnTo>
                  <a:pt x="31876" y="8636"/>
                </a:lnTo>
                <a:lnTo>
                  <a:pt x="3225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6746493" y="2743835"/>
            <a:ext cx="49530" cy="68580"/>
          </a:xfrm>
          <a:custGeom>
            <a:avLst/>
            <a:gdLst/>
            <a:ahLst/>
            <a:cxnLst/>
            <a:rect l="l" t="t" r="r" b="b"/>
            <a:pathLst>
              <a:path w="49529" h="68580">
                <a:moveTo>
                  <a:pt x="28575" y="0"/>
                </a:moveTo>
                <a:lnTo>
                  <a:pt x="32257" y="0"/>
                </a:lnTo>
                <a:lnTo>
                  <a:pt x="32130" y="762"/>
                </a:lnTo>
                <a:lnTo>
                  <a:pt x="32130" y="2666"/>
                </a:lnTo>
                <a:lnTo>
                  <a:pt x="32003" y="5714"/>
                </a:lnTo>
                <a:lnTo>
                  <a:pt x="31876" y="8636"/>
                </a:lnTo>
                <a:lnTo>
                  <a:pt x="31876" y="11684"/>
                </a:lnTo>
                <a:lnTo>
                  <a:pt x="31876" y="14731"/>
                </a:lnTo>
                <a:lnTo>
                  <a:pt x="31876" y="54101"/>
                </a:lnTo>
                <a:lnTo>
                  <a:pt x="31876" y="56387"/>
                </a:lnTo>
                <a:lnTo>
                  <a:pt x="32130" y="58038"/>
                </a:lnTo>
                <a:lnTo>
                  <a:pt x="32511" y="59054"/>
                </a:lnTo>
                <a:lnTo>
                  <a:pt x="32892" y="60070"/>
                </a:lnTo>
                <a:lnTo>
                  <a:pt x="33527" y="60832"/>
                </a:lnTo>
                <a:lnTo>
                  <a:pt x="34416" y="61467"/>
                </a:lnTo>
                <a:lnTo>
                  <a:pt x="35305" y="61975"/>
                </a:lnTo>
                <a:lnTo>
                  <a:pt x="36829" y="62484"/>
                </a:lnTo>
                <a:lnTo>
                  <a:pt x="38988" y="62737"/>
                </a:lnTo>
                <a:lnTo>
                  <a:pt x="41148" y="63118"/>
                </a:lnTo>
                <a:lnTo>
                  <a:pt x="44576" y="63245"/>
                </a:lnTo>
                <a:lnTo>
                  <a:pt x="49275" y="63373"/>
                </a:lnTo>
                <a:lnTo>
                  <a:pt x="49275" y="68579"/>
                </a:lnTo>
                <a:lnTo>
                  <a:pt x="3048" y="68579"/>
                </a:lnTo>
                <a:lnTo>
                  <a:pt x="3048" y="63373"/>
                </a:lnTo>
                <a:lnTo>
                  <a:pt x="7620" y="63245"/>
                </a:lnTo>
                <a:lnTo>
                  <a:pt x="10922" y="62991"/>
                </a:lnTo>
                <a:lnTo>
                  <a:pt x="12953" y="62737"/>
                </a:lnTo>
                <a:lnTo>
                  <a:pt x="15112" y="62484"/>
                </a:lnTo>
                <a:lnTo>
                  <a:pt x="16636" y="61975"/>
                </a:lnTo>
                <a:lnTo>
                  <a:pt x="17652" y="61467"/>
                </a:lnTo>
                <a:lnTo>
                  <a:pt x="18669" y="60832"/>
                </a:lnTo>
                <a:lnTo>
                  <a:pt x="19303" y="60070"/>
                </a:lnTo>
                <a:lnTo>
                  <a:pt x="19811" y="59054"/>
                </a:lnTo>
                <a:lnTo>
                  <a:pt x="20320" y="58038"/>
                </a:lnTo>
                <a:lnTo>
                  <a:pt x="20574" y="56387"/>
                </a:lnTo>
                <a:lnTo>
                  <a:pt x="20574" y="54101"/>
                </a:lnTo>
                <a:lnTo>
                  <a:pt x="20574" y="17017"/>
                </a:lnTo>
                <a:lnTo>
                  <a:pt x="20574" y="15748"/>
                </a:lnTo>
                <a:lnTo>
                  <a:pt x="20192" y="14731"/>
                </a:lnTo>
                <a:lnTo>
                  <a:pt x="19684" y="14097"/>
                </a:lnTo>
                <a:lnTo>
                  <a:pt x="19176" y="13588"/>
                </a:lnTo>
                <a:lnTo>
                  <a:pt x="18414" y="13207"/>
                </a:lnTo>
                <a:lnTo>
                  <a:pt x="17399" y="13207"/>
                </a:lnTo>
                <a:lnTo>
                  <a:pt x="16255" y="13207"/>
                </a:lnTo>
                <a:lnTo>
                  <a:pt x="14477" y="13842"/>
                </a:lnTo>
                <a:lnTo>
                  <a:pt x="12191" y="15112"/>
                </a:lnTo>
                <a:lnTo>
                  <a:pt x="9778" y="16255"/>
                </a:lnTo>
                <a:lnTo>
                  <a:pt x="6730" y="18034"/>
                </a:lnTo>
                <a:lnTo>
                  <a:pt x="3048" y="20447"/>
                </a:lnTo>
                <a:lnTo>
                  <a:pt x="0" y="14731"/>
                </a:lnTo>
                <a:lnTo>
                  <a:pt x="285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6827519" y="2750847"/>
            <a:ext cx="95213" cy="128242"/>
          </a:xfrm>
          <a:prstGeom prst="rect">
            <a:avLst/>
          </a:prstGeom>
          <a:blipFill>
            <a:blip r:embed="rId1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6911340" y="2798032"/>
            <a:ext cx="81490" cy="105949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6929119" y="2820923"/>
            <a:ext cx="59055" cy="84455"/>
          </a:xfrm>
          <a:custGeom>
            <a:avLst/>
            <a:gdLst/>
            <a:ahLst/>
            <a:cxnLst/>
            <a:rect l="l" t="t" r="r" b="b"/>
            <a:pathLst>
              <a:path w="59054" h="84455">
                <a:moveTo>
                  <a:pt x="38861" y="0"/>
                </a:moveTo>
                <a:lnTo>
                  <a:pt x="32003" y="0"/>
                </a:lnTo>
                <a:lnTo>
                  <a:pt x="25526" y="2666"/>
                </a:lnTo>
                <a:lnTo>
                  <a:pt x="2946" y="37367"/>
                </a:lnTo>
                <a:lnTo>
                  <a:pt x="0" y="67817"/>
                </a:lnTo>
                <a:lnTo>
                  <a:pt x="1650" y="73787"/>
                </a:lnTo>
                <a:lnTo>
                  <a:pt x="5056" y="78104"/>
                </a:lnTo>
                <a:lnTo>
                  <a:pt x="8254" y="82041"/>
                </a:lnTo>
                <a:lnTo>
                  <a:pt x="13207" y="84074"/>
                </a:lnTo>
                <a:lnTo>
                  <a:pt x="26797" y="84074"/>
                </a:lnTo>
                <a:lnTo>
                  <a:pt x="33400" y="81406"/>
                </a:lnTo>
                <a:lnTo>
                  <a:pt x="37017" y="78104"/>
                </a:lnTo>
                <a:lnTo>
                  <a:pt x="17145" y="78104"/>
                </a:lnTo>
                <a:lnTo>
                  <a:pt x="14858" y="77088"/>
                </a:lnTo>
                <a:lnTo>
                  <a:pt x="13461" y="75056"/>
                </a:lnTo>
                <a:lnTo>
                  <a:pt x="12064" y="73151"/>
                </a:lnTo>
                <a:lnTo>
                  <a:pt x="11302" y="69850"/>
                </a:lnTo>
                <a:lnTo>
                  <a:pt x="11302" y="59309"/>
                </a:lnTo>
                <a:lnTo>
                  <a:pt x="12064" y="52831"/>
                </a:lnTo>
                <a:lnTo>
                  <a:pt x="13588" y="45720"/>
                </a:lnTo>
                <a:lnTo>
                  <a:pt x="55697" y="45720"/>
                </a:lnTo>
                <a:lnTo>
                  <a:pt x="57213" y="39036"/>
                </a:lnTo>
                <a:lnTo>
                  <a:pt x="57340" y="38100"/>
                </a:lnTo>
                <a:lnTo>
                  <a:pt x="15239" y="38100"/>
                </a:lnTo>
                <a:lnTo>
                  <a:pt x="17412" y="30599"/>
                </a:lnTo>
                <a:lnTo>
                  <a:pt x="33654" y="6096"/>
                </a:lnTo>
                <a:lnTo>
                  <a:pt x="53617" y="6096"/>
                </a:lnTo>
                <a:lnTo>
                  <a:pt x="47456" y="1522"/>
                </a:lnTo>
                <a:lnTo>
                  <a:pt x="38861" y="0"/>
                </a:lnTo>
                <a:close/>
              </a:path>
              <a:path w="59054" h="84455">
                <a:moveTo>
                  <a:pt x="55697" y="45720"/>
                </a:moveTo>
                <a:lnTo>
                  <a:pt x="43306" y="45720"/>
                </a:lnTo>
                <a:lnTo>
                  <a:pt x="41261" y="53169"/>
                </a:lnTo>
                <a:lnTo>
                  <a:pt x="38882" y="59816"/>
                </a:lnTo>
                <a:lnTo>
                  <a:pt x="36359" y="65258"/>
                </a:lnTo>
                <a:lnTo>
                  <a:pt x="33527" y="69850"/>
                </a:lnTo>
                <a:lnTo>
                  <a:pt x="29590" y="75311"/>
                </a:lnTo>
                <a:lnTo>
                  <a:pt x="25146" y="78104"/>
                </a:lnTo>
                <a:lnTo>
                  <a:pt x="37017" y="78104"/>
                </a:lnTo>
                <a:lnTo>
                  <a:pt x="55546" y="46384"/>
                </a:lnTo>
                <a:lnTo>
                  <a:pt x="55697" y="45720"/>
                </a:lnTo>
                <a:close/>
              </a:path>
              <a:path w="59054" h="84455">
                <a:moveTo>
                  <a:pt x="53617" y="6096"/>
                </a:moveTo>
                <a:lnTo>
                  <a:pt x="41782" y="6096"/>
                </a:lnTo>
                <a:lnTo>
                  <a:pt x="43941" y="7112"/>
                </a:lnTo>
                <a:lnTo>
                  <a:pt x="45211" y="9143"/>
                </a:lnTo>
                <a:lnTo>
                  <a:pt x="46608" y="11302"/>
                </a:lnTo>
                <a:lnTo>
                  <a:pt x="47167" y="14097"/>
                </a:lnTo>
                <a:lnTo>
                  <a:pt x="47244" y="24511"/>
                </a:lnTo>
                <a:lnTo>
                  <a:pt x="46481" y="30987"/>
                </a:lnTo>
                <a:lnTo>
                  <a:pt x="45211" y="38100"/>
                </a:lnTo>
                <a:lnTo>
                  <a:pt x="57340" y="38100"/>
                </a:lnTo>
                <a:lnTo>
                  <a:pt x="58213" y="31664"/>
                </a:lnTo>
                <a:lnTo>
                  <a:pt x="58535" y="24511"/>
                </a:lnTo>
                <a:lnTo>
                  <a:pt x="58465" y="23558"/>
                </a:lnTo>
                <a:lnTo>
                  <a:pt x="57310" y="13662"/>
                </a:lnTo>
                <a:lnTo>
                  <a:pt x="53617" y="609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6940422" y="286664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2285" y="0"/>
                </a:moveTo>
                <a:lnTo>
                  <a:pt x="761" y="7111"/>
                </a:lnTo>
                <a:lnTo>
                  <a:pt x="0" y="13588"/>
                </a:lnTo>
                <a:lnTo>
                  <a:pt x="0" y="19430"/>
                </a:lnTo>
                <a:lnTo>
                  <a:pt x="0" y="24129"/>
                </a:lnTo>
                <a:lnTo>
                  <a:pt x="761" y="27431"/>
                </a:lnTo>
                <a:lnTo>
                  <a:pt x="2158" y="29336"/>
                </a:lnTo>
                <a:lnTo>
                  <a:pt x="3555" y="31368"/>
                </a:lnTo>
                <a:lnTo>
                  <a:pt x="5842" y="32384"/>
                </a:lnTo>
                <a:lnTo>
                  <a:pt x="8890" y="32384"/>
                </a:lnTo>
                <a:lnTo>
                  <a:pt x="13843" y="32384"/>
                </a:lnTo>
                <a:lnTo>
                  <a:pt x="32003" y="0"/>
                </a:lnTo>
                <a:lnTo>
                  <a:pt x="228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6944359" y="282702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23495" y="0"/>
                </a:moveTo>
                <a:lnTo>
                  <a:pt x="18415" y="0"/>
                </a:lnTo>
                <a:lnTo>
                  <a:pt x="13843" y="2666"/>
                </a:lnTo>
                <a:lnTo>
                  <a:pt x="0" y="32003"/>
                </a:lnTo>
                <a:lnTo>
                  <a:pt x="29972" y="32003"/>
                </a:lnTo>
                <a:lnTo>
                  <a:pt x="31242" y="24891"/>
                </a:lnTo>
                <a:lnTo>
                  <a:pt x="32004" y="18414"/>
                </a:lnTo>
                <a:lnTo>
                  <a:pt x="32004" y="12572"/>
                </a:lnTo>
                <a:lnTo>
                  <a:pt x="32004" y="8381"/>
                </a:lnTo>
                <a:lnTo>
                  <a:pt x="31369" y="5206"/>
                </a:lnTo>
                <a:lnTo>
                  <a:pt x="29972" y="3047"/>
                </a:lnTo>
                <a:lnTo>
                  <a:pt x="28701" y="1015"/>
                </a:lnTo>
                <a:lnTo>
                  <a:pt x="26543" y="0"/>
                </a:lnTo>
                <a:lnTo>
                  <a:pt x="234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6929119" y="2820923"/>
            <a:ext cx="59055" cy="84455"/>
          </a:xfrm>
          <a:custGeom>
            <a:avLst/>
            <a:gdLst/>
            <a:ahLst/>
            <a:cxnLst/>
            <a:rect l="l" t="t" r="r" b="b"/>
            <a:pathLst>
              <a:path w="59054" h="84455">
                <a:moveTo>
                  <a:pt x="38861" y="0"/>
                </a:moveTo>
                <a:lnTo>
                  <a:pt x="47456" y="1522"/>
                </a:lnTo>
                <a:lnTo>
                  <a:pt x="53609" y="6080"/>
                </a:lnTo>
                <a:lnTo>
                  <a:pt x="57310" y="13662"/>
                </a:lnTo>
                <a:lnTo>
                  <a:pt x="58547" y="24256"/>
                </a:lnTo>
                <a:lnTo>
                  <a:pt x="58213" y="31664"/>
                </a:lnTo>
                <a:lnTo>
                  <a:pt x="43408" y="71741"/>
                </a:lnTo>
                <a:lnTo>
                  <a:pt x="26797" y="84074"/>
                </a:lnTo>
                <a:lnTo>
                  <a:pt x="19684" y="84074"/>
                </a:lnTo>
                <a:lnTo>
                  <a:pt x="13207" y="84074"/>
                </a:lnTo>
                <a:lnTo>
                  <a:pt x="8254" y="82041"/>
                </a:lnTo>
                <a:lnTo>
                  <a:pt x="4952" y="77977"/>
                </a:lnTo>
                <a:lnTo>
                  <a:pt x="1650" y="73787"/>
                </a:lnTo>
                <a:lnTo>
                  <a:pt x="0" y="67817"/>
                </a:lnTo>
                <a:lnTo>
                  <a:pt x="0" y="59816"/>
                </a:lnTo>
                <a:lnTo>
                  <a:pt x="11429" y="17653"/>
                </a:lnTo>
                <a:lnTo>
                  <a:pt x="32003" y="0"/>
                </a:lnTo>
                <a:lnTo>
                  <a:pt x="3886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6992111" y="2837720"/>
            <a:ext cx="51117" cy="104360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7008876" y="2860548"/>
            <a:ext cx="29845" cy="82550"/>
          </a:xfrm>
          <a:custGeom>
            <a:avLst/>
            <a:gdLst/>
            <a:ahLst/>
            <a:cxnLst/>
            <a:rect l="l" t="t" r="r" b="b"/>
            <a:pathLst>
              <a:path w="29845" h="82550">
                <a:moveTo>
                  <a:pt x="21335" y="23113"/>
                </a:moveTo>
                <a:lnTo>
                  <a:pt x="16637" y="23113"/>
                </a:lnTo>
                <a:lnTo>
                  <a:pt x="889" y="23875"/>
                </a:lnTo>
                <a:lnTo>
                  <a:pt x="126" y="28193"/>
                </a:lnTo>
                <a:lnTo>
                  <a:pt x="2540" y="28321"/>
                </a:lnTo>
                <a:lnTo>
                  <a:pt x="4318" y="28701"/>
                </a:lnTo>
                <a:lnTo>
                  <a:pt x="5460" y="29210"/>
                </a:lnTo>
                <a:lnTo>
                  <a:pt x="6730" y="29717"/>
                </a:lnTo>
                <a:lnTo>
                  <a:pt x="7239" y="30734"/>
                </a:lnTo>
                <a:lnTo>
                  <a:pt x="7239" y="33909"/>
                </a:lnTo>
                <a:lnTo>
                  <a:pt x="6984" y="35051"/>
                </a:lnTo>
                <a:lnTo>
                  <a:pt x="6857" y="36067"/>
                </a:lnTo>
                <a:lnTo>
                  <a:pt x="6603" y="37718"/>
                </a:lnTo>
                <a:lnTo>
                  <a:pt x="6096" y="39877"/>
                </a:lnTo>
                <a:lnTo>
                  <a:pt x="1777" y="58927"/>
                </a:lnTo>
                <a:lnTo>
                  <a:pt x="634" y="64262"/>
                </a:lnTo>
                <a:lnTo>
                  <a:pt x="38" y="68199"/>
                </a:lnTo>
                <a:lnTo>
                  <a:pt x="0" y="74675"/>
                </a:lnTo>
                <a:lnTo>
                  <a:pt x="1016" y="77342"/>
                </a:lnTo>
                <a:lnTo>
                  <a:pt x="2921" y="79375"/>
                </a:lnTo>
                <a:lnTo>
                  <a:pt x="4825" y="81534"/>
                </a:lnTo>
                <a:lnTo>
                  <a:pt x="7366" y="82550"/>
                </a:lnTo>
                <a:lnTo>
                  <a:pt x="13589" y="82550"/>
                </a:lnTo>
                <a:lnTo>
                  <a:pt x="16637" y="81661"/>
                </a:lnTo>
                <a:lnTo>
                  <a:pt x="19430" y="79882"/>
                </a:lnTo>
                <a:lnTo>
                  <a:pt x="22351" y="78104"/>
                </a:lnTo>
                <a:lnTo>
                  <a:pt x="25780" y="75184"/>
                </a:lnTo>
                <a:lnTo>
                  <a:pt x="26699" y="74294"/>
                </a:lnTo>
                <a:lnTo>
                  <a:pt x="12826" y="74294"/>
                </a:lnTo>
                <a:lnTo>
                  <a:pt x="11556" y="73025"/>
                </a:lnTo>
                <a:lnTo>
                  <a:pt x="11683" y="68199"/>
                </a:lnTo>
                <a:lnTo>
                  <a:pt x="11938" y="66928"/>
                </a:lnTo>
                <a:lnTo>
                  <a:pt x="12065" y="65659"/>
                </a:lnTo>
                <a:lnTo>
                  <a:pt x="12446" y="63753"/>
                </a:lnTo>
                <a:lnTo>
                  <a:pt x="13080" y="61213"/>
                </a:lnTo>
                <a:lnTo>
                  <a:pt x="21335" y="23113"/>
                </a:lnTo>
                <a:close/>
              </a:path>
              <a:path w="29845" h="82550">
                <a:moveTo>
                  <a:pt x="25526" y="67310"/>
                </a:moveTo>
                <a:lnTo>
                  <a:pt x="23368" y="69596"/>
                </a:lnTo>
                <a:lnTo>
                  <a:pt x="21463" y="71374"/>
                </a:lnTo>
                <a:lnTo>
                  <a:pt x="19812" y="72516"/>
                </a:lnTo>
                <a:lnTo>
                  <a:pt x="18288" y="73787"/>
                </a:lnTo>
                <a:lnTo>
                  <a:pt x="16764" y="74294"/>
                </a:lnTo>
                <a:lnTo>
                  <a:pt x="26699" y="74294"/>
                </a:lnTo>
                <a:lnTo>
                  <a:pt x="29718" y="71374"/>
                </a:lnTo>
                <a:lnTo>
                  <a:pt x="25526" y="67310"/>
                </a:lnTo>
                <a:close/>
              </a:path>
              <a:path w="29845" h="82550">
                <a:moveTo>
                  <a:pt x="26543" y="0"/>
                </a:moveTo>
                <a:lnTo>
                  <a:pt x="14350" y="0"/>
                </a:lnTo>
                <a:lnTo>
                  <a:pt x="11556" y="12700"/>
                </a:lnTo>
                <a:lnTo>
                  <a:pt x="23749" y="12700"/>
                </a:lnTo>
                <a:lnTo>
                  <a:pt x="265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7008876" y="2883661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89">
                <a:moveTo>
                  <a:pt x="16637" y="0"/>
                </a:moveTo>
                <a:lnTo>
                  <a:pt x="21335" y="0"/>
                </a:lnTo>
                <a:lnTo>
                  <a:pt x="13080" y="38100"/>
                </a:lnTo>
                <a:lnTo>
                  <a:pt x="12446" y="40639"/>
                </a:lnTo>
                <a:lnTo>
                  <a:pt x="12065" y="42545"/>
                </a:lnTo>
                <a:lnTo>
                  <a:pt x="11938" y="43814"/>
                </a:lnTo>
                <a:lnTo>
                  <a:pt x="11683" y="45085"/>
                </a:lnTo>
                <a:lnTo>
                  <a:pt x="11556" y="46227"/>
                </a:lnTo>
                <a:lnTo>
                  <a:pt x="11556" y="47243"/>
                </a:lnTo>
                <a:lnTo>
                  <a:pt x="11556" y="49911"/>
                </a:lnTo>
                <a:lnTo>
                  <a:pt x="12826" y="51180"/>
                </a:lnTo>
                <a:lnTo>
                  <a:pt x="15240" y="51180"/>
                </a:lnTo>
                <a:lnTo>
                  <a:pt x="16764" y="51180"/>
                </a:lnTo>
                <a:lnTo>
                  <a:pt x="18288" y="50673"/>
                </a:lnTo>
                <a:lnTo>
                  <a:pt x="19812" y="49402"/>
                </a:lnTo>
                <a:lnTo>
                  <a:pt x="21463" y="48260"/>
                </a:lnTo>
                <a:lnTo>
                  <a:pt x="23368" y="46482"/>
                </a:lnTo>
                <a:lnTo>
                  <a:pt x="25526" y="44196"/>
                </a:lnTo>
                <a:lnTo>
                  <a:pt x="29718" y="48260"/>
                </a:lnTo>
                <a:lnTo>
                  <a:pt x="25780" y="52070"/>
                </a:lnTo>
                <a:lnTo>
                  <a:pt x="22351" y="54990"/>
                </a:lnTo>
                <a:lnTo>
                  <a:pt x="19430" y="56768"/>
                </a:lnTo>
                <a:lnTo>
                  <a:pt x="16637" y="58547"/>
                </a:lnTo>
                <a:lnTo>
                  <a:pt x="13589" y="59436"/>
                </a:lnTo>
                <a:lnTo>
                  <a:pt x="10414" y="59436"/>
                </a:lnTo>
                <a:lnTo>
                  <a:pt x="7366" y="59436"/>
                </a:lnTo>
                <a:lnTo>
                  <a:pt x="4825" y="58420"/>
                </a:lnTo>
                <a:lnTo>
                  <a:pt x="2921" y="56261"/>
                </a:lnTo>
                <a:lnTo>
                  <a:pt x="1016" y="54228"/>
                </a:lnTo>
                <a:lnTo>
                  <a:pt x="0" y="51562"/>
                </a:lnTo>
                <a:lnTo>
                  <a:pt x="0" y="48387"/>
                </a:lnTo>
                <a:lnTo>
                  <a:pt x="0" y="45338"/>
                </a:lnTo>
                <a:lnTo>
                  <a:pt x="634" y="41148"/>
                </a:lnTo>
                <a:lnTo>
                  <a:pt x="1777" y="35813"/>
                </a:lnTo>
                <a:lnTo>
                  <a:pt x="6096" y="16763"/>
                </a:lnTo>
                <a:lnTo>
                  <a:pt x="6603" y="14604"/>
                </a:lnTo>
                <a:lnTo>
                  <a:pt x="6857" y="12953"/>
                </a:lnTo>
                <a:lnTo>
                  <a:pt x="6984" y="11937"/>
                </a:lnTo>
                <a:lnTo>
                  <a:pt x="7239" y="10795"/>
                </a:lnTo>
                <a:lnTo>
                  <a:pt x="7239" y="9778"/>
                </a:lnTo>
                <a:lnTo>
                  <a:pt x="7239" y="8889"/>
                </a:lnTo>
                <a:lnTo>
                  <a:pt x="7239" y="7620"/>
                </a:lnTo>
                <a:lnTo>
                  <a:pt x="6730" y="6603"/>
                </a:lnTo>
                <a:lnTo>
                  <a:pt x="5460" y="6096"/>
                </a:lnTo>
                <a:lnTo>
                  <a:pt x="4318" y="5587"/>
                </a:lnTo>
                <a:lnTo>
                  <a:pt x="2540" y="5207"/>
                </a:lnTo>
                <a:lnTo>
                  <a:pt x="126" y="5079"/>
                </a:lnTo>
                <a:lnTo>
                  <a:pt x="889" y="762"/>
                </a:lnTo>
                <a:lnTo>
                  <a:pt x="1663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7020432" y="2860548"/>
            <a:ext cx="15240" cy="12700"/>
          </a:xfrm>
          <a:custGeom>
            <a:avLst/>
            <a:gdLst/>
            <a:ahLst/>
            <a:cxnLst/>
            <a:rect l="l" t="t" r="r" b="b"/>
            <a:pathLst>
              <a:path w="15240" h="12700">
                <a:moveTo>
                  <a:pt x="2794" y="0"/>
                </a:moveTo>
                <a:lnTo>
                  <a:pt x="14986" y="0"/>
                </a:lnTo>
                <a:lnTo>
                  <a:pt x="12192" y="12700"/>
                </a:lnTo>
                <a:lnTo>
                  <a:pt x="0" y="12700"/>
                </a:lnTo>
                <a:lnTo>
                  <a:pt x="279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6515100" y="3022056"/>
            <a:ext cx="102870" cy="97825"/>
          </a:xfrm>
          <a:prstGeom prst="rect">
            <a:avLst/>
          </a:prstGeom>
          <a:blipFill>
            <a:blip r:embed="rId1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6614159" y="3009932"/>
            <a:ext cx="99786" cy="104360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6631813" y="3033648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4">
                <a:moveTo>
                  <a:pt x="44576" y="45974"/>
                </a:moveTo>
                <a:lnTo>
                  <a:pt x="33527" y="45974"/>
                </a:lnTo>
                <a:lnTo>
                  <a:pt x="33527" y="81661"/>
                </a:lnTo>
                <a:lnTo>
                  <a:pt x="44576" y="81661"/>
                </a:lnTo>
                <a:lnTo>
                  <a:pt x="44576" y="45974"/>
                </a:lnTo>
                <a:close/>
              </a:path>
              <a:path w="78104" h="81914">
                <a:moveTo>
                  <a:pt x="78104" y="35687"/>
                </a:moveTo>
                <a:lnTo>
                  <a:pt x="0" y="35687"/>
                </a:lnTo>
                <a:lnTo>
                  <a:pt x="0" y="45974"/>
                </a:lnTo>
                <a:lnTo>
                  <a:pt x="78104" y="45974"/>
                </a:lnTo>
                <a:lnTo>
                  <a:pt x="78104" y="35687"/>
                </a:lnTo>
                <a:close/>
              </a:path>
              <a:path w="78104" h="81914">
                <a:moveTo>
                  <a:pt x="44576" y="0"/>
                </a:moveTo>
                <a:lnTo>
                  <a:pt x="33527" y="0"/>
                </a:lnTo>
                <a:lnTo>
                  <a:pt x="33527" y="35687"/>
                </a:lnTo>
                <a:lnTo>
                  <a:pt x="44576" y="35687"/>
                </a:lnTo>
                <a:lnTo>
                  <a:pt x="4457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6631813" y="3033648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4">
                <a:moveTo>
                  <a:pt x="33527" y="0"/>
                </a:moveTo>
                <a:lnTo>
                  <a:pt x="44576" y="0"/>
                </a:lnTo>
                <a:lnTo>
                  <a:pt x="44576" y="35687"/>
                </a:lnTo>
                <a:lnTo>
                  <a:pt x="78104" y="35687"/>
                </a:lnTo>
                <a:lnTo>
                  <a:pt x="78104" y="45974"/>
                </a:lnTo>
                <a:lnTo>
                  <a:pt x="44576" y="45974"/>
                </a:lnTo>
                <a:lnTo>
                  <a:pt x="44576" y="81661"/>
                </a:lnTo>
                <a:lnTo>
                  <a:pt x="33527" y="81661"/>
                </a:lnTo>
                <a:lnTo>
                  <a:pt x="33527" y="45974"/>
                </a:lnTo>
                <a:lnTo>
                  <a:pt x="0" y="45974"/>
                </a:lnTo>
                <a:lnTo>
                  <a:pt x="0" y="35687"/>
                </a:lnTo>
                <a:lnTo>
                  <a:pt x="33527" y="35687"/>
                </a:lnTo>
                <a:lnTo>
                  <a:pt x="3352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6707123" y="3022056"/>
            <a:ext cx="201894" cy="97825"/>
          </a:xfrm>
          <a:prstGeom prst="rect">
            <a:avLst/>
          </a:prstGeom>
          <a:blipFill>
            <a:blip r:embed="rId1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6826884" y="3069262"/>
            <a:ext cx="78105" cy="10795"/>
          </a:xfrm>
          <a:custGeom>
            <a:avLst/>
            <a:gdLst/>
            <a:ahLst/>
            <a:cxnLst/>
            <a:rect l="l" t="t" r="r" b="b"/>
            <a:pathLst>
              <a:path w="78104" h="10794">
                <a:moveTo>
                  <a:pt x="0" y="10360"/>
                </a:moveTo>
                <a:lnTo>
                  <a:pt x="78009" y="10360"/>
                </a:lnTo>
                <a:lnTo>
                  <a:pt x="78009" y="0"/>
                </a:lnTo>
                <a:lnTo>
                  <a:pt x="0" y="0"/>
                </a:lnTo>
                <a:lnTo>
                  <a:pt x="0" y="1036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6822313" y="3074442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53" y="0"/>
                </a:lnTo>
              </a:path>
            </a:pathLst>
          </a:custGeom>
          <a:ln w="1950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6912864" y="3003835"/>
            <a:ext cx="78527" cy="108934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6930008" y="3026917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30">
                <a:moveTo>
                  <a:pt x="57404" y="81280"/>
                </a:moveTo>
                <a:lnTo>
                  <a:pt x="3683" y="81280"/>
                </a:lnTo>
                <a:lnTo>
                  <a:pt x="3683" y="87249"/>
                </a:lnTo>
                <a:lnTo>
                  <a:pt x="57404" y="87249"/>
                </a:lnTo>
                <a:lnTo>
                  <a:pt x="57404" y="81280"/>
                </a:lnTo>
                <a:close/>
              </a:path>
              <a:path w="57784" h="87630">
                <a:moveTo>
                  <a:pt x="37084" y="16002"/>
                </a:moveTo>
                <a:lnTo>
                  <a:pt x="21336" y="16002"/>
                </a:lnTo>
                <a:lnTo>
                  <a:pt x="22351" y="16383"/>
                </a:lnTo>
                <a:lnTo>
                  <a:pt x="23749" y="17780"/>
                </a:lnTo>
                <a:lnTo>
                  <a:pt x="24002" y="19050"/>
                </a:lnTo>
                <a:lnTo>
                  <a:pt x="24002" y="72136"/>
                </a:lnTo>
                <a:lnTo>
                  <a:pt x="23749" y="73152"/>
                </a:lnTo>
                <a:lnTo>
                  <a:pt x="23622" y="74295"/>
                </a:lnTo>
                <a:lnTo>
                  <a:pt x="23368" y="75184"/>
                </a:lnTo>
                <a:lnTo>
                  <a:pt x="23114" y="75819"/>
                </a:lnTo>
                <a:lnTo>
                  <a:pt x="22860" y="76581"/>
                </a:lnTo>
                <a:lnTo>
                  <a:pt x="15240" y="80518"/>
                </a:lnTo>
                <a:lnTo>
                  <a:pt x="13970" y="80772"/>
                </a:lnTo>
                <a:lnTo>
                  <a:pt x="10541" y="81026"/>
                </a:lnTo>
                <a:lnTo>
                  <a:pt x="6350" y="81280"/>
                </a:lnTo>
                <a:lnTo>
                  <a:pt x="54610" y="81280"/>
                </a:lnTo>
                <a:lnTo>
                  <a:pt x="52324" y="81153"/>
                </a:lnTo>
                <a:lnTo>
                  <a:pt x="50292" y="81153"/>
                </a:lnTo>
                <a:lnTo>
                  <a:pt x="48387" y="81026"/>
                </a:lnTo>
                <a:lnTo>
                  <a:pt x="46736" y="80772"/>
                </a:lnTo>
                <a:lnTo>
                  <a:pt x="45339" y="80645"/>
                </a:lnTo>
                <a:lnTo>
                  <a:pt x="43942" y="80391"/>
                </a:lnTo>
                <a:lnTo>
                  <a:pt x="37719" y="75565"/>
                </a:lnTo>
                <a:lnTo>
                  <a:pt x="37465" y="74803"/>
                </a:lnTo>
                <a:lnTo>
                  <a:pt x="37338" y="74041"/>
                </a:lnTo>
                <a:lnTo>
                  <a:pt x="37099" y="72136"/>
                </a:lnTo>
                <a:lnTo>
                  <a:pt x="37084" y="16002"/>
                </a:lnTo>
                <a:close/>
              </a:path>
              <a:path w="57784" h="87630">
                <a:moveTo>
                  <a:pt x="37465" y="0"/>
                </a:moveTo>
                <a:lnTo>
                  <a:pt x="33274" y="0"/>
                </a:lnTo>
                <a:lnTo>
                  <a:pt x="22098" y="6096"/>
                </a:lnTo>
                <a:lnTo>
                  <a:pt x="11175" y="12192"/>
                </a:lnTo>
                <a:lnTo>
                  <a:pt x="0" y="18287"/>
                </a:lnTo>
                <a:lnTo>
                  <a:pt x="571" y="19558"/>
                </a:lnTo>
                <a:lnTo>
                  <a:pt x="2540" y="23495"/>
                </a:lnTo>
                <a:lnTo>
                  <a:pt x="3175" y="24637"/>
                </a:lnTo>
                <a:lnTo>
                  <a:pt x="7493" y="21717"/>
                </a:lnTo>
                <a:lnTo>
                  <a:pt x="11175" y="19558"/>
                </a:lnTo>
                <a:lnTo>
                  <a:pt x="13843" y="18161"/>
                </a:lnTo>
                <a:lnTo>
                  <a:pt x="16637" y="16764"/>
                </a:lnTo>
                <a:lnTo>
                  <a:pt x="18669" y="16002"/>
                </a:lnTo>
                <a:lnTo>
                  <a:pt x="37084" y="16002"/>
                </a:lnTo>
                <a:lnTo>
                  <a:pt x="37211" y="6731"/>
                </a:lnTo>
                <a:lnTo>
                  <a:pt x="37338" y="2540"/>
                </a:lnTo>
                <a:lnTo>
                  <a:pt x="374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6930008" y="3026917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30">
                <a:moveTo>
                  <a:pt x="33274" y="0"/>
                </a:moveTo>
                <a:lnTo>
                  <a:pt x="37465" y="0"/>
                </a:lnTo>
                <a:lnTo>
                  <a:pt x="37338" y="2540"/>
                </a:lnTo>
                <a:lnTo>
                  <a:pt x="37338" y="4699"/>
                </a:lnTo>
                <a:lnTo>
                  <a:pt x="37211" y="6731"/>
                </a:lnTo>
                <a:lnTo>
                  <a:pt x="37211" y="8636"/>
                </a:lnTo>
                <a:lnTo>
                  <a:pt x="37211" y="10541"/>
                </a:lnTo>
                <a:lnTo>
                  <a:pt x="37084" y="12446"/>
                </a:lnTo>
                <a:lnTo>
                  <a:pt x="37084" y="14224"/>
                </a:lnTo>
                <a:lnTo>
                  <a:pt x="37084" y="16129"/>
                </a:lnTo>
                <a:lnTo>
                  <a:pt x="37084" y="17907"/>
                </a:lnTo>
                <a:lnTo>
                  <a:pt x="37084" y="69342"/>
                </a:lnTo>
                <a:lnTo>
                  <a:pt x="37084" y="70739"/>
                </a:lnTo>
                <a:lnTo>
                  <a:pt x="37084" y="72009"/>
                </a:lnTo>
                <a:lnTo>
                  <a:pt x="37211" y="73025"/>
                </a:lnTo>
                <a:lnTo>
                  <a:pt x="37338" y="74041"/>
                </a:lnTo>
                <a:lnTo>
                  <a:pt x="37465" y="74803"/>
                </a:lnTo>
                <a:lnTo>
                  <a:pt x="37719" y="75565"/>
                </a:lnTo>
                <a:lnTo>
                  <a:pt x="37846" y="76200"/>
                </a:lnTo>
                <a:lnTo>
                  <a:pt x="38100" y="76835"/>
                </a:lnTo>
                <a:lnTo>
                  <a:pt x="38481" y="77343"/>
                </a:lnTo>
                <a:lnTo>
                  <a:pt x="38862" y="77851"/>
                </a:lnTo>
                <a:lnTo>
                  <a:pt x="39243" y="78232"/>
                </a:lnTo>
                <a:lnTo>
                  <a:pt x="39624" y="78612"/>
                </a:lnTo>
                <a:lnTo>
                  <a:pt x="40259" y="79121"/>
                </a:lnTo>
                <a:lnTo>
                  <a:pt x="46736" y="80772"/>
                </a:lnTo>
                <a:lnTo>
                  <a:pt x="48387" y="81026"/>
                </a:lnTo>
                <a:lnTo>
                  <a:pt x="50292" y="81153"/>
                </a:lnTo>
                <a:lnTo>
                  <a:pt x="52324" y="81153"/>
                </a:lnTo>
                <a:lnTo>
                  <a:pt x="54610" y="81280"/>
                </a:lnTo>
                <a:lnTo>
                  <a:pt x="57404" y="81280"/>
                </a:lnTo>
                <a:lnTo>
                  <a:pt x="57404" y="87249"/>
                </a:lnTo>
                <a:lnTo>
                  <a:pt x="3683" y="87249"/>
                </a:lnTo>
                <a:lnTo>
                  <a:pt x="3683" y="81280"/>
                </a:lnTo>
                <a:lnTo>
                  <a:pt x="6350" y="81280"/>
                </a:lnTo>
                <a:lnTo>
                  <a:pt x="8636" y="81153"/>
                </a:lnTo>
                <a:lnTo>
                  <a:pt x="10541" y="81026"/>
                </a:lnTo>
                <a:lnTo>
                  <a:pt x="12319" y="80899"/>
                </a:lnTo>
                <a:lnTo>
                  <a:pt x="13970" y="80772"/>
                </a:lnTo>
                <a:lnTo>
                  <a:pt x="15240" y="80518"/>
                </a:lnTo>
                <a:lnTo>
                  <a:pt x="16510" y="80391"/>
                </a:lnTo>
                <a:lnTo>
                  <a:pt x="20447" y="78994"/>
                </a:lnTo>
                <a:lnTo>
                  <a:pt x="21082" y="78612"/>
                </a:lnTo>
                <a:lnTo>
                  <a:pt x="21590" y="78105"/>
                </a:lnTo>
                <a:lnTo>
                  <a:pt x="22098" y="77597"/>
                </a:lnTo>
                <a:lnTo>
                  <a:pt x="22479" y="77216"/>
                </a:lnTo>
                <a:lnTo>
                  <a:pt x="22860" y="76581"/>
                </a:lnTo>
                <a:lnTo>
                  <a:pt x="23114" y="75819"/>
                </a:lnTo>
                <a:lnTo>
                  <a:pt x="23368" y="75184"/>
                </a:lnTo>
                <a:lnTo>
                  <a:pt x="23622" y="74295"/>
                </a:lnTo>
                <a:lnTo>
                  <a:pt x="23749" y="73152"/>
                </a:lnTo>
                <a:lnTo>
                  <a:pt x="24002" y="72136"/>
                </a:lnTo>
                <a:lnTo>
                  <a:pt x="24002" y="70866"/>
                </a:lnTo>
                <a:lnTo>
                  <a:pt x="24002" y="69342"/>
                </a:lnTo>
                <a:lnTo>
                  <a:pt x="24002" y="20828"/>
                </a:lnTo>
                <a:lnTo>
                  <a:pt x="24002" y="19050"/>
                </a:lnTo>
                <a:lnTo>
                  <a:pt x="23749" y="17780"/>
                </a:lnTo>
                <a:lnTo>
                  <a:pt x="22987" y="17018"/>
                </a:lnTo>
                <a:lnTo>
                  <a:pt x="22351" y="16383"/>
                </a:lnTo>
                <a:lnTo>
                  <a:pt x="21336" y="16002"/>
                </a:lnTo>
                <a:lnTo>
                  <a:pt x="20066" y="16002"/>
                </a:lnTo>
                <a:lnTo>
                  <a:pt x="18669" y="16002"/>
                </a:lnTo>
                <a:lnTo>
                  <a:pt x="3175" y="24637"/>
                </a:lnTo>
                <a:lnTo>
                  <a:pt x="2540" y="23495"/>
                </a:lnTo>
                <a:lnTo>
                  <a:pt x="2032" y="22479"/>
                </a:lnTo>
                <a:lnTo>
                  <a:pt x="1524" y="21462"/>
                </a:lnTo>
                <a:lnTo>
                  <a:pt x="1016" y="20447"/>
                </a:lnTo>
                <a:lnTo>
                  <a:pt x="508" y="19431"/>
                </a:lnTo>
                <a:lnTo>
                  <a:pt x="0" y="18287"/>
                </a:lnTo>
                <a:lnTo>
                  <a:pt x="5588" y="15240"/>
                </a:lnTo>
                <a:lnTo>
                  <a:pt x="11175" y="12192"/>
                </a:lnTo>
                <a:lnTo>
                  <a:pt x="16637" y="9144"/>
                </a:lnTo>
                <a:lnTo>
                  <a:pt x="22098" y="6096"/>
                </a:lnTo>
                <a:lnTo>
                  <a:pt x="27686" y="3048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7077456" y="2924492"/>
            <a:ext cx="134874" cy="54038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7095363" y="2947416"/>
            <a:ext cx="112395" cy="33020"/>
          </a:xfrm>
          <a:custGeom>
            <a:avLst/>
            <a:gdLst/>
            <a:ahLst/>
            <a:cxnLst/>
            <a:rect l="l" t="t" r="r" b="b"/>
            <a:pathLst>
              <a:path w="112395" h="33019">
                <a:moveTo>
                  <a:pt x="63068" y="12954"/>
                </a:moveTo>
                <a:lnTo>
                  <a:pt x="33527" y="12954"/>
                </a:lnTo>
                <a:lnTo>
                  <a:pt x="41401" y="16256"/>
                </a:lnTo>
                <a:lnTo>
                  <a:pt x="51561" y="22733"/>
                </a:lnTo>
                <a:lnTo>
                  <a:pt x="58987" y="26993"/>
                </a:lnTo>
                <a:lnTo>
                  <a:pt x="66008" y="30051"/>
                </a:lnTo>
                <a:lnTo>
                  <a:pt x="72600" y="31894"/>
                </a:lnTo>
                <a:lnTo>
                  <a:pt x="78739" y="32512"/>
                </a:lnTo>
                <a:lnTo>
                  <a:pt x="86994" y="32512"/>
                </a:lnTo>
                <a:lnTo>
                  <a:pt x="93979" y="29718"/>
                </a:lnTo>
                <a:lnTo>
                  <a:pt x="104368" y="19558"/>
                </a:lnTo>
                <a:lnTo>
                  <a:pt x="81152" y="19558"/>
                </a:lnTo>
                <a:lnTo>
                  <a:pt x="76678" y="18940"/>
                </a:lnTo>
                <a:lnTo>
                  <a:pt x="71262" y="17097"/>
                </a:lnTo>
                <a:lnTo>
                  <a:pt x="64918" y="14039"/>
                </a:lnTo>
                <a:lnTo>
                  <a:pt x="63068" y="12954"/>
                </a:lnTo>
                <a:close/>
              </a:path>
              <a:path w="112395" h="33019">
                <a:moveTo>
                  <a:pt x="31114" y="0"/>
                </a:moveTo>
                <a:lnTo>
                  <a:pt x="23875" y="0"/>
                </a:lnTo>
                <a:lnTo>
                  <a:pt x="17779" y="2412"/>
                </a:lnTo>
                <a:lnTo>
                  <a:pt x="12572" y="7366"/>
                </a:lnTo>
                <a:lnTo>
                  <a:pt x="7365" y="12192"/>
                </a:lnTo>
                <a:lnTo>
                  <a:pt x="3175" y="18287"/>
                </a:lnTo>
                <a:lnTo>
                  <a:pt x="0" y="25654"/>
                </a:lnTo>
                <a:lnTo>
                  <a:pt x="7238" y="29718"/>
                </a:lnTo>
                <a:lnTo>
                  <a:pt x="9905" y="24257"/>
                </a:lnTo>
                <a:lnTo>
                  <a:pt x="12826" y="20066"/>
                </a:lnTo>
                <a:lnTo>
                  <a:pt x="16255" y="17272"/>
                </a:lnTo>
                <a:lnTo>
                  <a:pt x="19684" y="14350"/>
                </a:lnTo>
                <a:lnTo>
                  <a:pt x="23621" y="12954"/>
                </a:lnTo>
                <a:lnTo>
                  <a:pt x="63068" y="12954"/>
                </a:lnTo>
                <a:lnTo>
                  <a:pt x="57657" y="9779"/>
                </a:lnTo>
                <a:lnTo>
                  <a:pt x="50206" y="5518"/>
                </a:lnTo>
                <a:lnTo>
                  <a:pt x="43291" y="2460"/>
                </a:lnTo>
                <a:lnTo>
                  <a:pt x="36923" y="617"/>
                </a:lnTo>
                <a:lnTo>
                  <a:pt x="31114" y="0"/>
                </a:lnTo>
                <a:close/>
              </a:path>
              <a:path w="112395" h="33019">
                <a:moveTo>
                  <a:pt x="105028" y="2286"/>
                </a:moveTo>
                <a:lnTo>
                  <a:pt x="86359" y="19558"/>
                </a:lnTo>
                <a:lnTo>
                  <a:pt x="104368" y="19558"/>
                </a:lnTo>
                <a:lnTo>
                  <a:pt x="105536" y="18414"/>
                </a:lnTo>
                <a:lnTo>
                  <a:pt x="109727" y="12826"/>
                </a:lnTo>
                <a:lnTo>
                  <a:pt x="112394" y="7366"/>
                </a:lnTo>
                <a:lnTo>
                  <a:pt x="105028" y="228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7095363" y="2947416"/>
            <a:ext cx="112395" cy="33020"/>
          </a:xfrm>
          <a:custGeom>
            <a:avLst/>
            <a:gdLst/>
            <a:ahLst/>
            <a:cxnLst/>
            <a:rect l="l" t="t" r="r" b="b"/>
            <a:pathLst>
              <a:path w="112395" h="33019">
                <a:moveTo>
                  <a:pt x="31114" y="0"/>
                </a:moveTo>
                <a:lnTo>
                  <a:pt x="64918" y="14039"/>
                </a:lnTo>
                <a:lnTo>
                  <a:pt x="71262" y="17097"/>
                </a:lnTo>
                <a:lnTo>
                  <a:pt x="76678" y="18940"/>
                </a:lnTo>
                <a:lnTo>
                  <a:pt x="81152" y="19558"/>
                </a:lnTo>
                <a:lnTo>
                  <a:pt x="86359" y="19558"/>
                </a:lnTo>
                <a:lnTo>
                  <a:pt x="105028" y="2286"/>
                </a:lnTo>
                <a:lnTo>
                  <a:pt x="112394" y="7366"/>
                </a:lnTo>
                <a:lnTo>
                  <a:pt x="109727" y="12826"/>
                </a:lnTo>
                <a:lnTo>
                  <a:pt x="105536" y="18414"/>
                </a:lnTo>
                <a:lnTo>
                  <a:pt x="99821" y="24003"/>
                </a:lnTo>
                <a:lnTo>
                  <a:pt x="93979" y="29718"/>
                </a:lnTo>
                <a:lnTo>
                  <a:pt x="86994" y="32512"/>
                </a:lnTo>
                <a:lnTo>
                  <a:pt x="78739" y="32512"/>
                </a:lnTo>
                <a:lnTo>
                  <a:pt x="41401" y="16256"/>
                </a:lnTo>
                <a:lnTo>
                  <a:pt x="33527" y="12954"/>
                </a:lnTo>
                <a:lnTo>
                  <a:pt x="28193" y="12954"/>
                </a:lnTo>
                <a:lnTo>
                  <a:pt x="23621" y="12954"/>
                </a:lnTo>
                <a:lnTo>
                  <a:pt x="19684" y="14350"/>
                </a:lnTo>
                <a:lnTo>
                  <a:pt x="16255" y="17272"/>
                </a:lnTo>
                <a:lnTo>
                  <a:pt x="12826" y="20066"/>
                </a:lnTo>
                <a:lnTo>
                  <a:pt x="9905" y="24257"/>
                </a:lnTo>
                <a:lnTo>
                  <a:pt x="7238" y="29718"/>
                </a:lnTo>
                <a:lnTo>
                  <a:pt x="0" y="25654"/>
                </a:lnTo>
                <a:lnTo>
                  <a:pt x="3175" y="18287"/>
                </a:lnTo>
                <a:lnTo>
                  <a:pt x="7365" y="12192"/>
                </a:lnTo>
                <a:lnTo>
                  <a:pt x="12572" y="7366"/>
                </a:lnTo>
                <a:lnTo>
                  <a:pt x="17779" y="2412"/>
                </a:lnTo>
                <a:lnTo>
                  <a:pt x="23875" y="0"/>
                </a:lnTo>
                <a:lnTo>
                  <a:pt x="3111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7232904" y="2933700"/>
            <a:ext cx="496061" cy="34289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7249794" y="2957194"/>
            <a:ext cx="474345" cy="12700"/>
          </a:xfrm>
          <a:custGeom>
            <a:avLst/>
            <a:gdLst/>
            <a:ahLst/>
            <a:cxnLst/>
            <a:rect l="l" t="t" r="r" b="b"/>
            <a:pathLst>
              <a:path w="474345" h="12700">
                <a:moveTo>
                  <a:pt x="0" y="12192"/>
                </a:moveTo>
                <a:lnTo>
                  <a:pt x="473964" y="12192"/>
                </a:lnTo>
                <a:lnTo>
                  <a:pt x="473964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7245222" y="2952622"/>
            <a:ext cx="483234" cy="21590"/>
          </a:xfrm>
          <a:custGeom>
            <a:avLst/>
            <a:gdLst/>
            <a:ahLst/>
            <a:cxnLst/>
            <a:rect l="l" t="t" r="r" b="b"/>
            <a:pathLst>
              <a:path w="483234" h="21589">
                <a:moveTo>
                  <a:pt x="0" y="21336"/>
                </a:moveTo>
                <a:lnTo>
                  <a:pt x="483108" y="21336"/>
                </a:lnTo>
                <a:lnTo>
                  <a:pt x="483108" y="0"/>
                </a:lnTo>
                <a:lnTo>
                  <a:pt x="0" y="0"/>
                </a:lnTo>
                <a:lnTo>
                  <a:pt x="0" y="2133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7429500" y="2814792"/>
            <a:ext cx="102870" cy="97825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7240523" y="3022056"/>
            <a:ext cx="102870" cy="97825"/>
          </a:xfrm>
          <a:prstGeom prst="rect">
            <a:avLst/>
          </a:prstGeom>
          <a:blipFill>
            <a:blip r:embed="rId1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7339583" y="3009932"/>
            <a:ext cx="99786" cy="104360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7357236" y="3033648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4">
                <a:moveTo>
                  <a:pt x="44577" y="45974"/>
                </a:moveTo>
                <a:lnTo>
                  <a:pt x="33528" y="45974"/>
                </a:lnTo>
                <a:lnTo>
                  <a:pt x="33528" y="81661"/>
                </a:lnTo>
                <a:lnTo>
                  <a:pt x="44577" y="81661"/>
                </a:lnTo>
                <a:lnTo>
                  <a:pt x="44577" y="45974"/>
                </a:lnTo>
                <a:close/>
              </a:path>
              <a:path w="78104" h="81914">
                <a:moveTo>
                  <a:pt x="78105" y="35687"/>
                </a:moveTo>
                <a:lnTo>
                  <a:pt x="0" y="35687"/>
                </a:lnTo>
                <a:lnTo>
                  <a:pt x="0" y="45974"/>
                </a:lnTo>
                <a:lnTo>
                  <a:pt x="78105" y="45974"/>
                </a:lnTo>
                <a:lnTo>
                  <a:pt x="78105" y="35687"/>
                </a:lnTo>
                <a:close/>
              </a:path>
              <a:path w="78104" h="81914">
                <a:moveTo>
                  <a:pt x="44577" y="0"/>
                </a:moveTo>
                <a:lnTo>
                  <a:pt x="33528" y="0"/>
                </a:lnTo>
                <a:lnTo>
                  <a:pt x="33528" y="35687"/>
                </a:lnTo>
                <a:lnTo>
                  <a:pt x="44577" y="35687"/>
                </a:lnTo>
                <a:lnTo>
                  <a:pt x="4457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7357236" y="3033648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4">
                <a:moveTo>
                  <a:pt x="33528" y="0"/>
                </a:moveTo>
                <a:lnTo>
                  <a:pt x="44577" y="0"/>
                </a:lnTo>
                <a:lnTo>
                  <a:pt x="44577" y="35687"/>
                </a:lnTo>
                <a:lnTo>
                  <a:pt x="78105" y="35687"/>
                </a:lnTo>
                <a:lnTo>
                  <a:pt x="78105" y="45974"/>
                </a:lnTo>
                <a:lnTo>
                  <a:pt x="44577" y="45974"/>
                </a:lnTo>
                <a:lnTo>
                  <a:pt x="44577" y="81661"/>
                </a:lnTo>
                <a:lnTo>
                  <a:pt x="33528" y="81661"/>
                </a:lnTo>
                <a:lnTo>
                  <a:pt x="33528" y="45974"/>
                </a:lnTo>
                <a:lnTo>
                  <a:pt x="0" y="45974"/>
                </a:lnTo>
                <a:lnTo>
                  <a:pt x="0" y="35687"/>
                </a:lnTo>
                <a:lnTo>
                  <a:pt x="33528" y="35687"/>
                </a:lnTo>
                <a:lnTo>
                  <a:pt x="3352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7432547" y="3022056"/>
            <a:ext cx="201894" cy="97825"/>
          </a:xfrm>
          <a:prstGeom prst="rect">
            <a:avLst/>
          </a:prstGeom>
          <a:blipFill>
            <a:blip r:embed="rId1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7552308" y="3069262"/>
            <a:ext cx="78105" cy="10795"/>
          </a:xfrm>
          <a:custGeom>
            <a:avLst/>
            <a:gdLst/>
            <a:ahLst/>
            <a:cxnLst/>
            <a:rect l="l" t="t" r="r" b="b"/>
            <a:pathLst>
              <a:path w="78104" h="10794">
                <a:moveTo>
                  <a:pt x="0" y="10360"/>
                </a:moveTo>
                <a:lnTo>
                  <a:pt x="78009" y="10360"/>
                </a:lnTo>
                <a:lnTo>
                  <a:pt x="78009" y="0"/>
                </a:lnTo>
                <a:lnTo>
                  <a:pt x="0" y="0"/>
                </a:lnTo>
                <a:lnTo>
                  <a:pt x="0" y="1036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7547736" y="3074442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53" y="0"/>
                </a:lnTo>
              </a:path>
            </a:pathLst>
          </a:custGeom>
          <a:ln w="1950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7638288" y="3003835"/>
            <a:ext cx="78527" cy="108934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7655432" y="3026917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30">
                <a:moveTo>
                  <a:pt x="57403" y="81280"/>
                </a:moveTo>
                <a:lnTo>
                  <a:pt x="3683" y="81280"/>
                </a:lnTo>
                <a:lnTo>
                  <a:pt x="3683" y="87249"/>
                </a:lnTo>
                <a:lnTo>
                  <a:pt x="57403" y="87249"/>
                </a:lnTo>
                <a:lnTo>
                  <a:pt x="57403" y="81280"/>
                </a:lnTo>
                <a:close/>
              </a:path>
              <a:path w="57784" h="87630">
                <a:moveTo>
                  <a:pt x="37084" y="16002"/>
                </a:moveTo>
                <a:lnTo>
                  <a:pt x="21336" y="16002"/>
                </a:lnTo>
                <a:lnTo>
                  <a:pt x="22351" y="16383"/>
                </a:lnTo>
                <a:lnTo>
                  <a:pt x="23749" y="17780"/>
                </a:lnTo>
                <a:lnTo>
                  <a:pt x="24002" y="19050"/>
                </a:lnTo>
                <a:lnTo>
                  <a:pt x="24002" y="72136"/>
                </a:lnTo>
                <a:lnTo>
                  <a:pt x="23749" y="73152"/>
                </a:lnTo>
                <a:lnTo>
                  <a:pt x="23622" y="74295"/>
                </a:lnTo>
                <a:lnTo>
                  <a:pt x="23368" y="75184"/>
                </a:lnTo>
                <a:lnTo>
                  <a:pt x="23114" y="75819"/>
                </a:lnTo>
                <a:lnTo>
                  <a:pt x="22860" y="76581"/>
                </a:lnTo>
                <a:lnTo>
                  <a:pt x="15240" y="80518"/>
                </a:lnTo>
                <a:lnTo>
                  <a:pt x="13970" y="80772"/>
                </a:lnTo>
                <a:lnTo>
                  <a:pt x="10541" y="81026"/>
                </a:lnTo>
                <a:lnTo>
                  <a:pt x="6350" y="81280"/>
                </a:lnTo>
                <a:lnTo>
                  <a:pt x="54610" y="81280"/>
                </a:lnTo>
                <a:lnTo>
                  <a:pt x="52324" y="81153"/>
                </a:lnTo>
                <a:lnTo>
                  <a:pt x="50292" y="81153"/>
                </a:lnTo>
                <a:lnTo>
                  <a:pt x="48387" y="81026"/>
                </a:lnTo>
                <a:lnTo>
                  <a:pt x="46736" y="80772"/>
                </a:lnTo>
                <a:lnTo>
                  <a:pt x="45339" y="80645"/>
                </a:lnTo>
                <a:lnTo>
                  <a:pt x="43942" y="80391"/>
                </a:lnTo>
                <a:lnTo>
                  <a:pt x="37719" y="75565"/>
                </a:lnTo>
                <a:lnTo>
                  <a:pt x="37465" y="74803"/>
                </a:lnTo>
                <a:lnTo>
                  <a:pt x="37338" y="74041"/>
                </a:lnTo>
                <a:lnTo>
                  <a:pt x="37099" y="72136"/>
                </a:lnTo>
                <a:lnTo>
                  <a:pt x="37084" y="16002"/>
                </a:lnTo>
                <a:close/>
              </a:path>
              <a:path w="57784" h="87630">
                <a:moveTo>
                  <a:pt x="37465" y="0"/>
                </a:moveTo>
                <a:lnTo>
                  <a:pt x="33274" y="0"/>
                </a:lnTo>
                <a:lnTo>
                  <a:pt x="22098" y="6096"/>
                </a:lnTo>
                <a:lnTo>
                  <a:pt x="11175" y="12192"/>
                </a:lnTo>
                <a:lnTo>
                  <a:pt x="0" y="18287"/>
                </a:lnTo>
                <a:lnTo>
                  <a:pt x="571" y="19558"/>
                </a:lnTo>
                <a:lnTo>
                  <a:pt x="2540" y="23495"/>
                </a:lnTo>
                <a:lnTo>
                  <a:pt x="3175" y="24637"/>
                </a:lnTo>
                <a:lnTo>
                  <a:pt x="7493" y="21717"/>
                </a:lnTo>
                <a:lnTo>
                  <a:pt x="11175" y="19558"/>
                </a:lnTo>
                <a:lnTo>
                  <a:pt x="13843" y="18161"/>
                </a:lnTo>
                <a:lnTo>
                  <a:pt x="16637" y="16764"/>
                </a:lnTo>
                <a:lnTo>
                  <a:pt x="18669" y="16002"/>
                </a:lnTo>
                <a:lnTo>
                  <a:pt x="37084" y="16002"/>
                </a:lnTo>
                <a:lnTo>
                  <a:pt x="37211" y="6731"/>
                </a:lnTo>
                <a:lnTo>
                  <a:pt x="37338" y="2540"/>
                </a:lnTo>
                <a:lnTo>
                  <a:pt x="374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7655432" y="3026917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30">
                <a:moveTo>
                  <a:pt x="33274" y="0"/>
                </a:moveTo>
                <a:lnTo>
                  <a:pt x="37465" y="0"/>
                </a:lnTo>
                <a:lnTo>
                  <a:pt x="37338" y="2540"/>
                </a:lnTo>
                <a:lnTo>
                  <a:pt x="37338" y="4699"/>
                </a:lnTo>
                <a:lnTo>
                  <a:pt x="37211" y="6731"/>
                </a:lnTo>
                <a:lnTo>
                  <a:pt x="37211" y="8636"/>
                </a:lnTo>
                <a:lnTo>
                  <a:pt x="37211" y="10541"/>
                </a:lnTo>
                <a:lnTo>
                  <a:pt x="37084" y="12446"/>
                </a:lnTo>
                <a:lnTo>
                  <a:pt x="37084" y="14224"/>
                </a:lnTo>
                <a:lnTo>
                  <a:pt x="37084" y="16129"/>
                </a:lnTo>
                <a:lnTo>
                  <a:pt x="37084" y="17907"/>
                </a:lnTo>
                <a:lnTo>
                  <a:pt x="37084" y="69342"/>
                </a:lnTo>
                <a:lnTo>
                  <a:pt x="37084" y="70739"/>
                </a:lnTo>
                <a:lnTo>
                  <a:pt x="37084" y="72009"/>
                </a:lnTo>
                <a:lnTo>
                  <a:pt x="37211" y="73025"/>
                </a:lnTo>
                <a:lnTo>
                  <a:pt x="37338" y="74041"/>
                </a:lnTo>
                <a:lnTo>
                  <a:pt x="37465" y="74803"/>
                </a:lnTo>
                <a:lnTo>
                  <a:pt x="37719" y="75565"/>
                </a:lnTo>
                <a:lnTo>
                  <a:pt x="37846" y="76200"/>
                </a:lnTo>
                <a:lnTo>
                  <a:pt x="38100" y="76835"/>
                </a:lnTo>
                <a:lnTo>
                  <a:pt x="38481" y="77343"/>
                </a:lnTo>
                <a:lnTo>
                  <a:pt x="38862" y="77851"/>
                </a:lnTo>
                <a:lnTo>
                  <a:pt x="39243" y="78232"/>
                </a:lnTo>
                <a:lnTo>
                  <a:pt x="39624" y="78612"/>
                </a:lnTo>
                <a:lnTo>
                  <a:pt x="40259" y="79121"/>
                </a:lnTo>
                <a:lnTo>
                  <a:pt x="46736" y="80772"/>
                </a:lnTo>
                <a:lnTo>
                  <a:pt x="48387" y="81026"/>
                </a:lnTo>
                <a:lnTo>
                  <a:pt x="50292" y="81153"/>
                </a:lnTo>
                <a:lnTo>
                  <a:pt x="52324" y="81153"/>
                </a:lnTo>
                <a:lnTo>
                  <a:pt x="54610" y="81280"/>
                </a:lnTo>
                <a:lnTo>
                  <a:pt x="57403" y="81280"/>
                </a:lnTo>
                <a:lnTo>
                  <a:pt x="57403" y="87249"/>
                </a:lnTo>
                <a:lnTo>
                  <a:pt x="3683" y="87249"/>
                </a:lnTo>
                <a:lnTo>
                  <a:pt x="3683" y="81280"/>
                </a:lnTo>
                <a:lnTo>
                  <a:pt x="6350" y="81280"/>
                </a:lnTo>
                <a:lnTo>
                  <a:pt x="8636" y="81153"/>
                </a:lnTo>
                <a:lnTo>
                  <a:pt x="10541" y="81026"/>
                </a:lnTo>
                <a:lnTo>
                  <a:pt x="12319" y="80899"/>
                </a:lnTo>
                <a:lnTo>
                  <a:pt x="13970" y="80772"/>
                </a:lnTo>
                <a:lnTo>
                  <a:pt x="15240" y="80518"/>
                </a:lnTo>
                <a:lnTo>
                  <a:pt x="16510" y="80391"/>
                </a:lnTo>
                <a:lnTo>
                  <a:pt x="20447" y="78994"/>
                </a:lnTo>
                <a:lnTo>
                  <a:pt x="21082" y="78612"/>
                </a:lnTo>
                <a:lnTo>
                  <a:pt x="21590" y="78105"/>
                </a:lnTo>
                <a:lnTo>
                  <a:pt x="22098" y="77597"/>
                </a:lnTo>
                <a:lnTo>
                  <a:pt x="22478" y="77216"/>
                </a:lnTo>
                <a:lnTo>
                  <a:pt x="22860" y="76581"/>
                </a:lnTo>
                <a:lnTo>
                  <a:pt x="23114" y="75819"/>
                </a:lnTo>
                <a:lnTo>
                  <a:pt x="23368" y="75184"/>
                </a:lnTo>
                <a:lnTo>
                  <a:pt x="23622" y="74295"/>
                </a:lnTo>
                <a:lnTo>
                  <a:pt x="23749" y="73152"/>
                </a:lnTo>
                <a:lnTo>
                  <a:pt x="24002" y="72136"/>
                </a:lnTo>
                <a:lnTo>
                  <a:pt x="24002" y="70866"/>
                </a:lnTo>
                <a:lnTo>
                  <a:pt x="24002" y="69342"/>
                </a:lnTo>
                <a:lnTo>
                  <a:pt x="24002" y="20828"/>
                </a:lnTo>
                <a:lnTo>
                  <a:pt x="24002" y="19050"/>
                </a:lnTo>
                <a:lnTo>
                  <a:pt x="23749" y="17780"/>
                </a:lnTo>
                <a:lnTo>
                  <a:pt x="22987" y="17018"/>
                </a:lnTo>
                <a:lnTo>
                  <a:pt x="22351" y="16383"/>
                </a:lnTo>
                <a:lnTo>
                  <a:pt x="21336" y="16002"/>
                </a:lnTo>
                <a:lnTo>
                  <a:pt x="20066" y="16002"/>
                </a:lnTo>
                <a:lnTo>
                  <a:pt x="18669" y="16002"/>
                </a:lnTo>
                <a:lnTo>
                  <a:pt x="3175" y="24637"/>
                </a:lnTo>
                <a:lnTo>
                  <a:pt x="2540" y="23495"/>
                </a:lnTo>
                <a:lnTo>
                  <a:pt x="2032" y="22479"/>
                </a:lnTo>
                <a:lnTo>
                  <a:pt x="1524" y="21462"/>
                </a:lnTo>
                <a:lnTo>
                  <a:pt x="1016" y="20447"/>
                </a:lnTo>
                <a:lnTo>
                  <a:pt x="508" y="19431"/>
                </a:lnTo>
                <a:lnTo>
                  <a:pt x="0" y="18287"/>
                </a:lnTo>
                <a:lnTo>
                  <a:pt x="5588" y="15240"/>
                </a:lnTo>
                <a:lnTo>
                  <a:pt x="11175" y="12192"/>
                </a:lnTo>
                <a:lnTo>
                  <a:pt x="16637" y="9144"/>
                </a:lnTo>
                <a:lnTo>
                  <a:pt x="22098" y="6096"/>
                </a:lnTo>
                <a:lnTo>
                  <a:pt x="27686" y="3048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7743443" y="2868167"/>
            <a:ext cx="150088" cy="148589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7756525" y="2886582"/>
            <a:ext cx="137287" cy="136144"/>
          </a:xfrm>
          <a:prstGeom prst="rect">
            <a:avLst/>
          </a:prstGeom>
          <a:blipFill>
            <a:blip r:embed="rId1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7938516" y="2880334"/>
            <a:ext cx="136372" cy="142519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7950961" y="2899282"/>
            <a:ext cx="123825" cy="12877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8109204" y="2933700"/>
            <a:ext cx="808481" cy="34289"/>
          </a:xfrm>
          <a:prstGeom prst="rect">
            <a:avLst/>
          </a:prstGeom>
          <a:blipFill>
            <a:blip r:embed="rId1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8126094" y="2957194"/>
            <a:ext cx="786765" cy="12700"/>
          </a:xfrm>
          <a:custGeom>
            <a:avLst/>
            <a:gdLst/>
            <a:ahLst/>
            <a:cxnLst/>
            <a:rect l="l" t="t" r="r" b="b"/>
            <a:pathLst>
              <a:path w="786765" h="12700">
                <a:moveTo>
                  <a:pt x="0" y="12192"/>
                </a:moveTo>
                <a:lnTo>
                  <a:pt x="786383" y="12192"/>
                </a:lnTo>
                <a:lnTo>
                  <a:pt x="786383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8121522" y="2952622"/>
            <a:ext cx="795655" cy="21590"/>
          </a:xfrm>
          <a:custGeom>
            <a:avLst/>
            <a:gdLst/>
            <a:ahLst/>
            <a:cxnLst/>
            <a:rect l="l" t="t" r="r" b="b"/>
            <a:pathLst>
              <a:path w="795654" h="21589">
                <a:moveTo>
                  <a:pt x="0" y="21336"/>
                </a:moveTo>
                <a:lnTo>
                  <a:pt x="795527" y="21336"/>
                </a:lnTo>
                <a:lnTo>
                  <a:pt x="795527" y="0"/>
                </a:lnTo>
                <a:lnTo>
                  <a:pt x="0" y="0"/>
                </a:lnTo>
                <a:lnTo>
                  <a:pt x="0" y="2133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8110728" y="2749270"/>
            <a:ext cx="108934" cy="147091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8127872" y="2771901"/>
            <a:ext cx="88265" cy="126364"/>
          </a:xfrm>
          <a:custGeom>
            <a:avLst/>
            <a:gdLst/>
            <a:ahLst/>
            <a:cxnLst/>
            <a:rect l="l" t="t" r="r" b="b"/>
            <a:pathLst>
              <a:path w="88265" h="126364">
                <a:moveTo>
                  <a:pt x="86232" y="0"/>
                </a:moveTo>
                <a:lnTo>
                  <a:pt x="2540" y="0"/>
                </a:lnTo>
                <a:lnTo>
                  <a:pt x="2540" y="3810"/>
                </a:lnTo>
                <a:lnTo>
                  <a:pt x="41909" y="64770"/>
                </a:lnTo>
                <a:lnTo>
                  <a:pt x="0" y="122174"/>
                </a:lnTo>
                <a:lnTo>
                  <a:pt x="0" y="125984"/>
                </a:lnTo>
                <a:lnTo>
                  <a:pt x="85851" y="125984"/>
                </a:lnTo>
                <a:lnTo>
                  <a:pt x="86649" y="113030"/>
                </a:lnTo>
                <a:lnTo>
                  <a:pt x="18033" y="113030"/>
                </a:lnTo>
                <a:lnTo>
                  <a:pt x="54991" y="62230"/>
                </a:lnTo>
                <a:lnTo>
                  <a:pt x="54991" y="57023"/>
                </a:lnTo>
                <a:lnTo>
                  <a:pt x="22098" y="6985"/>
                </a:lnTo>
                <a:lnTo>
                  <a:pt x="86232" y="6985"/>
                </a:lnTo>
                <a:lnTo>
                  <a:pt x="86232" y="0"/>
                </a:lnTo>
                <a:close/>
              </a:path>
              <a:path w="88265" h="126364">
                <a:moveTo>
                  <a:pt x="87883" y="92963"/>
                </a:moveTo>
                <a:lnTo>
                  <a:pt x="79882" y="92963"/>
                </a:lnTo>
                <a:lnTo>
                  <a:pt x="79248" y="96774"/>
                </a:lnTo>
                <a:lnTo>
                  <a:pt x="78485" y="99822"/>
                </a:lnTo>
                <a:lnTo>
                  <a:pt x="77724" y="102108"/>
                </a:lnTo>
                <a:lnTo>
                  <a:pt x="76961" y="104521"/>
                </a:lnTo>
                <a:lnTo>
                  <a:pt x="76200" y="106299"/>
                </a:lnTo>
                <a:lnTo>
                  <a:pt x="75310" y="107696"/>
                </a:lnTo>
                <a:lnTo>
                  <a:pt x="74549" y="108965"/>
                </a:lnTo>
                <a:lnTo>
                  <a:pt x="73659" y="109982"/>
                </a:lnTo>
                <a:lnTo>
                  <a:pt x="71627" y="111506"/>
                </a:lnTo>
                <a:lnTo>
                  <a:pt x="70357" y="112140"/>
                </a:lnTo>
                <a:lnTo>
                  <a:pt x="68960" y="112395"/>
                </a:lnTo>
                <a:lnTo>
                  <a:pt x="67563" y="112775"/>
                </a:lnTo>
                <a:lnTo>
                  <a:pt x="65404" y="113030"/>
                </a:lnTo>
                <a:lnTo>
                  <a:pt x="86649" y="113030"/>
                </a:lnTo>
                <a:lnTo>
                  <a:pt x="87883" y="92963"/>
                </a:lnTo>
                <a:close/>
              </a:path>
              <a:path w="88265" h="126364">
                <a:moveTo>
                  <a:pt x="86232" y="6985"/>
                </a:moveTo>
                <a:lnTo>
                  <a:pt x="62102" y="6985"/>
                </a:lnTo>
                <a:lnTo>
                  <a:pt x="64007" y="7238"/>
                </a:lnTo>
                <a:lnTo>
                  <a:pt x="65531" y="7620"/>
                </a:lnTo>
                <a:lnTo>
                  <a:pt x="78867" y="30099"/>
                </a:lnTo>
                <a:lnTo>
                  <a:pt x="86232" y="30099"/>
                </a:lnTo>
                <a:lnTo>
                  <a:pt x="86232" y="6985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8127872" y="2771901"/>
            <a:ext cx="88265" cy="126364"/>
          </a:xfrm>
          <a:custGeom>
            <a:avLst/>
            <a:gdLst/>
            <a:ahLst/>
            <a:cxnLst/>
            <a:rect l="l" t="t" r="r" b="b"/>
            <a:pathLst>
              <a:path w="88265" h="126364">
                <a:moveTo>
                  <a:pt x="2540" y="0"/>
                </a:moveTo>
                <a:lnTo>
                  <a:pt x="86232" y="0"/>
                </a:lnTo>
                <a:lnTo>
                  <a:pt x="86232" y="30099"/>
                </a:lnTo>
                <a:lnTo>
                  <a:pt x="78867" y="30099"/>
                </a:lnTo>
                <a:lnTo>
                  <a:pt x="77850" y="25781"/>
                </a:lnTo>
                <a:lnTo>
                  <a:pt x="76707" y="22351"/>
                </a:lnTo>
                <a:lnTo>
                  <a:pt x="62102" y="6985"/>
                </a:lnTo>
                <a:lnTo>
                  <a:pt x="59817" y="6985"/>
                </a:lnTo>
                <a:lnTo>
                  <a:pt x="22098" y="6985"/>
                </a:lnTo>
                <a:lnTo>
                  <a:pt x="54991" y="57023"/>
                </a:lnTo>
                <a:lnTo>
                  <a:pt x="54991" y="62230"/>
                </a:lnTo>
                <a:lnTo>
                  <a:pt x="18033" y="113030"/>
                </a:lnTo>
                <a:lnTo>
                  <a:pt x="62610" y="113030"/>
                </a:lnTo>
                <a:lnTo>
                  <a:pt x="65404" y="113030"/>
                </a:lnTo>
                <a:lnTo>
                  <a:pt x="67563" y="112775"/>
                </a:lnTo>
                <a:lnTo>
                  <a:pt x="68960" y="112395"/>
                </a:lnTo>
                <a:lnTo>
                  <a:pt x="70357" y="112140"/>
                </a:lnTo>
                <a:lnTo>
                  <a:pt x="75310" y="107696"/>
                </a:lnTo>
                <a:lnTo>
                  <a:pt x="76200" y="106299"/>
                </a:lnTo>
                <a:lnTo>
                  <a:pt x="76961" y="104521"/>
                </a:lnTo>
                <a:lnTo>
                  <a:pt x="77724" y="102108"/>
                </a:lnTo>
                <a:lnTo>
                  <a:pt x="78485" y="99822"/>
                </a:lnTo>
                <a:lnTo>
                  <a:pt x="79248" y="96774"/>
                </a:lnTo>
                <a:lnTo>
                  <a:pt x="79882" y="92963"/>
                </a:lnTo>
                <a:lnTo>
                  <a:pt x="87883" y="92963"/>
                </a:lnTo>
                <a:lnTo>
                  <a:pt x="85851" y="125984"/>
                </a:lnTo>
                <a:lnTo>
                  <a:pt x="0" y="125984"/>
                </a:lnTo>
                <a:lnTo>
                  <a:pt x="0" y="122174"/>
                </a:lnTo>
                <a:lnTo>
                  <a:pt x="41909" y="64770"/>
                </a:lnTo>
                <a:lnTo>
                  <a:pt x="2540" y="3810"/>
                </a:lnTo>
                <a:lnTo>
                  <a:pt x="254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8214359" y="2810288"/>
            <a:ext cx="83098" cy="104360"/>
          </a:xfrm>
          <a:prstGeom prst="rect">
            <a:avLst/>
          </a:prstGeom>
          <a:blipFill>
            <a:blip r:embed="rId1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8231251" y="2834004"/>
            <a:ext cx="62230" cy="81915"/>
          </a:xfrm>
          <a:custGeom>
            <a:avLst/>
            <a:gdLst/>
            <a:ahLst/>
            <a:cxnLst/>
            <a:rect l="l" t="t" r="r" b="b"/>
            <a:pathLst>
              <a:path w="62229" h="81914">
                <a:moveTo>
                  <a:pt x="36753" y="51943"/>
                </a:moveTo>
                <a:lnTo>
                  <a:pt x="22351" y="51943"/>
                </a:lnTo>
                <a:lnTo>
                  <a:pt x="23241" y="52070"/>
                </a:lnTo>
                <a:lnTo>
                  <a:pt x="23875" y="52197"/>
                </a:lnTo>
                <a:lnTo>
                  <a:pt x="24510" y="52450"/>
                </a:lnTo>
                <a:lnTo>
                  <a:pt x="24892" y="52832"/>
                </a:lnTo>
                <a:lnTo>
                  <a:pt x="25273" y="53340"/>
                </a:lnTo>
                <a:lnTo>
                  <a:pt x="25780" y="53848"/>
                </a:lnTo>
                <a:lnTo>
                  <a:pt x="26162" y="54737"/>
                </a:lnTo>
                <a:lnTo>
                  <a:pt x="26416" y="55753"/>
                </a:lnTo>
                <a:lnTo>
                  <a:pt x="30903" y="69850"/>
                </a:lnTo>
                <a:lnTo>
                  <a:pt x="32257" y="73914"/>
                </a:lnTo>
                <a:lnTo>
                  <a:pt x="33781" y="76962"/>
                </a:lnTo>
                <a:lnTo>
                  <a:pt x="35559" y="78867"/>
                </a:lnTo>
                <a:lnTo>
                  <a:pt x="37210" y="80772"/>
                </a:lnTo>
                <a:lnTo>
                  <a:pt x="39750" y="81661"/>
                </a:lnTo>
                <a:lnTo>
                  <a:pt x="45847" y="81661"/>
                </a:lnTo>
                <a:lnTo>
                  <a:pt x="48768" y="80772"/>
                </a:lnTo>
                <a:lnTo>
                  <a:pt x="51689" y="78867"/>
                </a:lnTo>
                <a:lnTo>
                  <a:pt x="54609" y="77089"/>
                </a:lnTo>
                <a:lnTo>
                  <a:pt x="57912" y="74422"/>
                </a:lnTo>
                <a:lnTo>
                  <a:pt x="58892" y="73406"/>
                </a:lnTo>
                <a:lnTo>
                  <a:pt x="46735" y="73406"/>
                </a:lnTo>
                <a:lnTo>
                  <a:pt x="45847" y="73152"/>
                </a:lnTo>
                <a:lnTo>
                  <a:pt x="45212" y="72517"/>
                </a:lnTo>
                <a:lnTo>
                  <a:pt x="44450" y="71882"/>
                </a:lnTo>
                <a:lnTo>
                  <a:pt x="43306" y="69850"/>
                </a:lnTo>
                <a:lnTo>
                  <a:pt x="41655" y="65786"/>
                </a:lnTo>
                <a:lnTo>
                  <a:pt x="36753" y="51943"/>
                </a:lnTo>
                <a:close/>
              </a:path>
              <a:path w="62229" h="81914">
                <a:moveTo>
                  <a:pt x="29718" y="0"/>
                </a:moveTo>
                <a:lnTo>
                  <a:pt x="24892" y="0"/>
                </a:lnTo>
                <a:lnTo>
                  <a:pt x="8763" y="762"/>
                </a:lnTo>
                <a:lnTo>
                  <a:pt x="7874" y="5080"/>
                </a:lnTo>
                <a:lnTo>
                  <a:pt x="10922" y="5207"/>
                </a:lnTo>
                <a:lnTo>
                  <a:pt x="12953" y="5587"/>
                </a:lnTo>
                <a:lnTo>
                  <a:pt x="13970" y="6096"/>
                </a:lnTo>
                <a:lnTo>
                  <a:pt x="15113" y="6731"/>
                </a:lnTo>
                <a:lnTo>
                  <a:pt x="15621" y="7747"/>
                </a:lnTo>
                <a:lnTo>
                  <a:pt x="15494" y="10922"/>
                </a:lnTo>
                <a:lnTo>
                  <a:pt x="15240" y="13081"/>
                </a:lnTo>
                <a:lnTo>
                  <a:pt x="14858" y="14478"/>
                </a:lnTo>
                <a:lnTo>
                  <a:pt x="14477" y="16256"/>
                </a:lnTo>
                <a:lnTo>
                  <a:pt x="0" y="80518"/>
                </a:lnTo>
                <a:lnTo>
                  <a:pt x="11683" y="80518"/>
                </a:lnTo>
                <a:lnTo>
                  <a:pt x="17906" y="51943"/>
                </a:lnTo>
                <a:lnTo>
                  <a:pt x="36753" y="51943"/>
                </a:lnTo>
                <a:lnTo>
                  <a:pt x="35178" y="47498"/>
                </a:lnTo>
                <a:lnTo>
                  <a:pt x="36371" y="46609"/>
                </a:lnTo>
                <a:lnTo>
                  <a:pt x="19050" y="46609"/>
                </a:lnTo>
                <a:lnTo>
                  <a:pt x="29718" y="0"/>
                </a:lnTo>
                <a:close/>
              </a:path>
              <a:path w="62229" h="81914">
                <a:moveTo>
                  <a:pt x="57276" y="66802"/>
                </a:moveTo>
                <a:lnTo>
                  <a:pt x="52577" y="71500"/>
                </a:lnTo>
                <a:lnTo>
                  <a:pt x="50038" y="73025"/>
                </a:lnTo>
                <a:lnTo>
                  <a:pt x="48895" y="73406"/>
                </a:lnTo>
                <a:lnTo>
                  <a:pt x="58892" y="73406"/>
                </a:lnTo>
                <a:lnTo>
                  <a:pt x="61468" y="70739"/>
                </a:lnTo>
                <a:lnTo>
                  <a:pt x="57276" y="66802"/>
                </a:lnTo>
                <a:close/>
              </a:path>
              <a:path w="62229" h="81914">
                <a:moveTo>
                  <a:pt x="60325" y="22987"/>
                </a:moveTo>
                <a:lnTo>
                  <a:pt x="38862" y="22987"/>
                </a:lnTo>
                <a:lnTo>
                  <a:pt x="38226" y="27178"/>
                </a:lnTo>
                <a:lnTo>
                  <a:pt x="39877" y="27305"/>
                </a:lnTo>
                <a:lnTo>
                  <a:pt x="41021" y="27686"/>
                </a:lnTo>
                <a:lnTo>
                  <a:pt x="42291" y="28956"/>
                </a:lnTo>
                <a:lnTo>
                  <a:pt x="42545" y="29718"/>
                </a:lnTo>
                <a:lnTo>
                  <a:pt x="42545" y="32512"/>
                </a:lnTo>
                <a:lnTo>
                  <a:pt x="41275" y="34544"/>
                </a:lnTo>
                <a:lnTo>
                  <a:pt x="38607" y="36830"/>
                </a:lnTo>
                <a:lnTo>
                  <a:pt x="36068" y="39243"/>
                </a:lnTo>
                <a:lnTo>
                  <a:pt x="33147" y="41402"/>
                </a:lnTo>
                <a:lnTo>
                  <a:pt x="30099" y="43434"/>
                </a:lnTo>
                <a:lnTo>
                  <a:pt x="26924" y="45593"/>
                </a:lnTo>
                <a:lnTo>
                  <a:pt x="23622" y="46609"/>
                </a:lnTo>
                <a:lnTo>
                  <a:pt x="36371" y="46609"/>
                </a:lnTo>
                <a:lnTo>
                  <a:pt x="49656" y="36703"/>
                </a:lnTo>
                <a:lnTo>
                  <a:pt x="52831" y="34290"/>
                </a:lnTo>
                <a:lnTo>
                  <a:pt x="62229" y="26924"/>
                </a:lnTo>
                <a:lnTo>
                  <a:pt x="60325" y="2298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8231251" y="2834004"/>
            <a:ext cx="62230" cy="81915"/>
          </a:xfrm>
          <a:custGeom>
            <a:avLst/>
            <a:gdLst/>
            <a:ahLst/>
            <a:cxnLst/>
            <a:rect l="l" t="t" r="r" b="b"/>
            <a:pathLst>
              <a:path w="62229" h="81914">
                <a:moveTo>
                  <a:pt x="24892" y="0"/>
                </a:moveTo>
                <a:lnTo>
                  <a:pt x="29718" y="0"/>
                </a:lnTo>
                <a:lnTo>
                  <a:pt x="19050" y="46609"/>
                </a:lnTo>
                <a:lnTo>
                  <a:pt x="20193" y="46609"/>
                </a:lnTo>
                <a:lnTo>
                  <a:pt x="23622" y="46609"/>
                </a:lnTo>
                <a:lnTo>
                  <a:pt x="26924" y="45593"/>
                </a:lnTo>
                <a:lnTo>
                  <a:pt x="30099" y="43434"/>
                </a:lnTo>
                <a:lnTo>
                  <a:pt x="33147" y="41402"/>
                </a:lnTo>
                <a:lnTo>
                  <a:pt x="36068" y="39243"/>
                </a:lnTo>
                <a:lnTo>
                  <a:pt x="38607" y="36830"/>
                </a:lnTo>
                <a:lnTo>
                  <a:pt x="41275" y="34544"/>
                </a:lnTo>
                <a:lnTo>
                  <a:pt x="42545" y="32512"/>
                </a:lnTo>
                <a:lnTo>
                  <a:pt x="42545" y="30734"/>
                </a:lnTo>
                <a:lnTo>
                  <a:pt x="42545" y="29718"/>
                </a:lnTo>
                <a:lnTo>
                  <a:pt x="42291" y="28956"/>
                </a:lnTo>
                <a:lnTo>
                  <a:pt x="41655" y="28321"/>
                </a:lnTo>
                <a:lnTo>
                  <a:pt x="41021" y="27686"/>
                </a:lnTo>
                <a:lnTo>
                  <a:pt x="39877" y="27305"/>
                </a:lnTo>
                <a:lnTo>
                  <a:pt x="38226" y="27178"/>
                </a:lnTo>
                <a:lnTo>
                  <a:pt x="38862" y="22987"/>
                </a:lnTo>
                <a:lnTo>
                  <a:pt x="60325" y="22987"/>
                </a:lnTo>
                <a:lnTo>
                  <a:pt x="62229" y="26924"/>
                </a:lnTo>
                <a:lnTo>
                  <a:pt x="57023" y="30987"/>
                </a:lnTo>
                <a:lnTo>
                  <a:pt x="52831" y="34290"/>
                </a:lnTo>
                <a:lnTo>
                  <a:pt x="49656" y="36703"/>
                </a:lnTo>
                <a:lnTo>
                  <a:pt x="35178" y="47498"/>
                </a:lnTo>
                <a:lnTo>
                  <a:pt x="41655" y="65786"/>
                </a:lnTo>
                <a:lnTo>
                  <a:pt x="42291" y="67310"/>
                </a:lnTo>
                <a:lnTo>
                  <a:pt x="42799" y="68580"/>
                </a:lnTo>
                <a:lnTo>
                  <a:pt x="43306" y="69850"/>
                </a:lnTo>
                <a:lnTo>
                  <a:pt x="43942" y="70993"/>
                </a:lnTo>
                <a:lnTo>
                  <a:pt x="44450" y="71882"/>
                </a:lnTo>
                <a:lnTo>
                  <a:pt x="45212" y="72517"/>
                </a:lnTo>
                <a:lnTo>
                  <a:pt x="45847" y="73152"/>
                </a:lnTo>
                <a:lnTo>
                  <a:pt x="46735" y="73406"/>
                </a:lnTo>
                <a:lnTo>
                  <a:pt x="47878" y="73406"/>
                </a:lnTo>
                <a:lnTo>
                  <a:pt x="48895" y="73406"/>
                </a:lnTo>
                <a:lnTo>
                  <a:pt x="50038" y="73025"/>
                </a:lnTo>
                <a:lnTo>
                  <a:pt x="51307" y="72262"/>
                </a:lnTo>
                <a:lnTo>
                  <a:pt x="52577" y="71500"/>
                </a:lnTo>
                <a:lnTo>
                  <a:pt x="54482" y="69596"/>
                </a:lnTo>
                <a:lnTo>
                  <a:pt x="57276" y="66802"/>
                </a:lnTo>
                <a:lnTo>
                  <a:pt x="61468" y="70739"/>
                </a:lnTo>
                <a:lnTo>
                  <a:pt x="57912" y="74422"/>
                </a:lnTo>
                <a:lnTo>
                  <a:pt x="54609" y="77089"/>
                </a:lnTo>
                <a:lnTo>
                  <a:pt x="51689" y="78867"/>
                </a:lnTo>
                <a:lnTo>
                  <a:pt x="48768" y="80772"/>
                </a:lnTo>
                <a:lnTo>
                  <a:pt x="45847" y="81661"/>
                </a:lnTo>
                <a:lnTo>
                  <a:pt x="42925" y="81661"/>
                </a:lnTo>
                <a:lnTo>
                  <a:pt x="39750" y="81661"/>
                </a:lnTo>
                <a:lnTo>
                  <a:pt x="37210" y="80772"/>
                </a:lnTo>
                <a:lnTo>
                  <a:pt x="35559" y="78867"/>
                </a:lnTo>
                <a:lnTo>
                  <a:pt x="33781" y="76962"/>
                </a:lnTo>
                <a:lnTo>
                  <a:pt x="32257" y="73914"/>
                </a:lnTo>
                <a:lnTo>
                  <a:pt x="30860" y="69723"/>
                </a:lnTo>
                <a:lnTo>
                  <a:pt x="26416" y="55753"/>
                </a:lnTo>
                <a:lnTo>
                  <a:pt x="26162" y="54737"/>
                </a:lnTo>
                <a:lnTo>
                  <a:pt x="25780" y="53848"/>
                </a:lnTo>
                <a:lnTo>
                  <a:pt x="25273" y="53340"/>
                </a:lnTo>
                <a:lnTo>
                  <a:pt x="24892" y="52832"/>
                </a:lnTo>
                <a:lnTo>
                  <a:pt x="24510" y="52450"/>
                </a:lnTo>
                <a:lnTo>
                  <a:pt x="23875" y="52197"/>
                </a:lnTo>
                <a:lnTo>
                  <a:pt x="23241" y="52070"/>
                </a:lnTo>
                <a:lnTo>
                  <a:pt x="22351" y="51943"/>
                </a:lnTo>
                <a:lnTo>
                  <a:pt x="21208" y="51943"/>
                </a:lnTo>
                <a:lnTo>
                  <a:pt x="17906" y="51943"/>
                </a:lnTo>
                <a:lnTo>
                  <a:pt x="11683" y="80518"/>
                </a:lnTo>
                <a:lnTo>
                  <a:pt x="0" y="80518"/>
                </a:lnTo>
                <a:lnTo>
                  <a:pt x="14477" y="16256"/>
                </a:lnTo>
                <a:lnTo>
                  <a:pt x="14858" y="14478"/>
                </a:lnTo>
                <a:lnTo>
                  <a:pt x="15240" y="13081"/>
                </a:lnTo>
                <a:lnTo>
                  <a:pt x="15367" y="12065"/>
                </a:lnTo>
                <a:lnTo>
                  <a:pt x="15494" y="10922"/>
                </a:lnTo>
                <a:lnTo>
                  <a:pt x="15621" y="10033"/>
                </a:lnTo>
                <a:lnTo>
                  <a:pt x="15621" y="9144"/>
                </a:lnTo>
                <a:lnTo>
                  <a:pt x="15621" y="7747"/>
                </a:lnTo>
                <a:lnTo>
                  <a:pt x="15113" y="6731"/>
                </a:lnTo>
                <a:lnTo>
                  <a:pt x="13970" y="6096"/>
                </a:lnTo>
                <a:lnTo>
                  <a:pt x="12953" y="5587"/>
                </a:lnTo>
                <a:lnTo>
                  <a:pt x="10922" y="5207"/>
                </a:lnTo>
                <a:lnTo>
                  <a:pt x="7874" y="5080"/>
                </a:lnTo>
                <a:lnTo>
                  <a:pt x="8763" y="762"/>
                </a:lnTo>
                <a:lnTo>
                  <a:pt x="2489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8290559" y="2840735"/>
            <a:ext cx="87668" cy="57150"/>
          </a:xfrm>
          <a:prstGeom prst="rect">
            <a:avLst/>
          </a:prstGeom>
          <a:blipFill>
            <a:blip r:embed="rId1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8307831" y="2864357"/>
            <a:ext cx="66675" cy="35560"/>
          </a:xfrm>
          <a:custGeom>
            <a:avLst/>
            <a:gdLst/>
            <a:ahLst/>
            <a:cxnLst/>
            <a:rect l="l" t="t" r="r" b="b"/>
            <a:pathLst>
              <a:path w="66675" h="35560">
                <a:moveTo>
                  <a:pt x="66421" y="25400"/>
                </a:moveTo>
                <a:lnTo>
                  <a:pt x="0" y="25400"/>
                </a:lnTo>
                <a:lnTo>
                  <a:pt x="0" y="35051"/>
                </a:lnTo>
                <a:lnTo>
                  <a:pt x="66421" y="35051"/>
                </a:lnTo>
                <a:lnTo>
                  <a:pt x="66421" y="25400"/>
                </a:lnTo>
                <a:close/>
              </a:path>
              <a:path w="66675" h="35560">
                <a:moveTo>
                  <a:pt x="66421" y="0"/>
                </a:moveTo>
                <a:lnTo>
                  <a:pt x="0" y="0"/>
                </a:lnTo>
                <a:lnTo>
                  <a:pt x="0" y="9651"/>
                </a:lnTo>
                <a:lnTo>
                  <a:pt x="66421" y="9651"/>
                </a:lnTo>
                <a:lnTo>
                  <a:pt x="6642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8307831" y="2889757"/>
            <a:ext cx="66675" cy="10160"/>
          </a:xfrm>
          <a:custGeom>
            <a:avLst/>
            <a:gdLst/>
            <a:ahLst/>
            <a:cxnLst/>
            <a:rect l="l" t="t" r="r" b="b"/>
            <a:pathLst>
              <a:path w="66675" h="10160">
                <a:moveTo>
                  <a:pt x="0" y="0"/>
                </a:moveTo>
                <a:lnTo>
                  <a:pt x="66421" y="0"/>
                </a:lnTo>
                <a:lnTo>
                  <a:pt x="66421" y="9651"/>
                </a:lnTo>
                <a:lnTo>
                  <a:pt x="0" y="965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8307831" y="2864357"/>
            <a:ext cx="66675" cy="10160"/>
          </a:xfrm>
          <a:custGeom>
            <a:avLst/>
            <a:gdLst/>
            <a:ahLst/>
            <a:cxnLst/>
            <a:rect l="l" t="t" r="r" b="b"/>
            <a:pathLst>
              <a:path w="66675" h="10160">
                <a:moveTo>
                  <a:pt x="0" y="0"/>
                </a:moveTo>
                <a:lnTo>
                  <a:pt x="66421" y="0"/>
                </a:lnTo>
                <a:lnTo>
                  <a:pt x="66421" y="9651"/>
                </a:lnTo>
                <a:lnTo>
                  <a:pt x="0" y="965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8375904" y="2822486"/>
            <a:ext cx="72341" cy="90639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8393938" y="2845942"/>
            <a:ext cx="49530" cy="68580"/>
          </a:xfrm>
          <a:custGeom>
            <a:avLst/>
            <a:gdLst/>
            <a:ahLst/>
            <a:cxnLst/>
            <a:rect l="l" t="t" r="r" b="b"/>
            <a:pathLst>
              <a:path w="49529" h="68580">
                <a:moveTo>
                  <a:pt x="31876" y="13208"/>
                </a:moveTo>
                <a:lnTo>
                  <a:pt x="18414" y="13208"/>
                </a:lnTo>
                <a:lnTo>
                  <a:pt x="19176" y="13589"/>
                </a:lnTo>
                <a:lnTo>
                  <a:pt x="19684" y="14097"/>
                </a:lnTo>
                <a:lnTo>
                  <a:pt x="20192" y="14732"/>
                </a:lnTo>
                <a:lnTo>
                  <a:pt x="20573" y="15748"/>
                </a:lnTo>
                <a:lnTo>
                  <a:pt x="20573" y="56387"/>
                </a:lnTo>
                <a:lnTo>
                  <a:pt x="3047" y="63373"/>
                </a:lnTo>
                <a:lnTo>
                  <a:pt x="3047" y="68580"/>
                </a:lnTo>
                <a:lnTo>
                  <a:pt x="49275" y="68580"/>
                </a:lnTo>
                <a:lnTo>
                  <a:pt x="49275" y="63373"/>
                </a:lnTo>
                <a:lnTo>
                  <a:pt x="44576" y="63246"/>
                </a:lnTo>
                <a:lnTo>
                  <a:pt x="41147" y="63119"/>
                </a:lnTo>
                <a:lnTo>
                  <a:pt x="38988" y="62737"/>
                </a:lnTo>
                <a:lnTo>
                  <a:pt x="36829" y="62484"/>
                </a:lnTo>
                <a:lnTo>
                  <a:pt x="35305" y="61976"/>
                </a:lnTo>
                <a:lnTo>
                  <a:pt x="31876" y="56387"/>
                </a:lnTo>
                <a:lnTo>
                  <a:pt x="31876" y="13208"/>
                </a:lnTo>
                <a:close/>
              </a:path>
              <a:path w="49529" h="68580">
                <a:moveTo>
                  <a:pt x="32257" y="0"/>
                </a:moveTo>
                <a:lnTo>
                  <a:pt x="28575" y="0"/>
                </a:lnTo>
                <a:lnTo>
                  <a:pt x="0" y="14732"/>
                </a:lnTo>
                <a:lnTo>
                  <a:pt x="3047" y="20447"/>
                </a:lnTo>
                <a:lnTo>
                  <a:pt x="6730" y="18034"/>
                </a:lnTo>
                <a:lnTo>
                  <a:pt x="9778" y="16256"/>
                </a:lnTo>
                <a:lnTo>
                  <a:pt x="12191" y="15112"/>
                </a:lnTo>
                <a:lnTo>
                  <a:pt x="14477" y="13843"/>
                </a:lnTo>
                <a:lnTo>
                  <a:pt x="16255" y="13208"/>
                </a:lnTo>
                <a:lnTo>
                  <a:pt x="31876" y="13208"/>
                </a:lnTo>
                <a:lnTo>
                  <a:pt x="31876" y="8636"/>
                </a:lnTo>
                <a:lnTo>
                  <a:pt x="32257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8393938" y="2845942"/>
            <a:ext cx="49530" cy="68580"/>
          </a:xfrm>
          <a:custGeom>
            <a:avLst/>
            <a:gdLst/>
            <a:ahLst/>
            <a:cxnLst/>
            <a:rect l="l" t="t" r="r" b="b"/>
            <a:pathLst>
              <a:path w="49529" h="68580">
                <a:moveTo>
                  <a:pt x="28575" y="0"/>
                </a:moveTo>
                <a:lnTo>
                  <a:pt x="32257" y="0"/>
                </a:lnTo>
                <a:lnTo>
                  <a:pt x="32130" y="762"/>
                </a:lnTo>
                <a:lnTo>
                  <a:pt x="32130" y="2667"/>
                </a:lnTo>
                <a:lnTo>
                  <a:pt x="32003" y="5715"/>
                </a:lnTo>
                <a:lnTo>
                  <a:pt x="31876" y="8636"/>
                </a:lnTo>
                <a:lnTo>
                  <a:pt x="31876" y="11684"/>
                </a:lnTo>
                <a:lnTo>
                  <a:pt x="31876" y="14732"/>
                </a:lnTo>
                <a:lnTo>
                  <a:pt x="31876" y="54102"/>
                </a:lnTo>
                <a:lnTo>
                  <a:pt x="31876" y="56387"/>
                </a:lnTo>
                <a:lnTo>
                  <a:pt x="32130" y="58039"/>
                </a:lnTo>
                <a:lnTo>
                  <a:pt x="32511" y="59055"/>
                </a:lnTo>
                <a:lnTo>
                  <a:pt x="32892" y="60071"/>
                </a:lnTo>
                <a:lnTo>
                  <a:pt x="33527" y="60833"/>
                </a:lnTo>
                <a:lnTo>
                  <a:pt x="34416" y="61468"/>
                </a:lnTo>
                <a:lnTo>
                  <a:pt x="35305" y="61976"/>
                </a:lnTo>
                <a:lnTo>
                  <a:pt x="36829" y="62484"/>
                </a:lnTo>
                <a:lnTo>
                  <a:pt x="38988" y="62737"/>
                </a:lnTo>
                <a:lnTo>
                  <a:pt x="41147" y="63119"/>
                </a:lnTo>
                <a:lnTo>
                  <a:pt x="44576" y="63246"/>
                </a:lnTo>
                <a:lnTo>
                  <a:pt x="49275" y="63373"/>
                </a:lnTo>
                <a:lnTo>
                  <a:pt x="49275" y="68580"/>
                </a:lnTo>
                <a:lnTo>
                  <a:pt x="3047" y="68580"/>
                </a:lnTo>
                <a:lnTo>
                  <a:pt x="3047" y="63373"/>
                </a:lnTo>
                <a:lnTo>
                  <a:pt x="7619" y="63246"/>
                </a:lnTo>
                <a:lnTo>
                  <a:pt x="10921" y="62992"/>
                </a:lnTo>
                <a:lnTo>
                  <a:pt x="12953" y="62737"/>
                </a:lnTo>
                <a:lnTo>
                  <a:pt x="15112" y="62484"/>
                </a:lnTo>
                <a:lnTo>
                  <a:pt x="16636" y="61976"/>
                </a:lnTo>
                <a:lnTo>
                  <a:pt x="17652" y="61468"/>
                </a:lnTo>
                <a:lnTo>
                  <a:pt x="18668" y="60833"/>
                </a:lnTo>
                <a:lnTo>
                  <a:pt x="19303" y="60071"/>
                </a:lnTo>
                <a:lnTo>
                  <a:pt x="19811" y="59055"/>
                </a:lnTo>
                <a:lnTo>
                  <a:pt x="20319" y="58039"/>
                </a:lnTo>
                <a:lnTo>
                  <a:pt x="20573" y="56387"/>
                </a:lnTo>
                <a:lnTo>
                  <a:pt x="20573" y="54102"/>
                </a:lnTo>
                <a:lnTo>
                  <a:pt x="20573" y="17018"/>
                </a:lnTo>
                <a:lnTo>
                  <a:pt x="20573" y="15748"/>
                </a:lnTo>
                <a:lnTo>
                  <a:pt x="20192" y="14732"/>
                </a:lnTo>
                <a:lnTo>
                  <a:pt x="19684" y="14097"/>
                </a:lnTo>
                <a:lnTo>
                  <a:pt x="19176" y="13589"/>
                </a:lnTo>
                <a:lnTo>
                  <a:pt x="18414" y="13208"/>
                </a:lnTo>
                <a:lnTo>
                  <a:pt x="17398" y="13208"/>
                </a:lnTo>
                <a:lnTo>
                  <a:pt x="16255" y="13208"/>
                </a:lnTo>
                <a:lnTo>
                  <a:pt x="14477" y="13843"/>
                </a:lnTo>
                <a:lnTo>
                  <a:pt x="12191" y="15112"/>
                </a:lnTo>
                <a:lnTo>
                  <a:pt x="9778" y="16256"/>
                </a:lnTo>
                <a:lnTo>
                  <a:pt x="6730" y="18034"/>
                </a:lnTo>
                <a:lnTo>
                  <a:pt x="3047" y="20447"/>
                </a:lnTo>
                <a:lnTo>
                  <a:pt x="0" y="14732"/>
                </a:lnTo>
                <a:lnTo>
                  <a:pt x="2857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8209788" y="2714244"/>
            <a:ext cx="108934" cy="98298"/>
          </a:xfrm>
          <a:prstGeom prst="rect">
            <a:avLst/>
          </a:prstGeom>
          <a:blipFill>
            <a:blip r:embed="rId1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8227821" y="2737739"/>
            <a:ext cx="86360" cy="76200"/>
          </a:xfrm>
          <a:custGeom>
            <a:avLst/>
            <a:gdLst/>
            <a:ahLst/>
            <a:cxnLst/>
            <a:rect l="l" t="t" r="r" b="b"/>
            <a:pathLst>
              <a:path w="86359" h="76200">
                <a:moveTo>
                  <a:pt x="41021" y="0"/>
                </a:moveTo>
                <a:lnTo>
                  <a:pt x="14224" y="0"/>
                </a:lnTo>
                <a:lnTo>
                  <a:pt x="13334" y="4063"/>
                </a:lnTo>
                <a:lnTo>
                  <a:pt x="15239" y="4190"/>
                </a:lnTo>
                <a:lnTo>
                  <a:pt x="16636" y="4318"/>
                </a:lnTo>
                <a:lnTo>
                  <a:pt x="18669" y="5080"/>
                </a:lnTo>
                <a:lnTo>
                  <a:pt x="19303" y="5587"/>
                </a:lnTo>
                <a:lnTo>
                  <a:pt x="20066" y="6858"/>
                </a:lnTo>
                <a:lnTo>
                  <a:pt x="20132" y="11049"/>
                </a:lnTo>
                <a:lnTo>
                  <a:pt x="19787" y="13208"/>
                </a:lnTo>
                <a:lnTo>
                  <a:pt x="8762" y="63119"/>
                </a:lnTo>
                <a:lnTo>
                  <a:pt x="1016" y="72009"/>
                </a:lnTo>
                <a:lnTo>
                  <a:pt x="0" y="76200"/>
                </a:lnTo>
                <a:lnTo>
                  <a:pt x="27050" y="76200"/>
                </a:lnTo>
                <a:lnTo>
                  <a:pt x="27939" y="72009"/>
                </a:lnTo>
                <a:lnTo>
                  <a:pt x="25273" y="72009"/>
                </a:lnTo>
                <a:lnTo>
                  <a:pt x="23495" y="71627"/>
                </a:lnTo>
                <a:lnTo>
                  <a:pt x="22478" y="70865"/>
                </a:lnTo>
                <a:lnTo>
                  <a:pt x="21589" y="70103"/>
                </a:lnTo>
                <a:lnTo>
                  <a:pt x="21194" y="69214"/>
                </a:lnTo>
                <a:lnTo>
                  <a:pt x="21177" y="64643"/>
                </a:lnTo>
                <a:lnTo>
                  <a:pt x="21335" y="63373"/>
                </a:lnTo>
                <a:lnTo>
                  <a:pt x="21717" y="61849"/>
                </a:lnTo>
                <a:lnTo>
                  <a:pt x="22098" y="59816"/>
                </a:lnTo>
                <a:lnTo>
                  <a:pt x="26543" y="39624"/>
                </a:lnTo>
                <a:lnTo>
                  <a:pt x="48559" y="39624"/>
                </a:lnTo>
                <a:lnTo>
                  <a:pt x="45847" y="34416"/>
                </a:lnTo>
                <a:lnTo>
                  <a:pt x="46584" y="33782"/>
                </a:lnTo>
                <a:lnTo>
                  <a:pt x="27812" y="33782"/>
                </a:lnTo>
                <a:lnTo>
                  <a:pt x="31623" y="17018"/>
                </a:lnTo>
                <a:lnTo>
                  <a:pt x="40131" y="4063"/>
                </a:lnTo>
                <a:lnTo>
                  <a:pt x="41021" y="0"/>
                </a:lnTo>
                <a:close/>
              </a:path>
              <a:path w="86359" h="76200">
                <a:moveTo>
                  <a:pt x="48559" y="39624"/>
                </a:moveTo>
                <a:lnTo>
                  <a:pt x="31496" y="39624"/>
                </a:lnTo>
                <a:lnTo>
                  <a:pt x="32638" y="39750"/>
                </a:lnTo>
                <a:lnTo>
                  <a:pt x="33400" y="40132"/>
                </a:lnTo>
                <a:lnTo>
                  <a:pt x="49529" y="71247"/>
                </a:lnTo>
                <a:lnTo>
                  <a:pt x="48386" y="71882"/>
                </a:lnTo>
                <a:lnTo>
                  <a:pt x="46100" y="72009"/>
                </a:lnTo>
                <a:lnTo>
                  <a:pt x="45084" y="76200"/>
                </a:lnTo>
                <a:lnTo>
                  <a:pt x="71374" y="76200"/>
                </a:lnTo>
                <a:lnTo>
                  <a:pt x="72262" y="72009"/>
                </a:lnTo>
                <a:lnTo>
                  <a:pt x="70357" y="71882"/>
                </a:lnTo>
                <a:lnTo>
                  <a:pt x="68579" y="71500"/>
                </a:lnTo>
                <a:lnTo>
                  <a:pt x="61595" y="64643"/>
                </a:lnTo>
                <a:lnTo>
                  <a:pt x="48559" y="39624"/>
                </a:lnTo>
                <a:close/>
              </a:path>
              <a:path w="86359" h="76200">
                <a:moveTo>
                  <a:pt x="85851" y="0"/>
                </a:moveTo>
                <a:lnTo>
                  <a:pt x="57150" y="0"/>
                </a:lnTo>
                <a:lnTo>
                  <a:pt x="56260" y="4063"/>
                </a:lnTo>
                <a:lnTo>
                  <a:pt x="58293" y="4190"/>
                </a:lnTo>
                <a:lnTo>
                  <a:pt x="59562" y="4445"/>
                </a:lnTo>
                <a:lnTo>
                  <a:pt x="61086" y="5461"/>
                </a:lnTo>
                <a:lnTo>
                  <a:pt x="61391" y="5969"/>
                </a:lnTo>
                <a:lnTo>
                  <a:pt x="61468" y="8000"/>
                </a:lnTo>
                <a:lnTo>
                  <a:pt x="61213" y="8889"/>
                </a:lnTo>
                <a:lnTo>
                  <a:pt x="31369" y="33782"/>
                </a:lnTo>
                <a:lnTo>
                  <a:pt x="46584" y="33782"/>
                </a:lnTo>
                <a:lnTo>
                  <a:pt x="69596" y="13970"/>
                </a:lnTo>
                <a:lnTo>
                  <a:pt x="72898" y="11049"/>
                </a:lnTo>
                <a:lnTo>
                  <a:pt x="75310" y="9016"/>
                </a:lnTo>
                <a:lnTo>
                  <a:pt x="76834" y="8000"/>
                </a:lnTo>
                <a:lnTo>
                  <a:pt x="78231" y="6858"/>
                </a:lnTo>
                <a:lnTo>
                  <a:pt x="79628" y="5969"/>
                </a:lnTo>
                <a:lnTo>
                  <a:pt x="82169" y="4699"/>
                </a:lnTo>
                <a:lnTo>
                  <a:pt x="83566" y="4318"/>
                </a:lnTo>
                <a:lnTo>
                  <a:pt x="84962" y="4063"/>
                </a:lnTo>
                <a:lnTo>
                  <a:pt x="8585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8227821" y="2737739"/>
            <a:ext cx="86360" cy="76200"/>
          </a:xfrm>
          <a:custGeom>
            <a:avLst/>
            <a:gdLst/>
            <a:ahLst/>
            <a:cxnLst/>
            <a:rect l="l" t="t" r="r" b="b"/>
            <a:pathLst>
              <a:path w="86359" h="76200">
                <a:moveTo>
                  <a:pt x="14224" y="0"/>
                </a:moveTo>
                <a:lnTo>
                  <a:pt x="41021" y="0"/>
                </a:lnTo>
                <a:lnTo>
                  <a:pt x="40131" y="4063"/>
                </a:lnTo>
                <a:lnTo>
                  <a:pt x="38226" y="4318"/>
                </a:lnTo>
                <a:lnTo>
                  <a:pt x="36956" y="4825"/>
                </a:lnTo>
                <a:lnTo>
                  <a:pt x="31623" y="17018"/>
                </a:lnTo>
                <a:lnTo>
                  <a:pt x="27812" y="33782"/>
                </a:lnTo>
                <a:lnTo>
                  <a:pt x="29209" y="33782"/>
                </a:lnTo>
                <a:lnTo>
                  <a:pt x="31369" y="33782"/>
                </a:lnTo>
                <a:lnTo>
                  <a:pt x="33274" y="33400"/>
                </a:lnTo>
                <a:lnTo>
                  <a:pt x="54863" y="16637"/>
                </a:lnTo>
                <a:lnTo>
                  <a:pt x="57784" y="13843"/>
                </a:lnTo>
                <a:lnTo>
                  <a:pt x="59689" y="11557"/>
                </a:lnTo>
                <a:lnTo>
                  <a:pt x="60578" y="10033"/>
                </a:lnTo>
                <a:lnTo>
                  <a:pt x="61213" y="8889"/>
                </a:lnTo>
                <a:lnTo>
                  <a:pt x="61468" y="8000"/>
                </a:lnTo>
                <a:lnTo>
                  <a:pt x="61468" y="6985"/>
                </a:lnTo>
                <a:lnTo>
                  <a:pt x="61468" y="6096"/>
                </a:lnTo>
                <a:lnTo>
                  <a:pt x="56260" y="4063"/>
                </a:lnTo>
                <a:lnTo>
                  <a:pt x="57150" y="0"/>
                </a:lnTo>
                <a:lnTo>
                  <a:pt x="85851" y="0"/>
                </a:lnTo>
                <a:lnTo>
                  <a:pt x="84962" y="4063"/>
                </a:lnTo>
                <a:lnTo>
                  <a:pt x="83566" y="4318"/>
                </a:lnTo>
                <a:lnTo>
                  <a:pt x="82169" y="4699"/>
                </a:lnTo>
                <a:lnTo>
                  <a:pt x="80899" y="5334"/>
                </a:lnTo>
                <a:lnTo>
                  <a:pt x="79628" y="5969"/>
                </a:lnTo>
                <a:lnTo>
                  <a:pt x="78231" y="6858"/>
                </a:lnTo>
                <a:lnTo>
                  <a:pt x="76834" y="8000"/>
                </a:lnTo>
                <a:lnTo>
                  <a:pt x="75310" y="9016"/>
                </a:lnTo>
                <a:lnTo>
                  <a:pt x="72898" y="11049"/>
                </a:lnTo>
                <a:lnTo>
                  <a:pt x="69596" y="13970"/>
                </a:lnTo>
                <a:lnTo>
                  <a:pt x="45847" y="34416"/>
                </a:lnTo>
                <a:lnTo>
                  <a:pt x="60071" y="61722"/>
                </a:lnTo>
                <a:lnTo>
                  <a:pt x="72262" y="72009"/>
                </a:lnTo>
                <a:lnTo>
                  <a:pt x="71374" y="76200"/>
                </a:lnTo>
                <a:lnTo>
                  <a:pt x="45084" y="76200"/>
                </a:lnTo>
                <a:lnTo>
                  <a:pt x="46100" y="72009"/>
                </a:lnTo>
                <a:lnTo>
                  <a:pt x="48386" y="71882"/>
                </a:lnTo>
                <a:lnTo>
                  <a:pt x="49529" y="71247"/>
                </a:lnTo>
                <a:lnTo>
                  <a:pt x="49529" y="69976"/>
                </a:lnTo>
                <a:lnTo>
                  <a:pt x="49529" y="69214"/>
                </a:lnTo>
                <a:lnTo>
                  <a:pt x="49275" y="68325"/>
                </a:lnTo>
                <a:lnTo>
                  <a:pt x="33400" y="40132"/>
                </a:lnTo>
                <a:lnTo>
                  <a:pt x="32638" y="39750"/>
                </a:lnTo>
                <a:lnTo>
                  <a:pt x="31496" y="39624"/>
                </a:lnTo>
                <a:lnTo>
                  <a:pt x="29845" y="39624"/>
                </a:lnTo>
                <a:lnTo>
                  <a:pt x="26543" y="39624"/>
                </a:lnTo>
                <a:lnTo>
                  <a:pt x="22098" y="59816"/>
                </a:lnTo>
                <a:lnTo>
                  <a:pt x="21717" y="61849"/>
                </a:lnTo>
                <a:lnTo>
                  <a:pt x="21335" y="63373"/>
                </a:lnTo>
                <a:lnTo>
                  <a:pt x="21208" y="64388"/>
                </a:lnTo>
                <a:lnTo>
                  <a:pt x="21081" y="65405"/>
                </a:lnTo>
                <a:lnTo>
                  <a:pt x="21081" y="66294"/>
                </a:lnTo>
                <a:lnTo>
                  <a:pt x="21081" y="67310"/>
                </a:lnTo>
                <a:lnTo>
                  <a:pt x="21081" y="68961"/>
                </a:lnTo>
                <a:lnTo>
                  <a:pt x="21589" y="70103"/>
                </a:lnTo>
                <a:lnTo>
                  <a:pt x="22478" y="70865"/>
                </a:lnTo>
                <a:lnTo>
                  <a:pt x="23495" y="71627"/>
                </a:lnTo>
                <a:lnTo>
                  <a:pt x="25273" y="72009"/>
                </a:lnTo>
                <a:lnTo>
                  <a:pt x="27939" y="72009"/>
                </a:lnTo>
                <a:lnTo>
                  <a:pt x="27050" y="76200"/>
                </a:lnTo>
                <a:lnTo>
                  <a:pt x="0" y="76200"/>
                </a:lnTo>
                <a:lnTo>
                  <a:pt x="1016" y="72009"/>
                </a:lnTo>
                <a:lnTo>
                  <a:pt x="2921" y="71755"/>
                </a:lnTo>
                <a:lnTo>
                  <a:pt x="4318" y="71247"/>
                </a:lnTo>
                <a:lnTo>
                  <a:pt x="9651" y="59055"/>
                </a:lnTo>
                <a:lnTo>
                  <a:pt x="19176" y="16383"/>
                </a:lnTo>
                <a:lnTo>
                  <a:pt x="19811" y="13081"/>
                </a:lnTo>
                <a:lnTo>
                  <a:pt x="20193" y="10668"/>
                </a:lnTo>
                <a:lnTo>
                  <a:pt x="20193" y="9016"/>
                </a:lnTo>
                <a:lnTo>
                  <a:pt x="20193" y="7874"/>
                </a:lnTo>
                <a:lnTo>
                  <a:pt x="20066" y="6858"/>
                </a:lnTo>
                <a:lnTo>
                  <a:pt x="19684" y="6223"/>
                </a:lnTo>
                <a:lnTo>
                  <a:pt x="19303" y="5587"/>
                </a:lnTo>
                <a:lnTo>
                  <a:pt x="13334" y="4063"/>
                </a:lnTo>
                <a:lnTo>
                  <a:pt x="1422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8470392" y="2764567"/>
            <a:ext cx="119661" cy="108934"/>
          </a:xfrm>
          <a:prstGeom prst="rect">
            <a:avLst/>
          </a:prstGeom>
          <a:blipFill>
            <a:blip r:embed="rId1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8488553" y="2787014"/>
            <a:ext cx="96520" cy="88265"/>
          </a:xfrm>
          <a:custGeom>
            <a:avLst/>
            <a:gdLst/>
            <a:ahLst/>
            <a:cxnLst/>
            <a:rect l="l" t="t" r="r" b="b"/>
            <a:pathLst>
              <a:path w="96520" h="88264">
                <a:moveTo>
                  <a:pt x="40131" y="0"/>
                </a:moveTo>
                <a:lnTo>
                  <a:pt x="16764" y="0"/>
                </a:lnTo>
                <a:lnTo>
                  <a:pt x="15748" y="4318"/>
                </a:lnTo>
                <a:lnTo>
                  <a:pt x="18542" y="4318"/>
                </a:lnTo>
                <a:lnTo>
                  <a:pt x="20447" y="4825"/>
                </a:lnTo>
                <a:lnTo>
                  <a:pt x="21463" y="5587"/>
                </a:lnTo>
                <a:lnTo>
                  <a:pt x="22478" y="6476"/>
                </a:lnTo>
                <a:lnTo>
                  <a:pt x="22987" y="7874"/>
                </a:lnTo>
                <a:lnTo>
                  <a:pt x="22942" y="11557"/>
                </a:lnTo>
                <a:lnTo>
                  <a:pt x="9271" y="74675"/>
                </a:lnTo>
                <a:lnTo>
                  <a:pt x="8636" y="76581"/>
                </a:lnTo>
                <a:lnTo>
                  <a:pt x="8000" y="78612"/>
                </a:lnTo>
                <a:lnTo>
                  <a:pt x="889" y="83693"/>
                </a:lnTo>
                <a:lnTo>
                  <a:pt x="0" y="87884"/>
                </a:lnTo>
                <a:lnTo>
                  <a:pt x="25273" y="87884"/>
                </a:lnTo>
                <a:lnTo>
                  <a:pt x="26035" y="83693"/>
                </a:lnTo>
                <a:lnTo>
                  <a:pt x="23495" y="83565"/>
                </a:lnTo>
                <a:lnTo>
                  <a:pt x="21590" y="83058"/>
                </a:lnTo>
                <a:lnTo>
                  <a:pt x="20574" y="82296"/>
                </a:lnTo>
                <a:lnTo>
                  <a:pt x="19430" y="81534"/>
                </a:lnTo>
                <a:lnTo>
                  <a:pt x="18923" y="80137"/>
                </a:lnTo>
                <a:lnTo>
                  <a:pt x="19050" y="75564"/>
                </a:lnTo>
                <a:lnTo>
                  <a:pt x="19303" y="73533"/>
                </a:lnTo>
                <a:lnTo>
                  <a:pt x="19685" y="71627"/>
                </a:lnTo>
                <a:lnTo>
                  <a:pt x="20066" y="69342"/>
                </a:lnTo>
                <a:lnTo>
                  <a:pt x="20574" y="66929"/>
                </a:lnTo>
                <a:lnTo>
                  <a:pt x="20954" y="64515"/>
                </a:lnTo>
                <a:lnTo>
                  <a:pt x="21590" y="61975"/>
                </a:lnTo>
                <a:lnTo>
                  <a:pt x="22225" y="59309"/>
                </a:lnTo>
                <a:lnTo>
                  <a:pt x="22764" y="56514"/>
                </a:lnTo>
                <a:lnTo>
                  <a:pt x="23368" y="54101"/>
                </a:lnTo>
                <a:lnTo>
                  <a:pt x="24002" y="51435"/>
                </a:lnTo>
                <a:lnTo>
                  <a:pt x="24511" y="48895"/>
                </a:lnTo>
                <a:lnTo>
                  <a:pt x="25146" y="46482"/>
                </a:lnTo>
                <a:lnTo>
                  <a:pt x="25653" y="44196"/>
                </a:lnTo>
                <a:lnTo>
                  <a:pt x="26289" y="41910"/>
                </a:lnTo>
                <a:lnTo>
                  <a:pt x="26797" y="39877"/>
                </a:lnTo>
                <a:lnTo>
                  <a:pt x="27177" y="38100"/>
                </a:lnTo>
                <a:lnTo>
                  <a:pt x="27558" y="35940"/>
                </a:lnTo>
                <a:lnTo>
                  <a:pt x="28067" y="33655"/>
                </a:lnTo>
                <a:lnTo>
                  <a:pt x="28448" y="31369"/>
                </a:lnTo>
                <a:lnTo>
                  <a:pt x="28955" y="29083"/>
                </a:lnTo>
                <a:lnTo>
                  <a:pt x="30479" y="20574"/>
                </a:lnTo>
                <a:lnTo>
                  <a:pt x="30733" y="18796"/>
                </a:lnTo>
                <a:lnTo>
                  <a:pt x="31115" y="16890"/>
                </a:lnTo>
                <a:lnTo>
                  <a:pt x="31369" y="15367"/>
                </a:lnTo>
                <a:lnTo>
                  <a:pt x="31496" y="13970"/>
                </a:lnTo>
                <a:lnTo>
                  <a:pt x="45516" y="13970"/>
                </a:lnTo>
                <a:lnTo>
                  <a:pt x="44351" y="11049"/>
                </a:lnTo>
                <a:lnTo>
                  <a:pt x="41667" y="4063"/>
                </a:lnTo>
                <a:lnTo>
                  <a:pt x="40131" y="0"/>
                </a:lnTo>
                <a:close/>
              </a:path>
              <a:path w="96520" h="88264">
                <a:moveTo>
                  <a:pt x="45516" y="13970"/>
                </a:moveTo>
                <a:lnTo>
                  <a:pt x="32385" y="13970"/>
                </a:lnTo>
                <a:lnTo>
                  <a:pt x="34290" y="19812"/>
                </a:lnTo>
                <a:lnTo>
                  <a:pt x="36195" y="25908"/>
                </a:lnTo>
                <a:lnTo>
                  <a:pt x="38480" y="32004"/>
                </a:lnTo>
                <a:lnTo>
                  <a:pt x="40640" y="38226"/>
                </a:lnTo>
                <a:lnTo>
                  <a:pt x="42925" y="44323"/>
                </a:lnTo>
                <a:lnTo>
                  <a:pt x="45437" y="50926"/>
                </a:lnTo>
                <a:lnTo>
                  <a:pt x="47751" y="56896"/>
                </a:lnTo>
                <a:lnTo>
                  <a:pt x="52831" y="69342"/>
                </a:lnTo>
                <a:lnTo>
                  <a:pt x="55245" y="75564"/>
                </a:lnTo>
                <a:lnTo>
                  <a:pt x="57878" y="81914"/>
                </a:lnTo>
                <a:lnTo>
                  <a:pt x="60071" y="87884"/>
                </a:lnTo>
                <a:lnTo>
                  <a:pt x="70357" y="87884"/>
                </a:lnTo>
                <a:lnTo>
                  <a:pt x="74966" y="67183"/>
                </a:lnTo>
                <a:lnTo>
                  <a:pt x="65024" y="67183"/>
                </a:lnTo>
                <a:lnTo>
                  <a:pt x="63373" y="61975"/>
                </a:lnTo>
                <a:lnTo>
                  <a:pt x="61595" y="56514"/>
                </a:lnTo>
                <a:lnTo>
                  <a:pt x="59468" y="50673"/>
                </a:lnTo>
                <a:lnTo>
                  <a:pt x="57069" y="44196"/>
                </a:lnTo>
                <a:lnTo>
                  <a:pt x="55499" y="39877"/>
                </a:lnTo>
                <a:lnTo>
                  <a:pt x="51079" y="28194"/>
                </a:lnTo>
                <a:lnTo>
                  <a:pt x="48895" y="22733"/>
                </a:lnTo>
                <a:lnTo>
                  <a:pt x="46685" y="16890"/>
                </a:lnTo>
                <a:lnTo>
                  <a:pt x="45516" y="13970"/>
                </a:lnTo>
                <a:close/>
              </a:path>
              <a:path w="96520" h="88264">
                <a:moveTo>
                  <a:pt x="96266" y="0"/>
                </a:moveTo>
                <a:lnTo>
                  <a:pt x="71120" y="0"/>
                </a:lnTo>
                <a:lnTo>
                  <a:pt x="70230" y="4318"/>
                </a:lnTo>
                <a:lnTo>
                  <a:pt x="73025" y="4318"/>
                </a:lnTo>
                <a:lnTo>
                  <a:pt x="74802" y="4825"/>
                </a:lnTo>
                <a:lnTo>
                  <a:pt x="75819" y="5587"/>
                </a:lnTo>
                <a:lnTo>
                  <a:pt x="76835" y="6476"/>
                </a:lnTo>
                <a:lnTo>
                  <a:pt x="77343" y="7874"/>
                </a:lnTo>
                <a:lnTo>
                  <a:pt x="77238" y="13335"/>
                </a:lnTo>
                <a:lnTo>
                  <a:pt x="77167" y="13970"/>
                </a:lnTo>
                <a:lnTo>
                  <a:pt x="76707" y="16383"/>
                </a:lnTo>
                <a:lnTo>
                  <a:pt x="76188" y="19812"/>
                </a:lnTo>
                <a:lnTo>
                  <a:pt x="75819" y="21844"/>
                </a:lnTo>
                <a:lnTo>
                  <a:pt x="75056" y="25019"/>
                </a:lnTo>
                <a:lnTo>
                  <a:pt x="74361" y="28448"/>
                </a:lnTo>
                <a:lnTo>
                  <a:pt x="73660" y="31369"/>
                </a:lnTo>
                <a:lnTo>
                  <a:pt x="72898" y="34798"/>
                </a:lnTo>
                <a:lnTo>
                  <a:pt x="70612" y="44704"/>
                </a:lnTo>
                <a:lnTo>
                  <a:pt x="65913" y="67183"/>
                </a:lnTo>
                <a:lnTo>
                  <a:pt x="74966" y="67183"/>
                </a:lnTo>
                <a:lnTo>
                  <a:pt x="85598" y="19431"/>
                </a:lnTo>
                <a:lnTo>
                  <a:pt x="86487" y="16001"/>
                </a:lnTo>
                <a:lnTo>
                  <a:pt x="91694" y="5334"/>
                </a:lnTo>
                <a:lnTo>
                  <a:pt x="92710" y="4952"/>
                </a:lnTo>
                <a:lnTo>
                  <a:pt x="95376" y="4063"/>
                </a:lnTo>
                <a:lnTo>
                  <a:pt x="9626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8488553" y="2787014"/>
            <a:ext cx="96520" cy="88265"/>
          </a:xfrm>
          <a:custGeom>
            <a:avLst/>
            <a:gdLst/>
            <a:ahLst/>
            <a:cxnLst/>
            <a:rect l="l" t="t" r="r" b="b"/>
            <a:pathLst>
              <a:path w="96520" h="88264">
                <a:moveTo>
                  <a:pt x="16764" y="0"/>
                </a:moveTo>
                <a:lnTo>
                  <a:pt x="40131" y="0"/>
                </a:lnTo>
                <a:lnTo>
                  <a:pt x="42291" y="5714"/>
                </a:lnTo>
                <a:lnTo>
                  <a:pt x="44450" y="11302"/>
                </a:lnTo>
                <a:lnTo>
                  <a:pt x="46736" y="17018"/>
                </a:lnTo>
                <a:lnTo>
                  <a:pt x="48895" y="22733"/>
                </a:lnTo>
                <a:lnTo>
                  <a:pt x="51180" y="28448"/>
                </a:lnTo>
                <a:lnTo>
                  <a:pt x="53340" y="34162"/>
                </a:lnTo>
                <a:lnTo>
                  <a:pt x="55499" y="39877"/>
                </a:lnTo>
                <a:lnTo>
                  <a:pt x="57530" y="45465"/>
                </a:lnTo>
                <a:lnTo>
                  <a:pt x="59563" y="50926"/>
                </a:lnTo>
                <a:lnTo>
                  <a:pt x="61595" y="56514"/>
                </a:lnTo>
                <a:lnTo>
                  <a:pt x="63373" y="61975"/>
                </a:lnTo>
                <a:lnTo>
                  <a:pt x="65024" y="67183"/>
                </a:lnTo>
                <a:lnTo>
                  <a:pt x="65913" y="67183"/>
                </a:lnTo>
                <a:lnTo>
                  <a:pt x="66421" y="64262"/>
                </a:lnTo>
                <a:lnTo>
                  <a:pt x="67055" y="60833"/>
                </a:lnTo>
                <a:lnTo>
                  <a:pt x="67818" y="56896"/>
                </a:lnTo>
                <a:lnTo>
                  <a:pt x="68579" y="52959"/>
                </a:lnTo>
                <a:lnTo>
                  <a:pt x="69469" y="48895"/>
                </a:lnTo>
                <a:lnTo>
                  <a:pt x="70612" y="44704"/>
                </a:lnTo>
                <a:lnTo>
                  <a:pt x="71374" y="41401"/>
                </a:lnTo>
                <a:lnTo>
                  <a:pt x="72136" y="38100"/>
                </a:lnTo>
                <a:lnTo>
                  <a:pt x="72898" y="34798"/>
                </a:lnTo>
                <a:lnTo>
                  <a:pt x="73660" y="31369"/>
                </a:lnTo>
                <a:lnTo>
                  <a:pt x="74422" y="28194"/>
                </a:lnTo>
                <a:lnTo>
                  <a:pt x="75056" y="25019"/>
                </a:lnTo>
                <a:lnTo>
                  <a:pt x="75819" y="21844"/>
                </a:lnTo>
                <a:lnTo>
                  <a:pt x="76326" y="19050"/>
                </a:lnTo>
                <a:lnTo>
                  <a:pt x="76707" y="16383"/>
                </a:lnTo>
                <a:lnTo>
                  <a:pt x="77216" y="13715"/>
                </a:lnTo>
                <a:lnTo>
                  <a:pt x="77343" y="11557"/>
                </a:lnTo>
                <a:lnTo>
                  <a:pt x="77343" y="9906"/>
                </a:lnTo>
                <a:lnTo>
                  <a:pt x="77343" y="7874"/>
                </a:lnTo>
                <a:lnTo>
                  <a:pt x="76835" y="6476"/>
                </a:lnTo>
                <a:lnTo>
                  <a:pt x="75819" y="5587"/>
                </a:lnTo>
                <a:lnTo>
                  <a:pt x="74802" y="4825"/>
                </a:lnTo>
                <a:lnTo>
                  <a:pt x="73025" y="4318"/>
                </a:lnTo>
                <a:lnTo>
                  <a:pt x="70230" y="4318"/>
                </a:lnTo>
                <a:lnTo>
                  <a:pt x="71120" y="0"/>
                </a:lnTo>
                <a:lnTo>
                  <a:pt x="96266" y="0"/>
                </a:lnTo>
                <a:lnTo>
                  <a:pt x="95376" y="4063"/>
                </a:lnTo>
                <a:lnTo>
                  <a:pt x="93852" y="4572"/>
                </a:lnTo>
                <a:lnTo>
                  <a:pt x="92710" y="4952"/>
                </a:lnTo>
                <a:lnTo>
                  <a:pt x="91694" y="5334"/>
                </a:lnTo>
                <a:lnTo>
                  <a:pt x="86487" y="16001"/>
                </a:lnTo>
                <a:lnTo>
                  <a:pt x="85598" y="19431"/>
                </a:lnTo>
                <a:lnTo>
                  <a:pt x="70357" y="87884"/>
                </a:lnTo>
                <a:lnTo>
                  <a:pt x="60071" y="87884"/>
                </a:lnTo>
                <a:lnTo>
                  <a:pt x="57785" y="81661"/>
                </a:lnTo>
                <a:lnTo>
                  <a:pt x="55245" y="75564"/>
                </a:lnTo>
                <a:lnTo>
                  <a:pt x="52831" y="69342"/>
                </a:lnTo>
                <a:lnTo>
                  <a:pt x="50292" y="63119"/>
                </a:lnTo>
                <a:lnTo>
                  <a:pt x="47751" y="56896"/>
                </a:lnTo>
                <a:lnTo>
                  <a:pt x="45339" y="50673"/>
                </a:lnTo>
                <a:lnTo>
                  <a:pt x="42925" y="44323"/>
                </a:lnTo>
                <a:lnTo>
                  <a:pt x="40640" y="38226"/>
                </a:lnTo>
                <a:lnTo>
                  <a:pt x="38480" y="32004"/>
                </a:lnTo>
                <a:lnTo>
                  <a:pt x="36195" y="25908"/>
                </a:lnTo>
                <a:lnTo>
                  <a:pt x="34290" y="19812"/>
                </a:lnTo>
                <a:lnTo>
                  <a:pt x="32385" y="13970"/>
                </a:lnTo>
                <a:lnTo>
                  <a:pt x="31496" y="13970"/>
                </a:lnTo>
                <a:lnTo>
                  <a:pt x="31369" y="15367"/>
                </a:lnTo>
                <a:lnTo>
                  <a:pt x="31115" y="16890"/>
                </a:lnTo>
                <a:lnTo>
                  <a:pt x="30733" y="18796"/>
                </a:lnTo>
                <a:lnTo>
                  <a:pt x="30479" y="20574"/>
                </a:lnTo>
                <a:lnTo>
                  <a:pt x="30099" y="22606"/>
                </a:lnTo>
                <a:lnTo>
                  <a:pt x="29718" y="24764"/>
                </a:lnTo>
                <a:lnTo>
                  <a:pt x="29337" y="26924"/>
                </a:lnTo>
                <a:lnTo>
                  <a:pt x="28955" y="29083"/>
                </a:lnTo>
                <a:lnTo>
                  <a:pt x="28448" y="31369"/>
                </a:lnTo>
                <a:lnTo>
                  <a:pt x="28067" y="33655"/>
                </a:lnTo>
                <a:lnTo>
                  <a:pt x="27558" y="35940"/>
                </a:lnTo>
                <a:lnTo>
                  <a:pt x="27177" y="38100"/>
                </a:lnTo>
                <a:lnTo>
                  <a:pt x="26797" y="39877"/>
                </a:lnTo>
                <a:lnTo>
                  <a:pt x="26289" y="41910"/>
                </a:lnTo>
                <a:lnTo>
                  <a:pt x="25653" y="44196"/>
                </a:lnTo>
                <a:lnTo>
                  <a:pt x="25146" y="46482"/>
                </a:lnTo>
                <a:lnTo>
                  <a:pt x="24511" y="48895"/>
                </a:lnTo>
                <a:lnTo>
                  <a:pt x="24002" y="51435"/>
                </a:lnTo>
                <a:lnTo>
                  <a:pt x="23368" y="54101"/>
                </a:lnTo>
                <a:lnTo>
                  <a:pt x="22732" y="56642"/>
                </a:lnTo>
                <a:lnTo>
                  <a:pt x="22225" y="59309"/>
                </a:lnTo>
                <a:lnTo>
                  <a:pt x="21590" y="61975"/>
                </a:lnTo>
                <a:lnTo>
                  <a:pt x="20954" y="64515"/>
                </a:lnTo>
                <a:lnTo>
                  <a:pt x="20574" y="66929"/>
                </a:lnTo>
                <a:lnTo>
                  <a:pt x="20066" y="69342"/>
                </a:lnTo>
                <a:lnTo>
                  <a:pt x="19685" y="71627"/>
                </a:lnTo>
                <a:lnTo>
                  <a:pt x="19303" y="73533"/>
                </a:lnTo>
                <a:lnTo>
                  <a:pt x="19050" y="75564"/>
                </a:lnTo>
                <a:lnTo>
                  <a:pt x="18923" y="77088"/>
                </a:lnTo>
                <a:lnTo>
                  <a:pt x="18923" y="78232"/>
                </a:lnTo>
                <a:lnTo>
                  <a:pt x="18923" y="80137"/>
                </a:lnTo>
                <a:lnTo>
                  <a:pt x="19430" y="81534"/>
                </a:lnTo>
                <a:lnTo>
                  <a:pt x="20574" y="82296"/>
                </a:lnTo>
                <a:lnTo>
                  <a:pt x="21590" y="83058"/>
                </a:lnTo>
                <a:lnTo>
                  <a:pt x="23495" y="83565"/>
                </a:lnTo>
                <a:lnTo>
                  <a:pt x="26035" y="83693"/>
                </a:lnTo>
                <a:lnTo>
                  <a:pt x="25273" y="87884"/>
                </a:lnTo>
                <a:lnTo>
                  <a:pt x="0" y="87884"/>
                </a:lnTo>
                <a:lnTo>
                  <a:pt x="889" y="83693"/>
                </a:lnTo>
                <a:lnTo>
                  <a:pt x="2286" y="83438"/>
                </a:lnTo>
                <a:lnTo>
                  <a:pt x="3428" y="83185"/>
                </a:lnTo>
                <a:lnTo>
                  <a:pt x="8636" y="76581"/>
                </a:lnTo>
                <a:lnTo>
                  <a:pt x="9271" y="74675"/>
                </a:lnTo>
                <a:lnTo>
                  <a:pt x="9905" y="71882"/>
                </a:lnTo>
                <a:lnTo>
                  <a:pt x="10668" y="68452"/>
                </a:lnTo>
                <a:lnTo>
                  <a:pt x="21844" y="19050"/>
                </a:lnTo>
                <a:lnTo>
                  <a:pt x="22225" y="17272"/>
                </a:lnTo>
                <a:lnTo>
                  <a:pt x="22478" y="15621"/>
                </a:lnTo>
                <a:lnTo>
                  <a:pt x="22732" y="13970"/>
                </a:lnTo>
                <a:lnTo>
                  <a:pt x="22860" y="12446"/>
                </a:lnTo>
                <a:lnTo>
                  <a:pt x="22987" y="11049"/>
                </a:lnTo>
                <a:lnTo>
                  <a:pt x="22987" y="9906"/>
                </a:lnTo>
                <a:lnTo>
                  <a:pt x="22987" y="7874"/>
                </a:lnTo>
                <a:lnTo>
                  <a:pt x="22478" y="6476"/>
                </a:lnTo>
                <a:lnTo>
                  <a:pt x="21463" y="5587"/>
                </a:lnTo>
                <a:lnTo>
                  <a:pt x="20447" y="4825"/>
                </a:lnTo>
                <a:lnTo>
                  <a:pt x="18542" y="4318"/>
                </a:lnTo>
                <a:lnTo>
                  <a:pt x="15748" y="4318"/>
                </a:lnTo>
                <a:lnTo>
                  <a:pt x="1676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8580119" y="2799620"/>
            <a:ext cx="83098" cy="104360"/>
          </a:xfrm>
          <a:prstGeom prst="rect">
            <a:avLst/>
          </a:prstGeom>
          <a:blipFill>
            <a:blip r:embed="rId1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8597010" y="2823336"/>
            <a:ext cx="62230" cy="81915"/>
          </a:xfrm>
          <a:custGeom>
            <a:avLst/>
            <a:gdLst/>
            <a:ahLst/>
            <a:cxnLst/>
            <a:rect l="l" t="t" r="r" b="b"/>
            <a:pathLst>
              <a:path w="62229" h="81914">
                <a:moveTo>
                  <a:pt x="36753" y="51942"/>
                </a:moveTo>
                <a:lnTo>
                  <a:pt x="22352" y="51942"/>
                </a:lnTo>
                <a:lnTo>
                  <a:pt x="23241" y="52070"/>
                </a:lnTo>
                <a:lnTo>
                  <a:pt x="23875" y="52197"/>
                </a:lnTo>
                <a:lnTo>
                  <a:pt x="24511" y="52450"/>
                </a:lnTo>
                <a:lnTo>
                  <a:pt x="24892" y="52832"/>
                </a:lnTo>
                <a:lnTo>
                  <a:pt x="25273" y="53339"/>
                </a:lnTo>
                <a:lnTo>
                  <a:pt x="25781" y="53848"/>
                </a:lnTo>
                <a:lnTo>
                  <a:pt x="26162" y="54737"/>
                </a:lnTo>
                <a:lnTo>
                  <a:pt x="26416" y="55752"/>
                </a:lnTo>
                <a:lnTo>
                  <a:pt x="30903" y="69850"/>
                </a:lnTo>
                <a:lnTo>
                  <a:pt x="32258" y="73913"/>
                </a:lnTo>
                <a:lnTo>
                  <a:pt x="33782" y="76962"/>
                </a:lnTo>
                <a:lnTo>
                  <a:pt x="35560" y="78866"/>
                </a:lnTo>
                <a:lnTo>
                  <a:pt x="37211" y="80772"/>
                </a:lnTo>
                <a:lnTo>
                  <a:pt x="39750" y="81661"/>
                </a:lnTo>
                <a:lnTo>
                  <a:pt x="45847" y="81661"/>
                </a:lnTo>
                <a:lnTo>
                  <a:pt x="48768" y="80772"/>
                </a:lnTo>
                <a:lnTo>
                  <a:pt x="51689" y="78866"/>
                </a:lnTo>
                <a:lnTo>
                  <a:pt x="54610" y="77088"/>
                </a:lnTo>
                <a:lnTo>
                  <a:pt x="57912" y="74422"/>
                </a:lnTo>
                <a:lnTo>
                  <a:pt x="58892" y="73405"/>
                </a:lnTo>
                <a:lnTo>
                  <a:pt x="46736" y="73405"/>
                </a:lnTo>
                <a:lnTo>
                  <a:pt x="45847" y="73151"/>
                </a:lnTo>
                <a:lnTo>
                  <a:pt x="45212" y="72516"/>
                </a:lnTo>
                <a:lnTo>
                  <a:pt x="44450" y="71882"/>
                </a:lnTo>
                <a:lnTo>
                  <a:pt x="43307" y="69850"/>
                </a:lnTo>
                <a:lnTo>
                  <a:pt x="41656" y="65786"/>
                </a:lnTo>
                <a:lnTo>
                  <a:pt x="36753" y="51942"/>
                </a:lnTo>
                <a:close/>
              </a:path>
              <a:path w="62229" h="81914">
                <a:moveTo>
                  <a:pt x="29718" y="0"/>
                </a:moveTo>
                <a:lnTo>
                  <a:pt x="24892" y="0"/>
                </a:lnTo>
                <a:lnTo>
                  <a:pt x="8763" y="762"/>
                </a:lnTo>
                <a:lnTo>
                  <a:pt x="7874" y="5079"/>
                </a:lnTo>
                <a:lnTo>
                  <a:pt x="10922" y="5207"/>
                </a:lnTo>
                <a:lnTo>
                  <a:pt x="12954" y="5587"/>
                </a:lnTo>
                <a:lnTo>
                  <a:pt x="13970" y="6096"/>
                </a:lnTo>
                <a:lnTo>
                  <a:pt x="15113" y="6730"/>
                </a:lnTo>
                <a:lnTo>
                  <a:pt x="15621" y="7747"/>
                </a:lnTo>
                <a:lnTo>
                  <a:pt x="15494" y="10922"/>
                </a:lnTo>
                <a:lnTo>
                  <a:pt x="15240" y="13080"/>
                </a:lnTo>
                <a:lnTo>
                  <a:pt x="14859" y="14477"/>
                </a:lnTo>
                <a:lnTo>
                  <a:pt x="14478" y="16255"/>
                </a:lnTo>
                <a:lnTo>
                  <a:pt x="0" y="80517"/>
                </a:lnTo>
                <a:lnTo>
                  <a:pt x="11684" y="80517"/>
                </a:lnTo>
                <a:lnTo>
                  <a:pt x="17907" y="51942"/>
                </a:lnTo>
                <a:lnTo>
                  <a:pt x="36753" y="51942"/>
                </a:lnTo>
                <a:lnTo>
                  <a:pt x="35179" y="47498"/>
                </a:lnTo>
                <a:lnTo>
                  <a:pt x="36371" y="46609"/>
                </a:lnTo>
                <a:lnTo>
                  <a:pt x="19050" y="46609"/>
                </a:lnTo>
                <a:lnTo>
                  <a:pt x="29718" y="0"/>
                </a:lnTo>
                <a:close/>
              </a:path>
              <a:path w="62229" h="81914">
                <a:moveTo>
                  <a:pt x="57277" y="66801"/>
                </a:moveTo>
                <a:lnTo>
                  <a:pt x="52578" y="71500"/>
                </a:lnTo>
                <a:lnTo>
                  <a:pt x="50038" y="73025"/>
                </a:lnTo>
                <a:lnTo>
                  <a:pt x="48895" y="73405"/>
                </a:lnTo>
                <a:lnTo>
                  <a:pt x="58892" y="73405"/>
                </a:lnTo>
                <a:lnTo>
                  <a:pt x="61468" y="70738"/>
                </a:lnTo>
                <a:lnTo>
                  <a:pt x="57277" y="66801"/>
                </a:lnTo>
                <a:close/>
              </a:path>
              <a:path w="62229" h="81914">
                <a:moveTo>
                  <a:pt x="60325" y="22987"/>
                </a:moveTo>
                <a:lnTo>
                  <a:pt x="38862" y="22987"/>
                </a:lnTo>
                <a:lnTo>
                  <a:pt x="38227" y="27177"/>
                </a:lnTo>
                <a:lnTo>
                  <a:pt x="39878" y="27304"/>
                </a:lnTo>
                <a:lnTo>
                  <a:pt x="41021" y="27686"/>
                </a:lnTo>
                <a:lnTo>
                  <a:pt x="42291" y="28955"/>
                </a:lnTo>
                <a:lnTo>
                  <a:pt x="42545" y="29717"/>
                </a:lnTo>
                <a:lnTo>
                  <a:pt x="42545" y="32512"/>
                </a:lnTo>
                <a:lnTo>
                  <a:pt x="41275" y="34543"/>
                </a:lnTo>
                <a:lnTo>
                  <a:pt x="38608" y="36829"/>
                </a:lnTo>
                <a:lnTo>
                  <a:pt x="36068" y="39242"/>
                </a:lnTo>
                <a:lnTo>
                  <a:pt x="33147" y="41401"/>
                </a:lnTo>
                <a:lnTo>
                  <a:pt x="30099" y="43434"/>
                </a:lnTo>
                <a:lnTo>
                  <a:pt x="26924" y="45592"/>
                </a:lnTo>
                <a:lnTo>
                  <a:pt x="23622" y="46609"/>
                </a:lnTo>
                <a:lnTo>
                  <a:pt x="36371" y="46609"/>
                </a:lnTo>
                <a:lnTo>
                  <a:pt x="49657" y="36702"/>
                </a:lnTo>
                <a:lnTo>
                  <a:pt x="52832" y="34289"/>
                </a:lnTo>
                <a:lnTo>
                  <a:pt x="62230" y="26924"/>
                </a:lnTo>
                <a:lnTo>
                  <a:pt x="60325" y="2298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8597010" y="2823336"/>
            <a:ext cx="62230" cy="81915"/>
          </a:xfrm>
          <a:custGeom>
            <a:avLst/>
            <a:gdLst/>
            <a:ahLst/>
            <a:cxnLst/>
            <a:rect l="l" t="t" r="r" b="b"/>
            <a:pathLst>
              <a:path w="62229" h="81914">
                <a:moveTo>
                  <a:pt x="24892" y="0"/>
                </a:moveTo>
                <a:lnTo>
                  <a:pt x="29718" y="0"/>
                </a:lnTo>
                <a:lnTo>
                  <a:pt x="19050" y="46609"/>
                </a:lnTo>
                <a:lnTo>
                  <a:pt x="20193" y="46609"/>
                </a:lnTo>
                <a:lnTo>
                  <a:pt x="23622" y="46609"/>
                </a:lnTo>
                <a:lnTo>
                  <a:pt x="26924" y="45592"/>
                </a:lnTo>
                <a:lnTo>
                  <a:pt x="30099" y="43434"/>
                </a:lnTo>
                <a:lnTo>
                  <a:pt x="33147" y="41401"/>
                </a:lnTo>
                <a:lnTo>
                  <a:pt x="36068" y="39242"/>
                </a:lnTo>
                <a:lnTo>
                  <a:pt x="38608" y="36829"/>
                </a:lnTo>
                <a:lnTo>
                  <a:pt x="41275" y="34543"/>
                </a:lnTo>
                <a:lnTo>
                  <a:pt x="42545" y="32512"/>
                </a:lnTo>
                <a:lnTo>
                  <a:pt x="42545" y="30734"/>
                </a:lnTo>
                <a:lnTo>
                  <a:pt x="42545" y="29717"/>
                </a:lnTo>
                <a:lnTo>
                  <a:pt x="38227" y="27177"/>
                </a:lnTo>
                <a:lnTo>
                  <a:pt x="38862" y="22987"/>
                </a:lnTo>
                <a:lnTo>
                  <a:pt x="60325" y="22987"/>
                </a:lnTo>
                <a:lnTo>
                  <a:pt x="62230" y="26924"/>
                </a:lnTo>
                <a:lnTo>
                  <a:pt x="57023" y="30987"/>
                </a:lnTo>
                <a:lnTo>
                  <a:pt x="52832" y="34289"/>
                </a:lnTo>
                <a:lnTo>
                  <a:pt x="49657" y="36702"/>
                </a:lnTo>
                <a:lnTo>
                  <a:pt x="35179" y="47498"/>
                </a:lnTo>
                <a:lnTo>
                  <a:pt x="41656" y="65786"/>
                </a:lnTo>
                <a:lnTo>
                  <a:pt x="42291" y="67310"/>
                </a:lnTo>
                <a:lnTo>
                  <a:pt x="42799" y="68579"/>
                </a:lnTo>
                <a:lnTo>
                  <a:pt x="43307" y="69850"/>
                </a:lnTo>
                <a:lnTo>
                  <a:pt x="43942" y="70992"/>
                </a:lnTo>
                <a:lnTo>
                  <a:pt x="44450" y="71882"/>
                </a:lnTo>
                <a:lnTo>
                  <a:pt x="45212" y="72516"/>
                </a:lnTo>
                <a:lnTo>
                  <a:pt x="45847" y="73151"/>
                </a:lnTo>
                <a:lnTo>
                  <a:pt x="46736" y="73405"/>
                </a:lnTo>
                <a:lnTo>
                  <a:pt x="47879" y="73405"/>
                </a:lnTo>
                <a:lnTo>
                  <a:pt x="48895" y="73405"/>
                </a:lnTo>
                <a:lnTo>
                  <a:pt x="50038" y="73025"/>
                </a:lnTo>
                <a:lnTo>
                  <a:pt x="51308" y="72262"/>
                </a:lnTo>
                <a:lnTo>
                  <a:pt x="52578" y="71500"/>
                </a:lnTo>
                <a:lnTo>
                  <a:pt x="54483" y="69596"/>
                </a:lnTo>
                <a:lnTo>
                  <a:pt x="57277" y="66801"/>
                </a:lnTo>
                <a:lnTo>
                  <a:pt x="61468" y="70738"/>
                </a:lnTo>
                <a:lnTo>
                  <a:pt x="57912" y="74422"/>
                </a:lnTo>
                <a:lnTo>
                  <a:pt x="54610" y="77088"/>
                </a:lnTo>
                <a:lnTo>
                  <a:pt x="51689" y="78866"/>
                </a:lnTo>
                <a:lnTo>
                  <a:pt x="48768" y="80772"/>
                </a:lnTo>
                <a:lnTo>
                  <a:pt x="45847" y="81661"/>
                </a:lnTo>
                <a:lnTo>
                  <a:pt x="42925" y="81661"/>
                </a:lnTo>
                <a:lnTo>
                  <a:pt x="39750" y="81661"/>
                </a:lnTo>
                <a:lnTo>
                  <a:pt x="37211" y="80772"/>
                </a:lnTo>
                <a:lnTo>
                  <a:pt x="35560" y="78866"/>
                </a:lnTo>
                <a:lnTo>
                  <a:pt x="33782" y="76962"/>
                </a:lnTo>
                <a:lnTo>
                  <a:pt x="32258" y="73913"/>
                </a:lnTo>
                <a:lnTo>
                  <a:pt x="30861" y="69723"/>
                </a:lnTo>
                <a:lnTo>
                  <a:pt x="26416" y="55752"/>
                </a:lnTo>
                <a:lnTo>
                  <a:pt x="26162" y="54737"/>
                </a:lnTo>
                <a:lnTo>
                  <a:pt x="25781" y="53848"/>
                </a:lnTo>
                <a:lnTo>
                  <a:pt x="25273" y="53339"/>
                </a:lnTo>
                <a:lnTo>
                  <a:pt x="24892" y="52832"/>
                </a:lnTo>
                <a:lnTo>
                  <a:pt x="24511" y="52450"/>
                </a:lnTo>
                <a:lnTo>
                  <a:pt x="23875" y="52197"/>
                </a:lnTo>
                <a:lnTo>
                  <a:pt x="23241" y="52070"/>
                </a:lnTo>
                <a:lnTo>
                  <a:pt x="22352" y="51942"/>
                </a:lnTo>
                <a:lnTo>
                  <a:pt x="21209" y="51942"/>
                </a:lnTo>
                <a:lnTo>
                  <a:pt x="17907" y="51942"/>
                </a:lnTo>
                <a:lnTo>
                  <a:pt x="11684" y="80517"/>
                </a:lnTo>
                <a:lnTo>
                  <a:pt x="0" y="80517"/>
                </a:lnTo>
                <a:lnTo>
                  <a:pt x="14478" y="16255"/>
                </a:lnTo>
                <a:lnTo>
                  <a:pt x="14859" y="14477"/>
                </a:lnTo>
                <a:lnTo>
                  <a:pt x="15240" y="13080"/>
                </a:lnTo>
                <a:lnTo>
                  <a:pt x="15367" y="12064"/>
                </a:lnTo>
                <a:lnTo>
                  <a:pt x="15494" y="10922"/>
                </a:lnTo>
                <a:lnTo>
                  <a:pt x="15621" y="10033"/>
                </a:lnTo>
                <a:lnTo>
                  <a:pt x="15621" y="9143"/>
                </a:lnTo>
                <a:lnTo>
                  <a:pt x="15621" y="7747"/>
                </a:lnTo>
                <a:lnTo>
                  <a:pt x="15113" y="6730"/>
                </a:lnTo>
                <a:lnTo>
                  <a:pt x="13970" y="6096"/>
                </a:lnTo>
                <a:lnTo>
                  <a:pt x="12954" y="5587"/>
                </a:lnTo>
                <a:lnTo>
                  <a:pt x="10922" y="5207"/>
                </a:lnTo>
                <a:lnTo>
                  <a:pt x="7874" y="5079"/>
                </a:lnTo>
                <a:lnTo>
                  <a:pt x="8763" y="762"/>
                </a:lnTo>
                <a:lnTo>
                  <a:pt x="2489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8659368" y="2752371"/>
            <a:ext cx="95213" cy="128242"/>
          </a:xfrm>
          <a:prstGeom prst="rect">
            <a:avLst/>
          </a:prstGeom>
          <a:blipFill>
            <a:blip r:embed="rId1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8743188" y="2799556"/>
            <a:ext cx="81490" cy="105949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8760968" y="2822448"/>
            <a:ext cx="59055" cy="84455"/>
          </a:xfrm>
          <a:custGeom>
            <a:avLst/>
            <a:gdLst/>
            <a:ahLst/>
            <a:cxnLst/>
            <a:rect l="l" t="t" r="r" b="b"/>
            <a:pathLst>
              <a:path w="59054" h="84455">
                <a:moveTo>
                  <a:pt x="38861" y="0"/>
                </a:moveTo>
                <a:lnTo>
                  <a:pt x="32003" y="0"/>
                </a:lnTo>
                <a:lnTo>
                  <a:pt x="25526" y="2666"/>
                </a:lnTo>
                <a:lnTo>
                  <a:pt x="2946" y="37367"/>
                </a:lnTo>
                <a:lnTo>
                  <a:pt x="0" y="67817"/>
                </a:lnTo>
                <a:lnTo>
                  <a:pt x="1650" y="73787"/>
                </a:lnTo>
                <a:lnTo>
                  <a:pt x="5056" y="78104"/>
                </a:lnTo>
                <a:lnTo>
                  <a:pt x="8254" y="82041"/>
                </a:lnTo>
                <a:lnTo>
                  <a:pt x="13207" y="84074"/>
                </a:lnTo>
                <a:lnTo>
                  <a:pt x="26797" y="84074"/>
                </a:lnTo>
                <a:lnTo>
                  <a:pt x="33400" y="81406"/>
                </a:lnTo>
                <a:lnTo>
                  <a:pt x="37017" y="78104"/>
                </a:lnTo>
                <a:lnTo>
                  <a:pt x="17145" y="78104"/>
                </a:lnTo>
                <a:lnTo>
                  <a:pt x="14858" y="77088"/>
                </a:lnTo>
                <a:lnTo>
                  <a:pt x="13461" y="75056"/>
                </a:lnTo>
                <a:lnTo>
                  <a:pt x="12064" y="73151"/>
                </a:lnTo>
                <a:lnTo>
                  <a:pt x="11302" y="69850"/>
                </a:lnTo>
                <a:lnTo>
                  <a:pt x="11302" y="59309"/>
                </a:lnTo>
                <a:lnTo>
                  <a:pt x="12064" y="52831"/>
                </a:lnTo>
                <a:lnTo>
                  <a:pt x="13588" y="45719"/>
                </a:lnTo>
                <a:lnTo>
                  <a:pt x="55697" y="45719"/>
                </a:lnTo>
                <a:lnTo>
                  <a:pt x="57213" y="39036"/>
                </a:lnTo>
                <a:lnTo>
                  <a:pt x="57340" y="38100"/>
                </a:lnTo>
                <a:lnTo>
                  <a:pt x="15239" y="38100"/>
                </a:lnTo>
                <a:lnTo>
                  <a:pt x="17412" y="30599"/>
                </a:lnTo>
                <a:lnTo>
                  <a:pt x="33654" y="6096"/>
                </a:lnTo>
                <a:lnTo>
                  <a:pt x="53617" y="6096"/>
                </a:lnTo>
                <a:lnTo>
                  <a:pt x="47456" y="1522"/>
                </a:lnTo>
                <a:lnTo>
                  <a:pt x="38861" y="0"/>
                </a:lnTo>
                <a:close/>
              </a:path>
              <a:path w="59054" h="84455">
                <a:moveTo>
                  <a:pt x="55697" y="45719"/>
                </a:moveTo>
                <a:lnTo>
                  <a:pt x="43306" y="45719"/>
                </a:lnTo>
                <a:lnTo>
                  <a:pt x="41261" y="53169"/>
                </a:lnTo>
                <a:lnTo>
                  <a:pt x="38882" y="59816"/>
                </a:lnTo>
                <a:lnTo>
                  <a:pt x="36359" y="65258"/>
                </a:lnTo>
                <a:lnTo>
                  <a:pt x="33527" y="69850"/>
                </a:lnTo>
                <a:lnTo>
                  <a:pt x="29590" y="75311"/>
                </a:lnTo>
                <a:lnTo>
                  <a:pt x="25146" y="78104"/>
                </a:lnTo>
                <a:lnTo>
                  <a:pt x="37017" y="78104"/>
                </a:lnTo>
                <a:lnTo>
                  <a:pt x="55546" y="46384"/>
                </a:lnTo>
                <a:lnTo>
                  <a:pt x="55697" y="45719"/>
                </a:lnTo>
                <a:close/>
              </a:path>
              <a:path w="59054" h="84455">
                <a:moveTo>
                  <a:pt x="53617" y="6096"/>
                </a:moveTo>
                <a:lnTo>
                  <a:pt x="41782" y="6096"/>
                </a:lnTo>
                <a:lnTo>
                  <a:pt x="43941" y="7112"/>
                </a:lnTo>
                <a:lnTo>
                  <a:pt x="45211" y="9143"/>
                </a:lnTo>
                <a:lnTo>
                  <a:pt x="46608" y="11302"/>
                </a:lnTo>
                <a:lnTo>
                  <a:pt x="47167" y="14097"/>
                </a:lnTo>
                <a:lnTo>
                  <a:pt x="47243" y="24511"/>
                </a:lnTo>
                <a:lnTo>
                  <a:pt x="46481" y="30987"/>
                </a:lnTo>
                <a:lnTo>
                  <a:pt x="45211" y="38100"/>
                </a:lnTo>
                <a:lnTo>
                  <a:pt x="57340" y="38100"/>
                </a:lnTo>
                <a:lnTo>
                  <a:pt x="58213" y="31664"/>
                </a:lnTo>
                <a:lnTo>
                  <a:pt x="58535" y="24511"/>
                </a:lnTo>
                <a:lnTo>
                  <a:pt x="58465" y="23558"/>
                </a:lnTo>
                <a:lnTo>
                  <a:pt x="57310" y="13662"/>
                </a:lnTo>
                <a:lnTo>
                  <a:pt x="53617" y="609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8772270" y="2868167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2285" y="0"/>
                </a:moveTo>
                <a:lnTo>
                  <a:pt x="761" y="7112"/>
                </a:lnTo>
                <a:lnTo>
                  <a:pt x="0" y="13589"/>
                </a:lnTo>
                <a:lnTo>
                  <a:pt x="0" y="19431"/>
                </a:lnTo>
                <a:lnTo>
                  <a:pt x="0" y="24130"/>
                </a:lnTo>
                <a:lnTo>
                  <a:pt x="761" y="27432"/>
                </a:lnTo>
                <a:lnTo>
                  <a:pt x="2158" y="29337"/>
                </a:lnTo>
                <a:lnTo>
                  <a:pt x="3555" y="31369"/>
                </a:lnTo>
                <a:lnTo>
                  <a:pt x="5842" y="32385"/>
                </a:lnTo>
                <a:lnTo>
                  <a:pt x="8889" y="32385"/>
                </a:lnTo>
                <a:lnTo>
                  <a:pt x="13843" y="32385"/>
                </a:lnTo>
                <a:lnTo>
                  <a:pt x="32003" y="0"/>
                </a:lnTo>
                <a:lnTo>
                  <a:pt x="228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8776207" y="282854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23495" y="0"/>
                </a:moveTo>
                <a:lnTo>
                  <a:pt x="18415" y="0"/>
                </a:lnTo>
                <a:lnTo>
                  <a:pt x="13843" y="2666"/>
                </a:lnTo>
                <a:lnTo>
                  <a:pt x="0" y="32003"/>
                </a:lnTo>
                <a:lnTo>
                  <a:pt x="29972" y="32003"/>
                </a:lnTo>
                <a:lnTo>
                  <a:pt x="31242" y="24891"/>
                </a:lnTo>
                <a:lnTo>
                  <a:pt x="32003" y="18414"/>
                </a:lnTo>
                <a:lnTo>
                  <a:pt x="32003" y="12572"/>
                </a:lnTo>
                <a:lnTo>
                  <a:pt x="32003" y="8381"/>
                </a:lnTo>
                <a:lnTo>
                  <a:pt x="31369" y="5206"/>
                </a:lnTo>
                <a:lnTo>
                  <a:pt x="29972" y="3047"/>
                </a:lnTo>
                <a:lnTo>
                  <a:pt x="28701" y="1015"/>
                </a:lnTo>
                <a:lnTo>
                  <a:pt x="26543" y="0"/>
                </a:lnTo>
                <a:lnTo>
                  <a:pt x="2349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8760968" y="2822448"/>
            <a:ext cx="59055" cy="84455"/>
          </a:xfrm>
          <a:custGeom>
            <a:avLst/>
            <a:gdLst/>
            <a:ahLst/>
            <a:cxnLst/>
            <a:rect l="l" t="t" r="r" b="b"/>
            <a:pathLst>
              <a:path w="59054" h="84455">
                <a:moveTo>
                  <a:pt x="38861" y="0"/>
                </a:moveTo>
                <a:lnTo>
                  <a:pt x="47456" y="1522"/>
                </a:lnTo>
                <a:lnTo>
                  <a:pt x="53609" y="6080"/>
                </a:lnTo>
                <a:lnTo>
                  <a:pt x="57310" y="13662"/>
                </a:lnTo>
                <a:lnTo>
                  <a:pt x="58547" y="24256"/>
                </a:lnTo>
                <a:lnTo>
                  <a:pt x="58213" y="31664"/>
                </a:lnTo>
                <a:lnTo>
                  <a:pt x="43408" y="71741"/>
                </a:lnTo>
                <a:lnTo>
                  <a:pt x="26797" y="84074"/>
                </a:lnTo>
                <a:lnTo>
                  <a:pt x="19684" y="84074"/>
                </a:lnTo>
                <a:lnTo>
                  <a:pt x="13207" y="84074"/>
                </a:lnTo>
                <a:lnTo>
                  <a:pt x="8254" y="82041"/>
                </a:lnTo>
                <a:lnTo>
                  <a:pt x="4952" y="77977"/>
                </a:lnTo>
                <a:lnTo>
                  <a:pt x="1650" y="73787"/>
                </a:lnTo>
                <a:lnTo>
                  <a:pt x="0" y="67817"/>
                </a:lnTo>
                <a:lnTo>
                  <a:pt x="0" y="59816"/>
                </a:lnTo>
                <a:lnTo>
                  <a:pt x="11429" y="17653"/>
                </a:lnTo>
                <a:lnTo>
                  <a:pt x="32003" y="0"/>
                </a:lnTo>
                <a:lnTo>
                  <a:pt x="3886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8820911" y="2839245"/>
            <a:ext cx="83098" cy="104360"/>
          </a:xfrm>
          <a:prstGeom prst="rect">
            <a:avLst/>
          </a:prstGeom>
          <a:blipFill>
            <a:blip r:embed="rId1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8837803" y="2862960"/>
            <a:ext cx="62230" cy="81915"/>
          </a:xfrm>
          <a:custGeom>
            <a:avLst/>
            <a:gdLst/>
            <a:ahLst/>
            <a:cxnLst/>
            <a:rect l="l" t="t" r="r" b="b"/>
            <a:pathLst>
              <a:path w="62229" h="81914">
                <a:moveTo>
                  <a:pt x="36753" y="51942"/>
                </a:moveTo>
                <a:lnTo>
                  <a:pt x="22351" y="51942"/>
                </a:lnTo>
                <a:lnTo>
                  <a:pt x="23241" y="52069"/>
                </a:lnTo>
                <a:lnTo>
                  <a:pt x="23875" y="52197"/>
                </a:lnTo>
                <a:lnTo>
                  <a:pt x="26416" y="55752"/>
                </a:lnTo>
                <a:lnTo>
                  <a:pt x="30903" y="69850"/>
                </a:lnTo>
                <a:lnTo>
                  <a:pt x="32257" y="73913"/>
                </a:lnTo>
                <a:lnTo>
                  <a:pt x="33781" y="76962"/>
                </a:lnTo>
                <a:lnTo>
                  <a:pt x="35560" y="78866"/>
                </a:lnTo>
                <a:lnTo>
                  <a:pt x="37211" y="80772"/>
                </a:lnTo>
                <a:lnTo>
                  <a:pt x="39750" y="81661"/>
                </a:lnTo>
                <a:lnTo>
                  <a:pt x="45847" y="81661"/>
                </a:lnTo>
                <a:lnTo>
                  <a:pt x="48768" y="80772"/>
                </a:lnTo>
                <a:lnTo>
                  <a:pt x="51689" y="78866"/>
                </a:lnTo>
                <a:lnTo>
                  <a:pt x="54610" y="77088"/>
                </a:lnTo>
                <a:lnTo>
                  <a:pt x="57912" y="74422"/>
                </a:lnTo>
                <a:lnTo>
                  <a:pt x="58892" y="73405"/>
                </a:lnTo>
                <a:lnTo>
                  <a:pt x="46736" y="73405"/>
                </a:lnTo>
                <a:lnTo>
                  <a:pt x="45847" y="73151"/>
                </a:lnTo>
                <a:lnTo>
                  <a:pt x="45212" y="72516"/>
                </a:lnTo>
                <a:lnTo>
                  <a:pt x="44450" y="71881"/>
                </a:lnTo>
                <a:lnTo>
                  <a:pt x="43306" y="69850"/>
                </a:lnTo>
                <a:lnTo>
                  <a:pt x="41655" y="65786"/>
                </a:lnTo>
                <a:lnTo>
                  <a:pt x="36753" y="51942"/>
                </a:lnTo>
                <a:close/>
              </a:path>
              <a:path w="62229" h="81914">
                <a:moveTo>
                  <a:pt x="29718" y="0"/>
                </a:moveTo>
                <a:lnTo>
                  <a:pt x="24892" y="0"/>
                </a:lnTo>
                <a:lnTo>
                  <a:pt x="8763" y="762"/>
                </a:lnTo>
                <a:lnTo>
                  <a:pt x="7874" y="5079"/>
                </a:lnTo>
                <a:lnTo>
                  <a:pt x="10922" y="5206"/>
                </a:lnTo>
                <a:lnTo>
                  <a:pt x="12953" y="5587"/>
                </a:lnTo>
                <a:lnTo>
                  <a:pt x="13970" y="6096"/>
                </a:lnTo>
                <a:lnTo>
                  <a:pt x="15113" y="6730"/>
                </a:lnTo>
                <a:lnTo>
                  <a:pt x="15621" y="7747"/>
                </a:lnTo>
                <a:lnTo>
                  <a:pt x="15494" y="10922"/>
                </a:lnTo>
                <a:lnTo>
                  <a:pt x="15240" y="13080"/>
                </a:lnTo>
                <a:lnTo>
                  <a:pt x="14858" y="14477"/>
                </a:lnTo>
                <a:lnTo>
                  <a:pt x="14477" y="16255"/>
                </a:lnTo>
                <a:lnTo>
                  <a:pt x="0" y="80517"/>
                </a:lnTo>
                <a:lnTo>
                  <a:pt x="11683" y="80517"/>
                </a:lnTo>
                <a:lnTo>
                  <a:pt x="17906" y="51942"/>
                </a:lnTo>
                <a:lnTo>
                  <a:pt x="36753" y="51942"/>
                </a:lnTo>
                <a:lnTo>
                  <a:pt x="35178" y="47498"/>
                </a:lnTo>
                <a:lnTo>
                  <a:pt x="36371" y="46609"/>
                </a:lnTo>
                <a:lnTo>
                  <a:pt x="19050" y="46609"/>
                </a:lnTo>
                <a:lnTo>
                  <a:pt x="29718" y="0"/>
                </a:lnTo>
                <a:close/>
              </a:path>
              <a:path w="62229" h="81914">
                <a:moveTo>
                  <a:pt x="57276" y="66801"/>
                </a:moveTo>
                <a:lnTo>
                  <a:pt x="52577" y="71500"/>
                </a:lnTo>
                <a:lnTo>
                  <a:pt x="50038" y="73025"/>
                </a:lnTo>
                <a:lnTo>
                  <a:pt x="48895" y="73405"/>
                </a:lnTo>
                <a:lnTo>
                  <a:pt x="58892" y="73405"/>
                </a:lnTo>
                <a:lnTo>
                  <a:pt x="61468" y="70738"/>
                </a:lnTo>
                <a:lnTo>
                  <a:pt x="57276" y="66801"/>
                </a:lnTo>
                <a:close/>
              </a:path>
              <a:path w="62229" h="81914">
                <a:moveTo>
                  <a:pt x="60325" y="22987"/>
                </a:moveTo>
                <a:lnTo>
                  <a:pt x="38862" y="22987"/>
                </a:lnTo>
                <a:lnTo>
                  <a:pt x="38226" y="27177"/>
                </a:lnTo>
                <a:lnTo>
                  <a:pt x="39877" y="27304"/>
                </a:lnTo>
                <a:lnTo>
                  <a:pt x="41021" y="27686"/>
                </a:lnTo>
                <a:lnTo>
                  <a:pt x="42291" y="28955"/>
                </a:lnTo>
                <a:lnTo>
                  <a:pt x="42545" y="29717"/>
                </a:lnTo>
                <a:lnTo>
                  <a:pt x="42545" y="32512"/>
                </a:lnTo>
                <a:lnTo>
                  <a:pt x="41275" y="34543"/>
                </a:lnTo>
                <a:lnTo>
                  <a:pt x="38607" y="36829"/>
                </a:lnTo>
                <a:lnTo>
                  <a:pt x="36068" y="39242"/>
                </a:lnTo>
                <a:lnTo>
                  <a:pt x="33147" y="41401"/>
                </a:lnTo>
                <a:lnTo>
                  <a:pt x="30099" y="43434"/>
                </a:lnTo>
                <a:lnTo>
                  <a:pt x="26924" y="45592"/>
                </a:lnTo>
                <a:lnTo>
                  <a:pt x="23622" y="46609"/>
                </a:lnTo>
                <a:lnTo>
                  <a:pt x="36371" y="46609"/>
                </a:lnTo>
                <a:lnTo>
                  <a:pt x="49656" y="36702"/>
                </a:lnTo>
                <a:lnTo>
                  <a:pt x="52831" y="34289"/>
                </a:lnTo>
                <a:lnTo>
                  <a:pt x="62229" y="26924"/>
                </a:lnTo>
                <a:lnTo>
                  <a:pt x="60325" y="2298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8837803" y="2862960"/>
            <a:ext cx="62230" cy="81915"/>
          </a:xfrm>
          <a:custGeom>
            <a:avLst/>
            <a:gdLst/>
            <a:ahLst/>
            <a:cxnLst/>
            <a:rect l="l" t="t" r="r" b="b"/>
            <a:pathLst>
              <a:path w="62229" h="81914">
                <a:moveTo>
                  <a:pt x="24892" y="0"/>
                </a:moveTo>
                <a:lnTo>
                  <a:pt x="29718" y="0"/>
                </a:lnTo>
                <a:lnTo>
                  <a:pt x="19050" y="46609"/>
                </a:lnTo>
                <a:lnTo>
                  <a:pt x="20193" y="46609"/>
                </a:lnTo>
                <a:lnTo>
                  <a:pt x="23622" y="46609"/>
                </a:lnTo>
                <a:lnTo>
                  <a:pt x="26924" y="45592"/>
                </a:lnTo>
                <a:lnTo>
                  <a:pt x="30099" y="43434"/>
                </a:lnTo>
                <a:lnTo>
                  <a:pt x="33147" y="41401"/>
                </a:lnTo>
                <a:lnTo>
                  <a:pt x="36068" y="39242"/>
                </a:lnTo>
                <a:lnTo>
                  <a:pt x="38607" y="36829"/>
                </a:lnTo>
                <a:lnTo>
                  <a:pt x="41275" y="34543"/>
                </a:lnTo>
                <a:lnTo>
                  <a:pt x="42545" y="32512"/>
                </a:lnTo>
                <a:lnTo>
                  <a:pt x="42545" y="30734"/>
                </a:lnTo>
                <a:lnTo>
                  <a:pt x="42545" y="29717"/>
                </a:lnTo>
                <a:lnTo>
                  <a:pt x="42291" y="28955"/>
                </a:lnTo>
                <a:lnTo>
                  <a:pt x="41655" y="28321"/>
                </a:lnTo>
                <a:lnTo>
                  <a:pt x="41021" y="27686"/>
                </a:lnTo>
                <a:lnTo>
                  <a:pt x="39877" y="27304"/>
                </a:lnTo>
                <a:lnTo>
                  <a:pt x="38226" y="27177"/>
                </a:lnTo>
                <a:lnTo>
                  <a:pt x="38862" y="22987"/>
                </a:lnTo>
                <a:lnTo>
                  <a:pt x="60325" y="22987"/>
                </a:lnTo>
                <a:lnTo>
                  <a:pt x="62229" y="26924"/>
                </a:lnTo>
                <a:lnTo>
                  <a:pt x="57023" y="30987"/>
                </a:lnTo>
                <a:lnTo>
                  <a:pt x="52831" y="34289"/>
                </a:lnTo>
                <a:lnTo>
                  <a:pt x="49656" y="36702"/>
                </a:lnTo>
                <a:lnTo>
                  <a:pt x="35178" y="47498"/>
                </a:lnTo>
                <a:lnTo>
                  <a:pt x="41655" y="65786"/>
                </a:lnTo>
                <a:lnTo>
                  <a:pt x="42291" y="67310"/>
                </a:lnTo>
                <a:lnTo>
                  <a:pt x="42799" y="68579"/>
                </a:lnTo>
                <a:lnTo>
                  <a:pt x="43306" y="69850"/>
                </a:lnTo>
                <a:lnTo>
                  <a:pt x="43942" y="70992"/>
                </a:lnTo>
                <a:lnTo>
                  <a:pt x="44450" y="71881"/>
                </a:lnTo>
                <a:lnTo>
                  <a:pt x="45212" y="72516"/>
                </a:lnTo>
                <a:lnTo>
                  <a:pt x="45847" y="73151"/>
                </a:lnTo>
                <a:lnTo>
                  <a:pt x="46736" y="73405"/>
                </a:lnTo>
                <a:lnTo>
                  <a:pt x="47878" y="73405"/>
                </a:lnTo>
                <a:lnTo>
                  <a:pt x="48895" y="73405"/>
                </a:lnTo>
                <a:lnTo>
                  <a:pt x="50038" y="73025"/>
                </a:lnTo>
                <a:lnTo>
                  <a:pt x="51307" y="72262"/>
                </a:lnTo>
                <a:lnTo>
                  <a:pt x="52577" y="71500"/>
                </a:lnTo>
                <a:lnTo>
                  <a:pt x="54482" y="69596"/>
                </a:lnTo>
                <a:lnTo>
                  <a:pt x="57276" y="66801"/>
                </a:lnTo>
                <a:lnTo>
                  <a:pt x="61468" y="70738"/>
                </a:lnTo>
                <a:lnTo>
                  <a:pt x="57912" y="74422"/>
                </a:lnTo>
                <a:lnTo>
                  <a:pt x="54610" y="77088"/>
                </a:lnTo>
                <a:lnTo>
                  <a:pt x="51689" y="78866"/>
                </a:lnTo>
                <a:lnTo>
                  <a:pt x="48768" y="80772"/>
                </a:lnTo>
                <a:lnTo>
                  <a:pt x="45847" y="81661"/>
                </a:lnTo>
                <a:lnTo>
                  <a:pt x="42925" y="81661"/>
                </a:lnTo>
                <a:lnTo>
                  <a:pt x="39750" y="81661"/>
                </a:lnTo>
                <a:lnTo>
                  <a:pt x="37211" y="80772"/>
                </a:lnTo>
                <a:lnTo>
                  <a:pt x="35560" y="78866"/>
                </a:lnTo>
                <a:lnTo>
                  <a:pt x="33781" y="76962"/>
                </a:lnTo>
                <a:lnTo>
                  <a:pt x="32257" y="73913"/>
                </a:lnTo>
                <a:lnTo>
                  <a:pt x="30861" y="69723"/>
                </a:lnTo>
                <a:lnTo>
                  <a:pt x="26416" y="55752"/>
                </a:lnTo>
                <a:lnTo>
                  <a:pt x="26162" y="54737"/>
                </a:lnTo>
                <a:lnTo>
                  <a:pt x="25653" y="53848"/>
                </a:lnTo>
                <a:lnTo>
                  <a:pt x="25273" y="53339"/>
                </a:lnTo>
                <a:lnTo>
                  <a:pt x="24892" y="52831"/>
                </a:lnTo>
                <a:lnTo>
                  <a:pt x="24511" y="52450"/>
                </a:lnTo>
                <a:lnTo>
                  <a:pt x="23875" y="52197"/>
                </a:lnTo>
                <a:lnTo>
                  <a:pt x="23241" y="52069"/>
                </a:lnTo>
                <a:lnTo>
                  <a:pt x="22351" y="51942"/>
                </a:lnTo>
                <a:lnTo>
                  <a:pt x="21208" y="51942"/>
                </a:lnTo>
                <a:lnTo>
                  <a:pt x="17906" y="51942"/>
                </a:lnTo>
                <a:lnTo>
                  <a:pt x="11683" y="80517"/>
                </a:lnTo>
                <a:lnTo>
                  <a:pt x="0" y="80517"/>
                </a:lnTo>
                <a:lnTo>
                  <a:pt x="14477" y="16255"/>
                </a:lnTo>
                <a:lnTo>
                  <a:pt x="14858" y="14477"/>
                </a:lnTo>
                <a:lnTo>
                  <a:pt x="15240" y="13080"/>
                </a:lnTo>
                <a:lnTo>
                  <a:pt x="15367" y="12064"/>
                </a:lnTo>
                <a:lnTo>
                  <a:pt x="15494" y="10922"/>
                </a:lnTo>
                <a:lnTo>
                  <a:pt x="15621" y="10033"/>
                </a:lnTo>
                <a:lnTo>
                  <a:pt x="15621" y="9143"/>
                </a:lnTo>
                <a:lnTo>
                  <a:pt x="15621" y="7747"/>
                </a:lnTo>
                <a:lnTo>
                  <a:pt x="15113" y="6730"/>
                </a:lnTo>
                <a:lnTo>
                  <a:pt x="13970" y="6096"/>
                </a:lnTo>
                <a:lnTo>
                  <a:pt x="12953" y="5587"/>
                </a:lnTo>
                <a:lnTo>
                  <a:pt x="10922" y="5206"/>
                </a:lnTo>
                <a:lnTo>
                  <a:pt x="7874" y="5079"/>
                </a:lnTo>
                <a:lnTo>
                  <a:pt x="8763" y="762"/>
                </a:lnTo>
                <a:lnTo>
                  <a:pt x="2489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8272271" y="3022056"/>
            <a:ext cx="102870" cy="97825"/>
          </a:xfrm>
          <a:prstGeom prst="rect">
            <a:avLst/>
          </a:prstGeom>
          <a:blipFill>
            <a:blip r:embed="rId1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8372856" y="3009932"/>
            <a:ext cx="99786" cy="104360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8390508" y="3033648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4">
                <a:moveTo>
                  <a:pt x="44576" y="45974"/>
                </a:moveTo>
                <a:lnTo>
                  <a:pt x="33527" y="45974"/>
                </a:lnTo>
                <a:lnTo>
                  <a:pt x="33527" y="81661"/>
                </a:lnTo>
                <a:lnTo>
                  <a:pt x="44576" y="81661"/>
                </a:lnTo>
                <a:lnTo>
                  <a:pt x="44576" y="45974"/>
                </a:lnTo>
                <a:close/>
              </a:path>
              <a:path w="78104" h="81914">
                <a:moveTo>
                  <a:pt x="78105" y="35687"/>
                </a:moveTo>
                <a:lnTo>
                  <a:pt x="0" y="35687"/>
                </a:lnTo>
                <a:lnTo>
                  <a:pt x="0" y="45974"/>
                </a:lnTo>
                <a:lnTo>
                  <a:pt x="78105" y="45974"/>
                </a:lnTo>
                <a:lnTo>
                  <a:pt x="78105" y="35687"/>
                </a:lnTo>
                <a:close/>
              </a:path>
              <a:path w="78104" h="81914">
                <a:moveTo>
                  <a:pt x="44576" y="0"/>
                </a:moveTo>
                <a:lnTo>
                  <a:pt x="33527" y="0"/>
                </a:lnTo>
                <a:lnTo>
                  <a:pt x="33527" y="35687"/>
                </a:lnTo>
                <a:lnTo>
                  <a:pt x="44576" y="35687"/>
                </a:lnTo>
                <a:lnTo>
                  <a:pt x="4457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8390508" y="3033648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4" h="81914">
                <a:moveTo>
                  <a:pt x="33527" y="0"/>
                </a:moveTo>
                <a:lnTo>
                  <a:pt x="44576" y="0"/>
                </a:lnTo>
                <a:lnTo>
                  <a:pt x="44576" y="35687"/>
                </a:lnTo>
                <a:lnTo>
                  <a:pt x="78105" y="35687"/>
                </a:lnTo>
                <a:lnTo>
                  <a:pt x="78105" y="45974"/>
                </a:lnTo>
                <a:lnTo>
                  <a:pt x="44576" y="45974"/>
                </a:lnTo>
                <a:lnTo>
                  <a:pt x="44576" y="81661"/>
                </a:lnTo>
                <a:lnTo>
                  <a:pt x="33527" y="81661"/>
                </a:lnTo>
                <a:lnTo>
                  <a:pt x="33527" y="45974"/>
                </a:lnTo>
                <a:lnTo>
                  <a:pt x="0" y="45974"/>
                </a:lnTo>
                <a:lnTo>
                  <a:pt x="0" y="35687"/>
                </a:lnTo>
                <a:lnTo>
                  <a:pt x="33527" y="35687"/>
                </a:lnTo>
                <a:lnTo>
                  <a:pt x="3352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8465819" y="3022056"/>
            <a:ext cx="201894" cy="97825"/>
          </a:xfrm>
          <a:prstGeom prst="rect">
            <a:avLst/>
          </a:prstGeom>
          <a:blipFill>
            <a:blip r:embed="rId1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8585581" y="3069262"/>
            <a:ext cx="78105" cy="10795"/>
          </a:xfrm>
          <a:custGeom>
            <a:avLst/>
            <a:gdLst/>
            <a:ahLst/>
            <a:cxnLst/>
            <a:rect l="l" t="t" r="r" b="b"/>
            <a:pathLst>
              <a:path w="78104" h="10794">
                <a:moveTo>
                  <a:pt x="0" y="10360"/>
                </a:moveTo>
                <a:lnTo>
                  <a:pt x="78009" y="10360"/>
                </a:lnTo>
                <a:lnTo>
                  <a:pt x="78009" y="0"/>
                </a:lnTo>
                <a:lnTo>
                  <a:pt x="0" y="0"/>
                </a:lnTo>
                <a:lnTo>
                  <a:pt x="0" y="1036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8581008" y="3074442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53" y="0"/>
                </a:lnTo>
              </a:path>
            </a:pathLst>
          </a:custGeom>
          <a:ln w="1950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8670035" y="3003835"/>
            <a:ext cx="78527" cy="108934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8687181" y="3026917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30">
                <a:moveTo>
                  <a:pt x="57403" y="81280"/>
                </a:moveTo>
                <a:lnTo>
                  <a:pt x="3683" y="81280"/>
                </a:lnTo>
                <a:lnTo>
                  <a:pt x="3683" y="87249"/>
                </a:lnTo>
                <a:lnTo>
                  <a:pt x="57403" y="87249"/>
                </a:lnTo>
                <a:lnTo>
                  <a:pt x="57403" y="81280"/>
                </a:lnTo>
                <a:close/>
              </a:path>
              <a:path w="57784" h="87630">
                <a:moveTo>
                  <a:pt x="37084" y="16002"/>
                </a:moveTo>
                <a:lnTo>
                  <a:pt x="21336" y="16002"/>
                </a:lnTo>
                <a:lnTo>
                  <a:pt x="22351" y="16383"/>
                </a:lnTo>
                <a:lnTo>
                  <a:pt x="23749" y="17780"/>
                </a:lnTo>
                <a:lnTo>
                  <a:pt x="24002" y="19050"/>
                </a:lnTo>
                <a:lnTo>
                  <a:pt x="24002" y="72136"/>
                </a:lnTo>
                <a:lnTo>
                  <a:pt x="23749" y="73152"/>
                </a:lnTo>
                <a:lnTo>
                  <a:pt x="23622" y="74295"/>
                </a:lnTo>
                <a:lnTo>
                  <a:pt x="23368" y="75184"/>
                </a:lnTo>
                <a:lnTo>
                  <a:pt x="23114" y="75819"/>
                </a:lnTo>
                <a:lnTo>
                  <a:pt x="22860" y="76581"/>
                </a:lnTo>
                <a:lnTo>
                  <a:pt x="15240" y="80518"/>
                </a:lnTo>
                <a:lnTo>
                  <a:pt x="13970" y="80772"/>
                </a:lnTo>
                <a:lnTo>
                  <a:pt x="10541" y="81026"/>
                </a:lnTo>
                <a:lnTo>
                  <a:pt x="6350" y="81280"/>
                </a:lnTo>
                <a:lnTo>
                  <a:pt x="54610" y="81280"/>
                </a:lnTo>
                <a:lnTo>
                  <a:pt x="52324" y="81153"/>
                </a:lnTo>
                <a:lnTo>
                  <a:pt x="50292" y="81153"/>
                </a:lnTo>
                <a:lnTo>
                  <a:pt x="48387" y="81026"/>
                </a:lnTo>
                <a:lnTo>
                  <a:pt x="46736" y="80772"/>
                </a:lnTo>
                <a:lnTo>
                  <a:pt x="45339" y="80645"/>
                </a:lnTo>
                <a:lnTo>
                  <a:pt x="43942" y="80391"/>
                </a:lnTo>
                <a:lnTo>
                  <a:pt x="37719" y="75565"/>
                </a:lnTo>
                <a:lnTo>
                  <a:pt x="37465" y="74803"/>
                </a:lnTo>
                <a:lnTo>
                  <a:pt x="37338" y="74041"/>
                </a:lnTo>
                <a:lnTo>
                  <a:pt x="37099" y="72136"/>
                </a:lnTo>
                <a:lnTo>
                  <a:pt x="37084" y="16002"/>
                </a:lnTo>
                <a:close/>
              </a:path>
              <a:path w="57784" h="87630">
                <a:moveTo>
                  <a:pt x="37465" y="0"/>
                </a:moveTo>
                <a:lnTo>
                  <a:pt x="33274" y="0"/>
                </a:lnTo>
                <a:lnTo>
                  <a:pt x="22098" y="6096"/>
                </a:lnTo>
                <a:lnTo>
                  <a:pt x="11175" y="12192"/>
                </a:lnTo>
                <a:lnTo>
                  <a:pt x="0" y="18287"/>
                </a:lnTo>
                <a:lnTo>
                  <a:pt x="571" y="19558"/>
                </a:lnTo>
                <a:lnTo>
                  <a:pt x="2540" y="23495"/>
                </a:lnTo>
                <a:lnTo>
                  <a:pt x="3175" y="24637"/>
                </a:lnTo>
                <a:lnTo>
                  <a:pt x="7493" y="21717"/>
                </a:lnTo>
                <a:lnTo>
                  <a:pt x="11175" y="19558"/>
                </a:lnTo>
                <a:lnTo>
                  <a:pt x="13843" y="18161"/>
                </a:lnTo>
                <a:lnTo>
                  <a:pt x="16637" y="16764"/>
                </a:lnTo>
                <a:lnTo>
                  <a:pt x="18669" y="16002"/>
                </a:lnTo>
                <a:lnTo>
                  <a:pt x="37084" y="16002"/>
                </a:lnTo>
                <a:lnTo>
                  <a:pt x="37211" y="6731"/>
                </a:lnTo>
                <a:lnTo>
                  <a:pt x="37338" y="2540"/>
                </a:lnTo>
                <a:lnTo>
                  <a:pt x="374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8687181" y="3026917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4" h="87630">
                <a:moveTo>
                  <a:pt x="33274" y="0"/>
                </a:moveTo>
                <a:lnTo>
                  <a:pt x="37465" y="0"/>
                </a:lnTo>
                <a:lnTo>
                  <a:pt x="37338" y="2540"/>
                </a:lnTo>
                <a:lnTo>
                  <a:pt x="37338" y="4699"/>
                </a:lnTo>
                <a:lnTo>
                  <a:pt x="37211" y="6731"/>
                </a:lnTo>
                <a:lnTo>
                  <a:pt x="37211" y="8636"/>
                </a:lnTo>
                <a:lnTo>
                  <a:pt x="37211" y="10541"/>
                </a:lnTo>
                <a:lnTo>
                  <a:pt x="37084" y="12446"/>
                </a:lnTo>
                <a:lnTo>
                  <a:pt x="37084" y="14224"/>
                </a:lnTo>
                <a:lnTo>
                  <a:pt x="37084" y="16129"/>
                </a:lnTo>
                <a:lnTo>
                  <a:pt x="37084" y="17907"/>
                </a:lnTo>
                <a:lnTo>
                  <a:pt x="37084" y="69342"/>
                </a:lnTo>
                <a:lnTo>
                  <a:pt x="37084" y="70739"/>
                </a:lnTo>
                <a:lnTo>
                  <a:pt x="37084" y="72009"/>
                </a:lnTo>
                <a:lnTo>
                  <a:pt x="37211" y="73025"/>
                </a:lnTo>
                <a:lnTo>
                  <a:pt x="37338" y="74041"/>
                </a:lnTo>
                <a:lnTo>
                  <a:pt x="37465" y="74803"/>
                </a:lnTo>
                <a:lnTo>
                  <a:pt x="37719" y="75565"/>
                </a:lnTo>
                <a:lnTo>
                  <a:pt x="37846" y="76200"/>
                </a:lnTo>
                <a:lnTo>
                  <a:pt x="38100" y="76835"/>
                </a:lnTo>
                <a:lnTo>
                  <a:pt x="38480" y="77343"/>
                </a:lnTo>
                <a:lnTo>
                  <a:pt x="38862" y="77851"/>
                </a:lnTo>
                <a:lnTo>
                  <a:pt x="39243" y="78232"/>
                </a:lnTo>
                <a:lnTo>
                  <a:pt x="39624" y="78612"/>
                </a:lnTo>
                <a:lnTo>
                  <a:pt x="40259" y="79121"/>
                </a:lnTo>
                <a:lnTo>
                  <a:pt x="40894" y="79629"/>
                </a:lnTo>
                <a:lnTo>
                  <a:pt x="41783" y="79883"/>
                </a:lnTo>
                <a:lnTo>
                  <a:pt x="42799" y="80137"/>
                </a:lnTo>
                <a:lnTo>
                  <a:pt x="43942" y="80391"/>
                </a:lnTo>
                <a:lnTo>
                  <a:pt x="45339" y="80645"/>
                </a:lnTo>
                <a:lnTo>
                  <a:pt x="46736" y="80772"/>
                </a:lnTo>
                <a:lnTo>
                  <a:pt x="48387" y="81026"/>
                </a:lnTo>
                <a:lnTo>
                  <a:pt x="50292" y="81153"/>
                </a:lnTo>
                <a:lnTo>
                  <a:pt x="52324" y="81153"/>
                </a:lnTo>
                <a:lnTo>
                  <a:pt x="54610" y="81280"/>
                </a:lnTo>
                <a:lnTo>
                  <a:pt x="57403" y="81280"/>
                </a:lnTo>
                <a:lnTo>
                  <a:pt x="57403" y="87249"/>
                </a:lnTo>
                <a:lnTo>
                  <a:pt x="3683" y="87249"/>
                </a:lnTo>
                <a:lnTo>
                  <a:pt x="3683" y="81280"/>
                </a:lnTo>
                <a:lnTo>
                  <a:pt x="6350" y="81280"/>
                </a:lnTo>
                <a:lnTo>
                  <a:pt x="8636" y="81153"/>
                </a:lnTo>
                <a:lnTo>
                  <a:pt x="10541" y="81026"/>
                </a:lnTo>
                <a:lnTo>
                  <a:pt x="12319" y="80899"/>
                </a:lnTo>
                <a:lnTo>
                  <a:pt x="13970" y="80772"/>
                </a:lnTo>
                <a:lnTo>
                  <a:pt x="15240" y="80518"/>
                </a:lnTo>
                <a:lnTo>
                  <a:pt x="16510" y="80391"/>
                </a:lnTo>
                <a:lnTo>
                  <a:pt x="20447" y="78994"/>
                </a:lnTo>
                <a:lnTo>
                  <a:pt x="21082" y="78612"/>
                </a:lnTo>
                <a:lnTo>
                  <a:pt x="21590" y="78105"/>
                </a:lnTo>
                <a:lnTo>
                  <a:pt x="22098" y="77597"/>
                </a:lnTo>
                <a:lnTo>
                  <a:pt x="22478" y="77216"/>
                </a:lnTo>
                <a:lnTo>
                  <a:pt x="22860" y="76581"/>
                </a:lnTo>
                <a:lnTo>
                  <a:pt x="23114" y="75819"/>
                </a:lnTo>
                <a:lnTo>
                  <a:pt x="23368" y="75184"/>
                </a:lnTo>
                <a:lnTo>
                  <a:pt x="23622" y="74295"/>
                </a:lnTo>
                <a:lnTo>
                  <a:pt x="23749" y="73152"/>
                </a:lnTo>
                <a:lnTo>
                  <a:pt x="24002" y="72136"/>
                </a:lnTo>
                <a:lnTo>
                  <a:pt x="24002" y="70866"/>
                </a:lnTo>
                <a:lnTo>
                  <a:pt x="24002" y="69342"/>
                </a:lnTo>
                <a:lnTo>
                  <a:pt x="24002" y="20828"/>
                </a:lnTo>
                <a:lnTo>
                  <a:pt x="24002" y="19050"/>
                </a:lnTo>
                <a:lnTo>
                  <a:pt x="23749" y="17780"/>
                </a:lnTo>
                <a:lnTo>
                  <a:pt x="22987" y="17018"/>
                </a:lnTo>
                <a:lnTo>
                  <a:pt x="22351" y="16383"/>
                </a:lnTo>
                <a:lnTo>
                  <a:pt x="21336" y="16002"/>
                </a:lnTo>
                <a:lnTo>
                  <a:pt x="20066" y="16002"/>
                </a:lnTo>
                <a:lnTo>
                  <a:pt x="18669" y="16002"/>
                </a:lnTo>
                <a:lnTo>
                  <a:pt x="3175" y="24637"/>
                </a:lnTo>
                <a:lnTo>
                  <a:pt x="2540" y="23495"/>
                </a:lnTo>
                <a:lnTo>
                  <a:pt x="2032" y="22479"/>
                </a:lnTo>
                <a:lnTo>
                  <a:pt x="1524" y="21462"/>
                </a:lnTo>
                <a:lnTo>
                  <a:pt x="1016" y="20447"/>
                </a:lnTo>
                <a:lnTo>
                  <a:pt x="508" y="19431"/>
                </a:lnTo>
                <a:lnTo>
                  <a:pt x="0" y="18287"/>
                </a:lnTo>
                <a:lnTo>
                  <a:pt x="5588" y="15240"/>
                </a:lnTo>
                <a:lnTo>
                  <a:pt x="11175" y="12192"/>
                </a:lnTo>
                <a:lnTo>
                  <a:pt x="16637" y="9144"/>
                </a:lnTo>
                <a:lnTo>
                  <a:pt x="22098" y="6096"/>
                </a:lnTo>
                <a:lnTo>
                  <a:pt x="27686" y="3048"/>
                </a:lnTo>
                <a:lnTo>
                  <a:pt x="33274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8929116" y="2973277"/>
            <a:ext cx="49460" cy="69388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8946768" y="2996564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40" h="47625">
                <a:moveTo>
                  <a:pt x="26542" y="0"/>
                </a:moveTo>
                <a:lnTo>
                  <a:pt x="10286" y="0"/>
                </a:lnTo>
                <a:lnTo>
                  <a:pt x="10667" y="4572"/>
                </a:lnTo>
                <a:lnTo>
                  <a:pt x="10887" y="8636"/>
                </a:lnTo>
                <a:lnTo>
                  <a:pt x="0" y="41529"/>
                </a:lnTo>
                <a:lnTo>
                  <a:pt x="4952" y="47244"/>
                </a:lnTo>
                <a:lnTo>
                  <a:pt x="10667" y="42925"/>
                </a:lnTo>
                <a:lnTo>
                  <a:pt x="15239" y="38988"/>
                </a:lnTo>
                <a:lnTo>
                  <a:pt x="18414" y="35433"/>
                </a:lnTo>
                <a:lnTo>
                  <a:pt x="21716" y="31876"/>
                </a:lnTo>
                <a:lnTo>
                  <a:pt x="24129" y="28321"/>
                </a:lnTo>
                <a:lnTo>
                  <a:pt x="25526" y="24764"/>
                </a:lnTo>
                <a:lnTo>
                  <a:pt x="27050" y="21082"/>
                </a:lnTo>
                <a:lnTo>
                  <a:pt x="27812" y="17145"/>
                </a:lnTo>
                <a:lnTo>
                  <a:pt x="27812" y="8636"/>
                </a:lnTo>
                <a:lnTo>
                  <a:pt x="27431" y="4318"/>
                </a:lnTo>
                <a:lnTo>
                  <a:pt x="265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8946768" y="2996564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40" h="47625">
                <a:moveTo>
                  <a:pt x="10286" y="0"/>
                </a:moveTo>
                <a:lnTo>
                  <a:pt x="26542" y="0"/>
                </a:lnTo>
                <a:lnTo>
                  <a:pt x="27431" y="4318"/>
                </a:lnTo>
                <a:lnTo>
                  <a:pt x="27812" y="8636"/>
                </a:lnTo>
                <a:lnTo>
                  <a:pt x="27812" y="12826"/>
                </a:lnTo>
                <a:lnTo>
                  <a:pt x="27812" y="17145"/>
                </a:lnTo>
                <a:lnTo>
                  <a:pt x="27050" y="21082"/>
                </a:lnTo>
                <a:lnTo>
                  <a:pt x="25526" y="24764"/>
                </a:lnTo>
                <a:lnTo>
                  <a:pt x="24129" y="28321"/>
                </a:lnTo>
                <a:lnTo>
                  <a:pt x="21716" y="31876"/>
                </a:lnTo>
                <a:lnTo>
                  <a:pt x="18414" y="35433"/>
                </a:lnTo>
                <a:lnTo>
                  <a:pt x="15239" y="38988"/>
                </a:lnTo>
                <a:lnTo>
                  <a:pt x="10667" y="42925"/>
                </a:lnTo>
                <a:lnTo>
                  <a:pt x="4952" y="47244"/>
                </a:lnTo>
                <a:lnTo>
                  <a:pt x="0" y="41529"/>
                </a:lnTo>
                <a:lnTo>
                  <a:pt x="3175" y="38608"/>
                </a:lnTo>
                <a:lnTo>
                  <a:pt x="5460" y="35940"/>
                </a:lnTo>
                <a:lnTo>
                  <a:pt x="6857" y="33527"/>
                </a:lnTo>
                <a:lnTo>
                  <a:pt x="8254" y="31114"/>
                </a:lnTo>
                <a:lnTo>
                  <a:pt x="9271" y="28448"/>
                </a:lnTo>
                <a:lnTo>
                  <a:pt x="9905" y="25400"/>
                </a:lnTo>
                <a:lnTo>
                  <a:pt x="10540" y="22351"/>
                </a:lnTo>
                <a:lnTo>
                  <a:pt x="10922" y="18542"/>
                </a:lnTo>
                <a:lnTo>
                  <a:pt x="10922" y="13970"/>
                </a:lnTo>
                <a:lnTo>
                  <a:pt x="10922" y="9271"/>
                </a:lnTo>
                <a:lnTo>
                  <a:pt x="10667" y="4572"/>
                </a:lnTo>
                <a:lnTo>
                  <a:pt x="102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9003792" y="2868167"/>
            <a:ext cx="151663" cy="148589"/>
          </a:xfrm>
          <a:prstGeom prst="rect">
            <a:avLst/>
          </a:prstGeom>
          <a:blipFill>
            <a:blip r:embed="rId1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9021318" y="2891154"/>
            <a:ext cx="129539" cy="127000"/>
          </a:xfrm>
          <a:custGeom>
            <a:avLst/>
            <a:gdLst/>
            <a:ahLst/>
            <a:cxnLst/>
            <a:rect l="l" t="t" r="r" b="b"/>
            <a:pathLst>
              <a:path w="129540" h="127000">
                <a:moveTo>
                  <a:pt x="53975" y="0"/>
                </a:moveTo>
                <a:lnTo>
                  <a:pt x="24383" y="0"/>
                </a:lnTo>
                <a:lnTo>
                  <a:pt x="23240" y="4572"/>
                </a:lnTo>
                <a:lnTo>
                  <a:pt x="26415" y="4699"/>
                </a:lnTo>
                <a:lnTo>
                  <a:pt x="28828" y="5461"/>
                </a:lnTo>
                <a:lnTo>
                  <a:pt x="30225" y="6604"/>
                </a:lnTo>
                <a:lnTo>
                  <a:pt x="31750" y="7747"/>
                </a:lnTo>
                <a:lnTo>
                  <a:pt x="32146" y="9017"/>
                </a:lnTo>
                <a:lnTo>
                  <a:pt x="32257" y="17525"/>
                </a:lnTo>
                <a:lnTo>
                  <a:pt x="31496" y="22479"/>
                </a:lnTo>
                <a:lnTo>
                  <a:pt x="30987" y="25019"/>
                </a:lnTo>
                <a:lnTo>
                  <a:pt x="30325" y="27812"/>
                </a:lnTo>
                <a:lnTo>
                  <a:pt x="14604" y="99314"/>
                </a:lnTo>
                <a:lnTo>
                  <a:pt x="13112" y="105791"/>
                </a:lnTo>
                <a:lnTo>
                  <a:pt x="12191" y="109474"/>
                </a:lnTo>
                <a:lnTo>
                  <a:pt x="11429" y="111633"/>
                </a:lnTo>
                <a:lnTo>
                  <a:pt x="10795" y="113792"/>
                </a:lnTo>
                <a:lnTo>
                  <a:pt x="1015" y="122428"/>
                </a:lnTo>
                <a:lnTo>
                  <a:pt x="0" y="127000"/>
                </a:lnTo>
                <a:lnTo>
                  <a:pt x="32511" y="127000"/>
                </a:lnTo>
                <a:lnTo>
                  <a:pt x="33527" y="122428"/>
                </a:lnTo>
                <a:lnTo>
                  <a:pt x="30225" y="122174"/>
                </a:lnTo>
                <a:lnTo>
                  <a:pt x="27939" y="121412"/>
                </a:lnTo>
                <a:lnTo>
                  <a:pt x="25146" y="119125"/>
                </a:lnTo>
                <a:lnTo>
                  <a:pt x="24383" y="117221"/>
                </a:lnTo>
                <a:lnTo>
                  <a:pt x="24383" y="110617"/>
                </a:lnTo>
                <a:lnTo>
                  <a:pt x="25018" y="105791"/>
                </a:lnTo>
                <a:lnTo>
                  <a:pt x="26637" y="98933"/>
                </a:lnTo>
                <a:lnTo>
                  <a:pt x="34543" y="62737"/>
                </a:lnTo>
                <a:lnTo>
                  <a:pt x="42576" y="21462"/>
                </a:lnTo>
                <a:lnTo>
                  <a:pt x="42925" y="18669"/>
                </a:lnTo>
                <a:lnTo>
                  <a:pt x="60317" y="18669"/>
                </a:lnTo>
                <a:lnTo>
                  <a:pt x="53975" y="0"/>
                </a:lnTo>
                <a:close/>
              </a:path>
              <a:path w="129540" h="127000">
                <a:moveTo>
                  <a:pt x="60317" y="18669"/>
                </a:moveTo>
                <a:lnTo>
                  <a:pt x="44196" y="18669"/>
                </a:lnTo>
                <a:lnTo>
                  <a:pt x="46099" y="25739"/>
                </a:lnTo>
                <a:lnTo>
                  <a:pt x="48180" y="32845"/>
                </a:lnTo>
                <a:lnTo>
                  <a:pt x="50428" y="39975"/>
                </a:lnTo>
                <a:lnTo>
                  <a:pt x="52831" y="47117"/>
                </a:lnTo>
                <a:lnTo>
                  <a:pt x="80009" y="127000"/>
                </a:lnTo>
                <a:lnTo>
                  <a:pt x="92582" y="127000"/>
                </a:lnTo>
                <a:lnTo>
                  <a:pt x="98756" y="98933"/>
                </a:lnTo>
                <a:lnTo>
                  <a:pt x="86740" y="98933"/>
                </a:lnTo>
                <a:lnTo>
                  <a:pt x="85149" y="93216"/>
                </a:lnTo>
                <a:lnTo>
                  <a:pt x="83248" y="86915"/>
                </a:lnTo>
                <a:lnTo>
                  <a:pt x="81061" y="80019"/>
                </a:lnTo>
                <a:lnTo>
                  <a:pt x="78612" y="72517"/>
                </a:lnTo>
                <a:lnTo>
                  <a:pt x="60317" y="18669"/>
                </a:lnTo>
                <a:close/>
              </a:path>
              <a:path w="129540" h="127000">
                <a:moveTo>
                  <a:pt x="129031" y="0"/>
                </a:moveTo>
                <a:lnTo>
                  <a:pt x="96520" y="0"/>
                </a:lnTo>
                <a:lnTo>
                  <a:pt x="95503" y="4572"/>
                </a:lnTo>
                <a:lnTo>
                  <a:pt x="98678" y="4699"/>
                </a:lnTo>
                <a:lnTo>
                  <a:pt x="100964" y="5461"/>
                </a:lnTo>
                <a:lnTo>
                  <a:pt x="102361" y="6604"/>
                </a:lnTo>
                <a:lnTo>
                  <a:pt x="103885" y="7747"/>
                </a:lnTo>
                <a:lnTo>
                  <a:pt x="104648" y="9779"/>
                </a:lnTo>
                <a:lnTo>
                  <a:pt x="104648" y="16510"/>
                </a:lnTo>
                <a:lnTo>
                  <a:pt x="103834" y="21717"/>
                </a:lnTo>
                <a:lnTo>
                  <a:pt x="102587" y="27812"/>
                </a:lnTo>
                <a:lnTo>
                  <a:pt x="96011" y="56896"/>
                </a:lnTo>
                <a:lnTo>
                  <a:pt x="92963" y="71247"/>
                </a:lnTo>
                <a:lnTo>
                  <a:pt x="89407" y="88773"/>
                </a:lnTo>
                <a:lnTo>
                  <a:pt x="88264" y="95123"/>
                </a:lnTo>
                <a:lnTo>
                  <a:pt x="87756" y="98933"/>
                </a:lnTo>
                <a:lnTo>
                  <a:pt x="98756" y="98933"/>
                </a:lnTo>
                <a:lnTo>
                  <a:pt x="114426" y="27686"/>
                </a:lnTo>
                <a:lnTo>
                  <a:pt x="115885" y="21462"/>
                </a:lnTo>
                <a:lnTo>
                  <a:pt x="116839" y="17525"/>
                </a:lnTo>
                <a:lnTo>
                  <a:pt x="118617" y="12192"/>
                </a:lnTo>
                <a:lnTo>
                  <a:pt x="119379" y="10287"/>
                </a:lnTo>
                <a:lnTo>
                  <a:pt x="120268" y="9017"/>
                </a:lnTo>
                <a:lnTo>
                  <a:pt x="121030" y="7747"/>
                </a:lnTo>
                <a:lnTo>
                  <a:pt x="121920" y="6858"/>
                </a:lnTo>
                <a:lnTo>
                  <a:pt x="123951" y="5587"/>
                </a:lnTo>
                <a:lnTo>
                  <a:pt x="125729" y="5080"/>
                </a:lnTo>
                <a:lnTo>
                  <a:pt x="128015" y="4572"/>
                </a:lnTo>
                <a:lnTo>
                  <a:pt x="12903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9021318" y="2891154"/>
            <a:ext cx="129539" cy="127000"/>
          </a:xfrm>
          <a:custGeom>
            <a:avLst/>
            <a:gdLst/>
            <a:ahLst/>
            <a:cxnLst/>
            <a:rect l="l" t="t" r="r" b="b"/>
            <a:pathLst>
              <a:path w="129540" h="127000">
                <a:moveTo>
                  <a:pt x="24383" y="0"/>
                </a:moveTo>
                <a:lnTo>
                  <a:pt x="53975" y="0"/>
                </a:lnTo>
                <a:lnTo>
                  <a:pt x="78612" y="72517"/>
                </a:lnTo>
                <a:lnTo>
                  <a:pt x="81061" y="80019"/>
                </a:lnTo>
                <a:lnTo>
                  <a:pt x="83248" y="86915"/>
                </a:lnTo>
                <a:lnTo>
                  <a:pt x="85149" y="93216"/>
                </a:lnTo>
                <a:lnTo>
                  <a:pt x="86740" y="98933"/>
                </a:lnTo>
                <a:lnTo>
                  <a:pt x="87756" y="98933"/>
                </a:lnTo>
                <a:lnTo>
                  <a:pt x="88264" y="95123"/>
                </a:lnTo>
                <a:lnTo>
                  <a:pt x="89407" y="88773"/>
                </a:lnTo>
                <a:lnTo>
                  <a:pt x="91185" y="80010"/>
                </a:lnTo>
                <a:lnTo>
                  <a:pt x="92963" y="71247"/>
                </a:lnTo>
                <a:lnTo>
                  <a:pt x="94614" y="63500"/>
                </a:lnTo>
                <a:lnTo>
                  <a:pt x="96011" y="56896"/>
                </a:lnTo>
                <a:lnTo>
                  <a:pt x="102615" y="27686"/>
                </a:lnTo>
                <a:lnTo>
                  <a:pt x="103885" y="21462"/>
                </a:lnTo>
                <a:lnTo>
                  <a:pt x="104648" y="16510"/>
                </a:lnTo>
                <a:lnTo>
                  <a:pt x="104648" y="12700"/>
                </a:lnTo>
                <a:lnTo>
                  <a:pt x="104648" y="9779"/>
                </a:lnTo>
                <a:lnTo>
                  <a:pt x="103885" y="7747"/>
                </a:lnTo>
                <a:lnTo>
                  <a:pt x="102361" y="6604"/>
                </a:lnTo>
                <a:lnTo>
                  <a:pt x="100964" y="5461"/>
                </a:lnTo>
                <a:lnTo>
                  <a:pt x="98678" y="4699"/>
                </a:lnTo>
                <a:lnTo>
                  <a:pt x="95503" y="4572"/>
                </a:lnTo>
                <a:lnTo>
                  <a:pt x="96520" y="0"/>
                </a:lnTo>
                <a:lnTo>
                  <a:pt x="129031" y="0"/>
                </a:lnTo>
                <a:lnTo>
                  <a:pt x="128015" y="4572"/>
                </a:lnTo>
                <a:lnTo>
                  <a:pt x="125729" y="5080"/>
                </a:lnTo>
                <a:lnTo>
                  <a:pt x="123951" y="5587"/>
                </a:lnTo>
                <a:lnTo>
                  <a:pt x="122935" y="6223"/>
                </a:lnTo>
                <a:lnTo>
                  <a:pt x="121920" y="6858"/>
                </a:lnTo>
                <a:lnTo>
                  <a:pt x="121030" y="7747"/>
                </a:lnTo>
                <a:lnTo>
                  <a:pt x="120268" y="9017"/>
                </a:lnTo>
                <a:lnTo>
                  <a:pt x="119379" y="10287"/>
                </a:lnTo>
                <a:lnTo>
                  <a:pt x="118617" y="12192"/>
                </a:lnTo>
                <a:lnTo>
                  <a:pt x="117728" y="14859"/>
                </a:lnTo>
                <a:lnTo>
                  <a:pt x="116839" y="17525"/>
                </a:lnTo>
                <a:lnTo>
                  <a:pt x="115824" y="21717"/>
                </a:lnTo>
                <a:lnTo>
                  <a:pt x="114426" y="27686"/>
                </a:lnTo>
                <a:lnTo>
                  <a:pt x="92582" y="127000"/>
                </a:lnTo>
                <a:lnTo>
                  <a:pt x="80009" y="127000"/>
                </a:lnTo>
                <a:lnTo>
                  <a:pt x="52831" y="47117"/>
                </a:lnTo>
                <a:lnTo>
                  <a:pt x="44196" y="18669"/>
                </a:lnTo>
                <a:lnTo>
                  <a:pt x="42925" y="18669"/>
                </a:lnTo>
                <a:lnTo>
                  <a:pt x="35948" y="56384"/>
                </a:lnTo>
                <a:lnTo>
                  <a:pt x="34543" y="62737"/>
                </a:lnTo>
                <a:lnTo>
                  <a:pt x="26415" y="99949"/>
                </a:lnTo>
                <a:lnTo>
                  <a:pt x="25018" y="105791"/>
                </a:lnTo>
                <a:lnTo>
                  <a:pt x="24383" y="110617"/>
                </a:lnTo>
                <a:lnTo>
                  <a:pt x="24383" y="114427"/>
                </a:lnTo>
                <a:lnTo>
                  <a:pt x="24383" y="117221"/>
                </a:lnTo>
                <a:lnTo>
                  <a:pt x="33527" y="122428"/>
                </a:lnTo>
                <a:lnTo>
                  <a:pt x="32511" y="127000"/>
                </a:lnTo>
                <a:lnTo>
                  <a:pt x="0" y="127000"/>
                </a:lnTo>
                <a:lnTo>
                  <a:pt x="1015" y="122428"/>
                </a:lnTo>
                <a:lnTo>
                  <a:pt x="3301" y="122047"/>
                </a:lnTo>
                <a:lnTo>
                  <a:pt x="5079" y="121412"/>
                </a:lnTo>
                <a:lnTo>
                  <a:pt x="11429" y="111633"/>
                </a:lnTo>
                <a:lnTo>
                  <a:pt x="12191" y="109474"/>
                </a:lnTo>
                <a:lnTo>
                  <a:pt x="13207" y="105410"/>
                </a:lnTo>
                <a:lnTo>
                  <a:pt x="14604" y="99314"/>
                </a:lnTo>
                <a:lnTo>
                  <a:pt x="30352" y="27686"/>
                </a:lnTo>
                <a:lnTo>
                  <a:pt x="30987" y="25019"/>
                </a:lnTo>
                <a:lnTo>
                  <a:pt x="31496" y="22479"/>
                </a:lnTo>
                <a:lnTo>
                  <a:pt x="31876" y="20066"/>
                </a:lnTo>
                <a:lnTo>
                  <a:pt x="32257" y="17525"/>
                </a:lnTo>
                <a:lnTo>
                  <a:pt x="32384" y="15112"/>
                </a:lnTo>
                <a:lnTo>
                  <a:pt x="32384" y="12700"/>
                </a:lnTo>
                <a:lnTo>
                  <a:pt x="32384" y="9779"/>
                </a:lnTo>
                <a:lnTo>
                  <a:pt x="31750" y="7747"/>
                </a:lnTo>
                <a:lnTo>
                  <a:pt x="30225" y="6604"/>
                </a:lnTo>
                <a:lnTo>
                  <a:pt x="28828" y="5461"/>
                </a:lnTo>
                <a:lnTo>
                  <a:pt x="26415" y="4699"/>
                </a:lnTo>
                <a:lnTo>
                  <a:pt x="23240" y="4572"/>
                </a:lnTo>
                <a:lnTo>
                  <a:pt x="2438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9131807" y="2942814"/>
            <a:ext cx="93725" cy="115091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9148953" y="2965323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80">
                <a:moveTo>
                  <a:pt x="42474" y="58419"/>
                </a:moveTo>
                <a:lnTo>
                  <a:pt x="26670" y="58419"/>
                </a:lnTo>
                <a:lnTo>
                  <a:pt x="28067" y="58674"/>
                </a:lnTo>
                <a:lnTo>
                  <a:pt x="29082" y="59181"/>
                </a:lnTo>
                <a:lnTo>
                  <a:pt x="29591" y="59562"/>
                </a:lnTo>
                <a:lnTo>
                  <a:pt x="29845" y="60071"/>
                </a:lnTo>
                <a:lnTo>
                  <a:pt x="30225" y="60705"/>
                </a:lnTo>
                <a:lnTo>
                  <a:pt x="30479" y="61340"/>
                </a:lnTo>
                <a:lnTo>
                  <a:pt x="30733" y="62229"/>
                </a:lnTo>
                <a:lnTo>
                  <a:pt x="31115" y="63373"/>
                </a:lnTo>
                <a:lnTo>
                  <a:pt x="32512" y="67944"/>
                </a:lnTo>
                <a:lnTo>
                  <a:pt x="34704" y="75946"/>
                </a:lnTo>
                <a:lnTo>
                  <a:pt x="35687" y="79628"/>
                </a:lnTo>
                <a:lnTo>
                  <a:pt x="36829" y="82803"/>
                </a:lnTo>
                <a:lnTo>
                  <a:pt x="46481" y="93599"/>
                </a:lnTo>
                <a:lnTo>
                  <a:pt x="50926" y="93599"/>
                </a:lnTo>
                <a:lnTo>
                  <a:pt x="66457" y="84581"/>
                </a:lnTo>
                <a:lnTo>
                  <a:pt x="53721" y="84581"/>
                </a:lnTo>
                <a:lnTo>
                  <a:pt x="52958" y="84327"/>
                </a:lnTo>
                <a:lnTo>
                  <a:pt x="51689" y="83565"/>
                </a:lnTo>
                <a:lnTo>
                  <a:pt x="51053" y="82930"/>
                </a:lnTo>
                <a:lnTo>
                  <a:pt x="50546" y="82041"/>
                </a:lnTo>
                <a:lnTo>
                  <a:pt x="50038" y="81279"/>
                </a:lnTo>
                <a:lnTo>
                  <a:pt x="47498" y="74040"/>
                </a:lnTo>
                <a:lnTo>
                  <a:pt x="46354" y="70612"/>
                </a:lnTo>
                <a:lnTo>
                  <a:pt x="42474" y="58419"/>
                </a:lnTo>
                <a:close/>
              </a:path>
              <a:path w="72390" h="93980">
                <a:moveTo>
                  <a:pt x="33654" y="0"/>
                </a:moveTo>
                <a:lnTo>
                  <a:pt x="28701" y="0"/>
                </a:lnTo>
                <a:lnTo>
                  <a:pt x="10160" y="762"/>
                </a:lnTo>
                <a:lnTo>
                  <a:pt x="9144" y="5461"/>
                </a:lnTo>
                <a:lnTo>
                  <a:pt x="10795" y="5461"/>
                </a:lnTo>
                <a:lnTo>
                  <a:pt x="13335" y="5714"/>
                </a:lnTo>
                <a:lnTo>
                  <a:pt x="17779" y="8762"/>
                </a:lnTo>
                <a:lnTo>
                  <a:pt x="17779" y="12700"/>
                </a:lnTo>
                <a:lnTo>
                  <a:pt x="17525" y="14097"/>
                </a:lnTo>
                <a:lnTo>
                  <a:pt x="17399" y="15366"/>
                </a:lnTo>
                <a:lnTo>
                  <a:pt x="17018" y="17272"/>
                </a:lnTo>
                <a:lnTo>
                  <a:pt x="16382" y="19685"/>
                </a:lnTo>
                <a:lnTo>
                  <a:pt x="0" y="92455"/>
                </a:lnTo>
                <a:lnTo>
                  <a:pt x="13080" y="92455"/>
                </a:lnTo>
                <a:lnTo>
                  <a:pt x="20447" y="58419"/>
                </a:lnTo>
                <a:lnTo>
                  <a:pt x="42474" y="58419"/>
                </a:lnTo>
                <a:lnTo>
                  <a:pt x="41910" y="56514"/>
                </a:lnTo>
                <a:lnTo>
                  <a:pt x="40767" y="53086"/>
                </a:lnTo>
                <a:lnTo>
                  <a:pt x="41270" y="52704"/>
                </a:lnTo>
                <a:lnTo>
                  <a:pt x="21717" y="52704"/>
                </a:lnTo>
                <a:lnTo>
                  <a:pt x="33654" y="0"/>
                </a:lnTo>
                <a:close/>
              </a:path>
              <a:path w="72390" h="93980">
                <a:moveTo>
                  <a:pt x="65277" y="76835"/>
                </a:moveTo>
                <a:lnTo>
                  <a:pt x="56515" y="84200"/>
                </a:lnTo>
                <a:lnTo>
                  <a:pt x="55879" y="84454"/>
                </a:lnTo>
                <a:lnTo>
                  <a:pt x="55245" y="84581"/>
                </a:lnTo>
                <a:lnTo>
                  <a:pt x="66457" y="84581"/>
                </a:lnTo>
                <a:lnTo>
                  <a:pt x="67818" y="83312"/>
                </a:lnTo>
                <a:lnTo>
                  <a:pt x="69850" y="81152"/>
                </a:lnTo>
                <a:lnTo>
                  <a:pt x="65277" y="76835"/>
                </a:lnTo>
                <a:close/>
              </a:path>
              <a:path w="72390" h="93980">
                <a:moveTo>
                  <a:pt x="70230" y="24764"/>
                </a:moveTo>
                <a:lnTo>
                  <a:pt x="45847" y="24764"/>
                </a:lnTo>
                <a:lnTo>
                  <a:pt x="44957" y="29082"/>
                </a:lnTo>
                <a:lnTo>
                  <a:pt x="46863" y="29210"/>
                </a:lnTo>
                <a:lnTo>
                  <a:pt x="48260" y="29717"/>
                </a:lnTo>
                <a:lnTo>
                  <a:pt x="49656" y="31114"/>
                </a:lnTo>
                <a:lnTo>
                  <a:pt x="50038" y="32003"/>
                </a:lnTo>
                <a:lnTo>
                  <a:pt x="50038" y="33909"/>
                </a:lnTo>
                <a:lnTo>
                  <a:pt x="49656" y="35051"/>
                </a:lnTo>
                <a:lnTo>
                  <a:pt x="48768" y="36322"/>
                </a:lnTo>
                <a:lnTo>
                  <a:pt x="48005" y="37718"/>
                </a:lnTo>
                <a:lnTo>
                  <a:pt x="46863" y="39115"/>
                </a:lnTo>
                <a:lnTo>
                  <a:pt x="45466" y="40512"/>
                </a:lnTo>
                <a:lnTo>
                  <a:pt x="44069" y="42037"/>
                </a:lnTo>
                <a:lnTo>
                  <a:pt x="42545" y="43434"/>
                </a:lnTo>
                <a:lnTo>
                  <a:pt x="38862" y="46354"/>
                </a:lnTo>
                <a:lnTo>
                  <a:pt x="37083" y="47625"/>
                </a:lnTo>
                <a:lnTo>
                  <a:pt x="35051" y="48767"/>
                </a:lnTo>
                <a:lnTo>
                  <a:pt x="33147" y="49911"/>
                </a:lnTo>
                <a:lnTo>
                  <a:pt x="31115" y="50926"/>
                </a:lnTo>
                <a:lnTo>
                  <a:pt x="29210" y="51562"/>
                </a:lnTo>
                <a:lnTo>
                  <a:pt x="27177" y="52324"/>
                </a:lnTo>
                <a:lnTo>
                  <a:pt x="25273" y="52704"/>
                </a:lnTo>
                <a:lnTo>
                  <a:pt x="41270" y="52704"/>
                </a:lnTo>
                <a:lnTo>
                  <a:pt x="45974" y="49149"/>
                </a:lnTo>
                <a:lnTo>
                  <a:pt x="48514" y="47371"/>
                </a:lnTo>
                <a:lnTo>
                  <a:pt x="50926" y="45465"/>
                </a:lnTo>
                <a:lnTo>
                  <a:pt x="58547" y="39750"/>
                </a:lnTo>
                <a:lnTo>
                  <a:pt x="63626" y="35687"/>
                </a:lnTo>
                <a:lnTo>
                  <a:pt x="66294" y="33654"/>
                </a:lnTo>
                <a:lnTo>
                  <a:pt x="69088" y="31368"/>
                </a:lnTo>
                <a:lnTo>
                  <a:pt x="71881" y="28955"/>
                </a:lnTo>
                <a:lnTo>
                  <a:pt x="70230" y="2476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9148953" y="2965323"/>
            <a:ext cx="72390" cy="93980"/>
          </a:xfrm>
          <a:custGeom>
            <a:avLst/>
            <a:gdLst/>
            <a:ahLst/>
            <a:cxnLst/>
            <a:rect l="l" t="t" r="r" b="b"/>
            <a:pathLst>
              <a:path w="72390" h="93980">
                <a:moveTo>
                  <a:pt x="28701" y="0"/>
                </a:moveTo>
                <a:lnTo>
                  <a:pt x="33654" y="0"/>
                </a:lnTo>
                <a:lnTo>
                  <a:pt x="21717" y="52704"/>
                </a:lnTo>
                <a:lnTo>
                  <a:pt x="23622" y="52704"/>
                </a:lnTo>
                <a:lnTo>
                  <a:pt x="25273" y="52704"/>
                </a:lnTo>
                <a:lnTo>
                  <a:pt x="27177" y="52324"/>
                </a:lnTo>
                <a:lnTo>
                  <a:pt x="29210" y="51562"/>
                </a:lnTo>
                <a:lnTo>
                  <a:pt x="31115" y="50926"/>
                </a:lnTo>
                <a:lnTo>
                  <a:pt x="33147" y="49911"/>
                </a:lnTo>
                <a:lnTo>
                  <a:pt x="35051" y="48767"/>
                </a:lnTo>
                <a:lnTo>
                  <a:pt x="37083" y="47625"/>
                </a:lnTo>
                <a:lnTo>
                  <a:pt x="38862" y="46354"/>
                </a:lnTo>
                <a:lnTo>
                  <a:pt x="40767" y="44830"/>
                </a:lnTo>
                <a:lnTo>
                  <a:pt x="42545" y="43434"/>
                </a:lnTo>
                <a:lnTo>
                  <a:pt x="44069" y="42037"/>
                </a:lnTo>
                <a:lnTo>
                  <a:pt x="45466" y="40512"/>
                </a:lnTo>
                <a:lnTo>
                  <a:pt x="46863" y="39115"/>
                </a:lnTo>
                <a:lnTo>
                  <a:pt x="48005" y="37718"/>
                </a:lnTo>
                <a:lnTo>
                  <a:pt x="48768" y="36322"/>
                </a:lnTo>
                <a:lnTo>
                  <a:pt x="49656" y="35051"/>
                </a:lnTo>
                <a:lnTo>
                  <a:pt x="50038" y="33909"/>
                </a:lnTo>
                <a:lnTo>
                  <a:pt x="50038" y="33019"/>
                </a:lnTo>
                <a:lnTo>
                  <a:pt x="50038" y="32003"/>
                </a:lnTo>
                <a:lnTo>
                  <a:pt x="49656" y="31114"/>
                </a:lnTo>
                <a:lnTo>
                  <a:pt x="48895" y="30352"/>
                </a:lnTo>
                <a:lnTo>
                  <a:pt x="48260" y="29717"/>
                </a:lnTo>
                <a:lnTo>
                  <a:pt x="46863" y="29210"/>
                </a:lnTo>
                <a:lnTo>
                  <a:pt x="44957" y="29082"/>
                </a:lnTo>
                <a:lnTo>
                  <a:pt x="45847" y="24764"/>
                </a:lnTo>
                <a:lnTo>
                  <a:pt x="70230" y="24764"/>
                </a:lnTo>
                <a:lnTo>
                  <a:pt x="71881" y="28955"/>
                </a:lnTo>
                <a:lnTo>
                  <a:pt x="69088" y="31368"/>
                </a:lnTo>
                <a:lnTo>
                  <a:pt x="66294" y="33654"/>
                </a:lnTo>
                <a:lnTo>
                  <a:pt x="63626" y="35687"/>
                </a:lnTo>
                <a:lnTo>
                  <a:pt x="61087" y="37718"/>
                </a:lnTo>
                <a:lnTo>
                  <a:pt x="58547" y="39750"/>
                </a:lnTo>
                <a:lnTo>
                  <a:pt x="56006" y="41655"/>
                </a:lnTo>
                <a:lnTo>
                  <a:pt x="53467" y="43561"/>
                </a:lnTo>
                <a:lnTo>
                  <a:pt x="50926" y="45465"/>
                </a:lnTo>
                <a:lnTo>
                  <a:pt x="48514" y="47371"/>
                </a:lnTo>
                <a:lnTo>
                  <a:pt x="45974" y="49149"/>
                </a:lnTo>
                <a:lnTo>
                  <a:pt x="43433" y="51053"/>
                </a:lnTo>
                <a:lnTo>
                  <a:pt x="40767" y="53086"/>
                </a:lnTo>
                <a:lnTo>
                  <a:pt x="41910" y="56514"/>
                </a:lnTo>
                <a:lnTo>
                  <a:pt x="42925" y="59943"/>
                </a:lnTo>
                <a:lnTo>
                  <a:pt x="44069" y="63500"/>
                </a:lnTo>
                <a:lnTo>
                  <a:pt x="45212" y="67055"/>
                </a:lnTo>
                <a:lnTo>
                  <a:pt x="46354" y="70612"/>
                </a:lnTo>
                <a:lnTo>
                  <a:pt x="47498" y="74040"/>
                </a:lnTo>
                <a:lnTo>
                  <a:pt x="48005" y="75946"/>
                </a:lnTo>
                <a:lnTo>
                  <a:pt x="48514" y="77469"/>
                </a:lnTo>
                <a:lnTo>
                  <a:pt x="49022" y="78866"/>
                </a:lnTo>
                <a:lnTo>
                  <a:pt x="49529" y="80137"/>
                </a:lnTo>
                <a:lnTo>
                  <a:pt x="50038" y="81279"/>
                </a:lnTo>
                <a:lnTo>
                  <a:pt x="50546" y="82041"/>
                </a:lnTo>
                <a:lnTo>
                  <a:pt x="51053" y="82930"/>
                </a:lnTo>
                <a:lnTo>
                  <a:pt x="51689" y="83565"/>
                </a:lnTo>
                <a:lnTo>
                  <a:pt x="52324" y="83947"/>
                </a:lnTo>
                <a:lnTo>
                  <a:pt x="52958" y="84327"/>
                </a:lnTo>
                <a:lnTo>
                  <a:pt x="53721" y="84581"/>
                </a:lnTo>
                <a:lnTo>
                  <a:pt x="54610" y="84581"/>
                </a:lnTo>
                <a:lnTo>
                  <a:pt x="55245" y="84581"/>
                </a:lnTo>
                <a:lnTo>
                  <a:pt x="55879" y="84454"/>
                </a:lnTo>
                <a:lnTo>
                  <a:pt x="56515" y="84200"/>
                </a:lnTo>
                <a:lnTo>
                  <a:pt x="57276" y="83947"/>
                </a:lnTo>
                <a:lnTo>
                  <a:pt x="65277" y="76835"/>
                </a:lnTo>
                <a:lnTo>
                  <a:pt x="69850" y="81152"/>
                </a:lnTo>
                <a:lnTo>
                  <a:pt x="58800" y="90677"/>
                </a:lnTo>
                <a:lnTo>
                  <a:pt x="57150" y="91693"/>
                </a:lnTo>
                <a:lnTo>
                  <a:pt x="55499" y="92455"/>
                </a:lnTo>
                <a:lnTo>
                  <a:pt x="53975" y="92963"/>
                </a:lnTo>
                <a:lnTo>
                  <a:pt x="52450" y="93472"/>
                </a:lnTo>
                <a:lnTo>
                  <a:pt x="50926" y="93599"/>
                </a:lnTo>
                <a:lnTo>
                  <a:pt x="49275" y="93599"/>
                </a:lnTo>
                <a:lnTo>
                  <a:pt x="46481" y="93599"/>
                </a:lnTo>
                <a:lnTo>
                  <a:pt x="34671" y="75818"/>
                </a:lnTo>
                <a:lnTo>
                  <a:pt x="33654" y="72136"/>
                </a:lnTo>
                <a:lnTo>
                  <a:pt x="32512" y="67944"/>
                </a:lnTo>
                <a:lnTo>
                  <a:pt x="31115" y="63373"/>
                </a:lnTo>
                <a:lnTo>
                  <a:pt x="30733" y="62229"/>
                </a:lnTo>
                <a:lnTo>
                  <a:pt x="30479" y="61340"/>
                </a:lnTo>
                <a:lnTo>
                  <a:pt x="30225" y="60705"/>
                </a:lnTo>
                <a:lnTo>
                  <a:pt x="29845" y="60071"/>
                </a:lnTo>
                <a:lnTo>
                  <a:pt x="29591" y="59562"/>
                </a:lnTo>
                <a:lnTo>
                  <a:pt x="29082" y="59181"/>
                </a:lnTo>
                <a:lnTo>
                  <a:pt x="28575" y="58927"/>
                </a:lnTo>
                <a:lnTo>
                  <a:pt x="28067" y="58674"/>
                </a:lnTo>
                <a:lnTo>
                  <a:pt x="27431" y="58547"/>
                </a:lnTo>
                <a:lnTo>
                  <a:pt x="26670" y="58419"/>
                </a:lnTo>
                <a:lnTo>
                  <a:pt x="25907" y="58419"/>
                </a:lnTo>
                <a:lnTo>
                  <a:pt x="24765" y="58419"/>
                </a:lnTo>
                <a:lnTo>
                  <a:pt x="20447" y="58419"/>
                </a:lnTo>
                <a:lnTo>
                  <a:pt x="13080" y="92455"/>
                </a:lnTo>
                <a:lnTo>
                  <a:pt x="0" y="92455"/>
                </a:lnTo>
                <a:lnTo>
                  <a:pt x="16382" y="19685"/>
                </a:lnTo>
                <a:lnTo>
                  <a:pt x="17018" y="17272"/>
                </a:lnTo>
                <a:lnTo>
                  <a:pt x="17399" y="15366"/>
                </a:lnTo>
                <a:lnTo>
                  <a:pt x="17525" y="14097"/>
                </a:lnTo>
                <a:lnTo>
                  <a:pt x="17779" y="12700"/>
                </a:lnTo>
                <a:lnTo>
                  <a:pt x="17906" y="11429"/>
                </a:lnTo>
                <a:lnTo>
                  <a:pt x="17906" y="10413"/>
                </a:lnTo>
                <a:lnTo>
                  <a:pt x="17906" y="9525"/>
                </a:lnTo>
                <a:lnTo>
                  <a:pt x="17779" y="8762"/>
                </a:lnTo>
                <a:lnTo>
                  <a:pt x="17525" y="8127"/>
                </a:lnTo>
                <a:lnTo>
                  <a:pt x="17145" y="7492"/>
                </a:lnTo>
                <a:lnTo>
                  <a:pt x="16637" y="6985"/>
                </a:lnTo>
                <a:lnTo>
                  <a:pt x="16001" y="6603"/>
                </a:lnTo>
                <a:lnTo>
                  <a:pt x="15367" y="6223"/>
                </a:lnTo>
                <a:lnTo>
                  <a:pt x="14477" y="5968"/>
                </a:lnTo>
                <a:lnTo>
                  <a:pt x="13335" y="5714"/>
                </a:lnTo>
                <a:lnTo>
                  <a:pt x="12192" y="5587"/>
                </a:lnTo>
                <a:lnTo>
                  <a:pt x="10795" y="5461"/>
                </a:lnTo>
                <a:lnTo>
                  <a:pt x="9144" y="5461"/>
                </a:lnTo>
                <a:lnTo>
                  <a:pt x="10160" y="762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9284207" y="2858998"/>
            <a:ext cx="1453081" cy="166903"/>
          </a:xfrm>
          <a:prstGeom prst="rect">
            <a:avLst/>
          </a:prstGeom>
          <a:blipFill>
            <a:blip r:embed="rId1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10687050" y="2966973"/>
            <a:ext cx="46355" cy="15875"/>
          </a:xfrm>
          <a:custGeom>
            <a:avLst/>
            <a:gdLst/>
            <a:ahLst/>
            <a:cxnLst/>
            <a:rect l="l" t="t" r="r" b="b"/>
            <a:pathLst>
              <a:path w="46354" h="15875">
                <a:moveTo>
                  <a:pt x="3682" y="1142"/>
                </a:moveTo>
                <a:lnTo>
                  <a:pt x="2465" y="5841"/>
                </a:lnTo>
                <a:lnTo>
                  <a:pt x="1270" y="9905"/>
                </a:lnTo>
                <a:lnTo>
                  <a:pt x="0" y="14097"/>
                </a:lnTo>
                <a:lnTo>
                  <a:pt x="1143" y="15366"/>
                </a:lnTo>
                <a:lnTo>
                  <a:pt x="11302" y="14986"/>
                </a:lnTo>
                <a:lnTo>
                  <a:pt x="18796" y="14859"/>
                </a:lnTo>
                <a:lnTo>
                  <a:pt x="41535" y="14859"/>
                </a:lnTo>
                <a:lnTo>
                  <a:pt x="42672" y="10540"/>
                </a:lnTo>
                <a:lnTo>
                  <a:pt x="44292" y="5587"/>
                </a:lnTo>
                <a:lnTo>
                  <a:pt x="45877" y="1397"/>
                </a:lnTo>
                <a:lnTo>
                  <a:pt x="17525" y="1397"/>
                </a:lnTo>
                <a:lnTo>
                  <a:pt x="3682" y="1142"/>
                </a:lnTo>
                <a:close/>
              </a:path>
              <a:path w="46354" h="15875">
                <a:moveTo>
                  <a:pt x="41535" y="14859"/>
                </a:moveTo>
                <a:lnTo>
                  <a:pt x="28321" y="14859"/>
                </a:lnTo>
                <a:lnTo>
                  <a:pt x="34417" y="14986"/>
                </a:lnTo>
                <a:lnTo>
                  <a:pt x="41401" y="15366"/>
                </a:lnTo>
                <a:lnTo>
                  <a:pt x="41535" y="14859"/>
                </a:lnTo>
                <a:close/>
              </a:path>
              <a:path w="46354" h="15875">
                <a:moveTo>
                  <a:pt x="44830" y="0"/>
                </a:moveTo>
                <a:lnTo>
                  <a:pt x="38226" y="888"/>
                </a:lnTo>
                <a:lnTo>
                  <a:pt x="30352" y="1397"/>
                </a:lnTo>
                <a:lnTo>
                  <a:pt x="45877" y="1397"/>
                </a:lnTo>
                <a:lnTo>
                  <a:pt x="45974" y="1142"/>
                </a:lnTo>
                <a:lnTo>
                  <a:pt x="4483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10687050" y="2966973"/>
            <a:ext cx="46355" cy="15875"/>
          </a:xfrm>
          <a:custGeom>
            <a:avLst/>
            <a:gdLst/>
            <a:ahLst/>
            <a:cxnLst/>
            <a:rect l="l" t="t" r="r" b="b"/>
            <a:pathLst>
              <a:path w="46354" h="15875">
                <a:moveTo>
                  <a:pt x="44830" y="0"/>
                </a:moveTo>
                <a:lnTo>
                  <a:pt x="45974" y="1142"/>
                </a:lnTo>
                <a:lnTo>
                  <a:pt x="44196" y="5841"/>
                </a:lnTo>
                <a:lnTo>
                  <a:pt x="42672" y="10540"/>
                </a:lnTo>
                <a:lnTo>
                  <a:pt x="41401" y="15366"/>
                </a:lnTo>
                <a:lnTo>
                  <a:pt x="34417" y="14986"/>
                </a:lnTo>
                <a:lnTo>
                  <a:pt x="28321" y="14859"/>
                </a:lnTo>
                <a:lnTo>
                  <a:pt x="23368" y="14859"/>
                </a:lnTo>
                <a:lnTo>
                  <a:pt x="18796" y="14859"/>
                </a:lnTo>
                <a:lnTo>
                  <a:pt x="11302" y="14986"/>
                </a:lnTo>
                <a:lnTo>
                  <a:pt x="1143" y="15366"/>
                </a:lnTo>
                <a:lnTo>
                  <a:pt x="0" y="14097"/>
                </a:lnTo>
                <a:lnTo>
                  <a:pt x="1270" y="9905"/>
                </a:lnTo>
                <a:lnTo>
                  <a:pt x="2540" y="5587"/>
                </a:lnTo>
                <a:lnTo>
                  <a:pt x="3682" y="1142"/>
                </a:lnTo>
                <a:lnTo>
                  <a:pt x="11556" y="1270"/>
                </a:lnTo>
                <a:lnTo>
                  <a:pt x="17525" y="1397"/>
                </a:lnTo>
                <a:lnTo>
                  <a:pt x="21590" y="1397"/>
                </a:lnTo>
                <a:lnTo>
                  <a:pt x="30352" y="1397"/>
                </a:lnTo>
                <a:lnTo>
                  <a:pt x="38226" y="888"/>
                </a:lnTo>
                <a:lnTo>
                  <a:pt x="4483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10722864" y="2858998"/>
            <a:ext cx="180594" cy="160807"/>
          </a:xfrm>
          <a:prstGeom prst="rect">
            <a:avLst/>
          </a:prstGeom>
          <a:blipFill>
            <a:blip r:embed="rId1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10740643" y="2882392"/>
            <a:ext cx="158750" cy="138430"/>
          </a:xfrm>
          <a:custGeom>
            <a:avLst/>
            <a:gdLst/>
            <a:ahLst/>
            <a:cxnLst/>
            <a:rect l="l" t="t" r="r" b="b"/>
            <a:pathLst>
              <a:path w="158750" h="138430">
                <a:moveTo>
                  <a:pt x="28194" y="57404"/>
                </a:moveTo>
                <a:lnTo>
                  <a:pt x="13461" y="57404"/>
                </a:lnTo>
                <a:lnTo>
                  <a:pt x="13035" y="72479"/>
                </a:lnTo>
                <a:lnTo>
                  <a:pt x="12715" y="85709"/>
                </a:lnTo>
                <a:lnTo>
                  <a:pt x="12515" y="97105"/>
                </a:lnTo>
                <a:lnTo>
                  <a:pt x="12490" y="118491"/>
                </a:lnTo>
                <a:lnTo>
                  <a:pt x="12700" y="123825"/>
                </a:lnTo>
                <a:lnTo>
                  <a:pt x="25273" y="138049"/>
                </a:lnTo>
                <a:lnTo>
                  <a:pt x="32003" y="138049"/>
                </a:lnTo>
                <a:lnTo>
                  <a:pt x="35051" y="137413"/>
                </a:lnTo>
                <a:lnTo>
                  <a:pt x="38607" y="136017"/>
                </a:lnTo>
                <a:lnTo>
                  <a:pt x="42036" y="134747"/>
                </a:lnTo>
                <a:lnTo>
                  <a:pt x="47244" y="131953"/>
                </a:lnTo>
                <a:lnTo>
                  <a:pt x="53975" y="127762"/>
                </a:lnTo>
                <a:lnTo>
                  <a:pt x="53403" y="126619"/>
                </a:lnTo>
                <a:lnTo>
                  <a:pt x="34289" y="126619"/>
                </a:lnTo>
                <a:lnTo>
                  <a:pt x="31496" y="124968"/>
                </a:lnTo>
                <a:lnTo>
                  <a:pt x="29845" y="121793"/>
                </a:lnTo>
                <a:lnTo>
                  <a:pt x="28194" y="118491"/>
                </a:lnTo>
                <a:lnTo>
                  <a:pt x="27431" y="113157"/>
                </a:lnTo>
                <a:lnTo>
                  <a:pt x="27431" y="105283"/>
                </a:lnTo>
                <a:lnTo>
                  <a:pt x="28194" y="57404"/>
                </a:lnTo>
                <a:close/>
              </a:path>
              <a:path w="158750" h="138430">
                <a:moveTo>
                  <a:pt x="51307" y="122428"/>
                </a:moveTo>
                <a:lnTo>
                  <a:pt x="45847" y="125222"/>
                </a:lnTo>
                <a:lnTo>
                  <a:pt x="41528" y="126619"/>
                </a:lnTo>
                <a:lnTo>
                  <a:pt x="53403" y="126619"/>
                </a:lnTo>
                <a:lnTo>
                  <a:pt x="51307" y="122428"/>
                </a:lnTo>
                <a:close/>
              </a:path>
              <a:path w="158750" h="138430">
                <a:moveTo>
                  <a:pt x="30352" y="25019"/>
                </a:moveTo>
                <a:lnTo>
                  <a:pt x="25019" y="25019"/>
                </a:lnTo>
                <a:lnTo>
                  <a:pt x="21081" y="33147"/>
                </a:lnTo>
                <a:lnTo>
                  <a:pt x="17272" y="39370"/>
                </a:lnTo>
                <a:lnTo>
                  <a:pt x="9651" y="47498"/>
                </a:lnTo>
                <a:lnTo>
                  <a:pt x="5206" y="50673"/>
                </a:lnTo>
                <a:lnTo>
                  <a:pt x="0" y="53086"/>
                </a:lnTo>
                <a:lnTo>
                  <a:pt x="0" y="58038"/>
                </a:lnTo>
                <a:lnTo>
                  <a:pt x="9144" y="57531"/>
                </a:lnTo>
                <a:lnTo>
                  <a:pt x="13461" y="57404"/>
                </a:lnTo>
                <a:lnTo>
                  <a:pt x="50722" y="57404"/>
                </a:lnTo>
                <a:lnTo>
                  <a:pt x="51815" y="55118"/>
                </a:lnTo>
                <a:lnTo>
                  <a:pt x="53212" y="52450"/>
                </a:lnTo>
                <a:lnTo>
                  <a:pt x="54736" y="49911"/>
                </a:lnTo>
                <a:lnTo>
                  <a:pt x="54113" y="48768"/>
                </a:lnTo>
                <a:lnTo>
                  <a:pt x="28194" y="48768"/>
                </a:lnTo>
                <a:lnTo>
                  <a:pt x="30352" y="25019"/>
                </a:lnTo>
                <a:close/>
              </a:path>
              <a:path w="158750" h="138430">
                <a:moveTo>
                  <a:pt x="50722" y="57404"/>
                </a:moveTo>
                <a:lnTo>
                  <a:pt x="28194" y="57404"/>
                </a:lnTo>
                <a:lnTo>
                  <a:pt x="35686" y="57531"/>
                </a:lnTo>
                <a:lnTo>
                  <a:pt x="50419" y="58038"/>
                </a:lnTo>
                <a:lnTo>
                  <a:pt x="50722" y="57404"/>
                </a:lnTo>
                <a:close/>
              </a:path>
              <a:path w="158750" h="138430">
                <a:moveTo>
                  <a:pt x="53975" y="48513"/>
                </a:moveTo>
                <a:lnTo>
                  <a:pt x="28194" y="48768"/>
                </a:lnTo>
                <a:lnTo>
                  <a:pt x="54113" y="48768"/>
                </a:lnTo>
                <a:lnTo>
                  <a:pt x="53975" y="48513"/>
                </a:lnTo>
                <a:close/>
              </a:path>
              <a:path w="158750" h="138430">
                <a:moveTo>
                  <a:pt x="89299" y="16256"/>
                </a:moveTo>
                <a:lnTo>
                  <a:pt x="69850" y="16256"/>
                </a:lnTo>
                <a:lnTo>
                  <a:pt x="71754" y="17145"/>
                </a:lnTo>
                <a:lnTo>
                  <a:pt x="72516" y="19177"/>
                </a:lnTo>
                <a:lnTo>
                  <a:pt x="73110" y="23727"/>
                </a:lnTo>
                <a:lnTo>
                  <a:pt x="73548" y="34337"/>
                </a:lnTo>
                <a:lnTo>
                  <a:pt x="73740" y="46100"/>
                </a:lnTo>
                <a:lnTo>
                  <a:pt x="73808" y="95123"/>
                </a:lnTo>
                <a:lnTo>
                  <a:pt x="73682" y="104669"/>
                </a:lnTo>
                <a:lnTo>
                  <a:pt x="62229" y="130683"/>
                </a:lnTo>
                <a:lnTo>
                  <a:pt x="61595" y="130937"/>
                </a:lnTo>
                <a:lnTo>
                  <a:pt x="60578" y="131191"/>
                </a:lnTo>
                <a:lnTo>
                  <a:pt x="59308" y="131572"/>
                </a:lnTo>
                <a:lnTo>
                  <a:pt x="59308" y="136779"/>
                </a:lnTo>
                <a:lnTo>
                  <a:pt x="68072" y="136017"/>
                </a:lnTo>
                <a:lnTo>
                  <a:pt x="75564" y="135762"/>
                </a:lnTo>
                <a:lnTo>
                  <a:pt x="104139" y="135762"/>
                </a:lnTo>
                <a:lnTo>
                  <a:pt x="104139" y="131572"/>
                </a:lnTo>
                <a:lnTo>
                  <a:pt x="102742" y="131063"/>
                </a:lnTo>
                <a:lnTo>
                  <a:pt x="101726" y="130810"/>
                </a:lnTo>
                <a:lnTo>
                  <a:pt x="101091" y="130683"/>
                </a:lnTo>
                <a:lnTo>
                  <a:pt x="95376" y="129032"/>
                </a:lnTo>
                <a:lnTo>
                  <a:pt x="88519" y="84962"/>
                </a:lnTo>
                <a:lnTo>
                  <a:pt x="89407" y="77850"/>
                </a:lnTo>
                <a:lnTo>
                  <a:pt x="92455" y="69469"/>
                </a:lnTo>
                <a:lnTo>
                  <a:pt x="95376" y="66040"/>
                </a:lnTo>
                <a:lnTo>
                  <a:pt x="97963" y="64262"/>
                </a:lnTo>
                <a:lnTo>
                  <a:pt x="88391" y="64262"/>
                </a:lnTo>
                <a:lnTo>
                  <a:pt x="88471" y="41767"/>
                </a:lnTo>
                <a:lnTo>
                  <a:pt x="88747" y="32256"/>
                </a:lnTo>
                <a:lnTo>
                  <a:pt x="89299" y="16256"/>
                </a:lnTo>
                <a:close/>
              </a:path>
              <a:path w="158750" h="138430">
                <a:moveTo>
                  <a:pt x="104139" y="135762"/>
                </a:moveTo>
                <a:lnTo>
                  <a:pt x="87629" y="135762"/>
                </a:lnTo>
                <a:lnTo>
                  <a:pt x="95123" y="136017"/>
                </a:lnTo>
                <a:lnTo>
                  <a:pt x="104139" y="136779"/>
                </a:lnTo>
                <a:lnTo>
                  <a:pt x="104139" y="135762"/>
                </a:lnTo>
                <a:close/>
              </a:path>
              <a:path w="158750" h="138430">
                <a:moveTo>
                  <a:pt x="142176" y="59055"/>
                </a:moveTo>
                <a:lnTo>
                  <a:pt x="115950" y="59055"/>
                </a:lnTo>
                <a:lnTo>
                  <a:pt x="118999" y="59944"/>
                </a:lnTo>
                <a:lnTo>
                  <a:pt x="121792" y="61849"/>
                </a:lnTo>
                <a:lnTo>
                  <a:pt x="124459" y="63627"/>
                </a:lnTo>
                <a:lnTo>
                  <a:pt x="126364" y="66040"/>
                </a:lnTo>
                <a:lnTo>
                  <a:pt x="127380" y="68961"/>
                </a:lnTo>
                <a:lnTo>
                  <a:pt x="128524" y="71882"/>
                </a:lnTo>
                <a:lnTo>
                  <a:pt x="129031" y="77724"/>
                </a:lnTo>
                <a:lnTo>
                  <a:pt x="128968" y="89191"/>
                </a:lnTo>
                <a:lnTo>
                  <a:pt x="128260" y="118999"/>
                </a:lnTo>
                <a:lnTo>
                  <a:pt x="128142" y="122047"/>
                </a:lnTo>
                <a:lnTo>
                  <a:pt x="127825" y="123698"/>
                </a:lnTo>
                <a:lnTo>
                  <a:pt x="127634" y="124841"/>
                </a:lnTo>
                <a:lnTo>
                  <a:pt x="113664" y="131572"/>
                </a:lnTo>
                <a:lnTo>
                  <a:pt x="113664" y="136779"/>
                </a:lnTo>
                <a:lnTo>
                  <a:pt x="121920" y="136017"/>
                </a:lnTo>
                <a:lnTo>
                  <a:pt x="129031" y="135762"/>
                </a:lnTo>
                <a:lnTo>
                  <a:pt x="158750" y="135762"/>
                </a:lnTo>
                <a:lnTo>
                  <a:pt x="158750" y="131572"/>
                </a:lnTo>
                <a:lnTo>
                  <a:pt x="157479" y="131191"/>
                </a:lnTo>
                <a:lnTo>
                  <a:pt x="156463" y="131063"/>
                </a:lnTo>
                <a:lnTo>
                  <a:pt x="155828" y="130937"/>
                </a:lnTo>
                <a:lnTo>
                  <a:pt x="143879" y="84962"/>
                </a:lnTo>
                <a:lnTo>
                  <a:pt x="143696" y="71858"/>
                </a:lnTo>
                <a:lnTo>
                  <a:pt x="143509" y="66548"/>
                </a:lnTo>
                <a:lnTo>
                  <a:pt x="142748" y="60198"/>
                </a:lnTo>
                <a:lnTo>
                  <a:pt x="142176" y="59055"/>
                </a:lnTo>
                <a:close/>
              </a:path>
              <a:path w="158750" h="138430">
                <a:moveTo>
                  <a:pt x="158750" y="135762"/>
                </a:moveTo>
                <a:lnTo>
                  <a:pt x="139700" y="135762"/>
                </a:lnTo>
                <a:lnTo>
                  <a:pt x="147574" y="136017"/>
                </a:lnTo>
                <a:lnTo>
                  <a:pt x="158750" y="136779"/>
                </a:lnTo>
                <a:lnTo>
                  <a:pt x="158750" y="135762"/>
                </a:lnTo>
                <a:close/>
              </a:path>
              <a:path w="158750" h="138430">
                <a:moveTo>
                  <a:pt x="126110" y="46100"/>
                </a:moveTo>
                <a:lnTo>
                  <a:pt x="115188" y="46100"/>
                </a:lnTo>
                <a:lnTo>
                  <a:pt x="111505" y="46736"/>
                </a:lnTo>
                <a:lnTo>
                  <a:pt x="105409" y="48895"/>
                </a:lnTo>
                <a:lnTo>
                  <a:pt x="102870" y="50419"/>
                </a:lnTo>
                <a:lnTo>
                  <a:pt x="100583" y="52450"/>
                </a:lnTo>
                <a:lnTo>
                  <a:pt x="88391" y="64262"/>
                </a:lnTo>
                <a:lnTo>
                  <a:pt x="97963" y="64262"/>
                </a:lnTo>
                <a:lnTo>
                  <a:pt x="103504" y="60452"/>
                </a:lnTo>
                <a:lnTo>
                  <a:pt x="107823" y="59055"/>
                </a:lnTo>
                <a:lnTo>
                  <a:pt x="142176" y="59055"/>
                </a:lnTo>
                <a:lnTo>
                  <a:pt x="140207" y="55118"/>
                </a:lnTo>
                <a:lnTo>
                  <a:pt x="131825" y="48006"/>
                </a:lnTo>
                <a:lnTo>
                  <a:pt x="126110" y="46100"/>
                </a:lnTo>
                <a:close/>
              </a:path>
              <a:path w="158750" h="138430">
                <a:moveTo>
                  <a:pt x="88010" y="0"/>
                </a:moveTo>
                <a:lnTo>
                  <a:pt x="58038" y="11684"/>
                </a:lnTo>
                <a:lnTo>
                  <a:pt x="58038" y="17145"/>
                </a:lnTo>
                <a:lnTo>
                  <a:pt x="62229" y="16510"/>
                </a:lnTo>
                <a:lnTo>
                  <a:pt x="65150" y="16256"/>
                </a:lnTo>
                <a:lnTo>
                  <a:pt x="89299" y="16256"/>
                </a:lnTo>
                <a:lnTo>
                  <a:pt x="89407" y="12827"/>
                </a:lnTo>
                <a:lnTo>
                  <a:pt x="89729" y="7366"/>
                </a:lnTo>
                <a:lnTo>
                  <a:pt x="89841" y="5842"/>
                </a:lnTo>
                <a:lnTo>
                  <a:pt x="90297" y="1397"/>
                </a:lnTo>
                <a:lnTo>
                  <a:pt x="8801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10740643" y="2907410"/>
            <a:ext cx="55244" cy="113030"/>
          </a:xfrm>
          <a:custGeom>
            <a:avLst/>
            <a:gdLst/>
            <a:ahLst/>
            <a:cxnLst/>
            <a:rect l="l" t="t" r="r" b="b"/>
            <a:pathLst>
              <a:path w="55245" h="113030">
                <a:moveTo>
                  <a:pt x="25019" y="0"/>
                </a:moveTo>
                <a:lnTo>
                  <a:pt x="30352" y="0"/>
                </a:lnTo>
                <a:lnTo>
                  <a:pt x="28194" y="23749"/>
                </a:lnTo>
                <a:lnTo>
                  <a:pt x="53975" y="23494"/>
                </a:lnTo>
                <a:lnTo>
                  <a:pt x="54736" y="24891"/>
                </a:lnTo>
                <a:lnTo>
                  <a:pt x="53212" y="27431"/>
                </a:lnTo>
                <a:lnTo>
                  <a:pt x="51815" y="30099"/>
                </a:lnTo>
                <a:lnTo>
                  <a:pt x="50419" y="33019"/>
                </a:lnTo>
                <a:lnTo>
                  <a:pt x="43179" y="32765"/>
                </a:lnTo>
                <a:lnTo>
                  <a:pt x="35686" y="32512"/>
                </a:lnTo>
                <a:lnTo>
                  <a:pt x="28194" y="32385"/>
                </a:lnTo>
                <a:lnTo>
                  <a:pt x="27431" y="80263"/>
                </a:lnTo>
                <a:lnTo>
                  <a:pt x="27431" y="80772"/>
                </a:lnTo>
                <a:lnTo>
                  <a:pt x="27431" y="88137"/>
                </a:lnTo>
                <a:lnTo>
                  <a:pt x="28194" y="93472"/>
                </a:lnTo>
                <a:lnTo>
                  <a:pt x="29845" y="96774"/>
                </a:lnTo>
                <a:lnTo>
                  <a:pt x="31496" y="99949"/>
                </a:lnTo>
                <a:lnTo>
                  <a:pt x="34289" y="101600"/>
                </a:lnTo>
                <a:lnTo>
                  <a:pt x="38226" y="101600"/>
                </a:lnTo>
                <a:lnTo>
                  <a:pt x="41528" y="101600"/>
                </a:lnTo>
                <a:lnTo>
                  <a:pt x="45847" y="100202"/>
                </a:lnTo>
                <a:lnTo>
                  <a:pt x="51307" y="97409"/>
                </a:lnTo>
                <a:lnTo>
                  <a:pt x="53975" y="102742"/>
                </a:lnTo>
                <a:lnTo>
                  <a:pt x="47244" y="106934"/>
                </a:lnTo>
                <a:lnTo>
                  <a:pt x="42036" y="109727"/>
                </a:lnTo>
                <a:lnTo>
                  <a:pt x="38607" y="110998"/>
                </a:lnTo>
                <a:lnTo>
                  <a:pt x="35051" y="112394"/>
                </a:lnTo>
                <a:lnTo>
                  <a:pt x="32003" y="113029"/>
                </a:lnTo>
                <a:lnTo>
                  <a:pt x="29336" y="113029"/>
                </a:lnTo>
                <a:lnTo>
                  <a:pt x="25273" y="113029"/>
                </a:lnTo>
                <a:lnTo>
                  <a:pt x="12446" y="92328"/>
                </a:lnTo>
                <a:lnTo>
                  <a:pt x="12446" y="81661"/>
                </a:lnTo>
                <a:lnTo>
                  <a:pt x="12515" y="72086"/>
                </a:lnTo>
                <a:lnTo>
                  <a:pt x="12715" y="60690"/>
                </a:lnTo>
                <a:lnTo>
                  <a:pt x="13035" y="47460"/>
                </a:lnTo>
                <a:lnTo>
                  <a:pt x="13461" y="32385"/>
                </a:lnTo>
                <a:lnTo>
                  <a:pt x="9144" y="32512"/>
                </a:lnTo>
                <a:lnTo>
                  <a:pt x="4572" y="32765"/>
                </a:lnTo>
                <a:lnTo>
                  <a:pt x="0" y="33019"/>
                </a:lnTo>
                <a:lnTo>
                  <a:pt x="0" y="28066"/>
                </a:lnTo>
                <a:lnTo>
                  <a:pt x="5206" y="25653"/>
                </a:lnTo>
                <a:lnTo>
                  <a:pt x="9651" y="22478"/>
                </a:lnTo>
                <a:lnTo>
                  <a:pt x="13461" y="18414"/>
                </a:lnTo>
                <a:lnTo>
                  <a:pt x="17272" y="14350"/>
                </a:lnTo>
                <a:lnTo>
                  <a:pt x="21081" y="8127"/>
                </a:lnTo>
                <a:lnTo>
                  <a:pt x="2501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10798682" y="2882392"/>
            <a:ext cx="100965" cy="137160"/>
          </a:xfrm>
          <a:custGeom>
            <a:avLst/>
            <a:gdLst/>
            <a:ahLst/>
            <a:cxnLst/>
            <a:rect l="l" t="t" r="r" b="b"/>
            <a:pathLst>
              <a:path w="100965" h="137160">
                <a:moveTo>
                  <a:pt x="29972" y="0"/>
                </a:moveTo>
                <a:lnTo>
                  <a:pt x="32258" y="1397"/>
                </a:lnTo>
                <a:lnTo>
                  <a:pt x="31750" y="6350"/>
                </a:lnTo>
                <a:lnTo>
                  <a:pt x="31369" y="12827"/>
                </a:lnTo>
                <a:lnTo>
                  <a:pt x="31115" y="20828"/>
                </a:lnTo>
                <a:lnTo>
                  <a:pt x="30708" y="32256"/>
                </a:lnTo>
                <a:lnTo>
                  <a:pt x="30432" y="41767"/>
                </a:lnTo>
                <a:lnTo>
                  <a:pt x="30275" y="49349"/>
                </a:lnTo>
                <a:lnTo>
                  <a:pt x="30225" y="54991"/>
                </a:lnTo>
                <a:lnTo>
                  <a:pt x="30225" y="56769"/>
                </a:lnTo>
                <a:lnTo>
                  <a:pt x="30225" y="59817"/>
                </a:lnTo>
                <a:lnTo>
                  <a:pt x="30352" y="64262"/>
                </a:lnTo>
                <a:lnTo>
                  <a:pt x="42545" y="52450"/>
                </a:lnTo>
                <a:lnTo>
                  <a:pt x="44831" y="50419"/>
                </a:lnTo>
                <a:lnTo>
                  <a:pt x="47371" y="48895"/>
                </a:lnTo>
                <a:lnTo>
                  <a:pt x="49911" y="48006"/>
                </a:lnTo>
                <a:lnTo>
                  <a:pt x="53467" y="46736"/>
                </a:lnTo>
                <a:lnTo>
                  <a:pt x="57150" y="46100"/>
                </a:lnTo>
                <a:lnTo>
                  <a:pt x="60960" y="46100"/>
                </a:lnTo>
                <a:lnTo>
                  <a:pt x="68072" y="46100"/>
                </a:lnTo>
                <a:lnTo>
                  <a:pt x="73787" y="48006"/>
                </a:lnTo>
                <a:lnTo>
                  <a:pt x="77977" y="51562"/>
                </a:lnTo>
                <a:lnTo>
                  <a:pt x="82169" y="55118"/>
                </a:lnTo>
                <a:lnTo>
                  <a:pt x="85935" y="97766"/>
                </a:lnTo>
                <a:lnTo>
                  <a:pt x="85978" y="118363"/>
                </a:lnTo>
                <a:lnTo>
                  <a:pt x="85978" y="123062"/>
                </a:lnTo>
                <a:lnTo>
                  <a:pt x="86487" y="126111"/>
                </a:lnTo>
                <a:lnTo>
                  <a:pt x="99441" y="131191"/>
                </a:lnTo>
                <a:lnTo>
                  <a:pt x="100711" y="131572"/>
                </a:lnTo>
                <a:lnTo>
                  <a:pt x="100711" y="136779"/>
                </a:lnTo>
                <a:lnTo>
                  <a:pt x="89535" y="136017"/>
                </a:lnTo>
                <a:lnTo>
                  <a:pt x="81661" y="135762"/>
                </a:lnTo>
                <a:lnTo>
                  <a:pt x="77089" y="135762"/>
                </a:lnTo>
                <a:lnTo>
                  <a:pt x="70993" y="135762"/>
                </a:lnTo>
                <a:lnTo>
                  <a:pt x="63881" y="136017"/>
                </a:lnTo>
                <a:lnTo>
                  <a:pt x="55625" y="136779"/>
                </a:lnTo>
                <a:lnTo>
                  <a:pt x="55625" y="131572"/>
                </a:lnTo>
                <a:lnTo>
                  <a:pt x="66928" y="128143"/>
                </a:lnTo>
                <a:lnTo>
                  <a:pt x="67564" y="127762"/>
                </a:lnTo>
                <a:lnTo>
                  <a:pt x="69850" y="123317"/>
                </a:lnTo>
                <a:lnTo>
                  <a:pt x="70103" y="122047"/>
                </a:lnTo>
                <a:lnTo>
                  <a:pt x="70231" y="118745"/>
                </a:lnTo>
                <a:lnTo>
                  <a:pt x="70358" y="113284"/>
                </a:lnTo>
                <a:lnTo>
                  <a:pt x="70993" y="86487"/>
                </a:lnTo>
                <a:lnTo>
                  <a:pt x="70993" y="77724"/>
                </a:lnTo>
                <a:lnTo>
                  <a:pt x="70485" y="71882"/>
                </a:lnTo>
                <a:lnTo>
                  <a:pt x="69342" y="68961"/>
                </a:lnTo>
                <a:lnTo>
                  <a:pt x="68325" y="66040"/>
                </a:lnTo>
                <a:lnTo>
                  <a:pt x="66421" y="63627"/>
                </a:lnTo>
                <a:lnTo>
                  <a:pt x="63753" y="61849"/>
                </a:lnTo>
                <a:lnTo>
                  <a:pt x="60960" y="59944"/>
                </a:lnTo>
                <a:lnTo>
                  <a:pt x="57912" y="59055"/>
                </a:lnTo>
                <a:lnTo>
                  <a:pt x="54483" y="59055"/>
                </a:lnTo>
                <a:lnTo>
                  <a:pt x="49784" y="59055"/>
                </a:lnTo>
                <a:lnTo>
                  <a:pt x="32893" y="73660"/>
                </a:lnTo>
                <a:lnTo>
                  <a:pt x="31369" y="77850"/>
                </a:lnTo>
                <a:lnTo>
                  <a:pt x="30480" y="84962"/>
                </a:lnTo>
                <a:lnTo>
                  <a:pt x="30480" y="95123"/>
                </a:lnTo>
                <a:lnTo>
                  <a:pt x="33147" y="127127"/>
                </a:lnTo>
                <a:lnTo>
                  <a:pt x="34036" y="127888"/>
                </a:lnTo>
                <a:lnTo>
                  <a:pt x="37338" y="129032"/>
                </a:lnTo>
                <a:lnTo>
                  <a:pt x="43052" y="130683"/>
                </a:lnTo>
                <a:lnTo>
                  <a:pt x="43688" y="130810"/>
                </a:lnTo>
                <a:lnTo>
                  <a:pt x="44703" y="131063"/>
                </a:lnTo>
                <a:lnTo>
                  <a:pt x="46100" y="131572"/>
                </a:lnTo>
                <a:lnTo>
                  <a:pt x="46100" y="136779"/>
                </a:lnTo>
                <a:lnTo>
                  <a:pt x="37084" y="136017"/>
                </a:lnTo>
                <a:lnTo>
                  <a:pt x="29591" y="135762"/>
                </a:lnTo>
                <a:lnTo>
                  <a:pt x="23622" y="135762"/>
                </a:lnTo>
                <a:lnTo>
                  <a:pt x="17525" y="135762"/>
                </a:lnTo>
                <a:lnTo>
                  <a:pt x="10033" y="136017"/>
                </a:lnTo>
                <a:lnTo>
                  <a:pt x="1270" y="136779"/>
                </a:lnTo>
                <a:lnTo>
                  <a:pt x="1270" y="131572"/>
                </a:lnTo>
                <a:lnTo>
                  <a:pt x="2540" y="131191"/>
                </a:lnTo>
                <a:lnTo>
                  <a:pt x="3556" y="130937"/>
                </a:lnTo>
                <a:lnTo>
                  <a:pt x="4191" y="130683"/>
                </a:lnTo>
                <a:lnTo>
                  <a:pt x="15829" y="89191"/>
                </a:lnTo>
                <a:lnTo>
                  <a:pt x="15875" y="73787"/>
                </a:lnTo>
                <a:lnTo>
                  <a:pt x="15781" y="51020"/>
                </a:lnTo>
                <a:lnTo>
                  <a:pt x="11811" y="16256"/>
                </a:lnTo>
                <a:lnTo>
                  <a:pt x="8890" y="16256"/>
                </a:lnTo>
                <a:lnTo>
                  <a:pt x="7112" y="16256"/>
                </a:lnTo>
                <a:lnTo>
                  <a:pt x="4191" y="16510"/>
                </a:lnTo>
                <a:lnTo>
                  <a:pt x="0" y="17145"/>
                </a:lnTo>
                <a:lnTo>
                  <a:pt x="0" y="11684"/>
                </a:lnTo>
                <a:lnTo>
                  <a:pt x="26035" y="2286"/>
                </a:lnTo>
                <a:lnTo>
                  <a:pt x="2997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10936223" y="2858998"/>
            <a:ext cx="531114" cy="166903"/>
          </a:xfrm>
          <a:prstGeom prst="rect">
            <a:avLst/>
          </a:prstGeom>
          <a:blipFill>
            <a:blip r:embed="rId1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3720084" y="3127278"/>
            <a:ext cx="960882" cy="118079"/>
          </a:xfrm>
          <a:prstGeom prst="rect">
            <a:avLst/>
          </a:prstGeom>
          <a:blipFill>
            <a:blip r:embed="rId1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3453384" y="3419830"/>
            <a:ext cx="128803" cy="128803"/>
          </a:xfrm>
          <a:prstGeom prst="rect">
            <a:avLst/>
          </a:prstGeom>
          <a:blipFill>
            <a:blip r:embed="rId1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3463416" y="3434460"/>
            <a:ext cx="118745" cy="1188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3717035" y="3387864"/>
            <a:ext cx="6895338" cy="200012"/>
          </a:xfrm>
          <a:prstGeom prst="rect">
            <a:avLst/>
          </a:prstGeom>
          <a:blipFill>
            <a:blip r:embed="rId1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10652759" y="3395471"/>
            <a:ext cx="118080" cy="148589"/>
          </a:xfrm>
          <a:prstGeom prst="rect">
            <a:avLst/>
          </a:prstGeom>
          <a:blipFill>
            <a:blip r:embed="rId1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10662411" y="3409315"/>
            <a:ext cx="108966" cy="1391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10791443" y="3390887"/>
            <a:ext cx="32861" cy="192798"/>
          </a:xfrm>
          <a:prstGeom prst="rect">
            <a:avLst/>
          </a:prstGeom>
          <a:blipFill>
            <a:blip r:embed="rId1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10805414" y="3409315"/>
            <a:ext cx="14604" cy="173355"/>
          </a:xfrm>
          <a:custGeom>
            <a:avLst/>
            <a:gdLst/>
            <a:ahLst/>
            <a:cxnLst/>
            <a:rect l="l" t="t" r="r" b="b"/>
            <a:pathLst>
              <a:path w="14604" h="173354">
                <a:moveTo>
                  <a:pt x="0" y="173100"/>
                </a:moveTo>
                <a:lnTo>
                  <a:pt x="14324" y="173100"/>
                </a:lnTo>
                <a:lnTo>
                  <a:pt x="14324" y="0"/>
                </a:lnTo>
                <a:lnTo>
                  <a:pt x="0" y="0"/>
                </a:lnTo>
                <a:lnTo>
                  <a:pt x="0" y="1731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10800842" y="3404742"/>
            <a:ext cx="23495" cy="182245"/>
          </a:xfrm>
          <a:custGeom>
            <a:avLst/>
            <a:gdLst/>
            <a:ahLst/>
            <a:cxnLst/>
            <a:rect l="l" t="t" r="r" b="b"/>
            <a:pathLst>
              <a:path w="23495" h="182245">
                <a:moveTo>
                  <a:pt x="0" y="182245"/>
                </a:moveTo>
                <a:lnTo>
                  <a:pt x="23468" y="182245"/>
                </a:lnTo>
                <a:lnTo>
                  <a:pt x="23468" y="0"/>
                </a:lnTo>
                <a:lnTo>
                  <a:pt x="0" y="0"/>
                </a:lnTo>
                <a:lnTo>
                  <a:pt x="0" y="18224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10838688" y="3433541"/>
            <a:ext cx="119661" cy="110520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10853166" y="3451986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56133" y="0"/>
                </a:moveTo>
                <a:lnTo>
                  <a:pt x="49275" y="0"/>
                </a:lnTo>
                <a:lnTo>
                  <a:pt x="42416" y="525"/>
                </a:lnTo>
                <a:lnTo>
                  <a:pt x="9804" y="24850"/>
                </a:lnTo>
                <a:lnTo>
                  <a:pt x="56" y="62357"/>
                </a:lnTo>
                <a:lnTo>
                  <a:pt x="0" y="68579"/>
                </a:lnTo>
                <a:lnTo>
                  <a:pt x="761" y="73278"/>
                </a:lnTo>
                <a:lnTo>
                  <a:pt x="16001" y="91948"/>
                </a:lnTo>
                <a:lnTo>
                  <a:pt x="27050" y="91948"/>
                </a:lnTo>
                <a:lnTo>
                  <a:pt x="24002" y="80772"/>
                </a:lnTo>
                <a:lnTo>
                  <a:pt x="21208" y="79248"/>
                </a:lnTo>
                <a:lnTo>
                  <a:pt x="19303" y="76200"/>
                </a:lnTo>
                <a:lnTo>
                  <a:pt x="17399" y="73278"/>
                </a:lnTo>
                <a:lnTo>
                  <a:pt x="16509" y="68579"/>
                </a:lnTo>
                <a:lnTo>
                  <a:pt x="23875" y="26924"/>
                </a:lnTo>
                <a:lnTo>
                  <a:pt x="42925" y="7365"/>
                </a:lnTo>
                <a:lnTo>
                  <a:pt x="66342" y="7365"/>
                </a:lnTo>
                <a:lnTo>
                  <a:pt x="61594" y="2159"/>
                </a:lnTo>
                <a:lnTo>
                  <a:pt x="56133" y="0"/>
                </a:lnTo>
                <a:close/>
              </a:path>
              <a:path w="101600" h="92075">
                <a:moveTo>
                  <a:pt x="70865" y="65024"/>
                </a:moveTo>
                <a:lnTo>
                  <a:pt x="58038" y="65024"/>
                </a:lnTo>
                <a:lnTo>
                  <a:pt x="57624" y="68579"/>
                </a:lnTo>
                <a:lnTo>
                  <a:pt x="57403" y="71120"/>
                </a:lnTo>
                <a:lnTo>
                  <a:pt x="57403" y="85851"/>
                </a:lnTo>
                <a:lnTo>
                  <a:pt x="61594" y="91948"/>
                </a:lnTo>
                <a:lnTo>
                  <a:pt x="73913" y="91948"/>
                </a:lnTo>
                <a:lnTo>
                  <a:pt x="77850" y="90804"/>
                </a:lnTo>
                <a:lnTo>
                  <a:pt x="81660" y="88773"/>
                </a:lnTo>
                <a:lnTo>
                  <a:pt x="85598" y="86740"/>
                </a:lnTo>
                <a:lnTo>
                  <a:pt x="90042" y="82803"/>
                </a:lnTo>
                <a:lnTo>
                  <a:pt x="91617" y="81152"/>
                </a:lnTo>
                <a:lnTo>
                  <a:pt x="74675" y="81152"/>
                </a:lnTo>
                <a:lnTo>
                  <a:pt x="73151" y="80263"/>
                </a:lnTo>
                <a:lnTo>
                  <a:pt x="72262" y="78486"/>
                </a:lnTo>
                <a:lnTo>
                  <a:pt x="71247" y="76708"/>
                </a:lnTo>
                <a:lnTo>
                  <a:pt x="70865" y="73787"/>
                </a:lnTo>
                <a:lnTo>
                  <a:pt x="70865" y="65024"/>
                </a:lnTo>
                <a:close/>
              </a:path>
              <a:path w="101600" h="92075">
                <a:moveTo>
                  <a:pt x="89915" y="72262"/>
                </a:moveTo>
                <a:lnTo>
                  <a:pt x="87375" y="75311"/>
                </a:lnTo>
                <a:lnTo>
                  <a:pt x="84962" y="77597"/>
                </a:lnTo>
                <a:lnTo>
                  <a:pt x="82803" y="78993"/>
                </a:lnTo>
                <a:lnTo>
                  <a:pt x="80517" y="80517"/>
                </a:lnTo>
                <a:lnTo>
                  <a:pt x="78612" y="81152"/>
                </a:lnTo>
                <a:lnTo>
                  <a:pt x="91617" y="81152"/>
                </a:lnTo>
                <a:lnTo>
                  <a:pt x="95250" y="77342"/>
                </a:lnTo>
                <a:lnTo>
                  <a:pt x="89915" y="72262"/>
                </a:lnTo>
                <a:close/>
              </a:path>
              <a:path w="101600" h="92075">
                <a:moveTo>
                  <a:pt x="66342" y="7365"/>
                </a:moveTo>
                <a:lnTo>
                  <a:pt x="52958" y="7365"/>
                </a:lnTo>
                <a:lnTo>
                  <a:pt x="56260" y="9016"/>
                </a:lnTo>
                <a:lnTo>
                  <a:pt x="60325" y="15875"/>
                </a:lnTo>
                <a:lnTo>
                  <a:pt x="61467" y="21082"/>
                </a:lnTo>
                <a:lnTo>
                  <a:pt x="61421" y="33672"/>
                </a:lnTo>
                <a:lnTo>
                  <a:pt x="60959" y="38862"/>
                </a:lnTo>
                <a:lnTo>
                  <a:pt x="38480" y="77724"/>
                </a:lnTo>
                <a:lnTo>
                  <a:pt x="33019" y="80772"/>
                </a:lnTo>
                <a:lnTo>
                  <a:pt x="44360" y="80772"/>
                </a:lnTo>
                <a:lnTo>
                  <a:pt x="47704" y="77311"/>
                </a:lnTo>
                <a:lnTo>
                  <a:pt x="52310" y="71667"/>
                </a:lnTo>
                <a:lnTo>
                  <a:pt x="57023" y="65024"/>
                </a:lnTo>
                <a:lnTo>
                  <a:pt x="70865" y="65024"/>
                </a:lnTo>
                <a:lnTo>
                  <a:pt x="71627" y="56514"/>
                </a:lnTo>
                <a:lnTo>
                  <a:pt x="73151" y="44576"/>
                </a:lnTo>
                <a:lnTo>
                  <a:pt x="80702" y="33672"/>
                </a:lnTo>
                <a:lnTo>
                  <a:pt x="86416" y="25526"/>
                </a:lnTo>
                <a:lnTo>
                  <a:pt x="72135" y="25526"/>
                </a:lnTo>
                <a:lnTo>
                  <a:pt x="71627" y="17145"/>
                </a:lnTo>
                <a:lnTo>
                  <a:pt x="69468" y="10795"/>
                </a:lnTo>
                <a:lnTo>
                  <a:pt x="66342" y="7365"/>
                </a:lnTo>
                <a:close/>
              </a:path>
              <a:path w="101600" h="92075">
                <a:moveTo>
                  <a:pt x="101218" y="1524"/>
                </a:moveTo>
                <a:lnTo>
                  <a:pt x="85089" y="1524"/>
                </a:lnTo>
                <a:lnTo>
                  <a:pt x="72898" y="25526"/>
                </a:lnTo>
                <a:lnTo>
                  <a:pt x="86416" y="25526"/>
                </a:lnTo>
                <a:lnTo>
                  <a:pt x="87741" y="23637"/>
                </a:lnTo>
                <a:lnTo>
                  <a:pt x="94279" y="14483"/>
                </a:lnTo>
                <a:lnTo>
                  <a:pt x="100329" y="6223"/>
                </a:lnTo>
                <a:lnTo>
                  <a:pt x="101218" y="152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10869676" y="3459353"/>
            <a:ext cx="45085" cy="73660"/>
          </a:xfrm>
          <a:custGeom>
            <a:avLst/>
            <a:gdLst/>
            <a:ahLst/>
            <a:cxnLst/>
            <a:rect l="l" t="t" r="r" b="b"/>
            <a:pathLst>
              <a:path w="45084" h="73660">
                <a:moveTo>
                  <a:pt x="32130" y="0"/>
                </a:moveTo>
                <a:lnTo>
                  <a:pt x="26416" y="0"/>
                </a:lnTo>
                <a:lnTo>
                  <a:pt x="21081" y="2539"/>
                </a:lnTo>
                <a:lnTo>
                  <a:pt x="1127" y="41449"/>
                </a:lnTo>
                <a:lnTo>
                  <a:pt x="0" y="54991"/>
                </a:lnTo>
                <a:lnTo>
                  <a:pt x="0" y="61213"/>
                </a:lnTo>
                <a:lnTo>
                  <a:pt x="889" y="65912"/>
                </a:lnTo>
                <a:lnTo>
                  <a:pt x="2794" y="68834"/>
                </a:lnTo>
                <a:lnTo>
                  <a:pt x="4699" y="71882"/>
                </a:lnTo>
                <a:lnTo>
                  <a:pt x="7493" y="73406"/>
                </a:lnTo>
                <a:lnTo>
                  <a:pt x="11175" y="73406"/>
                </a:lnTo>
                <a:lnTo>
                  <a:pt x="16509" y="73406"/>
                </a:lnTo>
                <a:lnTo>
                  <a:pt x="43306" y="37973"/>
                </a:lnTo>
                <a:lnTo>
                  <a:pt x="44957" y="25781"/>
                </a:lnTo>
                <a:lnTo>
                  <a:pt x="44957" y="20827"/>
                </a:lnTo>
                <a:lnTo>
                  <a:pt x="44957" y="13716"/>
                </a:lnTo>
                <a:lnTo>
                  <a:pt x="43815" y="8509"/>
                </a:lnTo>
                <a:lnTo>
                  <a:pt x="41782" y="5080"/>
                </a:lnTo>
                <a:lnTo>
                  <a:pt x="39750" y="1650"/>
                </a:lnTo>
                <a:lnTo>
                  <a:pt x="36449" y="0"/>
                </a:lnTo>
                <a:lnTo>
                  <a:pt x="3213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10853166" y="3451986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49275" y="0"/>
                </a:moveTo>
                <a:lnTo>
                  <a:pt x="56133" y="0"/>
                </a:lnTo>
                <a:lnTo>
                  <a:pt x="61594" y="2159"/>
                </a:lnTo>
                <a:lnTo>
                  <a:pt x="65531" y="6476"/>
                </a:lnTo>
                <a:lnTo>
                  <a:pt x="69468" y="10795"/>
                </a:lnTo>
                <a:lnTo>
                  <a:pt x="71627" y="17145"/>
                </a:lnTo>
                <a:lnTo>
                  <a:pt x="72135" y="25526"/>
                </a:lnTo>
                <a:lnTo>
                  <a:pt x="72898" y="25526"/>
                </a:lnTo>
                <a:lnTo>
                  <a:pt x="85089" y="1524"/>
                </a:lnTo>
                <a:lnTo>
                  <a:pt x="101218" y="1524"/>
                </a:lnTo>
                <a:lnTo>
                  <a:pt x="100329" y="6223"/>
                </a:lnTo>
                <a:lnTo>
                  <a:pt x="94279" y="14483"/>
                </a:lnTo>
                <a:lnTo>
                  <a:pt x="87741" y="23637"/>
                </a:lnTo>
                <a:lnTo>
                  <a:pt x="80702" y="33672"/>
                </a:lnTo>
                <a:lnTo>
                  <a:pt x="73151" y="44576"/>
                </a:lnTo>
                <a:lnTo>
                  <a:pt x="71627" y="56514"/>
                </a:lnTo>
                <a:lnTo>
                  <a:pt x="70865" y="64897"/>
                </a:lnTo>
                <a:lnTo>
                  <a:pt x="70865" y="69723"/>
                </a:lnTo>
                <a:lnTo>
                  <a:pt x="70865" y="73787"/>
                </a:lnTo>
                <a:lnTo>
                  <a:pt x="71247" y="76708"/>
                </a:lnTo>
                <a:lnTo>
                  <a:pt x="72262" y="78486"/>
                </a:lnTo>
                <a:lnTo>
                  <a:pt x="73151" y="80263"/>
                </a:lnTo>
                <a:lnTo>
                  <a:pt x="74675" y="81152"/>
                </a:lnTo>
                <a:lnTo>
                  <a:pt x="76834" y="81152"/>
                </a:lnTo>
                <a:lnTo>
                  <a:pt x="78612" y="81152"/>
                </a:lnTo>
                <a:lnTo>
                  <a:pt x="80517" y="80517"/>
                </a:lnTo>
                <a:lnTo>
                  <a:pt x="82803" y="78993"/>
                </a:lnTo>
                <a:lnTo>
                  <a:pt x="84962" y="77597"/>
                </a:lnTo>
                <a:lnTo>
                  <a:pt x="87375" y="75311"/>
                </a:lnTo>
                <a:lnTo>
                  <a:pt x="89915" y="72262"/>
                </a:lnTo>
                <a:lnTo>
                  <a:pt x="95250" y="77342"/>
                </a:lnTo>
                <a:lnTo>
                  <a:pt x="90042" y="82803"/>
                </a:lnTo>
                <a:lnTo>
                  <a:pt x="85598" y="86740"/>
                </a:lnTo>
                <a:lnTo>
                  <a:pt x="81660" y="88773"/>
                </a:lnTo>
                <a:lnTo>
                  <a:pt x="77850" y="90804"/>
                </a:lnTo>
                <a:lnTo>
                  <a:pt x="73913" y="91948"/>
                </a:lnTo>
                <a:lnTo>
                  <a:pt x="69850" y="91948"/>
                </a:lnTo>
                <a:lnTo>
                  <a:pt x="61594" y="91948"/>
                </a:lnTo>
                <a:lnTo>
                  <a:pt x="57403" y="85851"/>
                </a:lnTo>
                <a:lnTo>
                  <a:pt x="57403" y="73787"/>
                </a:lnTo>
                <a:lnTo>
                  <a:pt x="57403" y="71120"/>
                </a:lnTo>
                <a:lnTo>
                  <a:pt x="57657" y="68199"/>
                </a:lnTo>
                <a:lnTo>
                  <a:pt x="58038" y="65024"/>
                </a:lnTo>
                <a:lnTo>
                  <a:pt x="57023" y="65024"/>
                </a:lnTo>
                <a:lnTo>
                  <a:pt x="27050" y="91948"/>
                </a:lnTo>
                <a:lnTo>
                  <a:pt x="20574" y="91948"/>
                </a:lnTo>
                <a:lnTo>
                  <a:pt x="16001" y="91948"/>
                </a:lnTo>
                <a:lnTo>
                  <a:pt x="0" y="68579"/>
                </a:lnTo>
                <a:lnTo>
                  <a:pt x="0" y="63500"/>
                </a:lnTo>
                <a:lnTo>
                  <a:pt x="9804" y="24850"/>
                </a:lnTo>
                <a:lnTo>
                  <a:pt x="42416" y="525"/>
                </a:lnTo>
                <a:lnTo>
                  <a:pt x="492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10951464" y="3502152"/>
            <a:ext cx="46550" cy="66294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10966068" y="3520821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40" h="47625">
                <a:moveTo>
                  <a:pt x="26542" y="0"/>
                </a:moveTo>
                <a:lnTo>
                  <a:pt x="10286" y="0"/>
                </a:lnTo>
                <a:lnTo>
                  <a:pt x="10667" y="4571"/>
                </a:lnTo>
                <a:lnTo>
                  <a:pt x="10887" y="8636"/>
                </a:lnTo>
                <a:lnTo>
                  <a:pt x="0" y="41528"/>
                </a:lnTo>
                <a:lnTo>
                  <a:pt x="4952" y="47243"/>
                </a:lnTo>
                <a:lnTo>
                  <a:pt x="10667" y="42925"/>
                </a:lnTo>
                <a:lnTo>
                  <a:pt x="15239" y="38988"/>
                </a:lnTo>
                <a:lnTo>
                  <a:pt x="18414" y="35432"/>
                </a:lnTo>
                <a:lnTo>
                  <a:pt x="21716" y="31876"/>
                </a:lnTo>
                <a:lnTo>
                  <a:pt x="24129" y="28320"/>
                </a:lnTo>
                <a:lnTo>
                  <a:pt x="25526" y="24764"/>
                </a:lnTo>
                <a:lnTo>
                  <a:pt x="27050" y="21081"/>
                </a:lnTo>
                <a:lnTo>
                  <a:pt x="27812" y="17144"/>
                </a:lnTo>
                <a:lnTo>
                  <a:pt x="27812" y="8636"/>
                </a:lnTo>
                <a:lnTo>
                  <a:pt x="27431" y="4317"/>
                </a:lnTo>
                <a:lnTo>
                  <a:pt x="265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10966068" y="3520821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40" h="47625">
                <a:moveTo>
                  <a:pt x="10286" y="0"/>
                </a:moveTo>
                <a:lnTo>
                  <a:pt x="26542" y="0"/>
                </a:lnTo>
                <a:lnTo>
                  <a:pt x="27431" y="4317"/>
                </a:lnTo>
                <a:lnTo>
                  <a:pt x="27812" y="8636"/>
                </a:lnTo>
                <a:lnTo>
                  <a:pt x="27812" y="12826"/>
                </a:lnTo>
                <a:lnTo>
                  <a:pt x="27812" y="17144"/>
                </a:lnTo>
                <a:lnTo>
                  <a:pt x="27050" y="21081"/>
                </a:lnTo>
                <a:lnTo>
                  <a:pt x="25526" y="24764"/>
                </a:lnTo>
                <a:lnTo>
                  <a:pt x="24129" y="28320"/>
                </a:lnTo>
                <a:lnTo>
                  <a:pt x="21716" y="31876"/>
                </a:lnTo>
                <a:lnTo>
                  <a:pt x="18414" y="35432"/>
                </a:lnTo>
                <a:lnTo>
                  <a:pt x="15239" y="38988"/>
                </a:lnTo>
                <a:lnTo>
                  <a:pt x="10667" y="42925"/>
                </a:lnTo>
                <a:lnTo>
                  <a:pt x="4952" y="47243"/>
                </a:lnTo>
                <a:lnTo>
                  <a:pt x="0" y="41528"/>
                </a:lnTo>
                <a:lnTo>
                  <a:pt x="3175" y="38607"/>
                </a:lnTo>
                <a:lnTo>
                  <a:pt x="5460" y="35940"/>
                </a:lnTo>
                <a:lnTo>
                  <a:pt x="6857" y="33527"/>
                </a:lnTo>
                <a:lnTo>
                  <a:pt x="8254" y="31114"/>
                </a:lnTo>
                <a:lnTo>
                  <a:pt x="9271" y="28448"/>
                </a:lnTo>
                <a:lnTo>
                  <a:pt x="9905" y="25400"/>
                </a:lnTo>
                <a:lnTo>
                  <a:pt x="10540" y="22351"/>
                </a:lnTo>
                <a:lnTo>
                  <a:pt x="10922" y="18541"/>
                </a:lnTo>
                <a:lnTo>
                  <a:pt x="10922" y="13969"/>
                </a:lnTo>
                <a:lnTo>
                  <a:pt x="10922" y="9270"/>
                </a:lnTo>
                <a:lnTo>
                  <a:pt x="10667" y="4571"/>
                </a:lnTo>
                <a:lnTo>
                  <a:pt x="102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11026140" y="3397021"/>
            <a:ext cx="147091" cy="145516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11040744" y="3415410"/>
            <a:ext cx="128270" cy="127000"/>
          </a:xfrm>
          <a:custGeom>
            <a:avLst/>
            <a:gdLst/>
            <a:ahLst/>
            <a:cxnLst/>
            <a:rect l="l" t="t" r="r" b="b"/>
            <a:pathLst>
              <a:path w="128270" h="127000">
                <a:moveTo>
                  <a:pt x="61595" y="0"/>
                </a:moveTo>
                <a:lnTo>
                  <a:pt x="24383" y="0"/>
                </a:lnTo>
                <a:lnTo>
                  <a:pt x="23368" y="4572"/>
                </a:lnTo>
                <a:lnTo>
                  <a:pt x="26543" y="4699"/>
                </a:lnTo>
                <a:lnTo>
                  <a:pt x="28828" y="5461"/>
                </a:lnTo>
                <a:lnTo>
                  <a:pt x="30352" y="6603"/>
                </a:lnTo>
                <a:lnTo>
                  <a:pt x="31750" y="7747"/>
                </a:lnTo>
                <a:lnTo>
                  <a:pt x="32511" y="9778"/>
                </a:lnTo>
                <a:lnTo>
                  <a:pt x="32455" y="14859"/>
                </a:lnTo>
                <a:lnTo>
                  <a:pt x="14604" y="99313"/>
                </a:lnTo>
                <a:lnTo>
                  <a:pt x="9207" y="117221"/>
                </a:lnTo>
                <a:lnTo>
                  <a:pt x="8508" y="118617"/>
                </a:lnTo>
                <a:lnTo>
                  <a:pt x="1015" y="122427"/>
                </a:lnTo>
                <a:lnTo>
                  <a:pt x="0" y="127000"/>
                </a:lnTo>
                <a:lnTo>
                  <a:pt x="37210" y="127000"/>
                </a:lnTo>
                <a:lnTo>
                  <a:pt x="38226" y="122427"/>
                </a:lnTo>
                <a:lnTo>
                  <a:pt x="34671" y="122047"/>
                </a:lnTo>
                <a:lnTo>
                  <a:pt x="32257" y="121412"/>
                </a:lnTo>
                <a:lnTo>
                  <a:pt x="30987" y="120141"/>
                </a:lnTo>
                <a:lnTo>
                  <a:pt x="29718" y="118999"/>
                </a:lnTo>
                <a:lnTo>
                  <a:pt x="29125" y="117221"/>
                </a:lnTo>
                <a:lnTo>
                  <a:pt x="29209" y="110743"/>
                </a:lnTo>
                <a:lnTo>
                  <a:pt x="29870" y="105410"/>
                </a:lnTo>
                <a:lnTo>
                  <a:pt x="30352" y="102997"/>
                </a:lnTo>
                <a:lnTo>
                  <a:pt x="31114" y="99949"/>
                </a:lnTo>
                <a:lnTo>
                  <a:pt x="38861" y="64769"/>
                </a:lnTo>
                <a:lnTo>
                  <a:pt x="105326" y="64769"/>
                </a:lnTo>
                <a:lnTo>
                  <a:pt x="107238" y="56134"/>
                </a:lnTo>
                <a:lnTo>
                  <a:pt x="40639" y="56134"/>
                </a:lnTo>
                <a:lnTo>
                  <a:pt x="46989" y="27686"/>
                </a:lnTo>
                <a:lnTo>
                  <a:pt x="48259" y="21716"/>
                </a:lnTo>
                <a:lnTo>
                  <a:pt x="49402" y="17525"/>
                </a:lnTo>
                <a:lnTo>
                  <a:pt x="50291" y="14859"/>
                </a:lnTo>
                <a:lnTo>
                  <a:pt x="51053" y="12191"/>
                </a:lnTo>
                <a:lnTo>
                  <a:pt x="60578" y="4572"/>
                </a:lnTo>
                <a:lnTo>
                  <a:pt x="61595" y="0"/>
                </a:lnTo>
                <a:close/>
              </a:path>
              <a:path w="128270" h="127000">
                <a:moveTo>
                  <a:pt x="105326" y="64769"/>
                </a:moveTo>
                <a:lnTo>
                  <a:pt x="88773" y="64769"/>
                </a:lnTo>
                <a:lnTo>
                  <a:pt x="81152" y="99313"/>
                </a:lnTo>
                <a:lnTo>
                  <a:pt x="79724" y="105537"/>
                </a:lnTo>
                <a:lnTo>
                  <a:pt x="67563" y="122427"/>
                </a:lnTo>
                <a:lnTo>
                  <a:pt x="66548" y="127000"/>
                </a:lnTo>
                <a:lnTo>
                  <a:pt x="103758" y="127000"/>
                </a:lnTo>
                <a:lnTo>
                  <a:pt x="104775" y="122427"/>
                </a:lnTo>
                <a:lnTo>
                  <a:pt x="101473" y="122174"/>
                </a:lnTo>
                <a:lnTo>
                  <a:pt x="99186" y="121412"/>
                </a:lnTo>
                <a:lnTo>
                  <a:pt x="96393" y="119125"/>
                </a:lnTo>
                <a:lnTo>
                  <a:pt x="95630" y="117221"/>
                </a:lnTo>
                <a:lnTo>
                  <a:pt x="95757" y="110743"/>
                </a:lnTo>
                <a:lnTo>
                  <a:pt x="96265" y="106425"/>
                </a:lnTo>
                <a:lnTo>
                  <a:pt x="96774" y="103504"/>
                </a:lnTo>
                <a:lnTo>
                  <a:pt x="97535" y="99949"/>
                </a:lnTo>
                <a:lnTo>
                  <a:pt x="105326" y="64769"/>
                </a:lnTo>
                <a:close/>
              </a:path>
              <a:path w="128270" h="127000">
                <a:moveTo>
                  <a:pt x="128143" y="0"/>
                </a:moveTo>
                <a:lnTo>
                  <a:pt x="90931" y="0"/>
                </a:lnTo>
                <a:lnTo>
                  <a:pt x="89915" y="4572"/>
                </a:lnTo>
                <a:lnTo>
                  <a:pt x="93090" y="4699"/>
                </a:lnTo>
                <a:lnTo>
                  <a:pt x="95376" y="5461"/>
                </a:lnTo>
                <a:lnTo>
                  <a:pt x="96774" y="6603"/>
                </a:lnTo>
                <a:lnTo>
                  <a:pt x="98298" y="7747"/>
                </a:lnTo>
                <a:lnTo>
                  <a:pt x="98694" y="9016"/>
                </a:lnTo>
                <a:lnTo>
                  <a:pt x="98805" y="16637"/>
                </a:lnTo>
                <a:lnTo>
                  <a:pt x="98425" y="19430"/>
                </a:lnTo>
                <a:lnTo>
                  <a:pt x="97916" y="22351"/>
                </a:lnTo>
                <a:lnTo>
                  <a:pt x="97535" y="25146"/>
                </a:lnTo>
                <a:lnTo>
                  <a:pt x="96900" y="27686"/>
                </a:lnTo>
                <a:lnTo>
                  <a:pt x="90550" y="56134"/>
                </a:lnTo>
                <a:lnTo>
                  <a:pt x="107238" y="56134"/>
                </a:lnTo>
                <a:lnTo>
                  <a:pt x="113537" y="27686"/>
                </a:lnTo>
                <a:lnTo>
                  <a:pt x="114807" y="21716"/>
                </a:lnTo>
                <a:lnTo>
                  <a:pt x="115824" y="17525"/>
                </a:lnTo>
                <a:lnTo>
                  <a:pt x="127126" y="4572"/>
                </a:lnTo>
                <a:lnTo>
                  <a:pt x="128143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11040744" y="3415410"/>
            <a:ext cx="128270" cy="127000"/>
          </a:xfrm>
          <a:custGeom>
            <a:avLst/>
            <a:gdLst/>
            <a:ahLst/>
            <a:cxnLst/>
            <a:rect l="l" t="t" r="r" b="b"/>
            <a:pathLst>
              <a:path w="128270" h="127000">
                <a:moveTo>
                  <a:pt x="24383" y="0"/>
                </a:moveTo>
                <a:lnTo>
                  <a:pt x="61595" y="0"/>
                </a:lnTo>
                <a:lnTo>
                  <a:pt x="60578" y="4572"/>
                </a:lnTo>
                <a:lnTo>
                  <a:pt x="58165" y="5079"/>
                </a:lnTo>
                <a:lnTo>
                  <a:pt x="56514" y="5587"/>
                </a:lnTo>
                <a:lnTo>
                  <a:pt x="55499" y="6223"/>
                </a:lnTo>
                <a:lnTo>
                  <a:pt x="54482" y="6858"/>
                </a:lnTo>
                <a:lnTo>
                  <a:pt x="53594" y="7747"/>
                </a:lnTo>
                <a:lnTo>
                  <a:pt x="52704" y="9016"/>
                </a:lnTo>
                <a:lnTo>
                  <a:pt x="51943" y="10287"/>
                </a:lnTo>
                <a:lnTo>
                  <a:pt x="51053" y="12191"/>
                </a:lnTo>
                <a:lnTo>
                  <a:pt x="50291" y="14859"/>
                </a:lnTo>
                <a:lnTo>
                  <a:pt x="49402" y="17525"/>
                </a:lnTo>
                <a:lnTo>
                  <a:pt x="48259" y="21716"/>
                </a:lnTo>
                <a:lnTo>
                  <a:pt x="46989" y="27686"/>
                </a:lnTo>
                <a:lnTo>
                  <a:pt x="40639" y="56134"/>
                </a:lnTo>
                <a:lnTo>
                  <a:pt x="90550" y="56134"/>
                </a:lnTo>
                <a:lnTo>
                  <a:pt x="96900" y="27686"/>
                </a:lnTo>
                <a:lnTo>
                  <a:pt x="97535" y="25146"/>
                </a:lnTo>
                <a:lnTo>
                  <a:pt x="97916" y="22351"/>
                </a:lnTo>
                <a:lnTo>
                  <a:pt x="98425" y="19430"/>
                </a:lnTo>
                <a:lnTo>
                  <a:pt x="98805" y="16637"/>
                </a:lnTo>
                <a:lnTo>
                  <a:pt x="98932" y="14350"/>
                </a:lnTo>
                <a:lnTo>
                  <a:pt x="98932" y="12700"/>
                </a:lnTo>
                <a:lnTo>
                  <a:pt x="98932" y="9778"/>
                </a:lnTo>
                <a:lnTo>
                  <a:pt x="98298" y="7747"/>
                </a:lnTo>
                <a:lnTo>
                  <a:pt x="96774" y="6603"/>
                </a:lnTo>
                <a:lnTo>
                  <a:pt x="95376" y="5461"/>
                </a:lnTo>
                <a:lnTo>
                  <a:pt x="93090" y="4699"/>
                </a:lnTo>
                <a:lnTo>
                  <a:pt x="89915" y="4572"/>
                </a:lnTo>
                <a:lnTo>
                  <a:pt x="90931" y="0"/>
                </a:lnTo>
                <a:lnTo>
                  <a:pt x="128143" y="0"/>
                </a:lnTo>
                <a:lnTo>
                  <a:pt x="127126" y="4572"/>
                </a:lnTo>
                <a:lnTo>
                  <a:pt x="124713" y="5079"/>
                </a:lnTo>
                <a:lnTo>
                  <a:pt x="123062" y="5587"/>
                </a:lnTo>
                <a:lnTo>
                  <a:pt x="122047" y="6223"/>
                </a:lnTo>
                <a:lnTo>
                  <a:pt x="121030" y="6858"/>
                </a:lnTo>
                <a:lnTo>
                  <a:pt x="120014" y="7747"/>
                </a:lnTo>
                <a:lnTo>
                  <a:pt x="119252" y="9016"/>
                </a:lnTo>
                <a:lnTo>
                  <a:pt x="118490" y="10287"/>
                </a:lnTo>
                <a:lnTo>
                  <a:pt x="117601" y="12191"/>
                </a:lnTo>
                <a:lnTo>
                  <a:pt x="116712" y="14859"/>
                </a:lnTo>
                <a:lnTo>
                  <a:pt x="115824" y="17525"/>
                </a:lnTo>
                <a:lnTo>
                  <a:pt x="114807" y="21716"/>
                </a:lnTo>
                <a:lnTo>
                  <a:pt x="113537" y="27686"/>
                </a:lnTo>
                <a:lnTo>
                  <a:pt x="97535" y="99949"/>
                </a:lnTo>
                <a:lnTo>
                  <a:pt x="96774" y="103504"/>
                </a:lnTo>
                <a:lnTo>
                  <a:pt x="96265" y="106425"/>
                </a:lnTo>
                <a:lnTo>
                  <a:pt x="96011" y="108585"/>
                </a:lnTo>
                <a:lnTo>
                  <a:pt x="95757" y="110743"/>
                </a:lnTo>
                <a:lnTo>
                  <a:pt x="95630" y="112649"/>
                </a:lnTo>
                <a:lnTo>
                  <a:pt x="95630" y="114426"/>
                </a:lnTo>
                <a:lnTo>
                  <a:pt x="95630" y="117221"/>
                </a:lnTo>
                <a:lnTo>
                  <a:pt x="104775" y="122427"/>
                </a:lnTo>
                <a:lnTo>
                  <a:pt x="103758" y="127000"/>
                </a:lnTo>
                <a:lnTo>
                  <a:pt x="66548" y="127000"/>
                </a:lnTo>
                <a:lnTo>
                  <a:pt x="67563" y="122427"/>
                </a:lnTo>
                <a:lnTo>
                  <a:pt x="69850" y="122047"/>
                </a:lnTo>
                <a:lnTo>
                  <a:pt x="71627" y="121412"/>
                </a:lnTo>
                <a:lnTo>
                  <a:pt x="88773" y="64769"/>
                </a:lnTo>
                <a:lnTo>
                  <a:pt x="38861" y="64769"/>
                </a:lnTo>
                <a:lnTo>
                  <a:pt x="31114" y="99949"/>
                </a:lnTo>
                <a:lnTo>
                  <a:pt x="30352" y="102997"/>
                </a:lnTo>
                <a:lnTo>
                  <a:pt x="29845" y="105537"/>
                </a:lnTo>
                <a:lnTo>
                  <a:pt x="29590" y="107568"/>
                </a:lnTo>
                <a:lnTo>
                  <a:pt x="29336" y="109600"/>
                </a:lnTo>
                <a:lnTo>
                  <a:pt x="29082" y="111887"/>
                </a:lnTo>
                <a:lnTo>
                  <a:pt x="29082" y="114426"/>
                </a:lnTo>
                <a:lnTo>
                  <a:pt x="29082" y="117093"/>
                </a:lnTo>
                <a:lnTo>
                  <a:pt x="29718" y="118999"/>
                </a:lnTo>
                <a:lnTo>
                  <a:pt x="30987" y="120141"/>
                </a:lnTo>
                <a:lnTo>
                  <a:pt x="32257" y="121412"/>
                </a:lnTo>
                <a:lnTo>
                  <a:pt x="34671" y="122047"/>
                </a:lnTo>
                <a:lnTo>
                  <a:pt x="38226" y="122427"/>
                </a:lnTo>
                <a:lnTo>
                  <a:pt x="37210" y="127000"/>
                </a:lnTo>
                <a:lnTo>
                  <a:pt x="0" y="127000"/>
                </a:lnTo>
                <a:lnTo>
                  <a:pt x="1015" y="122427"/>
                </a:lnTo>
                <a:lnTo>
                  <a:pt x="3428" y="122047"/>
                </a:lnTo>
                <a:lnTo>
                  <a:pt x="5206" y="121412"/>
                </a:lnTo>
                <a:lnTo>
                  <a:pt x="6350" y="120650"/>
                </a:lnTo>
                <a:lnTo>
                  <a:pt x="7493" y="119761"/>
                </a:lnTo>
                <a:lnTo>
                  <a:pt x="8508" y="118617"/>
                </a:lnTo>
                <a:lnTo>
                  <a:pt x="9271" y="117093"/>
                </a:lnTo>
                <a:lnTo>
                  <a:pt x="10159" y="115569"/>
                </a:lnTo>
                <a:lnTo>
                  <a:pt x="30479" y="27686"/>
                </a:lnTo>
                <a:lnTo>
                  <a:pt x="31876" y="19430"/>
                </a:lnTo>
                <a:lnTo>
                  <a:pt x="32257" y="16637"/>
                </a:lnTo>
                <a:lnTo>
                  <a:pt x="32511" y="14350"/>
                </a:lnTo>
                <a:lnTo>
                  <a:pt x="32511" y="12700"/>
                </a:lnTo>
                <a:lnTo>
                  <a:pt x="32511" y="9778"/>
                </a:lnTo>
                <a:lnTo>
                  <a:pt x="23368" y="4572"/>
                </a:lnTo>
                <a:lnTo>
                  <a:pt x="243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11175492" y="3453320"/>
            <a:ext cx="131800" cy="51117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11190351" y="3471671"/>
            <a:ext cx="112395" cy="33020"/>
          </a:xfrm>
          <a:custGeom>
            <a:avLst/>
            <a:gdLst/>
            <a:ahLst/>
            <a:cxnLst/>
            <a:rect l="l" t="t" r="r" b="b"/>
            <a:pathLst>
              <a:path w="112395" h="33020">
                <a:moveTo>
                  <a:pt x="63068" y="12953"/>
                </a:moveTo>
                <a:lnTo>
                  <a:pt x="33527" y="12953"/>
                </a:lnTo>
                <a:lnTo>
                  <a:pt x="41401" y="16255"/>
                </a:lnTo>
                <a:lnTo>
                  <a:pt x="51562" y="22732"/>
                </a:lnTo>
                <a:lnTo>
                  <a:pt x="58987" y="26993"/>
                </a:lnTo>
                <a:lnTo>
                  <a:pt x="66008" y="30051"/>
                </a:lnTo>
                <a:lnTo>
                  <a:pt x="72600" y="31894"/>
                </a:lnTo>
                <a:lnTo>
                  <a:pt x="78740" y="32512"/>
                </a:lnTo>
                <a:lnTo>
                  <a:pt x="86995" y="32512"/>
                </a:lnTo>
                <a:lnTo>
                  <a:pt x="93979" y="29717"/>
                </a:lnTo>
                <a:lnTo>
                  <a:pt x="104368" y="19557"/>
                </a:lnTo>
                <a:lnTo>
                  <a:pt x="81152" y="19557"/>
                </a:lnTo>
                <a:lnTo>
                  <a:pt x="76678" y="18940"/>
                </a:lnTo>
                <a:lnTo>
                  <a:pt x="71262" y="17097"/>
                </a:lnTo>
                <a:lnTo>
                  <a:pt x="64918" y="14039"/>
                </a:lnTo>
                <a:lnTo>
                  <a:pt x="63068" y="12953"/>
                </a:lnTo>
                <a:close/>
              </a:path>
              <a:path w="112395" h="33020">
                <a:moveTo>
                  <a:pt x="31115" y="0"/>
                </a:moveTo>
                <a:lnTo>
                  <a:pt x="23875" y="0"/>
                </a:lnTo>
                <a:lnTo>
                  <a:pt x="17779" y="2412"/>
                </a:lnTo>
                <a:lnTo>
                  <a:pt x="12573" y="7365"/>
                </a:lnTo>
                <a:lnTo>
                  <a:pt x="7366" y="12191"/>
                </a:lnTo>
                <a:lnTo>
                  <a:pt x="3175" y="18287"/>
                </a:lnTo>
                <a:lnTo>
                  <a:pt x="0" y="25653"/>
                </a:lnTo>
                <a:lnTo>
                  <a:pt x="7239" y="29717"/>
                </a:lnTo>
                <a:lnTo>
                  <a:pt x="9905" y="24256"/>
                </a:lnTo>
                <a:lnTo>
                  <a:pt x="12826" y="20065"/>
                </a:lnTo>
                <a:lnTo>
                  <a:pt x="16255" y="17272"/>
                </a:lnTo>
                <a:lnTo>
                  <a:pt x="19684" y="14350"/>
                </a:lnTo>
                <a:lnTo>
                  <a:pt x="23622" y="12953"/>
                </a:lnTo>
                <a:lnTo>
                  <a:pt x="63068" y="12953"/>
                </a:lnTo>
                <a:lnTo>
                  <a:pt x="57657" y="9778"/>
                </a:lnTo>
                <a:lnTo>
                  <a:pt x="50206" y="5518"/>
                </a:lnTo>
                <a:lnTo>
                  <a:pt x="43291" y="2460"/>
                </a:lnTo>
                <a:lnTo>
                  <a:pt x="36923" y="617"/>
                </a:lnTo>
                <a:lnTo>
                  <a:pt x="31115" y="0"/>
                </a:lnTo>
                <a:close/>
              </a:path>
              <a:path w="112395" h="33020">
                <a:moveTo>
                  <a:pt x="105028" y="2286"/>
                </a:moveTo>
                <a:lnTo>
                  <a:pt x="86359" y="19557"/>
                </a:lnTo>
                <a:lnTo>
                  <a:pt x="104368" y="19557"/>
                </a:lnTo>
                <a:lnTo>
                  <a:pt x="105537" y="18414"/>
                </a:lnTo>
                <a:lnTo>
                  <a:pt x="109727" y="12826"/>
                </a:lnTo>
                <a:lnTo>
                  <a:pt x="112395" y="7365"/>
                </a:lnTo>
                <a:lnTo>
                  <a:pt x="105028" y="228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11190351" y="3471671"/>
            <a:ext cx="112395" cy="33020"/>
          </a:xfrm>
          <a:custGeom>
            <a:avLst/>
            <a:gdLst/>
            <a:ahLst/>
            <a:cxnLst/>
            <a:rect l="l" t="t" r="r" b="b"/>
            <a:pathLst>
              <a:path w="112395" h="33020">
                <a:moveTo>
                  <a:pt x="31115" y="0"/>
                </a:moveTo>
                <a:lnTo>
                  <a:pt x="64918" y="14039"/>
                </a:lnTo>
                <a:lnTo>
                  <a:pt x="71262" y="17097"/>
                </a:lnTo>
                <a:lnTo>
                  <a:pt x="76678" y="18940"/>
                </a:lnTo>
                <a:lnTo>
                  <a:pt x="81152" y="19557"/>
                </a:lnTo>
                <a:lnTo>
                  <a:pt x="86359" y="19557"/>
                </a:lnTo>
                <a:lnTo>
                  <a:pt x="105028" y="2286"/>
                </a:lnTo>
                <a:lnTo>
                  <a:pt x="112395" y="7365"/>
                </a:lnTo>
                <a:lnTo>
                  <a:pt x="109727" y="12826"/>
                </a:lnTo>
                <a:lnTo>
                  <a:pt x="105537" y="18414"/>
                </a:lnTo>
                <a:lnTo>
                  <a:pt x="99822" y="24002"/>
                </a:lnTo>
                <a:lnTo>
                  <a:pt x="93979" y="29717"/>
                </a:lnTo>
                <a:lnTo>
                  <a:pt x="86995" y="32512"/>
                </a:lnTo>
                <a:lnTo>
                  <a:pt x="78740" y="32512"/>
                </a:lnTo>
                <a:lnTo>
                  <a:pt x="41401" y="16255"/>
                </a:lnTo>
                <a:lnTo>
                  <a:pt x="33527" y="12953"/>
                </a:lnTo>
                <a:lnTo>
                  <a:pt x="28194" y="12953"/>
                </a:lnTo>
                <a:lnTo>
                  <a:pt x="23622" y="12953"/>
                </a:lnTo>
                <a:lnTo>
                  <a:pt x="19684" y="14350"/>
                </a:lnTo>
                <a:lnTo>
                  <a:pt x="16255" y="17272"/>
                </a:lnTo>
                <a:lnTo>
                  <a:pt x="12826" y="20065"/>
                </a:lnTo>
                <a:lnTo>
                  <a:pt x="9905" y="24256"/>
                </a:lnTo>
                <a:lnTo>
                  <a:pt x="7239" y="29717"/>
                </a:lnTo>
                <a:lnTo>
                  <a:pt x="0" y="25653"/>
                </a:lnTo>
                <a:lnTo>
                  <a:pt x="3175" y="18287"/>
                </a:lnTo>
                <a:lnTo>
                  <a:pt x="7366" y="12191"/>
                </a:lnTo>
                <a:lnTo>
                  <a:pt x="12573" y="7365"/>
                </a:lnTo>
                <a:lnTo>
                  <a:pt x="17779" y="2412"/>
                </a:lnTo>
                <a:lnTo>
                  <a:pt x="23875" y="0"/>
                </a:lnTo>
                <a:lnTo>
                  <a:pt x="3111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11305031" y="3397021"/>
            <a:ext cx="256806" cy="145516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11319636" y="3415410"/>
            <a:ext cx="237490" cy="127000"/>
          </a:xfrm>
          <a:custGeom>
            <a:avLst/>
            <a:gdLst/>
            <a:ahLst/>
            <a:cxnLst/>
            <a:rect l="l" t="t" r="r" b="b"/>
            <a:pathLst>
              <a:path w="237490" h="127000">
                <a:moveTo>
                  <a:pt x="205359" y="0"/>
                </a:moveTo>
                <a:lnTo>
                  <a:pt x="156972" y="0"/>
                </a:lnTo>
                <a:lnTo>
                  <a:pt x="155956" y="4572"/>
                </a:lnTo>
                <a:lnTo>
                  <a:pt x="159131" y="4699"/>
                </a:lnTo>
                <a:lnTo>
                  <a:pt x="161544" y="5461"/>
                </a:lnTo>
                <a:lnTo>
                  <a:pt x="164338" y="7747"/>
                </a:lnTo>
                <a:lnTo>
                  <a:pt x="165100" y="9905"/>
                </a:lnTo>
                <a:lnTo>
                  <a:pt x="165100" y="16510"/>
                </a:lnTo>
                <a:lnTo>
                  <a:pt x="147193" y="99313"/>
                </a:lnTo>
                <a:lnTo>
                  <a:pt x="141859" y="117093"/>
                </a:lnTo>
                <a:lnTo>
                  <a:pt x="141097" y="118617"/>
                </a:lnTo>
                <a:lnTo>
                  <a:pt x="133604" y="122427"/>
                </a:lnTo>
                <a:lnTo>
                  <a:pt x="132588" y="127000"/>
                </a:lnTo>
                <a:lnTo>
                  <a:pt x="170815" y="127000"/>
                </a:lnTo>
                <a:lnTo>
                  <a:pt x="171831" y="122427"/>
                </a:lnTo>
                <a:lnTo>
                  <a:pt x="168783" y="122174"/>
                </a:lnTo>
                <a:lnTo>
                  <a:pt x="166624" y="121792"/>
                </a:lnTo>
                <a:lnTo>
                  <a:pt x="165481" y="121285"/>
                </a:lnTo>
                <a:lnTo>
                  <a:pt x="164211" y="120776"/>
                </a:lnTo>
                <a:lnTo>
                  <a:pt x="163322" y="120014"/>
                </a:lnTo>
                <a:lnTo>
                  <a:pt x="162687" y="118872"/>
                </a:lnTo>
                <a:lnTo>
                  <a:pt x="162052" y="117855"/>
                </a:lnTo>
                <a:lnTo>
                  <a:pt x="161671" y="116331"/>
                </a:lnTo>
                <a:lnTo>
                  <a:pt x="161671" y="113156"/>
                </a:lnTo>
                <a:lnTo>
                  <a:pt x="162052" y="108585"/>
                </a:lnTo>
                <a:lnTo>
                  <a:pt x="162560" y="105790"/>
                </a:lnTo>
                <a:lnTo>
                  <a:pt x="162687" y="104393"/>
                </a:lnTo>
                <a:lnTo>
                  <a:pt x="163068" y="102488"/>
                </a:lnTo>
                <a:lnTo>
                  <a:pt x="163703" y="99949"/>
                </a:lnTo>
                <a:lnTo>
                  <a:pt x="169672" y="72516"/>
                </a:lnTo>
                <a:lnTo>
                  <a:pt x="193770" y="72516"/>
                </a:lnTo>
                <a:lnTo>
                  <a:pt x="200104" y="71723"/>
                </a:lnTo>
                <a:lnTo>
                  <a:pt x="206619" y="70219"/>
                </a:lnTo>
                <a:lnTo>
                  <a:pt x="212598" y="68072"/>
                </a:lnTo>
                <a:lnTo>
                  <a:pt x="220091" y="64897"/>
                </a:lnTo>
                <a:lnTo>
                  <a:pt x="171196" y="64897"/>
                </a:lnTo>
                <a:lnTo>
                  <a:pt x="183896" y="8509"/>
                </a:lnTo>
                <a:lnTo>
                  <a:pt x="188087" y="8254"/>
                </a:lnTo>
                <a:lnTo>
                  <a:pt x="192151" y="8127"/>
                </a:lnTo>
                <a:lnTo>
                  <a:pt x="229331" y="8127"/>
                </a:lnTo>
                <a:lnTo>
                  <a:pt x="224790" y="4699"/>
                </a:lnTo>
                <a:lnTo>
                  <a:pt x="220980" y="2921"/>
                </a:lnTo>
                <a:lnTo>
                  <a:pt x="211455" y="635"/>
                </a:lnTo>
                <a:lnTo>
                  <a:pt x="205359" y="0"/>
                </a:lnTo>
                <a:close/>
              </a:path>
              <a:path w="237490" h="127000">
                <a:moveTo>
                  <a:pt x="193770" y="72516"/>
                </a:moveTo>
                <a:lnTo>
                  <a:pt x="169672" y="72516"/>
                </a:lnTo>
                <a:lnTo>
                  <a:pt x="173863" y="72771"/>
                </a:lnTo>
                <a:lnTo>
                  <a:pt x="179070" y="72898"/>
                </a:lnTo>
                <a:lnTo>
                  <a:pt x="185420" y="72898"/>
                </a:lnTo>
                <a:lnTo>
                  <a:pt x="193041" y="72608"/>
                </a:lnTo>
                <a:lnTo>
                  <a:pt x="193770" y="72516"/>
                </a:lnTo>
                <a:close/>
              </a:path>
              <a:path w="237490" h="127000">
                <a:moveTo>
                  <a:pt x="229331" y="8127"/>
                </a:moveTo>
                <a:lnTo>
                  <a:pt x="204470" y="8127"/>
                </a:lnTo>
                <a:lnTo>
                  <a:pt x="210566" y="9905"/>
                </a:lnTo>
                <a:lnTo>
                  <a:pt x="214122" y="13208"/>
                </a:lnTo>
                <a:lnTo>
                  <a:pt x="217805" y="16510"/>
                </a:lnTo>
                <a:lnTo>
                  <a:pt x="219710" y="21843"/>
                </a:lnTo>
                <a:lnTo>
                  <a:pt x="219710" y="34416"/>
                </a:lnTo>
                <a:lnTo>
                  <a:pt x="210439" y="55244"/>
                </a:lnTo>
                <a:lnTo>
                  <a:pt x="207518" y="58547"/>
                </a:lnTo>
                <a:lnTo>
                  <a:pt x="203708" y="60960"/>
                </a:lnTo>
                <a:lnTo>
                  <a:pt x="194437" y="64008"/>
                </a:lnTo>
                <a:lnTo>
                  <a:pt x="188341" y="64897"/>
                </a:lnTo>
                <a:lnTo>
                  <a:pt x="220091" y="64897"/>
                </a:lnTo>
                <a:lnTo>
                  <a:pt x="226060" y="59816"/>
                </a:lnTo>
                <a:lnTo>
                  <a:pt x="230505" y="53086"/>
                </a:lnTo>
                <a:lnTo>
                  <a:pt x="234823" y="46227"/>
                </a:lnTo>
                <a:lnTo>
                  <a:pt x="237109" y="38100"/>
                </a:lnTo>
                <a:lnTo>
                  <a:pt x="237109" y="24002"/>
                </a:lnTo>
                <a:lnTo>
                  <a:pt x="236347" y="19812"/>
                </a:lnTo>
                <a:lnTo>
                  <a:pt x="233299" y="12446"/>
                </a:lnTo>
                <a:lnTo>
                  <a:pt x="231013" y="9398"/>
                </a:lnTo>
                <a:lnTo>
                  <a:pt x="229331" y="8127"/>
                </a:lnTo>
                <a:close/>
              </a:path>
              <a:path w="237490" h="127000">
                <a:moveTo>
                  <a:pt x="68961" y="0"/>
                </a:moveTo>
                <a:lnTo>
                  <a:pt x="24384" y="0"/>
                </a:lnTo>
                <a:lnTo>
                  <a:pt x="23368" y="4572"/>
                </a:lnTo>
                <a:lnTo>
                  <a:pt x="26543" y="4699"/>
                </a:lnTo>
                <a:lnTo>
                  <a:pt x="28829" y="5461"/>
                </a:lnTo>
                <a:lnTo>
                  <a:pt x="30353" y="6603"/>
                </a:lnTo>
                <a:lnTo>
                  <a:pt x="31750" y="7747"/>
                </a:lnTo>
                <a:lnTo>
                  <a:pt x="32512" y="9778"/>
                </a:lnTo>
                <a:lnTo>
                  <a:pt x="32512" y="16383"/>
                </a:lnTo>
                <a:lnTo>
                  <a:pt x="14605" y="99313"/>
                </a:lnTo>
                <a:lnTo>
                  <a:pt x="9271" y="117093"/>
                </a:lnTo>
                <a:lnTo>
                  <a:pt x="8509" y="118617"/>
                </a:lnTo>
                <a:lnTo>
                  <a:pt x="1016" y="122427"/>
                </a:lnTo>
                <a:lnTo>
                  <a:pt x="0" y="127000"/>
                </a:lnTo>
                <a:lnTo>
                  <a:pt x="46863" y="127000"/>
                </a:lnTo>
                <a:lnTo>
                  <a:pt x="53594" y="126364"/>
                </a:lnTo>
                <a:lnTo>
                  <a:pt x="65278" y="123825"/>
                </a:lnTo>
                <a:lnTo>
                  <a:pt x="70612" y="121919"/>
                </a:lnTo>
                <a:lnTo>
                  <a:pt x="76485" y="118744"/>
                </a:lnTo>
                <a:lnTo>
                  <a:pt x="32258" y="118744"/>
                </a:lnTo>
                <a:lnTo>
                  <a:pt x="28829" y="118617"/>
                </a:lnTo>
                <a:lnTo>
                  <a:pt x="27051" y="118363"/>
                </a:lnTo>
                <a:lnTo>
                  <a:pt x="51054" y="8381"/>
                </a:lnTo>
                <a:lnTo>
                  <a:pt x="54229" y="8127"/>
                </a:lnTo>
                <a:lnTo>
                  <a:pt x="96435" y="8127"/>
                </a:lnTo>
                <a:lnTo>
                  <a:pt x="93726" y="6096"/>
                </a:lnTo>
                <a:lnTo>
                  <a:pt x="88265" y="3555"/>
                </a:lnTo>
                <a:lnTo>
                  <a:pt x="76581" y="762"/>
                </a:lnTo>
                <a:lnTo>
                  <a:pt x="68961" y="0"/>
                </a:lnTo>
                <a:close/>
              </a:path>
              <a:path w="237490" h="127000">
                <a:moveTo>
                  <a:pt x="96435" y="8127"/>
                </a:moveTo>
                <a:lnTo>
                  <a:pt x="59944" y="8127"/>
                </a:lnTo>
                <a:lnTo>
                  <a:pt x="68329" y="8745"/>
                </a:lnTo>
                <a:lnTo>
                  <a:pt x="75596" y="10588"/>
                </a:lnTo>
                <a:lnTo>
                  <a:pt x="95885" y="47116"/>
                </a:lnTo>
                <a:lnTo>
                  <a:pt x="95668" y="53957"/>
                </a:lnTo>
                <a:lnTo>
                  <a:pt x="84595" y="91336"/>
                </a:lnTo>
                <a:lnTo>
                  <a:pt x="51244" y="117411"/>
                </a:lnTo>
                <a:lnTo>
                  <a:pt x="37338" y="118744"/>
                </a:lnTo>
                <a:lnTo>
                  <a:pt x="76485" y="118744"/>
                </a:lnTo>
                <a:lnTo>
                  <a:pt x="102743" y="91693"/>
                </a:lnTo>
                <a:lnTo>
                  <a:pt x="106426" y="85216"/>
                </a:lnTo>
                <a:lnTo>
                  <a:pt x="109093" y="78231"/>
                </a:lnTo>
                <a:lnTo>
                  <a:pt x="111125" y="70612"/>
                </a:lnTo>
                <a:lnTo>
                  <a:pt x="113030" y="62991"/>
                </a:lnTo>
                <a:lnTo>
                  <a:pt x="113919" y="54990"/>
                </a:lnTo>
                <a:lnTo>
                  <a:pt x="113882" y="38016"/>
                </a:lnTo>
                <a:lnTo>
                  <a:pt x="112649" y="30861"/>
                </a:lnTo>
                <a:lnTo>
                  <a:pt x="110109" y="24637"/>
                </a:lnTo>
                <a:lnTo>
                  <a:pt x="107569" y="18541"/>
                </a:lnTo>
                <a:lnTo>
                  <a:pt x="103759" y="13588"/>
                </a:lnTo>
                <a:lnTo>
                  <a:pt x="96435" y="812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11490832" y="3423539"/>
            <a:ext cx="48895" cy="57150"/>
          </a:xfrm>
          <a:custGeom>
            <a:avLst/>
            <a:gdLst/>
            <a:ahLst/>
            <a:cxnLst/>
            <a:rect l="l" t="t" r="r" b="b"/>
            <a:pathLst>
              <a:path w="48895" h="57150">
                <a:moveTo>
                  <a:pt x="24765" y="0"/>
                </a:moveTo>
                <a:lnTo>
                  <a:pt x="20955" y="0"/>
                </a:lnTo>
                <a:lnTo>
                  <a:pt x="16891" y="126"/>
                </a:lnTo>
                <a:lnTo>
                  <a:pt x="12700" y="381"/>
                </a:lnTo>
                <a:lnTo>
                  <a:pt x="0" y="56769"/>
                </a:lnTo>
                <a:lnTo>
                  <a:pt x="9651" y="56769"/>
                </a:lnTo>
                <a:lnTo>
                  <a:pt x="17145" y="56769"/>
                </a:lnTo>
                <a:lnTo>
                  <a:pt x="23241" y="55880"/>
                </a:lnTo>
                <a:lnTo>
                  <a:pt x="27813" y="54356"/>
                </a:lnTo>
                <a:lnTo>
                  <a:pt x="32512" y="52832"/>
                </a:lnTo>
                <a:lnTo>
                  <a:pt x="36322" y="50419"/>
                </a:lnTo>
                <a:lnTo>
                  <a:pt x="39243" y="47116"/>
                </a:lnTo>
                <a:lnTo>
                  <a:pt x="42164" y="43941"/>
                </a:lnTo>
                <a:lnTo>
                  <a:pt x="44450" y="40005"/>
                </a:lnTo>
                <a:lnTo>
                  <a:pt x="46100" y="35560"/>
                </a:lnTo>
                <a:lnTo>
                  <a:pt x="47625" y="31114"/>
                </a:lnTo>
                <a:lnTo>
                  <a:pt x="48514" y="26288"/>
                </a:lnTo>
                <a:lnTo>
                  <a:pt x="48514" y="20955"/>
                </a:lnTo>
                <a:lnTo>
                  <a:pt x="48514" y="13715"/>
                </a:lnTo>
                <a:lnTo>
                  <a:pt x="46609" y="8382"/>
                </a:lnTo>
                <a:lnTo>
                  <a:pt x="42925" y="5080"/>
                </a:lnTo>
                <a:lnTo>
                  <a:pt x="39370" y="1777"/>
                </a:lnTo>
                <a:lnTo>
                  <a:pt x="33274" y="0"/>
                </a:lnTo>
                <a:lnTo>
                  <a:pt x="24765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11346688" y="3423539"/>
            <a:ext cx="69215" cy="111125"/>
          </a:xfrm>
          <a:custGeom>
            <a:avLst/>
            <a:gdLst/>
            <a:ahLst/>
            <a:cxnLst/>
            <a:rect l="l" t="t" r="r" b="b"/>
            <a:pathLst>
              <a:path w="69215" h="111125">
                <a:moveTo>
                  <a:pt x="32892" y="0"/>
                </a:moveTo>
                <a:lnTo>
                  <a:pt x="30098" y="0"/>
                </a:lnTo>
                <a:lnTo>
                  <a:pt x="27177" y="0"/>
                </a:lnTo>
                <a:lnTo>
                  <a:pt x="24002" y="253"/>
                </a:lnTo>
                <a:lnTo>
                  <a:pt x="0" y="110236"/>
                </a:lnTo>
                <a:lnTo>
                  <a:pt x="1777" y="110489"/>
                </a:lnTo>
                <a:lnTo>
                  <a:pt x="5206" y="110616"/>
                </a:lnTo>
                <a:lnTo>
                  <a:pt x="10286" y="110616"/>
                </a:lnTo>
                <a:lnTo>
                  <a:pt x="17525" y="110283"/>
                </a:lnTo>
                <a:lnTo>
                  <a:pt x="53975" y="88900"/>
                </a:lnTo>
                <a:lnTo>
                  <a:pt x="67960" y="52466"/>
                </a:lnTo>
                <a:lnTo>
                  <a:pt x="68833" y="38988"/>
                </a:lnTo>
                <a:lnTo>
                  <a:pt x="68264" y="29888"/>
                </a:lnTo>
                <a:lnTo>
                  <a:pt x="41278" y="617"/>
                </a:lnTo>
                <a:lnTo>
                  <a:pt x="3289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11452225" y="3415410"/>
            <a:ext cx="104775" cy="127000"/>
          </a:xfrm>
          <a:custGeom>
            <a:avLst/>
            <a:gdLst/>
            <a:ahLst/>
            <a:cxnLst/>
            <a:rect l="l" t="t" r="r" b="b"/>
            <a:pathLst>
              <a:path w="104775" h="127000">
                <a:moveTo>
                  <a:pt x="24383" y="0"/>
                </a:moveTo>
                <a:lnTo>
                  <a:pt x="65404" y="0"/>
                </a:lnTo>
                <a:lnTo>
                  <a:pt x="72771" y="0"/>
                </a:lnTo>
                <a:lnTo>
                  <a:pt x="78867" y="635"/>
                </a:lnTo>
                <a:lnTo>
                  <a:pt x="83566" y="1777"/>
                </a:lnTo>
                <a:lnTo>
                  <a:pt x="88392" y="2921"/>
                </a:lnTo>
                <a:lnTo>
                  <a:pt x="92201" y="4699"/>
                </a:lnTo>
                <a:lnTo>
                  <a:pt x="104521" y="24002"/>
                </a:lnTo>
                <a:lnTo>
                  <a:pt x="104521" y="28828"/>
                </a:lnTo>
                <a:lnTo>
                  <a:pt x="104521" y="38100"/>
                </a:lnTo>
                <a:lnTo>
                  <a:pt x="80009" y="68072"/>
                </a:lnTo>
                <a:lnTo>
                  <a:pt x="52831" y="72898"/>
                </a:lnTo>
                <a:lnTo>
                  <a:pt x="46481" y="72898"/>
                </a:lnTo>
                <a:lnTo>
                  <a:pt x="41275" y="72771"/>
                </a:lnTo>
                <a:lnTo>
                  <a:pt x="37083" y="72516"/>
                </a:lnTo>
                <a:lnTo>
                  <a:pt x="31115" y="99949"/>
                </a:lnTo>
                <a:lnTo>
                  <a:pt x="30479" y="102488"/>
                </a:lnTo>
                <a:lnTo>
                  <a:pt x="30099" y="104393"/>
                </a:lnTo>
                <a:lnTo>
                  <a:pt x="29972" y="105790"/>
                </a:lnTo>
                <a:lnTo>
                  <a:pt x="29718" y="107187"/>
                </a:lnTo>
                <a:lnTo>
                  <a:pt x="29464" y="108585"/>
                </a:lnTo>
                <a:lnTo>
                  <a:pt x="29336" y="110236"/>
                </a:lnTo>
                <a:lnTo>
                  <a:pt x="29209" y="111760"/>
                </a:lnTo>
                <a:lnTo>
                  <a:pt x="29082" y="113156"/>
                </a:lnTo>
                <a:lnTo>
                  <a:pt x="29082" y="114426"/>
                </a:lnTo>
                <a:lnTo>
                  <a:pt x="29082" y="116331"/>
                </a:lnTo>
                <a:lnTo>
                  <a:pt x="29464" y="117855"/>
                </a:lnTo>
                <a:lnTo>
                  <a:pt x="30099" y="118872"/>
                </a:lnTo>
                <a:lnTo>
                  <a:pt x="30733" y="120014"/>
                </a:lnTo>
                <a:lnTo>
                  <a:pt x="31623" y="120776"/>
                </a:lnTo>
                <a:lnTo>
                  <a:pt x="32893" y="121285"/>
                </a:lnTo>
                <a:lnTo>
                  <a:pt x="34035" y="121792"/>
                </a:lnTo>
                <a:lnTo>
                  <a:pt x="36195" y="122174"/>
                </a:lnTo>
                <a:lnTo>
                  <a:pt x="39243" y="122427"/>
                </a:lnTo>
                <a:lnTo>
                  <a:pt x="38226" y="127000"/>
                </a:lnTo>
                <a:lnTo>
                  <a:pt x="0" y="127000"/>
                </a:lnTo>
                <a:lnTo>
                  <a:pt x="1016" y="122427"/>
                </a:lnTo>
                <a:lnTo>
                  <a:pt x="3428" y="122047"/>
                </a:lnTo>
                <a:lnTo>
                  <a:pt x="5206" y="121412"/>
                </a:lnTo>
                <a:lnTo>
                  <a:pt x="6350" y="120650"/>
                </a:lnTo>
                <a:lnTo>
                  <a:pt x="7493" y="119761"/>
                </a:lnTo>
                <a:lnTo>
                  <a:pt x="8508" y="118617"/>
                </a:lnTo>
                <a:lnTo>
                  <a:pt x="9271" y="117093"/>
                </a:lnTo>
                <a:lnTo>
                  <a:pt x="10159" y="115569"/>
                </a:lnTo>
                <a:lnTo>
                  <a:pt x="10922" y="113791"/>
                </a:lnTo>
                <a:lnTo>
                  <a:pt x="11556" y="111633"/>
                </a:lnTo>
                <a:lnTo>
                  <a:pt x="12192" y="109474"/>
                </a:lnTo>
                <a:lnTo>
                  <a:pt x="30479" y="27686"/>
                </a:lnTo>
                <a:lnTo>
                  <a:pt x="32511" y="16510"/>
                </a:lnTo>
                <a:lnTo>
                  <a:pt x="32511" y="12953"/>
                </a:lnTo>
                <a:lnTo>
                  <a:pt x="32511" y="9905"/>
                </a:lnTo>
                <a:lnTo>
                  <a:pt x="23368" y="4572"/>
                </a:lnTo>
                <a:lnTo>
                  <a:pt x="24383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11319636" y="3415410"/>
            <a:ext cx="114300" cy="127000"/>
          </a:xfrm>
          <a:custGeom>
            <a:avLst/>
            <a:gdLst/>
            <a:ahLst/>
            <a:cxnLst/>
            <a:rect l="l" t="t" r="r" b="b"/>
            <a:pathLst>
              <a:path w="114300" h="127000">
                <a:moveTo>
                  <a:pt x="24384" y="0"/>
                </a:moveTo>
                <a:lnTo>
                  <a:pt x="59690" y="0"/>
                </a:lnTo>
                <a:lnTo>
                  <a:pt x="68961" y="0"/>
                </a:lnTo>
                <a:lnTo>
                  <a:pt x="76581" y="762"/>
                </a:lnTo>
                <a:lnTo>
                  <a:pt x="82423" y="2159"/>
                </a:lnTo>
                <a:lnTo>
                  <a:pt x="88265" y="3555"/>
                </a:lnTo>
                <a:lnTo>
                  <a:pt x="93726" y="6096"/>
                </a:lnTo>
                <a:lnTo>
                  <a:pt x="98806" y="9905"/>
                </a:lnTo>
                <a:lnTo>
                  <a:pt x="103759" y="13588"/>
                </a:lnTo>
                <a:lnTo>
                  <a:pt x="107569" y="18541"/>
                </a:lnTo>
                <a:lnTo>
                  <a:pt x="110109" y="24637"/>
                </a:lnTo>
                <a:lnTo>
                  <a:pt x="112649" y="30861"/>
                </a:lnTo>
                <a:lnTo>
                  <a:pt x="113919" y="38226"/>
                </a:lnTo>
                <a:lnTo>
                  <a:pt x="113919" y="46609"/>
                </a:lnTo>
                <a:lnTo>
                  <a:pt x="113919" y="54990"/>
                </a:lnTo>
                <a:lnTo>
                  <a:pt x="102743" y="91693"/>
                </a:lnTo>
                <a:lnTo>
                  <a:pt x="99187" y="98043"/>
                </a:lnTo>
                <a:lnTo>
                  <a:pt x="75311" y="119379"/>
                </a:lnTo>
                <a:lnTo>
                  <a:pt x="70612" y="121919"/>
                </a:lnTo>
                <a:lnTo>
                  <a:pt x="65278" y="123825"/>
                </a:lnTo>
                <a:lnTo>
                  <a:pt x="59436" y="125094"/>
                </a:lnTo>
                <a:lnTo>
                  <a:pt x="53594" y="126364"/>
                </a:lnTo>
                <a:lnTo>
                  <a:pt x="46863" y="127000"/>
                </a:lnTo>
                <a:lnTo>
                  <a:pt x="39116" y="127000"/>
                </a:lnTo>
                <a:lnTo>
                  <a:pt x="0" y="127000"/>
                </a:lnTo>
                <a:lnTo>
                  <a:pt x="1016" y="122427"/>
                </a:lnTo>
                <a:lnTo>
                  <a:pt x="3429" y="122047"/>
                </a:lnTo>
                <a:lnTo>
                  <a:pt x="5207" y="121412"/>
                </a:lnTo>
                <a:lnTo>
                  <a:pt x="6350" y="120650"/>
                </a:lnTo>
                <a:lnTo>
                  <a:pt x="7493" y="119761"/>
                </a:lnTo>
                <a:lnTo>
                  <a:pt x="8509" y="118617"/>
                </a:lnTo>
                <a:lnTo>
                  <a:pt x="9271" y="117093"/>
                </a:lnTo>
                <a:lnTo>
                  <a:pt x="10160" y="115569"/>
                </a:lnTo>
                <a:lnTo>
                  <a:pt x="30480" y="27686"/>
                </a:lnTo>
                <a:lnTo>
                  <a:pt x="32512" y="16383"/>
                </a:lnTo>
                <a:lnTo>
                  <a:pt x="32512" y="12700"/>
                </a:lnTo>
                <a:lnTo>
                  <a:pt x="32512" y="9778"/>
                </a:lnTo>
                <a:lnTo>
                  <a:pt x="23368" y="4572"/>
                </a:lnTo>
                <a:lnTo>
                  <a:pt x="2438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11570207" y="3389388"/>
            <a:ext cx="76917" cy="195821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11579479" y="3403346"/>
            <a:ext cx="182018" cy="185674"/>
          </a:xfrm>
          <a:prstGeom prst="rect">
            <a:avLst/>
          </a:prstGeom>
          <a:blipFill>
            <a:blip r:embed="rId1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11656314" y="3451986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56133" y="0"/>
                </a:moveTo>
                <a:lnTo>
                  <a:pt x="49275" y="0"/>
                </a:lnTo>
                <a:lnTo>
                  <a:pt x="42416" y="525"/>
                </a:lnTo>
                <a:lnTo>
                  <a:pt x="9804" y="24850"/>
                </a:lnTo>
                <a:lnTo>
                  <a:pt x="56" y="62357"/>
                </a:lnTo>
                <a:lnTo>
                  <a:pt x="0" y="68579"/>
                </a:lnTo>
                <a:lnTo>
                  <a:pt x="761" y="73278"/>
                </a:lnTo>
                <a:lnTo>
                  <a:pt x="16001" y="91948"/>
                </a:lnTo>
                <a:lnTo>
                  <a:pt x="27050" y="91948"/>
                </a:lnTo>
                <a:lnTo>
                  <a:pt x="24002" y="80772"/>
                </a:lnTo>
                <a:lnTo>
                  <a:pt x="21208" y="79248"/>
                </a:lnTo>
                <a:lnTo>
                  <a:pt x="19303" y="76200"/>
                </a:lnTo>
                <a:lnTo>
                  <a:pt x="17399" y="73278"/>
                </a:lnTo>
                <a:lnTo>
                  <a:pt x="16509" y="68579"/>
                </a:lnTo>
                <a:lnTo>
                  <a:pt x="23875" y="26924"/>
                </a:lnTo>
                <a:lnTo>
                  <a:pt x="42925" y="7365"/>
                </a:lnTo>
                <a:lnTo>
                  <a:pt x="66342" y="7365"/>
                </a:lnTo>
                <a:lnTo>
                  <a:pt x="61594" y="2159"/>
                </a:lnTo>
                <a:lnTo>
                  <a:pt x="56133" y="0"/>
                </a:lnTo>
                <a:close/>
              </a:path>
              <a:path w="101600" h="92075">
                <a:moveTo>
                  <a:pt x="70865" y="65024"/>
                </a:moveTo>
                <a:lnTo>
                  <a:pt x="58038" y="65024"/>
                </a:lnTo>
                <a:lnTo>
                  <a:pt x="57624" y="68579"/>
                </a:lnTo>
                <a:lnTo>
                  <a:pt x="57403" y="71120"/>
                </a:lnTo>
                <a:lnTo>
                  <a:pt x="57403" y="85851"/>
                </a:lnTo>
                <a:lnTo>
                  <a:pt x="61594" y="91948"/>
                </a:lnTo>
                <a:lnTo>
                  <a:pt x="73913" y="91948"/>
                </a:lnTo>
                <a:lnTo>
                  <a:pt x="77850" y="90804"/>
                </a:lnTo>
                <a:lnTo>
                  <a:pt x="81660" y="88773"/>
                </a:lnTo>
                <a:lnTo>
                  <a:pt x="85597" y="86740"/>
                </a:lnTo>
                <a:lnTo>
                  <a:pt x="90042" y="82803"/>
                </a:lnTo>
                <a:lnTo>
                  <a:pt x="91617" y="81152"/>
                </a:lnTo>
                <a:lnTo>
                  <a:pt x="74675" y="81152"/>
                </a:lnTo>
                <a:lnTo>
                  <a:pt x="73151" y="80263"/>
                </a:lnTo>
                <a:lnTo>
                  <a:pt x="72262" y="78486"/>
                </a:lnTo>
                <a:lnTo>
                  <a:pt x="71246" y="76708"/>
                </a:lnTo>
                <a:lnTo>
                  <a:pt x="70865" y="73787"/>
                </a:lnTo>
                <a:lnTo>
                  <a:pt x="70865" y="65024"/>
                </a:lnTo>
                <a:close/>
              </a:path>
              <a:path w="101600" h="92075">
                <a:moveTo>
                  <a:pt x="89915" y="72262"/>
                </a:moveTo>
                <a:lnTo>
                  <a:pt x="87375" y="75311"/>
                </a:lnTo>
                <a:lnTo>
                  <a:pt x="84962" y="77597"/>
                </a:lnTo>
                <a:lnTo>
                  <a:pt x="82803" y="78993"/>
                </a:lnTo>
                <a:lnTo>
                  <a:pt x="80517" y="80517"/>
                </a:lnTo>
                <a:lnTo>
                  <a:pt x="78612" y="81152"/>
                </a:lnTo>
                <a:lnTo>
                  <a:pt x="91617" y="81152"/>
                </a:lnTo>
                <a:lnTo>
                  <a:pt x="95250" y="77342"/>
                </a:lnTo>
                <a:lnTo>
                  <a:pt x="89915" y="72262"/>
                </a:lnTo>
                <a:close/>
              </a:path>
              <a:path w="101600" h="92075">
                <a:moveTo>
                  <a:pt x="66342" y="7365"/>
                </a:moveTo>
                <a:lnTo>
                  <a:pt x="52958" y="7365"/>
                </a:lnTo>
                <a:lnTo>
                  <a:pt x="56260" y="9016"/>
                </a:lnTo>
                <a:lnTo>
                  <a:pt x="60325" y="15875"/>
                </a:lnTo>
                <a:lnTo>
                  <a:pt x="61467" y="21082"/>
                </a:lnTo>
                <a:lnTo>
                  <a:pt x="61421" y="33672"/>
                </a:lnTo>
                <a:lnTo>
                  <a:pt x="60959" y="38862"/>
                </a:lnTo>
                <a:lnTo>
                  <a:pt x="38480" y="77724"/>
                </a:lnTo>
                <a:lnTo>
                  <a:pt x="33019" y="80772"/>
                </a:lnTo>
                <a:lnTo>
                  <a:pt x="44360" y="80772"/>
                </a:lnTo>
                <a:lnTo>
                  <a:pt x="47704" y="77311"/>
                </a:lnTo>
                <a:lnTo>
                  <a:pt x="52310" y="71667"/>
                </a:lnTo>
                <a:lnTo>
                  <a:pt x="57022" y="65024"/>
                </a:lnTo>
                <a:lnTo>
                  <a:pt x="70865" y="65024"/>
                </a:lnTo>
                <a:lnTo>
                  <a:pt x="71627" y="56514"/>
                </a:lnTo>
                <a:lnTo>
                  <a:pt x="73151" y="44576"/>
                </a:lnTo>
                <a:lnTo>
                  <a:pt x="80702" y="33672"/>
                </a:lnTo>
                <a:lnTo>
                  <a:pt x="86416" y="25526"/>
                </a:lnTo>
                <a:lnTo>
                  <a:pt x="72135" y="25526"/>
                </a:lnTo>
                <a:lnTo>
                  <a:pt x="71627" y="17145"/>
                </a:lnTo>
                <a:lnTo>
                  <a:pt x="69468" y="10795"/>
                </a:lnTo>
                <a:lnTo>
                  <a:pt x="66342" y="7365"/>
                </a:lnTo>
                <a:close/>
              </a:path>
              <a:path w="101600" h="92075">
                <a:moveTo>
                  <a:pt x="101218" y="1524"/>
                </a:moveTo>
                <a:lnTo>
                  <a:pt x="85089" y="1524"/>
                </a:lnTo>
                <a:lnTo>
                  <a:pt x="72897" y="25526"/>
                </a:lnTo>
                <a:lnTo>
                  <a:pt x="86416" y="25526"/>
                </a:lnTo>
                <a:lnTo>
                  <a:pt x="87741" y="23637"/>
                </a:lnTo>
                <a:lnTo>
                  <a:pt x="94279" y="14483"/>
                </a:lnTo>
                <a:lnTo>
                  <a:pt x="100329" y="6223"/>
                </a:lnTo>
                <a:lnTo>
                  <a:pt x="101218" y="152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11672823" y="3459353"/>
            <a:ext cx="45085" cy="73660"/>
          </a:xfrm>
          <a:custGeom>
            <a:avLst/>
            <a:gdLst/>
            <a:ahLst/>
            <a:cxnLst/>
            <a:rect l="l" t="t" r="r" b="b"/>
            <a:pathLst>
              <a:path w="45084" h="73660">
                <a:moveTo>
                  <a:pt x="32130" y="0"/>
                </a:moveTo>
                <a:lnTo>
                  <a:pt x="26416" y="0"/>
                </a:lnTo>
                <a:lnTo>
                  <a:pt x="21081" y="2539"/>
                </a:lnTo>
                <a:lnTo>
                  <a:pt x="1127" y="41449"/>
                </a:lnTo>
                <a:lnTo>
                  <a:pt x="0" y="54991"/>
                </a:lnTo>
                <a:lnTo>
                  <a:pt x="0" y="61213"/>
                </a:lnTo>
                <a:lnTo>
                  <a:pt x="889" y="65912"/>
                </a:lnTo>
                <a:lnTo>
                  <a:pt x="2794" y="68834"/>
                </a:lnTo>
                <a:lnTo>
                  <a:pt x="4699" y="71882"/>
                </a:lnTo>
                <a:lnTo>
                  <a:pt x="7493" y="73406"/>
                </a:lnTo>
                <a:lnTo>
                  <a:pt x="11175" y="73406"/>
                </a:lnTo>
                <a:lnTo>
                  <a:pt x="16509" y="73406"/>
                </a:lnTo>
                <a:lnTo>
                  <a:pt x="43306" y="37973"/>
                </a:lnTo>
                <a:lnTo>
                  <a:pt x="44957" y="25781"/>
                </a:lnTo>
                <a:lnTo>
                  <a:pt x="44957" y="20827"/>
                </a:lnTo>
                <a:lnTo>
                  <a:pt x="44957" y="13716"/>
                </a:lnTo>
                <a:lnTo>
                  <a:pt x="43815" y="8509"/>
                </a:lnTo>
                <a:lnTo>
                  <a:pt x="41782" y="5080"/>
                </a:lnTo>
                <a:lnTo>
                  <a:pt x="39750" y="1650"/>
                </a:lnTo>
                <a:lnTo>
                  <a:pt x="36449" y="0"/>
                </a:lnTo>
                <a:lnTo>
                  <a:pt x="3213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11656314" y="3451986"/>
            <a:ext cx="101600" cy="92075"/>
          </a:xfrm>
          <a:custGeom>
            <a:avLst/>
            <a:gdLst/>
            <a:ahLst/>
            <a:cxnLst/>
            <a:rect l="l" t="t" r="r" b="b"/>
            <a:pathLst>
              <a:path w="101600" h="92075">
                <a:moveTo>
                  <a:pt x="49275" y="0"/>
                </a:moveTo>
                <a:lnTo>
                  <a:pt x="56133" y="0"/>
                </a:lnTo>
                <a:lnTo>
                  <a:pt x="61594" y="2159"/>
                </a:lnTo>
                <a:lnTo>
                  <a:pt x="65531" y="6476"/>
                </a:lnTo>
                <a:lnTo>
                  <a:pt x="69468" y="10795"/>
                </a:lnTo>
                <a:lnTo>
                  <a:pt x="71627" y="17145"/>
                </a:lnTo>
                <a:lnTo>
                  <a:pt x="72135" y="25526"/>
                </a:lnTo>
                <a:lnTo>
                  <a:pt x="72897" y="25526"/>
                </a:lnTo>
                <a:lnTo>
                  <a:pt x="85089" y="1524"/>
                </a:lnTo>
                <a:lnTo>
                  <a:pt x="101218" y="1524"/>
                </a:lnTo>
                <a:lnTo>
                  <a:pt x="100329" y="6223"/>
                </a:lnTo>
                <a:lnTo>
                  <a:pt x="94279" y="14483"/>
                </a:lnTo>
                <a:lnTo>
                  <a:pt x="87741" y="23637"/>
                </a:lnTo>
                <a:lnTo>
                  <a:pt x="80702" y="33672"/>
                </a:lnTo>
                <a:lnTo>
                  <a:pt x="73151" y="44576"/>
                </a:lnTo>
                <a:lnTo>
                  <a:pt x="71627" y="56514"/>
                </a:lnTo>
                <a:lnTo>
                  <a:pt x="70865" y="64897"/>
                </a:lnTo>
                <a:lnTo>
                  <a:pt x="70865" y="69723"/>
                </a:lnTo>
                <a:lnTo>
                  <a:pt x="70865" y="73787"/>
                </a:lnTo>
                <a:lnTo>
                  <a:pt x="71246" y="76708"/>
                </a:lnTo>
                <a:lnTo>
                  <a:pt x="72262" y="78486"/>
                </a:lnTo>
                <a:lnTo>
                  <a:pt x="73151" y="80263"/>
                </a:lnTo>
                <a:lnTo>
                  <a:pt x="74675" y="81152"/>
                </a:lnTo>
                <a:lnTo>
                  <a:pt x="76834" y="81152"/>
                </a:lnTo>
                <a:lnTo>
                  <a:pt x="78612" y="81152"/>
                </a:lnTo>
                <a:lnTo>
                  <a:pt x="80517" y="80517"/>
                </a:lnTo>
                <a:lnTo>
                  <a:pt x="82803" y="78993"/>
                </a:lnTo>
                <a:lnTo>
                  <a:pt x="84962" y="77597"/>
                </a:lnTo>
                <a:lnTo>
                  <a:pt x="87375" y="75311"/>
                </a:lnTo>
                <a:lnTo>
                  <a:pt x="89915" y="72262"/>
                </a:lnTo>
                <a:lnTo>
                  <a:pt x="95250" y="77342"/>
                </a:lnTo>
                <a:lnTo>
                  <a:pt x="90042" y="82803"/>
                </a:lnTo>
                <a:lnTo>
                  <a:pt x="85597" y="86740"/>
                </a:lnTo>
                <a:lnTo>
                  <a:pt x="81660" y="88773"/>
                </a:lnTo>
                <a:lnTo>
                  <a:pt x="77850" y="90804"/>
                </a:lnTo>
                <a:lnTo>
                  <a:pt x="73913" y="91948"/>
                </a:lnTo>
                <a:lnTo>
                  <a:pt x="69850" y="91948"/>
                </a:lnTo>
                <a:lnTo>
                  <a:pt x="61594" y="91948"/>
                </a:lnTo>
                <a:lnTo>
                  <a:pt x="57403" y="85851"/>
                </a:lnTo>
                <a:lnTo>
                  <a:pt x="57403" y="73787"/>
                </a:lnTo>
                <a:lnTo>
                  <a:pt x="57403" y="71120"/>
                </a:lnTo>
                <a:lnTo>
                  <a:pt x="57657" y="68199"/>
                </a:lnTo>
                <a:lnTo>
                  <a:pt x="58038" y="65024"/>
                </a:lnTo>
                <a:lnTo>
                  <a:pt x="57022" y="65024"/>
                </a:lnTo>
                <a:lnTo>
                  <a:pt x="27050" y="91948"/>
                </a:lnTo>
                <a:lnTo>
                  <a:pt x="20574" y="91948"/>
                </a:lnTo>
                <a:lnTo>
                  <a:pt x="16001" y="91948"/>
                </a:lnTo>
                <a:lnTo>
                  <a:pt x="0" y="68579"/>
                </a:lnTo>
                <a:lnTo>
                  <a:pt x="0" y="63500"/>
                </a:lnTo>
                <a:lnTo>
                  <a:pt x="9804" y="24850"/>
                </a:lnTo>
                <a:lnTo>
                  <a:pt x="42416" y="525"/>
                </a:lnTo>
                <a:lnTo>
                  <a:pt x="492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11754611" y="3502152"/>
            <a:ext cx="46550" cy="66294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11769217" y="3520821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40" h="47625">
                <a:moveTo>
                  <a:pt x="26542" y="0"/>
                </a:moveTo>
                <a:lnTo>
                  <a:pt x="10286" y="0"/>
                </a:lnTo>
                <a:lnTo>
                  <a:pt x="10667" y="4571"/>
                </a:lnTo>
                <a:lnTo>
                  <a:pt x="10887" y="8636"/>
                </a:lnTo>
                <a:lnTo>
                  <a:pt x="0" y="41528"/>
                </a:lnTo>
                <a:lnTo>
                  <a:pt x="4952" y="47243"/>
                </a:lnTo>
                <a:lnTo>
                  <a:pt x="10667" y="42925"/>
                </a:lnTo>
                <a:lnTo>
                  <a:pt x="15239" y="38988"/>
                </a:lnTo>
                <a:lnTo>
                  <a:pt x="18414" y="35432"/>
                </a:lnTo>
                <a:lnTo>
                  <a:pt x="21716" y="31876"/>
                </a:lnTo>
                <a:lnTo>
                  <a:pt x="24129" y="28320"/>
                </a:lnTo>
                <a:lnTo>
                  <a:pt x="25526" y="24764"/>
                </a:lnTo>
                <a:lnTo>
                  <a:pt x="27050" y="21081"/>
                </a:lnTo>
                <a:lnTo>
                  <a:pt x="27812" y="17144"/>
                </a:lnTo>
                <a:lnTo>
                  <a:pt x="27812" y="8636"/>
                </a:lnTo>
                <a:lnTo>
                  <a:pt x="27431" y="4317"/>
                </a:lnTo>
                <a:lnTo>
                  <a:pt x="265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11769217" y="3520821"/>
            <a:ext cx="27940" cy="47625"/>
          </a:xfrm>
          <a:custGeom>
            <a:avLst/>
            <a:gdLst/>
            <a:ahLst/>
            <a:cxnLst/>
            <a:rect l="l" t="t" r="r" b="b"/>
            <a:pathLst>
              <a:path w="27940" h="47625">
                <a:moveTo>
                  <a:pt x="10286" y="0"/>
                </a:moveTo>
                <a:lnTo>
                  <a:pt x="26542" y="0"/>
                </a:lnTo>
                <a:lnTo>
                  <a:pt x="27431" y="4317"/>
                </a:lnTo>
                <a:lnTo>
                  <a:pt x="27812" y="8636"/>
                </a:lnTo>
                <a:lnTo>
                  <a:pt x="27812" y="12826"/>
                </a:lnTo>
                <a:lnTo>
                  <a:pt x="27812" y="17144"/>
                </a:lnTo>
                <a:lnTo>
                  <a:pt x="27050" y="21081"/>
                </a:lnTo>
                <a:lnTo>
                  <a:pt x="25526" y="24764"/>
                </a:lnTo>
                <a:lnTo>
                  <a:pt x="24129" y="28320"/>
                </a:lnTo>
                <a:lnTo>
                  <a:pt x="21716" y="31876"/>
                </a:lnTo>
                <a:lnTo>
                  <a:pt x="18414" y="35432"/>
                </a:lnTo>
                <a:lnTo>
                  <a:pt x="15239" y="38988"/>
                </a:lnTo>
                <a:lnTo>
                  <a:pt x="10667" y="42925"/>
                </a:lnTo>
                <a:lnTo>
                  <a:pt x="4952" y="47243"/>
                </a:lnTo>
                <a:lnTo>
                  <a:pt x="0" y="41528"/>
                </a:lnTo>
                <a:lnTo>
                  <a:pt x="3175" y="38607"/>
                </a:lnTo>
                <a:lnTo>
                  <a:pt x="5460" y="35940"/>
                </a:lnTo>
                <a:lnTo>
                  <a:pt x="6857" y="33527"/>
                </a:lnTo>
                <a:lnTo>
                  <a:pt x="8254" y="31114"/>
                </a:lnTo>
                <a:lnTo>
                  <a:pt x="9271" y="28448"/>
                </a:lnTo>
                <a:lnTo>
                  <a:pt x="9905" y="25400"/>
                </a:lnTo>
                <a:lnTo>
                  <a:pt x="10540" y="22351"/>
                </a:lnTo>
                <a:lnTo>
                  <a:pt x="10922" y="18541"/>
                </a:lnTo>
                <a:lnTo>
                  <a:pt x="10922" y="13969"/>
                </a:lnTo>
                <a:lnTo>
                  <a:pt x="10922" y="9270"/>
                </a:lnTo>
                <a:lnTo>
                  <a:pt x="10667" y="4571"/>
                </a:lnTo>
                <a:lnTo>
                  <a:pt x="1028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11829288" y="3397021"/>
            <a:ext cx="147091" cy="145516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11843893" y="3415410"/>
            <a:ext cx="128270" cy="127000"/>
          </a:xfrm>
          <a:custGeom>
            <a:avLst/>
            <a:gdLst/>
            <a:ahLst/>
            <a:cxnLst/>
            <a:rect l="l" t="t" r="r" b="b"/>
            <a:pathLst>
              <a:path w="128270" h="127000">
                <a:moveTo>
                  <a:pt x="61595" y="0"/>
                </a:moveTo>
                <a:lnTo>
                  <a:pt x="24383" y="0"/>
                </a:lnTo>
                <a:lnTo>
                  <a:pt x="23367" y="4572"/>
                </a:lnTo>
                <a:lnTo>
                  <a:pt x="26542" y="4699"/>
                </a:lnTo>
                <a:lnTo>
                  <a:pt x="28828" y="5461"/>
                </a:lnTo>
                <a:lnTo>
                  <a:pt x="30352" y="6603"/>
                </a:lnTo>
                <a:lnTo>
                  <a:pt x="31750" y="7747"/>
                </a:lnTo>
                <a:lnTo>
                  <a:pt x="32511" y="9778"/>
                </a:lnTo>
                <a:lnTo>
                  <a:pt x="32455" y="14859"/>
                </a:lnTo>
                <a:lnTo>
                  <a:pt x="14604" y="99313"/>
                </a:lnTo>
                <a:lnTo>
                  <a:pt x="9207" y="117221"/>
                </a:lnTo>
                <a:lnTo>
                  <a:pt x="8508" y="118617"/>
                </a:lnTo>
                <a:lnTo>
                  <a:pt x="1015" y="122427"/>
                </a:lnTo>
                <a:lnTo>
                  <a:pt x="0" y="127000"/>
                </a:lnTo>
                <a:lnTo>
                  <a:pt x="37210" y="127000"/>
                </a:lnTo>
                <a:lnTo>
                  <a:pt x="38226" y="122427"/>
                </a:lnTo>
                <a:lnTo>
                  <a:pt x="34671" y="122047"/>
                </a:lnTo>
                <a:lnTo>
                  <a:pt x="32257" y="121412"/>
                </a:lnTo>
                <a:lnTo>
                  <a:pt x="30987" y="120141"/>
                </a:lnTo>
                <a:lnTo>
                  <a:pt x="29717" y="118999"/>
                </a:lnTo>
                <a:lnTo>
                  <a:pt x="29125" y="117221"/>
                </a:lnTo>
                <a:lnTo>
                  <a:pt x="29209" y="110743"/>
                </a:lnTo>
                <a:lnTo>
                  <a:pt x="29870" y="105410"/>
                </a:lnTo>
                <a:lnTo>
                  <a:pt x="30352" y="102997"/>
                </a:lnTo>
                <a:lnTo>
                  <a:pt x="31114" y="99949"/>
                </a:lnTo>
                <a:lnTo>
                  <a:pt x="38861" y="64769"/>
                </a:lnTo>
                <a:lnTo>
                  <a:pt x="105326" y="64769"/>
                </a:lnTo>
                <a:lnTo>
                  <a:pt x="107238" y="56134"/>
                </a:lnTo>
                <a:lnTo>
                  <a:pt x="40639" y="56134"/>
                </a:lnTo>
                <a:lnTo>
                  <a:pt x="46989" y="27686"/>
                </a:lnTo>
                <a:lnTo>
                  <a:pt x="48259" y="21716"/>
                </a:lnTo>
                <a:lnTo>
                  <a:pt x="49402" y="17525"/>
                </a:lnTo>
                <a:lnTo>
                  <a:pt x="50291" y="14859"/>
                </a:lnTo>
                <a:lnTo>
                  <a:pt x="51053" y="12191"/>
                </a:lnTo>
                <a:lnTo>
                  <a:pt x="60578" y="4572"/>
                </a:lnTo>
                <a:lnTo>
                  <a:pt x="61595" y="0"/>
                </a:lnTo>
                <a:close/>
              </a:path>
              <a:path w="128270" h="127000">
                <a:moveTo>
                  <a:pt x="105326" y="64769"/>
                </a:moveTo>
                <a:lnTo>
                  <a:pt x="88773" y="64769"/>
                </a:lnTo>
                <a:lnTo>
                  <a:pt x="81152" y="99313"/>
                </a:lnTo>
                <a:lnTo>
                  <a:pt x="79724" y="105537"/>
                </a:lnTo>
                <a:lnTo>
                  <a:pt x="67563" y="122427"/>
                </a:lnTo>
                <a:lnTo>
                  <a:pt x="66548" y="127000"/>
                </a:lnTo>
                <a:lnTo>
                  <a:pt x="103758" y="127000"/>
                </a:lnTo>
                <a:lnTo>
                  <a:pt x="104775" y="122427"/>
                </a:lnTo>
                <a:lnTo>
                  <a:pt x="101473" y="122174"/>
                </a:lnTo>
                <a:lnTo>
                  <a:pt x="99186" y="121412"/>
                </a:lnTo>
                <a:lnTo>
                  <a:pt x="96392" y="119125"/>
                </a:lnTo>
                <a:lnTo>
                  <a:pt x="95630" y="117221"/>
                </a:lnTo>
                <a:lnTo>
                  <a:pt x="95757" y="110743"/>
                </a:lnTo>
                <a:lnTo>
                  <a:pt x="96265" y="106425"/>
                </a:lnTo>
                <a:lnTo>
                  <a:pt x="96774" y="103504"/>
                </a:lnTo>
                <a:lnTo>
                  <a:pt x="97535" y="99949"/>
                </a:lnTo>
                <a:lnTo>
                  <a:pt x="105326" y="64769"/>
                </a:lnTo>
                <a:close/>
              </a:path>
              <a:path w="128270" h="127000">
                <a:moveTo>
                  <a:pt x="128142" y="0"/>
                </a:moveTo>
                <a:lnTo>
                  <a:pt x="90931" y="0"/>
                </a:lnTo>
                <a:lnTo>
                  <a:pt x="89915" y="4572"/>
                </a:lnTo>
                <a:lnTo>
                  <a:pt x="93090" y="4699"/>
                </a:lnTo>
                <a:lnTo>
                  <a:pt x="95376" y="5461"/>
                </a:lnTo>
                <a:lnTo>
                  <a:pt x="96774" y="6603"/>
                </a:lnTo>
                <a:lnTo>
                  <a:pt x="98298" y="7747"/>
                </a:lnTo>
                <a:lnTo>
                  <a:pt x="98694" y="9016"/>
                </a:lnTo>
                <a:lnTo>
                  <a:pt x="98805" y="16637"/>
                </a:lnTo>
                <a:lnTo>
                  <a:pt x="98425" y="19430"/>
                </a:lnTo>
                <a:lnTo>
                  <a:pt x="97916" y="22351"/>
                </a:lnTo>
                <a:lnTo>
                  <a:pt x="97535" y="25146"/>
                </a:lnTo>
                <a:lnTo>
                  <a:pt x="96900" y="27686"/>
                </a:lnTo>
                <a:lnTo>
                  <a:pt x="90550" y="56134"/>
                </a:lnTo>
                <a:lnTo>
                  <a:pt x="107238" y="56134"/>
                </a:lnTo>
                <a:lnTo>
                  <a:pt x="113537" y="27686"/>
                </a:lnTo>
                <a:lnTo>
                  <a:pt x="114807" y="21716"/>
                </a:lnTo>
                <a:lnTo>
                  <a:pt x="115824" y="17525"/>
                </a:lnTo>
                <a:lnTo>
                  <a:pt x="127126" y="4572"/>
                </a:lnTo>
                <a:lnTo>
                  <a:pt x="12814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11843893" y="3415410"/>
            <a:ext cx="128270" cy="127000"/>
          </a:xfrm>
          <a:custGeom>
            <a:avLst/>
            <a:gdLst/>
            <a:ahLst/>
            <a:cxnLst/>
            <a:rect l="l" t="t" r="r" b="b"/>
            <a:pathLst>
              <a:path w="128270" h="127000">
                <a:moveTo>
                  <a:pt x="24383" y="0"/>
                </a:moveTo>
                <a:lnTo>
                  <a:pt x="61595" y="0"/>
                </a:lnTo>
                <a:lnTo>
                  <a:pt x="60578" y="4572"/>
                </a:lnTo>
                <a:lnTo>
                  <a:pt x="58165" y="5079"/>
                </a:lnTo>
                <a:lnTo>
                  <a:pt x="56514" y="5587"/>
                </a:lnTo>
                <a:lnTo>
                  <a:pt x="55499" y="6223"/>
                </a:lnTo>
                <a:lnTo>
                  <a:pt x="54482" y="6858"/>
                </a:lnTo>
                <a:lnTo>
                  <a:pt x="53593" y="7747"/>
                </a:lnTo>
                <a:lnTo>
                  <a:pt x="52704" y="9016"/>
                </a:lnTo>
                <a:lnTo>
                  <a:pt x="51942" y="10287"/>
                </a:lnTo>
                <a:lnTo>
                  <a:pt x="51053" y="12191"/>
                </a:lnTo>
                <a:lnTo>
                  <a:pt x="50291" y="14859"/>
                </a:lnTo>
                <a:lnTo>
                  <a:pt x="49402" y="17525"/>
                </a:lnTo>
                <a:lnTo>
                  <a:pt x="48259" y="21716"/>
                </a:lnTo>
                <a:lnTo>
                  <a:pt x="46989" y="27686"/>
                </a:lnTo>
                <a:lnTo>
                  <a:pt x="40639" y="56134"/>
                </a:lnTo>
                <a:lnTo>
                  <a:pt x="90550" y="56134"/>
                </a:lnTo>
                <a:lnTo>
                  <a:pt x="96900" y="27686"/>
                </a:lnTo>
                <a:lnTo>
                  <a:pt x="97535" y="25146"/>
                </a:lnTo>
                <a:lnTo>
                  <a:pt x="97916" y="22351"/>
                </a:lnTo>
                <a:lnTo>
                  <a:pt x="98425" y="19430"/>
                </a:lnTo>
                <a:lnTo>
                  <a:pt x="98805" y="16637"/>
                </a:lnTo>
                <a:lnTo>
                  <a:pt x="98932" y="14350"/>
                </a:lnTo>
                <a:lnTo>
                  <a:pt x="98932" y="12700"/>
                </a:lnTo>
                <a:lnTo>
                  <a:pt x="98932" y="9778"/>
                </a:lnTo>
                <a:lnTo>
                  <a:pt x="98298" y="7747"/>
                </a:lnTo>
                <a:lnTo>
                  <a:pt x="96774" y="6603"/>
                </a:lnTo>
                <a:lnTo>
                  <a:pt x="95376" y="5461"/>
                </a:lnTo>
                <a:lnTo>
                  <a:pt x="93090" y="4699"/>
                </a:lnTo>
                <a:lnTo>
                  <a:pt x="89915" y="4572"/>
                </a:lnTo>
                <a:lnTo>
                  <a:pt x="90931" y="0"/>
                </a:lnTo>
                <a:lnTo>
                  <a:pt x="128142" y="0"/>
                </a:lnTo>
                <a:lnTo>
                  <a:pt x="127126" y="4572"/>
                </a:lnTo>
                <a:lnTo>
                  <a:pt x="124713" y="5079"/>
                </a:lnTo>
                <a:lnTo>
                  <a:pt x="123062" y="5587"/>
                </a:lnTo>
                <a:lnTo>
                  <a:pt x="122047" y="6223"/>
                </a:lnTo>
                <a:lnTo>
                  <a:pt x="121030" y="6858"/>
                </a:lnTo>
                <a:lnTo>
                  <a:pt x="120014" y="7747"/>
                </a:lnTo>
                <a:lnTo>
                  <a:pt x="119252" y="9016"/>
                </a:lnTo>
                <a:lnTo>
                  <a:pt x="118490" y="10287"/>
                </a:lnTo>
                <a:lnTo>
                  <a:pt x="117601" y="12191"/>
                </a:lnTo>
                <a:lnTo>
                  <a:pt x="116712" y="14859"/>
                </a:lnTo>
                <a:lnTo>
                  <a:pt x="115824" y="17525"/>
                </a:lnTo>
                <a:lnTo>
                  <a:pt x="114807" y="21716"/>
                </a:lnTo>
                <a:lnTo>
                  <a:pt x="113537" y="27686"/>
                </a:lnTo>
                <a:lnTo>
                  <a:pt x="97535" y="99949"/>
                </a:lnTo>
                <a:lnTo>
                  <a:pt x="96774" y="103504"/>
                </a:lnTo>
                <a:lnTo>
                  <a:pt x="96265" y="106425"/>
                </a:lnTo>
                <a:lnTo>
                  <a:pt x="96011" y="108585"/>
                </a:lnTo>
                <a:lnTo>
                  <a:pt x="95757" y="110743"/>
                </a:lnTo>
                <a:lnTo>
                  <a:pt x="95630" y="112649"/>
                </a:lnTo>
                <a:lnTo>
                  <a:pt x="95630" y="114426"/>
                </a:lnTo>
                <a:lnTo>
                  <a:pt x="95630" y="117221"/>
                </a:lnTo>
                <a:lnTo>
                  <a:pt x="96392" y="119125"/>
                </a:lnTo>
                <a:lnTo>
                  <a:pt x="97789" y="120268"/>
                </a:lnTo>
                <a:lnTo>
                  <a:pt x="99186" y="121412"/>
                </a:lnTo>
                <a:lnTo>
                  <a:pt x="101473" y="122174"/>
                </a:lnTo>
                <a:lnTo>
                  <a:pt x="104775" y="122427"/>
                </a:lnTo>
                <a:lnTo>
                  <a:pt x="103758" y="127000"/>
                </a:lnTo>
                <a:lnTo>
                  <a:pt x="66548" y="127000"/>
                </a:lnTo>
                <a:lnTo>
                  <a:pt x="67563" y="122427"/>
                </a:lnTo>
                <a:lnTo>
                  <a:pt x="69850" y="122047"/>
                </a:lnTo>
                <a:lnTo>
                  <a:pt x="71627" y="121412"/>
                </a:lnTo>
                <a:lnTo>
                  <a:pt x="72898" y="120650"/>
                </a:lnTo>
                <a:lnTo>
                  <a:pt x="74040" y="119761"/>
                </a:lnTo>
                <a:lnTo>
                  <a:pt x="75056" y="118617"/>
                </a:lnTo>
                <a:lnTo>
                  <a:pt x="75818" y="117093"/>
                </a:lnTo>
                <a:lnTo>
                  <a:pt x="76580" y="115569"/>
                </a:lnTo>
                <a:lnTo>
                  <a:pt x="88773" y="64769"/>
                </a:lnTo>
                <a:lnTo>
                  <a:pt x="38861" y="64769"/>
                </a:lnTo>
                <a:lnTo>
                  <a:pt x="31114" y="99949"/>
                </a:lnTo>
                <a:lnTo>
                  <a:pt x="30352" y="102997"/>
                </a:lnTo>
                <a:lnTo>
                  <a:pt x="29845" y="105537"/>
                </a:lnTo>
                <a:lnTo>
                  <a:pt x="29590" y="107568"/>
                </a:lnTo>
                <a:lnTo>
                  <a:pt x="29336" y="109600"/>
                </a:lnTo>
                <a:lnTo>
                  <a:pt x="29082" y="111887"/>
                </a:lnTo>
                <a:lnTo>
                  <a:pt x="29082" y="114426"/>
                </a:lnTo>
                <a:lnTo>
                  <a:pt x="29082" y="117093"/>
                </a:lnTo>
                <a:lnTo>
                  <a:pt x="29717" y="118999"/>
                </a:lnTo>
                <a:lnTo>
                  <a:pt x="30987" y="120141"/>
                </a:lnTo>
                <a:lnTo>
                  <a:pt x="32257" y="121412"/>
                </a:lnTo>
                <a:lnTo>
                  <a:pt x="34671" y="122047"/>
                </a:lnTo>
                <a:lnTo>
                  <a:pt x="38226" y="122427"/>
                </a:lnTo>
                <a:lnTo>
                  <a:pt x="37210" y="127000"/>
                </a:lnTo>
                <a:lnTo>
                  <a:pt x="0" y="127000"/>
                </a:lnTo>
                <a:lnTo>
                  <a:pt x="1015" y="122427"/>
                </a:lnTo>
                <a:lnTo>
                  <a:pt x="3428" y="122047"/>
                </a:lnTo>
                <a:lnTo>
                  <a:pt x="5206" y="121412"/>
                </a:lnTo>
                <a:lnTo>
                  <a:pt x="6350" y="120650"/>
                </a:lnTo>
                <a:lnTo>
                  <a:pt x="7492" y="119761"/>
                </a:lnTo>
                <a:lnTo>
                  <a:pt x="8508" y="118617"/>
                </a:lnTo>
                <a:lnTo>
                  <a:pt x="9271" y="117093"/>
                </a:lnTo>
                <a:lnTo>
                  <a:pt x="10159" y="115569"/>
                </a:lnTo>
                <a:lnTo>
                  <a:pt x="30479" y="27686"/>
                </a:lnTo>
                <a:lnTo>
                  <a:pt x="31876" y="19430"/>
                </a:lnTo>
                <a:lnTo>
                  <a:pt x="32257" y="16637"/>
                </a:lnTo>
                <a:lnTo>
                  <a:pt x="32511" y="14350"/>
                </a:lnTo>
                <a:lnTo>
                  <a:pt x="32511" y="12700"/>
                </a:lnTo>
                <a:lnTo>
                  <a:pt x="32511" y="9778"/>
                </a:lnTo>
                <a:lnTo>
                  <a:pt x="23367" y="4572"/>
                </a:lnTo>
                <a:lnTo>
                  <a:pt x="2438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11971019" y="3389388"/>
            <a:ext cx="78527" cy="195821"/>
          </a:xfrm>
          <a:prstGeom prst="rect">
            <a:avLst/>
          </a:prstGeom>
          <a:blipFill>
            <a:blip r:embed="rId1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11985370" y="3407917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39" y="0"/>
                </a:moveTo>
                <a:lnTo>
                  <a:pt x="0" y="7239"/>
                </a:lnTo>
                <a:lnTo>
                  <a:pt x="10237" y="11640"/>
                </a:lnTo>
                <a:lnTo>
                  <a:pt x="19034" y="17779"/>
                </a:lnTo>
                <a:lnTo>
                  <a:pt x="40084" y="58610"/>
                </a:lnTo>
                <a:lnTo>
                  <a:pt x="42672" y="87376"/>
                </a:lnTo>
                <a:lnTo>
                  <a:pt x="42027" y="102949"/>
                </a:lnTo>
                <a:lnTo>
                  <a:pt x="32257" y="141097"/>
                </a:lnTo>
                <a:lnTo>
                  <a:pt x="253" y="169291"/>
                </a:lnTo>
                <a:lnTo>
                  <a:pt x="2539" y="176530"/>
                </a:lnTo>
                <a:lnTo>
                  <a:pt x="36276" y="156456"/>
                </a:lnTo>
                <a:lnTo>
                  <a:pt x="55181" y="119507"/>
                </a:lnTo>
                <a:lnTo>
                  <a:pt x="58800" y="88392"/>
                </a:lnTo>
                <a:lnTo>
                  <a:pt x="57894" y="72171"/>
                </a:lnTo>
                <a:lnTo>
                  <a:pt x="44196" y="30987"/>
                </a:lnTo>
                <a:lnTo>
                  <a:pt x="15353" y="4645"/>
                </a:lnTo>
                <a:lnTo>
                  <a:pt x="2539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11985370" y="3407917"/>
            <a:ext cx="59055" cy="176530"/>
          </a:xfrm>
          <a:custGeom>
            <a:avLst/>
            <a:gdLst/>
            <a:ahLst/>
            <a:cxnLst/>
            <a:rect l="l" t="t" r="r" b="b"/>
            <a:pathLst>
              <a:path w="59054" h="176529">
                <a:moveTo>
                  <a:pt x="2539" y="0"/>
                </a:moveTo>
                <a:lnTo>
                  <a:pt x="36169" y="20127"/>
                </a:lnTo>
                <a:lnTo>
                  <a:pt x="55165" y="57213"/>
                </a:lnTo>
                <a:lnTo>
                  <a:pt x="58800" y="88392"/>
                </a:lnTo>
                <a:lnTo>
                  <a:pt x="57896" y="104556"/>
                </a:lnTo>
                <a:lnTo>
                  <a:pt x="44323" y="145669"/>
                </a:lnTo>
                <a:lnTo>
                  <a:pt x="15372" y="171886"/>
                </a:lnTo>
                <a:lnTo>
                  <a:pt x="2539" y="176530"/>
                </a:lnTo>
                <a:lnTo>
                  <a:pt x="253" y="169291"/>
                </a:lnTo>
                <a:lnTo>
                  <a:pt x="10326" y="164885"/>
                </a:lnTo>
                <a:lnTo>
                  <a:pt x="19018" y="158718"/>
                </a:lnTo>
                <a:lnTo>
                  <a:pt x="40084" y="117094"/>
                </a:lnTo>
                <a:lnTo>
                  <a:pt x="42672" y="87376"/>
                </a:lnTo>
                <a:lnTo>
                  <a:pt x="42027" y="72326"/>
                </a:lnTo>
                <a:lnTo>
                  <a:pt x="32257" y="35179"/>
                </a:lnTo>
                <a:lnTo>
                  <a:pt x="0" y="7239"/>
                </a:lnTo>
                <a:lnTo>
                  <a:pt x="25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3453384" y="3724630"/>
            <a:ext cx="128803" cy="128803"/>
          </a:xfrm>
          <a:prstGeom prst="rect">
            <a:avLst/>
          </a:prstGeom>
          <a:blipFill>
            <a:blip r:embed="rId1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3463416" y="3737736"/>
            <a:ext cx="118745" cy="1188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3724655" y="3691153"/>
            <a:ext cx="458012" cy="162915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4132326" y="3794505"/>
            <a:ext cx="46355" cy="15875"/>
          </a:xfrm>
          <a:custGeom>
            <a:avLst/>
            <a:gdLst/>
            <a:ahLst/>
            <a:cxnLst/>
            <a:rect l="l" t="t" r="r" b="b"/>
            <a:pathLst>
              <a:path w="46354" h="15875">
                <a:moveTo>
                  <a:pt x="3683" y="1143"/>
                </a:moveTo>
                <a:lnTo>
                  <a:pt x="2465" y="5842"/>
                </a:lnTo>
                <a:lnTo>
                  <a:pt x="1270" y="9906"/>
                </a:lnTo>
                <a:lnTo>
                  <a:pt x="0" y="14097"/>
                </a:lnTo>
                <a:lnTo>
                  <a:pt x="1143" y="15367"/>
                </a:lnTo>
                <a:lnTo>
                  <a:pt x="11302" y="14986"/>
                </a:lnTo>
                <a:lnTo>
                  <a:pt x="18796" y="14859"/>
                </a:lnTo>
                <a:lnTo>
                  <a:pt x="41535" y="14859"/>
                </a:lnTo>
                <a:lnTo>
                  <a:pt x="42672" y="10541"/>
                </a:lnTo>
                <a:lnTo>
                  <a:pt x="44292" y="5588"/>
                </a:lnTo>
                <a:lnTo>
                  <a:pt x="45877" y="1397"/>
                </a:lnTo>
                <a:lnTo>
                  <a:pt x="17525" y="1397"/>
                </a:lnTo>
                <a:lnTo>
                  <a:pt x="3683" y="1143"/>
                </a:lnTo>
                <a:close/>
              </a:path>
              <a:path w="46354" h="15875">
                <a:moveTo>
                  <a:pt x="41535" y="14859"/>
                </a:moveTo>
                <a:lnTo>
                  <a:pt x="28321" y="14859"/>
                </a:lnTo>
                <a:lnTo>
                  <a:pt x="34416" y="14986"/>
                </a:lnTo>
                <a:lnTo>
                  <a:pt x="41401" y="15367"/>
                </a:lnTo>
                <a:lnTo>
                  <a:pt x="41535" y="14859"/>
                </a:lnTo>
                <a:close/>
              </a:path>
              <a:path w="46354" h="15875">
                <a:moveTo>
                  <a:pt x="44831" y="0"/>
                </a:moveTo>
                <a:lnTo>
                  <a:pt x="38226" y="889"/>
                </a:lnTo>
                <a:lnTo>
                  <a:pt x="30352" y="1397"/>
                </a:lnTo>
                <a:lnTo>
                  <a:pt x="45877" y="1397"/>
                </a:lnTo>
                <a:lnTo>
                  <a:pt x="45974" y="1143"/>
                </a:lnTo>
                <a:lnTo>
                  <a:pt x="4483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4132326" y="3794505"/>
            <a:ext cx="46355" cy="15875"/>
          </a:xfrm>
          <a:custGeom>
            <a:avLst/>
            <a:gdLst/>
            <a:ahLst/>
            <a:cxnLst/>
            <a:rect l="l" t="t" r="r" b="b"/>
            <a:pathLst>
              <a:path w="46354" h="15875">
                <a:moveTo>
                  <a:pt x="44831" y="0"/>
                </a:moveTo>
                <a:lnTo>
                  <a:pt x="45974" y="1143"/>
                </a:lnTo>
                <a:lnTo>
                  <a:pt x="44196" y="5842"/>
                </a:lnTo>
                <a:lnTo>
                  <a:pt x="42672" y="10541"/>
                </a:lnTo>
                <a:lnTo>
                  <a:pt x="41401" y="15367"/>
                </a:lnTo>
                <a:lnTo>
                  <a:pt x="34416" y="14986"/>
                </a:lnTo>
                <a:lnTo>
                  <a:pt x="28321" y="14859"/>
                </a:lnTo>
                <a:lnTo>
                  <a:pt x="23368" y="14859"/>
                </a:lnTo>
                <a:lnTo>
                  <a:pt x="18796" y="14859"/>
                </a:lnTo>
                <a:lnTo>
                  <a:pt x="11302" y="14986"/>
                </a:lnTo>
                <a:lnTo>
                  <a:pt x="1143" y="15367"/>
                </a:lnTo>
                <a:lnTo>
                  <a:pt x="0" y="14097"/>
                </a:lnTo>
                <a:lnTo>
                  <a:pt x="1270" y="9906"/>
                </a:lnTo>
                <a:lnTo>
                  <a:pt x="2539" y="5588"/>
                </a:lnTo>
                <a:lnTo>
                  <a:pt x="3683" y="1143"/>
                </a:lnTo>
                <a:lnTo>
                  <a:pt x="11557" y="1270"/>
                </a:lnTo>
                <a:lnTo>
                  <a:pt x="17525" y="1397"/>
                </a:lnTo>
                <a:lnTo>
                  <a:pt x="21589" y="1397"/>
                </a:lnTo>
                <a:lnTo>
                  <a:pt x="30352" y="1397"/>
                </a:lnTo>
                <a:lnTo>
                  <a:pt x="38226" y="889"/>
                </a:lnTo>
                <a:lnTo>
                  <a:pt x="4483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4166615" y="3691140"/>
            <a:ext cx="1809750" cy="199250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6016752" y="3700271"/>
            <a:ext cx="892428" cy="152654"/>
          </a:xfrm>
          <a:prstGeom prst="rect">
            <a:avLst/>
          </a:prstGeom>
          <a:blipFill>
            <a:blip r:embed="rId1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6943343" y="3736878"/>
            <a:ext cx="217170" cy="113507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6952488" y="3749928"/>
            <a:ext cx="208026" cy="103505"/>
          </a:xfrm>
          <a:prstGeom prst="rect">
            <a:avLst/>
          </a:prstGeom>
          <a:blipFill>
            <a:blip r:embed="rId1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7211568" y="3691140"/>
            <a:ext cx="461645" cy="199123"/>
          </a:xfrm>
          <a:prstGeom prst="rect">
            <a:avLst/>
          </a:prstGeom>
          <a:blipFill>
            <a:blip r:embed="rId1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7706868" y="3695725"/>
            <a:ext cx="346697" cy="158343"/>
          </a:xfrm>
          <a:prstGeom prst="rect">
            <a:avLst/>
          </a:prstGeom>
          <a:blipFill>
            <a:blip r:embed="rId1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8081771" y="3691140"/>
            <a:ext cx="691133" cy="199123"/>
          </a:xfrm>
          <a:prstGeom prst="rect">
            <a:avLst/>
          </a:prstGeom>
          <a:blipFill>
            <a:blip r:embed="rId1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8799576" y="3691153"/>
            <a:ext cx="1379981" cy="162280"/>
          </a:xfrm>
          <a:prstGeom prst="rect">
            <a:avLst/>
          </a:prstGeom>
          <a:blipFill>
            <a:blip r:embed="rId1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3041904" y="4041622"/>
            <a:ext cx="142519" cy="1425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3051810" y="4055490"/>
            <a:ext cx="132461" cy="1325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3339084" y="4003560"/>
            <a:ext cx="519938" cy="222872"/>
          </a:xfrm>
          <a:prstGeom prst="rect">
            <a:avLst/>
          </a:prstGeom>
          <a:blipFill>
            <a:blip r:embed="rId1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3899915" y="4003573"/>
            <a:ext cx="1157477" cy="181711"/>
          </a:xfrm>
          <a:prstGeom prst="rect">
            <a:avLst/>
          </a:prstGeom>
          <a:blipFill>
            <a:blip r:embed="rId1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3453384" y="4364710"/>
            <a:ext cx="128803" cy="128803"/>
          </a:xfrm>
          <a:prstGeom prst="rect">
            <a:avLst/>
          </a:prstGeom>
          <a:blipFill>
            <a:blip r:embed="rId1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3463416" y="4379340"/>
            <a:ext cx="118745" cy="1188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3721608" y="4335767"/>
            <a:ext cx="1671065" cy="196989"/>
          </a:xfrm>
          <a:prstGeom prst="rect">
            <a:avLst/>
          </a:prstGeom>
          <a:blipFill>
            <a:blip r:embed="rId1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3453384" y="4669510"/>
            <a:ext cx="128803" cy="128803"/>
          </a:xfrm>
          <a:prstGeom prst="rect">
            <a:avLst/>
          </a:prstGeom>
          <a:blipFill>
            <a:blip r:embed="rId1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3463416" y="4684140"/>
            <a:ext cx="118745" cy="1188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3718559" y="4642103"/>
            <a:ext cx="265950" cy="153162"/>
          </a:xfrm>
          <a:prstGeom prst="rect">
            <a:avLst/>
          </a:prstGeom>
          <a:blipFill>
            <a:blip r:embed="rId2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3727830" y="4656582"/>
            <a:ext cx="256159" cy="143256"/>
          </a:xfrm>
          <a:prstGeom prst="rect">
            <a:avLst/>
          </a:prstGeom>
          <a:blipFill>
            <a:blip r:embed="rId2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3814571" y="4969764"/>
            <a:ext cx="121158" cy="121157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3823715" y="4983860"/>
            <a:ext cx="111379" cy="111252"/>
          </a:xfrm>
          <a:prstGeom prst="rect">
            <a:avLst/>
          </a:prstGeom>
          <a:blipFill>
            <a:blip r:embed="rId2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4020311" y="4939309"/>
            <a:ext cx="1628902" cy="153517"/>
          </a:xfrm>
          <a:prstGeom prst="rect">
            <a:avLst/>
          </a:prstGeom>
          <a:blipFill>
            <a:blip r:embed="rId2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5701284" y="4940808"/>
            <a:ext cx="57150" cy="185166"/>
          </a:xfrm>
          <a:prstGeom prst="rect">
            <a:avLst/>
          </a:prstGeom>
          <a:blipFill>
            <a:blip r:embed="rId2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5715253" y="5118100"/>
            <a:ext cx="38735" cy="6350"/>
          </a:xfrm>
          <a:custGeom>
            <a:avLst/>
            <a:gdLst/>
            <a:ahLst/>
            <a:cxnLst/>
            <a:rect l="l" t="t" r="r" b="b"/>
            <a:pathLst>
              <a:path w="38735" h="6350">
                <a:moveTo>
                  <a:pt x="0" y="6350"/>
                </a:moveTo>
                <a:lnTo>
                  <a:pt x="38735" y="6350"/>
                </a:lnTo>
                <a:lnTo>
                  <a:pt x="38735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5722429" y="49657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14350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5715253" y="4958079"/>
            <a:ext cx="38735" cy="7620"/>
          </a:xfrm>
          <a:custGeom>
            <a:avLst/>
            <a:gdLst/>
            <a:ahLst/>
            <a:cxnLst/>
            <a:rect l="l" t="t" r="r" b="b"/>
            <a:pathLst>
              <a:path w="38735" h="7620">
                <a:moveTo>
                  <a:pt x="0" y="7620"/>
                </a:moveTo>
                <a:lnTo>
                  <a:pt x="38735" y="7620"/>
                </a:lnTo>
                <a:lnTo>
                  <a:pt x="38735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5710682" y="4946903"/>
            <a:ext cx="139155" cy="182244"/>
          </a:xfrm>
          <a:prstGeom prst="rect">
            <a:avLst/>
          </a:prstGeom>
          <a:blipFill>
            <a:blip r:embed="rId2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5769148" y="4964429"/>
            <a:ext cx="76200" cy="121920"/>
          </a:xfrm>
          <a:custGeom>
            <a:avLst/>
            <a:gdLst/>
            <a:ahLst/>
            <a:cxnLst/>
            <a:rect l="l" t="t" r="r" b="b"/>
            <a:pathLst>
              <a:path w="76200" h="121920">
                <a:moveTo>
                  <a:pt x="38561" y="0"/>
                </a:moveTo>
                <a:lnTo>
                  <a:pt x="32846" y="0"/>
                </a:lnTo>
                <a:lnTo>
                  <a:pt x="27639" y="1270"/>
                </a:lnTo>
                <a:lnTo>
                  <a:pt x="22909" y="3698"/>
                </a:lnTo>
                <a:lnTo>
                  <a:pt x="18114" y="6096"/>
                </a:lnTo>
                <a:lnTo>
                  <a:pt x="636" y="46958"/>
                </a:lnTo>
                <a:lnTo>
                  <a:pt x="0" y="62992"/>
                </a:lnTo>
                <a:lnTo>
                  <a:pt x="525" y="76017"/>
                </a:lnTo>
                <a:lnTo>
                  <a:pt x="14287" y="113307"/>
                </a:lnTo>
                <a:lnTo>
                  <a:pt x="37164" y="121666"/>
                </a:lnTo>
                <a:lnTo>
                  <a:pt x="46138" y="120667"/>
                </a:lnTo>
                <a:lnTo>
                  <a:pt x="53992" y="117681"/>
                </a:lnTo>
                <a:lnTo>
                  <a:pt x="58736" y="114173"/>
                </a:lnTo>
                <a:lnTo>
                  <a:pt x="31068" y="114173"/>
                </a:lnTo>
                <a:lnTo>
                  <a:pt x="25734" y="109855"/>
                </a:lnTo>
                <a:lnTo>
                  <a:pt x="17178" y="72550"/>
                </a:lnTo>
                <a:lnTo>
                  <a:pt x="16844" y="51181"/>
                </a:lnTo>
                <a:lnTo>
                  <a:pt x="17225" y="43942"/>
                </a:lnTo>
                <a:lnTo>
                  <a:pt x="18019" y="37274"/>
                </a:lnTo>
                <a:lnTo>
                  <a:pt x="18622" y="31115"/>
                </a:lnTo>
                <a:lnTo>
                  <a:pt x="34116" y="7366"/>
                </a:lnTo>
                <a:lnTo>
                  <a:pt x="60300" y="7366"/>
                </a:lnTo>
                <a:lnTo>
                  <a:pt x="55107" y="3683"/>
                </a:lnTo>
                <a:lnTo>
                  <a:pt x="47469" y="926"/>
                </a:lnTo>
                <a:lnTo>
                  <a:pt x="38561" y="0"/>
                </a:lnTo>
                <a:close/>
              </a:path>
              <a:path w="76200" h="121920">
                <a:moveTo>
                  <a:pt x="60300" y="7366"/>
                </a:moveTo>
                <a:lnTo>
                  <a:pt x="42498" y="7366"/>
                </a:lnTo>
                <a:lnTo>
                  <a:pt x="46181" y="9144"/>
                </a:lnTo>
                <a:lnTo>
                  <a:pt x="52404" y="16383"/>
                </a:lnTo>
                <a:lnTo>
                  <a:pt x="59262" y="62992"/>
                </a:lnTo>
                <a:lnTo>
                  <a:pt x="58976" y="73661"/>
                </a:lnTo>
                <a:lnTo>
                  <a:pt x="45546" y="114173"/>
                </a:lnTo>
                <a:lnTo>
                  <a:pt x="58736" y="114173"/>
                </a:lnTo>
                <a:lnTo>
                  <a:pt x="75534" y="73661"/>
                </a:lnTo>
                <a:lnTo>
                  <a:pt x="76153" y="59182"/>
                </a:lnTo>
                <a:lnTo>
                  <a:pt x="75650" y="46958"/>
                </a:lnTo>
                <a:lnTo>
                  <a:pt x="61618" y="8304"/>
                </a:lnTo>
                <a:lnTo>
                  <a:pt x="60300" y="736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5785992" y="4971796"/>
            <a:ext cx="42545" cy="107314"/>
          </a:xfrm>
          <a:custGeom>
            <a:avLst/>
            <a:gdLst/>
            <a:ahLst/>
            <a:cxnLst/>
            <a:rect l="l" t="t" r="r" b="b"/>
            <a:pathLst>
              <a:path w="42545" h="107314">
                <a:moveTo>
                  <a:pt x="21209" y="0"/>
                </a:moveTo>
                <a:lnTo>
                  <a:pt x="17272" y="0"/>
                </a:lnTo>
                <a:lnTo>
                  <a:pt x="13843" y="1269"/>
                </a:lnTo>
                <a:lnTo>
                  <a:pt x="1143" y="30225"/>
                </a:lnTo>
                <a:lnTo>
                  <a:pt x="381" y="36575"/>
                </a:lnTo>
                <a:lnTo>
                  <a:pt x="0" y="43814"/>
                </a:lnTo>
                <a:lnTo>
                  <a:pt x="0" y="51942"/>
                </a:lnTo>
                <a:lnTo>
                  <a:pt x="5334" y="93598"/>
                </a:lnTo>
                <a:lnTo>
                  <a:pt x="14224" y="106806"/>
                </a:lnTo>
                <a:lnTo>
                  <a:pt x="21717" y="106806"/>
                </a:lnTo>
                <a:lnTo>
                  <a:pt x="28702" y="106806"/>
                </a:lnTo>
                <a:lnTo>
                  <a:pt x="42088" y="67911"/>
                </a:lnTo>
                <a:lnTo>
                  <a:pt x="42418" y="55625"/>
                </a:lnTo>
                <a:lnTo>
                  <a:pt x="42251" y="46100"/>
                </a:lnTo>
                <a:lnTo>
                  <a:pt x="32512" y="5460"/>
                </a:lnTo>
                <a:lnTo>
                  <a:pt x="25654" y="0"/>
                </a:lnTo>
                <a:lnTo>
                  <a:pt x="2120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5769102" y="4964429"/>
            <a:ext cx="76200" cy="121920"/>
          </a:xfrm>
          <a:custGeom>
            <a:avLst/>
            <a:gdLst/>
            <a:ahLst/>
            <a:cxnLst/>
            <a:rect l="l" t="t" r="r" b="b"/>
            <a:pathLst>
              <a:path w="76200" h="121920">
                <a:moveTo>
                  <a:pt x="38608" y="0"/>
                </a:moveTo>
                <a:lnTo>
                  <a:pt x="71002" y="23016"/>
                </a:lnTo>
                <a:lnTo>
                  <a:pt x="76200" y="59182"/>
                </a:lnTo>
                <a:lnTo>
                  <a:pt x="75580" y="73661"/>
                </a:lnTo>
                <a:lnTo>
                  <a:pt x="60749" y="112718"/>
                </a:lnTo>
                <a:lnTo>
                  <a:pt x="37211" y="121666"/>
                </a:lnTo>
                <a:lnTo>
                  <a:pt x="28378" y="120737"/>
                </a:lnTo>
                <a:lnTo>
                  <a:pt x="2286" y="88233"/>
                </a:lnTo>
                <a:lnTo>
                  <a:pt x="0" y="61849"/>
                </a:lnTo>
                <a:lnTo>
                  <a:pt x="168" y="54129"/>
                </a:lnTo>
                <a:lnTo>
                  <a:pt x="10668" y="14986"/>
                </a:lnTo>
                <a:lnTo>
                  <a:pt x="22987" y="3683"/>
                </a:lnTo>
                <a:lnTo>
                  <a:pt x="27686" y="1270"/>
                </a:lnTo>
                <a:lnTo>
                  <a:pt x="32893" y="0"/>
                </a:lnTo>
                <a:lnTo>
                  <a:pt x="3860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5844540" y="5046018"/>
            <a:ext cx="44881" cy="6319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5859017" y="5064505"/>
            <a:ext cx="26034" cy="44450"/>
          </a:xfrm>
          <a:custGeom>
            <a:avLst/>
            <a:gdLst/>
            <a:ahLst/>
            <a:cxnLst/>
            <a:rect l="l" t="t" r="r" b="b"/>
            <a:pathLst>
              <a:path w="26035" h="44450">
                <a:moveTo>
                  <a:pt x="24765" y="0"/>
                </a:moveTo>
                <a:lnTo>
                  <a:pt x="9525" y="0"/>
                </a:lnTo>
                <a:lnTo>
                  <a:pt x="9906" y="4318"/>
                </a:lnTo>
                <a:lnTo>
                  <a:pt x="10122" y="8001"/>
                </a:lnTo>
                <a:lnTo>
                  <a:pt x="10160" y="17272"/>
                </a:lnTo>
                <a:lnTo>
                  <a:pt x="9906" y="20828"/>
                </a:lnTo>
                <a:lnTo>
                  <a:pt x="9271" y="23749"/>
                </a:lnTo>
                <a:lnTo>
                  <a:pt x="8762" y="26543"/>
                </a:lnTo>
                <a:lnTo>
                  <a:pt x="0" y="38862"/>
                </a:lnTo>
                <a:lnTo>
                  <a:pt x="4699" y="44196"/>
                </a:lnTo>
                <a:lnTo>
                  <a:pt x="10033" y="40132"/>
                </a:lnTo>
                <a:lnTo>
                  <a:pt x="14224" y="36576"/>
                </a:lnTo>
                <a:lnTo>
                  <a:pt x="17272" y="33147"/>
                </a:lnTo>
                <a:lnTo>
                  <a:pt x="20320" y="29845"/>
                </a:lnTo>
                <a:lnTo>
                  <a:pt x="22479" y="26543"/>
                </a:lnTo>
                <a:lnTo>
                  <a:pt x="23876" y="23114"/>
                </a:lnTo>
                <a:lnTo>
                  <a:pt x="25273" y="19812"/>
                </a:lnTo>
                <a:lnTo>
                  <a:pt x="26035" y="16002"/>
                </a:lnTo>
                <a:lnTo>
                  <a:pt x="26035" y="8001"/>
                </a:lnTo>
                <a:lnTo>
                  <a:pt x="25654" y="4064"/>
                </a:lnTo>
                <a:lnTo>
                  <a:pt x="24765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5854446" y="4981988"/>
            <a:ext cx="176753" cy="131284"/>
          </a:xfrm>
          <a:prstGeom prst="rect">
            <a:avLst/>
          </a:prstGeom>
          <a:blipFill>
            <a:blip r:embed="rId2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5926963" y="4995417"/>
            <a:ext cx="103886" cy="95250"/>
          </a:xfrm>
          <a:prstGeom prst="rect">
            <a:avLst/>
          </a:prstGeom>
          <a:blipFill>
            <a:blip r:embed="rId2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6071615" y="4959121"/>
            <a:ext cx="127228" cy="131800"/>
          </a:xfrm>
          <a:prstGeom prst="rect">
            <a:avLst/>
          </a:prstGeom>
          <a:blipFill>
            <a:blip r:embed="rId2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6081776" y="4973192"/>
            <a:ext cx="116332" cy="121031"/>
          </a:xfrm>
          <a:prstGeom prst="rect">
            <a:avLst/>
          </a:prstGeom>
          <a:blipFill>
            <a:blip r:embed="rId2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6233159" y="4981988"/>
            <a:ext cx="116586" cy="104360"/>
          </a:xfrm>
          <a:prstGeom prst="rect">
            <a:avLst/>
          </a:prstGeom>
          <a:blipFill>
            <a:blip r:embed="rId2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6243065" y="4995417"/>
            <a:ext cx="107188" cy="95250"/>
          </a:xfrm>
          <a:prstGeom prst="rect">
            <a:avLst/>
          </a:prstGeom>
          <a:blipFill>
            <a:blip r:embed="rId2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6388608" y="5009370"/>
            <a:ext cx="127228" cy="31132"/>
          </a:xfrm>
          <a:prstGeom prst="rect">
            <a:avLst/>
          </a:prstGeom>
          <a:blipFill>
            <a:blip r:embed="rId2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6403340" y="5027907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5" h="12064">
                <a:moveTo>
                  <a:pt x="0" y="11579"/>
                </a:moveTo>
                <a:lnTo>
                  <a:pt x="107262" y="11579"/>
                </a:lnTo>
                <a:lnTo>
                  <a:pt x="107262" y="0"/>
                </a:lnTo>
                <a:lnTo>
                  <a:pt x="0" y="0"/>
                </a:lnTo>
                <a:lnTo>
                  <a:pt x="0" y="1157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6398767" y="5023335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40" h="20954">
                <a:moveTo>
                  <a:pt x="0" y="20723"/>
                </a:moveTo>
                <a:lnTo>
                  <a:pt x="116406" y="20723"/>
                </a:lnTo>
                <a:lnTo>
                  <a:pt x="116406" y="0"/>
                </a:lnTo>
                <a:lnTo>
                  <a:pt x="0" y="0"/>
                </a:lnTo>
                <a:lnTo>
                  <a:pt x="0" y="2072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6563868" y="4946903"/>
            <a:ext cx="87668" cy="139445"/>
          </a:xfrm>
          <a:prstGeom prst="rect">
            <a:avLst/>
          </a:prstGeom>
          <a:blipFill>
            <a:blip r:embed="rId2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6577965" y="4964429"/>
            <a:ext cx="69850" cy="120650"/>
          </a:xfrm>
          <a:custGeom>
            <a:avLst/>
            <a:gdLst/>
            <a:ahLst/>
            <a:cxnLst/>
            <a:rect l="l" t="t" r="r" b="b"/>
            <a:pathLst>
              <a:path w="69850" h="120650">
                <a:moveTo>
                  <a:pt x="45084" y="20193"/>
                </a:moveTo>
                <a:lnTo>
                  <a:pt x="26034" y="20193"/>
                </a:lnTo>
                <a:lnTo>
                  <a:pt x="27304" y="20701"/>
                </a:lnTo>
                <a:lnTo>
                  <a:pt x="28066" y="21844"/>
                </a:lnTo>
                <a:lnTo>
                  <a:pt x="28955" y="22860"/>
                </a:lnTo>
                <a:lnTo>
                  <a:pt x="29255" y="24257"/>
                </a:lnTo>
                <a:lnTo>
                  <a:pt x="29336" y="101600"/>
                </a:lnTo>
                <a:lnTo>
                  <a:pt x="28955" y="104521"/>
                </a:lnTo>
                <a:lnTo>
                  <a:pt x="18795" y="112649"/>
                </a:lnTo>
                <a:lnTo>
                  <a:pt x="16001" y="113157"/>
                </a:lnTo>
                <a:lnTo>
                  <a:pt x="11429" y="113538"/>
                </a:lnTo>
                <a:lnTo>
                  <a:pt x="4952" y="113919"/>
                </a:lnTo>
                <a:lnTo>
                  <a:pt x="4952" y="120269"/>
                </a:lnTo>
                <a:lnTo>
                  <a:pt x="69341" y="120269"/>
                </a:lnTo>
                <a:lnTo>
                  <a:pt x="69341" y="113919"/>
                </a:lnTo>
                <a:lnTo>
                  <a:pt x="64896" y="113792"/>
                </a:lnTo>
                <a:lnTo>
                  <a:pt x="61340" y="113538"/>
                </a:lnTo>
                <a:lnTo>
                  <a:pt x="45211" y="103378"/>
                </a:lnTo>
                <a:lnTo>
                  <a:pt x="45084" y="20193"/>
                </a:lnTo>
                <a:close/>
              </a:path>
              <a:path w="69850" h="120650">
                <a:moveTo>
                  <a:pt x="45592" y="0"/>
                </a:moveTo>
                <a:lnTo>
                  <a:pt x="40766" y="0"/>
                </a:lnTo>
                <a:lnTo>
                  <a:pt x="0" y="24257"/>
                </a:lnTo>
                <a:lnTo>
                  <a:pt x="3936" y="30988"/>
                </a:lnTo>
                <a:lnTo>
                  <a:pt x="8889" y="27686"/>
                </a:lnTo>
                <a:lnTo>
                  <a:pt x="13207" y="25019"/>
                </a:lnTo>
                <a:lnTo>
                  <a:pt x="20065" y="21209"/>
                </a:lnTo>
                <a:lnTo>
                  <a:pt x="22605" y="20193"/>
                </a:lnTo>
                <a:lnTo>
                  <a:pt x="45084" y="20193"/>
                </a:lnTo>
                <a:lnTo>
                  <a:pt x="45211" y="5588"/>
                </a:lnTo>
                <a:lnTo>
                  <a:pt x="45592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6577965" y="4964429"/>
            <a:ext cx="69850" cy="120650"/>
          </a:xfrm>
          <a:custGeom>
            <a:avLst/>
            <a:gdLst/>
            <a:ahLst/>
            <a:cxnLst/>
            <a:rect l="l" t="t" r="r" b="b"/>
            <a:pathLst>
              <a:path w="69850" h="120650">
                <a:moveTo>
                  <a:pt x="40766" y="0"/>
                </a:moveTo>
                <a:lnTo>
                  <a:pt x="45592" y="0"/>
                </a:lnTo>
                <a:lnTo>
                  <a:pt x="45211" y="5588"/>
                </a:lnTo>
                <a:lnTo>
                  <a:pt x="45084" y="13335"/>
                </a:lnTo>
                <a:lnTo>
                  <a:pt x="45084" y="23114"/>
                </a:lnTo>
                <a:lnTo>
                  <a:pt x="45084" y="97536"/>
                </a:lnTo>
                <a:lnTo>
                  <a:pt x="45084" y="100838"/>
                </a:lnTo>
                <a:lnTo>
                  <a:pt x="45211" y="103378"/>
                </a:lnTo>
                <a:lnTo>
                  <a:pt x="69341" y="113919"/>
                </a:lnTo>
                <a:lnTo>
                  <a:pt x="69341" y="120269"/>
                </a:lnTo>
                <a:lnTo>
                  <a:pt x="4952" y="120269"/>
                </a:lnTo>
                <a:lnTo>
                  <a:pt x="4952" y="113919"/>
                </a:lnTo>
                <a:lnTo>
                  <a:pt x="11429" y="113538"/>
                </a:lnTo>
                <a:lnTo>
                  <a:pt x="16001" y="113157"/>
                </a:lnTo>
                <a:lnTo>
                  <a:pt x="18795" y="112649"/>
                </a:lnTo>
                <a:lnTo>
                  <a:pt x="21589" y="112268"/>
                </a:lnTo>
                <a:lnTo>
                  <a:pt x="23621" y="111506"/>
                </a:lnTo>
                <a:lnTo>
                  <a:pt x="25145" y="110490"/>
                </a:lnTo>
                <a:lnTo>
                  <a:pt x="26542" y="109474"/>
                </a:lnTo>
                <a:lnTo>
                  <a:pt x="27685" y="108077"/>
                </a:lnTo>
                <a:lnTo>
                  <a:pt x="28320" y="106299"/>
                </a:lnTo>
                <a:lnTo>
                  <a:pt x="28955" y="104521"/>
                </a:lnTo>
                <a:lnTo>
                  <a:pt x="29336" y="101600"/>
                </a:lnTo>
                <a:lnTo>
                  <a:pt x="29336" y="97536"/>
                </a:lnTo>
                <a:lnTo>
                  <a:pt x="29336" y="26924"/>
                </a:lnTo>
                <a:lnTo>
                  <a:pt x="29336" y="24638"/>
                </a:lnTo>
                <a:lnTo>
                  <a:pt x="28955" y="22860"/>
                </a:lnTo>
                <a:lnTo>
                  <a:pt x="28066" y="21844"/>
                </a:lnTo>
                <a:lnTo>
                  <a:pt x="27304" y="20701"/>
                </a:lnTo>
                <a:lnTo>
                  <a:pt x="26034" y="20193"/>
                </a:lnTo>
                <a:lnTo>
                  <a:pt x="24510" y="20193"/>
                </a:lnTo>
                <a:lnTo>
                  <a:pt x="22605" y="20193"/>
                </a:lnTo>
                <a:lnTo>
                  <a:pt x="20065" y="21209"/>
                </a:lnTo>
                <a:lnTo>
                  <a:pt x="16636" y="23114"/>
                </a:lnTo>
                <a:lnTo>
                  <a:pt x="13207" y="25019"/>
                </a:lnTo>
                <a:lnTo>
                  <a:pt x="8889" y="27686"/>
                </a:lnTo>
                <a:lnTo>
                  <a:pt x="3936" y="30988"/>
                </a:lnTo>
                <a:lnTo>
                  <a:pt x="0" y="24257"/>
                </a:lnTo>
                <a:lnTo>
                  <a:pt x="40766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6650735" y="4940808"/>
            <a:ext cx="58615" cy="185166"/>
          </a:xfrm>
          <a:prstGeom prst="rect">
            <a:avLst/>
          </a:prstGeom>
          <a:blipFill>
            <a:blip r:embed="rId2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6665341" y="5118100"/>
            <a:ext cx="39370" cy="6350"/>
          </a:xfrm>
          <a:custGeom>
            <a:avLst/>
            <a:gdLst/>
            <a:ahLst/>
            <a:cxnLst/>
            <a:rect l="l" t="t" r="r" b="b"/>
            <a:pathLst>
              <a:path w="39370" h="6350">
                <a:moveTo>
                  <a:pt x="0" y="6350"/>
                </a:moveTo>
                <a:lnTo>
                  <a:pt x="38861" y="6350"/>
                </a:lnTo>
                <a:lnTo>
                  <a:pt x="38861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6696964" y="49657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14477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6665341" y="4958079"/>
            <a:ext cx="39370" cy="7620"/>
          </a:xfrm>
          <a:custGeom>
            <a:avLst/>
            <a:gdLst/>
            <a:ahLst/>
            <a:cxnLst/>
            <a:rect l="l" t="t" r="r" b="b"/>
            <a:pathLst>
              <a:path w="39370" h="7620">
                <a:moveTo>
                  <a:pt x="0" y="7620"/>
                </a:moveTo>
                <a:lnTo>
                  <a:pt x="38861" y="7620"/>
                </a:lnTo>
                <a:lnTo>
                  <a:pt x="38861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6665341" y="4958460"/>
            <a:ext cx="39370" cy="166370"/>
          </a:xfrm>
          <a:custGeom>
            <a:avLst/>
            <a:gdLst/>
            <a:ahLst/>
            <a:cxnLst/>
            <a:rect l="l" t="t" r="r" b="b"/>
            <a:pathLst>
              <a:path w="39370" h="166370">
                <a:moveTo>
                  <a:pt x="0" y="0"/>
                </a:moveTo>
                <a:lnTo>
                  <a:pt x="38861" y="0"/>
                </a:lnTo>
                <a:lnTo>
                  <a:pt x="38861" y="166115"/>
                </a:lnTo>
                <a:lnTo>
                  <a:pt x="0" y="166115"/>
                </a:lnTo>
                <a:lnTo>
                  <a:pt x="0" y="159384"/>
                </a:lnTo>
                <a:lnTo>
                  <a:pt x="24383" y="159384"/>
                </a:lnTo>
                <a:lnTo>
                  <a:pt x="24383" y="6731"/>
                </a:lnTo>
                <a:lnTo>
                  <a:pt x="0" y="6731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3814571" y="5259323"/>
            <a:ext cx="121158" cy="121157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3823715" y="5273421"/>
            <a:ext cx="111379" cy="111251"/>
          </a:xfrm>
          <a:prstGeom prst="rect">
            <a:avLst/>
          </a:prstGeom>
          <a:blipFill>
            <a:blip r:embed="rId2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4023359" y="5228818"/>
            <a:ext cx="151663" cy="147091"/>
          </a:xfrm>
          <a:prstGeom prst="rect">
            <a:avLst/>
          </a:prstGeom>
          <a:blipFill>
            <a:blip r:embed="rId2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4032630" y="5242686"/>
            <a:ext cx="142875" cy="137032"/>
          </a:xfrm>
          <a:prstGeom prst="rect">
            <a:avLst/>
          </a:prstGeom>
          <a:blipFill>
            <a:blip r:embed="rId2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4213859" y="5236464"/>
            <a:ext cx="95213" cy="139446"/>
          </a:xfrm>
          <a:prstGeom prst="rect">
            <a:avLst/>
          </a:prstGeom>
          <a:blipFill>
            <a:blip r:embed="rId2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4223765" y="5249417"/>
            <a:ext cx="85344" cy="130809"/>
          </a:xfrm>
          <a:prstGeom prst="rect">
            <a:avLst/>
          </a:prstGeom>
          <a:blipFill>
            <a:blip r:embed="rId2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4402835" y="5244109"/>
            <a:ext cx="127228" cy="140944"/>
          </a:xfrm>
          <a:prstGeom prst="rect">
            <a:avLst/>
          </a:prstGeom>
          <a:blipFill>
            <a:blip r:embed="rId2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4412996" y="5258180"/>
            <a:ext cx="116713" cy="130175"/>
          </a:xfrm>
          <a:prstGeom prst="rect">
            <a:avLst/>
          </a:prstGeom>
          <a:blipFill>
            <a:blip r:embed="rId2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4616196" y="5251677"/>
            <a:ext cx="314833" cy="128550"/>
          </a:xfrm>
          <a:prstGeom prst="rect">
            <a:avLst/>
          </a:prstGeom>
          <a:blipFill>
            <a:blip r:embed="rId2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5021579" y="5251729"/>
            <a:ext cx="127228" cy="127228"/>
          </a:xfrm>
          <a:prstGeom prst="rect">
            <a:avLst/>
          </a:prstGeom>
          <a:blipFill>
            <a:blip r:embed="rId2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5031740" y="5264658"/>
            <a:ext cx="116712" cy="117220"/>
          </a:xfrm>
          <a:prstGeom prst="rect">
            <a:avLst/>
          </a:prstGeom>
          <a:blipFill>
            <a:blip r:embed="rId2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5241035" y="5271549"/>
            <a:ext cx="113507" cy="10436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5250307" y="5284978"/>
            <a:ext cx="103886" cy="95250"/>
          </a:xfrm>
          <a:prstGeom prst="rect">
            <a:avLst/>
          </a:prstGeom>
          <a:blipFill>
            <a:blip r:embed="rId2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4172711" y="5539733"/>
            <a:ext cx="105949" cy="105949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4181855" y="5552694"/>
            <a:ext cx="96393" cy="96342"/>
          </a:xfrm>
          <a:prstGeom prst="rect">
            <a:avLst/>
          </a:prstGeom>
          <a:blipFill>
            <a:blip r:embed="rId2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4379976" y="5513832"/>
            <a:ext cx="3707129" cy="162890"/>
          </a:xfrm>
          <a:prstGeom prst="rect">
            <a:avLst/>
          </a:prstGeom>
          <a:blipFill>
            <a:blip r:embed="rId2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8118347" y="5518402"/>
            <a:ext cx="87668" cy="124232"/>
          </a:xfrm>
          <a:prstGeom prst="rect">
            <a:avLst/>
          </a:prstGeom>
          <a:blipFill>
            <a:blip r:embed="rId2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8131682" y="5535040"/>
            <a:ext cx="68580" cy="106045"/>
          </a:xfrm>
          <a:custGeom>
            <a:avLst/>
            <a:gdLst/>
            <a:ahLst/>
            <a:cxnLst/>
            <a:rect l="l" t="t" r="r" b="b"/>
            <a:pathLst>
              <a:path w="68579" h="106045">
                <a:moveTo>
                  <a:pt x="46990" y="0"/>
                </a:moveTo>
                <a:lnTo>
                  <a:pt x="41021" y="0"/>
                </a:lnTo>
                <a:lnTo>
                  <a:pt x="35433" y="1651"/>
                </a:lnTo>
                <a:lnTo>
                  <a:pt x="30352" y="4826"/>
                </a:lnTo>
                <a:lnTo>
                  <a:pt x="25146" y="7874"/>
                </a:lnTo>
                <a:lnTo>
                  <a:pt x="20574" y="12446"/>
                </a:lnTo>
                <a:lnTo>
                  <a:pt x="16637" y="18288"/>
                </a:lnTo>
                <a:lnTo>
                  <a:pt x="12700" y="24003"/>
                </a:lnTo>
                <a:lnTo>
                  <a:pt x="9525" y="30734"/>
                </a:lnTo>
                <a:lnTo>
                  <a:pt x="4445" y="45720"/>
                </a:lnTo>
                <a:lnTo>
                  <a:pt x="2667" y="53124"/>
                </a:lnTo>
                <a:lnTo>
                  <a:pt x="1638" y="60388"/>
                </a:lnTo>
                <a:lnTo>
                  <a:pt x="508" y="67513"/>
                </a:lnTo>
                <a:lnTo>
                  <a:pt x="0" y="73558"/>
                </a:lnTo>
                <a:lnTo>
                  <a:pt x="0" y="87503"/>
                </a:lnTo>
                <a:lnTo>
                  <a:pt x="1777" y="94272"/>
                </a:lnTo>
                <a:lnTo>
                  <a:pt x="5461" y="98780"/>
                </a:lnTo>
                <a:lnTo>
                  <a:pt x="9017" y="103301"/>
                </a:lnTo>
                <a:lnTo>
                  <a:pt x="14477" y="105562"/>
                </a:lnTo>
                <a:lnTo>
                  <a:pt x="27813" y="105562"/>
                </a:lnTo>
                <a:lnTo>
                  <a:pt x="33274" y="104000"/>
                </a:lnTo>
                <a:lnTo>
                  <a:pt x="38353" y="100863"/>
                </a:lnTo>
                <a:lnTo>
                  <a:pt x="40468" y="99529"/>
                </a:lnTo>
                <a:lnTo>
                  <a:pt x="19050" y="99529"/>
                </a:lnTo>
                <a:lnTo>
                  <a:pt x="16256" y="98221"/>
                </a:lnTo>
                <a:lnTo>
                  <a:pt x="12953" y="93014"/>
                </a:lnTo>
                <a:lnTo>
                  <a:pt x="12065" y="88938"/>
                </a:lnTo>
                <a:lnTo>
                  <a:pt x="12121" y="81851"/>
                </a:lnTo>
                <a:lnTo>
                  <a:pt x="12281" y="77554"/>
                </a:lnTo>
                <a:lnTo>
                  <a:pt x="12938" y="71081"/>
                </a:lnTo>
                <a:lnTo>
                  <a:pt x="14047" y="63971"/>
                </a:lnTo>
                <a:lnTo>
                  <a:pt x="15621" y="56222"/>
                </a:lnTo>
                <a:lnTo>
                  <a:pt x="64840" y="56222"/>
                </a:lnTo>
                <a:lnTo>
                  <a:pt x="65659" y="53086"/>
                </a:lnTo>
                <a:lnTo>
                  <a:pt x="66367" y="48641"/>
                </a:lnTo>
                <a:lnTo>
                  <a:pt x="17399" y="48641"/>
                </a:lnTo>
                <a:lnTo>
                  <a:pt x="20113" y="38949"/>
                </a:lnTo>
                <a:lnTo>
                  <a:pt x="40259" y="6096"/>
                </a:lnTo>
                <a:lnTo>
                  <a:pt x="62166" y="6096"/>
                </a:lnTo>
                <a:lnTo>
                  <a:pt x="56417" y="1714"/>
                </a:lnTo>
                <a:lnTo>
                  <a:pt x="46990" y="0"/>
                </a:lnTo>
                <a:close/>
              </a:path>
              <a:path w="68579" h="106045">
                <a:moveTo>
                  <a:pt x="64840" y="56222"/>
                </a:moveTo>
                <a:lnTo>
                  <a:pt x="51308" y="56222"/>
                </a:lnTo>
                <a:lnTo>
                  <a:pt x="48573" y="66066"/>
                </a:lnTo>
                <a:lnTo>
                  <a:pt x="45529" y="74699"/>
                </a:lnTo>
                <a:lnTo>
                  <a:pt x="42199" y="82120"/>
                </a:lnTo>
                <a:lnTo>
                  <a:pt x="38608" y="88328"/>
                </a:lnTo>
                <a:lnTo>
                  <a:pt x="33655" y="95796"/>
                </a:lnTo>
                <a:lnTo>
                  <a:pt x="28321" y="99529"/>
                </a:lnTo>
                <a:lnTo>
                  <a:pt x="40468" y="99529"/>
                </a:lnTo>
                <a:lnTo>
                  <a:pt x="61443" y="67513"/>
                </a:lnTo>
                <a:lnTo>
                  <a:pt x="63773" y="60312"/>
                </a:lnTo>
                <a:lnTo>
                  <a:pt x="64840" y="56222"/>
                </a:lnTo>
                <a:close/>
              </a:path>
              <a:path w="68579" h="106045">
                <a:moveTo>
                  <a:pt x="62166" y="6096"/>
                </a:moveTo>
                <a:lnTo>
                  <a:pt x="49657" y="6096"/>
                </a:lnTo>
                <a:lnTo>
                  <a:pt x="52324" y="7366"/>
                </a:lnTo>
                <a:lnTo>
                  <a:pt x="53975" y="9906"/>
                </a:lnTo>
                <a:lnTo>
                  <a:pt x="55625" y="12573"/>
                </a:lnTo>
                <a:lnTo>
                  <a:pt x="56515" y="16383"/>
                </a:lnTo>
                <a:lnTo>
                  <a:pt x="56428" y="24003"/>
                </a:lnTo>
                <a:lnTo>
                  <a:pt x="56300" y="27549"/>
                </a:lnTo>
                <a:lnTo>
                  <a:pt x="55657" y="34020"/>
                </a:lnTo>
                <a:lnTo>
                  <a:pt x="54586" y="41038"/>
                </a:lnTo>
                <a:lnTo>
                  <a:pt x="53086" y="48641"/>
                </a:lnTo>
                <a:lnTo>
                  <a:pt x="66367" y="48641"/>
                </a:lnTo>
                <a:lnTo>
                  <a:pt x="67945" y="38735"/>
                </a:lnTo>
                <a:lnTo>
                  <a:pt x="68580" y="32639"/>
                </a:lnTo>
                <a:lnTo>
                  <a:pt x="68580" y="27432"/>
                </a:lnTo>
                <a:lnTo>
                  <a:pt x="67224" y="15430"/>
                </a:lnTo>
                <a:lnTo>
                  <a:pt x="63166" y="6858"/>
                </a:lnTo>
                <a:lnTo>
                  <a:pt x="62166" y="6096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/>
          <p:nvPr/>
        </p:nvSpPr>
        <p:spPr>
          <a:xfrm>
            <a:off x="8143747" y="5591263"/>
            <a:ext cx="39370" cy="43815"/>
          </a:xfrm>
          <a:custGeom>
            <a:avLst/>
            <a:gdLst/>
            <a:ahLst/>
            <a:cxnLst/>
            <a:rect l="l" t="t" r="r" b="b"/>
            <a:pathLst>
              <a:path w="39370" h="43814">
                <a:moveTo>
                  <a:pt x="3555" y="0"/>
                </a:moveTo>
                <a:lnTo>
                  <a:pt x="1982" y="7748"/>
                </a:lnTo>
                <a:lnTo>
                  <a:pt x="873" y="14858"/>
                </a:lnTo>
                <a:lnTo>
                  <a:pt x="216" y="21331"/>
                </a:lnTo>
                <a:lnTo>
                  <a:pt x="0" y="27165"/>
                </a:lnTo>
                <a:lnTo>
                  <a:pt x="0" y="32715"/>
                </a:lnTo>
                <a:lnTo>
                  <a:pt x="888" y="36791"/>
                </a:lnTo>
                <a:lnTo>
                  <a:pt x="2540" y="39395"/>
                </a:lnTo>
                <a:lnTo>
                  <a:pt x="4191" y="41998"/>
                </a:lnTo>
                <a:lnTo>
                  <a:pt x="6984" y="43306"/>
                </a:lnTo>
                <a:lnTo>
                  <a:pt x="10795" y="43306"/>
                </a:lnTo>
                <a:lnTo>
                  <a:pt x="16255" y="43306"/>
                </a:lnTo>
                <a:lnTo>
                  <a:pt x="36508" y="9843"/>
                </a:lnTo>
                <a:lnTo>
                  <a:pt x="39243" y="0"/>
                </a:lnTo>
                <a:lnTo>
                  <a:pt x="355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3" name="object 773"/>
          <p:cNvSpPr/>
          <p:nvPr/>
        </p:nvSpPr>
        <p:spPr>
          <a:xfrm>
            <a:off x="8149081" y="5541136"/>
            <a:ext cx="39370" cy="42545"/>
          </a:xfrm>
          <a:custGeom>
            <a:avLst/>
            <a:gdLst/>
            <a:ahLst/>
            <a:cxnLst/>
            <a:rect l="l" t="t" r="r" b="b"/>
            <a:pathLst>
              <a:path w="39370" h="42545">
                <a:moveTo>
                  <a:pt x="28701" y="0"/>
                </a:moveTo>
                <a:lnTo>
                  <a:pt x="22860" y="0"/>
                </a:lnTo>
                <a:lnTo>
                  <a:pt x="17525" y="3682"/>
                </a:lnTo>
                <a:lnTo>
                  <a:pt x="0" y="42544"/>
                </a:lnTo>
                <a:lnTo>
                  <a:pt x="35687" y="42544"/>
                </a:lnTo>
                <a:lnTo>
                  <a:pt x="37187" y="34942"/>
                </a:lnTo>
                <a:lnTo>
                  <a:pt x="38258" y="27924"/>
                </a:lnTo>
                <a:lnTo>
                  <a:pt x="38901" y="21453"/>
                </a:lnTo>
                <a:lnTo>
                  <a:pt x="39116" y="15493"/>
                </a:lnTo>
                <a:lnTo>
                  <a:pt x="39116" y="10287"/>
                </a:lnTo>
                <a:lnTo>
                  <a:pt x="38226" y="6476"/>
                </a:lnTo>
                <a:lnTo>
                  <a:pt x="36575" y="3809"/>
                </a:lnTo>
                <a:lnTo>
                  <a:pt x="34925" y="1269"/>
                </a:lnTo>
                <a:lnTo>
                  <a:pt x="32258" y="0"/>
                </a:lnTo>
                <a:lnTo>
                  <a:pt x="2870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8127110" y="5530469"/>
            <a:ext cx="258667" cy="144970"/>
          </a:xfrm>
          <a:prstGeom prst="rect">
            <a:avLst/>
          </a:prstGeom>
          <a:blipFill>
            <a:blip r:embed="rId2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/>
          <p:nvPr/>
        </p:nvSpPr>
        <p:spPr>
          <a:xfrm>
            <a:off x="8290941" y="5582792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5">
                <a:moveTo>
                  <a:pt x="50107" y="10401"/>
                </a:moveTo>
                <a:lnTo>
                  <a:pt x="26797" y="10401"/>
                </a:lnTo>
                <a:lnTo>
                  <a:pt x="33019" y="13004"/>
                </a:lnTo>
                <a:lnTo>
                  <a:pt x="41275" y="18211"/>
                </a:lnTo>
                <a:lnTo>
                  <a:pt x="49402" y="23431"/>
                </a:lnTo>
                <a:lnTo>
                  <a:pt x="56641" y="26034"/>
                </a:lnTo>
                <a:lnTo>
                  <a:pt x="69595" y="26034"/>
                </a:lnTo>
                <a:lnTo>
                  <a:pt x="75183" y="23787"/>
                </a:lnTo>
                <a:lnTo>
                  <a:pt x="79755" y="19291"/>
                </a:lnTo>
                <a:lnTo>
                  <a:pt x="83536" y="15684"/>
                </a:lnTo>
                <a:lnTo>
                  <a:pt x="60578" y="15684"/>
                </a:lnTo>
                <a:lnTo>
                  <a:pt x="54355" y="13080"/>
                </a:lnTo>
                <a:lnTo>
                  <a:pt x="50107" y="10401"/>
                </a:lnTo>
                <a:close/>
              </a:path>
              <a:path w="90170" h="26035">
                <a:moveTo>
                  <a:pt x="30733" y="0"/>
                </a:moveTo>
                <a:lnTo>
                  <a:pt x="19050" y="0"/>
                </a:lnTo>
                <a:lnTo>
                  <a:pt x="14224" y="2031"/>
                </a:lnTo>
                <a:lnTo>
                  <a:pt x="5841" y="9791"/>
                </a:lnTo>
                <a:lnTo>
                  <a:pt x="2539" y="14668"/>
                </a:lnTo>
                <a:lnTo>
                  <a:pt x="0" y="20523"/>
                </a:lnTo>
                <a:lnTo>
                  <a:pt x="5714" y="23799"/>
                </a:lnTo>
                <a:lnTo>
                  <a:pt x="7874" y="19430"/>
                </a:lnTo>
                <a:lnTo>
                  <a:pt x="10286" y="16103"/>
                </a:lnTo>
                <a:lnTo>
                  <a:pt x="12953" y="13830"/>
                </a:lnTo>
                <a:lnTo>
                  <a:pt x="15748" y="11544"/>
                </a:lnTo>
                <a:lnTo>
                  <a:pt x="18923" y="10401"/>
                </a:lnTo>
                <a:lnTo>
                  <a:pt x="50107" y="10401"/>
                </a:lnTo>
                <a:lnTo>
                  <a:pt x="37845" y="2666"/>
                </a:lnTo>
                <a:lnTo>
                  <a:pt x="30733" y="0"/>
                </a:lnTo>
                <a:close/>
              </a:path>
              <a:path w="90170" h="26035">
                <a:moveTo>
                  <a:pt x="83947" y="1904"/>
                </a:moveTo>
                <a:lnTo>
                  <a:pt x="69087" y="15684"/>
                </a:lnTo>
                <a:lnTo>
                  <a:pt x="83536" y="15684"/>
                </a:lnTo>
                <a:lnTo>
                  <a:pt x="84454" y="14808"/>
                </a:lnTo>
                <a:lnTo>
                  <a:pt x="87756" y="10350"/>
                </a:lnTo>
                <a:lnTo>
                  <a:pt x="89915" y="5943"/>
                </a:lnTo>
                <a:lnTo>
                  <a:pt x="83947" y="1904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6" name="object 776"/>
          <p:cNvSpPr/>
          <p:nvPr/>
        </p:nvSpPr>
        <p:spPr>
          <a:xfrm>
            <a:off x="8290941" y="5582792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5">
                <a:moveTo>
                  <a:pt x="24764" y="0"/>
                </a:moveTo>
                <a:lnTo>
                  <a:pt x="30733" y="0"/>
                </a:lnTo>
                <a:lnTo>
                  <a:pt x="37845" y="2666"/>
                </a:lnTo>
                <a:lnTo>
                  <a:pt x="46100" y="7873"/>
                </a:lnTo>
                <a:lnTo>
                  <a:pt x="54355" y="13080"/>
                </a:lnTo>
                <a:lnTo>
                  <a:pt x="60578" y="15684"/>
                </a:lnTo>
                <a:lnTo>
                  <a:pt x="64897" y="15684"/>
                </a:lnTo>
                <a:lnTo>
                  <a:pt x="69087" y="15684"/>
                </a:lnTo>
                <a:lnTo>
                  <a:pt x="72516" y="14566"/>
                </a:lnTo>
                <a:lnTo>
                  <a:pt x="75437" y="12344"/>
                </a:lnTo>
                <a:lnTo>
                  <a:pt x="78231" y="10109"/>
                </a:lnTo>
                <a:lnTo>
                  <a:pt x="81025" y="6629"/>
                </a:lnTo>
                <a:lnTo>
                  <a:pt x="83947" y="1904"/>
                </a:lnTo>
                <a:lnTo>
                  <a:pt x="89915" y="5943"/>
                </a:lnTo>
                <a:lnTo>
                  <a:pt x="87756" y="10350"/>
                </a:lnTo>
                <a:lnTo>
                  <a:pt x="84454" y="14808"/>
                </a:lnTo>
                <a:lnTo>
                  <a:pt x="79755" y="19291"/>
                </a:lnTo>
                <a:lnTo>
                  <a:pt x="75183" y="23787"/>
                </a:lnTo>
                <a:lnTo>
                  <a:pt x="69595" y="26034"/>
                </a:lnTo>
                <a:lnTo>
                  <a:pt x="62991" y="26034"/>
                </a:lnTo>
                <a:lnTo>
                  <a:pt x="56641" y="26034"/>
                </a:lnTo>
                <a:lnTo>
                  <a:pt x="49402" y="23431"/>
                </a:lnTo>
                <a:lnTo>
                  <a:pt x="41275" y="18211"/>
                </a:lnTo>
                <a:lnTo>
                  <a:pt x="33019" y="13004"/>
                </a:lnTo>
                <a:lnTo>
                  <a:pt x="26797" y="10401"/>
                </a:lnTo>
                <a:lnTo>
                  <a:pt x="22478" y="10401"/>
                </a:lnTo>
                <a:lnTo>
                  <a:pt x="18923" y="10401"/>
                </a:lnTo>
                <a:lnTo>
                  <a:pt x="5714" y="23799"/>
                </a:lnTo>
                <a:lnTo>
                  <a:pt x="0" y="20523"/>
                </a:lnTo>
                <a:lnTo>
                  <a:pt x="19050" y="0"/>
                </a:lnTo>
                <a:lnTo>
                  <a:pt x="24764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7" name="object 777"/>
          <p:cNvSpPr/>
          <p:nvPr/>
        </p:nvSpPr>
        <p:spPr>
          <a:xfrm>
            <a:off x="8380476" y="5519928"/>
            <a:ext cx="121157" cy="121157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8394065" y="5537834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49275" y="0"/>
                </a:moveTo>
                <a:lnTo>
                  <a:pt x="19430" y="0"/>
                </a:lnTo>
                <a:lnTo>
                  <a:pt x="18668" y="3682"/>
                </a:lnTo>
                <a:lnTo>
                  <a:pt x="21208" y="3809"/>
                </a:lnTo>
                <a:lnTo>
                  <a:pt x="22986" y="4317"/>
                </a:lnTo>
                <a:lnTo>
                  <a:pt x="25400" y="6222"/>
                </a:lnTo>
                <a:lnTo>
                  <a:pt x="25907" y="7746"/>
                </a:lnTo>
                <a:lnTo>
                  <a:pt x="25780" y="13334"/>
                </a:lnTo>
                <a:lnTo>
                  <a:pt x="25400" y="15620"/>
                </a:lnTo>
                <a:lnTo>
                  <a:pt x="25145" y="17906"/>
                </a:lnTo>
                <a:lnTo>
                  <a:pt x="24764" y="20065"/>
                </a:lnTo>
                <a:lnTo>
                  <a:pt x="24229" y="22224"/>
                </a:lnTo>
                <a:lnTo>
                  <a:pt x="11563" y="79921"/>
                </a:lnTo>
                <a:lnTo>
                  <a:pt x="9760" y="87668"/>
                </a:lnTo>
                <a:lnTo>
                  <a:pt x="9095" y="89496"/>
                </a:lnTo>
                <a:lnTo>
                  <a:pt x="8635" y="91046"/>
                </a:lnTo>
                <a:lnTo>
                  <a:pt x="761" y="97929"/>
                </a:lnTo>
                <a:lnTo>
                  <a:pt x="0" y="101574"/>
                </a:lnTo>
                <a:lnTo>
                  <a:pt x="29717" y="101574"/>
                </a:lnTo>
                <a:lnTo>
                  <a:pt x="30606" y="97929"/>
                </a:lnTo>
                <a:lnTo>
                  <a:pt x="27685" y="97675"/>
                </a:lnTo>
                <a:lnTo>
                  <a:pt x="25780" y="97078"/>
                </a:lnTo>
                <a:lnTo>
                  <a:pt x="23749" y="95199"/>
                </a:lnTo>
                <a:lnTo>
                  <a:pt x="23274" y="93764"/>
                </a:lnTo>
                <a:lnTo>
                  <a:pt x="23375" y="87617"/>
                </a:lnTo>
                <a:lnTo>
                  <a:pt x="23875" y="84442"/>
                </a:lnTo>
                <a:lnTo>
                  <a:pt x="24256" y="82397"/>
                </a:lnTo>
                <a:lnTo>
                  <a:pt x="24880" y="79400"/>
                </a:lnTo>
                <a:lnTo>
                  <a:pt x="30987" y="51790"/>
                </a:lnTo>
                <a:lnTo>
                  <a:pt x="84231" y="51790"/>
                </a:lnTo>
                <a:lnTo>
                  <a:pt x="85750" y="44957"/>
                </a:lnTo>
                <a:lnTo>
                  <a:pt x="32511" y="44957"/>
                </a:lnTo>
                <a:lnTo>
                  <a:pt x="37618" y="22097"/>
                </a:lnTo>
                <a:lnTo>
                  <a:pt x="38607" y="17398"/>
                </a:lnTo>
                <a:lnTo>
                  <a:pt x="48386" y="3682"/>
                </a:lnTo>
                <a:lnTo>
                  <a:pt x="49275" y="0"/>
                </a:lnTo>
                <a:close/>
              </a:path>
              <a:path w="102870" h="101600">
                <a:moveTo>
                  <a:pt x="84231" y="51790"/>
                </a:moveTo>
                <a:lnTo>
                  <a:pt x="70992" y="51790"/>
                </a:lnTo>
                <a:lnTo>
                  <a:pt x="64776" y="79921"/>
                </a:lnTo>
                <a:lnTo>
                  <a:pt x="62973" y="87668"/>
                </a:lnTo>
                <a:lnTo>
                  <a:pt x="62308" y="89496"/>
                </a:lnTo>
                <a:lnTo>
                  <a:pt x="61849" y="91046"/>
                </a:lnTo>
                <a:lnTo>
                  <a:pt x="61213" y="92494"/>
                </a:lnTo>
                <a:lnTo>
                  <a:pt x="53975" y="97929"/>
                </a:lnTo>
                <a:lnTo>
                  <a:pt x="53212" y="101574"/>
                </a:lnTo>
                <a:lnTo>
                  <a:pt x="82930" y="101574"/>
                </a:lnTo>
                <a:lnTo>
                  <a:pt x="83819" y="97929"/>
                </a:lnTo>
                <a:lnTo>
                  <a:pt x="81152" y="97726"/>
                </a:lnTo>
                <a:lnTo>
                  <a:pt x="79248" y="97167"/>
                </a:lnTo>
                <a:lnTo>
                  <a:pt x="78104" y="96253"/>
                </a:lnTo>
                <a:lnTo>
                  <a:pt x="77088" y="95338"/>
                </a:lnTo>
                <a:lnTo>
                  <a:pt x="76453" y="93764"/>
                </a:lnTo>
                <a:lnTo>
                  <a:pt x="76516" y="89331"/>
                </a:lnTo>
                <a:lnTo>
                  <a:pt x="76707" y="86880"/>
                </a:lnTo>
                <a:lnTo>
                  <a:pt x="77342" y="82842"/>
                </a:lnTo>
                <a:lnTo>
                  <a:pt x="84231" y="51790"/>
                </a:lnTo>
                <a:close/>
              </a:path>
              <a:path w="102870" h="101600">
                <a:moveTo>
                  <a:pt x="102488" y="0"/>
                </a:moveTo>
                <a:lnTo>
                  <a:pt x="72643" y="0"/>
                </a:lnTo>
                <a:lnTo>
                  <a:pt x="71881" y="3682"/>
                </a:lnTo>
                <a:lnTo>
                  <a:pt x="74421" y="3809"/>
                </a:lnTo>
                <a:lnTo>
                  <a:pt x="76200" y="4317"/>
                </a:lnTo>
                <a:lnTo>
                  <a:pt x="78612" y="6222"/>
                </a:lnTo>
                <a:lnTo>
                  <a:pt x="79120" y="7746"/>
                </a:lnTo>
                <a:lnTo>
                  <a:pt x="78993" y="13334"/>
                </a:lnTo>
                <a:lnTo>
                  <a:pt x="78612" y="15620"/>
                </a:lnTo>
                <a:lnTo>
                  <a:pt x="78358" y="17906"/>
                </a:lnTo>
                <a:lnTo>
                  <a:pt x="77977" y="20065"/>
                </a:lnTo>
                <a:lnTo>
                  <a:pt x="77441" y="22224"/>
                </a:lnTo>
                <a:lnTo>
                  <a:pt x="72389" y="44957"/>
                </a:lnTo>
                <a:lnTo>
                  <a:pt x="85750" y="44957"/>
                </a:lnTo>
                <a:lnTo>
                  <a:pt x="90831" y="22097"/>
                </a:lnTo>
                <a:lnTo>
                  <a:pt x="91820" y="17398"/>
                </a:lnTo>
                <a:lnTo>
                  <a:pt x="92709" y="13969"/>
                </a:lnTo>
                <a:lnTo>
                  <a:pt x="101600" y="3682"/>
                </a:lnTo>
                <a:lnTo>
                  <a:pt x="102488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8394065" y="5537834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19430" y="0"/>
                </a:moveTo>
                <a:lnTo>
                  <a:pt x="49275" y="0"/>
                </a:lnTo>
                <a:lnTo>
                  <a:pt x="48386" y="3682"/>
                </a:lnTo>
                <a:lnTo>
                  <a:pt x="46481" y="4063"/>
                </a:lnTo>
                <a:lnTo>
                  <a:pt x="45211" y="4444"/>
                </a:lnTo>
                <a:lnTo>
                  <a:pt x="37591" y="22224"/>
                </a:lnTo>
                <a:lnTo>
                  <a:pt x="32511" y="44957"/>
                </a:lnTo>
                <a:lnTo>
                  <a:pt x="72389" y="44957"/>
                </a:lnTo>
                <a:lnTo>
                  <a:pt x="77469" y="22097"/>
                </a:lnTo>
                <a:lnTo>
                  <a:pt x="77977" y="20065"/>
                </a:lnTo>
                <a:lnTo>
                  <a:pt x="78358" y="17906"/>
                </a:lnTo>
                <a:lnTo>
                  <a:pt x="78612" y="15620"/>
                </a:lnTo>
                <a:lnTo>
                  <a:pt x="78993" y="13334"/>
                </a:lnTo>
                <a:lnTo>
                  <a:pt x="79120" y="11429"/>
                </a:lnTo>
                <a:lnTo>
                  <a:pt x="79120" y="10159"/>
                </a:lnTo>
                <a:lnTo>
                  <a:pt x="79120" y="7746"/>
                </a:lnTo>
                <a:lnTo>
                  <a:pt x="71881" y="3682"/>
                </a:lnTo>
                <a:lnTo>
                  <a:pt x="72643" y="0"/>
                </a:lnTo>
                <a:lnTo>
                  <a:pt x="102488" y="0"/>
                </a:lnTo>
                <a:lnTo>
                  <a:pt x="101600" y="3682"/>
                </a:lnTo>
                <a:lnTo>
                  <a:pt x="99694" y="4063"/>
                </a:lnTo>
                <a:lnTo>
                  <a:pt x="98425" y="4444"/>
                </a:lnTo>
                <a:lnTo>
                  <a:pt x="97535" y="4952"/>
                </a:lnTo>
                <a:lnTo>
                  <a:pt x="96774" y="5460"/>
                </a:lnTo>
                <a:lnTo>
                  <a:pt x="96011" y="6222"/>
                </a:lnTo>
                <a:lnTo>
                  <a:pt x="95376" y="7238"/>
                </a:lnTo>
                <a:lnTo>
                  <a:pt x="94741" y="8254"/>
                </a:lnTo>
                <a:lnTo>
                  <a:pt x="90804" y="22224"/>
                </a:lnTo>
                <a:lnTo>
                  <a:pt x="77977" y="79921"/>
                </a:lnTo>
                <a:lnTo>
                  <a:pt x="77342" y="82842"/>
                </a:lnTo>
                <a:lnTo>
                  <a:pt x="76961" y="85166"/>
                </a:lnTo>
                <a:lnTo>
                  <a:pt x="76707" y="86880"/>
                </a:lnTo>
                <a:lnTo>
                  <a:pt x="76580" y="88582"/>
                </a:lnTo>
                <a:lnTo>
                  <a:pt x="76453" y="90131"/>
                </a:lnTo>
                <a:lnTo>
                  <a:pt x="76453" y="91528"/>
                </a:lnTo>
                <a:lnTo>
                  <a:pt x="76453" y="93764"/>
                </a:lnTo>
                <a:lnTo>
                  <a:pt x="77088" y="95338"/>
                </a:lnTo>
                <a:lnTo>
                  <a:pt x="78104" y="96253"/>
                </a:lnTo>
                <a:lnTo>
                  <a:pt x="79248" y="97167"/>
                </a:lnTo>
                <a:lnTo>
                  <a:pt x="81152" y="97726"/>
                </a:lnTo>
                <a:lnTo>
                  <a:pt x="83819" y="97929"/>
                </a:lnTo>
                <a:lnTo>
                  <a:pt x="82930" y="101574"/>
                </a:lnTo>
                <a:lnTo>
                  <a:pt x="53212" y="101574"/>
                </a:lnTo>
                <a:lnTo>
                  <a:pt x="53975" y="97929"/>
                </a:lnTo>
                <a:lnTo>
                  <a:pt x="55879" y="97624"/>
                </a:lnTo>
                <a:lnTo>
                  <a:pt x="57276" y="97142"/>
                </a:lnTo>
                <a:lnTo>
                  <a:pt x="62356" y="89331"/>
                </a:lnTo>
                <a:lnTo>
                  <a:pt x="62991" y="87617"/>
                </a:lnTo>
                <a:lnTo>
                  <a:pt x="63753" y="84302"/>
                </a:lnTo>
                <a:lnTo>
                  <a:pt x="64896" y="79400"/>
                </a:lnTo>
                <a:lnTo>
                  <a:pt x="70992" y="51790"/>
                </a:lnTo>
                <a:lnTo>
                  <a:pt x="30987" y="51790"/>
                </a:lnTo>
                <a:lnTo>
                  <a:pt x="24764" y="79921"/>
                </a:lnTo>
                <a:lnTo>
                  <a:pt x="23240" y="89496"/>
                </a:lnTo>
                <a:lnTo>
                  <a:pt x="23240" y="91528"/>
                </a:lnTo>
                <a:lnTo>
                  <a:pt x="23240" y="93662"/>
                </a:lnTo>
                <a:lnTo>
                  <a:pt x="30606" y="97929"/>
                </a:lnTo>
                <a:lnTo>
                  <a:pt x="29717" y="101574"/>
                </a:lnTo>
                <a:lnTo>
                  <a:pt x="0" y="101574"/>
                </a:lnTo>
                <a:lnTo>
                  <a:pt x="761" y="97929"/>
                </a:lnTo>
                <a:lnTo>
                  <a:pt x="2666" y="97624"/>
                </a:lnTo>
                <a:lnTo>
                  <a:pt x="4063" y="97142"/>
                </a:lnTo>
                <a:lnTo>
                  <a:pt x="5079" y="96469"/>
                </a:lnTo>
                <a:lnTo>
                  <a:pt x="5968" y="95808"/>
                </a:lnTo>
                <a:lnTo>
                  <a:pt x="6730" y="94881"/>
                </a:lnTo>
                <a:lnTo>
                  <a:pt x="7365" y="93687"/>
                </a:lnTo>
                <a:lnTo>
                  <a:pt x="8000" y="92494"/>
                </a:lnTo>
                <a:lnTo>
                  <a:pt x="8635" y="91046"/>
                </a:lnTo>
                <a:lnTo>
                  <a:pt x="9143" y="89331"/>
                </a:lnTo>
                <a:lnTo>
                  <a:pt x="9778" y="87617"/>
                </a:lnTo>
                <a:lnTo>
                  <a:pt x="10540" y="84302"/>
                </a:lnTo>
                <a:lnTo>
                  <a:pt x="11683" y="79400"/>
                </a:lnTo>
                <a:lnTo>
                  <a:pt x="24256" y="22097"/>
                </a:lnTo>
                <a:lnTo>
                  <a:pt x="24764" y="20065"/>
                </a:lnTo>
                <a:lnTo>
                  <a:pt x="25145" y="17906"/>
                </a:lnTo>
                <a:lnTo>
                  <a:pt x="25400" y="15620"/>
                </a:lnTo>
                <a:lnTo>
                  <a:pt x="25780" y="13334"/>
                </a:lnTo>
                <a:lnTo>
                  <a:pt x="25907" y="11429"/>
                </a:lnTo>
                <a:lnTo>
                  <a:pt x="25907" y="10159"/>
                </a:lnTo>
                <a:lnTo>
                  <a:pt x="25907" y="7746"/>
                </a:lnTo>
                <a:lnTo>
                  <a:pt x="18668" y="3682"/>
                </a:lnTo>
                <a:lnTo>
                  <a:pt x="1943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3814571" y="5807964"/>
            <a:ext cx="121158" cy="12115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3823715" y="5822010"/>
            <a:ext cx="111379" cy="111353"/>
          </a:xfrm>
          <a:prstGeom prst="rect">
            <a:avLst/>
          </a:prstGeom>
          <a:blipFill>
            <a:blip r:embed="rId2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4023359" y="5777484"/>
            <a:ext cx="151663" cy="147091"/>
          </a:xfrm>
          <a:prstGeom prst="rect">
            <a:avLst/>
          </a:prstGeom>
          <a:blipFill>
            <a:blip r:embed="rId2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4032630" y="5791276"/>
            <a:ext cx="142875" cy="137121"/>
          </a:xfrm>
          <a:prstGeom prst="rect">
            <a:avLst/>
          </a:prstGeom>
          <a:blipFill>
            <a:blip r:embed="rId2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4212335" y="5820150"/>
            <a:ext cx="110520" cy="104360"/>
          </a:xfrm>
          <a:prstGeom prst="rect">
            <a:avLst/>
          </a:prstGeom>
          <a:blipFill>
            <a:blip r:embed="rId2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4221607" y="5833579"/>
            <a:ext cx="101346" cy="95262"/>
          </a:xfrm>
          <a:prstGeom prst="rect">
            <a:avLst/>
          </a:prstGeom>
          <a:blipFill>
            <a:blip r:embed="rId2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4405884" y="5792723"/>
            <a:ext cx="127228" cy="140944"/>
          </a:xfrm>
          <a:prstGeom prst="rect">
            <a:avLst/>
          </a:prstGeom>
          <a:blipFill>
            <a:blip r:embed="rId2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4416044" y="5806859"/>
            <a:ext cx="116713" cy="130162"/>
          </a:xfrm>
          <a:prstGeom prst="rect">
            <a:avLst/>
          </a:prstGeom>
          <a:blipFill>
            <a:blip r:embed="rId2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4619244" y="5800342"/>
            <a:ext cx="314832" cy="128499"/>
          </a:xfrm>
          <a:prstGeom prst="rect">
            <a:avLst/>
          </a:prstGeom>
          <a:blipFill>
            <a:blip r:embed="rId2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/>
          <p:nvPr/>
        </p:nvSpPr>
        <p:spPr>
          <a:xfrm>
            <a:off x="5024628" y="5800344"/>
            <a:ext cx="127228" cy="127228"/>
          </a:xfrm>
          <a:prstGeom prst="rect">
            <a:avLst/>
          </a:prstGeom>
          <a:blipFill>
            <a:blip r:embed="rId2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object 790"/>
          <p:cNvSpPr/>
          <p:nvPr/>
        </p:nvSpPr>
        <p:spPr>
          <a:xfrm>
            <a:off x="5034788" y="5813297"/>
            <a:ext cx="116712" cy="117284"/>
          </a:xfrm>
          <a:prstGeom prst="rect">
            <a:avLst/>
          </a:prstGeom>
          <a:blipFill>
            <a:blip r:embed="rId2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5204459" y="5820150"/>
            <a:ext cx="113507" cy="10436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5213730" y="5833668"/>
            <a:ext cx="103886" cy="95173"/>
          </a:xfrm>
          <a:prstGeom prst="rect">
            <a:avLst/>
          </a:prstGeom>
          <a:blipFill>
            <a:blip r:embed="rId2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5358384" y="5797296"/>
            <a:ext cx="127228" cy="131800"/>
          </a:xfrm>
          <a:prstGeom prst="rect">
            <a:avLst/>
          </a:prstGeom>
          <a:blipFill>
            <a:blip r:embed="rId2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5368544" y="5811380"/>
            <a:ext cx="116332" cy="121031"/>
          </a:xfrm>
          <a:prstGeom prst="rect">
            <a:avLst/>
          </a:prstGeom>
          <a:blipFill>
            <a:blip r:embed="rId2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5519928" y="5820150"/>
            <a:ext cx="116586" cy="104360"/>
          </a:xfrm>
          <a:prstGeom prst="rect">
            <a:avLst/>
          </a:prstGeom>
          <a:blipFill>
            <a:blip r:embed="rId2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5529834" y="5833579"/>
            <a:ext cx="107188" cy="95262"/>
          </a:xfrm>
          <a:prstGeom prst="rect">
            <a:avLst/>
          </a:prstGeom>
          <a:blipFill>
            <a:blip r:embed="rId2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5675376" y="5847582"/>
            <a:ext cx="127228" cy="31132"/>
          </a:xfrm>
          <a:prstGeom prst="rect">
            <a:avLst/>
          </a:prstGeom>
          <a:blipFill>
            <a:blip r:embed="rId2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5690108" y="5866107"/>
            <a:ext cx="107314" cy="12065"/>
          </a:xfrm>
          <a:custGeom>
            <a:avLst/>
            <a:gdLst/>
            <a:ahLst/>
            <a:cxnLst/>
            <a:rect l="l" t="t" r="r" b="b"/>
            <a:pathLst>
              <a:path w="107314" h="12064">
                <a:moveTo>
                  <a:pt x="0" y="11579"/>
                </a:moveTo>
                <a:lnTo>
                  <a:pt x="107264" y="11579"/>
                </a:lnTo>
                <a:lnTo>
                  <a:pt x="107264" y="0"/>
                </a:lnTo>
                <a:lnTo>
                  <a:pt x="0" y="0"/>
                </a:lnTo>
                <a:lnTo>
                  <a:pt x="0" y="11579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5685535" y="5861535"/>
            <a:ext cx="116839" cy="20955"/>
          </a:xfrm>
          <a:custGeom>
            <a:avLst/>
            <a:gdLst/>
            <a:ahLst/>
            <a:cxnLst/>
            <a:rect l="l" t="t" r="r" b="b"/>
            <a:pathLst>
              <a:path w="116839" h="20954">
                <a:moveTo>
                  <a:pt x="0" y="20723"/>
                </a:moveTo>
                <a:lnTo>
                  <a:pt x="116408" y="20723"/>
                </a:lnTo>
                <a:lnTo>
                  <a:pt x="116408" y="0"/>
                </a:lnTo>
                <a:lnTo>
                  <a:pt x="0" y="0"/>
                </a:lnTo>
                <a:lnTo>
                  <a:pt x="0" y="2072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5850635" y="5785103"/>
            <a:ext cx="87668" cy="139446"/>
          </a:xfrm>
          <a:prstGeom prst="rect">
            <a:avLst/>
          </a:prstGeom>
          <a:blipFill>
            <a:blip r:embed="rId2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5860160" y="5798058"/>
            <a:ext cx="78486" cy="129387"/>
          </a:xfrm>
          <a:prstGeom prst="rect">
            <a:avLst/>
          </a:prstGeom>
          <a:blipFill>
            <a:blip r:embed="rId2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4172711" y="6088373"/>
            <a:ext cx="105949" cy="105949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4181855" y="6101283"/>
            <a:ext cx="96393" cy="96392"/>
          </a:xfrm>
          <a:prstGeom prst="rect">
            <a:avLst/>
          </a:prstGeom>
          <a:blipFill>
            <a:blip r:embed="rId2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4383023" y="6062471"/>
            <a:ext cx="1534033" cy="132753"/>
          </a:xfrm>
          <a:prstGeom prst="rect">
            <a:avLst/>
          </a:prstGeom>
          <a:blipFill>
            <a:blip r:embed="rId2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4172711" y="6347453"/>
            <a:ext cx="105949" cy="105949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4181855" y="6360363"/>
            <a:ext cx="96393" cy="96392"/>
          </a:xfrm>
          <a:prstGeom prst="rect">
            <a:avLst/>
          </a:prstGeom>
          <a:blipFill>
            <a:blip r:embed="rId2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4383023" y="6321552"/>
            <a:ext cx="3914521" cy="132753"/>
          </a:xfrm>
          <a:prstGeom prst="rect">
            <a:avLst/>
          </a:prstGeom>
          <a:blipFill>
            <a:blip r:embed="rId2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11951207" y="6553199"/>
            <a:ext cx="240792" cy="294894"/>
          </a:xfrm>
          <a:prstGeom prst="rect">
            <a:avLst/>
          </a:prstGeom>
          <a:blipFill>
            <a:blip r:embed="rId2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/>
          <p:nvPr/>
        </p:nvSpPr>
        <p:spPr>
          <a:xfrm>
            <a:off x="8055864" y="510540"/>
            <a:ext cx="1959864" cy="1447800"/>
          </a:xfrm>
          <a:prstGeom prst="rect">
            <a:avLst/>
          </a:prstGeom>
          <a:blipFill>
            <a:blip r:embed="rId2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0" name="object 810"/>
          <p:cNvSpPr/>
          <p:nvPr/>
        </p:nvSpPr>
        <p:spPr>
          <a:xfrm>
            <a:off x="10123931" y="510540"/>
            <a:ext cx="1959864" cy="1447800"/>
          </a:xfrm>
          <a:prstGeom prst="rect">
            <a:avLst/>
          </a:prstGeom>
          <a:blipFill>
            <a:blip r:embed="rId2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 txBox="1"/>
          <p:nvPr/>
        </p:nvSpPr>
        <p:spPr>
          <a:xfrm>
            <a:off x="9369679" y="534670"/>
            <a:ext cx="594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𝛼 =</a:t>
            </a:r>
            <a:r>
              <a:rPr sz="1800" spc="15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4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13" name="object 8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sp>
        <p:nvSpPr>
          <p:cNvPr id="812" name="object 812"/>
          <p:cNvSpPr txBox="1"/>
          <p:nvPr/>
        </p:nvSpPr>
        <p:spPr>
          <a:xfrm>
            <a:off x="11252707" y="534670"/>
            <a:ext cx="720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𝛼 =</a:t>
            </a:r>
            <a:r>
              <a:rPr sz="1800" spc="160" dirty="0">
                <a:latin typeface="Cambria Math"/>
                <a:cs typeface="Cambria Math"/>
              </a:rPr>
              <a:t> </a:t>
            </a:r>
            <a:r>
              <a:rPr sz="1800" spc="-5" dirty="0">
                <a:latin typeface="Cambria Math"/>
                <a:cs typeface="Cambria Math"/>
              </a:rPr>
              <a:t>10</a:t>
            </a:r>
            <a:endParaRPr sz="1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12401</TotalTime>
  <Words>828</Words>
  <Application>Microsoft Office PowerPoint</Application>
  <PresentationFormat>와이드스크린</PresentationFormat>
  <Paragraphs>380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맑은 고딕</vt:lpstr>
      <vt:lpstr>Arial</vt:lpstr>
      <vt:lpstr>Calibri</vt:lpstr>
      <vt:lpstr>Calisto MT</vt:lpstr>
      <vt:lpstr>Cambria Math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Variational Inference on Probabilistic Graphical Models</dc:title>
  <dc:creator>Il-Chul Moon</dc:creator>
  <cp:lastModifiedBy>ses</cp:lastModifiedBy>
  <cp:revision>15</cp:revision>
  <dcterms:created xsi:type="dcterms:W3CDTF">2017-11-04T14:34:49Z</dcterms:created>
  <dcterms:modified xsi:type="dcterms:W3CDTF">2017-11-23T17:14:45Z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2017-08-10T00:00:00Z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2017-11-04T00:00:00Z</vt:filetime>
  </property>
</Properties>
</file>